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notesSlides/notesSlide234.xml" ContentType="application/vnd.openxmlformats-officedocument.presentationml.notesSlide+xml"/>
  <Override PartName="/ppt/notesSlides/notesSlide235.xml" ContentType="application/vnd.openxmlformats-officedocument.presentationml.notesSlide+xml"/>
  <Override PartName="/ppt/notesSlides/notesSlide236.xml" ContentType="application/vnd.openxmlformats-officedocument.presentationml.notesSlide+xml"/>
  <Override PartName="/ppt/notesSlides/notesSlide237.xml" ContentType="application/vnd.openxmlformats-officedocument.presentationml.notesSlide+xml"/>
  <Override PartName="/ppt/notesSlides/notesSlide238.xml" ContentType="application/vnd.openxmlformats-officedocument.presentationml.notesSlide+xml"/>
  <Override PartName="/ppt/notesSlides/notesSlide239.xml" ContentType="application/vnd.openxmlformats-officedocument.presentationml.notesSlide+xml"/>
  <Override PartName="/ppt/notesSlides/notesSlide240.xml" ContentType="application/vnd.openxmlformats-officedocument.presentationml.notesSlide+xml"/>
  <Override PartName="/ppt/notesSlides/notesSlide241.xml" ContentType="application/vnd.openxmlformats-officedocument.presentationml.notesSlide+xml"/>
  <Override PartName="/ppt/notesSlides/notesSlide242.xml" ContentType="application/vnd.openxmlformats-officedocument.presentationml.notesSlide+xml"/>
  <Override PartName="/ppt/notesSlides/notesSlide243.xml" ContentType="application/vnd.openxmlformats-officedocument.presentationml.notesSlide+xml"/>
  <Override PartName="/ppt/notesSlides/notesSlide244.xml" ContentType="application/vnd.openxmlformats-officedocument.presentationml.notesSlide+xml"/>
  <Override PartName="/ppt/notesSlides/notesSlide245.xml" ContentType="application/vnd.openxmlformats-officedocument.presentationml.notesSlide+xml"/>
  <Override PartName="/ppt/notesSlides/notesSlide246.xml" ContentType="application/vnd.openxmlformats-officedocument.presentationml.notesSlide+xml"/>
  <Override PartName="/ppt/notesSlides/notesSlide247.xml" ContentType="application/vnd.openxmlformats-officedocument.presentationml.notesSlide+xml"/>
  <Override PartName="/ppt/notesSlides/notesSlide248.xml" ContentType="application/vnd.openxmlformats-officedocument.presentationml.notesSlide+xml"/>
  <Override PartName="/ppt/notesSlides/notesSlide249.xml" ContentType="application/vnd.openxmlformats-officedocument.presentationml.notesSlide+xml"/>
  <Override PartName="/ppt/notesSlides/notesSlide250.xml" ContentType="application/vnd.openxmlformats-officedocument.presentationml.notesSlide+xml"/>
  <Override PartName="/ppt/notesSlides/notesSlide251.xml" ContentType="application/vnd.openxmlformats-officedocument.presentationml.notesSlide+xml"/>
  <Override PartName="/ppt/notesSlides/notesSlide252.xml" ContentType="application/vnd.openxmlformats-officedocument.presentationml.notesSlide+xml"/>
  <Override PartName="/ppt/notesSlides/notesSlide253.xml" ContentType="application/vnd.openxmlformats-officedocument.presentationml.notesSlide+xml"/>
  <Override PartName="/ppt/notesSlides/notesSlide254.xml" ContentType="application/vnd.openxmlformats-officedocument.presentationml.notesSlide+xml"/>
  <Override PartName="/ppt/notesSlides/notesSlide255.xml" ContentType="application/vnd.openxmlformats-officedocument.presentationml.notesSlide+xml"/>
  <Override PartName="/ppt/notesSlides/notesSlide256.xml" ContentType="application/vnd.openxmlformats-officedocument.presentationml.notesSlide+xml"/>
  <Override PartName="/ppt/notesSlides/notesSlide257.xml" ContentType="application/vnd.openxmlformats-officedocument.presentationml.notesSlide+xml"/>
  <Override PartName="/ppt/notesSlides/notesSlide258.xml" ContentType="application/vnd.openxmlformats-officedocument.presentationml.notesSlide+xml"/>
  <Override PartName="/ppt/notesSlides/notesSlide259.xml" ContentType="application/vnd.openxmlformats-officedocument.presentationml.notesSlide+xml"/>
  <Override PartName="/ppt/notesSlides/notesSlide260.xml" ContentType="application/vnd.openxmlformats-officedocument.presentationml.notesSlide+xml"/>
  <Override PartName="/ppt/notesSlides/notesSlide261.xml" ContentType="application/vnd.openxmlformats-officedocument.presentationml.notesSlide+xml"/>
  <Override PartName="/ppt/notesSlides/notesSlide262.xml" ContentType="application/vnd.openxmlformats-officedocument.presentationml.notesSlide+xml"/>
  <Override PartName="/ppt/notesSlides/notesSlide263.xml" ContentType="application/vnd.openxmlformats-officedocument.presentationml.notesSlide+xml"/>
  <Override PartName="/ppt/notesSlides/notesSlide264.xml" ContentType="application/vnd.openxmlformats-officedocument.presentationml.notesSlide+xml"/>
  <Override PartName="/ppt/notesSlides/notesSlide265.xml" ContentType="application/vnd.openxmlformats-officedocument.presentationml.notesSlide+xml"/>
  <Override PartName="/ppt/notesSlides/notesSlide266.xml" ContentType="application/vnd.openxmlformats-officedocument.presentationml.notesSlide+xml"/>
  <Override PartName="/ppt/notesSlides/notesSlide267.xml" ContentType="application/vnd.openxmlformats-officedocument.presentationml.notesSlide+xml"/>
  <Override PartName="/ppt/notesSlides/notesSlide268.xml" ContentType="application/vnd.openxmlformats-officedocument.presentationml.notesSlide+xml"/>
  <Override PartName="/ppt/notesSlides/notesSlide269.xml" ContentType="application/vnd.openxmlformats-officedocument.presentationml.notesSlide+xml"/>
  <Override PartName="/ppt/notesSlides/notesSlide270.xml" ContentType="application/vnd.openxmlformats-officedocument.presentationml.notesSlide+xml"/>
  <Override PartName="/ppt/notesSlides/notesSlide271.xml" ContentType="application/vnd.openxmlformats-officedocument.presentationml.notesSlide+xml"/>
  <Override PartName="/ppt/notesSlides/notesSlide272.xml" ContentType="application/vnd.openxmlformats-officedocument.presentationml.notesSlide+xml"/>
  <Override PartName="/ppt/notesSlides/notesSlide273.xml" ContentType="application/vnd.openxmlformats-officedocument.presentationml.notesSlide+xml"/>
  <Override PartName="/ppt/notesSlides/notesSlide274.xml" ContentType="application/vnd.openxmlformats-officedocument.presentationml.notesSlide+xml"/>
  <Override PartName="/ppt/notesSlides/notesSlide275.xml" ContentType="application/vnd.openxmlformats-officedocument.presentationml.notesSlide+xml"/>
  <Override PartName="/ppt/notesSlides/notesSlide276.xml" ContentType="application/vnd.openxmlformats-officedocument.presentationml.notesSlide+xml"/>
  <Override PartName="/ppt/notesSlides/notesSlide277.xml" ContentType="application/vnd.openxmlformats-officedocument.presentationml.notesSlide+xml"/>
  <Override PartName="/ppt/notesSlides/notesSlide278.xml" ContentType="application/vnd.openxmlformats-officedocument.presentationml.notesSlide+xml"/>
  <Override PartName="/ppt/notesSlides/notesSlide279.xml" ContentType="application/vnd.openxmlformats-officedocument.presentationml.notesSlide+xml"/>
  <Override PartName="/ppt/notesSlides/notesSlide280.xml" ContentType="application/vnd.openxmlformats-officedocument.presentationml.notesSlide+xml"/>
  <Override PartName="/ppt/notesSlides/notesSlide281.xml" ContentType="application/vnd.openxmlformats-officedocument.presentationml.notesSlide+xml"/>
  <Override PartName="/ppt/notesSlides/notesSlide282.xml" ContentType="application/vnd.openxmlformats-officedocument.presentationml.notesSlide+xml"/>
  <Override PartName="/ppt/notesSlides/notesSlide283.xml" ContentType="application/vnd.openxmlformats-officedocument.presentationml.notesSlide+xml"/>
  <Override PartName="/ppt/notesSlides/notesSlide284.xml" ContentType="application/vnd.openxmlformats-officedocument.presentationml.notesSlide+xml"/>
  <Override PartName="/ppt/notesSlides/notesSlide285.xml" ContentType="application/vnd.openxmlformats-officedocument.presentationml.notesSlide+xml"/>
  <Override PartName="/ppt/notesSlides/notesSlide286.xml" ContentType="application/vnd.openxmlformats-officedocument.presentationml.notesSlide+xml"/>
  <Override PartName="/ppt/notesSlides/notesSlide287.xml" ContentType="application/vnd.openxmlformats-officedocument.presentationml.notesSlide+xml"/>
  <Override PartName="/ppt/notesSlides/notesSlide288.xml" ContentType="application/vnd.openxmlformats-officedocument.presentationml.notesSlide+xml"/>
  <Override PartName="/ppt/notesSlides/notesSlide289.xml" ContentType="application/vnd.openxmlformats-officedocument.presentationml.notesSlide+xml"/>
  <Override PartName="/ppt/notesSlides/notesSlide290.xml" ContentType="application/vnd.openxmlformats-officedocument.presentationml.notesSlide+xml"/>
  <Override PartName="/ppt/notesSlides/notesSlide291.xml" ContentType="application/vnd.openxmlformats-officedocument.presentationml.notesSlide+xml"/>
  <Override PartName="/ppt/notesSlides/notesSlide292.xml" ContentType="application/vnd.openxmlformats-officedocument.presentationml.notesSlide+xml"/>
  <Override PartName="/ppt/notesSlides/notesSlide293.xml" ContentType="application/vnd.openxmlformats-officedocument.presentationml.notesSlide+xml"/>
  <Override PartName="/ppt/notesSlides/notesSlide294.xml" ContentType="application/vnd.openxmlformats-officedocument.presentationml.notesSlide+xml"/>
  <Override PartName="/ppt/notesSlides/notesSlide295.xml" ContentType="application/vnd.openxmlformats-officedocument.presentationml.notesSlide+xml"/>
  <Override PartName="/ppt/notesSlides/notesSlide296.xml" ContentType="application/vnd.openxmlformats-officedocument.presentationml.notesSlide+xml"/>
  <Override PartName="/ppt/notesSlides/notesSlide297.xml" ContentType="application/vnd.openxmlformats-officedocument.presentationml.notesSlide+xml"/>
  <Override PartName="/ppt/notesSlides/notesSlide298.xml" ContentType="application/vnd.openxmlformats-officedocument.presentationml.notesSlide+xml"/>
  <Override PartName="/ppt/notesSlides/notesSlide299.xml" ContentType="application/vnd.openxmlformats-officedocument.presentationml.notesSlide+xml"/>
  <Override PartName="/ppt/notesSlides/notesSlide300.xml" ContentType="application/vnd.openxmlformats-officedocument.presentationml.notesSlide+xml"/>
  <Override PartName="/ppt/notesSlides/notesSlide301.xml" ContentType="application/vnd.openxmlformats-officedocument.presentationml.notesSlide+xml"/>
  <Override PartName="/ppt/notesSlides/notesSlide302.xml" ContentType="application/vnd.openxmlformats-officedocument.presentationml.notesSlide+xml"/>
  <Override PartName="/ppt/notesSlides/notesSlide303.xml" ContentType="application/vnd.openxmlformats-officedocument.presentationml.notesSlide+xml"/>
  <Override PartName="/ppt/notesSlides/notesSlide304.xml" ContentType="application/vnd.openxmlformats-officedocument.presentationml.notesSlide+xml"/>
  <Override PartName="/ppt/notesSlides/notesSlide305.xml" ContentType="application/vnd.openxmlformats-officedocument.presentationml.notesSlide+xml"/>
  <Override PartName="/ppt/notesSlides/notesSlide306.xml" ContentType="application/vnd.openxmlformats-officedocument.presentationml.notesSlide+xml"/>
  <Override PartName="/ppt/notesSlides/notesSlide307.xml" ContentType="application/vnd.openxmlformats-officedocument.presentationml.notesSlide+xml"/>
  <Override PartName="/ppt/notesSlides/notesSlide308.xml" ContentType="application/vnd.openxmlformats-officedocument.presentationml.notesSlide+xml"/>
  <Override PartName="/ppt/notesSlides/notesSlide309.xml" ContentType="application/vnd.openxmlformats-officedocument.presentationml.notesSlide+xml"/>
  <Override PartName="/ppt/notesSlides/notesSlide310.xml" ContentType="application/vnd.openxmlformats-officedocument.presentationml.notesSlide+xml"/>
  <Override PartName="/ppt/notesSlides/notesSlide311.xml" ContentType="application/vnd.openxmlformats-officedocument.presentationml.notesSlide+xml"/>
  <Override PartName="/ppt/notesSlides/notesSlide312.xml" ContentType="application/vnd.openxmlformats-officedocument.presentationml.notesSlide+xml"/>
  <Override PartName="/ppt/notesSlides/notesSlide313.xml" ContentType="application/vnd.openxmlformats-officedocument.presentationml.notesSlide+xml"/>
  <Override PartName="/ppt/notesSlides/notesSlide314.xml" ContentType="application/vnd.openxmlformats-officedocument.presentationml.notesSlide+xml"/>
  <Override PartName="/ppt/notesSlides/notesSlide315.xml" ContentType="application/vnd.openxmlformats-officedocument.presentationml.notesSlide+xml"/>
  <Override PartName="/ppt/notesSlides/notesSlide316.xml" ContentType="application/vnd.openxmlformats-officedocument.presentationml.notesSlide+xml"/>
  <Override PartName="/ppt/notesSlides/notesSlide317.xml" ContentType="application/vnd.openxmlformats-officedocument.presentationml.notesSlide+xml"/>
  <Override PartName="/ppt/notesSlides/notesSlide318.xml" ContentType="application/vnd.openxmlformats-officedocument.presentationml.notesSlide+xml"/>
  <Override PartName="/ppt/notesSlides/notesSlide319.xml" ContentType="application/vnd.openxmlformats-officedocument.presentationml.notesSlide+xml"/>
  <Override PartName="/ppt/notesSlides/notesSlide320.xml" ContentType="application/vnd.openxmlformats-officedocument.presentationml.notesSlide+xml"/>
  <Override PartName="/ppt/notesSlides/notesSlide321.xml" ContentType="application/vnd.openxmlformats-officedocument.presentationml.notesSlide+xml"/>
  <Override PartName="/ppt/notesSlides/notesSlide322.xml" ContentType="application/vnd.openxmlformats-officedocument.presentationml.notesSlide+xml"/>
  <Override PartName="/ppt/notesSlides/notesSlide323.xml" ContentType="application/vnd.openxmlformats-officedocument.presentationml.notesSlide+xml"/>
  <Override PartName="/ppt/notesSlides/notesSlide324.xml" ContentType="application/vnd.openxmlformats-officedocument.presentationml.notesSlide+xml"/>
  <Override PartName="/ppt/notesSlides/notesSlide325.xml" ContentType="application/vnd.openxmlformats-officedocument.presentationml.notesSlide+xml"/>
  <Override PartName="/ppt/notesSlides/notesSlide326.xml" ContentType="application/vnd.openxmlformats-officedocument.presentationml.notesSlide+xml"/>
  <Override PartName="/ppt/notesSlides/notesSlide327.xml" ContentType="application/vnd.openxmlformats-officedocument.presentationml.notesSlide+xml"/>
  <Override PartName="/ppt/notesSlides/notesSlide328.xml" ContentType="application/vnd.openxmlformats-officedocument.presentationml.notesSlide+xml"/>
  <Override PartName="/ppt/notesSlides/notesSlide329.xml" ContentType="application/vnd.openxmlformats-officedocument.presentationml.notesSlide+xml"/>
  <Override PartName="/ppt/notesSlides/notesSlide330.xml" ContentType="application/vnd.openxmlformats-officedocument.presentationml.notesSlide+xml"/>
  <Override PartName="/ppt/notesSlides/notesSlide331.xml" ContentType="application/vnd.openxmlformats-officedocument.presentationml.notesSlide+xml"/>
  <Override PartName="/ppt/notesSlides/notesSlide332.xml" ContentType="application/vnd.openxmlformats-officedocument.presentationml.notesSlide+xml"/>
  <Override PartName="/ppt/notesSlides/notesSlide333.xml" ContentType="application/vnd.openxmlformats-officedocument.presentationml.notesSlide+xml"/>
  <Override PartName="/ppt/notesSlides/notesSlide334.xml" ContentType="application/vnd.openxmlformats-officedocument.presentationml.notesSlide+xml"/>
  <Override PartName="/ppt/notesSlides/notesSlide335.xml" ContentType="application/vnd.openxmlformats-officedocument.presentationml.notesSlide+xml"/>
  <Override PartName="/ppt/notesSlides/notesSlide336.xml" ContentType="application/vnd.openxmlformats-officedocument.presentationml.notesSlide+xml"/>
  <Override PartName="/ppt/notesSlides/notesSlide337.xml" ContentType="application/vnd.openxmlformats-officedocument.presentationml.notesSlide+xml"/>
  <Override PartName="/ppt/notesSlides/notesSlide338.xml" ContentType="application/vnd.openxmlformats-officedocument.presentationml.notesSlide+xml"/>
  <Override PartName="/ppt/notesSlides/notesSlide339.xml" ContentType="application/vnd.openxmlformats-officedocument.presentationml.notesSlide+xml"/>
  <Override PartName="/ppt/notesSlides/notesSlide340.xml" ContentType="application/vnd.openxmlformats-officedocument.presentationml.notesSlide+xml"/>
  <Override PartName="/ppt/notesSlides/notesSlide341.xml" ContentType="application/vnd.openxmlformats-officedocument.presentationml.notesSlide+xml"/>
  <Override PartName="/ppt/notesSlides/notesSlide342.xml" ContentType="application/vnd.openxmlformats-officedocument.presentationml.notesSlide+xml"/>
  <Override PartName="/ppt/notesSlides/notesSlide343.xml" ContentType="application/vnd.openxmlformats-officedocument.presentationml.notesSlide+xml"/>
  <Override PartName="/ppt/notesSlides/notesSlide344.xml" ContentType="application/vnd.openxmlformats-officedocument.presentationml.notesSlide+xml"/>
  <Override PartName="/ppt/notesSlides/notesSlide345.xml" ContentType="application/vnd.openxmlformats-officedocument.presentationml.notesSlide+xml"/>
  <Override PartName="/ppt/notesSlides/notesSlide346.xml" ContentType="application/vnd.openxmlformats-officedocument.presentationml.notesSlide+xml"/>
  <Override PartName="/ppt/notesSlides/notesSlide347.xml" ContentType="application/vnd.openxmlformats-officedocument.presentationml.notesSlide+xml"/>
  <Override PartName="/ppt/notesSlides/notesSlide348.xml" ContentType="application/vnd.openxmlformats-officedocument.presentationml.notesSlide+xml"/>
  <Override PartName="/ppt/notesSlides/notesSlide349.xml" ContentType="application/vnd.openxmlformats-officedocument.presentationml.notesSlide+xml"/>
  <Override PartName="/ppt/notesSlides/notesSlide350.xml" ContentType="application/vnd.openxmlformats-officedocument.presentationml.notesSlide+xml"/>
  <Override PartName="/ppt/notesSlides/notesSlide351.xml" ContentType="application/vnd.openxmlformats-officedocument.presentationml.notesSlide+xml"/>
  <Override PartName="/ppt/notesSlides/notesSlide352.xml" ContentType="application/vnd.openxmlformats-officedocument.presentationml.notesSlide+xml"/>
  <Override PartName="/ppt/notesSlides/notesSlide353.xml" ContentType="application/vnd.openxmlformats-officedocument.presentationml.notesSlide+xml"/>
  <Override PartName="/ppt/notesSlides/notesSlide354.xml" ContentType="application/vnd.openxmlformats-officedocument.presentationml.notesSlide+xml"/>
  <Override PartName="/ppt/notesSlides/notesSlide355.xml" ContentType="application/vnd.openxmlformats-officedocument.presentationml.notesSlide+xml"/>
  <Override PartName="/ppt/notesSlides/notesSlide356.xml" ContentType="application/vnd.openxmlformats-officedocument.presentationml.notesSlide+xml"/>
  <Override PartName="/ppt/notesSlides/notesSlide357.xml" ContentType="application/vnd.openxmlformats-officedocument.presentationml.notesSlide+xml"/>
  <Override PartName="/ppt/notesSlides/notesSlide358.xml" ContentType="application/vnd.openxmlformats-officedocument.presentationml.notesSlide+xml"/>
  <Override PartName="/ppt/notesSlides/notesSlide359.xml" ContentType="application/vnd.openxmlformats-officedocument.presentationml.notesSlide+xml"/>
  <Override PartName="/ppt/notesSlides/notesSlide360.xml" ContentType="application/vnd.openxmlformats-officedocument.presentationml.notesSlide+xml"/>
  <Override PartName="/ppt/notesSlides/notesSlide361.xml" ContentType="application/vnd.openxmlformats-officedocument.presentationml.notesSlide+xml"/>
  <Override PartName="/ppt/notesSlides/notesSlide362.xml" ContentType="application/vnd.openxmlformats-officedocument.presentationml.notesSlide+xml"/>
  <Override PartName="/ppt/notesSlides/notesSlide363.xml" ContentType="application/vnd.openxmlformats-officedocument.presentationml.notesSlide+xml"/>
  <Override PartName="/ppt/notesSlides/notesSlide364.xml" ContentType="application/vnd.openxmlformats-officedocument.presentationml.notesSlide+xml"/>
  <Override PartName="/ppt/notesSlides/notesSlide365.xml" ContentType="application/vnd.openxmlformats-officedocument.presentationml.notesSlide+xml"/>
  <Override PartName="/ppt/notesSlides/notesSlide366.xml" ContentType="application/vnd.openxmlformats-officedocument.presentationml.notesSlide+xml"/>
  <Override PartName="/ppt/notesSlides/notesSlide367.xml" ContentType="application/vnd.openxmlformats-officedocument.presentationml.notesSlide+xml"/>
  <Override PartName="/ppt/notesSlides/notesSlide368.xml" ContentType="application/vnd.openxmlformats-officedocument.presentationml.notesSlide+xml"/>
  <Override PartName="/ppt/notesSlides/notesSlide369.xml" ContentType="application/vnd.openxmlformats-officedocument.presentationml.notesSlide+xml"/>
  <Override PartName="/ppt/notesSlides/notesSlide370.xml" ContentType="application/vnd.openxmlformats-officedocument.presentationml.notesSlide+xml"/>
  <Override PartName="/ppt/notesSlides/notesSlide371.xml" ContentType="application/vnd.openxmlformats-officedocument.presentationml.notesSlide+xml"/>
  <Override PartName="/ppt/notesSlides/notesSlide372.xml" ContentType="application/vnd.openxmlformats-officedocument.presentationml.notesSlide+xml"/>
  <Override PartName="/ppt/notesSlides/notesSlide373.xml" ContentType="application/vnd.openxmlformats-officedocument.presentationml.notesSlide+xml"/>
  <Override PartName="/ppt/notesSlides/notesSlide374.xml" ContentType="application/vnd.openxmlformats-officedocument.presentationml.notesSlide+xml"/>
  <Override PartName="/ppt/notesSlides/notesSlide375.xml" ContentType="application/vnd.openxmlformats-officedocument.presentationml.notesSlide+xml"/>
  <Override PartName="/ppt/notesSlides/notesSlide376.xml" ContentType="application/vnd.openxmlformats-officedocument.presentationml.notesSlide+xml"/>
  <Override PartName="/ppt/notesSlides/notesSlide377.xml" ContentType="application/vnd.openxmlformats-officedocument.presentationml.notesSlide+xml"/>
  <Override PartName="/ppt/notesSlides/notesSlide378.xml" ContentType="application/vnd.openxmlformats-officedocument.presentationml.notesSlide+xml"/>
  <Override PartName="/ppt/notesSlides/notesSlide379.xml" ContentType="application/vnd.openxmlformats-officedocument.presentationml.notesSlide+xml"/>
  <Override PartName="/ppt/notesSlides/notesSlide380.xml" ContentType="application/vnd.openxmlformats-officedocument.presentationml.notesSlide+xml"/>
  <Override PartName="/ppt/notesSlides/notesSlide381.xml" ContentType="application/vnd.openxmlformats-officedocument.presentationml.notesSlide+xml"/>
  <Override PartName="/ppt/notesSlides/notesSlide382.xml" ContentType="application/vnd.openxmlformats-officedocument.presentationml.notesSlide+xml"/>
  <Override PartName="/ppt/notesSlides/notesSlide383.xml" ContentType="application/vnd.openxmlformats-officedocument.presentationml.notesSlide+xml"/>
  <Override PartName="/ppt/notesSlides/notesSlide384.xml" ContentType="application/vnd.openxmlformats-officedocument.presentationml.notesSlide+xml"/>
  <Override PartName="/ppt/notesSlides/notesSlide38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saveSubsetFonts="1" autoCompressPictures="0">
  <p:sldMasterIdLst>
    <p:sldMasterId id="2147483766" r:id="rId1"/>
  </p:sldMasterIdLst>
  <p:notesMasterIdLst>
    <p:notesMasterId r:id="rId391"/>
  </p:notesMasterIdLst>
  <p:sldIdLst>
    <p:sldId id="1100" r:id="rId2"/>
    <p:sldId id="1290" r:id="rId3"/>
    <p:sldId id="1291" r:id="rId4"/>
    <p:sldId id="1292" r:id="rId5"/>
    <p:sldId id="1293" r:id="rId6"/>
    <p:sldId id="1294" r:id="rId7"/>
    <p:sldId id="1296" r:id="rId8"/>
    <p:sldId id="526" r:id="rId9"/>
    <p:sldId id="900" r:id="rId10"/>
    <p:sldId id="1324" r:id="rId11"/>
    <p:sldId id="901" r:id="rId12"/>
    <p:sldId id="1326" r:id="rId13"/>
    <p:sldId id="1327" r:id="rId14"/>
    <p:sldId id="902" r:id="rId15"/>
    <p:sldId id="906" r:id="rId16"/>
    <p:sldId id="905" r:id="rId17"/>
    <p:sldId id="903" r:id="rId18"/>
    <p:sldId id="904" r:id="rId19"/>
    <p:sldId id="907" r:id="rId20"/>
    <p:sldId id="908" r:id="rId21"/>
    <p:sldId id="909" r:id="rId22"/>
    <p:sldId id="910" r:id="rId23"/>
    <p:sldId id="914" r:id="rId24"/>
    <p:sldId id="915" r:id="rId25"/>
    <p:sldId id="916" r:id="rId26"/>
    <p:sldId id="917" r:id="rId27"/>
    <p:sldId id="918" r:id="rId28"/>
    <p:sldId id="919" r:id="rId29"/>
    <p:sldId id="921" r:id="rId30"/>
    <p:sldId id="922" r:id="rId31"/>
    <p:sldId id="923" r:id="rId32"/>
    <p:sldId id="924" r:id="rId33"/>
    <p:sldId id="925" r:id="rId34"/>
    <p:sldId id="1423" r:id="rId35"/>
    <p:sldId id="1331" r:id="rId36"/>
    <p:sldId id="1330" r:id="rId37"/>
    <p:sldId id="929" r:id="rId38"/>
    <p:sldId id="965" r:id="rId39"/>
    <p:sldId id="1289" r:id="rId40"/>
    <p:sldId id="930" r:id="rId41"/>
    <p:sldId id="931" r:id="rId42"/>
    <p:sldId id="932" r:id="rId43"/>
    <p:sldId id="933" r:id="rId44"/>
    <p:sldId id="934" r:id="rId45"/>
    <p:sldId id="935" r:id="rId46"/>
    <p:sldId id="945" r:id="rId47"/>
    <p:sldId id="1402" r:id="rId48"/>
    <p:sldId id="936" r:id="rId49"/>
    <p:sldId id="938" r:id="rId50"/>
    <p:sldId id="942" r:id="rId51"/>
    <p:sldId id="943" r:id="rId52"/>
    <p:sldId id="944" r:id="rId53"/>
    <p:sldId id="946" r:id="rId54"/>
    <p:sldId id="1431" r:id="rId55"/>
    <p:sldId id="949" r:id="rId56"/>
    <p:sldId id="1333" r:id="rId57"/>
    <p:sldId id="1334" r:id="rId58"/>
    <p:sldId id="1440" r:id="rId59"/>
    <p:sldId id="1332" r:id="rId60"/>
    <p:sldId id="950" r:id="rId61"/>
    <p:sldId id="952" r:id="rId62"/>
    <p:sldId id="953" r:id="rId63"/>
    <p:sldId id="954" r:id="rId64"/>
    <p:sldId id="955" r:id="rId65"/>
    <p:sldId id="956" r:id="rId66"/>
    <p:sldId id="957" r:id="rId67"/>
    <p:sldId id="958" r:id="rId68"/>
    <p:sldId id="960" r:id="rId69"/>
    <p:sldId id="1344" r:id="rId70"/>
    <p:sldId id="963" r:id="rId71"/>
    <p:sldId id="964" r:id="rId72"/>
    <p:sldId id="962" r:id="rId73"/>
    <p:sldId id="1336" r:id="rId74"/>
    <p:sldId id="1337" r:id="rId75"/>
    <p:sldId id="1338" r:id="rId76"/>
    <p:sldId id="1339" r:id="rId77"/>
    <p:sldId id="968" r:id="rId78"/>
    <p:sldId id="1341" r:id="rId79"/>
    <p:sldId id="1342" r:id="rId80"/>
    <p:sldId id="1340" r:id="rId81"/>
    <p:sldId id="981" r:id="rId82"/>
    <p:sldId id="982" r:id="rId83"/>
    <p:sldId id="980" r:id="rId84"/>
    <p:sldId id="983" r:id="rId85"/>
    <p:sldId id="969" r:id="rId86"/>
    <p:sldId id="1404" r:id="rId87"/>
    <p:sldId id="971" r:id="rId88"/>
    <p:sldId id="972" r:id="rId89"/>
    <p:sldId id="1343" r:id="rId90"/>
    <p:sldId id="973" r:id="rId91"/>
    <p:sldId id="975" r:id="rId92"/>
    <p:sldId id="976" r:id="rId93"/>
    <p:sldId id="984" r:id="rId94"/>
    <p:sldId id="985" r:id="rId95"/>
    <p:sldId id="986" r:id="rId96"/>
    <p:sldId id="1441" r:id="rId97"/>
    <p:sldId id="1424" r:id="rId98"/>
    <p:sldId id="987" r:id="rId99"/>
    <p:sldId id="988" r:id="rId100"/>
    <p:sldId id="977" r:id="rId101"/>
    <p:sldId id="979" r:id="rId102"/>
    <p:sldId id="990" r:id="rId103"/>
    <p:sldId id="989" r:id="rId104"/>
    <p:sldId id="991" r:id="rId105"/>
    <p:sldId id="992" r:id="rId106"/>
    <p:sldId id="993" r:id="rId107"/>
    <p:sldId id="994" r:id="rId108"/>
    <p:sldId id="995" r:id="rId109"/>
    <p:sldId id="996" r:id="rId110"/>
    <p:sldId id="998" r:id="rId111"/>
    <p:sldId id="1016" r:id="rId112"/>
    <p:sldId id="1017" r:id="rId113"/>
    <p:sldId id="1018" r:id="rId114"/>
    <p:sldId id="1019" r:id="rId115"/>
    <p:sldId id="1020" r:id="rId116"/>
    <p:sldId id="1407" r:id="rId117"/>
    <p:sldId id="1021" r:id="rId118"/>
    <p:sldId id="1023" r:id="rId119"/>
    <p:sldId id="1025" r:id="rId120"/>
    <p:sldId id="1026" r:id="rId121"/>
    <p:sldId id="1027" r:id="rId122"/>
    <p:sldId id="1028" r:id="rId123"/>
    <p:sldId id="1029" r:id="rId124"/>
    <p:sldId id="1030" r:id="rId125"/>
    <p:sldId id="1031" r:id="rId126"/>
    <p:sldId id="1032" r:id="rId127"/>
    <p:sldId id="1034" r:id="rId128"/>
    <p:sldId id="1033" r:id="rId129"/>
    <p:sldId id="1036" r:id="rId130"/>
    <p:sldId id="1037" r:id="rId131"/>
    <p:sldId id="1039" r:id="rId132"/>
    <p:sldId id="1041" r:id="rId133"/>
    <p:sldId id="1042" r:id="rId134"/>
    <p:sldId id="1043" r:id="rId135"/>
    <p:sldId id="1442" r:id="rId136"/>
    <p:sldId id="1443" r:id="rId137"/>
    <p:sldId id="1348" r:id="rId138"/>
    <p:sldId id="1044" r:id="rId139"/>
    <p:sldId id="1045" r:id="rId140"/>
    <p:sldId id="1426" r:id="rId141"/>
    <p:sldId id="1444" r:id="rId142"/>
    <p:sldId id="1445" r:id="rId143"/>
    <p:sldId id="1446" r:id="rId144"/>
    <p:sldId id="1046" r:id="rId145"/>
    <p:sldId id="1047" r:id="rId146"/>
    <p:sldId id="1048" r:id="rId147"/>
    <p:sldId id="1049" r:id="rId148"/>
    <p:sldId id="1051" r:id="rId149"/>
    <p:sldId id="1052" r:id="rId150"/>
    <p:sldId id="1053" r:id="rId151"/>
    <p:sldId id="1054" r:id="rId152"/>
    <p:sldId id="1001" r:id="rId153"/>
    <p:sldId id="1055" r:id="rId154"/>
    <p:sldId id="1056" r:id="rId155"/>
    <p:sldId id="1057" r:id="rId156"/>
    <p:sldId id="1432" r:id="rId157"/>
    <p:sldId id="1409" r:id="rId158"/>
    <p:sldId id="1410" r:id="rId159"/>
    <p:sldId id="1411" r:id="rId160"/>
    <p:sldId id="1447" r:id="rId161"/>
    <p:sldId id="1408" r:id="rId162"/>
    <p:sldId id="1058" r:id="rId163"/>
    <p:sldId id="1059" r:id="rId164"/>
    <p:sldId id="1413" r:id="rId165"/>
    <p:sldId id="1414" r:id="rId166"/>
    <p:sldId id="1352" r:id="rId167"/>
    <p:sldId id="1415" r:id="rId168"/>
    <p:sldId id="1416" r:id="rId169"/>
    <p:sldId id="1448" r:id="rId170"/>
    <p:sldId id="1060" r:id="rId171"/>
    <p:sldId id="1347" r:id="rId172"/>
    <p:sldId id="1061" r:id="rId173"/>
    <p:sldId id="1063" r:id="rId174"/>
    <p:sldId id="1064" r:id="rId175"/>
    <p:sldId id="1066" r:id="rId176"/>
    <p:sldId id="1067" r:id="rId177"/>
    <p:sldId id="1068" r:id="rId178"/>
    <p:sldId id="1069" r:id="rId179"/>
    <p:sldId id="1070" r:id="rId180"/>
    <p:sldId id="1071" r:id="rId181"/>
    <p:sldId id="1072" r:id="rId182"/>
    <p:sldId id="1073" r:id="rId183"/>
    <p:sldId id="1074" r:id="rId184"/>
    <p:sldId id="1076" r:id="rId185"/>
    <p:sldId id="1077" r:id="rId186"/>
    <p:sldId id="1078" r:id="rId187"/>
    <p:sldId id="1079" r:id="rId188"/>
    <p:sldId id="1080" r:id="rId189"/>
    <p:sldId id="1081" r:id="rId190"/>
    <p:sldId id="1082" r:id="rId191"/>
    <p:sldId id="1083" r:id="rId192"/>
    <p:sldId id="1084" r:id="rId193"/>
    <p:sldId id="1085" r:id="rId194"/>
    <p:sldId id="1086" r:id="rId195"/>
    <p:sldId id="1089" r:id="rId196"/>
    <p:sldId id="1090" r:id="rId197"/>
    <p:sldId id="1091" r:id="rId198"/>
    <p:sldId id="1092" r:id="rId199"/>
    <p:sldId id="1093" r:id="rId200"/>
    <p:sldId id="1095" r:id="rId201"/>
    <p:sldId id="1096" r:id="rId202"/>
    <p:sldId id="1097" r:id="rId203"/>
    <p:sldId id="1428" r:id="rId204"/>
    <p:sldId id="1098" r:id="rId205"/>
    <p:sldId id="1099" r:id="rId206"/>
    <p:sldId id="1418" r:id="rId207"/>
    <p:sldId id="1102" r:id="rId208"/>
    <p:sldId id="1103" r:id="rId209"/>
    <p:sldId id="1104" r:id="rId210"/>
    <p:sldId id="1105" r:id="rId211"/>
    <p:sldId id="1419" r:id="rId212"/>
    <p:sldId id="1106" r:id="rId213"/>
    <p:sldId id="1107" r:id="rId214"/>
    <p:sldId id="1108" r:id="rId215"/>
    <p:sldId id="1109" r:id="rId216"/>
    <p:sldId id="1110" r:id="rId217"/>
    <p:sldId id="1111" r:id="rId218"/>
    <p:sldId id="1354" r:id="rId219"/>
    <p:sldId id="1429" r:id="rId220"/>
    <p:sldId id="1430" r:id="rId221"/>
    <p:sldId id="1113" r:id="rId222"/>
    <p:sldId id="1114" r:id="rId223"/>
    <p:sldId id="1115" r:id="rId224"/>
    <p:sldId id="1116" r:id="rId225"/>
    <p:sldId id="1117" r:id="rId226"/>
    <p:sldId id="1420" r:id="rId227"/>
    <p:sldId id="1119" r:id="rId228"/>
    <p:sldId id="1120" r:id="rId229"/>
    <p:sldId id="1124" r:id="rId230"/>
    <p:sldId id="1121" r:id="rId231"/>
    <p:sldId id="1122" r:id="rId232"/>
    <p:sldId id="1123" r:id="rId233"/>
    <p:sldId id="1006" r:id="rId234"/>
    <p:sldId id="1125" r:id="rId235"/>
    <p:sldId id="1126" r:id="rId236"/>
    <p:sldId id="1127" r:id="rId237"/>
    <p:sldId id="1128" r:id="rId238"/>
    <p:sldId id="1129" r:id="rId239"/>
    <p:sldId id="1130" r:id="rId240"/>
    <p:sldId id="1131" r:id="rId241"/>
    <p:sldId id="1132" r:id="rId242"/>
    <p:sldId id="1133" r:id="rId243"/>
    <p:sldId id="1134" r:id="rId244"/>
    <p:sldId id="1135" r:id="rId245"/>
    <p:sldId id="1297" r:id="rId246"/>
    <p:sldId id="1298" r:id="rId247"/>
    <p:sldId id="1301" r:id="rId248"/>
    <p:sldId id="1302" r:id="rId249"/>
    <p:sldId id="1303" r:id="rId250"/>
    <p:sldId id="1304" r:id="rId251"/>
    <p:sldId id="1305" r:id="rId252"/>
    <p:sldId id="1306" r:id="rId253"/>
    <p:sldId id="1307" r:id="rId254"/>
    <p:sldId id="1308" r:id="rId255"/>
    <p:sldId id="1359" r:id="rId256"/>
    <p:sldId id="1309" r:id="rId257"/>
    <p:sldId id="1310" r:id="rId258"/>
    <p:sldId id="1312" r:id="rId259"/>
    <p:sldId id="1313" r:id="rId260"/>
    <p:sldId id="1314" r:id="rId261"/>
    <p:sldId id="1360" r:id="rId262"/>
    <p:sldId id="1362" r:id="rId263"/>
    <p:sldId id="1363" r:id="rId264"/>
    <p:sldId id="1364" r:id="rId265"/>
    <p:sldId id="1361" r:id="rId266"/>
    <p:sldId id="1421" r:id="rId267"/>
    <p:sldId id="1315" r:id="rId268"/>
    <p:sldId id="1422" r:id="rId269"/>
    <p:sldId id="1365" r:id="rId270"/>
    <p:sldId id="1434" r:id="rId271"/>
    <p:sldId id="1316" r:id="rId272"/>
    <p:sldId id="1366" r:id="rId273"/>
    <p:sldId id="1435" r:id="rId274"/>
    <p:sldId id="1367" r:id="rId275"/>
    <p:sldId id="1436" r:id="rId276"/>
    <p:sldId id="1369" r:id="rId277"/>
    <p:sldId id="1437" r:id="rId278"/>
    <p:sldId id="1374" r:id="rId279"/>
    <p:sldId id="1375" r:id="rId280"/>
    <p:sldId id="1376" r:id="rId281"/>
    <p:sldId id="1377" r:id="rId282"/>
    <p:sldId id="1378" r:id="rId283"/>
    <p:sldId id="1379" r:id="rId284"/>
    <p:sldId id="1139" r:id="rId285"/>
    <p:sldId id="1140" r:id="rId286"/>
    <p:sldId id="1317" r:id="rId287"/>
    <p:sldId id="1141" r:id="rId288"/>
    <p:sldId id="1318" r:id="rId289"/>
    <p:sldId id="1320" r:id="rId290"/>
    <p:sldId id="1319" r:id="rId291"/>
    <p:sldId id="1438" r:id="rId292"/>
    <p:sldId id="1439" r:id="rId293"/>
    <p:sldId id="1321" r:id="rId294"/>
    <p:sldId id="1322" r:id="rId295"/>
    <p:sldId id="1323" r:id="rId296"/>
    <p:sldId id="1299" r:id="rId297"/>
    <p:sldId id="1143" r:id="rId298"/>
    <p:sldId id="1144" r:id="rId299"/>
    <p:sldId id="1145" r:id="rId300"/>
    <p:sldId id="1146" r:id="rId301"/>
    <p:sldId id="1147" r:id="rId302"/>
    <p:sldId id="1148" r:id="rId303"/>
    <p:sldId id="1149" r:id="rId304"/>
    <p:sldId id="1150" r:id="rId305"/>
    <p:sldId id="1151" r:id="rId306"/>
    <p:sldId id="1153" r:id="rId307"/>
    <p:sldId id="1154" r:id="rId308"/>
    <p:sldId id="1155" r:id="rId309"/>
    <p:sldId id="1156" r:id="rId310"/>
    <p:sldId id="1157" r:id="rId311"/>
    <p:sldId id="1158" r:id="rId312"/>
    <p:sldId id="1159" r:id="rId313"/>
    <p:sldId id="1160" r:id="rId314"/>
    <p:sldId id="1161" r:id="rId315"/>
    <p:sldId id="1162" r:id="rId316"/>
    <p:sldId id="1163" r:id="rId317"/>
    <p:sldId id="1164" r:id="rId318"/>
    <p:sldId id="1165" r:id="rId319"/>
    <p:sldId id="1167" r:id="rId320"/>
    <p:sldId id="1168" r:id="rId321"/>
    <p:sldId id="1169" r:id="rId322"/>
    <p:sldId id="1170" r:id="rId323"/>
    <p:sldId id="1171" r:id="rId324"/>
    <p:sldId id="1172" r:id="rId325"/>
    <p:sldId id="1173" r:id="rId326"/>
    <p:sldId id="1174" r:id="rId327"/>
    <p:sldId id="1008" r:id="rId328"/>
    <p:sldId id="1239" r:id="rId329"/>
    <p:sldId id="1240" r:id="rId330"/>
    <p:sldId id="1241" r:id="rId331"/>
    <p:sldId id="1242" r:id="rId332"/>
    <p:sldId id="1243" r:id="rId333"/>
    <p:sldId id="1244" r:id="rId334"/>
    <p:sldId id="1245" r:id="rId335"/>
    <p:sldId id="1246" r:id="rId336"/>
    <p:sldId id="1247" r:id="rId337"/>
    <p:sldId id="1248" r:id="rId338"/>
    <p:sldId id="1249" r:id="rId339"/>
    <p:sldId id="1384" r:id="rId340"/>
    <p:sldId id="1382" r:id="rId341"/>
    <p:sldId id="1383" r:id="rId342"/>
    <p:sldId id="1385" r:id="rId343"/>
    <p:sldId id="1386" r:id="rId344"/>
    <p:sldId id="1387" r:id="rId345"/>
    <p:sldId id="1388" r:id="rId346"/>
    <p:sldId id="1389" r:id="rId347"/>
    <p:sldId id="1390" r:id="rId348"/>
    <p:sldId id="1391" r:id="rId349"/>
    <p:sldId id="1392" r:id="rId350"/>
    <p:sldId id="1393" r:id="rId351"/>
    <p:sldId id="1250" r:id="rId352"/>
    <p:sldId id="1251" r:id="rId353"/>
    <p:sldId id="1252" r:id="rId354"/>
    <p:sldId id="1253" r:id="rId355"/>
    <p:sldId id="1255" r:id="rId356"/>
    <p:sldId id="1394" r:id="rId357"/>
    <p:sldId id="1259" r:id="rId358"/>
    <p:sldId id="1260" r:id="rId359"/>
    <p:sldId id="1261" r:id="rId360"/>
    <p:sldId id="1262" r:id="rId361"/>
    <p:sldId id="1263" r:id="rId362"/>
    <p:sldId id="1264" r:id="rId363"/>
    <p:sldId id="1265" r:id="rId364"/>
    <p:sldId id="1395" r:id="rId365"/>
    <p:sldId id="1266" r:id="rId366"/>
    <p:sldId id="1267" r:id="rId367"/>
    <p:sldId id="1396" r:id="rId368"/>
    <p:sldId id="1397" r:id="rId369"/>
    <p:sldId id="1399" r:id="rId370"/>
    <p:sldId id="1400" r:id="rId371"/>
    <p:sldId id="1398" r:id="rId372"/>
    <p:sldId id="1401" r:id="rId373"/>
    <p:sldId id="1268" r:id="rId374"/>
    <p:sldId id="1269" r:id="rId375"/>
    <p:sldId id="1271" r:id="rId376"/>
    <p:sldId id="1272" r:id="rId377"/>
    <p:sldId id="1273" r:id="rId378"/>
    <p:sldId id="1274" r:id="rId379"/>
    <p:sldId id="1275" r:id="rId380"/>
    <p:sldId id="1276" r:id="rId381"/>
    <p:sldId id="1277" r:id="rId382"/>
    <p:sldId id="1278" r:id="rId383"/>
    <p:sldId id="1279" r:id="rId384"/>
    <p:sldId id="1280" r:id="rId385"/>
    <p:sldId id="1283" r:id="rId386"/>
    <p:sldId id="1284" r:id="rId387"/>
    <p:sldId id="1286" r:id="rId388"/>
    <p:sldId id="1287" r:id="rId389"/>
    <p:sldId id="1288" r:id="rId390"/>
  </p:sldIdLst>
  <p:sldSz cx="9906000" cy="6858000" type="A4"/>
  <p:notesSz cx="9928225" cy="6797675"/>
  <p:embeddedFontLst>
    <p:embeddedFont>
      <p:font typeface="Bradley Hand ITC" panose="03070402050302030203" pitchFamily="66" charset="0"/>
      <p:regular r:id="rId392"/>
    </p:embeddedFont>
    <p:embeddedFont>
      <p:font typeface="Calibri" panose="020F0502020204030204" pitchFamily="34" charset="0"/>
      <p:regular r:id="rId393"/>
      <p:bold r:id="rId394"/>
      <p:italic r:id="rId395"/>
      <p:boldItalic r:id="rId396"/>
    </p:embeddedFont>
    <p:embeddedFont>
      <p:font typeface="Calibri Light" panose="020F0302020204030204" pitchFamily="34" charset="0"/>
      <p:regular r:id="rId397"/>
      <p:italic r:id="rId398"/>
    </p:embeddedFont>
    <p:embeddedFont>
      <p:font typeface="Cambria Math" panose="02040503050406030204" pitchFamily="18" charset="0"/>
      <p:regular r:id="rId399"/>
    </p:embeddedFont>
    <p:embeddedFont>
      <p:font typeface="Candara" panose="020E0502030303020204" pitchFamily="34" charset="0"/>
      <p:regular r:id="rId400"/>
      <p:bold r:id="rId401"/>
      <p:italic r:id="rId402"/>
      <p:boldItalic r:id="rId403"/>
    </p:embeddedFont>
    <p:embeddedFont>
      <p:font typeface="Consolas" panose="020B0609020204030204" pitchFamily="49" charset="0"/>
      <p:regular r:id="rId404"/>
      <p:bold r:id="rId405"/>
      <p:italic r:id="rId406"/>
      <p:boldItalic r:id="rId407"/>
    </p:embeddedFont>
    <p:embeddedFont>
      <p:font typeface="LG스마트체2.0 Regular" panose="020B0600000101010101" pitchFamily="50" charset="-127"/>
      <p:regular r:id="rId408"/>
    </p:embeddedFont>
    <p:embeddedFont>
      <p:font typeface="고도 B" panose="02000503000000020004" pitchFamily="2" charset="-127"/>
      <p:regular r:id="rId409"/>
    </p:embeddedFont>
    <p:embeddedFont>
      <p:font typeface="고도 M" panose="02000503000000020004" pitchFamily="2" charset="-127"/>
      <p:regular r:id="rId410"/>
    </p:embeddedFont>
    <p:embeddedFont>
      <p:font typeface="나눔스퀘어 ExtraBold" panose="020B0600000101010101" pitchFamily="50" charset="-127"/>
      <p:bold r:id="rId411"/>
    </p:embeddedFont>
    <p:embeddedFont>
      <p:font typeface="맑은 고딕" panose="020B0503020000020004" pitchFamily="50" charset="-127"/>
      <p:regular r:id="rId412"/>
      <p:bold r:id="rId413"/>
    </p:embeddedFont>
    <p:embeddedFont>
      <p:font typeface="맑은 고딕" panose="020B0503020000020004" pitchFamily="50" charset="-127"/>
      <p:regular r:id="rId412"/>
      <p:bold r:id="rId413"/>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37" orient="horz" pos="2160" userDrawn="1">
          <p15:clr>
            <a:srgbClr val="A4A3A4"/>
          </p15:clr>
        </p15:guide>
        <p15:guide id="39" pos="3120" userDrawn="1">
          <p15:clr>
            <a:srgbClr val="A4A3A4"/>
          </p15:clr>
        </p15:guide>
        <p15:guide id="41" pos="6068" userDrawn="1">
          <p15:clr>
            <a:srgbClr val="A4A3A4"/>
          </p15:clr>
        </p15:guide>
        <p15:guide id="45" orient="horz" pos="3906" userDrawn="1">
          <p15:clr>
            <a:srgbClr val="A4A3A4"/>
          </p15:clr>
        </p15:guide>
        <p15:guide id="47" pos="2984" userDrawn="1">
          <p15:clr>
            <a:srgbClr val="A4A3A4"/>
          </p15:clr>
        </p15:guide>
        <p15:guide id="48" pos="3256" userDrawn="1">
          <p15:clr>
            <a:srgbClr val="A4A3A4"/>
          </p15:clr>
        </p15:guide>
        <p15:guide id="51" orient="horz" pos="4204">
          <p15:clr>
            <a:srgbClr val="A4A3A4"/>
          </p15:clr>
        </p15:guide>
        <p15:guide id="52" orient="horz" pos="4044">
          <p15:clr>
            <a:srgbClr val="A4A3A4"/>
          </p15:clr>
        </p15:guide>
        <p15:guide id="53" orient="horz" pos="4013">
          <p15:clr>
            <a:srgbClr val="A4A3A4"/>
          </p15:clr>
        </p15:guide>
        <p15:guide id="54" orient="horz" pos="4156" userDrawn="1">
          <p15:clr>
            <a:srgbClr val="A4A3A4"/>
          </p15:clr>
        </p15:guide>
        <p15:guide id="55" orient="horz" pos="4242">
          <p15:clr>
            <a:srgbClr val="A4A3A4"/>
          </p15:clr>
        </p15:guide>
        <p15:guide id="57" orient="horz" pos="187" userDrawn="1">
          <p15:clr>
            <a:srgbClr val="A4A3A4"/>
          </p15:clr>
        </p15:guide>
        <p15:guide id="58" pos="172" userDrawn="1">
          <p15:clr>
            <a:srgbClr val="A4A3A4"/>
          </p15:clr>
        </p15:guide>
        <p15:guide id="59" orient="horz" pos="300" userDrawn="1">
          <p15:clr>
            <a:srgbClr val="A4A3A4"/>
          </p15:clr>
        </p15:guide>
        <p15:guide id="60" orient="horz" pos="4172">
          <p15:clr>
            <a:srgbClr val="A4A3A4"/>
          </p15:clr>
        </p15:guide>
        <p15:guide id="61" orient="horz" pos="151">
          <p15:clr>
            <a:srgbClr val="A4A3A4"/>
          </p15:clr>
        </p15:guide>
        <p15:guide id="62" orient="horz" pos="287">
          <p15:clr>
            <a:srgbClr val="A4A3A4"/>
          </p15:clr>
        </p15:guide>
        <p15:guide id="63" orient="horz" pos="934">
          <p15:clr>
            <a:srgbClr val="A4A3A4"/>
          </p15:clr>
        </p15:guide>
        <p15:guide id="64" orient="horz" pos="704">
          <p15:clr>
            <a:srgbClr val="A4A3A4"/>
          </p15:clr>
        </p15:guide>
        <p15:guide id="65" orient="horz" pos="1191">
          <p15:clr>
            <a:srgbClr val="A4A3A4"/>
          </p15:clr>
        </p15:guide>
        <p15:guide id="66" orient="horz" pos="3398">
          <p15:clr>
            <a:srgbClr val="A4A3A4"/>
          </p15:clr>
        </p15:guide>
        <p15:guide id="67" orient="horz" pos="3314">
          <p15:clr>
            <a:srgbClr val="A4A3A4"/>
          </p15:clr>
        </p15:guide>
        <p15:guide id="68" pos="3978">
          <p15:clr>
            <a:srgbClr val="A4A3A4"/>
          </p15:clr>
        </p15:guide>
        <p15:guide id="69" pos="396">
          <p15:clr>
            <a:srgbClr val="A4A3A4"/>
          </p15:clr>
        </p15:guide>
        <p15:guide id="70" orient="horz" pos="3905">
          <p15:clr>
            <a:srgbClr val="A4A3A4"/>
          </p15:clr>
        </p15:guide>
        <p15:guide id="71" orient="horz" pos="4050">
          <p15:clr>
            <a:srgbClr val="A4A3A4"/>
          </p15:clr>
        </p15:guide>
        <p15:guide id="72" orient="horz" pos="4049">
          <p15:clr>
            <a:srgbClr val="A4A3A4"/>
          </p15:clr>
        </p15:guide>
        <p15:guide id="73" orient="horz" pos="878">
          <p15:clr>
            <a:srgbClr val="A4A3A4"/>
          </p15:clr>
        </p15:guide>
        <p15:guide id="74" orient="horz" pos="1751">
          <p15:clr>
            <a:srgbClr val="A4A3A4"/>
          </p15:clr>
        </p15:guide>
        <p15:guide id="75" orient="horz" pos="4012">
          <p15:clr>
            <a:srgbClr val="A4A3A4"/>
          </p15:clr>
        </p15:guide>
        <p15:guide id="76" orient="horz" pos="877">
          <p15:clr>
            <a:srgbClr val="A4A3A4"/>
          </p15:clr>
        </p15:guide>
        <p15:guide id="77" orient="horz" pos="2159">
          <p15:clr>
            <a:srgbClr val="A4A3A4"/>
          </p15:clr>
        </p15:guide>
        <p15:guide id="78" orient="horz" pos="1750">
          <p15:clr>
            <a:srgbClr val="A4A3A4"/>
          </p15:clr>
        </p15:guide>
        <p15:guide id="79" orient="horz" pos="3377">
          <p15:clr>
            <a:srgbClr val="A4A3A4"/>
          </p15:clr>
        </p15:guide>
        <p15:guide id="80" orient="horz" pos="3974">
          <p15:clr>
            <a:srgbClr val="A4A3A4"/>
          </p15:clr>
        </p15:guide>
        <p15:guide id="81" orient="horz" pos="935">
          <p15:clr>
            <a:srgbClr val="A4A3A4"/>
          </p15:clr>
        </p15:guide>
        <p15:guide id="82" pos="5842">
          <p15:clr>
            <a:srgbClr val="A4A3A4"/>
          </p15:clr>
        </p15:guide>
      </p15:sldGuideLst>
    </p:ext>
    <p:ext uri="{2D200454-40CA-4A62-9FC3-DE9A4176ACB9}">
      <p15:notesGuideLst xmlns:p15="http://schemas.microsoft.com/office/powerpoint/2012/main">
        <p15:guide id="1" orient="horz" pos="2141" userDrawn="1">
          <p15:clr>
            <a:srgbClr val="A4A3A4"/>
          </p15:clr>
        </p15:guide>
        <p15:guide id="2" pos="3127"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CC"/>
    <a:srgbClr val="008BBC"/>
    <a:srgbClr val="F5F5F5"/>
    <a:srgbClr val="A30046"/>
    <a:srgbClr val="FF9966"/>
    <a:srgbClr val="FF0066"/>
    <a:srgbClr val="3590A9"/>
    <a:srgbClr val="3CA2BE"/>
    <a:srgbClr val="246172"/>
    <a:srgbClr val="003366"/>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스타일 없음, 표 눈금">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764" autoAdjust="0"/>
    <p:restoredTop sz="95921" autoAdjust="0"/>
  </p:normalViewPr>
  <p:slideViewPr>
    <p:cSldViewPr snapToObjects="1">
      <p:cViewPr varScale="1">
        <p:scale>
          <a:sx n="178" d="100"/>
          <a:sy n="178" d="100"/>
        </p:scale>
        <p:origin x="1400" y="104"/>
      </p:cViewPr>
      <p:guideLst>
        <p:guide orient="horz" pos="2160"/>
        <p:guide pos="3120"/>
        <p:guide pos="6068"/>
        <p:guide orient="horz" pos="3906"/>
        <p:guide pos="2984"/>
        <p:guide pos="3256"/>
        <p:guide orient="horz" pos="4204"/>
        <p:guide orient="horz" pos="4044"/>
        <p:guide orient="horz" pos="4013"/>
        <p:guide orient="horz" pos="4156"/>
        <p:guide orient="horz" pos="4242"/>
        <p:guide orient="horz" pos="187"/>
        <p:guide pos="172"/>
        <p:guide orient="horz" pos="300"/>
        <p:guide orient="horz" pos="4172"/>
        <p:guide orient="horz" pos="151"/>
        <p:guide orient="horz" pos="287"/>
        <p:guide orient="horz" pos="934"/>
        <p:guide orient="horz" pos="704"/>
        <p:guide orient="horz" pos="1191"/>
        <p:guide orient="horz" pos="3398"/>
        <p:guide orient="horz" pos="3314"/>
        <p:guide pos="3978"/>
        <p:guide pos="396"/>
        <p:guide orient="horz" pos="3905"/>
        <p:guide orient="horz" pos="4050"/>
        <p:guide orient="horz" pos="4049"/>
        <p:guide orient="horz" pos="878"/>
        <p:guide orient="horz" pos="1751"/>
        <p:guide orient="horz" pos="4012"/>
        <p:guide orient="horz" pos="877"/>
        <p:guide orient="horz" pos="2159"/>
        <p:guide orient="horz" pos="1750"/>
        <p:guide orient="horz" pos="3377"/>
        <p:guide orient="horz" pos="3974"/>
        <p:guide orient="horz" pos="935"/>
        <p:guide pos="5842"/>
      </p:guideLst>
    </p:cSldViewPr>
  </p:slideViewPr>
  <p:outlineViewPr>
    <p:cViewPr>
      <p:scale>
        <a:sx n="33" d="100"/>
        <a:sy n="33" d="100"/>
      </p:scale>
      <p:origin x="0" y="-75810"/>
    </p:cViewPr>
  </p:outlineViewPr>
  <p:notesTextViewPr>
    <p:cViewPr>
      <p:scale>
        <a:sx n="100" d="100"/>
        <a:sy n="100" d="100"/>
      </p:scale>
      <p:origin x="0" y="0"/>
    </p:cViewPr>
  </p:notesTextViewPr>
  <p:sorterViewPr>
    <p:cViewPr varScale="1">
      <p:scale>
        <a:sx n="1" d="1"/>
        <a:sy n="1" d="1"/>
      </p:scale>
      <p:origin x="0" y="-29598"/>
    </p:cViewPr>
  </p:sorterViewPr>
  <p:notesViewPr>
    <p:cSldViewPr snapToObjects="1">
      <p:cViewPr varScale="1">
        <p:scale>
          <a:sx n="118" d="100"/>
          <a:sy n="118" d="100"/>
        </p:scale>
        <p:origin x="930" y="84"/>
      </p:cViewPr>
      <p:guideLst>
        <p:guide orient="horz" pos="2141"/>
        <p:guide pos="3127"/>
      </p:guideLst>
    </p:cSldViewPr>
  </p:notesViewPr>
  <p:gridSpacing cx="36004" cy="36004"/>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170" Type="http://schemas.openxmlformats.org/officeDocument/2006/relationships/slide" Target="slides/slide169.xml"/><Relationship Id="rId226" Type="http://schemas.openxmlformats.org/officeDocument/2006/relationships/slide" Target="slides/slide225.xml"/><Relationship Id="rId268" Type="http://schemas.openxmlformats.org/officeDocument/2006/relationships/slide" Target="slides/slide26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font" Target="fonts/font11.fntdata"/><Relationship Id="rId279" Type="http://schemas.openxmlformats.org/officeDocument/2006/relationships/slide" Target="slides/slide278.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font" Target="fonts/font22.fntdata"/><Relationship Id="rId248" Type="http://schemas.openxmlformats.org/officeDocument/2006/relationships/slide" Target="slides/slide247.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font" Target="fonts/font8.fntdata"/><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172" Type="http://schemas.openxmlformats.org/officeDocument/2006/relationships/slide" Target="slides/slide171.xml"/><Relationship Id="rId228" Type="http://schemas.openxmlformats.org/officeDocument/2006/relationships/slide" Target="slides/slide227.xml"/><Relationship Id="rId281" Type="http://schemas.openxmlformats.org/officeDocument/2006/relationships/slide" Target="slides/slide280.xml"/><Relationship Id="rId337" Type="http://schemas.openxmlformats.org/officeDocument/2006/relationships/slide" Target="slides/slide336.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font" Target="fonts/font13.fntdata"/><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viewProps" Target="viewProps.xml"/><Relationship Id="rId261" Type="http://schemas.openxmlformats.org/officeDocument/2006/relationships/slide" Target="slides/slide260.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230" Type="http://schemas.openxmlformats.org/officeDocument/2006/relationships/slide" Target="slides/slide229.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241" Type="http://schemas.openxmlformats.org/officeDocument/2006/relationships/slide" Target="slides/slide240.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font" Target="fonts/font15.fntdata"/><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font" Target="fonts/font1.fntdata"/><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196" Type="http://schemas.openxmlformats.org/officeDocument/2006/relationships/slide" Target="slides/slide195.xml"/><Relationship Id="rId417" Type="http://schemas.openxmlformats.org/officeDocument/2006/relationships/tableStyles" Target="tableStyles.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165" Type="http://schemas.openxmlformats.org/officeDocument/2006/relationships/slide" Target="slides/slide164.xml"/><Relationship Id="rId372" Type="http://schemas.openxmlformats.org/officeDocument/2006/relationships/slide" Target="slides/slide371.xml"/><Relationship Id="rId232" Type="http://schemas.openxmlformats.org/officeDocument/2006/relationships/slide" Target="slides/slide231.xml"/><Relationship Id="rId274" Type="http://schemas.openxmlformats.org/officeDocument/2006/relationships/slide" Target="slides/slide273.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373" Type="http://schemas.openxmlformats.org/officeDocument/2006/relationships/slide" Target="slides/slide372.xml"/><Relationship Id="rId394" Type="http://schemas.openxmlformats.org/officeDocument/2006/relationships/font" Target="fonts/font3.fntdata"/><Relationship Id="rId408" Type="http://schemas.openxmlformats.org/officeDocument/2006/relationships/font" Target="fonts/font17.fntdata"/><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font" Target="fonts/font4.fntdata"/><Relationship Id="rId409" Type="http://schemas.openxmlformats.org/officeDocument/2006/relationships/font" Target="fonts/font18.fntdata"/><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font" Target="fonts/font19.fntdata"/><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font" Target="fonts/font5.fntdata"/><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font" Target="fonts/font9.fntdata"/><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font" Target="fonts/font20.fntdata"/><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font" Target="fonts/font6.fntdata"/><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font" Target="fonts/font10.fntdata"/><Relationship Id="rId303" Type="http://schemas.openxmlformats.org/officeDocument/2006/relationships/slide" Target="slides/slide302.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font" Target="fonts/font21.fntdata"/><Relationship Id="rId107" Type="http://schemas.openxmlformats.org/officeDocument/2006/relationships/slide" Target="slides/slide106.xml"/><Relationship Id="rId289" Type="http://schemas.openxmlformats.org/officeDocument/2006/relationships/slide" Target="slides/slide288.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font" Target="fonts/font7.fntdata"/><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258" Type="http://schemas.openxmlformats.org/officeDocument/2006/relationships/slide" Target="slides/slide25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font" Target="fonts/font12.fntdata"/><Relationship Id="rId6" Type="http://schemas.openxmlformats.org/officeDocument/2006/relationships/slide" Target="slides/slide5.xml"/><Relationship Id="rId238" Type="http://schemas.openxmlformats.org/officeDocument/2006/relationships/slide" Target="slides/slide237.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presProps" Target="presProps.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162" Type="http://schemas.openxmlformats.org/officeDocument/2006/relationships/slide" Target="slides/slide161.xml"/><Relationship Id="rId218" Type="http://schemas.openxmlformats.org/officeDocument/2006/relationships/slide" Target="slides/slide217.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240" Type="http://schemas.openxmlformats.org/officeDocument/2006/relationships/slide" Target="slides/slide239.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notesMaster" Target="notesMasters/notesMaster1.xml"/><Relationship Id="rId405" Type="http://schemas.openxmlformats.org/officeDocument/2006/relationships/font" Target="fonts/font14.fntdata"/><Relationship Id="rId251" Type="http://schemas.openxmlformats.org/officeDocument/2006/relationships/slide" Target="slides/slide250.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theme" Target="theme/theme1.xml"/><Relationship Id="rId220" Type="http://schemas.openxmlformats.org/officeDocument/2006/relationships/slide" Target="slides/slide219.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200" Type="http://schemas.openxmlformats.org/officeDocument/2006/relationships/slide" Target="slides/slide199.xml"/><Relationship Id="rId382" Type="http://schemas.openxmlformats.org/officeDocument/2006/relationships/slide" Target="slides/slide381.xml"/><Relationship Id="rId242" Type="http://schemas.openxmlformats.org/officeDocument/2006/relationships/slide" Target="slides/slide241.xml"/><Relationship Id="rId284" Type="http://schemas.openxmlformats.org/officeDocument/2006/relationships/slide" Target="slides/slide283.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font" Target="fonts/font2.fntdata"/><Relationship Id="rId407" Type="http://schemas.openxmlformats.org/officeDocument/2006/relationships/font" Target="fonts/font16.fntdata"/><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302231" cy="339884"/>
          </a:xfrm>
          <a:prstGeom prst="rect">
            <a:avLst/>
          </a:prstGeom>
        </p:spPr>
        <p:txBody>
          <a:bodyPr vert="horz" lIns="91440" tIns="45720" rIns="91440" bIns="45720" rtlCol="0"/>
          <a:lstStyle>
            <a:lvl1pPr algn="l">
              <a:defRPr sz="1200">
                <a:latin typeface="Arial" panose="020B0604020202020204" pitchFamily="34" charset="0"/>
              </a:defRPr>
            </a:lvl1pPr>
          </a:lstStyle>
          <a:p>
            <a:endParaRPr lang="en-US" dirty="0"/>
          </a:p>
        </p:txBody>
      </p:sp>
      <p:sp>
        <p:nvSpPr>
          <p:cNvPr id="3" name="Date Placeholder 2"/>
          <p:cNvSpPr>
            <a:spLocks noGrp="1"/>
          </p:cNvSpPr>
          <p:nvPr>
            <p:ph type="dt" idx="1"/>
          </p:nvPr>
        </p:nvSpPr>
        <p:spPr>
          <a:xfrm>
            <a:off x="5624271" y="0"/>
            <a:ext cx="4302231" cy="339884"/>
          </a:xfrm>
          <a:prstGeom prst="rect">
            <a:avLst/>
          </a:prstGeom>
        </p:spPr>
        <p:txBody>
          <a:bodyPr vert="horz" lIns="91440" tIns="45720" rIns="91440" bIns="45720" rtlCol="0"/>
          <a:lstStyle>
            <a:lvl1pPr algn="r">
              <a:defRPr sz="1200">
                <a:latin typeface="Arial" panose="020B0604020202020204" pitchFamily="34" charset="0"/>
              </a:defRPr>
            </a:lvl1pPr>
          </a:lstStyle>
          <a:p>
            <a:fld id="{21BBB323-B373-494B-99D2-C0F0967645D2}" type="datetimeFigureOut">
              <a:rPr lang="en-US" smtClean="0"/>
              <a:pPr/>
              <a:t>5/18/2022</a:t>
            </a:fld>
            <a:endParaRPr lang="en-US" dirty="0"/>
          </a:p>
        </p:txBody>
      </p:sp>
      <p:sp>
        <p:nvSpPr>
          <p:cNvPr id="4" name="Slide Image Placeholder 3"/>
          <p:cNvSpPr>
            <a:spLocks noGrp="1" noRot="1" noChangeAspect="1"/>
          </p:cNvSpPr>
          <p:nvPr>
            <p:ph type="sldImg" idx="2"/>
          </p:nvPr>
        </p:nvSpPr>
        <p:spPr>
          <a:xfrm>
            <a:off x="3122613" y="509588"/>
            <a:ext cx="3683000" cy="2549525"/>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992823" y="3228896"/>
            <a:ext cx="7942580" cy="3058954"/>
          </a:xfrm>
          <a:prstGeom prst="rect">
            <a:avLst/>
          </a:prstGeom>
        </p:spPr>
        <p:txBody>
          <a:bodyPr vert="horz" lIns="91440" tIns="45720" rIns="91440" bIns="45720" rtlCol="0"/>
          <a:lstStyle/>
          <a:p>
            <a:pPr lvl="0"/>
            <a:r>
              <a:rPr lang="en-US" altLang="ko-KR" dirty="0"/>
              <a:t>Click to edit Master text styles</a:t>
            </a:r>
          </a:p>
          <a:p>
            <a:pPr lvl="1"/>
            <a:r>
              <a:rPr lang="en-US" altLang="ko-KR" dirty="0"/>
              <a:t>Second level</a:t>
            </a:r>
          </a:p>
          <a:p>
            <a:pPr lvl="2"/>
            <a:r>
              <a:rPr lang="en-US" altLang="ko-KR" dirty="0"/>
              <a:t>Third level</a:t>
            </a:r>
          </a:p>
          <a:p>
            <a:pPr lvl="3"/>
            <a:r>
              <a:rPr lang="en-US" altLang="ko-KR" dirty="0"/>
              <a:t>Fourth level</a:t>
            </a:r>
          </a:p>
          <a:p>
            <a:pPr lvl="4"/>
            <a:r>
              <a:rPr lang="en-US" altLang="ko-KR" dirty="0"/>
              <a:t>Fifth level</a:t>
            </a:r>
            <a:endParaRPr lang="en-US" dirty="0"/>
          </a:p>
        </p:txBody>
      </p:sp>
      <p:sp>
        <p:nvSpPr>
          <p:cNvPr id="6" name="Footer Placeholder 5"/>
          <p:cNvSpPr>
            <a:spLocks noGrp="1"/>
          </p:cNvSpPr>
          <p:nvPr>
            <p:ph type="ftr" sz="quarter" idx="4"/>
          </p:nvPr>
        </p:nvSpPr>
        <p:spPr>
          <a:xfrm>
            <a:off x="0" y="6456218"/>
            <a:ext cx="4302231" cy="339884"/>
          </a:xfrm>
          <a:prstGeom prst="rect">
            <a:avLst/>
          </a:prstGeom>
        </p:spPr>
        <p:txBody>
          <a:bodyPr vert="horz" lIns="91440" tIns="45720" rIns="91440" bIns="45720" rtlCol="0" anchor="b"/>
          <a:lstStyle>
            <a:lvl1pPr algn="l">
              <a:defRPr sz="1200">
                <a:latin typeface="Arial" panose="020B0604020202020204" pitchFamily="34" charset="0"/>
              </a:defRPr>
            </a:lvl1pPr>
          </a:lstStyle>
          <a:p>
            <a:endParaRPr lang="en-US" dirty="0"/>
          </a:p>
        </p:txBody>
      </p:sp>
      <p:sp>
        <p:nvSpPr>
          <p:cNvPr id="7" name="Slide Number Placeholder 6"/>
          <p:cNvSpPr>
            <a:spLocks noGrp="1"/>
          </p:cNvSpPr>
          <p:nvPr>
            <p:ph type="sldNum" sz="quarter" idx="5"/>
          </p:nvPr>
        </p:nvSpPr>
        <p:spPr>
          <a:xfrm>
            <a:off x="5624271" y="6456218"/>
            <a:ext cx="4302231" cy="339884"/>
          </a:xfrm>
          <a:prstGeom prst="rect">
            <a:avLst/>
          </a:prstGeom>
        </p:spPr>
        <p:txBody>
          <a:bodyPr vert="horz" lIns="91440" tIns="45720" rIns="91440" bIns="45720" rtlCol="0" anchor="b"/>
          <a:lstStyle>
            <a:lvl1pPr algn="r">
              <a:defRPr sz="1200">
                <a:latin typeface="Arial" panose="020B0604020202020204" pitchFamily="34" charset="0"/>
              </a:defRPr>
            </a:lvl1pPr>
          </a:lstStyle>
          <a:p>
            <a:fld id="{7AADE8DC-FF3C-EB41-AEF7-554403F730EC}" type="slidenum">
              <a:rPr lang="en-US" smtClean="0"/>
              <a:pPr/>
              <a:t>‹#›</a:t>
            </a:fld>
            <a:endParaRPr lang="en-US" dirty="0"/>
          </a:p>
        </p:txBody>
      </p:sp>
    </p:spTree>
    <p:extLst>
      <p:ext uri="{BB962C8B-B14F-4D97-AF65-F5344CB8AC3E}">
        <p14:creationId xmlns:p14="http://schemas.microsoft.com/office/powerpoint/2010/main" val="2737861818"/>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Arial" panose="020B0604020202020204" pitchFamily="34" charset="0"/>
        <a:ea typeface="+mn-ea"/>
        <a:cs typeface="+mn-cs"/>
      </a:defRPr>
    </a:lvl1pPr>
    <a:lvl2pPr marL="457200" algn="l" defTabSz="457200" rtl="0" eaLnBrk="1" latinLnBrk="0" hangingPunct="1">
      <a:defRPr sz="1200" kern="1200">
        <a:solidFill>
          <a:schemeClr val="tx1"/>
        </a:solidFill>
        <a:latin typeface="Arial" panose="020B0604020202020204" pitchFamily="34" charset="0"/>
        <a:ea typeface="+mn-ea"/>
        <a:cs typeface="+mn-cs"/>
      </a:defRPr>
    </a:lvl2pPr>
    <a:lvl3pPr marL="914400" algn="l" defTabSz="457200" rtl="0" eaLnBrk="1" latinLnBrk="0" hangingPunct="1">
      <a:defRPr sz="1200" kern="1200">
        <a:solidFill>
          <a:schemeClr val="tx1"/>
        </a:solidFill>
        <a:latin typeface="Arial" panose="020B0604020202020204" pitchFamily="34" charset="0"/>
        <a:ea typeface="+mn-ea"/>
        <a:cs typeface="+mn-cs"/>
      </a:defRPr>
    </a:lvl3pPr>
    <a:lvl4pPr marL="1371600" algn="l" defTabSz="457200" rtl="0" eaLnBrk="1" latinLnBrk="0" hangingPunct="1">
      <a:defRPr sz="1200" kern="1200">
        <a:solidFill>
          <a:schemeClr val="tx1"/>
        </a:solidFill>
        <a:latin typeface="Arial" panose="020B0604020202020204" pitchFamily="34" charset="0"/>
        <a:ea typeface="+mn-ea"/>
        <a:cs typeface="+mn-cs"/>
      </a:defRPr>
    </a:lvl4pPr>
    <a:lvl5pPr marL="1828800" algn="l" defTabSz="457200" rtl="0" eaLnBrk="1" latinLnBrk="0" hangingPunct="1">
      <a:defRPr sz="1200" kern="1200">
        <a:solidFill>
          <a:schemeClr val="tx1"/>
        </a:solidFill>
        <a:latin typeface="Arial" panose="020B0604020202020204" pitchFamily="34" charset="0"/>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253.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254.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255.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256.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257.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258.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259.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0.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261.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262.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263.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264.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265.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266.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267.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268.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269.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0.xml.rels><?xml version="1.0" encoding="UTF-8" standalone="yes"?>
<Relationships xmlns="http://schemas.openxmlformats.org/package/2006/relationships"><Relationship Id="rId2" Type="http://schemas.openxmlformats.org/officeDocument/2006/relationships/slide" Target="../slides/slide273.xml"/><Relationship Id="rId1" Type="http://schemas.openxmlformats.org/officeDocument/2006/relationships/notesMaster" Target="../notesMasters/notesMaster1.xml"/></Relationships>
</file>

<file path=ppt/notesSlides/_rels/notesSlide271.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272.xml.rels><?xml version="1.0" encoding="UTF-8" standalone="yes"?>
<Relationships xmlns="http://schemas.openxmlformats.org/package/2006/relationships"><Relationship Id="rId2" Type="http://schemas.openxmlformats.org/officeDocument/2006/relationships/slide" Target="../slides/slide275.xml"/><Relationship Id="rId1" Type="http://schemas.openxmlformats.org/officeDocument/2006/relationships/notesMaster" Target="../notesMasters/notesMaster1.xml"/></Relationships>
</file>

<file path=ppt/notesSlides/_rels/notesSlide273.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274.xml.rels><?xml version="1.0" encoding="UTF-8" standalone="yes"?>
<Relationships xmlns="http://schemas.openxmlformats.org/package/2006/relationships"><Relationship Id="rId2" Type="http://schemas.openxmlformats.org/officeDocument/2006/relationships/slide" Target="../slides/slide277.xml"/><Relationship Id="rId1" Type="http://schemas.openxmlformats.org/officeDocument/2006/relationships/notesMaster" Target="../notesMasters/notesMaster1.xml"/></Relationships>
</file>

<file path=ppt/notesSlides/_rels/notesSlide275.xml.rels><?xml version="1.0" encoding="UTF-8" standalone="yes"?>
<Relationships xmlns="http://schemas.openxmlformats.org/package/2006/relationships"><Relationship Id="rId2" Type="http://schemas.openxmlformats.org/officeDocument/2006/relationships/slide" Target="../slides/slide278.xml"/><Relationship Id="rId1" Type="http://schemas.openxmlformats.org/officeDocument/2006/relationships/notesMaster" Target="../notesMasters/notesMaster1.xml"/></Relationships>
</file>

<file path=ppt/notesSlides/_rels/notesSlide276.xml.rels><?xml version="1.0" encoding="UTF-8" standalone="yes"?>
<Relationships xmlns="http://schemas.openxmlformats.org/package/2006/relationships"><Relationship Id="rId2" Type="http://schemas.openxmlformats.org/officeDocument/2006/relationships/slide" Target="../slides/slide279.xml"/><Relationship Id="rId1" Type="http://schemas.openxmlformats.org/officeDocument/2006/relationships/notesMaster" Target="../notesMasters/notesMaster1.xml"/></Relationships>
</file>

<file path=ppt/notesSlides/_rels/notesSlide277.xml.rels><?xml version="1.0" encoding="UTF-8" standalone="yes"?>
<Relationships xmlns="http://schemas.openxmlformats.org/package/2006/relationships"><Relationship Id="rId2" Type="http://schemas.openxmlformats.org/officeDocument/2006/relationships/slide" Target="../slides/slide280.xml"/><Relationship Id="rId1" Type="http://schemas.openxmlformats.org/officeDocument/2006/relationships/notesMaster" Target="../notesMasters/notesMaster1.xml"/></Relationships>
</file>

<file path=ppt/notesSlides/_rels/notesSlide278.xml.rels><?xml version="1.0" encoding="UTF-8" standalone="yes"?>
<Relationships xmlns="http://schemas.openxmlformats.org/package/2006/relationships"><Relationship Id="rId2" Type="http://schemas.openxmlformats.org/officeDocument/2006/relationships/slide" Target="../slides/slide281.xml"/><Relationship Id="rId1" Type="http://schemas.openxmlformats.org/officeDocument/2006/relationships/notesMaster" Target="../notesMasters/notesMaster1.xml"/></Relationships>
</file>

<file path=ppt/notesSlides/_rels/notesSlide279.xml.rels><?xml version="1.0" encoding="UTF-8" standalone="yes"?>
<Relationships xmlns="http://schemas.openxmlformats.org/package/2006/relationships"><Relationship Id="rId2" Type="http://schemas.openxmlformats.org/officeDocument/2006/relationships/slide" Target="../slides/slide28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0.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281.xml.rels><?xml version="1.0" encoding="UTF-8" standalone="yes"?>
<Relationships xmlns="http://schemas.openxmlformats.org/package/2006/relationships"><Relationship Id="rId2" Type="http://schemas.openxmlformats.org/officeDocument/2006/relationships/slide" Target="../slides/slide284.xml"/><Relationship Id="rId1" Type="http://schemas.openxmlformats.org/officeDocument/2006/relationships/notesMaster" Target="../notesMasters/notesMaster1.xml"/></Relationships>
</file>

<file path=ppt/notesSlides/_rels/notesSlide282.xml.rels><?xml version="1.0" encoding="UTF-8" standalone="yes"?>
<Relationships xmlns="http://schemas.openxmlformats.org/package/2006/relationships"><Relationship Id="rId2" Type="http://schemas.openxmlformats.org/officeDocument/2006/relationships/slide" Target="../slides/slide285.xml"/><Relationship Id="rId1" Type="http://schemas.openxmlformats.org/officeDocument/2006/relationships/notesMaster" Target="../notesMasters/notesMaster1.xml"/></Relationships>
</file>

<file path=ppt/notesSlides/_rels/notesSlide283.xml.rels><?xml version="1.0" encoding="UTF-8" standalone="yes"?>
<Relationships xmlns="http://schemas.openxmlformats.org/package/2006/relationships"><Relationship Id="rId2" Type="http://schemas.openxmlformats.org/officeDocument/2006/relationships/slide" Target="../slides/slide286.xml"/><Relationship Id="rId1" Type="http://schemas.openxmlformats.org/officeDocument/2006/relationships/notesMaster" Target="../notesMasters/notesMaster1.xml"/></Relationships>
</file>

<file path=ppt/notesSlides/_rels/notesSlide284.xml.rels><?xml version="1.0" encoding="UTF-8" standalone="yes"?>
<Relationships xmlns="http://schemas.openxmlformats.org/package/2006/relationships"><Relationship Id="rId2" Type="http://schemas.openxmlformats.org/officeDocument/2006/relationships/slide" Target="../slides/slide287.xml"/><Relationship Id="rId1" Type="http://schemas.openxmlformats.org/officeDocument/2006/relationships/notesMaster" Target="../notesMasters/notesMaster1.xml"/></Relationships>
</file>

<file path=ppt/notesSlides/_rels/notesSlide285.xml.rels><?xml version="1.0" encoding="UTF-8" standalone="yes"?>
<Relationships xmlns="http://schemas.openxmlformats.org/package/2006/relationships"><Relationship Id="rId2" Type="http://schemas.openxmlformats.org/officeDocument/2006/relationships/slide" Target="../slides/slide288.xml"/><Relationship Id="rId1" Type="http://schemas.openxmlformats.org/officeDocument/2006/relationships/notesMaster" Target="../notesMasters/notesMaster1.xml"/></Relationships>
</file>

<file path=ppt/notesSlides/_rels/notesSlide286.xml.rels><?xml version="1.0" encoding="UTF-8" standalone="yes"?>
<Relationships xmlns="http://schemas.openxmlformats.org/package/2006/relationships"><Relationship Id="rId2" Type="http://schemas.openxmlformats.org/officeDocument/2006/relationships/slide" Target="../slides/slide289.xml"/><Relationship Id="rId1" Type="http://schemas.openxmlformats.org/officeDocument/2006/relationships/notesMaster" Target="../notesMasters/notesMaster1.xml"/></Relationships>
</file>

<file path=ppt/notesSlides/_rels/notesSlide287.xml.rels><?xml version="1.0" encoding="UTF-8" standalone="yes"?>
<Relationships xmlns="http://schemas.openxmlformats.org/package/2006/relationships"><Relationship Id="rId2" Type="http://schemas.openxmlformats.org/officeDocument/2006/relationships/slide" Target="../slides/slide290.xml"/><Relationship Id="rId1" Type="http://schemas.openxmlformats.org/officeDocument/2006/relationships/notesMaster" Target="../notesMasters/notesMaster1.xml"/></Relationships>
</file>

<file path=ppt/notesSlides/_rels/notesSlide288.xml.rels><?xml version="1.0" encoding="UTF-8" standalone="yes"?>
<Relationships xmlns="http://schemas.openxmlformats.org/package/2006/relationships"><Relationship Id="rId2" Type="http://schemas.openxmlformats.org/officeDocument/2006/relationships/slide" Target="../slides/slide291.xml"/><Relationship Id="rId1" Type="http://schemas.openxmlformats.org/officeDocument/2006/relationships/notesMaster" Target="../notesMasters/notesMaster1.xml"/></Relationships>
</file>

<file path=ppt/notesSlides/_rels/notesSlide289.xml.rels><?xml version="1.0" encoding="UTF-8" standalone="yes"?>
<Relationships xmlns="http://schemas.openxmlformats.org/package/2006/relationships"><Relationship Id="rId2" Type="http://schemas.openxmlformats.org/officeDocument/2006/relationships/slide" Target="../slides/slide29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0.xml.rels><?xml version="1.0" encoding="UTF-8" standalone="yes"?>
<Relationships xmlns="http://schemas.openxmlformats.org/package/2006/relationships"><Relationship Id="rId2" Type="http://schemas.openxmlformats.org/officeDocument/2006/relationships/slide" Target="../slides/slide293.xml"/><Relationship Id="rId1" Type="http://schemas.openxmlformats.org/officeDocument/2006/relationships/notesMaster" Target="../notesMasters/notesMaster1.xml"/></Relationships>
</file>

<file path=ppt/notesSlides/_rels/notesSlide291.xml.rels><?xml version="1.0" encoding="UTF-8" standalone="yes"?>
<Relationships xmlns="http://schemas.openxmlformats.org/package/2006/relationships"><Relationship Id="rId2" Type="http://schemas.openxmlformats.org/officeDocument/2006/relationships/slide" Target="../slides/slide294.xml"/><Relationship Id="rId1" Type="http://schemas.openxmlformats.org/officeDocument/2006/relationships/notesMaster" Target="../notesMasters/notesMaster1.xml"/></Relationships>
</file>

<file path=ppt/notesSlides/_rels/notesSlide292.xml.rels><?xml version="1.0" encoding="UTF-8" standalone="yes"?>
<Relationships xmlns="http://schemas.openxmlformats.org/package/2006/relationships"><Relationship Id="rId2" Type="http://schemas.openxmlformats.org/officeDocument/2006/relationships/slide" Target="../slides/slide295.xml"/><Relationship Id="rId1" Type="http://schemas.openxmlformats.org/officeDocument/2006/relationships/notesMaster" Target="../notesMasters/notesMaster1.xml"/></Relationships>
</file>

<file path=ppt/notesSlides/_rels/notesSlide293.xml.rels><?xml version="1.0" encoding="UTF-8" standalone="yes"?>
<Relationships xmlns="http://schemas.openxmlformats.org/package/2006/relationships"><Relationship Id="rId2" Type="http://schemas.openxmlformats.org/officeDocument/2006/relationships/slide" Target="../slides/slide296.xml"/><Relationship Id="rId1" Type="http://schemas.openxmlformats.org/officeDocument/2006/relationships/notesMaster" Target="../notesMasters/notesMaster1.xml"/></Relationships>
</file>

<file path=ppt/notesSlides/_rels/notesSlide294.xml.rels><?xml version="1.0" encoding="UTF-8" standalone="yes"?>
<Relationships xmlns="http://schemas.openxmlformats.org/package/2006/relationships"><Relationship Id="rId2" Type="http://schemas.openxmlformats.org/officeDocument/2006/relationships/slide" Target="../slides/slide297.xml"/><Relationship Id="rId1" Type="http://schemas.openxmlformats.org/officeDocument/2006/relationships/notesMaster" Target="../notesMasters/notesMaster1.xml"/></Relationships>
</file>

<file path=ppt/notesSlides/_rels/notesSlide295.xml.rels><?xml version="1.0" encoding="UTF-8" standalone="yes"?>
<Relationships xmlns="http://schemas.openxmlformats.org/package/2006/relationships"><Relationship Id="rId2" Type="http://schemas.openxmlformats.org/officeDocument/2006/relationships/slide" Target="../slides/slide298.xml"/><Relationship Id="rId1" Type="http://schemas.openxmlformats.org/officeDocument/2006/relationships/notesMaster" Target="../notesMasters/notesMaster1.xml"/></Relationships>
</file>

<file path=ppt/notesSlides/_rels/notesSlide296.xml.rels><?xml version="1.0" encoding="UTF-8" standalone="yes"?>
<Relationships xmlns="http://schemas.openxmlformats.org/package/2006/relationships"><Relationship Id="rId2" Type="http://schemas.openxmlformats.org/officeDocument/2006/relationships/slide" Target="../slides/slide299.xml"/><Relationship Id="rId1" Type="http://schemas.openxmlformats.org/officeDocument/2006/relationships/notesMaster" Target="../notesMasters/notesMaster1.xml"/></Relationships>
</file>

<file path=ppt/notesSlides/_rels/notesSlide297.xml.rels><?xml version="1.0" encoding="UTF-8" standalone="yes"?>
<Relationships xmlns="http://schemas.openxmlformats.org/package/2006/relationships"><Relationship Id="rId2" Type="http://schemas.openxmlformats.org/officeDocument/2006/relationships/slide" Target="../slides/slide300.xml"/><Relationship Id="rId1" Type="http://schemas.openxmlformats.org/officeDocument/2006/relationships/notesMaster" Target="../notesMasters/notesMaster1.xml"/></Relationships>
</file>

<file path=ppt/notesSlides/_rels/notesSlide298.xml.rels><?xml version="1.0" encoding="UTF-8" standalone="yes"?>
<Relationships xmlns="http://schemas.openxmlformats.org/package/2006/relationships"><Relationship Id="rId2" Type="http://schemas.openxmlformats.org/officeDocument/2006/relationships/slide" Target="../slides/slide301.xml"/><Relationship Id="rId1" Type="http://schemas.openxmlformats.org/officeDocument/2006/relationships/notesMaster" Target="../notesMasters/notesMaster1.xml"/></Relationships>
</file>

<file path=ppt/notesSlides/_rels/notesSlide299.xml.rels><?xml version="1.0" encoding="UTF-8" standalone="yes"?>
<Relationships xmlns="http://schemas.openxmlformats.org/package/2006/relationships"><Relationship Id="rId2" Type="http://schemas.openxmlformats.org/officeDocument/2006/relationships/slide" Target="../slides/slide30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00.xml.rels><?xml version="1.0" encoding="UTF-8" standalone="yes"?>
<Relationships xmlns="http://schemas.openxmlformats.org/package/2006/relationships"><Relationship Id="rId2" Type="http://schemas.openxmlformats.org/officeDocument/2006/relationships/slide" Target="../slides/slide303.xml"/><Relationship Id="rId1" Type="http://schemas.openxmlformats.org/officeDocument/2006/relationships/notesMaster" Target="../notesMasters/notesMaster1.xml"/></Relationships>
</file>

<file path=ppt/notesSlides/_rels/notesSlide301.xml.rels><?xml version="1.0" encoding="UTF-8" standalone="yes"?>
<Relationships xmlns="http://schemas.openxmlformats.org/package/2006/relationships"><Relationship Id="rId2" Type="http://schemas.openxmlformats.org/officeDocument/2006/relationships/slide" Target="../slides/slide304.xml"/><Relationship Id="rId1" Type="http://schemas.openxmlformats.org/officeDocument/2006/relationships/notesMaster" Target="../notesMasters/notesMaster1.xml"/></Relationships>
</file>

<file path=ppt/notesSlides/_rels/notesSlide302.xml.rels><?xml version="1.0" encoding="UTF-8" standalone="yes"?>
<Relationships xmlns="http://schemas.openxmlformats.org/package/2006/relationships"><Relationship Id="rId2" Type="http://schemas.openxmlformats.org/officeDocument/2006/relationships/slide" Target="../slides/slide305.xml"/><Relationship Id="rId1" Type="http://schemas.openxmlformats.org/officeDocument/2006/relationships/notesMaster" Target="../notesMasters/notesMaster1.xml"/></Relationships>
</file>

<file path=ppt/notesSlides/_rels/notesSlide303.xml.rels><?xml version="1.0" encoding="UTF-8" standalone="yes"?>
<Relationships xmlns="http://schemas.openxmlformats.org/package/2006/relationships"><Relationship Id="rId2" Type="http://schemas.openxmlformats.org/officeDocument/2006/relationships/slide" Target="../slides/slide306.xml"/><Relationship Id="rId1" Type="http://schemas.openxmlformats.org/officeDocument/2006/relationships/notesMaster" Target="../notesMasters/notesMaster1.xml"/></Relationships>
</file>

<file path=ppt/notesSlides/_rels/notesSlide304.xml.rels><?xml version="1.0" encoding="UTF-8" standalone="yes"?>
<Relationships xmlns="http://schemas.openxmlformats.org/package/2006/relationships"><Relationship Id="rId2" Type="http://schemas.openxmlformats.org/officeDocument/2006/relationships/slide" Target="../slides/slide307.xml"/><Relationship Id="rId1" Type="http://schemas.openxmlformats.org/officeDocument/2006/relationships/notesMaster" Target="../notesMasters/notesMaster1.xml"/></Relationships>
</file>

<file path=ppt/notesSlides/_rels/notesSlide305.xml.rels><?xml version="1.0" encoding="UTF-8" standalone="yes"?>
<Relationships xmlns="http://schemas.openxmlformats.org/package/2006/relationships"><Relationship Id="rId2" Type="http://schemas.openxmlformats.org/officeDocument/2006/relationships/slide" Target="../slides/slide308.xml"/><Relationship Id="rId1" Type="http://schemas.openxmlformats.org/officeDocument/2006/relationships/notesMaster" Target="../notesMasters/notesMaster1.xml"/></Relationships>
</file>

<file path=ppt/notesSlides/_rels/notesSlide306.xml.rels><?xml version="1.0" encoding="UTF-8" standalone="yes"?>
<Relationships xmlns="http://schemas.openxmlformats.org/package/2006/relationships"><Relationship Id="rId2" Type="http://schemas.openxmlformats.org/officeDocument/2006/relationships/slide" Target="../slides/slide309.xml"/><Relationship Id="rId1" Type="http://schemas.openxmlformats.org/officeDocument/2006/relationships/notesMaster" Target="../notesMasters/notesMaster1.xml"/></Relationships>
</file>

<file path=ppt/notesSlides/_rels/notesSlide307.xml.rels><?xml version="1.0" encoding="UTF-8" standalone="yes"?>
<Relationships xmlns="http://schemas.openxmlformats.org/package/2006/relationships"><Relationship Id="rId2" Type="http://schemas.openxmlformats.org/officeDocument/2006/relationships/slide" Target="../slides/slide310.xml"/><Relationship Id="rId1" Type="http://schemas.openxmlformats.org/officeDocument/2006/relationships/notesMaster" Target="../notesMasters/notesMaster1.xml"/></Relationships>
</file>

<file path=ppt/notesSlides/_rels/notesSlide308.xml.rels><?xml version="1.0" encoding="UTF-8" standalone="yes"?>
<Relationships xmlns="http://schemas.openxmlformats.org/package/2006/relationships"><Relationship Id="rId2" Type="http://schemas.openxmlformats.org/officeDocument/2006/relationships/slide" Target="../slides/slide311.xml"/><Relationship Id="rId1" Type="http://schemas.openxmlformats.org/officeDocument/2006/relationships/notesMaster" Target="../notesMasters/notesMaster1.xml"/></Relationships>
</file>

<file path=ppt/notesSlides/_rels/notesSlide309.xml.rels><?xml version="1.0" encoding="UTF-8" standalone="yes"?>
<Relationships xmlns="http://schemas.openxmlformats.org/package/2006/relationships"><Relationship Id="rId2" Type="http://schemas.openxmlformats.org/officeDocument/2006/relationships/slide" Target="../slides/slide31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0.xml.rels><?xml version="1.0" encoding="UTF-8" standalone="yes"?>
<Relationships xmlns="http://schemas.openxmlformats.org/package/2006/relationships"><Relationship Id="rId2" Type="http://schemas.openxmlformats.org/officeDocument/2006/relationships/slide" Target="../slides/slide313.xml"/><Relationship Id="rId1" Type="http://schemas.openxmlformats.org/officeDocument/2006/relationships/notesMaster" Target="../notesMasters/notesMaster1.xml"/></Relationships>
</file>

<file path=ppt/notesSlides/_rels/notesSlide311.xml.rels><?xml version="1.0" encoding="UTF-8" standalone="yes"?>
<Relationships xmlns="http://schemas.openxmlformats.org/package/2006/relationships"><Relationship Id="rId2" Type="http://schemas.openxmlformats.org/officeDocument/2006/relationships/slide" Target="../slides/slide314.xml"/><Relationship Id="rId1" Type="http://schemas.openxmlformats.org/officeDocument/2006/relationships/notesMaster" Target="../notesMasters/notesMaster1.xml"/></Relationships>
</file>

<file path=ppt/notesSlides/_rels/notesSlide312.xml.rels><?xml version="1.0" encoding="UTF-8" standalone="yes"?>
<Relationships xmlns="http://schemas.openxmlformats.org/package/2006/relationships"><Relationship Id="rId2" Type="http://schemas.openxmlformats.org/officeDocument/2006/relationships/slide" Target="../slides/slide315.xml"/><Relationship Id="rId1" Type="http://schemas.openxmlformats.org/officeDocument/2006/relationships/notesMaster" Target="../notesMasters/notesMaster1.xml"/></Relationships>
</file>

<file path=ppt/notesSlides/_rels/notesSlide313.xml.rels><?xml version="1.0" encoding="UTF-8" standalone="yes"?>
<Relationships xmlns="http://schemas.openxmlformats.org/package/2006/relationships"><Relationship Id="rId2" Type="http://schemas.openxmlformats.org/officeDocument/2006/relationships/slide" Target="../slides/slide316.xml"/><Relationship Id="rId1" Type="http://schemas.openxmlformats.org/officeDocument/2006/relationships/notesMaster" Target="../notesMasters/notesMaster1.xml"/></Relationships>
</file>

<file path=ppt/notesSlides/_rels/notesSlide314.xml.rels><?xml version="1.0" encoding="UTF-8" standalone="yes"?>
<Relationships xmlns="http://schemas.openxmlformats.org/package/2006/relationships"><Relationship Id="rId2" Type="http://schemas.openxmlformats.org/officeDocument/2006/relationships/slide" Target="../slides/slide317.xml"/><Relationship Id="rId1" Type="http://schemas.openxmlformats.org/officeDocument/2006/relationships/notesMaster" Target="../notesMasters/notesMaster1.xml"/></Relationships>
</file>

<file path=ppt/notesSlides/_rels/notesSlide315.xml.rels><?xml version="1.0" encoding="UTF-8" standalone="yes"?>
<Relationships xmlns="http://schemas.openxmlformats.org/package/2006/relationships"><Relationship Id="rId2" Type="http://schemas.openxmlformats.org/officeDocument/2006/relationships/slide" Target="../slides/slide318.xml"/><Relationship Id="rId1" Type="http://schemas.openxmlformats.org/officeDocument/2006/relationships/notesMaster" Target="../notesMasters/notesMaster1.xml"/></Relationships>
</file>

<file path=ppt/notesSlides/_rels/notesSlide316.xml.rels><?xml version="1.0" encoding="UTF-8" standalone="yes"?>
<Relationships xmlns="http://schemas.openxmlformats.org/package/2006/relationships"><Relationship Id="rId2" Type="http://schemas.openxmlformats.org/officeDocument/2006/relationships/slide" Target="../slides/slide319.xml"/><Relationship Id="rId1" Type="http://schemas.openxmlformats.org/officeDocument/2006/relationships/notesMaster" Target="../notesMasters/notesMaster1.xml"/></Relationships>
</file>

<file path=ppt/notesSlides/_rels/notesSlide317.xml.rels><?xml version="1.0" encoding="UTF-8" standalone="yes"?>
<Relationships xmlns="http://schemas.openxmlformats.org/package/2006/relationships"><Relationship Id="rId2" Type="http://schemas.openxmlformats.org/officeDocument/2006/relationships/slide" Target="../slides/slide320.xml"/><Relationship Id="rId1" Type="http://schemas.openxmlformats.org/officeDocument/2006/relationships/notesMaster" Target="../notesMasters/notesMaster1.xml"/></Relationships>
</file>

<file path=ppt/notesSlides/_rels/notesSlide318.xml.rels><?xml version="1.0" encoding="UTF-8" standalone="yes"?>
<Relationships xmlns="http://schemas.openxmlformats.org/package/2006/relationships"><Relationship Id="rId2" Type="http://schemas.openxmlformats.org/officeDocument/2006/relationships/slide" Target="../slides/slide321.xml"/><Relationship Id="rId1" Type="http://schemas.openxmlformats.org/officeDocument/2006/relationships/notesMaster" Target="../notesMasters/notesMaster1.xml"/></Relationships>
</file>

<file path=ppt/notesSlides/_rels/notesSlide319.xml.rels><?xml version="1.0" encoding="UTF-8" standalone="yes"?>
<Relationships xmlns="http://schemas.openxmlformats.org/package/2006/relationships"><Relationship Id="rId2" Type="http://schemas.openxmlformats.org/officeDocument/2006/relationships/slide" Target="../slides/slide32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0.xml.rels><?xml version="1.0" encoding="UTF-8" standalone="yes"?>
<Relationships xmlns="http://schemas.openxmlformats.org/package/2006/relationships"><Relationship Id="rId2" Type="http://schemas.openxmlformats.org/officeDocument/2006/relationships/slide" Target="../slides/slide323.xml"/><Relationship Id="rId1" Type="http://schemas.openxmlformats.org/officeDocument/2006/relationships/notesMaster" Target="../notesMasters/notesMaster1.xml"/></Relationships>
</file>

<file path=ppt/notesSlides/_rels/notesSlide321.xml.rels><?xml version="1.0" encoding="UTF-8" standalone="yes"?>
<Relationships xmlns="http://schemas.openxmlformats.org/package/2006/relationships"><Relationship Id="rId2" Type="http://schemas.openxmlformats.org/officeDocument/2006/relationships/slide" Target="../slides/slide324.xml"/><Relationship Id="rId1" Type="http://schemas.openxmlformats.org/officeDocument/2006/relationships/notesMaster" Target="../notesMasters/notesMaster1.xml"/></Relationships>
</file>

<file path=ppt/notesSlides/_rels/notesSlide322.xml.rels><?xml version="1.0" encoding="UTF-8" standalone="yes"?>
<Relationships xmlns="http://schemas.openxmlformats.org/package/2006/relationships"><Relationship Id="rId2" Type="http://schemas.openxmlformats.org/officeDocument/2006/relationships/slide" Target="../slides/slide325.xml"/><Relationship Id="rId1" Type="http://schemas.openxmlformats.org/officeDocument/2006/relationships/notesMaster" Target="../notesMasters/notesMaster1.xml"/></Relationships>
</file>

<file path=ppt/notesSlides/_rels/notesSlide323.xml.rels><?xml version="1.0" encoding="UTF-8" standalone="yes"?>
<Relationships xmlns="http://schemas.openxmlformats.org/package/2006/relationships"><Relationship Id="rId2" Type="http://schemas.openxmlformats.org/officeDocument/2006/relationships/slide" Target="../slides/slide326.xml"/><Relationship Id="rId1" Type="http://schemas.openxmlformats.org/officeDocument/2006/relationships/notesMaster" Target="../notesMasters/notesMaster1.xml"/></Relationships>
</file>

<file path=ppt/notesSlides/_rels/notesSlide324.xml.rels><?xml version="1.0" encoding="UTF-8" standalone="yes"?>
<Relationships xmlns="http://schemas.openxmlformats.org/package/2006/relationships"><Relationship Id="rId2" Type="http://schemas.openxmlformats.org/officeDocument/2006/relationships/slide" Target="../slides/slide327.xml"/><Relationship Id="rId1" Type="http://schemas.openxmlformats.org/officeDocument/2006/relationships/notesMaster" Target="../notesMasters/notesMaster1.xml"/></Relationships>
</file>

<file path=ppt/notesSlides/_rels/notesSlide325.xml.rels><?xml version="1.0" encoding="UTF-8" standalone="yes"?>
<Relationships xmlns="http://schemas.openxmlformats.org/package/2006/relationships"><Relationship Id="rId2" Type="http://schemas.openxmlformats.org/officeDocument/2006/relationships/slide" Target="../slides/slide328.xml"/><Relationship Id="rId1" Type="http://schemas.openxmlformats.org/officeDocument/2006/relationships/notesMaster" Target="../notesMasters/notesMaster1.xml"/></Relationships>
</file>

<file path=ppt/notesSlides/_rels/notesSlide326.xml.rels><?xml version="1.0" encoding="UTF-8" standalone="yes"?>
<Relationships xmlns="http://schemas.openxmlformats.org/package/2006/relationships"><Relationship Id="rId2" Type="http://schemas.openxmlformats.org/officeDocument/2006/relationships/slide" Target="../slides/slide329.xml"/><Relationship Id="rId1" Type="http://schemas.openxmlformats.org/officeDocument/2006/relationships/notesMaster" Target="../notesMasters/notesMaster1.xml"/></Relationships>
</file>

<file path=ppt/notesSlides/_rels/notesSlide327.xml.rels><?xml version="1.0" encoding="UTF-8" standalone="yes"?>
<Relationships xmlns="http://schemas.openxmlformats.org/package/2006/relationships"><Relationship Id="rId2" Type="http://schemas.openxmlformats.org/officeDocument/2006/relationships/slide" Target="../slides/slide330.xml"/><Relationship Id="rId1" Type="http://schemas.openxmlformats.org/officeDocument/2006/relationships/notesMaster" Target="../notesMasters/notesMaster1.xml"/></Relationships>
</file>

<file path=ppt/notesSlides/_rels/notesSlide328.xml.rels><?xml version="1.0" encoding="UTF-8" standalone="yes"?>
<Relationships xmlns="http://schemas.openxmlformats.org/package/2006/relationships"><Relationship Id="rId2" Type="http://schemas.openxmlformats.org/officeDocument/2006/relationships/slide" Target="../slides/slide331.xml"/><Relationship Id="rId1" Type="http://schemas.openxmlformats.org/officeDocument/2006/relationships/notesMaster" Target="../notesMasters/notesMaster1.xml"/></Relationships>
</file>

<file path=ppt/notesSlides/_rels/notesSlide329.xml.rels><?xml version="1.0" encoding="UTF-8" standalone="yes"?>
<Relationships xmlns="http://schemas.openxmlformats.org/package/2006/relationships"><Relationship Id="rId2" Type="http://schemas.openxmlformats.org/officeDocument/2006/relationships/slide" Target="../slides/slide3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0.xml.rels><?xml version="1.0" encoding="UTF-8" standalone="yes"?>
<Relationships xmlns="http://schemas.openxmlformats.org/package/2006/relationships"><Relationship Id="rId2" Type="http://schemas.openxmlformats.org/officeDocument/2006/relationships/slide" Target="../slides/slide333.xml"/><Relationship Id="rId1" Type="http://schemas.openxmlformats.org/officeDocument/2006/relationships/notesMaster" Target="../notesMasters/notesMaster1.xml"/></Relationships>
</file>

<file path=ppt/notesSlides/_rels/notesSlide331.xml.rels><?xml version="1.0" encoding="UTF-8" standalone="yes"?>
<Relationships xmlns="http://schemas.openxmlformats.org/package/2006/relationships"><Relationship Id="rId2" Type="http://schemas.openxmlformats.org/officeDocument/2006/relationships/slide" Target="../slides/slide334.xml"/><Relationship Id="rId1" Type="http://schemas.openxmlformats.org/officeDocument/2006/relationships/notesMaster" Target="../notesMasters/notesMaster1.xml"/></Relationships>
</file>

<file path=ppt/notesSlides/_rels/notesSlide332.xml.rels><?xml version="1.0" encoding="UTF-8" standalone="yes"?>
<Relationships xmlns="http://schemas.openxmlformats.org/package/2006/relationships"><Relationship Id="rId2" Type="http://schemas.openxmlformats.org/officeDocument/2006/relationships/slide" Target="../slides/slide335.xml"/><Relationship Id="rId1" Type="http://schemas.openxmlformats.org/officeDocument/2006/relationships/notesMaster" Target="../notesMasters/notesMaster1.xml"/></Relationships>
</file>

<file path=ppt/notesSlides/_rels/notesSlide333.xml.rels><?xml version="1.0" encoding="UTF-8" standalone="yes"?>
<Relationships xmlns="http://schemas.openxmlformats.org/package/2006/relationships"><Relationship Id="rId2" Type="http://schemas.openxmlformats.org/officeDocument/2006/relationships/slide" Target="../slides/slide336.xml"/><Relationship Id="rId1" Type="http://schemas.openxmlformats.org/officeDocument/2006/relationships/notesMaster" Target="../notesMasters/notesMaster1.xml"/></Relationships>
</file>

<file path=ppt/notesSlides/_rels/notesSlide334.xml.rels><?xml version="1.0" encoding="UTF-8" standalone="yes"?>
<Relationships xmlns="http://schemas.openxmlformats.org/package/2006/relationships"><Relationship Id="rId2" Type="http://schemas.openxmlformats.org/officeDocument/2006/relationships/slide" Target="../slides/slide337.xml"/><Relationship Id="rId1" Type="http://schemas.openxmlformats.org/officeDocument/2006/relationships/notesMaster" Target="../notesMasters/notesMaster1.xml"/></Relationships>
</file>

<file path=ppt/notesSlides/_rels/notesSlide335.xml.rels><?xml version="1.0" encoding="UTF-8" standalone="yes"?>
<Relationships xmlns="http://schemas.openxmlformats.org/package/2006/relationships"><Relationship Id="rId2" Type="http://schemas.openxmlformats.org/officeDocument/2006/relationships/slide" Target="../slides/slide338.xml"/><Relationship Id="rId1" Type="http://schemas.openxmlformats.org/officeDocument/2006/relationships/notesMaster" Target="../notesMasters/notesMaster1.xml"/></Relationships>
</file>

<file path=ppt/notesSlides/_rels/notesSlide336.xml.rels><?xml version="1.0" encoding="UTF-8" standalone="yes"?>
<Relationships xmlns="http://schemas.openxmlformats.org/package/2006/relationships"><Relationship Id="rId2" Type="http://schemas.openxmlformats.org/officeDocument/2006/relationships/slide" Target="../slides/slide339.xml"/><Relationship Id="rId1" Type="http://schemas.openxmlformats.org/officeDocument/2006/relationships/notesMaster" Target="../notesMasters/notesMaster1.xml"/></Relationships>
</file>

<file path=ppt/notesSlides/_rels/notesSlide337.xml.rels><?xml version="1.0" encoding="UTF-8" standalone="yes"?>
<Relationships xmlns="http://schemas.openxmlformats.org/package/2006/relationships"><Relationship Id="rId2" Type="http://schemas.openxmlformats.org/officeDocument/2006/relationships/slide" Target="../slides/slide340.xml"/><Relationship Id="rId1" Type="http://schemas.openxmlformats.org/officeDocument/2006/relationships/notesMaster" Target="../notesMasters/notesMaster1.xml"/></Relationships>
</file>

<file path=ppt/notesSlides/_rels/notesSlide338.xml.rels><?xml version="1.0" encoding="UTF-8" standalone="yes"?>
<Relationships xmlns="http://schemas.openxmlformats.org/package/2006/relationships"><Relationship Id="rId2" Type="http://schemas.openxmlformats.org/officeDocument/2006/relationships/slide" Target="../slides/slide341.xml"/><Relationship Id="rId1" Type="http://schemas.openxmlformats.org/officeDocument/2006/relationships/notesMaster" Target="../notesMasters/notesMaster1.xml"/></Relationships>
</file>

<file path=ppt/notesSlides/_rels/notesSlide339.xml.rels><?xml version="1.0" encoding="UTF-8" standalone="yes"?>
<Relationships xmlns="http://schemas.openxmlformats.org/package/2006/relationships"><Relationship Id="rId2" Type="http://schemas.openxmlformats.org/officeDocument/2006/relationships/slide" Target="../slides/slide3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0.xml.rels><?xml version="1.0" encoding="UTF-8" standalone="yes"?>
<Relationships xmlns="http://schemas.openxmlformats.org/package/2006/relationships"><Relationship Id="rId2" Type="http://schemas.openxmlformats.org/officeDocument/2006/relationships/slide" Target="../slides/slide343.xml"/><Relationship Id="rId1" Type="http://schemas.openxmlformats.org/officeDocument/2006/relationships/notesMaster" Target="../notesMasters/notesMaster1.xml"/></Relationships>
</file>

<file path=ppt/notesSlides/_rels/notesSlide341.xml.rels><?xml version="1.0" encoding="UTF-8" standalone="yes"?>
<Relationships xmlns="http://schemas.openxmlformats.org/package/2006/relationships"><Relationship Id="rId2" Type="http://schemas.openxmlformats.org/officeDocument/2006/relationships/slide" Target="../slides/slide344.xml"/><Relationship Id="rId1" Type="http://schemas.openxmlformats.org/officeDocument/2006/relationships/notesMaster" Target="../notesMasters/notesMaster1.xml"/></Relationships>
</file>

<file path=ppt/notesSlides/_rels/notesSlide342.xml.rels><?xml version="1.0" encoding="UTF-8" standalone="yes"?>
<Relationships xmlns="http://schemas.openxmlformats.org/package/2006/relationships"><Relationship Id="rId2" Type="http://schemas.openxmlformats.org/officeDocument/2006/relationships/slide" Target="../slides/slide345.xml"/><Relationship Id="rId1" Type="http://schemas.openxmlformats.org/officeDocument/2006/relationships/notesMaster" Target="../notesMasters/notesMaster1.xml"/></Relationships>
</file>

<file path=ppt/notesSlides/_rels/notesSlide343.xml.rels><?xml version="1.0" encoding="UTF-8" standalone="yes"?>
<Relationships xmlns="http://schemas.openxmlformats.org/package/2006/relationships"><Relationship Id="rId2" Type="http://schemas.openxmlformats.org/officeDocument/2006/relationships/slide" Target="../slides/slide346.xml"/><Relationship Id="rId1" Type="http://schemas.openxmlformats.org/officeDocument/2006/relationships/notesMaster" Target="../notesMasters/notesMaster1.xml"/></Relationships>
</file>

<file path=ppt/notesSlides/_rels/notesSlide344.xml.rels><?xml version="1.0" encoding="UTF-8" standalone="yes"?>
<Relationships xmlns="http://schemas.openxmlformats.org/package/2006/relationships"><Relationship Id="rId2" Type="http://schemas.openxmlformats.org/officeDocument/2006/relationships/slide" Target="../slides/slide347.xml"/><Relationship Id="rId1" Type="http://schemas.openxmlformats.org/officeDocument/2006/relationships/notesMaster" Target="../notesMasters/notesMaster1.xml"/></Relationships>
</file>

<file path=ppt/notesSlides/_rels/notesSlide345.xml.rels><?xml version="1.0" encoding="UTF-8" standalone="yes"?>
<Relationships xmlns="http://schemas.openxmlformats.org/package/2006/relationships"><Relationship Id="rId2" Type="http://schemas.openxmlformats.org/officeDocument/2006/relationships/slide" Target="../slides/slide348.xml"/><Relationship Id="rId1" Type="http://schemas.openxmlformats.org/officeDocument/2006/relationships/notesMaster" Target="../notesMasters/notesMaster1.xml"/></Relationships>
</file>

<file path=ppt/notesSlides/_rels/notesSlide346.xml.rels><?xml version="1.0" encoding="UTF-8" standalone="yes"?>
<Relationships xmlns="http://schemas.openxmlformats.org/package/2006/relationships"><Relationship Id="rId2" Type="http://schemas.openxmlformats.org/officeDocument/2006/relationships/slide" Target="../slides/slide349.xml"/><Relationship Id="rId1" Type="http://schemas.openxmlformats.org/officeDocument/2006/relationships/notesMaster" Target="../notesMasters/notesMaster1.xml"/></Relationships>
</file>

<file path=ppt/notesSlides/_rels/notesSlide347.xml.rels><?xml version="1.0" encoding="UTF-8" standalone="yes"?>
<Relationships xmlns="http://schemas.openxmlformats.org/package/2006/relationships"><Relationship Id="rId2" Type="http://schemas.openxmlformats.org/officeDocument/2006/relationships/slide" Target="../slides/slide350.xml"/><Relationship Id="rId1" Type="http://schemas.openxmlformats.org/officeDocument/2006/relationships/notesMaster" Target="../notesMasters/notesMaster1.xml"/></Relationships>
</file>

<file path=ppt/notesSlides/_rels/notesSlide348.xml.rels><?xml version="1.0" encoding="UTF-8" standalone="yes"?>
<Relationships xmlns="http://schemas.openxmlformats.org/package/2006/relationships"><Relationship Id="rId2" Type="http://schemas.openxmlformats.org/officeDocument/2006/relationships/slide" Target="../slides/slide351.xml"/><Relationship Id="rId1" Type="http://schemas.openxmlformats.org/officeDocument/2006/relationships/notesMaster" Target="../notesMasters/notesMaster1.xml"/></Relationships>
</file>

<file path=ppt/notesSlides/_rels/notesSlide349.xml.rels><?xml version="1.0" encoding="UTF-8" standalone="yes"?>
<Relationships xmlns="http://schemas.openxmlformats.org/package/2006/relationships"><Relationship Id="rId2" Type="http://schemas.openxmlformats.org/officeDocument/2006/relationships/slide" Target="../slides/slide35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0.xml.rels><?xml version="1.0" encoding="UTF-8" standalone="yes"?>
<Relationships xmlns="http://schemas.openxmlformats.org/package/2006/relationships"><Relationship Id="rId2" Type="http://schemas.openxmlformats.org/officeDocument/2006/relationships/slide" Target="../slides/slide353.xml"/><Relationship Id="rId1" Type="http://schemas.openxmlformats.org/officeDocument/2006/relationships/notesMaster" Target="../notesMasters/notesMaster1.xml"/></Relationships>
</file>

<file path=ppt/notesSlides/_rels/notesSlide351.xml.rels><?xml version="1.0" encoding="UTF-8" standalone="yes"?>
<Relationships xmlns="http://schemas.openxmlformats.org/package/2006/relationships"><Relationship Id="rId2" Type="http://schemas.openxmlformats.org/officeDocument/2006/relationships/slide" Target="../slides/slide354.xml"/><Relationship Id="rId1" Type="http://schemas.openxmlformats.org/officeDocument/2006/relationships/notesMaster" Target="../notesMasters/notesMaster1.xml"/></Relationships>
</file>

<file path=ppt/notesSlides/_rels/notesSlide352.xml.rels><?xml version="1.0" encoding="UTF-8" standalone="yes"?>
<Relationships xmlns="http://schemas.openxmlformats.org/package/2006/relationships"><Relationship Id="rId2" Type="http://schemas.openxmlformats.org/officeDocument/2006/relationships/slide" Target="../slides/slide355.xml"/><Relationship Id="rId1" Type="http://schemas.openxmlformats.org/officeDocument/2006/relationships/notesMaster" Target="../notesMasters/notesMaster1.xml"/></Relationships>
</file>

<file path=ppt/notesSlides/_rels/notesSlide353.xml.rels><?xml version="1.0" encoding="UTF-8" standalone="yes"?>
<Relationships xmlns="http://schemas.openxmlformats.org/package/2006/relationships"><Relationship Id="rId2" Type="http://schemas.openxmlformats.org/officeDocument/2006/relationships/slide" Target="../slides/slide356.xml"/><Relationship Id="rId1" Type="http://schemas.openxmlformats.org/officeDocument/2006/relationships/notesMaster" Target="../notesMasters/notesMaster1.xml"/></Relationships>
</file>

<file path=ppt/notesSlides/_rels/notesSlide354.xml.rels><?xml version="1.0" encoding="UTF-8" standalone="yes"?>
<Relationships xmlns="http://schemas.openxmlformats.org/package/2006/relationships"><Relationship Id="rId2" Type="http://schemas.openxmlformats.org/officeDocument/2006/relationships/slide" Target="../slides/slide357.xml"/><Relationship Id="rId1" Type="http://schemas.openxmlformats.org/officeDocument/2006/relationships/notesMaster" Target="../notesMasters/notesMaster1.xml"/></Relationships>
</file>

<file path=ppt/notesSlides/_rels/notesSlide355.xml.rels><?xml version="1.0" encoding="UTF-8" standalone="yes"?>
<Relationships xmlns="http://schemas.openxmlformats.org/package/2006/relationships"><Relationship Id="rId2" Type="http://schemas.openxmlformats.org/officeDocument/2006/relationships/slide" Target="../slides/slide358.xml"/><Relationship Id="rId1" Type="http://schemas.openxmlformats.org/officeDocument/2006/relationships/notesMaster" Target="../notesMasters/notesMaster1.xml"/></Relationships>
</file>

<file path=ppt/notesSlides/_rels/notesSlide356.xml.rels><?xml version="1.0" encoding="UTF-8" standalone="yes"?>
<Relationships xmlns="http://schemas.openxmlformats.org/package/2006/relationships"><Relationship Id="rId2" Type="http://schemas.openxmlformats.org/officeDocument/2006/relationships/slide" Target="../slides/slide359.xml"/><Relationship Id="rId1" Type="http://schemas.openxmlformats.org/officeDocument/2006/relationships/notesMaster" Target="../notesMasters/notesMaster1.xml"/></Relationships>
</file>

<file path=ppt/notesSlides/_rels/notesSlide357.xml.rels><?xml version="1.0" encoding="UTF-8" standalone="yes"?>
<Relationships xmlns="http://schemas.openxmlformats.org/package/2006/relationships"><Relationship Id="rId2" Type="http://schemas.openxmlformats.org/officeDocument/2006/relationships/slide" Target="../slides/slide360.xml"/><Relationship Id="rId1" Type="http://schemas.openxmlformats.org/officeDocument/2006/relationships/notesMaster" Target="../notesMasters/notesMaster1.xml"/></Relationships>
</file>

<file path=ppt/notesSlides/_rels/notesSlide358.xml.rels><?xml version="1.0" encoding="UTF-8" standalone="yes"?>
<Relationships xmlns="http://schemas.openxmlformats.org/package/2006/relationships"><Relationship Id="rId2" Type="http://schemas.openxmlformats.org/officeDocument/2006/relationships/slide" Target="../slides/slide361.xml"/><Relationship Id="rId1" Type="http://schemas.openxmlformats.org/officeDocument/2006/relationships/notesMaster" Target="../notesMasters/notesMaster1.xml"/></Relationships>
</file>

<file path=ppt/notesSlides/_rels/notesSlide359.xml.rels><?xml version="1.0" encoding="UTF-8" standalone="yes"?>
<Relationships xmlns="http://schemas.openxmlformats.org/package/2006/relationships"><Relationship Id="rId2" Type="http://schemas.openxmlformats.org/officeDocument/2006/relationships/slide" Target="../slides/slide36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0.xml.rels><?xml version="1.0" encoding="UTF-8" standalone="yes"?>
<Relationships xmlns="http://schemas.openxmlformats.org/package/2006/relationships"><Relationship Id="rId2" Type="http://schemas.openxmlformats.org/officeDocument/2006/relationships/slide" Target="../slides/slide363.xml"/><Relationship Id="rId1" Type="http://schemas.openxmlformats.org/officeDocument/2006/relationships/notesMaster" Target="../notesMasters/notesMaster1.xml"/></Relationships>
</file>

<file path=ppt/notesSlides/_rels/notesSlide361.xml.rels><?xml version="1.0" encoding="UTF-8" standalone="yes"?>
<Relationships xmlns="http://schemas.openxmlformats.org/package/2006/relationships"><Relationship Id="rId2" Type="http://schemas.openxmlformats.org/officeDocument/2006/relationships/slide" Target="../slides/slide365.xml"/><Relationship Id="rId1" Type="http://schemas.openxmlformats.org/officeDocument/2006/relationships/notesMaster" Target="../notesMasters/notesMaster1.xml"/></Relationships>
</file>

<file path=ppt/notesSlides/_rels/notesSlide362.xml.rels><?xml version="1.0" encoding="UTF-8" standalone="yes"?>
<Relationships xmlns="http://schemas.openxmlformats.org/package/2006/relationships"><Relationship Id="rId2" Type="http://schemas.openxmlformats.org/officeDocument/2006/relationships/slide" Target="../slides/slide366.xml"/><Relationship Id="rId1" Type="http://schemas.openxmlformats.org/officeDocument/2006/relationships/notesMaster" Target="../notesMasters/notesMaster1.xml"/></Relationships>
</file>

<file path=ppt/notesSlides/_rels/notesSlide363.xml.rels><?xml version="1.0" encoding="UTF-8" standalone="yes"?>
<Relationships xmlns="http://schemas.openxmlformats.org/package/2006/relationships"><Relationship Id="rId2" Type="http://schemas.openxmlformats.org/officeDocument/2006/relationships/slide" Target="../slides/slide367.xml"/><Relationship Id="rId1" Type="http://schemas.openxmlformats.org/officeDocument/2006/relationships/notesMaster" Target="../notesMasters/notesMaster1.xml"/></Relationships>
</file>

<file path=ppt/notesSlides/_rels/notesSlide364.xml.rels><?xml version="1.0" encoding="UTF-8" standalone="yes"?>
<Relationships xmlns="http://schemas.openxmlformats.org/package/2006/relationships"><Relationship Id="rId2" Type="http://schemas.openxmlformats.org/officeDocument/2006/relationships/slide" Target="../slides/slide368.xml"/><Relationship Id="rId1" Type="http://schemas.openxmlformats.org/officeDocument/2006/relationships/notesMaster" Target="../notesMasters/notesMaster1.xml"/></Relationships>
</file>

<file path=ppt/notesSlides/_rels/notesSlide365.xml.rels><?xml version="1.0" encoding="UTF-8" standalone="yes"?>
<Relationships xmlns="http://schemas.openxmlformats.org/package/2006/relationships"><Relationship Id="rId2" Type="http://schemas.openxmlformats.org/officeDocument/2006/relationships/slide" Target="../slides/slide369.xml"/><Relationship Id="rId1" Type="http://schemas.openxmlformats.org/officeDocument/2006/relationships/notesMaster" Target="../notesMasters/notesMaster1.xml"/></Relationships>
</file>

<file path=ppt/notesSlides/_rels/notesSlide366.xml.rels><?xml version="1.0" encoding="UTF-8" standalone="yes"?>
<Relationships xmlns="http://schemas.openxmlformats.org/package/2006/relationships"><Relationship Id="rId2" Type="http://schemas.openxmlformats.org/officeDocument/2006/relationships/slide" Target="../slides/slide370.xml"/><Relationship Id="rId1" Type="http://schemas.openxmlformats.org/officeDocument/2006/relationships/notesMaster" Target="../notesMasters/notesMaster1.xml"/></Relationships>
</file>

<file path=ppt/notesSlides/_rels/notesSlide367.xml.rels><?xml version="1.0" encoding="UTF-8" standalone="yes"?>
<Relationships xmlns="http://schemas.openxmlformats.org/package/2006/relationships"><Relationship Id="rId2" Type="http://schemas.openxmlformats.org/officeDocument/2006/relationships/slide" Target="../slides/slide371.xml"/><Relationship Id="rId1" Type="http://schemas.openxmlformats.org/officeDocument/2006/relationships/notesMaster" Target="../notesMasters/notesMaster1.xml"/></Relationships>
</file>

<file path=ppt/notesSlides/_rels/notesSlide368.xml.rels><?xml version="1.0" encoding="UTF-8" standalone="yes"?>
<Relationships xmlns="http://schemas.openxmlformats.org/package/2006/relationships"><Relationship Id="rId2" Type="http://schemas.openxmlformats.org/officeDocument/2006/relationships/slide" Target="../slides/slide372.xml"/><Relationship Id="rId1" Type="http://schemas.openxmlformats.org/officeDocument/2006/relationships/notesMaster" Target="../notesMasters/notesMaster1.xml"/></Relationships>
</file>

<file path=ppt/notesSlides/_rels/notesSlide369.xml.rels><?xml version="1.0" encoding="UTF-8" standalone="yes"?>
<Relationships xmlns="http://schemas.openxmlformats.org/package/2006/relationships"><Relationship Id="rId2" Type="http://schemas.openxmlformats.org/officeDocument/2006/relationships/slide" Target="../slides/slide37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0.xml.rels><?xml version="1.0" encoding="UTF-8" standalone="yes"?>
<Relationships xmlns="http://schemas.openxmlformats.org/package/2006/relationships"><Relationship Id="rId2" Type="http://schemas.openxmlformats.org/officeDocument/2006/relationships/slide" Target="../slides/slide374.xml"/><Relationship Id="rId1" Type="http://schemas.openxmlformats.org/officeDocument/2006/relationships/notesMaster" Target="../notesMasters/notesMaster1.xml"/></Relationships>
</file>

<file path=ppt/notesSlides/_rels/notesSlide371.xml.rels><?xml version="1.0" encoding="UTF-8" standalone="yes"?>
<Relationships xmlns="http://schemas.openxmlformats.org/package/2006/relationships"><Relationship Id="rId2" Type="http://schemas.openxmlformats.org/officeDocument/2006/relationships/slide" Target="../slides/slide375.xml"/><Relationship Id="rId1" Type="http://schemas.openxmlformats.org/officeDocument/2006/relationships/notesMaster" Target="../notesMasters/notesMaster1.xml"/></Relationships>
</file>

<file path=ppt/notesSlides/_rels/notesSlide372.xml.rels><?xml version="1.0" encoding="UTF-8" standalone="yes"?>
<Relationships xmlns="http://schemas.openxmlformats.org/package/2006/relationships"><Relationship Id="rId2" Type="http://schemas.openxmlformats.org/officeDocument/2006/relationships/slide" Target="../slides/slide376.xml"/><Relationship Id="rId1" Type="http://schemas.openxmlformats.org/officeDocument/2006/relationships/notesMaster" Target="../notesMasters/notesMaster1.xml"/></Relationships>
</file>

<file path=ppt/notesSlides/_rels/notesSlide373.xml.rels><?xml version="1.0" encoding="UTF-8" standalone="yes"?>
<Relationships xmlns="http://schemas.openxmlformats.org/package/2006/relationships"><Relationship Id="rId2" Type="http://schemas.openxmlformats.org/officeDocument/2006/relationships/slide" Target="../slides/slide377.xml"/><Relationship Id="rId1" Type="http://schemas.openxmlformats.org/officeDocument/2006/relationships/notesMaster" Target="../notesMasters/notesMaster1.xml"/></Relationships>
</file>

<file path=ppt/notesSlides/_rels/notesSlide374.xml.rels><?xml version="1.0" encoding="UTF-8" standalone="yes"?>
<Relationships xmlns="http://schemas.openxmlformats.org/package/2006/relationships"><Relationship Id="rId2" Type="http://schemas.openxmlformats.org/officeDocument/2006/relationships/slide" Target="../slides/slide378.xml"/><Relationship Id="rId1" Type="http://schemas.openxmlformats.org/officeDocument/2006/relationships/notesMaster" Target="../notesMasters/notesMaster1.xml"/></Relationships>
</file>

<file path=ppt/notesSlides/_rels/notesSlide375.xml.rels><?xml version="1.0" encoding="UTF-8" standalone="yes"?>
<Relationships xmlns="http://schemas.openxmlformats.org/package/2006/relationships"><Relationship Id="rId2" Type="http://schemas.openxmlformats.org/officeDocument/2006/relationships/slide" Target="../slides/slide379.xml"/><Relationship Id="rId1" Type="http://schemas.openxmlformats.org/officeDocument/2006/relationships/notesMaster" Target="../notesMasters/notesMaster1.xml"/></Relationships>
</file>

<file path=ppt/notesSlides/_rels/notesSlide376.xml.rels><?xml version="1.0" encoding="UTF-8" standalone="yes"?>
<Relationships xmlns="http://schemas.openxmlformats.org/package/2006/relationships"><Relationship Id="rId2" Type="http://schemas.openxmlformats.org/officeDocument/2006/relationships/slide" Target="../slides/slide380.xml"/><Relationship Id="rId1" Type="http://schemas.openxmlformats.org/officeDocument/2006/relationships/notesMaster" Target="../notesMasters/notesMaster1.xml"/></Relationships>
</file>

<file path=ppt/notesSlides/_rels/notesSlide377.xml.rels><?xml version="1.0" encoding="UTF-8" standalone="yes"?>
<Relationships xmlns="http://schemas.openxmlformats.org/package/2006/relationships"><Relationship Id="rId2" Type="http://schemas.openxmlformats.org/officeDocument/2006/relationships/slide" Target="../slides/slide381.xml"/><Relationship Id="rId1" Type="http://schemas.openxmlformats.org/officeDocument/2006/relationships/notesMaster" Target="../notesMasters/notesMaster1.xml"/></Relationships>
</file>

<file path=ppt/notesSlides/_rels/notesSlide378.xml.rels><?xml version="1.0" encoding="UTF-8" standalone="yes"?>
<Relationships xmlns="http://schemas.openxmlformats.org/package/2006/relationships"><Relationship Id="rId2" Type="http://schemas.openxmlformats.org/officeDocument/2006/relationships/slide" Target="../slides/slide382.xml"/><Relationship Id="rId1" Type="http://schemas.openxmlformats.org/officeDocument/2006/relationships/notesMaster" Target="../notesMasters/notesMaster1.xml"/></Relationships>
</file>

<file path=ppt/notesSlides/_rels/notesSlide379.xml.rels><?xml version="1.0" encoding="UTF-8" standalone="yes"?>
<Relationships xmlns="http://schemas.openxmlformats.org/package/2006/relationships"><Relationship Id="rId2" Type="http://schemas.openxmlformats.org/officeDocument/2006/relationships/slide" Target="../slides/slide38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0.xml.rels><?xml version="1.0" encoding="UTF-8" standalone="yes"?>
<Relationships xmlns="http://schemas.openxmlformats.org/package/2006/relationships"><Relationship Id="rId2" Type="http://schemas.openxmlformats.org/officeDocument/2006/relationships/slide" Target="../slides/slide384.xml"/><Relationship Id="rId1" Type="http://schemas.openxmlformats.org/officeDocument/2006/relationships/notesMaster" Target="../notesMasters/notesMaster1.xml"/></Relationships>
</file>

<file path=ppt/notesSlides/_rels/notesSlide381.xml.rels><?xml version="1.0" encoding="UTF-8" standalone="yes"?>
<Relationships xmlns="http://schemas.openxmlformats.org/package/2006/relationships"><Relationship Id="rId2" Type="http://schemas.openxmlformats.org/officeDocument/2006/relationships/slide" Target="../slides/slide385.xml"/><Relationship Id="rId1" Type="http://schemas.openxmlformats.org/officeDocument/2006/relationships/notesMaster" Target="../notesMasters/notesMaster1.xml"/></Relationships>
</file>

<file path=ppt/notesSlides/_rels/notesSlide382.xml.rels><?xml version="1.0" encoding="UTF-8" standalone="yes"?>
<Relationships xmlns="http://schemas.openxmlformats.org/package/2006/relationships"><Relationship Id="rId2" Type="http://schemas.openxmlformats.org/officeDocument/2006/relationships/slide" Target="../slides/slide386.xml"/><Relationship Id="rId1" Type="http://schemas.openxmlformats.org/officeDocument/2006/relationships/notesMaster" Target="../notesMasters/notesMaster1.xml"/></Relationships>
</file>

<file path=ppt/notesSlides/_rels/notesSlide383.xml.rels><?xml version="1.0" encoding="UTF-8" standalone="yes"?>
<Relationships xmlns="http://schemas.openxmlformats.org/package/2006/relationships"><Relationship Id="rId2" Type="http://schemas.openxmlformats.org/officeDocument/2006/relationships/slide" Target="../slides/slide387.xml"/><Relationship Id="rId1" Type="http://schemas.openxmlformats.org/officeDocument/2006/relationships/notesMaster" Target="../notesMasters/notesMaster1.xml"/></Relationships>
</file>

<file path=ppt/notesSlides/_rels/notesSlide384.xml.rels><?xml version="1.0" encoding="UTF-8" standalone="yes"?>
<Relationships xmlns="http://schemas.openxmlformats.org/package/2006/relationships"><Relationship Id="rId2" Type="http://schemas.openxmlformats.org/officeDocument/2006/relationships/slide" Target="../slides/slide388.xml"/><Relationship Id="rId1" Type="http://schemas.openxmlformats.org/officeDocument/2006/relationships/notesMaster" Target="../notesMasters/notesMaster1.xml"/></Relationships>
</file>

<file path=ppt/notesSlides/_rels/notesSlide385.xml.rels><?xml version="1.0" encoding="UTF-8" standalone="yes"?>
<Relationships xmlns="http://schemas.openxmlformats.org/package/2006/relationships"><Relationship Id="rId2" Type="http://schemas.openxmlformats.org/officeDocument/2006/relationships/slide" Target="../slides/slide38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AADE8DC-FF3C-EB41-AEF7-554403F730EC}" type="slidenum">
              <a:rPr lang="en-US" smtClean="0"/>
              <a:pPr/>
              <a:t>1</a:t>
            </a:fld>
            <a:endParaRPr lang="en-US" dirty="0"/>
          </a:p>
        </p:txBody>
      </p:sp>
    </p:spTree>
    <p:extLst>
      <p:ext uri="{BB962C8B-B14F-4D97-AF65-F5344CB8AC3E}">
        <p14:creationId xmlns:p14="http://schemas.microsoft.com/office/powerpoint/2010/main" val="35380717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23603189"/>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24086881"/>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78638977"/>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492684212"/>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5090598"/>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876924633"/>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04940942"/>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38625392"/>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16691539"/>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56304354"/>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530647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53966223"/>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슬라이드 이미지 개체 틀 3"/>
          <p:cNvSpPr>
            <a:spLocks noGrp="1" noRot="1" noChangeAspect="1" noTextEdit="1"/>
          </p:cNvSpPr>
          <p:nvPr>
            <p:ph type="sldImg"/>
          </p:nvPr>
        </p:nvSpPr>
        <p:spPr>
          <a:xfrm>
            <a:off x="336550" y="649288"/>
            <a:ext cx="6127750" cy="4241800"/>
          </a:xfrm>
          <a:ln/>
        </p:spPr>
      </p:sp>
      <p:sp>
        <p:nvSpPr>
          <p:cNvPr id="31747"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583494602"/>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24679977"/>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57468604"/>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314218743"/>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703374552"/>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64172432"/>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88624821"/>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04390744"/>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862958662"/>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032752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0020393"/>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37993190"/>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95789771"/>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04835972"/>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2304144"/>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40054767"/>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83921447"/>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36336718"/>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88935269"/>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828098699"/>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423097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245728806"/>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10747432"/>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63186597"/>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827051771"/>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42730223"/>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82232307"/>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213791418"/>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268525851"/>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02063675"/>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62206257"/>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231678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94656574"/>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02890875"/>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33025917"/>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201072767"/>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18997444"/>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126707714"/>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91685668"/>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39630329"/>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71422564"/>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83272602"/>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549686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438451334"/>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67802221"/>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72168762"/>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슬라이드 이미지 개체 틀 3"/>
          <p:cNvSpPr>
            <a:spLocks noGrp="1" noRot="1" noChangeAspect="1" noTextEdit="1"/>
          </p:cNvSpPr>
          <p:nvPr>
            <p:ph type="sldImg"/>
          </p:nvPr>
        </p:nvSpPr>
        <p:spPr>
          <a:xfrm>
            <a:off x="336550" y="649288"/>
            <a:ext cx="6127750" cy="4241800"/>
          </a:xfrm>
          <a:ln/>
        </p:spPr>
      </p:sp>
      <p:sp>
        <p:nvSpPr>
          <p:cNvPr id="31747"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78884612"/>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9722355"/>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81831381"/>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209082219"/>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197055691"/>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01561704"/>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271069476"/>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7701907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99559431"/>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76079827"/>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93280879"/>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365697567"/>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28382134"/>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293009039"/>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14762537"/>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41216146"/>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0311314"/>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09240006"/>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4426858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21482829"/>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461065237"/>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83964727"/>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92231212"/>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81339943"/>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66910036"/>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1136150"/>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419098180"/>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86527753"/>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77164770"/>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2733105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81009256"/>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405816527"/>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23018727"/>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115818636"/>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36418429"/>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242256947"/>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0011815"/>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40768313"/>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67463023"/>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359294461"/>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747713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228067897"/>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11764436"/>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65977960"/>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275536876"/>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60755322"/>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498690434"/>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81138824"/>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02032848"/>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47842348"/>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7204205"/>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8303043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9761508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88138806"/>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03583454"/>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365478895"/>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75494981"/>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27006954"/>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540827873"/>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58765124"/>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247019818"/>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418544134"/>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61658394"/>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2892682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96946297"/>
      </p:ext>
    </p:extLst>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93641231"/>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835667375"/>
      </p:ext>
    </p:extLst>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62644496"/>
      </p:ext>
    </p:extLst>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14552812"/>
      </p:ext>
    </p:extLst>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067436746"/>
      </p:ext>
    </p:extLst>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346049963"/>
      </p:ext>
    </p:extLst>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249388911"/>
      </p:ext>
    </p:extLst>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45037559"/>
      </p:ext>
    </p:extLst>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01400500"/>
      </p:ext>
    </p:extLst>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7893691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75774832"/>
      </p:ext>
    </p:extLst>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298389314"/>
      </p:ext>
    </p:extLst>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58523087"/>
      </p:ext>
    </p:extLst>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8428159"/>
      </p:ext>
    </p:extLst>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278472341"/>
      </p:ext>
    </p:extLst>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02312937"/>
      </p:ext>
    </p:extLst>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461240586"/>
      </p:ext>
    </p:extLst>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65772800"/>
      </p:ext>
    </p:extLst>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82581718"/>
      </p:ext>
    </p:extLst>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79665376"/>
      </p:ext>
    </p:extLst>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5690076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23153392"/>
      </p:ext>
    </p:extLst>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336550" y="649288"/>
            <a:ext cx="6127750"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40558482"/>
      </p:ext>
    </p:extLst>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477515018"/>
      </p:ext>
    </p:extLst>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08722965"/>
      </p:ext>
    </p:extLst>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257332555"/>
      </p:ext>
    </p:extLst>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52471632"/>
      </p:ext>
    </p:extLst>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89530842"/>
      </p:ext>
    </p:extLst>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65878175"/>
      </p:ext>
    </p:extLst>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41794035"/>
      </p:ext>
    </p:extLst>
  </p:cSld>
  <p:clrMapOvr>
    <a:masterClrMapping/>
  </p:clrMapOvr>
</p:notes>
</file>

<file path=ppt/notesSlides/notesSlide2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93506064"/>
      </p:ext>
    </p:extLst>
  </p:cSld>
  <p:clrMapOvr>
    <a:masterClrMapping/>
  </p:clrMapOvr>
</p:notes>
</file>

<file path=ppt/notesSlides/notesSlide2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0651706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31290261"/>
      </p:ext>
    </p:extLst>
  </p:cSld>
  <p:clrMapOvr>
    <a:masterClrMapping/>
  </p:clrMapOvr>
</p:notes>
</file>

<file path=ppt/notesSlides/notesSlide2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53594428"/>
      </p:ext>
    </p:extLst>
  </p:cSld>
  <p:clrMapOvr>
    <a:masterClrMapping/>
  </p:clrMapOvr>
</p:notes>
</file>

<file path=ppt/notesSlides/notesSlide2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92940839"/>
      </p:ext>
    </p:extLst>
  </p:cSld>
  <p:clrMapOvr>
    <a:masterClrMapping/>
  </p:clrMapOvr>
</p:notes>
</file>

<file path=ppt/notesSlides/notesSlide2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92520160"/>
      </p:ext>
    </p:extLst>
  </p:cSld>
  <p:clrMapOvr>
    <a:masterClrMapping/>
  </p:clrMapOvr>
</p:notes>
</file>

<file path=ppt/notesSlides/notesSlide2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53219225"/>
      </p:ext>
    </p:extLst>
  </p:cSld>
  <p:clrMapOvr>
    <a:masterClrMapping/>
  </p:clrMapOvr>
</p:notes>
</file>

<file path=ppt/notesSlides/notesSlide2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95600009"/>
      </p:ext>
    </p:extLst>
  </p:cSld>
  <p:clrMapOvr>
    <a:masterClrMapping/>
  </p:clrMapOvr>
</p:notes>
</file>

<file path=ppt/notesSlides/notesSlide2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90705588"/>
      </p:ext>
    </p:extLst>
  </p:cSld>
  <p:clrMapOvr>
    <a:masterClrMapping/>
  </p:clrMapOvr>
</p:notes>
</file>

<file path=ppt/notesSlides/notesSlide2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892972266"/>
      </p:ext>
    </p:extLst>
  </p:cSld>
  <p:clrMapOvr>
    <a:masterClrMapping/>
  </p:clrMapOvr>
</p:notes>
</file>

<file path=ppt/notesSlides/notesSlide2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79606822"/>
      </p:ext>
    </p:extLst>
  </p:cSld>
  <p:clrMapOvr>
    <a:masterClrMapping/>
  </p:clrMapOvr>
</p:notes>
</file>

<file path=ppt/notesSlides/notesSlide2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39063823"/>
      </p:ext>
    </p:extLst>
  </p:cSld>
  <p:clrMapOvr>
    <a:masterClrMapping/>
  </p:clrMapOvr>
</p:notes>
</file>

<file path=ppt/notesSlides/notesSlide2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385240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459275332"/>
      </p:ext>
    </p:extLst>
  </p:cSld>
  <p:clrMapOvr>
    <a:masterClrMapping/>
  </p:clrMapOvr>
</p:notes>
</file>

<file path=ppt/notesSlides/notesSlide2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66710490"/>
      </p:ext>
    </p:extLst>
  </p:cSld>
  <p:clrMapOvr>
    <a:masterClrMapping/>
  </p:clrMapOvr>
</p:notes>
</file>

<file path=ppt/notesSlides/notesSlide2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52503024"/>
      </p:ext>
    </p:extLst>
  </p:cSld>
  <p:clrMapOvr>
    <a:masterClrMapping/>
  </p:clrMapOvr>
</p:notes>
</file>

<file path=ppt/notesSlides/notesSlide2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74617045"/>
      </p:ext>
    </p:extLst>
  </p:cSld>
  <p:clrMapOvr>
    <a:masterClrMapping/>
  </p:clrMapOvr>
</p:notes>
</file>

<file path=ppt/notesSlides/notesSlide2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701143538"/>
      </p:ext>
    </p:extLst>
  </p:cSld>
  <p:clrMapOvr>
    <a:masterClrMapping/>
  </p:clrMapOvr>
</p:notes>
</file>

<file path=ppt/notesSlides/notesSlide2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28276382"/>
      </p:ext>
    </p:extLst>
  </p:cSld>
  <p:clrMapOvr>
    <a:masterClrMapping/>
  </p:clrMapOvr>
</p:notes>
</file>

<file path=ppt/notesSlides/notesSlide2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99180757"/>
      </p:ext>
    </p:extLst>
  </p:cSld>
  <p:clrMapOvr>
    <a:masterClrMapping/>
  </p:clrMapOvr>
</p:notes>
</file>

<file path=ppt/notesSlides/notesSlide2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42173404"/>
      </p:ext>
    </p:extLst>
  </p:cSld>
  <p:clrMapOvr>
    <a:masterClrMapping/>
  </p:clrMapOvr>
</p:notes>
</file>

<file path=ppt/notesSlides/notesSlide2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54479173"/>
      </p:ext>
    </p:extLst>
  </p:cSld>
  <p:clrMapOvr>
    <a:masterClrMapping/>
  </p:clrMapOvr>
</p:notes>
</file>

<file path=ppt/notesSlides/notesSlide2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94381200"/>
      </p:ext>
    </p:extLst>
  </p:cSld>
  <p:clrMapOvr>
    <a:masterClrMapping/>
  </p:clrMapOvr>
</p:notes>
</file>

<file path=ppt/notesSlides/notesSlide2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9931648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94847956"/>
      </p:ext>
    </p:extLst>
  </p:cSld>
  <p:clrMapOvr>
    <a:masterClrMapping/>
  </p:clrMapOvr>
</p:notes>
</file>

<file path=ppt/notesSlides/notesSlide2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7440619"/>
      </p:ext>
    </p:extLst>
  </p:cSld>
  <p:clrMapOvr>
    <a:masterClrMapping/>
  </p:clrMapOvr>
</p:notes>
</file>

<file path=ppt/notesSlides/notesSlide2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091192244"/>
      </p:ext>
    </p:extLst>
  </p:cSld>
  <p:clrMapOvr>
    <a:masterClrMapping/>
  </p:clrMapOvr>
</p:notes>
</file>

<file path=ppt/notesSlides/notesSlide2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794336301"/>
      </p:ext>
    </p:extLst>
  </p:cSld>
  <p:clrMapOvr>
    <a:masterClrMapping/>
  </p:clrMapOvr>
</p:notes>
</file>

<file path=ppt/notesSlides/notesSlide2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152092313"/>
      </p:ext>
    </p:extLst>
  </p:cSld>
  <p:clrMapOvr>
    <a:masterClrMapping/>
  </p:clrMapOvr>
</p:notes>
</file>

<file path=ppt/notesSlides/notesSlide2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993068499"/>
      </p:ext>
    </p:extLst>
  </p:cSld>
  <p:clrMapOvr>
    <a:masterClrMapping/>
  </p:clrMapOvr>
</p:notes>
</file>

<file path=ppt/notesSlides/notesSlide2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09596199"/>
      </p:ext>
    </p:extLst>
  </p:cSld>
  <p:clrMapOvr>
    <a:masterClrMapping/>
  </p:clrMapOvr>
</p:notes>
</file>

<file path=ppt/notesSlides/notesSlide2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80909549"/>
      </p:ext>
    </p:extLst>
  </p:cSld>
  <p:clrMapOvr>
    <a:masterClrMapping/>
  </p:clrMapOvr>
</p:notes>
</file>

<file path=ppt/notesSlides/notesSlide2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784501109"/>
      </p:ext>
    </p:extLst>
  </p:cSld>
  <p:clrMapOvr>
    <a:masterClrMapping/>
  </p:clrMapOvr>
</p:notes>
</file>

<file path=ppt/notesSlides/notesSlide2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7260273"/>
      </p:ext>
    </p:extLst>
  </p:cSld>
  <p:clrMapOvr>
    <a:masterClrMapping/>
  </p:clrMapOvr>
</p:notes>
</file>

<file path=ppt/notesSlides/notesSlide2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79397328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4666263"/>
      </p:ext>
    </p:extLst>
  </p:cSld>
  <p:clrMapOvr>
    <a:masterClrMapping/>
  </p:clrMapOvr>
</p:notes>
</file>

<file path=ppt/notesSlides/notesSlide2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404915763"/>
      </p:ext>
    </p:extLst>
  </p:cSld>
  <p:clrMapOvr>
    <a:masterClrMapping/>
  </p:clrMapOvr>
</p:notes>
</file>

<file path=ppt/notesSlides/notesSlide2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75949108"/>
      </p:ext>
    </p:extLst>
  </p:cSld>
  <p:clrMapOvr>
    <a:masterClrMapping/>
  </p:clrMapOvr>
</p:notes>
</file>

<file path=ppt/notesSlides/notesSlide2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56688012"/>
      </p:ext>
    </p:extLst>
  </p:cSld>
  <p:clrMapOvr>
    <a:masterClrMapping/>
  </p:clrMapOvr>
</p:notes>
</file>

<file path=ppt/notesSlides/notesSlide2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22811938"/>
      </p:ext>
    </p:extLst>
  </p:cSld>
  <p:clrMapOvr>
    <a:masterClrMapping/>
  </p:clrMapOvr>
</p:notes>
</file>

<file path=ppt/notesSlides/notesSlide2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0300300"/>
      </p:ext>
    </p:extLst>
  </p:cSld>
  <p:clrMapOvr>
    <a:masterClrMapping/>
  </p:clrMapOvr>
</p:notes>
</file>

<file path=ppt/notesSlides/notesSlide2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076362004"/>
      </p:ext>
    </p:extLst>
  </p:cSld>
  <p:clrMapOvr>
    <a:masterClrMapping/>
  </p:clrMapOvr>
</p:notes>
</file>

<file path=ppt/notesSlides/notesSlide2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082196459"/>
      </p:ext>
    </p:extLst>
  </p:cSld>
  <p:clrMapOvr>
    <a:masterClrMapping/>
  </p:clrMapOvr>
</p:notes>
</file>

<file path=ppt/notesSlides/notesSlide2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207239599"/>
      </p:ext>
    </p:extLst>
  </p:cSld>
  <p:clrMapOvr>
    <a:masterClrMapping/>
  </p:clrMapOvr>
</p:notes>
</file>

<file path=ppt/notesSlides/notesSlide2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20607115"/>
      </p:ext>
    </p:extLst>
  </p:cSld>
  <p:clrMapOvr>
    <a:masterClrMapping/>
  </p:clrMapOvr>
</p:notes>
</file>

<file path=ppt/notesSlides/notesSlide2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0617640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812720099"/>
      </p:ext>
    </p:extLst>
  </p:cSld>
  <p:clrMapOvr>
    <a:masterClrMapping/>
  </p:clrMapOvr>
</p:notes>
</file>

<file path=ppt/notesSlides/notesSlide2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269712644"/>
      </p:ext>
    </p:extLst>
  </p:cSld>
  <p:clrMapOvr>
    <a:masterClrMapping/>
  </p:clrMapOvr>
</p:notes>
</file>

<file path=ppt/notesSlides/notesSlide2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192989738"/>
      </p:ext>
    </p:extLst>
  </p:cSld>
  <p:clrMapOvr>
    <a:masterClrMapping/>
  </p:clrMapOvr>
</p:notes>
</file>

<file path=ppt/notesSlides/notesSlide2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50323263"/>
      </p:ext>
    </p:extLst>
  </p:cSld>
  <p:clrMapOvr>
    <a:masterClrMapping/>
  </p:clrMapOvr>
</p:notes>
</file>

<file path=ppt/notesSlides/notesSlide2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402211120"/>
      </p:ext>
    </p:extLst>
  </p:cSld>
  <p:clrMapOvr>
    <a:masterClrMapping/>
  </p:clrMapOvr>
</p:notes>
</file>

<file path=ppt/notesSlides/notesSlide2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196409"/>
      </p:ext>
    </p:extLst>
  </p:cSld>
  <p:clrMapOvr>
    <a:masterClrMapping/>
  </p:clrMapOvr>
</p:notes>
</file>

<file path=ppt/notesSlides/notesSlide2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70068502"/>
      </p:ext>
    </p:extLst>
  </p:cSld>
  <p:clrMapOvr>
    <a:masterClrMapping/>
  </p:clrMapOvr>
</p:notes>
</file>

<file path=ppt/notesSlides/notesSlide2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77693518"/>
      </p:ext>
    </p:extLst>
  </p:cSld>
  <p:clrMapOvr>
    <a:masterClrMapping/>
  </p:clrMapOvr>
</p:notes>
</file>

<file path=ppt/notesSlides/notesSlide2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00700743"/>
      </p:ext>
    </p:extLst>
  </p:cSld>
  <p:clrMapOvr>
    <a:masterClrMapping/>
  </p:clrMapOvr>
</p:notes>
</file>

<file path=ppt/notesSlides/notesSlide2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287199102"/>
      </p:ext>
    </p:extLst>
  </p:cSld>
  <p:clrMapOvr>
    <a:masterClrMapping/>
  </p:clrMapOvr>
</p:notes>
</file>

<file path=ppt/notesSlides/notesSlide2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562296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86058692"/>
      </p:ext>
    </p:extLst>
  </p:cSld>
  <p:clrMapOvr>
    <a:masterClrMapping/>
  </p:clrMapOvr>
</p:notes>
</file>

<file path=ppt/notesSlides/notesSlide2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0900721"/>
      </p:ext>
    </p:extLst>
  </p:cSld>
  <p:clrMapOvr>
    <a:masterClrMapping/>
  </p:clrMapOvr>
</p:notes>
</file>

<file path=ppt/notesSlides/notesSlide2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08688696"/>
      </p:ext>
    </p:extLst>
  </p:cSld>
  <p:clrMapOvr>
    <a:masterClrMapping/>
  </p:clrMapOvr>
</p:notes>
</file>

<file path=ppt/notesSlides/notesSlide2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003422793"/>
      </p:ext>
    </p:extLst>
  </p:cSld>
  <p:clrMapOvr>
    <a:masterClrMapping/>
  </p:clrMapOvr>
</p:notes>
</file>

<file path=ppt/notesSlides/notesSlide2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29417867"/>
      </p:ext>
    </p:extLst>
  </p:cSld>
  <p:clrMapOvr>
    <a:masterClrMapping/>
  </p:clrMapOvr>
</p:notes>
</file>

<file path=ppt/notesSlides/notesSlide2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704497293"/>
      </p:ext>
    </p:extLst>
  </p:cSld>
  <p:clrMapOvr>
    <a:masterClrMapping/>
  </p:clrMapOvr>
</p:notes>
</file>

<file path=ppt/notesSlides/notesSlide2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58489392"/>
      </p:ext>
    </p:extLst>
  </p:cSld>
  <p:clrMapOvr>
    <a:masterClrMapping/>
  </p:clrMapOvr>
</p:notes>
</file>

<file path=ppt/notesSlides/notesSlide2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234193086"/>
      </p:ext>
    </p:extLst>
  </p:cSld>
  <p:clrMapOvr>
    <a:masterClrMapping/>
  </p:clrMapOvr>
</p:notes>
</file>

<file path=ppt/notesSlides/notesSlide2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07681217"/>
      </p:ext>
    </p:extLst>
  </p:cSld>
  <p:clrMapOvr>
    <a:masterClrMapping/>
  </p:clrMapOvr>
</p:notes>
</file>

<file path=ppt/notesSlides/notesSlide2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59963250"/>
      </p:ext>
    </p:extLst>
  </p:cSld>
  <p:clrMapOvr>
    <a:masterClrMapping/>
  </p:clrMapOvr>
</p:notes>
</file>

<file path=ppt/notesSlides/notesSlide2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34378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38156754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017660114"/>
      </p:ext>
    </p:extLst>
  </p:cSld>
  <p:clrMapOvr>
    <a:masterClrMapping/>
  </p:clrMapOvr>
</p:notes>
</file>

<file path=ppt/notesSlides/notesSlide3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91505977"/>
      </p:ext>
    </p:extLst>
  </p:cSld>
  <p:clrMapOvr>
    <a:masterClrMapping/>
  </p:clrMapOvr>
</p:notes>
</file>

<file path=ppt/notesSlides/notesSlide3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54353531"/>
      </p:ext>
    </p:extLst>
  </p:cSld>
  <p:clrMapOvr>
    <a:masterClrMapping/>
  </p:clrMapOvr>
</p:notes>
</file>

<file path=ppt/notesSlides/notesSlide3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38257215"/>
      </p:ext>
    </p:extLst>
  </p:cSld>
  <p:clrMapOvr>
    <a:masterClrMapping/>
  </p:clrMapOvr>
</p:notes>
</file>

<file path=ppt/notesSlides/notesSlide3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09380306"/>
      </p:ext>
    </p:extLst>
  </p:cSld>
  <p:clrMapOvr>
    <a:masterClrMapping/>
  </p:clrMapOvr>
</p:notes>
</file>

<file path=ppt/notesSlides/notesSlide3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8628816"/>
      </p:ext>
    </p:extLst>
  </p:cSld>
  <p:clrMapOvr>
    <a:masterClrMapping/>
  </p:clrMapOvr>
</p:notes>
</file>

<file path=ppt/notesSlides/notesSlide3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28976243"/>
      </p:ext>
    </p:extLst>
  </p:cSld>
  <p:clrMapOvr>
    <a:masterClrMapping/>
  </p:clrMapOvr>
</p:notes>
</file>

<file path=ppt/notesSlides/notesSlide3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71410014"/>
      </p:ext>
    </p:extLst>
  </p:cSld>
  <p:clrMapOvr>
    <a:masterClrMapping/>
  </p:clrMapOvr>
</p:notes>
</file>

<file path=ppt/notesSlides/notesSlide3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63783613"/>
      </p:ext>
    </p:extLst>
  </p:cSld>
  <p:clrMapOvr>
    <a:masterClrMapping/>
  </p:clrMapOvr>
</p:notes>
</file>

<file path=ppt/notesSlides/notesSlide3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35955128"/>
      </p:ext>
    </p:extLst>
  </p:cSld>
  <p:clrMapOvr>
    <a:masterClrMapping/>
  </p:clrMapOvr>
</p:notes>
</file>

<file path=ppt/notesSlides/notesSlide3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2330256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90134370"/>
      </p:ext>
    </p:extLst>
  </p:cSld>
  <p:clrMapOvr>
    <a:masterClrMapping/>
  </p:clrMapOvr>
</p:notes>
</file>

<file path=ppt/notesSlides/notesSlide3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44360483"/>
      </p:ext>
    </p:extLst>
  </p:cSld>
  <p:clrMapOvr>
    <a:masterClrMapping/>
  </p:clrMapOvr>
</p:notes>
</file>

<file path=ppt/notesSlides/notesSlide3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87323255"/>
      </p:ext>
    </p:extLst>
  </p:cSld>
  <p:clrMapOvr>
    <a:masterClrMapping/>
  </p:clrMapOvr>
</p:notes>
</file>

<file path=ppt/notesSlides/notesSlide3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21070673"/>
      </p:ext>
    </p:extLst>
  </p:cSld>
  <p:clrMapOvr>
    <a:masterClrMapping/>
  </p:clrMapOvr>
</p:notes>
</file>

<file path=ppt/notesSlides/notesSlide3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92835574"/>
      </p:ext>
    </p:extLst>
  </p:cSld>
  <p:clrMapOvr>
    <a:masterClrMapping/>
  </p:clrMapOvr>
</p:notes>
</file>

<file path=ppt/notesSlides/notesSlide3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13585223"/>
      </p:ext>
    </p:extLst>
  </p:cSld>
  <p:clrMapOvr>
    <a:masterClrMapping/>
  </p:clrMapOvr>
</p:notes>
</file>

<file path=ppt/notesSlides/notesSlide3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61576832"/>
      </p:ext>
    </p:extLst>
  </p:cSld>
  <p:clrMapOvr>
    <a:masterClrMapping/>
  </p:clrMapOvr>
</p:notes>
</file>

<file path=ppt/notesSlides/notesSlide3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50837241"/>
      </p:ext>
    </p:extLst>
  </p:cSld>
  <p:clrMapOvr>
    <a:masterClrMapping/>
  </p:clrMapOvr>
</p:notes>
</file>

<file path=ppt/notesSlides/notesSlide3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73762599"/>
      </p:ext>
    </p:extLst>
  </p:cSld>
  <p:clrMapOvr>
    <a:masterClrMapping/>
  </p:clrMapOvr>
</p:notes>
</file>

<file path=ppt/notesSlides/notesSlide3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221560681"/>
      </p:ext>
    </p:extLst>
  </p:cSld>
  <p:clrMapOvr>
    <a:masterClrMapping/>
  </p:clrMapOvr>
</p:notes>
</file>

<file path=ppt/notesSlides/notesSlide3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99062989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93136960"/>
      </p:ext>
    </p:extLst>
  </p:cSld>
  <p:clrMapOvr>
    <a:masterClrMapping/>
  </p:clrMapOvr>
</p:notes>
</file>

<file path=ppt/notesSlides/notesSlide3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1583232"/>
      </p:ext>
    </p:extLst>
  </p:cSld>
  <p:clrMapOvr>
    <a:masterClrMapping/>
  </p:clrMapOvr>
</p:notes>
</file>

<file path=ppt/notesSlides/notesSlide3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97801795"/>
      </p:ext>
    </p:extLst>
  </p:cSld>
  <p:clrMapOvr>
    <a:masterClrMapping/>
  </p:clrMapOvr>
</p:notes>
</file>

<file path=ppt/notesSlides/notesSlide3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05819753"/>
      </p:ext>
    </p:extLst>
  </p:cSld>
  <p:clrMapOvr>
    <a:masterClrMapping/>
  </p:clrMapOvr>
</p:notes>
</file>

<file path=ppt/notesSlides/notesSlide3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32229717"/>
      </p:ext>
    </p:extLst>
  </p:cSld>
  <p:clrMapOvr>
    <a:masterClrMapping/>
  </p:clrMapOvr>
</p:notes>
</file>

<file path=ppt/notesSlides/notesSlide3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슬라이드 이미지 개체 틀 3"/>
          <p:cNvSpPr>
            <a:spLocks noGrp="1" noRot="1" noChangeAspect="1" noTextEdit="1"/>
          </p:cNvSpPr>
          <p:nvPr>
            <p:ph type="sldImg"/>
          </p:nvPr>
        </p:nvSpPr>
        <p:spPr>
          <a:xfrm>
            <a:off x="336550" y="649288"/>
            <a:ext cx="6127750" cy="4241800"/>
          </a:xfrm>
          <a:ln/>
        </p:spPr>
      </p:sp>
      <p:sp>
        <p:nvSpPr>
          <p:cNvPr id="31747"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548882593"/>
      </p:ext>
    </p:extLst>
  </p:cSld>
  <p:clrMapOvr>
    <a:masterClrMapping/>
  </p:clrMapOvr>
</p:notes>
</file>

<file path=ppt/notesSlides/notesSlide3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73849102"/>
      </p:ext>
    </p:extLst>
  </p:cSld>
  <p:clrMapOvr>
    <a:masterClrMapping/>
  </p:clrMapOvr>
</p:notes>
</file>

<file path=ppt/notesSlides/notesSlide3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098131226"/>
      </p:ext>
    </p:extLst>
  </p:cSld>
  <p:clrMapOvr>
    <a:masterClrMapping/>
  </p:clrMapOvr>
</p:notes>
</file>

<file path=ppt/notesSlides/notesSlide3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80106377"/>
      </p:ext>
    </p:extLst>
  </p:cSld>
  <p:clrMapOvr>
    <a:masterClrMapping/>
  </p:clrMapOvr>
</p:notes>
</file>

<file path=ppt/notesSlides/notesSlide3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58564926"/>
      </p:ext>
    </p:extLst>
  </p:cSld>
  <p:clrMapOvr>
    <a:masterClrMapping/>
  </p:clrMapOvr>
</p:notes>
</file>

<file path=ppt/notesSlides/notesSlide3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41117442"/>
      </p:ext>
    </p:extLst>
  </p:cSld>
  <p:clrMapOvr>
    <a:masterClrMapping/>
  </p:clrMapOvr>
</p:notes>
</file>

<file path=ppt/notesSlides/notesSlide3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960100"/>
      </p:ext>
    </p:extLst>
  </p:cSld>
  <p:clrMapOvr>
    <a:masterClrMapping/>
  </p:clrMapOvr>
</p:notes>
</file>

<file path=ppt/notesSlides/notesSlide3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06810287"/>
      </p:ext>
    </p:extLst>
  </p:cSld>
  <p:clrMapOvr>
    <a:masterClrMapping/>
  </p:clrMapOvr>
</p:notes>
</file>

<file path=ppt/notesSlides/notesSlide3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11408876"/>
      </p:ext>
    </p:extLst>
  </p:cSld>
  <p:clrMapOvr>
    <a:masterClrMapping/>
  </p:clrMapOvr>
</p:notes>
</file>

<file path=ppt/notesSlides/notesSlide3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8202952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AADE8DC-FF3C-EB41-AEF7-554403F730EC}" type="slidenum">
              <a:rPr lang="en-US" smtClean="0"/>
              <a:pPr/>
              <a:t>34</a:t>
            </a:fld>
            <a:endParaRPr lang="en-US" dirty="0"/>
          </a:p>
        </p:txBody>
      </p:sp>
    </p:spTree>
    <p:extLst>
      <p:ext uri="{BB962C8B-B14F-4D97-AF65-F5344CB8AC3E}">
        <p14:creationId xmlns:p14="http://schemas.microsoft.com/office/powerpoint/2010/main" val="3458804376"/>
      </p:ext>
    </p:extLst>
  </p:cSld>
  <p:clrMapOvr>
    <a:masterClrMapping/>
  </p:clrMapOvr>
</p:notes>
</file>

<file path=ppt/notesSlides/notesSlide3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7557250"/>
      </p:ext>
    </p:extLst>
  </p:cSld>
  <p:clrMapOvr>
    <a:masterClrMapping/>
  </p:clrMapOvr>
</p:notes>
</file>

<file path=ppt/notesSlides/notesSlide3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3566221"/>
      </p:ext>
    </p:extLst>
  </p:cSld>
  <p:clrMapOvr>
    <a:masterClrMapping/>
  </p:clrMapOvr>
</p:notes>
</file>

<file path=ppt/notesSlides/notesSlide3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568334301"/>
      </p:ext>
    </p:extLst>
  </p:cSld>
  <p:clrMapOvr>
    <a:masterClrMapping/>
  </p:clrMapOvr>
</p:notes>
</file>

<file path=ppt/notesSlides/notesSlide3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121434440"/>
      </p:ext>
    </p:extLst>
  </p:cSld>
  <p:clrMapOvr>
    <a:masterClrMapping/>
  </p:clrMapOvr>
</p:notes>
</file>

<file path=ppt/notesSlides/notesSlide3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30634782"/>
      </p:ext>
    </p:extLst>
  </p:cSld>
  <p:clrMapOvr>
    <a:masterClrMapping/>
  </p:clrMapOvr>
</p:notes>
</file>

<file path=ppt/notesSlides/notesSlide3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57460452"/>
      </p:ext>
    </p:extLst>
  </p:cSld>
  <p:clrMapOvr>
    <a:masterClrMapping/>
  </p:clrMapOvr>
</p:notes>
</file>

<file path=ppt/notesSlides/notesSlide3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5395912"/>
      </p:ext>
    </p:extLst>
  </p:cSld>
  <p:clrMapOvr>
    <a:masterClrMapping/>
  </p:clrMapOvr>
</p:notes>
</file>

<file path=ppt/notesSlides/notesSlide3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44369019"/>
      </p:ext>
    </p:extLst>
  </p:cSld>
  <p:clrMapOvr>
    <a:masterClrMapping/>
  </p:clrMapOvr>
</p:notes>
</file>

<file path=ppt/notesSlides/notesSlide3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486211496"/>
      </p:ext>
    </p:extLst>
  </p:cSld>
  <p:clrMapOvr>
    <a:masterClrMapping/>
  </p:clrMapOvr>
</p:notes>
</file>

<file path=ppt/notesSlides/notesSlide3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079518594"/>
      </p:ext>
    </p:extLst>
  </p:cSld>
  <p:clrMapOvr>
    <a:masterClrMapping/>
  </p:clrMapOvr>
</p:notes>
</file>

<file path=ppt/notesSlides/notesSlide3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50686395"/>
      </p:ext>
    </p:extLst>
  </p:cSld>
  <p:clrMapOvr>
    <a:masterClrMapping/>
  </p:clrMapOvr>
</p:notes>
</file>

<file path=ppt/notesSlides/notesSlide3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00124336"/>
      </p:ext>
    </p:extLst>
  </p:cSld>
  <p:clrMapOvr>
    <a:masterClrMapping/>
  </p:clrMapOvr>
</p:notes>
</file>

<file path=ppt/notesSlides/notesSlide3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5835436"/>
      </p:ext>
    </p:extLst>
  </p:cSld>
  <p:clrMapOvr>
    <a:masterClrMapping/>
  </p:clrMapOvr>
</p:notes>
</file>

<file path=ppt/notesSlides/notesSlide3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03124068"/>
      </p:ext>
    </p:extLst>
  </p:cSld>
  <p:clrMapOvr>
    <a:masterClrMapping/>
  </p:clrMapOvr>
</p:notes>
</file>

<file path=ppt/notesSlides/notesSlide3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7897817"/>
      </p:ext>
    </p:extLst>
  </p:cSld>
  <p:clrMapOvr>
    <a:masterClrMapping/>
  </p:clrMapOvr>
</p:notes>
</file>

<file path=ppt/notesSlides/notesSlide3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706338632"/>
      </p:ext>
    </p:extLst>
  </p:cSld>
  <p:clrMapOvr>
    <a:masterClrMapping/>
  </p:clrMapOvr>
</p:notes>
</file>

<file path=ppt/notesSlides/notesSlide3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70599373"/>
      </p:ext>
    </p:extLst>
  </p:cSld>
  <p:clrMapOvr>
    <a:masterClrMapping/>
  </p:clrMapOvr>
</p:notes>
</file>

<file path=ppt/notesSlides/notesSlide3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157504551"/>
      </p:ext>
    </p:extLst>
  </p:cSld>
  <p:clrMapOvr>
    <a:masterClrMapping/>
  </p:clrMapOvr>
</p:notes>
</file>

<file path=ppt/notesSlides/notesSlide3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7809436"/>
      </p:ext>
    </p:extLst>
  </p:cSld>
  <p:clrMapOvr>
    <a:masterClrMapping/>
  </p:clrMapOvr>
</p:notes>
</file>

<file path=ppt/notesSlides/notesSlide3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7879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6230580"/>
      </p:ext>
    </p:extLst>
  </p:cSld>
  <p:clrMapOvr>
    <a:masterClrMapping/>
  </p:clrMapOvr>
</p:notes>
</file>

<file path=ppt/notesSlides/notesSlide3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265401355"/>
      </p:ext>
    </p:extLst>
  </p:cSld>
  <p:clrMapOvr>
    <a:masterClrMapping/>
  </p:clrMapOvr>
</p:notes>
</file>

<file path=ppt/notesSlides/notesSlide3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329910"/>
      </p:ext>
    </p:extLst>
  </p:cSld>
  <p:clrMapOvr>
    <a:masterClrMapping/>
  </p:clrMapOvr>
</p:notes>
</file>

<file path=ppt/notesSlides/notesSlide3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02223993"/>
      </p:ext>
    </p:extLst>
  </p:cSld>
  <p:clrMapOvr>
    <a:masterClrMapping/>
  </p:clrMapOvr>
</p:notes>
</file>

<file path=ppt/notesSlides/notesSlide3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3825722"/>
      </p:ext>
    </p:extLst>
  </p:cSld>
  <p:clrMapOvr>
    <a:masterClrMapping/>
  </p:clrMapOvr>
</p:notes>
</file>

<file path=ppt/notesSlides/notesSlide3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9509045"/>
      </p:ext>
    </p:extLst>
  </p:cSld>
  <p:clrMapOvr>
    <a:masterClrMapping/>
  </p:clrMapOvr>
</p:notes>
</file>

<file path=ppt/notesSlides/notesSlide3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061846"/>
      </p:ext>
    </p:extLst>
  </p:cSld>
  <p:clrMapOvr>
    <a:masterClrMapping/>
  </p:clrMapOvr>
</p:notes>
</file>

<file path=ppt/notesSlides/notesSlide3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52985084"/>
      </p:ext>
    </p:extLst>
  </p:cSld>
  <p:clrMapOvr>
    <a:masterClrMapping/>
  </p:clrMapOvr>
</p:notes>
</file>

<file path=ppt/notesSlides/notesSlide3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27389601"/>
      </p:ext>
    </p:extLst>
  </p:cSld>
  <p:clrMapOvr>
    <a:masterClrMapping/>
  </p:clrMapOvr>
</p:notes>
</file>

<file path=ppt/notesSlides/notesSlide3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030798"/>
      </p:ext>
    </p:extLst>
  </p:cSld>
  <p:clrMapOvr>
    <a:masterClrMapping/>
  </p:clrMapOvr>
</p:notes>
</file>

<file path=ppt/notesSlides/notesSlide3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285399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087371635"/>
      </p:ext>
    </p:extLst>
  </p:cSld>
  <p:clrMapOvr>
    <a:masterClrMapping/>
  </p:clrMapOvr>
</p:notes>
</file>

<file path=ppt/notesSlides/notesSlide3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22799841"/>
      </p:ext>
    </p:extLst>
  </p:cSld>
  <p:clrMapOvr>
    <a:masterClrMapping/>
  </p:clrMapOvr>
</p:notes>
</file>

<file path=ppt/notesSlides/notesSlide3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3269614"/>
      </p:ext>
    </p:extLst>
  </p:cSld>
  <p:clrMapOvr>
    <a:masterClrMapping/>
  </p:clrMapOvr>
</p:notes>
</file>

<file path=ppt/notesSlides/notesSlide3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98676075"/>
      </p:ext>
    </p:extLst>
  </p:cSld>
  <p:clrMapOvr>
    <a:masterClrMapping/>
  </p:clrMapOvr>
</p:notes>
</file>

<file path=ppt/notesSlides/notesSlide3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33787608"/>
      </p:ext>
    </p:extLst>
  </p:cSld>
  <p:clrMapOvr>
    <a:masterClrMapping/>
  </p:clrMapOvr>
</p:notes>
</file>

<file path=ppt/notesSlides/notesSlide3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8263971"/>
      </p:ext>
    </p:extLst>
  </p:cSld>
  <p:clrMapOvr>
    <a:masterClrMapping/>
  </p:clrMapOvr>
</p:notes>
</file>

<file path=ppt/notesSlides/notesSlide3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32833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7589274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2136460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42617555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8477888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1235496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7474312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6668661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9267912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3373076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19702277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4290029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5229703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7565242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6590815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3187890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1069033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832043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2264239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4006142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3852814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2188992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00052581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145436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4980873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98502930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5907201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9397509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8126863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70682430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1234406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84793524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0765679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7177250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988889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2522193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8013822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23652811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8976069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84661640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4638089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3237023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1605216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09831230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26709281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4605315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8332766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48470365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01927308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3546348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41252289"/>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46306395"/>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06430318"/>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38015096"/>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54438812"/>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82339642"/>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205009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40139594"/>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268814"/>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70206397"/>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86138963"/>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55646326"/>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42962317"/>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08478502"/>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72303224"/>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72323876"/>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80211810"/>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40411555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Index">
    <p:spTree>
      <p:nvGrpSpPr>
        <p:cNvPr id="1" name=""/>
        <p:cNvGrpSpPr/>
        <p:nvPr/>
      </p:nvGrpSpPr>
      <p:grpSpPr>
        <a:xfrm>
          <a:off x="0" y="0"/>
          <a:ext cx="0" cy="0"/>
          <a:chOff x="0" y="0"/>
          <a:chExt cx="0" cy="0"/>
        </a:xfrm>
      </p:grpSpPr>
      <p:pic>
        <p:nvPicPr>
          <p:cNvPr id="6" name="Picture 4" descr="C:\Users\Administrator\Desktop\LG Multy_V\간지.png"/>
          <p:cNvPicPr>
            <a:picLocks noChangeAspect="1" noChangeArrowheads="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793" y="0"/>
            <a:ext cx="9904412" cy="4357694"/>
          </a:xfrm>
          <a:prstGeom prst="rect">
            <a:avLst/>
          </a:prstGeom>
          <a:noFill/>
        </p:spPr>
      </p:pic>
      <p:cxnSp>
        <p:nvCxnSpPr>
          <p:cNvPr id="7" name="Straight Connector 25"/>
          <p:cNvCxnSpPr/>
          <p:nvPr userDrawn="1"/>
        </p:nvCxnSpPr>
        <p:spPr>
          <a:xfrm>
            <a:off x="4883150" y="3649687"/>
            <a:ext cx="4851400" cy="0"/>
          </a:xfrm>
          <a:prstGeom prst="line">
            <a:avLst/>
          </a:prstGeom>
          <a:ln w="3175" cmpd="sng">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14" name="Text Placeholder 13"/>
          <p:cNvSpPr>
            <a:spLocks noGrp="1"/>
          </p:cNvSpPr>
          <p:nvPr>
            <p:ph type="body" sz="quarter" idx="12" hasCustomPrompt="1"/>
          </p:nvPr>
        </p:nvSpPr>
        <p:spPr>
          <a:xfrm>
            <a:off x="4891095" y="3104964"/>
            <a:ext cx="4441589" cy="492443"/>
          </a:xfrm>
          <a:prstGeom prst="rect">
            <a:avLst/>
          </a:prstGeom>
        </p:spPr>
        <p:txBody>
          <a:bodyPr wrap="square" lIns="0" tIns="0" rIns="0" bIns="0">
            <a:spAutoFit/>
          </a:bodyPr>
          <a:lstStyle>
            <a:lvl1pPr marL="0" indent="0">
              <a:buFontTx/>
              <a:buNone/>
              <a:defRPr>
                <a:latin typeface="Arial"/>
                <a:cs typeface="Arial"/>
              </a:defRPr>
            </a:lvl1pPr>
          </a:lstStyle>
          <a:p>
            <a:pPr lvl="0"/>
            <a:r>
              <a:rPr lang="en-US" altLang="ko-KR" dirty="0"/>
              <a:t>Main Title Arial 32pt</a:t>
            </a:r>
            <a:endParaRPr lang="ko-KR" altLang="en-US" dirty="0"/>
          </a:p>
        </p:txBody>
      </p:sp>
      <p:sp>
        <p:nvSpPr>
          <p:cNvPr id="15" name="Rectangle 23"/>
          <p:cNvSpPr/>
          <p:nvPr userDrawn="1"/>
        </p:nvSpPr>
        <p:spPr>
          <a:xfrm>
            <a:off x="4883150" y="3648651"/>
            <a:ext cx="828000" cy="45719"/>
          </a:xfrm>
          <a:prstGeom prst="rect">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aseline="-25000" dirty="0">
              <a:solidFill>
                <a:prstClr val="white"/>
              </a:solidFill>
              <a:latin typeface="Arial" panose="020B0604020202020204" pitchFamily="34" charset="0"/>
            </a:endParaRPr>
          </a:p>
        </p:txBody>
      </p:sp>
      <p:sp>
        <p:nvSpPr>
          <p:cNvPr id="18" name="Text Placeholder 17"/>
          <p:cNvSpPr>
            <a:spLocks noGrp="1"/>
          </p:cNvSpPr>
          <p:nvPr>
            <p:ph type="body" sz="quarter" idx="13" hasCustomPrompt="1"/>
          </p:nvPr>
        </p:nvSpPr>
        <p:spPr>
          <a:xfrm>
            <a:off x="4883150" y="3899844"/>
            <a:ext cx="4464050" cy="276999"/>
          </a:xfrm>
          <a:prstGeom prst="rect">
            <a:avLst/>
          </a:prstGeom>
        </p:spPr>
        <p:txBody>
          <a:bodyPr wrap="square" lIns="0" tIns="0" rIns="0" bIns="0">
            <a:spAutoFit/>
          </a:bodyPr>
          <a:lstStyle>
            <a:lvl1pPr marL="285750" indent="-285750">
              <a:lnSpc>
                <a:spcPct val="100000"/>
              </a:lnSpc>
              <a:buFont typeface="Arial" panose="020B0604020202020204" pitchFamily="34" charset="0"/>
              <a:buChar char="•"/>
              <a:defRPr sz="1800" baseline="0">
                <a:latin typeface="Arial" panose="020B0604020202020204" pitchFamily="34" charset="0"/>
                <a:cs typeface="Arial" panose="020B0604020202020204" pitchFamily="34" charset="0"/>
              </a:defRPr>
            </a:lvl1pPr>
            <a:lvl2pPr>
              <a:defRPr sz="1800"/>
            </a:lvl2pPr>
            <a:lvl3pPr>
              <a:defRPr sz="1800"/>
            </a:lvl3pPr>
            <a:lvl4pPr>
              <a:defRPr sz="1800"/>
            </a:lvl4pPr>
            <a:lvl5pPr>
              <a:defRPr sz="1800"/>
            </a:lvl5pPr>
          </a:lstStyle>
          <a:p>
            <a:pPr lvl="0"/>
            <a:r>
              <a:rPr lang="en-US" altLang="ko-KR" dirty="0"/>
              <a:t>Sub Title Arial 18pt Arial 18pt</a:t>
            </a:r>
          </a:p>
        </p:txBody>
      </p:sp>
    </p:spTree>
    <p:extLst>
      <p:ext uri="{BB962C8B-B14F-4D97-AF65-F5344CB8AC3E}">
        <p14:creationId xmlns:p14="http://schemas.microsoft.com/office/powerpoint/2010/main" val="19946797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029134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빈화면">
    <p:spTree>
      <p:nvGrpSpPr>
        <p:cNvPr id="1" name=""/>
        <p:cNvGrpSpPr/>
        <p:nvPr/>
      </p:nvGrpSpPr>
      <p:grpSpPr>
        <a:xfrm>
          <a:off x="0" y="0"/>
          <a:ext cx="0" cy="0"/>
          <a:chOff x="0" y="0"/>
          <a:chExt cx="0" cy="0"/>
        </a:xfrm>
      </p:grpSpPr>
    </p:spTree>
    <p:extLst>
      <p:ext uri="{BB962C8B-B14F-4D97-AF65-F5344CB8AC3E}">
        <p14:creationId xmlns:p14="http://schemas.microsoft.com/office/powerpoint/2010/main" val="30051786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Page(headcopy+full Image)">
    <p:spTree>
      <p:nvGrpSpPr>
        <p:cNvPr id="1" name=""/>
        <p:cNvGrpSpPr/>
        <p:nvPr/>
      </p:nvGrpSpPr>
      <p:grpSpPr>
        <a:xfrm>
          <a:off x="0" y="0"/>
          <a:ext cx="0" cy="0"/>
          <a:chOff x="0" y="0"/>
          <a:chExt cx="0" cy="0"/>
        </a:xfrm>
      </p:grpSpPr>
      <p:cxnSp>
        <p:nvCxnSpPr>
          <p:cNvPr id="22" name="Straight Connector 25"/>
          <p:cNvCxnSpPr/>
          <p:nvPr userDrawn="1"/>
        </p:nvCxnSpPr>
        <p:spPr>
          <a:xfrm>
            <a:off x="275815" y="589880"/>
            <a:ext cx="9359173" cy="0"/>
          </a:xfrm>
          <a:prstGeom prst="line">
            <a:avLst/>
          </a:prstGeom>
          <a:ln w="3175" cmpd="sng">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23" name="Rectangle 23"/>
          <p:cNvSpPr/>
          <p:nvPr userDrawn="1"/>
        </p:nvSpPr>
        <p:spPr>
          <a:xfrm>
            <a:off x="277241" y="589880"/>
            <a:ext cx="828000" cy="45719"/>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latin typeface="Arial" panose="020B0604020202020204" pitchFamily="34" charset="0"/>
            </a:endParaRPr>
          </a:p>
        </p:txBody>
      </p:sp>
      <p:sp>
        <p:nvSpPr>
          <p:cNvPr id="11" name="Text Placeholder 13"/>
          <p:cNvSpPr>
            <a:spLocks noGrp="1"/>
          </p:cNvSpPr>
          <p:nvPr>
            <p:ph type="body" sz="quarter" idx="19" hasCustomPrompt="1"/>
          </p:nvPr>
        </p:nvSpPr>
        <p:spPr>
          <a:xfrm>
            <a:off x="276743" y="164293"/>
            <a:ext cx="5601544" cy="332399"/>
          </a:xfrm>
          <a:prstGeom prst="rect">
            <a:avLst/>
          </a:prstGeom>
        </p:spPr>
        <p:txBody>
          <a:bodyPr wrap="square" lIns="0" tIns="0" rIns="0" bIns="0">
            <a:spAutoFit/>
          </a:bodyPr>
          <a:lstStyle>
            <a:lvl1pPr marL="0" indent="0">
              <a:buFontTx/>
              <a:buNone/>
              <a:defRPr sz="2400" b="1">
                <a:latin typeface="+mj-ea"/>
                <a:ea typeface="+mj-ea"/>
                <a:cs typeface="Arial" panose="020B0604020202020204" pitchFamily="34" charset="0"/>
              </a:defRPr>
            </a:lvl1pPr>
          </a:lstStyle>
          <a:p>
            <a:pPr lvl="0"/>
            <a:r>
              <a:rPr lang="en-US" altLang="ko-KR" dirty="0"/>
              <a:t>Header Arial bold 24pt</a:t>
            </a:r>
            <a:endParaRPr lang="ko-KR" altLang="en-US" dirty="0"/>
          </a:p>
        </p:txBody>
      </p:sp>
      <p:sp>
        <p:nvSpPr>
          <p:cNvPr id="12" name="Text Placeholder 16"/>
          <p:cNvSpPr>
            <a:spLocks noGrp="1"/>
          </p:cNvSpPr>
          <p:nvPr>
            <p:ph type="body" sz="quarter" idx="20"/>
          </p:nvPr>
        </p:nvSpPr>
        <p:spPr>
          <a:xfrm>
            <a:off x="6330950" y="266849"/>
            <a:ext cx="3302000" cy="246221"/>
          </a:xfrm>
          <a:prstGeom prst="rect">
            <a:avLst/>
          </a:prstGeom>
        </p:spPr>
        <p:txBody>
          <a:bodyPr lIns="0" tIns="0" rIns="0" bIns="0">
            <a:spAutoFit/>
          </a:bodyPr>
          <a:lstStyle>
            <a:lvl1pPr marL="0" indent="0" algn="r">
              <a:buFontTx/>
              <a:buNone/>
              <a:defRPr sz="1600">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endParaRPr lang="en-US" altLang="ko-KR" dirty="0"/>
          </a:p>
        </p:txBody>
      </p:sp>
    </p:spTree>
    <p:extLst>
      <p:ext uri="{BB962C8B-B14F-4D97-AF65-F5344CB8AC3E}">
        <p14:creationId xmlns:p14="http://schemas.microsoft.com/office/powerpoint/2010/main" val="26356573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15" name="Line 14"/>
          <p:cNvSpPr>
            <a:spLocks noChangeShapeType="1"/>
          </p:cNvSpPr>
          <p:nvPr userDrawn="1"/>
        </p:nvSpPr>
        <p:spPr bwMode="auto">
          <a:xfrm>
            <a:off x="0" y="534988"/>
            <a:ext cx="9906000" cy="0"/>
          </a:xfrm>
          <a:prstGeom prst="line">
            <a:avLst/>
          </a:prstGeom>
          <a:noFill/>
          <a:ln w="9525">
            <a:solidFill>
              <a:schemeClr val="tx1"/>
            </a:solidFill>
            <a:round/>
            <a:headEnd/>
            <a:tailEnd/>
          </a:ln>
        </p:spPr>
        <p:txBody>
          <a:bodyPr/>
          <a:lstStyle/>
          <a:p>
            <a:endParaRPr lang="ko-KR" altLang="en-US" dirty="0"/>
          </a:p>
        </p:txBody>
      </p:sp>
    </p:spTree>
    <p:extLst>
      <p:ext uri="{BB962C8B-B14F-4D97-AF65-F5344CB8AC3E}">
        <p14:creationId xmlns:p14="http://schemas.microsoft.com/office/powerpoint/2010/main" val="38926868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s">
    <p:spTree>
      <p:nvGrpSpPr>
        <p:cNvPr id="1" name=""/>
        <p:cNvGrpSpPr/>
        <p:nvPr/>
      </p:nvGrpSpPr>
      <p:grpSpPr>
        <a:xfrm>
          <a:off x="0" y="0"/>
          <a:ext cx="0" cy="0"/>
          <a:chOff x="0" y="0"/>
          <a:chExt cx="0" cy="0"/>
        </a:xfrm>
      </p:grpSpPr>
      <p:cxnSp>
        <p:nvCxnSpPr>
          <p:cNvPr id="17" name="Straight Connector 25"/>
          <p:cNvCxnSpPr/>
          <p:nvPr userDrawn="1"/>
        </p:nvCxnSpPr>
        <p:spPr>
          <a:xfrm>
            <a:off x="279625" y="1614076"/>
            <a:ext cx="9359173" cy="0"/>
          </a:xfrm>
          <a:prstGeom prst="line">
            <a:avLst/>
          </a:prstGeom>
          <a:ln w="3175" cmpd="sng">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38" name="Text Placeholder 19"/>
          <p:cNvSpPr>
            <a:spLocks noGrp="1"/>
          </p:cNvSpPr>
          <p:nvPr>
            <p:ph type="body" sz="quarter" idx="10" hasCustomPrompt="1"/>
          </p:nvPr>
        </p:nvSpPr>
        <p:spPr>
          <a:xfrm>
            <a:off x="267275" y="997461"/>
            <a:ext cx="9312275" cy="553998"/>
          </a:xfrm>
          <a:prstGeom prst="rect">
            <a:avLst/>
          </a:prstGeom>
        </p:spPr>
        <p:txBody>
          <a:bodyPr lIns="0" tIns="0" rIns="0" bIns="0">
            <a:spAutoFit/>
          </a:bodyPr>
          <a:lstStyle>
            <a:lvl1pPr marL="0" indent="0">
              <a:buNone/>
              <a:defRPr sz="3600">
                <a:latin typeface="Arial" panose="020B0604020202020204" pitchFamily="34" charset="0"/>
                <a:cs typeface="Arial" panose="020B0604020202020204" pitchFamily="34" charset="0"/>
              </a:defRPr>
            </a:lvl1pPr>
          </a:lstStyle>
          <a:p>
            <a:r>
              <a:rPr lang="en-US" altLang="ko-KR" dirty="0"/>
              <a:t>Contents</a:t>
            </a:r>
            <a:endParaRPr lang="ko-KR" altLang="en-US" dirty="0"/>
          </a:p>
        </p:txBody>
      </p:sp>
      <p:sp>
        <p:nvSpPr>
          <p:cNvPr id="39" name="Rectangle 23"/>
          <p:cNvSpPr/>
          <p:nvPr userDrawn="1"/>
        </p:nvSpPr>
        <p:spPr>
          <a:xfrm>
            <a:off x="275893" y="1614507"/>
            <a:ext cx="828000" cy="45719"/>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latin typeface="Arial" panose="020B0604020202020204" pitchFamily="34" charset="0"/>
            </a:endParaRPr>
          </a:p>
        </p:txBody>
      </p:sp>
    </p:spTree>
    <p:extLst>
      <p:ext uri="{BB962C8B-B14F-4D97-AF65-F5344CB8AC3E}">
        <p14:creationId xmlns:p14="http://schemas.microsoft.com/office/powerpoint/2010/main" val="2952885061"/>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120" userDrawn="1">
          <p15:clr>
            <a:srgbClr val="FBAE40"/>
          </p15:clr>
        </p15:guide>
        <p15:guide id="3" orient="horz" pos="3702"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4_빈 화면">
    <p:spTree>
      <p:nvGrpSpPr>
        <p:cNvPr id="1" name=""/>
        <p:cNvGrpSpPr/>
        <p:nvPr/>
      </p:nvGrpSpPr>
      <p:grpSpPr>
        <a:xfrm>
          <a:off x="0" y="0"/>
          <a:ext cx="0" cy="0"/>
          <a:chOff x="0" y="0"/>
          <a:chExt cx="0" cy="0"/>
        </a:xfrm>
      </p:grpSpPr>
    </p:spTree>
    <p:extLst>
      <p:ext uri="{BB962C8B-B14F-4D97-AF65-F5344CB8AC3E}">
        <p14:creationId xmlns:p14="http://schemas.microsoft.com/office/powerpoint/2010/main" val="1914895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Contact Point">
    <p:spTree>
      <p:nvGrpSpPr>
        <p:cNvPr id="1" name=""/>
        <p:cNvGrpSpPr/>
        <p:nvPr/>
      </p:nvGrpSpPr>
      <p:grpSpPr>
        <a:xfrm>
          <a:off x="0" y="0"/>
          <a:ext cx="0" cy="0"/>
          <a:chOff x="0" y="0"/>
          <a:chExt cx="0" cy="0"/>
        </a:xfrm>
      </p:grpSpPr>
      <p:cxnSp>
        <p:nvCxnSpPr>
          <p:cNvPr id="22" name="Straight Connector 16"/>
          <p:cNvCxnSpPr/>
          <p:nvPr userDrawn="1"/>
        </p:nvCxnSpPr>
        <p:spPr>
          <a:xfrm flipH="1">
            <a:off x="3502984" y="4152417"/>
            <a:ext cx="2900033" cy="0"/>
          </a:xfrm>
          <a:prstGeom prst="line">
            <a:avLst/>
          </a:prstGeom>
          <a:ln w="6350" cmpd="sng">
            <a:solidFill>
              <a:srgbClr val="A50034"/>
            </a:solidFill>
          </a:ln>
          <a:effectLst/>
        </p:spPr>
        <p:style>
          <a:lnRef idx="2">
            <a:schemeClr val="accent1"/>
          </a:lnRef>
          <a:fillRef idx="0">
            <a:schemeClr val="accent1"/>
          </a:fillRef>
          <a:effectRef idx="1">
            <a:schemeClr val="accent1"/>
          </a:effectRef>
          <a:fontRef idx="minor">
            <a:schemeClr val="tx1"/>
          </a:fontRef>
        </p:style>
      </p:cxnSp>
      <p:cxnSp>
        <p:nvCxnSpPr>
          <p:cNvPr id="23" name="Straight Connector 14"/>
          <p:cNvCxnSpPr/>
          <p:nvPr userDrawn="1"/>
        </p:nvCxnSpPr>
        <p:spPr>
          <a:xfrm flipH="1">
            <a:off x="3502984" y="2836301"/>
            <a:ext cx="2900033" cy="0"/>
          </a:xfrm>
          <a:prstGeom prst="line">
            <a:avLst/>
          </a:prstGeom>
          <a:ln w="6350" cmpd="sng">
            <a:solidFill>
              <a:srgbClr val="A50034"/>
            </a:solidFill>
          </a:ln>
          <a:effectLst/>
        </p:spPr>
        <p:style>
          <a:lnRef idx="2">
            <a:schemeClr val="accent1"/>
          </a:lnRef>
          <a:fillRef idx="0">
            <a:schemeClr val="accent1"/>
          </a:fillRef>
          <a:effectRef idx="1">
            <a:schemeClr val="accent1"/>
          </a:effectRef>
          <a:fontRef idx="minor">
            <a:schemeClr val="tx1"/>
          </a:fontRef>
        </p:style>
      </p:cxnSp>
      <p:sp>
        <p:nvSpPr>
          <p:cNvPr id="28" name="TextBox 27"/>
          <p:cNvSpPr txBox="1"/>
          <p:nvPr userDrawn="1"/>
        </p:nvSpPr>
        <p:spPr>
          <a:xfrm>
            <a:off x="2802143" y="6503270"/>
            <a:ext cx="4301714" cy="138499"/>
          </a:xfrm>
          <a:prstGeom prst="rect">
            <a:avLst/>
          </a:prstGeom>
          <a:noFill/>
        </p:spPr>
        <p:txBody>
          <a:bodyPr wrap="square" lIns="0" tIns="0" rIns="0" bIns="0" rtlCol="0">
            <a:spAutoFit/>
          </a:bodyPr>
          <a:lstStyle/>
          <a:p>
            <a:pPr algn="ctr"/>
            <a:r>
              <a:rPr lang="en-US" altLang="ko-KR" sz="900" dirty="0">
                <a:solidFill>
                  <a:prstClr val="black"/>
                </a:solidFill>
                <a:latin typeface="Arial"/>
                <a:cs typeface="Arial"/>
              </a:rPr>
              <a:t>Copyright ⓒ 2019 LG Electronics. all right reserved.</a:t>
            </a:r>
            <a:endParaRPr lang="ko-KR" altLang="en-US" sz="900" dirty="0">
              <a:solidFill>
                <a:prstClr val="black"/>
              </a:solidFill>
            </a:endParaRPr>
          </a:p>
        </p:txBody>
      </p:sp>
    </p:spTree>
    <p:extLst>
      <p:ext uri="{BB962C8B-B14F-4D97-AF65-F5344CB8AC3E}">
        <p14:creationId xmlns:p14="http://schemas.microsoft.com/office/powerpoint/2010/main" val="33772151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내용">
    <p:spTree>
      <p:nvGrpSpPr>
        <p:cNvPr id="1" name=""/>
        <p:cNvGrpSpPr/>
        <p:nvPr/>
      </p:nvGrpSpPr>
      <p:grpSpPr>
        <a:xfrm>
          <a:off x="0" y="0"/>
          <a:ext cx="0" cy="0"/>
          <a:chOff x="0" y="0"/>
          <a:chExt cx="0" cy="0"/>
        </a:xfrm>
      </p:grpSpPr>
    </p:spTree>
    <p:extLst>
      <p:ext uri="{BB962C8B-B14F-4D97-AF65-F5344CB8AC3E}">
        <p14:creationId xmlns:p14="http://schemas.microsoft.com/office/powerpoint/2010/main" val="17046862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1_빈 화면">
    <p:spTree>
      <p:nvGrpSpPr>
        <p:cNvPr id="1" name=""/>
        <p:cNvGrpSpPr/>
        <p:nvPr/>
      </p:nvGrpSpPr>
      <p:grpSpPr>
        <a:xfrm>
          <a:off x="0" y="0"/>
          <a:ext cx="0" cy="0"/>
          <a:chOff x="0" y="0"/>
          <a:chExt cx="0" cy="0"/>
        </a:xfrm>
      </p:grpSpPr>
    </p:spTree>
    <p:extLst>
      <p:ext uri="{BB962C8B-B14F-4D97-AF65-F5344CB8AC3E}">
        <p14:creationId xmlns:p14="http://schemas.microsoft.com/office/powerpoint/2010/main" val="11695141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2_제목 슬라이드">
    <p:spTree>
      <p:nvGrpSpPr>
        <p:cNvPr id="1" name=""/>
        <p:cNvGrpSpPr/>
        <p:nvPr/>
      </p:nvGrpSpPr>
      <p:grpSpPr>
        <a:xfrm>
          <a:off x="0" y="0"/>
          <a:ext cx="0" cy="0"/>
          <a:chOff x="0" y="0"/>
          <a:chExt cx="0" cy="0"/>
        </a:xfrm>
      </p:grpSpPr>
    </p:spTree>
    <p:extLst>
      <p:ext uri="{BB962C8B-B14F-4D97-AF65-F5344CB8AC3E}">
        <p14:creationId xmlns:p14="http://schemas.microsoft.com/office/powerpoint/2010/main" val="5936554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681038" y="365126"/>
            <a:ext cx="8543925" cy="1325563"/>
          </a:xfrm>
          <a:prstGeom prst="rect">
            <a:avLst/>
          </a:prstGeom>
        </p:spPr>
        <p:txBody>
          <a:bodyPr vert="horz" lIns="91440" tIns="45720" rIns="91440" bIns="45720" rtlCol="0" anchor="ctr">
            <a:normAutofit/>
          </a:bodyPr>
          <a:lstStyle/>
          <a:p>
            <a:r>
              <a:rPr lang="ko-KR" altLang="en-US"/>
              <a:t>마스터 제목 스타일 편집</a:t>
            </a:r>
            <a:endParaRPr lang="en-US"/>
          </a:p>
        </p:txBody>
      </p:sp>
      <p:sp>
        <p:nvSpPr>
          <p:cNvPr id="3" name="텍스트 개체 틀 2"/>
          <p:cNvSpPr>
            <a:spLocks noGrp="1"/>
          </p:cNvSpPr>
          <p:nvPr>
            <p:ph type="body" idx="1"/>
          </p:nvPr>
        </p:nvSpPr>
        <p:spPr>
          <a:xfrm>
            <a:off x="681038" y="1825625"/>
            <a:ext cx="8543925" cy="4351338"/>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a:p>
        </p:txBody>
      </p:sp>
      <p:sp>
        <p:nvSpPr>
          <p:cNvPr id="4" name="날짜 개체 틀 3"/>
          <p:cNvSpPr>
            <a:spLocks noGrp="1"/>
          </p:cNvSpPr>
          <p:nvPr>
            <p:ph type="dt" sz="half" idx="2"/>
          </p:nvPr>
        </p:nvSpPr>
        <p:spPr>
          <a:xfrm>
            <a:off x="681038" y="6356351"/>
            <a:ext cx="2228850" cy="365125"/>
          </a:xfrm>
          <a:prstGeom prst="rect">
            <a:avLst/>
          </a:prstGeom>
        </p:spPr>
        <p:txBody>
          <a:bodyPr vert="horz" lIns="91440" tIns="45720" rIns="91440" bIns="45720" rtlCol="0" anchor="ctr"/>
          <a:lstStyle>
            <a:lvl1pPr algn="l">
              <a:defRPr sz="975">
                <a:solidFill>
                  <a:schemeClr val="tx1">
                    <a:tint val="75000"/>
                  </a:schemeClr>
                </a:solidFill>
              </a:defRPr>
            </a:lvl1pPr>
          </a:lstStyle>
          <a:p>
            <a:fld id="{38653A74-4859-4EFB-B57F-D26DB8320281}" type="datetimeFigureOut">
              <a:rPr lang="en-US" smtClean="0"/>
              <a:t>5/18/2022</a:t>
            </a:fld>
            <a:endParaRPr lang="en-US"/>
          </a:p>
        </p:txBody>
      </p:sp>
      <p:sp>
        <p:nvSpPr>
          <p:cNvPr id="5" name="바닥글 개체 틀 4"/>
          <p:cNvSpPr>
            <a:spLocks noGrp="1"/>
          </p:cNvSpPr>
          <p:nvPr>
            <p:ph type="ftr" sz="quarter" idx="3"/>
          </p:nvPr>
        </p:nvSpPr>
        <p:spPr>
          <a:xfrm>
            <a:off x="3281363" y="6356351"/>
            <a:ext cx="3343275" cy="365125"/>
          </a:xfrm>
          <a:prstGeom prst="rect">
            <a:avLst/>
          </a:prstGeom>
        </p:spPr>
        <p:txBody>
          <a:bodyPr vert="horz" lIns="91440" tIns="45720" rIns="91440" bIns="45720" rtlCol="0" anchor="ctr"/>
          <a:lstStyle>
            <a:lvl1pPr algn="ctr">
              <a:defRPr sz="975">
                <a:solidFill>
                  <a:schemeClr val="tx1">
                    <a:tint val="75000"/>
                  </a:schemeClr>
                </a:solidFill>
              </a:defRPr>
            </a:lvl1pPr>
          </a:lstStyle>
          <a:p>
            <a:endParaRPr lang="en-US"/>
          </a:p>
        </p:txBody>
      </p:sp>
      <p:sp>
        <p:nvSpPr>
          <p:cNvPr id="6" name="슬라이드 번호 개체 틀 5"/>
          <p:cNvSpPr>
            <a:spLocks noGrp="1"/>
          </p:cNvSpPr>
          <p:nvPr>
            <p:ph type="sldNum" sz="quarter" idx="4"/>
          </p:nvPr>
        </p:nvSpPr>
        <p:spPr>
          <a:xfrm>
            <a:off x="6996113" y="6356351"/>
            <a:ext cx="2228850" cy="365125"/>
          </a:xfrm>
          <a:prstGeom prst="rect">
            <a:avLst/>
          </a:prstGeom>
        </p:spPr>
        <p:txBody>
          <a:bodyPr vert="horz" lIns="91440" tIns="45720" rIns="91440" bIns="45720" rtlCol="0" anchor="ctr"/>
          <a:lstStyle>
            <a:lvl1pPr algn="r">
              <a:defRPr sz="975">
                <a:solidFill>
                  <a:schemeClr val="tx1">
                    <a:tint val="75000"/>
                  </a:schemeClr>
                </a:solidFill>
              </a:defRPr>
            </a:lvl1pPr>
          </a:lstStyle>
          <a:p>
            <a:fld id="{3AA34AAE-DB12-465E-A7C0-174D7F1E725F}" type="slidenum">
              <a:rPr lang="ko-KR" altLang="en-US" smtClean="0">
                <a:solidFill>
                  <a:prstClr val="black"/>
                </a:solidFill>
              </a:rPr>
              <a:pPr/>
              <a:t>‹#›</a:t>
            </a:fld>
            <a:endParaRPr lang="ko-KR" altLang="en-US" dirty="0">
              <a:solidFill>
                <a:prstClr val="black"/>
              </a:solidFill>
            </a:endParaRPr>
          </a:p>
        </p:txBody>
      </p:sp>
      <p:pic>
        <p:nvPicPr>
          <p:cNvPr id="10" name="그림 9"/>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7617296" y="6407183"/>
            <a:ext cx="2206964" cy="396214"/>
          </a:xfrm>
          <a:prstGeom prst="rect">
            <a:avLst/>
          </a:prstGeom>
        </p:spPr>
      </p:pic>
    </p:spTree>
    <p:extLst>
      <p:ext uri="{BB962C8B-B14F-4D97-AF65-F5344CB8AC3E}">
        <p14:creationId xmlns:p14="http://schemas.microsoft.com/office/powerpoint/2010/main" val="3724439560"/>
      </p:ext>
    </p:extLst>
  </p:cSld>
  <p:clrMap bg1="lt1" tx1="dk1" bg2="lt2" tx2="dk2" accent1="accent1" accent2="accent2" accent3="accent3" accent4="accent4" accent5="accent5" accent6="accent6" hlink="hlink" folHlink="folHlink"/>
  <p:sldLayoutIdLst>
    <p:sldLayoutId id="2147483778" r:id="rId1"/>
    <p:sldLayoutId id="2147483779" r:id="rId2"/>
    <p:sldLayoutId id="2147483710" r:id="rId3"/>
    <p:sldLayoutId id="2147483698" r:id="rId4"/>
    <p:sldLayoutId id="2147483718" r:id="rId5"/>
    <p:sldLayoutId id="2147483719" r:id="rId6"/>
    <p:sldLayoutId id="2147483720" r:id="rId7"/>
    <p:sldLayoutId id="2147483721" r:id="rId8"/>
    <p:sldLayoutId id="2147483723" r:id="rId9"/>
    <p:sldLayoutId id="2147483780" r:id="rId10"/>
    <p:sldLayoutId id="2147483781" r:id="rId11"/>
  </p:sldLayoutIdLst>
  <p:hf hdr="0" ftr="0" dt="0"/>
  <p:txStyles>
    <p:titleStyle>
      <a:lvl1pPr algn="l" defTabSz="742950" rtl="0" eaLnBrk="1" latinLnBrk="0" hangingPunct="1">
        <a:lnSpc>
          <a:spcPct val="90000"/>
        </a:lnSpc>
        <a:spcBef>
          <a:spcPct val="0"/>
        </a:spcBef>
        <a:buNone/>
        <a:defRPr sz="3575" kern="1200">
          <a:solidFill>
            <a:schemeClr val="tx1"/>
          </a:solidFill>
          <a:latin typeface="+mj-lt"/>
          <a:ea typeface="+mj-ea"/>
          <a:cs typeface="+mj-cs"/>
        </a:defRPr>
      </a:lvl1pPr>
    </p:titleStyle>
    <p:bodyStyle>
      <a:lvl1pPr marL="185738" indent="-185738" algn="l" defTabSz="742950" rtl="0" eaLnBrk="1" latinLnBrk="0" hangingPunct="1">
        <a:lnSpc>
          <a:spcPct val="90000"/>
        </a:lnSpc>
        <a:spcBef>
          <a:spcPts val="813"/>
        </a:spcBef>
        <a:buFont typeface="Arial" panose="020B0604020202020204" pitchFamily="34" charset="0"/>
        <a:buChar char="•"/>
        <a:defRPr sz="2275" kern="1200">
          <a:solidFill>
            <a:schemeClr val="tx1"/>
          </a:solidFill>
          <a:latin typeface="+mn-lt"/>
          <a:ea typeface="+mn-ea"/>
          <a:cs typeface="+mn-cs"/>
        </a:defRPr>
      </a:lvl1pPr>
      <a:lvl2pPr marL="557213" indent="-185738" algn="l" defTabSz="742950" rtl="0" eaLnBrk="1" latinLnBrk="0" hangingPunct="1">
        <a:lnSpc>
          <a:spcPct val="90000"/>
        </a:lnSpc>
        <a:spcBef>
          <a:spcPts val="406"/>
        </a:spcBef>
        <a:buFont typeface="Arial" panose="020B0604020202020204" pitchFamily="34" charset="0"/>
        <a:buChar char="•"/>
        <a:defRPr sz="1950" kern="1200">
          <a:solidFill>
            <a:schemeClr val="tx1"/>
          </a:solidFill>
          <a:latin typeface="+mn-lt"/>
          <a:ea typeface="+mn-ea"/>
          <a:cs typeface="+mn-cs"/>
        </a:defRPr>
      </a:lvl2pPr>
      <a:lvl3pPr marL="928688" indent="-185738" algn="l" defTabSz="742950" rtl="0" eaLnBrk="1" latinLnBrk="0" hangingPunct="1">
        <a:lnSpc>
          <a:spcPct val="90000"/>
        </a:lnSpc>
        <a:spcBef>
          <a:spcPts val="406"/>
        </a:spcBef>
        <a:buFont typeface="Arial" panose="020B0604020202020204" pitchFamily="34" charset="0"/>
        <a:buChar char="•"/>
        <a:defRPr sz="1625" kern="1200">
          <a:solidFill>
            <a:schemeClr val="tx1"/>
          </a:solidFill>
          <a:latin typeface="+mn-lt"/>
          <a:ea typeface="+mn-ea"/>
          <a:cs typeface="+mn-cs"/>
        </a:defRPr>
      </a:lvl3pPr>
      <a:lvl4pPr marL="13001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4pPr>
      <a:lvl5pPr marL="16716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p:bodyStyle>
    <p:otherStyle>
      <a:defPPr>
        <a:defRPr lang="en-US"/>
      </a:defPPr>
      <a:lvl1pPr marL="0" algn="l" defTabSz="742950" rtl="0" eaLnBrk="1" latinLnBrk="0" hangingPunct="1">
        <a:defRPr sz="1463" kern="1200">
          <a:solidFill>
            <a:schemeClr val="tx1"/>
          </a:solidFill>
          <a:latin typeface="+mn-lt"/>
          <a:ea typeface="+mn-ea"/>
          <a:cs typeface="+mn-cs"/>
        </a:defRPr>
      </a:lvl1pPr>
      <a:lvl2pPr marL="371475" algn="l" defTabSz="742950" rtl="0" eaLnBrk="1" latinLnBrk="0" hangingPunct="1">
        <a:defRPr sz="1463" kern="1200">
          <a:solidFill>
            <a:schemeClr val="tx1"/>
          </a:solidFill>
          <a:latin typeface="+mn-lt"/>
          <a:ea typeface="+mn-ea"/>
          <a:cs typeface="+mn-cs"/>
        </a:defRPr>
      </a:lvl2pPr>
      <a:lvl3pPr marL="742950" algn="l" defTabSz="742950" rtl="0" eaLnBrk="1" latinLnBrk="0" hangingPunct="1">
        <a:defRPr sz="1463" kern="1200">
          <a:solidFill>
            <a:schemeClr val="tx1"/>
          </a:solidFill>
          <a:latin typeface="+mn-lt"/>
          <a:ea typeface="+mn-ea"/>
          <a:cs typeface="+mn-cs"/>
        </a:defRPr>
      </a:lvl3pPr>
      <a:lvl4pPr marL="1114425" algn="l" defTabSz="742950" rtl="0" eaLnBrk="1" latinLnBrk="0" hangingPunct="1">
        <a:defRPr sz="1463" kern="1200">
          <a:solidFill>
            <a:schemeClr val="tx1"/>
          </a:solidFill>
          <a:latin typeface="+mn-lt"/>
          <a:ea typeface="+mn-ea"/>
          <a:cs typeface="+mn-cs"/>
        </a:defRPr>
      </a:lvl4pPr>
      <a:lvl5pPr marL="1485900" algn="l" defTabSz="742950" rtl="0" eaLnBrk="1" latinLnBrk="0" hangingPunct="1">
        <a:defRPr sz="1463" kern="1200">
          <a:solidFill>
            <a:schemeClr val="tx1"/>
          </a:solidFill>
          <a:latin typeface="+mn-lt"/>
          <a:ea typeface="+mn-ea"/>
          <a:cs typeface="+mn-cs"/>
        </a:defRPr>
      </a:lvl5pPr>
      <a:lvl6pPr marL="1857375" algn="l" defTabSz="742950" rtl="0" eaLnBrk="1" latinLnBrk="0" hangingPunct="1">
        <a:defRPr sz="1463" kern="1200">
          <a:solidFill>
            <a:schemeClr val="tx1"/>
          </a:solidFill>
          <a:latin typeface="+mn-lt"/>
          <a:ea typeface="+mn-ea"/>
          <a:cs typeface="+mn-cs"/>
        </a:defRPr>
      </a:lvl6pPr>
      <a:lvl7pPr marL="2228850" algn="l" defTabSz="742950" rtl="0" eaLnBrk="1" latinLnBrk="0" hangingPunct="1">
        <a:defRPr sz="1463" kern="1200">
          <a:solidFill>
            <a:schemeClr val="tx1"/>
          </a:solidFill>
          <a:latin typeface="+mn-lt"/>
          <a:ea typeface="+mn-ea"/>
          <a:cs typeface="+mn-cs"/>
        </a:defRPr>
      </a:lvl7pPr>
      <a:lvl8pPr marL="2600325" algn="l" defTabSz="742950" rtl="0" eaLnBrk="1" latinLnBrk="0" hangingPunct="1">
        <a:defRPr sz="1463" kern="1200">
          <a:solidFill>
            <a:schemeClr val="tx1"/>
          </a:solidFill>
          <a:latin typeface="+mn-lt"/>
          <a:ea typeface="+mn-ea"/>
          <a:cs typeface="+mn-cs"/>
        </a:defRPr>
      </a:lvl8pPr>
      <a:lvl9pPr marL="2971800" algn="l" defTabSz="742950" rtl="0" eaLnBrk="1" latinLnBrk="0" hangingPunct="1">
        <a:defRPr sz="1463"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100.xml"/><Relationship Id="rId1" Type="http://schemas.openxmlformats.org/officeDocument/2006/relationships/slideLayout" Target="../slideLayouts/slideLayout2.xml"/><Relationship Id="rId4" Type="http://schemas.openxmlformats.org/officeDocument/2006/relationships/image" Target="../media/image173.png"/></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8" Type="http://schemas.openxmlformats.org/officeDocument/2006/relationships/image" Target="../media/image1690.png"/><Relationship Id="rId3" Type="http://schemas.openxmlformats.org/officeDocument/2006/relationships/image" Target="../media/image175.png"/><Relationship Id="rId7" Type="http://schemas.openxmlformats.org/officeDocument/2006/relationships/image" Target="../media/image1680.png"/><Relationship Id="rId2" Type="http://schemas.openxmlformats.org/officeDocument/2006/relationships/notesSlide" Target="../notesSlides/notesSlide111.xml"/><Relationship Id="rId1" Type="http://schemas.openxmlformats.org/officeDocument/2006/relationships/slideLayout" Target="../slideLayouts/slideLayout2.xml"/><Relationship Id="rId6" Type="http://schemas.openxmlformats.org/officeDocument/2006/relationships/image" Target="../media/image1670.png"/><Relationship Id="rId5" Type="http://schemas.openxmlformats.org/officeDocument/2006/relationships/image" Target="../media/image1660.png"/><Relationship Id="rId4" Type="http://schemas.openxmlformats.org/officeDocument/2006/relationships/image" Target="../media/image1650.png"/></Relationships>
</file>

<file path=ppt/slides/_rels/slide112.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114.xml"/><Relationship Id="rId1" Type="http://schemas.openxmlformats.org/officeDocument/2006/relationships/slideLayout" Target="../slideLayouts/slideLayout2.xml"/><Relationship Id="rId6" Type="http://schemas.openxmlformats.org/officeDocument/2006/relationships/image" Target="../media/image180.png"/><Relationship Id="rId5" Type="http://schemas.openxmlformats.org/officeDocument/2006/relationships/image" Target="../media/image179.png"/><Relationship Id="rId4" Type="http://schemas.openxmlformats.org/officeDocument/2006/relationships/image" Target="../media/image178.png"/></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notesSlide" Target="../notesSlides/notesSlide123.xml"/><Relationship Id="rId1" Type="http://schemas.openxmlformats.org/officeDocument/2006/relationships/slideLayout" Target="../slideLayouts/slideLayout2.xml"/><Relationship Id="rId4" Type="http://schemas.openxmlformats.org/officeDocument/2006/relationships/image" Target="../media/image185.png"/></Relationships>
</file>

<file path=ppt/slides/_rels/slide124.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126.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notesSlide" Target="../notesSlides/notesSlide127.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notesSlide" Target="../notesSlides/notesSlide128.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130.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8" Type="http://schemas.openxmlformats.org/officeDocument/2006/relationships/image" Target="../media/image196.png"/><Relationship Id="rId3" Type="http://schemas.openxmlformats.org/officeDocument/2006/relationships/image" Target="../media/image191.png"/><Relationship Id="rId7" Type="http://schemas.openxmlformats.org/officeDocument/2006/relationships/image" Target="../media/image195.png"/><Relationship Id="rId2" Type="http://schemas.openxmlformats.org/officeDocument/2006/relationships/notesSlide" Target="../notesSlides/notesSlide133.xml"/><Relationship Id="rId1" Type="http://schemas.openxmlformats.org/officeDocument/2006/relationships/slideLayout" Target="../slideLayouts/slideLayout2.xml"/><Relationship Id="rId6" Type="http://schemas.openxmlformats.org/officeDocument/2006/relationships/image" Target="../media/image194.png"/><Relationship Id="rId5" Type="http://schemas.openxmlformats.org/officeDocument/2006/relationships/image" Target="../media/image193.png"/><Relationship Id="rId4" Type="http://schemas.openxmlformats.org/officeDocument/2006/relationships/image" Target="../media/image192.png"/></Relationships>
</file>

<file path=ppt/slides/_rels/slide134.xml.rels><?xml version="1.0" encoding="UTF-8" standalone="yes"?>
<Relationships xmlns="http://schemas.openxmlformats.org/package/2006/relationships"><Relationship Id="rId8" Type="http://schemas.openxmlformats.org/officeDocument/2006/relationships/image" Target="../media/image201.png"/><Relationship Id="rId3" Type="http://schemas.openxmlformats.org/officeDocument/2006/relationships/image" Target="../media/image197.png"/><Relationship Id="rId7" Type="http://schemas.openxmlformats.org/officeDocument/2006/relationships/image" Target="../media/image40.png"/><Relationship Id="rId2" Type="http://schemas.openxmlformats.org/officeDocument/2006/relationships/notesSlide" Target="../notesSlides/notesSlide134.xml"/><Relationship Id="rId1" Type="http://schemas.openxmlformats.org/officeDocument/2006/relationships/slideLayout" Target="../slideLayouts/slideLayout2.xml"/><Relationship Id="rId6" Type="http://schemas.openxmlformats.org/officeDocument/2006/relationships/image" Target="../media/image200.png"/><Relationship Id="rId5" Type="http://schemas.openxmlformats.org/officeDocument/2006/relationships/image" Target="../media/image199.png"/><Relationship Id="rId4" Type="http://schemas.openxmlformats.org/officeDocument/2006/relationships/image" Target="../media/image198.png"/><Relationship Id="rId9" Type="http://schemas.openxmlformats.org/officeDocument/2006/relationships/image" Target="../media/image202.png"/></Relationships>
</file>

<file path=ppt/slides/_rels/slide135.xml.rels><?xml version="1.0" encoding="UTF-8" standalone="yes"?>
<Relationships xmlns="http://schemas.openxmlformats.org/package/2006/relationships"><Relationship Id="rId8" Type="http://schemas.openxmlformats.org/officeDocument/2006/relationships/image" Target="../media/image204.png"/><Relationship Id="rId3" Type="http://schemas.openxmlformats.org/officeDocument/2006/relationships/image" Target="../media/image197.png"/><Relationship Id="rId7" Type="http://schemas.openxmlformats.org/officeDocument/2006/relationships/image" Target="../media/image40.png"/><Relationship Id="rId2" Type="http://schemas.openxmlformats.org/officeDocument/2006/relationships/notesSlide" Target="../notesSlides/notesSlide135.xml"/><Relationship Id="rId1" Type="http://schemas.openxmlformats.org/officeDocument/2006/relationships/slideLayout" Target="../slideLayouts/slideLayout2.xml"/><Relationship Id="rId6" Type="http://schemas.openxmlformats.org/officeDocument/2006/relationships/image" Target="../media/image200.png"/><Relationship Id="rId5" Type="http://schemas.openxmlformats.org/officeDocument/2006/relationships/image" Target="../media/image199.png"/><Relationship Id="rId4" Type="http://schemas.openxmlformats.org/officeDocument/2006/relationships/image" Target="../media/image203.png"/><Relationship Id="rId9" Type="http://schemas.openxmlformats.org/officeDocument/2006/relationships/image" Target="../media/image202.png"/></Relationships>
</file>

<file path=ppt/slides/_rels/slide136.xml.rels><?xml version="1.0" encoding="UTF-8" standalone="yes"?>
<Relationships xmlns="http://schemas.openxmlformats.org/package/2006/relationships"><Relationship Id="rId8" Type="http://schemas.openxmlformats.org/officeDocument/2006/relationships/image" Target="../media/image206.png"/><Relationship Id="rId3" Type="http://schemas.openxmlformats.org/officeDocument/2006/relationships/image" Target="../media/image197.png"/><Relationship Id="rId7" Type="http://schemas.openxmlformats.org/officeDocument/2006/relationships/image" Target="../media/image40.png"/><Relationship Id="rId2" Type="http://schemas.openxmlformats.org/officeDocument/2006/relationships/notesSlide" Target="../notesSlides/notesSlide136.xml"/><Relationship Id="rId1" Type="http://schemas.openxmlformats.org/officeDocument/2006/relationships/slideLayout" Target="../slideLayouts/slideLayout2.xml"/><Relationship Id="rId6" Type="http://schemas.openxmlformats.org/officeDocument/2006/relationships/image" Target="../media/image200.png"/><Relationship Id="rId5" Type="http://schemas.openxmlformats.org/officeDocument/2006/relationships/image" Target="../media/image199.png"/><Relationship Id="rId4" Type="http://schemas.openxmlformats.org/officeDocument/2006/relationships/image" Target="../media/image205.png"/><Relationship Id="rId9" Type="http://schemas.openxmlformats.org/officeDocument/2006/relationships/image" Target="../media/image202.png"/></Relationships>
</file>

<file path=ppt/slides/_rels/slide137.xml.rels><?xml version="1.0" encoding="UTF-8" standalone="yes"?>
<Relationships xmlns="http://schemas.openxmlformats.org/package/2006/relationships"><Relationship Id="rId3" Type="http://schemas.openxmlformats.org/officeDocument/2006/relationships/image" Target="../media/image2040.png"/><Relationship Id="rId2" Type="http://schemas.openxmlformats.org/officeDocument/2006/relationships/notesSlide" Target="../notesSlides/notesSlide137.xml"/><Relationship Id="rId1" Type="http://schemas.openxmlformats.org/officeDocument/2006/relationships/slideLayout" Target="../slideLayouts/slideLayout2.xml"/><Relationship Id="rId4" Type="http://schemas.openxmlformats.org/officeDocument/2006/relationships/image" Target="../media/image2050.png"/></Relationships>
</file>

<file path=ppt/slides/_rels/slide138.xml.rels><?xml version="1.0" encoding="UTF-8" standalone="yes"?>
<Relationships xmlns="http://schemas.openxmlformats.org/package/2006/relationships"><Relationship Id="rId3" Type="http://schemas.openxmlformats.org/officeDocument/2006/relationships/image" Target="../media/image2061.png"/><Relationship Id="rId7" Type="http://schemas.openxmlformats.org/officeDocument/2006/relationships/image" Target="../media/image209.png"/><Relationship Id="rId2" Type="http://schemas.openxmlformats.org/officeDocument/2006/relationships/notesSlide" Target="../notesSlides/notesSlide138.xml"/><Relationship Id="rId1" Type="http://schemas.openxmlformats.org/officeDocument/2006/relationships/slideLayout" Target="../slideLayouts/slideLayout2.xml"/><Relationship Id="rId6" Type="http://schemas.openxmlformats.org/officeDocument/2006/relationships/image" Target="../media/image208.png"/><Relationship Id="rId5" Type="http://schemas.openxmlformats.org/officeDocument/2006/relationships/image" Target="../media/image207.png"/><Relationship Id="rId4" Type="http://schemas.openxmlformats.org/officeDocument/2006/relationships/image" Target="../media/image2060.png"/></Relationships>
</file>

<file path=ppt/slides/_rels/slide139.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139.xml"/><Relationship Id="rId1" Type="http://schemas.openxmlformats.org/officeDocument/2006/relationships/slideLayout" Target="../slideLayouts/slideLayout2.xml"/><Relationship Id="rId4" Type="http://schemas.openxmlformats.org/officeDocument/2006/relationships/image" Target="../media/image211.png"/></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8" Type="http://schemas.openxmlformats.org/officeDocument/2006/relationships/image" Target="../media/image213.png"/><Relationship Id="rId3" Type="http://schemas.openxmlformats.org/officeDocument/2006/relationships/image" Target="../media/image197.png"/><Relationship Id="rId7" Type="http://schemas.openxmlformats.org/officeDocument/2006/relationships/image" Target="../media/image40.png"/><Relationship Id="rId2" Type="http://schemas.openxmlformats.org/officeDocument/2006/relationships/notesSlide" Target="../notesSlides/notesSlide140.xml"/><Relationship Id="rId1" Type="http://schemas.openxmlformats.org/officeDocument/2006/relationships/slideLayout" Target="../slideLayouts/slideLayout2.xml"/><Relationship Id="rId6" Type="http://schemas.openxmlformats.org/officeDocument/2006/relationships/image" Target="../media/image200.png"/><Relationship Id="rId5" Type="http://schemas.openxmlformats.org/officeDocument/2006/relationships/image" Target="../media/image199.png"/><Relationship Id="rId4" Type="http://schemas.openxmlformats.org/officeDocument/2006/relationships/image" Target="../media/image212.png"/><Relationship Id="rId9" Type="http://schemas.openxmlformats.org/officeDocument/2006/relationships/image" Target="../media/image214.png"/></Relationships>
</file>

<file path=ppt/slides/_rels/slide141.xml.rels><?xml version="1.0" encoding="UTF-8" standalone="yes"?>
<Relationships xmlns="http://schemas.openxmlformats.org/package/2006/relationships"><Relationship Id="rId8" Type="http://schemas.openxmlformats.org/officeDocument/2006/relationships/image" Target="../media/image216.png"/><Relationship Id="rId3" Type="http://schemas.openxmlformats.org/officeDocument/2006/relationships/image" Target="../media/image197.png"/><Relationship Id="rId7" Type="http://schemas.openxmlformats.org/officeDocument/2006/relationships/image" Target="../media/image40.png"/><Relationship Id="rId2" Type="http://schemas.openxmlformats.org/officeDocument/2006/relationships/notesSlide" Target="../notesSlides/notesSlide141.xml"/><Relationship Id="rId1" Type="http://schemas.openxmlformats.org/officeDocument/2006/relationships/slideLayout" Target="../slideLayouts/slideLayout2.xml"/><Relationship Id="rId6" Type="http://schemas.openxmlformats.org/officeDocument/2006/relationships/image" Target="../media/image200.png"/><Relationship Id="rId5" Type="http://schemas.openxmlformats.org/officeDocument/2006/relationships/image" Target="../media/image199.png"/><Relationship Id="rId4" Type="http://schemas.openxmlformats.org/officeDocument/2006/relationships/image" Target="../media/image215.png"/><Relationship Id="rId9" Type="http://schemas.openxmlformats.org/officeDocument/2006/relationships/image" Target="../media/image217.png"/></Relationships>
</file>

<file path=ppt/slides/_rels/slide142.xml.rels><?xml version="1.0" encoding="UTF-8" standalone="yes"?>
<Relationships xmlns="http://schemas.openxmlformats.org/package/2006/relationships"><Relationship Id="rId8" Type="http://schemas.openxmlformats.org/officeDocument/2006/relationships/image" Target="../media/image219.png"/><Relationship Id="rId3" Type="http://schemas.openxmlformats.org/officeDocument/2006/relationships/image" Target="../media/image197.png"/><Relationship Id="rId7" Type="http://schemas.openxmlformats.org/officeDocument/2006/relationships/image" Target="../media/image40.png"/><Relationship Id="rId2" Type="http://schemas.openxmlformats.org/officeDocument/2006/relationships/notesSlide" Target="../notesSlides/notesSlide142.xml"/><Relationship Id="rId1" Type="http://schemas.openxmlformats.org/officeDocument/2006/relationships/slideLayout" Target="../slideLayouts/slideLayout2.xml"/><Relationship Id="rId6" Type="http://schemas.openxmlformats.org/officeDocument/2006/relationships/image" Target="../media/image200.png"/><Relationship Id="rId5" Type="http://schemas.openxmlformats.org/officeDocument/2006/relationships/image" Target="../media/image199.png"/><Relationship Id="rId4" Type="http://schemas.openxmlformats.org/officeDocument/2006/relationships/image" Target="../media/image218.png"/><Relationship Id="rId9" Type="http://schemas.openxmlformats.org/officeDocument/2006/relationships/image" Target="../media/image220.png"/></Relationships>
</file>

<file path=ppt/slides/_rels/slide143.xml.rels><?xml version="1.0" encoding="UTF-8" standalone="yes"?>
<Relationships xmlns="http://schemas.openxmlformats.org/package/2006/relationships"><Relationship Id="rId8" Type="http://schemas.openxmlformats.org/officeDocument/2006/relationships/image" Target="../media/image222.png"/><Relationship Id="rId3" Type="http://schemas.openxmlformats.org/officeDocument/2006/relationships/image" Target="../media/image197.png"/><Relationship Id="rId7" Type="http://schemas.openxmlformats.org/officeDocument/2006/relationships/image" Target="../media/image40.png"/><Relationship Id="rId2" Type="http://schemas.openxmlformats.org/officeDocument/2006/relationships/notesSlide" Target="../notesSlides/notesSlide143.xml"/><Relationship Id="rId1" Type="http://schemas.openxmlformats.org/officeDocument/2006/relationships/slideLayout" Target="../slideLayouts/slideLayout2.xml"/><Relationship Id="rId6" Type="http://schemas.openxmlformats.org/officeDocument/2006/relationships/image" Target="../media/image200.png"/><Relationship Id="rId5" Type="http://schemas.openxmlformats.org/officeDocument/2006/relationships/image" Target="../media/image199.png"/><Relationship Id="rId4" Type="http://schemas.openxmlformats.org/officeDocument/2006/relationships/image" Target="../media/image221.png"/><Relationship Id="rId9" Type="http://schemas.openxmlformats.org/officeDocument/2006/relationships/image" Target="../media/image223.png"/></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8" Type="http://schemas.openxmlformats.org/officeDocument/2006/relationships/image" Target="../media/image229.png"/><Relationship Id="rId3" Type="http://schemas.openxmlformats.org/officeDocument/2006/relationships/image" Target="../media/image224.png"/><Relationship Id="rId7" Type="http://schemas.openxmlformats.org/officeDocument/2006/relationships/image" Target="../media/image228.png"/><Relationship Id="rId2" Type="http://schemas.openxmlformats.org/officeDocument/2006/relationships/notesSlide" Target="../notesSlides/notesSlide145.xml"/><Relationship Id="rId1" Type="http://schemas.openxmlformats.org/officeDocument/2006/relationships/slideLayout" Target="../slideLayouts/slideLayout2.xml"/><Relationship Id="rId6" Type="http://schemas.openxmlformats.org/officeDocument/2006/relationships/image" Target="../media/image227.png"/><Relationship Id="rId5" Type="http://schemas.openxmlformats.org/officeDocument/2006/relationships/image" Target="../media/image226.png"/><Relationship Id="rId4" Type="http://schemas.openxmlformats.org/officeDocument/2006/relationships/image" Target="../media/image225.png"/></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8" Type="http://schemas.openxmlformats.org/officeDocument/2006/relationships/image" Target="../media/image235.png"/><Relationship Id="rId3" Type="http://schemas.openxmlformats.org/officeDocument/2006/relationships/image" Target="../media/image230.png"/><Relationship Id="rId7" Type="http://schemas.openxmlformats.org/officeDocument/2006/relationships/image" Target="../media/image234.png"/><Relationship Id="rId2" Type="http://schemas.openxmlformats.org/officeDocument/2006/relationships/notesSlide" Target="../notesSlides/notesSlide147.xml"/><Relationship Id="rId1" Type="http://schemas.openxmlformats.org/officeDocument/2006/relationships/slideLayout" Target="../slideLayouts/slideLayout2.xml"/><Relationship Id="rId6" Type="http://schemas.openxmlformats.org/officeDocument/2006/relationships/image" Target="../media/image233.png"/><Relationship Id="rId5" Type="http://schemas.openxmlformats.org/officeDocument/2006/relationships/image" Target="../media/image232.png"/><Relationship Id="rId4" Type="http://schemas.openxmlformats.org/officeDocument/2006/relationships/image" Target="../media/image231.png"/></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1.xml"/></Relationships>
</file>

<file path=ppt/slides/_rels/slide153.xml.rels><?xml version="1.0" encoding="UTF-8" standalone="yes"?>
<Relationships xmlns="http://schemas.openxmlformats.org/package/2006/relationships"><Relationship Id="rId3" Type="http://schemas.openxmlformats.org/officeDocument/2006/relationships/image" Target="../media/image129.png"/><Relationship Id="rId7" Type="http://schemas.openxmlformats.org/officeDocument/2006/relationships/image" Target="../media/image2261.png"/><Relationship Id="rId2" Type="http://schemas.openxmlformats.org/officeDocument/2006/relationships/notesSlide" Target="../notesSlides/notesSlide153.xml"/><Relationship Id="rId1" Type="http://schemas.openxmlformats.org/officeDocument/2006/relationships/slideLayout" Target="../slideLayouts/slideLayout2.xml"/><Relationship Id="rId6" Type="http://schemas.openxmlformats.org/officeDocument/2006/relationships/image" Target="../media/image2230.png"/><Relationship Id="rId5" Type="http://schemas.openxmlformats.org/officeDocument/2006/relationships/image" Target="../media/image2220.png"/><Relationship Id="rId4" Type="http://schemas.openxmlformats.org/officeDocument/2006/relationships/image" Target="../media/image2210.png"/></Relationships>
</file>

<file path=ppt/slides/_rels/slide154.xml.rels><?xml version="1.0" encoding="UTF-8" standalone="yes"?>
<Relationships xmlns="http://schemas.openxmlformats.org/package/2006/relationships"><Relationship Id="rId3" Type="http://schemas.openxmlformats.org/officeDocument/2006/relationships/image" Target="../media/image2250.png"/><Relationship Id="rId7" Type="http://schemas.openxmlformats.org/officeDocument/2006/relationships/image" Target="../media/image2280.png"/><Relationship Id="rId2" Type="http://schemas.openxmlformats.org/officeDocument/2006/relationships/notesSlide" Target="../notesSlides/notesSlide154.xml"/><Relationship Id="rId1" Type="http://schemas.openxmlformats.org/officeDocument/2006/relationships/slideLayout" Target="../slideLayouts/slideLayout2.xml"/><Relationship Id="rId6" Type="http://schemas.openxmlformats.org/officeDocument/2006/relationships/image" Target="../media/image2270.png"/><Relationship Id="rId5" Type="http://schemas.openxmlformats.org/officeDocument/2006/relationships/image" Target="../media/image2260.png"/><Relationship Id="rId4" Type="http://schemas.openxmlformats.org/officeDocument/2006/relationships/image" Target="../media/image129.png"/></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58.xm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60.xm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notesSlide" Target="../notesSlides/notesSlide161.xml"/><Relationship Id="rId1" Type="http://schemas.openxmlformats.org/officeDocument/2006/relationships/slideLayout" Target="../slideLayouts/slideLayout2.xml"/><Relationship Id="rId5" Type="http://schemas.openxmlformats.org/officeDocument/2006/relationships/image" Target="../media/image2311.png"/><Relationship Id="rId4" Type="http://schemas.openxmlformats.org/officeDocument/2006/relationships/image" Target="../media/image2300.png"/></Relationships>
</file>

<file path=ppt/slides/_rels/slide162.xml.rels><?xml version="1.0" encoding="UTF-8" standalone="yes"?>
<Relationships xmlns="http://schemas.openxmlformats.org/package/2006/relationships"><Relationship Id="rId3" Type="http://schemas.openxmlformats.org/officeDocument/2006/relationships/image" Target="../media/image2310.png"/><Relationship Id="rId2" Type="http://schemas.openxmlformats.org/officeDocument/2006/relationships/notesSlide" Target="../notesSlides/notesSlide162.xml"/><Relationship Id="rId1" Type="http://schemas.openxmlformats.org/officeDocument/2006/relationships/slideLayout" Target="../slideLayouts/slideLayout2.xml"/><Relationship Id="rId4" Type="http://schemas.openxmlformats.org/officeDocument/2006/relationships/image" Target="../media/image2320.png"/></Relationships>
</file>

<file path=ppt/slides/_rels/slide163.xml.rels><?xml version="1.0" encoding="UTF-8" standalone="yes"?>
<Relationships xmlns="http://schemas.openxmlformats.org/package/2006/relationships"><Relationship Id="rId8" Type="http://schemas.openxmlformats.org/officeDocument/2006/relationships/image" Target="../media/image241.png"/><Relationship Id="rId13" Type="http://schemas.openxmlformats.org/officeDocument/2006/relationships/image" Target="../media/image243.png"/><Relationship Id="rId3" Type="http://schemas.openxmlformats.org/officeDocument/2006/relationships/image" Target="../media/image2330.png"/><Relationship Id="rId7" Type="http://schemas.openxmlformats.org/officeDocument/2006/relationships/image" Target="../media/image240.png"/><Relationship Id="rId12" Type="http://schemas.openxmlformats.org/officeDocument/2006/relationships/image" Target="../media/image2420.png"/><Relationship Id="rId2" Type="http://schemas.openxmlformats.org/officeDocument/2006/relationships/notesSlide" Target="../notesSlides/notesSlide163.xml"/><Relationship Id="rId1" Type="http://schemas.openxmlformats.org/officeDocument/2006/relationships/slideLayout" Target="../slideLayouts/slideLayout2.xml"/><Relationship Id="rId6" Type="http://schemas.openxmlformats.org/officeDocument/2006/relationships/image" Target="../media/image239.png"/><Relationship Id="rId11" Type="http://schemas.openxmlformats.org/officeDocument/2006/relationships/image" Target="../media/image2410.png"/><Relationship Id="rId5" Type="http://schemas.openxmlformats.org/officeDocument/2006/relationships/image" Target="../media/image238.png"/><Relationship Id="rId10" Type="http://schemas.openxmlformats.org/officeDocument/2006/relationships/image" Target="../media/image2400.png"/><Relationship Id="rId4" Type="http://schemas.openxmlformats.org/officeDocument/2006/relationships/image" Target="../media/image237.png"/><Relationship Id="rId9" Type="http://schemas.openxmlformats.org/officeDocument/2006/relationships/image" Target="../media/image242.png"/><Relationship Id="rId14" Type="http://schemas.openxmlformats.org/officeDocument/2006/relationships/image" Target="../media/image244.png"/></Relationships>
</file>

<file path=ppt/slides/_rels/slide164.xml.rels><?xml version="1.0" encoding="UTF-8" standalone="yes"?>
<Relationships xmlns="http://schemas.openxmlformats.org/package/2006/relationships"><Relationship Id="rId3" Type="http://schemas.openxmlformats.org/officeDocument/2006/relationships/image" Target="../media/image2440.png"/><Relationship Id="rId2" Type="http://schemas.openxmlformats.org/officeDocument/2006/relationships/notesSlide" Target="../notesSlides/notesSlide164.xml"/><Relationship Id="rId1" Type="http://schemas.openxmlformats.org/officeDocument/2006/relationships/slideLayout" Target="../slideLayouts/slideLayout2.xml"/><Relationship Id="rId4" Type="http://schemas.openxmlformats.org/officeDocument/2006/relationships/image" Target="../media/image245.png"/></Relationships>
</file>

<file path=ppt/slides/_rels/slide165.xml.rels><?xml version="1.0" encoding="UTF-8" standalone="yes"?>
<Relationships xmlns="http://schemas.openxmlformats.org/package/2006/relationships"><Relationship Id="rId3" Type="http://schemas.openxmlformats.org/officeDocument/2006/relationships/image" Target="../media/image246.png"/><Relationship Id="rId2" Type="http://schemas.openxmlformats.org/officeDocument/2006/relationships/notesSlide" Target="../notesSlides/notesSlide165.xml"/><Relationship Id="rId1" Type="http://schemas.openxmlformats.org/officeDocument/2006/relationships/slideLayout" Target="../slideLayouts/slideLayout2.xml"/><Relationship Id="rId4" Type="http://schemas.openxmlformats.org/officeDocument/2006/relationships/image" Target="../media/image247.png"/></Relationships>
</file>

<file path=ppt/slides/_rels/slide166.xml.rels><?xml version="1.0" encoding="UTF-8" standalone="yes"?>
<Relationships xmlns="http://schemas.openxmlformats.org/package/2006/relationships"><Relationship Id="rId3" Type="http://schemas.openxmlformats.org/officeDocument/2006/relationships/image" Target="../media/image248.png"/><Relationship Id="rId2" Type="http://schemas.openxmlformats.org/officeDocument/2006/relationships/notesSlide" Target="../notesSlides/notesSlide166.xml"/><Relationship Id="rId1" Type="http://schemas.openxmlformats.org/officeDocument/2006/relationships/slideLayout" Target="../slideLayouts/slideLayout2.xml"/><Relationship Id="rId4" Type="http://schemas.openxmlformats.org/officeDocument/2006/relationships/image" Target="../media/image249.png"/></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67.xml"/><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168.xml"/><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16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image" Target="../media/image2430.png"/><Relationship Id="rId2" Type="http://schemas.openxmlformats.org/officeDocument/2006/relationships/notesSlide" Target="../notesSlides/notesSlide170.xml"/><Relationship Id="rId1" Type="http://schemas.openxmlformats.org/officeDocument/2006/relationships/slideLayout" Target="../slideLayouts/slideLayout2.xml"/><Relationship Id="rId4" Type="http://schemas.openxmlformats.org/officeDocument/2006/relationships/image" Target="../media/image250.png"/></Relationships>
</file>

<file path=ppt/slides/_rels/slide171.xml.rels><?xml version="1.0" encoding="UTF-8" standalone="yes"?>
<Relationships xmlns="http://schemas.openxmlformats.org/package/2006/relationships"><Relationship Id="rId3" Type="http://schemas.openxmlformats.org/officeDocument/2006/relationships/image" Target="../media/image2480.png"/><Relationship Id="rId7" Type="http://schemas.openxmlformats.org/officeDocument/2006/relationships/image" Target="../media/image252.png"/><Relationship Id="rId2" Type="http://schemas.openxmlformats.org/officeDocument/2006/relationships/notesSlide" Target="../notesSlides/notesSlide171.xml"/><Relationship Id="rId1" Type="http://schemas.openxmlformats.org/officeDocument/2006/relationships/slideLayout" Target="../slideLayouts/slideLayout2.xml"/><Relationship Id="rId6" Type="http://schemas.openxmlformats.org/officeDocument/2006/relationships/image" Target="../media/image251.png"/><Relationship Id="rId5" Type="http://schemas.openxmlformats.org/officeDocument/2006/relationships/image" Target="../media/image2500.png"/><Relationship Id="rId4" Type="http://schemas.openxmlformats.org/officeDocument/2006/relationships/image" Target="../media/image2490.png"/></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172.xml"/><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3" Type="http://schemas.openxmlformats.org/officeDocument/2006/relationships/image" Target="../media/image253.png"/><Relationship Id="rId2" Type="http://schemas.openxmlformats.org/officeDocument/2006/relationships/notesSlide" Target="../notesSlides/notesSlide173.xml"/><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3" Type="http://schemas.openxmlformats.org/officeDocument/2006/relationships/image" Target="../media/image254.png"/><Relationship Id="rId2" Type="http://schemas.openxmlformats.org/officeDocument/2006/relationships/notesSlide" Target="../notesSlides/notesSlide174.xml"/><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8" Type="http://schemas.openxmlformats.org/officeDocument/2006/relationships/image" Target="../media/image260.png"/><Relationship Id="rId13" Type="http://schemas.openxmlformats.org/officeDocument/2006/relationships/image" Target="../media/image265.png"/><Relationship Id="rId18" Type="http://schemas.openxmlformats.org/officeDocument/2006/relationships/image" Target="../media/image270.png"/><Relationship Id="rId3" Type="http://schemas.openxmlformats.org/officeDocument/2006/relationships/image" Target="../media/image255.png"/><Relationship Id="rId7" Type="http://schemas.openxmlformats.org/officeDocument/2006/relationships/image" Target="../media/image259.png"/><Relationship Id="rId12" Type="http://schemas.openxmlformats.org/officeDocument/2006/relationships/image" Target="../media/image264.png"/><Relationship Id="rId17" Type="http://schemas.openxmlformats.org/officeDocument/2006/relationships/image" Target="../media/image269.png"/><Relationship Id="rId2" Type="http://schemas.openxmlformats.org/officeDocument/2006/relationships/notesSlide" Target="../notesSlides/notesSlide175.xml"/><Relationship Id="rId16" Type="http://schemas.openxmlformats.org/officeDocument/2006/relationships/image" Target="../media/image268.png"/><Relationship Id="rId1" Type="http://schemas.openxmlformats.org/officeDocument/2006/relationships/slideLayout" Target="../slideLayouts/slideLayout2.xml"/><Relationship Id="rId6" Type="http://schemas.openxmlformats.org/officeDocument/2006/relationships/image" Target="../media/image258.png"/><Relationship Id="rId11" Type="http://schemas.openxmlformats.org/officeDocument/2006/relationships/image" Target="../media/image263.png"/><Relationship Id="rId5" Type="http://schemas.openxmlformats.org/officeDocument/2006/relationships/image" Target="../media/image257.png"/><Relationship Id="rId15" Type="http://schemas.openxmlformats.org/officeDocument/2006/relationships/image" Target="../media/image267.png"/><Relationship Id="rId10" Type="http://schemas.openxmlformats.org/officeDocument/2006/relationships/image" Target="../media/image262.png"/><Relationship Id="rId19" Type="http://schemas.openxmlformats.org/officeDocument/2006/relationships/image" Target="../media/image271.png"/><Relationship Id="rId4" Type="http://schemas.openxmlformats.org/officeDocument/2006/relationships/image" Target="../media/image256.png"/><Relationship Id="rId9" Type="http://schemas.openxmlformats.org/officeDocument/2006/relationships/image" Target="../media/image261.png"/><Relationship Id="rId14" Type="http://schemas.openxmlformats.org/officeDocument/2006/relationships/image" Target="../media/image266.png"/></Relationships>
</file>

<file path=ppt/slides/_rels/slide176.xml.rels><?xml version="1.0" encoding="UTF-8" standalone="yes"?>
<Relationships xmlns="http://schemas.openxmlformats.org/package/2006/relationships"><Relationship Id="rId8" Type="http://schemas.openxmlformats.org/officeDocument/2006/relationships/image" Target="../media/image277.png"/><Relationship Id="rId13" Type="http://schemas.openxmlformats.org/officeDocument/2006/relationships/image" Target="../media/image282.png"/><Relationship Id="rId3" Type="http://schemas.openxmlformats.org/officeDocument/2006/relationships/image" Target="../media/image272.png"/><Relationship Id="rId7" Type="http://schemas.openxmlformats.org/officeDocument/2006/relationships/image" Target="../media/image276.png"/><Relationship Id="rId12" Type="http://schemas.openxmlformats.org/officeDocument/2006/relationships/image" Target="../media/image281.png"/><Relationship Id="rId2" Type="http://schemas.openxmlformats.org/officeDocument/2006/relationships/notesSlide" Target="../notesSlides/notesSlide176.xml"/><Relationship Id="rId1" Type="http://schemas.openxmlformats.org/officeDocument/2006/relationships/slideLayout" Target="../slideLayouts/slideLayout2.xml"/><Relationship Id="rId6" Type="http://schemas.openxmlformats.org/officeDocument/2006/relationships/image" Target="../media/image275.png"/><Relationship Id="rId11" Type="http://schemas.openxmlformats.org/officeDocument/2006/relationships/image" Target="../media/image280.png"/><Relationship Id="rId5" Type="http://schemas.openxmlformats.org/officeDocument/2006/relationships/image" Target="../media/image274.png"/><Relationship Id="rId10" Type="http://schemas.openxmlformats.org/officeDocument/2006/relationships/image" Target="../media/image279.png"/><Relationship Id="rId4" Type="http://schemas.openxmlformats.org/officeDocument/2006/relationships/image" Target="../media/image273.png"/><Relationship Id="rId9" Type="http://schemas.openxmlformats.org/officeDocument/2006/relationships/image" Target="../media/image278.png"/></Relationships>
</file>

<file path=ppt/slides/_rels/slide177.xml.rels><?xml version="1.0" encoding="UTF-8" standalone="yes"?>
<Relationships xmlns="http://schemas.openxmlformats.org/package/2006/relationships"><Relationship Id="rId8" Type="http://schemas.openxmlformats.org/officeDocument/2006/relationships/image" Target="../media/image288.png"/><Relationship Id="rId13" Type="http://schemas.openxmlformats.org/officeDocument/2006/relationships/image" Target="../media/image293.png"/><Relationship Id="rId18" Type="http://schemas.openxmlformats.org/officeDocument/2006/relationships/image" Target="../media/image298.png"/><Relationship Id="rId26" Type="http://schemas.openxmlformats.org/officeDocument/2006/relationships/image" Target="../media/image306.png"/><Relationship Id="rId3" Type="http://schemas.openxmlformats.org/officeDocument/2006/relationships/image" Target="../media/image283.png"/><Relationship Id="rId21" Type="http://schemas.openxmlformats.org/officeDocument/2006/relationships/image" Target="../media/image301.png"/><Relationship Id="rId7" Type="http://schemas.openxmlformats.org/officeDocument/2006/relationships/image" Target="../media/image287.png"/><Relationship Id="rId12" Type="http://schemas.openxmlformats.org/officeDocument/2006/relationships/image" Target="../media/image292.png"/><Relationship Id="rId17" Type="http://schemas.openxmlformats.org/officeDocument/2006/relationships/image" Target="../media/image297.png"/><Relationship Id="rId25" Type="http://schemas.openxmlformats.org/officeDocument/2006/relationships/image" Target="../media/image305.png"/><Relationship Id="rId2" Type="http://schemas.openxmlformats.org/officeDocument/2006/relationships/notesSlide" Target="../notesSlides/notesSlide177.xml"/><Relationship Id="rId16" Type="http://schemas.openxmlformats.org/officeDocument/2006/relationships/image" Target="../media/image296.png"/><Relationship Id="rId20" Type="http://schemas.openxmlformats.org/officeDocument/2006/relationships/image" Target="../media/image300.png"/><Relationship Id="rId1" Type="http://schemas.openxmlformats.org/officeDocument/2006/relationships/slideLayout" Target="../slideLayouts/slideLayout2.xml"/><Relationship Id="rId6" Type="http://schemas.openxmlformats.org/officeDocument/2006/relationships/image" Target="../media/image286.png"/><Relationship Id="rId11" Type="http://schemas.openxmlformats.org/officeDocument/2006/relationships/image" Target="../media/image291.png"/><Relationship Id="rId24" Type="http://schemas.openxmlformats.org/officeDocument/2006/relationships/image" Target="../media/image304.png"/><Relationship Id="rId5" Type="http://schemas.openxmlformats.org/officeDocument/2006/relationships/image" Target="../media/image285.png"/><Relationship Id="rId15" Type="http://schemas.openxmlformats.org/officeDocument/2006/relationships/image" Target="../media/image295.png"/><Relationship Id="rId23" Type="http://schemas.openxmlformats.org/officeDocument/2006/relationships/image" Target="../media/image303.png"/><Relationship Id="rId10" Type="http://schemas.openxmlformats.org/officeDocument/2006/relationships/image" Target="../media/image290.png"/><Relationship Id="rId19" Type="http://schemas.openxmlformats.org/officeDocument/2006/relationships/image" Target="../media/image299.png"/><Relationship Id="rId4" Type="http://schemas.openxmlformats.org/officeDocument/2006/relationships/image" Target="../media/image284.png"/><Relationship Id="rId9" Type="http://schemas.openxmlformats.org/officeDocument/2006/relationships/image" Target="../media/image289.png"/><Relationship Id="rId14" Type="http://schemas.openxmlformats.org/officeDocument/2006/relationships/image" Target="../media/image294.png"/><Relationship Id="rId22" Type="http://schemas.openxmlformats.org/officeDocument/2006/relationships/image" Target="../media/image302.png"/><Relationship Id="rId27" Type="http://schemas.openxmlformats.org/officeDocument/2006/relationships/image" Target="../media/image307.png"/></Relationships>
</file>

<file path=ppt/slides/_rels/slide178.xml.rels><?xml version="1.0" encoding="UTF-8" standalone="yes"?>
<Relationships xmlns="http://schemas.openxmlformats.org/package/2006/relationships"><Relationship Id="rId8" Type="http://schemas.openxmlformats.org/officeDocument/2006/relationships/image" Target="../media/image313.png"/><Relationship Id="rId13" Type="http://schemas.openxmlformats.org/officeDocument/2006/relationships/image" Target="../media/image318.png"/><Relationship Id="rId3" Type="http://schemas.openxmlformats.org/officeDocument/2006/relationships/image" Target="../media/image308.png"/><Relationship Id="rId7" Type="http://schemas.openxmlformats.org/officeDocument/2006/relationships/image" Target="../media/image312.png"/><Relationship Id="rId12" Type="http://schemas.openxmlformats.org/officeDocument/2006/relationships/image" Target="../media/image317.png"/><Relationship Id="rId2" Type="http://schemas.openxmlformats.org/officeDocument/2006/relationships/notesSlide" Target="../notesSlides/notesSlide178.xml"/><Relationship Id="rId1" Type="http://schemas.openxmlformats.org/officeDocument/2006/relationships/slideLayout" Target="../slideLayouts/slideLayout2.xml"/><Relationship Id="rId6" Type="http://schemas.openxmlformats.org/officeDocument/2006/relationships/image" Target="../media/image311.png"/><Relationship Id="rId11" Type="http://schemas.openxmlformats.org/officeDocument/2006/relationships/image" Target="../media/image316.png"/><Relationship Id="rId5" Type="http://schemas.openxmlformats.org/officeDocument/2006/relationships/image" Target="../media/image310.png"/><Relationship Id="rId15" Type="http://schemas.openxmlformats.org/officeDocument/2006/relationships/image" Target="../media/image320.png"/><Relationship Id="rId10" Type="http://schemas.openxmlformats.org/officeDocument/2006/relationships/image" Target="../media/image315.png"/><Relationship Id="rId4" Type="http://schemas.openxmlformats.org/officeDocument/2006/relationships/image" Target="../media/image309.png"/><Relationship Id="rId9" Type="http://schemas.openxmlformats.org/officeDocument/2006/relationships/image" Target="../media/image314.png"/><Relationship Id="rId14" Type="http://schemas.openxmlformats.org/officeDocument/2006/relationships/image" Target="../media/image319.png"/></Relationships>
</file>

<file path=ppt/slides/_rels/slide179.xml.rels><?xml version="1.0" encoding="UTF-8" standalone="yes"?>
<Relationships xmlns="http://schemas.openxmlformats.org/package/2006/relationships"><Relationship Id="rId8" Type="http://schemas.openxmlformats.org/officeDocument/2006/relationships/image" Target="../media/image326.png"/><Relationship Id="rId13" Type="http://schemas.openxmlformats.org/officeDocument/2006/relationships/image" Target="../media/image331.png"/><Relationship Id="rId3" Type="http://schemas.openxmlformats.org/officeDocument/2006/relationships/image" Target="../media/image321.png"/><Relationship Id="rId7" Type="http://schemas.openxmlformats.org/officeDocument/2006/relationships/image" Target="../media/image325.png"/><Relationship Id="rId12" Type="http://schemas.openxmlformats.org/officeDocument/2006/relationships/image" Target="../media/image330.png"/><Relationship Id="rId2" Type="http://schemas.openxmlformats.org/officeDocument/2006/relationships/notesSlide" Target="../notesSlides/notesSlide179.xml"/><Relationship Id="rId16" Type="http://schemas.openxmlformats.org/officeDocument/2006/relationships/image" Target="../media/image334.png"/><Relationship Id="rId1" Type="http://schemas.openxmlformats.org/officeDocument/2006/relationships/slideLayout" Target="../slideLayouts/slideLayout2.xml"/><Relationship Id="rId6" Type="http://schemas.openxmlformats.org/officeDocument/2006/relationships/image" Target="../media/image324.png"/><Relationship Id="rId11" Type="http://schemas.openxmlformats.org/officeDocument/2006/relationships/image" Target="../media/image329.png"/><Relationship Id="rId5" Type="http://schemas.openxmlformats.org/officeDocument/2006/relationships/image" Target="../media/image323.png"/><Relationship Id="rId15" Type="http://schemas.openxmlformats.org/officeDocument/2006/relationships/image" Target="../media/image333.png"/><Relationship Id="rId10" Type="http://schemas.openxmlformats.org/officeDocument/2006/relationships/image" Target="../media/image328.png"/><Relationship Id="rId4" Type="http://schemas.openxmlformats.org/officeDocument/2006/relationships/image" Target="../media/image322.png"/><Relationship Id="rId9" Type="http://schemas.openxmlformats.org/officeDocument/2006/relationships/image" Target="../media/image327.png"/><Relationship Id="rId14" Type="http://schemas.openxmlformats.org/officeDocument/2006/relationships/image" Target="../media/image332.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3" Type="http://schemas.openxmlformats.org/officeDocument/2006/relationships/image" Target="../media/image343.png"/><Relationship Id="rId18" Type="http://schemas.openxmlformats.org/officeDocument/2006/relationships/image" Target="../media/image348.png"/><Relationship Id="rId26" Type="http://schemas.openxmlformats.org/officeDocument/2006/relationships/image" Target="../media/image356.png"/><Relationship Id="rId3" Type="http://schemas.openxmlformats.org/officeDocument/2006/relationships/image" Target="../media/image335.png"/><Relationship Id="rId21" Type="http://schemas.openxmlformats.org/officeDocument/2006/relationships/image" Target="../media/image351.png"/><Relationship Id="rId34" Type="http://schemas.openxmlformats.org/officeDocument/2006/relationships/image" Target="../media/image364.png"/><Relationship Id="rId7" Type="http://schemas.openxmlformats.org/officeDocument/2006/relationships/image" Target="../media/image339.png"/><Relationship Id="rId12" Type="http://schemas.openxmlformats.org/officeDocument/2006/relationships/image" Target="../media/image342.png"/><Relationship Id="rId17" Type="http://schemas.openxmlformats.org/officeDocument/2006/relationships/image" Target="../media/image347.png"/><Relationship Id="rId25" Type="http://schemas.openxmlformats.org/officeDocument/2006/relationships/image" Target="../media/image355.png"/><Relationship Id="rId33" Type="http://schemas.openxmlformats.org/officeDocument/2006/relationships/image" Target="../media/image363.png"/><Relationship Id="rId2" Type="http://schemas.openxmlformats.org/officeDocument/2006/relationships/notesSlide" Target="../notesSlides/notesSlide180.xml"/><Relationship Id="rId16" Type="http://schemas.openxmlformats.org/officeDocument/2006/relationships/image" Target="../media/image346.png"/><Relationship Id="rId20" Type="http://schemas.openxmlformats.org/officeDocument/2006/relationships/image" Target="../media/image350.png"/><Relationship Id="rId29" Type="http://schemas.openxmlformats.org/officeDocument/2006/relationships/image" Target="../media/image359.png"/><Relationship Id="rId1" Type="http://schemas.openxmlformats.org/officeDocument/2006/relationships/slideLayout" Target="../slideLayouts/slideLayout2.xml"/><Relationship Id="rId6" Type="http://schemas.openxmlformats.org/officeDocument/2006/relationships/image" Target="../media/image338.png"/><Relationship Id="rId11" Type="http://schemas.openxmlformats.org/officeDocument/2006/relationships/image" Target="../media/image329.png"/><Relationship Id="rId24" Type="http://schemas.openxmlformats.org/officeDocument/2006/relationships/image" Target="../media/image354.png"/><Relationship Id="rId32" Type="http://schemas.openxmlformats.org/officeDocument/2006/relationships/image" Target="../media/image362.png"/><Relationship Id="rId5" Type="http://schemas.openxmlformats.org/officeDocument/2006/relationships/image" Target="../media/image337.png"/><Relationship Id="rId15" Type="http://schemas.openxmlformats.org/officeDocument/2006/relationships/image" Target="../media/image345.png"/><Relationship Id="rId23" Type="http://schemas.openxmlformats.org/officeDocument/2006/relationships/image" Target="../media/image353.png"/><Relationship Id="rId28" Type="http://schemas.openxmlformats.org/officeDocument/2006/relationships/image" Target="../media/image358.png"/><Relationship Id="rId10" Type="http://schemas.openxmlformats.org/officeDocument/2006/relationships/image" Target="../media/image341.png"/><Relationship Id="rId19" Type="http://schemas.openxmlformats.org/officeDocument/2006/relationships/image" Target="../media/image349.png"/><Relationship Id="rId31" Type="http://schemas.openxmlformats.org/officeDocument/2006/relationships/image" Target="../media/image361.png"/><Relationship Id="rId4" Type="http://schemas.openxmlformats.org/officeDocument/2006/relationships/image" Target="../media/image336.png"/><Relationship Id="rId9" Type="http://schemas.openxmlformats.org/officeDocument/2006/relationships/image" Target="../media/image340.png"/><Relationship Id="rId14" Type="http://schemas.openxmlformats.org/officeDocument/2006/relationships/image" Target="../media/image344.png"/><Relationship Id="rId22" Type="http://schemas.openxmlformats.org/officeDocument/2006/relationships/image" Target="../media/image352.png"/><Relationship Id="rId27" Type="http://schemas.openxmlformats.org/officeDocument/2006/relationships/image" Target="../media/image357.png"/><Relationship Id="rId30" Type="http://schemas.openxmlformats.org/officeDocument/2006/relationships/image" Target="../media/image360.png"/><Relationship Id="rId8" Type="http://schemas.openxmlformats.org/officeDocument/2006/relationships/image" Target="../media/image326.png"/></Relationships>
</file>

<file path=ppt/slides/_rels/slide181.xml.rels><?xml version="1.0" encoding="UTF-8" standalone="yes"?>
<Relationships xmlns="http://schemas.openxmlformats.org/package/2006/relationships"><Relationship Id="rId3" Type="http://schemas.openxmlformats.org/officeDocument/2006/relationships/image" Target="../media/image3540.png"/><Relationship Id="rId2" Type="http://schemas.openxmlformats.org/officeDocument/2006/relationships/notesSlide" Target="../notesSlides/notesSlide181.xml"/><Relationship Id="rId1" Type="http://schemas.openxmlformats.org/officeDocument/2006/relationships/slideLayout" Target="../slideLayouts/slideLayout2.xml"/><Relationship Id="rId5" Type="http://schemas.openxmlformats.org/officeDocument/2006/relationships/image" Target="../media/image347.png"/><Relationship Id="rId4" Type="http://schemas.openxmlformats.org/officeDocument/2006/relationships/image" Target="../media/image3550.png"/></Relationships>
</file>

<file path=ppt/slides/_rels/slide182.xml.rels><?xml version="1.0" encoding="UTF-8" standalone="yes"?>
<Relationships xmlns="http://schemas.openxmlformats.org/package/2006/relationships"><Relationship Id="rId3" Type="http://schemas.openxmlformats.org/officeDocument/2006/relationships/image" Target="../media/image3560.png"/><Relationship Id="rId2" Type="http://schemas.openxmlformats.org/officeDocument/2006/relationships/notesSlide" Target="../notesSlides/notesSlide182.xml"/><Relationship Id="rId1" Type="http://schemas.openxmlformats.org/officeDocument/2006/relationships/slideLayout" Target="../slideLayouts/slideLayout2.xml"/><Relationship Id="rId5" Type="http://schemas.openxmlformats.org/officeDocument/2006/relationships/image" Target="../media/image3580.png"/><Relationship Id="rId4" Type="http://schemas.openxmlformats.org/officeDocument/2006/relationships/image" Target="../media/image3570.png"/></Relationships>
</file>

<file path=ppt/slides/_rels/slide183.xml.rels><?xml version="1.0" encoding="UTF-8" standalone="yes"?>
<Relationships xmlns="http://schemas.openxmlformats.org/package/2006/relationships"><Relationship Id="rId8" Type="http://schemas.openxmlformats.org/officeDocument/2006/relationships/image" Target="../media/image3640.png"/><Relationship Id="rId13" Type="http://schemas.openxmlformats.org/officeDocument/2006/relationships/image" Target="../media/image369.png"/><Relationship Id="rId18" Type="http://schemas.openxmlformats.org/officeDocument/2006/relationships/image" Target="../media/image374.png"/><Relationship Id="rId3" Type="http://schemas.openxmlformats.org/officeDocument/2006/relationships/image" Target="../media/image3590.png"/><Relationship Id="rId21" Type="http://schemas.openxmlformats.org/officeDocument/2006/relationships/image" Target="../media/image377.png"/><Relationship Id="rId7" Type="http://schemas.openxmlformats.org/officeDocument/2006/relationships/image" Target="../media/image3630.png"/><Relationship Id="rId12" Type="http://schemas.openxmlformats.org/officeDocument/2006/relationships/image" Target="../media/image368.png"/><Relationship Id="rId17" Type="http://schemas.openxmlformats.org/officeDocument/2006/relationships/image" Target="../media/image373.png"/><Relationship Id="rId2" Type="http://schemas.openxmlformats.org/officeDocument/2006/relationships/notesSlide" Target="../notesSlides/notesSlide183.xml"/><Relationship Id="rId16" Type="http://schemas.openxmlformats.org/officeDocument/2006/relationships/image" Target="../media/image372.png"/><Relationship Id="rId20" Type="http://schemas.openxmlformats.org/officeDocument/2006/relationships/image" Target="../media/image376.png"/><Relationship Id="rId1" Type="http://schemas.openxmlformats.org/officeDocument/2006/relationships/slideLayout" Target="../slideLayouts/slideLayout2.xml"/><Relationship Id="rId6" Type="http://schemas.openxmlformats.org/officeDocument/2006/relationships/image" Target="../media/image3620.png"/><Relationship Id="rId11" Type="http://schemas.openxmlformats.org/officeDocument/2006/relationships/image" Target="../media/image367.png"/><Relationship Id="rId5" Type="http://schemas.openxmlformats.org/officeDocument/2006/relationships/image" Target="../media/image3610.png"/><Relationship Id="rId15" Type="http://schemas.openxmlformats.org/officeDocument/2006/relationships/image" Target="../media/image371.png"/><Relationship Id="rId10" Type="http://schemas.openxmlformats.org/officeDocument/2006/relationships/image" Target="../media/image366.png"/><Relationship Id="rId19" Type="http://schemas.openxmlformats.org/officeDocument/2006/relationships/image" Target="../media/image375.png"/><Relationship Id="rId4" Type="http://schemas.openxmlformats.org/officeDocument/2006/relationships/image" Target="../media/image3600.png"/><Relationship Id="rId9" Type="http://schemas.openxmlformats.org/officeDocument/2006/relationships/image" Target="../media/image365.png"/><Relationship Id="rId14" Type="http://schemas.openxmlformats.org/officeDocument/2006/relationships/image" Target="../media/image370.png"/></Relationships>
</file>

<file path=ppt/slides/_rels/slide184.xml.rels><?xml version="1.0" encoding="UTF-8" standalone="yes"?>
<Relationships xmlns="http://schemas.openxmlformats.org/package/2006/relationships"><Relationship Id="rId3" Type="http://schemas.openxmlformats.org/officeDocument/2006/relationships/image" Target="../media/image378.png"/><Relationship Id="rId2" Type="http://schemas.openxmlformats.org/officeDocument/2006/relationships/notesSlide" Target="../notesSlides/notesSlide184.xml"/><Relationship Id="rId1" Type="http://schemas.openxmlformats.org/officeDocument/2006/relationships/slideLayout" Target="../slideLayouts/slideLayout2.xml"/><Relationship Id="rId6" Type="http://schemas.openxmlformats.org/officeDocument/2006/relationships/image" Target="../media/image381.png"/><Relationship Id="rId5" Type="http://schemas.openxmlformats.org/officeDocument/2006/relationships/image" Target="../media/image380.png"/><Relationship Id="rId4" Type="http://schemas.openxmlformats.org/officeDocument/2006/relationships/image" Target="../media/image379.png"/></Relationships>
</file>

<file path=ppt/slides/_rels/slide185.xml.rels><?xml version="1.0" encoding="UTF-8" standalone="yes"?>
<Relationships xmlns="http://schemas.openxmlformats.org/package/2006/relationships"><Relationship Id="rId8" Type="http://schemas.openxmlformats.org/officeDocument/2006/relationships/image" Target="../media/image386.png"/><Relationship Id="rId13" Type="http://schemas.openxmlformats.org/officeDocument/2006/relationships/image" Target="../media/image390.png"/><Relationship Id="rId18" Type="http://schemas.openxmlformats.org/officeDocument/2006/relationships/image" Target="../media/image394.png"/><Relationship Id="rId26" Type="http://schemas.openxmlformats.org/officeDocument/2006/relationships/image" Target="../media/image402.png"/><Relationship Id="rId3" Type="http://schemas.openxmlformats.org/officeDocument/2006/relationships/image" Target="../media/image382.png"/><Relationship Id="rId21" Type="http://schemas.openxmlformats.org/officeDocument/2006/relationships/image" Target="../media/image397.png"/><Relationship Id="rId7" Type="http://schemas.openxmlformats.org/officeDocument/2006/relationships/image" Target="../media/image385.png"/><Relationship Id="rId12" Type="http://schemas.openxmlformats.org/officeDocument/2006/relationships/image" Target="../media/image3640.png"/><Relationship Id="rId17" Type="http://schemas.openxmlformats.org/officeDocument/2006/relationships/image" Target="../media/image393.png"/><Relationship Id="rId25" Type="http://schemas.openxmlformats.org/officeDocument/2006/relationships/image" Target="../media/image401.png"/><Relationship Id="rId2" Type="http://schemas.openxmlformats.org/officeDocument/2006/relationships/notesSlide" Target="../notesSlides/notesSlide185.xml"/><Relationship Id="rId16" Type="http://schemas.openxmlformats.org/officeDocument/2006/relationships/image" Target="../media/image392.png"/><Relationship Id="rId20" Type="http://schemas.openxmlformats.org/officeDocument/2006/relationships/image" Target="../media/image396.png"/><Relationship Id="rId29" Type="http://schemas.openxmlformats.org/officeDocument/2006/relationships/image" Target="../media/image405.png"/><Relationship Id="rId1" Type="http://schemas.openxmlformats.org/officeDocument/2006/relationships/slideLayout" Target="../slideLayouts/slideLayout2.xml"/><Relationship Id="rId6" Type="http://schemas.openxmlformats.org/officeDocument/2006/relationships/image" Target="../media/image384.png"/><Relationship Id="rId11" Type="http://schemas.openxmlformats.org/officeDocument/2006/relationships/image" Target="../media/image389.png"/><Relationship Id="rId24" Type="http://schemas.openxmlformats.org/officeDocument/2006/relationships/image" Target="../media/image400.png"/><Relationship Id="rId5" Type="http://schemas.openxmlformats.org/officeDocument/2006/relationships/image" Target="../media/image383.png"/><Relationship Id="rId15" Type="http://schemas.openxmlformats.org/officeDocument/2006/relationships/image" Target="../media/image367.png"/><Relationship Id="rId23" Type="http://schemas.openxmlformats.org/officeDocument/2006/relationships/image" Target="../media/image399.png"/><Relationship Id="rId28" Type="http://schemas.openxmlformats.org/officeDocument/2006/relationships/image" Target="../media/image404.png"/><Relationship Id="rId10" Type="http://schemas.openxmlformats.org/officeDocument/2006/relationships/image" Target="../media/image388.png"/><Relationship Id="rId19" Type="http://schemas.openxmlformats.org/officeDocument/2006/relationships/image" Target="../media/image395.png"/><Relationship Id="rId4" Type="http://schemas.openxmlformats.org/officeDocument/2006/relationships/image" Target="../media/image3820.png"/><Relationship Id="rId9" Type="http://schemas.openxmlformats.org/officeDocument/2006/relationships/image" Target="../media/image387.png"/><Relationship Id="rId14" Type="http://schemas.openxmlformats.org/officeDocument/2006/relationships/image" Target="../media/image391.png"/><Relationship Id="rId22" Type="http://schemas.openxmlformats.org/officeDocument/2006/relationships/image" Target="../media/image398.png"/><Relationship Id="rId27" Type="http://schemas.openxmlformats.org/officeDocument/2006/relationships/image" Target="../media/image403.png"/><Relationship Id="rId30" Type="http://schemas.openxmlformats.org/officeDocument/2006/relationships/image" Target="../media/image406.png"/></Relationships>
</file>

<file path=ppt/slides/_rels/slide186.xml.rels><?xml version="1.0" encoding="UTF-8" standalone="yes"?>
<Relationships xmlns="http://schemas.openxmlformats.org/package/2006/relationships"><Relationship Id="rId8" Type="http://schemas.openxmlformats.org/officeDocument/2006/relationships/image" Target="../media/image3640.png"/><Relationship Id="rId13" Type="http://schemas.openxmlformats.org/officeDocument/2006/relationships/image" Target="../media/image408.png"/><Relationship Id="rId18" Type="http://schemas.openxmlformats.org/officeDocument/2006/relationships/image" Target="../media/image413.png"/><Relationship Id="rId3" Type="http://schemas.openxmlformats.org/officeDocument/2006/relationships/image" Target="../media/image4010.png"/><Relationship Id="rId21" Type="http://schemas.openxmlformats.org/officeDocument/2006/relationships/image" Target="../media/image416.png"/><Relationship Id="rId7" Type="http://schemas.openxmlformats.org/officeDocument/2006/relationships/image" Target="../media/image4050.png"/><Relationship Id="rId12" Type="http://schemas.openxmlformats.org/officeDocument/2006/relationships/image" Target="../media/image407.png"/><Relationship Id="rId17" Type="http://schemas.openxmlformats.org/officeDocument/2006/relationships/image" Target="../media/image412.png"/><Relationship Id="rId2" Type="http://schemas.openxmlformats.org/officeDocument/2006/relationships/notesSlide" Target="../notesSlides/notesSlide186.xml"/><Relationship Id="rId16" Type="http://schemas.openxmlformats.org/officeDocument/2006/relationships/image" Target="../media/image411.png"/><Relationship Id="rId20" Type="http://schemas.openxmlformats.org/officeDocument/2006/relationships/image" Target="../media/image415.png"/><Relationship Id="rId1" Type="http://schemas.openxmlformats.org/officeDocument/2006/relationships/slideLayout" Target="../slideLayouts/slideLayout2.xml"/><Relationship Id="rId6" Type="http://schemas.openxmlformats.org/officeDocument/2006/relationships/image" Target="../media/image4040.png"/><Relationship Id="rId11" Type="http://schemas.openxmlformats.org/officeDocument/2006/relationships/image" Target="../media/image4060.png"/><Relationship Id="rId5" Type="http://schemas.openxmlformats.org/officeDocument/2006/relationships/image" Target="../media/image4030.png"/><Relationship Id="rId15" Type="http://schemas.openxmlformats.org/officeDocument/2006/relationships/image" Target="../media/image410.png"/><Relationship Id="rId23" Type="http://schemas.openxmlformats.org/officeDocument/2006/relationships/image" Target="../media/image418.png"/><Relationship Id="rId10" Type="http://schemas.openxmlformats.org/officeDocument/2006/relationships/image" Target="../media/image391.png"/><Relationship Id="rId19" Type="http://schemas.openxmlformats.org/officeDocument/2006/relationships/image" Target="../media/image414.png"/><Relationship Id="rId4" Type="http://schemas.openxmlformats.org/officeDocument/2006/relationships/image" Target="../media/image4020.png"/><Relationship Id="rId9" Type="http://schemas.openxmlformats.org/officeDocument/2006/relationships/image" Target="../media/image390.png"/><Relationship Id="rId14" Type="http://schemas.openxmlformats.org/officeDocument/2006/relationships/image" Target="../media/image409.png"/><Relationship Id="rId22" Type="http://schemas.openxmlformats.org/officeDocument/2006/relationships/image" Target="../media/image417.png"/></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187.xml"/><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8" Type="http://schemas.openxmlformats.org/officeDocument/2006/relationships/image" Target="../media/image423.png"/><Relationship Id="rId3" Type="http://schemas.openxmlformats.org/officeDocument/2006/relationships/image" Target="../media/image419.png"/><Relationship Id="rId7" Type="http://schemas.openxmlformats.org/officeDocument/2006/relationships/image" Target="../media/image422.png"/><Relationship Id="rId12" Type="http://schemas.openxmlformats.org/officeDocument/2006/relationships/image" Target="../media/image427.png"/><Relationship Id="rId2" Type="http://schemas.openxmlformats.org/officeDocument/2006/relationships/notesSlide" Target="../notesSlides/notesSlide188.xml"/><Relationship Id="rId1" Type="http://schemas.openxmlformats.org/officeDocument/2006/relationships/slideLayout" Target="../slideLayouts/slideLayout2.xml"/><Relationship Id="rId6" Type="http://schemas.openxmlformats.org/officeDocument/2006/relationships/image" Target="../media/image4050.png"/><Relationship Id="rId11" Type="http://schemas.openxmlformats.org/officeDocument/2006/relationships/image" Target="../media/image426.png"/><Relationship Id="rId5" Type="http://schemas.openxmlformats.org/officeDocument/2006/relationships/image" Target="../media/image421.png"/><Relationship Id="rId10" Type="http://schemas.openxmlformats.org/officeDocument/2006/relationships/image" Target="../media/image425.png"/><Relationship Id="rId4" Type="http://schemas.openxmlformats.org/officeDocument/2006/relationships/image" Target="../media/image420.png"/><Relationship Id="rId9" Type="http://schemas.openxmlformats.org/officeDocument/2006/relationships/image" Target="../media/image424.png"/></Relationships>
</file>

<file path=ppt/slides/_rels/slide189.xml.rels><?xml version="1.0" encoding="UTF-8" standalone="yes"?>
<Relationships xmlns="http://schemas.openxmlformats.org/package/2006/relationships"><Relationship Id="rId3" Type="http://schemas.openxmlformats.org/officeDocument/2006/relationships/image" Target="../media/image428.png"/><Relationship Id="rId2" Type="http://schemas.openxmlformats.org/officeDocument/2006/relationships/notesSlide" Target="../notesSlides/notesSlide189.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3" Type="http://schemas.openxmlformats.org/officeDocument/2006/relationships/image" Target="../media/image429.png"/><Relationship Id="rId2" Type="http://schemas.openxmlformats.org/officeDocument/2006/relationships/notesSlide" Target="../notesSlides/notesSlide190.xml"/><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191.xml"/><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192.xml"/><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3" Type="http://schemas.openxmlformats.org/officeDocument/2006/relationships/image" Target="../media/image430.png"/><Relationship Id="rId2" Type="http://schemas.openxmlformats.org/officeDocument/2006/relationships/notesSlide" Target="../notesSlides/notesSlide193.xml"/><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3" Type="http://schemas.openxmlformats.org/officeDocument/2006/relationships/image" Target="../media/image431.png"/><Relationship Id="rId2" Type="http://schemas.openxmlformats.org/officeDocument/2006/relationships/notesSlide" Target="../notesSlides/notesSlide194.xml"/><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195.xml"/><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196.xml"/><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2" Type="http://schemas.openxmlformats.org/officeDocument/2006/relationships/notesSlide" Target="../notesSlides/notesSlide197.xml"/><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3" Type="http://schemas.openxmlformats.org/officeDocument/2006/relationships/image" Target="../media/image432.png"/><Relationship Id="rId2" Type="http://schemas.openxmlformats.org/officeDocument/2006/relationships/notesSlide" Target="../notesSlides/notesSlide198.xml"/><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3" Type="http://schemas.openxmlformats.org/officeDocument/2006/relationships/image" Target="../media/image433.png"/><Relationship Id="rId2" Type="http://schemas.openxmlformats.org/officeDocument/2006/relationships/notesSlide" Target="../notesSlides/notesSlide19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www.anaconda.com/products/individual"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8" Type="http://schemas.openxmlformats.org/officeDocument/2006/relationships/image" Target="../media/image439.png"/><Relationship Id="rId3" Type="http://schemas.openxmlformats.org/officeDocument/2006/relationships/image" Target="../media/image434.png"/><Relationship Id="rId7" Type="http://schemas.openxmlformats.org/officeDocument/2006/relationships/image" Target="../media/image438.png"/><Relationship Id="rId12" Type="http://schemas.openxmlformats.org/officeDocument/2006/relationships/image" Target="../media/image443.png"/><Relationship Id="rId2" Type="http://schemas.openxmlformats.org/officeDocument/2006/relationships/notesSlide" Target="../notesSlides/notesSlide200.xml"/><Relationship Id="rId1" Type="http://schemas.openxmlformats.org/officeDocument/2006/relationships/slideLayout" Target="../slideLayouts/slideLayout2.xml"/><Relationship Id="rId6" Type="http://schemas.openxmlformats.org/officeDocument/2006/relationships/image" Target="../media/image437.png"/><Relationship Id="rId11" Type="http://schemas.openxmlformats.org/officeDocument/2006/relationships/image" Target="../media/image442.png"/><Relationship Id="rId5" Type="http://schemas.openxmlformats.org/officeDocument/2006/relationships/image" Target="../media/image436.png"/><Relationship Id="rId10" Type="http://schemas.openxmlformats.org/officeDocument/2006/relationships/image" Target="../media/image441.png"/><Relationship Id="rId4" Type="http://schemas.openxmlformats.org/officeDocument/2006/relationships/image" Target="../media/image435.png"/><Relationship Id="rId9" Type="http://schemas.openxmlformats.org/officeDocument/2006/relationships/image" Target="../media/image440.png"/></Relationships>
</file>

<file path=ppt/slides/_rels/slide201.xml.rels><?xml version="1.0" encoding="UTF-8" standalone="yes"?>
<Relationships xmlns="http://schemas.openxmlformats.org/package/2006/relationships"><Relationship Id="rId8" Type="http://schemas.openxmlformats.org/officeDocument/2006/relationships/image" Target="../media/image449.png"/><Relationship Id="rId13" Type="http://schemas.openxmlformats.org/officeDocument/2006/relationships/image" Target="../media/image454.png"/><Relationship Id="rId3" Type="http://schemas.openxmlformats.org/officeDocument/2006/relationships/image" Target="../media/image444.png"/><Relationship Id="rId7" Type="http://schemas.openxmlformats.org/officeDocument/2006/relationships/image" Target="../media/image448.png"/><Relationship Id="rId12" Type="http://schemas.openxmlformats.org/officeDocument/2006/relationships/image" Target="../media/image453.png"/><Relationship Id="rId17" Type="http://schemas.openxmlformats.org/officeDocument/2006/relationships/image" Target="../media/image458.png"/><Relationship Id="rId2" Type="http://schemas.openxmlformats.org/officeDocument/2006/relationships/notesSlide" Target="../notesSlides/notesSlide201.xml"/><Relationship Id="rId16" Type="http://schemas.openxmlformats.org/officeDocument/2006/relationships/image" Target="../media/image457.png"/><Relationship Id="rId1" Type="http://schemas.openxmlformats.org/officeDocument/2006/relationships/slideLayout" Target="../slideLayouts/slideLayout2.xml"/><Relationship Id="rId6" Type="http://schemas.openxmlformats.org/officeDocument/2006/relationships/image" Target="../media/image447.png"/><Relationship Id="rId11" Type="http://schemas.openxmlformats.org/officeDocument/2006/relationships/image" Target="../media/image452.png"/><Relationship Id="rId5" Type="http://schemas.openxmlformats.org/officeDocument/2006/relationships/image" Target="../media/image446.png"/><Relationship Id="rId15" Type="http://schemas.openxmlformats.org/officeDocument/2006/relationships/image" Target="../media/image456.png"/><Relationship Id="rId10" Type="http://schemas.openxmlformats.org/officeDocument/2006/relationships/image" Target="../media/image451.png"/><Relationship Id="rId4" Type="http://schemas.openxmlformats.org/officeDocument/2006/relationships/image" Target="../media/image445.png"/><Relationship Id="rId9" Type="http://schemas.openxmlformats.org/officeDocument/2006/relationships/image" Target="../media/image450.png"/><Relationship Id="rId14" Type="http://schemas.openxmlformats.org/officeDocument/2006/relationships/image" Target="../media/image455.png"/></Relationships>
</file>

<file path=ppt/slides/_rels/slide202.xml.rels><?xml version="1.0" encoding="UTF-8" standalone="yes"?>
<Relationships xmlns="http://schemas.openxmlformats.org/package/2006/relationships"><Relationship Id="rId8" Type="http://schemas.openxmlformats.org/officeDocument/2006/relationships/image" Target="../media/image463.png"/><Relationship Id="rId3" Type="http://schemas.openxmlformats.org/officeDocument/2006/relationships/image" Target="../media/image434.jpeg"/><Relationship Id="rId7" Type="http://schemas.openxmlformats.org/officeDocument/2006/relationships/image" Target="../media/image462.svg"/><Relationship Id="rId2" Type="http://schemas.openxmlformats.org/officeDocument/2006/relationships/notesSlide" Target="../notesSlides/notesSlide202.xml"/><Relationship Id="rId1" Type="http://schemas.openxmlformats.org/officeDocument/2006/relationships/slideLayout" Target="../slideLayouts/slideLayout2.xml"/><Relationship Id="rId6" Type="http://schemas.openxmlformats.org/officeDocument/2006/relationships/image" Target="../media/image461.png"/><Relationship Id="rId5" Type="http://schemas.openxmlformats.org/officeDocument/2006/relationships/image" Target="../media/image460.svg"/><Relationship Id="rId10" Type="http://schemas.openxmlformats.org/officeDocument/2006/relationships/image" Target="../media/image465.jpeg"/><Relationship Id="rId4" Type="http://schemas.openxmlformats.org/officeDocument/2006/relationships/image" Target="../media/image459.png"/><Relationship Id="rId9" Type="http://schemas.openxmlformats.org/officeDocument/2006/relationships/image" Target="../media/image464.svg"/></Relationships>
</file>

<file path=ppt/slides/_rels/slide203.xml.rels><?xml version="1.0" encoding="UTF-8" standalone="yes"?>
<Relationships xmlns="http://schemas.openxmlformats.org/package/2006/relationships"><Relationship Id="rId8" Type="http://schemas.openxmlformats.org/officeDocument/2006/relationships/image" Target="../media/image462.svg"/><Relationship Id="rId3" Type="http://schemas.openxmlformats.org/officeDocument/2006/relationships/image" Target="../media/image434.jpeg"/><Relationship Id="rId7" Type="http://schemas.openxmlformats.org/officeDocument/2006/relationships/image" Target="../media/image461.png"/><Relationship Id="rId2" Type="http://schemas.openxmlformats.org/officeDocument/2006/relationships/notesSlide" Target="../notesSlides/notesSlide203.xml"/><Relationship Id="rId1" Type="http://schemas.openxmlformats.org/officeDocument/2006/relationships/slideLayout" Target="../slideLayouts/slideLayout2.xml"/><Relationship Id="rId6" Type="http://schemas.openxmlformats.org/officeDocument/2006/relationships/image" Target="../media/image460.svg"/><Relationship Id="rId5" Type="http://schemas.openxmlformats.org/officeDocument/2006/relationships/image" Target="../media/image459.png"/><Relationship Id="rId10" Type="http://schemas.openxmlformats.org/officeDocument/2006/relationships/image" Target="../media/image464.svg"/><Relationship Id="rId4" Type="http://schemas.openxmlformats.org/officeDocument/2006/relationships/image" Target="../media/image465.jpeg"/><Relationship Id="rId9" Type="http://schemas.openxmlformats.org/officeDocument/2006/relationships/image" Target="../media/image463.png"/></Relationships>
</file>

<file path=ppt/slides/_rels/slide204.xml.rels><?xml version="1.0" encoding="UTF-8" standalone="yes"?>
<Relationships xmlns="http://schemas.openxmlformats.org/package/2006/relationships"><Relationship Id="rId8" Type="http://schemas.openxmlformats.org/officeDocument/2006/relationships/image" Target="../media/image472.png"/><Relationship Id="rId13" Type="http://schemas.openxmlformats.org/officeDocument/2006/relationships/image" Target="../media/image477.png"/><Relationship Id="rId3" Type="http://schemas.openxmlformats.org/officeDocument/2006/relationships/image" Target="../media/image434.jpeg"/><Relationship Id="rId7" Type="http://schemas.openxmlformats.org/officeDocument/2006/relationships/image" Target="../media/image471.png"/><Relationship Id="rId12" Type="http://schemas.openxmlformats.org/officeDocument/2006/relationships/image" Target="../media/image476.png"/><Relationship Id="rId2" Type="http://schemas.openxmlformats.org/officeDocument/2006/relationships/notesSlide" Target="../notesSlides/notesSlide204.xml"/><Relationship Id="rId1" Type="http://schemas.openxmlformats.org/officeDocument/2006/relationships/slideLayout" Target="../slideLayouts/slideLayout2.xml"/><Relationship Id="rId6" Type="http://schemas.openxmlformats.org/officeDocument/2006/relationships/image" Target="../media/image470.png"/><Relationship Id="rId11" Type="http://schemas.openxmlformats.org/officeDocument/2006/relationships/image" Target="../media/image467.png"/><Relationship Id="rId5" Type="http://schemas.openxmlformats.org/officeDocument/2006/relationships/image" Target="../media/image469.png"/><Relationship Id="rId10" Type="http://schemas.openxmlformats.org/officeDocument/2006/relationships/image" Target="../media/image474.png"/><Relationship Id="rId4" Type="http://schemas.openxmlformats.org/officeDocument/2006/relationships/image" Target="../media/image466.png"/><Relationship Id="rId9" Type="http://schemas.openxmlformats.org/officeDocument/2006/relationships/image" Target="../media/image473.png"/></Relationships>
</file>

<file path=ppt/slides/_rels/slide205.xml.rels><?xml version="1.0" encoding="UTF-8" standalone="yes"?>
<Relationships xmlns="http://schemas.openxmlformats.org/package/2006/relationships"><Relationship Id="rId8" Type="http://schemas.openxmlformats.org/officeDocument/2006/relationships/image" Target="../media/image482.png"/><Relationship Id="rId13" Type="http://schemas.openxmlformats.org/officeDocument/2006/relationships/image" Target="../media/image460.svg"/><Relationship Id="rId3" Type="http://schemas.openxmlformats.org/officeDocument/2006/relationships/image" Target="../media/image468.png"/><Relationship Id="rId7" Type="http://schemas.openxmlformats.org/officeDocument/2006/relationships/image" Target="../media/image481.png"/><Relationship Id="rId12" Type="http://schemas.openxmlformats.org/officeDocument/2006/relationships/image" Target="../media/image459.png"/><Relationship Id="rId17" Type="http://schemas.openxmlformats.org/officeDocument/2006/relationships/image" Target="../media/image464.svg"/><Relationship Id="rId2" Type="http://schemas.openxmlformats.org/officeDocument/2006/relationships/notesSlide" Target="../notesSlides/notesSlide205.xml"/><Relationship Id="rId16" Type="http://schemas.openxmlformats.org/officeDocument/2006/relationships/image" Target="../media/image463.png"/><Relationship Id="rId1" Type="http://schemas.openxmlformats.org/officeDocument/2006/relationships/slideLayout" Target="../slideLayouts/slideLayout2.xml"/><Relationship Id="rId6" Type="http://schemas.openxmlformats.org/officeDocument/2006/relationships/image" Target="../media/image480.png"/><Relationship Id="rId11" Type="http://schemas.openxmlformats.org/officeDocument/2006/relationships/image" Target="../media/image434.jpeg"/><Relationship Id="rId5" Type="http://schemas.openxmlformats.org/officeDocument/2006/relationships/image" Target="../media/image479.png"/><Relationship Id="rId15" Type="http://schemas.openxmlformats.org/officeDocument/2006/relationships/image" Target="../media/image462.svg"/><Relationship Id="rId10" Type="http://schemas.openxmlformats.org/officeDocument/2006/relationships/image" Target="../media/image484.png"/><Relationship Id="rId4" Type="http://schemas.openxmlformats.org/officeDocument/2006/relationships/image" Target="../media/image478.png"/><Relationship Id="rId9" Type="http://schemas.openxmlformats.org/officeDocument/2006/relationships/image" Target="../media/image483.png"/><Relationship Id="rId14" Type="http://schemas.openxmlformats.org/officeDocument/2006/relationships/image" Target="../media/image461.png"/></Relationships>
</file>

<file path=ppt/slides/_rels/slide206.xml.rels><?xml version="1.0" encoding="UTF-8" standalone="yes"?>
<Relationships xmlns="http://schemas.openxmlformats.org/package/2006/relationships"><Relationship Id="rId8" Type="http://schemas.openxmlformats.org/officeDocument/2006/relationships/image" Target="../media/image489.png"/><Relationship Id="rId18" Type="http://schemas.openxmlformats.org/officeDocument/2006/relationships/image" Target="../media/image434.jpeg"/><Relationship Id="rId26" Type="http://schemas.openxmlformats.org/officeDocument/2006/relationships/image" Target="../media/image478.png"/><Relationship Id="rId21" Type="http://schemas.openxmlformats.org/officeDocument/2006/relationships/image" Target="../media/image461.png"/><Relationship Id="rId7" Type="http://schemas.openxmlformats.org/officeDocument/2006/relationships/image" Target="../media/image488.png"/><Relationship Id="rId17" Type="http://schemas.openxmlformats.org/officeDocument/2006/relationships/image" Target="../media/image491.png"/><Relationship Id="rId25" Type="http://schemas.openxmlformats.org/officeDocument/2006/relationships/image" Target="../media/image468.png"/><Relationship Id="rId2" Type="http://schemas.openxmlformats.org/officeDocument/2006/relationships/notesSlide" Target="../notesSlides/notesSlide206.xml"/><Relationship Id="rId16" Type="http://schemas.openxmlformats.org/officeDocument/2006/relationships/image" Target="../media/image490.png"/><Relationship Id="rId20" Type="http://schemas.openxmlformats.org/officeDocument/2006/relationships/image" Target="../media/image460.svg"/><Relationship Id="rId1" Type="http://schemas.openxmlformats.org/officeDocument/2006/relationships/slideLayout" Target="../slideLayouts/slideLayout2.xml"/><Relationship Id="rId6" Type="http://schemas.openxmlformats.org/officeDocument/2006/relationships/image" Target="../media/image487.png"/><Relationship Id="rId24" Type="http://schemas.openxmlformats.org/officeDocument/2006/relationships/image" Target="../media/image464.svg"/><Relationship Id="rId5" Type="http://schemas.openxmlformats.org/officeDocument/2006/relationships/image" Target="../media/image486.png"/><Relationship Id="rId23" Type="http://schemas.openxmlformats.org/officeDocument/2006/relationships/image" Target="../media/image463.png"/><Relationship Id="rId19" Type="http://schemas.openxmlformats.org/officeDocument/2006/relationships/image" Target="../media/image459.png"/><Relationship Id="rId22" Type="http://schemas.openxmlformats.org/officeDocument/2006/relationships/image" Target="../media/image462.svg"/></Relationships>
</file>

<file path=ppt/slides/_rels/slide207.xml.rels><?xml version="1.0" encoding="UTF-8" standalone="yes"?>
<Relationships xmlns="http://schemas.openxmlformats.org/package/2006/relationships"><Relationship Id="rId3" Type="http://schemas.openxmlformats.org/officeDocument/2006/relationships/image" Target="../media/image475.png"/><Relationship Id="rId2" Type="http://schemas.openxmlformats.org/officeDocument/2006/relationships/notesSlide" Target="../notesSlides/notesSlide207.xml"/><Relationship Id="rId1" Type="http://schemas.openxmlformats.org/officeDocument/2006/relationships/slideLayout" Target="../slideLayouts/slideLayout2.xml"/><Relationship Id="rId5" Type="http://schemas.openxmlformats.org/officeDocument/2006/relationships/image" Target="../media/image494.png"/><Relationship Id="rId4" Type="http://schemas.openxmlformats.org/officeDocument/2006/relationships/image" Target="../media/image485.png"/></Relationships>
</file>

<file path=ppt/slides/_rels/slide208.xml.rels><?xml version="1.0" encoding="UTF-8" standalone="yes"?>
<Relationships xmlns="http://schemas.openxmlformats.org/package/2006/relationships"><Relationship Id="rId3" Type="http://schemas.openxmlformats.org/officeDocument/2006/relationships/image" Target="../media/image495.png"/><Relationship Id="rId7" Type="http://schemas.openxmlformats.org/officeDocument/2006/relationships/image" Target="../media/image499.png"/><Relationship Id="rId2" Type="http://schemas.openxmlformats.org/officeDocument/2006/relationships/notesSlide" Target="../notesSlides/notesSlide208.xml"/><Relationship Id="rId1" Type="http://schemas.openxmlformats.org/officeDocument/2006/relationships/slideLayout" Target="../slideLayouts/slideLayout2.xml"/><Relationship Id="rId6" Type="http://schemas.openxmlformats.org/officeDocument/2006/relationships/image" Target="../media/image498.png"/><Relationship Id="rId5" Type="http://schemas.openxmlformats.org/officeDocument/2006/relationships/image" Target="../media/image497.png"/><Relationship Id="rId4" Type="http://schemas.openxmlformats.org/officeDocument/2006/relationships/image" Target="../media/image496.png"/></Relationships>
</file>

<file path=ppt/slides/_rels/slide209.xml.rels><?xml version="1.0" encoding="UTF-8" standalone="yes"?>
<Relationships xmlns="http://schemas.openxmlformats.org/package/2006/relationships"><Relationship Id="rId8" Type="http://schemas.openxmlformats.org/officeDocument/2006/relationships/image" Target="../media/image505.png"/><Relationship Id="rId3" Type="http://schemas.openxmlformats.org/officeDocument/2006/relationships/image" Target="../media/image500.png"/><Relationship Id="rId7" Type="http://schemas.openxmlformats.org/officeDocument/2006/relationships/image" Target="../media/image504.png"/><Relationship Id="rId2" Type="http://schemas.openxmlformats.org/officeDocument/2006/relationships/notesSlide" Target="../notesSlides/notesSlide209.xml"/><Relationship Id="rId1" Type="http://schemas.openxmlformats.org/officeDocument/2006/relationships/slideLayout" Target="../slideLayouts/slideLayout2.xml"/><Relationship Id="rId6" Type="http://schemas.openxmlformats.org/officeDocument/2006/relationships/image" Target="../media/image503.png"/><Relationship Id="rId5" Type="http://schemas.openxmlformats.org/officeDocument/2006/relationships/image" Target="../media/image502.png"/><Relationship Id="rId4" Type="http://schemas.openxmlformats.org/officeDocument/2006/relationships/image" Target="../media/image501.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2" Type="http://schemas.openxmlformats.org/officeDocument/2006/relationships/notesSlide" Target="../notesSlides/notesSlide210.xml"/><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3" Type="http://schemas.openxmlformats.org/officeDocument/2006/relationships/image" Target="../media/image506.png"/><Relationship Id="rId2" Type="http://schemas.openxmlformats.org/officeDocument/2006/relationships/notesSlide" Target="../notesSlides/notesSlide211.xml"/><Relationship Id="rId1" Type="http://schemas.openxmlformats.org/officeDocument/2006/relationships/slideLayout" Target="../slideLayouts/slideLayout2.xml"/><Relationship Id="rId6" Type="http://schemas.openxmlformats.org/officeDocument/2006/relationships/image" Target="../media/image508.png"/><Relationship Id="rId5" Type="http://schemas.openxmlformats.org/officeDocument/2006/relationships/image" Target="../media/image493.png"/><Relationship Id="rId4" Type="http://schemas.openxmlformats.org/officeDocument/2006/relationships/image" Target="../media/image507.png"/></Relationships>
</file>

<file path=ppt/slides/_rels/slide212.xml.rels><?xml version="1.0" encoding="UTF-8" standalone="yes"?>
<Relationships xmlns="http://schemas.openxmlformats.org/package/2006/relationships"><Relationship Id="rId3" Type="http://schemas.openxmlformats.org/officeDocument/2006/relationships/image" Target="../media/image510.png"/><Relationship Id="rId2" Type="http://schemas.openxmlformats.org/officeDocument/2006/relationships/notesSlide" Target="../notesSlides/notesSlide212.xml"/><Relationship Id="rId1" Type="http://schemas.openxmlformats.org/officeDocument/2006/relationships/slideLayout" Target="../slideLayouts/slideLayout2.xml"/><Relationship Id="rId6" Type="http://schemas.openxmlformats.org/officeDocument/2006/relationships/image" Target="../media/image513.png"/><Relationship Id="rId5" Type="http://schemas.openxmlformats.org/officeDocument/2006/relationships/image" Target="../media/image512.png"/><Relationship Id="rId4" Type="http://schemas.openxmlformats.org/officeDocument/2006/relationships/image" Target="../media/image511.png"/></Relationships>
</file>

<file path=ppt/slides/_rels/slide213.xml.rels><?xml version="1.0" encoding="UTF-8" standalone="yes"?>
<Relationships xmlns="http://schemas.openxmlformats.org/package/2006/relationships"><Relationship Id="rId3" Type="http://schemas.openxmlformats.org/officeDocument/2006/relationships/image" Target="../media/image514.png"/><Relationship Id="rId2" Type="http://schemas.openxmlformats.org/officeDocument/2006/relationships/notesSlide" Target="../notesSlides/notesSlide213.xml"/><Relationship Id="rId1" Type="http://schemas.openxmlformats.org/officeDocument/2006/relationships/slideLayout" Target="../slideLayouts/slideLayout2.xml"/><Relationship Id="rId4" Type="http://schemas.openxmlformats.org/officeDocument/2006/relationships/image" Target="../media/image515.png"/></Relationships>
</file>

<file path=ppt/slides/_rels/slide214.xml.rels><?xml version="1.0" encoding="UTF-8" standalone="yes"?>
<Relationships xmlns="http://schemas.openxmlformats.org/package/2006/relationships"><Relationship Id="rId2" Type="http://schemas.openxmlformats.org/officeDocument/2006/relationships/notesSlide" Target="../notesSlides/notesSlide214.xml"/><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2" Type="http://schemas.openxmlformats.org/officeDocument/2006/relationships/notesSlide" Target="../notesSlides/notesSlide215.xml"/><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2" Type="http://schemas.openxmlformats.org/officeDocument/2006/relationships/notesSlide" Target="../notesSlides/notesSlide216.xml"/><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2" Type="http://schemas.openxmlformats.org/officeDocument/2006/relationships/notesSlide" Target="../notesSlides/notesSlide217.xml"/><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3" Type="http://schemas.openxmlformats.org/officeDocument/2006/relationships/image" Target="../media/image492.png"/><Relationship Id="rId2" Type="http://schemas.openxmlformats.org/officeDocument/2006/relationships/image" Target="../media/image509.png"/><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3" Type="http://schemas.openxmlformats.org/officeDocument/2006/relationships/image" Target="../media/image492.png"/><Relationship Id="rId2" Type="http://schemas.openxmlformats.org/officeDocument/2006/relationships/image" Target="../media/image50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3" Type="http://schemas.openxmlformats.org/officeDocument/2006/relationships/image" Target="../media/image492.png"/><Relationship Id="rId2" Type="http://schemas.openxmlformats.org/officeDocument/2006/relationships/image" Target="../media/image509.png"/><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3" Type="http://schemas.openxmlformats.org/officeDocument/2006/relationships/image" Target="../media/image516.png"/><Relationship Id="rId2" Type="http://schemas.openxmlformats.org/officeDocument/2006/relationships/notesSlide" Target="../notesSlides/notesSlide218.xml"/><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2" Type="http://schemas.openxmlformats.org/officeDocument/2006/relationships/notesSlide" Target="../notesSlides/notesSlide219.xml"/><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2" Type="http://schemas.openxmlformats.org/officeDocument/2006/relationships/notesSlide" Target="../notesSlides/notesSlide220.xml"/><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3" Type="http://schemas.openxmlformats.org/officeDocument/2006/relationships/image" Target="../media/image519.png"/><Relationship Id="rId2" Type="http://schemas.openxmlformats.org/officeDocument/2006/relationships/notesSlide" Target="../notesSlides/notesSlide221.xml"/><Relationship Id="rId1" Type="http://schemas.openxmlformats.org/officeDocument/2006/relationships/slideLayout" Target="../slideLayouts/slideLayout2.xml"/><Relationship Id="rId4" Type="http://schemas.openxmlformats.org/officeDocument/2006/relationships/image" Target="../media/image520.png"/></Relationships>
</file>

<file path=ppt/slides/_rels/slide225.xml.rels><?xml version="1.0" encoding="UTF-8" standalone="yes"?>
<Relationships xmlns="http://schemas.openxmlformats.org/package/2006/relationships"><Relationship Id="rId2" Type="http://schemas.openxmlformats.org/officeDocument/2006/relationships/notesSlide" Target="../notesSlides/notesSlide222.xml"/><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2" Type="http://schemas.openxmlformats.org/officeDocument/2006/relationships/notesSlide" Target="../notesSlides/notesSlide223.xml"/><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3" Type="http://schemas.openxmlformats.org/officeDocument/2006/relationships/image" Target="../media/image517.png"/><Relationship Id="rId2" Type="http://schemas.openxmlformats.org/officeDocument/2006/relationships/notesSlide" Target="../notesSlides/notesSlide224.xml"/><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8" Type="http://schemas.openxmlformats.org/officeDocument/2006/relationships/image" Target="../media/image527.png"/><Relationship Id="rId3" Type="http://schemas.openxmlformats.org/officeDocument/2006/relationships/image" Target="../media/image522.png"/><Relationship Id="rId7" Type="http://schemas.openxmlformats.org/officeDocument/2006/relationships/image" Target="../media/image526.png"/><Relationship Id="rId2" Type="http://schemas.openxmlformats.org/officeDocument/2006/relationships/notesSlide" Target="../notesSlides/notesSlide225.xml"/><Relationship Id="rId1" Type="http://schemas.openxmlformats.org/officeDocument/2006/relationships/slideLayout" Target="../slideLayouts/slideLayout2.xml"/><Relationship Id="rId6" Type="http://schemas.openxmlformats.org/officeDocument/2006/relationships/image" Target="../media/image525.png"/><Relationship Id="rId11" Type="http://schemas.openxmlformats.org/officeDocument/2006/relationships/image" Target="../media/image530.png"/><Relationship Id="rId5" Type="http://schemas.openxmlformats.org/officeDocument/2006/relationships/image" Target="../media/image524.png"/><Relationship Id="rId10" Type="http://schemas.openxmlformats.org/officeDocument/2006/relationships/image" Target="../media/image529.png"/><Relationship Id="rId4" Type="http://schemas.openxmlformats.org/officeDocument/2006/relationships/image" Target="../media/image523.png"/><Relationship Id="rId9" Type="http://schemas.openxmlformats.org/officeDocument/2006/relationships/image" Target="../media/image528.png"/></Relationships>
</file>

<file path=ppt/slides/_rels/slide229.xml.rels><?xml version="1.0" encoding="UTF-8" standalone="yes"?>
<Relationships xmlns="http://schemas.openxmlformats.org/package/2006/relationships"><Relationship Id="rId2" Type="http://schemas.openxmlformats.org/officeDocument/2006/relationships/notesSlide" Target="../notesSlides/notesSlide22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3" Type="http://schemas.openxmlformats.org/officeDocument/2006/relationships/image" Target="../media/image518.png"/><Relationship Id="rId2" Type="http://schemas.openxmlformats.org/officeDocument/2006/relationships/notesSlide" Target="../notesSlides/notesSlide227.xml"/><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3" Type="http://schemas.openxmlformats.org/officeDocument/2006/relationships/image" Target="../media/image521.png"/><Relationship Id="rId2" Type="http://schemas.openxmlformats.org/officeDocument/2006/relationships/notesSlide" Target="../notesSlides/notesSlide228.xml"/><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2" Type="http://schemas.openxmlformats.org/officeDocument/2006/relationships/notesSlide" Target="../notesSlides/notesSlide229.xml"/><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2" Type="http://schemas.openxmlformats.org/officeDocument/2006/relationships/notesSlide" Target="../notesSlides/notesSlide230.xml"/><Relationship Id="rId1" Type="http://schemas.openxmlformats.org/officeDocument/2006/relationships/slideLayout" Target="../slideLayouts/slideLayout1.xml"/></Relationships>
</file>

<file path=ppt/slides/_rels/slide234.xml.rels><?xml version="1.0" encoding="UTF-8" standalone="yes"?>
<Relationships xmlns="http://schemas.openxmlformats.org/package/2006/relationships"><Relationship Id="rId3" Type="http://schemas.openxmlformats.org/officeDocument/2006/relationships/image" Target="../media/image531.png"/><Relationship Id="rId2" Type="http://schemas.openxmlformats.org/officeDocument/2006/relationships/notesSlide" Target="../notesSlides/notesSlide231.xml"/><Relationship Id="rId1" Type="http://schemas.openxmlformats.org/officeDocument/2006/relationships/slideLayout" Target="../slideLayouts/slideLayout2.xml"/><Relationship Id="rId6" Type="http://schemas.openxmlformats.org/officeDocument/2006/relationships/image" Target="../media/image534.png"/><Relationship Id="rId5" Type="http://schemas.openxmlformats.org/officeDocument/2006/relationships/image" Target="../media/image533.png"/><Relationship Id="rId4" Type="http://schemas.openxmlformats.org/officeDocument/2006/relationships/image" Target="../media/image532.png"/></Relationships>
</file>

<file path=ppt/slides/_rels/slide235.xml.rels><?xml version="1.0" encoding="UTF-8" standalone="yes"?>
<Relationships xmlns="http://schemas.openxmlformats.org/package/2006/relationships"><Relationship Id="rId3" Type="http://schemas.openxmlformats.org/officeDocument/2006/relationships/image" Target="../media/image5330.png"/><Relationship Id="rId2" Type="http://schemas.openxmlformats.org/officeDocument/2006/relationships/notesSlide" Target="../notesSlides/notesSlide232.xml"/><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3" Type="http://schemas.openxmlformats.org/officeDocument/2006/relationships/image" Target="../media/image537.png"/><Relationship Id="rId2" Type="http://schemas.openxmlformats.org/officeDocument/2006/relationships/notesSlide" Target="../notesSlides/notesSlide233.xml"/><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3" Type="http://schemas.openxmlformats.org/officeDocument/2006/relationships/image" Target="../media/image535.png"/><Relationship Id="rId2" Type="http://schemas.openxmlformats.org/officeDocument/2006/relationships/notesSlide" Target="../notesSlides/notesSlide234.xml"/><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3" Type="http://schemas.openxmlformats.org/officeDocument/2006/relationships/image" Target="../media/image538.png"/><Relationship Id="rId2" Type="http://schemas.openxmlformats.org/officeDocument/2006/relationships/notesSlide" Target="../notesSlides/notesSlide235.xml"/><Relationship Id="rId1" Type="http://schemas.openxmlformats.org/officeDocument/2006/relationships/slideLayout" Target="../slideLayouts/slideLayout2.xml"/><Relationship Id="rId4" Type="http://schemas.openxmlformats.org/officeDocument/2006/relationships/image" Target="../media/image536.png"/></Relationships>
</file>

<file path=ppt/slides/_rels/slide239.xml.rels><?xml version="1.0" encoding="UTF-8" standalone="yes"?>
<Relationships xmlns="http://schemas.openxmlformats.org/package/2006/relationships"><Relationship Id="rId3" Type="http://schemas.openxmlformats.org/officeDocument/2006/relationships/image" Target="../media/image539.png"/><Relationship Id="rId2" Type="http://schemas.openxmlformats.org/officeDocument/2006/relationships/notesSlide" Target="../notesSlides/notesSlide236.xml"/><Relationship Id="rId1" Type="http://schemas.openxmlformats.org/officeDocument/2006/relationships/slideLayout" Target="../slideLayouts/slideLayout2.xml"/><Relationship Id="rId5" Type="http://schemas.openxmlformats.org/officeDocument/2006/relationships/image" Target="../media/image541.png"/><Relationship Id="rId4" Type="http://schemas.openxmlformats.org/officeDocument/2006/relationships/image" Target="../media/image540.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3" Type="http://schemas.openxmlformats.org/officeDocument/2006/relationships/image" Target="../media/image542.png"/><Relationship Id="rId2" Type="http://schemas.openxmlformats.org/officeDocument/2006/relationships/notesSlide" Target="../notesSlides/notesSlide237.xml"/><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3" Type="http://schemas.openxmlformats.org/officeDocument/2006/relationships/image" Target="../media/image539.png"/><Relationship Id="rId2" Type="http://schemas.openxmlformats.org/officeDocument/2006/relationships/notesSlide" Target="../notesSlides/notesSlide238.xml"/><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3" Type="http://schemas.openxmlformats.org/officeDocument/2006/relationships/image" Target="../media/image543.png"/><Relationship Id="rId2" Type="http://schemas.openxmlformats.org/officeDocument/2006/relationships/notesSlide" Target="../notesSlides/notesSlide239.xml"/><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2" Type="http://schemas.openxmlformats.org/officeDocument/2006/relationships/notesSlide" Target="../notesSlides/notesSlide240.xml"/><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2" Type="http://schemas.openxmlformats.org/officeDocument/2006/relationships/notesSlide" Target="../notesSlides/notesSlide241.xml"/><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2" Type="http://schemas.openxmlformats.org/officeDocument/2006/relationships/notesSlide" Target="../notesSlides/notesSlide242.xml"/><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2" Type="http://schemas.openxmlformats.org/officeDocument/2006/relationships/notesSlide" Target="../notesSlides/notesSlide243.xml"/><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2" Type="http://schemas.openxmlformats.org/officeDocument/2006/relationships/notesSlide" Target="../notesSlides/notesSlide244.xml"/><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3" Type="http://schemas.openxmlformats.org/officeDocument/2006/relationships/image" Target="../media/image544.png"/><Relationship Id="rId2" Type="http://schemas.openxmlformats.org/officeDocument/2006/relationships/notesSlide" Target="../notesSlides/notesSlide245.xml"/><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2" Type="http://schemas.openxmlformats.org/officeDocument/2006/relationships/notesSlide" Target="../notesSlides/notesSlide246.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2" Type="http://schemas.openxmlformats.org/officeDocument/2006/relationships/notesSlide" Target="../notesSlides/notesSlide247.xml"/><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2" Type="http://schemas.openxmlformats.org/officeDocument/2006/relationships/notesSlide" Target="../notesSlides/notesSlide248.xml"/><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2" Type="http://schemas.openxmlformats.org/officeDocument/2006/relationships/notesSlide" Target="../notesSlides/notesSlide249.xml"/><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2" Type="http://schemas.openxmlformats.org/officeDocument/2006/relationships/notesSlide" Target="../notesSlides/notesSlide250.xml"/><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2" Type="http://schemas.openxmlformats.org/officeDocument/2006/relationships/notesSlide" Target="../notesSlides/notesSlide251.xml"/><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2" Type="http://schemas.openxmlformats.org/officeDocument/2006/relationships/notesSlide" Target="../notesSlides/notesSlide252.xml"/><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2" Type="http://schemas.openxmlformats.org/officeDocument/2006/relationships/notesSlide" Target="../notesSlides/notesSlide253.xml"/><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2" Type="http://schemas.openxmlformats.org/officeDocument/2006/relationships/notesSlide" Target="../notesSlides/notesSlide254.xml"/><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2" Type="http://schemas.openxmlformats.org/officeDocument/2006/relationships/notesSlide" Target="../notesSlides/notesSlide255.xml"/><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3" Type="http://schemas.openxmlformats.org/officeDocument/2006/relationships/hyperlink" Target="https://www.tensorflow.org/api_docs/python/tf/keras/activations" TargetMode="External"/><Relationship Id="rId2" Type="http://schemas.openxmlformats.org/officeDocument/2006/relationships/notesSlide" Target="../notesSlides/notesSlide256.xml"/><Relationship Id="rId1" Type="http://schemas.openxmlformats.org/officeDocument/2006/relationships/slideLayout" Target="../slideLayouts/slideLayout2.xml"/><Relationship Id="rId5" Type="http://schemas.openxmlformats.org/officeDocument/2006/relationships/hyperlink" Target="https://www.tensorflow.org/api_docs/python/tf/keras/regularizers" TargetMode="External"/><Relationship Id="rId4" Type="http://schemas.openxmlformats.org/officeDocument/2006/relationships/hyperlink" Target="https://www.tensorflow.org/api_docs/python/tf/keras/initializers" TargetMode="Externa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3" Type="http://schemas.openxmlformats.org/officeDocument/2006/relationships/image" Target="../media/image545.png"/><Relationship Id="rId2" Type="http://schemas.openxmlformats.org/officeDocument/2006/relationships/notesSlide" Target="../notesSlides/notesSlide257.xml"/><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2" Type="http://schemas.openxmlformats.org/officeDocument/2006/relationships/notesSlide" Target="../notesSlides/notesSlide258.xml"/><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2" Type="http://schemas.openxmlformats.org/officeDocument/2006/relationships/notesSlide" Target="../notesSlides/notesSlide259.xml"/><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2" Type="http://schemas.openxmlformats.org/officeDocument/2006/relationships/notesSlide" Target="../notesSlides/notesSlide260.xml"/><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2" Type="http://schemas.openxmlformats.org/officeDocument/2006/relationships/notesSlide" Target="../notesSlides/notesSlide261.xml"/><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2" Type="http://schemas.openxmlformats.org/officeDocument/2006/relationships/notesSlide" Target="../notesSlides/notesSlide262.xml"/><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2" Type="http://schemas.openxmlformats.org/officeDocument/2006/relationships/notesSlide" Target="../notesSlides/notesSlide263.xml"/><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3" Type="http://schemas.openxmlformats.org/officeDocument/2006/relationships/image" Target="../media/image546.png"/><Relationship Id="rId2" Type="http://schemas.openxmlformats.org/officeDocument/2006/relationships/notesSlide" Target="../notesSlides/notesSlide264.xml"/><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3" Type="http://schemas.openxmlformats.org/officeDocument/2006/relationships/image" Target="../media/image547.png"/><Relationship Id="rId2" Type="http://schemas.openxmlformats.org/officeDocument/2006/relationships/notesSlide" Target="../notesSlides/notesSlide265.xml"/><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2" Type="http://schemas.openxmlformats.org/officeDocument/2006/relationships/notesSlide" Target="../notesSlides/notesSlide26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2" Type="http://schemas.openxmlformats.org/officeDocument/2006/relationships/notesSlide" Target="../notesSlides/notesSlide267.xml"/><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3" Type="http://schemas.openxmlformats.org/officeDocument/2006/relationships/image" Target="../media/image548.png"/><Relationship Id="rId2" Type="http://schemas.openxmlformats.org/officeDocument/2006/relationships/notesSlide" Target="../notesSlides/notesSlide268.xml"/><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2" Type="http://schemas.openxmlformats.org/officeDocument/2006/relationships/notesSlide" Target="../notesSlides/notesSlide269.xml"/><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2" Type="http://schemas.openxmlformats.org/officeDocument/2006/relationships/notesSlide" Target="../notesSlides/notesSlide270.xml"/><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2" Type="http://schemas.openxmlformats.org/officeDocument/2006/relationships/notesSlide" Target="../notesSlides/notesSlide271.xml"/><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2" Type="http://schemas.openxmlformats.org/officeDocument/2006/relationships/notesSlide" Target="../notesSlides/notesSlide272.xml"/><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2" Type="http://schemas.openxmlformats.org/officeDocument/2006/relationships/notesSlide" Target="../notesSlides/notesSlide273.xml"/><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2" Type="http://schemas.openxmlformats.org/officeDocument/2006/relationships/notesSlide" Target="../notesSlides/notesSlide274.xml"/><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2" Type="http://schemas.openxmlformats.org/officeDocument/2006/relationships/notesSlide" Target="../notesSlides/notesSlide275.xml"/><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2" Type="http://schemas.openxmlformats.org/officeDocument/2006/relationships/notesSlide" Target="../notesSlides/notesSlide27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2" Type="http://schemas.openxmlformats.org/officeDocument/2006/relationships/notesSlide" Target="../notesSlides/notesSlide277.xml"/><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2" Type="http://schemas.openxmlformats.org/officeDocument/2006/relationships/notesSlide" Target="../notesSlides/notesSlide278.xml"/><Relationship Id="rId1" Type="http://schemas.openxmlformats.org/officeDocument/2006/relationships/slideLayout" Target="../slideLayouts/slideLayout2.xml"/></Relationships>
</file>

<file path=ppt/slides/_rels/slide282.xml.rels><?xml version="1.0" encoding="UTF-8" standalone="yes"?>
<Relationships xmlns="http://schemas.openxmlformats.org/package/2006/relationships"><Relationship Id="rId2" Type="http://schemas.openxmlformats.org/officeDocument/2006/relationships/notesSlide" Target="../notesSlides/notesSlide279.xml"/><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2" Type="http://schemas.openxmlformats.org/officeDocument/2006/relationships/notesSlide" Target="../notesSlides/notesSlide280.xml"/><Relationship Id="rId1" Type="http://schemas.openxmlformats.org/officeDocument/2006/relationships/slideLayout" Target="../slideLayouts/slideLayout2.xml"/></Relationships>
</file>

<file path=ppt/slides/_rels/slide284.xml.rels><?xml version="1.0" encoding="UTF-8" standalone="yes"?>
<Relationships xmlns="http://schemas.openxmlformats.org/package/2006/relationships"><Relationship Id="rId3" Type="http://schemas.openxmlformats.org/officeDocument/2006/relationships/image" Target="../media/image549.png"/><Relationship Id="rId2" Type="http://schemas.openxmlformats.org/officeDocument/2006/relationships/notesSlide" Target="../notesSlides/notesSlide281.xml"/><Relationship Id="rId1" Type="http://schemas.openxmlformats.org/officeDocument/2006/relationships/slideLayout" Target="../slideLayouts/slideLayout2.xml"/><Relationship Id="rId4" Type="http://schemas.openxmlformats.org/officeDocument/2006/relationships/image" Target="../media/image550.svg"/></Relationships>
</file>

<file path=ppt/slides/_rels/slide285.xml.rels><?xml version="1.0" encoding="UTF-8" standalone="yes"?>
<Relationships xmlns="http://schemas.openxmlformats.org/package/2006/relationships"><Relationship Id="rId2" Type="http://schemas.openxmlformats.org/officeDocument/2006/relationships/notesSlide" Target="../notesSlides/notesSlide282.xml"/><Relationship Id="rId1" Type="http://schemas.openxmlformats.org/officeDocument/2006/relationships/slideLayout" Target="../slideLayouts/slideLayout2.xml"/></Relationships>
</file>

<file path=ppt/slides/_rels/slide286.xml.rels><?xml version="1.0" encoding="UTF-8" standalone="yes"?>
<Relationships xmlns="http://schemas.openxmlformats.org/package/2006/relationships"><Relationship Id="rId2" Type="http://schemas.openxmlformats.org/officeDocument/2006/relationships/notesSlide" Target="../notesSlides/notesSlide283.xml"/><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3" Type="http://schemas.openxmlformats.org/officeDocument/2006/relationships/image" Target="../media/image5490.png"/><Relationship Id="rId2" Type="http://schemas.openxmlformats.org/officeDocument/2006/relationships/notesSlide" Target="../notesSlides/notesSlide284.xml"/><Relationship Id="rId1" Type="http://schemas.openxmlformats.org/officeDocument/2006/relationships/slideLayout" Target="../slideLayouts/slideLayout2.xml"/><Relationship Id="rId6" Type="http://schemas.openxmlformats.org/officeDocument/2006/relationships/image" Target="../media/image552.png"/><Relationship Id="rId5" Type="http://schemas.openxmlformats.org/officeDocument/2006/relationships/image" Target="../media/image551.png"/><Relationship Id="rId4" Type="http://schemas.openxmlformats.org/officeDocument/2006/relationships/image" Target="../media/image550.png"/></Relationships>
</file>

<file path=ppt/slides/_rels/slide288.xml.rels><?xml version="1.0" encoding="UTF-8" standalone="yes"?>
<Relationships xmlns="http://schemas.openxmlformats.org/package/2006/relationships"><Relationship Id="rId2" Type="http://schemas.openxmlformats.org/officeDocument/2006/relationships/notesSlide" Target="../notesSlides/notesSlide285.xml"/><Relationship Id="rId1" Type="http://schemas.openxmlformats.org/officeDocument/2006/relationships/slideLayout" Target="../slideLayouts/slideLayout2.xml"/></Relationships>
</file>

<file path=ppt/slides/_rels/slide289.xml.rels><?xml version="1.0" encoding="UTF-8" standalone="yes"?>
<Relationships xmlns="http://schemas.openxmlformats.org/package/2006/relationships"><Relationship Id="rId2" Type="http://schemas.openxmlformats.org/officeDocument/2006/relationships/notesSlide" Target="../notesSlides/notesSlide28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2" Type="http://schemas.openxmlformats.org/officeDocument/2006/relationships/notesSlide" Target="../notesSlides/notesSlide287.xml"/><Relationship Id="rId1" Type="http://schemas.openxmlformats.org/officeDocument/2006/relationships/slideLayout" Target="../slideLayouts/slideLayout2.xml"/></Relationships>
</file>

<file path=ppt/slides/_rels/slide291.xml.rels><?xml version="1.0" encoding="UTF-8" standalone="yes"?>
<Relationships xmlns="http://schemas.openxmlformats.org/package/2006/relationships"><Relationship Id="rId2" Type="http://schemas.openxmlformats.org/officeDocument/2006/relationships/notesSlide" Target="../notesSlides/notesSlide288.xml"/><Relationship Id="rId1" Type="http://schemas.openxmlformats.org/officeDocument/2006/relationships/slideLayout" Target="../slideLayouts/slideLayout2.xml"/></Relationships>
</file>

<file path=ppt/slides/_rels/slide292.xml.rels><?xml version="1.0" encoding="UTF-8" standalone="yes"?>
<Relationships xmlns="http://schemas.openxmlformats.org/package/2006/relationships"><Relationship Id="rId2" Type="http://schemas.openxmlformats.org/officeDocument/2006/relationships/notesSlide" Target="../notesSlides/notesSlide289.xml"/><Relationship Id="rId1" Type="http://schemas.openxmlformats.org/officeDocument/2006/relationships/slideLayout" Target="../slideLayouts/slideLayout2.xml"/></Relationships>
</file>

<file path=ppt/slides/_rels/slide293.xml.rels><?xml version="1.0" encoding="UTF-8" standalone="yes"?>
<Relationships xmlns="http://schemas.openxmlformats.org/package/2006/relationships"><Relationship Id="rId3" Type="http://schemas.openxmlformats.org/officeDocument/2006/relationships/image" Target="../media/image553.png"/><Relationship Id="rId2" Type="http://schemas.openxmlformats.org/officeDocument/2006/relationships/notesSlide" Target="../notesSlides/notesSlide290.xml"/><Relationship Id="rId1" Type="http://schemas.openxmlformats.org/officeDocument/2006/relationships/slideLayout" Target="../slideLayouts/slideLayout2.xml"/></Relationships>
</file>

<file path=ppt/slides/_rels/slide294.xml.rels><?xml version="1.0" encoding="UTF-8" standalone="yes"?>
<Relationships xmlns="http://schemas.openxmlformats.org/package/2006/relationships"><Relationship Id="rId3" Type="http://schemas.openxmlformats.org/officeDocument/2006/relationships/image" Target="../media/image554.png"/><Relationship Id="rId2" Type="http://schemas.openxmlformats.org/officeDocument/2006/relationships/notesSlide" Target="../notesSlides/notesSlide291.xml"/><Relationship Id="rId1" Type="http://schemas.openxmlformats.org/officeDocument/2006/relationships/slideLayout" Target="../slideLayouts/slideLayout2.xml"/></Relationships>
</file>

<file path=ppt/slides/_rels/slide295.xml.rels><?xml version="1.0" encoding="UTF-8" standalone="yes"?>
<Relationships xmlns="http://schemas.openxmlformats.org/package/2006/relationships"><Relationship Id="rId3" Type="http://schemas.openxmlformats.org/officeDocument/2006/relationships/image" Target="../media/image555.png"/><Relationship Id="rId2" Type="http://schemas.openxmlformats.org/officeDocument/2006/relationships/notesSlide" Target="../notesSlides/notesSlide292.xml"/><Relationship Id="rId1" Type="http://schemas.openxmlformats.org/officeDocument/2006/relationships/slideLayout" Target="../slideLayouts/slideLayout2.xml"/></Relationships>
</file>

<file path=ppt/slides/_rels/slide296.xml.rels><?xml version="1.0" encoding="UTF-8" standalone="yes"?>
<Relationships xmlns="http://schemas.openxmlformats.org/package/2006/relationships"><Relationship Id="rId2" Type="http://schemas.openxmlformats.org/officeDocument/2006/relationships/notesSlide" Target="../notesSlides/notesSlide293.xml"/><Relationship Id="rId1" Type="http://schemas.openxmlformats.org/officeDocument/2006/relationships/slideLayout" Target="../slideLayouts/slideLayout2.xml"/></Relationships>
</file>

<file path=ppt/slides/_rels/slide297.xml.rels><?xml version="1.0" encoding="UTF-8" standalone="yes"?>
<Relationships xmlns="http://schemas.openxmlformats.org/package/2006/relationships"><Relationship Id="rId3" Type="http://schemas.openxmlformats.org/officeDocument/2006/relationships/image" Target="../media/image556.png"/><Relationship Id="rId2" Type="http://schemas.openxmlformats.org/officeDocument/2006/relationships/notesSlide" Target="../notesSlides/notesSlide294.xml"/><Relationship Id="rId1" Type="http://schemas.openxmlformats.org/officeDocument/2006/relationships/slideLayout" Target="../slideLayouts/slideLayout2.xml"/><Relationship Id="rId5" Type="http://schemas.openxmlformats.org/officeDocument/2006/relationships/image" Target="../media/image557.png"/><Relationship Id="rId4" Type="http://schemas.openxmlformats.org/officeDocument/2006/relationships/image" Target="../media/image99.png"/></Relationships>
</file>

<file path=ppt/slides/_rels/slide298.xml.rels><?xml version="1.0" encoding="UTF-8" standalone="yes"?>
<Relationships xmlns="http://schemas.openxmlformats.org/package/2006/relationships"><Relationship Id="rId2" Type="http://schemas.openxmlformats.org/officeDocument/2006/relationships/notesSlide" Target="../notesSlides/notesSlide295.xml"/><Relationship Id="rId1" Type="http://schemas.openxmlformats.org/officeDocument/2006/relationships/slideLayout" Target="../slideLayouts/slideLayout2.xml"/></Relationships>
</file>

<file path=ppt/slides/_rels/slide299.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296.xml"/><Relationship Id="rId1" Type="http://schemas.openxmlformats.org/officeDocument/2006/relationships/slideLayout" Target="../slideLayouts/slideLayout2.xml"/><Relationship Id="rId4" Type="http://schemas.openxmlformats.org/officeDocument/2006/relationships/image" Target="../media/image558.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00.xml.rels><?xml version="1.0" encoding="UTF-8" standalone="yes"?>
<Relationships xmlns="http://schemas.openxmlformats.org/package/2006/relationships"><Relationship Id="rId3" Type="http://schemas.openxmlformats.org/officeDocument/2006/relationships/image" Target="../media/image559.png"/><Relationship Id="rId2" Type="http://schemas.openxmlformats.org/officeDocument/2006/relationships/notesSlide" Target="../notesSlides/notesSlide297.xml"/><Relationship Id="rId1" Type="http://schemas.openxmlformats.org/officeDocument/2006/relationships/slideLayout" Target="../slideLayouts/slideLayout2.xml"/><Relationship Id="rId6" Type="http://schemas.openxmlformats.org/officeDocument/2006/relationships/image" Target="../media/image562.png"/><Relationship Id="rId5" Type="http://schemas.openxmlformats.org/officeDocument/2006/relationships/image" Target="../media/image561.png"/><Relationship Id="rId4" Type="http://schemas.openxmlformats.org/officeDocument/2006/relationships/image" Target="../media/image560.png"/></Relationships>
</file>

<file path=ppt/slides/_rels/slide301.xml.rels><?xml version="1.0" encoding="UTF-8" standalone="yes"?>
<Relationships xmlns="http://schemas.openxmlformats.org/package/2006/relationships"><Relationship Id="rId3" Type="http://schemas.openxmlformats.org/officeDocument/2006/relationships/image" Target="../media/image563.png"/><Relationship Id="rId2" Type="http://schemas.openxmlformats.org/officeDocument/2006/relationships/notesSlide" Target="../notesSlides/notesSlide298.xml"/><Relationship Id="rId1" Type="http://schemas.openxmlformats.org/officeDocument/2006/relationships/slideLayout" Target="../slideLayouts/slideLayout2.xml"/><Relationship Id="rId4" Type="http://schemas.openxmlformats.org/officeDocument/2006/relationships/image" Target="../media/image564.png"/></Relationships>
</file>

<file path=ppt/slides/_rels/slide302.xml.rels><?xml version="1.0" encoding="UTF-8" standalone="yes"?>
<Relationships xmlns="http://schemas.openxmlformats.org/package/2006/relationships"><Relationship Id="rId2" Type="http://schemas.openxmlformats.org/officeDocument/2006/relationships/notesSlide" Target="../notesSlides/notesSlide299.xml"/><Relationship Id="rId1" Type="http://schemas.openxmlformats.org/officeDocument/2006/relationships/slideLayout" Target="../slideLayouts/slideLayout2.xml"/></Relationships>
</file>

<file path=ppt/slides/_rels/slide303.xml.rels><?xml version="1.0" encoding="UTF-8" standalone="yes"?>
<Relationships xmlns="http://schemas.openxmlformats.org/package/2006/relationships"><Relationship Id="rId2" Type="http://schemas.openxmlformats.org/officeDocument/2006/relationships/notesSlide" Target="../notesSlides/notesSlide300.xml"/><Relationship Id="rId1" Type="http://schemas.openxmlformats.org/officeDocument/2006/relationships/slideLayout" Target="../slideLayouts/slideLayout2.xml"/></Relationships>
</file>

<file path=ppt/slides/_rels/slide304.xml.rels><?xml version="1.0" encoding="UTF-8" standalone="yes"?>
<Relationships xmlns="http://schemas.openxmlformats.org/package/2006/relationships"><Relationship Id="rId2" Type="http://schemas.openxmlformats.org/officeDocument/2006/relationships/notesSlide" Target="../notesSlides/notesSlide301.xml"/><Relationship Id="rId1" Type="http://schemas.openxmlformats.org/officeDocument/2006/relationships/slideLayout" Target="../slideLayouts/slideLayout2.xml"/></Relationships>
</file>

<file path=ppt/slides/_rels/slide305.xml.rels><?xml version="1.0" encoding="UTF-8" standalone="yes"?>
<Relationships xmlns="http://schemas.openxmlformats.org/package/2006/relationships"><Relationship Id="rId2" Type="http://schemas.openxmlformats.org/officeDocument/2006/relationships/notesSlide" Target="../notesSlides/notesSlide302.xml"/><Relationship Id="rId1" Type="http://schemas.openxmlformats.org/officeDocument/2006/relationships/slideLayout" Target="../slideLayouts/slideLayout2.xml"/></Relationships>
</file>

<file path=ppt/slides/_rels/slide306.xml.rels><?xml version="1.0" encoding="UTF-8" standalone="yes"?>
<Relationships xmlns="http://schemas.openxmlformats.org/package/2006/relationships"><Relationship Id="rId3" Type="http://schemas.openxmlformats.org/officeDocument/2006/relationships/image" Target="../media/image565.png"/><Relationship Id="rId2" Type="http://schemas.openxmlformats.org/officeDocument/2006/relationships/notesSlide" Target="../notesSlides/notesSlide303.xml"/><Relationship Id="rId1" Type="http://schemas.openxmlformats.org/officeDocument/2006/relationships/slideLayout" Target="../slideLayouts/slideLayout2.xml"/></Relationships>
</file>

<file path=ppt/slides/_rels/slide307.xml.rels><?xml version="1.0" encoding="UTF-8" standalone="yes"?>
<Relationships xmlns="http://schemas.openxmlformats.org/package/2006/relationships"><Relationship Id="rId2" Type="http://schemas.openxmlformats.org/officeDocument/2006/relationships/notesSlide" Target="../notesSlides/notesSlide304.xml"/><Relationship Id="rId1" Type="http://schemas.openxmlformats.org/officeDocument/2006/relationships/slideLayout" Target="../slideLayouts/slideLayout2.xml"/></Relationships>
</file>

<file path=ppt/slides/_rels/slide308.xml.rels><?xml version="1.0" encoding="UTF-8" standalone="yes"?>
<Relationships xmlns="http://schemas.openxmlformats.org/package/2006/relationships"><Relationship Id="rId2" Type="http://schemas.openxmlformats.org/officeDocument/2006/relationships/notesSlide" Target="../notesSlides/notesSlide305.xml"/><Relationship Id="rId1" Type="http://schemas.openxmlformats.org/officeDocument/2006/relationships/slideLayout" Target="../slideLayouts/slideLayout2.xml"/></Relationships>
</file>

<file path=ppt/slides/_rels/slide309.xml.rels><?xml version="1.0" encoding="UTF-8" standalone="yes"?>
<Relationships xmlns="http://schemas.openxmlformats.org/package/2006/relationships"><Relationship Id="rId3" Type="http://schemas.openxmlformats.org/officeDocument/2006/relationships/image" Target="../media/image566.png"/><Relationship Id="rId2" Type="http://schemas.openxmlformats.org/officeDocument/2006/relationships/notesSlide" Target="../notesSlides/notesSlide306.xml"/><Relationship Id="rId1" Type="http://schemas.openxmlformats.org/officeDocument/2006/relationships/slideLayout" Target="../slideLayouts/slideLayout2.xml"/><Relationship Id="rId4" Type="http://schemas.openxmlformats.org/officeDocument/2006/relationships/image" Target="../media/image567.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10.xml.rels><?xml version="1.0" encoding="UTF-8" standalone="yes"?>
<Relationships xmlns="http://schemas.openxmlformats.org/package/2006/relationships"><Relationship Id="rId2" Type="http://schemas.openxmlformats.org/officeDocument/2006/relationships/notesSlide" Target="../notesSlides/notesSlide307.xml"/><Relationship Id="rId1" Type="http://schemas.openxmlformats.org/officeDocument/2006/relationships/slideLayout" Target="../slideLayouts/slideLayout2.xml"/></Relationships>
</file>

<file path=ppt/slides/_rels/slide311.xml.rels><?xml version="1.0" encoding="UTF-8" standalone="yes"?>
<Relationships xmlns="http://schemas.openxmlformats.org/package/2006/relationships"><Relationship Id="rId2" Type="http://schemas.openxmlformats.org/officeDocument/2006/relationships/notesSlide" Target="../notesSlides/notesSlide308.xml"/><Relationship Id="rId1" Type="http://schemas.openxmlformats.org/officeDocument/2006/relationships/slideLayout" Target="../slideLayouts/slideLayout2.xml"/></Relationships>
</file>

<file path=ppt/slides/_rels/slide312.xml.rels><?xml version="1.0" encoding="UTF-8" standalone="yes"?>
<Relationships xmlns="http://schemas.openxmlformats.org/package/2006/relationships"><Relationship Id="rId2" Type="http://schemas.openxmlformats.org/officeDocument/2006/relationships/notesSlide" Target="../notesSlides/notesSlide309.xml"/><Relationship Id="rId1" Type="http://schemas.openxmlformats.org/officeDocument/2006/relationships/slideLayout" Target="../slideLayouts/slideLayout2.xml"/></Relationships>
</file>

<file path=ppt/slides/_rels/slide313.xml.rels><?xml version="1.0" encoding="UTF-8" standalone="yes"?>
<Relationships xmlns="http://schemas.openxmlformats.org/package/2006/relationships"><Relationship Id="rId2" Type="http://schemas.openxmlformats.org/officeDocument/2006/relationships/notesSlide" Target="../notesSlides/notesSlide310.xml"/><Relationship Id="rId1" Type="http://schemas.openxmlformats.org/officeDocument/2006/relationships/slideLayout" Target="../slideLayouts/slideLayout2.xml"/></Relationships>
</file>

<file path=ppt/slides/_rels/slide314.xml.rels><?xml version="1.0" encoding="UTF-8" standalone="yes"?>
<Relationships xmlns="http://schemas.openxmlformats.org/package/2006/relationships"><Relationship Id="rId2" Type="http://schemas.openxmlformats.org/officeDocument/2006/relationships/notesSlide" Target="../notesSlides/notesSlide311.xml"/><Relationship Id="rId1" Type="http://schemas.openxmlformats.org/officeDocument/2006/relationships/slideLayout" Target="../slideLayouts/slideLayout2.xml"/></Relationships>
</file>

<file path=ppt/slides/_rels/slide315.xml.rels><?xml version="1.0" encoding="UTF-8" standalone="yes"?>
<Relationships xmlns="http://schemas.openxmlformats.org/package/2006/relationships"><Relationship Id="rId3" Type="http://schemas.openxmlformats.org/officeDocument/2006/relationships/image" Target="../media/image568.png"/><Relationship Id="rId2" Type="http://schemas.openxmlformats.org/officeDocument/2006/relationships/notesSlide" Target="../notesSlides/notesSlide312.xml"/><Relationship Id="rId1" Type="http://schemas.openxmlformats.org/officeDocument/2006/relationships/slideLayout" Target="../slideLayouts/slideLayout2.xml"/></Relationships>
</file>

<file path=ppt/slides/_rels/slide316.xml.rels><?xml version="1.0" encoding="UTF-8" standalone="yes"?>
<Relationships xmlns="http://schemas.openxmlformats.org/package/2006/relationships"><Relationship Id="rId2" Type="http://schemas.openxmlformats.org/officeDocument/2006/relationships/notesSlide" Target="../notesSlides/notesSlide313.xml"/><Relationship Id="rId1" Type="http://schemas.openxmlformats.org/officeDocument/2006/relationships/slideLayout" Target="../slideLayouts/slideLayout2.xml"/></Relationships>
</file>

<file path=ppt/slides/_rels/slide317.xml.rels><?xml version="1.0" encoding="UTF-8" standalone="yes"?>
<Relationships xmlns="http://schemas.openxmlformats.org/package/2006/relationships"><Relationship Id="rId2" Type="http://schemas.openxmlformats.org/officeDocument/2006/relationships/notesSlide" Target="../notesSlides/notesSlide314.xml"/><Relationship Id="rId1" Type="http://schemas.openxmlformats.org/officeDocument/2006/relationships/slideLayout" Target="../slideLayouts/slideLayout2.xml"/></Relationships>
</file>

<file path=ppt/slides/_rels/slide318.xml.rels><?xml version="1.0" encoding="UTF-8" standalone="yes"?>
<Relationships xmlns="http://schemas.openxmlformats.org/package/2006/relationships"><Relationship Id="rId3" Type="http://schemas.openxmlformats.org/officeDocument/2006/relationships/image" Target="../media/image569.png"/><Relationship Id="rId2" Type="http://schemas.openxmlformats.org/officeDocument/2006/relationships/notesSlide" Target="../notesSlides/notesSlide315.xml"/><Relationship Id="rId1" Type="http://schemas.openxmlformats.org/officeDocument/2006/relationships/slideLayout" Target="../slideLayouts/slideLayout2.xml"/></Relationships>
</file>

<file path=ppt/slides/_rels/slide319.xml.rels><?xml version="1.0" encoding="UTF-8" standalone="yes"?>
<Relationships xmlns="http://schemas.openxmlformats.org/package/2006/relationships"><Relationship Id="rId2" Type="http://schemas.openxmlformats.org/officeDocument/2006/relationships/notesSlide" Target="../notesSlides/notesSlide31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320.xml.rels><?xml version="1.0" encoding="UTF-8" standalone="yes"?>
<Relationships xmlns="http://schemas.openxmlformats.org/package/2006/relationships"><Relationship Id="rId2" Type="http://schemas.openxmlformats.org/officeDocument/2006/relationships/notesSlide" Target="../notesSlides/notesSlide317.xml"/><Relationship Id="rId1" Type="http://schemas.openxmlformats.org/officeDocument/2006/relationships/slideLayout" Target="../slideLayouts/slideLayout2.xml"/></Relationships>
</file>

<file path=ppt/slides/_rels/slide321.xml.rels><?xml version="1.0" encoding="UTF-8" standalone="yes"?>
<Relationships xmlns="http://schemas.openxmlformats.org/package/2006/relationships"><Relationship Id="rId2" Type="http://schemas.openxmlformats.org/officeDocument/2006/relationships/notesSlide" Target="../notesSlides/notesSlide318.xml"/><Relationship Id="rId1" Type="http://schemas.openxmlformats.org/officeDocument/2006/relationships/slideLayout" Target="../slideLayouts/slideLayout2.xml"/></Relationships>
</file>

<file path=ppt/slides/_rels/slide322.xml.rels><?xml version="1.0" encoding="UTF-8" standalone="yes"?>
<Relationships xmlns="http://schemas.openxmlformats.org/package/2006/relationships"><Relationship Id="rId3" Type="http://schemas.openxmlformats.org/officeDocument/2006/relationships/image" Target="../media/image570.png"/><Relationship Id="rId2" Type="http://schemas.openxmlformats.org/officeDocument/2006/relationships/notesSlide" Target="../notesSlides/notesSlide319.xml"/><Relationship Id="rId1" Type="http://schemas.openxmlformats.org/officeDocument/2006/relationships/slideLayout" Target="../slideLayouts/slideLayout2.xml"/><Relationship Id="rId4" Type="http://schemas.openxmlformats.org/officeDocument/2006/relationships/image" Target="../media/image571.png"/></Relationships>
</file>

<file path=ppt/slides/_rels/slide323.xml.rels><?xml version="1.0" encoding="UTF-8" standalone="yes"?>
<Relationships xmlns="http://schemas.openxmlformats.org/package/2006/relationships"><Relationship Id="rId8" Type="http://schemas.openxmlformats.org/officeDocument/2006/relationships/image" Target="../media/image577.png"/><Relationship Id="rId3" Type="http://schemas.openxmlformats.org/officeDocument/2006/relationships/image" Target="../media/image573.png"/><Relationship Id="rId7" Type="http://schemas.openxmlformats.org/officeDocument/2006/relationships/image" Target="../media/image576.png"/><Relationship Id="rId2" Type="http://schemas.openxmlformats.org/officeDocument/2006/relationships/notesSlide" Target="../notesSlides/notesSlide320.xml"/><Relationship Id="rId1" Type="http://schemas.openxmlformats.org/officeDocument/2006/relationships/slideLayout" Target="../slideLayouts/slideLayout2.xml"/><Relationship Id="rId6" Type="http://schemas.openxmlformats.org/officeDocument/2006/relationships/image" Target="../media/image575.png"/><Relationship Id="rId5" Type="http://schemas.openxmlformats.org/officeDocument/2006/relationships/image" Target="../media/image574.png"/><Relationship Id="rId4" Type="http://schemas.openxmlformats.org/officeDocument/2006/relationships/image" Target="../media/image574.svg"/></Relationships>
</file>

<file path=ppt/slides/_rels/slide324.xml.rels><?xml version="1.0" encoding="UTF-8" standalone="yes"?>
<Relationships xmlns="http://schemas.openxmlformats.org/package/2006/relationships"><Relationship Id="rId2" Type="http://schemas.openxmlformats.org/officeDocument/2006/relationships/notesSlide" Target="../notesSlides/notesSlide321.xml"/><Relationship Id="rId1" Type="http://schemas.openxmlformats.org/officeDocument/2006/relationships/slideLayout" Target="../slideLayouts/slideLayout2.xml"/></Relationships>
</file>

<file path=ppt/slides/_rels/slide325.xml.rels><?xml version="1.0" encoding="UTF-8" standalone="yes"?>
<Relationships xmlns="http://schemas.openxmlformats.org/package/2006/relationships"><Relationship Id="rId2" Type="http://schemas.openxmlformats.org/officeDocument/2006/relationships/notesSlide" Target="../notesSlides/notesSlide322.xml"/><Relationship Id="rId1" Type="http://schemas.openxmlformats.org/officeDocument/2006/relationships/slideLayout" Target="../slideLayouts/slideLayout2.xml"/></Relationships>
</file>

<file path=ppt/slides/_rels/slide326.xml.rels><?xml version="1.0" encoding="UTF-8" standalone="yes"?>
<Relationships xmlns="http://schemas.openxmlformats.org/package/2006/relationships"><Relationship Id="rId3" Type="http://schemas.openxmlformats.org/officeDocument/2006/relationships/image" Target="../media/image578.png"/><Relationship Id="rId2" Type="http://schemas.openxmlformats.org/officeDocument/2006/relationships/notesSlide" Target="../notesSlides/notesSlide323.xml"/><Relationship Id="rId1" Type="http://schemas.openxmlformats.org/officeDocument/2006/relationships/slideLayout" Target="../slideLayouts/slideLayout2.xml"/><Relationship Id="rId4" Type="http://schemas.openxmlformats.org/officeDocument/2006/relationships/image" Target="../media/image579.png"/></Relationships>
</file>

<file path=ppt/slides/_rels/slide327.xml.rels><?xml version="1.0" encoding="UTF-8" standalone="yes"?>
<Relationships xmlns="http://schemas.openxmlformats.org/package/2006/relationships"><Relationship Id="rId2" Type="http://schemas.openxmlformats.org/officeDocument/2006/relationships/notesSlide" Target="../notesSlides/notesSlide324.xml"/><Relationship Id="rId1" Type="http://schemas.openxmlformats.org/officeDocument/2006/relationships/slideLayout" Target="../slideLayouts/slideLayout1.xml"/></Relationships>
</file>

<file path=ppt/slides/_rels/slide328.xml.rels><?xml version="1.0" encoding="UTF-8" standalone="yes"?>
<Relationships xmlns="http://schemas.openxmlformats.org/package/2006/relationships"><Relationship Id="rId2" Type="http://schemas.openxmlformats.org/officeDocument/2006/relationships/notesSlide" Target="../notesSlides/notesSlide325.xml"/><Relationship Id="rId1" Type="http://schemas.openxmlformats.org/officeDocument/2006/relationships/slideLayout" Target="../slideLayouts/slideLayout2.xml"/></Relationships>
</file>

<file path=ppt/slides/_rels/slide329.xml.rels><?xml version="1.0" encoding="UTF-8" standalone="yes"?>
<Relationships xmlns="http://schemas.openxmlformats.org/package/2006/relationships"><Relationship Id="rId8" Type="http://schemas.openxmlformats.org/officeDocument/2006/relationships/image" Target="../media/image585.png"/><Relationship Id="rId3" Type="http://schemas.openxmlformats.org/officeDocument/2006/relationships/image" Target="../media/image580.png"/><Relationship Id="rId7" Type="http://schemas.openxmlformats.org/officeDocument/2006/relationships/image" Target="../media/image584.png"/><Relationship Id="rId2" Type="http://schemas.openxmlformats.org/officeDocument/2006/relationships/notesSlide" Target="../notesSlides/notesSlide326.xml"/><Relationship Id="rId1" Type="http://schemas.openxmlformats.org/officeDocument/2006/relationships/slideLayout" Target="../slideLayouts/slideLayout2.xml"/><Relationship Id="rId6" Type="http://schemas.openxmlformats.org/officeDocument/2006/relationships/image" Target="../media/image583.png"/><Relationship Id="rId11" Type="http://schemas.openxmlformats.org/officeDocument/2006/relationships/image" Target="../media/image588.png"/><Relationship Id="rId5" Type="http://schemas.openxmlformats.org/officeDocument/2006/relationships/image" Target="../media/image582.png"/><Relationship Id="rId10" Type="http://schemas.openxmlformats.org/officeDocument/2006/relationships/image" Target="../media/image587.png"/><Relationship Id="rId4" Type="http://schemas.openxmlformats.org/officeDocument/2006/relationships/image" Target="../media/image581.png"/><Relationship Id="rId9" Type="http://schemas.openxmlformats.org/officeDocument/2006/relationships/image" Target="../media/image586.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30.xml.rels><?xml version="1.0" encoding="UTF-8" standalone="yes"?>
<Relationships xmlns="http://schemas.openxmlformats.org/package/2006/relationships"><Relationship Id="rId8" Type="http://schemas.openxmlformats.org/officeDocument/2006/relationships/image" Target="../media/image594.png"/><Relationship Id="rId3" Type="http://schemas.openxmlformats.org/officeDocument/2006/relationships/image" Target="../media/image589.png"/><Relationship Id="rId7" Type="http://schemas.openxmlformats.org/officeDocument/2006/relationships/image" Target="../media/image593.png"/><Relationship Id="rId2" Type="http://schemas.openxmlformats.org/officeDocument/2006/relationships/notesSlide" Target="../notesSlides/notesSlide327.xml"/><Relationship Id="rId1" Type="http://schemas.openxmlformats.org/officeDocument/2006/relationships/slideLayout" Target="../slideLayouts/slideLayout2.xml"/><Relationship Id="rId6" Type="http://schemas.openxmlformats.org/officeDocument/2006/relationships/image" Target="../media/image592.png"/><Relationship Id="rId11" Type="http://schemas.openxmlformats.org/officeDocument/2006/relationships/image" Target="../media/image597.png"/><Relationship Id="rId5" Type="http://schemas.openxmlformats.org/officeDocument/2006/relationships/image" Target="../media/image591.png"/><Relationship Id="rId10" Type="http://schemas.openxmlformats.org/officeDocument/2006/relationships/image" Target="../media/image596.png"/><Relationship Id="rId4" Type="http://schemas.openxmlformats.org/officeDocument/2006/relationships/image" Target="../media/image590.png"/><Relationship Id="rId9" Type="http://schemas.openxmlformats.org/officeDocument/2006/relationships/image" Target="../media/image595.png"/></Relationships>
</file>

<file path=ppt/slides/_rels/slide331.xml.rels><?xml version="1.0" encoding="UTF-8" standalone="yes"?>
<Relationships xmlns="http://schemas.openxmlformats.org/package/2006/relationships"><Relationship Id="rId8" Type="http://schemas.openxmlformats.org/officeDocument/2006/relationships/image" Target="../media/image603.png"/><Relationship Id="rId13" Type="http://schemas.openxmlformats.org/officeDocument/2006/relationships/image" Target="../media/image608.png"/><Relationship Id="rId3" Type="http://schemas.openxmlformats.org/officeDocument/2006/relationships/image" Target="../media/image598.png"/><Relationship Id="rId7" Type="http://schemas.openxmlformats.org/officeDocument/2006/relationships/image" Target="../media/image602.png"/><Relationship Id="rId12" Type="http://schemas.openxmlformats.org/officeDocument/2006/relationships/image" Target="../media/image607.png"/><Relationship Id="rId2" Type="http://schemas.openxmlformats.org/officeDocument/2006/relationships/notesSlide" Target="../notesSlides/notesSlide328.xml"/><Relationship Id="rId1" Type="http://schemas.openxmlformats.org/officeDocument/2006/relationships/slideLayout" Target="../slideLayouts/slideLayout2.xml"/><Relationship Id="rId6" Type="http://schemas.openxmlformats.org/officeDocument/2006/relationships/image" Target="../media/image601.png"/><Relationship Id="rId11" Type="http://schemas.openxmlformats.org/officeDocument/2006/relationships/image" Target="../media/image606.png"/><Relationship Id="rId5" Type="http://schemas.openxmlformats.org/officeDocument/2006/relationships/image" Target="../media/image600.png"/><Relationship Id="rId15" Type="http://schemas.openxmlformats.org/officeDocument/2006/relationships/image" Target="../media/image610.png"/><Relationship Id="rId10" Type="http://schemas.openxmlformats.org/officeDocument/2006/relationships/image" Target="../media/image605.png"/><Relationship Id="rId4" Type="http://schemas.openxmlformats.org/officeDocument/2006/relationships/image" Target="../media/image599.png"/><Relationship Id="rId9" Type="http://schemas.openxmlformats.org/officeDocument/2006/relationships/image" Target="../media/image604.png"/><Relationship Id="rId14" Type="http://schemas.openxmlformats.org/officeDocument/2006/relationships/image" Target="../media/image609.png"/></Relationships>
</file>

<file path=ppt/slides/_rels/slide332.xml.rels><?xml version="1.0" encoding="UTF-8" standalone="yes"?>
<Relationships xmlns="http://schemas.openxmlformats.org/package/2006/relationships"><Relationship Id="rId8" Type="http://schemas.openxmlformats.org/officeDocument/2006/relationships/image" Target="../media/image616.png"/><Relationship Id="rId13" Type="http://schemas.openxmlformats.org/officeDocument/2006/relationships/image" Target="../media/image621.png"/><Relationship Id="rId3" Type="http://schemas.openxmlformats.org/officeDocument/2006/relationships/image" Target="../media/image611.png"/><Relationship Id="rId7" Type="http://schemas.openxmlformats.org/officeDocument/2006/relationships/image" Target="../media/image615.png"/><Relationship Id="rId12" Type="http://schemas.openxmlformats.org/officeDocument/2006/relationships/image" Target="../media/image620.png"/><Relationship Id="rId17" Type="http://schemas.openxmlformats.org/officeDocument/2006/relationships/image" Target="../media/image625.png"/><Relationship Id="rId2" Type="http://schemas.openxmlformats.org/officeDocument/2006/relationships/notesSlide" Target="../notesSlides/notesSlide329.xml"/><Relationship Id="rId16" Type="http://schemas.openxmlformats.org/officeDocument/2006/relationships/image" Target="../media/image624.png"/><Relationship Id="rId1" Type="http://schemas.openxmlformats.org/officeDocument/2006/relationships/slideLayout" Target="../slideLayouts/slideLayout2.xml"/><Relationship Id="rId6" Type="http://schemas.openxmlformats.org/officeDocument/2006/relationships/image" Target="../media/image614.png"/><Relationship Id="rId11" Type="http://schemas.openxmlformats.org/officeDocument/2006/relationships/image" Target="../media/image619.png"/><Relationship Id="rId5" Type="http://schemas.openxmlformats.org/officeDocument/2006/relationships/image" Target="../media/image613.png"/><Relationship Id="rId15" Type="http://schemas.openxmlformats.org/officeDocument/2006/relationships/image" Target="../media/image623.png"/><Relationship Id="rId10" Type="http://schemas.openxmlformats.org/officeDocument/2006/relationships/image" Target="../media/image618.png"/><Relationship Id="rId4" Type="http://schemas.openxmlformats.org/officeDocument/2006/relationships/image" Target="../media/image612.png"/><Relationship Id="rId9" Type="http://schemas.openxmlformats.org/officeDocument/2006/relationships/image" Target="../media/image617.png"/><Relationship Id="rId14" Type="http://schemas.openxmlformats.org/officeDocument/2006/relationships/image" Target="../media/image622.png"/></Relationships>
</file>

<file path=ppt/slides/_rels/slide333.xml.rels><?xml version="1.0" encoding="UTF-8" standalone="yes"?>
<Relationships xmlns="http://schemas.openxmlformats.org/package/2006/relationships"><Relationship Id="rId8" Type="http://schemas.openxmlformats.org/officeDocument/2006/relationships/image" Target="../media/image631.png"/><Relationship Id="rId3" Type="http://schemas.openxmlformats.org/officeDocument/2006/relationships/image" Target="../media/image626.png"/><Relationship Id="rId7" Type="http://schemas.openxmlformats.org/officeDocument/2006/relationships/image" Target="../media/image630.png"/><Relationship Id="rId12" Type="http://schemas.openxmlformats.org/officeDocument/2006/relationships/image" Target="../media/image635.png"/><Relationship Id="rId2" Type="http://schemas.openxmlformats.org/officeDocument/2006/relationships/notesSlide" Target="../notesSlides/notesSlide330.xml"/><Relationship Id="rId1" Type="http://schemas.openxmlformats.org/officeDocument/2006/relationships/slideLayout" Target="../slideLayouts/slideLayout2.xml"/><Relationship Id="rId6" Type="http://schemas.openxmlformats.org/officeDocument/2006/relationships/image" Target="../media/image629.png"/><Relationship Id="rId11" Type="http://schemas.openxmlformats.org/officeDocument/2006/relationships/image" Target="../media/image634.png"/><Relationship Id="rId5" Type="http://schemas.openxmlformats.org/officeDocument/2006/relationships/image" Target="../media/image628.png"/><Relationship Id="rId10" Type="http://schemas.openxmlformats.org/officeDocument/2006/relationships/image" Target="../media/image633.png"/><Relationship Id="rId4" Type="http://schemas.openxmlformats.org/officeDocument/2006/relationships/image" Target="../media/image627.png"/><Relationship Id="rId9" Type="http://schemas.openxmlformats.org/officeDocument/2006/relationships/image" Target="../media/image632.png"/></Relationships>
</file>

<file path=ppt/slides/_rels/slide334.xml.rels><?xml version="1.0" encoding="UTF-8" standalone="yes"?>
<Relationships xmlns="http://schemas.openxmlformats.org/package/2006/relationships"><Relationship Id="rId3" Type="http://schemas.openxmlformats.org/officeDocument/2006/relationships/image" Target="../media/image636.png"/><Relationship Id="rId7" Type="http://schemas.openxmlformats.org/officeDocument/2006/relationships/image" Target="../media/image640.png"/><Relationship Id="rId2" Type="http://schemas.openxmlformats.org/officeDocument/2006/relationships/notesSlide" Target="../notesSlides/notesSlide331.xml"/><Relationship Id="rId1" Type="http://schemas.openxmlformats.org/officeDocument/2006/relationships/slideLayout" Target="../slideLayouts/slideLayout2.xml"/><Relationship Id="rId6" Type="http://schemas.openxmlformats.org/officeDocument/2006/relationships/image" Target="../media/image639.png"/><Relationship Id="rId5" Type="http://schemas.openxmlformats.org/officeDocument/2006/relationships/image" Target="../media/image638.png"/><Relationship Id="rId4" Type="http://schemas.openxmlformats.org/officeDocument/2006/relationships/image" Target="../media/image637.png"/></Relationships>
</file>

<file path=ppt/slides/_rels/slide335.xml.rels><?xml version="1.0" encoding="UTF-8" standalone="yes"?>
<Relationships xmlns="http://schemas.openxmlformats.org/package/2006/relationships"><Relationship Id="rId8" Type="http://schemas.openxmlformats.org/officeDocument/2006/relationships/image" Target="../media/image646.png"/><Relationship Id="rId13" Type="http://schemas.openxmlformats.org/officeDocument/2006/relationships/image" Target="../media/image329.png"/><Relationship Id="rId18" Type="http://schemas.openxmlformats.org/officeDocument/2006/relationships/image" Target="../media/image654.png"/><Relationship Id="rId3" Type="http://schemas.openxmlformats.org/officeDocument/2006/relationships/image" Target="../media/image641.png"/><Relationship Id="rId21" Type="http://schemas.openxmlformats.org/officeDocument/2006/relationships/image" Target="../media/image657.png"/><Relationship Id="rId7" Type="http://schemas.openxmlformats.org/officeDocument/2006/relationships/image" Target="../media/image645.png"/><Relationship Id="rId12" Type="http://schemas.openxmlformats.org/officeDocument/2006/relationships/image" Target="../media/image649.png"/><Relationship Id="rId17" Type="http://schemas.openxmlformats.org/officeDocument/2006/relationships/image" Target="../media/image653.png"/><Relationship Id="rId2" Type="http://schemas.openxmlformats.org/officeDocument/2006/relationships/notesSlide" Target="../notesSlides/notesSlide332.xml"/><Relationship Id="rId16" Type="http://schemas.openxmlformats.org/officeDocument/2006/relationships/image" Target="../media/image652.png"/><Relationship Id="rId20" Type="http://schemas.openxmlformats.org/officeDocument/2006/relationships/image" Target="../media/image656.png"/><Relationship Id="rId1" Type="http://schemas.openxmlformats.org/officeDocument/2006/relationships/slideLayout" Target="../slideLayouts/slideLayout2.xml"/><Relationship Id="rId6" Type="http://schemas.openxmlformats.org/officeDocument/2006/relationships/image" Target="../media/image644.png"/><Relationship Id="rId11" Type="http://schemas.openxmlformats.org/officeDocument/2006/relationships/image" Target="../media/image326.png"/><Relationship Id="rId5" Type="http://schemas.openxmlformats.org/officeDocument/2006/relationships/image" Target="../media/image643.png"/><Relationship Id="rId15" Type="http://schemas.openxmlformats.org/officeDocument/2006/relationships/image" Target="../media/image651.png"/><Relationship Id="rId10" Type="http://schemas.openxmlformats.org/officeDocument/2006/relationships/image" Target="../media/image648.png"/><Relationship Id="rId19" Type="http://schemas.openxmlformats.org/officeDocument/2006/relationships/image" Target="../media/image655.png"/><Relationship Id="rId4" Type="http://schemas.openxmlformats.org/officeDocument/2006/relationships/image" Target="../media/image642.png"/><Relationship Id="rId9" Type="http://schemas.openxmlformats.org/officeDocument/2006/relationships/image" Target="../media/image647.png"/><Relationship Id="rId14" Type="http://schemas.openxmlformats.org/officeDocument/2006/relationships/image" Target="../media/image650.png"/><Relationship Id="rId22" Type="http://schemas.openxmlformats.org/officeDocument/2006/relationships/image" Target="../media/image658.png"/></Relationships>
</file>

<file path=ppt/slides/_rels/slide336.xml.rels><?xml version="1.0" encoding="UTF-8" standalone="yes"?>
<Relationships xmlns="http://schemas.openxmlformats.org/package/2006/relationships"><Relationship Id="rId3" Type="http://schemas.openxmlformats.org/officeDocument/2006/relationships/image" Target="../media/image659.png"/><Relationship Id="rId2" Type="http://schemas.openxmlformats.org/officeDocument/2006/relationships/notesSlide" Target="../notesSlides/notesSlide333.xml"/><Relationship Id="rId1" Type="http://schemas.openxmlformats.org/officeDocument/2006/relationships/slideLayout" Target="../slideLayouts/slideLayout2.xml"/><Relationship Id="rId6" Type="http://schemas.openxmlformats.org/officeDocument/2006/relationships/image" Target="../media/image662.png"/><Relationship Id="rId5" Type="http://schemas.openxmlformats.org/officeDocument/2006/relationships/image" Target="../media/image661.png"/><Relationship Id="rId4" Type="http://schemas.openxmlformats.org/officeDocument/2006/relationships/image" Target="../media/image660.png"/></Relationships>
</file>

<file path=ppt/slides/_rels/slide337.xml.rels><?xml version="1.0" encoding="UTF-8" standalone="yes"?>
<Relationships xmlns="http://schemas.openxmlformats.org/package/2006/relationships"><Relationship Id="rId8" Type="http://schemas.openxmlformats.org/officeDocument/2006/relationships/image" Target="../media/image646.png"/><Relationship Id="rId13" Type="http://schemas.openxmlformats.org/officeDocument/2006/relationships/image" Target="../media/image329.png"/><Relationship Id="rId18" Type="http://schemas.openxmlformats.org/officeDocument/2006/relationships/image" Target="../media/image664.png"/><Relationship Id="rId3" Type="http://schemas.openxmlformats.org/officeDocument/2006/relationships/image" Target="../media/image663.png"/><Relationship Id="rId21" Type="http://schemas.openxmlformats.org/officeDocument/2006/relationships/image" Target="../media/image667.png"/><Relationship Id="rId7" Type="http://schemas.openxmlformats.org/officeDocument/2006/relationships/image" Target="../media/image645.png"/><Relationship Id="rId12" Type="http://schemas.openxmlformats.org/officeDocument/2006/relationships/image" Target="../media/image649.png"/><Relationship Id="rId17" Type="http://schemas.openxmlformats.org/officeDocument/2006/relationships/image" Target="../media/image653.png"/><Relationship Id="rId2" Type="http://schemas.openxmlformats.org/officeDocument/2006/relationships/notesSlide" Target="../notesSlides/notesSlide334.xml"/><Relationship Id="rId16" Type="http://schemas.openxmlformats.org/officeDocument/2006/relationships/image" Target="../media/image652.png"/><Relationship Id="rId20" Type="http://schemas.openxmlformats.org/officeDocument/2006/relationships/image" Target="../media/image666.png"/><Relationship Id="rId1" Type="http://schemas.openxmlformats.org/officeDocument/2006/relationships/slideLayout" Target="../slideLayouts/slideLayout2.xml"/><Relationship Id="rId6" Type="http://schemas.openxmlformats.org/officeDocument/2006/relationships/image" Target="../media/image644.png"/><Relationship Id="rId11" Type="http://schemas.openxmlformats.org/officeDocument/2006/relationships/image" Target="../media/image326.png"/><Relationship Id="rId5" Type="http://schemas.openxmlformats.org/officeDocument/2006/relationships/image" Target="../media/image643.png"/><Relationship Id="rId15" Type="http://schemas.openxmlformats.org/officeDocument/2006/relationships/image" Target="../media/image651.png"/><Relationship Id="rId10" Type="http://schemas.openxmlformats.org/officeDocument/2006/relationships/image" Target="../media/image648.png"/><Relationship Id="rId19" Type="http://schemas.openxmlformats.org/officeDocument/2006/relationships/image" Target="../media/image665.png"/><Relationship Id="rId4" Type="http://schemas.openxmlformats.org/officeDocument/2006/relationships/image" Target="../media/image642.png"/><Relationship Id="rId9" Type="http://schemas.openxmlformats.org/officeDocument/2006/relationships/image" Target="../media/image647.png"/><Relationship Id="rId14" Type="http://schemas.openxmlformats.org/officeDocument/2006/relationships/image" Target="../media/image650.png"/></Relationships>
</file>

<file path=ppt/slides/_rels/slide338.xml.rels><?xml version="1.0" encoding="UTF-8" standalone="yes"?>
<Relationships xmlns="http://schemas.openxmlformats.org/package/2006/relationships"><Relationship Id="rId3" Type="http://schemas.openxmlformats.org/officeDocument/2006/relationships/image" Target="../media/image668.png"/><Relationship Id="rId2" Type="http://schemas.openxmlformats.org/officeDocument/2006/relationships/notesSlide" Target="../notesSlides/notesSlide335.xml"/><Relationship Id="rId1" Type="http://schemas.openxmlformats.org/officeDocument/2006/relationships/slideLayout" Target="../slideLayouts/slideLayout2.xml"/><Relationship Id="rId4" Type="http://schemas.openxmlformats.org/officeDocument/2006/relationships/image" Target="../media/image669.png"/></Relationships>
</file>

<file path=ppt/slides/_rels/slide339.xml.rels><?xml version="1.0" encoding="UTF-8" standalone="yes"?>
<Relationships xmlns="http://schemas.openxmlformats.org/package/2006/relationships"><Relationship Id="rId8" Type="http://schemas.openxmlformats.org/officeDocument/2006/relationships/image" Target="../media/image675.png"/><Relationship Id="rId13" Type="http://schemas.openxmlformats.org/officeDocument/2006/relationships/image" Target="../media/image680.png"/><Relationship Id="rId3" Type="http://schemas.openxmlformats.org/officeDocument/2006/relationships/image" Target="../media/image670.png"/><Relationship Id="rId7" Type="http://schemas.openxmlformats.org/officeDocument/2006/relationships/image" Target="../media/image674.png"/><Relationship Id="rId12" Type="http://schemas.openxmlformats.org/officeDocument/2006/relationships/image" Target="../media/image679.png"/><Relationship Id="rId2" Type="http://schemas.openxmlformats.org/officeDocument/2006/relationships/notesSlide" Target="../notesSlides/notesSlide336.xml"/><Relationship Id="rId1" Type="http://schemas.openxmlformats.org/officeDocument/2006/relationships/slideLayout" Target="../slideLayouts/slideLayout2.xml"/><Relationship Id="rId6" Type="http://schemas.openxmlformats.org/officeDocument/2006/relationships/image" Target="../media/image673.png"/><Relationship Id="rId11" Type="http://schemas.openxmlformats.org/officeDocument/2006/relationships/image" Target="../media/image678.png"/><Relationship Id="rId5" Type="http://schemas.openxmlformats.org/officeDocument/2006/relationships/image" Target="../media/image672.png"/><Relationship Id="rId10" Type="http://schemas.openxmlformats.org/officeDocument/2006/relationships/image" Target="../media/image677.png"/><Relationship Id="rId4" Type="http://schemas.openxmlformats.org/officeDocument/2006/relationships/image" Target="../media/image671.png"/><Relationship Id="rId9" Type="http://schemas.openxmlformats.org/officeDocument/2006/relationships/image" Target="../media/image676.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40.xml.rels><?xml version="1.0" encoding="UTF-8" standalone="yes"?>
<Relationships xmlns="http://schemas.openxmlformats.org/package/2006/relationships"><Relationship Id="rId8" Type="http://schemas.openxmlformats.org/officeDocument/2006/relationships/image" Target="../media/image686.png"/><Relationship Id="rId13" Type="http://schemas.openxmlformats.org/officeDocument/2006/relationships/image" Target="../media/image691.png"/><Relationship Id="rId18" Type="http://schemas.openxmlformats.org/officeDocument/2006/relationships/image" Target="../media/image696.png"/><Relationship Id="rId3" Type="http://schemas.openxmlformats.org/officeDocument/2006/relationships/image" Target="../media/image681.png"/><Relationship Id="rId21" Type="http://schemas.openxmlformats.org/officeDocument/2006/relationships/image" Target="../media/image699.png"/><Relationship Id="rId7" Type="http://schemas.openxmlformats.org/officeDocument/2006/relationships/image" Target="../media/image685.png"/><Relationship Id="rId12" Type="http://schemas.openxmlformats.org/officeDocument/2006/relationships/image" Target="../media/image690.png"/><Relationship Id="rId17" Type="http://schemas.openxmlformats.org/officeDocument/2006/relationships/image" Target="../media/image695.png"/><Relationship Id="rId2" Type="http://schemas.openxmlformats.org/officeDocument/2006/relationships/notesSlide" Target="../notesSlides/notesSlide337.xml"/><Relationship Id="rId16" Type="http://schemas.openxmlformats.org/officeDocument/2006/relationships/image" Target="../media/image694.png"/><Relationship Id="rId20" Type="http://schemas.openxmlformats.org/officeDocument/2006/relationships/image" Target="../media/image698.png"/><Relationship Id="rId1" Type="http://schemas.openxmlformats.org/officeDocument/2006/relationships/slideLayout" Target="../slideLayouts/slideLayout2.xml"/><Relationship Id="rId6" Type="http://schemas.openxmlformats.org/officeDocument/2006/relationships/image" Target="../media/image684.png"/><Relationship Id="rId11" Type="http://schemas.openxmlformats.org/officeDocument/2006/relationships/image" Target="../media/image689.png"/><Relationship Id="rId5" Type="http://schemas.openxmlformats.org/officeDocument/2006/relationships/image" Target="../media/image683.png"/><Relationship Id="rId15" Type="http://schemas.openxmlformats.org/officeDocument/2006/relationships/image" Target="../media/image693.png"/><Relationship Id="rId10" Type="http://schemas.openxmlformats.org/officeDocument/2006/relationships/image" Target="../media/image688.png"/><Relationship Id="rId19" Type="http://schemas.openxmlformats.org/officeDocument/2006/relationships/image" Target="../media/image697.png"/><Relationship Id="rId4" Type="http://schemas.openxmlformats.org/officeDocument/2006/relationships/image" Target="../media/image682.png"/><Relationship Id="rId9" Type="http://schemas.openxmlformats.org/officeDocument/2006/relationships/image" Target="../media/image687.png"/><Relationship Id="rId14" Type="http://schemas.openxmlformats.org/officeDocument/2006/relationships/image" Target="../media/image692.png"/><Relationship Id="rId22" Type="http://schemas.openxmlformats.org/officeDocument/2006/relationships/image" Target="../media/image678.png"/></Relationships>
</file>

<file path=ppt/slides/_rels/slide341.xml.rels><?xml version="1.0" encoding="UTF-8" standalone="yes"?>
<Relationships xmlns="http://schemas.openxmlformats.org/package/2006/relationships"><Relationship Id="rId8" Type="http://schemas.openxmlformats.org/officeDocument/2006/relationships/image" Target="../media/image705.png"/><Relationship Id="rId13" Type="http://schemas.openxmlformats.org/officeDocument/2006/relationships/image" Target="../media/image710.png"/><Relationship Id="rId18" Type="http://schemas.openxmlformats.org/officeDocument/2006/relationships/image" Target="../media/image715.png"/><Relationship Id="rId26" Type="http://schemas.openxmlformats.org/officeDocument/2006/relationships/image" Target="../media/image723.png"/><Relationship Id="rId3" Type="http://schemas.openxmlformats.org/officeDocument/2006/relationships/image" Target="../media/image700.png"/><Relationship Id="rId21" Type="http://schemas.openxmlformats.org/officeDocument/2006/relationships/image" Target="../media/image718.png"/><Relationship Id="rId7" Type="http://schemas.openxmlformats.org/officeDocument/2006/relationships/image" Target="../media/image704.png"/><Relationship Id="rId12" Type="http://schemas.openxmlformats.org/officeDocument/2006/relationships/image" Target="../media/image709.png"/><Relationship Id="rId17" Type="http://schemas.openxmlformats.org/officeDocument/2006/relationships/image" Target="../media/image714.png"/><Relationship Id="rId25" Type="http://schemas.openxmlformats.org/officeDocument/2006/relationships/image" Target="../media/image722.png"/><Relationship Id="rId2" Type="http://schemas.openxmlformats.org/officeDocument/2006/relationships/notesSlide" Target="../notesSlides/notesSlide338.xml"/><Relationship Id="rId16" Type="http://schemas.openxmlformats.org/officeDocument/2006/relationships/image" Target="../media/image713.png"/><Relationship Id="rId20" Type="http://schemas.openxmlformats.org/officeDocument/2006/relationships/image" Target="../media/image717.png"/><Relationship Id="rId1" Type="http://schemas.openxmlformats.org/officeDocument/2006/relationships/slideLayout" Target="../slideLayouts/slideLayout2.xml"/><Relationship Id="rId6" Type="http://schemas.openxmlformats.org/officeDocument/2006/relationships/image" Target="../media/image703.png"/><Relationship Id="rId11" Type="http://schemas.openxmlformats.org/officeDocument/2006/relationships/image" Target="../media/image708.png"/><Relationship Id="rId24" Type="http://schemas.openxmlformats.org/officeDocument/2006/relationships/image" Target="../media/image721.png"/><Relationship Id="rId5" Type="http://schemas.openxmlformats.org/officeDocument/2006/relationships/image" Target="../media/image702.png"/><Relationship Id="rId15" Type="http://schemas.openxmlformats.org/officeDocument/2006/relationships/image" Target="../media/image712.png"/><Relationship Id="rId23" Type="http://schemas.openxmlformats.org/officeDocument/2006/relationships/image" Target="../media/image720.png"/><Relationship Id="rId28" Type="http://schemas.openxmlformats.org/officeDocument/2006/relationships/image" Target="../media/image678.png"/><Relationship Id="rId10" Type="http://schemas.openxmlformats.org/officeDocument/2006/relationships/image" Target="../media/image707.png"/><Relationship Id="rId19" Type="http://schemas.openxmlformats.org/officeDocument/2006/relationships/image" Target="../media/image716.png"/><Relationship Id="rId4" Type="http://schemas.openxmlformats.org/officeDocument/2006/relationships/image" Target="../media/image701.png"/><Relationship Id="rId9" Type="http://schemas.openxmlformats.org/officeDocument/2006/relationships/image" Target="../media/image706.png"/><Relationship Id="rId14" Type="http://schemas.openxmlformats.org/officeDocument/2006/relationships/image" Target="../media/image711.png"/><Relationship Id="rId22" Type="http://schemas.openxmlformats.org/officeDocument/2006/relationships/image" Target="../media/image719.png"/><Relationship Id="rId27" Type="http://schemas.openxmlformats.org/officeDocument/2006/relationships/image" Target="../media/image724.png"/></Relationships>
</file>

<file path=ppt/slides/_rels/slide342.xml.rels><?xml version="1.0" encoding="UTF-8" standalone="yes"?>
<Relationships xmlns="http://schemas.openxmlformats.org/package/2006/relationships"><Relationship Id="rId8" Type="http://schemas.openxmlformats.org/officeDocument/2006/relationships/image" Target="../media/image728.png"/><Relationship Id="rId13" Type="http://schemas.openxmlformats.org/officeDocument/2006/relationships/image" Target="../media/image709.png"/><Relationship Id="rId18" Type="http://schemas.openxmlformats.org/officeDocument/2006/relationships/image" Target="../media/image735.png"/><Relationship Id="rId26" Type="http://schemas.openxmlformats.org/officeDocument/2006/relationships/image" Target="../media/image742.png"/><Relationship Id="rId3" Type="http://schemas.openxmlformats.org/officeDocument/2006/relationships/image" Target="../media/image725.png"/><Relationship Id="rId21" Type="http://schemas.openxmlformats.org/officeDocument/2006/relationships/image" Target="../media/image738.png"/><Relationship Id="rId7" Type="http://schemas.openxmlformats.org/officeDocument/2006/relationships/image" Target="../media/image715.png"/><Relationship Id="rId12" Type="http://schemas.openxmlformats.org/officeDocument/2006/relationships/image" Target="../media/image708.png"/><Relationship Id="rId17" Type="http://schemas.openxmlformats.org/officeDocument/2006/relationships/image" Target="../media/image734.png"/><Relationship Id="rId25" Type="http://schemas.openxmlformats.org/officeDocument/2006/relationships/image" Target="../media/image741.png"/><Relationship Id="rId2" Type="http://schemas.openxmlformats.org/officeDocument/2006/relationships/notesSlide" Target="../notesSlides/notesSlide339.xml"/><Relationship Id="rId16" Type="http://schemas.openxmlformats.org/officeDocument/2006/relationships/image" Target="../media/image733.png"/><Relationship Id="rId20" Type="http://schemas.openxmlformats.org/officeDocument/2006/relationships/image" Target="../media/image737.png"/><Relationship Id="rId29" Type="http://schemas.openxmlformats.org/officeDocument/2006/relationships/image" Target="../media/image745.png"/><Relationship Id="rId1" Type="http://schemas.openxmlformats.org/officeDocument/2006/relationships/slideLayout" Target="../slideLayouts/slideLayout2.xml"/><Relationship Id="rId6" Type="http://schemas.openxmlformats.org/officeDocument/2006/relationships/image" Target="../media/image727.png"/><Relationship Id="rId11" Type="http://schemas.openxmlformats.org/officeDocument/2006/relationships/image" Target="../media/image707.png"/><Relationship Id="rId24" Type="http://schemas.openxmlformats.org/officeDocument/2006/relationships/image" Target="../media/image740.png"/><Relationship Id="rId5" Type="http://schemas.openxmlformats.org/officeDocument/2006/relationships/image" Target="../media/image713.png"/><Relationship Id="rId15" Type="http://schemas.openxmlformats.org/officeDocument/2006/relationships/image" Target="../media/image732.png"/><Relationship Id="rId28" Type="http://schemas.openxmlformats.org/officeDocument/2006/relationships/image" Target="../media/image744.png"/><Relationship Id="rId10" Type="http://schemas.openxmlformats.org/officeDocument/2006/relationships/image" Target="../media/image730.png"/><Relationship Id="rId19" Type="http://schemas.openxmlformats.org/officeDocument/2006/relationships/image" Target="../media/image736.png"/><Relationship Id="rId31" Type="http://schemas.openxmlformats.org/officeDocument/2006/relationships/image" Target="../media/image678.png"/><Relationship Id="rId4" Type="http://schemas.openxmlformats.org/officeDocument/2006/relationships/image" Target="../media/image726.png"/><Relationship Id="rId9" Type="http://schemas.openxmlformats.org/officeDocument/2006/relationships/image" Target="../media/image729.png"/><Relationship Id="rId14" Type="http://schemas.openxmlformats.org/officeDocument/2006/relationships/image" Target="../media/image731.png"/><Relationship Id="rId22" Type="http://schemas.openxmlformats.org/officeDocument/2006/relationships/image" Target="../media/image739.png"/><Relationship Id="rId27" Type="http://schemas.openxmlformats.org/officeDocument/2006/relationships/image" Target="../media/image743.png"/><Relationship Id="rId30" Type="http://schemas.openxmlformats.org/officeDocument/2006/relationships/image" Target="../media/image746.png"/></Relationships>
</file>

<file path=ppt/slides/_rels/slide343.xml.rels><?xml version="1.0" encoding="UTF-8" standalone="yes"?>
<Relationships xmlns="http://schemas.openxmlformats.org/package/2006/relationships"><Relationship Id="rId8" Type="http://schemas.openxmlformats.org/officeDocument/2006/relationships/image" Target="../media/image752.png"/><Relationship Id="rId13" Type="http://schemas.openxmlformats.org/officeDocument/2006/relationships/image" Target="../media/image7510.png"/><Relationship Id="rId3" Type="http://schemas.openxmlformats.org/officeDocument/2006/relationships/image" Target="../media/image747.png"/><Relationship Id="rId7" Type="http://schemas.openxmlformats.org/officeDocument/2006/relationships/image" Target="../media/image751.png"/><Relationship Id="rId12" Type="http://schemas.openxmlformats.org/officeDocument/2006/relationships/image" Target="../media/image7500.png"/><Relationship Id="rId2" Type="http://schemas.openxmlformats.org/officeDocument/2006/relationships/notesSlide" Target="../notesSlides/notesSlide340.xml"/><Relationship Id="rId1" Type="http://schemas.openxmlformats.org/officeDocument/2006/relationships/slideLayout" Target="../slideLayouts/slideLayout2.xml"/><Relationship Id="rId6" Type="http://schemas.openxmlformats.org/officeDocument/2006/relationships/image" Target="../media/image750.png"/><Relationship Id="rId5" Type="http://schemas.openxmlformats.org/officeDocument/2006/relationships/image" Target="../media/image749.png"/><Relationship Id="rId10" Type="http://schemas.openxmlformats.org/officeDocument/2006/relationships/image" Target="../media/image754.png"/><Relationship Id="rId4" Type="http://schemas.openxmlformats.org/officeDocument/2006/relationships/image" Target="../media/image748.png"/><Relationship Id="rId9" Type="http://schemas.openxmlformats.org/officeDocument/2006/relationships/image" Target="../media/image753.png"/><Relationship Id="rId14" Type="http://schemas.openxmlformats.org/officeDocument/2006/relationships/image" Target="../media/image755.png"/></Relationships>
</file>

<file path=ppt/slides/_rels/slide344.xml.rels><?xml version="1.0" encoding="UTF-8" standalone="yes"?>
<Relationships xmlns="http://schemas.openxmlformats.org/package/2006/relationships"><Relationship Id="rId8" Type="http://schemas.openxmlformats.org/officeDocument/2006/relationships/image" Target="../media/image761.png"/><Relationship Id="rId13" Type="http://schemas.openxmlformats.org/officeDocument/2006/relationships/image" Target="../media/image766.png"/><Relationship Id="rId18" Type="http://schemas.openxmlformats.org/officeDocument/2006/relationships/image" Target="../media/image771.png"/><Relationship Id="rId3" Type="http://schemas.openxmlformats.org/officeDocument/2006/relationships/image" Target="../media/image756.png"/><Relationship Id="rId21" Type="http://schemas.openxmlformats.org/officeDocument/2006/relationships/image" Target="../media/image773.png"/><Relationship Id="rId7" Type="http://schemas.openxmlformats.org/officeDocument/2006/relationships/image" Target="../media/image760.png"/><Relationship Id="rId12" Type="http://schemas.openxmlformats.org/officeDocument/2006/relationships/image" Target="../media/image765.png"/><Relationship Id="rId17" Type="http://schemas.openxmlformats.org/officeDocument/2006/relationships/image" Target="../media/image770.png"/><Relationship Id="rId2" Type="http://schemas.openxmlformats.org/officeDocument/2006/relationships/notesSlide" Target="../notesSlides/notesSlide341.xml"/><Relationship Id="rId16" Type="http://schemas.openxmlformats.org/officeDocument/2006/relationships/image" Target="../media/image769.png"/><Relationship Id="rId20" Type="http://schemas.openxmlformats.org/officeDocument/2006/relationships/image" Target="../media/image7550.png"/><Relationship Id="rId1" Type="http://schemas.openxmlformats.org/officeDocument/2006/relationships/slideLayout" Target="../slideLayouts/slideLayout2.xml"/><Relationship Id="rId6" Type="http://schemas.openxmlformats.org/officeDocument/2006/relationships/image" Target="../media/image759.png"/><Relationship Id="rId11" Type="http://schemas.openxmlformats.org/officeDocument/2006/relationships/image" Target="../media/image764.png"/><Relationship Id="rId5" Type="http://schemas.openxmlformats.org/officeDocument/2006/relationships/image" Target="../media/image758.png"/><Relationship Id="rId15" Type="http://schemas.openxmlformats.org/officeDocument/2006/relationships/image" Target="../media/image768.png"/><Relationship Id="rId10" Type="http://schemas.openxmlformats.org/officeDocument/2006/relationships/image" Target="../media/image763.png"/><Relationship Id="rId19" Type="http://schemas.openxmlformats.org/officeDocument/2006/relationships/image" Target="../media/image772.png"/><Relationship Id="rId4" Type="http://schemas.openxmlformats.org/officeDocument/2006/relationships/image" Target="../media/image757.png"/><Relationship Id="rId9" Type="http://schemas.openxmlformats.org/officeDocument/2006/relationships/image" Target="../media/image762.png"/><Relationship Id="rId14" Type="http://schemas.openxmlformats.org/officeDocument/2006/relationships/image" Target="../media/image767.png"/></Relationships>
</file>

<file path=ppt/slides/_rels/slide345.xml.rels><?xml version="1.0" encoding="UTF-8" standalone="yes"?>
<Relationships xmlns="http://schemas.openxmlformats.org/package/2006/relationships"><Relationship Id="rId8" Type="http://schemas.openxmlformats.org/officeDocument/2006/relationships/image" Target="../media/image7620.png"/><Relationship Id="rId13" Type="http://schemas.openxmlformats.org/officeDocument/2006/relationships/image" Target="../media/image710.png"/><Relationship Id="rId18" Type="http://schemas.openxmlformats.org/officeDocument/2006/relationships/image" Target="../media/image716.png"/><Relationship Id="rId3" Type="http://schemas.openxmlformats.org/officeDocument/2006/relationships/image" Target="../media/image7570.png"/><Relationship Id="rId21" Type="http://schemas.openxmlformats.org/officeDocument/2006/relationships/image" Target="../media/image719.png"/><Relationship Id="rId7" Type="http://schemas.openxmlformats.org/officeDocument/2006/relationships/image" Target="../media/image7610.png"/><Relationship Id="rId12" Type="http://schemas.openxmlformats.org/officeDocument/2006/relationships/image" Target="../media/image709.png"/><Relationship Id="rId17" Type="http://schemas.openxmlformats.org/officeDocument/2006/relationships/image" Target="../media/image715.png"/><Relationship Id="rId25" Type="http://schemas.openxmlformats.org/officeDocument/2006/relationships/image" Target="../media/image723.png"/><Relationship Id="rId2" Type="http://schemas.openxmlformats.org/officeDocument/2006/relationships/notesSlide" Target="../notesSlides/notesSlide342.xml"/><Relationship Id="rId16" Type="http://schemas.openxmlformats.org/officeDocument/2006/relationships/image" Target="../media/image713.png"/><Relationship Id="rId20" Type="http://schemas.openxmlformats.org/officeDocument/2006/relationships/image" Target="../media/image718.png"/><Relationship Id="rId29" Type="http://schemas.openxmlformats.org/officeDocument/2006/relationships/image" Target="../media/image755.png"/><Relationship Id="rId1" Type="http://schemas.openxmlformats.org/officeDocument/2006/relationships/slideLayout" Target="../slideLayouts/slideLayout2.xml"/><Relationship Id="rId6" Type="http://schemas.openxmlformats.org/officeDocument/2006/relationships/image" Target="../media/image7600.png"/><Relationship Id="rId11" Type="http://schemas.openxmlformats.org/officeDocument/2006/relationships/image" Target="../media/image714.png"/><Relationship Id="rId24" Type="http://schemas.openxmlformats.org/officeDocument/2006/relationships/image" Target="../media/image722.png"/><Relationship Id="rId5" Type="http://schemas.openxmlformats.org/officeDocument/2006/relationships/image" Target="../media/image7590.png"/><Relationship Id="rId15" Type="http://schemas.openxmlformats.org/officeDocument/2006/relationships/image" Target="../media/image712.png"/><Relationship Id="rId23" Type="http://schemas.openxmlformats.org/officeDocument/2006/relationships/image" Target="../media/image721.png"/><Relationship Id="rId28" Type="http://schemas.openxmlformats.org/officeDocument/2006/relationships/image" Target="../media/image7630.png"/><Relationship Id="rId10" Type="http://schemas.openxmlformats.org/officeDocument/2006/relationships/image" Target="../media/image707.png"/><Relationship Id="rId19" Type="http://schemas.openxmlformats.org/officeDocument/2006/relationships/image" Target="../media/image717.png"/><Relationship Id="rId4" Type="http://schemas.openxmlformats.org/officeDocument/2006/relationships/image" Target="../media/image7580.png"/><Relationship Id="rId9" Type="http://schemas.openxmlformats.org/officeDocument/2006/relationships/image" Target="../media/image706.png"/><Relationship Id="rId14" Type="http://schemas.openxmlformats.org/officeDocument/2006/relationships/image" Target="../media/image711.png"/><Relationship Id="rId22" Type="http://schemas.openxmlformats.org/officeDocument/2006/relationships/image" Target="../media/image720.png"/></Relationships>
</file>

<file path=ppt/slides/_rels/slide346.xml.rels><?xml version="1.0" encoding="UTF-8" standalone="yes"?>
<Relationships xmlns="http://schemas.openxmlformats.org/package/2006/relationships"><Relationship Id="rId8" Type="http://schemas.openxmlformats.org/officeDocument/2006/relationships/image" Target="../media/image776.png"/><Relationship Id="rId13" Type="http://schemas.openxmlformats.org/officeDocument/2006/relationships/image" Target="../media/image780.png"/><Relationship Id="rId18" Type="http://schemas.openxmlformats.org/officeDocument/2006/relationships/image" Target="../media/image783.png"/><Relationship Id="rId26" Type="http://schemas.openxmlformats.org/officeDocument/2006/relationships/image" Target="../media/image791.png"/><Relationship Id="rId3" Type="http://schemas.openxmlformats.org/officeDocument/2006/relationships/image" Target="../media/image774.png"/><Relationship Id="rId21" Type="http://schemas.openxmlformats.org/officeDocument/2006/relationships/image" Target="../media/image786.png"/><Relationship Id="rId7" Type="http://schemas.openxmlformats.org/officeDocument/2006/relationships/image" Target="../media/image709.png"/><Relationship Id="rId12" Type="http://schemas.openxmlformats.org/officeDocument/2006/relationships/image" Target="../media/image779.png"/><Relationship Id="rId17" Type="http://schemas.openxmlformats.org/officeDocument/2006/relationships/image" Target="../media/image782.png"/><Relationship Id="rId25" Type="http://schemas.openxmlformats.org/officeDocument/2006/relationships/image" Target="../media/image790.png"/><Relationship Id="rId2" Type="http://schemas.openxmlformats.org/officeDocument/2006/relationships/notesSlide" Target="../notesSlides/notesSlide343.xml"/><Relationship Id="rId16" Type="http://schemas.openxmlformats.org/officeDocument/2006/relationships/image" Target="../media/image735.png"/><Relationship Id="rId20" Type="http://schemas.openxmlformats.org/officeDocument/2006/relationships/image" Target="../media/image785.png"/><Relationship Id="rId1" Type="http://schemas.openxmlformats.org/officeDocument/2006/relationships/slideLayout" Target="../slideLayouts/slideLayout2.xml"/><Relationship Id="rId6" Type="http://schemas.openxmlformats.org/officeDocument/2006/relationships/image" Target="../media/image714.png"/><Relationship Id="rId11" Type="http://schemas.openxmlformats.org/officeDocument/2006/relationships/image" Target="../media/image715.png"/><Relationship Id="rId24" Type="http://schemas.openxmlformats.org/officeDocument/2006/relationships/image" Target="../media/image789.png"/><Relationship Id="rId5" Type="http://schemas.openxmlformats.org/officeDocument/2006/relationships/image" Target="../media/image720.png"/><Relationship Id="rId15" Type="http://schemas.openxmlformats.org/officeDocument/2006/relationships/image" Target="../media/image719.png"/><Relationship Id="rId23" Type="http://schemas.openxmlformats.org/officeDocument/2006/relationships/image" Target="../media/image788.png"/><Relationship Id="rId10" Type="http://schemas.openxmlformats.org/officeDocument/2006/relationships/image" Target="../media/image778.png"/><Relationship Id="rId19" Type="http://schemas.openxmlformats.org/officeDocument/2006/relationships/image" Target="../media/image784.png"/><Relationship Id="rId4" Type="http://schemas.openxmlformats.org/officeDocument/2006/relationships/image" Target="../media/image775.png"/><Relationship Id="rId9" Type="http://schemas.openxmlformats.org/officeDocument/2006/relationships/image" Target="../media/image777.png"/><Relationship Id="rId14" Type="http://schemas.openxmlformats.org/officeDocument/2006/relationships/image" Target="../media/image781.png"/><Relationship Id="rId22" Type="http://schemas.openxmlformats.org/officeDocument/2006/relationships/image" Target="../media/image787.png"/><Relationship Id="rId27" Type="http://schemas.openxmlformats.org/officeDocument/2006/relationships/image" Target="../media/image755.png"/></Relationships>
</file>

<file path=ppt/slides/_rels/slide347.xml.rels><?xml version="1.0" encoding="UTF-8" standalone="yes"?>
<Relationships xmlns="http://schemas.openxmlformats.org/package/2006/relationships"><Relationship Id="rId8" Type="http://schemas.openxmlformats.org/officeDocument/2006/relationships/image" Target="../media/image797.png"/><Relationship Id="rId13" Type="http://schemas.openxmlformats.org/officeDocument/2006/relationships/image" Target="../media/image7720.png"/><Relationship Id="rId3" Type="http://schemas.openxmlformats.org/officeDocument/2006/relationships/image" Target="../media/image792.png"/><Relationship Id="rId7" Type="http://schemas.openxmlformats.org/officeDocument/2006/relationships/image" Target="../media/image796.png"/><Relationship Id="rId12" Type="http://schemas.openxmlformats.org/officeDocument/2006/relationships/image" Target="../media/image7710.png"/><Relationship Id="rId2" Type="http://schemas.openxmlformats.org/officeDocument/2006/relationships/notesSlide" Target="../notesSlides/notesSlide344.xml"/><Relationship Id="rId1" Type="http://schemas.openxmlformats.org/officeDocument/2006/relationships/slideLayout" Target="../slideLayouts/slideLayout2.xml"/><Relationship Id="rId6" Type="http://schemas.openxmlformats.org/officeDocument/2006/relationships/image" Target="../media/image795.png"/><Relationship Id="rId11" Type="http://schemas.openxmlformats.org/officeDocument/2006/relationships/image" Target="../media/image799.png"/><Relationship Id="rId5" Type="http://schemas.openxmlformats.org/officeDocument/2006/relationships/image" Target="../media/image794.png"/><Relationship Id="rId10" Type="http://schemas.openxmlformats.org/officeDocument/2006/relationships/image" Target="../media/image7690.png"/><Relationship Id="rId4" Type="http://schemas.openxmlformats.org/officeDocument/2006/relationships/image" Target="../media/image793.png"/><Relationship Id="rId9" Type="http://schemas.openxmlformats.org/officeDocument/2006/relationships/image" Target="../media/image798.png"/></Relationships>
</file>

<file path=ppt/slides/_rels/slide348.xml.rels><?xml version="1.0" encoding="UTF-8" standalone="yes"?>
<Relationships xmlns="http://schemas.openxmlformats.org/package/2006/relationships"><Relationship Id="rId8" Type="http://schemas.openxmlformats.org/officeDocument/2006/relationships/image" Target="../media/image6860.png"/><Relationship Id="rId13" Type="http://schemas.openxmlformats.org/officeDocument/2006/relationships/image" Target="../media/image6910.png"/><Relationship Id="rId18" Type="http://schemas.openxmlformats.org/officeDocument/2006/relationships/image" Target="../media/image6960.png"/><Relationship Id="rId3" Type="http://schemas.openxmlformats.org/officeDocument/2006/relationships/image" Target="../media/image6810.png"/><Relationship Id="rId21" Type="http://schemas.openxmlformats.org/officeDocument/2006/relationships/image" Target="../media/image7560.png"/><Relationship Id="rId7" Type="http://schemas.openxmlformats.org/officeDocument/2006/relationships/image" Target="../media/image6850.png"/><Relationship Id="rId12" Type="http://schemas.openxmlformats.org/officeDocument/2006/relationships/image" Target="../media/image7740.png"/><Relationship Id="rId17" Type="http://schemas.openxmlformats.org/officeDocument/2006/relationships/image" Target="../media/image7750.png"/><Relationship Id="rId2" Type="http://schemas.openxmlformats.org/officeDocument/2006/relationships/notesSlide" Target="../notesSlides/notesSlide345.xml"/><Relationship Id="rId16" Type="http://schemas.openxmlformats.org/officeDocument/2006/relationships/image" Target="../media/image800.png"/><Relationship Id="rId20" Type="http://schemas.openxmlformats.org/officeDocument/2006/relationships/image" Target="../media/image7770.png"/><Relationship Id="rId1" Type="http://schemas.openxmlformats.org/officeDocument/2006/relationships/slideLayout" Target="../slideLayouts/slideLayout2.xml"/><Relationship Id="rId6" Type="http://schemas.openxmlformats.org/officeDocument/2006/relationships/image" Target="../media/image6840.png"/><Relationship Id="rId11" Type="http://schemas.openxmlformats.org/officeDocument/2006/relationships/image" Target="../media/image6890.png"/><Relationship Id="rId5" Type="http://schemas.openxmlformats.org/officeDocument/2006/relationships/image" Target="../media/image7730.png"/><Relationship Id="rId15" Type="http://schemas.openxmlformats.org/officeDocument/2006/relationships/image" Target="../media/image6930.png"/><Relationship Id="rId10" Type="http://schemas.openxmlformats.org/officeDocument/2006/relationships/image" Target="../media/image6880.png"/><Relationship Id="rId19" Type="http://schemas.openxmlformats.org/officeDocument/2006/relationships/image" Target="../media/image7760.png"/><Relationship Id="rId4" Type="http://schemas.openxmlformats.org/officeDocument/2006/relationships/image" Target="../media/image6820.png"/><Relationship Id="rId9" Type="http://schemas.openxmlformats.org/officeDocument/2006/relationships/image" Target="../media/image6870.png"/><Relationship Id="rId14" Type="http://schemas.openxmlformats.org/officeDocument/2006/relationships/image" Target="../media/image7520.png"/><Relationship Id="rId22" Type="http://schemas.openxmlformats.org/officeDocument/2006/relationships/image" Target="../media/image799.png"/></Relationships>
</file>

<file path=ppt/slides/_rels/slide349.xml.rels><?xml version="1.0" encoding="UTF-8" standalone="yes"?>
<Relationships xmlns="http://schemas.openxmlformats.org/package/2006/relationships"><Relationship Id="rId8" Type="http://schemas.openxmlformats.org/officeDocument/2006/relationships/image" Target="../media/image7620.png"/><Relationship Id="rId13" Type="http://schemas.openxmlformats.org/officeDocument/2006/relationships/image" Target="../media/image710.png"/><Relationship Id="rId18" Type="http://schemas.openxmlformats.org/officeDocument/2006/relationships/image" Target="../media/image715.png"/><Relationship Id="rId26" Type="http://schemas.openxmlformats.org/officeDocument/2006/relationships/image" Target="../media/image723.png"/><Relationship Id="rId3" Type="http://schemas.openxmlformats.org/officeDocument/2006/relationships/image" Target="../media/image7780.png"/><Relationship Id="rId21" Type="http://schemas.openxmlformats.org/officeDocument/2006/relationships/image" Target="../media/image718.png"/><Relationship Id="rId7" Type="http://schemas.openxmlformats.org/officeDocument/2006/relationships/image" Target="../media/image7610.png"/><Relationship Id="rId12" Type="http://schemas.openxmlformats.org/officeDocument/2006/relationships/image" Target="../media/image709.png"/><Relationship Id="rId17" Type="http://schemas.openxmlformats.org/officeDocument/2006/relationships/image" Target="../media/image714.png"/><Relationship Id="rId25" Type="http://schemas.openxmlformats.org/officeDocument/2006/relationships/image" Target="../media/image722.png"/><Relationship Id="rId2" Type="http://schemas.openxmlformats.org/officeDocument/2006/relationships/notesSlide" Target="../notesSlides/notesSlide346.xml"/><Relationship Id="rId16" Type="http://schemas.openxmlformats.org/officeDocument/2006/relationships/image" Target="../media/image713.png"/><Relationship Id="rId20" Type="http://schemas.openxmlformats.org/officeDocument/2006/relationships/image" Target="../media/image717.png"/><Relationship Id="rId1" Type="http://schemas.openxmlformats.org/officeDocument/2006/relationships/slideLayout" Target="../slideLayouts/slideLayout2.xml"/><Relationship Id="rId6" Type="http://schemas.openxmlformats.org/officeDocument/2006/relationships/image" Target="../media/image7800.png"/><Relationship Id="rId11" Type="http://schemas.openxmlformats.org/officeDocument/2006/relationships/image" Target="../media/image708.png"/><Relationship Id="rId24" Type="http://schemas.openxmlformats.org/officeDocument/2006/relationships/image" Target="../media/image721.png"/><Relationship Id="rId5" Type="http://schemas.openxmlformats.org/officeDocument/2006/relationships/image" Target="../media/image7790.png"/><Relationship Id="rId15" Type="http://schemas.openxmlformats.org/officeDocument/2006/relationships/image" Target="../media/image712.png"/><Relationship Id="rId23" Type="http://schemas.openxmlformats.org/officeDocument/2006/relationships/image" Target="../media/image720.png"/><Relationship Id="rId28" Type="http://schemas.openxmlformats.org/officeDocument/2006/relationships/image" Target="../media/image799.png"/><Relationship Id="rId10" Type="http://schemas.openxmlformats.org/officeDocument/2006/relationships/image" Target="../media/image707.png"/><Relationship Id="rId19" Type="http://schemas.openxmlformats.org/officeDocument/2006/relationships/image" Target="../media/image716.png"/><Relationship Id="rId4" Type="http://schemas.openxmlformats.org/officeDocument/2006/relationships/image" Target="../media/image7580.png"/><Relationship Id="rId9" Type="http://schemas.openxmlformats.org/officeDocument/2006/relationships/image" Target="../media/image706.png"/><Relationship Id="rId14" Type="http://schemas.openxmlformats.org/officeDocument/2006/relationships/image" Target="../media/image711.png"/><Relationship Id="rId22" Type="http://schemas.openxmlformats.org/officeDocument/2006/relationships/image" Target="../media/image719.png"/><Relationship Id="rId27" Type="http://schemas.openxmlformats.org/officeDocument/2006/relationships/image" Target="../media/image7630.png"/></Relationships>
</file>

<file path=ppt/slides/_rels/slide35.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50.xml.rels><?xml version="1.0" encoding="UTF-8" standalone="yes"?>
<Relationships xmlns="http://schemas.openxmlformats.org/package/2006/relationships"><Relationship Id="rId8" Type="http://schemas.openxmlformats.org/officeDocument/2006/relationships/image" Target="../media/image776.png"/><Relationship Id="rId13" Type="http://schemas.openxmlformats.org/officeDocument/2006/relationships/image" Target="../media/image715.png"/><Relationship Id="rId18" Type="http://schemas.openxmlformats.org/officeDocument/2006/relationships/image" Target="../media/image808.png"/><Relationship Id="rId26" Type="http://schemas.openxmlformats.org/officeDocument/2006/relationships/image" Target="../media/image814.png"/><Relationship Id="rId3" Type="http://schemas.openxmlformats.org/officeDocument/2006/relationships/image" Target="../media/image801.png"/><Relationship Id="rId21" Type="http://schemas.openxmlformats.org/officeDocument/2006/relationships/image" Target="../media/image809.png"/><Relationship Id="rId7" Type="http://schemas.openxmlformats.org/officeDocument/2006/relationships/image" Target="../media/image709.png"/><Relationship Id="rId12" Type="http://schemas.openxmlformats.org/officeDocument/2006/relationships/image" Target="../media/image714.png"/><Relationship Id="rId17" Type="http://schemas.openxmlformats.org/officeDocument/2006/relationships/image" Target="../media/image719.png"/><Relationship Id="rId25" Type="http://schemas.openxmlformats.org/officeDocument/2006/relationships/image" Target="../media/image813.png"/><Relationship Id="rId2" Type="http://schemas.openxmlformats.org/officeDocument/2006/relationships/notesSlide" Target="../notesSlides/notesSlide347.xml"/><Relationship Id="rId16" Type="http://schemas.openxmlformats.org/officeDocument/2006/relationships/image" Target="../media/image807.png"/><Relationship Id="rId20" Type="http://schemas.openxmlformats.org/officeDocument/2006/relationships/image" Target="../media/image783.png"/><Relationship Id="rId29" Type="http://schemas.openxmlformats.org/officeDocument/2006/relationships/image" Target="../media/image799.png"/><Relationship Id="rId1" Type="http://schemas.openxmlformats.org/officeDocument/2006/relationships/slideLayout" Target="../slideLayouts/slideLayout2.xml"/><Relationship Id="rId6" Type="http://schemas.openxmlformats.org/officeDocument/2006/relationships/image" Target="../media/image708.png"/><Relationship Id="rId11" Type="http://schemas.openxmlformats.org/officeDocument/2006/relationships/image" Target="../media/image805.png"/><Relationship Id="rId24" Type="http://schemas.openxmlformats.org/officeDocument/2006/relationships/image" Target="../media/image812.png"/><Relationship Id="rId5" Type="http://schemas.openxmlformats.org/officeDocument/2006/relationships/image" Target="../media/image735.png"/><Relationship Id="rId15" Type="http://schemas.openxmlformats.org/officeDocument/2006/relationships/image" Target="../media/image806.png"/><Relationship Id="rId23" Type="http://schemas.openxmlformats.org/officeDocument/2006/relationships/image" Target="../media/image811.png"/><Relationship Id="rId28" Type="http://schemas.openxmlformats.org/officeDocument/2006/relationships/image" Target="../media/image816.png"/><Relationship Id="rId10" Type="http://schemas.openxmlformats.org/officeDocument/2006/relationships/image" Target="../media/image804.png"/><Relationship Id="rId19" Type="http://schemas.openxmlformats.org/officeDocument/2006/relationships/image" Target="../media/image782.png"/><Relationship Id="rId4" Type="http://schemas.openxmlformats.org/officeDocument/2006/relationships/image" Target="../media/image802.png"/><Relationship Id="rId9" Type="http://schemas.openxmlformats.org/officeDocument/2006/relationships/image" Target="../media/image803.png"/><Relationship Id="rId14" Type="http://schemas.openxmlformats.org/officeDocument/2006/relationships/image" Target="../media/image716.png"/><Relationship Id="rId22" Type="http://schemas.openxmlformats.org/officeDocument/2006/relationships/image" Target="../media/image810.png"/><Relationship Id="rId27" Type="http://schemas.openxmlformats.org/officeDocument/2006/relationships/image" Target="../media/image815.png"/></Relationships>
</file>

<file path=ppt/slides/_rels/slide351.xml.rels><?xml version="1.0" encoding="UTF-8" standalone="yes"?>
<Relationships xmlns="http://schemas.openxmlformats.org/package/2006/relationships"><Relationship Id="rId8" Type="http://schemas.openxmlformats.org/officeDocument/2006/relationships/image" Target="../media/image822.png"/><Relationship Id="rId13" Type="http://schemas.openxmlformats.org/officeDocument/2006/relationships/image" Target="../media/image827.png"/><Relationship Id="rId18" Type="http://schemas.openxmlformats.org/officeDocument/2006/relationships/image" Target="../media/image832.png"/><Relationship Id="rId26" Type="http://schemas.openxmlformats.org/officeDocument/2006/relationships/image" Target="../media/image840.png"/><Relationship Id="rId3" Type="http://schemas.openxmlformats.org/officeDocument/2006/relationships/image" Target="../media/image817.png"/><Relationship Id="rId21" Type="http://schemas.openxmlformats.org/officeDocument/2006/relationships/image" Target="../media/image835.png"/><Relationship Id="rId7" Type="http://schemas.openxmlformats.org/officeDocument/2006/relationships/image" Target="../media/image821.png"/><Relationship Id="rId12" Type="http://schemas.openxmlformats.org/officeDocument/2006/relationships/image" Target="../media/image826.png"/><Relationship Id="rId17" Type="http://schemas.openxmlformats.org/officeDocument/2006/relationships/image" Target="../media/image831.png"/><Relationship Id="rId25" Type="http://schemas.openxmlformats.org/officeDocument/2006/relationships/image" Target="../media/image839.png"/><Relationship Id="rId2" Type="http://schemas.openxmlformats.org/officeDocument/2006/relationships/notesSlide" Target="../notesSlides/notesSlide348.xml"/><Relationship Id="rId16" Type="http://schemas.openxmlformats.org/officeDocument/2006/relationships/image" Target="../media/image830.png"/><Relationship Id="rId20" Type="http://schemas.openxmlformats.org/officeDocument/2006/relationships/image" Target="../media/image834.png"/><Relationship Id="rId1" Type="http://schemas.openxmlformats.org/officeDocument/2006/relationships/slideLayout" Target="../slideLayouts/slideLayout2.xml"/><Relationship Id="rId6" Type="http://schemas.openxmlformats.org/officeDocument/2006/relationships/image" Target="../media/image820.png"/><Relationship Id="rId11" Type="http://schemas.openxmlformats.org/officeDocument/2006/relationships/image" Target="../media/image825.png"/><Relationship Id="rId24" Type="http://schemas.openxmlformats.org/officeDocument/2006/relationships/image" Target="../media/image838.png"/><Relationship Id="rId5" Type="http://schemas.openxmlformats.org/officeDocument/2006/relationships/image" Target="../media/image819.png"/><Relationship Id="rId15" Type="http://schemas.openxmlformats.org/officeDocument/2006/relationships/image" Target="../media/image829.png"/><Relationship Id="rId23" Type="http://schemas.openxmlformats.org/officeDocument/2006/relationships/image" Target="../media/image837.png"/><Relationship Id="rId10" Type="http://schemas.openxmlformats.org/officeDocument/2006/relationships/image" Target="../media/image824.png"/><Relationship Id="rId19" Type="http://schemas.openxmlformats.org/officeDocument/2006/relationships/image" Target="../media/image833.png"/><Relationship Id="rId4" Type="http://schemas.openxmlformats.org/officeDocument/2006/relationships/image" Target="../media/image818.png"/><Relationship Id="rId9" Type="http://schemas.openxmlformats.org/officeDocument/2006/relationships/image" Target="../media/image823.png"/><Relationship Id="rId14" Type="http://schemas.openxmlformats.org/officeDocument/2006/relationships/image" Target="../media/image828.png"/><Relationship Id="rId22" Type="http://schemas.openxmlformats.org/officeDocument/2006/relationships/image" Target="../media/image836.png"/><Relationship Id="rId27" Type="http://schemas.openxmlformats.org/officeDocument/2006/relationships/image" Target="../media/image841.png"/></Relationships>
</file>

<file path=ppt/slides/_rels/slide352.xml.rels><?xml version="1.0" encoding="UTF-8" standalone="yes"?>
<Relationships xmlns="http://schemas.openxmlformats.org/package/2006/relationships"><Relationship Id="rId3" Type="http://schemas.openxmlformats.org/officeDocument/2006/relationships/image" Target="../media/image842.png"/><Relationship Id="rId7" Type="http://schemas.openxmlformats.org/officeDocument/2006/relationships/image" Target="../media/image844.png"/><Relationship Id="rId2" Type="http://schemas.openxmlformats.org/officeDocument/2006/relationships/notesSlide" Target="../notesSlides/notesSlide349.xml"/><Relationship Id="rId1" Type="http://schemas.openxmlformats.org/officeDocument/2006/relationships/slideLayout" Target="../slideLayouts/slideLayout2.xml"/><Relationship Id="rId6" Type="http://schemas.openxmlformats.org/officeDocument/2006/relationships/image" Target="../media/image8130.png"/><Relationship Id="rId5" Type="http://schemas.openxmlformats.org/officeDocument/2006/relationships/image" Target="../media/image843.png"/><Relationship Id="rId4" Type="http://schemas.openxmlformats.org/officeDocument/2006/relationships/image" Target="../media/image6690.png"/></Relationships>
</file>

<file path=ppt/slides/_rels/slide353.xml.rels><?xml version="1.0" encoding="UTF-8" standalone="yes"?>
<Relationships xmlns="http://schemas.openxmlformats.org/package/2006/relationships"><Relationship Id="rId3" Type="http://schemas.openxmlformats.org/officeDocument/2006/relationships/image" Target="../media/image845.png"/><Relationship Id="rId2" Type="http://schemas.openxmlformats.org/officeDocument/2006/relationships/notesSlide" Target="../notesSlides/notesSlide350.xml"/><Relationship Id="rId1" Type="http://schemas.openxmlformats.org/officeDocument/2006/relationships/slideLayout" Target="../slideLayouts/slideLayout2.xml"/><Relationship Id="rId6" Type="http://schemas.openxmlformats.org/officeDocument/2006/relationships/image" Target="../media/image847.png"/><Relationship Id="rId5" Type="http://schemas.openxmlformats.org/officeDocument/2006/relationships/image" Target="../media/image8170.png"/><Relationship Id="rId4" Type="http://schemas.openxmlformats.org/officeDocument/2006/relationships/image" Target="../media/image846.png"/></Relationships>
</file>

<file path=ppt/slides/_rels/slide354.xml.rels><?xml version="1.0" encoding="UTF-8" standalone="yes"?>
<Relationships xmlns="http://schemas.openxmlformats.org/package/2006/relationships"><Relationship Id="rId3" Type="http://schemas.openxmlformats.org/officeDocument/2006/relationships/image" Target="../media/image848.png"/><Relationship Id="rId2" Type="http://schemas.openxmlformats.org/officeDocument/2006/relationships/notesSlide" Target="../notesSlides/notesSlide351.xml"/><Relationship Id="rId1" Type="http://schemas.openxmlformats.org/officeDocument/2006/relationships/slideLayout" Target="../slideLayouts/slideLayout2.xml"/><Relationship Id="rId6" Type="http://schemas.openxmlformats.org/officeDocument/2006/relationships/image" Target="../media/image851.png"/><Relationship Id="rId5" Type="http://schemas.openxmlformats.org/officeDocument/2006/relationships/image" Target="../media/image850.png"/><Relationship Id="rId4" Type="http://schemas.openxmlformats.org/officeDocument/2006/relationships/image" Target="../media/image849.png"/></Relationships>
</file>

<file path=ppt/slides/_rels/slide355.xml.rels><?xml version="1.0" encoding="UTF-8" standalone="yes"?>
<Relationships xmlns="http://schemas.openxmlformats.org/package/2006/relationships"><Relationship Id="rId2" Type="http://schemas.openxmlformats.org/officeDocument/2006/relationships/notesSlide" Target="../notesSlides/notesSlide352.xml"/><Relationship Id="rId1" Type="http://schemas.openxmlformats.org/officeDocument/2006/relationships/slideLayout" Target="../slideLayouts/slideLayout2.xml"/></Relationships>
</file>

<file path=ppt/slides/_rels/slide356.xml.rels><?xml version="1.0" encoding="UTF-8" standalone="yes"?>
<Relationships xmlns="http://schemas.openxmlformats.org/package/2006/relationships"><Relationship Id="rId2" Type="http://schemas.openxmlformats.org/officeDocument/2006/relationships/notesSlide" Target="../notesSlides/notesSlide353.xml"/><Relationship Id="rId1" Type="http://schemas.openxmlformats.org/officeDocument/2006/relationships/slideLayout" Target="../slideLayouts/slideLayout2.xml"/></Relationships>
</file>

<file path=ppt/slides/_rels/slide357.xml.rels><?xml version="1.0" encoding="UTF-8" standalone="yes"?>
<Relationships xmlns="http://schemas.openxmlformats.org/package/2006/relationships"><Relationship Id="rId2" Type="http://schemas.openxmlformats.org/officeDocument/2006/relationships/notesSlide" Target="../notesSlides/notesSlide354.xml"/><Relationship Id="rId1" Type="http://schemas.openxmlformats.org/officeDocument/2006/relationships/slideLayout" Target="../slideLayouts/slideLayout2.xml"/></Relationships>
</file>

<file path=ppt/slides/_rels/slide358.xml.rels><?xml version="1.0" encoding="UTF-8" standalone="yes"?>
<Relationships xmlns="http://schemas.openxmlformats.org/package/2006/relationships"><Relationship Id="rId2" Type="http://schemas.openxmlformats.org/officeDocument/2006/relationships/notesSlide" Target="../notesSlides/notesSlide355.xml"/><Relationship Id="rId1" Type="http://schemas.openxmlformats.org/officeDocument/2006/relationships/slideLayout" Target="../slideLayouts/slideLayout2.xml"/></Relationships>
</file>

<file path=ppt/slides/_rels/slide359.xml.rels><?xml version="1.0" encoding="UTF-8" standalone="yes"?>
<Relationships xmlns="http://schemas.openxmlformats.org/package/2006/relationships"><Relationship Id="rId2" Type="http://schemas.openxmlformats.org/officeDocument/2006/relationships/notesSlide" Target="../notesSlides/notesSlide356.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10.png"/><Relationship Id="rId4" Type="http://schemas.openxmlformats.org/officeDocument/2006/relationships/hyperlink" Target="https://en.wikipedia.org/wiki/Linear_regression" TargetMode="External"/></Relationships>
</file>

<file path=ppt/slides/_rels/slide360.xml.rels><?xml version="1.0" encoding="UTF-8" standalone="yes"?>
<Relationships xmlns="http://schemas.openxmlformats.org/package/2006/relationships"><Relationship Id="rId2" Type="http://schemas.openxmlformats.org/officeDocument/2006/relationships/notesSlide" Target="../notesSlides/notesSlide357.xml"/><Relationship Id="rId1" Type="http://schemas.openxmlformats.org/officeDocument/2006/relationships/slideLayout" Target="../slideLayouts/slideLayout2.xml"/></Relationships>
</file>

<file path=ppt/slides/_rels/slide361.xml.rels><?xml version="1.0" encoding="UTF-8" standalone="yes"?>
<Relationships xmlns="http://schemas.openxmlformats.org/package/2006/relationships"><Relationship Id="rId2" Type="http://schemas.openxmlformats.org/officeDocument/2006/relationships/notesSlide" Target="../notesSlides/notesSlide358.xml"/><Relationship Id="rId1" Type="http://schemas.openxmlformats.org/officeDocument/2006/relationships/slideLayout" Target="../slideLayouts/slideLayout2.xml"/></Relationships>
</file>

<file path=ppt/slides/_rels/slide362.xml.rels><?xml version="1.0" encoding="UTF-8" standalone="yes"?>
<Relationships xmlns="http://schemas.openxmlformats.org/package/2006/relationships"><Relationship Id="rId2" Type="http://schemas.openxmlformats.org/officeDocument/2006/relationships/notesSlide" Target="../notesSlides/notesSlide359.xml"/><Relationship Id="rId1" Type="http://schemas.openxmlformats.org/officeDocument/2006/relationships/slideLayout" Target="../slideLayouts/slideLayout2.xml"/></Relationships>
</file>

<file path=ppt/slides/_rels/slide363.xml.rels><?xml version="1.0" encoding="UTF-8" standalone="yes"?>
<Relationships xmlns="http://schemas.openxmlformats.org/package/2006/relationships"><Relationship Id="rId2" Type="http://schemas.openxmlformats.org/officeDocument/2006/relationships/notesSlide" Target="../notesSlides/notesSlide360.xml"/><Relationship Id="rId1" Type="http://schemas.openxmlformats.org/officeDocument/2006/relationships/slideLayout" Target="../slideLayouts/slideLayout2.xml"/></Relationships>
</file>

<file path=ppt/slides/_rels/slide364.xml.rels><?xml version="1.0" encoding="UTF-8" standalone="yes"?>
<Relationships xmlns="http://schemas.openxmlformats.org/package/2006/relationships"><Relationship Id="rId8" Type="http://schemas.openxmlformats.org/officeDocument/2006/relationships/image" Target="../media/image858.png"/><Relationship Id="rId13" Type="http://schemas.openxmlformats.org/officeDocument/2006/relationships/image" Target="../media/image862.png"/><Relationship Id="rId3" Type="http://schemas.openxmlformats.org/officeDocument/2006/relationships/image" Target="../media/image853.png"/><Relationship Id="rId7" Type="http://schemas.openxmlformats.org/officeDocument/2006/relationships/image" Target="../media/image857.png"/><Relationship Id="rId12" Type="http://schemas.openxmlformats.org/officeDocument/2006/relationships/image" Target="../media/image861.png"/><Relationship Id="rId17" Type="http://schemas.openxmlformats.org/officeDocument/2006/relationships/image" Target="../media/image8370.png"/><Relationship Id="rId2" Type="http://schemas.openxmlformats.org/officeDocument/2006/relationships/image" Target="../media/image852.png"/><Relationship Id="rId16" Type="http://schemas.openxmlformats.org/officeDocument/2006/relationships/image" Target="../media/image8360.png"/><Relationship Id="rId1" Type="http://schemas.openxmlformats.org/officeDocument/2006/relationships/slideLayout" Target="../slideLayouts/slideLayout2.xml"/><Relationship Id="rId6" Type="http://schemas.openxmlformats.org/officeDocument/2006/relationships/image" Target="../media/image856.png"/><Relationship Id="rId11" Type="http://schemas.openxmlformats.org/officeDocument/2006/relationships/image" Target="../media/image860.png"/><Relationship Id="rId5" Type="http://schemas.openxmlformats.org/officeDocument/2006/relationships/image" Target="../media/image855.png"/><Relationship Id="rId15" Type="http://schemas.openxmlformats.org/officeDocument/2006/relationships/image" Target="../media/image864.png"/><Relationship Id="rId10" Type="http://schemas.openxmlformats.org/officeDocument/2006/relationships/image" Target="../media/image826.png"/><Relationship Id="rId4" Type="http://schemas.openxmlformats.org/officeDocument/2006/relationships/image" Target="../media/image854.png"/><Relationship Id="rId9" Type="http://schemas.openxmlformats.org/officeDocument/2006/relationships/image" Target="../media/image859.png"/><Relationship Id="rId14" Type="http://schemas.openxmlformats.org/officeDocument/2006/relationships/image" Target="../media/image863.png"/></Relationships>
</file>

<file path=ppt/slides/_rels/slide365.xml.rels><?xml version="1.0" encoding="UTF-8" standalone="yes"?>
<Relationships xmlns="http://schemas.openxmlformats.org/package/2006/relationships"><Relationship Id="rId2" Type="http://schemas.openxmlformats.org/officeDocument/2006/relationships/notesSlide" Target="../notesSlides/notesSlide361.xml"/><Relationship Id="rId1" Type="http://schemas.openxmlformats.org/officeDocument/2006/relationships/slideLayout" Target="../slideLayouts/slideLayout2.xml"/></Relationships>
</file>

<file path=ppt/slides/_rels/slide366.xml.rels><?xml version="1.0" encoding="UTF-8" standalone="yes"?>
<Relationships xmlns="http://schemas.openxmlformats.org/package/2006/relationships"><Relationship Id="rId2" Type="http://schemas.openxmlformats.org/officeDocument/2006/relationships/notesSlide" Target="../notesSlides/notesSlide362.xml"/><Relationship Id="rId1" Type="http://schemas.openxmlformats.org/officeDocument/2006/relationships/slideLayout" Target="../slideLayouts/slideLayout2.xml"/></Relationships>
</file>

<file path=ppt/slides/_rels/slide367.xml.rels><?xml version="1.0" encoding="UTF-8" standalone="yes"?>
<Relationships xmlns="http://schemas.openxmlformats.org/package/2006/relationships"><Relationship Id="rId8" Type="http://schemas.openxmlformats.org/officeDocument/2006/relationships/image" Target="../media/image647.png"/><Relationship Id="rId13" Type="http://schemas.openxmlformats.org/officeDocument/2006/relationships/image" Target="../media/image650.png"/><Relationship Id="rId18" Type="http://schemas.openxmlformats.org/officeDocument/2006/relationships/image" Target="../media/image655.png"/><Relationship Id="rId3" Type="http://schemas.openxmlformats.org/officeDocument/2006/relationships/image" Target="../media/image642.png"/><Relationship Id="rId21" Type="http://schemas.openxmlformats.org/officeDocument/2006/relationships/image" Target="../media/image866.png"/><Relationship Id="rId7" Type="http://schemas.openxmlformats.org/officeDocument/2006/relationships/image" Target="../media/image646.png"/><Relationship Id="rId12" Type="http://schemas.openxmlformats.org/officeDocument/2006/relationships/image" Target="../media/image329.png"/><Relationship Id="rId17" Type="http://schemas.openxmlformats.org/officeDocument/2006/relationships/image" Target="../media/image654.png"/><Relationship Id="rId2" Type="http://schemas.openxmlformats.org/officeDocument/2006/relationships/notesSlide" Target="../notesSlides/notesSlide363.xml"/><Relationship Id="rId16" Type="http://schemas.openxmlformats.org/officeDocument/2006/relationships/image" Target="../media/image653.png"/><Relationship Id="rId20" Type="http://schemas.openxmlformats.org/officeDocument/2006/relationships/image" Target="../media/image865.png"/><Relationship Id="rId1" Type="http://schemas.openxmlformats.org/officeDocument/2006/relationships/slideLayout" Target="../slideLayouts/slideLayout2.xml"/><Relationship Id="rId6" Type="http://schemas.openxmlformats.org/officeDocument/2006/relationships/image" Target="../media/image8380.png"/><Relationship Id="rId11" Type="http://schemas.openxmlformats.org/officeDocument/2006/relationships/image" Target="../media/image649.png"/><Relationship Id="rId5" Type="http://schemas.openxmlformats.org/officeDocument/2006/relationships/image" Target="../media/image644.png"/><Relationship Id="rId15" Type="http://schemas.openxmlformats.org/officeDocument/2006/relationships/image" Target="../media/image652.png"/><Relationship Id="rId10" Type="http://schemas.openxmlformats.org/officeDocument/2006/relationships/image" Target="../media/image326.png"/><Relationship Id="rId19" Type="http://schemas.openxmlformats.org/officeDocument/2006/relationships/image" Target="../media/image656.png"/><Relationship Id="rId4" Type="http://schemas.openxmlformats.org/officeDocument/2006/relationships/image" Target="../media/image643.png"/><Relationship Id="rId9" Type="http://schemas.openxmlformats.org/officeDocument/2006/relationships/image" Target="../media/image648.png"/><Relationship Id="rId14" Type="http://schemas.openxmlformats.org/officeDocument/2006/relationships/image" Target="../media/image651.png"/></Relationships>
</file>

<file path=ppt/slides/_rels/slide368.xml.rels><?xml version="1.0" encoding="UTF-8" standalone="yes"?>
<Relationships xmlns="http://schemas.openxmlformats.org/package/2006/relationships"><Relationship Id="rId8" Type="http://schemas.openxmlformats.org/officeDocument/2006/relationships/image" Target="../media/image647.png"/><Relationship Id="rId13" Type="http://schemas.openxmlformats.org/officeDocument/2006/relationships/image" Target="../media/image650.png"/><Relationship Id="rId18" Type="http://schemas.openxmlformats.org/officeDocument/2006/relationships/image" Target="../media/image665.png"/><Relationship Id="rId3" Type="http://schemas.openxmlformats.org/officeDocument/2006/relationships/image" Target="../media/image642.png"/><Relationship Id="rId7" Type="http://schemas.openxmlformats.org/officeDocument/2006/relationships/image" Target="../media/image646.png"/><Relationship Id="rId12" Type="http://schemas.openxmlformats.org/officeDocument/2006/relationships/image" Target="../media/image329.png"/><Relationship Id="rId17" Type="http://schemas.openxmlformats.org/officeDocument/2006/relationships/image" Target="../media/image664.png"/><Relationship Id="rId2" Type="http://schemas.openxmlformats.org/officeDocument/2006/relationships/notesSlide" Target="../notesSlides/notesSlide364.xml"/><Relationship Id="rId16" Type="http://schemas.openxmlformats.org/officeDocument/2006/relationships/image" Target="../media/image653.png"/><Relationship Id="rId20" Type="http://schemas.openxmlformats.org/officeDocument/2006/relationships/image" Target="../media/image8390.png"/><Relationship Id="rId1" Type="http://schemas.openxmlformats.org/officeDocument/2006/relationships/slideLayout" Target="../slideLayouts/slideLayout2.xml"/><Relationship Id="rId6" Type="http://schemas.openxmlformats.org/officeDocument/2006/relationships/image" Target="../media/image8380.png"/><Relationship Id="rId11" Type="http://schemas.openxmlformats.org/officeDocument/2006/relationships/image" Target="../media/image649.png"/><Relationship Id="rId5" Type="http://schemas.openxmlformats.org/officeDocument/2006/relationships/image" Target="../media/image644.png"/><Relationship Id="rId15" Type="http://schemas.openxmlformats.org/officeDocument/2006/relationships/image" Target="../media/image652.png"/><Relationship Id="rId10" Type="http://schemas.openxmlformats.org/officeDocument/2006/relationships/image" Target="../media/image326.png"/><Relationship Id="rId19" Type="http://schemas.openxmlformats.org/officeDocument/2006/relationships/image" Target="../media/image666.png"/><Relationship Id="rId4" Type="http://schemas.openxmlformats.org/officeDocument/2006/relationships/image" Target="../media/image643.png"/><Relationship Id="rId9" Type="http://schemas.openxmlformats.org/officeDocument/2006/relationships/image" Target="../media/image648.png"/><Relationship Id="rId14" Type="http://schemas.openxmlformats.org/officeDocument/2006/relationships/image" Target="../media/image651.png"/></Relationships>
</file>

<file path=ppt/slides/_rels/slide369.xml.rels><?xml version="1.0" encoding="UTF-8" standalone="yes"?>
<Relationships xmlns="http://schemas.openxmlformats.org/package/2006/relationships"><Relationship Id="rId2" Type="http://schemas.openxmlformats.org/officeDocument/2006/relationships/notesSlide" Target="../notesSlides/notesSlide36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70.xml.rels><?xml version="1.0" encoding="UTF-8" standalone="yes"?>
<Relationships xmlns="http://schemas.openxmlformats.org/package/2006/relationships"><Relationship Id="rId2" Type="http://schemas.openxmlformats.org/officeDocument/2006/relationships/notesSlide" Target="../notesSlides/notesSlide366.xml"/><Relationship Id="rId1" Type="http://schemas.openxmlformats.org/officeDocument/2006/relationships/slideLayout" Target="../slideLayouts/slideLayout2.xml"/></Relationships>
</file>

<file path=ppt/slides/_rels/slide371.xml.rels><?xml version="1.0" encoding="UTF-8" standalone="yes"?>
<Relationships xmlns="http://schemas.openxmlformats.org/package/2006/relationships"><Relationship Id="rId8" Type="http://schemas.openxmlformats.org/officeDocument/2006/relationships/image" Target="../media/image872.png"/><Relationship Id="rId3" Type="http://schemas.openxmlformats.org/officeDocument/2006/relationships/image" Target="../media/image867.png"/><Relationship Id="rId7" Type="http://schemas.openxmlformats.org/officeDocument/2006/relationships/image" Target="../media/image871.png"/><Relationship Id="rId2" Type="http://schemas.openxmlformats.org/officeDocument/2006/relationships/notesSlide" Target="../notesSlides/notesSlide367.xml"/><Relationship Id="rId1" Type="http://schemas.openxmlformats.org/officeDocument/2006/relationships/slideLayout" Target="../slideLayouts/slideLayout2.xml"/><Relationship Id="rId6" Type="http://schemas.openxmlformats.org/officeDocument/2006/relationships/image" Target="../media/image870.png"/><Relationship Id="rId5" Type="http://schemas.openxmlformats.org/officeDocument/2006/relationships/image" Target="../media/image869.png"/><Relationship Id="rId4" Type="http://schemas.openxmlformats.org/officeDocument/2006/relationships/image" Target="../media/image868.png"/></Relationships>
</file>

<file path=ppt/slides/_rels/slide372.xml.rels><?xml version="1.0" encoding="UTF-8" standalone="yes"?>
<Relationships xmlns="http://schemas.openxmlformats.org/package/2006/relationships"><Relationship Id="rId2" Type="http://schemas.openxmlformats.org/officeDocument/2006/relationships/notesSlide" Target="../notesSlides/notesSlide368.xml"/><Relationship Id="rId1" Type="http://schemas.openxmlformats.org/officeDocument/2006/relationships/slideLayout" Target="../slideLayouts/slideLayout2.xml"/></Relationships>
</file>

<file path=ppt/slides/_rels/slide373.xml.rels><?xml version="1.0" encoding="UTF-8" standalone="yes"?>
<Relationships xmlns="http://schemas.openxmlformats.org/package/2006/relationships"><Relationship Id="rId2" Type="http://schemas.openxmlformats.org/officeDocument/2006/relationships/notesSlide" Target="../notesSlides/notesSlide369.xml"/><Relationship Id="rId1" Type="http://schemas.openxmlformats.org/officeDocument/2006/relationships/slideLayout" Target="../slideLayouts/slideLayout2.xml"/></Relationships>
</file>

<file path=ppt/slides/_rels/slide374.xml.rels><?xml version="1.0" encoding="UTF-8" standalone="yes"?>
<Relationships xmlns="http://schemas.openxmlformats.org/package/2006/relationships"><Relationship Id="rId3" Type="http://schemas.openxmlformats.org/officeDocument/2006/relationships/image" Target="../media/image873.png"/><Relationship Id="rId2" Type="http://schemas.openxmlformats.org/officeDocument/2006/relationships/notesSlide" Target="../notesSlides/notesSlide370.xml"/><Relationship Id="rId1" Type="http://schemas.openxmlformats.org/officeDocument/2006/relationships/slideLayout" Target="../slideLayouts/slideLayout2.xml"/></Relationships>
</file>

<file path=ppt/slides/_rels/slide375.xml.rels><?xml version="1.0" encoding="UTF-8" standalone="yes"?>
<Relationships xmlns="http://schemas.openxmlformats.org/package/2006/relationships"><Relationship Id="rId2" Type="http://schemas.openxmlformats.org/officeDocument/2006/relationships/notesSlide" Target="../notesSlides/notesSlide371.xml"/><Relationship Id="rId1" Type="http://schemas.openxmlformats.org/officeDocument/2006/relationships/slideLayout" Target="../slideLayouts/slideLayout2.xml"/></Relationships>
</file>

<file path=ppt/slides/_rels/slide376.xml.rels><?xml version="1.0" encoding="UTF-8" standalone="yes"?>
<Relationships xmlns="http://schemas.openxmlformats.org/package/2006/relationships"><Relationship Id="rId2" Type="http://schemas.openxmlformats.org/officeDocument/2006/relationships/notesSlide" Target="../notesSlides/notesSlide372.xml"/><Relationship Id="rId1" Type="http://schemas.openxmlformats.org/officeDocument/2006/relationships/slideLayout" Target="../slideLayouts/slideLayout2.xml"/></Relationships>
</file>

<file path=ppt/slides/_rels/slide377.xml.rels><?xml version="1.0" encoding="UTF-8" standalone="yes"?>
<Relationships xmlns="http://schemas.openxmlformats.org/package/2006/relationships"><Relationship Id="rId3" Type="http://schemas.openxmlformats.org/officeDocument/2006/relationships/image" Target="../media/image874.png"/><Relationship Id="rId2" Type="http://schemas.openxmlformats.org/officeDocument/2006/relationships/notesSlide" Target="../notesSlides/notesSlide373.xml"/><Relationship Id="rId1" Type="http://schemas.openxmlformats.org/officeDocument/2006/relationships/slideLayout" Target="../slideLayouts/slideLayout2.xml"/><Relationship Id="rId4" Type="http://schemas.openxmlformats.org/officeDocument/2006/relationships/image" Target="../media/image875.png"/></Relationships>
</file>

<file path=ppt/slides/_rels/slide378.xml.rels><?xml version="1.0" encoding="UTF-8" standalone="yes"?>
<Relationships xmlns="http://schemas.openxmlformats.org/package/2006/relationships"><Relationship Id="rId2" Type="http://schemas.openxmlformats.org/officeDocument/2006/relationships/notesSlide" Target="../notesSlides/notesSlide374.xml"/><Relationship Id="rId1" Type="http://schemas.openxmlformats.org/officeDocument/2006/relationships/slideLayout" Target="../slideLayouts/slideLayout2.xml"/></Relationships>
</file>

<file path=ppt/slides/_rels/slide379.xml.rels><?xml version="1.0" encoding="UTF-8" standalone="yes"?>
<Relationships xmlns="http://schemas.openxmlformats.org/package/2006/relationships"><Relationship Id="rId2" Type="http://schemas.openxmlformats.org/officeDocument/2006/relationships/notesSlide" Target="../notesSlides/notesSlide37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80.xml.rels><?xml version="1.0" encoding="UTF-8" standalone="yes"?>
<Relationships xmlns="http://schemas.openxmlformats.org/package/2006/relationships"><Relationship Id="rId2" Type="http://schemas.openxmlformats.org/officeDocument/2006/relationships/notesSlide" Target="../notesSlides/notesSlide376.xml"/><Relationship Id="rId1" Type="http://schemas.openxmlformats.org/officeDocument/2006/relationships/slideLayout" Target="../slideLayouts/slideLayout2.xml"/></Relationships>
</file>

<file path=ppt/slides/_rels/slide381.xml.rels><?xml version="1.0" encoding="UTF-8" standalone="yes"?>
<Relationships xmlns="http://schemas.openxmlformats.org/package/2006/relationships"><Relationship Id="rId2" Type="http://schemas.openxmlformats.org/officeDocument/2006/relationships/notesSlide" Target="../notesSlides/notesSlide377.xml"/><Relationship Id="rId1" Type="http://schemas.openxmlformats.org/officeDocument/2006/relationships/slideLayout" Target="../slideLayouts/slideLayout2.xml"/></Relationships>
</file>

<file path=ppt/slides/_rels/slide382.xml.rels><?xml version="1.0" encoding="UTF-8" standalone="yes"?>
<Relationships xmlns="http://schemas.openxmlformats.org/package/2006/relationships"><Relationship Id="rId2" Type="http://schemas.openxmlformats.org/officeDocument/2006/relationships/notesSlide" Target="../notesSlides/notesSlide378.xml"/><Relationship Id="rId1" Type="http://schemas.openxmlformats.org/officeDocument/2006/relationships/slideLayout" Target="../slideLayouts/slideLayout2.xml"/></Relationships>
</file>

<file path=ppt/slides/_rels/slide383.xml.rels><?xml version="1.0" encoding="UTF-8" standalone="yes"?>
<Relationships xmlns="http://schemas.openxmlformats.org/package/2006/relationships"><Relationship Id="rId3" Type="http://schemas.openxmlformats.org/officeDocument/2006/relationships/image" Target="../media/image876.png"/><Relationship Id="rId2" Type="http://schemas.openxmlformats.org/officeDocument/2006/relationships/notesSlide" Target="../notesSlides/notesSlide379.xml"/><Relationship Id="rId1" Type="http://schemas.openxmlformats.org/officeDocument/2006/relationships/slideLayout" Target="../slideLayouts/slideLayout2.xml"/><Relationship Id="rId4" Type="http://schemas.openxmlformats.org/officeDocument/2006/relationships/image" Target="../media/image877.png"/></Relationships>
</file>

<file path=ppt/slides/_rels/slide384.xml.rels><?xml version="1.0" encoding="UTF-8" standalone="yes"?>
<Relationships xmlns="http://schemas.openxmlformats.org/package/2006/relationships"><Relationship Id="rId2" Type="http://schemas.openxmlformats.org/officeDocument/2006/relationships/notesSlide" Target="../notesSlides/notesSlide380.xml"/><Relationship Id="rId1" Type="http://schemas.openxmlformats.org/officeDocument/2006/relationships/slideLayout" Target="../slideLayouts/slideLayout2.xml"/></Relationships>
</file>

<file path=ppt/slides/_rels/slide385.xml.rels><?xml version="1.0" encoding="UTF-8" standalone="yes"?>
<Relationships xmlns="http://schemas.openxmlformats.org/package/2006/relationships"><Relationship Id="rId8" Type="http://schemas.openxmlformats.org/officeDocument/2006/relationships/image" Target="../media/image883.png"/><Relationship Id="rId13" Type="http://schemas.openxmlformats.org/officeDocument/2006/relationships/image" Target="../media/image888.png"/><Relationship Id="rId18" Type="http://schemas.openxmlformats.org/officeDocument/2006/relationships/image" Target="../media/image893.png"/><Relationship Id="rId26" Type="http://schemas.openxmlformats.org/officeDocument/2006/relationships/image" Target="../media/image901.png"/><Relationship Id="rId3" Type="http://schemas.openxmlformats.org/officeDocument/2006/relationships/image" Target="../media/image878.png"/><Relationship Id="rId21" Type="http://schemas.openxmlformats.org/officeDocument/2006/relationships/image" Target="../media/image896.png"/><Relationship Id="rId7" Type="http://schemas.openxmlformats.org/officeDocument/2006/relationships/image" Target="../media/image882.png"/><Relationship Id="rId12" Type="http://schemas.openxmlformats.org/officeDocument/2006/relationships/image" Target="../media/image887.png"/><Relationship Id="rId17" Type="http://schemas.openxmlformats.org/officeDocument/2006/relationships/image" Target="../media/image892.png"/><Relationship Id="rId25" Type="http://schemas.openxmlformats.org/officeDocument/2006/relationships/image" Target="../media/image900.png"/><Relationship Id="rId2" Type="http://schemas.openxmlformats.org/officeDocument/2006/relationships/notesSlide" Target="../notesSlides/notesSlide381.xml"/><Relationship Id="rId16" Type="http://schemas.openxmlformats.org/officeDocument/2006/relationships/image" Target="../media/image891.png"/><Relationship Id="rId20" Type="http://schemas.openxmlformats.org/officeDocument/2006/relationships/image" Target="../media/image895.png"/><Relationship Id="rId1" Type="http://schemas.openxmlformats.org/officeDocument/2006/relationships/slideLayout" Target="../slideLayouts/slideLayout2.xml"/><Relationship Id="rId6" Type="http://schemas.openxmlformats.org/officeDocument/2006/relationships/image" Target="../media/image881.png"/><Relationship Id="rId11" Type="http://schemas.openxmlformats.org/officeDocument/2006/relationships/image" Target="../media/image886.png"/><Relationship Id="rId24" Type="http://schemas.openxmlformats.org/officeDocument/2006/relationships/image" Target="../media/image899.png"/><Relationship Id="rId5" Type="http://schemas.openxmlformats.org/officeDocument/2006/relationships/image" Target="../media/image880.png"/><Relationship Id="rId15" Type="http://schemas.openxmlformats.org/officeDocument/2006/relationships/image" Target="../media/image890.png"/><Relationship Id="rId23" Type="http://schemas.openxmlformats.org/officeDocument/2006/relationships/image" Target="../media/image898.png"/><Relationship Id="rId10" Type="http://schemas.openxmlformats.org/officeDocument/2006/relationships/image" Target="../media/image885.png"/><Relationship Id="rId19" Type="http://schemas.openxmlformats.org/officeDocument/2006/relationships/image" Target="../media/image894.png"/><Relationship Id="rId4" Type="http://schemas.openxmlformats.org/officeDocument/2006/relationships/image" Target="../media/image879.png"/><Relationship Id="rId9" Type="http://schemas.openxmlformats.org/officeDocument/2006/relationships/image" Target="../media/image884.png"/><Relationship Id="rId14" Type="http://schemas.openxmlformats.org/officeDocument/2006/relationships/image" Target="../media/image889.png"/><Relationship Id="rId22" Type="http://schemas.openxmlformats.org/officeDocument/2006/relationships/image" Target="../media/image897.png"/></Relationships>
</file>

<file path=ppt/slides/_rels/slide386.xml.rels><?xml version="1.0" encoding="UTF-8" standalone="yes"?>
<Relationships xmlns="http://schemas.openxmlformats.org/package/2006/relationships"><Relationship Id="rId2" Type="http://schemas.openxmlformats.org/officeDocument/2006/relationships/notesSlide" Target="../notesSlides/notesSlide382.xml"/><Relationship Id="rId1" Type="http://schemas.openxmlformats.org/officeDocument/2006/relationships/slideLayout" Target="../slideLayouts/slideLayout2.xml"/></Relationships>
</file>

<file path=ppt/slides/_rels/slide387.xml.rels><?xml version="1.0" encoding="UTF-8" standalone="yes"?>
<Relationships xmlns="http://schemas.openxmlformats.org/package/2006/relationships"><Relationship Id="rId2" Type="http://schemas.openxmlformats.org/officeDocument/2006/relationships/notesSlide" Target="../notesSlides/notesSlide383.xml"/><Relationship Id="rId1" Type="http://schemas.openxmlformats.org/officeDocument/2006/relationships/slideLayout" Target="../slideLayouts/slideLayout2.xml"/></Relationships>
</file>

<file path=ppt/slides/_rels/slide388.xml.rels><?xml version="1.0" encoding="UTF-8" standalone="yes"?>
<Relationships xmlns="http://schemas.openxmlformats.org/package/2006/relationships"><Relationship Id="rId3" Type="http://schemas.openxmlformats.org/officeDocument/2006/relationships/image" Target="../media/image902.png"/><Relationship Id="rId2" Type="http://schemas.openxmlformats.org/officeDocument/2006/relationships/notesSlide" Target="../notesSlides/notesSlide384.xml"/><Relationship Id="rId1" Type="http://schemas.openxmlformats.org/officeDocument/2006/relationships/slideLayout" Target="../slideLayouts/slideLayout2.xml"/><Relationship Id="rId4" Type="http://schemas.openxmlformats.org/officeDocument/2006/relationships/image" Target="../media/image903.png"/></Relationships>
</file>

<file path=ppt/slides/_rels/slide389.xml.rels><?xml version="1.0" encoding="UTF-8" standalone="yes"?>
<Relationships xmlns="http://schemas.openxmlformats.org/package/2006/relationships"><Relationship Id="rId2" Type="http://schemas.openxmlformats.org/officeDocument/2006/relationships/notesSlide" Target="../notesSlides/notesSlide38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4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2.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4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4.png"/></Relationships>
</file>

<file path=ppt/slides/_rels/slide4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4.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8.png"/></Relationships>
</file>

<file path=ppt/slides/_rels/slide4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5.xml"/><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4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8.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4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9.xm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36.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5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0.xml"/><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3.png"/></Relationships>
</file>

<file path=ppt/slides/_rels/slide5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1.xml"/><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6.png"/></Relationships>
</file>

<file path=ppt/slides/_rels/slide5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2.xml"/><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6.png"/></Relationships>
</file>

<file path=ppt/slides/_rels/slide5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4.xml"/><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0.pn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40.png"/><Relationship Id="rId7" Type="http://schemas.openxmlformats.org/officeDocument/2006/relationships/image" Target="../media/image53.png"/><Relationship Id="rId12" Type="http://schemas.openxmlformats.org/officeDocument/2006/relationships/image" Target="../media/image58.png"/><Relationship Id="rId2" Type="http://schemas.openxmlformats.org/officeDocument/2006/relationships/notesSlide" Target="../notesSlides/notesSlide57.xml"/><Relationship Id="rId1" Type="http://schemas.openxmlformats.org/officeDocument/2006/relationships/slideLayout" Target="../slideLayouts/slideLayout2.xml"/><Relationship Id="rId6" Type="http://schemas.openxmlformats.org/officeDocument/2006/relationships/image" Target="../media/image52.png"/><Relationship Id="rId11" Type="http://schemas.openxmlformats.org/officeDocument/2006/relationships/image" Target="../media/image57.png"/><Relationship Id="rId5" Type="http://schemas.openxmlformats.org/officeDocument/2006/relationships/image" Target="../media/image51.png"/><Relationship Id="rId10" Type="http://schemas.openxmlformats.org/officeDocument/2006/relationships/image" Target="../media/image56.png"/><Relationship Id="rId4" Type="http://schemas.openxmlformats.org/officeDocument/2006/relationships/image" Target="../media/image5010.png"/><Relationship Id="rId9" Type="http://schemas.openxmlformats.org/officeDocument/2006/relationships/image" Target="../media/image55.png"/></Relationships>
</file>

<file path=ppt/slides/_rels/slide58.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40.png"/><Relationship Id="rId7" Type="http://schemas.openxmlformats.org/officeDocument/2006/relationships/image" Target="../media/image53.png"/><Relationship Id="rId12" Type="http://schemas.openxmlformats.org/officeDocument/2006/relationships/image" Target="../media/image61.png"/><Relationship Id="rId2" Type="http://schemas.openxmlformats.org/officeDocument/2006/relationships/notesSlide" Target="../notesSlides/notesSlide58.xml"/><Relationship Id="rId1" Type="http://schemas.openxmlformats.org/officeDocument/2006/relationships/slideLayout" Target="../slideLayouts/slideLayout2.xml"/><Relationship Id="rId6" Type="http://schemas.openxmlformats.org/officeDocument/2006/relationships/image" Target="../media/image52.png"/><Relationship Id="rId11" Type="http://schemas.openxmlformats.org/officeDocument/2006/relationships/image" Target="../media/image60.png"/><Relationship Id="rId5" Type="http://schemas.openxmlformats.org/officeDocument/2006/relationships/image" Target="../media/image51.png"/><Relationship Id="rId10" Type="http://schemas.openxmlformats.org/officeDocument/2006/relationships/image" Target="../media/image59.png"/><Relationship Id="rId4" Type="http://schemas.openxmlformats.org/officeDocument/2006/relationships/image" Target="../media/image5010.png"/><Relationship Id="rId9" Type="http://schemas.openxmlformats.org/officeDocument/2006/relationships/image" Target="../media/image55.png"/></Relationships>
</file>

<file path=ppt/slides/_rels/slide5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9.xml"/><Relationship Id="rId1" Type="http://schemas.openxmlformats.org/officeDocument/2006/relationships/slideLayout" Target="../slideLayouts/slideLayout2.xml"/><Relationship Id="rId6" Type="http://schemas.openxmlformats.org/officeDocument/2006/relationships/image" Target="../media/image5810.png"/><Relationship Id="rId5" Type="http://schemas.openxmlformats.org/officeDocument/2006/relationships/image" Target="../media/image5510.png"/><Relationship Id="rId4" Type="http://schemas.openxmlformats.org/officeDocument/2006/relationships/image" Target="../media/image5710.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72.pn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5910.png"/></Relationships>
</file>

<file path=ppt/slides/_rels/slide61.xml.rels><?xml version="1.0" encoding="UTF-8" standalone="yes"?>
<Relationships xmlns="http://schemas.openxmlformats.org/package/2006/relationships"><Relationship Id="rId3" Type="http://schemas.openxmlformats.org/officeDocument/2006/relationships/image" Target="../media/image6010.pn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6110.png"/></Relationships>
</file>

<file path=ppt/slides/_rels/slide6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62.xml"/><Relationship Id="rId1" Type="http://schemas.openxmlformats.org/officeDocument/2006/relationships/slideLayout" Target="../slideLayouts/slideLayout2.xml"/><Relationship Id="rId5" Type="http://schemas.openxmlformats.org/officeDocument/2006/relationships/image" Target="../media/image63.png"/><Relationship Id="rId4" Type="http://schemas.openxmlformats.org/officeDocument/2006/relationships/image" Target="../media/image6210.png"/></Relationships>
</file>

<file path=ppt/slides/_rels/slide63.xml.rels><?xml version="1.0" encoding="UTF-8" standalone="yes"?>
<Relationships xmlns="http://schemas.openxmlformats.org/package/2006/relationships"><Relationship Id="rId3" Type="http://schemas.openxmlformats.org/officeDocument/2006/relationships/image" Target="../media/image6210.png"/><Relationship Id="rId2" Type="http://schemas.openxmlformats.org/officeDocument/2006/relationships/notesSlide" Target="../notesSlides/notesSlide63.xml"/><Relationship Id="rId1" Type="http://schemas.openxmlformats.org/officeDocument/2006/relationships/slideLayout" Target="../slideLayouts/slideLayout2.xml"/><Relationship Id="rId5" Type="http://schemas.openxmlformats.org/officeDocument/2006/relationships/image" Target="../media/image65.png"/><Relationship Id="rId4" Type="http://schemas.openxmlformats.org/officeDocument/2006/relationships/image" Target="../media/image64.png"/></Relationships>
</file>

<file path=ppt/slides/_rels/slide64.xml.rels><?xml version="1.0" encoding="UTF-8" standalone="yes"?>
<Relationships xmlns="http://schemas.openxmlformats.org/package/2006/relationships"><Relationship Id="rId3" Type="http://schemas.openxmlformats.org/officeDocument/2006/relationships/image" Target="../media/image6210.png"/><Relationship Id="rId2" Type="http://schemas.openxmlformats.org/officeDocument/2006/relationships/notesSlide" Target="../notesSlides/notesSlide64.xml"/><Relationship Id="rId1" Type="http://schemas.openxmlformats.org/officeDocument/2006/relationships/slideLayout" Target="../slideLayouts/slideLayout2.xml"/><Relationship Id="rId5" Type="http://schemas.openxmlformats.org/officeDocument/2006/relationships/image" Target="../media/image67.png"/><Relationship Id="rId4" Type="http://schemas.openxmlformats.org/officeDocument/2006/relationships/image" Target="../media/image66.png"/></Relationships>
</file>

<file path=ppt/slides/_rels/slide6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66.xml.rels><?xml version="1.0" encoding="UTF-8" standalone="yes"?>
<Relationships xmlns="http://schemas.openxmlformats.org/package/2006/relationships"><Relationship Id="rId3" Type="http://schemas.openxmlformats.org/officeDocument/2006/relationships/image" Target="../media/image6210.png"/><Relationship Id="rId2" Type="http://schemas.openxmlformats.org/officeDocument/2006/relationships/notesSlide" Target="../notesSlides/notesSlide66.xml"/><Relationship Id="rId1" Type="http://schemas.openxmlformats.org/officeDocument/2006/relationships/slideLayout" Target="../slideLayouts/slideLayout2.xml"/><Relationship Id="rId5" Type="http://schemas.openxmlformats.org/officeDocument/2006/relationships/image" Target="../media/image71.png"/><Relationship Id="rId4" Type="http://schemas.openxmlformats.org/officeDocument/2006/relationships/image" Target="../media/image70.png"/></Relationships>
</file>

<file path=ppt/slides/_rels/slide6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67.xml"/><Relationship Id="rId1" Type="http://schemas.openxmlformats.org/officeDocument/2006/relationships/slideLayout" Target="../slideLayouts/slideLayout2.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63.pn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4.jpeg"/><Relationship Id="rId3" Type="http://schemas.openxmlformats.org/officeDocument/2006/relationships/hyperlink" Target="https://hunkim.github.io/ml/" TargetMode="External"/><Relationship Id="rId7" Type="http://schemas.openxmlformats.org/officeDocument/2006/relationships/image" Target="../media/image13.jpe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hyperlink" Target="http://www.yes24.com/SearchCorner/Result?domain=ALL&amp;author_yn=Y&amp;query=&amp;auth_no=215185" TargetMode="External"/><Relationship Id="rId5" Type="http://schemas.openxmlformats.org/officeDocument/2006/relationships/image" Target="../media/image12.jpeg"/><Relationship Id="rId4" Type="http://schemas.openxmlformats.org/officeDocument/2006/relationships/hyperlink" Target="https://ko.coursera.org/learn/machine-learning" TargetMode="External"/></Relationships>
</file>

<file path=ppt/slides/_rels/slide7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77.png"/><Relationship Id="rId7" Type="http://schemas.openxmlformats.org/officeDocument/2006/relationships/image" Target="../media/image81.png"/><Relationship Id="rId2" Type="http://schemas.openxmlformats.org/officeDocument/2006/relationships/notesSlide" Target="../notesSlides/notesSlide73.xml"/><Relationship Id="rId1" Type="http://schemas.openxmlformats.org/officeDocument/2006/relationships/slideLayout" Target="../slideLayouts/slideLayout2.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png"/></Relationships>
</file>

<file path=ppt/slides/_rels/slide74.xml.rels><?xml version="1.0" encoding="UTF-8" standalone="yes"?>
<Relationships xmlns="http://schemas.openxmlformats.org/package/2006/relationships"><Relationship Id="rId8" Type="http://schemas.openxmlformats.org/officeDocument/2006/relationships/image" Target="../media/image87.png"/><Relationship Id="rId13" Type="http://schemas.openxmlformats.org/officeDocument/2006/relationships/image" Target="../media/image92.png"/><Relationship Id="rId3" Type="http://schemas.openxmlformats.org/officeDocument/2006/relationships/image" Target="../media/image82.png"/><Relationship Id="rId7" Type="http://schemas.openxmlformats.org/officeDocument/2006/relationships/image" Target="../media/image86.png"/><Relationship Id="rId12" Type="http://schemas.openxmlformats.org/officeDocument/2006/relationships/image" Target="../media/image91.png"/><Relationship Id="rId2" Type="http://schemas.openxmlformats.org/officeDocument/2006/relationships/notesSlide" Target="../notesSlides/notesSlide74.xml"/><Relationship Id="rId1" Type="http://schemas.openxmlformats.org/officeDocument/2006/relationships/slideLayout" Target="../slideLayouts/slideLayout2.xml"/><Relationship Id="rId6" Type="http://schemas.openxmlformats.org/officeDocument/2006/relationships/image" Target="../media/image85.png"/><Relationship Id="rId11" Type="http://schemas.openxmlformats.org/officeDocument/2006/relationships/image" Target="../media/image90.png"/><Relationship Id="rId5" Type="http://schemas.openxmlformats.org/officeDocument/2006/relationships/image" Target="../media/image84.png"/><Relationship Id="rId10" Type="http://schemas.openxmlformats.org/officeDocument/2006/relationships/image" Target="../media/image89.png"/><Relationship Id="rId4" Type="http://schemas.openxmlformats.org/officeDocument/2006/relationships/image" Target="../media/image83.png"/><Relationship Id="rId9" Type="http://schemas.openxmlformats.org/officeDocument/2006/relationships/image" Target="../media/image88.png"/></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81.xml"/><Relationship Id="rId1" Type="http://schemas.openxmlformats.org/officeDocument/2006/relationships/slideLayout" Target="../slideLayouts/slideLayout2.xml"/><Relationship Id="rId4" Type="http://schemas.openxmlformats.org/officeDocument/2006/relationships/image" Target="../media/image94.png"/></Relationships>
</file>

<file path=ppt/slides/_rels/slide82.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85.xml"/><Relationship Id="rId1" Type="http://schemas.openxmlformats.org/officeDocument/2006/relationships/slideLayout" Target="../slideLayouts/slideLayout2.xml"/><Relationship Id="rId6" Type="http://schemas.openxmlformats.org/officeDocument/2006/relationships/image" Target="../media/image100.png"/><Relationship Id="rId5" Type="http://schemas.openxmlformats.org/officeDocument/2006/relationships/image" Target="../media/image99.png"/><Relationship Id="rId4" Type="http://schemas.openxmlformats.org/officeDocument/2006/relationships/image" Target="../media/image97.png"/></Relationships>
</file>

<file path=ppt/slides/_rels/slide86.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86.xml"/><Relationship Id="rId1" Type="http://schemas.openxmlformats.org/officeDocument/2006/relationships/slideLayout" Target="../slideLayouts/slideLayout2.xml"/><Relationship Id="rId4" Type="http://schemas.openxmlformats.org/officeDocument/2006/relationships/image" Target="../media/image102.png"/></Relationships>
</file>

<file path=ppt/slides/_rels/slide87.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87.xml"/><Relationship Id="rId1" Type="http://schemas.openxmlformats.org/officeDocument/2006/relationships/slideLayout" Target="../slideLayouts/slideLayout2.xml"/><Relationship Id="rId4" Type="http://schemas.openxmlformats.org/officeDocument/2006/relationships/image" Target="../media/image104.png"/></Relationships>
</file>

<file path=ppt/slides/_rels/slide88.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88.xml"/><Relationship Id="rId1" Type="http://schemas.openxmlformats.org/officeDocument/2006/relationships/slideLayout" Target="../slideLayouts/slideLayout2.xml"/><Relationship Id="rId5" Type="http://schemas.openxmlformats.org/officeDocument/2006/relationships/image" Target="../media/image99.png"/><Relationship Id="rId4" Type="http://schemas.openxmlformats.org/officeDocument/2006/relationships/image" Target="../media/image106.png"/></Relationships>
</file>

<file path=ppt/slides/_rels/slide89.xml.rels><?xml version="1.0" encoding="UTF-8" standalone="yes"?>
<Relationships xmlns="http://schemas.openxmlformats.org/package/2006/relationships"><Relationship Id="rId8" Type="http://schemas.openxmlformats.org/officeDocument/2006/relationships/image" Target="../media/image112.png"/><Relationship Id="rId3" Type="http://schemas.openxmlformats.org/officeDocument/2006/relationships/image" Target="../media/image107.png"/><Relationship Id="rId7" Type="http://schemas.openxmlformats.org/officeDocument/2006/relationships/image" Target="../media/image111.png"/><Relationship Id="rId2" Type="http://schemas.openxmlformats.org/officeDocument/2006/relationships/notesSlide" Target="../notesSlides/notesSlide89.xml"/><Relationship Id="rId1" Type="http://schemas.openxmlformats.org/officeDocument/2006/relationships/slideLayout" Target="../slideLayouts/slideLayout2.xml"/><Relationship Id="rId6" Type="http://schemas.openxmlformats.org/officeDocument/2006/relationships/image" Target="../media/image110.png"/><Relationship Id="rId5" Type="http://schemas.openxmlformats.org/officeDocument/2006/relationships/image" Target="../media/image109.png"/><Relationship Id="rId10" Type="http://schemas.openxmlformats.org/officeDocument/2006/relationships/image" Target="../media/image114.png"/><Relationship Id="rId4" Type="http://schemas.openxmlformats.org/officeDocument/2006/relationships/image" Target="../media/image108.png"/><Relationship Id="rId9" Type="http://schemas.openxmlformats.org/officeDocument/2006/relationships/image" Target="../media/image113.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115.png"/><Relationship Id="rId7" Type="http://schemas.openxmlformats.org/officeDocument/2006/relationships/image" Target="../media/image119.png"/><Relationship Id="rId2" Type="http://schemas.openxmlformats.org/officeDocument/2006/relationships/notesSlide" Target="../notesSlides/notesSlide90.xml"/><Relationship Id="rId1" Type="http://schemas.openxmlformats.org/officeDocument/2006/relationships/slideLayout" Target="../slideLayouts/slideLayout2.xml"/><Relationship Id="rId6" Type="http://schemas.openxmlformats.org/officeDocument/2006/relationships/image" Target="../media/image118.png"/><Relationship Id="rId5" Type="http://schemas.openxmlformats.org/officeDocument/2006/relationships/image" Target="../media/image117.png"/><Relationship Id="rId4" Type="http://schemas.openxmlformats.org/officeDocument/2006/relationships/image" Target="../media/image116.png"/></Relationships>
</file>

<file path=ppt/slides/_rels/slide91.xml.rels><?xml version="1.0" encoding="UTF-8" standalone="yes"?>
<Relationships xmlns="http://schemas.openxmlformats.org/package/2006/relationships"><Relationship Id="rId3" Type="http://schemas.openxmlformats.org/officeDocument/2006/relationships/image" Target="../media/image120.png"/><Relationship Id="rId7" Type="http://schemas.openxmlformats.org/officeDocument/2006/relationships/image" Target="../media/image124.png"/><Relationship Id="rId2" Type="http://schemas.openxmlformats.org/officeDocument/2006/relationships/notesSlide" Target="../notesSlides/notesSlide91.xml"/><Relationship Id="rId1" Type="http://schemas.openxmlformats.org/officeDocument/2006/relationships/slideLayout" Target="../slideLayouts/slideLayout2.xml"/><Relationship Id="rId6" Type="http://schemas.openxmlformats.org/officeDocument/2006/relationships/image" Target="../media/image123.png"/><Relationship Id="rId5" Type="http://schemas.openxmlformats.org/officeDocument/2006/relationships/image" Target="../media/image122.png"/><Relationship Id="rId4" Type="http://schemas.openxmlformats.org/officeDocument/2006/relationships/image" Target="../media/image121.png"/></Relationships>
</file>

<file path=ppt/slides/_rels/slide92.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92.xml"/><Relationship Id="rId1" Type="http://schemas.openxmlformats.org/officeDocument/2006/relationships/slideLayout" Target="../slideLayouts/slideLayout2.xml"/><Relationship Id="rId5" Type="http://schemas.openxmlformats.org/officeDocument/2006/relationships/image" Target="../media/image128.png"/><Relationship Id="rId4" Type="http://schemas.openxmlformats.org/officeDocument/2006/relationships/image" Target="../media/image127.png"/></Relationships>
</file>

<file path=ppt/slides/_rels/slide93.xml.rels><?xml version="1.0" encoding="UTF-8" standalone="yes"?>
<Relationships xmlns="http://schemas.openxmlformats.org/package/2006/relationships"><Relationship Id="rId8" Type="http://schemas.openxmlformats.org/officeDocument/2006/relationships/image" Target="../media/image134.png"/><Relationship Id="rId3" Type="http://schemas.openxmlformats.org/officeDocument/2006/relationships/image" Target="../media/image129.png"/><Relationship Id="rId7" Type="http://schemas.openxmlformats.org/officeDocument/2006/relationships/image" Target="../media/image133.png"/><Relationship Id="rId2" Type="http://schemas.openxmlformats.org/officeDocument/2006/relationships/notesSlide" Target="../notesSlides/notesSlide93.xml"/><Relationship Id="rId1" Type="http://schemas.openxmlformats.org/officeDocument/2006/relationships/slideLayout" Target="../slideLayouts/slideLayout2.xml"/><Relationship Id="rId6" Type="http://schemas.openxmlformats.org/officeDocument/2006/relationships/image" Target="../media/image131.png"/><Relationship Id="rId5" Type="http://schemas.openxmlformats.org/officeDocument/2006/relationships/image" Target="../media/image125.png"/><Relationship Id="rId4" Type="http://schemas.openxmlformats.org/officeDocument/2006/relationships/image" Target="../media/image130.png"/></Relationships>
</file>

<file path=ppt/slides/_rels/slide94.xml.rels><?xml version="1.0" encoding="UTF-8" standalone="yes"?>
<Relationships xmlns="http://schemas.openxmlformats.org/package/2006/relationships"><Relationship Id="rId8" Type="http://schemas.openxmlformats.org/officeDocument/2006/relationships/image" Target="../media/image139.png"/><Relationship Id="rId3" Type="http://schemas.openxmlformats.org/officeDocument/2006/relationships/image" Target="../media/image132.png"/><Relationship Id="rId7" Type="http://schemas.openxmlformats.org/officeDocument/2006/relationships/image" Target="../media/image138.png"/><Relationship Id="rId2" Type="http://schemas.openxmlformats.org/officeDocument/2006/relationships/notesSlide" Target="../notesSlides/notesSlide94.xml"/><Relationship Id="rId1" Type="http://schemas.openxmlformats.org/officeDocument/2006/relationships/slideLayout" Target="../slideLayouts/slideLayout2.xml"/><Relationship Id="rId6" Type="http://schemas.openxmlformats.org/officeDocument/2006/relationships/image" Target="../media/image137.png"/><Relationship Id="rId5" Type="http://schemas.openxmlformats.org/officeDocument/2006/relationships/image" Target="../media/image136.png"/><Relationship Id="rId10" Type="http://schemas.openxmlformats.org/officeDocument/2006/relationships/image" Target="../media/image141.png"/><Relationship Id="rId4" Type="http://schemas.openxmlformats.org/officeDocument/2006/relationships/image" Target="../media/image135.png"/><Relationship Id="rId9" Type="http://schemas.openxmlformats.org/officeDocument/2006/relationships/image" Target="../media/image140.png"/></Relationships>
</file>

<file path=ppt/slides/_rels/slide95.xml.rels><?xml version="1.0" encoding="UTF-8" standalone="yes"?>
<Relationships xmlns="http://schemas.openxmlformats.org/package/2006/relationships"><Relationship Id="rId8" Type="http://schemas.openxmlformats.org/officeDocument/2006/relationships/image" Target="../media/image147.png"/><Relationship Id="rId3" Type="http://schemas.openxmlformats.org/officeDocument/2006/relationships/image" Target="../media/image142.png"/><Relationship Id="rId7" Type="http://schemas.openxmlformats.org/officeDocument/2006/relationships/image" Target="../media/image146.png"/><Relationship Id="rId2" Type="http://schemas.openxmlformats.org/officeDocument/2006/relationships/notesSlide" Target="../notesSlides/notesSlide95.xml"/><Relationship Id="rId1" Type="http://schemas.openxmlformats.org/officeDocument/2006/relationships/slideLayout" Target="../slideLayouts/slideLayout2.xml"/><Relationship Id="rId6" Type="http://schemas.openxmlformats.org/officeDocument/2006/relationships/image" Target="../media/image145.png"/><Relationship Id="rId11" Type="http://schemas.openxmlformats.org/officeDocument/2006/relationships/image" Target="../media/image150.png"/><Relationship Id="rId5" Type="http://schemas.openxmlformats.org/officeDocument/2006/relationships/image" Target="../media/image144.png"/><Relationship Id="rId10" Type="http://schemas.openxmlformats.org/officeDocument/2006/relationships/image" Target="../media/image149.png"/><Relationship Id="rId4" Type="http://schemas.openxmlformats.org/officeDocument/2006/relationships/image" Target="../media/image143.png"/><Relationship Id="rId9" Type="http://schemas.openxmlformats.org/officeDocument/2006/relationships/image" Target="../media/image148.png"/></Relationships>
</file>

<file path=ppt/slides/_rels/slide96.xml.rels><?xml version="1.0" encoding="UTF-8" standalone="yes"?>
<Relationships xmlns="http://schemas.openxmlformats.org/package/2006/relationships"><Relationship Id="rId8" Type="http://schemas.openxmlformats.org/officeDocument/2006/relationships/image" Target="../media/image153.png"/><Relationship Id="rId3" Type="http://schemas.openxmlformats.org/officeDocument/2006/relationships/image" Target="../media/image151.png"/><Relationship Id="rId7" Type="http://schemas.openxmlformats.org/officeDocument/2006/relationships/image" Target="../media/image152.png"/><Relationship Id="rId2" Type="http://schemas.openxmlformats.org/officeDocument/2006/relationships/notesSlide" Target="../notesSlides/notesSlide96.xml"/><Relationship Id="rId1" Type="http://schemas.openxmlformats.org/officeDocument/2006/relationships/slideLayout" Target="../slideLayouts/slideLayout2.xml"/><Relationship Id="rId6" Type="http://schemas.openxmlformats.org/officeDocument/2006/relationships/image" Target="../media/image150.png"/><Relationship Id="rId11" Type="http://schemas.openxmlformats.org/officeDocument/2006/relationships/image" Target="../media/image156.png"/><Relationship Id="rId5" Type="http://schemas.openxmlformats.org/officeDocument/2006/relationships/image" Target="../media/image144.png"/><Relationship Id="rId10" Type="http://schemas.openxmlformats.org/officeDocument/2006/relationships/image" Target="../media/image155.png"/><Relationship Id="rId4" Type="http://schemas.openxmlformats.org/officeDocument/2006/relationships/image" Target="../media/image143.png"/><Relationship Id="rId9" Type="http://schemas.openxmlformats.org/officeDocument/2006/relationships/image" Target="../media/image154.png"/></Relationships>
</file>

<file path=ppt/slides/_rels/slide97.xml.rels><?xml version="1.0" encoding="UTF-8" standalone="yes"?>
<Relationships xmlns="http://schemas.openxmlformats.org/package/2006/relationships"><Relationship Id="rId3" Type="http://schemas.openxmlformats.org/officeDocument/2006/relationships/image" Target="../media/image1530.png"/><Relationship Id="rId2" Type="http://schemas.openxmlformats.org/officeDocument/2006/relationships/notesSlide" Target="../notesSlides/notesSlide97.xml"/><Relationship Id="rId1" Type="http://schemas.openxmlformats.org/officeDocument/2006/relationships/slideLayout" Target="../slideLayouts/slideLayout2.xml"/><Relationship Id="rId5" Type="http://schemas.openxmlformats.org/officeDocument/2006/relationships/image" Target="../media/image1520.png"/><Relationship Id="rId4" Type="http://schemas.openxmlformats.org/officeDocument/2006/relationships/image" Target="../media/image157.png"/></Relationships>
</file>

<file path=ppt/slides/_rels/slide98.xml.rels><?xml version="1.0" encoding="UTF-8" standalone="yes"?>
<Relationships xmlns="http://schemas.openxmlformats.org/package/2006/relationships"><Relationship Id="rId8" Type="http://schemas.openxmlformats.org/officeDocument/2006/relationships/image" Target="../media/image159.png"/><Relationship Id="rId3" Type="http://schemas.openxmlformats.org/officeDocument/2006/relationships/image" Target="../media/image1550.png"/><Relationship Id="rId7" Type="http://schemas.openxmlformats.org/officeDocument/2006/relationships/image" Target="../media/image137.png"/><Relationship Id="rId12" Type="http://schemas.openxmlformats.org/officeDocument/2006/relationships/image" Target="../media/image163.png"/><Relationship Id="rId2" Type="http://schemas.openxmlformats.org/officeDocument/2006/relationships/notesSlide" Target="../notesSlides/notesSlide98.xml"/><Relationship Id="rId1" Type="http://schemas.openxmlformats.org/officeDocument/2006/relationships/slideLayout" Target="../slideLayouts/slideLayout2.xml"/><Relationship Id="rId6" Type="http://schemas.openxmlformats.org/officeDocument/2006/relationships/image" Target="../media/image158.png"/><Relationship Id="rId11" Type="http://schemas.openxmlformats.org/officeDocument/2006/relationships/image" Target="../media/image162.png"/><Relationship Id="rId5" Type="http://schemas.openxmlformats.org/officeDocument/2006/relationships/image" Target="../media/image1570.png"/><Relationship Id="rId10" Type="http://schemas.openxmlformats.org/officeDocument/2006/relationships/image" Target="../media/image161.png"/><Relationship Id="rId4" Type="http://schemas.openxmlformats.org/officeDocument/2006/relationships/image" Target="../media/image1560.png"/><Relationship Id="rId9" Type="http://schemas.openxmlformats.org/officeDocument/2006/relationships/image" Target="../media/image160.png"/></Relationships>
</file>

<file path=ppt/slides/_rels/slide99.xml.rels><?xml version="1.0" encoding="UTF-8" standalone="yes"?>
<Relationships xmlns="http://schemas.openxmlformats.org/package/2006/relationships"><Relationship Id="rId8" Type="http://schemas.openxmlformats.org/officeDocument/2006/relationships/image" Target="../media/image169.png"/><Relationship Id="rId3" Type="http://schemas.openxmlformats.org/officeDocument/2006/relationships/image" Target="../media/image164.png"/><Relationship Id="rId7" Type="http://schemas.openxmlformats.org/officeDocument/2006/relationships/image" Target="../media/image168.png"/><Relationship Id="rId2" Type="http://schemas.openxmlformats.org/officeDocument/2006/relationships/notesSlide" Target="../notesSlides/notesSlide99.xml"/><Relationship Id="rId1" Type="http://schemas.openxmlformats.org/officeDocument/2006/relationships/slideLayout" Target="../slideLayouts/slideLayout2.xml"/><Relationship Id="rId6" Type="http://schemas.openxmlformats.org/officeDocument/2006/relationships/image" Target="../media/image167.png"/><Relationship Id="rId5" Type="http://schemas.openxmlformats.org/officeDocument/2006/relationships/image" Target="../media/image166.png"/><Relationship Id="rId10" Type="http://schemas.openxmlformats.org/officeDocument/2006/relationships/image" Target="../media/image171.png"/><Relationship Id="rId4" Type="http://schemas.openxmlformats.org/officeDocument/2006/relationships/image" Target="../media/image165.png"/><Relationship Id="rId9" Type="http://schemas.openxmlformats.org/officeDocument/2006/relationships/image" Target="../media/image17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4891095" y="3104964"/>
            <a:ext cx="4441589" cy="315086"/>
          </a:xfrm>
        </p:spPr>
        <p:txBody>
          <a:bodyPr/>
          <a:lstStyle/>
          <a:p>
            <a:r>
              <a:rPr lang="ko-KR" altLang="en-US" b="1">
                <a:latin typeface="+mn-ea"/>
              </a:rPr>
              <a:t>인공지능 개요</a:t>
            </a:r>
            <a:endParaRPr lang="ko-KR" altLang="en-US" b="1" dirty="0">
              <a:latin typeface="+mn-ea"/>
            </a:endParaRPr>
          </a:p>
        </p:txBody>
      </p:sp>
      <p:sp>
        <p:nvSpPr>
          <p:cNvPr id="3" name="Text Placeholder 2"/>
          <p:cNvSpPr>
            <a:spLocks noGrp="1"/>
          </p:cNvSpPr>
          <p:nvPr>
            <p:ph type="body" sz="quarter" idx="13"/>
          </p:nvPr>
        </p:nvSpPr>
        <p:spPr>
          <a:xfrm>
            <a:off x="4883150" y="4234766"/>
            <a:ext cx="4464050" cy="1292662"/>
          </a:xfrm>
        </p:spPr>
        <p:txBody>
          <a:bodyPr/>
          <a:lstStyle/>
          <a:p>
            <a:r>
              <a:rPr lang="ko-KR" altLang="en-US" sz="1600" b="1">
                <a:latin typeface="+mn-ea"/>
              </a:rPr>
              <a:t>환경설정</a:t>
            </a:r>
            <a:r>
              <a:rPr lang="en-US" altLang="ko-KR" sz="1600" b="1">
                <a:latin typeface="+mn-ea"/>
              </a:rPr>
              <a:t>/</a:t>
            </a:r>
            <a:r>
              <a:rPr lang="ko-KR" altLang="en-US" sz="1600" b="1">
                <a:latin typeface="+mn-ea"/>
              </a:rPr>
              <a:t>참고자료</a:t>
            </a:r>
            <a:endParaRPr lang="en-US" altLang="ko-KR" sz="1600" b="1">
              <a:latin typeface="+mn-ea"/>
            </a:endParaRPr>
          </a:p>
          <a:p>
            <a:r>
              <a:rPr lang="ko-KR" altLang="en-US" sz="1600" b="1">
                <a:latin typeface="+mn-ea"/>
              </a:rPr>
              <a:t>인공지능과 머신러닝</a:t>
            </a:r>
            <a:r>
              <a:rPr lang="en-US" altLang="ko-KR" sz="1600" b="1">
                <a:latin typeface="+mn-ea"/>
              </a:rPr>
              <a:t>, </a:t>
            </a:r>
            <a:r>
              <a:rPr lang="ko-KR" altLang="en-US" sz="1600" b="1">
                <a:latin typeface="+mn-ea"/>
              </a:rPr>
              <a:t>딥러닝</a:t>
            </a:r>
            <a:endParaRPr lang="en-US" altLang="ko-KR" sz="1600" b="1">
              <a:latin typeface="+mn-ea"/>
            </a:endParaRPr>
          </a:p>
          <a:p>
            <a:r>
              <a:rPr lang="ko-KR" altLang="en-US" sz="1600" b="1">
                <a:latin typeface="+mn-ea"/>
              </a:rPr>
              <a:t>딥러닝 이전 </a:t>
            </a:r>
            <a:r>
              <a:rPr lang="en-US" altLang="ko-KR" sz="1600" b="1">
                <a:latin typeface="+mn-ea"/>
              </a:rPr>
              <a:t>: </a:t>
            </a:r>
            <a:r>
              <a:rPr lang="ko-KR" altLang="en-US" sz="1600" b="1">
                <a:latin typeface="+mn-ea"/>
              </a:rPr>
              <a:t>머신러닝의 간략한 역사</a:t>
            </a:r>
            <a:endParaRPr lang="en-US" altLang="ko-KR" sz="1600" b="1">
              <a:latin typeface="+mn-ea"/>
            </a:endParaRPr>
          </a:p>
          <a:p>
            <a:r>
              <a:rPr lang="ko-KR" altLang="en-US" sz="1600" b="1">
                <a:latin typeface="+mn-ea"/>
              </a:rPr>
              <a:t>왜 딥러닝일까</a:t>
            </a:r>
            <a:r>
              <a:rPr lang="en-US" altLang="ko-KR" sz="1600" b="1">
                <a:latin typeface="+mn-ea"/>
              </a:rPr>
              <a:t>? </a:t>
            </a:r>
            <a:r>
              <a:rPr lang="ko-KR" altLang="en-US" sz="1600" b="1">
                <a:latin typeface="+mn-ea"/>
              </a:rPr>
              <a:t>왜 지금 일까</a:t>
            </a:r>
            <a:r>
              <a:rPr lang="en-US" altLang="ko-KR" sz="1600" b="1">
                <a:latin typeface="+mn-ea"/>
              </a:rPr>
              <a:t>?</a:t>
            </a:r>
            <a:endParaRPr lang="en-US" altLang="ko-KR" sz="1600" b="1" dirty="0">
              <a:latin typeface="+mn-ea"/>
            </a:endParaRPr>
          </a:p>
        </p:txBody>
      </p:sp>
      <p:sp>
        <p:nvSpPr>
          <p:cNvPr id="4" name="TextBox 3">
            <a:extLst>
              <a:ext uri="{FF2B5EF4-FFF2-40B4-BE49-F238E27FC236}">
                <a16:creationId xmlns:a16="http://schemas.microsoft.com/office/drawing/2014/main" id="{EC3AFE09-6BED-44E5-88CD-77DF8F2815AB}"/>
              </a:ext>
            </a:extLst>
          </p:cNvPr>
          <p:cNvSpPr txBox="1"/>
          <p:nvPr/>
        </p:nvSpPr>
        <p:spPr>
          <a:xfrm>
            <a:off x="1316596" y="3212976"/>
            <a:ext cx="1859805" cy="2031325"/>
          </a:xfrm>
          <a:prstGeom prst="rect">
            <a:avLst/>
          </a:prstGeom>
          <a:noFill/>
        </p:spPr>
        <p:txBody>
          <a:bodyPr wrap="none" rtlCol="0">
            <a:spAutoFit/>
          </a:bodyPr>
          <a:lstStyle/>
          <a:p>
            <a:r>
              <a:rPr lang="ko-KR" altLang="en-US"/>
              <a:t>김정인 강사</a:t>
            </a:r>
            <a:endParaRPr lang="en-US" altLang="ko-KR"/>
          </a:p>
          <a:p>
            <a:endParaRPr lang="en-US" altLang="ko-KR"/>
          </a:p>
          <a:p>
            <a:r>
              <a:rPr lang="ko-KR" altLang="en-US"/>
              <a:t>수업시작  </a:t>
            </a:r>
            <a:r>
              <a:rPr lang="en-US" altLang="ko-KR"/>
              <a:t>: 14:00</a:t>
            </a:r>
          </a:p>
          <a:p>
            <a:endParaRPr lang="en-US" altLang="ko-KR"/>
          </a:p>
          <a:p>
            <a:r>
              <a:rPr lang="ko-KR" altLang="en-US"/>
              <a:t>쉬는 시간 </a:t>
            </a:r>
            <a:r>
              <a:rPr lang="en-US" altLang="ko-KR"/>
              <a:t>: 15</a:t>
            </a:r>
            <a:r>
              <a:rPr lang="ko-KR" altLang="en-US"/>
              <a:t>분</a:t>
            </a:r>
            <a:endParaRPr lang="en-US" altLang="ko-KR"/>
          </a:p>
          <a:p>
            <a:endParaRPr lang="en-US" altLang="ko-KR"/>
          </a:p>
          <a:p>
            <a:r>
              <a:rPr lang="ko-KR" altLang="en-US"/>
              <a:t>종료시간 </a:t>
            </a:r>
            <a:r>
              <a:rPr lang="en-US" altLang="ko-KR"/>
              <a:t>: 16:30</a:t>
            </a:r>
            <a:endParaRPr lang="ko-KR" altLang="en-US"/>
          </a:p>
        </p:txBody>
      </p:sp>
    </p:spTree>
    <p:extLst>
      <p:ext uri="{BB962C8B-B14F-4D97-AF65-F5344CB8AC3E}">
        <p14:creationId xmlns:p14="http://schemas.microsoft.com/office/powerpoint/2010/main" val="4279953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1C6F184B-486B-44D6-B8ED-3F0ADA2BBA0E}"/>
              </a:ext>
            </a:extLst>
          </p:cNvPr>
          <p:cNvSpPr>
            <a:spLocks noGrp="1"/>
          </p:cNvSpPr>
          <p:nvPr>
            <p:ph type="body" sz="quarter" idx="19"/>
          </p:nvPr>
        </p:nvSpPr>
        <p:spPr/>
        <p:txBody>
          <a:bodyPr/>
          <a:lstStyle/>
          <a:p>
            <a:r>
              <a:rPr lang="ko-KR" altLang="en-US"/>
              <a:t>머신 러닝</a:t>
            </a:r>
          </a:p>
        </p:txBody>
      </p:sp>
      <p:sp>
        <p:nvSpPr>
          <p:cNvPr id="3" name="텍스트 개체 틀 2">
            <a:extLst>
              <a:ext uri="{FF2B5EF4-FFF2-40B4-BE49-F238E27FC236}">
                <a16:creationId xmlns:a16="http://schemas.microsoft.com/office/drawing/2014/main" id="{B7C934FE-0705-46EE-9D14-595C6A797B79}"/>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
        <p:nvSpPr>
          <p:cNvPr id="5" name="Rectangle 8">
            <a:extLst>
              <a:ext uri="{FF2B5EF4-FFF2-40B4-BE49-F238E27FC236}">
                <a16:creationId xmlns:a16="http://schemas.microsoft.com/office/drawing/2014/main" id="{F4424AF7-F945-4AF1-BCC8-09985E4C6953}"/>
              </a:ext>
            </a:extLst>
          </p:cNvPr>
          <p:cNvSpPr>
            <a:spLocks noChangeArrowheads="1"/>
          </p:cNvSpPr>
          <p:nvPr/>
        </p:nvSpPr>
        <p:spPr bwMode="auto">
          <a:xfrm>
            <a:off x="164468" y="796642"/>
            <a:ext cx="7848872" cy="400110"/>
          </a:xfrm>
          <a:prstGeom prst="rect">
            <a:avLst/>
          </a:prstGeom>
          <a:noFill/>
          <a:ln w="9525">
            <a:noFill/>
            <a:miter lim="800000"/>
            <a:headEnd/>
            <a:tailEnd/>
          </a:ln>
        </p:spPr>
        <p:txBody>
          <a:bodyPr wrap="square">
            <a:spAutoFit/>
          </a:bodyPr>
          <a:lstStyle/>
          <a:p>
            <a:pPr>
              <a:spcBef>
                <a:spcPct val="50000"/>
              </a:spcBef>
            </a:pPr>
            <a:r>
              <a:rPr lang="ko-KR" altLang="en-US" sz="2000" b="1">
                <a:latin typeface="+mj-ea"/>
                <a:ea typeface="+mj-ea"/>
              </a:rPr>
              <a:t>머신 러닝 기본 개념</a:t>
            </a:r>
            <a:endParaRPr lang="en-US" altLang="ko-KR" sz="2000" b="1">
              <a:latin typeface="+mj-ea"/>
              <a:ea typeface="+mj-ea"/>
            </a:endParaRPr>
          </a:p>
        </p:txBody>
      </p:sp>
      <p:sp>
        <p:nvSpPr>
          <p:cNvPr id="6" name="Rectangle 13">
            <a:extLst>
              <a:ext uri="{FF2B5EF4-FFF2-40B4-BE49-F238E27FC236}">
                <a16:creationId xmlns:a16="http://schemas.microsoft.com/office/drawing/2014/main" id="{EE568D42-20F1-433B-AC77-81B9EC6CE91E}"/>
              </a:ext>
            </a:extLst>
          </p:cNvPr>
          <p:cNvSpPr>
            <a:spLocks noChangeArrowheads="1"/>
          </p:cNvSpPr>
          <p:nvPr/>
        </p:nvSpPr>
        <p:spPr bwMode="auto">
          <a:xfrm>
            <a:off x="956556" y="1504946"/>
            <a:ext cx="4685480" cy="3293209"/>
          </a:xfrm>
          <a:prstGeom prst="rect">
            <a:avLst/>
          </a:prstGeom>
          <a:noFill/>
          <a:ln w="9525">
            <a:noFill/>
            <a:miter lim="800000"/>
            <a:headEnd/>
            <a:tailEnd/>
          </a:ln>
        </p:spPr>
        <p:txBody>
          <a:bodyPr wrap="square">
            <a:spAutoFit/>
          </a:bodyPr>
          <a:lstStyle/>
          <a:p>
            <a:pPr>
              <a:spcBef>
                <a:spcPct val="50000"/>
              </a:spcBef>
            </a:pPr>
            <a:r>
              <a:rPr lang="en-US" altLang="ko-KR" sz="1600" b="1">
                <a:latin typeface="+mj-ea"/>
                <a:ea typeface="+mj-ea"/>
              </a:rPr>
              <a:t>◈ What is ML?</a:t>
            </a:r>
          </a:p>
          <a:p>
            <a:pPr>
              <a:spcBef>
                <a:spcPct val="50000"/>
              </a:spcBef>
            </a:pPr>
            <a:endParaRPr lang="en-US" altLang="ko-KR" sz="1600" b="1">
              <a:latin typeface="+mj-ea"/>
              <a:ea typeface="+mj-ea"/>
            </a:endParaRPr>
          </a:p>
          <a:p>
            <a:pPr>
              <a:spcBef>
                <a:spcPct val="50000"/>
              </a:spcBef>
            </a:pPr>
            <a:r>
              <a:rPr lang="en-US" altLang="ko-KR" sz="1600" b="1">
                <a:latin typeface="+mj-ea"/>
                <a:ea typeface="+mj-ea"/>
              </a:rPr>
              <a:t>◈ What is learning?</a:t>
            </a:r>
          </a:p>
          <a:p>
            <a:pPr marL="285750" indent="-285750">
              <a:spcBef>
                <a:spcPct val="50000"/>
              </a:spcBef>
              <a:buFont typeface="Arial" panose="020B0604020202020204" pitchFamily="34" charset="0"/>
              <a:buChar char="•"/>
            </a:pPr>
            <a:r>
              <a:rPr lang="en-US" altLang="ko-KR" sz="1600">
                <a:latin typeface="+mj-ea"/>
                <a:ea typeface="+mj-ea"/>
              </a:rPr>
              <a:t>supervised</a:t>
            </a:r>
          </a:p>
          <a:p>
            <a:pPr marL="285750" indent="-285750">
              <a:spcBef>
                <a:spcPct val="50000"/>
              </a:spcBef>
              <a:buFont typeface="Arial" panose="020B0604020202020204" pitchFamily="34" charset="0"/>
              <a:buChar char="•"/>
            </a:pPr>
            <a:r>
              <a:rPr lang="en-US" altLang="ko-KR" sz="1600">
                <a:latin typeface="+mj-ea"/>
                <a:ea typeface="+mj-ea"/>
              </a:rPr>
              <a:t>unsupervised</a:t>
            </a:r>
          </a:p>
          <a:p>
            <a:pPr marL="285750" indent="-285750">
              <a:spcBef>
                <a:spcPct val="50000"/>
              </a:spcBef>
              <a:buFont typeface="Arial" panose="020B0604020202020204" pitchFamily="34" charset="0"/>
              <a:buChar char="•"/>
            </a:pPr>
            <a:endParaRPr lang="en-US" altLang="ko-KR" sz="1600" b="1">
              <a:latin typeface="+mj-ea"/>
              <a:ea typeface="+mj-ea"/>
            </a:endParaRPr>
          </a:p>
          <a:p>
            <a:pPr>
              <a:spcBef>
                <a:spcPct val="50000"/>
              </a:spcBef>
            </a:pPr>
            <a:r>
              <a:rPr lang="en-US" altLang="ko-KR" sz="1600" b="1">
                <a:latin typeface="+mj-ea"/>
                <a:ea typeface="+mj-ea"/>
              </a:rPr>
              <a:t>◈ What is regression?</a:t>
            </a:r>
          </a:p>
          <a:p>
            <a:pPr>
              <a:spcBef>
                <a:spcPct val="50000"/>
              </a:spcBef>
            </a:pPr>
            <a:endParaRPr lang="en-US" altLang="ko-KR" sz="1600" b="1">
              <a:latin typeface="+mj-ea"/>
              <a:ea typeface="+mj-ea"/>
            </a:endParaRPr>
          </a:p>
          <a:p>
            <a:pPr>
              <a:spcBef>
                <a:spcPct val="50000"/>
              </a:spcBef>
            </a:pPr>
            <a:r>
              <a:rPr lang="en-US" altLang="ko-KR" sz="1600" b="1">
                <a:latin typeface="+mj-ea"/>
                <a:ea typeface="+mj-ea"/>
              </a:rPr>
              <a:t>◈ What is classification?</a:t>
            </a:r>
          </a:p>
        </p:txBody>
      </p:sp>
      <p:sp>
        <p:nvSpPr>
          <p:cNvPr id="16" name="Rectangle 13">
            <a:extLst>
              <a:ext uri="{FF2B5EF4-FFF2-40B4-BE49-F238E27FC236}">
                <a16:creationId xmlns:a16="http://schemas.microsoft.com/office/drawing/2014/main" id="{E5B4E74F-8D07-4858-8AB9-0C39F9CBC3CA}"/>
              </a:ext>
            </a:extLst>
          </p:cNvPr>
          <p:cNvSpPr>
            <a:spLocks noChangeArrowheads="1"/>
          </p:cNvSpPr>
          <p:nvPr/>
        </p:nvSpPr>
        <p:spPr bwMode="auto">
          <a:xfrm>
            <a:off x="4664968" y="1504946"/>
            <a:ext cx="4685480" cy="2800767"/>
          </a:xfrm>
          <a:prstGeom prst="rect">
            <a:avLst/>
          </a:prstGeom>
          <a:noFill/>
          <a:ln w="9525">
            <a:noFill/>
            <a:miter lim="800000"/>
            <a:headEnd/>
            <a:tailEnd/>
          </a:ln>
        </p:spPr>
        <p:txBody>
          <a:bodyPr wrap="square">
            <a:spAutoFit/>
          </a:bodyPr>
          <a:lstStyle/>
          <a:p>
            <a:pPr>
              <a:spcBef>
                <a:spcPct val="50000"/>
              </a:spcBef>
            </a:pPr>
            <a:r>
              <a:rPr lang="en-US" altLang="ko-KR" sz="1600" b="1">
                <a:latin typeface="+mj-ea"/>
                <a:ea typeface="+mj-ea"/>
              </a:rPr>
              <a:t>◈ </a:t>
            </a:r>
            <a:r>
              <a:rPr lang="ko-KR" altLang="en-US" sz="1600" b="1">
                <a:latin typeface="+mj-ea"/>
                <a:ea typeface="+mj-ea"/>
              </a:rPr>
              <a:t>명시적 프로그램의 한계</a:t>
            </a:r>
            <a:endParaRPr lang="en-US" altLang="ko-KR" sz="1600" b="1">
              <a:latin typeface="+mj-ea"/>
              <a:ea typeface="+mj-ea"/>
            </a:endParaRPr>
          </a:p>
          <a:p>
            <a:pPr marL="285750" indent="-285750">
              <a:spcBef>
                <a:spcPct val="50000"/>
              </a:spcBef>
              <a:buFont typeface="Arial" panose="020B0604020202020204" pitchFamily="34" charset="0"/>
              <a:buChar char="•"/>
            </a:pPr>
            <a:r>
              <a:rPr lang="ko-KR" altLang="en-US" sz="1600">
                <a:latin typeface="+mj-ea"/>
                <a:ea typeface="+mj-ea"/>
              </a:rPr>
              <a:t>스팸 메일 필터  </a:t>
            </a:r>
            <a:r>
              <a:rPr lang="en-US" altLang="ko-KR" sz="1600">
                <a:latin typeface="+mj-ea"/>
                <a:ea typeface="+mj-ea"/>
              </a:rPr>
              <a:t>: </a:t>
            </a:r>
            <a:r>
              <a:rPr lang="ko-KR" altLang="en-US" sz="1600">
                <a:latin typeface="+mj-ea"/>
                <a:ea typeface="+mj-ea"/>
              </a:rPr>
              <a:t>많은 규칙</a:t>
            </a:r>
          </a:p>
          <a:p>
            <a:pPr marL="285750" indent="-285750">
              <a:spcBef>
                <a:spcPct val="50000"/>
              </a:spcBef>
              <a:buFont typeface="Arial" panose="020B0604020202020204" pitchFamily="34" charset="0"/>
              <a:buChar char="•"/>
            </a:pPr>
            <a:r>
              <a:rPr lang="ko-KR" altLang="en-US" sz="1600">
                <a:latin typeface="+mj-ea"/>
                <a:ea typeface="+mj-ea"/>
              </a:rPr>
              <a:t>자율 주행 </a:t>
            </a:r>
            <a:r>
              <a:rPr lang="en-US" altLang="ko-KR" sz="1600">
                <a:latin typeface="+mj-ea"/>
                <a:ea typeface="+mj-ea"/>
              </a:rPr>
              <a:t>: </a:t>
            </a:r>
            <a:r>
              <a:rPr lang="ko-KR" altLang="en-US" sz="1600">
                <a:latin typeface="+mj-ea"/>
                <a:ea typeface="+mj-ea"/>
              </a:rPr>
              <a:t>더 많은 규칙</a:t>
            </a:r>
          </a:p>
          <a:p>
            <a:pPr marL="285750" indent="-285750">
              <a:spcBef>
                <a:spcPct val="50000"/>
              </a:spcBef>
              <a:buFont typeface="Arial" panose="020B0604020202020204" pitchFamily="34" charset="0"/>
              <a:buChar char="•"/>
            </a:pPr>
            <a:endParaRPr lang="en-US" altLang="ko-KR" sz="1600" b="1">
              <a:latin typeface="+mj-ea"/>
              <a:ea typeface="+mj-ea"/>
            </a:endParaRPr>
          </a:p>
          <a:p>
            <a:pPr>
              <a:spcBef>
                <a:spcPct val="50000"/>
              </a:spcBef>
            </a:pPr>
            <a:r>
              <a:rPr lang="en-US" altLang="ko-KR" sz="1600" b="1">
                <a:latin typeface="+mj-ea"/>
                <a:ea typeface="+mj-ea"/>
              </a:rPr>
              <a:t>◈ Machine learning : </a:t>
            </a:r>
          </a:p>
          <a:p>
            <a:pPr lvl="1"/>
            <a:r>
              <a:rPr lang="en-US" altLang="ko-KR" sz="1600">
                <a:latin typeface="+mj-ea"/>
                <a:ea typeface="+mj-ea"/>
              </a:rPr>
              <a:t>"</a:t>
            </a:r>
            <a:r>
              <a:rPr lang="ko-KR" altLang="en-US" sz="1600">
                <a:latin typeface="+mj-ea"/>
                <a:ea typeface="+mj-ea"/>
              </a:rPr>
              <a:t>기계가 일일이 코드로 명시하지 않은 동작을 데이터로부터 학습하여 실행할 수 있도록 하는 알고리즘을 개발하는 연구 분야 </a:t>
            </a:r>
            <a:r>
              <a:rPr lang="en-US" altLang="ko-KR" sz="1600">
                <a:latin typeface="+mj-ea"/>
                <a:ea typeface="+mj-ea"/>
              </a:rPr>
              <a:t>"  Arthur Samuel(1959)</a:t>
            </a:r>
            <a:endParaRPr lang="ko-KR" altLang="en-US" sz="1600">
              <a:latin typeface="+mj-ea"/>
              <a:ea typeface="+mj-ea"/>
            </a:endParaRPr>
          </a:p>
        </p:txBody>
      </p:sp>
    </p:spTree>
    <p:extLst>
      <p:ext uri="{BB962C8B-B14F-4D97-AF65-F5344CB8AC3E}">
        <p14:creationId xmlns:p14="http://schemas.microsoft.com/office/powerpoint/2010/main" val="118255698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4" name="표 5">
                <a:extLst>
                  <a:ext uri="{FF2B5EF4-FFF2-40B4-BE49-F238E27FC236}">
                    <a16:creationId xmlns:a16="http://schemas.microsoft.com/office/drawing/2014/main" id="{48455CF9-B371-421C-924F-B0576B1794B2}"/>
                  </a:ext>
                </a:extLst>
              </p:cNvPr>
              <p:cNvGraphicFramePr>
                <a:graphicFrameLocks noGrp="1"/>
              </p:cNvGraphicFramePr>
              <p:nvPr>
                <p:extLst>
                  <p:ext uri="{D42A27DB-BD31-4B8C-83A1-F6EECF244321}">
                    <p14:modId xmlns:p14="http://schemas.microsoft.com/office/powerpoint/2010/main" val="697586933"/>
                  </p:ext>
                </p:extLst>
              </p:nvPr>
            </p:nvGraphicFramePr>
            <p:xfrm>
              <a:off x="834187" y="3140968"/>
              <a:ext cx="8237626" cy="2586807"/>
            </p:xfrm>
            <a:graphic>
              <a:graphicData uri="http://schemas.openxmlformats.org/drawingml/2006/table">
                <a:tbl>
                  <a:tblPr firstRow="1" bandRow="1">
                    <a:tableStyleId>{5C22544A-7EE6-4342-B048-85BDC9FD1C3A}</a:tableStyleId>
                  </a:tblPr>
                  <a:tblGrid>
                    <a:gridCol w="2419295">
                      <a:extLst>
                        <a:ext uri="{9D8B030D-6E8A-4147-A177-3AD203B41FA5}">
                          <a16:colId xmlns:a16="http://schemas.microsoft.com/office/drawing/2014/main" val="52910347"/>
                        </a:ext>
                      </a:extLst>
                    </a:gridCol>
                    <a:gridCol w="2852272">
                      <a:extLst>
                        <a:ext uri="{9D8B030D-6E8A-4147-A177-3AD203B41FA5}">
                          <a16:colId xmlns:a16="http://schemas.microsoft.com/office/drawing/2014/main" val="3255675914"/>
                        </a:ext>
                      </a:extLst>
                    </a:gridCol>
                    <a:gridCol w="2966059">
                      <a:extLst>
                        <a:ext uri="{9D8B030D-6E8A-4147-A177-3AD203B41FA5}">
                          <a16:colId xmlns:a16="http://schemas.microsoft.com/office/drawing/2014/main" val="3077238081"/>
                        </a:ext>
                      </a:extLst>
                    </a:gridCol>
                  </a:tblGrid>
                  <a:tr h="612595">
                    <a:tc>
                      <a:txBody>
                        <a:bodyPr/>
                        <a:lstStyle/>
                        <a:p>
                          <a:pPr algn="ctr" latinLnBrk="1"/>
                          <a:endParaRPr lang="ko-KR" altLang="en-US" sz="1400"/>
                        </a:p>
                      </a:txBody>
                      <a:tcPr marL="86755" marR="86755" marT="43377" marB="43377" anchor="ctr"/>
                    </a:tc>
                    <a:tc>
                      <a:txBody>
                        <a:bodyPr/>
                        <a:lstStyle/>
                        <a:p>
                          <a:pPr algn="ctr" latinLnBrk="1"/>
                          <a:r>
                            <a:rPr lang="ko-KR" altLang="en-US" sz="1400" b="1">
                              <a:solidFill>
                                <a:schemeClr val="tx1"/>
                              </a:solidFill>
                              <a:latin typeface="+mj-ea"/>
                              <a:ea typeface="+mj-ea"/>
                            </a:rPr>
                            <a:t>제곱 오차의 미분</a:t>
                          </a:r>
                        </a:p>
                      </a:txBody>
                      <a:tcPr marL="86755" marR="86755" marT="43377" marB="43377" anchor="ctr"/>
                    </a:tc>
                    <a:tc>
                      <a:txBody>
                        <a:bodyPr/>
                        <a:lstStyle/>
                        <a:p>
                          <a:pPr algn="ctr" latinLnBrk="1"/>
                          <a:r>
                            <a:rPr lang="ko-KR" altLang="en-US" sz="1400" b="1">
                              <a:solidFill>
                                <a:schemeClr val="tx1"/>
                              </a:solidFill>
                              <a:latin typeface="+mj-ea"/>
                              <a:ea typeface="+mj-ea"/>
                            </a:rPr>
                            <a:t>로지스틱 손실 함수의 미분</a:t>
                          </a:r>
                        </a:p>
                      </a:txBody>
                      <a:tcPr marL="86755" marR="86755" marT="43377" marB="43377" anchor="ctr"/>
                    </a:tc>
                    <a:extLst>
                      <a:ext uri="{0D108BD9-81ED-4DB2-BD59-A6C34878D82A}">
                        <a16:rowId xmlns:a16="http://schemas.microsoft.com/office/drawing/2014/main" val="250566616"/>
                      </a:ext>
                    </a:extLst>
                  </a:tr>
                  <a:tr h="987106">
                    <a:tc>
                      <a:txBody>
                        <a:bodyPr/>
                        <a:lstStyle/>
                        <a:p>
                          <a:pPr algn="ctr" latinLnBrk="1"/>
                          <a:r>
                            <a:rPr lang="ko-KR" altLang="en-US" sz="1400" b="1">
                              <a:latin typeface="+mj-ea"/>
                              <a:ea typeface="+mj-ea"/>
                            </a:rPr>
                            <a:t>가중치에 대한 미분</a:t>
                          </a:r>
                        </a:p>
                      </a:txBody>
                      <a:tcPr marL="86755" marR="86755" marT="43377" marB="43377" anchor="ctr"/>
                    </a:tc>
                    <a:tc>
                      <a:txBody>
                        <a:bodyPr/>
                        <a:lstStyle/>
                        <a:p>
                          <a:pPr algn="ctr" latinLnBrk="1"/>
                          <a14:m>
                            <m:oMathPara xmlns:m="http://schemas.openxmlformats.org/officeDocument/2006/math">
                              <m:oMathParaPr>
                                <m:jc m:val="centerGroup"/>
                              </m:oMathParaPr>
                              <m:oMath xmlns:m="http://schemas.openxmlformats.org/officeDocument/2006/math">
                                <m:f>
                                  <m:fPr>
                                    <m:ctrlPr>
                                      <a:rPr lang="en-US" altLang="ko-KR" sz="1400" i="1" smtClean="0">
                                        <a:latin typeface="Cambria Math" panose="02040503050406030204" pitchFamily="18" charset="0"/>
                                      </a:rPr>
                                    </m:ctrlPr>
                                  </m:fPr>
                                  <m:num>
                                    <m:r>
                                      <a:rPr lang="en-US" altLang="ko-KR" sz="1400" i="1" smtClean="0">
                                        <a:latin typeface="Cambria Math" panose="02040503050406030204" pitchFamily="18" charset="0"/>
                                      </a:rPr>
                                      <m:t>𝜕</m:t>
                                    </m:r>
                                    <m:r>
                                      <a:rPr lang="en-US" altLang="ko-KR" sz="1400" b="0" i="1" smtClean="0">
                                        <a:latin typeface="Cambria Math" panose="02040503050406030204" pitchFamily="18" charset="0"/>
                                      </a:rPr>
                                      <m:t>𝑆𝐸</m:t>
                                    </m:r>
                                  </m:num>
                                  <m:den>
                                    <m:r>
                                      <a:rPr lang="en-US" altLang="ko-KR" sz="1400" i="1" smtClean="0">
                                        <a:latin typeface="Cambria Math" panose="02040503050406030204" pitchFamily="18" charset="0"/>
                                      </a:rPr>
                                      <m:t>𝜕</m:t>
                                    </m:r>
                                    <m:sSub>
                                      <m:sSubPr>
                                        <m:ctrlPr>
                                          <a:rPr lang="en-US" altLang="ko-KR" sz="1400" b="0" i="1" smtClean="0">
                                            <a:latin typeface="Cambria Math" panose="02040503050406030204" pitchFamily="18" charset="0"/>
                                          </a:rPr>
                                        </m:ctrlPr>
                                      </m:sSubPr>
                                      <m:e>
                                        <m:r>
                                          <a:rPr lang="en-US" altLang="ko-KR" sz="1400" b="0" i="1" smtClean="0">
                                            <a:latin typeface="Cambria Math" panose="02040503050406030204" pitchFamily="18" charset="0"/>
                                          </a:rPr>
                                          <m:t>𝑤</m:t>
                                        </m:r>
                                      </m:e>
                                      <m:sub>
                                        <m:r>
                                          <a:rPr lang="en-US" altLang="ko-KR" sz="1400" b="0" i="1" smtClean="0">
                                            <a:latin typeface="Cambria Math" panose="02040503050406030204" pitchFamily="18" charset="0"/>
                                          </a:rPr>
                                          <m:t>𝑖</m:t>
                                        </m:r>
                                      </m:sub>
                                    </m:sSub>
                                  </m:den>
                                </m:f>
                                <m:r>
                                  <a:rPr lang="en-US" altLang="ko-KR" sz="1400" b="0" i="1" smtClean="0">
                                    <a:latin typeface="Cambria Math" panose="02040503050406030204" pitchFamily="18" charset="0"/>
                                  </a:rPr>
                                  <m:t>=</m:t>
                                </m:r>
                                <m:d>
                                  <m:dPr>
                                    <m:ctrlPr>
                                      <a:rPr lang="en-US" altLang="ko-KR" sz="1400" b="0" i="1" smtClean="0">
                                        <a:latin typeface="Cambria Math" panose="02040503050406030204" pitchFamily="18" charset="0"/>
                                      </a:rPr>
                                    </m:ctrlPr>
                                  </m:dPr>
                                  <m:e>
                                    <m:acc>
                                      <m:accPr>
                                        <m:chr m:val="̂"/>
                                        <m:ctrlPr>
                                          <a:rPr lang="en-US" altLang="ko-KR" sz="1400" b="0" i="1" smtClean="0">
                                            <a:latin typeface="Cambria Math" panose="02040503050406030204" pitchFamily="18" charset="0"/>
                                          </a:rPr>
                                        </m:ctrlPr>
                                      </m:accPr>
                                      <m:e>
                                        <m:r>
                                          <a:rPr lang="en-US" altLang="ko-KR" sz="1400" b="0" i="1" smtClean="0">
                                            <a:latin typeface="Cambria Math" panose="02040503050406030204" pitchFamily="18" charset="0"/>
                                          </a:rPr>
                                          <m:t>𝑦</m:t>
                                        </m:r>
                                      </m:e>
                                    </m:acc>
                                    <m:r>
                                      <a:rPr lang="en-US" altLang="ko-KR" sz="1400" b="0" i="1" smtClean="0">
                                        <a:latin typeface="Cambria Math" panose="02040503050406030204" pitchFamily="18" charset="0"/>
                                      </a:rPr>
                                      <m:t>−</m:t>
                                    </m:r>
                                    <m:r>
                                      <a:rPr lang="en-US" altLang="ko-KR" sz="1400" b="0" i="1" smtClean="0">
                                        <a:latin typeface="Cambria Math" panose="02040503050406030204" pitchFamily="18" charset="0"/>
                                      </a:rPr>
                                      <m:t>𝑦</m:t>
                                    </m:r>
                                  </m:e>
                                </m:d>
                                <m:sSub>
                                  <m:sSubPr>
                                    <m:ctrlPr>
                                      <a:rPr lang="en-US" altLang="ko-KR" sz="1400" b="0" i="1" smtClean="0">
                                        <a:latin typeface="Cambria Math" panose="02040503050406030204" pitchFamily="18" charset="0"/>
                                      </a:rPr>
                                    </m:ctrlPr>
                                  </m:sSubPr>
                                  <m:e>
                                    <m:r>
                                      <a:rPr lang="en-US" altLang="ko-KR" sz="1400" b="0" i="1" smtClean="0">
                                        <a:latin typeface="Cambria Math" panose="02040503050406030204" pitchFamily="18" charset="0"/>
                                      </a:rPr>
                                      <m:t>𝑥</m:t>
                                    </m:r>
                                  </m:e>
                                  <m:sub>
                                    <m:r>
                                      <a:rPr lang="en-US" altLang="ko-KR" sz="1400" b="0" i="1" smtClean="0">
                                        <a:latin typeface="Cambria Math" panose="02040503050406030204" pitchFamily="18" charset="0"/>
                                      </a:rPr>
                                      <m:t>𝑖</m:t>
                                    </m:r>
                                  </m:sub>
                                </m:sSub>
                              </m:oMath>
                            </m:oMathPara>
                          </a14:m>
                          <a:endParaRPr lang="ko-KR" altLang="en-US" sz="1400"/>
                        </a:p>
                      </a:txBody>
                      <a:tcPr marL="86755" marR="86755" marT="43377" marB="43377" anchor="ctr"/>
                    </a:tc>
                    <a:tc>
                      <a:txBody>
                        <a:bodyPr/>
                        <a:lstStyle/>
                        <a:p>
                          <a:pPr algn="ctr" latinLnBrk="1"/>
                          <a14:m>
                            <m:oMathPara xmlns:m="http://schemas.openxmlformats.org/officeDocument/2006/math">
                              <m:oMathParaPr>
                                <m:jc m:val="centerGroup"/>
                              </m:oMathParaPr>
                              <m:oMath xmlns:m="http://schemas.openxmlformats.org/officeDocument/2006/math">
                                <m:f>
                                  <m:fPr>
                                    <m:ctrlPr>
                                      <a:rPr lang="en-US" altLang="ko-KR" sz="1400" i="1" smtClean="0">
                                        <a:latin typeface="Cambria Math" panose="02040503050406030204" pitchFamily="18" charset="0"/>
                                      </a:rPr>
                                    </m:ctrlPr>
                                  </m:fPr>
                                  <m:num>
                                    <m:r>
                                      <a:rPr lang="en-US" altLang="ko-KR" sz="1400" i="1" smtClean="0">
                                        <a:latin typeface="Cambria Math" panose="02040503050406030204" pitchFamily="18" charset="0"/>
                                      </a:rPr>
                                      <m:t>𝜕</m:t>
                                    </m:r>
                                    <m:r>
                                      <a:rPr lang="en-US" altLang="ko-KR" sz="1400" b="0" i="1" smtClean="0">
                                        <a:latin typeface="Cambria Math" panose="02040503050406030204" pitchFamily="18" charset="0"/>
                                      </a:rPr>
                                      <m:t>𝐿</m:t>
                                    </m:r>
                                  </m:num>
                                  <m:den>
                                    <m:r>
                                      <a:rPr lang="en-US" altLang="ko-KR" sz="1400" i="1" smtClean="0">
                                        <a:latin typeface="Cambria Math" panose="02040503050406030204" pitchFamily="18" charset="0"/>
                                      </a:rPr>
                                      <m:t>𝜕</m:t>
                                    </m:r>
                                    <m:sSub>
                                      <m:sSubPr>
                                        <m:ctrlPr>
                                          <a:rPr lang="en-US" altLang="ko-KR" sz="1400" b="0" i="1" smtClean="0">
                                            <a:latin typeface="Cambria Math" panose="02040503050406030204" pitchFamily="18" charset="0"/>
                                          </a:rPr>
                                        </m:ctrlPr>
                                      </m:sSubPr>
                                      <m:e>
                                        <m:r>
                                          <a:rPr lang="en-US" altLang="ko-KR" sz="1400" b="0" i="1" smtClean="0">
                                            <a:latin typeface="Cambria Math" panose="02040503050406030204" pitchFamily="18" charset="0"/>
                                          </a:rPr>
                                          <m:t>𝑤</m:t>
                                        </m:r>
                                      </m:e>
                                      <m:sub>
                                        <m:r>
                                          <a:rPr lang="en-US" altLang="ko-KR" sz="1400" b="0" i="1" smtClean="0">
                                            <a:latin typeface="Cambria Math" panose="02040503050406030204" pitchFamily="18" charset="0"/>
                                          </a:rPr>
                                          <m:t>𝑖</m:t>
                                        </m:r>
                                      </m:sub>
                                    </m:sSub>
                                  </m:den>
                                </m:f>
                                <m:r>
                                  <a:rPr lang="en-US" altLang="ko-KR" sz="1400" b="0" i="1" smtClean="0">
                                    <a:latin typeface="Cambria Math" panose="02040503050406030204" pitchFamily="18" charset="0"/>
                                  </a:rPr>
                                  <m:t>=</m:t>
                                </m:r>
                                <m:d>
                                  <m:dPr>
                                    <m:ctrlPr>
                                      <a:rPr lang="en-US" altLang="ko-KR" sz="1400" b="0" i="1" smtClean="0">
                                        <a:latin typeface="Cambria Math" panose="02040503050406030204" pitchFamily="18" charset="0"/>
                                      </a:rPr>
                                    </m:ctrlPr>
                                  </m:dPr>
                                  <m:e>
                                    <m:r>
                                      <a:rPr lang="en-US" altLang="ko-KR" sz="1400" b="0" i="1" smtClean="0">
                                        <a:latin typeface="Cambria Math" panose="02040503050406030204" pitchFamily="18" charset="0"/>
                                      </a:rPr>
                                      <m:t>𝑎</m:t>
                                    </m:r>
                                    <m:r>
                                      <a:rPr lang="en-US" altLang="ko-KR" sz="1400" b="0" i="1" smtClean="0">
                                        <a:latin typeface="Cambria Math" panose="02040503050406030204" pitchFamily="18" charset="0"/>
                                      </a:rPr>
                                      <m:t>−</m:t>
                                    </m:r>
                                    <m:r>
                                      <a:rPr lang="en-US" altLang="ko-KR" sz="1400" b="0" i="1" smtClean="0">
                                        <a:latin typeface="Cambria Math" panose="02040503050406030204" pitchFamily="18" charset="0"/>
                                      </a:rPr>
                                      <m:t>𝑦</m:t>
                                    </m:r>
                                  </m:e>
                                </m:d>
                                <m:sSub>
                                  <m:sSubPr>
                                    <m:ctrlPr>
                                      <a:rPr lang="en-US" altLang="ko-KR" sz="1700" i="1" smtClean="0">
                                        <a:solidFill>
                                          <a:schemeClr val="tx1"/>
                                        </a:solidFill>
                                        <a:latin typeface="Cambria Math" panose="02040503050406030204" pitchFamily="18" charset="0"/>
                                      </a:rPr>
                                    </m:ctrlPr>
                                  </m:sSubPr>
                                  <m:e>
                                    <m:r>
                                      <a:rPr lang="en-US" altLang="ko-KR" sz="1700" b="0" i="1" smtClean="0">
                                        <a:solidFill>
                                          <a:schemeClr val="tx1"/>
                                        </a:solidFill>
                                        <a:latin typeface="Cambria Math" panose="02040503050406030204" pitchFamily="18" charset="0"/>
                                      </a:rPr>
                                      <m:t>𝑥</m:t>
                                    </m:r>
                                  </m:e>
                                  <m:sub>
                                    <m:r>
                                      <a:rPr lang="en-US" altLang="ko-KR" sz="1700" i="1">
                                        <a:solidFill>
                                          <a:schemeClr val="tx1"/>
                                        </a:solidFill>
                                        <a:latin typeface="Cambria Math" panose="02040503050406030204" pitchFamily="18" charset="0"/>
                                      </a:rPr>
                                      <m:t>𝑖</m:t>
                                    </m:r>
                                  </m:sub>
                                </m:sSub>
                              </m:oMath>
                            </m:oMathPara>
                          </a14:m>
                          <a:endParaRPr lang="ko-KR" altLang="en-US" sz="1400"/>
                        </a:p>
                      </a:txBody>
                      <a:tcPr marL="86755" marR="86755" marT="43377" marB="43377" anchor="ctr"/>
                    </a:tc>
                    <a:extLst>
                      <a:ext uri="{0D108BD9-81ED-4DB2-BD59-A6C34878D82A}">
                        <a16:rowId xmlns:a16="http://schemas.microsoft.com/office/drawing/2014/main" val="2850005111"/>
                      </a:ext>
                    </a:extLst>
                  </a:tr>
                  <a:tr h="987106">
                    <a:tc>
                      <a:txBody>
                        <a:bodyPr/>
                        <a:lstStyle/>
                        <a:p>
                          <a:pPr algn="ctr" latinLnBrk="1"/>
                          <a:r>
                            <a:rPr lang="ko-KR" altLang="en-US" sz="1400" b="1">
                              <a:latin typeface="+mj-ea"/>
                              <a:ea typeface="+mj-ea"/>
                            </a:rPr>
                            <a:t>절편에 대한 미분</a:t>
                          </a:r>
                        </a:p>
                      </a:txBody>
                      <a:tcPr marL="86755" marR="86755" marT="43377" marB="43377" anchor="ctr"/>
                    </a:tc>
                    <a:tc>
                      <a:txBody>
                        <a:bodyPr/>
                        <a:lstStyle/>
                        <a:p>
                          <a:pPr algn="ctr" latinLnBrk="1"/>
                          <a14:m>
                            <m:oMathPara xmlns:m="http://schemas.openxmlformats.org/officeDocument/2006/math">
                              <m:oMathParaPr>
                                <m:jc m:val="centerGroup"/>
                              </m:oMathParaPr>
                              <m:oMath xmlns:m="http://schemas.openxmlformats.org/officeDocument/2006/math">
                                <m:f>
                                  <m:fPr>
                                    <m:ctrlPr>
                                      <a:rPr lang="en-US" altLang="ko-KR" sz="1400" i="1" smtClean="0">
                                        <a:latin typeface="Cambria Math" panose="02040503050406030204" pitchFamily="18" charset="0"/>
                                      </a:rPr>
                                    </m:ctrlPr>
                                  </m:fPr>
                                  <m:num>
                                    <m:r>
                                      <a:rPr lang="en-US" altLang="ko-KR" sz="1400" i="1" smtClean="0">
                                        <a:latin typeface="Cambria Math" panose="02040503050406030204" pitchFamily="18" charset="0"/>
                                      </a:rPr>
                                      <m:t>𝜕</m:t>
                                    </m:r>
                                    <m:r>
                                      <a:rPr lang="en-US" altLang="ko-KR" sz="1400" b="0" i="1" smtClean="0">
                                        <a:latin typeface="Cambria Math" panose="02040503050406030204" pitchFamily="18" charset="0"/>
                                      </a:rPr>
                                      <m:t>𝑆𝐸</m:t>
                                    </m:r>
                                  </m:num>
                                  <m:den>
                                    <m:r>
                                      <a:rPr lang="en-US" altLang="ko-KR" sz="1400" i="1" smtClean="0">
                                        <a:latin typeface="Cambria Math" panose="02040503050406030204" pitchFamily="18" charset="0"/>
                                      </a:rPr>
                                      <m:t>𝜕</m:t>
                                    </m:r>
                                    <m:r>
                                      <a:rPr lang="en-US" altLang="ko-KR" sz="1400" b="0" i="1" smtClean="0">
                                        <a:latin typeface="Cambria Math" panose="02040503050406030204" pitchFamily="18" charset="0"/>
                                      </a:rPr>
                                      <m:t>𝑏</m:t>
                                    </m:r>
                                  </m:den>
                                </m:f>
                                <m:r>
                                  <a:rPr lang="en-US" altLang="ko-KR" sz="1400" b="0" i="1" smtClean="0">
                                    <a:latin typeface="Cambria Math" panose="02040503050406030204" pitchFamily="18" charset="0"/>
                                  </a:rPr>
                                  <m:t>=</m:t>
                                </m:r>
                                <m:d>
                                  <m:dPr>
                                    <m:ctrlPr>
                                      <a:rPr lang="en-US" altLang="ko-KR" sz="1400" b="0" i="1" smtClean="0">
                                        <a:latin typeface="Cambria Math" panose="02040503050406030204" pitchFamily="18" charset="0"/>
                                      </a:rPr>
                                    </m:ctrlPr>
                                  </m:dPr>
                                  <m:e>
                                    <m:acc>
                                      <m:accPr>
                                        <m:chr m:val="̂"/>
                                        <m:ctrlPr>
                                          <a:rPr lang="en-US" altLang="ko-KR" sz="1400" b="0" i="1" smtClean="0">
                                            <a:latin typeface="Cambria Math" panose="02040503050406030204" pitchFamily="18" charset="0"/>
                                          </a:rPr>
                                        </m:ctrlPr>
                                      </m:accPr>
                                      <m:e>
                                        <m:r>
                                          <a:rPr lang="en-US" altLang="ko-KR" sz="1400" b="0" i="1" smtClean="0">
                                            <a:latin typeface="Cambria Math" panose="02040503050406030204" pitchFamily="18" charset="0"/>
                                          </a:rPr>
                                          <m:t>𝑦</m:t>
                                        </m:r>
                                      </m:e>
                                    </m:acc>
                                    <m:r>
                                      <a:rPr lang="en-US" altLang="ko-KR" sz="1400" b="0" i="1" smtClean="0">
                                        <a:latin typeface="Cambria Math" panose="02040503050406030204" pitchFamily="18" charset="0"/>
                                      </a:rPr>
                                      <m:t>−</m:t>
                                    </m:r>
                                    <m:r>
                                      <a:rPr lang="en-US" altLang="ko-KR" sz="1400" b="0" i="1" smtClean="0">
                                        <a:latin typeface="Cambria Math" panose="02040503050406030204" pitchFamily="18" charset="0"/>
                                      </a:rPr>
                                      <m:t>𝑦</m:t>
                                    </m:r>
                                  </m:e>
                                </m:d>
                                <m:r>
                                  <a:rPr lang="en-US" altLang="ko-KR" sz="1400" b="0" i="0" smtClean="0">
                                    <a:latin typeface="Cambria Math" panose="02040503050406030204" pitchFamily="18" charset="0"/>
                                  </a:rPr>
                                  <m:t>1</m:t>
                                </m:r>
                              </m:oMath>
                            </m:oMathPara>
                          </a14:m>
                          <a:endParaRPr lang="ko-KR" altLang="en-US" sz="1400"/>
                        </a:p>
                      </a:txBody>
                      <a:tcPr marL="86755" marR="86755" marT="43377" marB="43377" anchor="ctr"/>
                    </a:tc>
                    <a:tc>
                      <a:txBody>
                        <a:bodyPr/>
                        <a:lstStyle/>
                        <a:p>
                          <a:pPr algn="ctr" latinLnBrk="1"/>
                          <a14:m>
                            <m:oMathPara xmlns:m="http://schemas.openxmlformats.org/officeDocument/2006/math">
                              <m:oMathParaPr>
                                <m:jc m:val="centerGroup"/>
                              </m:oMathParaPr>
                              <m:oMath xmlns:m="http://schemas.openxmlformats.org/officeDocument/2006/math">
                                <m:f>
                                  <m:fPr>
                                    <m:ctrlPr>
                                      <a:rPr lang="en-US" altLang="ko-KR" sz="1400" i="1" smtClean="0">
                                        <a:latin typeface="Cambria Math" panose="02040503050406030204" pitchFamily="18" charset="0"/>
                                      </a:rPr>
                                    </m:ctrlPr>
                                  </m:fPr>
                                  <m:num>
                                    <m:r>
                                      <a:rPr lang="en-US" altLang="ko-KR" sz="1400" i="1" smtClean="0">
                                        <a:latin typeface="Cambria Math" panose="02040503050406030204" pitchFamily="18" charset="0"/>
                                      </a:rPr>
                                      <m:t>𝜕</m:t>
                                    </m:r>
                                    <m:r>
                                      <a:rPr lang="en-US" altLang="ko-KR" sz="1400" b="0" i="1" smtClean="0">
                                        <a:latin typeface="Cambria Math" panose="02040503050406030204" pitchFamily="18" charset="0"/>
                                      </a:rPr>
                                      <m:t>𝐿</m:t>
                                    </m:r>
                                  </m:num>
                                  <m:den>
                                    <m:r>
                                      <a:rPr lang="en-US" altLang="ko-KR" sz="1400" i="1" smtClean="0">
                                        <a:latin typeface="Cambria Math" panose="02040503050406030204" pitchFamily="18" charset="0"/>
                                      </a:rPr>
                                      <m:t>𝜕</m:t>
                                    </m:r>
                                    <m:r>
                                      <a:rPr lang="en-US" altLang="ko-KR" sz="1400" b="0" i="1" smtClean="0">
                                        <a:latin typeface="Cambria Math" panose="02040503050406030204" pitchFamily="18" charset="0"/>
                                      </a:rPr>
                                      <m:t>𝑏</m:t>
                                    </m:r>
                                  </m:den>
                                </m:f>
                                <m:r>
                                  <a:rPr lang="en-US" altLang="ko-KR" sz="1400" b="0" i="1" smtClean="0">
                                    <a:latin typeface="Cambria Math" panose="02040503050406030204" pitchFamily="18" charset="0"/>
                                  </a:rPr>
                                  <m:t>=</m:t>
                                </m:r>
                                <m:d>
                                  <m:dPr>
                                    <m:ctrlPr>
                                      <a:rPr lang="en-US" altLang="ko-KR" sz="1400" b="0" i="1" smtClean="0">
                                        <a:latin typeface="Cambria Math" panose="02040503050406030204" pitchFamily="18" charset="0"/>
                                      </a:rPr>
                                    </m:ctrlPr>
                                  </m:dPr>
                                  <m:e>
                                    <m:r>
                                      <a:rPr lang="en-US" altLang="ko-KR" sz="1400" b="0" i="1" smtClean="0">
                                        <a:latin typeface="Cambria Math" panose="02040503050406030204" pitchFamily="18" charset="0"/>
                                      </a:rPr>
                                      <m:t>𝑎</m:t>
                                    </m:r>
                                    <m:r>
                                      <a:rPr lang="en-US" altLang="ko-KR" sz="1400" b="0" i="1" smtClean="0">
                                        <a:latin typeface="Cambria Math" panose="02040503050406030204" pitchFamily="18" charset="0"/>
                                      </a:rPr>
                                      <m:t>−</m:t>
                                    </m:r>
                                    <m:r>
                                      <a:rPr lang="en-US" altLang="ko-KR" sz="1400" b="0" i="1" smtClean="0">
                                        <a:latin typeface="Cambria Math" panose="02040503050406030204" pitchFamily="18" charset="0"/>
                                      </a:rPr>
                                      <m:t>𝑦</m:t>
                                    </m:r>
                                  </m:e>
                                </m:d>
                                <m:r>
                                  <a:rPr lang="en-US" altLang="ko-KR" sz="1400" b="0" i="0" smtClean="0">
                                    <a:latin typeface="Cambria Math" panose="02040503050406030204" pitchFamily="18" charset="0"/>
                                  </a:rPr>
                                  <m:t>1</m:t>
                                </m:r>
                              </m:oMath>
                            </m:oMathPara>
                          </a14:m>
                          <a:endParaRPr lang="ko-KR" altLang="en-US" sz="1400"/>
                        </a:p>
                      </a:txBody>
                      <a:tcPr marL="86755" marR="86755" marT="43377" marB="43377" anchor="ctr"/>
                    </a:tc>
                    <a:extLst>
                      <a:ext uri="{0D108BD9-81ED-4DB2-BD59-A6C34878D82A}">
                        <a16:rowId xmlns:a16="http://schemas.microsoft.com/office/drawing/2014/main" val="1435710015"/>
                      </a:ext>
                    </a:extLst>
                  </a:tr>
                </a:tbl>
              </a:graphicData>
            </a:graphic>
          </p:graphicFrame>
        </mc:Choice>
        <mc:Fallback xmlns="">
          <p:graphicFrame>
            <p:nvGraphicFramePr>
              <p:cNvPr id="4" name="표 5">
                <a:extLst>
                  <a:ext uri="{FF2B5EF4-FFF2-40B4-BE49-F238E27FC236}">
                    <a16:creationId xmlns:a16="http://schemas.microsoft.com/office/drawing/2014/main" id="{48455CF9-B371-421C-924F-B0576B1794B2}"/>
                  </a:ext>
                </a:extLst>
              </p:cNvPr>
              <p:cNvGraphicFramePr>
                <a:graphicFrameLocks noGrp="1"/>
              </p:cNvGraphicFramePr>
              <p:nvPr>
                <p:extLst>
                  <p:ext uri="{D42A27DB-BD31-4B8C-83A1-F6EECF244321}">
                    <p14:modId xmlns:p14="http://schemas.microsoft.com/office/powerpoint/2010/main" val="697586933"/>
                  </p:ext>
                </p:extLst>
              </p:nvPr>
            </p:nvGraphicFramePr>
            <p:xfrm>
              <a:off x="834187" y="3140968"/>
              <a:ext cx="8237626" cy="2586807"/>
            </p:xfrm>
            <a:graphic>
              <a:graphicData uri="http://schemas.openxmlformats.org/drawingml/2006/table">
                <a:tbl>
                  <a:tblPr firstRow="1" bandRow="1">
                    <a:tableStyleId>{5C22544A-7EE6-4342-B048-85BDC9FD1C3A}</a:tableStyleId>
                  </a:tblPr>
                  <a:tblGrid>
                    <a:gridCol w="2419295">
                      <a:extLst>
                        <a:ext uri="{9D8B030D-6E8A-4147-A177-3AD203B41FA5}">
                          <a16:colId xmlns:a16="http://schemas.microsoft.com/office/drawing/2014/main" val="52910347"/>
                        </a:ext>
                      </a:extLst>
                    </a:gridCol>
                    <a:gridCol w="2852272">
                      <a:extLst>
                        <a:ext uri="{9D8B030D-6E8A-4147-A177-3AD203B41FA5}">
                          <a16:colId xmlns:a16="http://schemas.microsoft.com/office/drawing/2014/main" val="3255675914"/>
                        </a:ext>
                      </a:extLst>
                    </a:gridCol>
                    <a:gridCol w="2966059">
                      <a:extLst>
                        <a:ext uri="{9D8B030D-6E8A-4147-A177-3AD203B41FA5}">
                          <a16:colId xmlns:a16="http://schemas.microsoft.com/office/drawing/2014/main" val="3077238081"/>
                        </a:ext>
                      </a:extLst>
                    </a:gridCol>
                  </a:tblGrid>
                  <a:tr h="612595">
                    <a:tc>
                      <a:txBody>
                        <a:bodyPr/>
                        <a:lstStyle/>
                        <a:p>
                          <a:pPr algn="ctr" latinLnBrk="1"/>
                          <a:endParaRPr lang="ko-KR" altLang="en-US" sz="1400"/>
                        </a:p>
                      </a:txBody>
                      <a:tcPr marL="86755" marR="86755" marT="43377" marB="43377" anchor="ctr"/>
                    </a:tc>
                    <a:tc>
                      <a:txBody>
                        <a:bodyPr/>
                        <a:lstStyle/>
                        <a:p>
                          <a:pPr algn="ctr" latinLnBrk="1"/>
                          <a:r>
                            <a:rPr lang="ko-KR" altLang="en-US" sz="1400" b="1">
                              <a:solidFill>
                                <a:schemeClr val="tx1"/>
                              </a:solidFill>
                              <a:latin typeface="+mj-ea"/>
                              <a:ea typeface="+mj-ea"/>
                            </a:rPr>
                            <a:t>제곱 오차의 미분</a:t>
                          </a:r>
                        </a:p>
                      </a:txBody>
                      <a:tcPr marL="86755" marR="86755" marT="43377" marB="43377" anchor="ctr"/>
                    </a:tc>
                    <a:tc>
                      <a:txBody>
                        <a:bodyPr/>
                        <a:lstStyle/>
                        <a:p>
                          <a:pPr algn="ctr" latinLnBrk="1"/>
                          <a:r>
                            <a:rPr lang="ko-KR" altLang="en-US" sz="1400" b="1">
                              <a:solidFill>
                                <a:schemeClr val="tx1"/>
                              </a:solidFill>
                              <a:latin typeface="+mj-ea"/>
                              <a:ea typeface="+mj-ea"/>
                            </a:rPr>
                            <a:t>로지스틱 손실 함수의 미분</a:t>
                          </a:r>
                        </a:p>
                      </a:txBody>
                      <a:tcPr marL="86755" marR="86755" marT="43377" marB="43377" anchor="ctr"/>
                    </a:tc>
                    <a:extLst>
                      <a:ext uri="{0D108BD9-81ED-4DB2-BD59-A6C34878D82A}">
                        <a16:rowId xmlns:a16="http://schemas.microsoft.com/office/drawing/2014/main" val="250566616"/>
                      </a:ext>
                    </a:extLst>
                  </a:tr>
                  <a:tr h="987106">
                    <a:tc>
                      <a:txBody>
                        <a:bodyPr/>
                        <a:lstStyle/>
                        <a:p>
                          <a:pPr algn="ctr" latinLnBrk="1"/>
                          <a:r>
                            <a:rPr lang="ko-KR" altLang="en-US" sz="1400" b="1">
                              <a:latin typeface="+mj-ea"/>
                              <a:ea typeface="+mj-ea"/>
                            </a:rPr>
                            <a:t>가중치에 대한 미분</a:t>
                          </a:r>
                        </a:p>
                      </a:txBody>
                      <a:tcPr marL="86755" marR="86755" marT="43377" marB="43377" anchor="ctr"/>
                    </a:tc>
                    <a:tc>
                      <a:txBody>
                        <a:bodyPr/>
                        <a:lstStyle/>
                        <a:p>
                          <a:endParaRPr lang="ko-KR"/>
                        </a:p>
                      </a:txBody>
                      <a:tcPr marL="86755" marR="86755" marT="43377" marB="43377" anchor="ctr">
                        <a:blipFill>
                          <a:blip r:embed="rId3"/>
                          <a:stretch>
                            <a:fillRect l="-84861" t="-62963" r="-104691" b="-101235"/>
                          </a:stretch>
                        </a:blipFill>
                      </a:tcPr>
                    </a:tc>
                    <a:tc>
                      <a:txBody>
                        <a:bodyPr/>
                        <a:lstStyle/>
                        <a:p>
                          <a:endParaRPr lang="ko-KR"/>
                        </a:p>
                      </a:txBody>
                      <a:tcPr marL="86755" marR="86755" marT="43377" marB="43377" anchor="ctr">
                        <a:blipFill>
                          <a:blip r:embed="rId3"/>
                          <a:stretch>
                            <a:fillRect l="-178029" t="-62963" r="-821" b="-101235"/>
                          </a:stretch>
                        </a:blipFill>
                      </a:tcPr>
                    </a:tc>
                    <a:extLst>
                      <a:ext uri="{0D108BD9-81ED-4DB2-BD59-A6C34878D82A}">
                        <a16:rowId xmlns:a16="http://schemas.microsoft.com/office/drawing/2014/main" val="2850005111"/>
                      </a:ext>
                    </a:extLst>
                  </a:tr>
                  <a:tr h="987106">
                    <a:tc>
                      <a:txBody>
                        <a:bodyPr/>
                        <a:lstStyle/>
                        <a:p>
                          <a:pPr algn="ctr" latinLnBrk="1"/>
                          <a:r>
                            <a:rPr lang="ko-KR" altLang="en-US" sz="1400" b="1">
                              <a:latin typeface="+mj-ea"/>
                              <a:ea typeface="+mj-ea"/>
                            </a:rPr>
                            <a:t>절편에 대한 미분</a:t>
                          </a:r>
                        </a:p>
                      </a:txBody>
                      <a:tcPr marL="86755" marR="86755" marT="43377" marB="43377" anchor="ctr"/>
                    </a:tc>
                    <a:tc>
                      <a:txBody>
                        <a:bodyPr/>
                        <a:lstStyle/>
                        <a:p>
                          <a:endParaRPr lang="ko-KR"/>
                        </a:p>
                      </a:txBody>
                      <a:tcPr marL="86755" marR="86755" marT="43377" marB="43377" anchor="ctr">
                        <a:blipFill>
                          <a:blip r:embed="rId3"/>
                          <a:stretch>
                            <a:fillRect l="-84861" t="-162963" r="-104691" b="-1235"/>
                          </a:stretch>
                        </a:blipFill>
                      </a:tcPr>
                    </a:tc>
                    <a:tc>
                      <a:txBody>
                        <a:bodyPr/>
                        <a:lstStyle/>
                        <a:p>
                          <a:endParaRPr lang="ko-KR"/>
                        </a:p>
                      </a:txBody>
                      <a:tcPr marL="86755" marR="86755" marT="43377" marB="43377" anchor="ctr">
                        <a:blipFill>
                          <a:blip r:embed="rId3"/>
                          <a:stretch>
                            <a:fillRect l="-178029" t="-162963" r="-821" b="-1235"/>
                          </a:stretch>
                        </a:blipFill>
                      </a:tcPr>
                    </a:tc>
                    <a:extLst>
                      <a:ext uri="{0D108BD9-81ED-4DB2-BD59-A6C34878D82A}">
                        <a16:rowId xmlns:a16="http://schemas.microsoft.com/office/drawing/2014/main" val="1435710015"/>
                      </a:ext>
                    </a:extLst>
                  </a:tr>
                </a:tbl>
              </a:graphicData>
            </a:graphic>
          </p:graphicFrame>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88495DC-2824-4262-A11A-3FE7E467596E}"/>
                  </a:ext>
                </a:extLst>
              </p:cNvPr>
              <p:cNvSpPr txBox="1"/>
              <p:nvPr/>
            </p:nvSpPr>
            <p:spPr>
              <a:xfrm>
                <a:off x="822908" y="1052736"/>
                <a:ext cx="8237626" cy="1446550"/>
              </a:xfrm>
              <a:prstGeom prst="rect">
                <a:avLst/>
              </a:prstGeom>
              <a:noFill/>
            </p:spPr>
            <p:txBody>
              <a:bodyPr wrap="square" rtlCol="0">
                <a:spAutoFit/>
              </a:bodyPr>
              <a:lstStyle/>
              <a:p>
                <a:r>
                  <a:rPr lang="ko-KR" altLang="en-US" sz="2000" b="1">
                    <a:latin typeface="+mj-ea"/>
                    <a:ea typeface="+mj-ea"/>
                  </a:rPr>
                  <a:t>제곱 오차의 미분과 로지스틱 손실 함수의 미분은 </a:t>
                </a:r>
                <a14:m>
                  <m:oMath xmlns:m="http://schemas.openxmlformats.org/officeDocument/2006/math">
                    <m:acc>
                      <m:accPr>
                        <m:chr m:val="̂"/>
                        <m:ctrlPr>
                          <a:rPr lang="en-US" altLang="ko-KR" sz="2000" b="1" i="1">
                            <a:solidFill>
                              <a:srgbClr val="000000"/>
                            </a:solidFill>
                            <a:latin typeface="Cambria Math" panose="02040503050406030204" pitchFamily="18" charset="0"/>
                            <a:ea typeface="+mj-ea"/>
                          </a:rPr>
                        </m:ctrlPr>
                      </m:accPr>
                      <m:e>
                        <m:r>
                          <a:rPr lang="en-US" altLang="ko-KR" sz="2000" b="1" i="1">
                            <a:solidFill>
                              <a:srgbClr val="000000"/>
                            </a:solidFill>
                            <a:latin typeface="Cambria Math" panose="02040503050406030204" pitchFamily="18" charset="0"/>
                            <a:ea typeface="+mj-ea"/>
                          </a:rPr>
                          <m:t>𝒚</m:t>
                        </m:r>
                      </m:e>
                    </m:acc>
                  </m:oMath>
                </a14:m>
                <a:r>
                  <a:rPr lang="ko-KR" altLang="en-US" sz="2800" b="1">
                    <a:latin typeface="+mj-ea"/>
                    <a:ea typeface="+mj-ea"/>
                  </a:rPr>
                  <a:t> </a:t>
                </a:r>
                <a:r>
                  <a:rPr lang="ko-KR" altLang="en-US" sz="2000" b="1">
                    <a:latin typeface="+mj-ea"/>
                    <a:ea typeface="+mj-ea"/>
                  </a:rPr>
                  <a:t>이 </a:t>
                </a:r>
                <a:r>
                  <a:rPr lang="en-US" altLang="ko-KR" sz="2000" b="1">
                    <a:latin typeface="+mj-ea"/>
                    <a:ea typeface="+mj-ea"/>
                  </a:rPr>
                  <a:t>a</a:t>
                </a:r>
                <a:r>
                  <a:rPr lang="ko-KR" altLang="en-US" sz="2000" b="1">
                    <a:latin typeface="+mj-ea"/>
                    <a:ea typeface="+mj-ea"/>
                  </a:rPr>
                  <a:t>로</a:t>
                </a:r>
                <a:endParaRPr lang="en-US" altLang="ko-KR" sz="2000" b="1">
                  <a:latin typeface="+mj-ea"/>
                  <a:ea typeface="+mj-ea"/>
                </a:endParaRPr>
              </a:p>
              <a:p>
                <a:r>
                  <a:rPr lang="ko-KR" altLang="en-US" sz="2000" b="1">
                    <a:latin typeface="+mj-ea"/>
                    <a:ea typeface="+mj-ea"/>
                  </a:rPr>
                  <a:t>바뀌었을 뿐 동일 하다</a:t>
                </a:r>
                <a:r>
                  <a:rPr lang="en-US" altLang="ko-KR" sz="2000" b="1">
                    <a:latin typeface="+mj-ea"/>
                    <a:ea typeface="+mj-ea"/>
                  </a:rPr>
                  <a:t>. </a:t>
                </a:r>
              </a:p>
              <a:p>
                <a:r>
                  <a:rPr lang="ko-KR" altLang="en-US" sz="2000" b="1">
                    <a:latin typeface="+mj-ea"/>
                    <a:ea typeface="+mj-ea"/>
                  </a:rPr>
                  <a:t>따라서 선형함수의 결과 값을 </a:t>
                </a:r>
                <a:r>
                  <a:rPr lang="en-US" altLang="ko-KR" sz="2000" b="1">
                    <a:latin typeface="+mj-ea"/>
                    <a:ea typeface="+mj-ea"/>
                  </a:rPr>
                  <a:t>activation </a:t>
                </a:r>
                <a:r>
                  <a:rPr lang="ko-KR" altLang="en-US" sz="2000" b="1">
                    <a:latin typeface="+mj-ea"/>
                    <a:ea typeface="+mj-ea"/>
                  </a:rPr>
                  <a:t>함수인 시그모이드를  적용한 값이 </a:t>
                </a:r>
                <a:r>
                  <a:rPr lang="en-US" altLang="ko-KR" sz="2000" b="1">
                    <a:latin typeface="+mj-ea"/>
                    <a:ea typeface="+mj-ea"/>
                  </a:rPr>
                  <a:t>a </a:t>
                </a:r>
                <a:r>
                  <a:rPr lang="ko-KR" altLang="en-US" sz="2000" b="1">
                    <a:latin typeface="+mj-ea"/>
                    <a:ea typeface="+mj-ea"/>
                  </a:rPr>
                  <a:t>이다</a:t>
                </a:r>
                <a:r>
                  <a:rPr lang="en-US" altLang="ko-KR" sz="2000" b="1">
                    <a:latin typeface="+mj-ea"/>
                    <a:ea typeface="+mj-ea"/>
                  </a:rPr>
                  <a:t>.</a:t>
                </a:r>
              </a:p>
            </p:txBody>
          </p:sp>
        </mc:Choice>
        <mc:Fallback xmlns="">
          <p:sp>
            <p:nvSpPr>
              <p:cNvPr id="7" name="TextBox 6">
                <a:extLst>
                  <a:ext uri="{FF2B5EF4-FFF2-40B4-BE49-F238E27FC236}">
                    <a16:creationId xmlns:a16="http://schemas.microsoft.com/office/drawing/2014/main" id="{D88495DC-2824-4262-A11A-3FE7E467596E}"/>
                  </a:ext>
                </a:extLst>
              </p:cNvPr>
              <p:cNvSpPr txBox="1">
                <a:spLocks noRot="1" noChangeAspect="1" noMove="1" noResize="1" noEditPoints="1" noAdjustHandles="1" noChangeArrowheads="1" noChangeShapeType="1" noTextEdit="1"/>
              </p:cNvSpPr>
              <p:nvPr/>
            </p:nvSpPr>
            <p:spPr>
              <a:xfrm>
                <a:off x="822908" y="1052736"/>
                <a:ext cx="8237626" cy="1446550"/>
              </a:xfrm>
              <a:prstGeom prst="rect">
                <a:avLst/>
              </a:prstGeom>
              <a:blipFill>
                <a:blip r:embed="rId4"/>
                <a:stretch>
                  <a:fillRect l="-814" b="-6751"/>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47C47BD7-3004-4635-B4FE-22AC08A7A163}"/>
              </a:ext>
            </a:extLst>
          </p:cNvPr>
          <p:cNvSpPr>
            <a:spLocks noGrp="1"/>
          </p:cNvSpPr>
          <p:nvPr>
            <p:ph type="body" sz="quarter" idx="19"/>
          </p:nvPr>
        </p:nvSpPr>
        <p:spPr/>
        <p:txBody>
          <a:bodyPr/>
          <a:lstStyle/>
          <a:p>
            <a:r>
              <a:rPr lang="ko-KR" altLang="en-US" sz="2400" b="1">
                <a:solidFill>
                  <a:srgbClr val="000000"/>
                </a:solidFill>
                <a:ea typeface="-2002" pitchFamily="18" charset="-127"/>
              </a:rPr>
              <a:t>로지스틱 회귀 손실 함수</a:t>
            </a:r>
            <a:endParaRPr lang="ko-KR" altLang="en-US"/>
          </a:p>
        </p:txBody>
      </p:sp>
      <p:sp>
        <p:nvSpPr>
          <p:cNvPr id="8" name="텍스트 개체 틀 2">
            <a:extLst>
              <a:ext uri="{FF2B5EF4-FFF2-40B4-BE49-F238E27FC236}">
                <a16:creationId xmlns:a16="http://schemas.microsoft.com/office/drawing/2014/main" id="{08CEEAD9-83FA-4E0D-A58A-DC3686F5A22B}"/>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96107052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23103FB-F47A-4E06-84EE-4F196F28E678}"/>
              </a:ext>
            </a:extLst>
          </p:cNvPr>
          <p:cNvSpPr txBox="1"/>
          <p:nvPr/>
        </p:nvSpPr>
        <p:spPr>
          <a:xfrm>
            <a:off x="839335" y="1102335"/>
            <a:ext cx="6458819" cy="400110"/>
          </a:xfrm>
          <a:prstGeom prst="rect">
            <a:avLst/>
          </a:prstGeom>
          <a:noFill/>
        </p:spPr>
        <p:txBody>
          <a:bodyPr wrap="none" rtlCol="0">
            <a:spAutoFit/>
          </a:bodyPr>
          <a:lstStyle/>
          <a:p>
            <a:r>
              <a:rPr lang="ko-KR" altLang="en-US" sz="2000" b="1">
                <a:latin typeface="+mj-ea"/>
                <a:ea typeface="+mj-ea"/>
              </a:rPr>
              <a:t>분류용 데이터셋을 준비</a:t>
            </a:r>
            <a:r>
              <a:rPr lang="en-US" altLang="ko-KR" sz="2000" b="1">
                <a:latin typeface="+mj-ea"/>
                <a:ea typeface="+mj-ea"/>
              </a:rPr>
              <a:t>(</a:t>
            </a:r>
            <a:r>
              <a:rPr lang="ko-KR" altLang="en-US" sz="2000" b="1">
                <a:latin typeface="+mj-ea"/>
                <a:ea typeface="+mj-ea"/>
              </a:rPr>
              <a:t>위스콘신 유방암 데이터 세트</a:t>
            </a:r>
            <a:r>
              <a:rPr lang="en-US" altLang="ko-KR" sz="2000" b="1">
                <a:latin typeface="+mj-ea"/>
                <a:ea typeface="+mj-ea"/>
              </a:rPr>
              <a:t>)</a:t>
            </a:r>
            <a:endParaRPr lang="ko-KR" altLang="en-US" sz="2000" b="1">
              <a:latin typeface="+mj-ea"/>
              <a:ea typeface="+mj-ea"/>
            </a:endParaRPr>
          </a:p>
        </p:txBody>
      </p:sp>
      <p:graphicFrame>
        <p:nvGraphicFramePr>
          <p:cNvPr id="6" name="표 7">
            <a:extLst>
              <a:ext uri="{FF2B5EF4-FFF2-40B4-BE49-F238E27FC236}">
                <a16:creationId xmlns:a16="http://schemas.microsoft.com/office/drawing/2014/main" id="{4AB3486D-C4DA-4BB8-AD54-A22070744F04}"/>
              </a:ext>
            </a:extLst>
          </p:cNvPr>
          <p:cNvGraphicFramePr>
            <a:graphicFrameLocks noGrp="1"/>
          </p:cNvGraphicFramePr>
          <p:nvPr>
            <p:extLst>
              <p:ext uri="{D42A27DB-BD31-4B8C-83A1-F6EECF244321}">
                <p14:modId xmlns:p14="http://schemas.microsoft.com/office/powerpoint/2010/main" val="1966524448"/>
              </p:ext>
            </p:extLst>
          </p:nvPr>
        </p:nvGraphicFramePr>
        <p:xfrm>
          <a:off x="1138821" y="1691836"/>
          <a:ext cx="7736844" cy="1055514"/>
        </p:xfrm>
        <a:graphic>
          <a:graphicData uri="http://schemas.openxmlformats.org/drawingml/2006/table">
            <a:tbl>
              <a:tblPr firstRow="1" bandRow="1">
                <a:tableStyleId>{5C22544A-7EE6-4342-B048-85BDC9FD1C3A}</a:tableStyleId>
              </a:tblPr>
              <a:tblGrid>
                <a:gridCol w="2578948">
                  <a:extLst>
                    <a:ext uri="{9D8B030D-6E8A-4147-A177-3AD203B41FA5}">
                      <a16:colId xmlns:a16="http://schemas.microsoft.com/office/drawing/2014/main" val="150969511"/>
                    </a:ext>
                  </a:extLst>
                </a:gridCol>
                <a:gridCol w="2578948">
                  <a:extLst>
                    <a:ext uri="{9D8B030D-6E8A-4147-A177-3AD203B41FA5}">
                      <a16:colId xmlns:a16="http://schemas.microsoft.com/office/drawing/2014/main" val="1038492995"/>
                    </a:ext>
                  </a:extLst>
                </a:gridCol>
                <a:gridCol w="2578948">
                  <a:extLst>
                    <a:ext uri="{9D8B030D-6E8A-4147-A177-3AD203B41FA5}">
                      <a16:colId xmlns:a16="http://schemas.microsoft.com/office/drawing/2014/main" val="3716907710"/>
                    </a:ext>
                  </a:extLst>
                </a:gridCol>
              </a:tblGrid>
              <a:tr h="351838">
                <a:tc>
                  <a:txBody>
                    <a:bodyPr/>
                    <a:lstStyle/>
                    <a:p>
                      <a:pPr algn="ctr" latinLnBrk="1"/>
                      <a:endParaRPr lang="ko-KR" altLang="en-US" sz="1400" b="1">
                        <a:solidFill>
                          <a:schemeClr val="tx1"/>
                        </a:solidFill>
                        <a:latin typeface="+mj-ea"/>
                        <a:ea typeface="+mj-ea"/>
                      </a:endParaRPr>
                    </a:p>
                  </a:txBody>
                  <a:tcPr marL="86755" marR="86755" marT="43377" marB="43377" anchor="ctr"/>
                </a:tc>
                <a:tc>
                  <a:txBody>
                    <a:bodyPr/>
                    <a:lstStyle/>
                    <a:p>
                      <a:pPr algn="ctr" latinLnBrk="1"/>
                      <a:r>
                        <a:rPr lang="ko-KR" altLang="en-US" sz="1400" b="1">
                          <a:solidFill>
                            <a:schemeClr val="tx1"/>
                          </a:solidFill>
                          <a:latin typeface="+mj-ea"/>
                          <a:ea typeface="+mj-ea"/>
                        </a:rPr>
                        <a:t>의학</a:t>
                      </a:r>
                    </a:p>
                  </a:txBody>
                  <a:tcPr marL="86755" marR="86755" marT="43377" marB="43377" anchor="ctr"/>
                </a:tc>
                <a:tc>
                  <a:txBody>
                    <a:bodyPr/>
                    <a:lstStyle/>
                    <a:p>
                      <a:pPr algn="ctr" latinLnBrk="1"/>
                      <a:r>
                        <a:rPr lang="ko-KR" altLang="en-US" sz="1400" b="1">
                          <a:solidFill>
                            <a:schemeClr val="tx1"/>
                          </a:solidFill>
                          <a:latin typeface="+mj-ea"/>
                          <a:ea typeface="+mj-ea"/>
                        </a:rPr>
                        <a:t>이진 분류</a:t>
                      </a:r>
                    </a:p>
                  </a:txBody>
                  <a:tcPr marL="86755" marR="86755" marT="43377" marB="43377" anchor="ctr"/>
                </a:tc>
                <a:extLst>
                  <a:ext uri="{0D108BD9-81ED-4DB2-BD59-A6C34878D82A}">
                    <a16:rowId xmlns:a16="http://schemas.microsoft.com/office/drawing/2014/main" val="1600809493"/>
                  </a:ext>
                </a:extLst>
              </a:tr>
              <a:tr h="351838">
                <a:tc>
                  <a:txBody>
                    <a:bodyPr/>
                    <a:lstStyle/>
                    <a:p>
                      <a:pPr algn="ctr" latinLnBrk="1"/>
                      <a:r>
                        <a:rPr lang="ko-KR" altLang="en-US" sz="1400" b="1">
                          <a:solidFill>
                            <a:schemeClr val="tx1"/>
                          </a:solidFill>
                          <a:latin typeface="+mj-ea"/>
                          <a:ea typeface="+mj-ea"/>
                        </a:rPr>
                        <a:t>좋음</a:t>
                      </a:r>
                      <a:endParaRPr lang="en-US" altLang="ko-KR" sz="1400" b="1">
                        <a:solidFill>
                          <a:schemeClr val="tx1"/>
                        </a:solidFill>
                        <a:latin typeface="+mj-ea"/>
                        <a:ea typeface="+mj-ea"/>
                      </a:endParaRPr>
                    </a:p>
                  </a:txBody>
                  <a:tcPr marL="86755" marR="86755" marT="43377" marB="43377" anchor="ctr"/>
                </a:tc>
                <a:tc>
                  <a:txBody>
                    <a:bodyPr/>
                    <a:lstStyle/>
                    <a:p>
                      <a:pPr algn="ctr" latinLnBrk="1"/>
                      <a:r>
                        <a:rPr lang="ko-KR" altLang="en-US" sz="1400" b="1">
                          <a:solidFill>
                            <a:schemeClr val="tx1"/>
                          </a:solidFill>
                          <a:latin typeface="+mj-ea"/>
                          <a:ea typeface="+mj-ea"/>
                        </a:rPr>
                        <a:t>양성 종양</a:t>
                      </a:r>
                    </a:p>
                  </a:txBody>
                  <a:tcPr marL="86755" marR="86755" marT="43377" marB="43377" anchor="ctr"/>
                </a:tc>
                <a:tc>
                  <a:txBody>
                    <a:bodyPr/>
                    <a:lstStyle/>
                    <a:p>
                      <a:pPr algn="ctr" latinLnBrk="1"/>
                      <a:r>
                        <a:rPr lang="en-US" altLang="ko-KR" sz="1400" b="1">
                          <a:solidFill>
                            <a:schemeClr val="tx1"/>
                          </a:solidFill>
                          <a:latin typeface="+mj-ea"/>
                          <a:ea typeface="+mj-ea"/>
                        </a:rPr>
                        <a:t>0</a:t>
                      </a:r>
                      <a:endParaRPr lang="ko-KR" altLang="en-US" sz="1400" b="1">
                        <a:solidFill>
                          <a:schemeClr val="tx1"/>
                        </a:solidFill>
                        <a:latin typeface="+mj-ea"/>
                        <a:ea typeface="+mj-ea"/>
                      </a:endParaRPr>
                    </a:p>
                  </a:txBody>
                  <a:tcPr marL="86755" marR="86755" marT="43377" marB="43377" anchor="ctr"/>
                </a:tc>
                <a:extLst>
                  <a:ext uri="{0D108BD9-81ED-4DB2-BD59-A6C34878D82A}">
                    <a16:rowId xmlns:a16="http://schemas.microsoft.com/office/drawing/2014/main" val="2903578336"/>
                  </a:ext>
                </a:extLst>
              </a:tr>
              <a:tr h="351838">
                <a:tc>
                  <a:txBody>
                    <a:bodyPr/>
                    <a:lstStyle/>
                    <a:p>
                      <a:pPr algn="ctr" latinLnBrk="1"/>
                      <a:r>
                        <a:rPr lang="ko-KR" altLang="en-US" sz="1400" b="1">
                          <a:solidFill>
                            <a:schemeClr val="tx1"/>
                          </a:solidFill>
                          <a:latin typeface="+mj-ea"/>
                          <a:ea typeface="+mj-ea"/>
                        </a:rPr>
                        <a:t>나쁨</a:t>
                      </a:r>
                    </a:p>
                  </a:txBody>
                  <a:tcPr marL="86755" marR="86755" marT="43377" marB="43377" anchor="ctr"/>
                </a:tc>
                <a:tc>
                  <a:txBody>
                    <a:bodyPr/>
                    <a:lstStyle/>
                    <a:p>
                      <a:pPr algn="ctr" latinLnBrk="1"/>
                      <a:r>
                        <a:rPr lang="ko-KR" altLang="en-US" sz="1400" b="1">
                          <a:solidFill>
                            <a:schemeClr val="tx1"/>
                          </a:solidFill>
                          <a:latin typeface="+mj-ea"/>
                          <a:ea typeface="+mj-ea"/>
                        </a:rPr>
                        <a:t>악성 종양</a:t>
                      </a:r>
                    </a:p>
                  </a:txBody>
                  <a:tcPr marL="86755" marR="86755" marT="43377" marB="43377" anchor="ctr"/>
                </a:tc>
                <a:tc>
                  <a:txBody>
                    <a:bodyPr/>
                    <a:lstStyle/>
                    <a:p>
                      <a:pPr algn="ctr" latinLnBrk="1"/>
                      <a:r>
                        <a:rPr lang="en-US" altLang="ko-KR" sz="1400" b="1">
                          <a:solidFill>
                            <a:schemeClr val="tx1"/>
                          </a:solidFill>
                          <a:latin typeface="+mj-ea"/>
                          <a:ea typeface="+mj-ea"/>
                        </a:rPr>
                        <a:t>1</a:t>
                      </a:r>
                      <a:endParaRPr lang="ko-KR" altLang="en-US" sz="1400" b="1">
                        <a:solidFill>
                          <a:schemeClr val="tx1"/>
                        </a:solidFill>
                        <a:latin typeface="+mj-ea"/>
                        <a:ea typeface="+mj-ea"/>
                      </a:endParaRPr>
                    </a:p>
                  </a:txBody>
                  <a:tcPr marL="86755" marR="86755" marT="43377" marB="43377" anchor="ctr"/>
                </a:tc>
                <a:extLst>
                  <a:ext uri="{0D108BD9-81ED-4DB2-BD59-A6C34878D82A}">
                    <a16:rowId xmlns:a16="http://schemas.microsoft.com/office/drawing/2014/main" val="3632021845"/>
                  </a:ext>
                </a:extLst>
              </a:tr>
            </a:tbl>
          </a:graphicData>
        </a:graphic>
      </p:graphicFrame>
      <p:sp>
        <p:nvSpPr>
          <p:cNvPr id="9" name="직사각형 8">
            <a:extLst>
              <a:ext uri="{FF2B5EF4-FFF2-40B4-BE49-F238E27FC236}">
                <a16:creationId xmlns:a16="http://schemas.microsoft.com/office/drawing/2014/main" id="{46FD6B5A-D5BE-4126-9C02-F502CCDB5641}"/>
              </a:ext>
            </a:extLst>
          </p:cNvPr>
          <p:cNvSpPr/>
          <p:nvPr/>
        </p:nvSpPr>
        <p:spPr>
          <a:xfrm>
            <a:off x="1131233" y="3822469"/>
            <a:ext cx="7744432" cy="646331"/>
          </a:xfrm>
          <a:prstGeom prst="rect">
            <a:avLst/>
          </a:prstGeom>
          <a:solidFill>
            <a:srgbClr val="E2E2F6"/>
          </a:solidFill>
        </p:spPr>
        <p:txBody>
          <a:bodyPr wrap="square">
            <a:spAutoFit/>
          </a:bodyPr>
          <a:lstStyle/>
          <a:p>
            <a:r>
              <a:rPr lang="en-US" altLang="ko-KR">
                <a:latin typeface="Consolas" panose="020B0609020204030204" pitchFamily="49" charset="0"/>
              </a:rPr>
              <a:t>from sklearn.datasets import load_breast_cancer</a:t>
            </a:r>
          </a:p>
          <a:p>
            <a:r>
              <a:rPr lang="en-US" altLang="ko-KR">
                <a:latin typeface="Consolas" panose="020B0609020204030204" pitchFamily="49" charset="0"/>
              </a:rPr>
              <a:t>cancer = load_breast_cancer()</a:t>
            </a:r>
          </a:p>
        </p:txBody>
      </p:sp>
      <p:sp>
        <p:nvSpPr>
          <p:cNvPr id="10" name="TextBox 9">
            <a:extLst>
              <a:ext uri="{FF2B5EF4-FFF2-40B4-BE49-F238E27FC236}">
                <a16:creationId xmlns:a16="http://schemas.microsoft.com/office/drawing/2014/main" id="{120657F9-90C7-4389-A2E0-6C86B766ABC9}"/>
              </a:ext>
            </a:extLst>
          </p:cNvPr>
          <p:cNvSpPr txBox="1"/>
          <p:nvPr/>
        </p:nvSpPr>
        <p:spPr>
          <a:xfrm>
            <a:off x="1147605" y="3367893"/>
            <a:ext cx="3756156" cy="355162"/>
          </a:xfrm>
          <a:prstGeom prst="rect">
            <a:avLst/>
          </a:prstGeom>
          <a:noFill/>
        </p:spPr>
        <p:txBody>
          <a:bodyPr wrap="none" rtlCol="0">
            <a:spAutoFit/>
          </a:bodyPr>
          <a:lstStyle/>
          <a:p>
            <a:pPr algn="l"/>
            <a:r>
              <a:rPr lang="ko-KR" altLang="en-US" sz="1708" b="1">
                <a:latin typeface="+mj-ea"/>
                <a:ea typeface="+mj-ea"/>
              </a:rPr>
              <a:t>사이킷런의 </a:t>
            </a:r>
            <a:r>
              <a:rPr lang="en-US" altLang="ko-KR" sz="1708" b="1">
                <a:latin typeface="+mj-ea"/>
                <a:ea typeface="+mj-ea"/>
              </a:rPr>
              <a:t>datasets </a:t>
            </a:r>
            <a:r>
              <a:rPr lang="ko-KR" altLang="en-US" sz="1708" b="1">
                <a:latin typeface="+mj-ea"/>
                <a:ea typeface="+mj-ea"/>
              </a:rPr>
              <a:t>에서 불러온다</a:t>
            </a:r>
            <a:r>
              <a:rPr lang="en-US" altLang="ko-KR" sz="1708" b="1">
                <a:latin typeface="+mj-ea"/>
                <a:ea typeface="+mj-ea"/>
              </a:rPr>
              <a:t>.</a:t>
            </a:r>
            <a:endParaRPr lang="ko-KR" altLang="en-US" sz="1708" b="1">
              <a:latin typeface="+mj-ea"/>
              <a:ea typeface="+mj-ea"/>
            </a:endParaRPr>
          </a:p>
        </p:txBody>
      </p:sp>
      <p:sp>
        <p:nvSpPr>
          <p:cNvPr id="14" name="직사각형 13">
            <a:extLst>
              <a:ext uri="{FF2B5EF4-FFF2-40B4-BE49-F238E27FC236}">
                <a16:creationId xmlns:a16="http://schemas.microsoft.com/office/drawing/2014/main" id="{61B147D0-4F3B-4D3E-AA92-F36455D6D8E9}"/>
              </a:ext>
            </a:extLst>
          </p:cNvPr>
          <p:cNvSpPr/>
          <p:nvPr/>
        </p:nvSpPr>
        <p:spPr>
          <a:xfrm>
            <a:off x="1131233" y="5256522"/>
            <a:ext cx="7744432" cy="369332"/>
          </a:xfrm>
          <a:prstGeom prst="rect">
            <a:avLst/>
          </a:prstGeom>
          <a:solidFill>
            <a:srgbClr val="E2E2F6"/>
          </a:solidFill>
        </p:spPr>
        <p:txBody>
          <a:bodyPr wrap="square">
            <a:spAutoFit/>
          </a:bodyPr>
          <a:lstStyle/>
          <a:p>
            <a:r>
              <a:rPr lang="en-US" altLang="ko-KR">
                <a:latin typeface="Consolas" panose="020B0609020204030204" pitchFamily="49" charset="0"/>
              </a:rPr>
              <a:t>print(cancer.data.shape, cancer.target.shape)</a:t>
            </a:r>
            <a:endParaRPr lang="ko-KR" altLang="en-US">
              <a:latin typeface="Consolas" panose="020B0609020204030204" pitchFamily="49" charset="0"/>
            </a:endParaRPr>
          </a:p>
        </p:txBody>
      </p:sp>
      <p:sp>
        <p:nvSpPr>
          <p:cNvPr id="15" name="TextBox 14">
            <a:extLst>
              <a:ext uri="{FF2B5EF4-FFF2-40B4-BE49-F238E27FC236}">
                <a16:creationId xmlns:a16="http://schemas.microsoft.com/office/drawing/2014/main" id="{0E8BC9D2-66BD-4756-A72C-A12BD6E46E11}"/>
              </a:ext>
            </a:extLst>
          </p:cNvPr>
          <p:cNvSpPr txBox="1"/>
          <p:nvPr/>
        </p:nvSpPr>
        <p:spPr>
          <a:xfrm>
            <a:off x="1134619" y="4873355"/>
            <a:ext cx="3541867" cy="355162"/>
          </a:xfrm>
          <a:prstGeom prst="rect">
            <a:avLst/>
          </a:prstGeom>
          <a:noFill/>
        </p:spPr>
        <p:txBody>
          <a:bodyPr wrap="none" rtlCol="0">
            <a:spAutoFit/>
          </a:bodyPr>
          <a:lstStyle/>
          <a:p>
            <a:pPr algn="l"/>
            <a:r>
              <a:rPr lang="en-US" altLang="ko-KR" sz="1708" b="1">
                <a:latin typeface="+mj-ea"/>
                <a:ea typeface="+mj-ea"/>
              </a:rPr>
              <a:t>data</a:t>
            </a:r>
            <a:r>
              <a:rPr lang="ko-KR" altLang="en-US" sz="1708" b="1">
                <a:latin typeface="+mj-ea"/>
                <a:ea typeface="+mj-ea"/>
              </a:rPr>
              <a:t>와 </a:t>
            </a:r>
            <a:r>
              <a:rPr lang="en-US" altLang="ko-KR" sz="1708" b="1">
                <a:latin typeface="+mj-ea"/>
                <a:ea typeface="+mj-ea"/>
              </a:rPr>
              <a:t>target</a:t>
            </a:r>
            <a:r>
              <a:rPr lang="ko-KR" altLang="en-US" sz="1708" b="1">
                <a:latin typeface="+mj-ea"/>
                <a:ea typeface="+mj-ea"/>
              </a:rPr>
              <a:t>의 크기를 알아본다</a:t>
            </a:r>
            <a:r>
              <a:rPr lang="en-US" altLang="ko-KR" sz="1708" b="1">
                <a:latin typeface="+mj-ea"/>
                <a:ea typeface="+mj-ea"/>
              </a:rPr>
              <a:t>.</a:t>
            </a:r>
            <a:endParaRPr lang="ko-KR" altLang="en-US" sz="1708" b="1">
              <a:latin typeface="+mj-ea"/>
              <a:ea typeface="+mj-ea"/>
            </a:endParaRPr>
          </a:p>
        </p:txBody>
      </p:sp>
      <p:sp>
        <p:nvSpPr>
          <p:cNvPr id="3" name="TextBox 2">
            <a:extLst>
              <a:ext uri="{FF2B5EF4-FFF2-40B4-BE49-F238E27FC236}">
                <a16:creationId xmlns:a16="http://schemas.microsoft.com/office/drawing/2014/main" id="{665198AA-A850-464E-805E-FFEBEFE94BE5}"/>
              </a:ext>
            </a:extLst>
          </p:cNvPr>
          <p:cNvSpPr txBox="1"/>
          <p:nvPr/>
        </p:nvSpPr>
        <p:spPr>
          <a:xfrm>
            <a:off x="2431247" y="5681865"/>
            <a:ext cx="3429144" cy="400110"/>
          </a:xfrm>
          <a:prstGeom prst="rect">
            <a:avLst/>
          </a:prstGeom>
          <a:noFill/>
        </p:spPr>
        <p:txBody>
          <a:bodyPr wrap="none" rtlCol="0">
            <a:spAutoFit/>
          </a:bodyPr>
          <a:lstStyle/>
          <a:p>
            <a:pPr algn="l"/>
            <a:r>
              <a:rPr lang="en-US" altLang="ko-KR" sz="2000">
                <a:latin typeface="Consolas" panose="020B0609020204030204" pitchFamily="49" charset="0"/>
              </a:rPr>
              <a:t>(569, 30)        (569,)</a:t>
            </a:r>
            <a:endParaRPr lang="ko-KR" altLang="en-US" sz="2000">
              <a:latin typeface="Consolas" panose="020B0609020204030204" pitchFamily="49" charset="0"/>
            </a:endParaRPr>
          </a:p>
        </p:txBody>
      </p:sp>
      <p:sp>
        <p:nvSpPr>
          <p:cNvPr id="4" name="텍스트 개체 틀 3">
            <a:extLst>
              <a:ext uri="{FF2B5EF4-FFF2-40B4-BE49-F238E27FC236}">
                <a16:creationId xmlns:a16="http://schemas.microsoft.com/office/drawing/2014/main" id="{349E65B4-4A29-4C7E-B465-16CBE6CB4BA4}"/>
              </a:ext>
            </a:extLst>
          </p:cNvPr>
          <p:cNvSpPr>
            <a:spLocks noGrp="1"/>
          </p:cNvSpPr>
          <p:nvPr>
            <p:ph type="body" sz="quarter" idx="19"/>
          </p:nvPr>
        </p:nvSpPr>
        <p:spPr/>
        <p:txBody>
          <a:bodyPr/>
          <a:lstStyle/>
          <a:p>
            <a:r>
              <a:rPr lang="ko-KR" altLang="en-US" sz="2400" b="1">
                <a:solidFill>
                  <a:srgbClr val="000000"/>
                </a:solidFill>
                <a:ea typeface="-2002" pitchFamily="18" charset="-127"/>
              </a:rPr>
              <a:t>로지스틱 회귀 손실 함수</a:t>
            </a:r>
            <a:endParaRPr lang="ko-KR" altLang="en-US"/>
          </a:p>
        </p:txBody>
      </p:sp>
      <p:sp>
        <p:nvSpPr>
          <p:cNvPr id="12" name="텍스트 개체 틀 2">
            <a:extLst>
              <a:ext uri="{FF2B5EF4-FFF2-40B4-BE49-F238E27FC236}">
                <a16:creationId xmlns:a16="http://schemas.microsoft.com/office/drawing/2014/main" id="{155E7429-B5E0-4BED-B151-DC7DA0F75C4C}"/>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42448309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8">
            <a:extLst>
              <a:ext uri="{FF2B5EF4-FFF2-40B4-BE49-F238E27FC236}">
                <a16:creationId xmlns:a16="http://schemas.microsoft.com/office/drawing/2014/main" id="{46FD6B5A-D5BE-4126-9C02-F502CCDB5641}"/>
              </a:ext>
            </a:extLst>
          </p:cNvPr>
          <p:cNvSpPr/>
          <p:nvPr/>
        </p:nvSpPr>
        <p:spPr>
          <a:xfrm>
            <a:off x="1208172" y="1628756"/>
            <a:ext cx="7643534" cy="3420424"/>
          </a:xfrm>
          <a:prstGeom prst="rect">
            <a:avLst/>
          </a:prstGeom>
          <a:solidFill>
            <a:srgbClr val="E2E2F6"/>
          </a:solidFill>
        </p:spPr>
        <p:txBody>
          <a:bodyPr wrap="square">
            <a:spAutoFit/>
          </a:bodyPr>
          <a:lstStyle/>
          <a:p>
            <a:r>
              <a:rPr lang="en-US" altLang="ko-KR" sz="1708">
                <a:latin typeface="Consolas" panose="020B0609020204030204" pitchFamily="49" charset="0"/>
              </a:rPr>
              <a:t>cancer.data[:3]</a:t>
            </a:r>
          </a:p>
          <a:p>
            <a:r>
              <a:rPr lang="en-US" altLang="ko-KR" sz="1328">
                <a:latin typeface="Consolas" panose="020B0609020204030204" pitchFamily="49" charset="0"/>
              </a:rPr>
              <a:t>array([[1.799e+01, 1.038e+01, 1.228e+02, 1.001e+03, 1.184e-01, 2.776e-01,</a:t>
            </a:r>
          </a:p>
          <a:p>
            <a:r>
              <a:rPr lang="en-US" altLang="ko-KR" sz="1328">
                <a:latin typeface="Consolas" panose="020B0609020204030204" pitchFamily="49" charset="0"/>
              </a:rPr>
              <a:t>        3.001e-01, 1.471e-01, 2.419e-01, 7.871e-02, 1.095e+00, 9.053e-01,</a:t>
            </a:r>
          </a:p>
          <a:p>
            <a:r>
              <a:rPr lang="en-US" altLang="ko-KR" sz="1328">
                <a:latin typeface="Consolas" panose="020B0609020204030204" pitchFamily="49" charset="0"/>
              </a:rPr>
              <a:t>        8.589e+00, 1.534e+02, 6.399e-03, 4.904e-02, 5.373e-02, 1.587e-02,</a:t>
            </a:r>
          </a:p>
          <a:p>
            <a:r>
              <a:rPr lang="en-US" altLang="ko-KR" sz="1328">
                <a:latin typeface="Consolas" panose="020B0609020204030204" pitchFamily="49" charset="0"/>
              </a:rPr>
              <a:t>        3.003e-02, 6.193e-03, 2.538e+01, 1.733e+01, 1.846e+02, 2.019e+03,</a:t>
            </a:r>
          </a:p>
          <a:p>
            <a:r>
              <a:rPr lang="en-US" altLang="ko-KR" sz="1328">
                <a:latin typeface="Consolas" panose="020B0609020204030204" pitchFamily="49" charset="0"/>
              </a:rPr>
              <a:t>        1.622e-01, 6.656e-01, 7.119e-01, 2.654e-01, 4.601e-01, 1.189e-01],</a:t>
            </a:r>
          </a:p>
          <a:p>
            <a:r>
              <a:rPr lang="en-US" altLang="ko-KR" sz="1328">
                <a:latin typeface="Consolas" panose="020B0609020204030204" pitchFamily="49" charset="0"/>
              </a:rPr>
              <a:t>       [2.057e+01, 1.777e+01, 1.329e+02, 1.326e+03, 8.474e-02, 7.864e-02,</a:t>
            </a:r>
          </a:p>
          <a:p>
            <a:r>
              <a:rPr lang="en-US" altLang="ko-KR" sz="1328">
                <a:latin typeface="Consolas" panose="020B0609020204030204" pitchFamily="49" charset="0"/>
              </a:rPr>
              <a:t>        8.690e-02, 7.017e-02, 1.812e-01, 5.667e-02, 5.435e-01, 7.339e-01,</a:t>
            </a:r>
          </a:p>
          <a:p>
            <a:r>
              <a:rPr lang="en-US" altLang="ko-KR" sz="1328">
                <a:latin typeface="Consolas" panose="020B0609020204030204" pitchFamily="49" charset="0"/>
              </a:rPr>
              <a:t>        3.398e+00, 7.408e+01, 5.225e-03, 1.308e-02, 1.860e-02, 1.340e-02,</a:t>
            </a:r>
          </a:p>
          <a:p>
            <a:r>
              <a:rPr lang="en-US" altLang="ko-KR" sz="1328">
                <a:latin typeface="Consolas" panose="020B0609020204030204" pitchFamily="49" charset="0"/>
              </a:rPr>
              <a:t>        1.389e-02, 3.532e-03, 2.499e+01, 2.341e+01, 1.588e+02, 1.956e+03,</a:t>
            </a:r>
          </a:p>
          <a:p>
            <a:r>
              <a:rPr lang="en-US" altLang="ko-KR" sz="1328">
                <a:latin typeface="Consolas" panose="020B0609020204030204" pitchFamily="49" charset="0"/>
              </a:rPr>
              <a:t>        1.238e-01, 1.866e-01, 2.416e-01, 1.860e-01, 2.750e-01, 8.902e-02],</a:t>
            </a:r>
          </a:p>
          <a:p>
            <a:r>
              <a:rPr lang="en-US" altLang="ko-KR" sz="1328">
                <a:latin typeface="Consolas" panose="020B0609020204030204" pitchFamily="49" charset="0"/>
              </a:rPr>
              <a:t>       [1.969e+01, 2.125e+01, 1.300e+02, 1.203e+03, 1.096e-01, 1.599e-01,</a:t>
            </a:r>
          </a:p>
          <a:p>
            <a:r>
              <a:rPr lang="en-US" altLang="ko-KR" sz="1328">
                <a:latin typeface="Consolas" panose="020B0609020204030204" pitchFamily="49" charset="0"/>
              </a:rPr>
              <a:t>        1.974e-01, 1.279e-01, 2.069e-01, 5.999e-02, 7.456e-01, 7.869e-01,</a:t>
            </a:r>
          </a:p>
          <a:p>
            <a:r>
              <a:rPr lang="en-US" altLang="ko-KR" sz="1328">
                <a:latin typeface="Consolas" panose="020B0609020204030204" pitchFamily="49" charset="0"/>
              </a:rPr>
              <a:t>        4.585e+00, 9.403e+01, 6.150e-03, 4.006e-02, 3.832e-02, 2.058e-02,</a:t>
            </a:r>
          </a:p>
          <a:p>
            <a:r>
              <a:rPr lang="en-US" altLang="ko-KR" sz="1328">
                <a:latin typeface="Consolas" panose="020B0609020204030204" pitchFamily="49" charset="0"/>
              </a:rPr>
              <a:t>        2.250e-02, 4.571e-03, 2.357e+01, 2.553e+01, 1.525e+02, 1.709e+03,</a:t>
            </a:r>
          </a:p>
          <a:p>
            <a:r>
              <a:rPr lang="en-US" altLang="ko-KR" sz="1328">
                <a:latin typeface="Consolas" panose="020B0609020204030204" pitchFamily="49" charset="0"/>
              </a:rPr>
              <a:t>        1.444e-01, 4.245e-01, 4.504e-01, 2.430e-01, 3.613e-01, 8.758e-02]])</a:t>
            </a:r>
            <a:endParaRPr lang="ko-KR" altLang="en-US" sz="1328">
              <a:latin typeface="Consolas" panose="020B0609020204030204" pitchFamily="49" charset="0"/>
            </a:endParaRPr>
          </a:p>
        </p:txBody>
      </p:sp>
      <p:sp>
        <p:nvSpPr>
          <p:cNvPr id="10" name="TextBox 9">
            <a:extLst>
              <a:ext uri="{FF2B5EF4-FFF2-40B4-BE49-F238E27FC236}">
                <a16:creationId xmlns:a16="http://schemas.microsoft.com/office/drawing/2014/main" id="{120657F9-90C7-4389-A2E0-6C86B766ABC9}"/>
              </a:ext>
            </a:extLst>
          </p:cNvPr>
          <p:cNvSpPr txBox="1"/>
          <p:nvPr/>
        </p:nvSpPr>
        <p:spPr>
          <a:xfrm>
            <a:off x="1177888" y="1082648"/>
            <a:ext cx="5008102" cy="355162"/>
          </a:xfrm>
          <a:prstGeom prst="rect">
            <a:avLst/>
          </a:prstGeom>
          <a:noFill/>
        </p:spPr>
        <p:txBody>
          <a:bodyPr wrap="none" rtlCol="0">
            <a:spAutoFit/>
          </a:bodyPr>
          <a:lstStyle/>
          <a:p>
            <a:pPr algn="l"/>
            <a:r>
              <a:rPr lang="en-US" altLang="ko-KR" sz="1708" b="1">
                <a:latin typeface="+mj-ea"/>
                <a:ea typeface="+mj-ea"/>
              </a:rPr>
              <a:t>cancer</a:t>
            </a:r>
            <a:r>
              <a:rPr lang="ko-KR" altLang="en-US" sz="1708" b="1">
                <a:latin typeface="+mj-ea"/>
                <a:ea typeface="+mj-ea"/>
              </a:rPr>
              <a:t>에는 </a:t>
            </a:r>
            <a:r>
              <a:rPr lang="en-US" altLang="ko-KR" sz="1708" b="1">
                <a:latin typeface="+mj-ea"/>
                <a:ea typeface="+mj-ea"/>
              </a:rPr>
              <a:t>569</a:t>
            </a:r>
            <a:r>
              <a:rPr lang="ko-KR" altLang="en-US" sz="1708" b="1">
                <a:latin typeface="+mj-ea"/>
                <a:ea typeface="+mj-ea"/>
              </a:rPr>
              <a:t>개의 샘플과 </a:t>
            </a:r>
            <a:r>
              <a:rPr lang="en-US" altLang="ko-KR" sz="1708" b="1">
                <a:latin typeface="+mj-ea"/>
                <a:ea typeface="+mj-ea"/>
              </a:rPr>
              <a:t>30</a:t>
            </a:r>
            <a:r>
              <a:rPr lang="ko-KR" altLang="en-US" sz="1708" b="1">
                <a:latin typeface="+mj-ea"/>
                <a:ea typeface="+mj-ea"/>
              </a:rPr>
              <a:t>개의 특성이 있다</a:t>
            </a:r>
            <a:r>
              <a:rPr lang="en-US" altLang="ko-KR" sz="1708" b="1">
                <a:latin typeface="+mj-ea"/>
                <a:ea typeface="+mj-ea"/>
              </a:rPr>
              <a:t>.</a:t>
            </a:r>
            <a:endParaRPr lang="ko-KR" altLang="en-US" sz="1708" b="1">
              <a:latin typeface="+mj-ea"/>
              <a:ea typeface="+mj-ea"/>
            </a:endParaRPr>
          </a:p>
        </p:txBody>
      </p:sp>
      <p:sp>
        <p:nvSpPr>
          <p:cNvPr id="4" name="직사각형 3">
            <a:extLst>
              <a:ext uri="{FF2B5EF4-FFF2-40B4-BE49-F238E27FC236}">
                <a16:creationId xmlns:a16="http://schemas.microsoft.com/office/drawing/2014/main" id="{81A735AB-6E44-4E69-88A0-0C5D7B3C790A}"/>
              </a:ext>
            </a:extLst>
          </p:cNvPr>
          <p:cNvSpPr/>
          <p:nvPr/>
        </p:nvSpPr>
        <p:spPr>
          <a:xfrm>
            <a:off x="1960797" y="1945152"/>
            <a:ext cx="6171573" cy="1026027"/>
          </a:xfrm>
          <a:prstGeom prst="rect">
            <a:avLst/>
          </a:pr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 name="텍스트 개체 틀 1">
            <a:extLst>
              <a:ext uri="{FF2B5EF4-FFF2-40B4-BE49-F238E27FC236}">
                <a16:creationId xmlns:a16="http://schemas.microsoft.com/office/drawing/2014/main" id="{16B923BA-B157-47EA-9085-F9268A5D13F9}"/>
              </a:ext>
            </a:extLst>
          </p:cNvPr>
          <p:cNvSpPr>
            <a:spLocks noGrp="1"/>
          </p:cNvSpPr>
          <p:nvPr>
            <p:ph type="body" sz="quarter" idx="19"/>
          </p:nvPr>
        </p:nvSpPr>
        <p:spPr/>
        <p:txBody>
          <a:bodyPr/>
          <a:lstStyle/>
          <a:p>
            <a:r>
              <a:rPr lang="ko-KR" altLang="en-US" sz="2400" b="1">
                <a:solidFill>
                  <a:srgbClr val="000000"/>
                </a:solidFill>
                <a:ea typeface="-2002" pitchFamily="18" charset="-127"/>
              </a:rPr>
              <a:t>로지스틱 회귀 손실 함수</a:t>
            </a:r>
            <a:endParaRPr lang="ko-KR" altLang="en-US"/>
          </a:p>
        </p:txBody>
      </p:sp>
      <p:sp>
        <p:nvSpPr>
          <p:cNvPr id="8" name="텍스트 개체 틀 2">
            <a:extLst>
              <a:ext uri="{FF2B5EF4-FFF2-40B4-BE49-F238E27FC236}">
                <a16:creationId xmlns:a16="http://schemas.microsoft.com/office/drawing/2014/main" id="{EAA9F6E8-C6D7-4503-89C9-8C68A7E5B283}"/>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188459298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3" name="Picture 3">
            <a:extLst>
              <a:ext uri="{FF2B5EF4-FFF2-40B4-BE49-F238E27FC236}">
                <a16:creationId xmlns:a16="http://schemas.microsoft.com/office/drawing/2014/main" id="{833DD58B-9ED8-43A8-AEC5-02899792B9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0867" y="3068960"/>
            <a:ext cx="4892068" cy="3244865"/>
          </a:xfrm>
          <a:prstGeom prst="rect">
            <a:avLst/>
          </a:prstGeom>
          <a:noFill/>
          <a:extLst>
            <a:ext uri="{909E8E84-426E-40DD-AFC4-6F175D3DCCD1}">
              <a14:hiddenFill xmlns:a14="http://schemas.microsoft.com/office/drawing/2010/main">
                <a:solidFill>
                  <a:srgbClr val="FFFFFF"/>
                </a:solidFill>
              </a14:hiddenFill>
            </a:ext>
          </a:extLst>
        </p:spPr>
      </p:pic>
      <p:sp>
        <p:nvSpPr>
          <p:cNvPr id="7" name="직사각형 6">
            <a:extLst>
              <a:ext uri="{FF2B5EF4-FFF2-40B4-BE49-F238E27FC236}">
                <a16:creationId xmlns:a16="http://schemas.microsoft.com/office/drawing/2014/main" id="{B00C7DEF-F405-49F4-9211-ABCE714229F7}"/>
              </a:ext>
            </a:extLst>
          </p:cNvPr>
          <p:cNvSpPr/>
          <p:nvPr/>
        </p:nvSpPr>
        <p:spPr>
          <a:xfrm>
            <a:off x="1478403" y="1658211"/>
            <a:ext cx="7643534" cy="1143646"/>
          </a:xfrm>
          <a:prstGeom prst="rect">
            <a:avLst/>
          </a:prstGeom>
          <a:solidFill>
            <a:srgbClr val="E2E2F6"/>
          </a:solidFill>
        </p:spPr>
        <p:txBody>
          <a:bodyPr wrap="square">
            <a:spAutoFit/>
          </a:bodyPr>
          <a:lstStyle/>
          <a:p>
            <a:r>
              <a:rPr lang="en-US" altLang="ko-KR" sz="1708">
                <a:latin typeface="Consolas" panose="020B0609020204030204" pitchFamily="49" charset="0"/>
              </a:rPr>
              <a:t>plt.boxplot(cancer.data)</a:t>
            </a:r>
          </a:p>
          <a:p>
            <a:r>
              <a:rPr lang="en-US" altLang="ko-KR" sz="1708">
                <a:latin typeface="Consolas" panose="020B0609020204030204" pitchFamily="49" charset="0"/>
              </a:rPr>
              <a:t>plt.xlabel('feature')</a:t>
            </a:r>
          </a:p>
          <a:p>
            <a:r>
              <a:rPr lang="en-US" altLang="ko-KR" sz="1708">
                <a:latin typeface="Consolas" panose="020B0609020204030204" pitchFamily="49" charset="0"/>
              </a:rPr>
              <a:t>plt.ylabel('value')</a:t>
            </a:r>
          </a:p>
          <a:p>
            <a:r>
              <a:rPr lang="en-US" altLang="ko-KR" sz="1708">
                <a:latin typeface="Consolas" panose="020B0609020204030204" pitchFamily="49" charset="0"/>
              </a:rPr>
              <a:t>plt.show()</a:t>
            </a:r>
            <a:endParaRPr lang="ko-KR" altLang="en-US" sz="1328">
              <a:latin typeface="Consolas" panose="020B0609020204030204" pitchFamily="49" charset="0"/>
            </a:endParaRPr>
          </a:p>
        </p:txBody>
      </p:sp>
      <p:grpSp>
        <p:nvGrpSpPr>
          <p:cNvPr id="14" name="그룹 13">
            <a:extLst>
              <a:ext uri="{FF2B5EF4-FFF2-40B4-BE49-F238E27FC236}">
                <a16:creationId xmlns:a16="http://schemas.microsoft.com/office/drawing/2014/main" id="{691D88DA-B1DC-407F-9347-320C3A1897FE}"/>
              </a:ext>
            </a:extLst>
          </p:cNvPr>
          <p:cNvGrpSpPr/>
          <p:nvPr/>
        </p:nvGrpSpPr>
        <p:grpSpPr>
          <a:xfrm>
            <a:off x="6900264" y="3227847"/>
            <a:ext cx="485027" cy="2927088"/>
            <a:chOff x="7159083" y="2416098"/>
            <a:chExt cx="639336" cy="3858321"/>
          </a:xfrm>
        </p:grpSpPr>
        <p:sp>
          <p:nvSpPr>
            <p:cNvPr id="4" name="직사각형 3">
              <a:extLst>
                <a:ext uri="{FF2B5EF4-FFF2-40B4-BE49-F238E27FC236}">
                  <a16:creationId xmlns:a16="http://schemas.microsoft.com/office/drawing/2014/main" id="{2A2A130F-F68E-4C20-B6D7-6FC7BBAB82C3}"/>
                </a:ext>
              </a:extLst>
            </p:cNvPr>
            <p:cNvSpPr/>
            <p:nvPr/>
          </p:nvSpPr>
          <p:spPr>
            <a:xfrm>
              <a:off x="7159083" y="3553522"/>
              <a:ext cx="639336" cy="121176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A12387D-6A8F-4476-A42F-6BE81CD44BFD}"/>
                </a:ext>
              </a:extLst>
            </p:cNvPr>
            <p:cNvSpPr/>
            <p:nvPr/>
          </p:nvSpPr>
          <p:spPr>
            <a:xfrm>
              <a:off x="7159083" y="4765288"/>
              <a:ext cx="639336" cy="676507"/>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0" name="직선 연결선 9">
              <a:extLst>
                <a:ext uri="{FF2B5EF4-FFF2-40B4-BE49-F238E27FC236}">
                  <a16:creationId xmlns:a16="http://schemas.microsoft.com/office/drawing/2014/main" id="{203431F6-4706-456E-9765-EA5DB6A4000C}"/>
                </a:ext>
              </a:extLst>
            </p:cNvPr>
            <p:cNvCxnSpPr/>
            <p:nvPr/>
          </p:nvCxnSpPr>
          <p:spPr>
            <a:xfrm>
              <a:off x="7478751" y="5441795"/>
              <a:ext cx="0" cy="83262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직선 연결선 11">
              <a:extLst>
                <a:ext uri="{FF2B5EF4-FFF2-40B4-BE49-F238E27FC236}">
                  <a16:creationId xmlns:a16="http://schemas.microsoft.com/office/drawing/2014/main" id="{F274546D-00C4-44D4-ACA4-5503A572BA39}"/>
                </a:ext>
              </a:extLst>
            </p:cNvPr>
            <p:cNvCxnSpPr/>
            <p:nvPr/>
          </p:nvCxnSpPr>
          <p:spPr>
            <a:xfrm>
              <a:off x="7285463" y="6274419"/>
              <a:ext cx="36427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 name="그룹 12">
              <a:extLst>
                <a:ext uri="{FF2B5EF4-FFF2-40B4-BE49-F238E27FC236}">
                  <a16:creationId xmlns:a16="http://schemas.microsoft.com/office/drawing/2014/main" id="{79219F68-5DF9-4AF0-A338-11536F5A0086}"/>
                </a:ext>
              </a:extLst>
            </p:cNvPr>
            <p:cNvGrpSpPr/>
            <p:nvPr/>
          </p:nvGrpSpPr>
          <p:grpSpPr>
            <a:xfrm rot="10800000">
              <a:off x="7285462" y="2416098"/>
              <a:ext cx="364273" cy="1137424"/>
              <a:chOff x="7437863" y="5594195"/>
              <a:chExt cx="364273" cy="832624"/>
            </a:xfrm>
          </p:grpSpPr>
          <p:cxnSp>
            <p:nvCxnSpPr>
              <p:cNvPr id="16" name="직선 연결선 15">
                <a:extLst>
                  <a:ext uri="{FF2B5EF4-FFF2-40B4-BE49-F238E27FC236}">
                    <a16:creationId xmlns:a16="http://schemas.microsoft.com/office/drawing/2014/main" id="{6A0DAA85-ABA8-491C-BB71-85962D76B173}"/>
                  </a:ext>
                </a:extLst>
              </p:cNvPr>
              <p:cNvCxnSpPr/>
              <p:nvPr/>
            </p:nvCxnSpPr>
            <p:spPr>
              <a:xfrm>
                <a:off x="7631151" y="5594195"/>
                <a:ext cx="0" cy="83262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직선 연결선 16">
                <a:extLst>
                  <a:ext uri="{FF2B5EF4-FFF2-40B4-BE49-F238E27FC236}">
                    <a16:creationId xmlns:a16="http://schemas.microsoft.com/office/drawing/2014/main" id="{177A6CFF-E5FD-4159-8F4F-94D78D6FF1A7}"/>
                  </a:ext>
                </a:extLst>
              </p:cNvPr>
              <p:cNvCxnSpPr/>
              <p:nvPr/>
            </p:nvCxnSpPr>
            <p:spPr>
              <a:xfrm>
                <a:off x="7437863" y="6426819"/>
                <a:ext cx="36427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18" name="직선 화살표 연결선 17">
            <a:extLst>
              <a:ext uri="{FF2B5EF4-FFF2-40B4-BE49-F238E27FC236}">
                <a16:creationId xmlns:a16="http://schemas.microsoft.com/office/drawing/2014/main" id="{1297E16F-FE5D-434E-8438-972E7B5BB53F}"/>
              </a:ext>
            </a:extLst>
          </p:cNvPr>
          <p:cNvCxnSpPr/>
          <p:nvPr/>
        </p:nvCxnSpPr>
        <p:spPr>
          <a:xfrm flipH="1">
            <a:off x="7142778" y="3417922"/>
            <a:ext cx="575660" cy="241374"/>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F912BBF8-03D3-4B33-82F4-4A7B969FB7CA}"/>
              </a:ext>
            </a:extLst>
          </p:cNvPr>
          <p:cNvCxnSpPr>
            <a:cxnSpLocks/>
          </p:cNvCxnSpPr>
          <p:nvPr/>
        </p:nvCxnSpPr>
        <p:spPr>
          <a:xfrm>
            <a:off x="6733692" y="5755122"/>
            <a:ext cx="409088" cy="167963"/>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9E0BDC60-C846-4D07-A187-AFE41EEA1655}"/>
              </a:ext>
            </a:extLst>
          </p:cNvPr>
          <p:cNvSpPr txBox="1"/>
          <p:nvPr/>
        </p:nvSpPr>
        <p:spPr>
          <a:xfrm>
            <a:off x="7718438" y="3162282"/>
            <a:ext cx="623889" cy="355162"/>
          </a:xfrm>
          <a:prstGeom prst="rect">
            <a:avLst/>
          </a:prstGeom>
          <a:noFill/>
        </p:spPr>
        <p:txBody>
          <a:bodyPr wrap="none" rtlCol="0">
            <a:spAutoFit/>
          </a:bodyPr>
          <a:lstStyle/>
          <a:p>
            <a:pPr algn="l"/>
            <a:r>
              <a:rPr lang="ko-KR" altLang="en-US" sz="1708" b="1">
                <a:latin typeface="+mj-ea"/>
                <a:ea typeface="+mj-ea"/>
              </a:rPr>
              <a:t>수염</a:t>
            </a:r>
          </a:p>
        </p:txBody>
      </p:sp>
      <p:sp>
        <p:nvSpPr>
          <p:cNvPr id="25" name="TextBox 24">
            <a:extLst>
              <a:ext uri="{FF2B5EF4-FFF2-40B4-BE49-F238E27FC236}">
                <a16:creationId xmlns:a16="http://schemas.microsoft.com/office/drawing/2014/main" id="{129B745D-72EF-4CCF-924A-46D5587C9312}"/>
              </a:ext>
            </a:extLst>
          </p:cNvPr>
          <p:cNvSpPr txBox="1"/>
          <p:nvPr/>
        </p:nvSpPr>
        <p:spPr>
          <a:xfrm>
            <a:off x="6254004" y="5523271"/>
            <a:ext cx="623889" cy="355162"/>
          </a:xfrm>
          <a:prstGeom prst="rect">
            <a:avLst/>
          </a:prstGeom>
          <a:noFill/>
        </p:spPr>
        <p:txBody>
          <a:bodyPr wrap="none" rtlCol="0">
            <a:spAutoFit/>
          </a:bodyPr>
          <a:lstStyle/>
          <a:p>
            <a:pPr algn="l"/>
            <a:r>
              <a:rPr lang="ko-KR" altLang="en-US" sz="1708" b="1">
                <a:latin typeface="+mj-ea"/>
                <a:ea typeface="+mj-ea"/>
              </a:rPr>
              <a:t>수염</a:t>
            </a:r>
          </a:p>
        </p:txBody>
      </p:sp>
      <p:sp>
        <p:nvSpPr>
          <p:cNvPr id="26" name="TextBox 25">
            <a:extLst>
              <a:ext uri="{FF2B5EF4-FFF2-40B4-BE49-F238E27FC236}">
                <a16:creationId xmlns:a16="http://schemas.microsoft.com/office/drawing/2014/main" id="{8DC3BF2C-9D90-4C55-9F31-5971477F516F}"/>
              </a:ext>
            </a:extLst>
          </p:cNvPr>
          <p:cNvSpPr txBox="1"/>
          <p:nvPr/>
        </p:nvSpPr>
        <p:spPr>
          <a:xfrm>
            <a:off x="7410495" y="3911805"/>
            <a:ext cx="963725" cy="355162"/>
          </a:xfrm>
          <a:prstGeom prst="rect">
            <a:avLst/>
          </a:prstGeom>
          <a:noFill/>
        </p:spPr>
        <p:txBody>
          <a:bodyPr wrap="none" rtlCol="0">
            <a:spAutoFit/>
          </a:bodyPr>
          <a:lstStyle/>
          <a:p>
            <a:pPr algn="l"/>
            <a:r>
              <a:rPr lang="en-US" altLang="ko-KR" sz="1708" b="1">
                <a:latin typeface="+mj-ea"/>
                <a:ea typeface="+mj-ea"/>
              </a:rPr>
              <a:t>3</a:t>
            </a:r>
            <a:r>
              <a:rPr lang="ko-KR" altLang="en-US" sz="1708" b="1">
                <a:latin typeface="+mj-ea"/>
                <a:ea typeface="+mj-ea"/>
              </a:rPr>
              <a:t>사분위</a:t>
            </a:r>
          </a:p>
        </p:txBody>
      </p:sp>
      <p:sp>
        <p:nvSpPr>
          <p:cNvPr id="27" name="TextBox 26">
            <a:extLst>
              <a:ext uri="{FF2B5EF4-FFF2-40B4-BE49-F238E27FC236}">
                <a16:creationId xmlns:a16="http://schemas.microsoft.com/office/drawing/2014/main" id="{F921DE2C-BDF8-4BC0-863A-9F2AC7B1D341}"/>
              </a:ext>
            </a:extLst>
          </p:cNvPr>
          <p:cNvSpPr txBox="1"/>
          <p:nvPr/>
        </p:nvSpPr>
        <p:spPr>
          <a:xfrm>
            <a:off x="7430608" y="4849440"/>
            <a:ext cx="963725" cy="355162"/>
          </a:xfrm>
          <a:prstGeom prst="rect">
            <a:avLst/>
          </a:prstGeom>
          <a:noFill/>
        </p:spPr>
        <p:txBody>
          <a:bodyPr wrap="none" rtlCol="0">
            <a:spAutoFit/>
          </a:bodyPr>
          <a:lstStyle/>
          <a:p>
            <a:pPr algn="l"/>
            <a:r>
              <a:rPr lang="en-US" altLang="ko-KR" sz="1708" b="1">
                <a:latin typeface="+mj-ea"/>
                <a:ea typeface="+mj-ea"/>
              </a:rPr>
              <a:t>2</a:t>
            </a:r>
            <a:r>
              <a:rPr lang="ko-KR" altLang="en-US" sz="1708" b="1">
                <a:latin typeface="+mj-ea"/>
                <a:ea typeface="+mj-ea"/>
              </a:rPr>
              <a:t>사분위</a:t>
            </a:r>
          </a:p>
        </p:txBody>
      </p:sp>
      <p:sp>
        <p:nvSpPr>
          <p:cNvPr id="28" name="TextBox 27">
            <a:extLst>
              <a:ext uri="{FF2B5EF4-FFF2-40B4-BE49-F238E27FC236}">
                <a16:creationId xmlns:a16="http://schemas.microsoft.com/office/drawing/2014/main" id="{36520251-2CA4-4438-A5A5-A396E7D61CD9}"/>
              </a:ext>
            </a:extLst>
          </p:cNvPr>
          <p:cNvSpPr txBox="1"/>
          <p:nvPr/>
        </p:nvSpPr>
        <p:spPr>
          <a:xfrm>
            <a:off x="7430607" y="5309495"/>
            <a:ext cx="963725" cy="355162"/>
          </a:xfrm>
          <a:prstGeom prst="rect">
            <a:avLst/>
          </a:prstGeom>
          <a:noFill/>
        </p:spPr>
        <p:txBody>
          <a:bodyPr wrap="none" rtlCol="0">
            <a:spAutoFit/>
          </a:bodyPr>
          <a:lstStyle/>
          <a:p>
            <a:pPr algn="l"/>
            <a:r>
              <a:rPr lang="en-US" altLang="ko-KR" sz="1708" b="1">
                <a:latin typeface="+mj-ea"/>
                <a:ea typeface="+mj-ea"/>
              </a:rPr>
              <a:t>1</a:t>
            </a:r>
            <a:r>
              <a:rPr lang="ko-KR" altLang="en-US" sz="1708" b="1">
                <a:latin typeface="+mj-ea"/>
                <a:ea typeface="+mj-ea"/>
              </a:rPr>
              <a:t>사분위</a:t>
            </a:r>
          </a:p>
        </p:txBody>
      </p:sp>
      <p:sp>
        <p:nvSpPr>
          <p:cNvPr id="29" name="TextBox 28">
            <a:extLst>
              <a:ext uri="{FF2B5EF4-FFF2-40B4-BE49-F238E27FC236}">
                <a16:creationId xmlns:a16="http://schemas.microsoft.com/office/drawing/2014/main" id="{4EF2D4AD-38CA-4B56-86BA-532F7BA190C6}"/>
              </a:ext>
            </a:extLst>
          </p:cNvPr>
          <p:cNvSpPr txBox="1"/>
          <p:nvPr/>
        </p:nvSpPr>
        <p:spPr>
          <a:xfrm>
            <a:off x="535705" y="1082648"/>
            <a:ext cx="6612708" cy="400110"/>
          </a:xfrm>
          <a:prstGeom prst="rect">
            <a:avLst/>
          </a:prstGeom>
          <a:noFill/>
        </p:spPr>
        <p:txBody>
          <a:bodyPr wrap="none" rtlCol="0">
            <a:spAutoFit/>
          </a:bodyPr>
          <a:lstStyle/>
          <a:p>
            <a:pPr algn="l"/>
            <a:r>
              <a:rPr lang="ko-KR" altLang="en-US" sz="2000" b="1">
                <a:latin typeface="+mj-ea"/>
                <a:ea typeface="+mj-ea"/>
              </a:rPr>
              <a:t>박스 플롯을 이용하면 각 특성의 사분위 값을 볼수 있다</a:t>
            </a:r>
            <a:r>
              <a:rPr lang="en-US" altLang="ko-KR" sz="2000" b="1">
                <a:latin typeface="+mj-ea"/>
                <a:ea typeface="+mj-ea"/>
              </a:rPr>
              <a:t>.</a:t>
            </a:r>
            <a:endParaRPr lang="ko-KR" altLang="en-US" sz="2000" b="1">
              <a:latin typeface="+mj-ea"/>
              <a:ea typeface="+mj-ea"/>
            </a:endParaRPr>
          </a:p>
        </p:txBody>
      </p:sp>
      <p:sp>
        <p:nvSpPr>
          <p:cNvPr id="2" name="텍스트 개체 틀 1">
            <a:extLst>
              <a:ext uri="{FF2B5EF4-FFF2-40B4-BE49-F238E27FC236}">
                <a16:creationId xmlns:a16="http://schemas.microsoft.com/office/drawing/2014/main" id="{48948A9E-89DD-4F22-ADDA-A59E659C1D16}"/>
              </a:ext>
            </a:extLst>
          </p:cNvPr>
          <p:cNvSpPr>
            <a:spLocks noGrp="1"/>
          </p:cNvSpPr>
          <p:nvPr>
            <p:ph type="body" sz="quarter" idx="19"/>
          </p:nvPr>
        </p:nvSpPr>
        <p:spPr/>
        <p:txBody>
          <a:bodyPr/>
          <a:lstStyle/>
          <a:p>
            <a:r>
              <a:rPr lang="ko-KR" altLang="en-US" sz="2400" b="1">
                <a:solidFill>
                  <a:srgbClr val="000000"/>
                </a:solidFill>
                <a:ea typeface="-2002" pitchFamily="18" charset="-127"/>
              </a:rPr>
              <a:t>로지스틱 회귀 손실 함수</a:t>
            </a:r>
            <a:endParaRPr lang="ko-KR" altLang="en-US"/>
          </a:p>
        </p:txBody>
      </p:sp>
      <p:sp>
        <p:nvSpPr>
          <p:cNvPr id="23" name="텍스트 개체 틀 2">
            <a:extLst>
              <a:ext uri="{FF2B5EF4-FFF2-40B4-BE49-F238E27FC236}">
                <a16:creationId xmlns:a16="http://schemas.microsoft.com/office/drawing/2014/main" id="{E6B069FE-4F99-4352-AB4A-DA080C49A4F7}"/>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157322239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3" name="Picture 3">
            <a:extLst>
              <a:ext uri="{FF2B5EF4-FFF2-40B4-BE49-F238E27FC236}">
                <a16:creationId xmlns:a16="http://schemas.microsoft.com/office/drawing/2014/main" id="{833DD58B-9ED8-43A8-AEC5-02899792B9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0867" y="2755873"/>
            <a:ext cx="4892068" cy="3244865"/>
          </a:xfrm>
          <a:prstGeom prst="rect">
            <a:avLst/>
          </a:prstGeom>
          <a:noFill/>
          <a:extLst>
            <a:ext uri="{909E8E84-426E-40DD-AFC4-6F175D3DCCD1}">
              <a14:hiddenFill xmlns:a14="http://schemas.microsoft.com/office/drawing/2010/main">
                <a:solidFill>
                  <a:srgbClr val="FFFFFF"/>
                </a:solidFill>
              </a14:hiddenFill>
            </a:ext>
          </a:extLst>
        </p:spPr>
      </p:pic>
      <p:sp>
        <p:nvSpPr>
          <p:cNvPr id="7" name="직사각형 6">
            <a:extLst>
              <a:ext uri="{FF2B5EF4-FFF2-40B4-BE49-F238E27FC236}">
                <a16:creationId xmlns:a16="http://schemas.microsoft.com/office/drawing/2014/main" id="{B00C7DEF-F405-49F4-9211-ABCE714229F7}"/>
              </a:ext>
            </a:extLst>
          </p:cNvPr>
          <p:cNvSpPr/>
          <p:nvPr/>
        </p:nvSpPr>
        <p:spPr>
          <a:xfrm>
            <a:off x="1478403" y="1658211"/>
            <a:ext cx="7643534" cy="830997"/>
          </a:xfrm>
          <a:prstGeom prst="rect">
            <a:avLst/>
          </a:prstGeom>
          <a:solidFill>
            <a:srgbClr val="E2E2F6"/>
          </a:solidFill>
        </p:spPr>
        <p:txBody>
          <a:bodyPr wrap="square">
            <a:spAutoFit/>
          </a:bodyPr>
          <a:lstStyle/>
          <a:p>
            <a:r>
              <a:rPr lang="en-US" altLang="ko-KR" sz="1600">
                <a:latin typeface="Consolas" panose="020B0609020204030204" pitchFamily="49" charset="0"/>
              </a:rPr>
              <a:t>cancer.feature_names[[3,23]]</a:t>
            </a:r>
          </a:p>
          <a:p>
            <a:endParaRPr lang="en-US" altLang="ko-KR" sz="1600">
              <a:latin typeface="Consolas" panose="020B0609020204030204" pitchFamily="49" charset="0"/>
            </a:endParaRPr>
          </a:p>
          <a:p>
            <a:r>
              <a:rPr lang="en-US" altLang="ko-KR" sz="1600">
                <a:latin typeface="Consolas" panose="020B0609020204030204" pitchFamily="49" charset="0"/>
              </a:rPr>
              <a:t>array(['mean area', 'worst area'], dtype='&lt;U23')</a:t>
            </a:r>
            <a:endParaRPr lang="ko-KR" altLang="en-US" sz="1600">
              <a:latin typeface="Consolas" panose="020B0609020204030204" pitchFamily="49" charset="0"/>
            </a:endParaRPr>
          </a:p>
        </p:txBody>
      </p:sp>
      <p:sp>
        <p:nvSpPr>
          <p:cNvPr id="29" name="TextBox 28">
            <a:extLst>
              <a:ext uri="{FF2B5EF4-FFF2-40B4-BE49-F238E27FC236}">
                <a16:creationId xmlns:a16="http://schemas.microsoft.com/office/drawing/2014/main" id="{4EF2D4AD-38CA-4B56-86BA-532F7BA190C6}"/>
              </a:ext>
            </a:extLst>
          </p:cNvPr>
          <p:cNvSpPr txBox="1"/>
          <p:nvPr/>
        </p:nvSpPr>
        <p:spPr>
          <a:xfrm>
            <a:off x="810867" y="1115231"/>
            <a:ext cx="5069016" cy="355162"/>
          </a:xfrm>
          <a:prstGeom prst="rect">
            <a:avLst/>
          </a:prstGeom>
          <a:noFill/>
        </p:spPr>
        <p:txBody>
          <a:bodyPr wrap="none" rtlCol="0">
            <a:spAutoFit/>
          </a:bodyPr>
          <a:lstStyle/>
          <a:p>
            <a:pPr algn="l"/>
            <a:r>
              <a:rPr lang="ko-KR" altLang="en-US" sz="1708" b="1">
                <a:latin typeface="+mj-ea"/>
                <a:ea typeface="+mj-ea"/>
              </a:rPr>
              <a:t>눈에 띄는 특성 보기 </a:t>
            </a:r>
            <a:r>
              <a:rPr lang="en-US" altLang="ko-KR" sz="1708" b="1">
                <a:latin typeface="+mj-ea"/>
                <a:ea typeface="+mj-ea"/>
              </a:rPr>
              <a:t>: </a:t>
            </a:r>
            <a:r>
              <a:rPr lang="ko-KR" altLang="en-US" sz="1708" b="1">
                <a:latin typeface="+mj-ea"/>
                <a:ea typeface="+mj-ea"/>
              </a:rPr>
              <a:t>모두 넓이에 관한 특성이다</a:t>
            </a:r>
            <a:r>
              <a:rPr lang="en-US" altLang="ko-KR" sz="1708" b="1">
                <a:latin typeface="+mj-ea"/>
                <a:ea typeface="+mj-ea"/>
              </a:rPr>
              <a:t>.</a:t>
            </a:r>
            <a:endParaRPr lang="ko-KR" altLang="en-US" sz="1708" b="1">
              <a:latin typeface="+mj-ea"/>
              <a:ea typeface="+mj-ea"/>
            </a:endParaRPr>
          </a:p>
        </p:txBody>
      </p:sp>
      <p:grpSp>
        <p:nvGrpSpPr>
          <p:cNvPr id="6" name="그룹 5">
            <a:extLst>
              <a:ext uri="{FF2B5EF4-FFF2-40B4-BE49-F238E27FC236}">
                <a16:creationId xmlns:a16="http://schemas.microsoft.com/office/drawing/2014/main" id="{6C92C997-BADC-4043-8EC9-E853A2E2E2C0}"/>
              </a:ext>
            </a:extLst>
          </p:cNvPr>
          <p:cNvGrpSpPr/>
          <p:nvPr/>
        </p:nvGrpSpPr>
        <p:grpSpPr>
          <a:xfrm>
            <a:off x="1478403" y="5856940"/>
            <a:ext cx="1278427" cy="560393"/>
            <a:chOff x="1558246" y="6315166"/>
            <a:chExt cx="1347470" cy="590658"/>
          </a:xfrm>
        </p:grpSpPr>
        <p:sp>
          <p:nvSpPr>
            <p:cNvPr id="23" name="TextBox 22">
              <a:extLst>
                <a:ext uri="{FF2B5EF4-FFF2-40B4-BE49-F238E27FC236}">
                  <a16:creationId xmlns:a16="http://schemas.microsoft.com/office/drawing/2014/main" id="{B6FF2673-E506-4AED-B25B-33C6FE5E3179}"/>
                </a:ext>
              </a:extLst>
            </p:cNvPr>
            <p:cNvSpPr txBox="1"/>
            <p:nvPr/>
          </p:nvSpPr>
          <p:spPr>
            <a:xfrm>
              <a:off x="1558246" y="6531481"/>
              <a:ext cx="1347470" cy="374343"/>
            </a:xfrm>
            <a:prstGeom prst="rect">
              <a:avLst/>
            </a:prstGeom>
            <a:noFill/>
          </p:spPr>
          <p:txBody>
            <a:bodyPr wrap="none" rtlCol="0">
              <a:spAutoFit/>
            </a:bodyPr>
            <a:lstStyle/>
            <a:p>
              <a:pPr algn="l"/>
              <a:r>
                <a:rPr lang="en-US" altLang="ko-KR" sz="1708" b="1">
                  <a:latin typeface="+mj-ea"/>
                  <a:ea typeface="+mj-ea"/>
                </a:rPr>
                <a:t>mean</a:t>
              </a:r>
              <a:r>
                <a:rPr lang="ko-KR" altLang="en-US" sz="1708" b="1">
                  <a:latin typeface="+mj-ea"/>
                  <a:ea typeface="+mj-ea"/>
                </a:rPr>
                <a:t> </a:t>
              </a:r>
              <a:r>
                <a:rPr lang="en-US" altLang="ko-KR" sz="1708" b="1">
                  <a:latin typeface="+mj-ea"/>
                  <a:ea typeface="+mj-ea"/>
                </a:rPr>
                <a:t>area</a:t>
              </a:r>
              <a:endParaRPr lang="ko-KR" altLang="en-US" sz="1708" b="1">
                <a:latin typeface="+mj-ea"/>
                <a:ea typeface="+mj-ea"/>
              </a:endParaRPr>
            </a:p>
          </p:txBody>
        </p:sp>
        <p:sp>
          <p:nvSpPr>
            <p:cNvPr id="3" name="화살표: 위쪽 2">
              <a:extLst>
                <a:ext uri="{FF2B5EF4-FFF2-40B4-BE49-F238E27FC236}">
                  <a16:creationId xmlns:a16="http://schemas.microsoft.com/office/drawing/2014/main" id="{0DD3FD64-A04E-4A15-92A6-A38C3550015C}"/>
                </a:ext>
              </a:extLst>
            </p:cNvPr>
            <p:cNvSpPr/>
            <p:nvPr/>
          </p:nvSpPr>
          <p:spPr>
            <a:xfrm>
              <a:off x="1999786" y="6315166"/>
              <a:ext cx="126381" cy="257061"/>
            </a:xfrm>
            <a:prstGeom prst="upArrow">
              <a:avLst/>
            </a:prstGeom>
            <a:solidFill>
              <a:srgbClr val="FF66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grpSp>
      <p:grpSp>
        <p:nvGrpSpPr>
          <p:cNvPr id="5" name="그룹 4">
            <a:extLst>
              <a:ext uri="{FF2B5EF4-FFF2-40B4-BE49-F238E27FC236}">
                <a16:creationId xmlns:a16="http://schemas.microsoft.com/office/drawing/2014/main" id="{FBB58C00-4A4B-42A3-8C6F-0066562318F8}"/>
              </a:ext>
            </a:extLst>
          </p:cNvPr>
          <p:cNvGrpSpPr/>
          <p:nvPr/>
        </p:nvGrpSpPr>
        <p:grpSpPr>
          <a:xfrm>
            <a:off x="4250322" y="5856940"/>
            <a:ext cx="1288238" cy="560393"/>
            <a:chOff x="4479865" y="6355912"/>
            <a:chExt cx="1357811" cy="590658"/>
          </a:xfrm>
        </p:grpSpPr>
        <p:sp>
          <p:nvSpPr>
            <p:cNvPr id="30" name="TextBox 29">
              <a:extLst>
                <a:ext uri="{FF2B5EF4-FFF2-40B4-BE49-F238E27FC236}">
                  <a16:creationId xmlns:a16="http://schemas.microsoft.com/office/drawing/2014/main" id="{792A4C87-1305-490F-AD69-6EEE7606DB5D}"/>
                </a:ext>
              </a:extLst>
            </p:cNvPr>
            <p:cNvSpPr txBox="1"/>
            <p:nvPr/>
          </p:nvSpPr>
          <p:spPr>
            <a:xfrm>
              <a:off x="4479865" y="6572227"/>
              <a:ext cx="1357811" cy="374343"/>
            </a:xfrm>
            <a:prstGeom prst="rect">
              <a:avLst/>
            </a:prstGeom>
            <a:noFill/>
          </p:spPr>
          <p:txBody>
            <a:bodyPr wrap="none" rtlCol="0">
              <a:spAutoFit/>
            </a:bodyPr>
            <a:lstStyle/>
            <a:p>
              <a:pPr algn="l"/>
              <a:r>
                <a:rPr lang="en-US" altLang="ko-KR" sz="1708" b="1">
                  <a:latin typeface="+mj-ea"/>
                  <a:ea typeface="+mj-ea"/>
                </a:rPr>
                <a:t>worst area</a:t>
              </a:r>
              <a:endParaRPr lang="ko-KR" altLang="en-US" sz="1708" b="1">
                <a:latin typeface="+mj-ea"/>
                <a:ea typeface="+mj-ea"/>
              </a:endParaRPr>
            </a:p>
          </p:txBody>
        </p:sp>
        <p:sp>
          <p:nvSpPr>
            <p:cNvPr id="31" name="화살표: 위쪽 30">
              <a:extLst>
                <a:ext uri="{FF2B5EF4-FFF2-40B4-BE49-F238E27FC236}">
                  <a16:creationId xmlns:a16="http://schemas.microsoft.com/office/drawing/2014/main" id="{2749050A-3F2F-471D-9ABD-9D6EF80DB1E1}"/>
                </a:ext>
              </a:extLst>
            </p:cNvPr>
            <p:cNvSpPr/>
            <p:nvPr/>
          </p:nvSpPr>
          <p:spPr>
            <a:xfrm>
              <a:off x="4921405" y="6355912"/>
              <a:ext cx="126381" cy="257061"/>
            </a:xfrm>
            <a:prstGeom prst="upArrow">
              <a:avLst/>
            </a:prstGeom>
            <a:solidFill>
              <a:srgbClr val="FF66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grpSp>
      <p:sp>
        <p:nvSpPr>
          <p:cNvPr id="2" name="텍스트 개체 틀 1">
            <a:extLst>
              <a:ext uri="{FF2B5EF4-FFF2-40B4-BE49-F238E27FC236}">
                <a16:creationId xmlns:a16="http://schemas.microsoft.com/office/drawing/2014/main" id="{22FEE4EA-0FD5-4A9B-87D2-611161AD91E7}"/>
              </a:ext>
            </a:extLst>
          </p:cNvPr>
          <p:cNvSpPr>
            <a:spLocks noGrp="1"/>
          </p:cNvSpPr>
          <p:nvPr>
            <p:ph type="body" sz="quarter" idx="19"/>
          </p:nvPr>
        </p:nvSpPr>
        <p:spPr/>
        <p:txBody>
          <a:bodyPr/>
          <a:lstStyle/>
          <a:p>
            <a:r>
              <a:rPr lang="ko-KR" altLang="en-US" sz="2400" b="1">
                <a:solidFill>
                  <a:srgbClr val="000000"/>
                </a:solidFill>
                <a:ea typeface="-2002" pitchFamily="18" charset="-127"/>
              </a:rPr>
              <a:t>로지스틱 회귀 손실 함수</a:t>
            </a:r>
            <a:endParaRPr lang="ko-KR" altLang="en-US"/>
          </a:p>
        </p:txBody>
      </p:sp>
      <p:sp>
        <p:nvSpPr>
          <p:cNvPr id="14" name="텍스트 개체 틀 2">
            <a:extLst>
              <a:ext uri="{FF2B5EF4-FFF2-40B4-BE49-F238E27FC236}">
                <a16:creationId xmlns:a16="http://schemas.microsoft.com/office/drawing/2014/main" id="{6F04C577-AD0E-432D-AE5C-9568F04D026F}"/>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256595292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B00C7DEF-F405-49F4-9211-ABCE714229F7}"/>
              </a:ext>
            </a:extLst>
          </p:cNvPr>
          <p:cNvSpPr/>
          <p:nvPr/>
        </p:nvSpPr>
        <p:spPr>
          <a:xfrm>
            <a:off x="1467994" y="1556792"/>
            <a:ext cx="7643534" cy="830997"/>
          </a:xfrm>
          <a:prstGeom prst="rect">
            <a:avLst/>
          </a:prstGeom>
          <a:solidFill>
            <a:srgbClr val="E2E2F6"/>
          </a:solidFill>
        </p:spPr>
        <p:txBody>
          <a:bodyPr wrap="square">
            <a:spAutoFit/>
          </a:bodyPr>
          <a:lstStyle/>
          <a:p>
            <a:r>
              <a:rPr lang="en-US" altLang="ko-KR" sz="1600">
                <a:latin typeface="Consolas" panose="020B0609020204030204" pitchFamily="49" charset="0"/>
              </a:rPr>
              <a:t>np.unique(cancer.target, return_counts=True)</a:t>
            </a:r>
          </a:p>
          <a:p>
            <a:endParaRPr lang="en-US" altLang="ko-KR" sz="1600">
              <a:latin typeface="Consolas" panose="020B0609020204030204" pitchFamily="49" charset="0"/>
            </a:endParaRPr>
          </a:p>
          <a:p>
            <a:r>
              <a:rPr lang="en-US" altLang="ko-KR" sz="1600">
                <a:latin typeface="Consolas" panose="020B0609020204030204" pitchFamily="49" charset="0"/>
              </a:rPr>
              <a:t>(array([0, 1]), array([212, 357], dtype=int64))</a:t>
            </a:r>
            <a:endParaRPr lang="ko-KR" altLang="en-US" sz="1600">
              <a:latin typeface="Consolas" panose="020B0609020204030204" pitchFamily="49" charset="0"/>
            </a:endParaRPr>
          </a:p>
        </p:txBody>
      </p:sp>
      <p:sp>
        <p:nvSpPr>
          <p:cNvPr id="29" name="TextBox 28">
            <a:extLst>
              <a:ext uri="{FF2B5EF4-FFF2-40B4-BE49-F238E27FC236}">
                <a16:creationId xmlns:a16="http://schemas.microsoft.com/office/drawing/2014/main" id="{4EF2D4AD-38CA-4B56-86BA-532F7BA190C6}"/>
              </a:ext>
            </a:extLst>
          </p:cNvPr>
          <p:cNvSpPr txBox="1"/>
          <p:nvPr/>
        </p:nvSpPr>
        <p:spPr>
          <a:xfrm>
            <a:off x="956556" y="1082648"/>
            <a:ext cx="1875835" cy="355162"/>
          </a:xfrm>
          <a:prstGeom prst="rect">
            <a:avLst/>
          </a:prstGeom>
          <a:noFill/>
        </p:spPr>
        <p:txBody>
          <a:bodyPr wrap="none" rtlCol="0">
            <a:spAutoFit/>
          </a:bodyPr>
          <a:lstStyle/>
          <a:p>
            <a:pPr algn="l"/>
            <a:r>
              <a:rPr lang="ko-KR" altLang="en-US" sz="1708" b="1">
                <a:latin typeface="+mj-ea"/>
                <a:ea typeface="+mj-ea"/>
              </a:rPr>
              <a:t>타겟 데이터 확인</a:t>
            </a:r>
          </a:p>
        </p:txBody>
      </p:sp>
      <p:sp>
        <p:nvSpPr>
          <p:cNvPr id="32" name="TextBox 31">
            <a:extLst>
              <a:ext uri="{FF2B5EF4-FFF2-40B4-BE49-F238E27FC236}">
                <a16:creationId xmlns:a16="http://schemas.microsoft.com/office/drawing/2014/main" id="{D86DF2CF-DDDE-4EF2-A07A-C66BD970D56C}"/>
              </a:ext>
            </a:extLst>
          </p:cNvPr>
          <p:cNvSpPr txBox="1"/>
          <p:nvPr/>
        </p:nvSpPr>
        <p:spPr>
          <a:xfrm>
            <a:off x="1403592" y="2924944"/>
            <a:ext cx="6878230" cy="1932132"/>
          </a:xfrm>
          <a:prstGeom prst="rect">
            <a:avLst/>
          </a:prstGeom>
          <a:noFill/>
        </p:spPr>
        <p:txBody>
          <a:bodyPr wrap="none" rtlCol="0">
            <a:spAutoFit/>
          </a:bodyPr>
          <a:lstStyle/>
          <a:p>
            <a:pPr algn="l"/>
            <a:r>
              <a:rPr lang="ko-KR" altLang="en-US" sz="1708" b="1">
                <a:latin typeface="+mj-ea"/>
                <a:ea typeface="+mj-ea"/>
              </a:rPr>
              <a:t>넘파이의 </a:t>
            </a:r>
            <a:r>
              <a:rPr lang="en-US" altLang="ko-KR" sz="1708" b="1">
                <a:latin typeface="+mj-ea"/>
                <a:ea typeface="+mj-ea"/>
              </a:rPr>
              <a:t>unique </a:t>
            </a:r>
            <a:r>
              <a:rPr lang="ko-KR" altLang="en-US" sz="1708" b="1">
                <a:latin typeface="+mj-ea"/>
                <a:ea typeface="+mj-ea"/>
              </a:rPr>
              <a:t>함수는 중복 제거후 고유한 값을 찾아 반환한다</a:t>
            </a:r>
            <a:r>
              <a:rPr lang="en-US" altLang="ko-KR" sz="1708" b="1">
                <a:latin typeface="+mj-ea"/>
                <a:ea typeface="+mj-ea"/>
              </a:rPr>
              <a:t>.</a:t>
            </a:r>
          </a:p>
          <a:p>
            <a:pPr algn="l"/>
            <a:endParaRPr lang="en-US" altLang="ko-KR" sz="1708" b="1">
              <a:latin typeface="+mj-ea"/>
              <a:ea typeface="+mj-ea"/>
            </a:endParaRPr>
          </a:p>
          <a:p>
            <a:pPr algn="l"/>
            <a:r>
              <a:rPr lang="en-US" altLang="ko-KR" sz="1708" b="1">
                <a:latin typeface="+mj-ea"/>
                <a:ea typeface="+mj-ea"/>
              </a:rPr>
              <a:t>cancer.target</a:t>
            </a:r>
            <a:r>
              <a:rPr lang="ko-KR" altLang="en-US" sz="1708" b="1">
                <a:latin typeface="+mj-ea"/>
                <a:ea typeface="+mj-ea"/>
              </a:rPr>
              <a:t>에는 </a:t>
            </a:r>
            <a:r>
              <a:rPr lang="en-US" altLang="ko-KR" sz="1708" b="1">
                <a:latin typeface="+mj-ea"/>
                <a:ea typeface="+mj-ea"/>
              </a:rPr>
              <a:t>0=&gt;</a:t>
            </a:r>
            <a:r>
              <a:rPr lang="ko-KR" altLang="en-US" sz="1708" b="1">
                <a:latin typeface="+mj-ea"/>
                <a:ea typeface="+mj-ea"/>
              </a:rPr>
              <a:t>양성</a:t>
            </a:r>
            <a:r>
              <a:rPr lang="en-US" altLang="ko-KR" sz="1708" b="1">
                <a:latin typeface="+mj-ea"/>
                <a:ea typeface="+mj-ea"/>
              </a:rPr>
              <a:t>, 1=&gt;</a:t>
            </a:r>
            <a:r>
              <a:rPr lang="ko-KR" altLang="en-US" sz="1708" b="1">
                <a:latin typeface="+mj-ea"/>
                <a:ea typeface="+mj-ea"/>
              </a:rPr>
              <a:t>악성 의 값이 있다</a:t>
            </a:r>
            <a:r>
              <a:rPr lang="en-US" altLang="ko-KR" sz="1708" b="1">
                <a:latin typeface="+mj-ea"/>
                <a:ea typeface="+mj-ea"/>
              </a:rPr>
              <a:t>.</a:t>
            </a:r>
          </a:p>
          <a:p>
            <a:pPr algn="l"/>
            <a:endParaRPr lang="en-US" altLang="ko-KR" sz="1708" b="1">
              <a:latin typeface="+mj-ea"/>
              <a:ea typeface="+mj-ea"/>
            </a:endParaRPr>
          </a:p>
          <a:p>
            <a:pPr algn="l"/>
            <a:r>
              <a:rPr lang="en-US" altLang="ko-KR" sz="1708" b="1">
                <a:latin typeface="+mj-ea"/>
                <a:ea typeface="+mj-ea"/>
              </a:rPr>
              <a:t>return_counts</a:t>
            </a:r>
            <a:r>
              <a:rPr lang="ko-KR" altLang="en-US" sz="1708" b="1">
                <a:latin typeface="+mj-ea"/>
                <a:ea typeface="+mj-ea"/>
              </a:rPr>
              <a:t>에는 고유한 값인 </a:t>
            </a:r>
            <a:r>
              <a:rPr lang="en-US" altLang="ko-KR" sz="1708" b="1">
                <a:latin typeface="+mj-ea"/>
                <a:ea typeface="+mj-ea"/>
              </a:rPr>
              <a:t>0</a:t>
            </a:r>
            <a:r>
              <a:rPr lang="ko-KR" altLang="en-US" sz="1708" b="1">
                <a:latin typeface="+mj-ea"/>
                <a:ea typeface="+mj-ea"/>
              </a:rPr>
              <a:t>의 개수와 </a:t>
            </a:r>
            <a:r>
              <a:rPr lang="en-US" altLang="ko-KR" sz="1708" b="1">
                <a:latin typeface="+mj-ea"/>
                <a:ea typeface="+mj-ea"/>
              </a:rPr>
              <a:t>1</a:t>
            </a:r>
            <a:r>
              <a:rPr lang="ko-KR" altLang="en-US" sz="1708" b="1">
                <a:latin typeface="+mj-ea"/>
                <a:ea typeface="+mj-ea"/>
              </a:rPr>
              <a:t>의 개수가 리턴 되므로</a:t>
            </a:r>
            <a:endParaRPr lang="en-US" altLang="ko-KR" sz="1708" b="1">
              <a:latin typeface="+mj-ea"/>
              <a:ea typeface="+mj-ea"/>
            </a:endParaRPr>
          </a:p>
          <a:p>
            <a:pPr algn="l"/>
            <a:endParaRPr lang="en-US" altLang="ko-KR" sz="1708" b="1">
              <a:latin typeface="+mj-ea"/>
              <a:ea typeface="+mj-ea"/>
            </a:endParaRPr>
          </a:p>
          <a:p>
            <a:pPr algn="l"/>
            <a:r>
              <a:rPr lang="ko-KR" altLang="en-US" sz="1708" b="1">
                <a:latin typeface="+mj-ea"/>
                <a:ea typeface="+mj-ea"/>
              </a:rPr>
              <a:t>양성종양 </a:t>
            </a:r>
            <a:r>
              <a:rPr lang="en-US" altLang="ko-KR" sz="1708" b="1">
                <a:latin typeface="+mj-ea"/>
                <a:ea typeface="+mj-ea"/>
              </a:rPr>
              <a:t>212</a:t>
            </a:r>
            <a:r>
              <a:rPr lang="ko-KR" altLang="en-US" sz="1708" b="1">
                <a:latin typeface="+mj-ea"/>
                <a:ea typeface="+mj-ea"/>
              </a:rPr>
              <a:t>개와 </a:t>
            </a:r>
            <a:r>
              <a:rPr lang="en-US" altLang="ko-KR" sz="1708" b="1">
                <a:latin typeface="+mj-ea"/>
                <a:ea typeface="+mj-ea"/>
              </a:rPr>
              <a:t>357</a:t>
            </a:r>
            <a:r>
              <a:rPr lang="ko-KR" altLang="en-US" sz="1708" b="1">
                <a:latin typeface="+mj-ea"/>
                <a:ea typeface="+mj-ea"/>
              </a:rPr>
              <a:t>개의 악성종양 값이 있다</a:t>
            </a:r>
            <a:r>
              <a:rPr lang="en-US" altLang="ko-KR" sz="1708" b="1">
                <a:latin typeface="+mj-ea"/>
                <a:ea typeface="+mj-ea"/>
              </a:rPr>
              <a:t>.</a:t>
            </a:r>
            <a:endParaRPr lang="ko-KR" altLang="en-US" sz="1708" b="1">
              <a:latin typeface="+mj-ea"/>
              <a:ea typeface="+mj-ea"/>
            </a:endParaRPr>
          </a:p>
        </p:txBody>
      </p:sp>
      <p:sp>
        <p:nvSpPr>
          <p:cNvPr id="2" name="텍스트 개체 틀 1">
            <a:extLst>
              <a:ext uri="{FF2B5EF4-FFF2-40B4-BE49-F238E27FC236}">
                <a16:creationId xmlns:a16="http://schemas.microsoft.com/office/drawing/2014/main" id="{8C6292FB-C4A8-410C-AF9B-5618FADD4136}"/>
              </a:ext>
            </a:extLst>
          </p:cNvPr>
          <p:cNvSpPr>
            <a:spLocks noGrp="1"/>
          </p:cNvSpPr>
          <p:nvPr>
            <p:ph type="body" sz="quarter" idx="19"/>
          </p:nvPr>
        </p:nvSpPr>
        <p:spPr/>
        <p:txBody>
          <a:bodyPr/>
          <a:lstStyle/>
          <a:p>
            <a:r>
              <a:rPr lang="ko-KR" altLang="en-US"/>
              <a:t>로지스틱 회귀 구현</a:t>
            </a:r>
          </a:p>
        </p:txBody>
      </p:sp>
      <p:sp>
        <p:nvSpPr>
          <p:cNvPr id="8" name="텍스트 개체 틀 2">
            <a:extLst>
              <a:ext uri="{FF2B5EF4-FFF2-40B4-BE49-F238E27FC236}">
                <a16:creationId xmlns:a16="http://schemas.microsoft.com/office/drawing/2014/main" id="{57F6EAD9-EC52-40F2-983D-C7D6B8875F87}"/>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389267429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Box 28">
            <a:extLst>
              <a:ext uri="{FF2B5EF4-FFF2-40B4-BE49-F238E27FC236}">
                <a16:creationId xmlns:a16="http://schemas.microsoft.com/office/drawing/2014/main" id="{4EF2D4AD-38CA-4B56-86BA-532F7BA190C6}"/>
              </a:ext>
            </a:extLst>
          </p:cNvPr>
          <p:cNvSpPr txBox="1"/>
          <p:nvPr/>
        </p:nvSpPr>
        <p:spPr>
          <a:xfrm>
            <a:off x="671705" y="822225"/>
            <a:ext cx="8871339" cy="2983445"/>
          </a:xfrm>
          <a:prstGeom prst="rect">
            <a:avLst/>
          </a:prstGeom>
          <a:noFill/>
        </p:spPr>
        <p:txBody>
          <a:bodyPr wrap="none" rtlCol="0">
            <a:spAutoFit/>
          </a:bodyPr>
          <a:lstStyle/>
          <a:p>
            <a:pPr algn="l"/>
            <a:r>
              <a:rPr lang="ko-KR" altLang="en-US" sz="1708" b="1">
                <a:latin typeface="+mj-ea"/>
                <a:ea typeface="+mj-ea"/>
              </a:rPr>
              <a:t>모델의 성능 평가를 위한 훈련 세트와 테스트 세트</a:t>
            </a:r>
            <a:endParaRPr lang="en-US" altLang="ko-KR" sz="1708" b="1">
              <a:latin typeface="+mj-ea"/>
              <a:ea typeface="+mj-ea"/>
            </a:endParaRPr>
          </a:p>
          <a:p>
            <a:pPr algn="l"/>
            <a:endParaRPr lang="en-US" altLang="ko-KR" sz="1708" b="1">
              <a:latin typeface="+mj-ea"/>
              <a:ea typeface="+mj-ea"/>
            </a:endParaRPr>
          </a:p>
          <a:p>
            <a:pPr algn="l"/>
            <a:r>
              <a:rPr lang="en-US" altLang="ko-KR" sz="1708" b="1">
                <a:latin typeface="+mj-ea"/>
                <a:ea typeface="+mj-ea"/>
              </a:rPr>
              <a:t>: </a:t>
            </a:r>
            <a:r>
              <a:rPr lang="ko-KR" altLang="en-US" sz="1708" b="1">
                <a:latin typeface="+mj-ea"/>
                <a:ea typeface="+mj-ea"/>
              </a:rPr>
              <a:t>모델을 학습 시킨 훈련 데이터 세트로 성능을 평가 하면 상당이 좋은 성능이 나온다</a:t>
            </a:r>
            <a:r>
              <a:rPr lang="en-US" altLang="ko-KR" sz="1708" b="1">
                <a:latin typeface="+mj-ea"/>
                <a:ea typeface="+mj-ea"/>
              </a:rPr>
              <a:t>.</a:t>
            </a:r>
          </a:p>
          <a:p>
            <a:pPr algn="l"/>
            <a:r>
              <a:rPr lang="en-US" altLang="ko-KR" sz="1708" b="1">
                <a:latin typeface="+mj-ea"/>
                <a:ea typeface="+mj-ea"/>
              </a:rPr>
              <a:t>  </a:t>
            </a:r>
            <a:r>
              <a:rPr lang="ko-KR" altLang="en-US" sz="1708" b="1">
                <a:latin typeface="+mj-ea"/>
                <a:ea typeface="+mj-ea"/>
              </a:rPr>
              <a:t>하지만 이렇게 하면 </a:t>
            </a:r>
            <a:r>
              <a:rPr lang="en-US" altLang="ko-KR" sz="1708" b="1">
                <a:latin typeface="+mj-ea"/>
                <a:ea typeface="+mj-ea"/>
              </a:rPr>
              <a:t>'</a:t>
            </a:r>
            <a:r>
              <a:rPr lang="ko-KR" altLang="en-US" sz="1708" b="1">
                <a:latin typeface="+mj-ea"/>
                <a:ea typeface="+mj-ea"/>
              </a:rPr>
              <a:t>과도하게 낙관적으로 일반화 성능을 추정한다</a:t>
            </a:r>
            <a:r>
              <a:rPr lang="en-US" altLang="ko-KR" sz="1708" b="1">
                <a:latin typeface="+mj-ea"/>
                <a:ea typeface="+mj-ea"/>
              </a:rPr>
              <a:t>' </a:t>
            </a:r>
            <a:r>
              <a:rPr lang="ko-KR" altLang="en-US" sz="1708" b="1">
                <a:latin typeface="+mj-ea"/>
                <a:ea typeface="+mj-ea"/>
              </a:rPr>
              <a:t>라고 한다</a:t>
            </a:r>
            <a:r>
              <a:rPr lang="en-US" altLang="ko-KR" sz="1708" b="1">
                <a:latin typeface="+mj-ea"/>
                <a:ea typeface="+mj-ea"/>
              </a:rPr>
              <a:t>.</a:t>
            </a:r>
          </a:p>
          <a:p>
            <a:pPr algn="l"/>
            <a:r>
              <a:rPr lang="en-US" altLang="ko-KR" sz="1708" b="1">
                <a:latin typeface="+mj-ea"/>
                <a:ea typeface="+mj-ea"/>
              </a:rPr>
              <a:t>  </a:t>
            </a:r>
            <a:r>
              <a:rPr lang="ko-KR" altLang="en-US" sz="1708" b="1">
                <a:latin typeface="+mj-ea"/>
                <a:ea typeface="+mj-ea"/>
              </a:rPr>
              <a:t>따라서 전체 데이터를 나누어 훈련 데이터 세트로 학습시킨 후 테스트 데이터로 성능을</a:t>
            </a:r>
            <a:endParaRPr lang="en-US" altLang="ko-KR" sz="1708" b="1">
              <a:latin typeface="+mj-ea"/>
              <a:ea typeface="+mj-ea"/>
            </a:endParaRPr>
          </a:p>
          <a:p>
            <a:pPr algn="l"/>
            <a:r>
              <a:rPr lang="en-US" altLang="ko-KR" sz="1708" b="1">
                <a:latin typeface="+mj-ea"/>
                <a:ea typeface="+mj-ea"/>
              </a:rPr>
              <a:t>  </a:t>
            </a:r>
            <a:r>
              <a:rPr lang="ko-KR" altLang="en-US" sz="1708" b="1">
                <a:latin typeface="+mj-ea"/>
                <a:ea typeface="+mj-ea"/>
              </a:rPr>
              <a:t>평가 해야 한다</a:t>
            </a:r>
            <a:r>
              <a:rPr lang="en-US" altLang="ko-KR" sz="1708" b="1">
                <a:latin typeface="+mj-ea"/>
                <a:ea typeface="+mj-ea"/>
              </a:rPr>
              <a:t>. </a:t>
            </a:r>
          </a:p>
          <a:p>
            <a:pPr algn="l"/>
            <a:endParaRPr lang="en-US" altLang="ko-KR" sz="1708" b="1">
              <a:latin typeface="+mj-ea"/>
              <a:ea typeface="+mj-ea"/>
            </a:endParaRPr>
          </a:p>
          <a:p>
            <a:pPr algn="l"/>
            <a:r>
              <a:rPr lang="ko-KR" altLang="en-US" sz="1708" b="1">
                <a:latin typeface="+mj-ea"/>
                <a:ea typeface="+mj-ea"/>
              </a:rPr>
              <a:t>주의 사항 </a:t>
            </a:r>
            <a:endParaRPr lang="en-US" altLang="ko-KR" sz="1708" b="1">
              <a:latin typeface="+mj-ea"/>
              <a:ea typeface="+mj-ea"/>
            </a:endParaRPr>
          </a:p>
          <a:p>
            <a:pPr algn="l"/>
            <a:r>
              <a:rPr lang="en-US" altLang="ko-KR" sz="1708" b="1">
                <a:latin typeface="+mj-ea"/>
                <a:ea typeface="+mj-ea"/>
              </a:rPr>
              <a:t>  - </a:t>
            </a:r>
            <a:r>
              <a:rPr lang="ko-KR" altLang="en-US" sz="1708" b="1">
                <a:latin typeface="+mj-ea"/>
                <a:ea typeface="+mj-ea"/>
              </a:rPr>
              <a:t>보통 훈련 데이터가 더 많아야 하므로 </a:t>
            </a:r>
            <a:r>
              <a:rPr lang="en-US" altLang="ko-KR" sz="1708" b="1">
                <a:latin typeface="+mj-ea"/>
                <a:ea typeface="+mj-ea"/>
              </a:rPr>
              <a:t>8:2 </a:t>
            </a:r>
            <a:r>
              <a:rPr lang="ko-KR" altLang="en-US" sz="1708" b="1">
                <a:latin typeface="+mj-ea"/>
                <a:ea typeface="+mj-ea"/>
              </a:rPr>
              <a:t>정도로 나누어 훈련과 테스트를 진행한다</a:t>
            </a:r>
            <a:r>
              <a:rPr lang="en-US" altLang="ko-KR" sz="1708" b="1">
                <a:latin typeface="+mj-ea"/>
                <a:ea typeface="+mj-ea"/>
              </a:rPr>
              <a:t>.</a:t>
            </a:r>
          </a:p>
          <a:p>
            <a:pPr algn="l"/>
            <a:r>
              <a:rPr lang="en-US" altLang="ko-KR" sz="1708" b="1">
                <a:latin typeface="+mj-ea"/>
                <a:ea typeface="+mj-ea"/>
              </a:rPr>
              <a:t>  - </a:t>
            </a:r>
            <a:r>
              <a:rPr lang="ko-KR" altLang="en-US" sz="1708" b="1">
                <a:latin typeface="+mj-ea"/>
                <a:ea typeface="+mj-ea"/>
              </a:rPr>
              <a:t>데이터가 어느 한쪽에 몰리지 않도록 비율이 일정하게 골고루 섞어야 한다</a:t>
            </a:r>
            <a:r>
              <a:rPr lang="en-US" altLang="ko-KR" sz="1708" b="1">
                <a:latin typeface="+mj-ea"/>
                <a:ea typeface="+mj-ea"/>
              </a:rPr>
              <a:t>.</a:t>
            </a:r>
          </a:p>
          <a:p>
            <a:pPr algn="l"/>
            <a:r>
              <a:rPr lang="en-US" altLang="ko-KR" sz="1708" b="1">
                <a:latin typeface="+mj-ea"/>
                <a:ea typeface="+mj-ea"/>
              </a:rPr>
              <a:t>  </a:t>
            </a:r>
          </a:p>
        </p:txBody>
      </p:sp>
      <p:sp>
        <p:nvSpPr>
          <p:cNvPr id="2" name="직사각형 1">
            <a:extLst>
              <a:ext uri="{FF2B5EF4-FFF2-40B4-BE49-F238E27FC236}">
                <a16:creationId xmlns:a16="http://schemas.microsoft.com/office/drawing/2014/main" id="{2253E003-2DA3-4E00-A2B8-53F07DC9C33B}"/>
              </a:ext>
            </a:extLst>
          </p:cNvPr>
          <p:cNvSpPr/>
          <p:nvPr/>
        </p:nvSpPr>
        <p:spPr>
          <a:xfrm>
            <a:off x="3169802" y="3810308"/>
            <a:ext cx="2621145" cy="240477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4" name="직선 연결선 3">
            <a:extLst>
              <a:ext uri="{FF2B5EF4-FFF2-40B4-BE49-F238E27FC236}">
                <a16:creationId xmlns:a16="http://schemas.microsoft.com/office/drawing/2014/main" id="{F7980093-1A5E-41FE-AB81-87E98DF56B7B}"/>
              </a:ext>
            </a:extLst>
          </p:cNvPr>
          <p:cNvCxnSpPr>
            <a:cxnSpLocks/>
          </p:cNvCxnSpPr>
          <p:nvPr/>
        </p:nvCxnSpPr>
        <p:spPr>
          <a:xfrm>
            <a:off x="4928856" y="3637214"/>
            <a:ext cx="0" cy="2837513"/>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5" name="타원 4">
            <a:extLst>
              <a:ext uri="{FF2B5EF4-FFF2-40B4-BE49-F238E27FC236}">
                <a16:creationId xmlns:a16="http://schemas.microsoft.com/office/drawing/2014/main" id="{0032D4CD-E224-42AF-BE4E-C48EC2A25610}"/>
              </a:ext>
            </a:extLst>
          </p:cNvPr>
          <p:cNvSpPr/>
          <p:nvPr/>
        </p:nvSpPr>
        <p:spPr>
          <a:xfrm>
            <a:off x="3741921" y="4100859"/>
            <a:ext cx="259642" cy="25964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 name="타원 10">
            <a:extLst>
              <a:ext uri="{FF2B5EF4-FFF2-40B4-BE49-F238E27FC236}">
                <a16:creationId xmlns:a16="http://schemas.microsoft.com/office/drawing/2014/main" id="{7049E2FF-EED7-4294-81A3-AC9675D167F7}"/>
              </a:ext>
            </a:extLst>
          </p:cNvPr>
          <p:cNvSpPr/>
          <p:nvPr/>
        </p:nvSpPr>
        <p:spPr>
          <a:xfrm>
            <a:off x="3482279" y="4547504"/>
            <a:ext cx="259642" cy="25964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 name="타원 11">
            <a:extLst>
              <a:ext uri="{FF2B5EF4-FFF2-40B4-BE49-F238E27FC236}">
                <a16:creationId xmlns:a16="http://schemas.microsoft.com/office/drawing/2014/main" id="{38818725-66B6-41E7-862E-58D2CA44FB30}"/>
              </a:ext>
            </a:extLst>
          </p:cNvPr>
          <p:cNvSpPr/>
          <p:nvPr/>
        </p:nvSpPr>
        <p:spPr>
          <a:xfrm>
            <a:off x="4143748" y="4677325"/>
            <a:ext cx="259642" cy="25964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 name="타원 12">
            <a:extLst>
              <a:ext uri="{FF2B5EF4-FFF2-40B4-BE49-F238E27FC236}">
                <a16:creationId xmlns:a16="http://schemas.microsoft.com/office/drawing/2014/main" id="{C40DB26A-82A7-44A4-A5FE-4F9B98ED9177}"/>
              </a:ext>
            </a:extLst>
          </p:cNvPr>
          <p:cNvSpPr/>
          <p:nvPr/>
        </p:nvSpPr>
        <p:spPr>
          <a:xfrm>
            <a:off x="3412411" y="5083789"/>
            <a:ext cx="259642" cy="25964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 name="타원 13">
            <a:extLst>
              <a:ext uri="{FF2B5EF4-FFF2-40B4-BE49-F238E27FC236}">
                <a16:creationId xmlns:a16="http://schemas.microsoft.com/office/drawing/2014/main" id="{2F05743B-1650-4B9A-AC75-33590EBB9472}"/>
              </a:ext>
            </a:extLst>
          </p:cNvPr>
          <p:cNvSpPr/>
          <p:nvPr/>
        </p:nvSpPr>
        <p:spPr>
          <a:xfrm>
            <a:off x="3945926" y="5477115"/>
            <a:ext cx="259642" cy="25964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 name="타원 14">
            <a:extLst>
              <a:ext uri="{FF2B5EF4-FFF2-40B4-BE49-F238E27FC236}">
                <a16:creationId xmlns:a16="http://schemas.microsoft.com/office/drawing/2014/main" id="{590E4726-4FB8-4F2E-A4FB-1E667B371849}"/>
              </a:ext>
            </a:extLst>
          </p:cNvPr>
          <p:cNvSpPr/>
          <p:nvPr/>
        </p:nvSpPr>
        <p:spPr>
          <a:xfrm>
            <a:off x="4307570" y="5254565"/>
            <a:ext cx="259642" cy="25964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 name="타원 15">
            <a:extLst>
              <a:ext uri="{FF2B5EF4-FFF2-40B4-BE49-F238E27FC236}">
                <a16:creationId xmlns:a16="http://schemas.microsoft.com/office/drawing/2014/main" id="{86E8ADF0-CC2F-4F4F-8FAF-797D2ED90559}"/>
              </a:ext>
            </a:extLst>
          </p:cNvPr>
          <p:cNvSpPr/>
          <p:nvPr/>
        </p:nvSpPr>
        <p:spPr>
          <a:xfrm>
            <a:off x="4397209" y="4294046"/>
            <a:ext cx="259642" cy="25964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A5BF5754-144B-4346-AA57-76F2FEE4EBFD}"/>
              </a:ext>
            </a:extLst>
          </p:cNvPr>
          <p:cNvSpPr/>
          <p:nvPr/>
        </p:nvSpPr>
        <p:spPr>
          <a:xfrm>
            <a:off x="3282591" y="5721688"/>
            <a:ext cx="259642" cy="25964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 name="타원 17">
            <a:extLst>
              <a:ext uri="{FF2B5EF4-FFF2-40B4-BE49-F238E27FC236}">
                <a16:creationId xmlns:a16="http://schemas.microsoft.com/office/drawing/2014/main" id="{5C9E7D92-0632-4EF7-BA4B-85A09B75EA62}"/>
              </a:ext>
            </a:extLst>
          </p:cNvPr>
          <p:cNvSpPr/>
          <p:nvPr/>
        </p:nvSpPr>
        <p:spPr>
          <a:xfrm>
            <a:off x="4231231" y="5887441"/>
            <a:ext cx="259642" cy="25964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9" name="타원 18">
            <a:extLst>
              <a:ext uri="{FF2B5EF4-FFF2-40B4-BE49-F238E27FC236}">
                <a16:creationId xmlns:a16="http://schemas.microsoft.com/office/drawing/2014/main" id="{509416E3-9762-4181-8DEF-DF233DBF3E4F}"/>
              </a:ext>
            </a:extLst>
          </p:cNvPr>
          <p:cNvSpPr/>
          <p:nvPr/>
        </p:nvSpPr>
        <p:spPr>
          <a:xfrm>
            <a:off x="5182317" y="4159202"/>
            <a:ext cx="259642" cy="25964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1" name="타원 20">
            <a:extLst>
              <a:ext uri="{FF2B5EF4-FFF2-40B4-BE49-F238E27FC236}">
                <a16:creationId xmlns:a16="http://schemas.microsoft.com/office/drawing/2014/main" id="{054B7DE0-C443-4871-AAA2-1010993C8104}"/>
              </a:ext>
            </a:extLst>
          </p:cNvPr>
          <p:cNvSpPr/>
          <p:nvPr/>
        </p:nvSpPr>
        <p:spPr>
          <a:xfrm>
            <a:off x="5500975" y="4677325"/>
            <a:ext cx="259642" cy="25964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2" name="타원 21">
            <a:extLst>
              <a:ext uri="{FF2B5EF4-FFF2-40B4-BE49-F238E27FC236}">
                <a16:creationId xmlns:a16="http://schemas.microsoft.com/office/drawing/2014/main" id="{494B71EB-B45D-40BB-B470-0DEA0B4A63BB}"/>
              </a:ext>
            </a:extLst>
          </p:cNvPr>
          <p:cNvSpPr/>
          <p:nvPr/>
        </p:nvSpPr>
        <p:spPr>
          <a:xfrm>
            <a:off x="5094834" y="4936967"/>
            <a:ext cx="259642" cy="25964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3" name="타원 22">
            <a:extLst>
              <a:ext uri="{FF2B5EF4-FFF2-40B4-BE49-F238E27FC236}">
                <a16:creationId xmlns:a16="http://schemas.microsoft.com/office/drawing/2014/main" id="{C2908F81-61F8-4B35-A9C1-8439405BFC1D}"/>
              </a:ext>
            </a:extLst>
          </p:cNvPr>
          <p:cNvSpPr/>
          <p:nvPr/>
        </p:nvSpPr>
        <p:spPr>
          <a:xfrm>
            <a:off x="5107375" y="5347294"/>
            <a:ext cx="259642" cy="25964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 name="직사각형 5">
            <a:extLst>
              <a:ext uri="{FF2B5EF4-FFF2-40B4-BE49-F238E27FC236}">
                <a16:creationId xmlns:a16="http://schemas.microsoft.com/office/drawing/2014/main" id="{2C86DB91-4C44-4507-AE2B-F634BCB9412D}"/>
              </a:ext>
            </a:extLst>
          </p:cNvPr>
          <p:cNvSpPr/>
          <p:nvPr/>
        </p:nvSpPr>
        <p:spPr>
          <a:xfrm>
            <a:off x="4200176" y="3921583"/>
            <a:ext cx="259642" cy="259642"/>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E9D7AE6B-E1B8-4EB4-955B-3DD6D70B633D}"/>
              </a:ext>
            </a:extLst>
          </p:cNvPr>
          <p:cNvSpPr/>
          <p:nvPr/>
        </p:nvSpPr>
        <p:spPr>
          <a:xfrm>
            <a:off x="3809923" y="4513891"/>
            <a:ext cx="259642" cy="259642"/>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E9037F21-A8AD-49DC-BB3B-945CC7E38270}"/>
              </a:ext>
            </a:extLst>
          </p:cNvPr>
          <p:cNvSpPr/>
          <p:nvPr/>
        </p:nvSpPr>
        <p:spPr>
          <a:xfrm>
            <a:off x="3302426" y="3998277"/>
            <a:ext cx="259642" cy="259642"/>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737253E7-A8BD-44C9-BEF6-1F958F9A8A73}"/>
              </a:ext>
            </a:extLst>
          </p:cNvPr>
          <p:cNvSpPr/>
          <p:nvPr/>
        </p:nvSpPr>
        <p:spPr>
          <a:xfrm>
            <a:off x="3871098" y="5028151"/>
            <a:ext cx="259642" cy="259642"/>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0A4085C3-D326-4534-8734-53E411BBA949}"/>
              </a:ext>
            </a:extLst>
          </p:cNvPr>
          <p:cNvSpPr/>
          <p:nvPr/>
        </p:nvSpPr>
        <p:spPr>
          <a:xfrm>
            <a:off x="4506793" y="5640164"/>
            <a:ext cx="259642" cy="259642"/>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E6792158-AA46-4675-BFA7-B7AA148F4C30}"/>
              </a:ext>
            </a:extLst>
          </p:cNvPr>
          <p:cNvSpPr/>
          <p:nvPr/>
        </p:nvSpPr>
        <p:spPr>
          <a:xfrm>
            <a:off x="3708856" y="5827941"/>
            <a:ext cx="259642" cy="259642"/>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7E749CBF-041D-4F7E-8C79-B5CFED866345}"/>
              </a:ext>
            </a:extLst>
          </p:cNvPr>
          <p:cNvSpPr/>
          <p:nvPr/>
        </p:nvSpPr>
        <p:spPr>
          <a:xfrm>
            <a:off x="5138253" y="4546345"/>
            <a:ext cx="259642" cy="259642"/>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467B0055-F69E-4E28-87FA-8EFB7190AAF3}"/>
              </a:ext>
            </a:extLst>
          </p:cNvPr>
          <p:cNvSpPr/>
          <p:nvPr/>
        </p:nvSpPr>
        <p:spPr>
          <a:xfrm>
            <a:off x="5484474" y="5158358"/>
            <a:ext cx="259642" cy="259642"/>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23F106CA-AC85-47F6-894A-08750A9CDFC9}"/>
              </a:ext>
            </a:extLst>
          </p:cNvPr>
          <p:cNvSpPr/>
          <p:nvPr/>
        </p:nvSpPr>
        <p:spPr>
          <a:xfrm>
            <a:off x="5038440" y="5805531"/>
            <a:ext cx="259642" cy="259642"/>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5" name="타원 34">
            <a:extLst>
              <a:ext uri="{FF2B5EF4-FFF2-40B4-BE49-F238E27FC236}">
                <a16:creationId xmlns:a16="http://schemas.microsoft.com/office/drawing/2014/main" id="{8D489C66-0FAC-497F-B458-6E0AAB45E31C}"/>
              </a:ext>
            </a:extLst>
          </p:cNvPr>
          <p:cNvSpPr/>
          <p:nvPr/>
        </p:nvSpPr>
        <p:spPr>
          <a:xfrm>
            <a:off x="5415630" y="5721688"/>
            <a:ext cx="259642" cy="25964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6" name="타원 35">
            <a:extLst>
              <a:ext uri="{FF2B5EF4-FFF2-40B4-BE49-F238E27FC236}">
                <a16:creationId xmlns:a16="http://schemas.microsoft.com/office/drawing/2014/main" id="{46CEC8EE-3FA0-4D28-B6C8-34DDA64FD3B2}"/>
              </a:ext>
            </a:extLst>
          </p:cNvPr>
          <p:cNvSpPr/>
          <p:nvPr/>
        </p:nvSpPr>
        <p:spPr>
          <a:xfrm>
            <a:off x="6199422" y="5432509"/>
            <a:ext cx="259642" cy="25964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E3B2B924-B5C1-4471-A703-F7BCFF23AE70}"/>
              </a:ext>
            </a:extLst>
          </p:cNvPr>
          <p:cNvSpPr/>
          <p:nvPr/>
        </p:nvSpPr>
        <p:spPr>
          <a:xfrm>
            <a:off x="6214590" y="5925906"/>
            <a:ext cx="259642" cy="259642"/>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8" name="TextBox 37">
            <a:extLst>
              <a:ext uri="{FF2B5EF4-FFF2-40B4-BE49-F238E27FC236}">
                <a16:creationId xmlns:a16="http://schemas.microsoft.com/office/drawing/2014/main" id="{EB5AAEBE-EE71-4163-B993-F4E4EB1AD807}"/>
              </a:ext>
            </a:extLst>
          </p:cNvPr>
          <p:cNvSpPr txBox="1"/>
          <p:nvPr/>
        </p:nvSpPr>
        <p:spPr>
          <a:xfrm>
            <a:off x="6477240" y="5373216"/>
            <a:ext cx="1140056" cy="355162"/>
          </a:xfrm>
          <a:prstGeom prst="rect">
            <a:avLst/>
          </a:prstGeom>
          <a:noFill/>
        </p:spPr>
        <p:txBody>
          <a:bodyPr wrap="none" rtlCol="0">
            <a:spAutoFit/>
          </a:bodyPr>
          <a:lstStyle/>
          <a:p>
            <a:pPr algn="l"/>
            <a:r>
              <a:rPr lang="ko-KR" altLang="en-US" sz="1708" b="1">
                <a:latin typeface="+mj-ea"/>
                <a:ea typeface="+mj-ea"/>
              </a:rPr>
              <a:t>악성 종양</a:t>
            </a:r>
          </a:p>
        </p:txBody>
      </p:sp>
      <p:sp>
        <p:nvSpPr>
          <p:cNvPr id="39" name="TextBox 38">
            <a:extLst>
              <a:ext uri="{FF2B5EF4-FFF2-40B4-BE49-F238E27FC236}">
                <a16:creationId xmlns:a16="http://schemas.microsoft.com/office/drawing/2014/main" id="{6B100C89-D967-41CC-967D-633C787A4BA7}"/>
              </a:ext>
            </a:extLst>
          </p:cNvPr>
          <p:cNvSpPr txBox="1"/>
          <p:nvPr/>
        </p:nvSpPr>
        <p:spPr>
          <a:xfrm>
            <a:off x="6477240" y="5878161"/>
            <a:ext cx="1140056" cy="355162"/>
          </a:xfrm>
          <a:prstGeom prst="rect">
            <a:avLst/>
          </a:prstGeom>
          <a:noFill/>
        </p:spPr>
        <p:txBody>
          <a:bodyPr wrap="none" rtlCol="0">
            <a:spAutoFit/>
          </a:bodyPr>
          <a:lstStyle/>
          <a:p>
            <a:pPr algn="l"/>
            <a:r>
              <a:rPr lang="ko-KR" altLang="en-US" sz="1708" b="1">
                <a:latin typeface="+mj-ea"/>
                <a:ea typeface="+mj-ea"/>
              </a:rPr>
              <a:t>양성 종양</a:t>
            </a:r>
          </a:p>
        </p:txBody>
      </p:sp>
      <p:sp>
        <p:nvSpPr>
          <p:cNvPr id="40" name="TextBox 39">
            <a:extLst>
              <a:ext uri="{FF2B5EF4-FFF2-40B4-BE49-F238E27FC236}">
                <a16:creationId xmlns:a16="http://schemas.microsoft.com/office/drawing/2014/main" id="{8A4C9675-97F3-46EB-944D-13019DA58732}"/>
              </a:ext>
            </a:extLst>
          </p:cNvPr>
          <p:cNvSpPr txBox="1"/>
          <p:nvPr/>
        </p:nvSpPr>
        <p:spPr>
          <a:xfrm>
            <a:off x="5828618" y="4678141"/>
            <a:ext cx="1359668" cy="355162"/>
          </a:xfrm>
          <a:prstGeom prst="rect">
            <a:avLst/>
          </a:prstGeom>
          <a:noFill/>
        </p:spPr>
        <p:txBody>
          <a:bodyPr wrap="none" rtlCol="0">
            <a:spAutoFit/>
          </a:bodyPr>
          <a:lstStyle/>
          <a:p>
            <a:pPr algn="l"/>
            <a:r>
              <a:rPr lang="ko-KR" altLang="en-US" sz="1708" b="1">
                <a:latin typeface="+mj-ea"/>
                <a:ea typeface="+mj-ea"/>
              </a:rPr>
              <a:t>테스트 세트</a:t>
            </a:r>
          </a:p>
        </p:txBody>
      </p:sp>
      <p:sp>
        <p:nvSpPr>
          <p:cNvPr id="41" name="TextBox 40">
            <a:extLst>
              <a:ext uri="{FF2B5EF4-FFF2-40B4-BE49-F238E27FC236}">
                <a16:creationId xmlns:a16="http://schemas.microsoft.com/office/drawing/2014/main" id="{8E2F1573-41F5-4209-8B2B-5C014F99A58C}"/>
              </a:ext>
            </a:extLst>
          </p:cNvPr>
          <p:cNvSpPr txBox="1"/>
          <p:nvPr/>
        </p:nvSpPr>
        <p:spPr>
          <a:xfrm>
            <a:off x="2105087" y="4783406"/>
            <a:ext cx="1140056" cy="355162"/>
          </a:xfrm>
          <a:prstGeom prst="rect">
            <a:avLst/>
          </a:prstGeom>
          <a:noFill/>
        </p:spPr>
        <p:txBody>
          <a:bodyPr wrap="none" rtlCol="0">
            <a:spAutoFit/>
          </a:bodyPr>
          <a:lstStyle/>
          <a:p>
            <a:pPr algn="l"/>
            <a:r>
              <a:rPr lang="ko-KR" altLang="en-US" sz="1708" b="1">
                <a:latin typeface="+mj-ea"/>
                <a:ea typeface="+mj-ea"/>
              </a:rPr>
              <a:t>훈련 세트</a:t>
            </a:r>
          </a:p>
        </p:txBody>
      </p:sp>
      <p:sp>
        <p:nvSpPr>
          <p:cNvPr id="3" name="텍스트 개체 틀 2">
            <a:extLst>
              <a:ext uri="{FF2B5EF4-FFF2-40B4-BE49-F238E27FC236}">
                <a16:creationId xmlns:a16="http://schemas.microsoft.com/office/drawing/2014/main" id="{EEB05CA8-DC1D-4C4F-8F92-52F5250AD1E8}"/>
              </a:ext>
            </a:extLst>
          </p:cNvPr>
          <p:cNvSpPr>
            <a:spLocks noGrp="1"/>
          </p:cNvSpPr>
          <p:nvPr>
            <p:ph type="body" sz="quarter" idx="19"/>
          </p:nvPr>
        </p:nvSpPr>
        <p:spPr/>
        <p:txBody>
          <a:bodyPr/>
          <a:lstStyle/>
          <a:p>
            <a:r>
              <a:rPr lang="ko-KR" altLang="en-US" sz="2400" b="1">
                <a:solidFill>
                  <a:srgbClr val="000000"/>
                </a:solidFill>
                <a:ea typeface="-2002" pitchFamily="18" charset="-127"/>
              </a:rPr>
              <a:t>로지스틱 회귀 구현</a:t>
            </a:r>
            <a:endParaRPr lang="ko-KR" altLang="en-US"/>
          </a:p>
        </p:txBody>
      </p:sp>
      <p:sp>
        <p:nvSpPr>
          <p:cNvPr id="42" name="텍스트 개체 틀 2">
            <a:extLst>
              <a:ext uri="{FF2B5EF4-FFF2-40B4-BE49-F238E27FC236}">
                <a16:creationId xmlns:a16="http://schemas.microsoft.com/office/drawing/2014/main" id="{F6A0B286-C47C-4CE8-B477-9B1B582F1E61}"/>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
        <p:nvSpPr>
          <p:cNvPr id="7" name="TextBox 6">
            <a:extLst>
              <a:ext uri="{FF2B5EF4-FFF2-40B4-BE49-F238E27FC236}">
                <a16:creationId xmlns:a16="http://schemas.microsoft.com/office/drawing/2014/main" id="{38F7505E-5723-48E3-B55C-8D46C8AC7320}"/>
              </a:ext>
            </a:extLst>
          </p:cNvPr>
          <p:cNvSpPr txBox="1"/>
          <p:nvPr/>
        </p:nvSpPr>
        <p:spPr>
          <a:xfrm>
            <a:off x="3570815" y="6213173"/>
            <a:ext cx="535724" cy="369332"/>
          </a:xfrm>
          <a:prstGeom prst="rect">
            <a:avLst/>
          </a:prstGeom>
          <a:noFill/>
        </p:spPr>
        <p:txBody>
          <a:bodyPr wrap="none" rtlCol="0">
            <a:spAutoFit/>
          </a:bodyPr>
          <a:lstStyle/>
          <a:p>
            <a:r>
              <a:rPr lang="en-US" altLang="ko-KR"/>
              <a:t>455</a:t>
            </a:r>
            <a:endParaRPr lang="ko-KR" altLang="en-US"/>
          </a:p>
        </p:txBody>
      </p:sp>
      <p:sp>
        <p:nvSpPr>
          <p:cNvPr id="43" name="TextBox 42">
            <a:extLst>
              <a:ext uri="{FF2B5EF4-FFF2-40B4-BE49-F238E27FC236}">
                <a16:creationId xmlns:a16="http://schemas.microsoft.com/office/drawing/2014/main" id="{95A3077B-6797-474C-BDFC-613B6D068520}"/>
              </a:ext>
            </a:extLst>
          </p:cNvPr>
          <p:cNvSpPr txBox="1"/>
          <p:nvPr/>
        </p:nvSpPr>
        <p:spPr>
          <a:xfrm>
            <a:off x="5107375" y="6185548"/>
            <a:ext cx="535724" cy="369332"/>
          </a:xfrm>
          <a:prstGeom prst="rect">
            <a:avLst/>
          </a:prstGeom>
          <a:noFill/>
        </p:spPr>
        <p:txBody>
          <a:bodyPr wrap="none" rtlCol="0">
            <a:spAutoFit/>
          </a:bodyPr>
          <a:lstStyle/>
          <a:p>
            <a:r>
              <a:rPr lang="en-US" altLang="ko-KR"/>
              <a:t>114</a:t>
            </a:r>
            <a:endParaRPr lang="ko-KR" altLang="en-US"/>
          </a:p>
        </p:txBody>
      </p:sp>
      <p:sp>
        <p:nvSpPr>
          <p:cNvPr id="8" name="TextBox 7">
            <a:extLst>
              <a:ext uri="{FF2B5EF4-FFF2-40B4-BE49-F238E27FC236}">
                <a16:creationId xmlns:a16="http://schemas.microsoft.com/office/drawing/2014/main" id="{252288DE-BCB5-4A6C-9957-CA7BD514B873}"/>
              </a:ext>
            </a:extLst>
          </p:cNvPr>
          <p:cNvSpPr txBox="1"/>
          <p:nvPr/>
        </p:nvSpPr>
        <p:spPr>
          <a:xfrm>
            <a:off x="7798007" y="5863991"/>
            <a:ext cx="758541" cy="369332"/>
          </a:xfrm>
          <a:prstGeom prst="rect">
            <a:avLst/>
          </a:prstGeom>
          <a:noFill/>
        </p:spPr>
        <p:txBody>
          <a:bodyPr wrap="none" rtlCol="0">
            <a:spAutoFit/>
          </a:bodyPr>
          <a:lstStyle/>
          <a:p>
            <a:r>
              <a:rPr lang="en-US" altLang="ko-KR"/>
              <a:t>37.3%</a:t>
            </a:r>
            <a:endParaRPr lang="ko-KR" altLang="en-US"/>
          </a:p>
        </p:txBody>
      </p:sp>
      <p:sp>
        <p:nvSpPr>
          <p:cNvPr id="44" name="TextBox 43">
            <a:extLst>
              <a:ext uri="{FF2B5EF4-FFF2-40B4-BE49-F238E27FC236}">
                <a16:creationId xmlns:a16="http://schemas.microsoft.com/office/drawing/2014/main" id="{B04486FE-3FAB-468D-A788-DE0DA1192C2E}"/>
              </a:ext>
            </a:extLst>
          </p:cNvPr>
          <p:cNvSpPr txBox="1"/>
          <p:nvPr/>
        </p:nvSpPr>
        <p:spPr>
          <a:xfrm>
            <a:off x="7798007" y="5384386"/>
            <a:ext cx="758541" cy="369332"/>
          </a:xfrm>
          <a:prstGeom prst="rect">
            <a:avLst/>
          </a:prstGeom>
          <a:noFill/>
        </p:spPr>
        <p:txBody>
          <a:bodyPr wrap="none" rtlCol="0">
            <a:spAutoFit/>
          </a:bodyPr>
          <a:lstStyle/>
          <a:p>
            <a:r>
              <a:rPr lang="en-US" altLang="ko-KR"/>
              <a:t>62.7%</a:t>
            </a:r>
            <a:endParaRPr lang="ko-KR" altLang="en-US"/>
          </a:p>
        </p:txBody>
      </p:sp>
    </p:spTree>
    <p:extLst>
      <p:ext uri="{BB962C8B-B14F-4D97-AF65-F5344CB8AC3E}">
        <p14:creationId xmlns:p14="http://schemas.microsoft.com/office/powerpoint/2010/main" val="49751023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B00C7DEF-F405-49F4-9211-ABCE714229F7}"/>
              </a:ext>
            </a:extLst>
          </p:cNvPr>
          <p:cNvSpPr/>
          <p:nvPr/>
        </p:nvSpPr>
        <p:spPr>
          <a:xfrm>
            <a:off x="1245738" y="1543744"/>
            <a:ext cx="7643534" cy="1143646"/>
          </a:xfrm>
          <a:prstGeom prst="rect">
            <a:avLst/>
          </a:prstGeom>
          <a:solidFill>
            <a:srgbClr val="E2E2F6"/>
          </a:solidFill>
        </p:spPr>
        <p:txBody>
          <a:bodyPr wrap="square">
            <a:spAutoFit/>
          </a:bodyPr>
          <a:lstStyle/>
          <a:p>
            <a:r>
              <a:rPr lang="en-US" altLang="ko-KR" sz="1708">
                <a:latin typeface="Consolas" panose="020B0609020204030204" pitchFamily="49" charset="0"/>
              </a:rPr>
              <a:t>from sklearn.model_selection import train_test_split</a:t>
            </a:r>
          </a:p>
          <a:p>
            <a:endParaRPr lang="en-US" altLang="ko-KR" sz="1708">
              <a:latin typeface="Consolas" panose="020B0609020204030204" pitchFamily="49" charset="0"/>
            </a:endParaRPr>
          </a:p>
          <a:p>
            <a:r>
              <a:rPr lang="en-US" altLang="ko-KR" sz="1708">
                <a:latin typeface="Consolas" panose="020B0609020204030204" pitchFamily="49" charset="0"/>
              </a:rPr>
              <a:t>x_train, x_test, y_train, y_test = train_test_split(x, y, stratify=y, test_size=0.2, random_state=42)</a:t>
            </a:r>
            <a:endParaRPr lang="ko-KR" altLang="en-US" sz="1708">
              <a:latin typeface="Consolas" panose="020B0609020204030204" pitchFamily="49" charset="0"/>
            </a:endParaRPr>
          </a:p>
        </p:txBody>
      </p:sp>
      <p:sp>
        <p:nvSpPr>
          <p:cNvPr id="29" name="TextBox 28">
            <a:extLst>
              <a:ext uri="{FF2B5EF4-FFF2-40B4-BE49-F238E27FC236}">
                <a16:creationId xmlns:a16="http://schemas.microsoft.com/office/drawing/2014/main" id="{4EF2D4AD-38CA-4B56-86BA-532F7BA190C6}"/>
              </a:ext>
            </a:extLst>
          </p:cNvPr>
          <p:cNvSpPr txBox="1"/>
          <p:nvPr/>
        </p:nvSpPr>
        <p:spPr>
          <a:xfrm>
            <a:off x="945224" y="1082648"/>
            <a:ext cx="1875835" cy="355162"/>
          </a:xfrm>
          <a:prstGeom prst="rect">
            <a:avLst/>
          </a:prstGeom>
          <a:noFill/>
        </p:spPr>
        <p:txBody>
          <a:bodyPr wrap="none" rtlCol="0">
            <a:spAutoFit/>
          </a:bodyPr>
          <a:lstStyle/>
          <a:p>
            <a:pPr algn="l"/>
            <a:r>
              <a:rPr lang="ko-KR" altLang="en-US" sz="1708" b="1">
                <a:latin typeface="+mj-ea"/>
                <a:ea typeface="+mj-ea"/>
              </a:rPr>
              <a:t>타겟 데이터 확인</a:t>
            </a:r>
          </a:p>
        </p:txBody>
      </p:sp>
      <p:sp>
        <p:nvSpPr>
          <p:cNvPr id="2" name="설명선: 선 1">
            <a:extLst>
              <a:ext uri="{FF2B5EF4-FFF2-40B4-BE49-F238E27FC236}">
                <a16:creationId xmlns:a16="http://schemas.microsoft.com/office/drawing/2014/main" id="{65166062-2E81-4239-B37F-99097CE337A2}"/>
              </a:ext>
            </a:extLst>
          </p:cNvPr>
          <p:cNvSpPr/>
          <p:nvPr/>
        </p:nvSpPr>
        <p:spPr>
          <a:xfrm>
            <a:off x="1047643" y="3084090"/>
            <a:ext cx="2452025" cy="487995"/>
          </a:xfrm>
          <a:prstGeom prst="borderCallout1">
            <a:avLst>
              <a:gd name="adj1" fmla="val -3473"/>
              <a:gd name="adj2" fmla="val 45476"/>
              <a:gd name="adj3" fmla="val -96121"/>
              <a:gd name="adj4" fmla="val 40989"/>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1139" b="1">
                <a:solidFill>
                  <a:schemeClr val="tx1"/>
                </a:solidFill>
                <a:latin typeface="+mj-ea"/>
                <a:ea typeface="+mj-ea"/>
              </a:rPr>
              <a:t>훈련 데이터를 나눌때 </a:t>
            </a:r>
            <a:r>
              <a:rPr lang="en-US" altLang="ko-KR" sz="1139" b="1">
                <a:solidFill>
                  <a:schemeClr val="tx1"/>
                </a:solidFill>
                <a:latin typeface="+mj-ea"/>
                <a:ea typeface="+mj-ea"/>
              </a:rPr>
              <a:t>class</a:t>
            </a:r>
            <a:r>
              <a:rPr lang="ko-KR" altLang="en-US" sz="1139" b="1">
                <a:solidFill>
                  <a:schemeClr val="tx1"/>
                </a:solidFill>
                <a:latin typeface="+mj-ea"/>
                <a:ea typeface="+mj-ea"/>
              </a:rPr>
              <a:t>의 비율을 동일하게 만든다</a:t>
            </a:r>
            <a:r>
              <a:rPr lang="en-US" altLang="ko-KR" sz="1139" b="1">
                <a:solidFill>
                  <a:schemeClr val="tx1"/>
                </a:solidFill>
                <a:latin typeface="+mj-ea"/>
                <a:ea typeface="+mj-ea"/>
              </a:rPr>
              <a:t>.</a:t>
            </a:r>
            <a:endParaRPr lang="ko-KR" altLang="en-US" sz="1139" b="1">
              <a:solidFill>
                <a:schemeClr val="tx1"/>
              </a:solidFill>
              <a:latin typeface="+mj-ea"/>
              <a:ea typeface="+mj-ea"/>
            </a:endParaRPr>
          </a:p>
        </p:txBody>
      </p:sp>
      <p:sp>
        <p:nvSpPr>
          <p:cNvPr id="8" name="설명선: 선 7">
            <a:extLst>
              <a:ext uri="{FF2B5EF4-FFF2-40B4-BE49-F238E27FC236}">
                <a16:creationId xmlns:a16="http://schemas.microsoft.com/office/drawing/2014/main" id="{F17626A2-EE71-4FC4-89D1-04BFD0C9E05C}"/>
              </a:ext>
            </a:extLst>
          </p:cNvPr>
          <p:cNvSpPr/>
          <p:nvPr/>
        </p:nvSpPr>
        <p:spPr>
          <a:xfrm>
            <a:off x="6520819" y="3084090"/>
            <a:ext cx="2752661" cy="487995"/>
          </a:xfrm>
          <a:prstGeom prst="borderCallout1">
            <a:avLst>
              <a:gd name="adj1" fmla="val -2238"/>
              <a:gd name="adj2" fmla="val 47687"/>
              <a:gd name="adj3" fmla="val -101510"/>
              <a:gd name="adj4" fmla="val -9371"/>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1139" b="1">
                <a:solidFill>
                  <a:schemeClr val="tx1"/>
                </a:solidFill>
                <a:latin typeface="+mj-ea"/>
                <a:ea typeface="+mj-ea"/>
              </a:rPr>
              <a:t>훈련 데이터와 테스트 데이터의 비율을</a:t>
            </a:r>
            <a:endParaRPr lang="en-US" altLang="ko-KR" sz="1139" b="1">
              <a:solidFill>
                <a:schemeClr val="tx1"/>
              </a:solidFill>
              <a:latin typeface="+mj-ea"/>
              <a:ea typeface="+mj-ea"/>
            </a:endParaRPr>
          </a:p>
          <a:p>
            <a:r>
              <a:rPr lang="en-US" altLang="ko-KR" sz="1139" b="1">
                <a:solidFill>
                  <a:schemeClr val="tx1"/>
                </a:solidFill>
                <a:latin typeface="+mj-ea"/>
                <a:ea typeface="+mj-ea"/>
              </a:rPr>
              <a:t>8:2</a:t>
            </a:r>
            <a:r>
              <a:rPr lang="ko-KR" altLang="en-US" sz="1139" b="1">
                <a:solidFill>
                  <a:schemeClr val="tx1"/>
                </a:solidFill>
                <a:latin typeface="+mj-ea"/>
                <a:ea typeface="+mj-ea"/>
              </a:rPr>
              <a:t>로 설정한다</a:t>
            </a:r>
            <a:r>
              <a:rPr lang="en-US" altLang="ko-KR" sz="1139" b="1">
                <a:solidFill>
                  <a:schemeClr val="tx1"/>
                </a:solidFill>
                <a:latin typeface="+mj-ea"/>
                <a:ea typeface="+mj-ea"/>
              </a:rPr>
              <a:t>.</a:t>
            </a:r>
            <a:endParaRPr lang="ko-KR" altLang="en-US" sz="1139" b="1">
              <a:solidFill>
                <a:schemeClr val="tx1"/>
              </a:solidFill>
              <a:latin typeface="+mj-ea"/>
              <a:ea typeface="+mj-ea"/>
            </a:endParaRPr>
          </a:p>
        </p:txBody>
      </p:sp>
      <p:sp>
        <p:nvSpPr>
          <p:cNvPr id="9" name="설명선: 선 8">
            <a:extLst>
              <a:ext uri="{FF2B5EF4-FFF2-40B4-BE49-F238E27FC236}">
                <a16:creationId xmlns:a16="http://schemas.microsoft.com/office/drawing/2014/main" id="{A79B6EC6-1D76-48FD-9859-A17AB19A3000}"/>
              </a:ext>
            </a:extLst>
          </p:cNvPr>
          <p:cNvSpPr/>
          <p:nvPr/>
        </p:nvSpPr>
        <p:spPr>
          <a:xfrm>
            <a:off x="3784231" y="3084090"/>
            <a:ext cx="2452025" cy="487995"/>
          </a:xfrm>
          <a:prstGeom prst="borderCallout1">
            <a:avLst>
              <a:gd name="adj1" fmla="val -3472"/>
              <a:gd name="adj2" fmla="val 24592"/>
              <a:gd name="adj3" fmla="val -94066"/>
              <a:gd name="adj4" fmla="val 14368"/>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1139" b="1">
                <a:solidFill>
                  <a:schemeClr val="tx1"/>
                </a:solidFill>
                <a:latin typeface="+mj-ea"/>
                <a:ea typeface="+mj-ea"/>
              </a:rPr>
              <a:t>난수 초깃값 </a:t>
            </a:r>
            <a:r>
              <a:rPr lang="en-US" altLang="ko-KR" sz="1139" b="1">
                <a:solidFill>
                  <a:schemeClr val="tx1"/>
                </a:solidFill>
                <a:latin typeface="+mj-ea"/>
                <a:ea typeface="+mj-ea"/>
              </a:rPr>
              <a:t>42</a:t>
            </a:r>
            <a:r>
              <a:rPr lang="ko-KR" altLang="en-US" sz="1139" b="1">
                <a:solidFill>
                  <a:schemeClr val="tx1"/>
                </a:solidFill>
                <a:latin typeface="+mj-ea"/>
                <a:ea typeface="+mj-ea"/>
              </a:rPr>
              <a:t>로 지정하여 무작위로 데이터 세트를 섞은 다음 나눈다</a:t>
            </a:r>
            <a:r>
              <a:rPr lang="en-US" altLang="ko-KR" sz="1139" b="1">
                <a:solidFill>
                  <a:schemeClr val="tx1"/>
                </a:solidFill>
                <a:latin typeface="+mj-ea"/>
                <a:ea typeface="+mj-ea"/>
              </a:rPr>
              <a:t>.</a:t>
            </a:r>
            <a:endParaRPr lang="ko-KR" altLang="en-US" sz="1139" b="1">
              <a:solidFill>
                <a:schemeClr val="tx1"/>
              </a:solidFill>
              <a:latin typeface="+mj-ea"/>
              <a:ea typeface="+mj-ea"/>
            </a:endParaRPr>
          </a:p>
        </p:txBody>
      </p:sp>
      <p:sp>
        <p:nvSpPr>
          <p:cNvPr id="10" name="직사각형 9">
            <a:extLst>
              <a:ext uri="{FF2B5EF4-FFF2-40B4-BE49-F238E27FC236}">
                <a16:creationId xmlns:a16="http://schemas.microsoft.com/office/drawing/2014/main" id="{4A027006-10ED-4615-B6D5-02704AFE1982}"/>
              </a:ext>
            </a:extLst>
          </p:cNvPr>
          <p:cNvSpPr/>
          <p:nvPr/>
        </p:nvSpPr>
        <p:spPr>
          <a:xfrm>
            <a:off x="1245738" y="4253351"/>
            <a:ext cx="7643534" cy="617990"/>
          </a:xfrm>
          <a:prstGeom prst="rect">
            <a:avLst/>
          </a:prstGeom>
          <a:solidFill>
            <a:srgbClr val="E2E2F6"/>
          </a:solidFill>
        </p:spPr>
        <p:txBody>
          <a:bodyPr wrap="square">
            <a:spAutoFit/>
          </a:bodyPr>
          <a:lstStyle/>
          <a:p>
            <a:r>
              <a:rPr lang="en-US" altLang="ko-KR" sz="1708">
                <a:latin typeface="Consolas" panose="020B0609020204030204" pitchFamily="49" charset="0"/>
              </a:rPr>
              <a:t>print(x_train.shape, x_test.shape)</a:t>
            </a:r>
          </a:p>
          <a:p>
            <a:r>
              <a:rPr lang="en-US" altLang="ko-KR" sz="1708">
                <a:latin typeface="Consolas" panose="020B0609020204030204" pitchFamily="49" charset="0"/>
              </a:rPr>
              <a:t>(455, 30) (114, 30)</a:t>
            </a:r>
            <a:endParaRPr lang="ko-KR" altLang="en-US" sz="1708">
              <a:latin typeface="Consolas" panose="020B0609020204030204" pitchFamily="49" charset="0"/>
            </a:endParaRPr>
          </a:p>
        </p:txBody>
      </p:sp>
      <p:sp>
        <p:nvSpPr>
          <p:cNvPr id="12" name="직사각형 11">
            <a:extLst>
              <a:ext uri="{FF2B5EF4-FFF2-40B4-BE49-F238E27FC236}">
                <a16:creationId xmlns:a16="http://schemas.microsoft.com/office/drawing/2014/main" id="{491027B7-49A6-41A9-B6C9-BDC2A9B20196}"/>
              </a:ext>
            </a:extLst>
          </p:cNvPr>
          <p:cNvSpPr/>
          <p:nvPr/>
        </p:nvSpPr>
        <p:spPr>
          <a:xfrm>
            <a:off x="1245738" y="5314257"/>
            <a:ext cx="7643534" cy="617990"/>
          </a:xfrm>
          <a:prstGeom prst="rect">
            <a:avLst/>
          </a:prstGeom>
          <a:solidFill>
            <a:srgbClr val="E2E2F6"/>
          </a:solidFill>
        </p:spPr>
        <p:txBody>
          <a:bodyPr wrap="square">
            <a:spAutoFit/>
          </a:bodyPr>
          <a:lstStyle/>
          <a:p>
            <a:r>
              <a:rPr lang="en-US" altLang="ko-KR" sz="1708">
                <a:latin typeface="Consolas" panose="020B0609020204030204" pitchFamily="49" charset="0"/>
              </a:rPr>
              <a:t>np.unique(y_train, return_counts=True)</a:t>
            </a:r>
          </a:p>
          <a:p>
            <a:r>
              <a:rPr lang="en-US" altLang="ko-KR" sz="1708">
                <a:latin typeface="Consolas" panose="020B0609020204030204" pitchFamily="49" charset="0"/>
              </a:rPr>
              <a:t>(array([0, 1]), array([170, 285], dtype=int64))</a:t>
            </a:r>
            <a:endParaRPr lang="ko-KR" altLang="en-US" sz="1708">
              <a:latin typeface="Consolas" panose="020B0609020204030204" pitchFamily="49" charset="0"/>
            </a:endParaRPr>
          </a:p>
        </p:txBody>
      </p:sp>
      <p:sp>
        <p:nvSpPr>
          <p:cNvPr id="13" name="TextBox 12">
            <a:extLst>
              <a:ext uri="{FF2B5EF4-FFF2-40B4-BE49-F238E27FC236}">
                <a16:creationId xmlns:a16="http://schemas.microsoft.com/office/drawing/2014/main" id="{FDCA7586-0B4C-46F8-9E23-300F210C6CC8}"/>
              </a:ext>
            </a:extLst>
          </p:cNvPr>
          <p:cNvSpPr txBox="1"/>
          <p:nvPr/>
        </p:nvSpPr>
        <p:spPr>
          <a:xfrm>
            <a:off x="1047643" y="3884326"/>
            <a:ext cx="2044149" cy="355162"/>
          </a:xfrm>
          <a:prstGeom prst="rect">
            <a:avLst/>
          </a:prstGeom>
          <a:noFill/>
        </p:spPr>
        <p:txBody>
          <a:bodyPr wrap="none" rtlCol="0">
            <a:spAutoFit/>
          </a:bodyPr>
          <a:lstStyle/>
          <a:p>
            <a:pPr algn="l"/>
            <a:r>
              <a:rPr lang="en-US" altLang="ko-KR" sz="1708" b="1">
                <a:latin typeface="+mj-ea"/>
                <a:ea typeface="+mj-ea"/>
              </a:rPr>
              <a:t>8:2 </a:t>
            </a:r>
            <a:r>
              <a:rPr lang="ko-KR" altLang="en-US" sz="1708" b="1">
                <a:latin typeface="+mj-ea"/>
                <a:ea typeface="+mj-ea"/>
              </a:rPr>
              <a:t>나눈 비율 확인</a:t>
            </a:r>
          </a:p>
        </p:txBody>
      </p:sp>
      <p:sp>
        <p:nvSpPr>
          <p:cNvPr id="14" name="TextBox 13">
            <a:extLst>
              <a:ext uri="{FF2B5EF4-FFF2-40B4-BE49-F238E27FC236}">
                <a16:creationId xmlns:a16="http://schemas.microsoft.com/office/drawing/2014/main" id="{760E847F-9DD9-46F6-8B8D-DCAA0200D9CF}"/>
              </a:ext>
            </a:extLst>
          </p:cNvPr>
          <p:cNvSpPr txBox="1"/>
          <p:nvPr/>
        </p:nvSpPr>
        <p:spPr>
          <a:xfrm>
            <a:off x="1047642" y="4963849"/>
            <a:ext cx="2193229" cy="355162"/>
          </a:xfrm>
          <a:prstGeom prst="rect">
            <a:avLst/>
          </a:prstGeom>
          <a:noFill/>
        </p:spPr>
        <p:txBody>
          <a:bodyPr wrap="none" rtlCol="0">
            <a:spAutoFit/>
          </a:bodyPr>
          <a:lstStyle/>
          <a:p>
            <a:pPr algn="l"/>
            <a:r>
              <a:rPr lang="en-US" altLang="ko-KR" sz="1708" b="1">
                <a:latin typeface="+mj-ea"/>
                <a:ea typeface="+mj-ea"/>
              </a:rPr>
              <a:t>data </a:t>
            </a:r>
            <a:r>
              <a:rPr lang="ko-KR" altLang="en-US" sz="1708" b="1">
                <a:latin typeface="+mj-ea"/>
                <a:ea typeface="+mj-ea"/>
              </a:rPr>
              <a:t>비율 유지 확인</a:t>
            </a:r>
          </a:p>
        </p:txBody>
      </p:sp>
      <p:sp>
        <p:nvSpPr>
          <p:cNvPr id="3" name="텍스트 개체 틀 2">
            <a:extLst>
              <a:ext uri="{FF2B5EF4-FFF2-40B4-BE49-F238E27FC236}">
                <a16:creationId xmlns:a16="http://schemas.microsoft.com/office/drawing/2014/main" id="{F55A7F4A-C4C2-41F7-A9E2-11732A8C927F}"/>
              </a:ext>
            </a:extLst>
          </p:cNvPr>
          <p:cNvSpPr>
            <a:spLocks noGrp="1"/>
          </p:cNvSpPr>
          <p:nvPr>
            <p:ph type="body" sz="quarter" idx="19"/>
          </p:nvPr>
        </p:nvSpPr>
        <p:spPr/>
        <p:txBody>
          <a:bodyPr/>
          <a:lstStyle/>
          <a:p>
            <a:r>
              <a:rPr lang="ko-KR" altLang="en-US" sz="2400" b="1">
                <a:solidFill>
                  <a:srgbClr val="000000"/>
                </a:solidFill>
                <a:ea typeface="-2002" pitchFamily="18" charset="-127"/>
              </a:rPr>
              <a:t>로지스틱 회귀 구현</a:t>
            </a:r>
            <a:endParaRPr lang="ko-KR" altLang="en-US"/>
          </a:p>
        </p:txBody>
      </p:sp>
      <p:sp>
        <p:nvSpPr>
          <p:cNvPr id="15" name="텍스트 개체 틀 2">
            <a:extLst>
              <a:ext uri="{FF2B5EF4-FFF2-40B4-BE49-F238E27FC236}">
                <a16:creationId xmlns:a16="http://schemas.microsoft.com/office/drawing/2014/main" id="{572810FE-E2D5-4387-A113-A2E8B08EA039}"/>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196060305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B00C7DEF-F405-49F4-9211-ABCE714229F7}"/>
              </a:ext>
            </a:extLst>
          </p:cNvPr>
          <p:cNvSpPr/>
          <p:nvPr/>
        </p:nvSpPr>
        <p:spPr>
          <a:xfrm>
            <a:off x="969038" y="1402968"/>
            <a:ext cx="7643534" cy="830997"/>
          </a:xfrm>
          <a:prstGeom prst="rect">
            <a:avLst/>
          </a:prstGeom>
          <a:solidFill>
            <a:srgbClr val="E2E2F6"/>
          </a:solidFill>
        </p:spPr>
        <p:txBody>
          <a:bodyPr wrap="square">
            <a:spAutoFit/>
          </a:bodyPr>
          <a:lstStyle/>
          <a:p>
            <a:r>
              <a:rPr lang="en-US" altLang="ko-KR" sz="1600">
                <a:latin typeface="Consolas" panose="020B0609020204030204" pitchFamily="49" charset="0"/>
              </a:rPr>
              <a:t> def __init__(self):</a:t>
            </a:r>
          </a:p>
          <a:p>
            <a:r>
              <a:rPr lang="en-US" altLang="ko-KR" sz="1600">
                <a:latin typeface="Consolas" panose="020B0609020204030204" pitchFamily="49" charset="0"/>
              </a:rPr>
              <a:t>        self.w = None</a:t>
            </a:r>
          </a:p>
          <a:p>
            <a:r>
              <a:rPr lang="en-US" altLang="ko-KR" sz="1600">
                <a:latin typeface="Consolas" panose="020B0609020204030204" pitchFamily="49" charset="0"/>
              </a:rPr>
              <a:t>        self.b = None</a:t>
            </a:r>
            <a:endParaRPr lang="ko-KR" altLang="en-US" sz="1600">
              <a:latin typeface="Consolas" panose="020B0609020204030204" pitchFamily="49" charset="0"/>
            </a:endParaRPr>
          </a:p>
        </p:txBody>
      </p:sp>
      <p:sp>
        <p:nvSpPr>
          <p:cNvPr id="29" name="TextBox 28">
            <a:extLst>
              <a:ext uri="{FF2B5EF4-FFF2-40B4-BE49-F238E27FC236}">
                <a16:creationId xmlns:a16="http://schemas.microsoft.com/office/drawing/2014/main" id="{4EF2D4AD-38CA-4B56-86BA-532F7BA190C6}"/>
              </a:ext>
            </a:extLst>
          </p:cNvPr>
          <p:cNvSpPr txBox="1"/>
          <p:nvPr/>
        </p:nvSpPr>
        <p:spPr>
          <a:xfrm>
            <a:off x="668524" y="980728"/>
            <a:ext cx="3127779" cy="355162"/>
          </a:xfrm>
          <a:prstGeom prst="rect">
            <a:avLst/>
          </a:prstGeom>
          <a:noFill/>
        </p:spPr>
        <p:txBody>
          <a:bodyPr wrap="none" rtlCol="0">
            <a:spAutoFit/>
          </a:bodyPr>
          <a:lstStyle/>
          <a:p>
            <a:pPr algn="l"/>
            <a:r>
              <a:rPr lang="ko-KR" altLang="en-US" sz="1708" b="1">
                <a:latin typeface="+mj-ea"/>
                <a:ea typeface="+mj-ea"/>
              </a:rPr>
              <a:t>이전 코드에서 바뀐 코드 설명</a:t>
            </a:r>
          </a:p>
        </p:txBody>
      </p:sp>
      <p:sp>
        <p:nvSpPr>
          <p:cNvPr id="15" name="TextBox 14">
            <a:extLst>
              <a:ext uri="{FF2B5EF4-FFF2-40B4-BE49-F238E27FC236}">
                <a16:creationId xmlns:a16="http://schemas.microsoft.com/office/drawing/2014/main" id="{0012983E-604A-4827-8684-C911CE4D60C7}"/>
              </a:ext>
            </a:extLst>
          </p:cNvPr>
          <p:cNvSpPr txBox="1"/>
          <p:nvPr/>
        </p:nvSpPr>
        <p:spPr>
          <a:xfrm>
            <a:off x="969037" y="2267716"/>
            <a:ext cx="6404317" cy="501035"/>
          </a:xfrm>
          <a:prstGeom prst="rect">
            <a:avLst/>
          </a:prstGeom>
          <a:noFill/>
        </p:spPr>
        <p:txBody>
          <a:bodyPr wrap="none" rtlCol="0">
            <a:spAutoFit/>
          </a:bodyPr>
          <a:lstStyle/>
          <a:p>
            <a:pPr algn="l"/>
            <a:r>
              <a:rPr lang="ko-KR" altLang="en-US" sz="1328" b="1">
                <a:latin typeface="+mj-ea"/>
                <a:ea typeface="+mj-ea"/>
              </a:rPr>
              <a:t>특성이 하나가 아니라 여러개가 될수 있으므로 </a:t>
            </a:r>
            <a:r>
              <a:rPr lang="en-US" altLang="ko-KR" sz="1328" b="1">
                <a:latin typeface="+mj-ea"/>
                <a:ea typeface="+mj-ea"/>
              </a:rPr>
              <a:t>__init__</a:t>
            </a:r>
            <a:r>
              <a:rPr lang="ko-KR" altLang="en-US" sz="1328" b="1">
                <a:latin typeface="+mj-ea"/>
                <a:ea typeface="+mj-ea"/>
              </a:rPr>
              <a:t>함수에서 초기화 하지 않고 </a:t>
            </a:r>
            <a:endParaRPr lang="en-US" altLang="ko-KR" sz="1328" b="1">
              <a:latin typeface="+mj-ea"/>
              <a:ea typeface="+mj-ea"/>
            </a:endParaRPr>
          </a:p>
          <a:p>
            <a:pPr algn="l"/>
            <a:r>
              <a:rPr lang="ko-KR" altLang="en-US" sz="1328" b="1">
                <a:latin typeface="+mj-ea"/>
                <a:ea typeface="+mj-ea"/>
              </a:rPr>
              <a:t>실행중 </a:t>
            </a:r>
            <a:r>
              <a:rPr lang="en-US" altLang="ko-KR" sz="1328" b="1">
                <a:latin typeface="+mj-ea"/>
                <a:ea typeface="+mj-ea"/>
              </a:rPr>
              <a:t>x</a:t>
            </a:r>
            <a:r>
              <a:rPr lang="ko-KR" altLang="en-US" sz="1328" b="1">
                <a:latin typeface="+mj-ea"/>
                <a:ea typeface="+mj-ea"/>
              </a:rPr>
              <a:t>에 입력되는 특성의 개수에 따라 초기화 한다</a:t>
            </a:r>
            <a:r>
              <a:rPr lang="en-US" altLang="ko-KR" sz="1328" b="1">
                <a:latin typeface="+mj-ea"/>
                <a:ea typeface="+mj-ea"/>
              </a:rPr>
              <a:t>.</a:t>
            </a:r>
            <a:endParaRPr lang="ko-KR" altLang="en-US" sz="1328" b="1">
              <a:latin typeface="+mj-ea"/>
              <a:ea typeface="+mj-ea"/>
            </a:endParaRPr>
          </a:p>
        </p:txBody>
      </p:sp>
      <p:sp>
        <p:nvSpPr>
          <p:cNvPr id="16" name="직사각형 15">
            <a:extLst>
              <a:ext uri="{FF2B5EF4-FFF2-40B4-BE49-F238E27FC236}">
                <a16:creationId xmlns:a16="http://schemas.microsoft.com/office/drawing/2014/main" id="{017EB029-423F-42B8-A860-DF70DA9DF42B}"/>
              </a:ext>
            </a:extLst>
          </p:cNvPr>
          <p:cNvSpPr/>
          <p:nvPr/>
        </p:nvSpPr>
        <p:spPr>
          <a:xfrm>
            <a:off x="969038" y="2921646"/>
            <a:ext cx="7643534" cy="338554"/>
          </a:xfrm>
          <a:prstGeom prst="rect">
            <a:avLst/>
          </a:prstGeom>
          <a:solidFill>
            <a:srgbClr val="E2E2F6"/>
          </a:solidFill>
        </p:spPr>
        <p:txBody>
          <a:bodyPr wrap="square">
            <a:spAutoFit/>
          </a:bodyPr>
          <a:lstStyle/>
          <a:p>
            <a:r>
              <a:rPr lang="en-US" altLang="ko-KR" sz="1600">
                <a:latin typeface="Consolas" panose="020B0609020204030204" pitchFamily="49" charset="0"/>
              </a:rPr>
              <a:t>np.sum(x * self.w)</a:t>
            </a:r>
            <a:endParaRPr lang="ko-KR" altLang="en-US" sz="1600">
              <a:latin typeface="Consolas" panose="020B0609020204030204" pitchFamily="49" charset="0"/>
            </a:endParaRPr>
          </a:p>
        </p:txBody>
      </p:sp>
      <p:sp>
        <p:nvSpPr>
          <p:cNvPr id="17" name="TextBox 16">
            <a:extLst>
              <a:ext uri="{FF2B5EF4-FFF2-40B4-BE49-F238E27FC236}">
                <a16:creationId xmlns:a16="http://schemas.microsoft.com/office/drawing/2014/main" id="{FE769F9B-2CEF-4911-BA8D-D994F4679E90}"/>
              </a:ext>
            </a:extLst>
          </p:cNvPr>
          <p:cNvSpPr txBox="1"/>
          <p:nvPr/>
        </p:nvSpPr>
        <p:spPr>
          <a:xfrm>
            <a:off x="969038" y="3288005"/>
            <a:ext cx="8234114" cy="501035"/>
          </a:xfrm>
          <a:prstGeom prst="rect">
            <a:avLst/>
          </a:prstGeom>
          <a:noFill/>
        </p:spPr>
        <p:txBody>
          <a:bodyPr wrap="none" rtlCol="0">
            <a:spAutoFit/>
          </a:bodyPr>
          <a:lstStyle/>
          <a:p>
            <a:pPr algn="l"/>
            <a:r>
              <a:rPr lang="en-US" altLang="ko-KR" sz="1328" b="1">
                <a:latin typeface="+mj-ea"/>
                <a:ea typeface="+mj-ea"/>
              </a:rPr>
              <a:t>forpass</a:t>
            </a:r>
            <a:r>
              <a:rPr lang="ko-KR" altLang="en-US" sz="1328" b="1">
                <a:latin typeface="+mj-ea"/>
                <a:ea typeface="+mj-ea"/>
              </a:rPr>
              <a:t>함수의 해당 코드는 </a:t>
            </a:r>
            <a:r>
              <a:rPr lang="en-US" altLang="ko-KR" sz="1328" b="1">
                <a:latin typeface="+mj-ea"/>
                <a:ea typeface="+mj-ea"/>
              </a:rPr>
              <a:t>x</a:t>
            </a:r>
            <a:r>
              <a:rPr lang="ko-KR" altLang="en-US" sz="1328" b="1">
                <a:latin typeface="+mj-ea"/>
                <a:ea typeface="+mj-ea"/>
              </a:rPr>
              <a:t>가 더이상 하나의 값이 아니라 </a:t>
            </a:r>
            <a:r>
              <a:rPr lang="en-US" altLang="ko-KR" sz="1328" b="1">
                <a:latin typeface="+mj-ea"/>
                <a:ea typeface="+mj-ea"/>
              </a:rPr>
              <a:t>30</a:t>
            </a:r>
            <a:r>
              <a:rPr lang="ko-KR" altLang="en-US" sz="1328" b="1">
                <a:latin typeface="+mj-ea"/>
                <a:ea typeface="+mj-ea"/>
              </a:rPr>
              <a:t>개의 특성을 가지고 있는 넘파이 배열이므로</a:t>
            </a:r>
            <a:endParaRPr lang="en-US" altLang="ko-KR" sz="1328" b="1">
              <a:latin typeface="+mj-ea"/>
              <a:ea typeface="+mj-ea"/>
            </a:endParaRPr>
          </a:p>
          <a:p>
            <a:pPr algn="l"/>
            <a:r>
              <a:rPr lang="en-US" altLang="ko-KR" sz="1328" b="1">
                <a:latin typeface="+mj-ea"/>
                <a:ea typeface="+mj-ea"/>
              </a:rPr>
              <a:t>np.sum(x * self.w) =&gt; x[0]*w[0] + x[1]*w[1] + ... + x[29]*w[29] </a:t>
            </a:r>
            <a:r>
              <a:rPr lang="ko-KR" altLang="en-US" sz="1328" b="1">
                <a:latin typeface="+mj-ea"/>
                <a:ea typeface="+mj-ea"/>
              </a:rPr>
              <a:t>로 해석 된다</a:t>
            </a:r>
            <a:r>
              <a:rPr lang="en-US" altLang="ko-KR" sz="1328" b="1">
                <a:latin typeface="+mj-ea"/>
                <a:ea typeface="+mj-ea"/>
              </a:rPr>
              <a:t>.</a:t>
            </a:r>
            <a:endParaRPr lang="ko-KR" altLang="en-US" sz="1328" b="1">
              <a:latin typeface="+mj-ea"/>
              <a:ea typeface="+mj-ea"/>
            </a:endParaRPr>
          </a:p>
        </p:txBody>
      </p:sp>
      <p:sp>
        <p:nvSpPr>
          <p:cNvPr id="18" name="직사각형 17">
            <a:extLst>
              <a:ext uri="{FF2B5EF4-FFF2-40B4-BE49-F238E27FC236}">
                <a16:creationId xmlns:a16="http://schemas.microsoft.com/office/drawing/2014/main" id="{D9948D16-CFA6-49AD-BCFC-90E7331CBDDC}"/>
              </a:ext>
            </a:extLst>
          </p:cNvPr>
          <p:cNvSpPr/>
          <p:nvPr/>
        </p:nvSpPr>
        <p:spPr>
          <a:xfrm>
            <a:off x="969038" y="4150671"/>
            <a:ext cx="7643534" cy="338554"/>
          </a:xfrm>
          <a:prstGeom prst="rect">
            <a:avLst/>
          </a:prstGeom>
          <a:solidFill>
            <a:srgbClr val="E2E2F6"/>
          </a:solidFill>
        </p:spPr>
        <p:txBody>
          <a:bodyPr wrap="square">
            <a:spAutoFit/>
          </a:bodyPr>
          <a:lstStyle/>
          <a:p>
            <a:r>
              <a:rPr lang="en-US" altLang="ko-KR" sz="1600">
                <a:latin typeface="Consolas" panose="020B0609020204030204" pitchFamily="49" charset="0"/>
              </a:rPr>
              <a:t>self.w = np.ones(x.shape[1])</a:t>
            </a:r>
            <a:endParaRPr lang="ko-KR" altLang="en-US" sz="1600">
              <a:latin typeface="Consolas" panose="020B0609020204030204" pitchFamily="49" charset="0"/>
            </a:endParaRPr>
          </a:p>
        </p:txBody>
      </p:sp>
      <p:sp>
        <p:nvSpPr>
          <p:cNvPr id="19" name="TextBox 18">
            <a:extLst>
              <a:ext uri="{FF2B5EF4-FFF2-40B4-BE49-F238E27FC236}">
                <a16:creationId xmlns:a16="http://schemas.microsoft.com/office/drawing/2014/main" id="{C4440680-BD37-4F50-847F-ECFC62A403B8}"/>
              </a:ext>
            </a:extLst>
          </p:cNvPr>
          <p:cNvSpPr txBox="1"/>
          <p:nvPr/>
        </p:nvSpPr>
        <p:spPr>
          <a:xfrm>
            <a:off x="969037" y="4514008"/>
            <a:ext cx="7314823" cy="501035"/>
          </a:xfrm>
          <a:prstGeom prst="rect">
            <a:avLst/>
          </a:prstGeom>
          <a:noFill/>
        </p:spPr>
        <p:txBody>
          <a:bodyPr wrap="none" rtlCol="0">
            <a:spAutoFit/>
          </a:bodyPr>
          <a:lstStyle/>
          <a:p>
            <a:pPr algn="l"/>
            <a:r>
              <a:rPr lang="en-US" altLang="ko-KR" sz="1328" b="1">
                <a:latin typeface="+mj-ea"/>
                <a:ea typeface="+mj-ea"/>
              </a:rPr>
              <a:t>fit </a:t>
            </a:r>
            <a:r>
              <a:rPr lang="ko-KR" altLang="en-US" sz="1328" b="1">
                <a:latin typeface="+mj-ea"/>
                <a:ea typeface="+mj-ea"/>
              </a:rPr>
              <a:t>함수의 </a:t>
            </a:r>
            <a:r>
              <a:rPr lang="en-US" altLang="ko-KR" sz="1328" b="1">
                <a:latin typeface="+mj-ea"/>
                <a:ea typeface="+mj-ea"/>
              </a:rPr>
              <a:t>w </a:t>
            </a:r>
            <a:r>
              <a:rPr lang="ko-KR" altLang="en-US" sz="1328" b="1">
                <a:latin typeface="+mj-ea"/>
                <a:ea typeface="+mj-ea"/>
              </a:rPr>
              <a:t>초기화는 </a:t>
            </a:r>
            <a:r>
              <a:rPr lang="en-US" altLang="ko-KR" sz="1328" b="1">
                <a:latin typeface="+mj-ea"/>
                <a:ea typeface="+mj-ea"/>
              </a:rPr>
              <a:t>x.shape[1]</a:t>
            </a:r>
            <a:r>
              <a:rPr lang="ko-KR" altLang="en-US" sz="1328" b="1">
                <a:latin typeface="+mj-ea"/>
                <a:ea typeface="+mj-ea"/>
              </a:rPr>
              <a:t>의 값이 </a:t>
            </a:r>
            <a:r>
              <a:rPr lang="en-US" altLang="ko-KR" sz="1328" b="1">
                <a:latin typeface="+mj-ea"/>
                <a:ea typeface="+mj-ea"/>
              </a:rPr>
              <a:t>30 </a:t>
            </a:r>
            <a:r>
              <a:rPr lang="ko-KR" altLang="en-US" sz="1328" b="1">
                <a:latin typeface="+mj-ea"/>
                <a:ea typeface="+mj-ea"/>
              </a:rPr>
              <a:t>이므로 넘파이 배열의 개수를 </a:t>
            </a:r>
            <a:r>
              <a:rPr lang="en-US" altLang="ko-KR" sz="1328" b="1">
                <a:latin typeface="+mj-ea"/>
                <a:ea typeface="+mj-ea"/>
              </a:rPr>
              <a:t>30</a:t>
            </a:r>
            <a:r>
              <a:rPr lang="ko-KR" altLang="en-US" sz="1328" b="1">
                <a:latin typeface="+mj-ea"/>
                <a:ea typeface="+mj-ea"/>
              </a:rPr>
              <a:t>개로 할당 하고 </a:t>
            </a:r>
            <a:endParaRPr lang="en-US" altLang="ko-KR" sz="1328" b="1">
              <a:latin typeface="+mj-ea"/>
              <a:ea typeface="+mj-ea"/>
            </a:endParaRPr>
          </a:p>
          <a:p>
            <a:pPr algn="l"/>
            <a:r>
              <a:rPr lang="en-US" altLang="ko-KR" sz="1328" b="1">
                <a:latin typeface="+mj-ea"/>
                <a:ea typeface="+mj-ea"/>
              </a:rPr>
              <a:t>ones </a:t>
            </a:r>
            <a:r>
              <a:rPr lang="ko-KR" altLang="en-US" sz="1328" b="1">
                <a:latin typeface="+mj-ea"/>
                <a:ea typeface="+mj-ea"/>
              </a:rPr>
              <a:t>함수에 의해 각 원소는 </a:t>
            </a:r>
            <a:r>
              <a:rPr lang="en-US" altLang="ko-KR" sz="1328" b="1">
                <a:latin typeface="+mj-ea"/>
                <a:ea typeface="+mj-ea"/>
              </a:rPr>
              <a:t>1</a:t>
            </a:r>
            <a:r>
              <a:rPr lang="ko-KR" altLang="en-US" sz="1328" b="1">
                <a:latin typeface="+mj-ea"/>
                <a:ea typeface="+mj-ea"/>
              </a:rPr>
              <a:t>로 초기화 된다</a:t>
            </a:r>
            <a:r>
              <a:rPr lang="en-US" altLang="ko-KR" sz="1328" b="1">
                <a:latin typeface="+mj-ea"/>
                <a:ea typeface="+mj-ea"/>
              </a:rPr>
              <a:t>.</a:t>
            </a:r>
            <a:endParaRPr lang="ko-KR" altLang="en-US" sz="1328" b="1">
              <a:latin typeface="+mj-ea"/>
              <a:ea typeface="+mj-ea"/>
            </a:endParaRPr>
          </a:p>
        </p:txBody>
      </p:sp>
      <p:sp>
        <p:nvSpPr>
          <p:cNvPr id="20" name="직사각형 19">
            <a:extLst>
              <a:ext uri="{FF2B5EF4-FFF2-40B4-BE49-F238E27FC236}">
                <a16:creationId xmlns:a16="http://schemas.microsoft.com/office/drawing/2014/main" id="{82234DD9-F8A9-49E9-9E5D-8B6B3D5E9D44}"/>
              </a:ext>
            </a:extLst>
          </p:cNvPr>
          <p:cNvSpPr/>
          <p:nvPr/>
        </p:nvSpPr>
        <p:spPr>
          <a:xfrm>
            <a:off x="969038" y="5155289"/>
            <a:ext cx="7643534" cy="830997"/>
          </a:xfrm>
          <a:prstGeom prst="rect">
            <a:avLst/>
          </a:prstGeom>
          <a:solidFill>
            <a:srgbClr val="E2E2F6"/>
          </a:solidFill>
        </p:spPr>
        <p:txBody>
          <a:bodyPr wrap="square">
            <a:spAutoFit/>
          </a:bodyPr>
          <a:lstStyle/>
          <a:p>
            <a:r>
              <a:rPr lang="en-US" altLang="ko-KR" sz="1600">
                <a:latin typeface="Consolas" panose="020B0609020204030204" pitchFamily="49" charset="0"/>
              </a:rPr>
              <a:t>def activation(self, z):</a:t>
            </a:r>
          </a:p>
          <a:p>
            <a:r>
              <a:rPr lang="en-US" altLang="ko-KR" sz="1600">
                <a:latin typeface="Consolas" panose="020B0609020204030204" pitchFamily="49" charset="0"/>
              </a:rPr>
              <a:t>	a = 1 / (1 + np.exp(-z))  # </a:t>
            </a:r>
            <a:r>
              <a:rPr lang="ko-KR" altLang="en-US" sz="1600">
                <a:latin typeface="Consolas" panose="020B0609020204030204" pitchFamily="49" charset="0"/>
              </a:rPr>
              <a:t>시그모이드 계산</a:t>
            </a:r>
          </a:p>
          <a:p>
            <a:r>
              <a:rPr lang="en-US" altLang="ko-KR" sz="1600">
                <a:latin typeface="Consolas" panose="020B0609020204030204" pitchFamily="49" charset="0"/>
              </a:rPr>
              <a:t>	return a</a:t>
            </a:r>
            <a:endParaRPr lang="ko-KR" altLang="en-US" sz="1600">
              <a:latin typeface="Consolas" panose="020B0609020204030204" pitchFamily="49" charset="0"/>
            </a:endParaRPr>
          </a:p>
        </p:txBody>
      </p:sp>
      <p:sp>
        <p:nvSpPr>
          <p:cNvPr id="21" name="TextBox 20">
            <a:extLst>
              <a:ext uri="{FF2B5EF4-FFF2-40B4-BE49-F238E27FC236}">
                <a16:creationId xmlns:a16="http://schemas.microsoft.com/office/drawing/2014/main" id="{7D840CF5-A028-43D3-92EF-52604369510E}"/>
              </a:ext>
            </a:extLst>
          </p:cNvPr>
          <p:cNvSpPr txBox="1"/>
          <p:nvPr/>
        </p:nvSpPr>
        <p:spPr>
          <a:xfrm>
            <a:off x="969038" y="5930925"/>
            <a:ext cx="5345118" cy="296684"/>
          </a:xfrm>
          <a:prstGeom prst="rect">
            <a:avLst/>
          </a:prstGeom>
          <a:noFill/>
        </p:spPr>
        <p:txBody>
          <a:bodyPr wrap="none" rtlCol="0">
            <a:spAutoFit/>
          </a:bodyPr>
          <a:lstStyle/>
          <a:p>
            <a:pPr algn="l"/>
            <a:r>
              <a:rPr lang="en-US" altLang="ko-KR" sz="1328" b="1">
                <a:latin typeface="+mj-ea"/>
                <a:ea typeface="+mj-ea"/>
              </a:rPr>
              <a:t>activation </a:t>
            </a:r>
            <a:r>
              <a:rPr lang="ko-KR" altLang="en-US" sz="1328" b="1">
                <a:latin typeface="+mj-ea"/>
                <a:ea typeface="+mj-ea"/>
              </a:rPr>
              <a:t>함수를 구현하고 시그모이드 함수의 결과 값을 리턴한다</a:t>
            </a:r>
            <a:r>
              <a:rPr lang="en-US" altLang="ko-KR" sz="1328" b="1">
                <a:latin typeface="+mj-ea"/>
                <a:ea typeface="+mj-ea"/>
              </a:rPr>
              <a:t>.</a:t>
            </a:r>
            <a:endParaRPr lang="ko-KR" altLang="en-US" sz="1328" b="1">
              <a:latin typeface="+mj-ea"/>
              <a:ea typeface="+mj-ea"/>
            </a:endParaRPr>
          </a:p>
        </p:txBody>
      </p:sp>
      <p:sp>
        <p:nvSpPr>
          <p:cNvPr id="3" name="텍스트 개체 틀 2">
            <a:extLst>
              <a:ext uri="{FF2B5EF4-FFF2-40B4-BE49-F238E27FC236}">
                <a16:creationId xmlns:a16="http://schemas.microsoft.com/office/drawing/2014/main" id="{436A7470-E2B1-4A8D-BB02-09BEE932428C}"/>
              </a:ext>
            </a:extLst>
          </p:cNvPr>
          <p:cNvSpPr>
            <a:spLocks noGrp="1"/>
          </p:cNvSpPr>
          <p:nvPr>
            <p:ph type="body" sz="quarter" idx="19"/>
          </p:nvPr>
        </p:nvSpPr>
        <p:spPr>
          <a:xfrm>
            <a:off x="276743" y="164293"/>
            <a:ext cx="5601544" cy="332399"/>
          </a:xfrm>
        </p:spPr>
        <p:txBody>
          <a:bodyPr/>
          <a:lstStyle/>
          <a:p>
            <a:r>
              <a:rPr lang="ko-KR" altLang="en-US"/>
              <a:t>로지스틱 회귀 구현</a:t>
            </a:r>
          </a:p>
        </p:txBody>
      </p:sp>
      <p:sp>
        <p:nvSpPr>
          <p:cNvPr id="13" name="텍스트 개체 틀 2">
            <a:extLst>
              <a:ext uri="{FF2B5EF4-FFF2-40B4-BE49-F238E27FC236}">
                <a16:creationId xmlns:a16="http://schemas.microsoft.com/office/drawing/2014/main" id="{876B6A27-852A-42FC-B67C-FBEE3C40B16E}"/>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298519118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B00C7DEF-F405-49F4-9211-ABCE714229F7}"/>
              </a:ext>
            </a:extLst>
          </p:cNvPr>
          <p:cNvSpPr/>
          <p:nvPr/>
        </p:nvSpPr>
        <p:spPr>
          <a:xfrm>
            <a:off x="1288360" y="1399549"/>
            <a:ext cx="7643534" cy="1077218"/>
          </a:xfrm>
          <a:prstGeom prst="rect">
            <a:avLst/>
          </a:prstGeom>
          <a:solidFill>
            <a:srgbClr val="E2E2F6"/>
          </a:solidFill>
        </p:spPr>
        <p:txBody>
          <a:bodyPr wrap="square">
            <a:spAutoFit/>
          </a:bodyPr>
          <a:lstStyle/>
          <a:p>
            <a:r>
              <a:rPr lang="en-US" altLang="ko-KR" sz="1600">
                <a:latin typeface="Consolas" panose="020B0609020204030204" pitchFamily="49" charset="0"/>
              </a:rPr>
              <a:t>def predict(self, x):</a:t>
            </a:r>
          </a:p>
          <a:p>
            <a:r>
              <a:rPr lang="en-US" altLang="ko-KR" sz="1600">
                <a:latin typeface="Consolas" panose="020B0609020204030204" pitchFamily="49" charset="0"/>
              </a:rPr>
              <a:t>    z = [</a:t>
            </a:r>
            <a:r>
              <a:rPr lang="en-US" altLang="ko-KR" sz="1600" err="1">
                <a:latin typeface="Consolas" panose="020B0609020204030204" pitchFamily="49" charset="0"/>
              </a:rPr>
              <a:t>self.forpass</a:t>
            </a:r>
            <a:r>
              <a:rPr lang="en-US" altLang="ko-KR" sz="1600">
                <a:latin typeface="Consolas" panose="020B0609020204030204" pitchFamily="49" charset="0"/>
              </a:rPr>
              <a:t>(</a:t>
            </a:r>
            <a:r>
              <a:rPr lang="en-US" altLang="ko-KR" sz="1600" err="1">
                <a:latin typeface="Consolas" panose="020B0609020204030204" pitchFamily="49" charset="0"/>
              </a:rPr>
              <a:t>x_i</a:t>
            </a:r>
            <a:r>
              <a:rPr lang="en-US" altLang="ko-KR" sz="1600">
                <a:latin typeface="Consolas" panose="020B0609020204030204" pitchFamily="49" charset="0"/>
              </a:rPr>
              <a:t>) for </a:t>
            </a:r>
            <a:r>
              <a:rPr lang="en-US" altLang="ko-KR" sz="1600" err="1">
                <a:latin typeface="Consolas" panose="020B0609020204030204" pitchFamily="49" charset="0"/>
              </a:rPr>
              <a:t>x_i</a:t>
            </a:r>
            <a:r>
              <a:rPr lang="en-US" altLang="ko-KR" sz="1600">
                <a:latin typeface="Consolas" panose="020B0609020204030204" pitchFamily="49" charset="0"/>
              </a:rPr>
              <a:t> in x]    # </a:t>
            </a:r>
            <a:r>
              <a:rPr lang="ko-KR" altLang="en-US" sz="1600" err="1">
                <a:latin typeface="Consolas" panose="020B0609020204030204" pitchFamily="49" charset="0"/>
              </a:rPr>
              <a:t>정방향</a:t>
            </a:r>
            <a:r>
              <a:rPr lang="ko-KR" altLang="en-US" sz="1600">
                <a:latin typeface="Consolas" panose="020B0609020204030204" pitchFamily="49" charset="0"/>
              </a:rPr>
              <a:t> 계산</a:t>
            </a:r>
          </a:p>
          <a:p>
            <a:r>
              <a:rPr lang="ko-KR" altLang="en-US" sz="1600">
                <a:latin typeface="Consolas" panose="020B0609020204030204" pitchFamily="49" charset="0"/>
              </a:rPr>
              <a:t>    </a:t>
            </a:r>
            <a:r>
              <a:rPr lang="en-US" altLang="ko-KR" sz="1600">
                <a:latin typeface="Consolas" panose="020B0609020204030204" pitchFamily="49" charset="0"/>
              </a:rPr>
              <a:t>a = </a:t>
            </a:r>
            <a:r>
              <a:rPr lang="en-US" altLang="ko-KR" sz="1600" err="1">
                <a:latin typeface="Consolas" panose="020B0609020204030204" pitchFamily="49" charset="0"/>
              </a:rPr>
              <a:t>self.activation</a:t>
            </a:r>
            <a:r>
              <a:rPr lang="en-US" altLang="ko-KR" sz="1600">
                <a:latin typeface="Consolas" panose="020B0609020204030204" pitchFamily="49" charset="0"/>
              </a:rPr>
              <a:t>(</a:t>
            </a:r>
            <a:r>
              <a:rPr lang="en-US" altLang="ko-KR" sz="1600" err="1">
                <a:latin typeface="Consolas" panose="020B0609020204030204" pitchFamily="49" charset="0"/>
              </a:rPr>
              <a:t>np.array</a:t>
            </a:r>
            <a:r>
              <a:rPr lang="en-US" altLang="ko-KR" sz="1600">
                <a:latin typeface="Consolas" panose="020B0609020204030204" pitchFamily="49" charset="0"/>
              </a:rPr>
              <a:t>(z))        # </a:t>
            </a:r>
            <a:r>
              <a:rPr lang="ko-KR" altLang="en-US" sz="1600">
                <a:latin typeface="Consolas" panose="020B0609020204030204" pitchFamily="49" charset="0"/>
              </a:rPr>
              <a:t>활성화 함수 적용</a:t>
            </a:r>
          </a:p>
          <a:p>
            <a:r>
              <a:rPr lang="ko-KR" altLang="en-US" sz="1600">
                <a:latin typeface="Consolas" panose="020B0609020204030204" pitchFamily="49" charset="0"/>
              </a:rPr>
              <a:t>    </a:t>
            </a:r>
            <a:r>
              <a:rPr lang="en-US" altLang="ko-KR" sz="1600">
                <a:latin typeface="Consolas" panose="020B0609020204030204" pitchFamily="49" charset="0"/>
              </a:rPr>
              <a:t>return a &gt;= 0.5</a:t>
            </a:r>
            <a:endParaRPr lang="ko-KR" altLang="en-US" sz="1600">
              <a:latin typeface="Consolas" panose="020B0609020204030204" pitchFamily="49" charset="0"/>
            </a:endParaRPr>
          </a:p>
        </p:txBody>
      </p:sp>
      <p:sp>
        <p:nvSpPr>
          <p:cNvPr id="29" name="TextBox 28">
            <a:extLst>
              <a:ext uri="{FF2B5EF4-FFF2-40B4-BE49-F238E27FC236}">
                <a16:creationId xmlns:a16="http://schemas.microsoft.com/office/drawing/2014/main" id="{4EF2D4AD-38CA-4B56-86BA-532F7BA190C6}"/>
              </a:ext>
            </a:extLst>
          </p:cNvPr>
          <p:cNvSpPr txBox="1"/>
          <p:nvPr/>
        </p:nvSpPr>
        <p:spPr>
          <a:xfrm>
            <a:off x="596516" y="944398"/>
            <a:ext cx="3127779" cy="355162"/>
          </a:xfrm>
          <a:prstGeom prst="rect">
            <a:avLst/>
          </a:prstGeom>
          <a:noFill/>
        </p:spPr>
        <p:txBody>
          <a:bodyPr wrap="none" rtlCol="0">
            <a:spAutoFit/>
          </a:bodyPr>
          <a:lstStyle/>
          <a:p>
            <a:pPr algn="l"/>
            <a:r>
              <a:rPr lang="ko-KR" altLang="en-US" sz="1708" b="1">
                <a:latin typeface="+mj-ea"/>
                <a:ea typeface="+mj-ea"/>
              </a:rPr>
              <a:t>이전 코드에서 바뀐 코드 설명</a:t>
            </a:r>
          </a:p>
        </p:txBody>
      </p:sp>
      <p:sp>
        <p:nvSpPr>
          <p:cNvPr id="15" name="TextBox 14">
            <a:extLst>
              <a:ext uri="{FF2B5EF4-FFF2-40B4-BE49-F238E27FC236}">
                <a16:creationId xmlns:a16="http://schemas.microsoft.com/office/drawing/2014/main" id="{0012983E-604A-4827-8684-C911CE4D60C7}"/>
              </a:ext>
            </a:extLst>
          </p:cNvPr>
          <p:cNvSpPr txBox="1"/>
          <p:nvPr/>
        </p:nvSpPr>
        <p:spPr>
          <a:xfrm>
            <a:off x="1288360" y="2476767"/>
            <a:ext cx="8000011" cy="2246769"/>
          </a:xfrm>
          <a:prstGeom prst="rect">
            <a:avLst/>
          </a:prstGeom>
          <a:noFill/>
        </p:spPr>
        <p:txBody>
          <a:bodyPr wrap="none" rtlCol="0">
            <a:spAutoFit/>
          </a:bodyPr>
          <a:lstStyle/>
          <a:p>
            <a:r>
              <a:rPr lang="ko-KR" altLang="en-US" sz="1400" b="1">
                <a:latin typeface="+mj-ea"/>
                <a:ea typeface="+mj-ea"/>
              </a:rPr>
              <a:t>예측 함수를 구현한다</a:t>
            </a:r>
            <a:r>
              <a:rPr lang="en-US" altLang="ko-KR" sz="1400" b="1">
                <a:latin typeface="+mj-ea"/>
                <a:ea typeface="+mj-ea"/>
              </a:rPr>
              <a:t>.</a:t>
            </a:r>
          </a:p>
          <a:p>
            <a:r>
              <a:rPr lang="en-US" altLang="ko-KR" sz="1400" b="1">
                <a:latin typeface="+mj-ea"/>
                <a:ea typeface="+mj-ea"/>
              </a:rPr>
              <a:t>z = [</a:t>
            </a:r>
            <a:r>
              <a:rPr lang="en-US" altLang="ko-KR" sz="1400" b="1" err="1">
                <a:latin typeface="+mj-ea"/>
                <a:ea typeface="+mj-ea"/>
              </a:rPr>
              <a:t>self.forpass</a:t>
            </a:r>
            <a:r>
              <a:rPr lang="en-US" altLang="ko-KR" sz="1400" b="1">
                <a:latin typeface="+mj-ea"/>
                <a:ea typeface="+mj-ea"/>
              </a:rPr>
              <a:t>(</a:t>
            </a:r>
            <a:r>
              <a:rPr lang="en-US" altLang="ko-KR" sz="1400" b="1" err="1">
                <a:latin typeface="+mj-ea"/>
                <a:ea typeface="+mj-ea"/>
              </a:rPr>
              <a:t>x_i</a:t>
            </a:r>
            <a:r>
              <a:rPr lang="en-US" altLang="ko-KR" sz="1400" b="1">
                <a:latin typeface="+mj-ea"/>
                <a:ea typeface="+mj-ea"/>
              </a:rPr>
              <a:t>) for </a:t>
            </a:r>
            <a:r>
              <a:rPr lang="en-US" altLang="ko-KR" sz="1400" b="1" err="1">
                <a:latin typeface="+mj-ea"/>
                <a:ea typeface="+mj-ea"/>
              </a:rPr>
              <a:t>x_i</a:t>
            </a:r>
            <a:r>
              <a:rPr lang="en-US" altLang="ko-KR" sz="1400" b="1">
                <a:latin typeface="+mj-ea"/>
                <a:ea typeface="+mj-ea"/>
              </a:rPr>
              <a:t> in x]  </a:t>
            </a:r>
            <a:r>
              <a:rPr lang="ko-KR" altLang="en-US" sz="1400" b="1">
                <a:latin typeface="+mj-ea"/>
                <a:ea typeface="+mj-ea"/>
              </a:rPr>
              <a:t>코드는 </a:t>
            </a:r>
            <a:r>
              <a:rPr lang="ko-KR" altLang="en-US" sz="1400" b="1" err="1">
                <a:latin typeface="+mj-ea"/>
                <a:ea typeface="+mj-ea"/>
              </a:rPr>
              <a:t>파이썬에서</a:t>
            </a:r>
            <a:r>
              <a:rPr lang="ko-KR" altLang="en-US" sz="1400" b="1">
                <a:latin typeface="+mj-ea"/>
                <a:ea typeface="+mj-ea"/>
              </a:rPr>
              <a:t> 지원하는 코드로 대괄호</a:t>
            </a:r>
            <a:r>
              <a:rPr lang="en-US" altLang="ko-KR" sz="1400" b="1">
                <a:latin typeface="+mj-ea"/>
                <a:ea typeface="+mj-ea"/>
              </a:rPr>
              <a:t>([]) </a:t>
            </a:r>
            <a:r>
              <a:rPr lang="ko-KR" altLang="en-US" sz="1400" b="1">
                <a:latin typeface="+mj-ea"/>
                <a:ea typeface="+mj-ea"/>
              </a:rPr>
              <a:t>안에 </a:t>
            </a:r>
            <a:r>
              <a:rPr lang="en-US" altLang="ko-KR" sz="1400" b="1">
                <a:latin typeface="+mj-ea"/>
                <a:ea typeface="+mj-ea"/>
              </a:rPr>
              <a:t>for in</a:t>
            </a:r>
            <a:r>
              <a:rPr lang="ko-KR" altLang="en-US" sz="1400" b="1">
                <a:latin typeface="+mj-ea"/>
                <a:ea typeface="+mj-ea"/>
              </a:rPr>
              <a:t>과 </a:t>
            </a:r>
            <a:endParaRPr lang="en-US" altLang="ko-KR" sz="1400" b="1">
              <a:latin typeface="+mj-ea"/>
              <a:ea typeface="+mj-ea"/>
            </a:endParaRPr>
          </a:p>
          <a:p>
            <a:r>
              <a:rPr lang="ko-KR" altLang="en-US" sz="1400" b="1">
                <a:latin typeface="+mj-ea"/>
                <a:ea typeface="+mj-ea"/>
              </a:rPr>
              <a:t>함수의 호출부를 </a:t>
            </a:r>
            <a:r>
              <a:rPr lang="ko-KR" altLang="en-US" sz="1400" b="1" err="1">
                <a:latin typeface="+mj-ea"/>
                <a:ea typeface="+mj-ea"/>
              </a:rPr>
              <a:t>넣을수</a:t>
            </a:r>
            <a:r>
              <a:rPr lang="ko-KR" altLang="en-US" sz="1400" b="1">
                <a:latin typeface="+mj-ea"/>
                <a:ea typeface="+mj-ea"/>
              </a:rPr>
              <a:t> 있다</a:t>
            </a:r>
            <a:r>
              <a:rPr lang="en-US" altLang="ko-KR" sz="1400" b="1">
                <a:latin typeface="+mj-ea"/>
                <a:ea typeface="+mj-ea"/>
              </a:rPr>
              <a:t>. </a:t>
            </a:r>
            <a:r>
              <a:rPr lang="ko-KR" altLang="en-US" sz="1400" b="1">
                <a:latin typeface="+mj-ea"/>
                <a:ea typeface="+mj-ea"/>
              </a:rPr>
              <a:t>이때 동작은 </a:t>
            </a:r>
            <a:r>
              <a:rPr lang="en-US" altLang="ko-KR" sz="1400" b="1">
                <a:latin typeface="+mj-ea"/>
                <a:ea typeface="+mj-ea"/>
              </a:rPr>
              <a:t>x</a:t>
            </a:r>
            <a:r>
              <a:rPr lang="ko-KR" altLang="en-US" sz="1400" b="1">
                <a:latin typeface="+mj-ea"/>
                <a:ea typeface="+mj-ea"/>
              </a:rPr>
              <a:t>의 각 원소를 </a:t>
            </a:r>
            <a:r>
              <a:rPr lang="en-US" altLang="ko-KR" sz="1400" b="1" err="1">
                <a:latin typeface="+mj-ea"/>
                <a:ea typeface="+mj-ea"/>
              </a:rPr>
              <a:t>x_i</a:t>
            </a:r>
            <a:r>
              <a:rPr lang="ko-KR" altLang="en-US" sz="1400" b="1">
                <a:latin typeface="+mj-ea"/>
                <a:ea typeface="+mj-ea"/>
              </a:rPr>
              <a:t>에 뽑아서 </a:t>
            </a:r>
            <a:r>
              <a:rPr lang="en-US" altLang="ko-KR" sz="1400" b="1" err="1">
                <a:latin typeface="+mj-ea"/>
                <a:ea typeface="+mj-ea"/>
              </a:rPr>
              <a:t>x_i</a:t>
            </a:r>
            <a:r>
              <a:rPr lang="ko-KR" altLang="en-US" sz="1400" b="1" err="1">
                <a:latin typeface="+mj-ea"/>
                <a:ea typeface="+mj-ea"/>
              </a:rPr>
              <a:t>를</a:t>
            </a:r>
            <a:r>
              <a:rPr lang="ko-KR" altLang="en-US" sz="1400" b="1">
                <a:latin typeface="+mj-ea"/>
                <a:ea typeface="+mj-ea"/>
              </a:rPr>
              <a:t> </a:t>
            </a:r>
            <a:r>
              <a:rPr lang="en-US" altLang="ko-KR" sz="1400" b="1" err="1">
                <a:latin typeface="+mj-ea"/>
                <a:ea typeface="+mj-ea"/>
              </a:rPr>
              <a:t>forpass</a:t>
            </a:r>
            <a:r>
              <a:rPr lang="ko-KR" altLang="en-US" sz="1400" b="1">
                <a:latin typeface="+mj-ea"/>
                <a:ea typeface="+mj-ea"/>
              </a:rPr>
              <a:t>의 인자로 </a:t>
            </a:r>
            <a:endParaRPr lang="en-US" altLang="ko-KR" sz="1400" b="1">
              <a:latin typeface="+mj-ea"/>
              <a:ea typeface="+mj-ea"/>
            </a:endParaRPr>
          </a:p>
          <a:p>
            <a:r>
              <a:rPr lang="ko-KR" altLang="en-US" sz="1400" b="1">
                <a:latin typeface="+mj-ea"/>
                <a:ea typeface="+mj-ea"/>
              </a:rPr>
              <a:t>전달하여 </a:t>
            </a:r>
            <a:r>
              <a:rPr lang="en-US" altLang="ko-KR" sz="1400" b="1">
                <a:latin typeface="+mj-ea"/>
                <a:ea typeface="+mj-ea"/>
              </a:rPr>
              <a:t>forpass</a:t>
            </a:r>
            <a:r>
              <a:rPr lang="ko-KR" altLang="en-US" sz="1400" b="1">
                <a:latin typeface="+mj-ea"/>
                <a:ea typeface="+mj-ea"/>
              </a:rPr>
              <a:t>의 </a:t>
            </a:r>
            <a:r>
              <a:rPr lang="ko-KR" altLang="en-US" sz="1400" b="1" err="1">
                <a:latin typeface="+mj-ea"/>
                <a:ea typeface="+mj-ea"/>
              </a:rPr>
              <a:t>리턴값을</a:t>
            </a:r>
            <a:r>
              <a:rPr lang="ko-KR" altLang="en-US" sz="1400" b="1">
                <a:latin typeface="+mj-ea"/>
                <a:ea typeface="+mj-ea"/>
              </a:rPr>
              <a:t> </a:t>
            </a:r>
            <a:r>
              <a:rPr lang="en-US" altLang="ko-KR" sz="1400" b="1">
                <a:latin typeface="+mj-ea"/>
                <a:ea typeface="+mj-ea"/>
              </a:rPr>
              <a:t>list</a:t>
            </a:r>
            <a:r>
              <a:rPr lang="ko-KR" altLang="en-US" sz="1400" b="1">
                <a:latin typeface="+mj-ea"/>
                <a:ea typeface="+mj-ea"/>
              </a:rPr>
              <a:t>로 </a:t>
            </a:r>
            <a:r>
              <a:rPr lang="en-US" altLang="ko-KR" sz="1400" b="1">
                <a:latin typeface="+mj-ea"/>
                <a:ea typeface="+mj-ea"/>
              </a:rPr>
              <a:t>append </a:t>
            </a:r>
            <a:r>
              <a:rPr lang="ko-KR" altLang="en-US" sz="1400" b="1">
                <a:latin typeface="+mj-ea"/>
                <a:ea typeface="+mj-ea"/>
              </a:rPr>
              <a:t>하여  </a:t>
            </a:r>
            <a:r>
              <a:rPr lang="en-US" altLang="ko-KR" sz="1400" b="1">
                <a:latin typeface="+mj-ea"/>
                <a:ea typeface="+mj-ea"/>
              </a:rPr>
              <a:t>x</a:t>
            </a:r>
            <a:r>
              <a:rPr lang="ko-KR" altLang="en-US" sz="1400" b="1">
                <a:latin typeface="+mj-ea"/>
                <a:ea typeface="+mj-ea"/>
              </a:rPr>
              <a:t>의 가공된 값을 </a:t>
            </a:r>
            <a:r>
              <a:rPr lang="en-US" altLang="ko-KR" sz="1400" b="1">
                <a:latin typeface="+mj-ea"/>
                <a:ea typeface="+mj-ea"/>
              </a:rPr>
              <a:t>z</a:t>
            </a:r>
            <a:r>
              <a:rPr lang="ko-KR" altLang="en-US" sz="1400" b="1">
                <a:latin typeface="+mj-ea"/>
                <a:ea typeface="+mj-ea"/>
              </a:rPr>
              <a:t>에 대입한다</a:t>
            </a:r>
            <a:r>
              <a:rPr lang="en-US" altLang="ko-KR" sz="1400" b="1">
                <a:latin typeface="+mj-ea"/>
                <a:ea typeface="+mj-ea"/>
              </a:rPr>
              <a:t>.</a:t>
            </a:r>
          </a:p>
          <a:p>
            <a:endParaRPr lang="en-US" altLang="ko-KR" sz="1400" b="1">
              <a:latin typeface="+mj-ea"/>
              <a:ea typeface="+mj-ea"/>
            </a:endParaRPr>
          </a:p>
          <a:p>
            <a:r>
              <a:rPr lang="en-US" altLang="ko-KR" sz="1400" b="1" err="1">
                <a:latin typeface="+mj-ea"/>
                <a:ea typeface="+mj-ea"/>
              </a:rPr>
              <a:t>np.array</a:t>
            </a:r>
            <a:r>
              <a:rPr lang="en-US" altLang="ko-KR" sz="1400" b="1">
                <a:latin typeface="+mj-ea"/>
                <a:ea typeface="+mj-ea"/>
              </a:rPr>
              <a:t>(z) </a:t>
            </a:r>
            <a:r>
              <a:rPr lang="ko-KR" altLang="en-US" sz="1400" b="1">
                <a:latin typeface="+mj-ea"/>
                <a:ea typeface="+mj-ea"/>
              </a:rPr>
              <a:t>함수는 </a:t>
            </a:r>
            <a:r>
              <a:rPr lang="en-US" altLang="ko-KR" sz="1400" b="1">
                <a:latin typeface="+mj-ea"/>
                <a:ea typeface="+mj-ea"/>
              </a:rPr>
              <a:t>list</a:t>
            </a:r>
            <a:r>
              <a:rPr lang="ko-KR" altLang="en-US" sz="1400" b="1">
                <a:latin typeface="+mj-ea"/>
                <a:ea typeface="+mj-ea"/>
              </a:rPr>
              <a:t>를 </a:t>
            </a:r>
            <a:r>
              <a:rPr lang="ko-KR" altLang="en-US" sz="1400" b="1" err="1">
                <a:latin typeface="+mj-ea"/>
                <a:ea typeface="+mj-ea"/>
              </a:rPr>
              <a:t>넘파이</a:t>
            </a:r>
            <a:r>
              <a:rPr lang="ko-KR" altLang="en-US" sz="1400" b="1">
                <a:latin typeface="+mj-ea"/>
                <a:ea typeface="+mj-ea"/>
              </a:rPr>
              <a:t> 배열로 바꿔준다</a:t>
            </a:r>
            <a:r>
              <a:rPr lang="en-US" altLang="ko-KR" sz="1400" b="1">
                <a:latin typeface="+mj-ea"/>
                <a:ea typeface="+mj-ea"/>
              </a:rPr>
              <a:t>.</a:t>
            </a:r>
          </a:p>
          <a:p>
            <a:endParaRPr lang="en-US" altLang="ko-KR" sz="1400" b="1">
              <a:latin typeface="+mj-ea"/>
              <a:ea typeface="+mj-ea"/>
            </a:endParaRPr>
          </a:p>
          <a:p>
            <a:r>
              <a:rPr lang="en-US" altLang="ko-KR" sz="1400" b="1">
                <a:latin typeface="+mj-ea"/>
                <a:ea typeface="+mj-ea"/>
              </a:rPr>
              <a:t>a</a:t>
            </a:r>
            <a:r>
              <a:rPr lang="ko-KR" altLang="en-US" sz="1400" b="1">
                <a:latin typeface="+mj-ea"/>
                <a:ea typeface="+mj-ea"/>
              </a:rPr>
              <a:t>에는 최종적으로 </a:t>
            </a:r>
            <a:r>
              <a:rPr lang="ko-KR" altLang="en-US" sz="1400" b="1" err="1">
                <a:latin typeface="+mj-ea"/>
                <a:ea typeface="+mj-ea"/>
              </a:rPr>
              <a:t>시그모이드</a:t>
            </a:r>
            <a:r>
              <a:rPr lang="ko-KR" altLang="en-US" sz="1400" b="1">
                <a:latin typeface="+mj-ea"/>
                <a:ea typeface="+mj-ea"/>
              </a:rPr>
              <a:t> 함수의 결과가 대입되므로 </a:t>
            </a:r>
            <a:endParaRPr lang="en-US" altLang="ko-KR" sz="1400" b="1">
              <a:latin typeface="+mj-ea"/>
              <a:ea typeface="+mj-ea"/>
            </a:endParaRPr>
          </a:p>
          <a:p>
            <a:endParaRPr lang="en-US" altLang="ko-KR" sz="1400" b="1">
              <a:latin typeface="+mj-ea"/>
              <a:ea typeface="+mj-ea"/>
            </a:endParaRPr>
          </a:p>
          <a:p>
            <a:r>
              <a:rPr lang="ko-KR" altLang="en-US" sz="1400" b="1">
                <a:latin typeface="+mj-ea"/>
                <a:ea typeface="+mj-ea"/>
              </a:rPr>
              <a:t>결과값이 </a:t>
            </a:r>
            <a:r>
              <a:rPr lang="en-US" altLang="ko-KR" sz="1400" b="1">
                <a:latin typeface="+mj-ea"/>
                <a:ea typeface="+mj-ea"/>
              </a:rPr>
              <a:t>0.5 </a:t>
            </a:r>
            <a:r>
              <a:rPr lang="ko-KR" altLang="en-US" sz="1400" b="1">
                <a:latin typeface="+mj-ea"/>
                <a:ea typeface="+mj-ea"/>
              </a:rPr>
              <a:t>보다 크다면 악성종양으로 판단하여 </a:t>
            </a:r>
            <a:r>
              <a:rPr lang="en-US" altLang="ko-KR" sz="1400" b="1">
                <a:latin typeface="+mj-ea"/>
                <a:ea typeface="+mj-ea"/>
              </a:rPr>
              <a:t>1</a:t>
            </a:r>
            <a:r>
              <a:rPr lang="ko-KR" altLang="en-US" sz="1400" b="1">
                <a:latin typeface="+mj-ea"/>
                <a:ea typeface="+mj-ea"/>
              </a:rPr>
              <a:t>을 </a:t>
            </a:r>
            <a:r>
              <a:rPr lang="ko-KR" altLang="en-US" sz="1400" b="1" err="1">
                <a:latin typeface="+mj-ea"/>
                <a:ea typeface="+mj-ea"/>
              </a:rPr>
              <a:t>리턴한다</a:t>
            </a:r>
            <a:r>
              <a:rPr lang="en-US" altLang="ko-KR" sz="1400" b="1">
                <a:latin typeface="+mj-ea"/>
                <a:ea typeface="+mj-ea"/>
              </a:rPr>
              <a:t>.</a:t>
            </a:r>
            <a:endParaRPr lang="ko-KR" altLang="en-US" sz="1400" b="1">
              <a:latin typeface="+mj-ea"/>
              <a:ea typeface="+mj-ea"/>
            </a:endParaRPr>
          </a:p>
        </p:txBody>
      </p:sp>
      <p:sp>
        <p:nvSpPr>
          <p:cNvPr id="13" name="직사각형 12">
            <a:extLst>
              <a:ext uri="{FF2B5EF4-FFF2-40B4-BE49-F238E27FC236}">
                <a16:creationId xmlns:a16="http://schemas.microsoft.com/office/drawing/2014/main" id="{FC704AE3-8708-475D-8AA4-C26A7DB3556A}"/>
              </a:ext>
            </a:extLst>
          </p:cNvPr>
          <p:cNvSpPr/>
          <p:nvPr/>
        </p:nvSpPr>
        <p:spPr>
          <a:xfrm>
            <a:off x="1288360" y="4977172"/>
            <a:ext cx="7643534" cy="584775"/>
          </a:xfrm>
          <a:prstGeom prst="rect">
            <a:avLst/>
          </a:prstGeom>
          <a:solidFill>
            <a:srgbClr val="E2E2F6"/>
          </a:solidFill>
        </p:spPr>
        <p:txBody>
          <a:bodyPr wrap="square">
            <a:spAutoFit/>
          </a:bodyPr>
          <a:lstStyle/>
          <a:p>
            <a:r>
              <a:rPr lang="en-US" altLang="ko-KR" sz="1600">
                <a:latin typeface="Consolas" panose="020B0609020204030204" pitchFamily="49" charset="0"/>
              </a:rPr>
              <a:t>np.mean(neuron.predict(x_test) == y_test)</a:t>
            </a:r>
          </a:p>
          <a:p>
            <a:r>
              <a:rPr lang="en-US" altLang="ko-KR" sz="1600">
                <a:latin typeface="Consolas" panose="020B0609020204030204" pitchFamily="49" charset="0"/>
              </a:rPr>
              <a:t>0.8245614035087719</a:t>
            </a:r>
            <a:endParaRPr lang="ko-KR" altLang="en-US" sz="1600">
              <a:latin typeface="Consolas" panose="020B0609020204030204" pitchFamily="49" charset="0"/>
            </a:endParaRPr>
          </a:p>
        </p:txBody>
      </p:sp>
      <p:sp>
        <p:nvSpPr>
          <p:cNvPr id="22" name="TextBox 21">
            <a:extLst>
              <a:ext uri="{FF2B5EF4-FFF2-40B4-BE49-F238E27FC236}">
                <a16:creationId xmlns:a16="http://schemas.microsoft.com/office/drawing/2014/main" id="{975DF56C-4724-4145-B65D-CDBA88926624}"/>
              </a:ext>
            </a:extLst>
          </p:cNvPr>
          <p:cNvSpPr txBox="1"/>
          <p:nvPr/>
        </p:nvSpPr>
        <p:spPr>
          <a:xfrm>
            <a:off x="1288360" y="5602125"/>
            <a:ext cx="6575839" cy="523220"/>
          </a:xfrm>
          <a:prstGeom prst="rect">
            <a:avLst/>
          </a:prstGeom>
          <a:noFill/>
        </p:spPr>
        <p:txBody>
          <a:bodyPr wrap="none" rtlCol="0">
            <a:spAutoFit/>
          </a:bodyPr>
          <a:lstStyle/>
          <a:p>
            <a:r>
              <a:rPr lang="en-US" altLang="ko-KR" sz="1400" b="1">
                <a:latin typeface="+mj-ea"/>
                <a:ea typeface="+mj-ea"/>
              </a:rPr>
              <a:t>np.mean </a:t>
            </a:r>
            <a:r>
              <a:rPr lang="ko-KR" altLang="en-US" sz="1400" b="1">
                <a:latin typeface="+mj-ea"/>
                <a:ea typeface="+mj-ea"/>
              </a:rPr>
              <a:t>함수는 평균을 계산하는 함수로 예측값과 실제값의 비교 값을 평균을 </a:t>
            </a:r>
            <a:endParaRPr lang="en-US" altLang="ko-KR" sz="1400" b="1">
              <a:latin typeface="+mj-ea"/>
              <a:ea typeface="+mj-ea"/>
            </a:endParaRPr>
          </a:p>
          <a:p>
            <a:r>
              <a:rPr lang="ko-KR" altLang="en-US" sz="1400" b="1">
                <a:latin typeface="+mj-ea"/>
                <a:ea typeface="+mj-ea"/>
              </a:rPr>
              <a:t>계산하여 정확도를 측정한다</a:t>
            </a:r>
            <a:r>
              <a:rPr lang="en-US" altLang="ko-KR" sz="1400" b="1">
                <a:latin typeface="+mj-ea"/>
                <a:ea typeface="+mj-ea"/>
              </a:rPr>
              <a:t>.</a:t>
            </a:r>
            <a:endParaRPr lang="ko-KR" altLang="en-US" sz="1400" b="1">
              <a:latin typeface="+mj-ea"/>
              <a:ea typeface="+mj-ea"/>
            </a:endParaRPr>
          </a:p>
        </p:txBody>
      </p:sp>
      <p:sp>
        <p:nvSpPr>
          <p:cNvPr id="2" name="텍스트 개체 틀 1">
            <a:extLst>
              <a:ext uri="{FF2B5EF4-FFF2-40B4-BE49-F238E27FC236}">
                <a16:creationId xmlns:a16="http://schemas.microsoft.com/office/drawing/2014/main" id="{D5172E08-C7DF-486B-9C56-C95986DAB847}"/>
              </a:ext>
            </a:extLst>
          </p:cNvPr>
          <p:cNvSpPr>
            <a:spLocks noGrp="1"/>
          </p:cNvSpPr>
          <p:nvPr>
            <p:ph type="body" sz="quarter" idx="19"/>
          </p:nvPr>
        </p:nvSpPr>
        <p:spPr>
          <a:xfrm>
            <a:off x="276743" y="164293"/>
            <a:ext cx="5601544" cy="332399"/>
          </a:xfrm>
        </p:spPr>
        <p:txBody>
          <a:bodyPr/>
          <a:lstStyle/>
          <a:p>
            <a:r>
              <a:rPr lang="ko-KR" altLang="en-US" sz="2400" b="1">
                <a:solidFill>
                  <a:srgbClr val="000000"/>
                </a:solidFill>
              </a:rPr>
              <a:t>로지스틱 회귀 구현</a:t>
            </a:r>
            <a:endParaRPr lang="en-US" altLang="ko-KR" sz="2400" b="1">
              <a:solidFill>
                <a:srgbClr val="000000"/>
              </a:solidFill>
            </a:endParaRPr>
          </a:p>
        </p:txBody>
      </p:sp>
      <p:sp>
        <p:nvSpPr>
          <p:cNvPr id="9" name="텍스트 개체 틀 2">
            <a:extLst>
              <a:ext uri="{FF2B5EF4-FFF2-40B4-BE49-F238E27FC236}">
                <a16:creationId xmlns:a16="http://schemas.microsoft.com/office/drawing/2014/main" id="{5AD98118-01E7-4FA9-9533-FB8A4A468D1F}"/>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26965328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직사각형 2">
            <a:extLst>
              <a:ext uri="{FF2B5EF4-FFF2-40B4-BE49-F238E27FC236}">
                <a16:creationId xmlns:a16="http://schemas.microsoft.com/office/drawing/2014/main" id="{E3F29C67-A7F9-452A-93AF-9D9F98976968}"/>
              </a:ext>
            </a:extLst>
          </p:cNvPr>
          <p:cNvSpPr/>
          <p:nvPr/>
        </p:nvSpPr>
        <p:spPr>
          <a:xfrm>
            <a:off x="3789122" y="2339527"/>
            <a:ext cx="2382615" cy="881211"/>
          </a:xfrm>
          <a:prstGeom prst="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898" b="1" i="1">
                <a:solidFill>
                  <a:schemeClr val="tx1"/>
                </a:solidFill>
                <a:latin typeface="+mj-ea"/>
                <a:ea typeface="+mj-ea"/>
              </a:rPr>
              <a:t>전통적인 </a:t>
            </a:r>
            <a:endParaRPr lang="en-US" altLang="ko-KR" sz="1898" b="1" i="1">
              <a:solidFill>
                <a:schemeClr val="tx1"/>
              </a:solidFill>
              <a:latin typeface="+mj-ea"/>
              <a:ea typeface="+mj-ea"/>
            </a:endParaRPr>
          </a:p>
          <a:p>
            <a:pPr algn="ctr"/>
            <a:r>
              <a:rPr lang="ko-KR" altLang="en-US" sz="1898" b="1" i="1">
                <a:solidFill>
                  <a:schemeClr val="tx1"/>
                </a:solidFill>
                <a:latin typeface="+mj-ea"/>
                <a:ea typeface="+mj-ea"/>
              </a:rPr>
              <a:t>프로그래밍</a:t>
            </a:r>
          </a:p>
        </p:txBody>
      </p:sp>
      <p:sp>
        <p:nvSpPr>
          <p:cNvPr id="4" name="TextBox 3">
            <a:extLst>
              <a:ext uri="{FF2B5EF4-FFF2-40B4-BE49-F238E27FC236}">
                <a16:creationId xmlns:a16="http://schemas.microsoft.com/office/drawing/2014/main" id="{66A3213A-60BC-4D2B-8AB4-69606AE9460C}"/>
              </a:ext>
            </a:extLst>
          </p:cNvPr>
          <p:cNvSpPr txBox="1"/>
          <p:nvPr/>
        </p:nvSpPr>
        <p:spPr>
          <a:xfrm>
            <a:off x="2223302" y="2295149"/>
            <a:ext cx="768159" cy="442750"/>
          </a:xfrm>
          <a:prstGeom prst="rect">
            <a:avLst/>
          </a:prstGeom>
          <a:noFill/>
        </p:spPr>
        <p:txBody>
          <a:bodyPr wrap="none" rtlCol="0">
            <a:spAutoFit/>
          </a:bodyPr>
          <a:lstStyle/>
          <a:p>
            <a:pPr algn="l"/>
            <a:r>
              <a:rPr lang="ko-KR" altLang="en-US" sz="2277" b="1">
                <a:latin typeface="+mj-ea"/>
                <a:ea typeface="+mj-ea"/>
              </a:rPr>
              <a:t>규칙</a:t>
            </a:r>
          </a:p>
        </p:txBody>
      </p:sp>
      <p:sp>
        <p:nvSpPr>
          <p:cNvPr id="11" name="TextBox 10">
            <a:extLst>
              <a:ext uri="{FF2B5EF4-FFF2-40B4-BE49-F238E27FC236}">
                <a16:creationId xmlns:a16="http://schemas.microsoft.com/office/drawing/2014/main" id="{2A9CFCA7-2051-42D5-9D26-B381F8A0BB11}"/>
              </a:ext>
            </a:extLst>
          </p:cNvPr>
          <p:cNvSpPr txBox="1"/>
          <p:nvPr/>
        </p:nvSpPr>
        <p:spPr>
          <a:xfrm>
            <a:off x="1973160" y="2788675"/>
            <a:ext cx="1059906" cy="442750"/>
          </a:xfrm>
          <a:prstGeom prst="rect">
            <a:avLst/>
          </a:prstGeom>
          <a:noFill/>
        </p:spPr>
        <p:txBody>
          <a:bodyPr wrap="none" rtlCol="0">
            <a:spAutoFit/>
          </a:bodyPr>
          <a:lstStyle/>
          <a:p>
            <a:pPr algn="l"/>
            <a:r>
              <a:rPr lang="ko-KR" altLang="en-US" sz="2277" b="1">
                <a:latin typeface="+mj-ea"/>
                <a:ea typeface="+mj-ea"/>
              </a:rPr>
              <a:t>데이터</a:t>
            </a:r>
          </a:p>
        </p:txBody>
      </p:sp>
      <p:sp>
        <p:nvSpPr>
          <p:cNvPr id="12" name="TextBox 11">
            <a:extLst>
              <a:ext uri="{FF2B5EF4-FFF2-40B4-BE49-F238E27FC236}">
                <a16:creationId xmlns:a16="http://schemas.microsoft.com/office/drawing/2014/main" id="{DA17F9C7-BCAB-4C5A-8694-45EE03A1A58D}"/>
              </a:ext>
            </a:extLst>
          </p:cNvPr>
          <p:cNvSpPr txBox="1"/>
          <p:nvPr/>
        </p:nvSpPr>
        <p:spPr>
          <a:xfrm>
            <a:off x="6963571" y="2558466"/>
            <a:ext cx="768159" cy="442750"/>
          </a:xfrm>
          <a:prstGeom prst="rect">
            <a:avLst/>
          </a:prstGeom>
          <a:noFill/>
        </p:spPr>
        <p:txBody>
          <a:bodyPr wrap="none" rtlCol="0">
            <a:spAutoFit/>
          </a:bodyPr>
          <a:lstStyle/>
          <a:p>
            <a:pPr algn="l"/>
            <a:r>
              <a:rPr lang="ko-KR" altLang="en-US" sz="2277" b="1">
                <a:latin typeface="+mj-ea"/>
                <a:ea typeface="+mj-ea"/>
              </a:rPr>
              <a:t>해답</a:t>
            </a:r>
          </a:p>
        </p:txBody>
      </p:sp>
      <p:cxnSp>
        <p:nvCxnSpPr>
          <p:cNvPr id="15" name="직선 화살표 연결선 14">
            <a:extLst>
              <a:ext uri="{FF2B5EF4-FFF2-40B4-BE49-F238E27FC236}">
                <a16:creationId xmlns:a16="http://schemas.microsoft.com/office/drawing/2014/main" id="{691A7664-55A7-4155-A72E-9771D36E0CB7}"/>
              </a:ext>
            </a:extLst>
          </p:cNvPr>
          <p:cNvCxnSpPr/>
          <p:nvPr/>
        </p:nvCxnSpPr>
        <p:spPr>
          <a:xfrm>
            <a:off x="2997289" y="3001798"/>
            <a:ext cx="791833" cy="0"/>
          </a:xfrm>
          <a:prstGeom prst="straightConnector1">
            <a:avLst/>
          </a:prstGeom>
          <a:ln w="190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ACC6783B-1BE3-47F0-9B25-73D25271176E}"/>
              </a:ext>
            </a:extLst>
          </p:cNvPr>
          <p:cNvCxnSpPr/>
          <p:nvPr/>
        </p:nvCxnSpPr>
        <p:spPr>
          <a:xfrm>
            <a:off x="6171738" y="2788675"/>
            <a:ext cx="791833" cy="0"/>
          </a:xfrm>
          <a:prstGeom prst="straightConnector1">
            <a:avLst/>
          </a:prstGeom>
          <a:ln w="190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직사각형 16">
            <a:extLst>
              <a:ext uri="{FF2B5EF4-FFF2-40B4-BE49-F238E27FC236}">
                <a16:creationId xmlns:a16="http://schemas.microsoft.com/office/drawing/2014/main" id="{9B34B59E-F1A3-4D4C-B4D3-CA6ADB8116FE}"/>
              </a:ext>
            </a:extLst>
          </p:cNvPr>
          <p:cNvSpPr/>
          <p:nvPr/>
        </p:nvSpPr>
        <p:spPr>
          <a:xfrm>
            <a:off x="3789122" y="4122760"/>
            <a:ext cx="2382615" cy="881211"/>
          </a:xfrm>
          <a:prstGeom prst="rect">
            <a:avLst/>
          </a:prstGeom>
          <a:solidFill>
            <a:schemeClr val="accent5">
              <a:lumMod val="9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898" b="1" i="1">
                <a:solidFill>
                  <a:schemeClr val="tx1"/>
                </a:solidFill>
                <a:latin typeface="+mj-ea"/>
                <a:ea typeface="+mj-ea"/>
              </a:rPr>
              <a:t>머신 러닝</a:t>
            </a:r>
          </a:p>
        </p:txBody>
      </p:sp>
      <p:sp>
        <p:nvSpPr>
          <p:cNvPr id="18" name="TextBox 17">
            <a:extLst>
              <a:ext uri="{FF2B5EF4-FFF2-40B4-BE49-F238E27FC236}">
                <a16:creationId xmlns:a16="http://schemas.microsoft.com/office/drawing/2014/main" id="{05778C7B-72CA-4257-8C7B-B2E7D8A9BC8F}"/>
              </a:ext>
            </a:extLst>
          </p:cNvPr>
          <p:cNvSpPr txBox="1"/>
          <p:nvPr/>
        </p:nvSpPr>
        <p:spPr>
          <a:xfrm>
            <a:off x="1973160" y="4128577"/>
            <a:ext cx="1059906" cy="442750"/>
          </a:xfrm>
          <a:prstGeom prst="rect">
            <a:avLst/>
          </a:prstGeom>
          <a:noFill/>
        </p:spPr>
        <p:txBody>
          <a:bodyPr wrap="none" rtlCol="0">
            <a:spAutoFit/>
          </a:bodyPr>
          <a:lstStyle/>
          <a:p>
            <a:pPr algn="l"/>
            <a:r>
              <a:rPr lang="ko-KR" altLang="en-US" sz="2277" b="1">
                <a:latin typeface="+mj-ea"/>
                <a:ea typeface="+mj-ea"/>
              </a:rPr>
              <a:t>데이터</a:t>
            </a:r>
          </a:p>
        </p:txBody>
      </p:sp>
      <p:sp>
        <p:nvSpPr>
          <p:cNvPr id="19" name="TextBox 18">
            <a:extLst>
              <a:ext uri="{FF2B5EF4-FFF2-40B4-BE49-F238E27FC236}">
                <a16:creationId xmlns:a16="http://schemas.microsoft.com/office/drawing/2014/main" id="{0AF0FFE0-E6BF-4E3E-8A24-C242C53E5CFB}"/>
              </a:ext>
            </a:extLst>
          </p:cNvPr>
          <p:cNvSpPr txBox="1"/>
          <p:nvPr/>
        </p:nvSpPr>
        <p:spPr>
          <a:xfrm>
            <a:off x="2215606" y="4571909"/>
            <a:ext cx="768159" cy="442750"/>
          </a:xfrm>
          <a:prstGeom prst="rect">
            <a:avLst/>
          </a:prstGeom>
          <a:noFill/>
        </p:spPr>
        <p:txBody>
          <a:bodyPr wrap="none" rtlCol="0">
            <a:spAutoFit/>
          </a:bodyPr>
          <a:lstStyle/>
          <a:p>
            <a:pPr algn="l"/>
            <a:r>
              <a:rPr lang="ko-KR" altLang="en-US" sz="2277" b="1">
                <a:latin typeface="+mj-ea"/>
                <a:ea typeface="+mj-ea"/>
              </a:rPr>
              <a:t>해답</a:t>
            </a:r>
          </a:p>
        </p:txBody>
      </p:sp>
      <p:sp>
        <p:nvSpPr>
          <p:cNvPr id="20" name="TextBox 19">
            <a:extLst>
              <a:ext uri="{FF2B5EF4-FFF2-40B4-BE49-F238E27FC236}">
                <a16:creationId xmlns:a16="http://schemas.microsoft.com/office/drawing/2014/main" id="{CFD087B6-87B3-422F-BD51-68DA89F36AB0}"/>
              </a:ext>
            </a:extLst>
          </p:cNvPr>
          <p:cNvSpPr txBox="1"/>
          <p:nvPr/>
        </p:nvSpPr>
        <p:spPr>
          <a:xfrm>
            <a:off x="6963571" y="4341700"/>
            <a:ext cx="768159" cy="442750"/>
          </a:xfrm>
          <a:prstGeom prst="rect">
            <a:avLst/>
          </a:prstGeom>
          <a:noFill/>
        </p:spPr>
        <p:txBody>
          <a:bodyPr wrap="none" rtlCol="0">
            <a:spAutoFit/>
          </a:bodyPr>
          <a:lstStyle/>
          <a:p>
            <a:pPr algn="l"/>
            <a:r>
              <a:rPr lang="ko-KR" altLang="en-US" sz="2277" b="1">
                <a:latin typeface="+mj-ea"/>
                <a:ea typeface="+mj-ea"/>
              </a:rPr>
              <a:t>규칙</a:t>
            </a:r>
          </a:p>
        </p:txBody>
      </p:sp>
      <p:cxnSp>
        <p:nvCxnSpPr>
          <p:cNvPr id="22" name="직선 화살표 연결선 21">
            <a:extLst>
              <a:ext uri="{FF2B5EF4-FFF2-40B4-BE49-F238E27FC236}">
                <a16:creationId xmlns:a16="http://schemas.microsoft.com/office/drawing/2014/main" id="{D605306A-4449-4B90-BE30-FAFB12736BAE}"/>
              </a:ext>
            </a:extLst>
          </p:cNvPr>
          <p:cNvCxnSpPr/>
          <p:nvPr/>
        </p:nvCxnSpPr>
        <p:spPr>
          <a:xfrm>
            <a:off x="2997289" y="4785032"/>
            <a:ext cx="791833" cy="0"/>
          </a:xfrm>
          <a:prstGeom prst="straightConnector1">
            <a:avLst/>
          </a:prstGeom>
          <a:ln w="190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FB9C6752-4058-47D8-A8B0-EBD510A1259C}"/>
              </a:ext>
            </a:extLst>
          </p:cNvPr>
          <p:cNvCxnSpPr/>
          <p:nvPr/>
        </p:nvCxnSpPr>
        <p:spPr>
          <a:xfrm>
            <a:off x="6171738" y="4571910"/>
            <a:ext cx="791833" cy="0"/>
          </a:xfrm>
          <a:prstGeom prst="straightConnector1">
            <a:avLst/>
          </a:prstGeom>
          <a:ln w="190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ABFCF06D-71A3-4878-A0B7-EEB353FCE5EE}"/>
              </a:ext>
            </a:extLst>
          </p:cNvPr>
          <p:cNvCxnSpPr/>
          <p:nvPr/>
        </p:nvCxnSpPr>
        <p:spPr>
          <a:xfrm>
            <a:off x="2997289" y="2558466"/>
            <a:ext cx="791833" cy="0"/>
          </a:xfrm>
          <a:prstGeom prst="straightConnector1">
            <a:avLst/>
          </a:prstGeom>
          <a:ln w="190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A4FD938A-9A1D-4905-B17C-3052F405F3EE}"/>
              </a:ext>
            </a:extLst>
          </p:cNvPr>
          <p:cNvCxnSpPr/>
          <p:nvPr/>
        </p:nvCxnSpPr>
        <p:spPr>
          <a:xfrm>
            <a:off x="2997289" y="4341700"/>
            <a:ext cx="791833" cy="0"/>
          </a:xfrm>
          <a:prstGeom prst="straightConnector1">
            <a:avLst/>
          </a:prstGeom>
          <a:ln w="190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 name="텍스트 개체 틀 1">
            <a:extLst>
              <a:ext uri="{FF2B5EF4-FFF2-40B4-BE49-F238E27FC236}">
                <a16:creationId xmlns:a16="http://schemas.microsoft.com/office/drawing/2014/main" id="{86BF7817-8081-465D-BA21-D8F16F070DC4}"/>
              </a:ext>
            </a:extLst>
          </p:cNvPr>
          <p:cNvSpPr>
            <a:spLocks noGrp="1"/>
          </p:cNvSpPr>
          <p:nvPr>
            <p:ph type="body" sz="quarter" idx="19"/>
          </p:nvPr>
        </p:nvSpPr>
        <p:spPr/>
        <p:txBody>
          <a:bodyPr/>
          <a:lstStyle/>
          <a:p>
            <a:r>
              <a:rPr lang="ko-KR" altLang="en-US"/>
              <a:t>머신 러닝</a:t>
            </a:r>
          </a:p>
        </p:txBody>
      </p:sp>
      <p:sp>
        <p:nvSpPr>
          <p:cNvPr id="21" name="텍스트 개체 틀 2">
            <a:extLst>
              <a:ext uri="{FF2B5EF4-FFF2-40B4-BE49-F238E27FC236}">
                <a16:creationId xmlns:a16="http://schemas.microsoft.com/office/drawing/2014/main" id="{7AB5C46F-3E65-4314-95B0-D961388D2568}"/>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
        <p:nvSpPr>
          <p:cNvPr id="5" name="Rectangle 8">
            <a:extLst>
              <a:ext uri="{FF2B5EF4-FFF2-40B4-BE49-F238E27FC236}">
                <a16:creationId xmlns:a16="http://schemas.microsoft.com/office/drawing/2014/main" id="{DDFFA27D-420F-4AB7-9BEC-E423DAC3F421}"/>
              </a:ext>
            </a:extLst>
          </p:cNvPr>
          <p:cNvSpPr>
            <a:spLocks noChangeArrowheads="1"/>
          </p:cNvSpPr>
          <p:nvPr/>
        </p:nvSpPr>
        <p:spPr bwMode="auto">
          <a:xfrm>
            <a:off x="164468" y="796642"/>
            <a:ext cx="7848872" cy="400110"/>
          </a:xfrm>
          <a:prstGeom prst="rect">
            <a:avLst/>
          </a:prstGeom>
          <a:noFill/>
          <a:ln w="9525">
            <a:noFill/>
            <a:miter lim="800000"/>
            <a:headEnd/>
            <a:tailEnd/>
          </a:ln>
        </p:spPr>
        <p:txBody>
          <a:bodyPr wrap="square">
            <a:spAutoFit/>
          </a:bodyPr>
          <a:lstStyle/>
          <a:p>
            <a:pPr>
              <a:spcBef>
                <a:spcPct val="50000"/>
              </a:spcBef>
            </a:pPr>
            <a:r>
              <a:rPr lang="ko-KR" altLang="en-US" sz="2000" b="1">
                <a:latin typeface="+mj-ea"/>
                <a:ea typeface="+mj-ea"/>
              </a:rPr>
              <a:t>머신 러닝 동작 방식</a:t>
            </a:r>
          </a:p>
        </p:txBody>
      </p:sp>
      <p:sp>
        <p:nvSpPr>
          <p:cNvPr id="6" name="TextBox 5">
            <a:extLst>
              <a:ext uri="{FF2B5EF4-FFF2-40B4-BE49-F238E27FC236}">
                <a16:creationId xmlns:a16="http://schemas.microsoft.com/office/drawing/2014/main" id="{7F66F19C-F134-071B-D357-3AA9ECE9C763}"/>
              </a:ext>
            </a:extLst>
          </p:cNvPr>
          <p:cNvSpPr txBox="1"/>
          <p:nvPr/>
        </p:nvSpPr>
        <p:spPr>
          <a:xfrm>
            <a:off x="4016896" y="1469991"/>
            <a:ext cx="1699183" cy="369332"/>
          </a:xfrm>
          <a:prstGeom prst="rect">
            <a:avLst/>
          </a:prstGeom>
          <a:noFill/>
        </p:spPr>
        <p:txBody>
          <a:bodyPr wrap="none" lIns="0" tIns="0" rIns="0" bIns="0" rtlCol="0">
            <a:spAutoFit/>
          </a:bodyPr>
          <a:lstStyle/>
          <a:p>
            <a:pPr algn="l"/>
            <a:r>
              <a:rPr lang="en-US" altLang="ko-KR" sz="2400">
                <a:latin typeface="Consolas" panose="020B0609020204030204" pitchFamily="49" charset="0"/>
              </a:rPr>
              <a:t>y = xW + b</a:t>
            </a:r>
            <a:endParaRPr lang="ko-KR" altLang="en-US" sz="2400">
              <a:latin typeface="Consolas" panose="020B0609020204030204" pitchFamily="49" charset="0"/>
            </a:endParaRPr>
          </a:p>
        </p:txBody>
      </p:sp>
      <p:sp>
        <p:nvSpPr>
          <p:cNvPr id="26" name="TextBox 25">
            <a:extLst>
              <a:ext uri="{FF2B5EF4-FFF2-40B4-BE49-F238E27FC236}">
                <a16:creationId xmlns:a16="http://schemas.microsoft.com/office/drawing/2014/main" id="{A56A0B53-3194-5E15-4B25-36DF7F041DAB}"/>
              </a:ext>
            </a:extLst>
          </p:cNvPr>
          <p:cNvSpPr txBox="1"/>
          <p:nvPr/>
        </p:nvSpPr>
        <p:spPr>
          <a:xfrm>
            <a:off x="4014615" y="3573016"/>
            <a:ext cx="1699183" cy="369332"/>
          </a:xfrm>
          <a:prstGeom prst="rect">
            <a:avLst/>
          </a:prstGeom>
          <a:noFill/>
        </p:spPr>
        <p:txBody>
          <a:bodyPr wrap="none" lIns="0" tIns="0" rIns="0" bIns="0" rtlCol="0">
            <a:spAutoFit/>
          </a:bodyPr>
          <a:lstStyle/>
          <a:p>
            <a:pPr algn="l"/>
            <a:r>
              <a:rPr lang="en-US" altLang="ko-KR" sz="2400">
                <a:latin typeface="Consolas" panose="020B0609020204030204" pitchFamily="49" charset="0"/>
              </a:rPr>
              <a:t>y = x</a:t>
            </a:r>
            <a:r>
              <a:rPr lang="en-US" altLang="ko-KR" sz="2400">
                <a:solidFill>
                  <a:srgbClr val="FF0000"/>
                </a:solidFill>
                <a:latin typeface="Consolas" panose="020B0609020204030204" pitchFamily="49" charset="0"/>
              </a:rPr>
              <a:t>W</a:t>
            </a:r>
            <a:r>
              <a:rPr lang="en-US" altLang="ko-KR" sz="2400">
                <a:latin typeface="Consolas" panose="020B0609020204030204" pitchFamily="49" charset="0"/>
              </a:rPr>
              <a:t> + </a:t>
            </a:r>
            <a:r>
              <a:rPr lang="en-US" altLang="ko-KR" sz="2400">
                <a:solidFill>
                  <a:srgbClr val="FF0000"/>
                </a:solidFill>
                <a:latin typeface="Consolas" panose="020B0609020204030204" pitchFamily="49" charset="0"/>
              </a:rPr>
              <a:t>b</a:t>
            </a:r>
            <a:endParaRPr lang="ko-KR" altLang="en-US" sz="2400">
              <a:solidFill>
                <a:srgbClr val="FF0000"/>
              </a:solidFill>
              <a:latin typeface="Consolas" panose="020B0609020204030204" pitchFamily="49" charset="0"/>
            </a:endParaRPr>
          </a:p>
        </p:txBody>
      </p:sp>
    </p:spTree>
    <p:extLst>
      <p:ext uri="{BB962C8B-B14F-4D97-AF65-F5344CB8AC3E}">
        <p14:creationId xmlns:p14="http://schemas.microsoft.com/office/powerpoint/2010/main" val="254652833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299903" y="2445479"/>
            <a:ext cx="5227873"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299903" y="5825132"/>
            <a:ext cx="5227873"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299903" y="2514763"/>
            <a:ext cx="5227873"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8" name="텍스트 개체 틀 7">
            <a:extLst>
              <a:ext uri="{FF2B5EF4-FFF2-40B4-BE49-F238E27FC236}">
                <a16:creationId xmlns:a16="http://schemas.microsoft.com/office/drawing/2014/main" id="{58CA5102-7727-43AC-B617-2CBD50648BC7}"/>
              </a:ext>
            </a:extLst>
          </p:cNvPr>
          <p:cNvSpPr>
            <a:spLocks noGrp="1"/>
          </p:cNvSpPr>
          <p:nvPr>
            <p:ph type="body" sz="quarter" idx="12"/>
          </p:nvPr>
        </p:nvSpPr>
        <p:spPr>
          <a:xfrm>
            <a:off x="4891095" y="3104964"/>
            <a:ext cx="4441589" cy="315086"/>
          </a:xfrm>
        </p:spPr>
        <p:txBody>
          <a:bodyPr/>
          <a:lstStyle/>
          <a:p>
            <a:r>
              <a:rPr lang="en-US" altLang="ko-KR" b="1">
                <a:latin typeface="+mj-ea"/>
                <a:ea typeface="+mj-ea"/>
              </a:rPr>
              <a:t>3. </a:t>
            </a:r>
            <a:r>
              <a:rPr lang="ko-KR" altLang="en-US" b="1">
                <a:latin typeface="+mj-ea"/>
                <a:ea typeface="+mj-ea"/>
              </a:rPr>
              <a:t>신경망 시작하기</a:t>
            </a:r>
          </a:p>
        </p:txBody>
      </p:sp>
      <p:sp>
        <p:nvSpPr>
          <p:cNvPr id="9" name="텍스트 개체 틀 8">
            <a:extLst>
              <a:ext uri="{FF2B5EF4-FFF2-40B4-BE49-F238E27FC236}">
                <a16:creationId xmlns:a16="http://schemas.microsoft.com/office/drawing/2014/main" id="{6398AC49-59BF-40EF-96B9-727DC0271888}"/>
              </a:ext>
            </a:extLst>
          </p:cNvPr>
          <p:cNvSpPr>
            <a:spLocks noGrp="1"/>
          </p:cNvSpPr>
          <p:nvPr>
            <p:ph type="body" sz="quarter" idx="13"/>
          </p:nvPr>
        </p:nvSpPr>
        <p:spPr>
          <a:xfrm>
            <a:off x="4883150" y="3899844"/>
            <a:ext cx="4464050" cy="1641475"/>
          </a:xfrm>
        </p:spPr>
        <p:txBody>
          <a:bodyPr/>
          <a:lstStyle/>
          <a:p>
            <a:r>
              <a:rPr lang="ko-KR" altLang="en-US" sz="1600" b="1"/>
              <a:t>단일층 신경망 구현</a:t>
            </a:r>
            <a:endParaRPr lang="en-US" altLang="ko-KR" sz="1600" b="1"/>
          </a:p>
          <a:p>
            <a:r>
              <a:rPr lang="ko-KR" altLang="en-US" sz="1600" b="1">
                <a:latin typeface="맑은 고딕" pitchFamily="50" charset="-127"/>
                <a:ea typeface="맑은 고딕" pitchFamily="50" charset="-127"/>
              </a:rPr>
              <a:t>검증 세트 분리와 스케일링</a:t>
            </a:r>
            <a:endParaRPr lang="en-US" altLang="ko-KR" sz="1600" b="1"/>
          </a:p>
          <a:p>
            <a:r>
              <a:rPr lang="ko-KR" altLang="en-US" sz="1600" b="1">
                <a:latin typeface="맑은 고딕" pitchFamily="50" charset="-127"/>
                <a:ea typeface="맑은 고딕" pitchFamily="50" charset="-127"/>
              </a:rPr>
              <a:t>과대적합과 과소적합</a:t>
            </a:r>
            <a:endParaRPr lang="en-US" altLang="ko-KR" sz="1600" b="1"/>
          </a:p>
          <a:p>
            <a:r>
              <a:rPr lang="ko-KR" altLang="en-US" sz="1600" b="1">
                <a:latin typeface="맑은 고딕" pitchFamily="50" charset="-127"/>
                <a:ea typeface="맑은 고딕" pitchFamily="50" charset="-127"/>
              </a:rPr>
              <a:t>규제방법</a:t>
            </a:r>
            <a:r>
              <a:rPr lang="en-US" altLang="ko-KR" sz="1600" b="1">
                <a:latin typeface="맑은 고딕" pitchFamily="50" charset="-127"/>
                <a:ea typeface="맑은 고딕" pitchFamily="50" charset="-127"/>
              </a:rPr>
              <a:t> </a:t>
            </a:r>
            <a:r>
              <a:rPr lang="ko-KR" altLang="en-US" sz="1600" b="1">
                <a:latin typeface="맑은 고딕" pitchFamily="50" charset="-127"/>
                <a:ea typeface="맑은 고딕" pitchFamily="50" charset="-127"/>
              </a:rPr>
              <a:t>구현</a:t>
            </a:r>
            <a:endParaRPr lang="en-US" altLang="ko-KR" sz="1600" b="1"/>
          </a:p>
          <a:p>
            <a:r>
              <a:rPr lang="ko-KR" altLang="en-US" sz="1600" b="1">
                <a:latin typeface="맑은 고딕" pitchFamily="50" charset="-127"/>
                <a:ea typeface="맑은 고딕" pitchFamily="50" charset="-127"/>
              </a:rPr>
              <a:t>교차 검증 구현</a:t>
            </a:r>
            <a:endParaRPr lang="ko-KR" altLang="en-US" sz="1600" b="1"/>
          </a:p>
        </p:txBody>
      </p:sp>
    </p:spTree>
    <p:extLst>
      <p:ext uri="{BB962C8B-B14F-4D97-AF65-F5344CB8AC3E}">
        <p14:creationId xmlns:p14="http://schemas.microsoft.com/office/powerpoint/2010/main" val="88237067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타원 1">
            <a:extLst>
              <a:ext uri="{FF2B5EF4-FFF2-40B4-BE49-F238E27FC236}">
                <a16:creationId xmlns:a16="http://schemas.microsoft.com/office/drawing/2014/main" id="{D14E88FE-FB1F-4338-B651-65900263A444}"/>
              </a:ext>
            </a:extLst>
          </p:cNvPr>
          <p:cNvSpPr/>
          <p:nvPr/>
        </p:nvSpPr>
        <p:spPr>
          <a:xfrm>
            <a:off x="3933437" y="1796915"/>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 name="타원 9">
            <a:extLst>
              <a:ext uri="{FF2B5EF4-FFF2-40B4-BE49-F238E27FC236}">
                <a16:creationId xmlns:a16="http://schemas.microsoft.com/office/drawing/2014/main" id="{EC380A05-B328-409F-A2AD-72FF5EC53E87}"/>
              </a:ext>
            </a:extLst>
          </p:cNvPr>
          <p:cNvSpPr/>
          <p:nvPr/>
        </p:nvSpPr>
        <p:spPr>
          <a:xfrm>
            <a:off x="3933437" y="2606086"/>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 name="타원 10">
            <a:extLst>
              <a:ext uri="{FF2B5EF4-FFF2-40B4-BE49-F238E27FC236}">
                <a16:creationId xmlns:a16="http://schemas.microsoft.com/office/drawing/2014/main" id="{50820CDE-0AC7-4FEA-87D6-01EFC69C3C8E}"/>
              </a:ext>
            </a:extLst>
          </p:cNvPr>
          <p:cNvSpPr/>
          <p:nvPr/>
        </p:nvSpPr>
        <p:spPr>
          <a:xfrm>
            <a:off x="5301237" y="1796915"/>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 name="타원 11">
            <a:extLst>
              <a:ext uri="{FF2B5EF4-FFF2-40B4-BE49-F238E27FC236}">
                <a16:creationId xmlns:a16="http://schemas.microsoft.com/office/drawing/2014/main" id="{68E49C14-164D-44FC-981A-7CC316B0C303}"/>
              </a:ext>
            </a:extLst>
          </p:cNvPr>
          <p:cNvSpPr/>
          <p:nvPr/>
        </p:nvSpPr>
        <p:spPr>
          <a:xfrm>
            <a:off x="5301237" y="2606086"/>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 name="타원 13">
            <a:extLst>
              <a:ext uri="{FF2B5EF4-FFF2-40B4-BE49-F238E27FC236}">
                <a16:creationId xmlns:a16="http://schemas.microsoft.com/office/drawing/2014/main" id="{8D981988-AD07-422F-9403-4E98217695A2}"/>
              </a:ext>
            </a:extLst>
          </p:cNvPr>
          <p:cNvSpPr/>
          <p:nvPr/>
        </p:nvSpPr>
        <p:spPr>
          <a:xfrm>
            <a:off x="5757171" y="1915339"/>
            <a:ext cx="219085" cy="219085"/>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 name="타원 15">
            <a:extLst>
              <a:ext uri="{FF2B5EF4-FFF2-40B4-BE49-F238E27FC236}">
                <a16:creationId xmlns:a16="http://schemas.microsoft.com/office/drawing/2014/main" id="{80F7A530-5C99-4BFE-A24F-684068673961}"/>
              </a:ext>
            </a:extLst>
          </p:cNvPr>
          <p:cNvSpPr/>
          <p:nvPr/>
        </p:nvSpPr>
        <p:spPr>
          <a:xfrm>
            <a:off x="5757171" y="2724510"/>
            <a:ext cx="219085" cy="219085"/>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69644DEB-923C-4573-A25C-9CFBBD49FCF6}"/>
              </a:ext>
            </a:extLst>
          </p:cNvPr>
          <p:cNvSpPr/>
          <p:nvPr/>
        </p:nvSpPr>
        <p:spPr>
          <a:xfrm>
            <a:off x="6669037" y="2252849"/>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 name="타원 17">
            <a:extLst>
              <a:ext uri="{FF2B5EF4-FFF2-40B4-BE49-F238E27FC236}">
                <a16:creationId xmlns:a16="http://schemas.microsoft.com/office/drawing/2014/main" id="{2E1F89BC-026D-40D2-A1C8-F571AA48D9D6}"/>
              </a:ext>
            </a:extLst>
          </p:cNvPr>
          <p:cNvSpPr/>
          <p:nvPr/>
        </p:nvSpPr>
        <p:spPr>
          <a:xfrm>
            <a:off x="7124971" y="2371273"/>
            <a:ext cx="219085" cy="219085"/>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4" name="직선 화살표 연결선 3">
            <a:extLst>
              <a:ext uri="{FF2B5EF4-FFF2-40B4-BE49-F238E27FC236}">
                <a16:creationId xmlns:a16="http://schemas.microsoft.com/office/drawing/2014/main" id="{82F54C12-9A50-43D1-970B-AB7DD5B7BBED}"/>
              </a:ext>
            </a:extLst>
          </p:cNvPr>
          <p:cNvCxnSpPr>
            <a:stCxn id="2" idx="6"/>
            <a:endCxn id="11" idx="2"/>
          </p:cNvCxnSpPr>
          <p:nvPr/>
        </p:nvCxnSpPr>
        <p:spPr>
          <a:xfrm>
            <a:off x="4389371" y="2024882"/>
            <a:ext cx="911866"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6022E758-78ED-4848-9E97-C3851E130675}"/>
              </a:ext>
            </a:extLst>
          </p:cNvPr>
          <p:cNvCxnSpPr>
            <a:cxnSpLocks/>
            <a:stCxn id="10" idx="6"/>
            <a:endCxn id="12" idx="2"/>
          </p:cNvCxnSpPr>
          <p:nvPr/>
        </p:nvCxnSpPr>
        <p:spPr>
          <a:xfrm>
            <a:off x="4389371" y="2834053"/>
            <a:ext cx="911866"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1E5E5E23-945C-4396-92AE-6726A966C19B}"/>
              </a:ext>
            </a:extLst>
          </p:cNvPr>
          <p:cNvCxnSpPr>
            <a:cxnSpLocks/>
            <a:stCxn id="10" idx="6"/>
            <a:endCxn id="11" idx="2"/>
          </p:cNvCxnSpPr>
          <p:nvPr/>
        </p:nvCxnSpPr>
        <p:spPr>
          <a:xfrm flipV="1">
            <a:off x="4389371" y="2024882"/>
            <a:ext cx="911866" cy="80917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직선 화살표 연결선 25">
            <a:extLst>
              <a:ext uri="{FF2B5EF4-FFF2-40B4-BE49-F238E27FC236}">
                <a16:creationId xmlns:a16="http://schemas.microsoft.com/office/drawing/2014/main" id="{A34F3954-7B54-402F-B1F8-175ADA7BEAAE}"/>
              </a:ext>
            </a:extLst>
          </p:cNvPr>
          <p:cNvCxnSpPr>
            <a:cxnSpLocks/>
            <a:stCxn id="2" idx="6"/>
            <a:endCxn id="12" idx="2"/>
          </p:cNvCxnSpPr>
          <p:nvPr/>
        </p:nvCxnSpPr>
        <p:spPr>
          <a:xfrm>
            <a:off x="4389371" y="2024882"/>
            <a:ext cx="911866" cy="80917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직선 화살표 연결선 29">
            <a:extLst>
              <a:ext uri="{FF2B5EF4-FFF2-40B4-BE49-F238E27FC236}">
                <a16:creationId xmlns:a16="http://schemas.microsoft.com/office/drawing/2014/main" id="{919F7A77-826A-4F07-BE10-FC8239752AC7}"/>
              </a:ext>
            </a:extLst>
          </p:cNvPr>
          <p:cNvCxnSpPr>
            <a:cxnSpLocks/>
            <a:stCxn id="14" idx="6"/>
            <a:endCxn id="17" idx="2"/>
          </p:cNvCxnSpPr>
          <p:nvPr/>
        </p:nvCxnSpPr>
        <p:spPr>
          <a:xfrm>
            <a:off x="5976255" y="2024882"/>
            <a:ext cx="692782" cy="45593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28C4ABBC-FDFB-469C-9F8C-D99BFB0E107C}"/>
              </a:ext>
            </a:extLst>
          </p:cNvPr>
          <p:cNvCxnSpPr>
            <a:cxnSpLocks/>
            <a:stCxn id="16" idx="6"/>
            <a:endCxn id="17" idx="2"/>
          </p:cNvCxnSpPr>
          <p:nvPr/>
        </p:nvCxnSpPr>
        <p:spPr>
          <a:xfrm flipV="1">
            <a:off x="5976255" y="2480816"/>
            <a:ext cx="692782" cy="35323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9B01DD07-8875-4B91-BC59-CDAD8731586F}"/>
              </a:ext>
            </a:extLst>
          </p:cNvPr>
          <p:cNvCxnSpPr>
            <a:cxnSpLocks/>
            <a:stCxn id="18" idx="6"/>
          </p:cNvCxnSpPr>
          <p:nvPr/>
        </p:nvCxnSpPr>
        <p:spPr>
          <a:xfrm>
            <a:off x="7344056" y="2480816"/>
            <a:ext cx="757915"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173" name="TextBox 7172">
            <a:extLst>
              <a:ext uri="{FF2B5EF4-FFF2-40B4-BE49-F238E27FC236}">
                <a16:creationId xmlns:a16="http://schemas.microsoft.com/office/drawing/2014/main" id="{E13BA731-E438-4EF4-85A2-E2A3C5454B99}"/>
              </a:ext>
            </a:extLst>
          </p:cNvPr>
          <p:cNvSpPr txBox="1"/>
          <p:nvPr/>
        </p:nvSpPr>
        <p:spPr>
          <a:xfrm>
            <a:off x="3753603" y="3353944"/>
            <a:ext cx="843501" cy="355162"/>
          </a:xfrm>
          <a:prstGeom prst="rect">
            <a:avLst/>
          </a:prstGeom>
          <a:noFill/>
        </p:spPr>
        <p:txBody>
          <a:bodyPr wrap="none" rtlCol="0">
            <a:spAutoFit/>
          </a:bodyPr>
          <a:lstStyle/>
          <a:p>
            <a:pPr algn="l"/>
            <a:r>
              <a:rPr lang="ko-KR" altLang="en-US" sz="1708" b="1">
                <a:latin typeface="+mj-ea"/>
                <a:ea typeface="+mj-ea"/>
              </a:rPr>
              <a:t>입력층</a:t>
            </a:r>
          </a:p>
        </p:txBody>
      </p:sp>
      <p:sp>
        <p:nvSpPr>
          <p:cNvPr id="40" name="TextBox 39">
            <a:extLst>
              <a:ext uri="{FF2B5EF4-FFF2-40B4-BE49-F238E27FC236}">
                <a16:creationId xmlns:a16="http://schemas.microsoft.com/office/drawing/2014/main" id="{46F50717-3BB9-473A-AD16-3C1D888EB172}"/>
              </a:ext>
            </a:extLst>
          </p:cNvPr>
          <p:cNvSpPr txBox="1"/>
          <p:nvPr/>
        </p:nvSpPr>
        <p:spPr>
          <a:xfrm>
            <a:off x="5129087" y="3353944"/>
            <a:ext cx="843501" cy="355162"/>
          </a:xfrm>
          <a:prstGeom prst="rect">
            <a:avLst/>
          </a:prstGeom>
          <a:noFill/>
        </p:spPr>
        <p:txBody>
          <a:bodyPr wrap="none" rtlCol="0">
            <a:spAutoFit/>
          </a:bodyPr>
          <a:lstStyle/>
          <a:p>
            <a:pPr algn="l"/>
            <a:r>
              <a:rPr lang="ko-KR" altLang="en-US" sz="1708" b="1">
                <a:latin typeface="+mj-ea"/>
                <a:ea typeface="+mj-ea"/>
              </a:rPr>
              <a:t>은닉층</a:t>
            </a:r>
          </a:p>
        </p:txBody>
      </p:sp>
      <p:sp>
        <p:nvSpPr>
          <p:cNvPr id="41" name="TextBox 40">
            <a:extLst>
              <a:ext uri="{FF2B5EF4-FFF2-40B4-BE49-F238E27FC236}">
                <a16:creationId xmlns:a16="http://schemas.microsoft.com/office/drawing/2014/main" id="{EF7988BF-6193-445A-A480-5DCD5422C8DC}"/>
              </a:ext>
            </a:extLst>
          </p:cNvPr>
          <p:cNvSpPr txBox="1"/>
          <p:nvPr/>
        </p:nvSpPr>
        <p:spPr>
          <a:xfrm>
            <a:off x="6483187" y="3353944"/>
            <a:ext cx="843501" cy="355162"/>
          </a:xfrm>
          <a:prstGeom prst="rect">
            <a:avLst/>
          </a:prstGeom>
          <a:noFill/>
        </p:spPr>
        <p:txBody>
          <a:bodyPr wrap="none" rtlCol="0">
            <a:spAutoFit/>
          </a:bodyPr>
          <a:lstStyle/>
          <a:p>
            <a:pPr algn="l"/>
            <a:r>
              <a:rPr lang="ko-KR" altLang="en-US" sz="1708" b="1">
                <a:latin typeface="+mj-ea"/>
                <a:ea typeface="+mj-ea"/>
              </a:rPr>
              <a:t>출력층</a:t>
            </a:r>
          </a:p>
        </p:txBody>
      </p:sp>
      <p:sp>
        <p:nvSpPr>
          <p:cNvPr id="42" name="TextBox 41">
            <a:extLst>
              <a:ext uri="{FF2B5EF4-FFF2-40B4-BE49-F238E27FC236}">
                <a16:creationId xmlns:a16="http://schemas.microsoft.com/office/drawing/2014/main" id="{A13AAE49-67E2-4283-AAAD-895A7D4A27B4}"/>
              </a:ext>
            </a:extLst>
          </p:cNvPr>
          <p:cNvSpPr txBox="1"/>
          <p:nvPr/>
        </p:nvSpPr>
        <p:spPr>
          <a:xfrm>
            <a:off x="7154137" y="2943595"/>
            <a:ext cx="1359668" cy="355162"/>
          </a:xfrm>
          <a:prstGeom prst="rect">
            <a:avLst/>
          </a:prstGeom>
          <a:noFill/>
        </p:spPr>
        <p:txBody>
          <a:bodyPr wrap="none" rtlCol="0">
            <a:spAutoFit/>
          </a:bodyPr>
          <a:lstStyle/>
          <a:p>
            <a:pPr algn="l"/>
            <a:r>
              <a:rPr lang="ko-KR" altLang="en-US" sz="1708" b="1">
                <a:latin typeface="+mj-ea"/>
                <a:ea typeface="+mj-ea"/>
              </a:rPr>
              <a:t>활성화 함수</a:t>
            </a:r>
          </a:p>
        </p:txBody>
      </p: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EA9F097E-775F-4B82-A6D4-F226A12EE47B}"/>
                  </a:ext>
                </a:extLst>
              </p:cNvPr>
              <p:cNvSpPr txBox="1"/>
              <p:nvPr/>
            </p:nvSpPr>
            <p:spPr>
              <a:xfrm>
                <a:off x="8212158" y="2296959"/>
                <a:ext cx="513474" cy="44275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acc>
                        <m:accPr>
                          <m:chr m:val="̂"/>
                          <m:ctrlPr>
                            <a:rPr lang="ko-KR" altLang="en-US" sz="2277" i="1">
                              <a:latin typeface="Cambria Math" panose="02040503050406030204" pitchFamily="18" charset="0"/>
                            </a:rPr>
                          </m:ctrlPr>
                        </m:accPr>
                        <m:e>
                          <m:r>
                            <a:rPr lang="en-US" altLang="ko-KR" sz="2277" i="1">
                              <a:latin typeface="Cambria Math" panose="02040503050406030204" pitchFamily="18" charset="0"/>
                            </a:rPr>
                            <m:t>𝑦</m:t>
                          </m:r>
                        </m:e>
                      </m:acc>
                    </m:oMath>
                  </m:oMathPara>
                </a14:m>
                <a:endParaRPr lang="ko-KR" altLang="en-US" sz="2277">
                  <a:latin typeface="Consolas" panose="020B0609020204030204" pitchFamily="49" charset="0"/>
                </a:endParaRPr>
              </a:p>
            </p:txBody>
          </p:sp>
        </mc:Choice>
        <mc:Fallback xmlns="">
          <p:sp>
            <p:nvSpPr>
              <p:cNvPr id="43" name="TextBox 42">
                <a:extLst>
                  <a:ext uri="{FF2B5EF4-FFF2-40B4-BE49-F238E27FC236}">
                    <a16:creationId xmlns:a16="http://schemas.microsoft.com/office/drawing/2014/main" id="{EA9F097E-775F-4B82-A6D4-F226A12EE47B}"/>
                  </a:ext>
                </a:extLst>
              </p:cNvPr>
              <p:cNvSpPr txBox="1">
                <a:spLocks noRot="1" noChangeAspect="1" noMove="1" noResize="1" noEditPoints="1" noAdjustHandles="1" noChangeArrowheads="1" noChangeShapeType="1" noTextEdit="1"/>
              </p:cNvSpPr>
              <p:nvPr/>
            </p:nvSpPr>
            <p:spPr>
              <a:xfrm>
                <a:off x="8212158" y="2296959"/>
                <a:ext cx="513474" cy="442750"/>
              </a:xfrm>
              <a:prstGeom prst="rect">
                <a:avLst/>
              </a:prstGeom>
              <a:blipFill>
                <a:blip r:embed="rId3"/>
                <a:stretch>
                  <a:fillRect t="-5556" r="-28571" b="-9722"/>
                </a:stretch>
              </a:blipFill>
            </p:spPr>
            <p:txBody>
              <a:bodyPr/>
              <a:lstStyle/>
              <a:p>
                <a:r>
                  <a:rPr lang="ko-KR" altLang="en-US">
                    <a:noFill/>
                  </a:rPr>
                  <a:t> </a:t>
                </a:r>
              </a:p>
            </p:txBody>
          </p:sp>
        </mc:Fallback>
      </mc:AlternateContent>
      <p:cxnSp>
        <p:nvCxnSpPr>
          <p:cNvPr id="7183" name="연결선: 구부러짐 7182">
            <a:extLst>
              <a:ext uri="{FF2B5EF4-FFF2-40B4-BE49-F238E27FC236}">
                <a16:creationId xmlns:a16="http://schemas.microsoft.com/office/drawing/2014/main" id="{58EDBA2D-85DA-40D2-B5F8-AC6AD40192E2}"/>
              </a:ext>
            </a:extLst>
          </p:cNvPr>
          <p:cNvCxnSpPr>
            <a:cxnSpLocks/>
            <a:stCxn id="18" idx="4"/>
            <a:endCxn id="42" idx="0"/>
          </p:cNvCxnSpPr>
          <p:nvPr/>
        </p:nvCxnSpPr>
        <p:spPr>
          <a:xfrm rot="16200000" flipH="1">
            <a:off x="7357624" y="2467247"/>
            <a:ext cx="353237" cy="599457"/>
          </a:xfrm>
          <a:prstGeom prst="curvedConnector3">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89614577-9367-48C5-BAC0-8C22FA4DC428}"/>
              </a:ext>
            </a:extLst>
          </p:cNvPr>
          <p:cNvSpPr txBox="1"/>
          <p:nvPr/>
        </p:nvSpPr>
        <p:spPr>
          <a:xfrm>
            <a:off x="972479" y="1083735"/>
            <a:ext cx="2315057" cy="355162"/>
          </a:xfrm>
          <a:prstGeom prst="rect">
            <a:avLst/>
          </a:prstGeom>
          <a:noFill/>
        </p:spPr>
        <p:txBody>
          <a:bodyPr wrap="none" rtlCol="0">
            <a:spAutoFit/>
          </a:bodyPr>
          <a:lstStyle/>
          <a:p>
            <a:pPr algn="l"/>
            <a:r>
              <a:rPr lang="ko-KR" altLang="en-US" sz="1708" b="1">
                <a:latin typeface="+mj-ea"/>
                <a:ea typeface="+mj-ea"/>
              </a:rPr>
              <a:t>일반적인 신경망 모습</a:t>
            </a:r>
          </a:p>
        </p:txBody>
      </p:sp>
      <p:sp>
        <p:nvSpPr>
          <p:cNvPr id="67" name="타원 66">
            <a:extLst>
              <a:ext uri="{FF2B5EF4-FFF2-40B4-BE49-F238E27FC236}">
                <a16:creationId xmlns:a16="http://schemas.microsoft.com/office/drawing/2014/main" id="{B7400BE7-30D6-4F88-B0DB-87AAAA1FB8B0}"/>
              </a:ext>
            </a:extLst>
          </p:cNvPr>
          <p:cNvSpPr/>
          <p:nvPr/>
        </p:nvSpPr>
        <p:spPr>
          <a:xfrm>
            <a:off x="3953078" y="4295270"/>
            <a:ext cx="543099" cy="54309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68" name="타원 67">
            <a:extLst>
              <a:ext uri="{FF2B5EF4-FFF2-40B4-BE49-F238E27FC236}">
                <a16:creationId xmlns:a16="http://schemas.microsoft.com/office/drawing/2014/main" id="{118F894E-68F4-444E-B8F2-9E04DFBD0FBB}"/>
              </a:ext>
            </a:extLst>
          </p:cNvPr>
          <p:cNvSpPr/>
          <p:nvPr/>
        </p:nvSpPr>
        <p:spPr>
          <a:xfrm>
            <a:off x="3953078" y="5271498"/>
            <a:ext cx="543099" cy="54309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1" name="타원 70">
            <a:extLst>
              <a:ext uri="{FF2B5EF4-FFF2-40B4-BE49-F238E27FC236}">
                <a16:creationId xmlns:a16="http://schemas.microsoft.com/office/drawing/2014/main" id="{FB76E78A-C9B2-49C0-8CD0-CFFAE4FE777B}"/>
              </a:ext>
            </a:extLst>
          </p:cNvPr>
          <p:cNvSpPr/>
          <p:nvPr/>
        </p:nvSpPr>
        <p:spPr>
          <a:xfrm>
            <a:off x="5561965" y="4863044"/>
            <a:ext cx="543099" cy="54309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2" name="타원 71">
            <a:extLst>
              <a:ext uri="{FF2B5EF4-FFF2-40B4-BE49-F238E27FC236}">
                <a16:creationId xmlns:a16="http://schemas.microsoft.com/office/drawing/2014/main" id="{008D45FD-CE84-44AC-86DB-A3811EA943BE}"/>
              </a:ext>
            </a:extLst>
          </p:cNvPr>
          <p:cNvSpPr/>
          <p:nvPr/>
        </p:nvSpPr>
        <p:spPr>
          <a:xfrm>
            <a:off x="6125473" y="4991795"/>
            <a:ext cx="260969" cy="260969"/>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73" name="직선 화살표 연결선 72">
            <a:extLst>
              <a:ext uri="{FF2B5EF4-FFF2-40B4-BE49-F238E27FC236}">
                <a16:creationId xmlns:a16="http://schemas.microsoft.com/office/drawing/2014/main" id="{4AC3B631-B0C5-43D8-B22E-AC269953F676}"/>
              </a:ext>
            </a:extLst>
          </p:cNvPr>
          <p:cNvCxnSpPr>
            <a:cxnSpLocks/>
            <a:stCxn id="67" idx="6"/>
            <a:endCxn id="71" idx="2"/>
          </p:cNvCxnSpPr>
          <p:nvPr/>
        </p:nvCxnSpPr>
        <p:spPr>
          <a:xfrm>
            <a:off x="4496178" y="4566819"/>
            <a:ext cx="1065788" cy="56777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4" name="직선 화살표 연결선 73">
            <a:extLst>
              <a:ext uri="{FF2B5EF4-FFF2-40B4-BE49-F238E27FC236}">
                <a16:creationId xmlns:a16="http://schemas.microsoft.com/office/drawing/2014/main" id="{0C6E7013-EA37-4743-8FA0-3B829EBAD43B}"/>
              </a:ext>
            </a:extLst>
          </p:cNvPr>
          <p:cNvCxnSpPr>
            <a:cxnSpLocks/>
            <a:stCxn id="68" idx="6"/>
            <a:endCxn id="71" idx="2"/>
          </p:cNvCxnSpPr>
          <p:nvPr/>
        </p:nvCxnSpPr>
        <p:spPr>
          <a:xfrm flipV="1">
            <a:off x="4496178" y="5134594"/>
            <a:ext cx="1065788" cy="40845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5" name="직선 화살표 연결선 74">
            <a:extLst>
              <a:ext uri="{FF2B5EF4-FFF2-40B4-BE49-F238E27FC236}">
                <a16:creationId xmlns:a16="http://schemas.microsoft.com/office/drawing/2014/main" id="{F161EE11-6AC0-4B3F-A446-196C7EF4DB9E}"/>
              </a:ext>
            </a:extLst>
          </p:cNvPr>
          <p:cNvCxnSpPr>
            <a:cxnSpLocks/>
            <a:stCxn id="72" idx="6"/>
          </p:cNvCxnSpPr>
          <p:nvPr/>
        </p:nvCxnSpPr>
        <p:spPr>
          <a:xfrm>
            <a:off x="6386442" y="5122279"/>
            <a:ext cx="902812"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A1E4BC86-71C8-438B-96C8-99434AC44F04}"/>
              </a:ext>
            </a:extLst>
          </p:cNvPr>
          <p:cNvSpPr txBox="1"/>
          <p:nvPr/>
        </p:nvSpPr>
        <p:spPr>
          <a:xfrm>
            <a:off x="3804318" y="6168207"/>
            <a:ext cx="843501" cy="355162"/>
          </a:xfrm>
          <a:prstGeom prst="rect">
            <a:avLst/>
          </a:prstGeom>
          <a:noFill/>
        </p:spPr>
        <p:txBody>
          <a:bodyPr wrap="none" rtlCol="0">
            <a:spAutoFit/>
          </a:bodyPr>
          <a:lstStyle/>
          <a:p>
            <a:pPr algn="l"/>
            <a:r>
              <a:rPr lang="ko-KR" altLang="en-US" sz="1708" b="1">
                <a:latin typeface="+mj-ea"/>
                <a:ea typeface="+mj-ea"/>
              </a:rPr>
              <a:t>입력층</a:t>
            </a:r>
          </a:p>
        </p:txBody>
      </p:sp>
      <p:sp>
        <p:nvSpPr>
          <p:cNvPr id="77" name="TextBox 76">
            <a:extLst>
              <a:ext uri="{FF2B5EF4-FFF2-40B4-BE49-F238E27FC236}">
                <a16:creationId xmlns:a16="http://schemas.microsoft.com/office/drawing/2014/main" id="{1D638AE8-A6F6-4066-8720-82802376D020}"/>
              </a:ext>
            </a:extLst>
          </p:cNvPr>
          <p:cNvSpPr txBox="1"/>
          <p:nvPr/>
        </p:nvSpPr>
        <p:spPr>
          <a:xfrm>
            <a:off x="5423649" y="6168207"/>
            <a:ext cx="843501" cy="355162"/>
          </a:xfrm>
          <a:prstGeom prst="rect">
            <a:avLst/>
          </a:prstGeom>
          <a:noFill/>
        </p:spPr>
        <p:txBody>
          <a:bodyPr wrap="none" rtlCol="0">
            <a:spAutoFit/>
          </a:bodyPr>
          <a:lstStyle/>
          <a:p>
            <a:pPr algn="l"/>
            <a:r>
              <a:rPr lang="ko-KR" altLang="en-US" sz="1708" b="1">
                <a:latin typeface="+mj-ea"/>
                <a:ea typeface="+mj-ea"/>
              </a:rPr>
              <a:t>출력층</a:t>
            </a:r>
          </a:p>
        </p:txBody>
      </p:sp>
      <p:sp>
        <p:nvSpPr>
          <p:cNvPr id="78" name="TextBox 77">
            <a:extLst>
              <a:ext uri="{FF2B5EF4-FFF2-40B4-BE49-F238E27FC236}">
                <a16:creationId xmlns:a16="http://schemas.microsoft.com/office/drawing/2014/main" id="{3017AF59-BE75-4911-AE38-F140F95F9776}"/>
              </a:ext>
            </a:extLst>
          </p:cNvPr>
          <p:cNvSpPr txBox="1"/>
          <p:nvPr/>
        </p:nvSpPr>
        <p:spPr>
          <a:xfrm>
            <a:off x="6160216" y="5673532"/>
            <a:ext cx="1359668" cy="355162"/>
          </a:xfrm>
          <a:prstGeom prst="rect">
            <a:avLst/>
          </a:prstGeom>
          <a:noFill/>
        </p:spPr>
        <p:txBody>
          <a:bodyPr wrap="none" rtlCol="0">
            <a:spAutoFit/>
          </a:bodyPr>
          <a:lstStyle/>
          <a:p>
            <a:pPr algn="l"/>
            <a:r>
              <a:rPr lang="ko-KR" altLang="en-US" sz="1708" b="1">
                <a:latin typeface="+mj-ea"/>
                <a:ea typeface="+mj-ea"/>
              </a:rPr>
              <a:t>활성화 함수</a:t>
            </a:r>
          </a:p>
        </p:txBody>
      </p:sp>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2DB2FA29-34E6-46C1-A0E4-18563D54363D}"/>
                  </a:ext>
                </a:extLst>
              </p:cNvPr>
              <p:cNvSpPr txBox="1"/>
              <p:nvPr/>
            </p:nvSpPr>
            <p:spPr>
              <a:xfrm>
                <a:off x="7420508" y="4903273"/>
                <a:ext cx="513474" cy="44275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acc>
                        <m:accPr>
                          <m:chr m:val="̂"/>
                          <m:ctrlPr>
                            <a:rPr lang="ko-KR" altLang="en-US" sz="2277" i="1">
                              <a:latin typeface="Cambria Math" panose="02040503050406030204" pitchFamily="18" charset="0"/>
                            </a:rPr>
                          </m:ctrlPr>
                        </m:accPr>
                        <m:e>
                          <m:r>
                            <a:rPr lang="en-US" altLang="ko-KR" sz="2277" i="1">
                              <a:latin typeface="Cambria Math" panose="02040503050406030204" pitchFamily="18" charset="0"/>
                            </a:rPr>
                            <m:t>𝑦</m:t>
                          </m:r>
                        </m:e>
                      </m:acc>
                    </m:oMath>
                  </m:oMathPara>
                </a14:m>
                <a:endParaRPr lang="ko-KR" altLang="en-US" sz="2277">
                  <a:latin typeface="Consolas" panose="020B0609020204030204" pitchFamily="49" charset="0"/>
                </a:endParaRPr>
              </a:p>
            </p:txBody>
          </p:sp>
        </mc:Choice>
        <mc:Fallback xmlns="">
          <p:sp>
            <p:nvSpPr>
              <p:cNvPr id="79" name="TextBox 78">
                <a:extLst>
                  <a:ext uri="{FF2B5EF4-FFF2-40B4-BE49-F238E27FC236}">
                    <a16:creationId xmlns:a16="http://schemas.microsoft.com/office/drawing/2014/main" id="{2DB2FA29-34E6-46C1-A0E4-18563D54363D}"/>
                  </a:ext>
                </a:extLst>
              </p:cNvPr>
              <p:cNvSpPr txBox="1">
                <a:spLocks noRot="1" noChangeAspect="1" noMove="1" noResize="1" noEditPoints="1" noAdjustHandles="1" noChangeArrowheads="1" noChangeShapeType="1" noTextEdit="1"/>
              </p:cNvSpPr>
              <p:nvPr/>
            </p:nvSpPr>
            <p:spPr>
              <a:xfrm>
                <a:off x="7420508" y="4903273"/>
                <a:ext cx="513474" cy="442750"/>
              </a:xfrm>
              <a:prstGeom prst="rect">
                <a:avLst/>
              </a:prstGeom>
              <a:blipFill>
                <a:blip r:embed="rId4"/>
                <a:stretch>
                  <a:fillRect t="-5479" r="-27059" b="-8219"/>
                </a:stretch>
              </a:blipFill>
            </p:spPr>
            <p:txBody>
              <a:bodyPr/>
              <a:lstStyle/>
              <a:p>
                <a:r>
                  <a:rPr lang="ko-KR" altLang="en-US">
                    <a:noFill/>
                  </a:rPr>
                  <a:t> </a:t>
                </a:r>
              </a:p>
            </p:txBody>
          </p:sp>
        </mc:Fallback>
      </mc:AlternateContent>
      <p:cxnSp>
        <p:nvCxnSpPr>
          <p:cNvPr id="82" name="연결선: 구부러짐 81">
            <a:extLst>
              <a:ext uri="{FF2B5EF4-FFF2-40B4-BE49-F238E27FC236}">
                <a16:creationId xmlns:a16="http://schemas.microsoft.com/office/drawing/2014/main" id="{5273CF3F-37D6-41A4-BA36-977FA1573149}"/>
              </a:ext>
            </a:extLst>
          </p:cNvPr>
          <p:cNvCxnSpPr>
            <a:cxnSpLocks/>
            <a:stCxn id="72" idx="4"/>
            <a:endCxn id="78" idx="0"/>
          </p:cNvCxnSpPr>
          <p:nvPr/>
        </p:nvCxnSpPr>
        <p:spPr>
          <a:xfrm rot="16200000" flipH="1">
            <a:off x="6337620" y="5171102"/>
            <a:ext cx="420768" cy="584092"/>
          </a:xfrm>
          <a:prstGeom prst="curvedConnector3">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97" name="직사각형 7196">
                <a:extLst>
                  <a:ext uri="{FF2B5EF4-FFF2-40B4-BE49-F238E27FC236}">
                    <a16:creationId xmlns:a16="http://schemas.microsoft.com/office/drawing/2014/main" id="{AF323A8B-03C4-4F7F-85E5-A590A5B187FF}"/>
                  </a:ext>
                </a:extLst>
              </p:cNvPr>
              <p:cNvSpPr/>
              <p:nvPr/>
            </p:nvSpPr>
            <p:spPr>
              <a:xfrm>
                <a:off x="3990201" y="4377015"/>
                <a:ext cx="479362" cy="38440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𝑥</m:t>
                          </m:r>
                        </m:e>
                        <m:sub>
                          <m:r>
                            <a:rPr lang="en-US" altLang="ko-KR" sz="1898" i="1">
                              <a:solidFill>
                                <a:srgbClr val="000000"/>
                              </a:solidFill>
                              <a:latin typeface="Cambria Math" panose="02040503050406030204" pitchFamily="18" charset="0"/>
                            </a:rPr>
                            <m:t>0</m:t>
                          </m:r>
                        </m:sub>
                      </m:sSub>
                    </m:oMath>
                  </m:oMathPara>
                </a14:m>
                <a:endParaRPr lang="ko-KR" altLang="en-US" sz="1708"/>
              </a:p>
            </p:txBody>
          </p:sp>
        </mc:Choice>
        <mc:Fallback xmlns="">
          <p:sp>
            <p:nvSpPr>
              <p:cNvPr id="7197" name="직사각형 7196">
                <a:extLst>
                  <a:ext uri="{FF2B5EF4-FFF2-40B4-BE49-F238E27FC236}">
                    <a16:creationId xmlns:a16="http://schemas.microsoft.com/office/drawing/2014/main" id="{AF323A8B-03C4-4F7F-85E5-A590A5B187FF}"/>
                  </a:ext>
                </a:extLst>
              </p:cNvPr>
              <p:cNvSpPr>
                <a:spLocks noRot="1" noChangeAspect="1" noMove="1" noResize="1" noEditPoints="1" noAdjustHandles="1" noChangeArrowheads="1" noChangeShapeType="1" noTextEdit="1"/>
              </p:cNvSpPr>
              <p:nvPr/>
            </p:nvSpPr>
            <p:spPr>
              <a:xfrm>
                <a:off x="3990201" y="4377015"/>
                <a:ext cx="479362" cy="384401"/>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9" name="직사각형 88">
                <a:extLst>
                  <a:ext uri="{FF2B5EF4-FFF2-40B4-BE49-F238E27FC236}">
                    <a16:creationId xmlns:a16="http://schemas.microsoft.com/office/drawing/2014/main" id="{684083F7-DA58-4625-9671-67A9DDE55E96}"/>
                  </a:ext>
                </a:extLst>
              </p:cNvPr>
              <p:cNvSpPr/>
              <p:nvPr/>
            </p:nvSpPr>
            <p:spPr>
              <a:xfrm>
                <a:off x="4027325" y="5338643"/>
                <a:ext cx="473719" cy="38440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𝑥</m:t>
                          </m:r>
                        </m:e>
                        <m:sub>
                          <m:r>
                            <a:rPr lang="en-US" altLang="ko-KR" sz="1898" i="1">
                              <a:solidFill>
                                <a:srgbClr val="000000"/>
                              </a:solidFill>
                              <a:latin typeface="Cambria Math" panose="02040503050406030204" pitchFamily="18" charset="0"/>
                            </a:rPr>
                            <m:t>1</m:t>
                          </m:r>
                        </m:sub>
                      </m:sSub>
                    </m:oMath>
                  </m:oMathPara>
                </a14:m>
                <a:endParaRPr lang="ko-KR" altLang="en-US" sz="1708"/>
              </a:p>
            </p:txBody>
          </p:sp>
        </mc:Choice>
        <mc:Fallback xmlns="">
          <p:sp>
            <p:nvSpPr>
              <p:cNvPr id="89" name="직사각형 88">
                <a:extLst>
                  <a:ext uri="{FF2B5EF4-FFF2-40B4-BE49-F238E27FC236}">
                    <a16:creationId xmlns:a16="http://schemas.microsoft.com/office/drawing/2014/main" id="{684083F7-DA58-4625-9671-67A9DDE55E96}"/>
                  </a:ext>
                </a:extLst>
              </p:cNvPr>
              <p:cNvSpPr>
                <a:spLocks noRot="1" noChangeAspect="1" noMove="1" noResize="1" noEditPoints="1" noAdjustHandles="1" noChangeArrowheads="1" noChangeShapeType="1" noTextEdit="1"/>
              </p:cNvSpPr>
              <p:nvPr/>
            </p:nvSpPr>
            <p:spPr>
              <a:xfrm>
                <a:off x="4027325" y="5338643"/>
                <a:ext cx="473719" cy="384401"/>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0" name="직사각형 89">
                <a:extLst>
                  <a:ext uri="{FF2B5EF4-FFF2-40B4-BE49-F238E27FC236}">
                    <a16:creationId xmlns:a16="http://schemas.microsoft.com/office/drawing/2014/main" id="{4F2394DB-F045-4316-8BF6-EDF48FDDBDDB}"/>
                  </a:ext>
                </a:extLst>
              </p:cNvPr>
              <p:cNvSpPr/>
              <p:nvPr/>
            </p:nvSpPr>
            <p:spPr>
              <a:xfrm>
                <a:off x="4831317" y="4425478"/>
                <a:ext cx="523348" cy="38440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𝑤</m:t>
                          </m:r>
                        </m:e>
                        <m:sub>
                          <m:r>
                            <a:rPr lang="en-US" altLang="ko-KR" sz="1898" i="1">
                              <a:solidFill>
                                <a:srgbClr val="000000"/>
                              </a:solidFill>
                              <a:latin typeface="Cambria Math" panose="02040503050406030204" pitchFamily="18" charset="0"/>
                            </a:rPr>
                            <m:t>0</m:t>
                          </m:r>
                        </m:sub>
                      </m:sSub>
                    </m:oMath>
                  </m:oMathPara>
                </a14:m>
                <a:endParaRPr lang="ko-KR" altLang="en-US" sz="1708"/>
              </a:p>
            </p:txBody>
          </p:sp>
        </mc:Choice>
        <mc:Fallback xmlns="">
          <p:sp>
            <p:nvSpPr>
              <p:cNvPr id="90" name="직사각형 89">
                <a:extLst>
                  <a:ext uri="{FF2B5EF4-FFF2-40B4-BE49-F238E27FC236}">
                    <a16:creationId xmlns:a16="http://schemas.microsoft.com/office/drawing/2014/main" id="{4F2394DB-F045-4316-8BF6-EDF48FDDBDDB}"/>
                  </a:ext>
                </a:extLst>
              </p:cNvPr>
              <p:cNvSpPr>
                <a:spLocks noRot="1" noChangeAspect="1" noMove="1" noResize="1" noEditPoints="1" noAdjustHandles="1" noChangeArrowheads="1" noChangeShapeType="1" noTextEdit="1"/>
              </p:cNvSpPr>
              <p:nvPr/>
            </p:nvSpPr>
            <p:spPr>
              <a:xfrm>
                <a:off x="4831317" y="4425478"/>
                <a:ext cx="523348" cy="384401"/>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1" name="직사각형 90">
                <a:extLst>
                  <a:ext uri="{FF2B5EF4-FFF2-40B4-BE49-F238E27FC236}">
                    <a16:creationId xmlns:a16="http://schemas.microsoft.com/office/drawing/2014/main" id="{C2B8D691-2F0E-4BA1-9B7C-8F7EF038707E}"/>
                  </a:ext>
                </a:extLst>
              </p:cNvPr>
              <p:cNvSpPr/>
              <p:nvPr/>
            </p:nvSpPr>
            <p:spPr>
              <a:xfrm>
                <a:off x="4823567" y="5293923"/>
                <a:ext cx="517706" cy="38440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𝑤</m:t>
                          </m:r>
                        </m:e>
                        <m:sub>
                          <m:r>
                            <a:rPr lang="en-US" altLang="ko-KR" sz="1898" i="1">
                              <a:solidFill>
                                <a:srgbClr val="000000"/>
                              </a:solidFill>
                              <a:latin typeface="Cambria Math" panose="02040503050406030204" pitchFamily="18" charset="0"/>
                            </a:rPr>
                            <m:t>1</m:t>
                          </m:r>
                        </m:sub>
                      </m:sSub>
                    </m:oMath>
                  </m:oMathPara>
                </a14:m>
                <a:endParaRPr lang="ko-KR" altLang="en-US" sz="1708"/>
              </a:p>
            </p:txBody>
          </p:sp>
        </mc:Choice>
        <mc:Fallback xmlns="">
          <p:sp>
            <p:nvSpPr>
              <p:cNvPr id="91" name="직사각형 90">
                <a:extLst>
                  <a:ext uri="{FF2B5EF4-FFF2-40B4-BE49-F238E27FC236}">
                    <a16:creationId xmlns:a16="http://schemas.microsoft.com/office/drawing/2014/main" id="{C2B8D691-2F0E-4BA1-9B7C-8F7EF038707E}"/>
                  </a:ext>
                </a:extLst>
              </p:cNvPr>
              <p:cNvSpPr>
                <a:spLocks noRot="1" noChangeAspect="1" noMove="1" noResize="1" noEditPoints="1" noAdjustHandles="1" noChangeArrowheads="1" noChangeShapeType="1" noTextEdit="1"/>
              </p:cNvSpPr>
              <p:nvPr/>
            </p:nvSpPr>
            <p:spPr>
              <a:xfrm>
                <a:off x="4823567" y="5293923"/>
                <a:ext cx="517706" cy="384401"/>
              </a:xfrm>
              <a:prstGeom prst="rect">
                <a:avLst/>
              </a:prstGeom>
              <a:blipFill>
                <a:blip r:embed="rId8"/>
                <a:stretch>
                  <a:fillRect/>
                </a:stretch>
              </a:blipFill>
            </p:spPr>
            <p:txBody>
              <a:bodyPr/>
              <a:lstStyle/>
              <a:p>
                <a:r>
                  <a:rPr lang="ko-KR" altLang="en-US">
                    <a:noFill/>
                  </a:rPr>
                  <a:t> </a:t>
                </a:r>
              </a:p>
            </p:txBody>
          </p:sp>
        </mc:Fallback>
      </mc:AlternateContent>
      <p:sp>
        <p:nvSpPr>
          <p:cNvPr id="93" name="TextBox 92">
            <a:extLst>
              <a:ext uri="{FF2B5EF4-FFF2-40B4-BE49-F238E27FC236}">
                <a16:creationId xmlns:a16="http://schemas.microsoft.com/office/drawing/2014/main" id="{9C1B510A-5855-49C2-8F7B-0A7D63B6F135}"/>
              </a:ext>
            </a:extLst>
          </p:cNvPr>
          <p:cNvSpPr txBox="1"/>
          <p:nvPr/>
        </p:nvSpPr>
        <p:spPr>
          <a:xfrm>
            <a:off x="1695615" y="4110559"/>
            <a:ext cx="1579278" cy="355162"/>
          </a:xfrm>
          <a:prstGeom prst="rect">
            <a:avLst/>
          </a:prstGeom>
          <a:noFill/>
        </p:spPr>
        <p:txBody>
          <a:bodyPr wrap="none" rtlCol="0">
            <a:spAutoFit/>
          </a:bodyPr>
          <a:lstStyle/>
          <a:p>
            <a:pPr algn="l"/>
            <a:r>
              <a:rPr lang="ko-KR" altLang="en-US" sz="1708" b="1" err="1">
                <a:latin typeface="+mj-ea"/>
                <a:ea typeface="+mj-ea"/>
              </a:rPr>
              <a:t>단일층</a:t>
            </a:r>
            <a:r>
              <a:rPr lang="ko-KR" altLang="en-US" sz="1708" b="1">
                <a:latin typeface="+mj-ea"/>
                <a:ea typeface="+mj-ea"/>
              </a:rPr>
              <a:t> 신경망</a:t>
            </a:r>
          </a:p>
        </p:txBody>
      </p:sp>
      <p:cxnSp>
        <p:nvCxnSpPr>
          <p:cNvPr id="5" name="직선 연결선 4">
            <a:extLst>
              <a:ext uri="{FF2B5EF4-FFF2-40B4-BE49-F238E27FC236}">
                <a16:creationId xmlns:a16="http://schemas.microsoft.com/office/drawing/2014/main" id="{56A76D3F-57BE-4612-ACF3-33248E4391A6}"/>
              </a:ext>
            </a:extLst>
          </p:cNvPr>
          <p:cNvCxnSpPr>
            <a:cxnSpLocks/>
          </p:cNvCxnSpPr>
          <p:nvPr/>
        </p:nvCxnSpPr>
        <p:spPr>
          <a:xfrm>
            <a:off x="5529203" y="1511052"/>
            <a:ext cx="0" cy="168861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직선 연결선 50">
            <a:extLst>
              <a:ext uri="{FF2B5EF4-FFF2-40B4-BE49-F238E27FC236}">
                <a16:creationId xmlns:a16="http://schemas.microsoft.com/office/drawing/2014/main" id="{9E5D5B44-8AA2-4872-9C73-D73B2D8B7DBA}"/>
              </a:ext>
            </a:extLst>
          </p:cNvPr>
          <p:cNvCxnSpPr>
            <a:cxnSpLocks/>
          </p:cNvCxnSpPr>
          <p:nvPr/>
        </p:nvCxnSpPr>
        <p:spPr>
          <a:xfrm>
            <a:off x="6897003" y="1511052"/>
            <a:ext cx="0" cy="170425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직선 연결선 51">
            <a:extLst>
              <a:ext uri="{FF2B5EF4-FFF2-40B4-BE49-F238E27FC236}">
                <a16:creationId xmlns:a16="http://schemas.microsoft.com/office/drawing/2014/main" id="{29632308-9336-4407-8245-34AA998D51DC}"/>
              </a:ext>
            </a:extLst>
          </p:cNvPr>
          <p:cNvCxnSpPr/>
          <p:nvPr/>
        </p:nvCxnSpPr>
        <p:spPr>
          <a:xfrm>
            <a:off x="5853923" y="4203927"/>
            <a:ext cx="0" cy="183670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직선 연결선 52">
            <a:extLst>
              <a:ext uri="{FF2B5EF4-FFF2-40B4-BE49-F238E27FC236}">
                <a16:creationId xmlns:a16="http://schemas.microsoft.com/office/drawing/2014/main" id="{A531FE4F-745C-46EC-AE64-12039CE8E3A2}"/>
              </a:ext>
            </a:extLst>
          </p:cNvPr>
          <p:cNvCxnSpPr>
            <a:cxnSpLocks/>
          </p:cNvCxnSpPr>
          <p:nvPr/>
        </p:nvCxnSpPr>
        <p:spPr>
          <a:xfrm>
            <a:off x="4146484" y="1511052"/>
            <a:ext cx="0" cy="177857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5E959DF1-23D3-4479-9D9A-3E59742178E9}"/>
              </a:ext>
            </a:extLst>
          </p:cNvPr>
          <p:cNvSpPr txBox="1"/>
          <p:nvPr/>
        </p:nvSpPr>
        <p:spPr>
          <a:xfrm>
            <a:off x="3632037" y="1068302"/>
            <a:ext cx="1031051" cy="400110"/>
          </a:xfrm>
          <a:prstGeom prst="rect">
            <a:avLst/>
          </a:prstGeom>
          <a:noFill/>
        </p:spPr>
        <p:txBody>
          <a:bodyPr wrap="none" rtlCol="0">
            <a:spAutoFit/>
          </a:bodyPr>
          <a:lstStyle/>
          <a:p>
            <a:pPr algn="l"/>
            <a:r>
              <a:rPr lang="en-US" altLang="ko-KR" sz="2000">
                <a:latin typeface="Consolas" panose="020B0609020204030204" pitchFamily="49" charset="0"/>
              </a:rPr>
              <a:t>layer0</a:t>
            </a:r>
            <a:endParaRPr lang="ko-KR" altLang="en-US" sz="2000">
              <a:latin typeface="Consolas" panose="020B0609020204030204" pitchFamily="49" charset="0"/>
            </a:endParaRPr>
          </a:p>
        </p:txBody>
      </p:sp>
      <p:sp>
        <p:nvSpPr>
          <p:cNvPr id="54" name="TextBox 53">
            <a:extLst>
              <a:ext uri="{FF2B5EF4-FFF2-40B4-BE49-F238E27FC236}">
                <a16:creationId xmlns:a16="http://schemas.microsoft.com/office/drawing/2014/main" id="{A3D5B578-7DF7-4EEE-93A6-94C788C84C0F}"/>
              </a:ext>
            </a:extLst>
          </p:cNvPr>
          <p:cNvSpPr txBox="1"/>
          <p:nvPr/>
        </p:nvSpPr>
        <p:spPr>
          <a:xfrm>
            <a:off x="5076469" y="1048809"/>
            <a:ext cx="1031051" cy="400110"/>
          </a:xfrm>
          <a:prstGeom prst="rect">
            <a:avLst/>
          </a:prstGeom>
          <a:noFill/>
        </p:spPr>
        <p:txBody>
          <a:bodyPr wrap="none" rtlCol="0">
            <a:spAutoFit/>
          </a:bodyPr>
          <a:lstStyle/>
          <a:p>
            <a:pPr algn="l"/>
            <a:r>
              <a:rPr lang="en-US" altLang="ko-KR" sz="2000">
                <a:latin typeface="Consolas" panose="020B0609020204030204" pitchFamily="49" charset="0"/>
              </a:rPr>
              <a:t>layer1</a:t>
            </a:r>
            <a:endParaRPr lang="ko-KR" altLang="en-US" sz="2000">
              <a:latin typeface="Consolas" panose="020B0609020204030204" pitchFamily="49" charset="0"/>
            </a:endParaRPr>
          </a:p>
        </p:txBody>
      </p:sp>
      <p:sp>
        <p:nvSpPr>
          <p:cNvPr id="55" name="TextBox 54">
            <a:extLst>
              <a:ext uri="{FF2B5EF4-FFF2-40B4-BE49-F238E27FC236}">
                <a16:creationId xmlns:a16="http://schemas.microsoft.com/office/drawing/2014/main" id="{7F1686AE-9D33-4779-882A-D804B958B6AE}"/>
              </a:ext>
            </a:extLst>
          </p:cNvPr>
          <p:cNvSpPr txBox="1"/>
          <p:nvPr/>
        </p:nvSpPr>
        <p:spPr>
          <a:xfrm>
            <a:off x="6444268" y="1039935"/>
            <a:ext cx="1031051" cy="400110"/>
          </a:xfrm>
          <a:prstGeom prst="rect">
            <a:avLst/>
          </a:prstGeom>
          <a:noFill/>
        </p:spPr>
        <p:txBody>
          <a:bodyPr wrap="none" rtlCol="0">
            <a:spAutoFit/>
          </a:bodyPr>
          <a:lstStyle/>
          <a:p>
            <a:pPr algn="l"/>
            <a:r>
              <a:rPr lang="en-US" altLang="ko-KR" sz="2000">
                <a:latin typeface="Consolas" panose="020B0609020204030204" pitchFamily="49" charset="0"/>
              </a:rPr>
              <a:t>layer2</a:t>
            </a:r>
            <a:endParaRPr lang="ko-KR" altLang="en-US" sz="2000">
              <a:latin typeface="Consolas" panose="020B0609020204030204" pitchFamily="49" charset="0"/>
            </a:endParaRPr>
          </a:p>
        </p:txBody>
      </p:sp>
      <p:cxnSp>
        <p:nvCxnSpPr>
          <p:cNvPr id="56" name="직선 연결선 55">
            <a:extLst>
              <a:ext uri="{FF2B5EF4-FFF2-40B4-BE49-F238E27FC236}">
                <a16:creationId xmlns:a16="http://schemas.microsoft.com/office/drawing/2014/main" id="{5BD5AD46-ED77-4D69-8DA5-6824B867943F}"/>
              </a:ext>
            </a:extLst>
          </p:cNvPr>
          <p:cNvCxnSpPr/>
          <p:nvPr/>
        </p:nvCxnSpPr>
        <p:spPr>
          <a:xfrm>
            <a:off x="4203275" y="4203927"/>
            <a:ext cx="0" cy="183670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2C07BA8D-3F5C-426D-B210-2598CD783F33}"/>
              </a:ext>
            </a:extLst>
          </p:cNvPr>
          <p:cNvSpPr txBox="1"/>
          <p:nvPr/>
        </p:nvSpPr>
        <p:spPr>
          <a:xfrm>
            <a:off x="3748658" y="3845246"/>
            <a:ext cx="1031051" cy="400110"/>
          </a:xfrm>
          <a:prstGeom prst="rect">
            <a:avLst/>
          </a:prstGeom>
          <a:noFill/>
        </p:spPr>
        <p:txBody>
          <a:bodyPr wrap="none" rtlCol="0">
            <a:spAutoFit/>
          </a:bodyPr>
          <a:lstStyle/>
          <a:p>
            <a:pPr algn="l"/>
            <a:r>
              <a:rPr lang="en-US" altLang="ko-KR" sz="2000">
                <a:latin typeface="Consolas" panose="020B0609020204030204" pitchFamily="49" charset="0"/>
              </a:rPr>
              <a:t>layer0</a:t>
            </a:r>
            <a:endParaRPr lang="ko-KR" altLang="en-US" sz="2000">
              <a:latin typeface="Consolas" panose="020B0609020204030204" pitchFamily="49" charset="0"/>
            </a:endParaRPr>
          </a:p>
        </p:txBody>
      </p:sp>
      <p:sp>
        <p:nvSpPr>
          <p:cNvPr id="58" name="TextBox 57">
            <a:extLst>
              <a:ext uri="{FF2B5EF4-FFF2-40B4-BE49-F238E27FC236}">
                <a16:creationId xmlns:a16="http://schemas.microsoft.com/office/drawing/2014/main" id="{34BC8FAD-1283-4F23-AD02-2A5C9EA644A1}"/>
              </a:ext>
            </a:extLst>
          </p:cNvPr>
          <p:cNvSpPr txBox="1"/>
          <p:nvPr/>
        </p:nvSpPr>
        <p:spPr>
          <a:xfrm>
            <a:off x="5285236" y="3845246"/>
            <a:ext cx="1031051" cy="400110"/>
          </a:xfrm>
          <a:prstGeom prst="rect">
            <a:avLst/>
          </a:prstGeom>
          <a:noFill/>
        </p:spPr>
        <p:txBody>
          <a:bodyPr wrap="none" rtlCol="0">
            <a:spAutoFit/>
          </a:bodyPr>
          <a:lstStyle/>
          <a:p>
            <a:pPr algn="l"/>
            <a:r>
              <a:rPr lang="en-US" altLang="ko-KR" sz="2000">
                <a:latin typeface="Consolas" panose="020B0609020204030204" pitchFamily="49" charset="0"/>
              </a:rPr>
              <a:t>layer1</a:t>
            </a:r>
            <a:endParaRPr lang="ko-KR" altLang="en-US" sz="2000">
              <a:latin typeface="Consolas" panose="020B0609020204030204" pitchFamily="49" charset="0"/>
            </a:endParaRPr>
          </a:p>
        </p:txBody>
      </p:sp>
      <p:sp>
        <p:nvSpPr>
          <p:cNvPr id="6" name="텍스트 개체 틀 5">
            <a:extLst>
              <a:ext uri="{FF2B5EF4-FFF2-40B4-BE49-F238E27FC236}">
                <a16:creationId xmlns:a16="http://schemas.microsoft.com/office/drawing/2014/main" id="{D4010D6D-94F1-45EC-AC73-CE083B516AB2}"/>
              </a:ext>
            </a:extLst>
          </p:cNvPr>
          <p:cNvSpPr>
            <a:spLocks noGrp="1"/>
          </p:cNvSpPr>
          <p:nvPr>
            <p:ph type="body" sz="quarter" idx="19"/>
          </p:nvPr>
        </p:nvSpPr>
        <p:spPr/>
        <p:txBody>
          <a:bodyPr/>
          <a:lstStyle/>
          <a:p>
            <a:r>
              <a:rPr lang="ko-KR" altLang="en-US"/>
              <a:t>신경망 구조</a:t>
            </a:r>
          </a:p>
        </p:txBody>
      </p:sp>
      <p:sp>
        <p:nvSpPr>
          <p:cNvPr id="7" name="텍스트 개체 틀 6">
            <a:extLst>
              <a:ext uri="{FF2B5EF4-FFF2-40B4-BE49-F238E27FC236}">
                <a16:creationId xmlns:a16="http://schemas.microsoft.com/office/drawing/2014/main" id="{8D2CF6E2-B72E-40AA-808D-25E0361EF4E8}"/>
              </a:ext>
            </a:extLst>
          </p:cNvPr>
          <p:cNvSpPr>
            <a:spLocks noGrp="1"/>
          </p:cNvSpPr>
          <p:nvPr>
            <p:ph type="body" sz="quarter" idx="20"/>
          </p:nvPr>
        </p:nvSpPr>
        <p:spPr>
          <a:xfrm>
            <a:off x="6330950" y="266849"/>
            <a:ext cx="3302000" cy="221599"/>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122821382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직사각형 48">
            <a:extLst>
              <a:ext uri="{FF2B5EF4-FFF2-40B4-BE49-F238E27FC236}">
                <a16:creationId xmlns:a16="http://schemas.microsoft.com/office/drawing/2014/main" id="{8EA29135-CB07-4B2C-902B-1783B260818B}"/>
              </a:ext>
            </a:extLst>
          </p:cNvPr>
          <p:cNvSpPr/>
          <p:nvPr/>
        </p:nvSpPr>
        <p:spPr>
          <a:xfrm>
            <a:off x="1208172" y="1517146"/>
            <a:ext cx="7643534" cy="3741730"/>
          </a:xfrm>
          <a:prstGeom prst="rect">
            <a:avLst/>
          </a:prstGeom>
          <a:solidFill>
            <a:srgbClr val="E2E2F6"/>
          </a:solidFill>
        </p:spPr>
        <p:txBody>
          <a:bodyPr wrap="square">
            <a:spAutoFit/>
          </a:bodyPr>
          <a:lstStyle/>
          <a:p>
            <a:r>
              <a:rPr lang="en-US" altLang="ko-KR" sz="1400">
                <a:latin typeface="Consolas" panose="020B0609020204030204" pitchFamily="49" charset="0"/>
              </a:rPr>
              <a:t>def __</a:t>
            </a:r>
            <a:r>
              <a:rPr lang="en-US" altLang="ko-KR" sz="1400" err="1">
                <a:latin typeface="Consolas" panose="020B0609020204030204" pitchFamily="49" charset="0"/>
              </a:rPr>
              <a:t>init</a:t>
            </a:r>
            <a:r>
              <a:rPr lang="en-US" altLang="ko-KR" sz="1400">
                <a:latin typeface="Consolas" panose="020B0609020204030204" pitchFamily="49" charset="0"/>
              </a:rPr>
              <a:t>__(self):</a:t>
            </a:r>
          </a:p>
          <a:p>
            <a:r>
              <a:rPr lang="en-US" altLang="ko-KR" sz="1400">
                <a:latin typeface="Consolas" panose="020B0609020204030204" pitchFamily="49" charset="0"/>
              </a:rPr>
              <a:t>   </a:t>
            </a:r>
            <a:r>
              <a:rPr lang="en-US" altLang="ko-KR" sz="1400" err="1">
                <a:latin typeface="Consolas" panose="020B0609020204030204" pitchFamily="49" charset="0"/>
              </a:rPr>
              <a:t>self.losses</a:t>
            </a:r>
            <a:r>
              <a:rPr lang="en-US" altLang="ko-KR" sz="1400">
                <a:latin typeface="Consolas" panose="020B0609020204030204" pitchFamily="49" charset="0"/>
              </a:rPr>
              <a:t> = []        # </a:t>
            </a:r>
            <a:r>
              <a:rPr lang="ko-KR" altLang="en-US" sz="1400">
                <a:latin typeface="Consolas" panose="020B0609020204030204" pitchFamily="49" charset="0"/>
              </a:rPr>
              <a:t>손실 함수의 결과값을 저장할 리스트</a:t>
            </a:r>
            <a:endParaRPr lang="en-US" altLang="ko-KR" sz="1400">
              <a:latin typeface="Consolas" panose="020B0609020204030204" pitchFamily="49" charset="0"/>
            </a:endParaRPr>
          </a:p>
          <a:p>
            <a:endParaRPr lang="en-US" altLang="ko-KR" sz="1400">
              <a:latin typeface="Consolas" panose="020B0609020204030204" pitchFamily="49" charset="0"/>
            </a:endParaRPr>
          </a:p>
          <a:p>
            <a:r>
              <a:rPr lang="en-US" altLang="ko-KR" sz="1400">
                <a:latin typeface="Consolas" panose="020B0609020204030204" pitchFamily="49" charset="0"/>
              </a:rPr>
              <a:t>def fit(self, x, y, epochs=100):</a:t>
            </a:r>
          </a:p>
          <a:p>
            <a:r>
              <a:rPr lang="en-US" altLang="ko-KR" sz="1400">
                <a:latin typeface="Consolas" panose="020B0609020204030204" pitchFamily="49" charset="0"/>
              </a:rPr>
              <a:t>         ...</a:t>
            </a:r>
          </a:p>
          <a:p>
            <a:r>
              <a:rPr lang="en-US" altLang="ko-KR" sz="1400">
                <a:latin typeface="Consolas" panose="020B0609020204030204" pitchFamily="49" charset="0"/>
              </a:rPr>
              <a:t>   for </a:t>
            </a:r>
            <a:r>
              <a:rPr lang="en-US" altLang="ko-KR" sz="1400" err="1">
                <a:latin typeface="Consolas" panose="020B0609020204030204" pitchFamily="49" charset="0"/>
              </a:rPr>
              <a:t>i</a:t>
            </a:r>
            <a:r>
              <a:rPr lang="en-US" altLang="ko-KR" sz="1400">
                <a:latin typeface="Consolas" panose="020B0609020204030204" pitchFamily="49" charset="0"/>
              </a:rPr>
              <a:t> in indexes:                             # </a:t>
            </a:r>
            <a:r>
              <a:rPr lang="ko-KR" altLang="en-US" sz="1400">
                <a:latin typeface="Consolas" panose="020B0609020204030204" pitchFamily="49" charset="0"/>
              </a:rPr>
              <a:t>모든 샘플에 대해 반복합니다</a:t>
            </a:r>
          </a:p>
          <a:p>
            <a:r>
              <a:rPr lang="ko-KR" altLang="en-US" sz="1400">
                <a:latin typeface="Consolas" panose="020B0609020204030204" pitchFamily="49" charset="0"/>
              </a:rPr>
              <a:t>       </a:t>
            </a:r>
            <a:r>
              <a:rPr lang="en-US" altLang="ko-KR" sz="1400">
                <a:latin typeface="Consolas" panose="020B0609020204030204" pitchFamily="49" charset="0"/>
              </a:rPr>
              <a:t>z = </a:t>
            </a:r>
            <a:r>
              <a:rPr lang="en-US" altLang="ko-KR" sz="1400" err="1">
                <a:latin typeface="Consolas" panose="020B0609020204030204" pitchFamily="49" charset="0"/>
              </a:rPr>
              <a:t>self.forpass</a:t>
            </a:r>
            <a:r>
              <a:rPr lang="en-US" altLang="ko-KR" sz="1400">
                <a:latin typeface="Consolas" panose="020B0609020204030204" pitchFamily="49" charset="0"/>
              </a:rPr>
              <a:t>(x[</a:t>
            </a:r>
            <a:r>
              <a:rPr lang="en-US" altLang="ko-KR" sz="1400" err="1">
                <a:latin typeface="Consolas" panose="020B0609020204030204" pitchFamily="49" charset="0"/>
              </a:rPr>
              <a:t>i</a:t>
            </a:r>
            <a:r>
              <a:rPr lang="en-US" altLang="ko-KR" sz="1400">
                <a:latin typeface="Consolas" panose="020B0609020204030204" pitchFamily="49" charset="0"/>
              </a:rPr>
              <a:t>])                    # </a:t>
            </a:r>
            <a:r>
              <a:rPr lang="ko-KR" altLang="en-US" sz="1400" err="1">
                <a:latin typeface="Consolas" panose="020B0609020204030204" pitchFamily="49" charset="0"/>
              </a:rPr>
              <a:t>정방향</a:t>
            </a:r>
            <a:r>
              <a:rPr lang="ko-KR" altLang="en-US" sz="1400">
                <a:latin typeface="Consolas" panose="020B0609020204030204" pitchFamily="49" charset="0"/>
              </a:rPr>
              <a:t> 계산</a:t>
            </a:r>
          </a:p>
          <a:p>
            <a:r>
              <a:rPr lang="ko-KR" altLang="en-US" sz="1400">
                <a:latin typeface="Consolas" panose="020B0609020204030204" pitchFamily="49" charset="0"/>
              </a:rPr>
              <a:t>       </a:t>
            </a:r>
            <a:r>
              <a:rPr lang="en-US" altLang="ko-KR" sz="1400">
                <a:latin typeface="Consolas" panose="020B0609020204030204" pitchFamily="49" charset="0"/>
              </a:rPr>
              <a:t>a = </a:t>
            </a:r>
            <a:r>
              <a:rPr lang="en-US" altLang="ko-KR" sz="1400" err="1">
                <a:latin typeface="Consolas" panose="020B0609020204030204" pitchFamily="49" charset="0"/>
              </a:rPr>
              <a:t>self.activation</a:t>
            </a:r>
            <a:r>
              <a:rPr lang="en-US" altLang="ko-KR" sz="1400">
                <a:latin typeface="Consolas" panose="020B0609020204030204" pitchFamily="49" charset="0"/>
              </a:rPr>
              <a:t>(z)                    # </a:t>
            </a:r>
            <a:r>
              <a:rPr lang="ko-KR" altLang="en-US" sz="1400">
                <a:latin typeface="Consolas" panose="020B0609020204030204" pitchFamily="49" charset="0"/>
              </a:rPr>
              <a:t>활성화 함수 적용</a:t>
            </a:r>
          </a:p>
          <a:p>
            <a:r>
              <a:rPr lang="ko-KR" altLang="en-US" sz="1400">
                <a:latin typeface="Consolas" panose="020B0609020204030204" pitchFamily="49" charset="0"/>
              </a:rPr>
              <a:t>       </a:t>
            </a:r>
            <a:r>
              <a:rPr lang="en-US" altLang="ko-KR" sz="1400">
                <a:latin typeface="Consolas" panose="020B0609020204030204" pitchFamily="49" charset="0"/>
              </a:rPr>
              <a:t>err = -(y[</a:t>
            </a:r>
            <a:r>
              <a:rPr lang="en-US" altLang="ko-KR" sz="1400" err="1">
                <a:latin typeface="Consolas" panose="020B0609020204030204" pitchFamily="49" charset="0"/>
              </a:rPr>
              <a:t>i</a:t>
            </a:r>
            <a:r>
              <a:rPr lang="en-US" altLang="ko-KR" sz="1400">
                <a:latin typeface="Consolas" panose="020B0609020204030204" pitchFamily="49" charset="0"/>
              </a:rPr>
              <a:t>] - a)                         # </a:t>
            </a:r>
            <a:r>
              <a:rPr lang="ko-KR" altLang="en-US" sz="1400">
                <a:latin typeface="Consolas" panose="020B0609020204030204" pitchFamily="49" charset="0"/>
              </a:rPr>
              <a:t>오차 계산</a:t>
            </a:r>
          </a:p>
          <a:p>
            <a:r>
              <a:rPr lang="ko-KR" altLang="en-US" sz="1400">
                <a:latin typeface="Consolas" panose="020B0609020204030204" pitchFamily="49" charset="0"/>
              </a:rPr>
              <a:t>       </a:t>
            </a:r>
            <a:r>
              <a:rPr lang="en-US" altLang="ko-KR" sz="1400" err="1">
                <a:latin typeface="Consolas" panose="020B0609020204030204" pitchFamily="49" charset="0"/>
              </a:rPr>
              <a:t>w_grad</a:t>
            </a:r>
            <a:r>
              <a:rPr lang="en-US" altLang="ko-KR" sz="1400">
                <a:latin typeface="Consolas" panose="020B0609020204030204" pitchFamily="49" charset="0"/>
              </a:rPr>
              <a:t>, </a:t>
            </a:r>
            <a:r>
              <a:rPr lang="en-US" altLang="ko-KR" sz="1400" err="1">
                <a:latin typeface="Consolas" panose="020B0609020204030204" pitchFamily="49" charset="0"/>
              </a:rPr>
              <a:t>b_grad</a:t>
            </a:r>
            <a:r>
              <a:rPr lang="en-US" altLang="ko-KR" sz="1400">
                <a:latin typeface="Consolas" panose="020B0609020204030204" pitchFamily="49" charset="0"/>
              </a:rPr>
              <a:t> = </a:t>
            </a:r>
            <a:r>
              <a:rPr lang="en-US" altLang="ko-KR" sz="1400" err="1">
                <a:latin typeface="Consolas" panose="020B0609020204030204" pitchFamily="49" charset="0"/>
              </a:rPr>
              <a:t>self.backprop</a:t>
            </a:r>
            <a:r>
              <a:rPr lang="en-US" altLang="ko-KR" sz="1400">
                <a:latin typeface="Consolas" panose="020B0609020204030204" pitchFamily="49" charset="0"/>
              </a:rPr>
              <a:t>(x[</a:t>
            </a:r>
            <a:r>
              <a:rPr lang="en-US" altLang="ko-KR" sz="1400" err="1">
                <a:latin typeface="Consolas" panose="020B0609020204030204" pitchFamily="49" charset="0"/>
              </a:rPr>
              <a:t>i</a:t>
            </a:r>
            <a:r>
              <a:rPr lang="en-US" altLang="ko-KR" sz="1400">
                <a:latin typeface="Consolas" panose="020B0609020204030204" pitchFamily="49" charset="0"/>
              </a:rPr>
              <a:t>], err) # </a:t>
            </a:r>
            <a:r>
              <a:rPr lang="ko-KR" altLang="en-US" sz="1400">
                <a:latin typeface="Consolas" panose="020B0609020204030204" pitchFamily="49" charset="0"/>
              </a:rPr>
              <a:t>역방향 계산</a:t>
            </a:r>
          </a:p>
          <a:p>
            <a:r>
              <a:rPr lang="ko-KR" altLang="en-US" sz="1400">
                <a:latin typeface="Consolas" panose="020B0609020204030204" pitchFamily="49" charset="0"/>
              </a:rPr>
              <a:t>       </a:t>
            </a:r>
            <a:r>
              <a:rPr lang="en-US" altLang="ko-KR" sz="1400" err="1">
                <a:latin typeface="Consolas" panose="020B0609020204030204" pitchFamily="49" charset="0"/>
              </a:rPr>
              <a:t>self.w</a:t>
            </a:r>
            <a:r>
              <a:rPr lang="en-US" altLang="ko-KR" sz="1400">
                <a:latin typeface="Consolas" panose="020B0609020204030204" pitchFamily="49" charset="0"/>
              </a:rPr>
              <a:t> -= </a:t>
            </a:r>
            <a:r>
              <a:rPr lang="en-US" altLang="ko-KR" sz="1400" err="1">
                <a:latin typeface="Consolas" panose="020B0609020204030204" pitchFamily="49" charset="0"/>
              </a:rPr>
              <a:t>w_grad</a:t>
            </a:r>
            <a:r>
              <a:rPr lang="en-US" altLang="ko-KR" sz="1400">
                <a:latin typeface="Consolas" panose="020B0609020204030204" pitchFamily="49" charset="0"/>
              </a:rPr>
              <a:t>                          # </a:t>
            </a:r>
            <a:r>
              <a:rPr lang="ko-KR" altLang="en-US" sz="1400">
                <a:latin typeface="Consolas" panose="020B0609020204030204" pitchFamily="49" charset="0"/>
              </a:rPr>
              <a:t>가중치 업데이트</a:t>
            </a:r>
          </a:p>
          <a:p>
            <a:r>
              <a:rPr lang="ko-KR" altLang="en-US" sz="1400">
                <a:latin typeface="Consolas" panose="020B0609020204030204" pitchFamily="49" charset="0"/>
              </a:rPr>
              <a:t>       </a:t>
            </a:r>
            <a:r>
              <a:rPr lang="en-US" altLang="ko-KR" sz="1400" err="1">
                <a:latin typeface="Consolas" panose="020B0609020204030204" pitchFamily="49" charset="0"/>
              </a:rPr>
              <a:t>self.b</a:t>
            </a:r>
            <a:r>
              <a:rPr lang="en-US" altLang="ko-KR" sz="1400">
                <a:latin typeface="Consolas" panose="020B0609020204030204" pitchFamily="49" charset="0"/>
              </a:rPr>
              <a:t> -= </a:t>
            </a:r>
            <a:r>
              <a:rPr lang="en-US" altLang="ko-KR" sz="1400" err="1">
                <a:latin typeface="Consolas" panose="020B0609020204030204" pitchFamily="49" charset="0"/>
              </a:rPr>
              <a:t>b_grad</a:t>
            </a:r>
            <a:r>
              <a:rPr lang="en-US" altLang="ko-KR" sz="1400">
                <a:latin typeface="Consolas" panose="020B0609020204030204" pitchFamily="49" charset="0"/>
              </a:rPr>
              <a:t>                          # </a:t>
            </a:r>
            <a:r>
              <a:rPr lang="ko-KR" altLang="en-US" sz="1400">
                <a:latin typeface="Consolas" panose="020B0609020204030204" pitchFamily="49" charset="0"/>
              </a:rPr>
              <a:t>절편 업데이트</a:t>
            </a:r>
          </a:p>
          <a:p>
            <a:r>
              <a:rPr lang="ko-KR" altLang="en-US" sz="1400">
                <a:latin typeface="Consolas" panose="020B0609020204030204" pitchFamily="49" charset="0"/>
              </a:rPr>
              <a:t>       </a:t>
            </a:r>
            <a:r>
              <a:rPr lang="en-US" altLang="ko-KR" sz="1400">
                <a:latin typeface="Consolas" panose="020B0609020204030204" pitchFamily="49" charset="0"/>
              </a:rPr>
              <a:t># </a:t>
            </a:r>
            <a:r>
              <a:rPr lang="ko-KR" altLang="en-US" sz="1400">
                <a:latin typeface="Consolas" panose="020B0609020204030204" pitchFamily="49" charset="0"/>
              </a:rPr>
              <a:t>안전한 로그 계산을 위해 </a:t>
            </a:r>
            <a:r>
              <a:rPr lang="ko-KR" altLang="en-US" sz="1400" err="1">
                <a:latin typeface="Consolas" panose="020B0609020204030204" pitchFamily="49" charset="0"/>
              </a:rPr>
              <a:t>클리핑한</a:t>
            </a:r>
            <a:r>
              <a:rPr lang="ko-KR" altLang="en-US" sz="1400">
                <a:latin typeface="Consolas" panose="020B0609020204030204" pitchFamily="49" charset="0"/>
              </a:rPr>
              <a:t> 후 손실을 누적합니다</a:t>
            </a:r>
          </a:p>
          <a:p>
            <a:r>
              <a:rPr lang="ko-KR" altLang="en-US" sz="1400" b="1">
                <a:latin typeface="Consolas" panose="020B0609020204030204" pitchFamily="49" charset="0"/>
              </a:rPr>
              <a:t>       </a:t>
            </a:r>
            <a:r>
              <a:rPr lang="en-US" altLang="ko-KR" sz="1400" b="1">
                <a:latin typeface="Consolas" panose="020B0609020204030204" pitchFamily="49" charset="0"/>
              </a:rPr>
              <a:t>a = </a:t>
            </a:r>
            <a:r>
              <a:rPr lang="en-US" altLang="ko-KR" sz="1400" b="1" err="1">
                <a:latin typeface="Consolas" panose="020B0609020204030204" pitchFamily="49" charset="0"/>
              </a:rPr>
              <a:t>np.clip</a:t>
            </a:r>
            <a:r>
              <a:rPr lang="en-US" altLang="ko-KR" sz="1400" b="1">
                <a:latin typeface="Consolas" panose="020B0609020204030204" pitchFamily="49" charset="0"/>
              </a:rPr>
              <a:t>(a, 1e-10, 1-1e-10)</a:t>
            </a:r>
          </a:p>
          <a:p>
            <a:r>
              <a:rPr lang="en-US" altLang="ko-KR" sz="1400" b="1">
                <a:latin typeface="Consolas" panose="020B0609020204030204" pitchFamily="49" charset="0"/>
              </a:rPr>
              <a:t>       loss += -(y[</a:t>
            </a:r>
            <a:r>
              <a:rPr lang="en-US" altLang="ko-KR" sz="1400" b="1" err="1">
                <a:latin typeface="Consolas" panose="020B0609020204030204" pitchFamily="49" charset="0"/>
              </a:rPr>
              <a:t>i</a:t>
            </a:r>
            <a:r>
              <a:rPr lang="en-US" altLang="ko-KR" sz="1400" b="1">
                <a:latin typeface="Consolas" panose="020B0609020204030204" pitchFamily="49" charset="0"/>
              </a:rPr>
              <a:t>]*np.log(a)+(1-y[</a:t>
            </a:r>
            <a:r>
              <a:rPr lang="en-US" altLang="ko-KR" sz="1400" b="1" err="1">
                <a:latin typeface="Consolas" panose="020B0609020204030204" pitchFamily="49" charset="0"/>
              </a:rPr>
              <a:t>i</a:t>
            </a:r>
            <a:r>
              <a:rPr lang="en-US" altLang="ko-KR" sz="1400" b="1">
                <a:latin typeface="Consolas" panose="020B0609020204030204" pitchFamily="49" charset="0"/>
              </a:rPr>
              <a:t>])*np.log(1-a))</a:t>
            </a:r>
          </a:p>
          <a:p>
            <a:r>
              <a:rPr lang="en-US" altLang="ko-KR" sz="1400" b="1">
                <a:latin typeface="Consolas" panose="020B0609020204030204" pitchFamily="49" charset="0"/>
              </a:rPr>
              <a:t>       # </a:t>
            </a:r>
            <a:r>
              <a:rPr lang="ko-KR" altLang="en-US" sz="1400" b="1" err="1">
                <a:latin typeface="Consolas" panose="020B0609020204030204" pitchFamily="49" charset="0"/>
              </a:rPr>
              <a:t>에포크마다</a:t>
            </a:r>
            <a:r>
              <a:rPr lang="ko-KR" altLang="en-US" sz="1400" b="1">
                <a:latin typeface="Consolas" panose="020B0609020204030204" pitchFamily="49" charset="0"/>
              </a:rPr>
              <a:t> 평균 손실을 저장합니다</a:t>
            </a:r>
          </a:p>
          <a:p>
            <a:r>
              <a:rPr lang="ko-KR" altLang="en-US" sz="1400" b="1">
                <a:latin typeface="Consolas" panose="020B0609020204030204" pitchFamily="49" charset="0"/>
              </a:rPr>
              <a:t>       </a:t>
            </a:r>
            <a:r>
              <a:rPr lang="en-US" altLang="ko-KR" sz="1400" b="1">
                <a:latin typeface="Consolas" panose="020B0609020204030204" pitchFamily="49" charset="0"/>
              </a:rPr>
              <a:t>self</a:t>
            </a:r>
            <a:r>
              <a:rPr lang="en-US" altLang="ko-KR" sz="1400" b="1" err="1">
                <a:latin typeface="Consolas" panose="020B0609020204030204" pitchFamily="49" charset="0"/>
              </a:rPr>
              <a:t>.losses.append</a:t>
            </a:r>
            <a:r>
              <a:rPr lang="en-US" altLang="ko-KR" sz="1400" b="1">
                <a:latin typeface="Consolas" panose="020B0609020204030204" pitchFamily="49" charset="0"/>
              </a:rPr>
              <a:t>(loss/</a:t>
            </a:r>
            <a:r>
              <a:rPr lang="en-US" altLang="ko-KR" sz="1400" b="1" err="1">
                <a:latin typeface="Consolas" panose="020B0609020204030204" pitchFamily="49" charset="0"/>
              </a:rPr>
              <a:t>len</a:t>
            </a:r>
            <a:r>
              <a:rPr lang="en-US" altLang="ko-KR" sz="1400" b="1">
                <a:latin typeface="Consolas" panose="020B0609020204030204" pitchFamily="49" charset="0"/>
              </a:rPr>
              <a:t>(y))</a:t>
            </a:r>
            <a:endParaRPr lang="ko-KR" altLang="en-US" sz="1400" b="1">
              <a:latin typeface="Consolas" panose="020B0609020204030204" pitchFamily="49" charset="0"/>
            </a:endParaRPr>
          </a:p>
        </p:txBody>
      </p:sp>
      <p:sp>
        <p:nvSpPr>
          <p:cNvPr id="51" name="TextBox 50">
            <a:extLst>
              <a:ext uri="{FF2B5EF4-FFF2-40B4-BE49-F238E27FC236}">
                <a16:creationId xmlns:a16="http://schemas.microsoft.com/office/drawing/2014/main" id="{00487E67-B5E5-4D99-8D7A-B4B05C62E828}"/>
              </a:ext>
            </a:extLst>
          </p:cNvPr>
          <p:cNvSpPr txBox="1"/>
          <p:nvPr/>
        </p:nvSpPr>
        <p:spPr>
          <a:xfrm>
            <a:off x="673089" y="1082648"/>
            <a:ext cx="4818948" cy="355162"/>
          </a:xfrm>
          <a:prstGeom prst="rect">
            <a:avLst/>
          </a:prstGeom>
          <a:noFill/>
        </p:spPr>
        <p:txBody>
          <a:bodyPr wrap="none" rtlCol="0">
            <a:spAutoFit/>
          </a:bodyPr>
          <a:lstStyle/>
          <a:p>
            <a:pPr algn="l"/>
            <a:r>
              <a:rPr lang="ko-KR" altLang="en-US" sz="1708" b="1">
                <a:latin typeface="+mj-ea"/>
                <a:ea typeface="+mj-ea"/>
              </a:rPr>
              <a:t>손실 함수의 결과값 조정해 저장 기능 추가하기</a:t>
            </a:r>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FA8B7868-CF7B-418F-8A71-42962E9D8F88}"/>
                  </a:ext>
                </a:extLst>
              </p:cNvPr>
              <p:cNvSpPr txBox="1"/>
              <p:nvPr/>
            </p:nvSpPr>
            <p:spPr>
              <a:xfrm>
                <a:off x="668524" y="5410496"/>
                <a:ext cx="8699818" cy="886974"/>
              </a:xfrm>
              <a:prstGeom prst="rect">
                <a:avLst/>
              </a:prstGeom>
              <a:noFill/>
            </p:spPr>
            <p:txBody>
              <a:bodyPr wrap="none" rtlCol="0">
                <a:spAutoFit/>
              </a:bodyPr>
              <a:lstStyle/>
              <a:p>
                <a:pPr algn="l"/>
                <a:r>
                  <a:rPr lang="en-US" altLang="ko-KR" sz="1708" b="1">
                    <a:latin typeface="+mj-ea"/>
                    <a:ea typeface="+mj-ea"/>
                  </a:rPr>
                  <a:t>a</a:t>
                </a:r>
                <a:r>
                  <a:rPr lang="ko-KR" altLang="en-US" sz="1708" b="1">
                    <a:latin typeface="+mj-ea"/>
                    <a:ea typeface="+mj-ea"/>
                  </a:rPr>
                  <a:t>가 </a:t>
                </a:r>
                <a:r>
                  <a:rPr lang="en-US" altLang="ko-KR" sz="1708" b="1">
                    <a:latin typeface="+mj-ea"/>
                    <a:ea typeface="+mj-ea"/>
                  </a:rPr>
                  <a:t>0</a:t>
                </a:r>
                <a:r>
                  <a:rPr lang="ko-KR" altLang="en-US" sz="1708" b="1">
                    <a:latin typeface="+mj-ea"/>
                    <a:ea typeface="+mj-ea"/>
                  </a:rPr>
                  <a:t>에 가까워지면 </a:t>
                </a:r>
                <a:r>
                  <a:rPr lang="en-US" altLang="ko-KR" sz="1708" b="1">
                    <a:latin typeface="+mj-ea"/>
                    <a:ea typeface="+mj-ea"/>
                  </a:rPr>
                  <a:t>np.log()</a:t>
                </a:r>
                <a:r>
                  <a:rPr lang="ko-KR" altLang="en-US" sz="1708" b="1">
                    <a:latin typeface="+mj-ea"/>
                    <a:ea typeface="+mj-ea"/>
                  </a:rPr>
                  <a:t> 함수의 값은 음의 무한대가 되고 </a:t>
                </a:r>
                <a:r>
                  <a:rPr lang="en-US" altLang="ko-KR" sz="1708" b="1">
                    <a:latin typeface="+mj-ea"/>
                    <a:ea typeface="+mj-ea"/>
                  </a:rPr>
                  <a:t>a</a:t>
                </a:r>
                <a:r>
                  <a:rPr lang="ko-KR" altLang="en-US" sz="1708" b="1">
                    <a:latin typeface="+mj-ea"/>
                    <a:ea typeface="+mj-ea"/>
                  </a:rPr>
                  <a:t>가 </a:t>
                </a:r>
                <a:r>
                  <a:rPr lang="en-US" altLang="ko-KR" sz="1708" b="1">
                    <a:latin typeface="+mj-ea"/>
                    <a:ea typeface="+mj-ea"/>
                  </a:rPr>
                  <a:t>1</a:t>
                </a:r>
                <a:r>
                  <a:rPr lang="ko-KR" altLang="en-US" sz="1708" b="1">
                    <a:latin typeface="+mj-ea"/>
                    <a:ea typeface="+mj-ea"/>
                  </a:rPr>
                  <a:t>에 가까워지면 </a:t>
                </a:r>
                <a:endParaRPr lang="en-US" altLang="ko-KR" sz="1708" b="1">
                  <a:latin typeface="+mj-ea"/>
                  <a:ea typeface="+mj-ea"/>
                </a:endParaRPr>
              </a:p>
              <a:p>
                <a:pPr algn="l"/>
                <a:r>
                  <a:rPr lang="en-US" altLang="ko-KR" sz="1708" b="1">
                    <a:latin typeface="+mj-ea"/>
                    <a:ea typeface="+mj-ea"/>
                  </a:rPr>
                  <a:t>np.log() </a:t>
                </a:r>
                <a:r>
                  <a:rPr lang="ko-KR" altLang="en-US" sz="1708" b="1">
                    <a:latin typeface="+mj-ea"/>
                    <a:ea typeface="+mj-ea"/>
                  </a:rPr>
                  <a:t>함수의 값은 </a:t>
                </a:r>
                <a:r>
                  <a:rPr lang="en-US" altLang="ko-KR" sz="1708" b="1">
                    <a:latin typeface="+mj-ea"/>
                    <a:ea typeface="+mj-ea"/>
                  </a:rPr>
                  <a:t>0</a:t>
                </a:r>
                <a:r>
                  <a:rPr lang="ko-KR" altLang="en-US" sz="1708" b="1">
                    <a:latin typeface="+mj-ea"/>
                    <a:ea typeface="+mj-ea"/>
                  </a:rPr>
                  <a:t>이 된다</a:t>
                </a:r>
                <a:r>
                  <a:rPr lang="en-US" altLang="ko-KR" sz="1708" b="1">
                    <a:latin typeface="+mj-ea"/>
                    <a:ea typeface="+mj-ea"/>
                  </a:rPr>
                  <a:t>. </a:t>
                </a:r>
                <a:r>
                  <a:rPr lang="ko-KR" altLang="en-US" sz="1708" b="1">
                    <a:latin typeface="+mj-ea"/>
                    <a:ea typeface="+mj-ea"/>
                  </a:rPr>
                  <a:t>손실값이 무한해 지면 정확한 값을 계산할 수 없으므로 </a:t>
                </a:r>
                <a:endParaRPr lang="en-US" altLang="ko-KR" sz="1708" b="1">
                  <a:latin typeface="+mj-ea"/>
                  <a:ea typeface="+mj-ea"/>
                </a:endParaRPr>
              </a:p>
              <a:p>
                <a14:m>
                  <m:oMath xmlns:m="http://schemas.openxmlformats.org/officeDocument/2006/math">
                    <m:sSup>
                      <m:sSupPr>
                        <m:ctrlPr>
                          <a:rPr lang="en-US" altLang="ko-KR" sz="1708" b="1" i="1">
                            <a:latin typeface="Cambria Math" panose="02040503050406030204" pitchFamily="18" charset="0"/>
                            <a:ea typeface="+mj-ea"/>
                          </a:rPr>
                        </m:ctrlPr>
                      </m:sSupPr>
                      <m:e>
                        <m:r>
                          <a:rPr lang="en-US" altLang="ko-KR" sz="1708" b="1" i="1" smtClean="0">
                            <a:latin typeface="Cambria Math" panose="02040503050406030204" pitchFamily="18" charset="0"/>
                            <a:ea typeface="+mj-ea"/>
                          </a:rPr>
                          <m:t>−</m:t>
                        </m:r>
                        <m:r>
                          <a:rPr lang="en-US" altLang="ko-KR" sz="1708" b="1" i="1" smtClean="0">
                            <a:latin typeface="Cambria Math" panose="02040503050406030204" pitchFamily="18" charset="0"/>
                            <a:ea typeface="+mj-ea"/>
                          </a:rPr>
                          <m:t>𝟏</m:t>
                        </m:r>
                        <m:r>
                          <a:rPr lang="en-US" altLang="ko-KR" sz="1708" b="1" i="1" smtClean="0">
                            <a:latin typeface="Cambria Math" panose="02040503050406030204" pitchFamily="18" charset="0"/>
                            <a:ea typeface="+mj-ea"/>
                          </a:rPr>
                          <m:t>∗</m:t>
                        </m:r>
                        <m:r>
                          <a:rPr lang="en-US" altLang="ko-KR" sz="1708" b="1" i="1" smtClean="0">
                            <a:latin typeface="Cambria Math" panose="02040503050406030204" pitchFamily="18" charset="0"/>
                            <a:ea typeface="+mj-ea"/>
                          </a:rPr>
                          <m:t>𝟏𝟎</m:t>
                        </m:r>
                      </m:e>
                      <m:sup>
                        <m:r>
                          <a:rPr lang="en-US" altLang="ko-KR" sz="1708" b="1" i="1" smtClean="0">
                            <a:latin typeface="Cambria Math" panose="02040503050406030204" pitchFamily="18" charset="0"/>
                            <a:ea typeface="+mj-ea"/>
                          </a:rPr>
                          <m:t>−</m:t>
                        </m:r>
                        <m:r>
                          <a:rPr lang="en-US" altLang="ko-KR" sz="1708" b="1" i="1" smtClean="0">
                            <a:latin typeface="Cambria Math" panose="02040503050406030204" pitchFamily="18" charset="0"/>
                            <a:ea typeface="+mj-ea"/>
                          </a:rPr>
                          <m:t>𝟏𝟎</m:t>
                        </m:r>
                      </m:sup>
                    </m:sSup>
                    <m:r>
                      <a:rPr lang="en-US" altLang="ko-KR" sz="1708" b="1" i="1" smtClean="0">
                        <a:latin typeface="Cambria Math" panose="02040503050406030204" pitchFamily="18" charset="0"/>
                        <a:ea typeface="+mj-ea"/>
                      </a:rPr>
                      <m:t> ~ </m:t>
                    </m:r>
                    <m:r>
                      <a:rPr lang="en-US" altLang="ko-KR" sz="1708" b="1" i="1" smtClean="0">
                        <a:latin typeface="Cambria Math" panose="02040503050406030204" pitchFamily="18" charset="0"/>
                        <a:ea typeface="+mj-ea"/>
                      </a:rPr>
                      <m:t>𝟏</m:t>
                    </m:r>
                    <m:r>
                      <a:rPr lang="en-US" altLang="ko-KR" sz="1708" b="1" i="1" smtClean="0">
                        <a:latin typeface="Cambria Math" panose="02040503050406030204" pitchFamily="18" charset="0"/>
                        <a:ea typeface="+mj-ea"/>
                      </a:rPr>
                      <m:t>−</m:t>
                    </m:r>
                    <m:sSup>
                      <m:sSupPr>
                        <m:ctrlPr>
                          <a:rPr lang="en-US" altLang="ko-KR" sz="1708" b="1" i="1">
                            <a:latin typeface="Cambria Math" panose="02040503050406030204" pitchFamily="18" charset="0"/>
                            <a:ea typeface="+mj-ea"/>
                          </a:rPr>
                        </m:ctrlPr>
                      </m:sSupPr>
                      <m:e>
                        <m:r>
                          <a:rPr lang="en-US" altLang="ko-KR" sz="1708" b="1" i="1" smtClean="0">
                            <a:latin typeface="Cambria Math" panose="02040503050406030204" pitchFamily="18" charset="0"/>
                            <a:ea typeface="+mj-ea"/>
                          </a:rPr>
                          <m:t>𝟏</m:t>
                        </m:r>
                        <m:r>
                          <a:rPr lang="en-US" altLang="ko-KR" sz="1708" b="1" i="1" smtClean="0">
                            <a:latin typeface="Cambria Math" panose="02040503050406030204" pitchFamily="18" charset="0"/>
                            <a:ea typeface="+mj-ea"/>
                          </a:rPr>
                          <m:t>∗</m:t>
                        </m:r>
                        <m:r>
                          <a:rPr lang="en-US" altLang="ko-KR" sz="1708" b="1" i="1" smtClean="0">
                            <a:latin typeface="Cambria Math" panose="02040503050406030204" pitchFamily="18" charset="0"/>
                            <a:ea typeface="+mj-ea"/>
                          </a:rPr>
                          <m:t>𝟏𝟎</m:t>
                        </m:r>
                      </m:e>
                      <m:sup>
                        <m:r>
                          <a:rPr lang="en-US" altLang="ko-KR" sz="1708" b="1" i="1" smtClean="0">
                            <a:latin typeface="Cambria Math" panose="02040503050406030204" pitchFamily="18" charset="0"/>
                            <a:ea typeface="+mj-ea"/>
                          </a:rPr>
                          <m:t>𝟏𝟎</m:t>
                        </m:r>
                      </m:sup>
                    </m:sSup>
                  </m:oMath>
                </a14:m>
                <a:r>
                  <a:rPr lang="ko-KR" altLang="en-US" sz="1708" b="1">
                    <a:latin typeface="+mj-ea"/>
                    <a:ea typeface="+mj-ea"/>
                  </a:rPr>
                  <a:t> 사이가 되록 </a:t>
                </a:r>
                <a:r>
                  <a:rPr lang="en-US" altLang="ko-KR" sz="1708" b="1">
                    <a:latin typeface="+mj-ea"/>
                    <a:ea typeface="+mj-ea"/>
                  </a:rPr>
                  <a:t>np.clip() </a:t>
                </a:r>
                <a:r>
                  <a:rPr lang="ko-KR" altLang="en-US" sz="1708" b="1">
                    <a:latin typeface="+mj-ea"/>
                    <a:ea typeface="+mj-ea"/>
                  </a:rPr>
                  <a:t>함수로 조정한다</a:t>
                </a:r>
                <a:r>
                  <a:rPr lang="en-US" altLang="ko-KR" sz="1708" b="1">
                    <a:latin typeface="+mj-ea"/>
                    <a:ea typeface="+mj-ea"/>
                  </a:rPr>
                  <a:t>.</a:t>
                </a:r>
                <a:endParaRPr lang="ko-KR" altLang="en-US" sz="1708" b="1">
                  <a:latin typeface="+mj-ea"/>
                  <a:ea typeface="+mj-ea"/>
                </a:endParaRPr>
              </a:p>
            </p:txBody>
          </p:sp>
        </mc:Choice>
        <mc:Fallback xmlns="">
          <p:sp>
            <p:nvSpPr>
              <p:cNvPr id="52" name="TextBox 51">
                <a:extLst>
                  <a:ext uri="{FF2B5EF4-FFF2-40B4-BE49-F238E27FC236}">
                    <a16:creationId xmlns:a16="http://schemas.microsoft.com/office/drawing/2014/main" id="{FA8B7868-CF7B-418F-8A71-42962E9D8F88}"/>
                  </a:ext>
                </a:extLst>
              </p:cNvPr>
              <p:cNvSpPr txBox="1">
                <a:spLocks noRot="1" noChangeAspect="1" noMove="1" noResize="1" noEditPoints="1" noAdjustHandles="1" noChangeArrowheads="1" noChangeShapeType="1" noTextEdit="1"/>
              </p:cNvSpPr>
              <p:nvPr/>
            </p:nvSpPr>
            <p:spPr>
              <a:xfrm>
                <a:off x="668524" y="5410496"/>
                <a:ext cx="8699818" cy="886974"/>
              </a:xfrm>
              <a:prstGeom prst="rect">
                <a:avLst/>
              </a:prstGeom>
              <a:blipFill>
                <a:blip r:embed="rId3"/>
                <a:stretch>
                  <a:fillRect l="-491" t="-2759" b="-8966"/>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B11F283F-9BFA-463B-B375-9A19FF17AAFB}"/>
              </a:ext>
            </a:extLst>
          </p:cNvPr>
          <p:cNvSpPr>
            <a:spLocks noGrp="1"/>
          </p:cNvSpPr>
          <p:nvPr>
            <p:ph type="body" sz="quarter" idx="19"/>
          </p:nvPr>
        </p:nvSpPr>
        <p:spPr/>
        <p:txBody>
          <a:bodyPr/>
          <a:lstStyle/>
          <a:p>
            <a:r>
              <a:rPr lang="ko-KR" altLang="en-US" sz="2400" b="1">
                <a:solidFill>
                  <a:srgbClr val="000000"/>
                </a:solidFill>
              </a:rPr>
              <a:t>신경망 구조</a:t>
            </a:r>
            <a:endParaRPr lang="ko-KR" altLang="en-US"/>
          </a:p>
        </p:txBody>
      </p:sp>
      <p:sp>
        <p:nvSpPr>
          <p:cNvPr id="9" name="텍스트 개체 틀 6">
            <a:extLst>
              <a:ext uri="{FF2B5EF4-FFF2-40B4-BE49-F238E27FC236}">
                <a16:creationId xmlns:a16="http://schemas.microsoft.com/office/drawing/2014/main" id="{673824F1-CA08-49A5-8E95-B5251A934B37}"/>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401104494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extBox 50">
            <a:extLst>
              <a:ext uri="{FF2B5EF4-FFF2-40B4-BE49-F238E27FC236}">
                <a16:creationId xmlns:a16="http://schemas.microsoft.com/office/drawing/2014/main" id="{00487E67-B5E5-4D99-8D7A-B4B05C62E828}"/>
              </a:ext>
            </a:extLst>
          </p:cNvPr>
          <p:cNvSpPr txBox="1"/>
          <p:nvPr/>
        </p:nvSpPr>
        <p:spPr>
          <a:xfrm>
            <a:off x="671621" y="911641"/>
            <a:ext cx="2762295" cy="400110"/>
          </a:xfrm>
          <a:prstGeom prst="rect">
            <a:avLst/>
          </a:prstGeom>
          <a:noFill/>
        </p:spPr>
        <p:txBody>
          <a:bodyPr wrap="none" rtlCol="0">
            <a:spAutoFit/>
          </a:bodyPr>
          <a:lstStyle/>
          <a:p>
            <a:pPr algn="l"/>
            <a:r>
              <a:rPr lang="ko-KR" altLang="en-US" sz="2000" b="1">
                <a:latin typeface="+mj-ea"/>
                <a:ea typeface="+mj-ea"/>
              </a:rPr>
              <a:t>여러 가지 경사 하강법</a:t>
            </a:r>
          </a:p>
        </p:txBody>
      </p:sp>
      <p:graphicFrame>
        <p:nvGraphicFramePr>
          <p:cNvPr id="2" name="표 2">
            <a:extLst>
              <a:ext uri="{FF2B5EF4-FFF2-40B4-BE49-F238E27FC236}">
                <a16:creationId xmlns:a16="http://schemas.microsoft.com/office/drawing/2014/main" id="{542A0806-D0DC-4E9B-B0A6-71A9A70A67CE}"/>
              </a:ext>
            </a:extLst>
          </p:cNvPr>
          <p:cNvGraphicFramePr>
            <a:graphicFrameLocks noGrp="1"/>
          </p:cNvGraphicFramePr>
          <p:nvPr>
            <p:extLst>
              <p:ext uri="{D42A27DB-BD31-4B8C-83A1-F6EECF244321}">
                <p14:modId xmlns:p14="http://schemas.microsoft.com/office/powerpoint/2010/main" val="4220200435"/>
              </p:ext>
            </p:extLst>
          </p:nvPr>
        </p:nvGraphicFramePr>
        <p:xfrm>
          <a:off x="2085912" y="1636753"/>
          <a:ext cx="4414775" cy="1407962"/>
        </p:xfrm>
        <a:graphic>
          <a:graphicData uri="http://schemas.openxmlformats.org/drawingml/2006/table">
            <a:tbl>
              <a:tblPr firstRow="1" bandRow="1">
                <a:tableStyleId>{5940675A-B579-460E-94D1-54222C63F5DA}</a:tableStyleId>
              </a:tblPr>
              <a:tblGrid>
                <a:gridCol w="882955">
                  <a:extLst>
                    <a:ext uri="{9D8B030D-6E8A-4147-A177-3AD203B41FA5}">
                      <a16:colId xmlns:a16="http://schemas.microsoft.com/office/drawing/2014/main" val="1895530755"/>
                    </a:ext>
                  </a:extLst>
                </a:gridCol>
                <a:gridCol w="882955">
                  <a:extLst>
                    <a:ext uri="{9D8B030D-6E8A-4147-A177-3AD203B41FA5}">
                      <a16:colId xmlns:a16="http://schemas.microsoft.com/office/drawing/2014/main" val="3099487695"/>
                    </a:ext>
                  </a:extLst>
                </a:gridCol>
                <a:gridCol w="882955">
                  <a:extLst>
                    <a:ext uri="{9D8B030D-6E8A-4147-A177-3AD203B41FA5}">
                      <a16:colId xmlns:a16="http://schemas.microsoft.com/office/drawing/2014/main" val="2140364734"/>
                    </a:ext>
                  </a:extLst>
                </a:gridCol>
                <a:gridCol w="882955">
                  <a:extLst>
                    <a:ext uri="{9D8B030D-6E8A-4147-A177-3AD203B41FA5}">
                      <a16:colId xmlns:a16="http://schemas.microsoft.com/office/drawing/2014/main" val="3711744073"/>
                    </a:ext>
                  </a:extLst>
                </a:gridCol>
                <a:gridCol w="882955">
                  <a:extLst>
                    <a:ext uri="{9D8B030D-6E8A-4147-A177-3AD203B41FA5}">
                      <a16:colId xmlns:a16="http://schemas.microsoft.com/office/drawing/2014/main" val="326207436"/>
                    </a:ext>
                  </a:extLst>
                </a:gridCol>
              </a:tblGrid>
              <a:tr h="351838">
                <a:tc>
                  <a:txBody>
                    <a:bodyPr/>
                    <a:lstStyle/>
                    <a:p>
                      <a:pPr algn="ctr" latinLnBrk="1"/>
                      <a:r>
                        <a:rPr lang="en-US" altLang="ko-KR" sz="1300">
                          <a:latin typeface="Consolas" panose="020B0609020204030204" pitchFamily="49" charset="0"/>
                        </a:rPr>
                        <a:t>181</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92</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130</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27</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a:t>
                      </a:r>
                      <a:endParaRPr lang="ko-KR" altLang="en-US" sz="1300">
                        <a:latin typeface="Consolas" panose="020B0609020204030204" pitchFamily="49" charset="0"/>
                      </a:endParaRPr>
                    </a:p>
                  </a:txBody>
                  <a:tcPr marL="86755" marR="86755" marT="43377" marB="43377" anchor="ctr"/>
                </a:tc>
                <a:extLst>
                  <a:ext uri="{0D108BD9-81ED-4DB2-BD59-A6C34878D82A}">
                    <a16:rowId xmlns:a16="http://schemas.microsoft.com/office/drawing/2014/main" val="2965270910"/>
                  </a:ext>
                </a:extLst>
              </a:tr>
              <a:tr h="352448">
                <a:tc>
                  <a:txBody>
                    <a:bodyPr/>
                    <a:lstStyle/>
                    <a:p>
                      <a:pPr algn="ctr" latinLnBrk="1"/>
                      <a:r>
                        <a:rPr lang="en-US" altLang="ko-KR" sz="1300">
                          <a:latin typeface="Consolas" panose="020B0609020204030204" pitchFamily="49" charset="0"/>
                        </a:rPr>
                        <a:t>172</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56</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125</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30</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a:t>
                      </a:r>
                      <a:endParaRPr lang="ko-KR" altLang="en-US" sz="1300">
                        <a:latin typeface="Consolas" panose="020B0609020204030204" pitchFamily="49" charset="0"/>
                      </a:endParaRPr>
                    </a:p>
                  </a:txBody>
                  <a:tcPr marL="86755" marR="86755" marT="43377" marB="43377" anchor="ctr"/>
                </a:tc>
                <a:extLst>
                  <a:ext uri="{0D108BD9-81ED-4DB2-BD59-A6C34878D82A}">
                    <a16:rowId xmlns:a16="http://schemas.microsoft.com/office/drawing/2014/main" val="858045542"/>
                  </a:ext>
                </a:extLst>
              </a:tr>
              <a:tr h="351838">
                <a:tc>
                  <a:txBody>
                    <a:bodyPr/>
                    <a:lstStyle/>
                    <a:p>
                      <a:pPr algn="ctr" latinLnBrk="1"/>
                      <a:r>
                        <a:rPr lang="en-US" altLang="ko-KR" sz="1300">
                          <a:latin typeface="Consolas" panose="020B0609020204030204" pitchFamily="49" charset="0"/>
                        </a:rPr>
                        <a:t>164</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61</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123</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16</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a:t>
                      </a:r>
                      <a:endParaRPr lang="ko-KR" altLang="en-US" sz="1300">
                        <a:latin typeface="Consolas" panose="020B0609020204030204" pitchFamily="49" charset="0"/>
                      </a:endParaRPr>
                    </a:p>
                  </a:txBody>
                  <a:tcPr marL="86755" marR="86755" marT="43377" marB="43377" anchor="ctr"/>
                </a:tc>
                <a:extLst>
                  <a:ext uri="{0D108BD9-81ED-4DB2-BD59-A6C34878D82A}">
                    <a16:rowId xmlns:a16="http://schemas.microsoft.com/office/drawing/2014/main" val="778499456"/>
                  </a:ext>
                </a:extLst>
              </a:tr>
              <a:tr h="351838">
                <a:tc>
                  <a:txBody>
                    <a:bodyPr/>
                    <a:lstStyle/>
                    <a:p>
                      <a:pPr algn="ctr" latinLnBrk="1"/>
                      <a:endParaRPr lang="ko-KR" altLang="en-US" sz="1300">
                        <a:latin typeface="Consolas" panose="020B0609020204030204" pitchFamily="49" charset="0"/>
                      </a:endParaRPr>
                    </a:p>
                  </a:txBody>
                  <a:tcPr marL="86755" marR="86755" marT="43377" marB="43377" anchor="ctr"/>
                </a:tc>
                <a:tc>
                  <a:txBody>
                    <a:bodyPr/>
                    <a:lstStyle/>
                    <a:p>
                      <a:pPr algn="ctr" latinLnBrk="1"/>
                      <a:endParaRPr lang="ko-KR" altLang="en-US" sz="1300">
                        <a:latin typeface="Consolas" panose="020B0609020204030204" pitchFamily="49" charset="0"/>
                      </a:endParaRPr>
                    </a:p>
                  </a:txBody>
                  <a:tcPr marL="86755" marR="86755" marT="43377" marB="43377" anchor="ctr"/>
                </a:tc>
                <a:tc>
                  <a:txBody>
                    <a:bodyPr/>
                    <a:lstStyle/>
                    <a:p>
                      <a:pPr algn="ctr" latinLnBrk="1"/>
                      <a:endParaRPr lang="ko-KR" altLang="en-US" sz="1300">
                        <a:latin typeface="Consolas" panose="020B0609020204030204" pitchFamily="49" charset="0"/>
                      </a:endParaRPr>
                    </a:p>
                  </a:txBody>
                  <a:tcPr marL="86755" marR="86755" marT="43377" marB="43377" anchor="ctr"/>
                </a:tc>
                <a:tc>
                  <a:txBody>
                    <a:bodyPr/>
                    <a:lstStyle/>
                    <a:p>
                      <a:pPr algn="ctr" latinLnBrk="1"/>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a:t>
                      </a:r>
                      <a:endParaRPr lang="ko-KR" altLang="en-US" sz="1300">
                        <a:latin typeface="Consolas" panose="020B0609020204030204" pitchFamily="49" charset="0"/>
                      </a:endParaRPr>
                    </a:p>
                  </a:txBody>
                  <a:tcPr marL="86755" marR="86755" marT="43377" marB="43377" anchor="ctr"/>
                </a:tc>
                <a:extLst>
                  <a:ext uri="{0D108BD9-81ED-4DB2-BD59-A6C34878D82A}">
                    <a16:rowId xmlns:a16="http://schemas.microsoft.com/office/drawing/2014/main" val="168476829"/>
                  </a:ext>
                </a:extLst>
              </a:tr>
            </a:tbl>
          </a:graphicData>
        </a:graphic>
      </p:graphicFrame>
      <p:sp>
        <p:nvSpPr>
          <p:cNvPr id="4" name="TextBox 3">
            <a:extLst>
              <a:ext uri="{FF2B5EF4-FFF2-40B4-BE49-F238E27FC236}">
                <a16:creationId xmlns:a16="http://schemas.microsoft.com/office/drawing/2014/main" id="{D5BFB177-D492-4DA4-92F7-0CB2EDFD4FD9}"/>
              </a:ext>
            </a:extLst>
          </p:cNvPr>
          <p:cNvSpPr txBox="1"/>
          <p:nvPr/>
        </p:nvSpPr>
        <p:spPr>
          <a:xfrm>
            <a:off x="812540" y="1617685"/>
            <a:ext cx="1266693" cy="296684"/>
          </a:xfrm>
          <a:prstGeom prst="rect">
            <a:avLst/>
          </a:prstGeom>
          <a:noFill/>
        </p:spPr>
        <p:txBody>
          <a:bodyPr wrap="none" rtlCol="0">
            <a:spAutoFit/>
          </a:bodyPr>
          <a:lstStyle/>
          <a:p>
            <a:pPr algn="l"/>
            <a:r>
              <a:rPr lang="en-US" altLang="ko-KR" sz="1328" b="1">
                <a:latin typeface="+mj-ea"/>
                <a:ea typeface="+mj-ea"/>
              </a:rPr>
              <a:t>1</a:t>
            </a:r>
            <a:r>
              <a:rPr lang="ko-KR" altLang="en-US" sz="1328" b="1">
                <a:latin typeface="+mj-ea"/>
                <a:ea typeface="+mj-ea"/>
              </a:rPr>
              <a:t>번째 샘플 </a:t>
            </a:r>
            <a:r>
              <a:rPr lang="en-US" altLang="ko-KR" sz="1328" b="1">
                <a:latin typeface="+mj-ea"/>
                <a:ea typeface="+mj-ea"/>
              </a:rPr>
              <a:t>-&gt;</a:t>
            </a:r>
            <a:endParaRPr lang="ko-KR" altLang="en-US" sz="1328" b="1">
              <a:latin typeface="+mj-ea"/>
              <a:ea typeface="+mj-ea"/>
            </a:endParaRPr>
          </a:p>
        </p:txBody>
      </p:sp>
      <p:sp>
        <p:nvSpPr>
          <p:cNvPr id="10" name="TextBox 9">
            <a:extLst>
              <a:ext uri="{FF2B5EF4-FFF2-40B4-BE49-F238E27FC236}">
                <a16:creationId xmlns:a16="http://schemas.microsoft.com/office/drawing/2014/main" id="{3D140125-D974-4BD2-8AF2-1376CA4D3DB2}"/>
              </a:ext>
            </a:extLst>
          </p:cNvPr>
          <p:cNvSpPr txBox="1"/>
          <p:nvPr/>
        </p:nvSpPr>
        <p:spPr>
          <a:xfrm>
            <a:off x="812540" y="1984099"/>
            <a:ext cx="1266693" cy="296684"/>
          </a:xfrm>
          <a:prstGeom prst="rect">
            <a:avLst/>
          </a:prstGeom>
          <a:noFill/>
        </p:spPr>
        <p:txBody>
          <a:bodyPr wrap="none" rtlCol="0">
            <a:spAutoFit/>
          </a:bodyPr>
          <a:lstStyle/>
          <a:p>
            <a:pPr algn="l"/>
            <a:r>
              <a:rPr lang="en-US" altLang="ko-KR" sz="1328" b="1">
                <a:latin typeface="+mj-ea"/>
                <a:ea typeface="+mj-ea"/>
              </a:rPr>
              <a:t>2</a:t>
            </a:r>
            <a:r>
              <a:rPr lang="ko-KR" altLang="en-US" sz="1328" b="1">
                <a:latin typeface="+mj-ea"/>
                <a:ea typeface="+mj-ea"/>
              </a:rPr>
              <a:t>번째 샘플 </a:t>
            </a:r>
            <a:r>
              <a:rPr lang="en-US" altLang="ko-KR" sz="1328" b="1">
                <a:latin typeface="+mj-ea"/>
                <a:ea typeface="+mj-ea"/>
              </a:rPr>
              <a:t>-&gt;</a:t>
            </a:r>
            <a:endParaRPr lang="ko-KR" altLang="en-US" sz="1328" b="1">
              <a:latin typeface="+mj-ea"/>
              <a:ea typeface="+mj-ea"/>
            </a:endParaRPr>
          </a:p>
        </p:txBody>
      </p:sp>
      <p:sp>
        <p:nvSpPr>
          <p:cNvPr id="11" name="TextBox 10">
            <a:extLst>
              <a:ext uri="{FF2B5EF4-FFF2-40B4-BE49-F238E27FC236}">
                <a16:creationId xmlns:a16="http://schemas.microsoft.com/office/drawing/2014/main" id="{F95B840F-1A01-42D0-B193-43CDE34BC08F}"/>
              </a:ext>
            </a:extLst>
          </p:cNvPr>
          <p:cNvSpPr txBox="1"/>
          <p:nvPr/>
        </p:nvSpPr>
        <p:spPr>
          <a:xfrm>
            <a:off x="812540" y="2350513"/>
            <a:ext cx="1266693" cy="296684"/>
          </a:xfrm>
          <a:prstGeom prst="rect">
            <a:avLst/>
          </a:prstGeom>
          <a:noFill/>
        </p:spPr>
        <p:txBody>
          <a:bodyPr wrap="none" rtlCol="0">
            <a:spAutoFit/>
          </a:bodyPr>
          <a:lstStyle/>
          <a:p>
            <a:pPr algn="l"/>
            <a:r>
              <a:rPr lang="en-US" altLang="ko-KR" sz="1328" b="1">
                <a:latin typeface="+mj-ea"/>
                <a:ea typeface="+mj-ea"/>
              </a:rPr>
              <a:t>3</a:t>
            </a:r>
            <a:r>
              <a:rPr lang="ko-KR" altLang="en-US" sz="1328" b="1">
                <a:latin typeface="+mj-ea"/>
                <a:ea typeface="+mj-ea"/>
              </a:rPr>
              <a:t>번째 샘플 </a:t>
            </a:r>
            <a:r>
              <a:rPr lang="en-US" altLang="ko-KR" sz="1328" b="1">
                <a:latin typeface="+mj-ea"/>
                <a:ea typeface="+mj-ea"/>
              </a:rPr>
              <a:t>-&gt;</a:t>
            </a:r>
            <a:endParaRPr lang="ko-KR" altLang="en-US" sz="1328" b="1">
              <a:latin typeface="+mj-ea"/>
              <a:ea typeface="+mj-ea"/>
            </a:endParaRPr>
          </a:p>
        </p:txBody>
      </p:sp>
      <p:sp>
        <p:nvSpPr>
          <p:cNvPr id="7" name="오른쪽 중괄호 6">
            <a:extLst>
              <a:ext uri="{FF2B5EF4-FFF2-40B4-BE49-F238E27FC236}">
                <a16:creationId xmlns:a16="http://schemas.microsoft.com/office/drawing/2014/main" id="{41933565-5F75-4EA2-A33F-7E7924F64820}"/>
              </a:ext>
            </a:extLst>
          </p:cNvPr>
          <p:cNvSpPr/>
          <p:nvPr/>
        </p:nvSpPr>
        <p:spPr>
          <a:xfrm>
            <a:off x="6500687" y="2003167"/>
            <a:ext cx="197491" cy="292007"/>
          </a:xfrm>
          <a:prstGeom prst="rightBrac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12" name="TextBox 11">
            <a:extLst>
              <a:ext uri="{FF2B5EF4-FFF2-40B4-BE49-F238E27FC236}">
                <a16:creationId xmlns:a16="http://schemas.microsoft.com/office/drawing/2014/main" id="{19F8DD8D-B8F4-43A7-8B14-6D670DEA11BE}"/>
              </a:ext>
            </a:extLst>
          </p:cNvPr>
          <p:cNvSpPr txBox="1"/>
          <p:nvPr/>
        </p:nvSpPr>
        <p:spPr>
          <a:xfrm>
            <a:off x="6677018" y="1931571"/>
            <a:ext cx="1680268" cy="442942"/>
          </a:xfrm>
          <a:prstGeom prst="rect">
            <a:avLst/>
          </a:prstGeom>
          <a:noFill/>
        </p:spPr>
        <p:txBody>
          <a:bodyPr wrap="none" rtlCol="0">
            <a:spAutoFit/>
          </a:bodyPr>
          <a:lstStyle/>
          <a:p>
            <a:pPr algn="l"/>
            <a:r>
              <a:rPr lang="en-US" altLang="ko-KR" sz="1139" b="1">
                <a:latin typeface="+mj-ea"/>
                <a:ea typeface="+mj-ea"/>
              </a:rPr>
              <a:t>1</a:t>
            </a:r>
            <a:r>
              <a:rPr lang="ko-KR" altLang="en-US" sz="1139" b="1">
                <a:latin typeface="+mj-ea"/>
                <a:ea typeface="+mj-ea"/>
              </a:rPr>
              <a:t>개의 샘플을 중복되지</a:t>
            </a:r>
            <a:endParaRPr lang="en-US" altLang="ko-KR" sz="1139" b="1">
              <a:latin typeface="+mj-ea"/>
              <a:ea typeface="+mj-ea"/>
            </a:endParaRPr>
          </a:p>
          <a:p>
            <a:pPr algn="l"/>
            <a:r>
              <a:rPr lang="ko-KR" altLang="en-US" sz="1139" b="1">
                <a:latin typeface="+mj-ea"/>
                <a:ea typeface="+mj-ea"/>
              </a:rPr>
              <a:t>않도록 무작위로 선택</a:t>
            </a:r>
          </a:p>
        </p:txBody>
      </p:sp>
      <p:sp>
        <p:nvSpPr>
          <p:cNvPr id="19" name="TextBox 18">
            <a:extLst>
              <a:ext uri="{FF2B5EF4-FFF2-40B4-BE49-F238E27FC236}">
                <a16:creationId xmlns:a16="http://schemas.microsoft.com/office/drawing/2014/main" id="{404C55DD-2644-4E09-8E5C-5A4B59B81B8A}"/>
              </a:ext>
            </a:extLst>
          </p:cNvPr>
          <p:cNvSpPr txBox="1"/>
          <p:nvPr/>
        </p:nvSpPr>
        <p:spPr>
          <a:xfrm>
            <a:off x="7231280" y="2363791"/>
            <a:ext cx="1470274" cy="267637"/>
          </a:xfrm>
          <a:prstGeom prst="rect">
            <a:avLst/>
          </a:prstGeom>
          <a:noFill/>
        </p:spPr>
        <p:txBody>
          <a:bodyPr wrap="none" rtlCol="0">
            <a:spAutoFit/>
          </a:bodyPr>
          <a:lstStyle/>
          <a:p>
            <a:pPr algn="l"/>
            <a:r>
              <a:rPr lang="en-US" altLang="ko-KR" sz="1139" b="1">
                <a:latin typeface="+mj-ea"/>
                <a:ea typeface="+mj-ea"/>
              </a:rPr>
              <a:t>-&gt; </a:t>
            </a:r>
            <a:r>
              <a:rPr lang="ko-KR" altLang="en-US" sz="1139" b="1">
                <a:latin typeface="+mj-ea"/>
                <a:ea typeface="+mj-ea"/>
              </a:rPr>
              <a:t>그레디언트 계산</a:t>
            </a:r>
          </a:p>
        </p:txBody>
      </p:sp>
      <p:sp>
        <p:nvSpPr>
          <p:cNvPr id="20" name="TextBox 19">
            <a:extLst>
              <a:ext uri="{FF2B5EF4-FFF2-40B4-BE49-F238E27FC236}">
                <a16:creationId xmlns:a16="http://schemas.microsoft.com/office/drawing/2014/main" id="{84893A95-8823-4109-B19C-D65D50FFBFCF}"/>
              </a:ext>
            </a:extLst>
          </p:cNvPr>
          <p:cNvSpPr txBox="1"/>
          <p:nvPr/>
        </p:nvSpPr>
        <p:spPr>
          <a:xfrm>
            <a:off x="3455392" y="3073049"/>
            <a:ext cx="2095445" cy="355162"/>
          </a:xfrm>
          <a:prstGeom prst="rect">
            <a:avLst/>
          </a:prstGeom>
          <a:noFill/>
        </p:spPr>
        <p:txBody>
          <a:bodyPr wrap="none" rtlCol="0">
            <a:spAutoFit/>
          </a:bodyPr>
          <a:lstStyle/>
          <a:p>
            <a:pPr algn="l"/>
            <a:r>
              <a:rPr lang="ko-KR" altLang="en-US" sz="1708" b="1">
                <a:latin typeface="+mj-ea"/>
                <a:ea typeface="+mj-ea"/>
              </a:rPr>
              <a:t>확률적 경사 </a:t>
            </a:r>
            <a:r>
              <a:rPr lang="ko-KR" altLang="en-US" sz="1708" b="1" err="1">
                <a:latin typeface="+mj-ea"/>
                <a:ea typeface="+mj-ea"/>
              </a:rPr>
              <a:t>하강법</a:t>
            </a:r>
            <a:endParaRPr lang="ko-KR" altLang="en-US" sz="1708" b="1">
              <a:latin typeface="+mj-ea"/>
              <a:ea typeface="+mj-ea"/>
            </a:endParaRPr>
          </a:p>
        </p:txBody>
      </p:sp>
      <p:graphicFrame>
        <p:nvGraphicFramePr>
          <p:cNvPr id="21" name="표 2">
            <a:extLst>
              <a:ext uri="{FF2B5EF4-FFF2-40B4-BE49-F238E27FC236}">
                <a16:creationId xmlns:a16="http://schemas.microsoft.com/office/drawing/2014/main" id="{E0E42575-8580-42FD-8801-E157162A6B12}"/>
              </a:ext>
            </a:extLst>
          </p:cNvPr>
          <p:cNvGraphicFramePr>
            <a:graphicFrameLocks noGrp="1"/>
          </p:cNvGraphicFramePr>
          <p:nvPr>
            <p:extLst>
              <p:ext uri="{D42A27DB-BD31-4B8C-83A1-F6EECF244321}">
                <p14:modId xmlns:p14="http://schemas.microsoft.com/office/powerpoint/2010/main" val="2121685292"/>
              </p:ext>
            </p:extLst>
          </p:nvPr>
        </p:nvGraphicFramePr>
        <p:xfrm>
          <a:off x="2085912" y="4020741"/>
          <a:ext cx="4414775" cy="1407962"/>
        </p:xfrm>
        <a:graphic>
          <a:graphicData uri="http://schemas.openxmlformats.org/drawingml/2006/table">
            <a:tbl>
              <a:tblPr firstRow="1" bandRow="1">
                <a:tableStyleId>{5940675A-B579-460E-94D1-54222C63F5DA}</a:tableStyleId>
              </a:tblPr>
              <a:tblGrid>
                <a:gridCol w="882955">
                  <a:extLst>
                    <a:ext uri="{9D8B030D-6E8A-4147-A177-3AD203B41FA5}">
                      <a16:colId xmlns:a16="http://schemas.microsoft.com/office/drawing/2014/main" val="1895530755"/>
                    </a:ext>
                  </a:extLst>
                </a:gridCol>
                <a:gridCol w="882955">
                  <a:extLst>
                    <a:ext uri="{9D8B030D-6E8A-4147-A177-3AD203B41FA5}">
                      <a16:colId xmlns:a16="http://schemas.microsoft.com/office/drawing/2014/main" val="3099487695"/>
                    </a:ext>
                  </a:extLst>
                </a:gridCol>
                <a:gridCol w="882955">
                  <a:extLst>
                    <a:ext uri="{9D8B030D-6E8A-4147-A177-3AD203B41FA5}">
                      <a16:colId xmlns:a16="http://schemas.microsoft.com/office/drawing/2014/main" val="2140364734"/>
                    </a:ext>
                  </a:extLst>
                </a:gridCol>
                <a:gridCol w="882955">
                  <a:extLst>
                    <a:ext uri="{9D8B030D-6E8A-4147-A177-3AD203B41FA5}">
                      <a16:colId xmlns:a16="http://schemas.microsoft.com/office/drawing/2014/main" val="3711744073"/>
                    </a:ext>
                  </a:extLst>
                </a:gridCol>
                <a:gridCol w="882955">
                  <a:extLst>
                    <a:ext uri="{9D8B030D-6E8A-4147-A177-3AD203B41FA5}">
                      <a16:colId xmlns:a16="http://schemas.microsoft.com/office/drawing/2014/main" val="326207436"/>
                    </a:ext>
                  </a:extLst>
                </a:gridCol>
              </a:tblGrid>
              <a:tr h="351838">
                <a:tc>
                  <a:txBody>
                    <a:bodyPr/>
                    <a:lstStyle/>
                    <a:p>
                      <a:pPr algn="ctr" latinLnBrk="1"/>
                      <a:r>
                        <a:rPr lang="en-US" altLang="ko-KR" sz="1300">
                          <a:latin typeface="Consolas" panose="020B0609020204030204" pitchFamily="49" charset="0"/>
                        </a:rPr>
                        <a:t>181</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92</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130</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27</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a:t>
                      </a:r>
                      <a:endParaRPr lang="ko-KR" altLang="en-US" sz="1300">
                        <a:latin typeface="Consolas" panose="020B0609020204030204" pitchFamily="49" charset="0"/>
                      </a:endParaRPr>
                    </a:p>
                  </a:txBody>
                  <a:tcPr marL="86755" marR="86755" marT="43377" marB="43377" anchor="ctr"/>
                </a:tc>
                <a:extLst>
                  <a:ext uri="{0D108BD9-81ED-4DB2-BD59-A6C34878D82A}">
                    <a16:rowId xmlns:a16="http://schemas.microsoft.com/office/drawing/2014/main" val="2965270910"/>
                  </a:ext>
                </a:extLst>
              </a:tr>
              <a:tr h="352448">
                <a:tc>
                  <a:txBody>
                    <a:bodyPr/>
                    <a:lstStyle/>
                    <a:p>
                      <a:pPr algn="ctr" latinLnBrk="1"/>
                      <a:r>
                        <a:rPr lang="en-US" altLang="ko-KR" sz="1300">
                          <a:latin typeface="Consolas" panose="020B0609020204030204" pitchFamily="49" charset="0"/>
                        </a:rPr>
                        <a:t>172</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56</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125</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30</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a:t>
                      </a:r>
                      <a:endParaRPr lang="ko-KR" altLang="en-US" sz="1300">
                        <a:latin typeface="Consolas" panose="020B0609020204030204" pitchFamily="49" charset="0"/>
                      </a:endParaRPr>
                    </a:p>
                  </a:txBody>
                  <a:tcPr marL="86755" marR="86755" marT="43377" marB="43377" anchor="ctr"/>
                </a:tc>
                <a:extLst>
                  <a:ext uri="{0D108BD9-81ED-4DB2-BD59-A6C34878D82A}">
                    <a16:rowId xmlns:a16="http://schemas.microsoft.com/office/drawing/2014/main" val="858045542"/>
                  </a:ext>
                </a:extLst>
              </a:tr>
              <a:tr h="351838">
                <a:tc>
                  <a:txBody>
                    <a:bodyPr/>
                    <a:lstStyle/>
                    <a:p>
                      <a:pPr algn="ctr" latinLnBrk="1"/>
                      <a:r>
                        <a:rPr lang="en-US" altLang="ko-KR" sz="1300">
                          <a:latin typeface="Consolas" panose="020B0609020204030204" pitchFamily="49" charset="0"/>
                        </a:rPr>
                        <a:t>164</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61</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123</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16</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a:t>
                      </a:r>
                      <a:endParaRPr lang="ko-KR" altLang="en-US" sz="1300">
                        <a:latin typeface="Consolas" panose="020B0609020204030204" pitchFamily="49" charset="0"/>
                      </a:endParaRPr>
                    </a:p>
                  </a:txBody>
                  <a:tcPr marL="86755" marR="86755" marT="43377" marB="43377" anchor="ctr"/>
                </a:tc>
                <a:extLst>
                  <a:ext uri="{0D108BD9-81ED-4DB2-BD59-A6C34878D82A}">
                    <a16:rowId xmlns:a16="http://schemas.microsoft.com/office/drawing/2014/main" val="778499456"/>
                  </a:ext>
                </a:extLst>
              </a:tr>
              <a:tr h="351838">
                <a:tc>
                  <a:txBody>
                    <a:bodyPr/>
                    <a:lstStyle/>
                    <a:p>
                      <a:pPr algn="ctr" latinLnBrk="1"/>
                      <a:endParaRPr lang="ko-KR" altLang="en-US" sz="1300">
                        <a:latin typeface="Consolas" panose="020B0609020204030204" pitchFamily="49" charset="0"/>
                      </a:endParaRPr>
                    </a:p>
                  </a:txBody>
                  <a:tcPr marL="86755" marR="86755" marT="43377" marB="43377" anchor="ctr"/>
                </a:tc>
                <a:tc>
                  <a:txBody>
                    <a:bodyPr/>
                    <a:lstStyle/>
                    <a:p>
                      <a:pPr algn="ctr" latinLnBrk="1"/>
                      <a:endParaRPr lang="ko-KR" altLang="en-US" sz="1300">
                        <a:latin typeface="Consolas" panose="020B0609020204030204" pitchFamily="49" charset="0"/>
                      </a:endParaRPr>
                    </a:p>
                  </a:txBody>
                  <a:tcPr marL="86755" marR="86755" marT="43377" marB="43377" anchor="ctr"/>
                </a:tc>
                <a:tc>
                  <a:txBody>
                    <a:bodyPr/>
                    <a:lstStyle/>
                    <a:p>
                      <a:pPr algn="ctr" latinLnBrk="1"/>
                      <a:endParaRPr lang="ko-KR" altLang="en-US" sz="1300">
                        <a:latin typeface="Consolas" panose="020B0609020204030204" pitchFamily="49" charset="0"/>
                      </a:endParaRPr>
                    </a:p>
                  </a:txBody>
                  <a:tcPr marL="86755" marR="86755" marT="43377" marB="43377" anchor="ctr"/>
                </a:tc>
                <a:tc>
                  <a:txBody>
                    <a:bodyPr/>
                    <a:lstStyle/>
                    <a:p>
                      <a:pPr algn="ctr" latinLnBrk="1"/>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a:t>
                      </a:r>
                      <a:endParaRPr lang="ko-KR" altLang="en-US" sz="1300">
                        <a:latin typeface="Consolas" panose="020B0609020204030204" pitchFamily="49" charset="0"/>
                      </a:endParaRPr>
                    </a:p>
                  </a:txBody>
                  <a:tcPr marL="86755" marR="86755" marT="43377" marB="43377" anchor="ctr"/>
                </a:tc>
                <a:extLst>
                  <a:ext uri="{0D108BD9-81ED-4DB2-BD59-A6C34878D82A}">
                    <a16:rowId xmlns:a16="http://schemas.microsoft.com/office/drawing/2014/main" val="168476829"/>
                  </a:ext>
                </a:extLst>
              </a:tr>
            </a:tbl>
          </a:graphicData>
        </a:graphic>
      </p:graphicFrame>
      <p:sp>
        <p:nvSpPr>
          <p:cNvPr id="22" name="TextBox 21">
            <a:extLst>
              <a:ext uri="{FF2B5EF4-FFF2-40B4-BE49-F238E27FC236}">
                <a16:creationId xmlns:a16="http://schemas.microsoft.com/office/drawing/2014/main" id="{60A668DF-20BB-43B0-AD3C-466F875A09AF}"/>
              </a:ext>
            </a:extLst>
          </p:cNvPr>
          <p:cNvSpPr txBox="1"/>
          <p:nvPr/>
        </p:nvSpPr>
        <p:spPr>
          <a:xfrm>
            <a:off x="812540" y="4001673"/>
            <a:ext cx="1266693" cy="296684"/>
          </a:xfrm>
          <a:prstGeom prst="rect">
            <a:avLst/>
          </a:prstGeom>
          <a:noFill/>
        </p:spPr>
        <p:txBody>
          <a:bodyPr wrap="none" rtlCol="0">
            <a:spAutoFit/>
          </a:bodyPr>
          <a:lstStyle/>
          <a:p>
            <a:pPr algn="l"/>
            <a:r>
              <a:rPr lang="en-US" altLang="ko-KR" sz="1328" b="1">
                <a:latin typeface="+mj-ea"/>
                <a:ea typeface="+mj-ea"/>
              </a:rPr>
              <a:t>1</a:t>
            </a:r>
            <a:r>
              <a:rPr lang="ko-KR" altLang="en-US" sz="1328" b="1">
                <a:latin typeface="+mj-ea"/>
                <a:ea typeface="+mj-ea"/>
              </a:rPr>
              <a:t>번째 샘플 </a:t>
            </a:r>
            <a:r>
              <a:rPr lang="en-US" altLang="ko-KR" sz="1328" b="1">
                <a:latin typeface="+mj-ea"/>
                <a:ea typeface="+mj-ea"/>
              </a:rPr>
              <a:t>-&gt;</a:t>
            </a:r>
            <a:endParaRPr lang="ko-KR" altLang="en-US" sz="1328" b="1">
              <a:latin typeface="+mj-ea"/>
              <a:ea typeface="+mj-ea"/>
            </a:endParaRPr>
          </a:p>
        </p:txBody>
      </p:sp>
      <p:sp>
        <p:nvSpPr>
          <p:cNvPr id="23" name="TextBox 22">
            <a:extLst>
              <a:ext uri="{FF2B5EF4-FFF2-40B4-BE49-F238E27FC236}">
                <a16:creationId xmlns:a16="http://schemas.microsoft.com/office/drawing/2014/main" id="{EB9F10BB-22BE-4727-94A0-A9CCD67A63F9}"/>
              </a:ext>
            </a:extLst>
          </p:cNvPr>
          <p:cNvSpPr txBox="1"/>
          <p:nvPr/>
        </p:nvSpPr>
        <p:spPr>
          <a:xfrm>
            <a:off x="812540" y="4368088"/>
            <a:ext cx="1266693" cy="296684"/>
          </a:xfrm>
          <a:prstGeom prst="rect">
            <a:avLst/>
          </a:prstGeom>
          <a:noFill/>
        </p:spPr>
        <p:txBody>
          <a:bodyPr wrap="none" rtlCol="0">
            <a:spAutoFit/>
          </a:bodyPr>
          <a:lstStyle/>
          <a:p>
            <a:pPr algn="l"/>
            <a:r>
              <a:rPr lang="en-US" altLang="ko-KR" sz="1328" b="1">
                <a:latin typeface="+mj-ea"/>
                <a:ea typeface="+mj-ea"/>
              </a:rPr>
              <a:t>2</a:t>
            </a:r>
            <a:r>
              <a:rPr lang="ko-KR" altLang="en-US" sz="1328" b="1">
                <a:latin typeface="+mj-ea"/>
                <a:ea typeface="+mj-ea"/>
              </a:rPr>
              <a:t>번째 샘플 </a:t>
            </a:r>
            <a:r>
              <a:rPr lang="en-US" altLang="ko-KR" sz="1328" b="1">
                <a:latin typeface="+mj-ea"/>
                <a:ea typeface="+mj-ea"/>
              </a:rPr>
              <a:t>-&gt;</a:t>
            </a:r>
            <a:endParaRPr lang="ko-KR" altLang="en-US" sz="1328" b="1">
              <a:latin typeface="+mj-ea"/>
              <a:ea typeface="+mj-ea"/>
            </a:endParaRPr>
          </a:p>
        </p:txBody>
      </p:sp>
      <p:sp>
        <p:nvSpPr>
          <p:cNvPr id="24" name="TextBox 23">
            <a:extLst>
              <a:ext uri="{FF2B5EF4-FFF2-40B4-BE49-F238E27FC236}">
                <a16:creationId xmlns:a16="http://schemas.microsoft.com/office/drawing/2014/main" id="{E5205F8F-38BA-4D08-91A8-CE28B1A4D758}"/>
              </a:ext>
            </a:extLst>
          </p:cNvPr>
          <p:cNvSpPr txBox="1"/>
          <p:nvPr/>
        </p:nvSpPr>
        <p:spPr>
          <a:xfrm>
            <a:off x="812540" y="4734501"/>
            <a:ext cx="1266693" cy="296684"/>
          </a:xfrm>
          <a:prstGeom prst="rect">
            <a:avLst/>
          </a:prstGeom>
          <a:noFill/>
        </p:spPr>
        <p:txBody>
          <a:bodyPr wrap="none" rtlCol="0">
            <a:spAutoFit/>
          </a:bodyPr>
          <a:lstStyle/>
          <a:p>
            <a:pPr algn="l"/>
            <a:r>
              <a:rPr lang="en-US" altLang="ko-KR" sz="1328" b="1">
                <a:latin typeface="+mj-ea"/>
                <a:ea typeface="+mj-ea"/>
              </a:rPr>
              <a:t>3</a:t>
            </a:r>
            <a:r>
              <a:rPr lang="ko-KR" altLang="en-US" sz="1328" b="1">
                <a:latin typeface="+mj-ea"/>
                <a:ea typeface="+mj-ea"/>
              </a:rPr>
              <a:t>번째 샘플 </a:t>
            </a:r>
            <a:r>
              <a:rPr lang="en-US" altLang="ko-KR" sz="1328" b="1">
                <a:latin typeface="+mj-ea"/>
                <a:ea typeface="+mj-ea"/>
              </a:rPr>
              <a:t>-&gt;</a:t>
            </a:r>
            <a:endParaRPr lang="ko-KR" altLang="en-US" sz="1328" b="1">
              <a:latin typeface="+mj-ea"/>
              <a:ea typeface="+mj-ea"/>
            </a:endParaRPr>
          </a:p>
        </p:txBody>
      </p:sp>
      <p:sp>
        <p:nvSpPr>
          <p:cNvPr id="25" name="오른쪽 중괄호 24">
            <a:extLst>
              <a:ext uri="{FF2B5EF4-FFF2-40B4-BE49-F238E27FC236}">
                <a16:creationId xmlns:a16="http://schemas.microsoft.com/office/drawing/2014/main" id="{6009F88F-175D-4144-8F0C-F6DD5DB95619}"/>
              </a:ext>
            </a:extLst>
          </p:cNvPr>
          <p:cNvSpPr/>
          <p:nvPr/>
        </p:nvSpPr>
        <p:spPr>
          <a:xfrm>
            <a:off x="6500687" y="4020742"/>
            <a:ext cx="197491" cy="1407962"/>
          </a:xfrm>
          <a:prstGeom prst="rightBrac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26" name="TextBox 25">
            <a:extLst>
              <a:ext uri="{FF2B5EF4-FFF2-40B4-BE49-F238E27FC236}">
                <a16:creationId xmlns:a16="http://schemas.microsoft.com/office/drawing/2014/main" id="{09454A67-410A-4171-AAF3-81181B1B5389}"/>
              </a:ext>
            </a:extLst>
          </p:cNvPr>
          <p:cNvSpPr txBox="1"/>
          <p:nvPr/>
        </p:nvSpPr>
        <p:spPr>
          <a:xfrm>
            <a:off x="6695268" y="4593319"/>
            <a:ext cx="1651414" cy="267637"/>
          </a:xfrm>
          <a:prstGeom prst="rect">
            <a:avLst/>
          </a:prstGeom>
          <a:noFill/>
        </p:spPr>
        <p:txBody>
          <a:bodyPr wrap="none" rtlCol="0">
            <a:spAutoFit/>
          </a:bodyPr>
          <a:lstStyle/>
          <a:p>
            <a:pPr algn="l"/>
            <a:r>
              <a:rPr lang="ko-KR" altLang="en-US" sz="1139" b="1">
                <a:latin typeface="+mj-ea"/>
                <a:ea typeface="+mj-ea"/>
              </a:rPr>
              <a:t>전체 샘플들 모두 선택</a:t>
            </a:r>
          </a:p>
        </p:txBody>
      </p:sp>
      <p:sp>
        <p:nvSpPr>
          <p:cNvPr id="27" name="TextBox 26">
            <a:extLst>
              <a:ext uri="{FF2B5EF4-FFF2-40B4-BE49-F238E27FC236}">
                <a16:creationId xmlns:a16="http://schemas.microsoft.com/office/drawing/2014/main" id="{14FF5D89-3813-4C70-9A62-182DA1C2511D}"/>
              </a:ext>
            </a:extLst>
          </p:cNvPr>
          <p:cNvSpPr txBox="1"/>
          <p:nvPr/>
        </p:nvSpPr>
        <p:spPr>
          <a:xfrm>
            <a:off x="7231280" y="4850234"/>
            <a:ext cx="2018501" cy="267637"/>
          </a:xfrm>
          <a:prstGeom prst="rect">
            <a:avLst/>
          </a:prstGeom>
          <a:noFill/>
        </p:spPr>
        <p:txBody>
          <a:bodyPr wrap="none" rtlCol="0">
            <a:spAutoFit/>
          </a:bodyPr>
          <a:lstStyle/>
          <a:p>
            <a:pPr algn="l"/>
            <a:r>
              <a:rPr lang="en-US" altLang="ko-KR" sz="1139" b="1">
                <a:latin typeface="+mj-ea"/>
                <a:ea typeface="+mj-ea"/>
              </a:rPr>
              <a:t>-&gt; </a:t>
            </a:r>
            <a:r>
              <a:rPr lang="ko-KR" altLang="en-US" sz="1139" b="1">
                <a:latin typeface="+mj-ea"/>
                <a:ea typeface="+mj-ea"/>
              </a:rPr>
              <a:t>그레디언트 계산</a:t>
            </a:r>
            <a:r>
              <a:rPr lang="en-US" altLang="ko-KR" sz="1139" b="1">
                <a:latin typeface="+mj-ea"/>
                <a:ea typeface="+mj-ea"/>
              </a:rPr>
              <a:t>(</a:t>
            </a:r>
            <a:r>
              <a:rPr lang="ko-KR" altLang="en-US" sz="1139" b="1">
                <a:latin typeface="+mj-ea"/>
                <a:ea typeface="+mj-ea"/>
              </a:rPr>
              <a:t>에포크</a:t>
            </a:r>
            <a:r>
              <a:rPr lang="en-US" altLang="ko-KR" sz="1139" b="1">
                <a:latin typeface="+mj-ea"/>
                <a:ea typeface="+mj-ea"/>
              </a:rPr>
              <a:t>)</a:t>
            </a:r>
            <a:endParaRPr lang="ko-KR" altLang="en-US" sz="1139" b="1">
              <a:latin typeface="+mj-ea"/>
              <a:ea typeface="+mj-ea"/>
            </a:endParaRPr>
          </a:p>
        </p:txBody>
      </p:sp>
      <p:sp>
        <p:nvSpPr>
          <p:cNvPr id="28" name="TextBox 27">
            <a:extLst>
              <a:ext uri="{FF2B5EF4-FFF2-40B4-BE49-F238E27FC236}">
                <a16:creationId xmlns:a16="http://schemas.microsoft.com/office/drawing/2014/main" id="{C639571B-AF1E-4DC1-BD87-A9AC1417061E}"/>
              </a:ext>
            </a:extLst>
          </p:cNvPr>
          <p:cNvSpPr txBox="1"/>
          <p:nvPr/>
        </p:nvSpPr>
        <p:spPr>
          <a:xfrm>
            <a:off x="3455392" y="5457037"/>
            <a:ext cx="1875835" cy="355162"/>
          </a:xfrm>
          <a:prstGeom prst="rect">
            <a:avLst/>
          </a:prstGeom>
          <a:noFill/>
        </p:spPr>
        <p:txBody>
          <a:bodyPr wrap="none" rtlCol="0">
            <a:spAutoFit/>
          </a:bodyPr>
          <a:lstStyle/>
          <a:p>
            <a:pPr algn="l"/>
            <a:r>
              <a:rPr lang="ko-KR" altLang="en-US" sz="1708" b="1">
                <a:latin typeface="+mj-ea"/>
                <a:ea typeface="+mj-ea"/>
              </a:rPr>
              <a:t>배치 경사 하강법</a:t>
            </a:r>
          </a:p>
        </p:txBody>
      </p:sp>
      <p:sp>
        <p:nvSpPr>
          <p:cNvPr id="3" name="텍스트 개체 틀 2">
            <a:extLst>
              <a:ext uri="{FF2B5EF4-FFF2-40B4-BE49-F238E27FC236}">
                <a16:creationId xmlns:a16="http://schemas.microsoft.com/office/drawing/2014/main" id="{027F9ECF-E78C-4FD0-B203-F42022F7DB20}"/>
              </a:ext>
            </a:extLst>
          </p:cNvPr>
          <p:cNvSpPr>
            <a:spLocks noGrp="1"/>
          </p:cNvSpPr>
          <p:nvPr>
            <p:ph type="body" sz="quarter" idx="19"/>
          </p:nvPr>
        </p:nvSpPr>
        <p:spPr/>
        <p:txBody>
          <a:bodyPr/>
          <a:lstStyle/>
          <a:p>
            <a:r>
              <a:rPr lang="ko-KR" altLang="en-US" sz="2400" b="1">
                <a:solidFill>
                  <a:srgbClr val="000000"/>
                </a:solidFill>
              </a:rPr>
              <a:t>신경망 구조</a:t>
            </a:r>
            <a:endParaRPr lang="ko-KR" altLang="en-US"/>
          </a:p>
        </p:txBody>
      </p:sp>
      <p:sp>
        <p:nvSpPr>
          <p:cNvPr id="29" name="텍스트 개체 틀 6">
            <a:extLst>
              <a:ext uri="{FF2B5EF4-FFF2-40B4-BE49-F238E27FC236}">
                <a16:creationId xmlns:a16="http://schemas.microsoft.com/office/drawing/2014/main" id="{79DE71F5-A45D-4026-90D2-54F70AB8EF7B}"/>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
        <p:nvSpPr>
          <p:cNvPr id="5" name="TextBox 4">
            <a:extLst>
              <a:ext uri="{FF2B5EF4-FFF2-40B4-BE49-F238E27FC236}">
                <a16:creationId xmlns:a16="http://schemas.microsoft.com/office/drawing/2014/main" id="{B841765B-9982-4E43-8A13-87C1ABA20969}"/>
              </a:ext>
            </a:extLst>
          </p:cNvPr>
          <p:cNvSpPr txBox="1"/>
          <p:nvPr/>
        </p:nvSpPr>
        <p:spPr>
          <a:xfrm>
            <a:off x="5494002" y="807191"/>
            <a:ext cx="1204176" cy="369332"/>
          </a:xfrm>
          <a:prstGeom prst="rect">
            <a:avLst/>
          </a:prstGeom>
          <a:noFill/>
        </p:spPr>
        <p:txBody>
          <a:bodyPr wrap="none" rtlCol="0">
            <a:spAutoFit/>
          </a:bodyPr>
          <a:lstStyle/>
          <a:p>
            <a:r>
              <a:rPr lang="en-US" altLang="ko-KR"/>
              <a:t>GD =&gt; SGD</a:t>
            </a:r>
            <a:endParaRPr lang="ko-KR" altLang="en-US"/>
          </a:p>
        </p:txBody>
      </p:sp>
      <p:sp>
        <p:nvSpPr>
          <p:cNvPr id="30" name="TextBox 29">
            <a:extLst>
              <a:ext uri="{FF2B5EF4-FFF2-40B4-BE49-F238E27FC236}">
                <a16:creationId xmlns:a16="http://schemas.microsoft.com/office/drawing/2014/main" id="{4586458B-D596-492B-9850-47CAC4289DDE}"/>
              </a:ext>
            </a:extLst>
          </p:cNvPr>
          <p:cNvSpPr txBox="1"/>
          <p:nvPr/>
        </p:nvSpPr>
        <p:spPr>
          <a:xfrm>
            <a:off x="4682106" y="1119816"/>
            <a:ext cx="3575018" cy="369332"/>
          </a:xfrm>
          <a:prstGeom prst="rect">
            <a:avLst/>
          </a:prstGeom>
          <a:noFill/>
        </p:spPr>
        <p:txBody>
          <a:bodyPr wrap="none" rtlCol="0">
            <a:spAutoFit/>
          </a:bodyPr>
          <a:lstStyle/>
          <a:p>
            <a:r>
              <a:rPr lang="ko-KR" altLang="en-US"/>
              <a:t>경사하강법</a:t>
            </a:r>
            <a:r>
              <a:rPr lang="en-US" altLang="ko-KR"/>
              <a:t>=&gt; </a:t>
            </a:r>
            <a:r>
              <a:rPr lang="ko-KR" altLang="en-US"/>
              <a:t>확률적 경사 하강법</a:t>
            </a:r>
          </a:p>
        </p:txBody>
      </p:sp>
    </p:spTree>
    <p:extLst>
      <p:ext uri="{BB962C8B-B14F-4D97-AF65-F5344CB8AC3E}">
        <p14:creationId xmlns:p14="http://schemas.microsoft.com/office/powerpoint/2010/main" val="159199205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extBox 50">
            <a:extLst>
              <a:ext uri="{FF2B5EF4-FFF2-40B4-BE49-F238E27FC236}">
                <a16:creationId xmlns:a16="http://schemas.microsoft.com/office/drawing/2014/main" id="{00487E67-B5E5-4D99-8D7A-B4B05C62E828}"/>
              </a:ext>
            </a:extLst>
          </p:cNvPr>
          <p:cNvSpPr txBox="1"/>
          <p:nvPr/>
        </p:nvSpPr>
        <p:spPr>
          <a:xfrm>
            <a:off x="424149" y="818167"/>
            <a:ext cx="2762295" cy="400110"/>
          </a:xfrm>
          <a:prstGeom prst="rect">
            <a:avLst/>
          </a:prstGeom>
          <a:noFill/>
        </p:spPr>
        <p:txBody>
          <a:bodyPr wrap="none" rtlCol="0">
            <a:spAutoFit/>
          </a:bodyPr>
          <a:lstStyle/>
          <a:p>
            <a:pPr algn="l"/>
            <a:r>
              <a:rPr lang="ko-KR" altLang="en-US" sz="2000" b="1">
                <a:latin typeface="+mj-ea"/>
                <a:ea typeface="+mj-ea"/>
              </a:rPr>
              <a:t>여러 가지 경사 하강법</a:t>
            </a:r>
          </a:p>
        </p:txBody>
      </p:sp>
      <p:graphicFrame>
        <p:nvGraphicFramePr>
          <p:cNvPr id="2" name="표 2">
            <a:extLst>
              <a:ext uri="{FF2B5EF4-FFF2-40B4-BE49-F238E27FC236}">
                <a16:creationId xmlns:a16="http://schemas.microsoft.com/office/drawing/2014/main" id="{542A0806-D0DC-4E9B-B0A6-71A9A70A67CE}"/>
              </a:ext>
            </a:extLst>
          </p:cNvPr>
          <p:cNvGraphicFramePr>
            <a:graphicFrameLocks noGrp="1"/>
          </p:cNvGraphicFramePr>
          <p:nvPr>
            <p:extLst>
              <p:ext uri="{D42A27DB-BD31-4B8C-83A1-F6EECF244321}">
                <p14:modId xmlns:p14="http://schemas.microsoft.com/office/powerpoint/2010/main" val="594163088"/>
              </p:ext>
            </p:extLst>
          </p:nvPr>
        </p:nvGraphicFramePr>
        <p:xfrm>
          <a:off x="2061158" y="1484784"/>
          <a:ext cx="4414775" cy="1407962"/>
        </p:xfrm>
        <a:graphic>
          <a:graphicData uri="http://schemas.openxmlformats.org/drawingml/2006/table">
            <a:tbl>
              <a:tblPr firstRow="1" bandRow="1">
                <a:tableStyleId>{5940675A-B579-460E-94D1-54222C63F5DA}</a:tableStyleId>
              </a:tblPr>
              <a:tblGrid>
                <a:gridCol w="882955">
                  <a:extLst>
                    <a:ext uri="{9D8B030D-6E8A-4147-A177-3AD203B41FA5}">
                      <a16:colId xmlns:a16="http://schemas.microsoft.com/office/drawing/2014/main" val="1895530755"/>
                    </a:ext>
                  </a:extLst>
                </a:gridCol>
                <a:gridCol w="882955">
                  <a:extLst>
                    <a:ext uri="{9D8B030D-6E8A-4147-A177-3AD203B41FA5}">
                      <a16:colId xmlns:a16="http://schemas.microsoft.com/office/drawing/2014/main" val="3099487695"/>
                    </a:ext>
                  </a:extLst>
                </a:gridCol>
                <a:gridCol w="882955">
                  <a:extLst>
                    <a:ext uri="{9D8B030D-6E8A-4147-A177-3AD203B41FA5}">
                      <a16:colId xmlns:a16="http://schemas.microsoft.com/office/drawing/2014/main" val="2140364734"/>
                    </a:ext>
                  </a:extLst>
                </a:gridCol>
                <a:gridCol w="882955">
                  <a:extLst>
                    <a:ext uri="{9D8B030D-6E8A-4147-A177-3AD203B41FA5}">
                      <a16:colId xmlns:a16="http://schemas.microsoft.com/office/drawing/2014/main" val="3711744073"/>
                    </a:ext>
                  </a:extLst>
                </a:gridCol>
                <a:gridCol w="882955">
                  <a:extLst>
                    <a:ext uri="{9D8B030D-6E8A-4147-A177-3AD203B41FA5}">
                      <a16:colId xmlns:a16="http://schemas.microsoft.com/office/drawing/2014/main" val="326207436"/>
                    </a:ext>
                  </a:extLst>
                </a:gridCol>
              </a:tblGrid>
              <a:tr h="351838">
                <a:tc>
                  <a:txBody>
                    <a:bodyPr/>
                    <a:lstStyle/>
                    <a:p>
                      <a:pPr algn="ctr" latinLnBrk="1"/>
                      <a:r>
                        <a:rPr lang="en-US" altLang="ko-KR" sz="1300">
                          <a:latin typeface="Consolas" panose="020B0609020204030204" pitchFamily="49" charset="0"/>
                        </a:rPr>
                        <a:t>181</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92</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130</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27</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a:t>
                      </a:r>
                      <a:endParaRPr lang="ko-KR" altLang="en-US" sz="1300">
                        <a:latin typeface="Consolas" panose="020B0609020204030204" pitchFamily="49" charset="0"/>
                      </a:endParaRPr>
                    </a:p>
                  </a:txBody>
                  <a:tcPr marL="86755" marR="86755" marT="43377" marB="43377" anchor="ctr"/>
                </a:tc>
                <a:extLst>
                  <a:ext uri="{0D108BD9-81ED-4DB2-BD59-A6C34878D82A}">
                    <a16:rowId xmlns:a16="http://schemas.microsoft.com/office/drawing/2014/main" val="2965270910"/>
                  </a:ext>
                </a:extLst>
              </a:tr>
              <a:tr h="352448">
                <a:tc>
                  <a:txBody>
                    <a:bodyPr/>
                    <a:lstStyle/>
                    <a:p>
                      <a:pPr algn="ctr" latinLnBrk="1"/>
                      <a:r>
                        <a:rPr lang="en-US" altLang="ko-KR" sz="1300">
                          <a:latin typeface="Consolas" panose="020B0609020204030204" pitchFamily="49" charset="0"/>
                        </a:rPr>
                        <a:t>172</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56</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125</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30</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a:t>
                      </a:r>
                      <a:endParaRPr lang="ko-KR" altLang="en-US" sz="1300">
                        <a:latin typeface="Consolas" panose="020B0609020204030204" pitchFamily="49" charset="0"/>
                      </a:endParaRPr>
                    </a:p>
                  </a:txBody>
                  <a:tcPr marL="86755" marR="86755" marT="43377" marB="43377" anchor="ctr"/>
                </a:tc>
                <a:extLst>
                  <a:ext uri="{0D108BD9-81ED-4DB2-BD59-A6C34878D82A}">
                    <a16:rowId xmlns:a16="http://schemas.microsoft.com/office/drawing/2014/main" val="858045542"/>
                  </a:ext>
                </a:extLst>
              </a:tr>
              <a:tr h="351838">
                <a:tc>
                  <a:txBody>
                    <a:bodyPr/>
                    <a:lstStyle/>
                    <a:p>
                      <a:pPr algn="ctr" latinLnBrk="1"/>
                      <a:r>
                        <a:rPr lang="en-US" altLang="ko-KR" sz="1300">
                          <a:latin typeface="Consolas" panose="020B0609020204030204" pitchFamily="49" charset="0"/>
                        </a:rPr>
                        <a:t>164</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61</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123</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16</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a:t>
                      </a:r>
                      <a:endParaRPr lang="ko-KR" altLang="en-US" sz="1300">
                        <a:latin typeface="Consolas" panose="020B0609020204030204" pitchFamily="49" charset="0"/>
                      </a:endParaRPr>
                    </a:p>
                  </a:txBody>
                  <a:tcPr marL="86755" marR="86755" marT="43377" marB="43377" anchor="ctr"/>
                </a:tc>
                <a:extLst>
                  <a:ext uri="{0D108BD9-81ED-4DB2-BD59-A6C34878D82A}">
                    <a16:rowId xmlns:a16="http://schemas.microsoft.com/office/drawing/2014/main" val="778499456"/>
                  </a:ext>
                </a:extLst>
              </a:tr>
              <a:tr h="351838">
                <a:tc>
                  <a:txBody>
                    <a:bodyPr/>
                    <a:lstStyle/>
                    <a:p>
                      <a:pPr algn="ctr" latinLnBrk="1"/>
                      <a:endParaRPr lang="ko-KR" altLang="en-US" sz="1300">
                        <a:latin typeface="Consolas" panose="020B0609020204030204" pitchFamily="49" charset="0"/>
                      </a:endParaRPr>
                    </a:p>
                  </a:txBody>
                  <a:tcPr marL="86755" marR="86755" marT="43377" marB="43377" anchor="ctr"/>
                </a:tc>
                <a:tc>
                  <a:txBody>
                    <a:bodyPr/>
                    <a:lstStyle/>
                    <a:p>
                      <a:pPr algn="ctr" latinLnBrk="1"/>
                      <a:endParaRPr lang="ko-KR" altLang="en-US" sz="1300">
                        <a:latin typeface="Consolas" panose="020B0609020204030204" pitchFamily="49" charset="0"/>
                      </a:endParaRPr>
                    </a:p>
                  </a:txBody>
                  <a:tcPr marL="86755" marR="86755" marT="43377" marB="43377" anchor="ctr"/>
                </a:tc>
                <a:tc>
                  <a:txBody>
                    <a:bodyPr/>
                    <a:lstStyle/>
                    <a:p>
                      <a:pPr algn="ctr" latinLnBrk="1"/>
                      <a:endParaRPr lang="ko-KR" altLang="en-US" sz="1300">
                        <a:latin typeface="Consolas" panose="020B0609020204030204" pitchFamily="49" charset="0"/>
                      </a:endParaRPr>
                    </a:p>
                  </a:txBody>
                  <a:tcPr marL="86755" marR="86755" marT="43377" marB="43377" anchor="ctr"/>
                </a:tc>
                <a:tc>
                  <a:txBody>
                    <a:bodyPr/>
                    <a:lstStyle/>
                    <a:p>
                      <a:pPr algn="ctr" latinLnBrk="1"/>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a:t>
                      </a:r>
                      <a:endParaRPr lang="ko-KR" altLang="en-US" sz="1300">
                        <a:latin typeface="Consolas" panose="020B0609020204030204" pitchFamily="49" charset="0"/>
                      </a:endParaRPr>
                    </a:p>
                  </a:txBody>
                  <a:tcPr marL="86755" marR="86755" marT="43377" marB="43377" anchor="ctr"/>
                </a:tc>
                <a:extLst>
                  <a:ext uri="{0D108BD9-81ED-4DB2-BD59-A6C34878D82A}">
                    <a16:rowId xmlns:a16="http://schemas.microsoft.com/office/drawing/2014/main" val="168476829"/>
                  </a:ext>
                </a:extLst>
              </a:tr>
            </a:tbl>
          </a:graphicData>
        </a:graphic>
      </p:graphicFrame>
      <p:sp>
        <p:nvSpPr>
          <p:cNvPr id="4" name="TextBox 3">
            <a:extLst>
              <a:ext uri="{FF2B5EF4-FFF2-40B4-BE49-F238E27FC236}">
                <a16:creationId xmlns:a16="http://schemas.microsoft.com/office/drawing/2014/main" id="{D5BFB177-D492-4DA4-92F7-0CB2EDFD4FD9}"/>
              </a:ext>
            </a:extLst>
          </p:cNvPr>
          <p:cNvSpPr txBox="1"/>
          <p:nvPr/>
        </p:nvSpPr>
        <p:spPr>
          <a:xfrm>
            <a:off x="787786" y="1484784"/>
            <a:ext cx="1266693" cy="296684"/>
          </a:xfrm>
          <a:prstGeom prst="rect">
            <a:avLst/>
          </a:prstGeom>
          <a:noFill/>
        </p:spPr>
        <p:txBody>
          <a:bodyPr wrap="none" rtlCol="0">
            <a:spAutoFit/>
          </a:bodyPr>
          <a:lstStyle/>
          <a:p>
            <a:pPr algn="l"/>
            <a:r>
              <a:rPr lang="en-US" altLang="ko-KR" sz="1328" b="1">
                <a:latin typeface="+mj-ea"/>
                <a:ea typeface="+mj-ea"/>
              </a:rPr>
              <a:t>1</a:t>
            </a:r>
            <a:r>
              <a:rPr lang="ko-KR" altLang="en-US" sz="1328" b="1">
                <a:latin typeface="+mj-ea"/>
                <a:ea typeface="+mj-ea"/>
              </a:rPr>
              <a:t>번째 샘플 </a:t>
            </a:r>
            <a:r>
              <a:rPr lang="en-US" altLang="ko-KR" sz="1328" b="1">
                <a:latin typeface="+mj-ea"/>
                <a:ea typeface="+mj-ea"/>
              </a:rPr>
              <a:t>-&gt;</a:t>
            </a:r>
            <a:endParaRPr lang="ko-KR" altLang="en-US" sz="1328" b="1">
              <a:latin typeface="+mj-ea"/>
              <a:ea typeface="+mj-ea"/>
            </a:endParaRPr>
          </a:p>
        </p:txBody>
      </p:sp>
      <p:sp>
        <p:nvSpPr>
          <p:cNvPr id="10" name="TextBox 9">
            <a:extLst>
              <a:ext uri="{FF2B5EF4-FFF2-40B4-BE49-F238E27FC236}">
                <a16:creationId xmlns:a16="http://schemas.microsoft.com/office/drawing/2014/main" id="{3D140125-D974-4BD2-8AF2-1376CA4D3DB2}"/>
              </a:ext>
            </a:extLst>
          </p:cNvPr>
          <p:cNvSpPr txBox="1"/>
          <p:nvPr/>
        </p:nvSpPr>
        <p:spPr>
          <a:xfrm>
            <a:off x="787786" y="1851198"/>
            <a:ext cx="1266693" cy="296684"/>
          </a:xfrm>
          <a:prstGeom prst="rect">
            <a:avLst/>
          </a:prstGeom>
          <a:noFill/>
        </p:spPr>
        <p:txBody>
          <a:bodyPr wrap="none" rtlCol="0">
            <a:spAutoFit/>
          </a:bodyPr>
          <a:lstStyle/>
          <a:p>
            <a:pPr algn="l"/>
            <a:r>
              <a:rPr lang="en-US" altLang="ko-KR" sz="1328" b="1">
                <a:latin typeface="+mj-ea"/>
                <a:ea typeface="+mj-ea"/>
              </a:rPr>
              <a:t>2</a:t>
            </a:r>
            <a:r>
              <a:rPr lang="ko-KR" altLang="en-US" sz="1328" b="1">
                <a:latin typeface="+mj-ea"/>
                <a:ea typeface="+mj-ea"/>
              </a:rPr>
              <a:t>번째 샘플 </a:t>
            </a:r>
            <a:r>
              <a:rPr lang="en-US" altLang="ko-KR" sz="1328" b="1">
                <a:latin typeface="+mj-ea"/>
                <a:ea typeface="+mj-ea"/>
              </a:rPr>
              <a:t>-&gt;</a:t>
            </a:r>
            <a:endParaRPr lang="ko-KR" altLang="en-US" sz="1328" b="1">
              <a:latin typeface="+mj-ea"/>
              <a:ea typeface="+mj-ea"/>
            </a:endParaRPr>
          </a:p>
        </p:txBody>
      </p:sp>
      <p:sp>
        <p:nvSpPr>
          <p:cNvPr id="11" name="TextBox 10">
            <a:extLst>
              <a:ext uri="{FF2B5EF4-FFF2-40B4-BE49-F238E27FC236}">
                <a16:creationId xmlns:a16="http://schemas.microsoft.com/office/drawing/2014/main" id="{F95B840F-1A01-42D0-B193-43CDE34BC08F}"/>
              </a:ext>
            </a:extLst>
          </p:cNvPr>
          <p:cNvSpPr txBox="1"/>
          <p:nvPr/>
        </p:nvSpPr>
        <p:spPr>
          <a:xfrm>
            <a:off x="787786" y="2217612"/>
            <a:ext cx="1266693" cy="296684"/>
          </a:xfrm>
          <a:prstGeom prst="rect">
            <a:avLst/>
          </a:prstGeom>
          <a:noFill/>
        </p:spPr>
        <p:txBody>
          <a:bodyPr wrap="none" rtlCol="0">
            <a:spAutoFit/>
          </a:bodyPr>
          <a:lstStyle/>
          <a:p>
            <a:pPr algn="l"/>
            <a:r>
              <a:rPr lang="en-US" altLang="ko-KR" sz="1328" b="1">
                <a:latin typeface="+mj-ea"/>
                <a:ea typeface="+mj-ea"/>
              </a:rPr>
              <a:t>3</a:t>
            </a:r>
            <a:r>
              <a:rPr lang="ko-KR" altLang="en-US" sz="1328" b="1">
                <a:latin typeface="+mj-ea"/>
                <a:ea typeface="+mj-ea"/>
              </a:rPr>
              <a:t>번째 샘플 </a:t>
            </a:r>
            <a:r>
              <a:rPr lang="en-US" altLang="ko-KR" sz="1328" b="1">
                <a:latin typeface="+mj-ea"/>
                <a:ea typeface="+mj-ea"/>
              </a:rPr>
              <a:t>-&gt;</a:t>
            </a:r>
            <a:endParaRPr lang="ko-KR" altLang="en-US" sz="1328" b="1">
              <a:latin typeface="+mj-ea"/>
              <a:ea typeface="+mj-ea"/>
            </a:endParaRPr>
          </a:p>
        </p:txBody>
      </p:sp>
      <p:sp>
        <p:nvSpPr>
          <p:cNvPr id="12" name="TextBox 11">
            <a:extLst>
              <a:ext uri="{FF2B5EF4-FFF2-40B4-BE49-F238E27FC236}">
                <a16:creationId xmlns:a16="http://schemas.microsoft.com/office/drawing/2014/main" id="{19F8DD8D-B8F4-43A7-8B14-6D670DEA11BE}"/>
              </a:ext>
            </a:extLst>
          </p:cNvPr>
          <p:cNvSpPr txBox="1"/>
          <p:nvPr/>
        </p:nvSpPr>
        <p:spPr>
          <a:xfrm>
            <a:off x="6870913" y="1851198"/>
            <a:ext cx="1745991" cy="618246"/>
          </a:xfrm>
          <a:prstGeom prst="rect">
            <a:avLst/>
          </a:prstGeom>
          <a:noFill/>
        </p:spPr>
        <p:txBody>
          <a:bodyPr wrap="none" rtlCol="0">
            <a:spAutoFit/>
          </a:bodyPr>
          <a:lstStyle/>
          <a:p>
            <a:pPr algn="l"/>
            <a:r>
              <a:rPr lang="ko-KR" altLang="en-US" sz="1139" b="1">
                <a:latin typeface="+mj-ea"/>
                <a:ea typeface="+mj-ea"/>
              </a:rPr>
              <a:t>전체 샘플 중 몇 개의</a:t>
            </a:r>
            <a:endParaRPr lang="en-US" altLang="ko-KR" sz="1139" b="1">
              <a:latin typeface="+mj-ea"/>
              <a:ea typeface="+mj-ea"/>
            </a:endParaRPr>
          </a:p>
          <a:p>
            <a:pPr algn="l"/>
            <a:r>
              <a:rPr lang="ko-KR" altLang="en-US" sz="1139" b="1">
                <a:latin typeface="+mj-ea"/>
                <a:ea typeface="+mj-ea"/>
              </a:rPr>
              <a:t>샘플을 중복되지 않도록</a:t>
            </a:r>
            <a:endParaRPr lang="en-US" altLang="ko-KR" sz="1139" b="1">
              <a:latin typeface="+mj-ea"/>
              <a:ea typeface="+mj-ea"/>
            </a:endParaRPr>
          </a:p>
          <a:p>
            <a:pPr algn="l"/>
            <a:r>
              <a:rPr lang="ko-KR" altLang="en-US" sz="1139" b="1">
                <a:latin typeface="+mj-ea"/>
                <a:ea typeface="+mj-ea"/>
              </a:rPr>
              <a:t>무작위로 선택</a:t>
            </a:r>
          </a:p>
        </p:txBody>
      </p:sp>
      <p:sp>
        <p:nvSpPr>
          <p:cNvPr id="19" name="TextBox 18">
            <a:extLst>
              <a:ext uri="{FF2B5EF4-FFF2-40B4-BE49-F238E27FC236}">
                <a16:creationId xmlns:a16="http://schemas.microsoft.com/office/drawing/2014/main" id="{404C55DD-2644-4E09-8E5C-5A4B59B81B8A}"/>
              </a:ext>
            </a:extLst>
          </p:cNvPr>
          <p:cNvSpPr txBox="1"/>
          <p:nvPr/>
        </p:nvSpPr>
        <p:spPr>
          <a:xfrm>
            <a:off x="7443166" y="2481637"/>
            <a:ext cx="1470274" cy="267637"/>
          </a:xfrm>
          <a:prstGeom prst="rect">
            <a:avLst/>
          </a:prstGeom>
          <a:noFill/>
        </p:spPr>
        <p:txBody>
          <a:bodyPr wrap="none" rtlCol="0">
            <a:spAutoFit/>
          </a:bodyPr>
          <a:lstStyle/>
          <a:p>
            <a:pPr algn="l"/>
            <a:r>
              <a:rPr lang="en-US" altLang="ko-KR" sz="1139" b="1">
                <a:latin typeface="+mj-ea"/>
                <a:ea typeface="+mj-ea"/>
              </a:rPr>
              <a:t>-&gt; </a:t>
            </a:r>
            <a:r>
              <a:rPr lang="ko-KR" altLang="en-US" sz="1139" b="1">
                <a:latin typeface="+mj-ea"/>
                <a:ea typeface="+mj-ea"/>
              </a:rPr>
              <a:t>그레디언트 계산</a:t>
            </a:r>
          </a:p>
        </p:txBody>
      </p:sp>
      <p:sp>
        <p:nvSpPr>
          <p:cNvPr id="20" name="TextBox 19">
            <a:extLst>
              <a:ext uri="{FF2B5EF4-FFF2-40B4-BE49-F238E27FC236}">
                <a16:creationId xmlns:a16="http://schemas.microsoft.com/office/drawing/2014/main" id="{84893A95-8823-4109-B19C-D65D50FFBFCF}"/>
              </a:ext>
            </a:extLst>
          </p:cNvPr>
          <p:cNvSpPr txBox="1"/>
          <p:nvPr/>
        </p:nvSpPr>
        <p:spPr>
          <a:xfrm>
            <a:off x="3430638" y="2940148"/>
            <a:ext cx="2392001" cy="355162"/>
          </a:xfrm>
          <a:prstGeom prst="rect">
            <a:avLst/>
          </a:prstGeom>
          <a:noFill/>
        </p:spPr>
        <p:txBody>
          <a:bodyPr wrap="none" rtlCol="0">
            <a:spAutoFit/>
          </a:bodyPr>
          <a:lstStyle/>
          <a:p>
            <a:pPr algn="l"/>
            <a:r>
              <a:rPr lang="ko-KR" altLang="en-US" sz="1708" b="1">
                <a:latin typeface="+mj-ea"/>
                <a:ea typeface="+mj-ea"/>
              </a:rPr>
              <a:t>미니 배치 경사 하강법</a:t>
            </a:r>
          </a:p>
        </p:txBody>
      </p:sp>
      <p:sp>
        <p:nvSpPr>
          <p:cNvPr id="29" name="타원 28">
            <a:extLst>
              <a:ext uri="{FF2B5EF4-FFF2-40B4-BE49-F238E27FC236}">
                <a16:creationId xmlns:a16="http://schemas.microsoft.com/office/drawing/2014/main" id="{851D50FE-23CF-4DCB-A18D-E1A1CAA88FD5}"/>
              </a:ext>
            </a:extLst>
          </p:cNvPr>
          <p:cNvSpPr/>
          <p:nvPr/>
        </p:nvSpPr>
        <p:spPr>
          <a:xfrm>
            <a:off x="6359555" y="1589957"/>
            <a:ext cx="148118" cy="14811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0" name="타원 29">
            <a:extLst>
              <a:ext uri="{FF2B5EF4-FFF2-40B4-BE49-F238E27FC236}">
                <a16:creationId xmlns:a16="http://schemas.microsoft.com/office/drawing/2014/main" id="{31943E63-D784-4CEB-9437-416A355D96DF}"/>
              </a:ext>
            </a:extLst>
          </p:cNvPr>
          <p:cNvSpPr/>
          <p:nvPr/>
        </p:nvSpPr>
        <p:spPr>
          <a:xfrm>
            <a:off x="6359554" y="1939851"/>
            <a:ext cx="148118" cy="14811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1" name="타원 30">
            <a:extLst>
              <a:ext uri="{FF2B5EF4-FFF2-40B4-BE49-F238E27FC236}">
                <a16:creationId xmlns:a16="http://schemas.microsoft.com/office/drawing/2014/main" id="{CF6A6AB3-C648-44E1-9FD9-58679F492392}"/>
              </a:ext>
            </a:extLst>
          </p:cNvPr>
          <p:cNvSpPr/>
          <p:nvPr/>
        </p:nvSpPr>
        <p:spPr>
          <a:xfrm>
            <a:off x="6359555" y="2297966"/>
            <a:ext cx="148118" cy="14811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2" name="타원 31">
            <a:extLst>
              <a:ext uri="{FF2B5EF4-FFF2-40B4-BE49-F238E27FC236}">
                <a16:creationId xmlns:a16="http://schemas.microsoft.com/office/drawing/2014/main" id="{2BC16571-0B9B-4A7C-BF07-E6AE6B9B32D9}"/>
              </a:ext>
            </a:extLst>
          </p:cNvPr>
          <p:cNvSpPr/>
          <p:nvPr/>
        </p:nvSpPr>
        <p:spPr>
          <a:xfrm>
            <a:off x="6359554" y="2647860"/>
            <a:ext cx="148118" cy="14811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4" name="연결선: 꺾임 13">
            <a:extLst>
              <a:ext uri="{FF2B5EF4-FFF2-40B4-BE49-F238E27FC236}">
                <a16:creationId xmlns:a16="http://schemas.microsoft.com/office/drawing/2014/main" id="{6FB9BFF0-D96A-4C64-B061-CB9F5BB0E8C7}"/>
              </a:ext>
            </a:extLst>
          </p:cNvPr>
          <p:cNvCxnSpPr>
            <a:stCxn id="29" idx="6"/>
            <a:endCxn id="31" idx="6"/>
          </p:cNvCxnSpPr>
          <p:nvPr/>
        </p:nvCxnSpPr>
        <p:spPr>
          <a:xfrm>
            <a:off x="6507672" y="1664016"/>
            <a:ext cx="12049" cy="708009"/>
          </a:xfrm>
          <a:prstGeom prst="bentConnector3">
            <a:avLst>
              <a:gd name="adj1" fmla="val 1800000"/>
            </a:avLst>
          </a:prstGeom>
          <a:ln w="28575">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3" name="연결선: 꺾임 32">
            <a:extLst>
              <a:ext uri="{FF2B5EF4-FFF2-40B4-BE49-F238E27FC236}">
                <a16:creationId xmlns:a16="http://schemas.microsoft.com/office/drawing/2014/main" id="{8CDBE728-0E78-4BA6-90A7-E599BF1C2ABD}"/>
              </a:ext>
            </a:extLst>
          </p:cNvPr>
          <p:cNvCxnSpPr>
            <a:cxnSpLocks/>
            <a:stCxn id="30" idx="6"/>
            <a:endCxn id="32" idx="6"/>
          </p:cNvCxnSpPr>
          <p:nvPr/>
        </p:nvCxnSpPr>
        <p:spPr>
          <a:xfrm>
            <a:off x="6507671" y="2013910"/>
            <a:ext cx="12049" cy="708009"/>
          </a:xfrm>
          <a:prstGeom prst="bentConnector3">
            <a:avLst>
              <a:gd name="adj1" fmla="val 2502441"/>
            </a:avLst>
          </a:prstGeom>
          <a:ln w="28575">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9" name="직선 화살표 연결선 38">
            <a:extLst>
              <a:ext uri="{FF2B5EF4-FFF2-40B4-BE49-F238E27FC236}">
                <a16:creationId xmlns:a16="http://schemas.microsoft.com/office/drawing/2014/main" id="{9179B364-2729-447C-A2D8-E5EA7AEF672D}"/>
              </a:ext>
            </a:extLst>
          </p:cNvPr>
          <p:cNvCxnSpPr>
            <a:cxnSpLocks/>
          </p:cNvCxnSpPr>
          <p:nvPr/>
        </p:nvCxnSpPr>
        <p:spPr>
          <a:xfrm flipV="1">
            <a:off x="1527734" y="3723235"/>
            <a:ext cx="0" cy="253893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직선 화살표 연결선 39">
            <a:extLst>
              <a:ext uri="{FF2B5EF4-FFF2-40B4-BE49-F238E27FC236}">
                <a16:creationId xmlns:a16="http://schemas.microsoft.com/office/drawing/2014/main" id="{140EF8FA-B78B-42ED-BB4E-048691722980}"/>
              </a:ext>
            </a:extLst>
          </p:cNvPr>
          <p:cNvCxnSpPr>
            <a:cxnSpLocks/>
          </p:cNvCxnSpPr>
          <p:nvPr/>
        </p:nvCxnSpPr>
        <p:spPr>
          <a:xfrm flipV="1">
            <a:off x="1238552" y="5994155"/>
            <a:ext cx="2634800" cy="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4EC57786-72E3-42CE-8FA3-BBD3915EB262}"/>
                  </a:ext>
                </a:extLst>
              </p:cNvPr>
              <p:cNvSpPr txBox="1"/>
              <p:nvPr/>
            </p:nvSpPr>
            <p:spPr>
              <a:xfrm>
                <a:off x="3771923" y="5818951"/>
                <a:ext cx="556499"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solidFill>
                                <a:srgbClr val="000000"/>
                              </a:solidFill>
                              <a:latin typeface="Cambria Math" panose="02040503050406030204" pitchFamily="18" charset="0"/>
                            </a:rPr>
                          </m:ctrlPr>
                        </m:sSubPr>
                        <m:e>
                          <m:r>
                            <a:rPr lang="en-US" altLang="ko-KR" sz="1708" i="1">
                              <a:solidFill>
                                <a:srgbClr val="000000"/>
                              </a:solidFill>
                              <a:latin typeface="Cambria Math" panose="02040503050406030204" pitchFamily="18" charset="0"/>
                            </a:rPr>
                            <m:t>𝑤</m:t>
                          </m:r>
                        </m:e>
                        <m:sub>
                          <m:r>
                            <a:rPr lang="en-US" altLang="ko-KR" sz="1708" i="1">
                              <a:solidFill>
                                <a:srgbClr val="000000"/>
                              </a:solidFill>
                              <a:latin typeface="Cambria Math" panose="02040503050406030204" pitchFamily="18" charset="0"/>
                            </a:rPr>
                            <m:t>1</m:t>
                          </m:r>
                        </m:sub>
                      </m:sSub>
                    </m:oMath>
                  </m:oMathPara>
                </a14:m>
                <a:endParaRPr lang="ko-KR" altLang="en-US" sz="1708">
                  <a:latin typeface="Consolas" panose="020B0609020204030204" pitchFamily="49" charset="0"/>
                </a:endParaRPr>
              </a:p>
            </p:txBody>
          </p:sp>
        </mc:Choice>
        <mc:Fallback xmlns="">
          <p:sp>
            <p:nvSpPr>
              <p:cNvPr id="41" name="TextBox 40">
                <a:extLst>
                  <a:ext uri="{FF2B5EF4-FFF2-40B4-BE49-F238E27FC236}">
                    <a16:creationId xmlns:a16="http://schemas.microsoft.com/office/drawing/2014/main" id="{4EC57786-72E3-42CE-8FA3-BBD3915EB262}"/>
                  </a:ext>
                </a:extLst>
              </p:cNvPr>
              <p:cNvSpPr txBox="1">
                <a:spLocks noRot="1" noChangeAspect="1" noMove="1" noResize="1" noEditPoints="1" noAdjustHandles="1" noChangeArrowheads="1" noChangeShapeType="1" noTextEdit="1"/>
              </p:cNvSpPr>
              <p:nvPr/>
            </p:nvSpPr>
            <p:spPr>
              <a:xfrm>
                <a:off x="3771923" y="5818951"/>
                <a:ext cx="556499" cy="355162"/>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CFD86B6E-F21E-4588-8A3A-061C1AC0FE64}"/>
                  </a:ext>
                </a:extLst>
              </p:cNvPr>
              <p:cNvSpPr txBox="1"/>
              <p:nvPr/>
            </p:nvSpPr>
            <p:spPr>
              <a:xfrm>
                <a:off x="1264490" y="3379302"/>
                <a:ext cx="561564"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solidFill>
                                <a:srgbClr val="000000"/>
                              </a:solidFill>
                              <a:latin typeface="Cambria Math" panose="02040503050406030204" pitchFamily="18" charset="0"/>
                            </a:rPr>
                          </m:ctrlPr>
                        </m:sSubPr>
                        <m:e>
                          <m:r>
                            <a:rPr lang="en-US" altLang="ko-KR" sz="1708" i="1">
                              <a:solidFill>
                                <a:srgbClr val="000000"/>
                              </a:solidFill>
                              <a:latin typeface="Cambria Math" panose="02040503050406030204" pitchFamily="18" charset="0"/>
                            </a:rPr>
                            <m:t>𝑤</m:t>
                          </m:r>
                        </m:e>
                        <m:sub>
                          <m:r>
                            <a:rPr lang="en-US" altLang="ko-KR" sz="1708" i="1">
                              <a:solidFill>
                                <a:srgbClr val="000000"/>
                              </a:solidFill>
                              <a:latin typeface="Cambria Math" panose="02040503050406030204" pitchFamily="18" charset="0"/>
                            </a:rPr>
                            <m:t>2</m:t>
                          </m:r>
                        </m:sub>
                      </m:sSub>
                    </m:oMath>
                  </m:oMathPara>
                </a14:m>
                <a:endParaRPr lang="ko-KR" altLang="en-US" sz="1708">
                  <a:latin typeface="Consolas" panose="020B0609020204030204" pitchFamily="49" charset="0"/>
                </a:endParaRPr>
              </a:p>
            </p:txBody>
          </p:sp>
        </mc:Choice>
        <mc:Fallback xmlns="">
          <p:sp>
            <p:nvSpPr>
              <p:cNvPr id="42" name="TextBox 41">
                <a:extLst>
                  <a:ext uri="{FF2B5EF4-FFF2-40B4-BE49-F238E27FC236}">
                    <a16:creationId xmlns:a16="http://schemas.microsoft.com/office/drawing/2014/main" id="{CFD86B6E-F21E-4588-8A3A-061C1AC0FE64}"/>
                  </a:ext>
                </a:extLst>
              </p:cNvPr>
              <p:cNvSpPr txBox="1">
                <a:spLocks noRot="1" noChangeAspect="1" noMove="1" noResize="1" noEditPoints="1" noAdjustHandles="1" noChangeArrowheads="1" noChangeShapeType="1" noTextEdit="1"/>
              </p:cNvSpPr>
              <p:nvPr/>
            </p:nvSpPr>
            <p:spPr>
              <a:xfrm>
                <a:off x="1264490" y="3379302"/>
                <a:ext cx="561564" cy="355162"/>
              </a:xfrm>
              <a:prstGeom prst="rect">
                <a:avLst/>
              </a:prstGeom>
              <a:blipFill>
                <a:blip r:embed="rId4"/>
                <a:stretch>
                  <a:fillRect/>
                </a:stretch>
              </a:blipFill>
            </p:spPr>
            <p:txBody>
              <a:bodyPr/>
              <a:lstStyle/>
              <a:p>
                <a:r>
                  <a:rPr lang="ko-KR" altLang="en-US">
                    <a:noFill/>
                  </a:rPr>
                  <a:t> </a:t>
                </a:r>
              </a:p>
            </p:txBody>
          </p:sp>
        </mc:Fallback>
      </mc:AlternateContent>
      <p:sp>
        <p:nvSpPr>
          <p:cNvPr id="48" name="TextBox 47">
            <a:extLst>
              <a:ext uri="{FF2B5EF4-FFF2-40B4-BE49-F238E27FC236}">
                <a16:creationId xmlns:a16="http://schemas.microsoft.com/office/drawing/2014/main" id="{90780A64-4FF8-4A54-AAEF-854C7F7AD952}"/>
              </a:ext>
            </a:extLst>
          </p:cNvPr>
          <p:cNvSpPr txBox="1"/>
          <p:nvPr/>
        </p:nvSpPr>
        <p:spPr>
          <a:xfrm>
            <a:off x="1815592" y="6033178"/>
            <a:ext cx="2095445" cy="355162"/>
          </a:xfrm>
          <a:prstGeom prst="rect">
            <a:avLst/>
          </a:prstGeom>
          <a:noFill/>
        </p:spPr>
        <p:txBody>
          <a:bodyPr wrap="none" rtlCol="0">
            <a:spAutoFit/>
          </a:bodyPr>
          <a:lstStyle/>
          <a:p>
            <a:pPr algn="l"/>
            <a:r>
              <a:rPr lang="ko-KR" altLang="en-US" sz="1708" b="1">
                <a:latin typeface="+mj-ea"/>
                <a:ea typeface="+mj-ea"/>
              </a:rPr>
              <a:t>확률적 경사 하강법</a:t>
            </a:r>
          </a:p>
        </p:txBody>
      </p:sp>
      <p:sp>
        <p:nvSpPr>
          <p:cNvPr id="7177" name="타원 7176">
            <a:extLst>
              <a:ext uri="{FF2B5EF4-FFF2-40B4-BE49-F238E27FC236}">
                <a16:creationId xmlns:a16="http://schemas.microsoft.com/office/drawing/2014/main" id="{431BF1AA-94AE-4D36-B5E5-6B305969B79B}"/>
              </a:ext>
            </a:extLst>
          </p:cNvPr>
          <p:cNvSpPr/>
          <p:nvPr/>
        </p:nvSpPr>
        <p:spPr>
          <a:xfrm>
            <a:off x="3375674" y="3850430"/>
            <a:ext cx="126863" cy="12686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0" name="타원 49">
            <a:extLst>
              <a:ext uri="{FF2B5EF4-FFF2-40B4-BE49-F238E27FC236}">
                <a16:creationId xmlns:a16="http://schemas.microsoft.com/office/drawing/2014/main" id="{19B022AD-3CBD-4B6D-A4C8-B990956AB24D}"/>
              </a:ext>
            </a:extLst>
          </p:cNvPr>
          <p:cNvSpPr/>
          <p:nvPr/>
        </p:nvSpPr>
        <p:spPr>
          <a:xfrm>
            <a:off x="2021454" y="5539820"/>
            <a:ext cx="126863" cy="12686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179" name="자유형: 도형 7178">
            <a:extLst>
              <a:ext uri="{FF2B5EF4-FFF2-40B4-BE49-F238E27FC236}">
                <a16:creationId xmlns:a16="http://schemas.microsoft.com/office/drawing/2014/main" id="{8DC01F39-746B-4882-8CC7-3F80D9A0FF51}"/>
              </a:ext>
            </a:extLst>
          </p:cNvPr>
          <p:cNvSpPr/>
          <p:nvPr/>
        </p:nvSpPr>
        <p:spPr>
          <a:xfrm>
            <a:off x="2113154" y="3610621"/>
            <a:ext cx="1918477" cy="1946691"/>
          </a:xfrm>
          <a:custGeom>
            <a:avLst/>
            <a:gdLst>
              <a:gd name="connsiteX0" fmla="*/ 0 w 2022087"/>
              <a:gd name="connsiteY0" fmla="*/ 2051825 h 2051825"/>
              <a:gd name="connsiteX1" fmla="*/ 7434 w 2022087"/>
              <a:gd name="connsiteY1" fmla="*/ 1992351 h 2051825"/>
              <a:gd name="connsiteX2" fmla="*/ 22302 w 2022087"/>
              <a:gd name="connsiteY2" fmla="*/ 1947747 h 2051825"/>
              <a:gd name="connsiteX3" fmla="*/ 29736 w 2022087"/>
              <a:gd name="connsiteY3" fmla="*/ 1865971 h 2051825"/>
              <a:gd name="connsiteX4" fmla="*/ 37170 w 2022087"/>
              <a:gd name="connsiteY4" fmla="*/ 1813932 h 2051825"/>
              <a:gd name="connsiteX5" fmla="*/ 44604 w 2022087"/>
              <a:gd name="connsiteY5" fmla="*/ 1732156 h 2051825"/>
              <a:gd name="connsiteX6" fmla="*/ 59473 w 2022087"/>
              <a:gd name="connsiteY6" fmla="*/ 1598342 h 2051825"/>
              <a:gd name="connsiteX7" fmla="*/ 74341 w 2022087"/>
              <a:gd name="connsiteY7" fmla="*/ 1524000 h 2051825"/>
              <a:gd name="connsiteX8" fmla="*/ 111512 w 2022087"/>
              <a:gd name="connsiteY8" fmla="*/ 1553737 h 2051825"/>
              <a:gd name="connsiteX9" fmla="*/ 133814 w 2022087"/>
              <a:gd name="connsiteY9" fmla="*/ 1568605 h 2051825"/>
              <a:gd name="connsiteX10" fmla="*/ 185853 w 2022087"/>
              <a:gd name="connsiteY10" fmla="*/ 1613210 h 2051825"/>
              <a:gd name="connsiteX11" fmla="*/ 215590 w 2022087"/>
              <a:gd name="connsiteY11" fmla="*/ 1650381 h 2051825"/>
              <a:gd name="connsiteX12" fmla="*/ 245326 w 2022087"/>
              <a:gd name="connsiteY12" fmla="*/ 1657815 h 2051825"/>
              <a:gd name="connsiteX13" fmla="*/ 267629 w 2022087"/>
              <a:gd name="connsiteY13" fmla="*/ 1665249 h 2051825"/>
              <a:gd name="connsiteX14" fmla="*/ 312234 w 2022087"/>
              <a:gd name="connsiteY14" fmla="*/ 1687551 h 2051825"/>
              <a:gd name="connsiteX15" fmla="*/ 334536 w 2022087"/>
              <a:gd name="connsiteY15" fmla="*/ 1702420 h 2051825"/>
              <a:gd name="connsiteX16" fmla="*/ 394009 w 2022087"/>
              <a:gd name="connsiteY16" fmla="*/ 1724722 h 2051825"/>
              <a:gd name="connsiteX17" fmla="*/ 423746 w 2022087"/>
              <a:gd name="connsiteY17" fmla="*/ 1732156 h 2051825"/>
              <a:gd name="connsiteX18" fmla="*/ 446048 w 2022087"/>
              <a:gd name="connsiteY18" fmla="*/ 1672683 h 2051825"/>
              <a:gd name="connsiteX19" fmla="*/ 460917 w 2022087"/>
              <a:gd name="connsiteY19" fmla="*/ 1613210 h 2051825"/>
              <a:gd name="connsiteX20" fmla="*/ 468351 w 2022087"/>
              <a:gd name="connsiteY20" fmla="*/ 1590908 h 2051825"/>
              <a:gd name="connsiteX21" fmla="*/ 475785 w 2022087"/>
              <a:gd name="connsiteY21" fmla="*/ 1553737 h 2051825"/>
              <a:gd name="connsiteX22" fmla="*/ 483219 w 2022087"/>
              <a:gd name="connsiteY22" fmla="*/ 1434791 h 2051825"/>
              <a:gd name="connsiteX23" fmla="*/ 527824 w 2022087"/>
              <a:gd name="connsiteY23" fmla="*/ 1442225 h 2051825"/>
              <a:gd name="connsiteX24" fmla="*/ 564995 w 2022087"/>
              <a:gd name="connsiteY24" fmla="*/ 1479395 h 2051825"/>
              <a:gd name="connsiteX25" fmla="*/ 594731 w 2022087"/>
              <a:gd name="connsiteY25" fmla="*/ 1494264 h 2051825"/>
              <a:gd name="connsiteX26" fmla="*/ 646770 w 2022087"/>
              <a:gd name="connsiteY26" fmla="*/ 1538869 h 2051825"/>
              <a:gd name="connsiteX27" fmla="*/ 676507 w 2022087"/>
              <a:gd name="connsiteY27" fmla="*/ 1553737 h 2051825"/>
              <a:gd name="connsiteX28" fmla="*/ 698809 w 2022087"/>
              <a:gd name="connsiteY28" fmla="*/ 1561171 h 2051825"/>
              <a:gd name="connsiteX29" fmla="*/ 743414 w 2022087"/>
              <a:gd name="connsiteY29" fmla="*/ 1590908 h 2051825"/>
              <a:gd name="connsiteX30" fmla="*/ 788019 w 2022087"/>
              <a:gd name="connsiteY30" fmla="*/ 1605776 h 2051825"/>
              <a:gd name="connsiteX31" fmla="*/ 810322 w 2022087"/>
              <a:gd name="connsiteY31" fmla="*/ 1613210 h 2051825"/>
              <a:gd name="connsiteX32" fmla="*/ 832624 w 2022087"/>
              <a:gd name="connsiteY32" fmla="*/ 1628078 h 2051825"/>
              <a:gd name="connsiteX33" fmla="*/ 921834 w 2022087"/>
              <a:gd name="connsiteY33" fmla="*/ 1628078 h 2051825"/>
              <a:gd name="connsiteX34" fmla="*/ 936702 w 2022087"/>
              <a:gd name="connsiteY34" fmla="*/ 1590908 h 2051825"/>
              <a:gd name="connsiteX35" fmla="*/ 959004 w 2022087"/>
              <a:gd name="connsiteY35" fmla="*/ 1576039 h 2051825"/>
              <a:gd name="connsiteX36" fmla="*/ 973873 w 2022087"/>
              <a:gd name="connsiteY36" fmla="*/ 1561171 h 2051825"/>
              <a:gd name="connsiteX37" fmla="*/ 1011043 w 2022087"/>
              <a:gd name="connsiteY37" fmla="*/ 1516566 h 2051825"/>
              <a:gd name="connsiteX38" fmla="*/ 1025912 w 2022087"/>
              <a:gd name="connsiteY38" fmla="*/ 1486830 h 2051825"/>
              <a:gd name="connsiteX39" fmla="*/ 1048214 w 2022087"/>
              <a:gd name="connsiteY39" fmla="*/ 1479395 h 2051825"/>
              <a:gd name="connsiteX40" fmla="*/ 1070517 w 2022087"/>
              <a:gd name="connsiteY40" fmla="*/ 1464527 h 2051825"/>
              <a:gd name="connsiteX41" fmla="*/ 1085385 w 2022087"/>
              <a:gd name="connsiteY41" fmla="*/ 1442225 h 2051825"/>
              <a:gd name="connsiteX42" fmla="*/ 1107687 w 2022087"/>
              <a:gd name="connsiteY42" fmla="*/ 1434791 h 2051825"/>
              <a:gd name="connsiteX43" fmla="*/ 1152292 w 2022087"/>
              <a:gd name="connsiteY43" fmla="*/ 1405054 h 2051825"/>
              <a:gd name="connsiteX44" fmla="*/ 1174595 w 2022087"/>
              <a:gd name="connsiteY44" fmla="*/ 1390186 h 2051825"/>
              <a:gd name="connsiteX45" fmla="*/ 1189463 w 2022087"/>
              <a:gd name="connsiteY45" fmla="*/ 1449659 h 2051825"/>
              <a:gd name="connsiteX46" fmla="*/ 1196897 w 2022087"/>
              <a:gd name="connsiteY46" fmla="*/ 1479395 h 2051825"/>
              <a:gd name="connsiteX47" fmla="*/ 1204331 w 2022087"/>
              <a:gd name="connsiteY47" fmla="*/ 1553737 h 2051825"/>
              <a:gd name="connsiteX48" fmla="*/ 1219200 w 2022087"/>
              <a:gd name="connsiteY48" fmla="*/ 1576039 h 2051825"/>
              <a:gd name="connsiteX49" fmla="*/ 1226634 w 2022087"/>
              <a:gd name="connsiteY49" fmla="*/ 1598342 h 2051825"/>
              <a:gd name="connsiteX50" fmla="*/ 1234068 w 2022087"/>
              <a:gd name="connsiteY50" fmla="*/ 1635512 h 2051825"/>
              <a:gd name="connsiteX51" fmla="*/ 1248936 w 2022087"/>
              <a:gd name="connsiteY51" fmla="*/ 1687551 h 2051825"/>
              <a:gd name="connsiteX52" fmla="*/ 1263804 w 2022087"/>
              <a:gd name="connsiteY52" fmla="*/ 1717288 h 2051825"/>
              <a:gd name="connsiteX53" fmla="*/ 1271239 w 2022087"/>
              <a:gd name="connsiteY53" fmla="*/ 1761893 h 2051825"/>
              <a:gd name="connsiteX54" fmla="*/ 1300975 w 2022087"/>
              <a:gd name="connsiteY54" fmla="*/ 1813932 h 2051825"/>
              <a:gd name="connsiteX55" fmla="*/ 1315843 w 2022087"/>
              <a:gd name="connsiteY55" fmla="*/ 1791630 h 2051825"/>
              <a:gd name="connsiteX56" fmla="*/ 1323278 w 2022087"/>
              <a:gd name="connsiteY56" fmla="*/ 1761893 h 2051825"/>
              <a:gd name="connsiteX57" fmla="*/ 1330712 w 2022087"/>
              <a:gd name="connsiteY57" fmla="*/ 1739591 h 2051825"/>
              <a:gd name="connsiteX58" fmla="*/ 1338146 w 2022087"/>
              <a:gd name="connsiteY58" fmla="*/ 1702420 h 2051825"/>
              <a:gd name="connsiteX59" fmla="*/ 1353014 w 2022087"/>
              <a:gd name="connsiteY59" fmla="*/ 1672683 h 2051825"/>
              <a:gd name="connsiteX60" fmla="*/ 1367883 w 2022087"/>
              <a:gd name="connsiteY60" fmla="*/ 1330712 h 2051825"/>
              <a:gd name="connsiteX61" fmla="*/ 1375317 w 2022087"/>
              <a:gd name="connsiteY61" fmla="*/ 1241503 h 2051825"/>
              <a:gd name="connsiteX62" fmla="*/ 1390185 w 2022087"/>
              <a:gd name="connsiteY62" fmla="*/ 1196898 h 2051825"/>
              <a:gd name="connsiteX63" fmla="*/ 1397619 w 2022087"/>
              <a:gd name="connsiteY63" fmla="*/ 1159727 h 2051825"/>
              <a:gd name="connsiteX64" fmla="*/ 1405053 w 2022087"/>
              <a:gd name="connsiteY64" fmla="*/ 1107688 h 2051825"/>
              <a:gd name="connsiteX65" fmla="*/ 1419922 w 2022087"/>
              <a:gd name="connsiteY65" fmla="*/ 1077951 h 2051825"/>
              <a:gd name="connsiteX66" fmla="*/ 1442224 w 2022087"/>
              <a:gd name="connsiteY66" fmla="*/ 1085386 h 2051825"/>
              <a:gd name="connsiteX67" fmla="*/ 1471961 w 2022087"/>
              <a:gd name="connsiteY67" fmla="*/ 1107688 h 2051825"/>
              <a:gd name="connsiteX68" fmla="*/ 1509131 w 2022087"/>
              <a:gd name="connsiteY68" fmla="*/ 1152293 h 2051825"/>
              <a:gd name="connsiteX69" fmla="*/ 1516565 w 2022087"/>
              <a:gd name="connsiteY69" fmla="*/ 1174595 h 2051825"/>
              <a:gd name="connsiteX70" fmla="*/ 1531434 w 2022087"/>
              <a:gd name="connsiteY70" fmla="*/ 1189464 h 2051825"/>
              <a:gd name="connsiteX71" fmla="*/ 1576039 w 2022087"/>
              <a:gd name="connsiteY71" fmla="*/ 1226634 h 2051825"/>
              <a:gd name="connsiteX72" fmla="*/ 1605775 w 2022087"/>
              <a:gd name="connsiteY72" fmla="*/ 1256371 h 2051825"/>
              <a:gd name="connsiteX73" fmla="*/ 1642946 w 2022087"/>
              <a:gd name="connsiteY73" fmla="*/ 1300976 h 2051825"/>
              <a:gd name="connsiteX74" fmla="*/ 1665248 w 2022087"/>
              <a:gd name="connsiteY74" fmla="*/ 1308410 h 2051825"/>
              <a:gd name="connsiteX75" fmla="*/ 1709853 w 2022087"/>
              <a:gd name="connsiteY75" fmla="*/ 1330712 h 2051825"/>
              <a:gd name="connsiteX76" fmla="*/ 1724722 w 2022087"/>
              <a:gd name="connsiteY76" fmla="*/ 1345581 h 2051825"/>
              <a:gd name="connsiteX77" fmla="*/ 1732156 w 2022087"/>
              <a:gd name="connsiteY77" fmla="*/ 1375317 h 2051825"/>
              <a:gd name="connsiteX78" fmla="*/ 1769326 w 2022087"/>
              <a:gd name="connsiteY78" fmla="*/ 1405054 h 2051825"/>
              <a:gd name="connsiteX79" fmla="*/ 1806497 w 2022087"/>
              <a:gd name="connsiteY79" fmla="*/ 1427356 h 2051825"/>
              <a:gd name="connsiteX80" fmla="*/ 1813931 w 2022087"/>
              <a:gd name="connsiteY80" fmla="*/ 1397620 h 2051825"/>
              <a:gd name="connsiteX81" fmla="*/ 1791629 w 2022087"/>
              <a:gd name="connsiteY81" fmla="*/ 1338147 h 2051825"/>
              <a:gd name="connsiteX82" fmla="*/ 1784195 w 2022087"/>
              <a:gd name="connsiteY82" fmla="*/ 1315844 h 2051825"/>
              <a:gd name="connsiteX83" fmla="*/ 1769326 w 2022087"/>
              <a:gd name="connsiteY83" fmla="*/ 1300976 h 2051825"/>
              <a:gd name="connsiteX84" fmla="*/ 1732156 w 2022087"/>
              <a:gd name="connsiteY84" fmla="*/ 1263805 h 2051825"/>
              <a:gd name="connsiteX85" fmla="*/ 1702419 w 2022087"/>
              <a:gd name="connsiteY85" fmla="*/ 1226634 h 2051825"/>
              <a:gd name="connsiteX86" fmla="*/ 1680117 w 2022087"/>
              <a:gd name="connsiteY86" fmla="*/ 1196898 h 2051825"/>
              <a:gd name="connsiteX87" fmla="*/ 1650380 w 2022087"/>
              <a:gd name="connsiteY87" fmla="*/ 1137425 h 2051825"/>
              <a:gd name="connsiteX88" fmla="*/ 1620643 w 2022087"/>
              <a:gd name="connsiteY88" fmla="*/ 1085386 h 2051825"/>
              <a:gd name="connsiteX89" fmla="*/ 1605775 w 2022087"/>
              <a:gd name="connsiteY89" fmla="*/ 1048215 h 2051825"/>
              <a:gd name="connsiteX90" fmla="*/ 1576039 w 2022087"/>
              <a:gd name="connsiteY90" fmla="*/ 1025912 h 2051825"/>
              <a:gd name="connsiteX91" fmla="*/ 1531434 w 2022087"/>
              <a:gd name="connsiteY91" fmla="*/ 951571 h 2051825"/>
              <a:gd name="connsiteX92" fmla="*/ 1516565 w 2022087"/>
              <a:gd name="connsiteY92" fmla="*/ 929269 h 2051825"/>
              <a:gd name="connsiteX93" fmla="*/ 1479395 w 2022087"/>
              <a:gd name="connsiteY93" fmla="*/ 892098 h 2051825"/>
              <a:gd name="connsiteX94" fmla="*/ 1427356 w 2022087"/>
              <a:gd name="connsiteY94" fmla="*/ 817756 h 2051825"/>
              <a:gd name="connsiteX95" fmla="*/ 1390185 w 2022087"/>
              <a:gd name="connsiteY95" fmla="*/ 780586 h 2051825"/>
              <a:gd name="connsiteX96" fmla="*/ 1367883 w 2022087"/>
              <a:gd name="connsiteY96" fmla="*/ 758283 h 2051825"/>
              <a:gd name="connsiteX97" fmla="*/ 1390185 w 2022087"/>
              <a:gd name="connsiteY97" fmla="*/ 750849 h 2051825"/>
              <a:gd name="connsiteX98" fmla="*/ 1471961 w 2022087"/>
              <a:gd name="connsiteY98" fmla="*/ 773151 h 2051825"/>
              <a:gd name="connsiteX99" fmla="*/ 1486829 w 2022087"/>
              <a:gd name="connsiteY99" fmla="*/ 788020 h 2051825"/>
              <a:gd name="connsiteX100" fmla="*/ 1561170 w 2022087"/>
              <a:gd name="connsiteY100" fmla="*/ 802888 h 2051825"/>
              <a:gd name="connsiteX101" fmla="*/ 1576039 w 2022087"/>
              <a:gd name="connsiteY101" fmla="*/ 817756 h 2051825"/>
              <a:gd name="connsiteX102" fmla="*/ 1605775 w 2022087"/>
              <a:gd name="connsiteY102" fmla="*/ 825191 h 2051825"/>
              <a:gd name="connsiteX103" fmla="*/ 1628078 w 2022087"/>
              <a:gd name="connsiteY103" fmla="*/ 832625 h 2051825"/>
              <a:gd name="connsiteX104" fmla="*/ 1650380 w 2022087"/>
              <a:gd name="connsiteY104" fmla="*/ 847493 h 2051825"/>
              <a:gd name="connsiteX105" fmla="*/ 1717287 w 2022087"/>
              <a:gd name="connsiteY105" fmla="*/ 735981 h 2051825"/>
              <a:gd name="connsiteX106" fmla="*/ 1784195 w 2022087"/>
              <a:gd name="connsiteY106" fmla="*/ 743415 h 2051825"/>
              <a:gd name="connsiteX107" fmla="*/ 1806497 w 2022087"/>
              <a:gd name="connsiteY107" fmla="*/ 713678 h 2051825"/>
              <a:gd name="connsiteX108" fmla="*/ 1813931 w 2022087"/>
              <a:gd name="connsiteY108" fmla="*/ 594732 h 2051825"/>
              <a:gd name="connsiteX109" fmla="*/ 1821365 w 2022087"/>
              <a:gd name="connsiteY109" fmla="*/ 527825 h 2051825"/>
              <a:gd name="connsiteX110" fmla="*/ 1843668 w 2022087"/>
              <a:gd name="connsiteY110" fmla="*/ 468351 h 2051825"/>
              <a:gd name="connsiteX111" fmla="*/ 1836234 w 2022087"/>
              <a:gd name="connsiteY111" fmla="*/ 386576 h 2051825"/>
              <a:gd name="connsiteX112" fmla="*/ 1880839 w 2022087"/>
              <a:gd name="connsiteY112" fmla="*/ 371708 h 2051825"/>
              <a:gd name="connsiteX113" fmla="*/ 1895707 w 2022087"/>
              <a:gd name="connsiteY113" fmla="*/ 356839 h 2051825"/>
              <a:gd name="connsiteX114" fmla="*/ 1903141 w 2022087"/>
              <a:gd name="connsiteY114" fmla="*/ 334537 h 2051825"/>
              <a:gd name="connsiteX115" fmla="*/ 1932878 w 2022087"/>
              <a:gd name="connsiteY115" fmla="*/ 289932 h 2051825"/>
              <a:gd name="connsiteX116" fmla="*/ 1955180 w 2022087"/>
              <a:gd name="connsiteY116" fmla="*/ 245327 h 2051825"/>
              <a:gd name="connsiteX117" fmla="*/ 1984917 w 2022087"/>
              <a:gd name="connsiteY117" fmla="*/ 178420 h 2051825"/>
              <a:gd name="connsiteX118" fmla="*/ 1992351 w 2022087"/>
              <a:gd name="connsiteY118" fmla="*/ 148683 h 2051825"/>
              <a:gd name="connsiteX119" fmla="*/ 2022087 w 2022087"/>
              <a:gd name="connsiteY119" fmla="*/ 111512 h 2051825"/>
              <a:gd name="connsiteX120" fmla="*/ 1984917 w 2022087"/>
              <a:gd name="connsiteY120" fmla="*/ 89210 h 2051825"/>
              <a:gd name="connsiteX121" fmla="*/ 1865970 w 2022087"/>
              <a:gd name="connsiteY121" fmla="*/ 59473 h 2051825"/>
              <a:gd name="connsiteX122" fmla="*/ 1813931 w 2022087"/>
              <a:gd name="connsiteY122" fmla="*/ 44605 h 2051825"/>
              <a:gd name="connsiteX123" fmla="*/ 1717287 w 2022087"/>
              <a:gd name="connsiteY123" fmla="*/ 14869 h 2051825"/>
              <a:gd name="connsiteX124" fmla="*/ 1672683 w 2022087"/>
              <a:gd name="connsiteY124" fmla="*/ 7434 h 2051825"/>
              <a:gd name="connsiteX125" fmla="*/ 1642946 w 2022087"/>
              <a:gd name="connsiteY125" fmla="*/ 0 h 2051825"/>
              <a:gd name="connsiteX126" fmla="*/ 1620643 w 2022087"/>
              <a:gd name="connsiteY126" fmla="*/ 7434 h 2051825"/>
              <a:gd name="connsiteX127" fmla="*/ 1605775 w 2022087"/>
              <a:gd name="connsiteY127" fmla="*/ 59473 h 2051825"/>
              <a:gd name="connsiteX128" fmla="*/ 1568604 w 2022087"/>
              <a:gd name="connsiteY128" fmla="*/ 81776 h 2051825"/>
              <a:gd name="connsiteX129" fmla="*/ 1486829 w 2022087"/>
              <a:gd name="connsiteY129" fmla="*/ 74342 h 2051825"/>
              <a:gd name="connsiteX130" fmla="*/ 1405053 w 2022087"/>
              <a:gd name="connsiteY130" fmla="*/ 59473 h 2051825"/>
              <a:gd name="connsiteX131" fmla="*/ 1345580 w 2022087"/>
              <a:gd name="connsiteY131" fmla="*/ 37171 h 2051825"/>
              <a:gd name="connsiteX132" fmla="*/ 1323278 w 2022087"/>
              <a:gd name="connsiteY132" fmla="*/ 44605 h 2051825"/>
              <a:gd name="connsiteX133" fmla="*/ 1315843 w 2022087"/>
              <a:gd name="connsiteY133" fmla="*/ 96644 h 2051825"/>
              <a:gd name="connsiteX134" fmla="*/ 1308409 w 2022087"/>
              <a:gd name="connsiteY134" fmla="*/ 118947 h 2051825"/>
              <a:gd name="connsiteX135" fmla="*/ 1278673 w 2022087"/>
              <a:gd name="connsiteY135" fmla="*/ 126381 h 2051825"/>
              <a:gd name="connsiteX136" fmla="*/ 1241502 w 2022087"/>
              <a:gd name="connsiteY136" fmla="*/ 156117 h 2051825"/>
              <a:gd name="connsiteX137" fmla="*/ 1204331 w 2022087"/>
              <a:gd name="connsiteY137" fmla="*/ 163551 h 2051825"/>
              <a:gd name="connsiteX138" fmla="*/ 1174595 w 2022087"/>
              <a:gd name="connsiteY138" fmla="*/ 178420 h 2051825"/>
              <a:gd name="connsiteX139" fmla="*/ 1129990 w 2022087"/>
              <a:gd name="connsiteY139" fmla="*/ 185854 h 2051825"/>
              <a:gd name="connsiteX140" fmla="*/ 1107687 w 2022087"/>
              <a:gd name="connsiteY140" fmla="*/ 193288 h 2051825"/>
              <a:gd name="connsiteX141" fmla="*/ 1122556 w 2022087"/>
              <a:gd name="connsiteY141" fmla="*/ 252761 h 2051825"/>
              <a:gd name="connsiteX142" fmla="*/ 1152292 w 2022087"/>
              <a:gd name="connsiteY142" fmla="*/ 260195 h 2051825"/>
              <a:gd name="connsiteX143" fmla="*/ 1204331 w 2022087"/>
              <a:gd name="connsiteY143" fmla="*/ 289932 h 2051825"/>
              <a:gd name="connsiteX144" fmla="*/ 1219200 w 2022087"/>
              <a:gd name="connsiteY144" fmla="*/ 304800 h 2051825"/>
              <a:gd name="connsiteX145" fmla="*/ 1219200 w 2022087"/>
              <a:gd name="connsiteY145" fmla="*/ 431181 h 2051825"/>
              <a:gd name="connsiteX146" fmla="*/ 1211765 w 2022087"/>
              <a:gd name="connsiteY146" fmla="*/ 460917 h 2051825"/>
              <a:gd name="connsiteX147" fmla="*/ 1167161 w 2022087"/>
              <a:gd name="connsiteY147" fmla="*/ 520391 h 2051825"/>
              <a:gd name="connsiteX148" fmla="*/ 1152292 w 2022087"/>
              <a:gd name="connsiteY148" fmla="*/ 542693 h 2051825"/>
              <a:gd name="connsiteX149" fmla="*/ 1174595 w 2022087"/>
              <a:gd name="connsiteY149" fmla="*/ 550127 h 2051825"/>
              <a:gd name="connsiteX150" fmla="*/ 1211765 w 2022087"/>
              <a:gd name="connsiteY150" fmla="*/ 564995 h 2051825"/>
              <a:gd name="connsiteX151" fmla="*/ 1360448 w 2022087"/>
              <a:gd name="connsiteY151" fmla="*/ 557561 h 2051825"/>
              <a:gd name="connsiteX152" fmla="*/ 1367883 w 2022087"/>
              <a:gd name="connsiteY152" fmla="*/ 535259 h 2051825"/>
              <a:gd name="connsiteX153" fmla="*/ 1375317 w 2022087"/>
              <a:gd name="connsiteY153" fmla="*/ 364273 h 2051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Lst>
            <a:rect l="l" t="t" r="r" b="b"/>
            <a:pathLst>
              <a:path w="2022087" h="2051825">
                <a:moveTo>
                  <a:pt x="0" y="2051825"/>
                </a:moveTo>
                <a:cubicBezTo>
                  <a:pt x="2478" y="2032000"/>
                  <a:pt x="3248" y="2011886"/>
                  <a:pt x="7434" y="1992351"/>
                </a:cubicBezTo>
                <a:cubicBezTo>
                  <a:pt x="10718" y="1977027"/>
                  <a:pt x="19578" y="1963181"/>
                  <a:pt x="22302" y="1947747"/>
                </a:cubicBezTo>
                <a:cubicBezTo>
                  <a:pt x="27059" y="1920792"/>
                  <a:pt x="26713" y="1893175"/>
                  <a:pt x="29736" y="1865971"/>
                </a:cubicBezTo>
                <a:cubicBezTo>
                  <a:pt x="31671" y="1848556"/>
                  <a:pt x="35235" y="1831347"/>
                  <a:pt x="37170" y="1813932"/>
                </a:cubicBezTo>
                <a:cubicBezTo>
                  <a:pt x="40193" y="1786728"/>
                  <a:pt x="41787" y="1759382"/>
                  <a:pt x="44604" y="1732156"/>
                </a:cubicBezTo>
                <a:cubicBezTo>
                  <a:pt x="49222" y="1687515"/>
                  <a:pt x="54126" y="1642901"/>
                  <a:pt x="59473" y="1598342"/>
                </a:cubicBezTo>
                <a:cubicBezTo>
                  <a:pt x="65880" y="1544951"/>
                  <a:pt x="62321" y="1560062"/>
                  <a:pt x="74341" y="1524000"/>
                </a:cubicBezTo>
                <a:cubicBezTo>
                  <a:pt x="136015" y="1539418"/>
                  <a:pt x="82183" y="1517075"/>
                  <a:pt x="111512" y="1553737"/>
                </a:cubicBezTo>
                <a:cubicBezTo>
                  <a:pt x="117093" y="1560714"/>
                  <a:pt x="127030" y="1562790"/>
                  <a:pt x="133814" y="1568605"/>
                </a:cubicBezTo>
                <a:cubicBezTo>
                  <a:pt x="196909" y="1622686"/>
                  <a:pt x="134653" y="1579077"/>
                  <a:pt x="185853" y="1613210"/>
                </a:cubicBezTo>
                <a:cubicBezTo>
                  <a:pt x="191104" y="1621086"/>
                  <a:pt x="204999" y="1645085"/>
                  <a:pt x="215590" y="1650381"/>
                </a:cubicBezTo>
                <a:cubicBezTo>
                  <a:pt x="224728" y="1654950"/>
                  <a:pt x="235502" y="1655008"/>
                  <a:pt x="245326" y="1657815"/>
                </a:cubicBezTo>
                <a:cubicBezTo>
                  <a:pt x="252861" y="1659968"/>
                  <a:pt x="260195" y="1662771"/>
                  <a:pt x="267629" y="1665249"/>
                </a:cubicBezTo>
                <a:cubicBezTo>
                  <a:pt x="331551" y="1707864"/>
                  <a:pt x="250669" y="1656768"/>
                  <a:pt x="312234" y="1687551"/>
                </a:cubicBezTo>
                <a:cubicBezTo>
                  <a:pt x="320225" y="1691547"/>
                  <a:pt x="326545" y="1698424"/>
                  <a:pt x="334536" y="1702420"/>
                </a:cubicBezTo>
                <a:cubicBezTo>
                  <a:pt x="345007" y="1707655"/>
                  <a:pt x="378998" y="1720433"/>
                  <a:pt x="394009" y="1724722"/>
                </a:cubicBezTo>
                <a:cubicBezTo>
                  <a:pt x="403833" y="1727529"/>
                  <a:pt x="413834" y="1729678"/>
                  <a:pt x="423746" y="1732156"/>
                </a:cubicBezTo>
                <a:cubicBezTo>
                  <a:pt x="447152" y="1697047"/>
                  <a:pt x="434700" y="1721859"/>
                  <a:pt x="446048" y="1672683"/>
                </a:cubicBezTo>
                <a:cubicBezTo>
                  <a:pt x="450643" y="1652772"/>
                  <a:pt x="455540" y="1632924"/>
                  <a:pt x="460917" y="1613210"/>
                </a:cubicBezTo>
                <a:cubicBezTo>
                  <a:pt x="462979" y="1605650"/>
                  <a:pt x="466450" y="1598510"/>
                  <a:pt x="468351" y="1590908"/>
                </a:cubicBezTo>
                <a:cubicBezTo>
                  <a:pt x="471416" y="1578650"/>
                  <a:pt x="473307" y="1566127"/>
                  <a:pt x="475785" y="1553737"/>
                </a:cubicBezTo>
                <a:cubicBezTo>
                  <a:pt x="478263" y="1514088"/>
                  <a:pt x="466419" y="1470790"/>
                  <a:pt x="483219" y="1434791"/>
                </a:cubicBezTo>
                <a:cubicBezTo>
                  <a:pt x="489593" y="1421132"/>
                  <a:pt x="514591" y="1435007"/>
                  <a:pt x="527824" y="1442225"/>
                </a:cubicBezTo>
                <a:cubicBezTo>
                  <a:pt x="543207" y="1450615"/>
                  <a:pt x="549323" y="1471558"/>
                  <a:pt x="564995" y="1479395"/>
                </a:cubicBezTo>
                <a:cubicBezTo>
                  <a:pt x="574907" y="1484351"/>
                  <a:pt x="585713" y="1487823"/>
                  <a:pt x="594731" y="1494264"/>
                </a:cubicBezTo>
                <a:cubicBezTo>
                  <a:pt x="679858" y="1555070"/>
                  <a:pt x="544910" y="1475206"/>
                  <a:pt x="646770" y="1538869"/>
                </a:cubicBezTo>
                <a:cubicBezTo>
                  <a:pt x="656168" y="1544743"/>
                  <a:pt x="666321" y="1549372"/>
                  <a:pt x="676507" y="1553737"/>
                </a:cubicBezTo>
                <a:cubicBezTo>
                  <a:pt x="683710" y="1556824"/>
                  <a:pt x="691959" y="1557365"/>
                  <a:pt x="698809" y="1561171"/>
                </a:cubicBezTo>
                <a:cubicBezTo>
                  <a:pt x="714430" y="1569849"/>
                  <a:pt x="726461" y="1585257"/>
                  <a:pt x="743414" y="1590908"/>
                </a:cubicBezTo>
                <a:lnTo>
                  <a:pt x="788019" y="1605776"/>
                </a:lnTo>
                <a:lnTo>
                  <a:pt x="810322" y="1613210"/>
                </a:lnTo>
                <a:cubicBezTo>
                  <a:pt x="817756" y="1618166"/>
                  <a:pt x="824148" y="1625253"/>
                  <a:pt x="832624" y="1628078"/>
                </a:cubicBezTo>
                <a:cubicBezTo>
                  <a:pt x="872273" y="1641294"/>
                  <a:pt x="882185" y="1634686"/>
                  <a:pt x="921834" y="1628078"/>
                </a:cubicBezTo>
                <a:cubicBezTo>
                  <a:pt x="926790" y="1615688"/>
                  <a:pt x="928946" y="1601767"/>
                  <a:pt x="936702" y="1590908"/>
                </a:cubicBezTo>
                <a:cubicBezTo>
                  <a:pt x="941895" y="1583637"/>
                  <a:pt x="952027" y="1581621"/>
                  <a:pt x="959004" y="1576039"/>
                </a:cubicBezTo>
                <a:cubicBezTo>
                  <a:pt x="964477" y="1571660"/>
                  <a:pt x="968917" y="1566127"/>
                  <a:pt x="973873" y="1561171"/>
                </a:cubicBezTo>
                <a:cubicBezTo>
                  <a:pt x="1018799" y="1471317"/>
                  <a:pt x="958509" y="1579606"/>
                  <a:pt x="1011043" y="1516566"/>
                </a:cubicBezTo>
                <a:cubicBezTo>
                  <a:pt x="1018138" y="1508053"/>
                  <a:pt x="1018076" y="1494666"/>
                  <a:pt x="1025912" y="1486830"/>
                </a:cubicBezTo>
                <a:cubicBezTo>
                  <a:pt x="1031453" y="1481289"/>
                  <a:pt x="1041205" y="1482900"/>
                  <a:pt x="1048214" y="1479395"/>
                </a:cubicBezTo>
                <a:cubicBezTo>
                  <a:pt x="1056206" y="1475399"/>
                  <a:pt x="1063083" y="1469483"/>
                  <a:pt x="1070517" y="1464527"/>
                </a:cubicBezTo>
                <a:cubicBezTo>
                  <a:pt x="1075473" y="1457093"/>
                  <a:pt x="1078408" y="1447806"/>
                  <a:pt x="1085385" y="1442225"/>
                </a:cubicBezTo>
                <a:cubicBezTo>
                  <a:pt x="1091504" y="1437330"/>
                  <a:pt x="1100837" y="1438597"/>
                  <a:pt x="1107687" y="1434791"/>
                </a:cubicBezTo>
                <a:cubicBezTo>
                  <a:pt x="1123308" y="1426113"/>
                  <a:pt x="1137424" y="1414966"/>
                  <a:pt x="1152292" y="1405054"/>
                </a:cubicBezTo>
                <a:lnTo>
                  <a:pt x="1174595" y="1390186"/>
                </a:lnTo>
                <a:lnTo>
                  <a:pt x="1189463" y="1449659"/>
                </a:lnTo>
                <a:lnTo>
                  <a:pt x="1196897" y="1479395"/>
                </a:lnTo>
                <a:cubicBezTo>
                  <a:pt x="1199375" y="1504176"/>
                  <a:pt x="1198731" y="1529471"/>
                  <a:pt x="1204331" y="1553737"/>
                </a:cubicBezTo>
                <a:cubicBezTo>
                  <a:pt x="1206340" y="1562443"/>
                  <a:pt x="1215204" y="1568048"/>
                  <a:pt x="1219200" y="1576039"/>
                </a:cubicBezTo>
                <a:cubicBezTo>
                  <a:pt x="1222705" y="1583048"/>
                  <a:pt x="1224733" y="1590740"/>
                  <a:pt x="1226634" y="1598342"/>
                </a:cubicBezTo>
                <a:cubicBezTo>
                  <a:pt x="1229698" y="1610600"/>
                  <a:pt x="1231327" y="1623178"/>
                  <a:pt x="1234068" y="1635512"/>
                </a:cubicBezTo>
                <a:cubicBezTo>
                  <a:pt x="1236970" y="1648572"/>
                  <a:pt x="1243204" y="1674176"/>
                  <a:pt x="1248936" y="1687551"/>
                </a:cubicBezTo>
                <a:cubicBezTo>
                  <a:pt x="1253301" y="1697737"/>
                  <a:pt x="1258848" y="1707376"/>
                  <a:pt x="1263804" y="1717288"/>
                </a:cubicBezTo>
                <a:cubicBezTo>
                  <a:pt x="1266282" y="1732156"/>
                  <a:pt x="1266908" y="1747455"/>
                  <a:pt x="1271239" y="1761893"/>
                </a:cubicBezTo>
                <a:cubicBezTo>
                  <a:pt x="1276384" y="1779044"/>
                  <a:pt x="1291019" y="1798998"/>
                  <a:pt x="1300975" y="1813932"/>
                </a:cubicBezTo>
                <a:cubicBezTo>
                  <a:pt x="1305931" y="1806498"/>
                  <a:pt x="1312323" y="1799842"/>
                  <a:pt x="1315843" y="1791630"/>
                </a:cubicBezTo>
                <a:cubicBezTo>
                  <a:pt x="1319868" y="1782239"/>
                  <a:pt x="1320471" y="1771717"/>
                  <a:pt x="1323278" y="1761893"/>
                </a:cubicBezTo>
                <a:cubicBezTo>
                  <a:pt x="1325431" y="1754358"/>
                  <a:pt x="1328811" y="1747193"/>
                  <a:pt x="1330712" y="1739591"/>
                </a:cubicBezTo>
                <a:cubicBezTo>
                  <a:pt x="1333777" y="1727333"/>
                  <a:pt x="1334150" y="1714407"/>
                  <a:pt x="1338146" y="1702420"/>
                </a:cubicBezTo>
                <a:cubicBezTo>
                  <a:pt x="1341650" y="1691906"/>
                  <a:pt x="1348058" y="1682595"/>
                  <a:pt x="1353014" y="1672683"/>
                </a:cubicBezTo>
                <a:cubicBezTo>
                  <a:pt x="1370688" y="1478269"/>
                  <a:pt x="1352108" y="1701411"/>
                  <a:pt x="1367883" y="1330712"/>
                </a:cubicBezTo>
                <a:cubicBezTo>
                  <a:pt x="1369152" y="1300900"/>
                  <a:pt x="1370412" y="1270936"/>
                  <a:pt x="1375317" y="1241503"/>
                </a:cubicBezTo>
                <a:cubicBezTo>
                  <a:pt x="1377894" y="1226044"/>
                  <a:pt x="1386061" y="1212018"/>
                  <a:pt x="1390185" y="1196898"/>
                </a:cubicBezTo>
                <a:cubicBezTo>
                  <a:pt x="1393510" y="1184708"/>
                  <a:pt x="1395542" y="1172191"/>
                  <a:pt x="1397619" y="1159727"/>
                </a:cubicBezTo>
                <a:cubicBezTo>
                  <a:pt x="1400500" y="1142443"/>
                  <a:pt x="1400442" y="1124593"/>
                  <a:pt x="1405053" y="1107688"/>
                </a:cubicBezTo>
                <a:cubicBezTo>
                  <a:pt x="1407969" y="1096996"/>
                  <a:pt x="1414966" y="1087863"/>
                  <a:pt x="1419922" y="1077951"/>
                </a:cubicBezTo>
                <a:cubicBezTo>
                  <a:pt x="1427356" y="1080429"/>
                  <a:pt x="1435420" y="1081498"/>
                  <a:pt x="1442224" y="1085386"/>
                </a:cubicBezTo>
                <a:cubicBezTo>
                  <a:pt x="1452982" y="1091533"/>
                  <a:pt x="1462554" y="1099625"/>
                  <a:pt x="1471961" y="1107688"/>
                </a:cubicBezTo>
                <a:cubicBezTo>
                  <a:pt x="1486345" y="1120018"/>
                  <a:pt x="1500528" y="1135088"/>
                  <a:pt x="1509131" y="1152293"/>
                </a:cubicBezTo>
                <a:cubicBezTo>
                  <a:pt x="1512635" y="1159302"/>
                  <a:pt x="1512533" y="1167876"/>
                  <a:pt x="1516565" y="1174595"/>
                </a:cubicBezTo>
                <a:cubicBezTo>
                  <a:pt x="1520171" y="1180605"/>
                  <a:pt x="1526159" y="1184848"/>
                  <a:pt x="1531434" y="1189464"/>
                </a:cubicBezTo>
                <a:cubicBezTo>
                  <a:pt x="1546000" y="1202209"/>
                  <a:pt x="1561653" y="1213687"/>
                  <a:pt x="1576039" y="1226634"/>
                </a:cubicBezTo>
                <a:cubicBezTo>
                  <a:pt x="1586458" y="1236012"/>
                  <a:pt x="1596398" y="1245952"/>
                  <a:pt x="1605775" y="1256371"/>
                </a:cubicBezTo>
                <a:cubicBezTo>
                  <a:pt x="1618722" y="1270757"/>
                  <a:pt x="1628380" y="1288231"/>
                  <a:pt x="1642946" y="1300976"/>
                </a:cubicBezTo>
                <a:cubicBezTo>
                  <a:pt x="1648843" y="1306136"/>
                  <a:pt x="1658239" y="1304906"/>
                  <a:pt x="1665248" y="1308410"/>
                </a:cubicBezTo>
                <a:cubicBezTo>
                  <a:pt x="1722893" y="1337232"/>
                  <a:pt x="1653797" y="1312027"/>
                  <a:pt x="1709853" y="1330712"/>
                </a:cubicBezTo>
                <a:cubicBezTo>
                  <a:pt x="1714809" y="1335668"/>
                  <a:pt x="1721587" y="1339312"/>
                  <a:pt x="1724722" y="1345581"/>
                </a:cubicBezTo>
                <a:cubicBezTo>
                  <a:pt x="1729291" y="1354719"/>
                  <a:pt x="1726026" y="1367143"/>
                  <a:pt x="1732156" y="1375317"/>
                </a:cubicBezTo>
                <a:cubicBezTo>
                  <a:pt x="1741676" y="1388011"/>
                  <a:pt x="1757279" y="1394728"/>
                  <a:pt x="1769326" y="1405054"/>
                </a:cubicBezTo>
                <a:cubicBezTo>
                  <a:pt x="1795300" y="1427317"/>
                  <a:pt x="1771325" y="1415632"/>
                  <a:pt x="1806497" y="1427356"/>
                </a:cubicBezTo>
                <a:cubicBezTo>
                  <a:pt x="1808975" y="1417444"/>
                  <a:pt x="1813931" y="1407837"/>
                  <a:pt x="1813931" y="1397620"/>
                </a:cubicBezTo>
                <a:cubicBezTo>
                  <a:pt x="1813931" y="1374775"/>
                  <a:pt x="1800088" y="1357885"/>
                  <a:pt x="1791629" y="1338147"/>
                </a:cubicBezTo>
                <a:cubicBezTo>
                  <a:pt x="1788542" y="1330944"/>
                  <a:pt x="1788227" y="1322564"/>
                  <a:pt x="1784195" y="1315844"/>
                </a:cubicBezTo>
                <a:cubicBezTo>
                  <a:pt x="1780589" y="1309834"/>
                  <a:pt x="1773705" y="1306449"/>
                  <a:pt x="1769326" y="1300976"/>
                </a:cubicBezTo>
                <a:cubicBezTo>
                  <a:pt x="1729677" y="1251415"/>
                  <a:pt x="1781717" y="1303453"/>
                  <a:pt x="1732156" y="1263805"/>
                </a:cubicBezTo>
                <a:cubicBezTo>
                  <a:pt x="1715576" y="1250541"/>
                  <a:pt x="1715302" y="1244670"/>
                  <a:pt x="1702419" y="1226634"/>
                </a:cubicBezTo>
                <a:cubicBezTo>
                  <a:pt x="1695218" y="1216552"/>
                  <a:pt x="1686360" y="1207600"/>
                  <a:pt x="1680117" y="1196898"/>
                </a:cubicBezTo>
                <a:cubicBezTo>
                  <a:pt x="1668949" y="1177753"/>
                  <a:pt x="1661377" y="1156669"/>
                  <a:pt x="1650380" y="1137425"/>
                </a:cubicBezTo>
                <a:cubicBezTo>
                  <a:pt x="1640468" y="1120079"/>
                  <a:pt x="1629578" y="1103256"/>
                  <a:pt x="1620643" y="1085386"/>
                </a:cubicBezTo>
                <a:cubicBezTo>
                  <a:pt x="1614675" y="1073450"/>
                  <a:pt x="1613782" y="1058891"/>
                  <a:pt x="1605775" y="1048215"/>
                </a:cubicBezTo>
                <a:cubicBezTo>
                  <a:pt x="1598341" y="1038303"/>
                  <a:pt x="1585951" y="1033346"/>
                  <a:pt x="1576039" y="1025912"/>
                </a:cubicBezTo>
                <a:cubicBezTo>
                  <a:pt x="1543387" y="960610"/>
                  <a:pt x="1567293" y="1001774"/>
                  <a:pt x="1531434" y="951571"/>
                </a:cubicBezTo>
                <a:cubicBezTo>
                  <a:pt x="1526241" y="944301"/>
                  <a:pt x="1522449" y="935993"/>
                  <a:pt x="1516565" y="929269"/>
                </a:cubicBezTo>
                <a:cubicBezTo>
                  <a:pt x="1505026" y="916082"/>
                  <a:pt x="1489443" y="906453"/>
                  <a:pt x="1479395" y="892098"/>
                </a:cubicBezTo>
                <a:cubicBezTo>
                  <a:pt x="1462049" y="867317"/>
                  <a:pt x="1448745" y="839145"/>
                  <a:pt x="1427356" y="817756"/>
                </a:cubicBezTo>
                <a:lnTo>
                  <a:pt x="1390185" y="780586"/>
                </a:lnTo>
                <a:lnTo>
                  <a:pt x="1367883" y="758283"/>
                </a:lnTo>
                <a:cubicBezTo>
                  <a:pt x="1375317" y="755805"/>
                  <a:pt x="1382381" y="750140"/>
                  <a:pt x="1390185" y="750849"/>
                </a:cubicBezTo>
                <a:cubicBezTo>
                  <a:pt x="1413241" y="752945"/>
                  <a:pt x="1447153" y="764882"/>
                  <a:pt x="1471961" y="773151"/>
                </a:cubicBezTo>
                <a:cubicBezTo>
                  <a:pt x="1476917" y="778107"/>
                  <a:pt x="1480560" y="784885"/>
                  <a:pt x="1486829" y="788020"/>
                </a:cubicBezTo>
                <a:cubicBezTo>
                  <a:pt x="1497918" y="793565"/>
                  <a:pt x="1555571" y="801955"/>
                  <a:pt x="1561170" y="802888"/>
                </a:cubicBezTo>
                <a:cubicBezTo>
                  <a:pt x="1566126" y="807844"/>
                  <a:pt x="1569770" y="814621"/>
                  <a:pt x="1576039" y="817756"/>
                </a:cubicBezTo>
                <a:cubicBezTo>
                  <a:pt x="1585177" y="822325"/>
                  <a:pt x="1595951" y="822384"/>
                  <a:pt x="1605775" y="825191"/>
                </a:cubicBezTo>
                <a:cubicBezTo>
                  <a:pt x="1613310" y="827344"/>
                  <a:pt x="1620644" y="830147"/>
                  <a:pt x="1628078" y="832625"/>
                </a:cubicBezTo>
                <a:cubicBezTo>
                  <a:pt x="1635512" y="837581"/>
                  <a:pt x="1641482" y="846684"/>
                  <a:pt x="1650380" y="847493"/>
                </a:cubicBezTo>
                <a:cubicBezTo>
                  <a:pt x="1742925" y="855906"/>
                  <a:pt x="1710937" y="824888"/>
                  <a:pt x="1717287" y="735981"/>
                </a:cubicBezTo>
                <a:cubicBezTo>
                  <a:pt x="1739590" y="738459"/>
                  <a:pt x="1762425" y="748858"/>
                  <a:pt x="1784195" y="743415"/>
                </a:cubicBezTo>
                <a:cubicBezTo>
                  <a:pt x="1796215" y="740410"/>
                  <a:pt x="1804067" y="725828"/>
                  <a:pt x="1806497" y="713678"/>
                </a:cubicBezTo>
                <a:cubicBezTo>
                  <a:pt x="1814288" y="674723"/>
                  <a:pt x="1810763" y="634332"/>
                  <a:pt x="1813931" y="594732"/>
                </a:cubicBezTo>
                <a:cubicBezTo>
                  <a:pt x="1815720" y="572364"/>
                  <a:pt x="1818399" y="550068"/>
                  <a:pt x="1821365" y="527825"/>
                </a:cubicBezTo>
                <a:cubicBezTo>
                  <a:pt x="1827970" y="478289"/>
                  <a:pt x="1819064" y="492957"/>
                  <a:pt x="1843668" y="468351"/>
                </a:cubicBezTo>
                <a:cubicBezTo>
                  <a:pt x="1830864" y="442744"/>
                  <a:pt x="1811578" y="418276"/>
                  <a:pt x="1836234" y="386576"/>
                </a:cubicBezTo>
                <a:cubicBezTo>
                  <a:pt x="1845856" y="374205"/>
                  <a:pt x="1880839" y="371708"/>
                  <a:pt x="1880839" y="371708"/>
                </a:cubicBezTo>
                <a:cubicBezTo>
                  <a:pt x="1885795" y="366752"/>
                  <a:pt x="1892101" y="362849"/>
                  <a:pt x="1895707" y="356839"/>
                </a:cubicBezTo>
                <a:cubicBezTo>
                  <a:pt x="1899739" y="350120"/>
                  <a:pt x="1900054" y="341740"/>
                  <a:pt x="1903141" y="334537"/>
                </a:cubicBezTo>
                <a:cubicBezTo>
                  <a:pt x="1916644" y="303030"/>
                  <a:pt x="1913018" y="309790"/>
                  <a:pt x="1932878" y="289932"/>
                </a:cubicBezTo>
                <a:cubicBezTo>
                  <a:pt x="1940312" y="275064"/>
                  <a:pt x="1948301" y="260460"/>
                  <a:pt x="1955180" y="245327"/>
                </a:cubicBezTo>
                <a:cubicBezTo>
                  <a:pt x="2002614" y="140970"/>
                  <a:pt x="1940453" y="267341"/>
                  <a:pt x="1984917" y="178420"/>
                </a:cubicBezTo>
                <a:cubicBezTo>
                  <a:pt x="1987395" y="168508"/>
                  <a:pt x="1988326" y="158074"/>
                  <a:pt x="1992351" y="148683"/>
                </a:cubicBezTo>
                <a:cubicBezTo>
                  <a:pt x="1999384" y="132273"/>
                  <a:pt x="2010098" y="123501"/>
                  <a:pt x="2022087" y="111512"/>
                </a:cubicBezTo>
                <a:cubicBezTo>
                  <a:pt x="2009697" y="104078"/>
                  <a:pt x="1998071" y="95189"/>
                  <a:pt x="1984917" y="89210"/>
                </a:cubicBezTo>
                <a:cubicBezTo>
                  <a:pt x="1937334" y="67581"/>
                  <a:pt x="1921824" y="75431"/>
                  <a:pt x="1865970" y="59473"/>
                </a:cubicBezTo>
                <a:cubicBezTo>
                  <a:pt x="1848624" y="54517"/>
                  <a:pt x="1831174" y="49910"/>
                  <a:pt x="1813931" y="44605"/>
                </a:cubicBezTo>
                <a:cubicBezTo>
                  <a:pt x="1773276" y="32096"/>
                  <a:pt x="1760149" y="24760"/>
                  <a:pt x="1717287" y="14869"/>
                </a:cubicBezTo>
                <a:cubicBezTo>
                  <a:pt x="1702600" y="11480"/>
                  <a:pt x="1687463" y="10390"/>
                  <a:pt x="1672683" y="7434"/>
                </a:cubicBezTo>
                <a:cubicBezTo>
                  <a:pt x="1662664" y="5430"/>
                  <a:pt x="1652858" y="2478"/>
                  <a:pt x="1642946" y="0"/>
                </a:cubicBezTo>
                <a:cubicBezTo>
                  <a:pt x="1635512" y="2478"/>
                  <a:pt x="1626184" y="1893"/>
                  <a:pt x="1620643" y="7434"/>
                </a:cubicBezTo>
                <a:cubicBezTo>
                  <a:pt x="1616990" y="11087"/>
                  <a:pt x="1605968" y="59088"/>
                  <a:pt x="1605775" y="59473"/>
                </a:cubicBezTo>
                <a:cubicBezTo>
                  <a:pt x="1597611" y="75802"/>
                  <a:pt x="1583866" y="76689"/>
                  <a:pt x="1568604" y="81776"/>
                </a:cubicBezTo>
                <a:cubicBezTo>
                  <a:pt x="1541346" y="79298"/>
                  <a:pt x="1514012" y="77540"/>
                  <a:pt x="1486829" y="74342"/>
                </a:cubicBezTo>
                <a:cubicBezTo>
                  <a:pt x="1463719" y="71623"/>
                  <a:pt x="1428538" y="64170"/>
                  <a:pt x="1405053" y="59473"/>
                </a:cubicBezTo>
                <a:cubicBezTo>
                  <a:pt x="1388135" y="51014"/>
                  <a:pt x="1365825" y="37171"/>
                  <a:pt x="1345580" y="37171"/>
                </a:cubicBezTo>
                <a:cubicBezTo>
                  <a:pt x="1337744" y="37171"/>
                  <a:pt x="1330712" y="42127"/>
                  <a:pt x="1323278" y="44605"/>
                </a:cubicBezTo>
                <a:cubicBezTo>
                  <a:pt x="1320800" y="61951"/>
                  <a:pt x="1319280" y="79462"/>
                  <a:pt x="1315843" y="96644"/>
                </a:cubicBezTo>
                <a:cubicBezTo>
                  <a:pt x="1314306" y="104328"/>
                  <a:pt x="1314528" y="114052"/>
                  <a:pt x="1308409" y="118947"/>
                </a:cubicBezTo>
                <a:cubicBezTo>
                  <a:pt x="1300431" y="125330"/>
                  <a:pt x="1288585" y="123903"/>
                  <a:pt x="1278673" y="126381"/>
                </a:cubicBezTo>
                <a:cubicBezTo>
                  <a:pt x="1267787" y="137266"/>
                  <a:pt x="1256505" y="150491"/>
                  <a:pt x="1241502" y="156117"/>
                </a:cubicBezTo>
                <a:cubicBezTo>
                  <a:pt x="1229671" y="160554"/>
                  <a:pt x="1216721" y="161073"/>
                  <a:pt x="1204331" y="163551"/>
                </a:cubicBezTo>
                <a:cubicBezTo>
                  <a:pt x="1194419" y="168507"/>
                  <a:pt x="1185210" y="175235"/>
                  <a:pt x="1174595" y="178420"/>
                </a:cubicBezTo>
                <a:cubicBezTo>
                  <a:pt x="1160157" y="182751"/>
                  <a:pt x="1144704" y="182584"/>
                  <a:pt x="1129990" y="185854"/>
                </a:cubicBezTo>
                <a:cubicBezTo>
                  <a:pt x="1122340" y="187554"/>
                  <a:pt x="1115121" y="190810"/>
                  <a:pt x="1107687" y="193288"/>
                </a:cubicBezTo>
                <a:cubicBezTo>
                  <a:pt x="1112643" y="213112"/>
                  <a:pt x="1111221" y="235758"/>
                  <a:pt x="1122556" y="252761"/>
                </a:cubicBezTo>
                <a:cubicBezTo>
                  <a:pt x="1128223" y="261262"/>
                  <a:pt x="1142726" y="256607"/>
                  <a:pt x="1152292" y="260195"/>
                </a:cubicBezTo>
                <a:cubicBezTo>
                  <a:pt x="1166656" y="265582"/>
                  <a:pt x="1191644" y="279782"/>
                  <a:pt x="1204331" y="289932"/>
                </a:cubicBezTo>
                <a:cubicBezTo>
                  <a:pt x="1209804" y="294310"/>
                  <a:pt x="1214244" y="299844"/>
                  <a:pt x="1219200" y="304800"/>
                </a:cubicBezTo>
                <a:cubicBezTo>
                  <a:pt x="1233534" y="362139"/>
                  <a:pt x="1230377" y="336186"/>
                  <a:pt x="1219200" y="431181"/>
                </a:cubicBezTo>
                <a:cubicBezTo>
                  <a:pt x="1218006" y="441328"/>
                  <a:pt x="1216913" y="452092"/>
                  <a:pt x="1211765" y="460917"/>
                </a:cubicBezTo>
                <a:cubicBezTo>
                  <a:pt x="1199279" y="482322"/>
                  <a:pt x="1180907" y="499773"/>
                  <a:pt x="1167161" y="520391"/>
                </a:cubicBezTo>
                <a:lnTo>
                  <a:pt x="1152292" y="542693"/>
                </a:lnTo>
                <a:cubicBezTo>
                  <a:pt x="1159726" y="545171"/>
                  <a:pt x="1167257" y="547375"/>
                  <a:pt x="1174595" y="550127"/>
                </a:cubicBezTo>
                <a:cubicBezTo>
                  <a:pt x="1187090" y="554812"/>
                  <a:pt x="1198431" y="564462"/>
                  <a:pt x="1211765" y="564995"/>
                </a:cubicBezTo>
                <a:cubicBezTo>
                  <a:pt x="1261348" y="566978"/>
                  <a:pt x="1310887" y="560039"/>
                  <a:pt x="1360448" y="557561"/>
                </a:cubicBezTo>
                <a:cubicBezTo>
                  <a:pt x="1362926" y="550127"/>
                  <a:pt x="1367204" y="543066"/>
                  <a:pt x="1367883" y="535259"/>
                </a:cubicBezTo>
                <a:cubicBezTo>
                  <a:pt x="1375688" y="445503"/>
                  <a:pt x="1375317" y="426258"/>
                  <a:pt x="1375317" y="364273"/>
                </a:cubicBezTo>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p>
        </p:txBody>
      </p:sp>
      <p:cxnSp>
        <p:nvCxnSpPr>
          <p:cNvPr id="53" name="직선 화살표 연결선 52">
            <a:extLst>
              <a:ext uri="{FF2B5EF4-FFF2-40B4-BE49-F238E27FC236}">
                <a16:creationId xmlns:a16="http://schemas.microsoft.com/office/drawing/2014/main" id="{8E61B3B6-D333-48B6-9E45-18FE0E424106}"/>
              </a:ext>
            </a:extLst>
          </p:cNvPr>
          <p:cNvCxnSpPr>
            <a:cxnSpLocks/>
          </p:cNvCxnSpPr>
          <p:nvPr/>
        </p:nvCxnSpPr>
        <p:spPr>
          <a:xfrm flipV="1">
            <a:off x="5428676" y="3711346"/>
            <a:ext cx="0" cy="253893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직선 화살표 연결선 53">
            <a:extLst>
              <a:ext uri="{FF2B5EF4-FFF2-40B4-BE49-F238E27FC236}">
                <a16:creationId xmlns:a16="http://schemas.microsoft.com/office/drawing/2014/main" id="{D30D0209-610C-4668-9C2B-CBD92852964C}"/>
              </a:ext>
            </a:extLst>
          </p:cNvPr>
          <p:cNvCxnSpPr>
            <a:cxnSpLocks/>
          </p:cNvCxnSpPr>
          <p:nvPr/>
        </p:nvCxnSpPr>
        <p:spPr>
          <a:xfrm flipV="1">
            <a:off x="5139494" y="5982265"/>
            <a:ext cx="2634800" cy="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E8B24D16-0C45-4281-995F-92586E662642}"/>
                  </a:ext>
                </a:extLst>
              </p:cNvPr>
              <p:cNvSpPr txBox="1"/>
              <p:nvPr/>
            </p:nvSpPr>
            <p:spPr>
              <a:xfrm>
                <a:off x="7672865" y="5807061"/>
                <a:ext cx="556499"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solidFill>
                                <a:srgbClr val="000000"/>
                              </a:solidFill>
                              <a:latin typeface="Cambria Math" panose="02040503050406030204" pitchFamily="18" charset="0"/>
                            </a:rPr>
                          </m:ctrlPr>
                        </m:sSubPr>
                        <m:e>
                          <m:r>
                            <a:rPr lang="en-US" altLang="ko-KR" sz="1708" i="1">
                              <a:solidFill>
                                <a:srgbClr val="000000"/>
                              </a:solidFill>
                              <a:latin typeface="Cambria Math" panose="02040503050406030204" pitchFamily="18" charset="0"/>
                            </a:rPr>
                            <m:t>𝑤</m:t>
                          </m:r>
                        </m:e>
                        <m:sub>
                          <m:r>
                            <a:rPr lang="en-US" altLang="ko-KR" sz="1708" i="1">
                              <a:solidFill>
                                <a:srgbClr val="000000"/>
                              </a:solidFill>
                              <a:latin typeface="Cambria Math" panose="02040503050406030204" pitchFamily="18" charset="0"/>
                            </a:rPr>
                            <m:t>1</m:t>
                          </m:r>
                        </m:sub>
                      </m:sSub>
                    </m:oMath>
                  </m:oMathPara>
                </a14:m>
                <a:endParaRPr lang="ko-KR" altLang="en-US" sz="1708">
                  <a:latin typeface="Consolas" panose="020B0609020204030204" pitchFamily="49" charset="0"/>
                </a:endParaRPr>
              </a:p>
            </p:txBody>
          </p:sp>
        </mc:Choice>
        <mc:Fallback xmlns="">
          <p:sp>
            <p:nvSpPr>
              <p:cNvPr id="55" name="TextBox 54">
                <a:extLst>
                  <a:ext uri="{FF2B5EF4-FFF2-40B4-BE49-F238E27FC236}">
                    <a16:creationId xmlns:a16="http://schemas.microsoft.com/office/drawing/2014/main" id="{E8B24D16-0C45-4281-995F-92586E662642}"/>
                  </a:ext>
                </a:extLst>
              </p:cNvPr>
              <p:cNvSpPr txBox="1">
                <a:spLocks noRot="1" noChangeAspect="1" noMove="1" noResize="1" noEditPoints="1" noAdjustHandles="1" noChangeArrowheads="1" noChangeShapeType="1" noTextEdit="1"/>
              </p:cNvSpPr>
              <p:nvPr/>
            </p:nvSpPr>
            <p:spPr>
              <a:xfrm>
                <a:off x="7672865" y="5807061"/>
                <a:ext cx="556499" cy="355162"/>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B58F0E6F-A029-4732-B4DF-AD7EB261073A}"/>
                  </a:ext>
                </a:extLst>
              </p:cNvPr>
              <p:cNvSpPr txBox="1"/>
              <p:nvPr/>
            </p:nvSpPr>
            <p:spPr>
              <a:xfrm>
                <a:off x="5165432" y="3367412"/>
                <a:ext cx="561564"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solidFill>
                                <a:srgbClr val="000000"/>
                              </a:solidFill>
                              <a:latin typeface="Cambria Math" panose="02040503050406030204" pitchFamily="18" charset="0"/>
                            </a:rPr>
                          </m:ctrlPr>
                        </m:sSubPr>
                        <m:e>
                          <m:r>
                            <a:rPr lang="en-US" altLang="ko-KR" sz="1708" i="1">
                              <a:solidFill>
                                <a:srgbClr val="000000"/>
                              </a:solidFill>
                              <a:latin typeface="Cambria Math" panose="02040503050406030204" pitchFamily="18" charset="0"/>
                            </a:rPr>
                            <m:t>𝑤</m:t>
                          </m:r>
                        </m:e>
                        <m:sub>
                          <m:r>
                            <a:rPr lang="en-US" altLang="ko-KR" sz="1708" i="1">
                              <a:solidFill>
                                <a:srgbClr val="000000"/>
                              </a:solidFill>
                              <a:latin typeface="Cambria Math" panose="02040503050406030204" pitchFamily="18" charset="0"/>
                            </a:rPr>
                            <m:t>2</m:t>
                          </m:r>
                        </m:sub>
                      </m:sSub>
                    </m:oMath>
                  </m:oMathPara>
                </a14:m>
                <a:endParaRPr lang="ko-KR" altLang="en-US" sz="1708">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B58F0E6F-A029-4732-B4DF-AD7EB261073A}"/>
                  </a:ext>
                </a:extLst>
              </p:cNvPr>
              <p:cNvSpPr txBox="1">
                <a:spLocks noRot="1" noChangeAspect="1" noMove="1" noResize="1" noEditPoints="1" noAdjustHandles="1" noChangeArrowheads="1" noChangeShapeType="1" noTextEdit="1"/>
              </p:cNvSpPr>
              <p:nvPr/>
            </p:nvSpPr>
            <p:spPr>
              <a:xfrm>
                <a:off x="5165432" y="3367412"/>
                <a:ext cx="561564" cy="355162"/>
              </a:xfrm>
              <a:prstGeom prst="rect">
                <a:avLst/>
              </a:prstGeom>
              <a:blipFill>
                <a:blip r:embed="rId6"/>
                <a:stretch>
                  <a:fillRect/>
                </a:stretch>
              </a:blipFill>
            </p:spPr>
            <p:txBody>
              <a:bodyPr/>
              <a:lstStyle/>
              <a:p>
                <a:r>
                  <a:rPr lang="ko-KR" altLang="en-US">
                    <a:noFill/>
                  </a:rPr>
                  <a:t> </a:t>
                </a:r>
              </a:p>
            </p:txBody>
          </p:sp>
        </mc:Fallback>
      </mc:AlternateContent>
      <p:sp>
        <p:nvSpPr>
          <p:cNvPr id="57" name="TextBox 56">
            <a:extLst>
              <a:ext uri="{FF2B5EF4-FFF2-40B4-BE49-F238E27FC236}">
                <a16:creationId xmlns:a16="http://schemas.microsoft.com/office/drawing/2014/main" id="{39624322-306A-49B6-9933-2B8022307672}"/>
              </a:ext>
            </a:extLst>
          </p:cNvPr>
          <p:cNvSpPr txBox="1"/>
          <p:nvPr/>
        </p:nvSpPr>
        <p:spPr>
          <a:xfrm>
            <a:off x="5716534" y="6021288"/>
            <a:ext cx="1875835" cy="355162"/>
          </a:xfrm>
          <a:prstGeom prst="rect">
            <a:avLst/>
          </a:prstGeom>
          <a:noFill/>
        </p:spPr>
        <p:txBody>
          <a:bodyPr wrap="none" rtlCol="0">
            <a:spAutoFit/>
          </a:bodyPr>
          <a:lstStyle/>
          <a:p>
            <a:pPr algn="l"/>
            <a:r>
              <a:rPr lang="ko-KR" altLang="en-US" sz="1708" b="1">
                <a:latin typeface="+mj-ea"/>
                <a:ea typeface="+mj-ea"/>
              </a:rPr>
              <a:t>배치 경사 </a:t>
            </a:r>
            <a:r>
              <a:rPr lang="ko-KR" altLang="en-US" sz="1708" b="1" err="1">
                <a:latin typeface="+mj-ea"/>
                <a:ea typeface="+mj-ea"/>
              </a:rPr>
              <a:t>하강법</a:t>
            </a:r>
            <a:endParaRPr lang="ko-KR" altLang="en-US" sz="1708" b="1">
              <a:latin typeface="+mj-ea"/>
              <a:ea typeface="+mj-ea"/>
            </a:endParaRPr>
          </a:p>
        </p:txBody>
      </p:sp>
      <p:sp>
        <p:nvSpPr>
          <p:cNvPr id="58" name="타원 57">
            <a:extLst>
              <a:ext uri="{FF2B5EF4-FFF2-40B4-BE49-F238E27FC236}">
                <a16:creationId xmlns:a16="http://schemas.microsoft.com/office/drawing/2014/main" id="{98EA4A28-A4F9-4EE2-8C31-988E09CEFC12}"/>
              </a:ext>
            </a:extLst>
          </p:cNvPr>
          <p:cNvSpPr/>
          <p:nvPr/>
        </p:nvSpPr>
        <p:spPr>
          <a:xfrm>
            <a:off x="7276616" y="3838540"/>
            <a:ext cx="126863" cy="12686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9" name="타원 58">
            <a:extLst>
              <a:ext uri="{FF2B5EF4-FFF2-40B4-BE49-F238E27FC236}">
                <a16:creationId xmlns:a16="http://schemas.microsoft.com/office/drawing/2014/main" id="{2619D03E-E5D1-4C0B-8358-434BACE798AC}"/>
              </a:ext>
            </a:extLst>
          </p:cNvPr>
          <p:cNvSpPr/>
          <p:nvPr/>
        </p:nvSpPr>
        <p:spPr>
          <a:xfrm>
            <a:off x="5922396" y="5527930"/>
            <a:ext cx="126863" cy="12686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181" name="자유형: 도형 7180">
            <a:extLst>
              <a:ext uri="{FF2B5EF4-FFF2-40B4-BE49-F238E27FC236}">
                <a16:creationId xmlns:a16="http://schemas.microsoft.com/office/drawing/2014/main" id="{C34612A7-D7DB-4E8A-BCBB-E3B4F4AC35ED}"/>
              </a:ext>
            </a:extLst>
          </p:cNvPr>
          <p:cNvSpPr/>
          <p:nvPr/>
        </p:nvSpPr>
        <p:spPr>
          <a:xfrm>
            <a:off x="6006534" y="3913910"/>
            <a:ext cx="1290741" cy="1657508"/>
          </a:xfrm>
          <a:custGeom>
            <a:avLst/>
            <a:gdLst>
              <a:gd name="connsiteX0" fmla="*/ 0 w 1360449"/>
              <a:gd name="connsiteY0" fmla="*/ 1747024 h 1747024"/>
              <a:gd name="connsiteX1" fmla="*/ 356839 w 1360449"/>
              <a:gd name="connsiteY1" fmla="*/ 654204 h 1747024"/>
              <a:gd name="connsiteX2" fmla="*/ 1360449 w 1360449"/>
              <a:gd name="connsiteY2" fmla="*/ 0 h 1747024"/>
            </a:gdLst>
            <a:ahLst/>
            <a:cxnLst>
              <a:cxn ang="0">
                <a:pos x="connsiteX0" y="connsiteY0"/>
              </a:cxn>
              <a:cxn ang="0">
                <a:pos x="connsiteX1" y="connsiteY1"/>
              </a:cxn>
              <a:cxn ang="0">
                <a:pos x="connsiteX2" y="connsiteY2"/>
              </a:cxn>
            </a:cxnLst>
            <a:rect l="l" t="t" r="r" b="b"/>
            <a:pathLst>
              <a:path w="1360449" h="1747024">
                <a:moveTo>
                  <a:pt x="0" y="1747024"/>
                </a:moveTo>
                <a:cubicBezTo>
                  <a:pt x="65049" y="1346199"/>
                  <a:pt x="130098" y="945374"/>
                  <a:pt x="356839" y="654204"/>
                </a:cubicBezTo>
                <a:cubicBezTo>
                  <a:pt x="583580" y="363034"/>
                  <a:pt x="972014" y="181517"/>
                  <a:pt x="1360449" y="0"/>
                </a:cubicBezTo>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p>
        </p:txBody>
      </p:sp>
      <p:sp>
        <p:nvSpPr>
          <p:cNvPr id="3" name="텍스트 개체 틀 2">
            <a:extLst>
              <a:ext uri="{FF2B5EF4-FFF2-40B4-BE49-F238E27FC236}">
                <a16:creationId xmlns:a16="http://schemas.microsoft.com/office/drawing/2014/main" id="{CAD6BA68-A387-4A67-81F8-6975D9435E1C}"/>
              </a:ext>
            </a:extLst>
          </p:cNvPr>
          <p:cNvSpPr>
            <a:spLocks noGrp="1"/>
          </p:cNvSpPr>
          <p:nvPr>
            <p:ph type="body" sz="quarter" idx="19"/>
          </p:nvPr>
        </p:nvSpPr>
        <p:spPr/>
        <p:txBody>
          <a:bodyPr/>
          <a:lstStyle/>
          <a:p>
            <a:r>
              <a:rPr lang="ko-KR" altLang="en-US"/>
              <a:t>신경망 구조</a:t>
            </a:r>
          </a:p>
        </p:txBody>
      </p:sp>
      <p:sp>
        <p:nvSpPr>
          <p:cNvPr id="36" name="텍스트 개체 틀 6">
            <a:extLst>
              <a:ext uri="{FF2B5EF4-FFF2-40B4-BE49-F238E27FC236}">
                <a16:creationId xmlns:a16="http://schemas.microsoft.com/office/drawing/2014/main" id="{E84DDE05-C079-41A4-A3E6-8B7929E9A45B}"/>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228468408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extBox 50">
            <a:extLst>
              <a:ext uri="{FF2B5EF4-FFF2-40B4-BE49-F238E27FC236}">
                <a16:creationId xmlns:a16="http://schemas.microsoft.com/office/drawing/2014/main" id="{00487E67-B5E5-4D99-8D7A-B4B05C62E828}"/>
              </a:ext>
            </a:extLst>
          </p:cNvPr>
          <p:cNvSpPr txBox="1"/>
          <p:nvPr/>
        </p:nvSpPr>
        <p:spPr>
          <a:xfrm>
            <a:off x="1003091" y="1089390"/>
            <a:ext cx="4681090" cy="369332"/>
          </a:xfrm>
          <a:prstGeom prst="rect">
            <a:avLst/>
          </a:prstGeom>
          <a:noFill/>
        </p:spPr>
        <p:txBody>
          <a:bodyPr wrap="none" rtlCol="0">
            <a:spAutoFit/>
          </a:bodyPr>
          <a:lstStyle/>
          <a:p>
            <a:pPr algn="l"/>
            <a:r>
              <a:rPr lang="ko-KR" altLang="en-US" b="1">
                <a:latin typeface="+mj-ea"/>
                <a:ea typeface="+mj-ea"/>
              </a:rPr>
              <a:t>매 </a:t>
            </a:r>
            <a:r>
              <a:rPr lang="ko-KR" altLang="en-US" b="1" err="1">
                <a:latin typeface="+mj-ea"/>
                <a:ea typeface="+mj-ea"/>
              </a:rPr>
              <a:t>에포크</a:t>
            </a:r>
            <a:r>
              <a:rPr lang="ko-KR" altLang="en-US" b="1">
                <a:latin typeface="+mj-ea"/>
                <a:ea typeface="+mj-ea"/>
              </a:rPr>
              <a:t> 마다 훈련 세트의 샘플 순서 섞기</a:t>
            </a:r>
          </a:p>
        </p:txBody>
      </p:sp>
      <p:sp>
        <p:nvSpPr>
          <p:cNvPr id="4" name="TextBox 3">
            <a:extLst>
              <a:ext uri="{FF2B5EF4-FFF2-40B4-BE49-F238E27FC236}">
                <a16:creationId xmlns:a16="http://schemas.microsoft.com/office/drawing/2014/main" id="{D5BFB177-D492-4DA4-92F7-0CB2EDFD4FD9}"/>
              </a:ext>
            </a:extLst>
          </p:cNvPr>
          <p:cNvSpPr txBox="1"/>
          <p:nvPr/>
        </p:nvSpPr>
        <p:spPr>
          <a:xfrm>
            <a:off x="1591437" y="1796787"/>
            <a:ext cx="1266693" cy="296684"/>
          </a:xfrm>
          <a:prstGeom prst="rect">
            <a:avLst/>
          </a:prstGeom>
          <a:noFill/>
        </p:spPr>
        <p:txBody>
          <a:bodyPr wrap="none" rtlCol="0">
            <a:spAutoFit/>
          </a:bodyPr>
          <a:lstStyle/>
          <a:p>
            <a:pPr algn="l"/>
            <a:r>
              <a:rPr lang="en-US" altLang="ko-KR" sz="1328" b="1">
                <a:latin typeface="+mj-ea"/>
                <a:ea typeface="+mj-ea"/>
              </a:rPr>
              <a:t>1</a:t>
            </a:r>
            <a:r>
              <a:rPr lang="ko-KR" altLang="en-US" sz="1328" b="1">
                <a:latin typeface="+mj-ea"/>
                <a:ea typeface="+mj-ea"/>
              </a:rPr>
              <a:t>번째 샘플 </a:t>
            </a:r>
            <a:r>
              <a:rPr lang="en-US" altLang="ko-KR" sz="1328" b="1">
                <a:latin typeface="+mj-ea"/>
                <a:ea typeface="+mj-ea"/>
              </a:rPr>
              <a:t>-&gt;</a:t>
            </a:r>
            <a:endParaRPr lang="ko-KR" altLang="en-US" sz="1328" b="1">
              <a:latin typeface="+mj-ea"/>
              <a:ea typeface="+mj-ea"/>
            </a:endParaRPr>
          </a:p>
        </p:txBody>
      </p:sp>
      <p:sp>
        <p:nvSpPr>
          <p:cNvPr id="10" name="TextBox 9">
            <a:extLst>
              <a:ext uri="{FF2B5EF4-FFF2-40B4-BE49-F238E27FC236}">
                <a16:creationId xmlns:a16="http://schemas.microsoft.com/office/drawing/2014/main" id="{3D140125-D974-4BD2-8AF2-1376CA4D3DB2}"/>
              </a:ext>
            </a:extLst>
          </p:cNvPr>
          <p:cNvSpPr txBox="1"/>
          <p:nvPr/>
        </p:nvSpPr>
        <p:spPr>
          <a:xfrm>
            <a:off x="1568624" y="2198999"/>
            <a:ext cx="1266693" cy="296684"/>
          </a:xfrm>
          <a:prstGeom prst="rect">
            <a:avLst/>
          </a:prstGeom>
          <a:noFill/>
        </p:spPr>
        <p:txBody>
          <a:bodyPr wrap="none" rtlCol="0">
            <a:spAutoFit/>
          </a:bodyPr>
          <a:lstStyle/>
          <a:p>
            <a:pPr algn="l"/>
            <a:r>
              <a:rPr lang="en-US" altLang="ko-KR" sz="1328" b="1">
                <a:latin typeface="+mj-ea"/>
                <a:ea typeface="+mj-ea"/>
              </a:rPr>
              <a:t>3</a:t>
            </a:r>
            <a:r>
              <a:rPr lang="ko-KR" altLang="en-US" sz="1328" b="1">
                <a:latin typeface="+mj-ea"/>
                <a:ea typeface="+mj-ea"/>
              </a:rPr>
              <a:t>번째 샘플 </a:t>
            </a:r>
            <a:r>
              <a:rPr lang="en-US" altLang="ko-KR" sz="1328" b="1">
                <a:latin typeface="+mj-ea"/>
                <a:ea typeface="+mj-ea"/>
              </a:rPr>
              <a:t>-&gt;</a:t>
            </a:r>
            <a:endParaRPr lang="ko-KR" altLang="en-US" sz="1328" b="1">
              <a:latin typeface="+mj-ea"/>
              <a:ea typeface="+mj-ea"/>
            </a:endParaRPr>
          </a:p>
        </p:txBody>
      </p:sp>
      <p:sp>
        <p:nvSpPr>
          <p:cNvPr id="11" name="TextBox 10">
            <a:extLst>
              <a:ext uri="{FF2B5EF4-FFF2-40B4-BE49-F238E27FC236}">
                <a16:creationId xmlns:a16="http://schemas.microsoft.com/office/drawing/2014/main" id="{F95B840F-1A01-42D0-B193-43CDE34BC08F}"/>
              </a:ext>
            </a:extLst>
          </p:cNvPr>
          <p:cNvSpPr txBox="1"/>
          <p:nvPr/>
        </p:nvSpPr>
        <p:spPr>
          <a:xfrm>
            <a:off x="1568624" y="2601210"/>
            <a:ext cx="1266693" cy="296684"/>
          </a:xfrm>
          <a:prstGeom prst="rect">
            <a:avLst/>
          </a:prstGeom>
          <a:noFill/>
        </p:spPr>
        <p:txBody>
          <a:bodyPr wrap="none" rtlCol="0">
            <a:spAutoFit/>
          </a:bodyPr>
          <a:lstStyle/>
          <a:p>
            <a:pPr algn="l"/>
            <a:r>
              <a:rPr lang="en-US" altLang="ko-KR" sz="1328" b="1">
                <a:latin typeface="+mj-ea"/>
                <a:ea typeface="+mj-ea"/>
              </a:rPr>
              <a:t>2</a:t>
            </a:r>
            <a:r>
              <a:rPr lang="ko-KR" altLang="en-US" sz="1328" b="1">
                <a:latin typeface="+mj-ea"/>
                <a:ea typeface="+mj-ea"/>
              </a:rPr>
              <a:t>번째 샘플 </a:t>
            </a:r>
            <a:r>
              <a:rPr lang="en-US" altLang="ko-KR" sz="1328" b="1">
                <a:latin typeface="+mj-ea"/>
                <a:ea typeface="+mj-ea"/>
              </a:rPr>
              <a:t>-&gt;</a:t>
            </a:r>
            <a:endParaRPr lang="ko-KR" altLang="en-US" sz="1328" b="1">
              <a:latin typeface="+mj-ea"/>
              <a:ea typeface="+mj-ea"/>
            </a:endParaRPr>
          </a:p>
        </p:txBody>
      </p:sp>
      <p:sp>
        <p:nvSpPr>
          <p:cNvPr id="12" name="TextBox 11">
            <a:extLst>
              <a:ext uri="{FF2B5EF4-FFF2-40B4-BE49-F238E27FC236}">
                <a16:creationId xmlns:a16="http://schemas.microsoft.com/office/drawing/2014/main" id="{19F8DD8D-B8F4-43A7-8B14-6D670DEA11BE}"/>
              </a:ext>
            </a:extLst>
          </p:cNvPr>
          <p:cNvSpPr txBox="1"/>
          <p:nvPr/>
        </p:nvSpPr>
        <p:spPr>
          <a:xfrm>
            <a:off x="6707439" y="2465410"/>
            <a:ext cx="700833" cy="461665"/>
          </a:xfrm>
          <a:prstGeom prst="rect">
            <a:avLst/>
          </a:prstGeom>
          <a:noFill/>
        </p:spPr>
        <p:txBody>
          <a:bodyPr wrap="none" rtlCol="0">
            <a:spAutoFit/>
          </a:bodyPr>
          <a:lstStyle/>
          <a:p>
            <a:pPr algn="l"/>
            <a:r>
              <a:rPr lang="ko-KR" altLang="en-US" sz="1200" b="1">
                <a:latin typeface="+mj-ea"/>
                <a:ea typeface="+mj-ea"/>
              </a:rPr>
              <a:t>첫 번째</a:t>
            </a:r>
            <a:endParaRPr lang="en-US" altLang="ko-KR" sz="1200" b="1">
              <a:latin typeface="+mj-ea"/>
              <a:ea typeface="+mj-ea"/>
            </a:endParaRPr>
          </a:p>
          <a:p>
            <a:pPr algn="l"/>
            <a:r>
              <a:rPr lang="ko-KR" altLang="en-US" sz="1200" b="1" err="1">
                <a:latin typeface="+mj-ea"/>
                <a:ea typeface="+mj-ea"/>
              </a:rPr>
              <a:t>에포크</a:t>
            </a:r>
            <a:endParaRPr lang="ko-KR" altLang="en-US" sz="1200" b="1">
              <a:latin typeface="+mj-ea"/>
              <a:ea typeface="+mj-ea"/>
            </a:endParaRPr>
          </a:p>
        </p:txBody>
      </p:sp>
      <p:sp>
        <p:nvSpPr>
          <p:cNvPr id="3" name="직사각형 2">
            <a:extLst>
              <a:ext uri="{FF2B5EF4-FFF2-40B4-BE49-F238E27FC236}">
                <a16:creationId xmlns:a16="http://schemas.microsoft.com/office/drawing/2014/main" id="{4D2EFE04-078B-4DC7-B794-0859A39BF49B}"/>
              </a:ext>
            </a:extLst>
          </p:cNvPr>
          <p:cNvSpPr/>
          <p:nvPr/>
        </p:nvSpPr>
        <p:spPr>
          <a:xfrm>
            <a:off x="2807183" y="1802761"/>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35" name="직사각형 34">
            <a:extLst>
              <a:ext uri="{FF2B5EF4-FFF2-40B4-BE49-F238E27FC236}">
                <a16:creationId xmlns:a16="http://schemas.microsoft.com/office/drawing/2014/main" id="{33B00762-F88D-4B78-ACE0-0CA0E0E7CBCF}"/>
              </a:ext>
            </a:extLst>
          </p:cNvPr>
          <p:cNvSpPr/>
          <p:nvPr/>
        </p:nvSpPr>
        <p:spPr>
          <a:xfrm>
            <a:off x="3117526" y="1802761"/>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36" name="직사각형 35">
            <a:extLst>
              <a:ext uri="{FF2B5EF4-FFF2-40B4-BE49-F238E27FC236}">
                <a16:creationId xmlns:a16="http://schemas.microsoft.com/office/drawing/2014/main" id="{3DBE80EB-022D-4C0B-8CC1-03801549084C}"/>
              </a:ext>
            </a:extLst>
          </p:cNvPr>
          <p:cNvSpPr/>
          <p:nvPr/>
        </p:nvSpPr>
        <p:spPr>
          <a:xfrm>
            <a:off x="3427868" y="1802761"/>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37" name="직사각형 36">
            <a:extLst>
              <a:ext uri="{FF2B5EF4-FFF2-40B4-BE49-F238E27FC236}">
                <a16:creationId xmlns:a16="http://schemas.microsoft.com/office/drawing/2014/main" id="{72A4C312-49A7-4F40-8E42-09B991B4ACBE}"/>
              </a:ext>
            </a:extLst>
          </p:cNvPr>
          <p:cNvSpPr/>
          <p:nvPr/>
        </p:nvSpPr>
        <p:spPr>
          <a:xfrm>
            <a:off x="3738211" y="1802761"/>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38" name="직사각형 37">
            <a:extLst>
              <a:ext uri="{FF2B5EF4-FFF2-40B4-BE49-F238E27FC236}">
                <a16:creationId xmlns:a16="http://schemas.microsoft.com/office/drawing/2014/main" id="{0BC4929A-DF4B-47CC-AD16-3840603B2CCD}"/>
              </a:ext>
            </a:extLst>
          </p:cNvPr>
          <p:cNvSpPr/>
          <p:nvPr/>
        </p:nvSpPr>
        <p:spPr>
          <a:xfrm>
            <a:off x="4048553" y="1802761"/>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43" name="직사각형 42">
            <a:extLst>
              <a:ext uri="{FF2B5EF4-FFF2-40B4-BE49-F238E27FC236}">
                <a16:creationId xmlns:a16="http://schemas.microsoft.com/office/drawing/2014/main" id="{6AAFC812-F0B3-44BD-955D-B9089AB127C5}"/>
              </a:ext>
            </a:extLst>
          </p:cNvPr>
          <p:cNvSpPr/>
          <p:nvPr/>
        </p:nvSpPr>
        <p:spPr>
          <a:xfrm>
            <a:off x="4358896" y="1802761"/>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44" name="직사각형 43">
            <a:extLst>
              <a:ext uri="{FF2B5EF4-FFF2-40B4-BE49-F238E27FC236}">
                <a16:creationId xmlns:a16="http://schemas.microsoft.com/office/drawing/2014/main" id="{E2D38F9D-183E-44A0-ADD8-D68B2232BEAB}"/>
              </a:ext>
            </a:extLst>
          </p:cNvPr>
          <p:cNvSpPr/>
          <p:nvPr/>
        </p:nvSpPr>
        <p:spPr>
          <a:xfrm>
            <a:off x="4669238" y="1802761"/>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45" name="직사각형 44">
            <a:extLst>
              <a:ext uri="{FF2B5EF4-FFF2-40B4-BE49-F238E27FC236}">
                <a16:creationId xmlns:a16="http://schemas.microsoft.com/office/drawing/2014/main" id="{A8445826-D262-4652-9037-C4F1F4C27AA6}"/>
              </a:ext>
            </a:extLst>
          </p:cNvPr>
          <p:cNvSpPr/>
          <p:nvPr/>
        </p:nvSpPr>
        <p:spPr>
          <a:xfrm>
            <a:off x="4979581" y="1802761"/>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46" name="직사각형 45">
            <a:extLst>
              <a:ext uri="{FF2B5EF4-FFF2-40B4-BE49-F238E27FC236}">
                <a16:creationId xmlns:a16="http://schemas.microsoft.com/office/drawing/2014/main" id="{37DCA49A-05D4-4EDE-8927-E4D02FFB52AB}"/>
              </a:ext>
            </a:extLst>
          </p:cNvPr>
          <p:cNvSpPr/>
          <p:nvPr/>
        </p:nvSpPr>
        <p:spPr>
          <a:xfrm>
            <a:off x="5289923" y="1802761"/>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47" name="직사각형 46">
            <a:extLst>
              <a:ext uri="{FF2B5EF4-FFF2-40B4-BE49-F238E27FC236}">
                <a16:creationId xmlns:a16="http://schemas.microsoft.com/office/drawing/2014/main" id="{F7219B3A-496E-4328-B6ED-970932E8EEBB}"/>
              </a:ext>
            </a:extLst>
          </p:cNvPr>
          <p:cNvSpPr/>
          <p:nvPr/>
        </p:nvSpPr>
        <p:spPr>
          <a:xfrm>
            <a:off x="5600265" y="1802761"/>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49" name="직사각형 48">
            <a:extLst>
              <a:ext uri="{FF2B5EF4-FFF2-40B4-BE49-F238E27FC236}">
                <a16:creationId xmlns:a16="http://schemas.microsoft.com/office/drawing/2014/main" id="{D42B1693-FE16-4A68-88B0-8E9396620DEB}"/>
              </a:ext>
            </a:extLst>
          </p:cNvPr>
          <p:cNvSpPr/>
          <p:nvPr/>
        </p:nvSpPr>
        <p:spPr>
          <a:xfrm>
            <a:off x="5910608" y="1802761"/>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52" name="직사각형 51">
            <a:extLst>
              <a:ext uri="{FF2B5EF4-FFF2-40B4-BE49-F238E27FC236}">
                <a16:creationId xmlns:a16="http://schemas.microsoft.com/office/drawing/2014/main" id="{BE9DB8C0-5DE4-4658-86CD-82B664568481}"/>
              </a:ext>
            </a:extLst>
          </p:cNvPr>
          <p:cNvSpPr/>
          <p:nvPr/>
        </p:nvSpPr>
        <p:spPr>
          <a:xfrm>
            <a:off x="2807183" y="2192400"/>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60" name="직사각형 59">
            <a:extLst>
              <a:ext uri="{FF2B5EF4-FFF2-40B4-BE49-F238E27FC236}">
                <a16:creationId xmlns:a16="http://schemas.microsoft.com/office/drawing/2014/main" id="{0A9187B3-E2B0-4B21-94DC-1FEC4CD4E526}"/>
              </a:ext>
            </a:extLst>
          </p:cNvPr>
          <p:cNvSpPr/>
          <p:nvPr/>
        </p:nvSpPr>
        <p:spPr>
          <a:xfrm>
            <a:off x="3117526" y="2192400"/>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61" name="직사각형 60">
            <a:extLst>
              <a:ext uri="{FF2B5EF4-FFF2-40B4-BE49-F238E27FC236}">
                <a16:creationId xmlns:a16="http://schemas.microsoft.com/office/drawing/2014/main" id="{CF1FDA57-553C-4DD2-A230-BC5A515CEAD1}"/>
              </a:ext>
            </a:extLst>
          </p:cNvPr>
          <p:cNvSpPr/>
          <p:nvPr/>
        </p:nvSpPr>
        <p:spPr>
          <a:xfrm>
            <a:off x="3427868" y="2192400"/>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62" name="직사각형 61">
            <a:extLst>
              <a:ext uri="{FF2B5EF4-FFF2-40B4-BE49-F238E27FC236}">
                <a16:creationId xmlns:a16="http://schemas.microsoft.com/office/drawing/2014/main" id="{BF94E1A6-71F8-4F20-A745-55804A3D362A}"/>
              </a:ext>
            </a:extLst>
          </p:cNvPr>
          <p:cNvSpPr/>
          <p:nvPr/>
        </p:nvSpPr>
        <p:spPr>
          <a:xfrm>
            <a:off x="3738211" y="2192400"/>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63" name="직사각형 62">
            <a:extLst>
              <a:ext uri="{FF2B5EF4-FFF2-40B4-BE49-F238E27FC236}">
                <a16:creationId xmlns:a16="http://schemas.microsoft.com/office/drawing/2014/main" id="{DEC0BA7F-DFCD-4547-B760-18616AE91ACD}"/>
              </a:ext>
            </a:extLst>
          </p:cNvPr>
          <p:cNvSpPr/>
          <p:nvPr/>
        </p:nvSpPr>
        <p:spPr>
          <a:xfrm>
            <a:off x="4048553" y="2192400"/>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64" name="직사각형 63">
            <a:extLst>
              <a:ext uri="{FF2B5EF4-FFF2-40B4-BE49-F238E27FC236}">
                <a16:creationId xmlns:a16="http://schemas.microsoft.com/office/drawing/2014/main" id="{0DC60E5F-9BD0-45AA-874D-737668A0CBC8}"/>
              </a:ext>
            </a:extLst>
          </p:cNvPr>
          <p:cNvSpPr/>
          <p:nvPr/>
        </p:nvSpPr>
        <p:spPr>
          <a:xfrm>
            <a:off x="4358896" y="2192400"/>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65" name="직사각형 64">
            <a:extLst>
              <a:ext uri="{FF2B5EF4-FFF2-40B4-BE49-F238E27FC236}">
                <a16:creationId xmlns:a16="http://schemas.microsoft.com/office/drawing/2014/main" id="{8186A976-D0DC-4EE2-8E11-A886DAA2EC30}"/>
              </a:ext>
            </a:extLst>
          </p:cNvPr>
          <p:cNvSpPr/>
          <p:nvPr/>
        </p:nvSpPr>
        <p:spPr>
          <a:xfrm>
            <a:off x="4669238" y="2192400"/>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66" name="직사각형 65">
            <a:extLst>
              <a:ext uri="{FF2B5EF4-FFF2-40B4-BE49-F238E27FC236}">
                <a16:creationId xmlns:a16="http://schemas.microsoft.com/office/drawing/2014/main" id="{E4B34478-ACD6-4622-AE9E-EB6FB1C1ED81}"/>
              </a:ext>
            </a:extLst>
          </p:cNvPr>
          <p:cNvSpPr/>
          <p:nvPr/>
        </p:nvSpPr>
        <p:spPr>
          <a:xfrm>
            <a:off x="4979581" y="2192400"/>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67" name="직사각형 66">
            <a:extLst>
              <a:ext uri="{FF2B5EF4-FFF2-40B4-BE49-F238E27FC236}">
                <a16:creationId xmlns:a16="http://schemas.microsoft.com/office/drawing/2014/main" id="{9077A36E-198B-4B2E-ACD5-F7FB59FDA37E}"/>
              </a:ext>
            </a:extLst>
          </p:cNvPr>
          <p:cNvSpPr/>
          <p:nvPr/>
        </p:nvSpPr>
        <p:spPr>
          <a:xfrm>
            <a:off x="5289923" y="2192400"/>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68" name="직사각형 67">
            <a:extLst>
              <a:ext uri="{FF2B5EF4-FFF2-40B4-BE49-F238E27FC236}">
                <a16:creationId xmlns:a16="http://schemas.microsoft.com/office/drawing/2014/main" id="{224BCD27-C333-4E89-8EA4-B6DC7221C007}"/>
              </a:ext>
            </a:extLst>
          </p:cNvPr>
          <p:cNvSpPr/>
          <p:nvPr/>
        </p:nvSpPr>
        <p:spPr>
          <a:xfrm>
            <a:off x="5600265" y="2192400"/>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69" name="직사각형 68">
            <a:extLst>
              <a:ext uri="{FF2B5EF4-FFF2-40B4-BE49-F238E27FC236}">
                <a16:creationId xmlns:a16="http://schemas.microsoft.com/office/drawing/2014/main" id="{39318503-9C65-4118-8D45-EC59BC65CFB0}"/>
              </a:ext>
            </a:extLst>
          </p:cNvPr>
          <p:cNvSpPr/>
          <p:nvPr/>
        </p:nvSpPr>
        <p:spPr>
          <a:xfrm>
            <a:off x="5910608" y="2192400"/>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70" name="직사각형 69">
            <a:extLst>
              <a:ext uri="{FF2B5EF4-FFF2-40B4-BE49-F238E27FC236}">
                <a16:creationId xmlns:a16="http://schemas.microsoft.com/office/drawing/2014/main" id="{85D50445-3599-44C5-9FF2-065F87AD62BF}"/>
              </a:ext>
            </a:extLst>
          </p:cNvPr>
          <p:cNvSpPr/>
          <p:nvPr/>
        </p:nvSpPr>
        <p:spPr>
          <a:xfrm>
            <a:off x="2807183" y="2582039"/>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71" name="직사각형 70">
            <a:extLst>
              <a:ext uri="{FF2B5EF4-FFF2-40B4-BE49-F238E27FC236}">
                <a16:creationId xmlns:a16="http://schemas.microsoft.com/office/drawing/2014/main" id="{FB6ECA2F-0F3C-484D-9DED-3DE94E12AB1F}"/>
              </a:ext>
            </a:extLst>
          </p:cNvPr>
          <p:cNvSpPr/>
          <p:nvPr/>
        </p:nvSpPr>
        <p:spPr>
          <a:xfrm>
            <a:off x="3117526" y="2582039"/>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72" name="직사각형 71">
            <a:extLst>
              <a:ext uri="{FF2B5EF4-FFF2-40B4-BE49-F238E27FC236}">
                <a16:creationId xmlns:a16="http://schemas.microsoft.com/office/drawing/2014/main" id="{218BA3F1-5572-4202-896F-92968B524444}"/>
              </a:ext>
            </a:extLst>
          </p:cNvPr>
          <p:cNvSpPr/>
          <p:nvPr/>
        </p:nvSpPr>
        <p:spPr>
          <a:xfrm>
            <a:off x="3427868" y="2582039"/>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73" name="직사각형 72">
            <a:extLst>
              <a:ext uri="{FF2B5EF4-FFF2-40B4-BE49-F238E27FC236}">
                <a16:creationId xmlns:a16="http://schemas.microsoft.com/office/drawing/2014/main" id="{20DA885D-208B-4B4B-AAA3-86642F07BE92}"/>
              </a:ext>
            </a:extLst>
          </p:cNvPr>
          <p:cNvSpPr/>
          <p:nvPr/>
        </p:nvSpPr>
        <p:spPr>
          <a:xfrm>
            <a:off x="3738211" y="2582039"/>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74" name="직사각형 73">
            <a:extLst>
              <a:ext uri="{FF2B5EF4-FFF2-40B4-BE49-F238E27FC236}">
                <a16:creationId xmlns:a16="http://schemas.microsoft.com/office/drawing/2014/main" id="{860BFE38-7B1E-4D83-87DB-2C8695EF3156}"/>
              </a:ext>
            </a:extLst>
          </p:cNvPr>
          <p:cNvSpPr/>
          <p:nvPr/>
        </p:nvSpPr>
        <p:spPr>
          <a:xfrm>
            <a:off x="4048553" y="2582039"/>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75" name="직사각형 74">
            <a:extLst>
              <a:ext uri="{FF2B5EF4-FFF2-40B4-BE49-F238E27FC236}">
                <a16:creationId xmlns:a16="http://schemas.microsoft.com/office/drawing/2014/main" id="{F2B5C816-431D-407A-9BF3-4BEEB968C16C}"/>
              </a:ext>
            </a:extLst>
          </p:cNvPr>
          <p:cNvSpPr/>
          <p:nvPr/>
        </p:nvSpPr>
        <p:spPr>
          <a:xfrm>
            <a:off x="4358896" y="2582039"/>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76" name="직사각형 75">
            <a:extLst>
              <a:ext uri="{FF2B5EF4-FFF2-40B4-BE49-F238E27FC236}">
                <a16:creationId xmlns:a16="http://schemas.microsoft.com/office/drawing/2014/main" id="{7C0A4963-6836-4D60-9246-6A36BC308CA9}"/>
              </a:ext>
            </a:extLst>
          </p:cNvPr>
          <p:cNvSpPr/>
          <p:nvPr/>
        </p:nvSpPr>
        <p:spPr>
          <a:xfrm>
            <a:off x="4669238" y="2582039"/>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77" name="직사각형 76">
            <a:extLst>
              <a:ext uri="{FF2B5EF4-FFF2-40B4-BE49-F238E27FC236}">
                <a16:creationId xmlns:a16="http://schemas.microsoft.com/office/drawing/2014/main" id="{266E70F7-36F3-4F23-BC07-C5E5A8234AA3}"/>
              </a:ext>
            </a:extLst>
          </p:cNvPr>
          <p:cNvSpPr/>
          <p:nvPr/>
        </p:nvSpPr>
        <p:spPr>
          <a:xfrm>
            <a:off x="4979581" y="2582039"/>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78" name="직사각형 77">
            <a:extLst>
              <a:ext uri="{FF2B5EF4-FFF2-40B4-BE49-F238E27FC236}">
                <a16:creationId xmlns:a16="http://schemas.microsoft.com/office/drawing/2014/main" id="{CA3B2606-E4FE-4DC8-8C4A-CE61A6649EF1}"/>
              </a:ext>
            </a:extLst>
          </p:cNvPr>
          <p:cNvSpPr/>
          <p:nvPr/>
        </p:nvSpPr>
        <p:spPr>
          <a:xfrm>
            <a:off x="5289923" y="2582039"/>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79" name="직사각형 78">
            <a:extLst>
              <a:ext uri="{FF2B5EF4-FFF2-40B4-BE49-F238E27FC236}">
                <a16:creationId xmlns:a16="http://schemas.microsoft.com/office/drawing/2014/main" id="{916B320B-44E4-4ADB-B80B-6C5C48D08846}"/>
              </a:ext>
            </a:extLst>
          </p:cNvPr>
          <p:cNvSpPr/>
          <p:nvPr/>
        </p:nvSpPr>
        <p:spPr>
          <a:xfrm>
            <a:off x="5600265" y="2582039"/>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80" name="직사각형 79">
            <a:extLst>
              <a:ext uri="{FF2B5EF4-FFF2-40B4-BE49-F238E27FC236}">
                <a16:creationId xmlns:a16="http://schemas.microsoft.com/office/drawing/2014/main" id="{522AAF42-007C-4A5F-8690-B3993DB4B274}"/>
              </a:ext>
            </a:extLst>
          </p:cNvPr>
          <p:cNvSpPr/>
          <p:nvPr/>
        </p:nvSpPr>
        <p:spPr>
          <a:xfrm>
            <a:off x="5910608" y="2582039"/>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81" name="TextBox 80">
            <a:extLst>
              <a:ext uri="{FF2B5EF4-FFF2-40B4-BE49-F238E27FC236}">
                <a16:creationId xmlns:a16="http://schemas.microsoft.com/office/drawing/2014/main" id="{BC334BC4-A60B-4649-B571-7D0D3E2E82CF}"/>
              </a:ext>
            </a:extLst>
          </p:cNvPr>
          <p:cNvSpPr txBox="1"/>
          <p:nvPr/>
        </p:nvSpPr>
        <p:spPr>
          <a:xfrm>
            <a:off x="4396699" y="2872057"/>
            <a:ext cx="274434" cy="519245"/>
          </a:xfrm>
          <a:prstGeom prst="rect">
            <a:avLst/>
          </a:prstGeom>
          <a:noFill/>
        </p:spPr>
        <p:txBody>
          <a:bodyPr wrap="none" rtlCol="0">
            <a:spAutoFit/>
          </a:bodyPr>
          <a:lstStyle/>
          <a:p>
            <a:pPr>
              <a:lnSpc>
                <a:spcPts val="1044"/>
              </a:lnSpc>
            </a:pPr>
            <a:r>
              <a:rPr lang="en-US" altLang="ko-KR" sz="2657" b="1">
                <a:latin typeface="+mj-ea"/>
                <a:ea typeface="+mj-ea"/>
              </a:rPr>
              <a:t>.</a:t>
            </a:r>
          </a:p>
          <a:p>
            <a:pPr>
              <a:lnSpc>
                <a:spcPts val="1044"/>
              </a:lnSpc>
            </a:pPr>
            <a:r>
              <a:rPr lang="en-US" altLang="ko-KR" sz="2657" b="1">
                <a:latin typeface="+mj-ea"/>
                <a:ea typeface="+mj-ea"/>
              </a:rPr>
              <a:t>.</a:t>
            </a:r>
          </a:p>
          <a:p>
            <a:pPr>
              <a:lnSpc>
                <a:spcPts val="1044"/>
              </a:lnSpc>
            </a:pPr>
            <a:r>
              <a:rPr lang="en-US" altLang="ko-KR" sz="2657" b="1">
                <a:latin typeface="+mj-ea"/>
                <a:ea typeface="+mj-ea"/>
              </a:rPr>
              <a:t>.</a:t>
            </a:r>
            <a:endParaRPr lang="ko-KR" altLang="en-US" sz="2657" b="1">
              <a:latin typeface="+mj-ea"/>
              <a:ea typeface="+mj-ea"/>
            </a:endParaRPr>
          </a:p>
        </p:txBody>
      </p:sp>
      <p:sp>
        <p:nvSpPr>
          <p:cNvPr id="6" name="오른쪽 중괄호 5">
            <a:extLst>
              <a:ext uri="{FF2B5EF4-FFF2-40B4-BE49-F238E27FC236}">
                <a16:creationId xmlns:a16="http://schemas.microsoft.com/office/drawing/2014/main" id="{27A80C86-7E70-4E08-8215-95E57F39986A}"/>
              </a:ext>
            </a:extLst>
          </p:cNvPr>
          <p:cNvSpPr/>
          <p:nvPr/>
        </p:nvSpPr>
        <p:spPr>
          <a:xfrm>
            <a:off x="6333793" y="1942791"/>
            <a:ext cx="197499" cy="1486209"/>
          </a:xfrm>
          <a:prstGeom prst="rightBrace">
            <a:avLst>
              <a:gd name="adj1" fmla="val 8333"/>
              <a:gd name="adj2" fmla="val 50367"/>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b="1">
              <a:latin typeface="+mj-ea"/>
              <a:ea typeface="+mj-ea"/>
            </a:endParaRPr>
          </a:p>
        </p:txBody>
      </p:sp>
      <p:sp>
        <p:nvSpPr>
          <p:cNvPr id="83" name="TextBox 82">
            <a:extLst>
              <a:ext uri="{FF2B5EF4-FFF2-40B4-BE49-F238E27FC236}">
                <a16:creationId xmlns:a16="http://schemas.microsoft.com/office/drawing/2014/main" id="{B6622DBA-F906-4C2C-92E5-3FAC81AD6F30}"/>
              </a:ext>
            </a:extLst>
          </p:cNvPr>
          <p:cNvSpPr txBox="1"/>
          <p:nvPr/>
        </p:nvSpPr>
        <p:spPr>
          <a:xfrm>
            <a:off x="1619650" y="3933916"/>
            <a:ext cx="1266693" cy="296684"/>
          </a:xfrm>
          <a:prstGeom prst="rect">
            <a:avLst/>
          </a:prstGeom>
          <a:noFill/>
        </p:spPr>
        <p:txBody>
          <a:bodyPr wrap="none" rtlCol="0">
            <a:spAutoFit/>
          </a:bodyPr>
          <a:lstStyle/>
          <a:p>
            <a:pPr algn="l"/>
            <a:r>
              <a:rPr lang="en-US" altLang="ko-KR" sz="1328" b="1">
                <a:latin typeface="+mj-ea"/>
                <a:ea typeface="+mj-ea"/>
              </a:rPr>
              <a:t>1</a:t>
            </a:r>
            <a:r>
              <a:rPr lang="ko-KR" altLang="en-US" sz="1328" b="1">
                <a:latin typeface="+mj-ea"/>
                <a:ea typeface="+mj-ea"/>
              </a:rPr>
              <a:t>번째 샘플 </a:t>
            </a:r>
            <a:r>
              <a:rPr lang="en-US" altLang="ko-KR" sz="1328" b="1">
                <a:latin typeface="+mj-ea"/>
                <a:ea typeface="+mj-ea"/>
              </a:rPr>
              <a:t>-&gt;</a:t>
            </a:r>
            <a:endParaRPr lang="ko-KR" altLang="en-US" sz="1328" b="1">
              <a:latin typeface="+mj-ea"/>
              <a:ea typeface="+mj-ea"/>
            </a:endParaRPr>
          </a:p>
        </p:txBody>
      </p:sp>
      <p:sp>
        <p:nvSpPr>
          <p:cNvPr id="84" name="TextBox 83">
            <a:extLst>
              <a:ext uri="{FF2B5EF4-FFF2-40B4-BE49-F238E27FC236}">
                <a16:creationId xmlns:a16="http://schemas.microsoft.com/office/drawing/2014/main" id="{29653504-2464-401A-B57F-514E8214B1BE}"/>
              </a:ext>
            </a:extLst>
          </p:cNvPr>
          <p:cNvSpPr txBox="1"/>
          <p:nvPr/>
        </p:nvSpPr>
        <p:spPr>
          <a:xfrm>
            <a:off x="1596837" y="4336128"/>
            <a:ext cx="1266693" cy="296684"/>
          </a:xfrm>
          <a:prstGeom prst="rect">
            <a:avLst/>
          </a:prstGeom>
          <a:noFill/>
        </p:spPr>
        <p:txBody>
          <a:bodyPr wrap="none" rtlCol="0">
            <a:spAutoFit/>
          </a:bodyPr>
          <a:lstStyle/>
          <a:p>
            <a:pPr algn="l"/>
            <a:r>
              <a:rPr lang="en-US" altLang="ko-KR" sz="1328" b="1">
                <a:latin typeface="+mj-ea"/>
                <a:ea typeface="+mj-ea"/>
              </a:rPr>
              <a:t>4</a:t>
            </a:r>
            <a:r>
              <a:rPr lang="ko-KR" altLang="en-US" sz="1328" b="1">
                <a:latin typeface="+mj-ea"/>
                <a:ea typeface="+mj-ea"/>
              </a:rPr>
              <a:t>번째 샘플 </a:t>
            </a:r>
            <a:r>
              <a:rPr lang="en-US" altLang="ko-KR" sz="1328" b="1">
                <a:latin typeface="+mj-ea"/>
                <a:ea typeface="+mj-ea"/>
              </a:rPr>
              <a:t>-&gt;</a:t>
            </a:r>
            <a:endParaRPr lang="ko-KR" altLang="en-US" sz="1328" b="1">
              <a:latin typeface="+mj-ea"/>
              <a:ea typeface="+mj-ea"/>
            </a:endParaRPr>
          </a:p>
        </p:txBody>
      </p:sp>
      <p:sp>
        <p:nvSpPr>
          <p:cNvPr id="85" name="TextBox 84">
            <a:extLst>
              <a:ext uri="{FF2B5EF4-FFF2-40B4-BE49-F238E27FC236}">
                <a16:creationId xmlns:a16="http://schemas.microsoft.com/office/drawing/2014/main" id="{AA15B47E-78BE-4454-850D-A94540F35978}"/>
              </a:ext>
            </a:extLst>
          </p:cNvPr>
          <p:cNvSpPr txBox="1"/>
          <p:nvPr/>
        </p:nvSpPr>
        <p:spPr>
          <a:xfrm>
            <a:off x="1596837" y="4738339"/>
            <a:ext cx="1266693" cy="296684"/>
          </a:xfrm>
          <a:prstGeom prst="rect">
            <a:avLst/>
          </a:prstGeom>
          <a:noFill/>
        </p:spPr>
        <p:txBody>
          <a:bodyPr wrap="none" rtlCol="0">
            <a:spAutoFit/>
          </a:bodyPr>
          <a:lstStyle/>
          <a:p>
            <a:pPr algn="l"/>
            <a:r>
              <a:rPr lang="en-US" altLang="ko-KR" sz="1328" b="1">
                <a:latin typeface="+mj-ea"/>
                <a:ea typeface="+mj-ea"/>
              </a:rPr>
              <a:t>3</a:t>
            </a:r>
            <a:r>
              <a:rPr lang="ko-KR" altLang="en-US" sz="1328" b="1">
                <a:latin typeface="+mj-ea"/>
                <a:ea typeface="+mj-ea"/>
              </a:rPr>
              <a:t>번째 샘플 </a:t>
            </a:r>
            <a:r>
              <a:rPr lang="en-US" altLang="ko-KR" sz="1328" b="1">
                <a:latin typeface="+mj-ea"/>
                <a:ea typeface="+mj-ea"/>
              </a:rPr>
              <a:t>-&gt;</a:t>
            </a:r>
            <a:endParaRPr lang="ko-KR" altLang="en-US" sz="1328" b="1">
              <a:latin typeface="+mj-ea"/>
              <a:ea typeface="+mj-ea"/>
            </a:endParaRPr>
          </a:p>
        </p:txBody>
      </p:sp>
      <p:sp>
        <p:nvSpPr>
          <p:cNvPr id="86" name="TextBox 85">
            <a:extLst>
              <a:ext uri="{FF2B5EF4-FFF2-40B4-BE49-F238E27FC236}">
                <a16:creationId xmlns:a16="http://schemas.microsoft.com/office/drawing/2014/main" id="{D07FDCB7-FE61-48BB-9226-4D711ED463FB}"/>
              </a:ext>
            </a:extLst>
          </p:cNvPr>
          <p:cNvSpPr txBox="1"/>
          <p:nvPr/>
        </p:nvSpPr>
        <p:spPr>
          <a:xfrm>
            <a:off x="6735652" y="4602539"/>
            <a:ext cx="700833" cy="461665"/>
          </a:xfrm>
          <a:prstGeom prst="rect">
            <a:avLst/>
          </a:prstGeom>
          <a:noFill/>
        </p:spPr>
        <p:txBody>
          <a:bodyPr wrap="none" rtlCol="0">
            <a:spAutoFit/>
          </a:bodyPr>
          <a:lstStyle/>
          <a:p>
            <a:pPr algn="l"/>
            <a:r>
              <a:rPr lang="ko-KR" altLang="en-US" sz="1200" b="1">
                <a:latin typeface="+mj-ea"/>
                <a:ea typeface="+mj-ea"/>
              </a:rPr>
              <a:t>두 번째</a:t>
            </a:r>
            <a:endParaRPr lang="en-US" altLang="ko-KR" sz="1200" b="1">
              <a:latin typeface="+mj-ea"/>
              <a:ea typeface="+mj-ea"/>
            </a:endParaRPr>
          </a:p>
          <a:p>
            <a:pPr algn="l"/>
            <a:r>
              <a:rPr lang="ko-KR" altLang="en-US" sz="1200" b="1">
                <a:latin typeface="+mj-ea"/>
                <a:ea typeface="+mj-ea"/>
              </a:rPr>
              <a:t>에포크</a:t>
            </a:r>
          </a:p>
        </p:txBody>
      </p:sp>
      <p:sp>
        <p:nvSpPr>
          <p:cNvPr id="87" name="직사각형 86">
            <a:extLst>
              <a:ext uri="{FF2B5EF4-FFF2-40B4-BE49-F238E27FC236}">
                <a16:creationId xmlns:a16="http://schemas.microsoft.com/office/drawing/2014/main" id="{888AFD0C-0F9B-4B19-AC81-82EC0FE8B762}"/>
              </a:ext>
            </a:extLst>
          </p:cNvPr>
          <p:cNvSpPr/>
          <p:nvPr/>
        </p:nvSpPr>
        <p:spPr>
          <a:xfrm>
            <a:off x="2835396" y="3939890"/>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88" name="직사각형 87">
            <a:extLst>
              <a:ext uri="{FF2B5EF4-FFF2-40B4-BE49-F238E27FC236}">
                <a16:creationId xmlns:a16="http://schemas.microsoft.com/office/drawing/2014/main" id="{164A8C49-8E5E-4567-BB1B-7DB25C53BC00}"/>
              </a:ext>
            </a:extLst>
          </p:cNvPr>
          <p:cNvSpPr/>
          <p:nvPr/>
        </p:nvSpPr>
        <p:spPr>
          <a:xfrm>
            <a:off x="3145739" y="3939890"/>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89" name="직사각형 88">
            <a:extLst>
              <a:ext uri="{FF2B5EF4-FFF2-40B4-BE49-F238E27FC236}">
                <a16:creationId xmlns:a16="http://schemas.microsoft.com/office/drawing/2014/main" id="{5367377B-B39A-4CA5-9112-36C968C97619}"/>
              </a:ext>
            </a:extLst>
          </p:cNvPr>
          <p:cNvSpPr/>
          <p:nvPr/>
        </p:nvSpPr>
        <p:spPr>
          <a:xfrm>
            <a:off x="3456081" y="3939890"/>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90" name="직사각형 89">
            <a:extLst>
              <a:ext uri="{FF2B5EF4-FFF2-40B4-BE49-F238E27FC236}">
                <a16:creationId xmlns:a16="http://schemas.microsoft.com/office/drawing/2014/main" id="{1674F0B2-C213-4969-969D-4FB6BC9ADC08}"/>
              </a:ext>
            </a:extLst>
          </p:cNvPr>
          <p:cNvSpPr/>
          <p:nvPr/>
        </p:nvSpPr>
        <p:spPr>
          <a:xfrm>
            <a:off x="3766424" y="3939890"/>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91" name="직사각형 90">
            <a:extLst>
              <a:ext uri="{FF2B5EF4-FFF2-40B4-BE49-F238E27FC236}">
                <a16:creationId xmlns:a16="http://schemas.microsoft.com/office/drawing/2014/main" id="{95AF51C5-9F51-4A27-A878-AFA702CCDDFD}"/>
              </a:ext>
            </a:extLst>
          </p:cNvPr>
          <p:cNvSpPr/>
          <p:nvPr/>
        </p:nvSpPr>
        <p:spPr>
          <a:xfrm>
            <a:off x="4076766" y="3939890"/>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92" name="직사각형 91">
            <a:extLst>
              <a:ext uri="{FF2B5EF4-FFF2-40B4-BE49-F238E27FC236}">
                <a16:creationId xmlns:a16="http://schemas.microsoft.com/office/drawing/2014/main" id="{FF66CE18-6A50-48C9-983B-43D59FB80152}"/>
              </a:ext>
            </a:extLst>
          </p:cNvPr>
          <p:cNvSpPr/>
          <p:nvPr/>
        </p:nvSpPr>
        <p:spPr>
          <a:xfrm>
            <a:off x="4387109" y="3939890"/>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93" name="직사각형 92">
            <a:extLst>
              <a:ext uri="{FF2B5EF4-FFF2-40B4-BE49-F238E27FC236}">
                <a16:creationId xmlns:a16="http://schemas.microsoft.com/office/drawing/2014/main" id="{F67DE7B1-7A99-4F08-92F9-841A170A2019}"/>
              </a:ext>
            </a:extLst>
          </p:cNvPr>
          <p:cNvSpPr/>
          <p:nvPr/>
        </p:nvSpPr>
        <p:spPr>
          <a:xfrm>
            <a:off x="4697451" y="3939890"/>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94" name="직사각형 93">
            <a:extLst>
              <a:ext uri="{FF2B5EF4-FFF2-40B4-BE49-F238E27FC236}">
                <a16:creationId xmlns:a16="http://schemas.microsoft.com/office/drawing/2014/main" id="{EDEF0AF3-38D1-45F3-804B-7FF959B925E3}"/>
              </a:ext>
            </a:extLst>
          </p:cNvPr>
          <p:cNvSpPr/>
          <p:nvPr/>
        </p:nvSpPr>
        <p:spPr>
          <a:xfrm>
            <a:off x="5007794" y="3939890"/>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95" name="직사각형 94">
            <a:extLst>
              <a:ext uri="{FF2B5EF4-FFF2-40B4-BE49-F238E27FC236}">
                <a16:creationId xmlns:a16="http://schemas.microsoft.com/office/drawing/2014/main" id="{9FC8D73F-35D7-43BE-8D5D-B0AF25EFE1B8}"/>
              </a:ext>
            </a:extLst>
          </p:cNvPr>
          <p:cNvSpPr/>
          <p:nvPr/>
        </p:nvSpPr>
        <p:spPr>
          <a:xfrm>
            <a:off x="5318136" y="3939890"/>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96" name="직사각형 95">
            <a:extLst>
              <a:ext uri="{FF2B5EF4-FFF2-40B4-BE49-F238E27FC236}">
                <a16:creationId xmlns:a16="http://schemas.microsoft.com/office/drawing/2014/main" id="{F4A2D687-A7B1-4327-9AC0-6CED61A09E2F}"/>
              </a:ext>
            </a:extLst>
          </p:cNvPr>
          <p:cNvSpPr/>
          <p:nvPr/>
        </p:nvSpPr>
        <p:spPr>
          <a:xfrm>
            <a:off x="5628478" y="3939890"/>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97" name="직사각형 96">
            <a:extLst>
              <a:ext uri="{FF2B5EF4-FFF2-40B4-BE49-F238E27FC236}">
                <a16:creationId xmlns:a16="http://schemas.microsoft.com/office/drawing/2014/main" id="{414E87EF-817E-4DCB-AF3D-4EF40BBA0269}"/>
              </a:ext>
            </a:extLst>
          </p:cNvPr>
          <p:cNvSpPr/>
          <p:nvPr/>
        </p:nvSpPr>
        <p:spPr>
          <a:xfrm>
            <a:off x="5938821" y="3939890"/>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98" name="직사각형 97">
            <a:extLst>
              <a:ext uri="{FF2B5EF4-FFF2-40B4-BE49-F238E27FC236}">
                <a16:creationId xmlns:a16="http://schemas.microsoft.com/office/drawing/2014/main" id="{F9C25357-6F41-4BE7-AAC0-285D54DC135B}"/>
              </a:ext>
            </a:extLst>
          </p:cNvPr>
          <p:cNvSpPr/>
          <p:nvPr/>
        </p:nvSpPr>
        <p:spPr>
          <a:xfrm>
            <a:off x="2835396" y="4329529"/>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99" name="직사각형 98">
            <a:extLst>
              <a:ext uri="{FF2B5EF4-FFF2-40B4-BE49-F238E27FC236}">
                <a16:creationId xmlns:a16="http://schemas.microsoft.com/office/drawing/2014/main" id="{843A6DCC-BAED-491B-8449-A9DAB5C9A1BC}"/>
              </a:ext>
            </a:extLst>
          </p:cNvPr>
          <p:cNvSpPr/>
          <p:nvPr/>
        </p:nvSpPr>
        <p:spPr>
          <a:xfrm>
            <a:off x="3145739" y="4329529"/>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100" name="직사각형 99">
            <a:extLst>
              <a:ext uri="{FF2B5EF4-FFF2-40B4-BE49-F238E27FC236}">
                <a16:creationId xmlns:a16="http://schemas.microsoft.com/office/drawing/2014/main" id="{FA35360B-19F3-4C14-815F-866204D70C46}"/>
              </a:ext>
            </a:extLst>
          </p:cNvPr>
          <p:cNvSpPr/>
          <p:nvPr/>
        </p:nvSpPr>
        <p:spPr>
          <a:xfrm>
            <a:off x="3456081" y="4329529"/>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101" name="직사각형 100">
            <a:extLst>
              <a:ext uri="{FF2B5EF4-FFF2-40B4-BE49-F238E27FC236}">
                <a16:creationId xmlns:a16="http://schemas.microsoft.com/office/drawing/2014/main" id="{FD886A84-B0CD-49FC-81E7-354172376940}"/>
              </a:ext>
            </a:extLst>
          </p:cNvPr>
          <p:cNvSpPr/>
          <p:nvPr/>
        </p:nvSpPr>
        <p:spPr>
          <a:xfrm>
            <a:off x="3766424" y="4329529"/>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102" name="직사각형 101">
            <a:extLst>
              <a:ext uri="{FF2B5EF4-FFF2-40B4-BE49-F238E27FC236}">
                <a16:creationId xmlns:a16="http://schemas.microsoft.com/office/drawing/2014/main" id="{5C99E9CA-E55C-42B6-AFB4-A382FB8DCAC0}"/>
              </a:ext>
            </a:extLst>
          </p:cNvPr>
          <p:cNvSpPr/>
          <p:nvPr/>
        </p:nvSpPr>
        <p:spPr>
          <a:xfrm>
            <a:off x="4076766" y="4329529"/>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103" name="직사각형 102">
            <a:extLst>
              <a:ext uri="{FF2B5EF4-FFF2-40B4-BE49-F238E27FC236}">
                <a16:creationId xmlns:a16="http://schemas.microsoft.com/office/drawing/2014/main" id="{96E8801A-20B5-43AE-9E2D-CD13043419C0}"/>
              </a:ext>
            </a:extLst>
          </p:cNvPr>
          <p:cNvSpPr/>
          <p:nvPr/>
        </p:nvSpPr>
        <p:spPr>
          <a:xfrm>
            <a:off x="4387109" y="4329529"/>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104" name="직사각형 103">
            <a:extLst>
              <a:ext uri="{FF2B5EF4-FFF2-40B4-BE49-F238E27FC236}">
                <a16:creationId xmlns:a16="http://schemas.microsoft.com/office/drawing/2014/main" id="{DBE6DB77-6D18-4349-8567-E0A8CBDAC4B6}"/>
              </a:ext>
            </a:extLst>
          </p:cNvPr>
          <p:cNvSpPr/>
          <p:nvPr/>
        </p:nvSpPr>
        <p:spPr>
          <a:xfrm>
            <a:off x="4697451" y="4329529"/>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105" name="직사각형 104">
            <a:extLst>
              <a:ext uri="{FF2B5EF4-FFF2-40B4-BE49-F238E27FC236}">
                <a16:creationId xmlns:a16="http://schemas.microsoft.com/office/drawing/2014/main" id="{7436FCB2-4BC0-4B71-8FF6-6AE9C5D293BD}"/>
              </a:ext>
            </a:extLst>
          </p:cNvPr>
          <p:cNvSpPr/>
          <p:nvPr/>
        </p:nvSpPr>
        <p:spPr>
          <a:xfrm>
            <a:off x="5007794" y="4329529"/>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106" name="직사각형 105">
            <a:extLst>
              <a:ext uri="{FF2B5EF4-FFF2-40B4-BE49-F238E27FC236}">
                <a16:creationId xmlns:a16="http://schemas.microsoft.com/office/drawing/2014/main" id="{CF289378-C46E-4307-97A0-3652D779B281}"/>
              </a:ext>
            </a:extLst>
          </p:cNvPr>
          <p:cNvSpPr/>
          <p:nvPr/>
        </p:nvSpPr>
        <p:spPr>
          <a:xfrm>
            <a:off x="5318136" y="4329529"/>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107" name="직사각형 106">
            <a:extLst>
              <a:ext uri="{FF2B5EF4-FFF2-40B4-BE49-F238E27FC236}">
                <a16:creationId xmlns:a16="http://schemas.microsoft.com/office/drawing/2014/main" id="{BF96AA2E-E60B-480F-B003-5A3C932C3E5A}"/>
              </a:ext>
            </a:extLst>
          </p:cNvPr>
          <p:cNvSpPr/>
          <p:nvPr/>
        </p:nvSpPr>
        <p:spPr>
          <a:xfrm>
            <a:off x="5628478" y="4329529"/>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108" name="직사각형 107">
            <a:extLst>
              <a:ext uri="{FF2B5EF4-FFF2-40B4-BE49-F238E27FC236}">
                <a16:creationId xmlns:a16="http://schemas.microsoft.com/office/drawing/2014/main" id="{1F84D4F2-3D55-4E72-AE4A-1DAC206EC199}"/>
              </a:ext>
            </a:extLst>
          </p:cNvPr>
          <p:cNvSpPr/>
          <p:nvPr/>
        </p:nvSpPr>
        <p:spPr>
          <a:xfrm>
            <a:off x="5938821" y="4329529"/>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109" name="직사각형 108">
            <a:extLst>
              <a:ext uri="{FF2B5EF4-FFF2-40B4-BE49-F238E27FC236}">
                <a16:creationId xmlns:a16="http://schemas.microsoft.com/office/drawing/2014/main" id="{DD16455E-DA40-4D58-B9B6-844A96DA3AC5}"/>
              </a:ext>
            </a:extLst>
          </p:cNvPr>
          <p:cNvSpPr/>
          <p:nvPr/>
        </p:nvSpPr>
        <p:spPr>
          <a:xfrm>
            <a:off x="2835396" y="4719168"/>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110" name="직사각형 109">
            <a:extLst>
              <a:ext uri="{FF2B5EF4-FFF2-40B4-BE49-F238E27FC236}">
                <a16:creationId xmlns:a16="http://schemas.microsoft.com/office/drawing/2014/main" id="{182FA70F-0053-4175-A5A9-B7B30552D9D8}"/>
              </a:ext>
            </a:extLst>
          </p:cNvPr>
          <p:cNvSpPr/>
          <p:nvPr/>
        </p:nvSpPr>
        <p:spPr>
          <a:xfrm>
            <a:off x="3145739" y="4719168"/>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111" name="직사각형 110">
            <a:extLst>
              <a:ext uri="{FF2B5EF4-FFF2-40B4-BE49-F238E27FC236}">
                <a16:creationId xmlns:a16="http://schemas.microsoft.com/office/drawing/2014/main" id="{E95C0CE9-D7E1-45F3-B208-345DA14D1933}"/>
              </a:ext>
            </a:extLst>
          </p:cNvPr>
          <p:cNvSpPr/>
          <p:nvPr/>
        </p:nvSpPr>
        <p:spPr>
          <a:xfrm>
            <a:off x="3456081" y="4719168"/>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112" name="직사각형 111">
            <a:extLst>
              <a:ext uri="{FF2B5EF4-FFF2-40B4-BE49-F238E27FC236}">
                <a16:creationId xmlns:a16="http://schemas.microsoft.com/office/drawing/2014/main" id="{66CE75CD-998C-47E4-9AFB-6C3DCC8365C3}"/>
              </a:ext>
            </a:extLst>
          </p:cNvPr>
          <p:cNvSpPr/>
          <p:nvPr/>
        </p:nvSpPr>
        <p:spPr>
          <a:xfrm>
            <a:off x="3766424" y="4719168"/>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113" name="직사각형 112">
            <a:extLst>
              <a:ext uri="{FF2B5EF4-FFF2-40B4-BE49-F238E27FC236}">
                <a16:creationId xmlns:a16="http://schemas.microsoft.com/office/drawing/2014/main" id="{7AA609C5-539D-45D7-80F0-72A1E2CB0334}"/>
              </a:ext>
            </a:extLst>
          </p:cNvPr>
          <p:cNvSpPr/>
          <p:nvPr/>
        </p:nvSpPr>
        <p:spPr>
          <a:xfrm>
            <a:off x="4076766" y="4719168"/>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114" name="직사각형 113">
            <a:extLst>
              <a:ext uri="{FF2B5EF4-FFF2-40B4-BE49-F238E27FC236}">
                <a16:creationId xmlns:a16="http://schemas.microsoft.com/office/drawing/2014/main" id="{43785E35-AB24-48C4-A364-999AECEA44C3}"/>
              </a:ext>
            </a:extLst>
          </p:cNvPr>
          <p:cNvSpPr/>
          <p:nvPr/>
        </p:nvSpPr>
        <p:spPr>
          <a:xfrm>
            <a:off x="4387109" y="4719168"/>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115" name="직사각형 114">
            <a:extLst>
              <a:ext uri="{FF2B5EF4-FFF2-40B4-BE49-F238E27FC236}">
                <a16:creationId xmlns:a16="http://schemas.microsoft.com/office/drawing/2014/main" id="{56F51D76-FEE6-470E-B7E1-30D06A5DA5BC}"/>
              </a:ext>
            </a:extLst>
          </p:cNvPr>
          <p:cNvSpPr/>
          <p:nvPr/>
        </p:nvSpPr>
        <p:spPr>
          <a:xfrm>
            <a:off x="4697451" y="4719168"/>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116" name="직사각형 115">
            <a:extLst>
              <a:ext uri="{FF2B5EF4-FFF2-40B4-BE49-F238E27FC236}">
                <a16:creationId xmlns:a16="http://schemas.microsoft.com/office/drawing/2014/main" id="{5D719D8D-9E41-4DA8-BFD9-9DD99CAABB9A}"/>
              </a:ext>
            </a:extLst>
          </p:cNvPr>
          <p:cNvSpPr/>
          <p:nvPr/>
        </p:nvSpPr>
        <p:spPr>
          <a:xfrm>
            <a:off x="5007794" y="4719168"/>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117" name="직사각형 116">
            <a:extLst>
              <a:ext uri="{FF2B5EF4-FFF2-40B4-BE49-F238E27FC236}">
                <a16:creationId xmlns:a16="http://schemas.microsoft.com/office/drawing/2014/main" id="{CDC9A55C-1D4F-4070-9FF6-D3334D03804A}"/>
              </a:ext>
            </a:extLst>
          </p:cNvPr>
          <p:cNvSpPr/>
          <p:nvPr/>
        </p:nvSpPr>
        <p:spPr>
          <a:xfrm>
            <a:off x="5318136" y="4719168"/>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118" name="직사각형 117">
            <a:extLst>
              <a:ext uri="{FF2B5EF4-FFF2-40B4-BE49-F238E27FC236}">
                <a16:creationId xmlns:a16="http://schemas.microsoft.com/office/drawing/2014/main" id="{807C7E90-8036-4402-A5B9-BB6DF1065920}"/>
              </a:ext>
            </a:extLst>
          </p:cNvPr>
          <p:cNvSpPr/>
          <p:nvPr/>
        </p:nvSpPr>
        <p:spPr>
          <a:xfrm>
            <a:off x="5628478" y="4719168"/>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119" name="직사각형 118">
            <a:extLst>
              <a:ext uri="{FF2B5EF4-FFF2-40B4-BE49-F238E27FC236}">
                <a16:creationId xmlns:a16="http://schemas.microsoft.com/office/drawing/2014/main" id="{E2BEDFA2-C0DD-4CE9-9085-F1D6DE712E7C}"/>
              </a:ext>
            </a:extLst>
          </p:cNvPr>
          <p:cNvSpPr/>
          <p:nvPr/>
        </p:nvSpPr>
        <p:spPr>
          <a:xfrm>
            <a:off x="5938821" y="4719168"/>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120" name="TextBox 119">
            <a:extLst>
              <a:ext uri="{FF2B5EF4-FFF2-40B4-BE49-F238E27FC236}">
                <a16:creationId xmlns:a16="http://schemas.microsoft.com/office/drawing/2014/main" id="{598AD299-35C7-44B0-8A21-12550EEC34F5}"/>
              </a:ext>
            </a:extLst>
          </p:cNvPr>
          <p:cNvSpPr txBox="1"/>
          <p:nvPr/>
        </p:nvSpPr>
        <p:spPr>
          <a:xfrm>
            <a:off x="4424912" y="5009186"/>
            <a:ext cx="274434" cy="519245"/>
          </a:xfrm>
          <a:prstGeom prst="rect">
            <a:avLst/>
          </a:prstGeom>
          <a:noFill/>
        </p:spPr>
        <p:txBody>
          <a:bodyPr wrap="none" rtlCol="0">
            <a:spAutoFit/>
          </a:bodyPr>
          <a:lstStyle/>
          <a:p>
            <a:pPr>
              <a:lnSpc>
                <a:spcPts val="1044"/>
              </a:lnSpc>
            </a:pPr>
            <a:r>
              <a:rPr lang="en-US" altLang="ko-KR" sz="2657" b="1">
                <a:latin typeface="+mj-ea"/>
                <a:ea typeface="+mj-ea"/>
              </a:rPr>
              <a:t>.</a:t>
            </a:r>
          </a:p>
          <a:p>
            <a:pPr>
              <a:lnSpc>
                <a:spcPts val="1044"/>
              </a:lnSpc>
            </a:pPr>
            <a:r>
              <a:rPr lang="en-US" altLang="ko-KR" sz="2657" b="1">
                <a:latin typeface="+mj-ea"/>
                <a:ea typeface="+mj-ea"/>
              </a:rPr>
              <a:t>.</a:t>
            </a:r>
          </a:p>
          <a:p>
            <a:pPr>
              <a:lnSpc>
                <a:spcPts val="1044"/>
              </a:lnSpc>
            </a:pPr>
            <a:r>
              <a:rPr lang="en-US" altLang="ko-KR" sz="2657" b="1">
                <a:latin typeface="+mj-ea"/>
                <a:ea typeface="+mj-ea"/>
              </a:rPr>
              <a:t>.</a:t>
            </a:r>
            <a:endParaRPr lang="ko-KR" altLang="en-US" sz="2657" b="1">
              <a:latin typeface="+mj-ea"/>
              <a:ea typeface="+mj-ea"/>
            </a:endParaRPr>
          </a:p>
        </p:txBody>
      </p:sp>
      <p:sp>
        <p:nvSpPr>
          <p:cNvPr id="121" name="오른쪽 중괄호 120">
            <a:extLst>
              <a:ext uri="{FF2B5EF4-FFF2-40B4-BE49-F238E27FC236}">
                <a16:creationId xmlns:a16="http://schemas.microsoft.com/office/drawing/2014/main" id="{E8D508BF-297F-4A32-A710-03FC77EDA6C4}"/>
              </a:ext>
            </a:extLst>
          </p:cNvPr>
          <p:cNvSpPr/>
          <p:nvPr/>
        </p:nvSpPr>
        <p:spPr>
          <a:xfrm>
            <a:off x="6362006" y="4079920"/>
            <a:ext cx="197499" cy="1486209"/>
          </a:xfrm>
          <a:prstGeom prst="rightBrace">
            <a:avLst>
              <a:gd name="adj1" fmla="val 8333"/>
              <a:gd name="adj2" fmla="val 50367"/>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b="1">
              <a:latin typeface="+mj-ea"/>
              <a:ea typeface="+mj-ea"/>
            </a:endParaRPr>
          </a:p>
        </p:txBody>
      </p:sp>
      <p:sp>
        <p:nvSpPr>
          <p:cNvPr id="122" name="TextBox 121">
            <a:extLst>
              <a:ext uri="{FF2B5EF4-FFF2-40B4-BE49-F238E27FC236}">
                <a16:creationId xmlns:a16="http://schemas.microsoft.com/office/drawing/2014/main" id="{631A7880-7979-44E7-80BD-17B9688720A8}"/>
              </a:ext>
            </a:extLst>
          </p:cNvPr>
          <p:cNvSpPr txBox="1"/>
          <p:nvPr/>
        </p:nvSpPr>
        <p:spPr>
          <a:xfrm>
            <a:off x="1409912" y="5822916"/>
            <a:ext cx="7145482" cy="369332"/>
          </a:xfrm>
          <a:prstGeom prst="rect">
            <a:avLst/>
          </a:prstGeom>
          <a:noFill/>
        </p:spPr>
        <p:txBody>
          <a:bodyPr wrap="none" rtlCol="0">
            <a:spAutoFit/>
          </a:bodyPr>
          <a:lstStyle/>
          <a:p>
            <a:pPr algn="l"/>
            <a:r>
              <a:rPr lang="en-US" altLang="ko-KR" b="1" err="1">
                <a:latin typeface="+mj-ea"/>
                <a:ea typeface="+mj-ea"/>
              </a:rPr>
              <a:t>np.random.permutation</a:t>
            </a:r>
            <a:r>
              <a:rPr lang="en-US" altLang="ko-KR" b="1">
                <a:latin typeface="+mj-ea"/>
                <a:ea typeface="+mj-ea"/>
              </a:rPr>
              <a:t>() </a:t>
            </a:r>
            <a:r>
              <a:rPr lang="ko-KR" altLang="en-US" b="1">
                <a:latin typeface="+mj-ea"/>
                <a:ea typeface="+mj-ea"/>
              </a:rPr>
              <a:t>함수를 사용하여 인덱스를 </a:t>
            </a:r>
            <a:r>
              <a:rPr lang="ko-KR" altLang="en-US" b="1" err="1">
                <a:latin typeface="+mj-ea"/>
                <a:ea typeface="+mj-ea"/>
              </a:rPr>
              <a:t>섞을수</a:t>
            </a:r>
            <a:r>
              <a:rPr lang="ko-KR" altLang="en-US" b="1">
                <a:latin typeface="+mj-ea"/>
                <a:ea typeface="+mj-ea"/>
              </a:rPr>
              <a:t> 있다</a:t>
            </a:r>
            <a:r>
              <a:rPr lang="en-US" altLang="ko-KR" b="1">
                <a:latin typeface="+mj-ea"/>
                <a:ea typeface="+mj-ea"/>
              </a:rPr>
              <a:t>.</a:t>
            </a:r>
            <a:endParaRPr lang="ko-KR" altLang="en-US" b="1">
              <a:latin typeface="+mj-ea"/>
              <a:ea typeface="+mj-ea"/>
            </a:endParaRPr>
          </a:p>
        </p:txBody>
      </p:sp>
      <p:sp>
        <p:nvSpPr>
          <p:cNvPr id="2" name="TextBox 1">
            <a:extLst>
              <a:ext uri="{FF2B5EF4-FFF2-40B4-BE49-F238E27FC236}">
                <a16:creationId xmlns:a16="http://schemas.microsoft.com/office/drawing/2014/main" id="{D375C1CF-2FF4-4244-8851-FB98E5386099}"/>
              </a:ext>
            </a:extLst>
          </p:cNvPr>
          <p:cNvSpPr txBox="1"/>
          <p:nvPr/>
        </p:nvSpPr>
        <p:spPr>
          <a:xfrm>
            <a:off x="6220950" y="1045596"/>
            <a:ext cx="3206327" cy="442750"/>
          </a:xfrm>
          <a:prstGeom prst="rect">
            <a:avLst/>
          </a:prstGeom>
          <a:noFill/>
        </p:spPr>
        <p:txBody>
          <a:bodyPr wrap="none" rtlCol="0">
            <a:spAutoFit/>
          </a:bodyPr>
          <a:lstStyle/>
          <a:p>
            <a:pPr algn="l"/>
            <a:r>
              <a:rPr lang="en-US" altLang="ko-KR" sz="2277" b="1">
                <a:latin typeface="+mj-ea"/>
                <a:ea typeface="+mj-ea"/>
              </a:rPr>
              <a:t>SGD : </a:t>
            </a:r>
            <a:r>
              <a:rPr lang="ko-KR" altLang="en-US" sz="2277" b="1">
                <a:latin typeface="+mj-ea"/>
                <a:ea typeface="+mj-ea"/>
              </a:rPr>
              <a:t>확률적 경사하강</a:t>
            </a:r>
          </a:p>
        </p:txBody>
      </p:sp>
      <p:sp>
        <p:nvSpPr>
          <p:cNvPr id="5" name="텍스트 개체 틀 4">
            <a:extLst>
              <a:ext uri="{FF2B5EF4-FFF2-40B4-BE49-F238E27FC236}">
                <a16:creationId xmlns:a16="http://schemas.microsoft.com/office/drawing/2014/main" id="{CDC24DAF-3E07-4B9B-B297-628D85F146B2}"/>
              </a:ext>
            </a:extLst>
          </p:cNvPr>
          <p:cNvSpPr>
            <a:spLocks noGrp="1"/>
          </p:cNvSpPr>
          <p:nvPr>
            <p:ph type="body" sz="quarter" idx="19"/>
          </p:nvPr>
        </p:nvSpPr>
        <p:spPr/>
        <p:txBody>
          <a:bodyPr/>
          <a:lstStyle/>
          <a:p>
            <a:r>
              <a:rPr lang="ko-KR" altLang="en-US" sz="2400" b="1">
                <a:solidFill>
                  <a:srgbClr val="000000"/>
                </a:solidFill>
              </a:rPr>
              <a:t>신경망 구조</a:t>
            </a:r>
            <a:endParaRPr lang="ko-KR" altLang="en-US"/>
          </a:p>
        </p:txBody>
      </p:sp>
      <p:sp>
        <p:nvSpPr>
          <p:cNvPr id="123" name="텍스트 개체 틀 6">
            <a:extLst>
              <a:ext uri="{FF2B5EF4-FFF2-40B4-BE49-F238E27FC236}">
                <a16:creationId xmlns:a16="http://schemas.microsoft.com/office/drawing/2014/main" id="{E585B84B-DB20-467F-9B68-C6A266234406}"/>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90555248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1F586E1-485D-4E72-BBF5-E77521EA2A34}"/>
              </a:ext>
            </a:extLst>
          </p:cNvPr>
          <p:cNvSpPr txBox="1"/>
          <p:nvPr/>
        </p:nvSpPr>
        <p:spPr>
          <a:xfrm>
            <a:off x="596516" y="1276425"/>
            <a:ext cx="5827236" cy="707886"/>
          </a:xfrm>
          <a:prstGeom prst="rect">
            <a:avLst/>
          </a:prstGeom>
          <a:noFill/>
        </p:spPr>
        <p:txBody>
          <a:bodyPr wrap="none" rtlCol="0">
            <a:spAutoFit/>
          </a:bodyPr>
          <a:lstStyle/>
          <a:p>
            <a:pPr algn="l"/>
            <a:r>
              <a:rPr lang="en-US" altLang="ko-KR" sz="2000">
                <a:latin typeface="Consolas" panose="020B0609020204030204" pitchFamily="49" charset="0"/>
              </a:rPr>
              <a:t>x = </a:t>
            </a:r>
            <a:r>
              <a:rPr lang="en-US" altLang="ko-KR" sz="2000" err="1">
                <a:latin typeface="Consolas" panose="020B0609020204030204" pitchFamily="49" charset="0"/>
              </a:rPr>
              <a:t>np.array</a:t>
            </a:r>
            <a:r>
              <a:rPr lang="en-US" altLang="ko-KR" sz="2000">
                <a:latin typeface="Consolas" panose="020B0609020204030204" pitchFamily="49" charset="0"/>
              </a:rPr>
              <a:t>([1,2,3,4,5,6,7])</a:t>
            </a:r>
          </a:p>
          <a:p>
            <a:pPr algn="l"/>
            <a:r>
              <a:rPr lang="en-US" altLang="ko-KR" sz="2000">
                <a:latin typeface="Consolas" panose="020B0609020204030204" pitchFamily="49" charset="0"/>
              </a:rPr>
              <a:t>indexes = </a:t>
            </a:r>
            <a:r>
              <a:rPr lang="en-US" altLang="ko-KR" sz="2000" err="1">
                <a:latin typeface="Consolas" panose="020B0609020204030204" pitchFamily="49" charset="0"/>
              </a:rPr>
              <a:t>np.random.permutation</a:t>
            </a:r>
            <a:r>
              <a:rPr lang="en-US" altLang="ko-KR" sz="2000">
                <a:latin typeface="Consolas" panose="020B0609020204030204" pitchFamily="49" charset="0"/>
              </a:rPr>
              <a:t>(len(x))</a:t>
            </a:r>
            <a:endParaRPr lang="ko-KR" altLang="en-US" sz="2000">
              <a:latin typeface="Consolas" panose="020B0609020204030204" pitchFamily="49" charset="0"/>
            </a:endParaRPr>
          </a:p>
        </p:txBody>
      </p:sp>
      <p:sp>
        <p:nvSpPr>
          <p:cNvPr id="9" name="직사각형 8">
            <a:extLst>
              <a:ext uri="{FF2B5EF4-FFF2-40B4-BE49-F238E27FC236}">
                <a16:creationId xmlns:a16="http://schemas.microsoft.com/office/drawing/2014/main" id="{ECE9692F-EFAA-4019-8D6D-38CC6ACB5A3A}"/>
              </a:ext>
            </a:extLst>
          </p:cNvPr>
          <p:cNvSpPr/>
          <p:nvPr/>
        </p:nvSpPr>
        <p:spPr>
          <a:xfrm>
            <a:off x="2993817" y="2861544"/>
            <a:ext cx="587128" cy="5520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B780D9B6-DEAC-425E-885D-F5294A3906DA}"/>
              </a:ext>
            </a:extLst>
          </p:cNvPr>
          <p:cNvSpPr/>
          <p:nvPr/>
        </p:nvSpPr>
        <p:spPr>
          <a:xfrm>
            <a:off x="3576563" y="2861544"/>
            <a:ext cx="587128" cy="5520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0D9000BF-1E74-4703-B05A-F27A36E7F649}"/>
              </a:ext>
            </a:extLst>
          </p:cNvPr>
          <p:cNvSpPr/>
          <p:nvPr/>
        </p:nvSpPr>
        <p:spPr>
          <a:xfrm>
            <a:off x="4159309" y="2861544"/>
            <a:ext cx="587128" cy="5520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6717CE28-D822-4087-9AE2-58DB1F95697E}"/>
              </a:ext>
            </a:extLst>
          </p:cNvPr>
          <p:cNvSpPr/>
          <p:nvPr/>
        </p:nvSpPr>
        <p:spPr>
          <a:xfrm>
            <a:off x="4742055" y="2861544"/>
            <a:ext cx="587128" cy="5520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C7198949-5D9C-4790-9271-55E978689E38}"/>
              </a:ext>
            </a:extLst>
          </p:cNvPr>
          <p:cNvSpPr/>
          <p:nvPr/>
        </p:nvSpPr>
        <p:spPr>
          <a:xfrm>
            <a:off x="5316037" y="2861544"/>
            <a:ext cx="587128" cy="5520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7F40005C-A5A5-42C4-84C7-6B8B73408248}"/>
              </a:ext>
            </a:extLst>
          </p:cNvPr>
          <p:cNvSpPr/>
          <p:nvPr/>
        </p:nvSpPr>
        <p:spPr>
          <a:xfrm>
            <a:off x="5907547" y="2861544"/>
            <a:ext cx="587128" cy="5520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a:t>
            </a:r>
            <a:endParaRPr lang="ko-KR" altLang="en-US">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9119EAF1-90EB-4EB5-9FD3-41E026AF1CF6}"/>
              </a:ext>
            </a:extLst>
          </p:cNvPr>
          <p:cNvSpPr/>
          <p:nvPr/>
        </p:nvSpPr>
        <p:spPr>
          <a:xfrm>
            <a:off x="6490293" y="2861544"/>
            <a:ext cx="587128" cy="5520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13" name="TextBox 12">
            <a:extLst>
              <a:ext uri="{FF2B5EF4-FFF2-40B4-BE49-F238E27FC236}">
                <a16:creationId xmlns:a16="http://schemas.microsoft.com/office/drawing/2014/main" id="{D6E02E07-B6E8-45BA-9721-30B0D9679357}"/>
              </a:ext>
            </a:extLst>
          </p:cNvPr>
          <p:cNvSpPr txBox="1"/>
          <p:nvPr/>
        </p:nvSpPr>
        <p:spPr>
          <a:xfrm>
            <a:off x="2610083" y="2867358"/>
            <a:ext cx="354584" cy="461665"/>
          </a:xfrm>
          <a:prstGeom prst="rect">
            <a:avLst/>
          </a:prstGeom>
          <a:noFill/>
        </p:spPr>
        <p:txBody>
          <a:bodyPr wrap="none" rtlCol="0">
            <a:spAutoFit/>
          </a:bodyPr>
          <a:lstStyle/>
          <a:p>
            <a:pPr algn="l"/>
            <a:r>
              <a:rPr lang="en-US" altLang="ko-KR" sz="2400">
                <a:latin typeface="Consolas" panose="020B0609020204030204" pitchFamily="49" charset="0"/>
              </a:rPr>
              <a:t>x</a:t>
            </a:r>
            <a:endParaRPr lang="ko-KR" altLang="en-US" sz="2400">
              <a:latin typeface="Consolas" panose="020B0609020204030204" pitchFamily="49" charset="0"/>
            </a:endParaRPr>
          </a:p>
        </p:txBody>
      </p:sp>
      <p:sp>
        <p:nvSpPr>
          <p:cNvPr id="129" name="직사각형 128">
            <a:extLst>
              <a:ext uri="{FF2B5EF4-FFF2-40B4-BE49-F238E27FC236}">
                <a16:creationId xmlns:a16="http://schemas.microsoft.com/office/drawing/2014/main" id="{0105CF6B-82CF-4390-88F5-6E790118DD1A}"/>
              </a:ext>
            </a:extLst>
          </p:cNvPr>
          <p:cNvSpPr/>
          <p:nvPr/>
        </p:nvSpPr>
        <p:spPr>
          <a:xfrm>
            <a:off x="3580946" y="2388333"/>
            <a:ext cx="587128" cy="552075"/>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D6F78340-954A-446A-805F-A6E452BE46DA}"/>
              </a:ext>
            </a:extLst>
          </p:cNvPr>
          <p:cNvSpPr/>
          <p:nvPr/>
        </p:nvSpPr>
        <p:spPr>
          <a:xfrm>
            <a:off x="4163692" y="2388333"/>
            <a:ext cx="587128" cy="552075"/>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F28D4B09-B0E5-4C9E-A8B2-A1B26E006A44}"/>
              </a:ext>
            </a:extLst>
          </p:cNvPr>
          <p:cNvSpPr/>
          <p:nvPr/>
        </p:nvSpPr>
        <p:spPr>
          <a:xfrm>
            <a:off x="4746438" y="2388333"/>
            <a:ext cx="587128" cy="552075"/>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D1F203C6-1DD3-4F7A-8243-C05EAA11AC05}"/>
              </a:ext>
            </a:extLst>
          </p:cNvPr>
          <p:cNvSpPr/>
          <p:nvPr/>
        </p:nvSpPr>
        <p:spPr>
          <a:xfrm>
            <a:off x="5329184" y="2388333"/>
            <a:ext cx="587128" cy="552075"/>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CEA671BB-24D4-46A1-95F2-3A869D175FEC}"/>
              </a:ext>
            </a:extLst>
          </p:cNvPr>
          <p:cNvSpPr/>
          <p:nvPr/>
        </p:nvSpPr>
        <p:spPr>
          <a:xfrm>
            <a:off x="5916310" y="2388332"/>
            <a:ext cx="587128" cy="552075"/>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C28A7B47-62AF-4183-9D31-54D236C95D1A}"/>
              </a:ext>
            </a:extLst>
          </p:cNvPr>
          <p:cNvSpPr/>
          <p:nvPr/>
        </p:nvSpPr>
        <p:spPr>
          <a:xfrm>
            <a:off x="6494676" y="2388333"/>
            <a:ext cx="587128" cy="552075"/>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a:t>
            </a:r>
            <a:endParaRPr lang="ko-KR" altLang="en-US">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1F4B181A-15CD-458A-88A2-DEFF5D65A4C8}"/>
              </a:ext>
            </a:extLst>
          </p:cNvPr>
          <p:cNvSpPr/>
          <p:nvPr/>
        </p:nvSpPr>
        <p:spPr>
          <a:xfrm>
            <a:off x="3006963" y="2388331"/>
            <a:ext cx="587128" cy="552075"/>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8F7D758B-DCEF-4FAD-B42F-C0F34A5361C0}"/>
              </a:ext>
            </a:extLst>
          </p:cNvPr>
          <p:cNvSpPr/>
          <p:nvPr/>
        </p:nvSpPr>
        <p:spPr>
          <a:xfrm>
            <a:off x="3580946" y="3929601"/>
            <a:ext cx="587128" cy="5520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3A5750BE-A116-4859-ABB6-0E0D43B5B0F5}"/>
              </a:ext>
            </a:extLst>
          </p:cNvPr>
          <p:cNvSpPr/>
          <p:nvPr/>
        </p:nvSpPr>
        <p:spPr>
          <a:xfrm>
            <a:off x="4163692" y="3929601"/>
            <a:ext cx="587128" cy="5520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12BBCC93-36A7-4C48-A6FA-FE53503A9FDE}"/>
              </a:ext>
            </a:extLst>
          </p:cNvPr>
          <p:cNvSpPr/>
          <p:nvPr/>
        </p:nvSpPr>
        <p:spPr>
          <a:xfrm>
            <a:off x="4746438" y="3929601"/>
            <a:ext cx="587128" cy="5520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AE15646A-9AA7-45F0-B00D-429657EA46D1}"/>
              </a:ext>
            </a:extLst>
          </p:cNvPr>
          <p:cNvSpPr/>
          <p:nvPr/>
        </p:nvSpPr>
        <p:spPr>
          <a:xfrm>
            <a:off x="5329184" y="3929601"/>
            <a:ext cx="587128" cy="5520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8E2B7EDD-8356-43C6-9E7D-7ADECD195F80}"/>
              </a:ext>
            </a:extLst>
          </p:cNvPr>
          <p:cNvSpPr/>
          <p:nvPr/>
        </p:nvSpPr>
        <p:spPr>
          <a:xfrm>
            <a:off x="5916310" y="3929600"/>
            <a:ext cx="587128" cy="5520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1269C69E-5392-4BB9-AEC2-2B131C549152}"/>
              </a:ext>
            </a:extLst>
          </p:cNvPr>
          <p:cNvSpPr/>
          <p:nvPr/>
        </p:nvSpPr>
        <p:spPr>
          <a:xfrm>
            <a:off x="6494676" y="3929601"/>
            <a:ext cx="587128" cy="5520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a:t>
            </a:r>
            <a:endParaRPr lang="ko-KR" altLang="en-US">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76D47046-C39A-4C9B-A66A-644C6B7E6F48}"/>
              </a:ext>
            </a:extLst>
          </p:cNvPr>
          <p:cNvSpPr/>
          <p:nvPr/>
        </p:nvSpPr>
        <p:spPr>
          <a:xfrm>
            <a:off x="3002580" y="3929600"/>
            <a:ext cx="587128" cy="5520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4" name="화살표: 아래쪽 13">
            <a:extLst>
              <a:ext uri="{FF2B5EF4-FFF2-40B4-BE49-F238E27FC236}">
                <a16:creationId xmlns:a16="http://schemas.microsoft.com/office/drawing/2014/main" id="{3AE9D6B3-F1D2-43CC-B1FD-BAE272FE566D}"/>
              </a:ext>
            </a:extLst>
          </p:cNvPr>
          <p:cNvSpPr/>
          <p:nvPr/>
        </p:nvSpPr>
        <p:spPr>
          <a:xfrm>
            <a:off x="4825304" y="4577990"/>
            <a:ext cx="403103" cy="552075"/>
          </a:xfrm>
          <a:prstGeom prst="downArrow">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BC8FA3C1-9194-45F2-8237-11FB38F141C8}"/>
              </a:ext>
            </a:extLst>
          </p:cNvPr>
          <p:cNvSpPr/>
          <p:nvPr/>
        </p:nvSpPr>
        <p:spPr>
          <a:xfrm>
            <a:off x="3567801" y="5209018"/>
            <a:ext cx="587128" cy="5520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4D9DBE56-6959-4AAE-AC2A-D2B84BFED5FC}"/>
              </a:ext>
            </a:extLst>
          </p:cNvPr>
          <p:cNvSpPr/>
          <p:nvPr/>
        </p:nvSpPr>
        <p:spPr>
          <a:xfrm>
            <a:off x="4150547" y="5209018"/>
            <a:ext cx="587128" cy="5520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1E468D40-E6A5-4534-9424-97D5ECCCE5B7}"/>
              </a:ext>
            </a:extLst>
          </p:cNvPr>
          <p:cNvSpPr/>
          <p:nvPr/>
        </p:nvSpPr>
        <p:spPr>
          <a:xfrm>
            <a:off x="4733293" y="5209018"/>
            <a:ext cx="587128" cy="5520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4CCD8438-4435-4609-9A60-B358F485BFC4}"/>
              </a:ext>
            </a:extLst>
          </p:cNvPr>
          <p:cNvSpPr/>
          <p:nvPr/>
        </p:nvSpPr>
        <p:spPr>
          <a:xfrm>
            <a:off x="5316039" y="5209018"/>
            <a:ext cx="587128" cy="5520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0A9E0143-1944-4431-90F7-AB864C1EE10A}"/>
              </a:ext>
            </a:extLst>
          </p:cNvPr>
          <p:cNvSpPr/>
          <p:nvPr/>
        </p:nvSpPr>
        <p:spPr>
          <a:xfrm>
            <a:off x="5903165" y="5209017"/>
            <a:ext cx="587128" cy="5520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48" name="직사각형 147">
            <a:extLst>
              <a:ext uri="{FF2B5EF4-FFF2-40B4-BE49-F238E27FC236}">
                <a16:creationId xmlns:a16="http://schemas.microsoft.com/office/drawing/2014/main" id="{8AF14FF7-02F6-4DBB-8FD5-728CBDDED2A6}"/>
              </a:ext>
            </a:extLst>
          </p:cNvPr>
          <p:cNvSpPr/>
          <p:nvPr/>
        </p:nvSpPr>
        <p:spPr>
          <a:xfrm>
            <a:off x="6481531" y="5209018"/>
            <a:ext cx="587128" cy="5520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067709B9-47CF-4048-94C5-58730E8D78AE}"/>
              </a:ext>
            </a:extLst>
          </p:cNvPr>
          <p:cNvSpPr/>
          <p:nvPr/>
        </p:nvSpPr>
        <p:spPr>
          <a:xfrm>
            <a:off x="2989435" y="5209017"/>
            <a:ext cx="587128" cy="5520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a:t>
            </a:r>
            <a:endParaRPr lang="ko-KR" altLang="en-US">
              <a:solidFill>
                <a:schemeClr val="tx1"/>
              </a:solidFill>
              <a:latin typeface="Consolas" panose="020B0609020204030204" pitchFamily="49" charset="0"/>
            </a:endParaRPr>
          </a:p>
        </p:txBody>
      </p:sp>
      <p:sp>
        <p:nvSpPr>
          <p:cNvPr id="151" name="TextBox 150">
            <a:extLst>
              <a:ext uri="{FF2B5EF4-FFF2-40B4-BE49-F238E27FC236}">
                <a16:creationId xmlns:a16="http://schemas.microsoft.com/office/drawing/2014/main" id="{2FE014B2-F2CD-4719-9DB3-23DDD4C5E00F}"/>
              </a:ext>
            </a:extLst>
          </p:cNvPr>
          <p:cNvSpPr txBox="1"/>
          <p:nvPr/>
        </p:nvSpPr>
        <p:spPr>
          <a:xfrm>
            <a:off x="1590573" y="5271591"/>
            <a:ext cx="1374094" cy="461665"/>
          </a:xfrm>
          <a:prstGeom prst="rect">
            <a:avLst/>
          </a:prstGeom>
          <a:noFill/>
        </p:spPr>
        <p:txBody>
          <a:bodyPr wrap="none" rtlCol="0">
            <a:spAutoFit/>
          </a:bodyPr>
          <a:lstStyle/>
          <a:p>
            <a:pPr algn="l"/>
            <a:r>
              <a:rPr lang="en-US" altLang="ko-KR" sz="2400">
                <a:latin typeface="Consolas" panose="020B0609020204030204" pitchFamily="49" charset="0"/>
              </a:rPr>
              <a:t>indexes</a:t>
            </a:r>
            <a:endParaRPr lang="ko-KR" altLang="en-US" sz="2400">
              <a:latin typeface="Consolas" panose="020B0609020204030204" pitchFamily="49" charset="0"/>
            </a:endParaRPr>
          </a:p>
        </p:txBody>
      </p:sp>
      <p:sp>
        <p:nvSpPr>
          <p:cNvPr id="2" name="텍스트 개체 틀 1">
            <a:extLst>
              <a:ext uri="{FF2B5EF4-FFF2-40B4-BE49-F238E27FC236}">
                <a16:creationId xmlns:a16="http://schemas.microsoft.com/office/drawing/2014/main" id="{CE512572-F319-4310-A3AC-0BA3FEAF2B4F}"/>
              </a:ext>
            </a:extLst>
          </p:cNvPr>
          <p:cNvSpPr>
            <a:spLocks noGrp="1"/>
          </p:cNvSpPr>
          <p:nvPr>
            <p:ph type="body" sz="quarter" idx="19"/>
          </p:nvPr>
        </p:nvSpPr>
        <p:spPr/>
        <p:txBody>
          <a:bodyPr/>
          <a:lstStyle/>
          <a:p>
            <a:r>
              <a:rPr lang="ko-KR" altLang="en-US" sz="2400" b="1">
                <a:solidFill>
                  <a:srgbClr val="000000"/>
                </a:solidFill>
              </a:rPr>
              <a:t>신경망 구조</a:t>
            </a:r>
            <a:endParaRPr lang="ko-KR" altLang="en-US"/>
          </a:p>
        </p:txBody>
      </p:sp>
      <p:sp>
        <p:nvSpPr>
          <p:cNvPr id="38" name="텍스트 개체 틀 6">
            <a:extLst>
              <a:ext uri="{FF2B5EF4-FFF2-40B4-BE49-F238E27FC236}">
                <a16:creationId xmlns:a16="http://schemas.microsoft.com/office/drawing/2014/main" id="{1CAF2E2A-D9AA-446C-8FB5-B904A586A6CF}"/>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75792733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extBox 50">
            <a:extLst>
              <a:ext uri="{FF2B5EF4-FFF2-40B4-BE49-F238E27FC236}">
                <a16:creationId xmlns:a16="http://schemas.microsoft.com/office/drawing/2014/main" id="{00487E67-B5E5-4D99-8D7A-B4B05C62E828}"/>
              </a:ext>
            </a:extLst>
          </p:cNvPr>
          <p:cNvSpPr txBox="1"/>
          <p:nvPr/>
        </p:nvSpPr>
        <p:spPr>
          <a:xfrm>
            <a:off x="488504" y="805154"/>
            <a:ext cx="2688557" cy="355162"/>
          </a:xfrm>
          <a:prstGeom prst="rect">
            <a:avLst/>
          </a:prstGeom>
          <a:noFill/>
        </p:spPr>
        <p:txBody>
          <a:bodyPr wrap="none" rtlCol="0">
            <a:spAutoFit/>
          </a:bodyPr>
          <a:lstStyle/>
          <a:p>
            <a:pPr algn="l"/>
            <a:r>
              <a:rPr lang="ko-KR" altLang="en-US" sz="1708" b="1">
                <a:latin typeface="+mj-ea"/>
                <a:ea typeface="+mj-ea"/>
              </a:rPr>
              <a:t>평균 손실 저장 후 시각화</a:t>
            </a:r>
          </a:p>
        </p:txBody>
      </p:sp>
      <p:sp>
        <p:nvSpPr>
          <p:cNvPr id="123" name="직사각형 122">
            <a:extLst>
              <a:ext uri="{FF2B5EF4-FFF2-40B4-BE49-F238E27FC236}">
                <a16:creationId xmlns:a16="http://schemas.microsoft.com/office/drawing/2014/main" id="{7D78C4AB-119E-4445-9DC4-50BBAF308BE9}"/>
              </a:ext>
            </a:extLst>
          </p:cNvPr>
          <p:cNvSpPr/>
          <p:nvPr/>
        </p:nvSpPr>
        <p:spPr>
          <a:xfrm>
            <a:off x="956556" y="1232756"/>
            <a:ext cx="8252333" cy="4031873"/>
          </a:xfrm>
          <a:prstGeom prst="rect">
            <a:avLst/>
          </a:prstGeom>
          <a:solidFill>
            <a:srgbClr val="E2E2F6"/>
          </a:solidFill>
        </p:spPr>
        <p:txBody>
          <a:bodyPr wrap="square">
            <a:spAutoFit/>
          </a:bodyPr>
          <a:lstStyle/>
          <a:p>
            <a:r>
              <a:rPr lang="en-US" altLang="ko-KR" sz="1600">
                <a:latin typeface="Consolas" panose="020B0609020204030204" pitchFamily="49" charset="0"/>
              </a:rPr>
              <a:t>def fit(self, x, y, epochs=100):</a:t>
            </a:r>
          </a:p>
          <a:p>
            <a:r>
              <a:rPr lang="en-US" altLang="ko-KR" sz="1600">
                <a:latin typeface="Consolas" panose="020B0609020204030204" pitchFamily="49" charset="0"/>
              </a:rPr>
              <a:t>    </a:t>
            </a:r>
            <a:r>
              <a:rPr lang="en-US" altLang="ko-KR" sz="1600" err="1">
                <a:latin typeface="Consolas" panose="020B0609020204030204" pitchFamily="49" charset="0"/>
              </a:rPr>
              <a:t>self.w</a:t>
            </a:r>
            <a:r>
              <a:rPr lang="en-US" altLang="ko-KR" sz="1600">
                <a:latin typeface="Consolas" panose="020B0609020204030204" pitchFamily="49" charset="0"/>
              </a:rPr>
              <a:t> = </a:t>
            </a:r>
            <a:r>
              <a:rPr lang="en-US" altLang="ko-KR" sz="1600" err="1">
                <a:latin typeface="Consolas" panose="020B0609020204030204" pitchFamily="49" charset="0"/>
              </a:rPr>
              <a:t>np.ones</a:t>
            </a:r>
            <a:r>
              <a:rPr lang="en-US" altLang="ko-KR" sz="1600">
                <a:latin typeface="Consolas" panose="020B0609020204030204" pitchFamily="49" charset="0"/>
              </a:rPr>
              <a:t>(</a:t>
            </a:r>
            <a:r>
              <a:rPr lang="en-US" altLang="ko-KR" sz="1600" err="1">
                <a:latin typeface="Consolas" panose="020B0609020204030204" pitchFamily="49" charset="0"/>
              </a:rPr>
              <a:t>x.shape</a:t>
            </a:r>
            <a:r>
              <a:rPr lang="en-US" altLang="ko-KR" sz="1600">
                <a:latin typeface="Consolas" panose="020B0609020204030204" pitchFamily="49" charset="0"/>
              </a:rPr>
              <a:t>[1])           # </a:t>
            </a:r>
            <a:r>
              <a:rPr lang="ko-KR" altLang="en-US" sz="1600">
                <a:latin typeface="Consolas" panose="020B0609020204030204" pitchFamily="49" charset="0"/>
              </a:rPr>
              <a:t>가중치를 초기화합니다</a:t>
            </a:r>
            <a:r>
              <a:rPr lang="en-US" altLang="ko-KR" sz="1600">
                <a:latin typeface="Consolas" panose="020B0609020204030204" pitchFamily="49" charset="0"/>
              </a:rPr>
              <a:t>.</a:t>
            </a:r>
          </a:p>
          <a:p>
            <a:r>
              <a:rPr lang="en-US" altLang="ko-KR" sz="1600">
                <a:latin typeface="Consolas" panose="020B0609020204030204" pitchFamily="49" charset="0"/>
              </a:rPr>
              <a:t>    </a:t>
            </a:r>
            <a:r>
              <a:rPr lang="en-US" altLang="ko-KR" sz="1600" err="1">
                <a:latin typeface="Consolas" panose="020B0609020204030204" pitchFamily="49" charset="0"/>
              </a:rPr>
              <a:t>self.b</a:t>
            </a:r>
            <a:r>
              <a:rPr lang="en-US" altLang="ko-KR" sz="1600">
                <a:latin typeface="Consolas" panose="020B0609020204030204" pitchFamily="49" charset="0"/>
              </a:rPr>
              <a:t> = 0                             # </a:t>
            </a:r>
            <a:r>
              <a:rPr lang="ko-KR" altLang="en-US" sz="1600">
                <a:latin typeface="Consolas" panose="020B0609020204030204" pitchFamily="49" charset="0"/>
              </a:rPr>
              <a:t>절편을 초기화합니다</a:t>
            </a:r>
            <a:r>
              <a:rPr lang="en-US" altLang="ko-KR" sz="1600">
                <a:latin typeface="Consolas" panose="020B0609020204030204" pitchFamily="49" charset="0"/>
              </a:rPr>
              <a:t>.</a:t>
            </a:r>
          </a:p>
          <a:p>
            <a:r>
              <a:rPr lang="en-US" altLang="ko-KR" sz="1600">
                <a:latin typeface="Consolas" panose="020B0609020204030204" pitchFamily="49" charset="0"/>
              </a:rPr>
              <a:t>    for </a:t>
            </a:r>
            <a:r>
              <a:rPr lang="en-US" altLang="ko-KR" sz="1600" err="1">
                <a:latin typeface="Consolas" panose="020B0609020204030204" pitchFamily="49" charset="0"/>
              </a:rPr>
              <a:t>i</a:t>
            </a:r>
            <a:r>
              <a:rPr lang="en-US" altLang="ko-KR" sz="1600">
                <a:latin typeface="Consolas" panose="020B0609020204030204" pitchFamily="49" charset="0"/>
              </a:rPr>
              <a:t> in range(epochs):                # epochs</a:t>
            </a:r>
            <a:r>
              <a:rPr lang="ko-KR" altLang="en-US" sz="1600">
                <a:latin typeface="Consolas" panose="020B0609020204030204" pitchFamily="49" charset="0"/>
              </a:rPr>
              <a:t>만큼 반복합니다</a:t>
            </a:r>
          </a:p>
          <a:p>
            <a:r>
              <a:rPr lang="ko-KR" altLang="en-US" sz="1600">
                <a:latin typeface="Consolas" panose="020B0609020204030204" pitchFamily="49" charset="0"/>
              </a:rPr>
              <a:t>        </a:t>
            </a:r>
            <a:r>
              <a:rPr lang="en-US" altLang="ko-KR" sz="1600">
                <a:latin typeface="Consolas" panose="020B0609020204030204" pitchFamily="49" charset="0"/>
              </a:rPr>
              <a:t>loss = 0</a:t>
            </a:r>
          </a:p>
          <a:p>
            <a:r>
              <a:rPr lang="ko-KR" altLang="en-US" sz="1600">
                <a:latin typeface="Consolas" panose="020B0609020204030204" pitchFamily="49" charset="0"/>
              </a:rPr>
              <a:t>        </a:t>
            </a:r>
            <a:r>
              <a:rPr lang="en-US" altLang="ko-KR" sz="1600">
                <a:latin typeface="Consolas" panose="020B0609020204030204" pitchFamily="49" charset="0"/>
              </a:rPr>
              <a:t>indexes = </a:t>
            </a:r>
            <a:r>
              <a:rPr lang="en-US" altLang="ko-KR" sz="1600" err="1">
                <a:latin typeface="Consolas" panose="020B0609020204030204" pitchFamily="49" charset="0"/>
              </a:rPr>
              <a:t>np.random.permutation</a:t>
            </a:r>
            <a:r>
              <a:rPr lang="en-US" altLang="ko-KR" sz="1600">
                <a:latin typeface="Consolas" panose="020B0609020204030204" pitchFamily="49" charset="0"/>
              </a:rPr>
              <a:t>(len(x))</a:t>
            </a:r>
          </a:p>
          <a:p>
            <a:r>
              <a:rPr lang="en-US" altLang="ko-KR" sz="1600">
                <a:latin typeface="Consolas" panose="020B0609020204030204" pitchFamily="49" charset="0"/>
              </a:rPr>
              <a:t>        for </a:t>
            </a:r>
            <a:r>
              <a:rPr lang="en-US" altLang="ko-KR" sz="1600" err="1">
                <a:latin typeface="Consolas" panose="020B0609020204030204" pitchFamily="49" charset="0"/>
              </a:rPr>
              <a:t>i</a:t>
            </a:r>
            <a:r>
              <a:rPr lang="en-US" altLang="ko-KR" sz="1600">
                <a:latin typeface="Consolas" panose="020B0609020204030204" pitchFamily="49" charset="0"/>
              </a:rPr>
              <a:t> in indexes:</a:t>
            </a:r>
          </a:p>
          <a:p>
            <a:r>
              <a:rPr lang="en-US" altLang="ko-KR" sz="1600">
                <a:latin typeface="Consolas" panose="020B0609020204030204" pitchFamily="49" charset="0"/>
              </a:rPr>
              <a:t>            ...</a:t>
            </a:r>
            <a:endParaRPr lang="ko-KR" altLang="en-US" sz="1600">
              <a:latin typeface="Consolas" panose="020B0609020204030204" pitchFamily="49" charset="0"/>
            </a:endParaRPr>
          </a:p>
          <a:p>
            <a:r>
              <a:rPr lang="en-US" altLang="ko-KR" sz="1600">
                <a:latin typeface="Consolas" panose="020B0609020204030204" pitchFamily="49" charset="0"/>
              </a:rPr>
              <a:t>	    loss += -(y[</a:t>
            </a:r>
            <a:r>
              <a:rPr lang="en-US" altLang="ko-KR" sz="1600" err="1">
                <a:latin typeface="Consolas" panose="020B0609020204030204" pitchFamily="49" charset="0"/>
              </a:rPr>
              <a:t>i</a:t>
            </a:r>
            <a:r>
              <a:rPr lang="en-US" altLang="ko-KR" sz="1600">
                <a:latin typeface="Consolas" panose="020B0609020204030204" pitchFamily="49" charset="0"/>
              </a:rPr>
              <a:t>]*np.log(a)+(1-y[</a:t>
            </a:r>
            <a:r>
              <a:rPr lang="en-US" altLang="ko-KR" sz="1600" err="1">
                <a:latin typeface="Consolas" panose="020B0609020204030204" pitchFamily="49" charset="0"/>
              </a:rPr>
              <a:t>i</a:t>
            </a:r>
            <a:r>
              <a:rPr lang="en-US" altLang="ko-KR" sz="1600">
                <a:latin typeface="Consolas" panose="020B0609020204030204" pitchFamily="49" charset="0"/>
              </a:rPr>
              <a:t>])*np.log(1-a))</a:t>
            </a:r>
          </a:p>
          <a:p>
            <a:r>
              <a:rPr lang="en-US" altLang="ko-KR" sz="1600">
                <a:latin typeface="Consolas" panose="020B0609020204030204" pitchFamily="49" charset="0"/>
              </a:rPr>
              <a:t>            # </a:t>
            </a:r>
            <a:r>
              <a:rPr lang="ko-KR" altLang="en-US" sz="1600" err="1">
                <a:latin typeface="Consolas" panose="020B0609020204030204" pitchFamily="49" charset="0"/>
              </a:rPr>
              <a:t>에포크마다</a:t>
            </a:r>
            <a:r>
              <a:rPr lang="ko-KR" altLang="en-US" sz="1600">
                <a:latin typeface="Consolas" panose="020B0609020204030204" pitchFamily="49" charset="0"/>
              </a:rPr>
              <a:t> 평균 손실을 저장합니다</a:t>
            </a:r>
          </a:p>
          <a:p>
            <a:r>
              <a:rPr lang="ko-KR" altLang="en-US" sz="1600">
                <a:latin typeface="Consolas" panose="020B0609020204030204" pitchFamily="49" charset="0"/>
              </a:rPr>
              <a:t>            </a:t>
            </a:r>
            <a:r>
              <a:rPr lang="en-US" altLang="ko-KR" sz="1600" err="1">
                <a:latin typeface="Consolas" panose="020B0609020204030204" pitchFamily="49" charset="0"/>
              </a:rPr>
              <a:t>self.losses.append</a:t>
            </a:r>
            <a:r>
              <a:rPr lang="en-US" altLang="ko-KR" sz="1600">
                <a:latin typeface="Consolas" panose="020B0609020204030204" pitchFamily="49" charset="0"/>
              </a:rPr>
              <a:t>(loss/</a:t>
            </a:r>
            <a:r>
              <a:rPr lang="en-US" altLang="ko-KR" sz="1600" err="1">
                <a:latin typeface="Consolas" panose="020B0609020204030204" pitchFamily="49" charset="0"/>
              </a:rPr>
              <a:t>len</a:t>
            </a:r>
            <a:r>
              <a:rPr lang="en-US" altLang="ko-KR" sz="1600">
                <a:latin typeface="Consolas" panose="020B0609020204030204" pitchFamily="49" charset="0"/>
              </a:rPr>
              <a:t>(y))</a:t>
            </a:r>
          </a:p>
          <a:p>
            <a:r>
              <a:rPr lang="en-US" altLang="ko-KR" sz="1600">
                <a:latin typeface="Consolas" panose="020B0609020204030204" pitchFamily="49" charset="0"/>
              </a:rPr>
              <a:t>    ...</a:t>
            </a:r>
          </a:p>
          <a:p>
            <a:r>
              <a:rPr lang="en-US" altLang="ko-KR" sz="1600">
                <a:latin typeface="Consolas" panose="020B0609020204030204" pitchFamily="49" charset="0"/>
              </a:rPr>
              <a:t>        </a:t>
            </a:r>
          </a:p>
          <a:p>
            <a:r>
              <a:rPr lang="en-US" altLang="ko-KR" sz="1600">
                <a:latin typeface="Consolas" panose="020B0609020204030204" pitchFamily="49" charset="0"/>
              </a:rPr>
              <a:t>layer = </a:t>
            </a:r>
            <a:r>
              <a:rPr lang="en-US" altLang="ko-KR" sz="1600" err="1">
                <a:latin typeface="Consolas" panose="020B0609020204030204" pitchFamily="49" charset="0"/>
              </a:rPr>
              <a:t>SingleLayer</a:t>
            </a:r>
            <a:r>
              <a:rPr lang="en-US" altLang="ko-KR" sz="1600">
                <a:latin typeface="Consolas" panose="020B0609020204030204" pitchFamily="49" charset="0"/>
              </a:rPr>
              <a:t>()</a:t>
            </a:r>
          </a:p>
          <a:p>
            <a:r>
              <a:rPr lang="en-US" altLang="ko-KR" sz="1600" err="1">
                <a:latin typeface="Consolas" panose="020B0609020204030204" pitchFamily="49" charset="0"/>
              </a:rPr>
              <a:t>layer.fit</a:t>
            </a:r>
            <a:r>
              <a:rPr lang="en-US" altLang="ko-KR" sz="1600">
                <a:latin typeface="Consolas" panose="020B0609020204030204" pitchFamily="49" charset="0"/>
              </a:rPr>
              <a:t>(</a:t>
            </a:r>
            <a:r>
              <a:rPr lang="en-US" altLang="ko-KR" sz="1600" err="1">
                <a:latin typeface="Consolas" panose="020B0609020204030204" pitchFamily="49" charset="0"/>
              </a:rPr>
              <a:t>x_train</a:t>
            </a:r>
            <a:r>
              <a:rPr lang="en-US" altLang="ko-KR" sz="1600">
                <a:latin typeface="Consolas" panose="020B0609020204030204" pitchFamily="49" charset="0"/>
              </a:rPr>
              <a:t>, </a:t>
            </a:r>
            <a:r>
              <a:rPr lang="en-US" altLang="ko-KR" sz="1600" err="1">
                <a:latin typeface="Consolas" panose="020B0609020204030204" pitchFamily="49" charset="0"/>
              </a:rPr>
              <a:t>y_train</a:t>
            </a:r>
            <a:r>
              <a:rPr lang="en-US" altLang="ko-KR" sz="1600">
                <a:latin typeface="Consolas" panose="020B0609020204030204" pitchFamily="49" charset="0"/>
              </a:rPr>
              <a:t>)</a:t>
            </a:r>
          </a:p>
          <a:p>
            <a:r>
              <a:rPr lang="en-US" altLang="ko-KR" sz="1600" err="1">
                <a:latin typeface="Consolas" panose="020B0609020204030204" pitchFamily="49" charset="0"/>
              </a:rPr>
              <a:t>layer.score</a:t>
            </a:r>
            <a:r>
              <a:rPr lang="en-US" altLang="ko-KR" sz="1600">
                <a:latin typeface="Consolas" panose="020B0609020204030204" pitchFamily="49" charset="0"/>
              </a:rPr>
              <a:t>(</a:t>
            </a:r>
            <a:r>
              <a:rPr lang="en-US" altLang="ko-KR" sz="1600" err="1">
                <a:latin typeface="Consolas" panose="020B0609020204030204" pitchFamily="49" charset="0"/>
              </a:rPr>
              <a:t>x_test</a:t>
            </a:r>
            <a:r>
              <a:rPr lang="en-US" altLang="ko-KR" sz="1600">
                <a:latin typeface="Consolas" panose="020B0609020204030204" pitchFamily="49" charset="0"/>
              </a:rPr>
              <a:t>, </a:t>
            </a:r>
            <a:r>
              <a:rPr lang="en-US" altLang="ko-KR" sz="1600" err="1">
                <a:latin typeface="Consolas" panose="020B0609020204030204" pitchFamily="49" charset="0"/>
              </a:rPr>
              <a:t>y_test</a:t>
            </a:r>
            <a:r>
              <a:rPr lang="en-US" altLang="ko-KR" sz="1600">
                <a:latin typeface="Consolas" panose="020B0609020204030204" pitchFamily="49" charset="0"/>
              </a:rPr>
              <a:t>)</a:t>
            </a:r>
            <a:endParaRPr lang="ko-KR" altLang="en-US" sz="1200">
              <a:latin typeface="Consolas" panose="020B0609020204030204" pitchFamily="49" charset="0"/>
            </a:endParaRPr>
          </a:p>
        </p:txBody>
      </p:sp>
      <p:sp>
        <p:nvSpPr>
          <p:cNvPr id="124" name="TextBox 123">
            <a:extLst>
              <a:ext uri="{FF2B5EF4-FFF2-40B4-BE49-F238E27FC236}">
                <a16:creationId xmlns:a16="http://schemas.microsoft.com/office/drawing/2014/main" id="{2E867899-1071-426C-A267-C979B1CDA489}"/>
              </a:ext>
            </a:extLst>
          </p:cNvPr>
          <p:cNvSpPr txBox="1"/>
          <p:nvPr/>
        </p:nvSpPr>
        <p:spPr>
          <a:xfrm>
            <a:off x="884548" y="5493592"/>
            <a:ext cx="8558753" cy="830997"/>
          </a:xfrm>
          <a:prstGeom prst="rect">
            <a:avLst/>
          </a:prstGeom>
          <a:noFill/>
        </p:spPr>
        <p:txBody>
          <a:bodyPr wrap="none" rtlCol="0">
            <a:spAutoFit/>
          </a:bodyPr>
          <a:lstStyle/>
          <a:p>
            <a:r>
              <a:rPr lang="es-ES" altLang="ko-KR" sz="1600">
                <a:latin typeface="Consolas" panose="020B0609020204030204" pitchFamily="49" charset="0"/>
                <a:ea typeface="고도 M" panose="02000503000000020004" pitchFamily="2" charset="-127"/>
              </a:rPr>
              <a:t>loss += -(y[i]*np.log(a)+(1-y[i])*np.log(1-a)) </a:t>
            </a:r>
            <a:r>
              <a:rPr lang="ko-KR" altLang="en-US" sz="1600" b="1">
                <a:latin typeface="+mj-ea"/>
                <a:ea typeface="+mj-ea"/>
              </a:rPr>
              <a:t>로 손실 함수의 결과 값을 </a:t>
            </a:r>
            <a:r>
              <a:rPr lang="ko-KR" altLang="en-US" sz="1600" b="1" err="1">
                <a:latin typeface="+mj-ea"/>
                <a:ea typeface="+mj-ea"/>
              </a:rPr>
              <a:t>저장후</a:t>
            </a:r>
            <a:r>
              <a:rPr lang="ko-KR" altLang="en-US" sz="1600" b="1">
                <a:latin typeface="+mj-ea"/>
                <a:ea typeface="+mj-ea"/>
              </a:rPr>
              <a:t> </a:t>
            </a:r>
            <a:endParaRPr lang="en-US" altLang="ko-KR" sz="1600" b="1">
              <a:latin typeface="+mj-ea"/>
              <a:ea typeface="+mj-ea"/>
            </a:endParaRPr>
          </a:p>
          <a:p>
            <a:r>
              <a:rPr lang="en-US" altLang="ko-KR" sz="1600" err="1">
                <a:latin typeface="Consolas" panose="020B0609020204030204" pitchFamily="49" charset="0"/>
                <a:ea typeface="고도 M" panose="02000503000000020004" pitchFamily="2" charset="-127"/>
              </a:rPr>
              <a:t>self.losses.append</a:t>
            </a:r>
            <a:r>
              <a:rPr lang="en-US" altLang="ko-KR" sz="1600">
                <a:latin typeface="Consolas" panose="020B0609020204030204" pitchFamily="49" charset="0"/>
                <a:ea typeface="고도 M" panose="02000503000000020004" pitchFamily="2" charset="-127"/>
              </a:rPr>
              <a:t>(loss/</a:t>
            </a:r>
            <a:r>
              <a:rPr lang="en-US" altLang="ko-KR" sz="1600" err="1">
                <a:latin typeface="Consolas" panose="020B0609020204030204" pitchFamily="49" charset="0"/>
                <a:ea typeface="고도 M" panose="02000503000000020004" pitchFamily="2" charset="-127"/>
              </a:rPr>
              <a:t>len</a:t>
            </a:r>
            <a:r>
              <a:rPr lang="en-US" altLang="ko-KR" sz="1600">
                <a:latin typeface="Consolas" panose="020B0609020204030204" pitchFamily="49" charset="0"/>
                <a:ea typeface="고도 M" panose="02000503000000020004" pitchFamily="2" charset="-127"/>
              </a:rPr>
              <a:t>(y)) </a:t>
            </a:r>
            <a:r>
              <a:rPr lang="ko-KR" altLang="en-US" sz="1600" b="1">
                <a:latin typeface="+mj-ea"/>
                <a:ea typeface="+mj-ea"/>
              </a:rPr>
              <a:t>로 평균 손실을 저장한 후 </a:t>
            </a:r>
            <a:endParaRPr lang="en-US" altLang="ko-KR" sz="1600" b="1">
              <a:latin typeface="+mj-ea"/>
              <a:ea typeface="+mj-ea"/>
            </a:endParaRPr>
          </a:p>
          <a:p>
            <a:r>
              <a:rPr lang="en-US" altLang="ko-KR" sz="1600" err="1">
                <a:latin typeface="Consolas" panose="020B0609020204030204" pitchFamily="49" charset="0"/>
              </a:rPr>
              <a:t>layer.score</a:t>
            </a:r>
            <a:r>
              <a:rPr lang="en-US" altLang="ko-KR" sz="1600">
                <a:latin typeface="Consolas" panose="020B0609020204030204" pitchFamily="49" charset="0"/>
              </a:rPr>
              <a:t>(</a:t>
            </a:r>
            <a:r>
              <a:rPr lang="en-US" altLang="ko-KR" sz="1600" err="1">
                <a:latin typeface="Consolas" panose="020B0609020204030204" pitchFamily="49" charset="0"/>
              </a:rPr>
              <a:t>x_test</a:t>
            </a:r>
            <a:r>
              <a:rPr lang="en-US" altLang="ko-KR" sz="1600">
                <a:latin typeface="Consolas" panose="020B0609020204030204" pitchFamily="49" charset="0"/>
              </a:rPr>
              <a:t>, </a:t>
            </a:r>
            <a:r>
              <a:rPr lang="en-US" altLang="ko-KR" sz="1600" err="1">
                <a:latin typeface="Consolas" panose="020B0609020204030204" pitchFamily="49" charset="0"/>
              </a:rPr>
              <a:t>y_test</a:t>
            </a:r>
            <a:r>
              <a:rPr lang="en-US" altLang="ko-KR" sz="1600">
                <a:latin typeface="Consolas" panose="020B0609020204030204" pitchFamily="49" charset="0"/>
              </a:rPr>
              <a:t>) </a:t>
            </a:r>
            <a:r>
              <a:rPr lang="ko-KR" altLang="en-US" sz="1600" b="1">
                <a:latin typeface="+mj-ea"/>
                <a:ea typeface="+mj-ea"/>
              </a:rPr>
              <a:t>로 시각화 하여 출력한다</a:t>
            </a:r>
            <a:r>
              <a:rPr lang="en-US" altLang="ko-KR" sz="1600" b="1">
                <a:latin typeface="+mj-ea"/>
                <a:ea typeface="+mj-ea"/>
              </a:rPr>
              <a:t>.</a:t>
            </a:r>
            <a:endParaRPr lang="ko-KR" altLang="en-US" sz="1200" b="1">
              <a:latin typeface="+mj-ea"/>
              <a:ea typeface="+mj-ea"/>
            </a:endParaRPr>
          </a:p>
        </p:txBody>
      </p:sp>
      <p:sp>
        <p:nvSpPr>
          <p:cNvPr id="2" name="텍스트 개체 틀 1">
            <a:extLst>
              <a:ext uri="{FF2B5EF4-FFF2-40B4-BE49-F238E27FC236}">
                <a16:creationId xmlns:a16="http://schemas.microsoft.com/office/drawing/2014/main" id="{C889C4A1-FE79-4E32-AB9E-4B353B556FB3}"/>
              </a:ext>
            </a:extLst>
          </p:cNvPr>
          <p:cNvSpPr>
            <a:spLocks noGrp="1"/>
          </p:cNvSpPr>
          <p:nvPr>
            <p:ph type="body" sz="quarter" idx="19"/>
          </p:nvPr>
        </p:nvSpPr>
        <p:spPr/>
        <p:txBody>
          <a:bodyPr/>
          <a:lstStyle/>
          <a:p>
            <a:r>
              <a:rPr lang="ko-KR" altLang="en-US" sz="2400" b="1">
                <a:solidFill>
                  <a:srgbClr val="000000"/>
                </a:solidFill>
              </a:rPr>
              <a:t>신경망 구조</a:t>
            </a:r>
            <a:endParaRPr lang="ko-KR" altLang="en-US"/>
          </a:p>
        </p:txBody>
      </p:sp>
      <p:sp>
        <p:nvSpPr>
          <p:cNvPr id="9" name="텍스트 개체 틀 6">
            <a:extLst>
              <a:ext uri="{FF2B5EF4-FFF2-40B4-BE49-F238E27FC236}">
                <a16:creationId xmlns:a16="http://schemas.microsoft.com/office/drawing/2014/main" id="{9F52ED82-88CB-4EDE-8AB5-846E0C9F4A4E}"/>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418707789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extBox 50">
            <a:extLst>
              <a:ext uri="{FF2B5EF4-FFF2-40B4-BE49-F238E27FC236}">
                <a16:creationId xmlns:a16="http://schemas.microsoft.com/office/drawing/2014/main" id="{00487E67-B5E5-4D99-8D7A-B4B05C62E828}"/>
              </a:ext>
            </a:extLst>
          </p:cNvPr>
          <p:cNvSpPr txBox="1"/>
          <p:nvPr/>
        </p:nvSpPr>
        <p:spPr>
          <a:xfrm>
            <a:off x="646493" y="807547"/>
            <a:ext cx="2688557" cy="355162"/>
          </a:xfrm>
          <a:prstGeom prst="rect">
            <a:avLst/>
          </a:prstGeom>
          <a:noFill/>
        </p:spPr>
        <p:txBody>
          <a:bodyPr wrap="none" rtlCol="0">
            <a:spAutoFit/>
          </a:bodyPr>
          <a:lstStyle/>
          <a:p>
            <a:pPr algn="l"/>
            <a:r>
              <a:rPr lang="ko-KR" altLang="en-US" sz="1708" b="1">
                <a:latin typeface="+mj-ea"/>
                <a:ea typeface="+mj-ea"/>
              </a:rPr>
              <a:t>평균 손실 저장 후 시각화</a:t>
            </a:r>
          </a:p>
        </p:txBody>
      </p:sp>
      <p:sp>
        <p:nvSpPr>
          <p:cNvPr id="123" name="직사각형 122">
            <a:extLst>
              <a:ext uri="{FF2B5EF4-FFF2-40B4-BE49-F238E27FC236}">
                <a16:creationId xmlns:a16="http://schemas.microsoft.com/office/drawing/2014/main" id="{7D78C4AB-119E-4445-9DC4-50BBAF308BE9}"/>
              </a:ext>
            </a:extLst>
          </p:cNvPr>
          <p:cNvSpPr/>
          <p:nvPr/>
        </p:nvSpPr>
        <p:spPr>
          <a:xfrm>
            <a:off x="1222278" y="1340768"/>
            <a:ext cx="7770587" cy="1143646"/>
          </a:xfrm>
          <a:prstGeom prst="rect">
            <a:avLst/>
          </a:prstGeom>
          <a:solidFill>
            <a:srgbClr val="E2E2F6"/>
          </a:solidFill>
        </p:spPr>
        <p:txBody>
          <a:bodyPr wrap="square">
            <a:spAutoFit/>
          </a:bodyPr>
          <a:lstStyle/>
          <a:p>
            <a:r>
              <a:rPr lang="en-US" altLang="ko-KR" sz="1708">
                <a:latin typeface="Consolas" panose="020B0609020204030204" pitchFamily="49" charset="0"/>
              </a:rPr>
              <a:t>plt.plot(layer.losses)</a:t>
            </a:r>
          </a:p>
          <a:p>
            <a:r>
              <a:rPr lang="en-US" altLang="ko-KR" sz="1708">
                <a:latin typeface="Consolas" panose="020B0609020204030204" pitchFamily="49" charset="0"/>
              </a:rPr>
              <a:t>plt.xlabel('epoch')</a:t>
            </a:r>
          </a:p>
          <a:p>
            <a:r>
              <a:rPr lang="en-US" altLang="ko-KR" sz="1708">
                <a:latin typeface="Consolas" panose="020B0609020204030204" pitchFamily="49" charset="0"/>
              </a:rPr>
              <a:t>plt.ylabel('loss')</a:t>
            </a:r>
          </a:p>
          <a:p>
            <a:r>
              <a:rPr lang="en-US" altLang="ko-KR" sz="1708">
                <a:latin typeface="Consolas" panose="020B0609020204030204" pitchFamily="49" charset="0"/>
              </a:rPr>
              <a:t>plt.show()</a:t>
            </a:r>
            <a:endParaRPr lang="ko-KR" altLang="en-US" sz="1328">
              <a:latin typeface="Consolas" panose="020B0609020204030204" pitchFamily="49" charset="0"/>
            </a:endParaRPr>
          </a:p>
        </p:txBody>
      </p:sp>
      <p:pic>
        <p:nvPicPr>
          <p:cNvPr id="1026" name="Picture 2">
            <a:extLst>
              <a:ext uri="{FF2B5EF4-FFF2-40B4-BE49-F238E27FC236}">
                <a16:creationId xmlns:a16="http://schemas.microsoft.com/office/drawing/2014/main" id="{2C414694-3BC9-4303-B591-EA03869487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98104" y="2564904"/>
            <a:ext cx="4709792" cy="3281823"/>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122C9696-0087-48DA-907B-2B053810D8EE}"/>
              </a:ext>
            </a:extLst>
          </p:cNvPr>
          <p:cNvSpPr>
            <a:spLocks noGrp="1"/>
          </p:cNvSpPr>
          <p:nvPr>
            <p:ph type="body" sz="quarter" idx="19"/>
          </p:nvPr>
        </p:nvSpPr>
        <p:spPr/>
        <p:txBody>
          <a:bodyPr/>
          <a:lstStyle/>
          <a:p>
            <a:r>
              <a:rPr lang="ko-KR" altLang="en-US" sz="2400" b="1">
                <a:solidFill>
                  <a:srgbClr val="000000"/>
                </a:solidFill>
              </a:rPr>
              <a:t>신경망 구조</a:t>
            </a:r>
            <a:endParaRPr lang="ko-KR" altLang="en-US"/>
          </a:p>
        </p:txBody>
      </p:sp>
      <p:sp>
        <p:nvSpPr>
          <p:cNvPr id="9" name="텍스트 개체 틀 6">
            <a:extLst>
              <a:ext uri="{FF2B5EF4-FFF2-40B4-BE49-F238E27FC236}">
                <a16:creationId xmlns:a16="http://schemas.microsoft.com/office/drawing/2014/main" id="{F02B146F-E821-4317-8F28-8B5589AF8BE4}"/>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13180048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extBox 50">
            <a:extLst>
              <a:ext uri="{FF2B5EF4-FFF2-40B4-BE49-F238E27FC236}">
                <a16:creationId xmlns:a16="http://schemas.microsoft.com/office/drawing/2014/main" id="{00487E67-B5E5-4D99-8D7A-B4B05C62E828}"/>
              </a:ext>
            </a:extLst>
          </p:cNvPr>
          <p:cNvSpPr txBox="1"/>
          <p:nvPr/>
        </p:nvSpPr>
        <p:spPr>
          <a:xfrm>
            <a:off x="897100" y="2147051"/>
            <a:ext cx="1656223" cy="355162"/>
          </a:xfrm>
          <a:prstGeom prst="rect">
            <a:avLst/>
          </a:prstGeom>
          <a:noFill/>
        </p:spPr>
        <p:txBody>
          <a:bodyPr wrap="none" rtlCol="0">
            <a:spAutoFit/>
          </a:bodyPr>
          <a:lstStyle/>
          <a:p>
            <a:pPr algn="l"/>
            <a:r>
              <a:rPr lang="ko-KR" altLang="en-US" sz="1708" b="1">
                <a:latin typeface="+mj-ea"/>
                <a:ea typeface="+mj-ea"/>
              </a:rPr>
              <a:t>검증 세트 분리</a:t>
            </a:r>
          </a:p>
        </p:txBody>
      </p:sp>
      <p:sp>
        <p:nvSpPr>
          <p:cNvPr id="2" name="직사각형 1">
            <a:extLst>
              <a:ext uri="{FF2B5EF4-FFF2-40B4-BE49-F238E27FC236}">
                <a16:creationId xmlns:a16="http://schemas.microsoft.com/office/drawing/2014/main" id="{67779AF1-E1EE-4407-B937-A86D43FD986C}"/>
              </a:ext>
            </a:extLst>
          </p:cNvPr>
          <p:cNvSpPr/>
          <p:nvPr/>
        </p:nvSpPr>
        <p:spPr>
          <a:xfrm>
            <a:off x="1136536" y="3031893"/>
            <a:ext cx="4173434" cy="45177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64%</a:t>
            </a:r>
            <a:endParaRPr lang="ko-KR" altLang="en-US" sz="1708">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8E6E7455-75C3-40A8-A991-F7DFE2272834}"/>
              </a:ext>
            </a:extLst>
          </p:cNvPr>
          <p:cNvSpPr/>
          <p:nvPr/>
        </p:nvSpPr>
        <p:spPr>
          <a:xfrm>
            <a:off x="5309971" y="3031893"/>
            <a:ext cx="1607059" cy="45177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16%</a:t>
            </a:r>
            <a:endParaRPr lang="ko-KR" altLang="en-US" sz="1708">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6F6F4E30-18EB-4BB7-A334-FC7778313291}"/>
              </a:ext>
            </a:extLst>
          </p:cNvPr>
          <p:cNvSpPr/>
          <p:nvPr/>
        </p:nvSpPr>
        <p:spPr>
          <a:xfrm>
            <a:off x="6917031" y="3031893"/>
            <a:ext cx="1607059" cy="45177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20%</a:t>
            </a:r>
            <a:endParaRPr lang="ko-KR" altLang="en-US" sz="1708">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4DA26245-396B-4D30-9400-EFC140C8F6A3}"/>
              </a:ext>
            </a:extLst>
          </p:cNvPr>
          <p:cNvSpPr txBox="1"/>
          <p:nvPr/>
        </p:nvSpPr>
        <p:spPr>
          <a:xfrm>
            <a:off x="2713012" y="2538531"/>
            <a:ext cx="902813" cy="307777"/>
          </a:xfrm>
          <a:prstGeom prst="rect">
            <a:avLst/>
          </a:prstGeom>
          <a:noFill/>
        </p:spPr>
        <p:txBody>
          <a:bodyPr wrap="square" rtlCol="0">
            <a:spAutoFit/>
          </a:bodyPr>
          <a:lstStyle/>
          <a:p>
            <a:pPr algn="l"/>
            <a:r>
              <a:rPr lang="ko-KR" altLang="en-US" sz="1400" b="1">
                <a:latin typeface="+mj-ea"/>
                <a:ea typeface="+mj-ea"/>
              </a:rPr>
              <a:t>훈련세트</a:t>
            </a:r>
          </a:p>
        </p:txBody>
      </p:sp>
      <p:sp>
        <p:nvSpPr>
          <p:cNvPr id="11" name="TextBox 10">
            <a:extLst>
              <a:ext uri="{FF2B5EF4-FFF2-40B4-BE49-F238E27FC236}">
                <a16:creationId xmlns:a16="http://schemas.microsoft.com/office/drawing/2014/main" id="{C913DBE1-C6AF-4983-81F7-4DA573692E0A}"/>
              </a:ext>
            </a:extLst>
          </p:cNvPr>
          <p:cNvSpPr txBox="1"/>
          <p:nvPr/>
        </p:nvSpPr>
        <p:spPr>
          <a:xfrm>
            <a:off x="5684901" y="2538531"/>
            <a:ext cx="902813" cy="307777"/>
          </a:xfrm>
          <a:prstGeom prst="rect">
            <a:avLst/>
          </a:prstGeom>
          <a:noFill/>
        </p:spPr>
        <p:txBody>
          <a:bodyPr wrap="square" rtlCol="0">
            <a:spAutoFit/>
          </a:bodyPr>
          <a:lstStyle/>
          <a:p>
            <a:pPr algn="l"/>
            <a:r>
              <a:rPr lang="ko-KR" altLang="en-US" sz="1400" b="1">
                <a:latin typeface="+mj-ea"/>
                <a:ea typeface="+mj-ea"/>
              </a:rPr>
              <a:t>검증세트</a:t>
            </a:r>
          </a:p>
        </p:txBody>
      </p:sp>
      <p:sp>
        <p:nvSpPr>
          <p:cNvPr id="12" name="TextBox 11">
            <a:extLst>
              <a:ext uri="{FF2B5EF4-FFF2-40B4-BE49-F238E27FC236}">
                <a16:creationId xmlns:a16="http://schemas.microsoft.com/office/drawing/2014/main" id="{25499954-B214-4D0C-8631-568B58875706}"/>
              </a:ext>
            </a:extLst>
          </p:cNvPr>
          <p:cNvSpPr txBox="1"/>
          <p:nvPr/>
        </p:nvSpPr>
        <p:spPr>
          <a:xfrm>
            <a:off x="7221190" y="2534807"/>
            <a:ext cx="1147114" cy="307777"/>
          </a:xfrm>
          <a:prstGeom prst="rect">
            <a:avLst/>
          </a:prstGeom>
          <a:noFill/>
        </p:spPr>
        <p:txBody>
          <a:bodyPr wrap="square" rtlCol="0">
            <a:spAutoFit/>
          </a:bodyPr>
          <a:lstStyle/>
          <a:p>
            <a:pPr algn="l"/>
            <a:r>
              <a:rPr lang="ko-KR" altLang="en-US" sz="1400" b="1">
                <a:latin typeface="+mj-ea"/>
                <a:ea typeface="+mj-ea"/>
              </a:rPr>
              <a:t>테스트세트</a:t>
            </a:r>
          </a:p>
        </p:txBody>
      </p:sp>
      <p:sp>
        <p:nvSpPr>
          <p:cNvPr id="7" name="타원 6">
            <a:extLst>
              <a:ext uri="{FF2B5EF4-FFF2-40B4-BE49-F238E27FC236}">
                <a16:creationId xmlns:a16="http://schemas.microsoft.com/office/drawing/2014/main" id="{D9192D74-B4AC-4531-A66A-E5EAC22BD705}"/>
              </a:ext>
            </a:extLst>
          </p:cNvPr>
          <p:cNvSpPr/>
          <p:nvPr/>
        </p:nvSpPr>
        <p:spPr>
          <a:xfrm>
            <a:off x="1079143" y="3031894"/>
            <a:ext cx="147587" cy="15051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38EA2A17-9BBE-4CB2-8B61-7264DDC8AF4F}"/>
              </a:ext>
            </a:extLst>
          </p:cNvPr>
          <p:cNvSpPr/>
          <p:nvPr/>
        </p:nvSpPr>
        <p:spPr>
          <a:xfrm>
            <a:off x="5244374" y="3031894"/>
            <a:ext cx="147587" cy="15051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9" name="타원 18">
            <a:extLst>
              <a:ext uri="{FF2B5EF4-FFF2-40B4-BE49-F238E27FC236}">
                <a16:creationId xmlns:a16="http://schemas.microsoft.com/office/drawing/2014/main" id="{BD95D578-9F54-491E-A933-41F78B0D9A2A}"/>
              </a:ext>
            </a:extLst>
          </p:cNvPr>
          <p:cNvSpPr/>
          <p:nvPr/>
        </p:nvSpPr>
        <p:spPr>
          <a:xfrm>
            <a:off x="6843235" y="3031893"/>
            <a:ext cx="147587" cy="15051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0" name="타원 19">
            <a:extLst>
              <a:ext uri="{FF2B5EF4-FFF2-40B4-BE49-F238E27FC236}">
                <a16:creationId xmlns:a16="http://schemas.microsoft.com/office/drawing/2014/main" id="{D0767AAD-2D3F-403E-9749-249DA701B590}"/>
              </a:ext>
            </a:extLst>
          </p:cNvPr>
          <p:cNvSpPr/>
          <p:nvPr/>
        </p:nvSpPr>
        <p:spPr>
          <a:xfrm>
            <a:off x="8450295" y="3031892"/>
            <a:ext cx="147587" cy="15051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3" name="연결선: 구부러짐 12">
            <a:extLst>
              <a:ext uri="{FF2B5EF4-FFF2-40B4-BE49-F238E27FC236}">
                <a16:creationId xmlns:a16="http://schemas.microsoft.com/office/drawing/2014/main" id="{E2756EA7-AB35-47D3-A6EC-45060C69DF28}"/>
              </a:ext>
            </a:extLst>
          </p:cNvPr>
          <p:cNvCxnSpPr>
            <a:cxnSpLocks/>
            <a:stCxn id="7" idx="0"/>
            <a:endCxn id="3" idx="1"/>
          </p:cNvCxnSpPr>
          <p:nvPr/>
        </p:nvCxnSpPr>
        <p:spPr>
          <a:xfrm rot="5400000" flipH="1" flipV="1">
            <a:off x="1763237" y="2082120"/>
            <a:ext cx="339474" cy="1560075"/>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연결선: 구부러짐 22">
            <a:extLst>
              <a:ext uri="{FF2B5EF4-FFF2-40B4-BE49-F238E27FC236}">
                <a16:creationId xmlns:a16="http://schemas.microsoft.com/office/drawing/2014/main" id="{F0C03110-3FDF-40E9-9E7A-8004176921BD}"/>
              </a:ext>
            </a:extLst>
          </p:cNvPr>
          <p:cNvCxnSpPr>
            <a:cxnSpLocks/>
            <a:stCxn id="3" idx="3"/>
            <a:endCxn id="17" idx="0"/>
          </p:cNvCxnSpPr>
          <p:nvPr/>
        </p:nvCxnSpPr>
        <p:spPr>
          <a:xfrm>
            <a:off x="3615825" y="2692420"/>
            <a:ext cx="1702343" cy="339474"/>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연결선: 구부러짐 27">
            <a:extLst>
              <a:ext uri="{FF2B5EF4-FFF2-40B4-BE49-F238E27FC236}">
                <a16:creationId xmlns:a16="http://schemas.microsoft.com/office/drawing/2014/main" id="{A5F7FC59-D468-4509-9D6C-AB7D4884ED44}"/>
              </a:ext>
            </a:extLst>
          </p:cNvPr>
          <p:cNvCxnSpPr>
            <a:cxnSpLocks/>
            <a:stCxn id="17" idx="0"/>
            <a:endCxn id="11" idx="1"/>
          </p:cNvCxnSpPr>
          <p:nvPr/>
        </p:nvCxnSpPr>
        <p:spPr>
          <a:xfrm rot="5400000" flipH="1" flipV="1">
            <a:off x="5331797" y="2678791"/>
            <a:ext cx="339474" cy="366733"/>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연결선: 구부러짐 30">
            <a:extLst>
              <a:ext uri="{FF2B5EF4-FFF2-40B4-BE49-F238E27FC236}">
                <a16:creationId xmlns:a16="http://schemas.microsoft.com/office/drawing/2014/main" id="{57E216C9-2DD8-4FD5-85E0-2B1FFFF9C6E0}"/>
              </a:ext>
            </a:extLst>
          </p:cNvPr>
          <p:cNvCxnSpPr>
            <a:cxnSpLocks/>
            <a:stCxn id="19" idx="0"/>
            <a:endCxn id="11" idx="3"/>
          </p:cNvCxnSpPr>
          <p:nvPr/>
        </p:nvCxnSpPr>
        <p:spPr>
          <a:xfrm rot="16200000" flipV="1">
            <a:off x="6582636" y="2697499"/>
            <a:ext cx="339473" cy="329315"/>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연결선: 구부러짐 34">
            <a:extLst>
              <a:ext uri="{FF2B5EF4-FFF2-40B4-BE49-F238E27FC236}">
                <a16:creationId xmlns:a16="http://schemas.microsoft.com/office/drawing/2014/main" id="{A37D7DBB-CC6C-42BF-B67A-E5F5FA489729}"/>
              </a:ext>
            </a:extLst>
          </p:cNvPr>
          <p:cNvCxnSpPr>
            <a:cxnSpLocks/>
            <a:stCxn id="12" idx="1"/>
            <a:endCxn id="19" idx="0"/>
          </p:cNvCxnSpPr>
          <p:nvPr/>
        </p:nvCxnSpPr>
        <p:spPr>
          <a:xfrm rot="10800000" flipV="1">
            <a:off x="6917030" y="2688695"/>
            <a:ext cx="304161" cy="343197"/>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연결선: 구부러짐 37">
            <a:extLst>
              <a:ext uri="{FF2B5EF4-FFF2-40B4-BE49-F238E27FC236}">
                <a16:creationId xmlns:a16="http://schemas.microsoft.com/office/drawing/2014/main" id="{0D630CDD-ABA0-40BF-A714-61FD2C8D2F9D}"/>
              </a:ext>
            </a:extLst>
          </p:cNvPr>
          <p:cNvCxnSpPr>
            <a:cxnSpLocks/>
            <a:stCxn id="20" idx="0"/>
            <a:endCxn id="12" idx="3"/>
          </p:cNvCxnSpPr>
          <p:nvPr/>
        </p:nvCxnSpPr>
        <p:spPr>
          <a:xfrm rot="16200000" flipV="1">
            <a:off x="8274599" y="2782401"/>
            <a:ext cx="343196" cy="155785"/>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829E1372-0D52-4A5B-8C73-AF0F0DC8EBB4}"/>
              </a:ext>
            </a:extLst>
          </p:cNvPr>
          <p:cNvSpPr txBox="1"/>
          <p:nvPr/>
        </p:nvSpPr>
        <p:spPr>
          <a:xfrm>
            <a:off x="638613" y="1026373"/>
            <a:ext cx="8199681" cy="400110"/>
          </a:xfrm>
          <a:prstGeom prst="rect">
            <a:avLst/>
          </a:prstGeom>
          <a:noFill/>
        </p:spPr>
        <p:txBody>
          <a:bodyPr wrap="none" rtlCol="0">
            <a:spAutoFit/>
          </a:bodyPr>
          <a:lstStyle/>
          <a:p>
            <a:pPr algn="l"/>
            <a:r>
              <a:rPr lang="en-US" altLang="ko-KR" sz="1898" b="1">
                <a:latin typeface="+mj-ea"/>
                <a:ea typeface="+mj-ea"/>
              </a:rPr>
              <a:t>"</a:t>
            </a:r>
            <a:r>
              <a:rPr lang="ko-KR" altLang="en-US" sz="1898" b="1">
                <a:latin typeface="+mj-ea"/>
                <a:ea typeface="+mj-ea"/>
              </a:rPr>
              <a:t>테스트 </a:t>
            </a:r>
            <a:r>
              <a:rPr lang="ko-KR" altLang="en-US" sz="2000" b="1">
                <a:latin typeface="+mj-ea"/>
                <a:ea typeface="+mj-ea"/>
              </a:rPr>
              <a:t>세트로</a:t>
            </a:r>
            <a:r>
              <a:rPr lang="ko-KR" altLang="en-US" sz="1898" b="1">
                <a:latin typeface="+mj-ea"/>
                <a:ea typeface="+mj-ea"/>
              </a:rPr>
              <a:t> 모델를 튜닝하면 실전에서 좋은 성능을 기대하기 어렵다</a:t>
            </a:r>
            <a:r>
              <a:rPr lang="en-US" altLang="ko-KR" sz="1898" b="1">
                <a:latin typeface="+mj-ea"/>
                <a:ea typeface="+mj-ea"/>
              </a:rPr>
              <a:t>"</a:t>
            </a:r>
            <a:endParaRPr lang="ko-KR" altLang="en-US" sz="1898" b="1">
              <a:latin typeface="+mj-ea"/>
              <a:ea typeface="+mj-ea"/>
            </a:endParaRPr>
          </a:p>
        </p:txBody>
      </p:sp>
      <p:sp>
        <p:nvSpPr>
          <p:cNvPr id="56" name="직사각형 55">
            <a:extLst>
              <a:ext uri="{FF2B5EF4-FFF2-40B4-BE49-F238E27FC236}">
                <a16:creationId xmlns:a16="http://schemas.microsoft.com/office/drawing/2014/main" id="{8D2274C3-35AE-43D0-9508-B734616893A1}"/>
              </a:ext>
            </a:extLst>
          </p:cNvPr>
          <p:cNvSpPr/>
          <p:nvPr/>
        </p:nvSpPr>
        <p:spPr>
          <a:xfrm>
            <a:off x="1067707" y="3576353"/>
            <a:ext cx="7770587" cy="2340192"/>
          </a:xfrm>
          <a:prstGeom prst="rect">
            <a:avLst/>
          </a:prstGeom>
          <a:solidFill>
            <a:srgbClr val="E2E2F6"/>
          </a:solidFill>
        </p:spPr>
        <p:txBody>
          <a:bodyPr wrap="square">
            <a:spAutoFit/>
          </a:bodyPr>
          <a:lstStyle/>
          <a:p>
            <a:r>
              <a:rPr lang="en-US" altLang="ko-KR" sz="1328">
                <a:latin typeface="Consolas" panose="020B0609020204030204" pitchFamily="49" charset="0"/>
              </a:rPr>
              <a:t>from </a:t>
            </a:r>
            <a:r>
              <a:rPr lang="en-US" altLang="ko-KR" sz="1328" err="1">
                <a:latin typeface="Consolas" panose="020B0609020204030204" pitchFamily="49" charset="0"/>
              </a:rPr>
              <a:t>sklearn.datasets</a:t>
            </a:r>
            <a:r>
              <a:rPr lang="en-US" altLang="ko-KR" sz="1328">
                <a:latin typeface="Consolas" panose="020B0609020204030204" pitchFamily="49" charset="0"/>
              </a:rPr>
              <a:t> import </a:t>
            </a:r>
            <a:r>
              <a:rPr lang="en-US" altLang="ko-KR" sz="1328" err="1">
                <a:latin typeface="Consolas" panose="020B0609020204030204" pitchFamily="49" charset="0"/>
              </a:rPr>
              <a:t>load_breast_cancer</a:t>
            </a:r>
            <a:endParaRPr lang="en-US" altLang="ko-KR" sz="1328">
              <a:latin typeface="Consolas" panose="020B0609020204030204" pitchFamily="49" charset="0"/>
            </a:endParaRPr>
          </a:p>
          <a:p>
            <a:r>
              <a:rPr lang="en-US" altLang="ko-KR" sz="1328">
                <a:latin typeface="Consolas" panose="020B0609020204030204" pitchFamily="49" charset="0"/>
              </a:rPr>
              <a:t>from </a:t>
            </a:r>
            <a:r>
              <a:rPr lang="en-US" altLang="ko-KR" sz="1328" err="1">
                <a:latin typeface="Consolas" panose="020B0609020204030204" pitchFamily="49" charset="0"/>
              </a:rPr>
              <a:t>sklearn.model_selection</a:t>
            </a:r>
            <a:r>
              <a:rPr lang="en-US" altLang="ko-KR" sz="1328">
                <a:latin typeface="Consolas" panose="020B0609020204030204" pitchFamily="49" charset="0"/>
              </a:rPr>
              <a:t> import </a:t>
            </a:r>
            <a:r>
              <a:rPr lang="en-US" altLang="ko-KR" sz="1328" err="1">
                <a:latin typeface="Consolas" panose="020B0609020204030204" pitchFamily="49" charset="0"/>
              </a:rPr>
              <a:t>train_test_split</a:t>
            </a:r>
            <a:endParaRPr lang="en-US" altLang="ko-KR" sz="1328">
              <a:latin typeface="Consolas" panose="020B0609020204030204" pitchFamily="49" charset="0"/>
            </a:endParaRPr>
          </a:p>
          <a:p>
            <a:r>
              <a:rPr lang="en-US" altLang="ko-KR" sz="1328">
                <a:latin typeface="Consolas" panose="020B0609020204030204" pitchFamily="49" charset="0"/>
              </a:rPr>
              <a:t>cancer = </a:t>
            </a:r>
            <a:r>
              <a:rPr lang="en-US" altLang="ko-KR" sz="1328" err="1">
                <a:latin typeface="Consolas" panose="020B0609020204030204" pitchFamily="49" charset="0"/>
              </a:rPr>
              <a:t>load_breast_cancer</a:t>
            </a:r>
            <a:r>
              <a:rPr lang="en-US" altLang="ko-KR" sz="1328">
                <a:latin typeface="Consolas" panose="020B0609020204030204" pitchFamily="49" charset="0"/>
              </a:rPr>
              <a:t>()</a:t>
            </a:r>
          </a:p>
          <a:p>
            <a:r>
              <a:rPr lang="en-US" altLang="ko-KR" sz="1328">
                <a:latin typeface="Consolas" panose="020B0609020204030204" pitchFamily="49" charset="0"/>
              </a:rPr>
              <a:t>x = </a:t>
            </a:r>
            <a:r>
              <a:rPr lang="en-US" altLang="ko-KR" sz="1328" err="1">
                <a:latin typeface="Consolas" panose="020B0609020204030204" pitchFamily="49" charset="0"/>
              </a:rPr>
              <a:t>cancer.data</a:t>
            </a:r>
            <a:endParaRPr lang="en-US" altLang="ko-KR" sz="1328">
              <a:latin typeface="Consolas" panose="020B0609020204030204" pitchFamily="49" charset="0"/>
            </a:endParaRPr>
          </a:p>
          <a:p>
            <a:r>
              <a:rPr lang="en-US" altLang="ko-KR" sz="1328">
                <a:latin typeface="Consolas" panose="020B0609020204030204" pitchFamily="49" charset="0"/>
              </a:rPr>
              <a:t>y = </a:t>
            </a:r>
            <a:r>
              <a:rPr lang="en-US" altLang="ko-KR" sz="1328" err="1">
                <a:latin typeface="Consolas" panose="020B0609020204030204" pitchFamily="49" charset="0"/>
              </a:rPr>
              <a:t>cancer.target</a:t>
            </a:r>
            <a:endParaRPr lang="en-US" altLang="ko-KR" sz="1328">
              <a:latin typeface="Consolas" panose="020B0609020204030204" pitchFamily="49" charset="0"/>
            </a:endParaRPr>
          </a:p>
          <a:p>
            <a:r>
              <a:rPr lang="en-US" altLang="ko-KR" sz="1328" err="1">
                <a:latin typeface="Consolas" panose="020B0609020204030204" pitchFamily="49" charset="0"/>
              </a:rPr>
              <a:t>x_train_all</a:t>
            </a:r>
            <a:r>
              <a:rPr lang="en-US" altLang="ko-KR" sz="1328">
                <a:latin typeface="Consolas" panose="020B0609020204030204" pitchFamily="49" charset="0"/>
              </a:rPr>
              <a:t>, </a:t>
            </a:r>
            <a:r>
              <a:rPr lang="en-US" altLang="ko-KR" sz="1328" err="1">
                <a:latin typeface="Consolas" panose="020B0609020204030204" pitchFamily="49" charset="0"/>
              </a:rPr>
              <a:t>x_test</a:t>
            </a:r>
            <a:r>
              <a:rPr lang="en-US" altLang="ko-KR" sz="1328">
                <a:latin typeface="Consolas" panose="020B0609020204030204" pitchFamily="49" charset="0"/>
              </a:rPr>
              <a:t>, </a:t>
            </a:r>
            <a:r>
              <a:rPr lang="en-US" altLang="ko-KR" sz="1328" err="1">
                <a:latin typeface="Consolas" panose="020B0609020204030204" pitchFamily="49" charset="0"/>
              </a:rPr>
              <a:t>y_train_all</a:t>
            </a:r>
            <a:r>
              <a:rPr lang="en-US" altLang="ko-KR" sz="1328">
                <a:latin typeface="Consolas" panose="020B0609020204030204" pitchFamily="49" charset="0"/>
              </a:rPr>
              <a:t>, </a:t>
            </a:r>
            <a:r>
              <a:rPr lang="en-US" altLang="ko-KR" sz="1328" err="1">
                <a:latin typeface="Consolas" panose="020B0609020204030204" pitchFamily="49" charset="0"/>
              </a:rPr>
              <a:t>y_test</a:t>
            </a:r>
            <a:r>
              <a:rPr lang="en-US" altLang="ko-KR" sz="1328">
                <a:latin typeface="Consolas" panose="020B0609020204030204" pitchFamily="49" charset="0"/>
              </a:rPr>
              <a:t> = </a:t>
            </a:r>
            <a:r>
              <a:rPr lang="en-US" altLang="ko-KR" sz="1328" err="1">
                <a:latin typeface="Consolas" panose="020B0609020204030204" pitchFamily="49" charset="0"/>
              </a:rPr>
              <a:t>train_test_split</a:t>
            </a:r>
            <a:r>
              <a:rPr lang="en-US" altLang="ko-KR" sz="1328">
                <a:latin typeface="Consolas" panose="020B0609020204030204" pitchFamily="49" charset="0"/>
              </a:rPr>
              <a:t>(x, y, stratify=y, </a:t>
            </a:r>
            <a:r>
              <a:rPr lang="en-US" altLang="ko-KR" sz="1328" err="1">
                <a:latin typeface="Consolas" panose="020B0609020204030204" pitchFamily="49" charset="0"/>
              </a:rPr>
              <a:t>test_size</a:t>
            </a:r>
            <a:r>
              <a:rPr lang="en-US" altLang="ko-KR" sz="1328">
                <a:latin typeface="Consolas" panose="020B0609020204030204" pitchFamily="49" charset="0"/>
              </a:rPr>
              <a:t>=0.2, </a:t>
            </a:r>
            <a:r>
              <a:rPr lang="en-US" altLang="ko-KR" sz="1328" err="1">
                <a:latin typeface="Consolas" panose="020B0609020204030204" pitchFamily="49" charset="0"/>
              </a:rPr>
              <a:t>random_state</a:t>
            </a:r>
            <a:r>
              <a:rPr lang="en-US" altLang="ko-KR" sz="1328">
                <a:latin typeface="Consolas" panose="020B0609020204030204" pitchFamily="49" charset="0"/>
              </a:rPr>
              <a:t>=42)</a:t>
            </a:r>
          </a:p>
          <a:p>
            <a:endParaRPr lang="en-US" altLang="ko-KR" sz="1328">
              <a:latin typeface="Consolas" panose="020B0609020204030204" pitchFamily="49" charset="0"/>
            </a:endParaRPr>
          </a:p>
          <a:p>
            <a:r>
              <a:rPr lang="en-US" altLang="ko-KR" sz="1328" err="1">
                <a:latin typeface="Consolas" panose="020B0609020204030204" pitchFamily="49" charset="0"/>
              </a:rPr>
              <a:t>x_train</a:t>
            </a:r>
            <a:r>
              <a:rPr lang="en-US" altLang="ko-KR" sz="1328">
                <a:latin typeface="Consolas" panose="020B0609020204030204" pitchFamily="49" charset="0"/>
              </a:rPr>
              <a:t>, </a:t>
            </a:r>
            <a:r>
              <a:rPr lang="en-US" altLang="ko-KR" sz="1328" err="1">
                <a:latin typeface="Consolas" panose="020B0609020204030204" pitchFamily="49" charset="0"/>
              </a:rPr>
              <a:t>x_val</a:t>
            </a:r>
            <a:r>
              <a:rPr lang="en-US" altLang="ko-KR" sz="1328">
                <a:latin typeface="Consolas" panose="020B0609020204030204" pitchFamily="49" charset="0"/>
              </a:rPr>
              <a:t>, </a:t>
            </a:r>
            <a:r>
              <a:rPr lang="en-US" altLang="ko-KR" sz="1328" err="1">
                <a:latin typeface="Consolas" panose="020B0609020204030204" pitchFamily="49" charset="0"/>
              </a:rPr>
              <a:t>y_train</a:t>
            </a:r>
            <a:r>
              <a:rPr lang="en-US" altLang="ko-KR" sz="1328">
                <a:latin typeface="Consolas" panose="020B0609020204030204" pitchFamily="49" charset="0"/>
              </a:rPr>
              <a:t>, </a:t>
            </a:r>
            <a:r>
              <a:rPr lang="en-US" altLang="ko-KR" sz="1328" err="1">
                <a:latin typeface="Consolas" panose="020B0609020204030204" pitchFamily="49" charset="0"/>
              </a:rPr>
              <a:t>y_val</a:t>
            </a:r>
            <a:r>
              <a:rPr lang="en-US" altLang="ko-KR" sz="1328">
                <a:latin typeface="Consolas" panose="020B0609020204030204" pitchFamily="49" charset="0"/>
              </a:rPr>
              <a:t> = </a:t>
            </a:r>
            <a:r>
              <a:rPr lang="en-US" altLang="ko-KR" sz="1328" err="1">
                <a:latin typeface="Consolas" panose="020B0609020204030204" pitchFamily="49" charset="0"/>
              </a:rPr>
              <a:t>train_test_split</a:t>
            </a:r>
            <a:r>
              <a:rPr lang="en-US" altLang="ko-KR" sz="1328">
                <a:latin typeface="Consolas" panose="020B0609020204030204" pitchFamily="49" charset="0"/>
              </a:rPr>
              <a:t>(</a:t>
            </a:r>
            <a:r>
              <a:rPr lang="en-US" altLang="ko-KR" sz="1328" err="1">
                <a:latin typeface="Consolas" panose="020B0609020204030204" pitchFamily="49" charset="0"/>
              </a:rPr>
              <a:t>x_train_all</a:t>
            </a:r>
            <a:r>
              <a:rPr lang="en-US" altLang="ko-KR" sz="1328">
                <a:latin typeface="Consolas" panose="020B0609020204030204" pitchFamily="49" charset="0"/>
              </a:rPr>
              <a:t>, </a:t>
            </a:r>
            <a:r>
              <a:rPr lang="en-US" altLang="ko-KR" sz="1328" err="1">
                <a:latin typeface="Consolas" panose="020B0609020204030204" pitchFamily="49" charset="0"/>
              </a:rPr>
              <a:t>y_train_all</a:t>
            </a:r>
            <a:r>
              <a:rPr lang="en-US" altLang="ko-KR" sz="1328">
                <a:latin typeface="Consolas" panose="020B0609020204030204" pitchFamily="49" charset="0"/>
              </a:rPr>
              <a:t>, stratify=</a:t>
            </a:r>
            <a:r>
              <a:rPr lang="en-US" altLang="ko-KR" sz="1328" err="1">
                <a:latin typeface="Consolas" panose="020B0609020204030204" pitchFamily="49" charset="0"/>
              </a:rPr>
              <a:t>y_train_all</a:t>
            </a:r>
            <a:r>
              <a:rPr lang="en-US" altLang="ko-KR" sz="1328">
                <a:latin typeface="Consolas" panose="020B0609020204030204" pitchFamily="49" charset="0"/>
              </a:rPr>
              <a:t>, </a:t>
            </a:r>
            <a:r>
              <a:rPr lang="en-US" altLang="ko-KR" sz="1328" err="1">
                <a:latin typeface="Consolas" panose="020B0609020204030204" pitchFamily="49" charset="0"/>
              </a:rPr>
              <a:t>test_size</a:t>
            </a:r>
            <a:r>
              <a:rPr lang="en-US" altLang="ko-KR" sz="1328">
                <a:latin typeface="Consolas" panose="020B0609020204030204" pitchFamily="49" charset="0"/>
              </a:rPr>
              <a:t>=0.2, </a:t>
            </a:r>
            <a:r>
              <a:rPr lang="en-US" altLang="ko-KR" sz="1328" err="1">
                <a:latin typeface="Consolas" panose="020B0609020204030204" pitchFamily="49" charset="0"/>
              </a:rPr>
              <a:t>random_state</a:t>
            </a:r>
            <a:r>
              <a:rPr lang="en-US" altLang="ko-KR" sz="1328">
                <a:latin typeface="Consolas" panose="020B0609020204030204" pitchFamily="49" charset="0"/>
              </a:rPr>
              <a:t>=42)</a:t>
            </a:r>
          </a:p>
          <a:p>
            <a:r>
              <a:rPr lang="en-US" altLang="ko-KR" sz="1328">
                <a:latin typeface="Consolas" panose="020B0609020204030204" pitchFamily="49" charset="0"/>
              </a:rPr>
              <a:t>print(</a:t>
            </a:r>
            <a:r>
              <a:rPr lang="en-US" altLang="ko-KR" sz="1328" err="1">
                <a:latin typeface="Consolas" panose="020B0609020204030204" pitchFamily="49" charset="0"/>
              </a:rPr>
              <a:t>len</a:t>
            </a:r>
            <a:r>
              <a:rPr lang="en-US" altLang="ko-KR" sz="1328">
                <a:latin typeface="Consolas" panose="020B0609020204030204" pitchFamily="49" charset="0"/>
              </a:rPr>
              <a:t>(</a:t>
            </a:r>
            <a:r>
              <a:rPr lang="en-US" altLang="ko-KR" sz="1328" err="1">
                <a:latin typeface="Consolas" panose="020B0609020204030204" pitchFamily="49" charset="0"/>
              </a:rPr>
              <a:t>x_train</a:t>
            </a:r>
            <a:r>
              <a:rPr lang="en-US" altLang="ko-KR" sz="1328">
                <a:latin typeface="Consolas" panose="020B0609020204030204" pitchFamily="49" charset="0"/>
              </a:rPr>
              <a:t>), </a:t>
            </a:r>
            <a:r>
              <a:rPr lang="en-US" altLang="ko-KR" sz="1328" err="1">
                <a:latin typeface="Consolas" panose="020B0609020204030204" pitchFamily="49" charset="0"/>
              </a:rPr>
              <a:t>len</a:t>
            </a:r>
            <a:r>
              <a:rPr lang="en-US" altLang="ko-KR" sz="1328">
                <a:latin typeface="Consolas" panose="020B0609020204030204" pitchFamily="49" charset="0"/>
              </a:rPr>
              <a:t>(</a:t>
            </a:r>
            <a:r>
              <a:rPr lang="en-US" altLang="ko-KR" sz="1328" err="1">
                <a:latin typeface="Consolas" panose="020B0609020204030204" pitchFamily="49" charset="0"/>
              </a:rPr>
              <a:t>x_val</a:t>
            </a:r>
            <a:r>
              <a:rPr lang="en-US" altLang="ko-KR" sz="1328">
                <a:latin typeface="Consolas" panose="020B0609020204030204" pitchFamily="49" charset="0"/>
              </a:rPr>
              <a:t>))</a:t>
            </a:r>
          </a:p>
        </p:txBody>
      </p:sp>
      <p:sp>
        <p:nvSpPr>
          <p:cNvPr id="7186" name="직사각형 7185">
            <a:extLst>
              <a:ext uri="{FF2B5EF4-FFF2-40B4-BE49-F238E27FC236}">
                <a16:creationId xmlns:a16="http://schemas.microsoft.com/office/drawing/2014/main" id="{E4761771-1ADD-42C6-92CE-FED2CC185BAA}"/>
              </a:ext>
            </a:extLst>
          </p:cNvPr>
          <p:cNvSpPr/>
          <p:nvPr/>
        </p:nvSpPr>
        <p:spPr>
          <a:xfrm>
            <a:off x="1079144" y="5942949"/>
            <a:ext cx="906017" cy="355162"/>
          </a:xfrm>
          <a:prstGeom prst="rect">
            <a:avLst/>
          </a:prstGeom>
        </p:spPr>
        <p:txBody>
          <a:bodyPr wrap="none">
            <a:spAutoFit/>
          </a:bodyPr>
          <a:lstStyle/>
          <a:p>
            <a:r>
              <a:rPr lang="en-US" altLang="ko-KR" sz="1708">
                <a:latin typeface="Consolas" panose="020B0609020204030204" pitchFamily="49" charset="0"/>
              </a:rPr>
              <a:t>364 91</a:t>
            </a:r>
            <a:endParaRPr lang="ko-KR" altLang="en-US" sz="1708">
              <a:latin typeface="Consolas" panose="020B0609020204030204" pitchFamily="49" charset="0"/>
            </a:endParaRPr>
          </a:p>
        </p:txBody>
      </p:sp>
      <p:sp>
        <p:nvSpPr>
          <p:cNvPr id="26" name="TextBox 25">
            <a:extLst>
              <a:ext uri="{FF2B5EF4-FFF2-40B4-BE49-F238E27FC236}">
                <a16:creationId xmlns:a16="http://schemas.microsoft.com/office/drawing/2014/main" id="{1DC7257A-6671-4C75-808B-7AB164C838E3}"/>
              </a:ext>
            </a:extLst>
          </p:cNvPr>
          <p:cNvSpPr txBox="1"/>
          <p:nvPr/>
        </p:nvSpPr>
        <p:spPr>
          <a:xfrm>
            <a:off x="2875586" y="1995361"/>
            <a:ext cx="902813" cy="355162"/>
          </a:xfrm>
          <a:prstGeom prst="rect">
            <a:avLst/>
          </a:prstGeom>
          <a:noFill/>
        </p:spPr>
        <p:txBody>
          <a:bodyPr wrap="square" rtlCol="0">
            <a:spAutoFit/>
          </a:bodyPr>
          <a:lstStyle/>
          <a:p>
            <a:pPr algn="l"/>
            <a:r>
              <a:rPr lang="en-US" altLang="ko-KR" sz="1708" b="1">
                <a:latin typeface="+mj-ea"/>
                <a:ea typeface="+mj-ea"/>
              </a:rPr>
              <a:t>x_train</a:t>
            </a:r>
            <a:endParaRPr lang="ko-KR" altLang="en-US" sz="1708" b="1">
              <a:latin typeface="+mj-ea"/>
              <a:ea typeface="+mj-ea"/>
            </a:endParaRPr>
          </a:p>
        </p:txBody>
      </p:sp>
      <p:sp>
        <p:nvSpPr>
          <p:cNvPr id="27" name="TextBox 26">
            <a:extLst>
              <a:ext uri="{FF2B5EF4-FFF2-40B4-BE49-F238E27FC236}">
                <a16:creationId xmlns:a16="http://schemas.microsoft.com/office/drawing/2014/main" id="{274BCB68-63D3-4B74-ACA7-2731C4F20325}"/>
              </a:ext>
            </a:extLst>
          </p:cNvPr>
          <p:cNvSpPr txBox="1"/>
          <p:nvPr/>
        </p:nvSpPr>
        <p:spPr>
          <a:xfrm>
            <a:off x="7387244" y="1995361"/>
            <a:ext cx="902813" cy="355162"/>
          </a:xfrm>
          <a:prstGeom prst="rect">
            <a:avLst/>
          </a:prstGeom>
          <a:noFill/>
        </p:spPr>
        <p:txBody>
          <a:bodyPr wrap="square" rtlCol="0">
            <a:spAutoFit/>
          </a:bodyPr>
          <a:lstStyle/>
          <a:p>
            <a:pPr algn="l"/>
            <a:r>
              <a:rPr lang="en-US" altLang="ko-KR" sz="1708" b="1">
                <a:latin typeface="+mj-ea"/>
                <a:ea typeface="+mj-ea"/>
              </a:rPr>
              <a:t>x_test</a:t>
            </a:r>
            <a:endParaRPr lang="ko-KR" altLang="en-US" sz="1708" b="1">
              <a:latin typeface="+mj-ea"/>
              <a:ea typeface="+mj-ea"/>
            </a:endParaRPr>
          </a:p>
        </p:txBody>
      </p:sp>
      <p:sp>
        <p:nvSpPr>
          <p:cNvPr id="29" name="TextBox 28">
            <a:extLst>
              <a:ext uri="{FF2B5EF4-FFF2-40B4-BE49-F238E27FC236}">
                <a16:creationId xmlns:a16="http://schemas.microsoft.com/office/drawing/2014/main" id="{6441AC92-DE4C-4A5D-AC84-64CBC93652AF}"/>
              </a:ext>
            </a:extLst>
          </p:cNvPr>
          <p:cNvSpPr txBox="1"/>
          <p:nvPr/>
        </p:nvSpPr>
        <p:spPr>
          <a:xfrm>
            <a:off x="5791051" y="1995361"/>
            <a:ext cx="902813" cy="355162"/>
          </a:xfrm>
          <a:prstGeom prst="rect">
            <a:avLst/>
          </a:prstGeom>
          <a:noFill/>
        </p:spPr>
        <p:txBody>
          <a:bodyPr wrap="square" rtlCol="0">
            <a:spAutoFit/>
          </a:bodyPr>
          <a:lstStyle/>
          <a:p>
            <a:pPr algn="l"/>
            <a:r>
              <a:rPr lang="en-US" altLang="ko-KR" sz="1708" b="1">
                <a:latin typeface="+mj-ea"/>
                <a:ea typeface="+mj-ea"/>
              </a:rPr>
              <a:t>x_val</a:t>
            </a:r>
            <a:endParaRPr lang="ko-KR" altLang="en-US" sz="1708" b="1">
              <a:latin typeface="+mj-ea"/>
              <a:ea typeface="+mj-ea"/>
            </a:endParaRPr>
          </a:p>
        </p:txBody>
      </p:sp>
      <p:sp>
        <p:nvSpPr>
          <p:cNvPr id="4" name="텍스트 개체 틀 3">
            <a:extLst>
              <a:ext uri="{FF2B5EF4-FFF2-40B4-BE49-F238E27FC236}">
                <a16:creationId xmlns:a16="http://schemas.microsoft.com/office/drawing/2014/main" id="{611587BB-9BF7-4620-B7C7-0210BBBE07BC}"/>
              </a:ext>
            </a:extLst>
          </p:cNvPr>
          <p:cNvSpPr>
            <a:spLocks noGrp="1"/>
          </p:cNvSpPr>
          <p:nvPr>
            <p:ph type="body" sz="quarter" idx="19"/>
          </p:nvPr>
        </p:nvSpPr>
        <p:spPr/>
        <p:txBody>
          <a:bodyPr/>
          <a:lstStyle/>
          <a:p>
            <a:r>
              <a:rPr lang="ko-KR" altLang="en-US"/>
              <a:t>검증 세트 분리</a:t>
            </a:r>
          </a:p>
        </p:txBody>
      </p:sp>
      <p:sp>
        <p:nvSpPr>
          <p:cNvPr id="30" name="텍스트 개체 틀 6">
            <a:extLst>
              <a:ext uri="{FF2B5EF4-FFF2-40B4-BE49-F238E27FC236}">
                <a16:creationId xmlns:a16="http://schemas.microsoft.com/office/drawing/2014/main" id="{2134065B-739B-474E-8E58-7DD2DCA31F5C}"/>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11437614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직사각형 7">
            <a:extLst>
              <a:ext uri="{FF2B5EF4-FFF2-40B4-BE49-F238E27FC236}">
                <a16:creationId xmlns:a16="http://schemas.microsoft.com/office/drawing/2014/main" id="{EAF2B61F-9C0D-4FE1-B0E4-9B1E6709AC5B}"/>
              </a:ext>
            </a:extLst>
          </p:cNvPr>
          <p:cNvSpPr/>
          <p:nvPr/>
        </p:nvSpPr>
        <p:spPr>
          <a:xfrm>
            <a:off x="452500" y="844471"/>
            <a:ext cx="7038680" cy="400110"/>
          </a:xfrm>
          <a:prstGeom prst="rect">
            <a:avLst/>
          </a:prstGeom>
        </p:spPr>
        <p:txBody>
          <a:bodyPr wrap="square">
            <a:spAutoFit/>
          </a:bodyPr>
          <a:lstStyle/>
          <a:p>
            <a:r>
              <a:rPr lang="en-US" altLang="ko-KR" sz="2000" b="1">
                <a:latin typeface="+mj-ea"/>
                <a:ea typeface="+mj-ea"/>
              </a:rPr>
              <a:t>Supervised/Unsupervised learning</a:t>
            </a:r>
            <a:endParaRPr lang="ko-KR" altLang="en-US" sz="2000" b="1">
              <a:latin typeface="+mj-ea"/>
              <a:ea typeface="+mj-ea"/>
            </a:endParaRPr>
          </a:p>
        </p:txBody>
      </p:sp>
      <p:sp>
        <p:nvSpPr>
          <p:cNvPr id="21" name="직사각형 20">
            <a:extLst>
              <a:ext uri="{FF2B5EF4-FFF2-40B4-BE49-F238E27FC236}">
                <a16:creationId xmlns:a16="http://schemas.microsoft.com/office/drawing/2014/main" id="{D2C1CDB2-8E11-46B9-894F-CE3AC43E53CA}"/>
              </a:ext>
            </a:extLst>
          </p:cNvPr>
          <p:cNvSpPr/>
          <p:nvPr/>
        </p:nvSpPr>
        <p:spPr>
          <a:xfrm>
            <a:off x="1433660" y="1685561"/>
            <a:ext cx="7038680" cy="553998"/>
          </a:xfrm>
          <a:prstGeom prst="rect">
            <a:avLst/>
          </a:prstGeom>
        </p:spPr>
        <p:txBody>
          <a:bodyPr wrap="square">
            <a:spAutoFit/>
          </a:bodyPr>
          <a:lstStyle/>
          <a:p>
            <a:pPr marL="285750" indent="-285750">
              <a:buFont typeface="Arial" panose="020B0604020202020204" pitchFamily="34" charset="0"/>
              <a:buChar char="•"/>
            </a:pPr>
            <a:r>
              <a:rPr lang="en-US" altLang="ko-KR" sz="1600">
                <a:latin typeface="+mj-ea"/>
                <a:ea typeface="+mj-ea"/>
              </a:rPr>
              <a:t>Supervised learning:</a:t>
            </a:r>
          </a:p>
          <a:p>
            <a:pPr marL="433791" lvl="1"/>
            <a:r>
              <a:rPr lang="en-US" altLang="ko-KR" sz="1400">
                <a:latin typeface="+mj-ea"/>
                <a:ea typeface="+mj-ea"/>
              </a:rPr>
              <a:t>-&gt; </a:t>
            </a:r>
            <a:r>
              <a:rPr lang="ko-KR" altLang="en-US" sz="1400">
                <a:latin typeface="+mj-ea"/>
                <a:ea typeface="+mj-ea"/>
              </a:rPr>
              <a:t>레이블이 있는 예제로 학습</a:t>
            </a:r>
          </a:p>
        </p:txBody>
      </p:sp>
      <p:grpSp>
        <p:nvGrpSpPr>
          <p:cNvPr id="16" name="그룹 15">
            <a:extLst>
              <a:ext uri="{FF2B5EF4-FFF2-40B4-BE49-F238E27FC236}">
                <a16:creationId xmlns:a16="http://schemas.microsoft.com/office/drawing/2014/main" id="{036E8158-556C-4DC1-AD05-A4CE8004FA51}"/>
              </a:ext>
            </a:extLst>
          </p:cNvPr>
          <p:cNvGrpSpPr/>
          <p:nvPr/>
        </p:nvGrpSpPr>
        <p:grpSpPr>
          <a:xfrm>
            <a:off x="1002367" y="2664242"/>
            <a:ext cx="7901266" cy="3196017"/>
            <a:chOff x="1186015" y="2664242"/>
            <a:chExt cx="7901266" cy="3196017"/>
          </a:xfrm>
        </p:grpSpPr>
        <p:sp>
          <p:nvSpPr>
            <p:cNvPr id="2" name="직사각형 1">
              <a:extLst>
                <a:ext uri="{FF2B5EF4-FFF2-40B4-BE49-F238E27FC236}">
                  <a16:creationId xmlns:a16="http://schemas.microsoft.com/office/drawing/2014/main" id="{8EA56882-D514-4630-B026-C9205F377A08}"/>
                </a:ext>
              </a:extLst>
            </p:cNvPr>
            <p:cNvSpPr/>
            <p:nvPr/>
          </p:nvSpPr>
          <p:spPr>
            <a:xfrm>
              <a:off x="1186015" y="2670103"/>
              <a:ext cx="1790001" cy="3190156"/>
            </a:xfrm>
            <a:prstGeom prst="rect">
              <a:avLst/>
            </a:prstGeom>
            <a:solidFill>
              <a:srgbClr val="E2E2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B65CD49A-5D55-41B5-B7B2-84CFA2B98734}"/>
                </a:ext>
              </a:extLst>
            </p:cNvPr>
            <p:cNvSpPr/>
            <p:nvPr/>
          </p:nvSpPr>
          <p:spPr>
            <a:xfrm>
              <a:off x="3223103" y="2670103"/>
              <a:ext cx="1790001" cy="3190156"/>
            </a:xfrm>
            <a:prstGeom prst="rect">
              <a:avLst/>
            </a:prstGeom>
            <a:solidFill>
              <a:srgbClr val="FFF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07BB928E-88A4-4D4C-A028-49202043EC2D}"/>
                </a:ext>
              </a:extLst>
            </p:cNvPr>
            <p:cNvSpPr/>
            <p:nvPr/>
          </p:nvSpPr>
          <p:spPr>
            <a:xfrm>
              <a:off x="5260191" y="2670102"/>
              <a:ext cx="1790001" cy="3190156"/>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C134F451-E7FD-44D9-8A62-E8D8969E0095}"/>
                </a:ext>
              </a:extLst>
            </p:cNvPr>
            <p:cNvSpPr/>
            <p:nvPr/>
          </p:nvSpPr>
          <p:spPr>
            <a:xfrm>
              <a:off x="7297280" y="2670102"/>
              <a:ext cx="1790001" cy="3190156"/>
            </a:xfrm>
            <a:prstGeom prst="rect">
              <a:avLst/>
            </a:prstGeom>
            <a:solidFill>
              <a:srgbClr val="FEF0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65FB43F5-2B0C-4B89-867D-16A784ABAF64}"/>
                </a:ext>
              </a:extLst>
            </p:cNvPr>
            <p:cNvSpPr txBox="1"/>
            <p:nvPr/>
          </p:nvSpPr>
          <p:spPr>
            <a:xfrm>
              <a:off x="5831235" y="2664242"/>
              <a:ext cx="708848" cy="384401"/>
            </a:xfrm>
            <a:prstGeom prst="rect">
              <a:avLst/>
            </a:prstGeom>
            <a:noFill/>
          </p:spPr>
          <p:txBody>
            <a:bodyPr wrap="none" rtlCol="0">
              <a:spAutoFit/>
            </a:bodyPr>
            <a:lstStyle/>
            <a:p>
              <a:pPr algn="l"/>
              <a:r>
                <a:rPr lang="en-US" altLang="ko-KR" sz="1898" b="1">
                  <a:latin typeface="+mj-ea"/>
                  <a:ea typeface="+mj-ea"/>
                </a:rPr>
                <a:t>mug</a:t>
              </a:r>
              <a:endParaRPr lang="ko-KR" altLang="en-US" sz="1898" b="1">
                <a:latin typeface="+mj-ea"/>
                <a:ea typeface="+mj-ea"/>
              </a:endParaRPr>
            </a:p>
          </p:txBody>
        </p:sp>
        <p:sp>
          <p:nvSpPr>
            <p:cNvPr id="11" name="TextBox 10">
              <a:extLst>
                <a:ext uri="{FF2B5EF4-FFF2-40B4-BE49-F238E27FC236}">
                  <a16:creationId xmlns:a16="http://schemas.microsoft.com/office/drawing/2014/main" id="{CC9AA63D-590F-4563-A8A3-0F4DCA81D82C}"/>
                </a:ext>
              </a:extLst>
            </p:cNvPr>
            <p:cNvSpPr txBox="1"/>
            <p:nvPr/>
          </p:nvSpPr>
          <p:spPr>
            <a:xfrm>
              <a:off x="1816384" y="2664242"/>
              <a:ext cx="527709" cy="384401"/>
            </a:xfrm>
            <a:prstGeom prst="rect">
              <a:avLst/>
            </a:prstGeom>
            <a:noFill/>
          </p:spPr>
          <p:txBody>
            <a:bodyPr wrap="none" rtlCol="0">
              <a:spAutoFit/>
            </a:bodyPr>
            <a:lstStyle/>
            <a:p>
              <a:pPr algn="l"/>
              <a:r>
                <a:rPr lang="en-US" altLang="ko-KR" sz="1898" b="1">
                  <a:latin typeface="+mj-ea"/>
                  <a:ea typeface="+mj-ea"/>
                </a:rPr>
                <a:t>cat</a:t>
              </a:r>
              <a:endParaRPr lang="ko-KR" altLang="en-US" sz="1898" b="1">
                <a:latin typeface="+mj-ea"/>
                <a:ea typeface="+mj-ea"/>
              </a:endParaRPr>
            </a:p>
          </p:txBody>
        </p:sp>
        <p:sp>
          <p:nvSpPr>
            <p:cNvPr id="12" name="TextBox 11">
              <a:extLst>
                <a:ext uri="{FF2B5EF4-FFF2-40B4-BE49-F238E27FC236}">
                  <a16:creationId xmlns:a16="http://schemas.microsoft.com/office/drawing/2014/main" id="{6DBB9464-71DF-4486-9F4F-7B6AC8DFDFB6}"/>
                </a:ext>
              </a:extLst>
            </p:cNvPr>
            <p:cNvSpPr txBox="1"/>
            <p:nvPr/>
          </p:nvSpPr>
          <p:spPr>
            <a:xfrm>
              <a:off x="3853473" y="2664242"/>
              <a:ext cx="639919" cy="384401"/>
            </a:xfrm>
            <a:prstGeom prst="rect">
              <a:avLst/>
            </a:prstGeom>
            <a:noFill/>
          </p:spPr>
          <p:txBody>
            <a:bodyPr wrap="none" rtlCol="0">
              <a:spAutoFit/>
            </a:bodyPr>
            <a:lstStyle/>
            <a:p>
              <a:pPr algn="l"/>
              <a:r>
                <a:rPr lang="en-US" altLang="ko-KR" sz="1898" b="1">
                  <a:latin typeface="+mj-ea"/>
                  <a:ea typeface="+mj-ea"/>
                </a:rPr>
                <a:t>dog</a:t>
              </a:r>
              <a:endParaRPr lang="ko-KR" altLang="en-US" sz="1898" b="1">
                <a:latin typeface="+mj-ea"/>
                <a:ea typeface="+mj-ea"/>
              </a:endParaRPr>
            </a:p>
          </p:txBody>
        </p:sp>
        <p:sp>
          <p:nvSpPr>
            <p:cNvPr id="13" name="TextBox 12">
              <a:extLst>
                <a:ext uri="{FF2B5EF4-FFF2-40B4-BE49-F238E27FC236}">
                  <a16:creationId xmlns:a16="http://schemas.microsoft.com/office/drawing/2014/main" id="{11086613-0FFA-48CF-962A-403F1E73F540}"/>
                </a:ext>
              </a:extLst>
            </p:cNvPr>
            <p:cNvSpPr txBox="1"/>
            <p:nvPr/>
          </p:nvSpPr>
          <p:spPr>
            <a:xfrm>
              <a:off x="7927648" y="2664242"/>
              <a:ext cx="553293" cy="384401"/>
            </a:xfrm>
            <a:prstGeom prst="rect">
              <a:avLst/>
            </a:prstGeom>
            <a:noFill/>
          </p:spPr>
          <p:txBody>
            <a:bodyPr wrap="none" rtlCol="0">
              <a:spAutoFit/>
            </a:bodyPr>
            <a:lstStyle/>
            <a:p>
              <a:pPr algn="l"/>
              <a:r>
                <a:rPr lang="en-US" altLang="ko-KR" sz="1898" b="1">
                  <a:latin typeface="+mj-ea"/>
                  <a:ea typeface="+mj-ea"/>
                </a:rPr>
                <a:t>hat</a:t>
              </a:r>
              <a:endParaRPr lang="ko-KR" altLang="en-US" sz="1898" b="1">
                <a:latin typeface="+mj-ea"/>
                <a:ea typeface="+mj-ea"/>
              </a:endParaRPr>
            </a:p>
          </p:txBody>
        </p:sp>
        <p:pic>
          <p:nvPicPr>
            <p:cNvPr id="4" name="그림 3">
              <a:extLst>
                <a:ext uri="{FF2B5EF4-FFF2-40B4-BE49-F238E27FC236}">
                  <a16:creationId xmlns:a16="http://schemas.microsoft.com/office/drawing/2014/main" id="{C509912E-860A-4244-A8A2-8F9AA03C75EB}"/>
                </a:ext>
              </a:extLst>
            </p:cNvPr>
            <p:cNvPicPr>
              <a:picLocks noChangeAspect="1"/>
            </p:cNvPicPr>
            <p:nvPr/>
          </p:nvPicPr>
          <p:blipFill rotWithShape="1">
            <a:blip r:embed="rId3"/>
            <a:srcRect t="208"/>
            <a:stretch/>
          </p:blipFill>
          <p:spPr>
            <a:xfrm>
              <a:off x="1287704" y="3037987"/>
              <a:ext cx="1579884" cy="2683456"/>
            </a:xfrm>
            <a:prstGeom prst="rect">
              <a:avLst/>
            </a:prstGeom>
          </p:spPr>
        </p:pic>
        <p:pic>
          <p:nvPicPr>
            <p:cNvPr id="5" name="그림 4">
              <a:extLst>
                <a:ext uri="{FF2B5EF4-FFF2-40B4-BE49-F238E27FC236}">
                  <a16:creationId xmlns:a16="http://schemas.microsoft.com/office/drawing/2014/main" id="{9AA267A6-3A58-4278-A18B-5E87AF561C8F}"/>
                </a:ext>
              </a:extLst>
            </p:cNvPr>
            <p:cNvPicPr>
              <a:picLocks noChangeAspect="1"/>
            </p:cNvPicPr>
            <p:nvPr/>
          </p:nvPicPr>
          <p:blipFill>
            <a:blip r:embed="rId4"/>
            <a:stretch>
              <a:fillRect/>
            </a:stretch>
          </p:blipFill>
          <p:spPr>
            <a:xfrm>
              <a:off x="3335841" y="3049712"/>
              <a:ext cx="1568837" cy="2671731"/>
            </a:xfrm>
            <a:prstGeom prst="rect">
              <a:avLst/>
            </a:prstGeom>
          </p:spPr>
        </p:pic>
        <p:pic>
          <p:nvPicPr>
            <p:cNvPr id="6" name="그림 5">
              <a:extLst>
                <a:ext uri="{FF2B5EF4-FFF2-40B4-BE49-F238E27FC236}">
                  <a16:creationId xmlns:a16="http://schemas.microsoft.com/office/drawing/2014/main" id="{3200C8BC-D4DF-4CD1-9352-91E717FB5582}"/>
                </a:ext>
              </a:extLst>
            </p:cNvPr>
            <p:cNvPicPr>
              <a:picLocks noChangeAspect="1"/>
            </p:cNvPicPr>
            <p:nvPr/>
          </p:nvPicPr>
          <p:blipFill>
            <a:blip r:embed="rId5"/>
            <a:stretch>
              <a:fillRect/>
            </a:stretch>
          </p:blipFill>
          <p:spPr>
            <a:xfrm>
              <a:off x="5363695" y="3049711"/>
              <a:ext cx="1575315" cy="2671733"/>
            </a:xfrm>
            <a:prstGeom prst="rect">
              <a:avLst/>
            </a:prstGeom>
          </p:spPr>
        </p:pic>
        <p:pic>
          <p:nvPicPr>
            <p:cNvPr id="14" name="그림 13">
              <a:extLst>
                <a:ext uri="{FF2B5EF4-FFF2-40B4-BE49-F238E27FC236}">
                  <a16:creationId xmlns:a16="http://schemas.microsoft.com/office/drawing/2014/main" id="{451AAEC4-E14F-4C14-B66F-E3C0E1F8A81A}"/>
                </a:ext>
              </a:extLst>
            </p:cNvPr>
            <p:cNvPicPr>
              <a:picLocks noChangeAspect="1"/>
            </p:cNvPicPr>
            <p:nvPr/>
          </p:nvPicPr>
          <p:blipFill>
            <a:blip r:embed="rId6"/>
            <a:stretch>
              <a:fillRect/>
            </a:stretch>
          </p:blipFill>
          <p:spPr>
            <a:xfrm>
              <a:off x="7406550" y="3037988"/>
              <a:ext cx="1575236" cy="2683456"/>
            </a:xfrm>
            <a:prstGeom prst="rect">
              <a:avLst/>
            </a:prstGeom>
          </p:spPr>
        </p:pic>
      </p:grpSp>
      <p:sp>
        <p:nvSpPr>
          <p:cNvPr id="15" name="텍스트 개체 틀 14">
            <a:extLst>
              <a:ext uri="{FF2B5EF4-FFF2-40B4-BE49-F238E27FC236}">
                <a16:creationId xmlns:a16="http://schemas.microsoft.com/office/drawing/2014/main" id="{A28C3212-6988-413D-977F-20761E7920AB}"/>
              </a:ext>
            </a:extLst>
          </p:cNvPr>
          <p:cNvSpPr>
            <a:spLocks noGrp="1"/>
          </p:cNvSpPr>
          <p:nvPr>
            <p:ph type="body" sz="quarter" idx="19"/>
          </p:nvPr>
        </p:nvSpPr>
        <p:spPr/>
        <p:txBody>
          <a:bodyPr/>
          <a:lstStyle/>
          <a:p>
            <a:r>
              <a:rPr lang="ko-KR" altLang="en-US"/>
              <a:t>머신 러닝</a:t>
            </a:r>
          </a:p>
        </p:txBody>
      </p:sp>
      <p:sp>
        <p:nvSpPr>
          <p:cNvPr id="20" name="텍스트 개체 틀 2">
            <a:extLst>
              <a:ext uri="{FF2B5EF4-FFF2-40B4-BE49-F238E27FC236}">
                <a16:creationId xmlns:a16="http://schemas.microsoft.com/office/drawing/2014/main" id="{C9C146B9-7A4F-46D7-9A26-1DA8C0B198B3}"/>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Tree>
    <p:extLst>
      <p:ext uri="{BB962C8B-B14F-4D97-AF65-F5344CB8AC3E}">
        <p14:creationId xmlns:p14="http://schemas.microsoft.com/office/powerpoint/2010/main" val="90971936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extBox 43">
            <a:extLst>
              <a:ext uri="{FF2B5EF4-FFF2-40B4-BE49-F238E27FC236}">
                <a16:creationId xmlns:a16="http://schemas.microsoft.com/office/drawing/2014/main" id="{829E1372-0D52-4A5B-8C73-AF0F0DC8EBB4}"/>
              </a:ext>
            </a:extLst>
          </p:cNvPr>
          <p:cNvSpPr txBox="1"/>
          <p:nvPr/>
        </p:nvSpPr>
        <p:spPr>
          <a:xfrm>
            <a:off x="607917" y="908768"/>
            <a:ext cx="3788217" cy="400110"/>
          </a:xfrm>
          <a:prstGeom prst="rect">
            <a:avLst/>
          </a:prstGeom>
          <a:noFill/>
        </p:spPr>
        <p:txBody>
          <a:bodyPr wrap="none" rtlCol="0">
            <a:spAutoFit/>
          </a:bodyPr>
          <a:lstStyle/>
          <a:p>
            <a:pPr algn="l"/>
            <a:r>
              <a:rPr lang="ko-KR" altLang="en-US" sz="2000" b="1">
                <a:latin typeface="+mj-ea"/>
                <a:ea typeface="+mj-ea"/>
              </a:rPr>
              <a:t>데이터 전처리와 특성의 스케일</a:t>
            </a:r>
          </a:p>
        </p:txBody>
      </p:sp>
      <p:graphicFrame>
        <p:nvGraphicFramePr>
          <p:cNvPr id="24" name="표 2">
            <a:extLst>
              <a:ext uri="{FF2B5EF4-FFF2-40B4-BE49-F238E27FC236}">
                <a16:creationId xmlns:a16="http://schemas.microsoft.com/office/drawing/2014/main" id="{7188B56D-D889-4386-8381-773DD2CFEDF8}"/>
              </a:ext>
            </a:extLst>
          </p:cNvPr>
          <p:cNvGraphicFramePr>
            <a:graphicFrameLocks noGrp="1"/>
          </p:cNvGraphicFramePr>
          <p:nvPr>
            <p:extLst>
              <p:ext uri="{D42A27DB-BD31-4B8C-83A1-F6EECF244321}">
                <p14:modId xmlns:p14="http://schemas.microsoft.com/office/powerpoint/2010/main" val="1541718882"/>
              </p:ext>
            </p:extLst>
          </p:nvPr>
        </p:nvGraphicFramePr>
        <p:xfrm>
          <a:off x="1749745" y="1792300"/>
          <a:ext cx="5980588" cy="1407962"/>
        </p:xfrm>
        <a:graphic>
          <a:graphicData uri="http://schemas.openxmlformats.org/drawingml/2006/table">
            <a:tbl>
              <a:tblPr firstRow="1" bandRow="1">
                <a:tableStyleId>{5940675A-B579-460E-94D1-54222C63F5DA}</a:tableStyleId>
              </a:tblPr>
              <a:tblGrid>
                <a:gridCol w="1495147">
                  <a:extLst>
                    <a:ext uri="{9D8B030D-6E8A-4147-A177-3AD203B41FA5}">
                      <a16:colId xmlns:a16="http://schemas.microsoft.com/office/drawing/2014/main" val="1895530755"/>
                    </a:ext>
                  </a:extLst>
                </a:gridCol>
                <a:gridCol w="1495147">
                  <a:extLst>
                    <a:ext uri="{9D8B030D-6E8A-4147-A177-3AD203B41FA5}">
                      <a16:colId xmlns:a16="http://schemas.microsoft.com/office/drawing/2014/main" val="3099487695"/>
                    </a:ext>
                  </a:extLst>
                </a:gridCol>
                <a:gridCol w="1495147">
                  <a:extLst>
                    <a:ext uri="{9D8B030D-6E8A-4147-A177-3AD203B41FA5}">
                      <a16:colId xmlns:a16="http://schemas.microsoft.com/office/drawing/2014/main" val="2140364734"/>
                    </a:ext>
                  </a:extLst>
                </a:gridCol>
                <a:gridCol w="1495147">
                  <a:extLst>
                    <a:ext uri="{9D8B030D-6E8A-4147-A177-3AD203B41FA5}">
                      <a16:colId xmlns:a16="http://schemas.microsoft.com/office/drawing/2014/main" val="326207436"/>
                    </a:ext>
                  </a:extLst>
                </a:gridCol>
              </a:tblGrid>
              <a:tr h="351838">
                <a:tc>
                  <a:txBody>
                    <a:bodyPr/>
                    <a:lstStyle/>
                    <a:p>
                      <a:pPr algn="ctr" latinLnBrk="1"/>
                      <a:endParaRPr lang="ko-KR" altLang="en-US" sz="1400">
                        <a:latin typeface="+mj-ea"/>
                        <a:ea typeface="+mj-ea"/>
                      </a:endParaRPr>
                    </a:p>
                  </a:txBody>
                  <a:tcPr marL="86755" marR="86755" marT="43377" marB="43377" anchor="ctr"/>
                </a:tc>
                <a:tc>
                  <a:txBody>
                    <a:bodyPr/>
                    <a:lstStyle/>
                    <a:p>
                      <a:pPr algn="ctr" latinLnBrk="1"/>
                      <a:r>
                        <a:rPr lang="ko-KR" altLang="en-US" sz="1400">
                          <a:latin typeface="+mj-ea"/>
                          <a:ea typeface="+mj-ea"/>
                        </a:rPr>
                        <a:t>당도</a:t>
                      </a:r>
                    </a:p>
                  </a:txBody>
                  <a:tcPr marL="86755" marR="86755" marT="43377" marB="43377" anchor="ctr"/>
                </a:tc>
                <a:tc>
                  <a:txBody>
                    <a:bodyPr/>
                    <a:lstStyle/>
                    <a:p>
                      <a:pPr algn="ctr" latinLnBrk="1"/>
                      <a:r>
                        <a:rPr lang="ko-KR" altLang="en-US" sz="1400">
                          <a:latin typeface="+mj-ea"/>
                          <a:ea typeface="+mj-ea"/>
                        </a:rPr>
                        <a:t>무게</a:t>
                      </a:r>
                    </a:p>
                  </a:txBody>
                  <a:tcPr marL="86755" marR="86755" marT="43377" marB="43377" anchor="ctr"/>
                </a:tc>
                <a:tc>
                  <a:txBody>
                    <a:bodyPr/>
                    <a:lstStyle/>
                    <a:p>
                      <a:pPr algn="ctr" latinLnBrk="1"/>
                      <a:r>
                        <a:rPr lang="en-US" altLang="ko-KR" sz="1400">
                          <a:latin typeface="+mj-ea"/>
                          <a:ea typeface="+mj-ea"/>
                        </a:rPr>
                        <a:t>...</a:t>
                      </a:r>
                      <a:endParaRPr lang="ko-KR" altLang="en-US" sz="1400">
                        <a:latin typeface="+mj-ea"/>
                        <a:ea typeface="+mj-ea"/>
                      </a:endParaRPr>
                    </a:p>
                  </a:txBody>
                  <a:tcPr marL="86755" marR="86755" marT="43377" marB="43377" anchor="ctr"/>
                </a:tc>
                <a:extLst>
                  <a:ext uri="{0D108BD9-81ED-4DB2-BD59-A6C34878D82A}">
                    <a16:rowId xmlns:a16="http://schemas.microsoft.com/office/drawing/2014/main" val="2965270910"/>
                  </a:ext>
                </a:extLst>
              </a:tr>
              <a:tr h="352448">
                <a:tc>
                  <a:txBody>
                    <a:bodyPr/>
                    <a:lstStyle/>
                    <a:p>
                      <a:pPr algn="ctr" latinLnBrk="1"/>
                      <a:r>
                        <a:rPr lang="ko-KR" altLang="en-US" sz="1400">
                          <a:latin typeface="+mj-ea"/>
                          <a:ea typeface="+mj-ea"/>
                        </a:rPr>
                        <a:t>사과</a:t>
                      </a:r>
                      <a:r>
                        <a:rPr lang="en-US" altLang="ko-KR" sz="1400">
                          <a:latin typeface="+mj-ea"/>
                          <a:ea typeface="+mj-ea"/>
                        </a:rPr>
                        <a:t>1</a:t>
                      </a:r>
                      <a:endParaRPr lang="ko-KR" altLang="en-US" sz="1400">
                        <a:latin typeface="+mj-ea"/>
                        <a:ea typeface="+mj-ea"/>
                      </a:endParaRPr>
                    </a:p>
                  </a:txBody>
                  <a:tcPr marL="86755" marR="86755" marT="43377" marB="43377" anchor="ctr"/>
                </a:tc>
                <a:tc>
                  <a:txBody>
                    <a:bodyPr/>
                    <a:lstStyle/>
                    <a:p>
                      <a:pPr algn="ctr" latinLnBrk="1"/>
                      <a:r>
                        <a:rPr lang="en-US" altLang="ko-KR" sz="1400">
                          <a:latin typeface="+mj-ea"/>
                          <a:ea typeface="+mj-ea"/>
                        </a:rPr>
                        <a:t>4</a:t>
                      </a:r>
                      <a:endParaRPr lang="ko-KR" altLang="en-US" sz="1400">
                        <a:latin typeface="+mj-ea"/>
                        <a:ea typeface="+mj-ea"/>
                      </a:endParaRPr>
                    </a:p>
                  </a:txBody>
                  <a:tcPr marL="86755" marR="86755" marT="43377" marB="43377" anchor="ctr"/>
                </a:tc>
                <a:tc>
                  <a:txBody>
                    <a:bodyPr/>
                    <a:lstStyle/>
                    <a:p>
                      <a:pPr algn="ctr" latinLnBrk="1"/>
                      <a:r>
                        <a:rPr lang="en-US" altLang="ko-KR" sz="1400">
                          <a:latin typeface="+mj-ea"/>
                          <a:ea typeface="+mj-ea"/>
                        </a:rPr>
                        <a:t>540</a:t>
                      </a:r>
                      <a:endParaRPr lang="ko-KR" altLang="en-US" sz="1400">
                        <a:latin typeface="+mj-ea"/>
                        <a:ea typeface="+mj-ea"/>
                      </a:endParaRPr>
                    </a:p>
                  </a:txBody>
                  <a:tcPr marL="86755" marR="86755" marT="43377" marB="43377" anchor="ctr"/>
                </a:tc>
                <a:tc>
                  <a:txBody>
                    <a:bodyPr/>
                    <a:lstStyle/>
                    <a:p>
                      <a:pPr algn="ctr" latinLnBrk="1"/>
                      <a:r>
                        <a:rPr lang="en-US" altLang="ko-KR" sz="1400">
                          <a:latin typeface="+mj-ea"/>
                          <a:ea typeface="+mj-ea"/>
                        </a:rPr>
                        <a:t>...</a:t>
                      </a:r>
                      <a:endParaRPr lang="ko-KR" altLang="en-US" sz="1400">
                        <a:latin typeface="+mj-ea"/>
                        <a:ea typeface="+mj-ea"/>
                      </a:endParaRPr>
                    </a:p>
                  </a:txBody>
                  <a:tcPr marL="86755" marR="86755" marT="43377" marB="43377" anchor="ctr"/>
                </a:tc>
                <a:extLst>
                  <a:ext uri="{0D108BD9-81ED-4DB2-BD59-A6C34878D82A}">
                    <a16:rowId xmlns:a16="http://schemas.microsoft.com/office/drawing/2014/main" val="858045542"/>
                  </a:ext>
                </a:extLst>
              </a:tr>
              <a:tr h="351838">
                <a:tc>
                  <a:txBody>
                    <a:bodyPr/>
                    <a:lstStyle/>
                    <a:p>
                      <a:pPr algn="ctr" latinLnBrk="1"/>
                      <a:r>
                        <a:rPr lang="ko-KR" altLang="en-US" sz="1400">
                          <a:latin typeface="+mj-ea"/>
                          <a:ea typeface="+mj-ea"/>
                        </a:rPr>
                        <a:t>사과</a:t>
                      </a:r>
                      <a:r>
                        <a:rPr lang="en-US" altLang="ko-KR" sz="1400">
                          <a:latin typeface="+mj-ea"/>
                          <a:ea typeface="+mj-ea"/>
                        </a:rPr>
                        <a:t>2</a:t>
                      </a:r>
                      <a:endParaRPr lang="ko-KR" altLang="en-US" sz="1400">
                        <a:latin typeface="+mj-ea"/>
                        <a:ea typeface="+mj-ea"/>
                      </a:endParaRPr>
                    </a:p>
                  </a:txBody>
                  <a:tcPr marL="86755" marR="86755" marT="43377" marB="43377" anchor="ctr"/>
                </a:tc>
                <a:tc>
                  <a:txBody>
                    <a:bodyPr/>
                    <a:lstStyle/>
                    <a:p>
                      <a:pPr algn="ctr" latinLnBrk="1"/>
                      <a:r>
                        <a:rPr lang="en-US" altLang="ko-KR" sz="1400">
                          <a:latin typeface="+mj-ea"/>
                          <a:ea typeface="+mj-ea"/>
                        </a:rPr>
                        <a:t>8</a:t>
                      </a:r>
                      <a:endParaRPr lang="ko-KR" altLang="en-US" sz="1400">
                        <a:latin typeface="+mj-ea"/>
                        <a:ea typeface="+mj-ea"/>
                      </a:endParaRPr>
                    </a:p>
                  </a:txBody>
                  <a:tcPr marL="86755" marR="86755" marT="43377" marB="43377" anchor="ctr"/>
                </a:tc>
                <a:tc>
                  <a:txBody>
                    <a:bodyPr/>
                    <a:lstStyle/>
                    <a:p>
                      <a:pPr algn="ctr" latinLnBrk="1"/>
                      <a:r>
                        <a:rPr lang="en-US" altLang="ko-KR" sz="1400">
                          <a:latin typeface="+mj-ea"/>
                          <a:ea typeface="+mj-ea"/>
                        </a:rPr>
                        <a:t>700</a:t>
                      </a:r>
                      <a:endParaRPr lang="ko-KR" altLang="en-US" sz="1400">
                        <a:latin typeface="+mj-ea"/>
                        <a:ea typeface="+mj-ea"/>
                      </a:endParaRPr>
                    </a:p>
                  </a:txBody>
                  <a:tcPr marL="86755" marR="86755" marT="43377" marB="43377" anchor="ctr"/>
                </a:tc>
                <a:tc>
                  <a:txBody>
                    <a:bodyPr/>
                    <a:lstStyle/>
                    <a:p>
                      <a:pPr algn="ctr" latinLnBrk="1"/>
                      <a:r>
                        <a:rPr lang="en-US" altLang="ko-KR" sz="1400">
                          <a:latin typeface="+mj-ea"/>
                          <a:ea typeface="+mj-ea"/>
                        </a:rPr>
                        <a:t>...</a:t>
                      </a:r>
                      <a:endParaRPr lang="ko-KR" altLang="en-US" sz="1400">
                        <a:latin typeface="+mj-ea"/>
                        <a:ea typeface="+mj-ea"/>
                      </a:endParaRPr>
                    </a:p>
                  </a:txBody>
                  <a:tcPr marL="86755" marR="86755" marT="43377" marB="43377" anchor="ctr"/>
                </a:tc>
                <a:extLst>
                  <a:ext uri="{0D108BD9-81ED-4DB2-BD59-A6C34878D82A}">
                    <a16:rowId xmlns:a16="http://schemas.microsoft.com/office/drawing/2014/main" val="778499456"/>
                  </a:ext>
                </a:extLst>
              </a:tr>
              <a:tr h="351838">
                <a:tc>
                  <a:txBody>
                    <a:bodyPr/>
                    <a:lstStyle/>
                    <a:p>
                      <a:pPr algn="ctr" latinLnBrk="1"/>
                      <a:r>
                        <a:rPr lang="ko-KR" altLang="en-US" sz="1400">
                          <a:latin typeface="+mj-ea"/>
                          <a:ea typeface="+mj-ea"/>
                        </a:rPr>
                        <a:t>사과</a:t>
                      </a:r>
                      <a:r>
                        <a:rPr lang="en-US" altLang="ko-KR" sz="1400">
                          <a:latin typeface="+mj-ea"/>
                          <a:ea typeface="+mj-ea"/>
                        </a:rPr>
                        <a:t>3</a:t>
                      </a:r>
                      <a:endParaRPr lang="ko-KR" altLang="en-US" sz="1400">
                        <a:latin typeface="+mj-ea"/>
                        <a:ea typeface="+mj-ea"/>
                      </a:endParaRPr>
                    </a:p>
                  </a:txBody>
                  <a:tcPr marL="86755" marR="86755" marT="43377" marB="43377" anchor="ctr"/>
                </a:tc>
                <a:tc>
                  <a:txBody>
                    <a:bodyPr/>
                    <a:lstStyle/>
                    <a:p>
                      <a:pPr algn="ctr" latinLnBrk="1"/>
                      <a:r>
                        <a:rPr lang="en-US" altLang="ko-KR" sz="1400">
                          <a:latin typeface="+mj-ea"/>
                          <a:ea typeface="+mj-ea"/>
                        </a:rPr>
                        <a:t>2</a:t>
                      </a:r>
                      <a:endParaRPr lang="ko-KR" altLang="en-US" sz="1400">
                        <a:latin typeface="+mj-ea"/>
                        <a:ea typeface="+mj-ea"/>
                      </a:endParaRPr>
                    </a:p>
                  </a:txBody>
                  <a:tcPr marL="86755" marR="86755" marT="43377" marB="43377" anchor="ctr"/>
                </a:tc>
                <a:tc>
                  <a:txBody>
                    <a:bodyPr/>
                    <a:lstStyle/>
                    <a:p>
                      <a:pPr algn="ctr" latinLnBrk="1"/>
                      <a:r>
                        <a:rPr lang="en-US" altLang="ko-KR" sz="1400">
                          <a:latin typeface="+mj-ea"/>
                          <a:ea typeface="+mj-ea"/>
                        </a:rPr>
                        <a:t>480</a:t>
                      </a:r>
                      <a:endParaRPr lang="ko-KR" altLang="en-US" sz="1400">
                        <a:latin typeface="+mj-ea"/>
                        <a:ea typeface="+mj-ea"/>
                      </a:endParaRPr>
                    </a:p>
                  </a:txBody>
                  <a:tcPr marL="86755" marR="86755" marT="43377" marB="43377" anchor="ctr"/>
                </a:tc>
                <a:tc>
                  <a:txBody>
                    <a:bodyPr/>
                    <a:lstStyle/>
                    <a:p>
                      <a:pPr algn="ctr" latinLnBrk="1"/>
                      <a:r>
                        <a:rPr lang="en-US" altLang="ko-KR" sz="1400">
                          <a:latin typeface="+mj-ea"/>
                          <a:ea typeface="+mj-ea"/>
                        </a:rPr>
                        <a:t>...</a:t>
                      </a:r>
                      <a:endParaRPr lang="ko-KR" altLang="en-US" sz="1400">
                        <a:latin typeface="+mj-ea"/>
                        <a:ea typeface="+mj-ea"/>
                      </a:endParaRPr>
                    </a:p>
                  </a:txBody>
                  <a:tcPr marL="86755" marR="86755" marT="43377" marB="43377" anchor="ctr"/>
                </a:tc>
                <a:extLst>
                  <a:ext uri="{0D108BD9-81ED-4DB2-BD59-A6C34878D82A}">
                    <a16:rowId xmlns:a16="http://schemas.microsoft.com/office/drawing/2014/main" val="168476829"/>
                  </a:ext>
                </a:extLst>
              </a:tr>
            </a:tbl>
          </a:graphicData>
        </a:graphic>
      </p:graphicFrame>
      <p:sp>
        <p:nvSpPr>
          <p:cNvPr id="30" name="TextBox 29">
            <a:extLst>
              <a:ext uri="{FF2B5EF4-FFF2-40B4-BE49-F238E27FC236}">
                <a16:creationId xmlns:a16="http://schemas.microsoft.com/office/drawing/2014/main" id="{BE15CF3F-C674-41A4-9816-0766286B8637}"/>
              </a:ext>
            </a:extLst>
          </p:cNvPr>
          <p:cNvSpPr txBox="1"/>
          <p:nvPr/>
        </p:nvSpPr>
        <p:spPr>
          <a:xfrm>
            <a:off x="1532503" y="3612338"/>
            <a:ext cx="6457217" cy="617990"/>
          </a:xfrm>
          <a:prstGeom prst="rect">
            <a:avLst/>
          </a:prstGeom>
          <a:noFill/>
        </p:spPr>
        <p:txBody>
          <a:bodyPr wrap="none" rtlCol="0">
            <a:spAutoFit/>
          </a:bodyPr>
          <a:lstStyle/>
          <a:p>
            <a:pPr algn="l"/>
            <a:r>
              <a:rPr lang="ko-KR" altLang="en-US" sz="1708" b="1">
                <a:latin typeface="+mj-ea"/>
                <a:ea typeface="+mj-ea"/>
              </a:rPr>
              <a:t>사과의 당도는 </a:t>
            </a:r>
            <a:r>
              <a:rPr lang="en-US" altLang="ko-KR" sz="1708" b="1">
                <a:latin typeface="+mj-ea"/>
                <a:ea typeface="+mj-ea"/>
              </a:rPr>
              <a:t>1~10</a:t>
            </a:r>
            <a:r>
              <a:rPr lang="ko-KR" altLang="en-US" sz="1708" b="1">
                <a:latin typeface="+mj-ea"/>
                <a:ea typeface="+mj-ea"/>
              </a:rPr>
              <a:t>이고 사과의 무게의 범위는 </a:t>
            </a:r>
            <a:r>
              <a:rPr lang="en-US" altLang="ko-KR" sz="1708" b="1">
                <a:latin typeface="+mj-ea"/>
                <a:ea typeface="+mj-ea"/>
              </a:rPr>
              <a:t>500~1000</a:t>
            </a:r>
            <a:r>
              <a:rPr lang="ko-KR" altLang="en-US" sz="1708" b="1">
                <a:latin typeface="+mj-ea"/>
                <a:ea typeface="+mj-ea"/>
              </a:rPr>
              <a:t>이다</a:t>
            </a:r>
            <a:r>
              <a:rPr lang="en-US" altLang="ko-KR" sz="1708" b="1">
                <a:latin typeface="+mj-ea"/>
                <a:ea typeface="+mj-ea"/>
              </a:rPr>
              <a:t>.</a:t>
            </a:r>
          </a:p>
          <a:p>
            <a:pPr algn="l"/>
            <a:r>
              <a:rPr lang="ko-KR" altLang="en-US" sz="1708" b="1">
                <a:latin typeface="+mj-ea"/>
                <a:ea typeface="+mj-ea"/>
              </a:rPr>
              <a:t>이런 경우 </a:t>
            </a:r>
            <a:r>
              <a:rPr lang="en-US" altLang="ko-KR" sz="1708" b="1">
                <a:latin typeface="+mj-ea"/>
                <a:ea typeface="+mj-ea"/>
              </a:rPr>
              <a:t>'</a:t>
            </a:r>
            <a:r>
              <a:rPr lang="ko-KR" altLang="en-US" sz="1708" b="1">
                <a:latin typeface="+mj-ea"/>
                <a:ea typeface="+mj-ea"/>
              </a:rPr>
              <a:t>두 특성의 스케일 차이가 크다</a:t>
            </a:r>
            <a:r>
              <a:rPr lang="en-US" altLang="ko-KR" sz="1708" b="1">
                <a:latin typeface="+mj-ea"/>
                <a:ea typeface="+mj-ea"/>
              </a:rPr>
              <a:t>'</a:t>
            </a:r>
            <a:r>
              <a:rPr lang="ko-KR" altLang="en-US" sz="1708" b="1">
                <a:latin typeface="+mj-ea"/>
                <a:ea typeface="+mj-ea"/>
              </a:rPr>
              <a:t>라고 말한다</a:t>
            </a:r>
            <a:r>
              <a:rPr lang="en-US" altLang="ko-KR" sz="1708" b="1">
                <a:latin typeface="+mj-ea"/>
                <a:ea typeface="+mj-ea"/>
              </a:rPr>
              <a:t>.</a:t>
            </a:r>
            <a:endParaRPr lang="ko-KR" altLang="en-US" sz="1708" b="1">
              <a:latin typeface="+mj-ea"/>
              <a:ea typeface="+mj-ea"/>
            </a:endParaRPr>
          </a:p>
        </p:txBody>
      </p:sp>
      <p:sp>
        <p:nvSpPr>
          <p:cNvPr id="2" name="텍스트 개체 틀 1">
            <a:extLst>
              <a:ext uri="{FF2B5EF4-FFF2-40B4-BE49-F238E27FC236}">
                <a16:creationId xmlns:a16="http://schemas.microsoft.com/office/drawing/2014/main" id="{BA399807-F7EC-432F-A2B9-EE143B273D47}"/>
              </a:ext>
            </a:extLst>
          </p:cNvPr>
          <p:cNvSpPr>
            <a:spLocks noGrp="1"/>
          </p:cNvSpPr>
          <p:nvPr>
            <p:ph type="body" sz="quarter" idx="19"/>
          </p:nvPr>
        </p:nvSpPr>
        <p:spPr/>
        <p:txBody>
          <a:bodyPr/>
          <a:lstStyle/>
          <a:p>
            <a:r>
              <a:rPr lang="ko-KR" altLang="en-US"/>
              <a:t>스케일링</a:t>
            </a:r>
          </a:p>
        </p:txBody>
      </p:sp>
      <p:sp>
        <p:nvSpPr>
          <p:cNvPr id="9" name="텍스트 개체 틀 6">
            <a:extLst>
              <a:ext uri="{FF2B5EF4-FFF2-40B4-BE49-F238E27FC236}">
                <a16:creationId xmlns:a16="http://schemas.microsoft.com/office/drawing/2014/main" id="{BBFF8998-3AFB-4C09-97FC-6D0FCADBF34E}"/>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89163596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extBox 43">
            <a:extLst>
              <a:ext uri="{FF2B5EF4-FFF2-40B4-BE49-F238E27FC236}">
                <a16:creationId xmlns:a16="http://schemas.microsoft.com/office/drawing/2014/main" id="{829E1372-0D52-4A5B-8C73-AF0F0DC8EBB4}"/>
              </a:ext>
            </a:extLst>
          </p:cNvPr>
          <p:cNvSpPr txBox="1"/>
          <p:nvPr/>
        </p:nvSpPr>
        <p:spPr>
          <a:xfrm>
            <a:off x="607917" y="980650"/>
            <a:ext cx="3645550" cy="400110"/>
          </a:xfrm>
          <a:prstGeom prst="rect">
            <a:avLst/>
          </a:prstGeom>
          <a:noFill/>
        </p:spPr>
        <p:txBody>
          <a:bodyPr wrap="none" rtlCol="0">
            <a:spAutoFit/>
          </a:bodyPr>
          <a:lstStyle/>
          <a:p>
            <a:pPr algn="l"/>
            <a:r>
              <a:rPr lang="ko-KR" altLang="en-US" sz="2000" b="1">
                <a:latin typeface="+mj-ea"/>
                <a:ea typeface="+mj-ea"/>
              </a:rPr>
              <a:t>데이터</a:t>
            </a:r>
            <a:r>
              <a:rPr lang="ko-KR" altLang="en-US" sz="1898" b="1">
                <a:latin typeface="+mj-ea"/>
                <a:ea typeface="+mj-ea"/>
              </a:rPr>
              <a:t> 전처리와 특성의 스케일</a:t>
            </a:r>
          </a:p>
        </p:txBody>
      </p:sp>
      <p:sp>
        <p:nvSpPr>
          <p:cNvPr id="7" name="직사각형 6">
            <a:extLst>
              <a:ext uri="{FF2B5EF4-FFF2-40B4-BE49-F238E27FC236}">
                <a16:creationId xmlns:a16="http://schemas.microsoft.com/office/drawing/2014/main" id="{2122107A-A7B1-418C-BA41-9F428A0E65BF}"/>
              </a:ext>
            </a:extLst>
          </p:cNvPr>
          <p:cNvSpPr/>
          <p:nvPr/>
        </p:nvSpPr>
        <p:spPr>
          <a:xfrm>
            <a:off x="1222278" y="1419628"/>
            <a:ext cx="7770587" cy="1406475"/>
          </a:xfrm>
          <a:prstGeom prst="rect">
            <a:avLst/>
          </a:prstGeom>
          <a:solidFill>
            <a:srgbClr val="E2E2F6"/>
          </a:solidFill>
        </p:spPr>
        <p:txBody>
          <a:bodyPr wrap="square">
            <a:spAutoFit/>
          </a:bodyPr>
          <a:lstStyle/>
          <a:p>
            <a:r>
              <a:rPr lang="en-US" altLang="ko-KR" sz="1708">
                <a:latin typeface="Consolas" panose="020B0609020204030204" pitchFamily="49" charset="0"/>
              </a:rPr>
              <a:t>print(</a:t>
            </a:r>
            <a:r>
              <a:rPr lang="en-US" altLang="ko-KR" sz="1708" err="1">
                <a:latin typeface="Consolas" panose="020B0609020204030204" pitchFamily="49" charset="0"/>
              </a:rPr>
              <a:t>cancer.feature_names</a:t>
            </a:r>
            <a:r>
              <a:rPr lang="en-US" altLang="ko-KR" sz="1708">
                <a:latin typeface="Consolas" panose="020B0609020204030204" pitchFamily="49" charset="0"/>
              </a:rPr>
              <a:t>[[2,3]])</a:t>
            </a:r>
          </a:p>
          <a:p>
            <a:r>
              <a:rPr lang="en-US" altLang="ko-KR" sz="1708" err="1">
                <a:latin typeface="Consolas" panose="020B0609020204030204" pitchFamily="49" charset="0"/>
              </a:rPr>
              <a:t>plt.boxplot</a:t>
            </a:r>
            <a:r>
              <a:rPr lang="en-US" altLang="ko-KR" sz="1708">
                <a:latin typeface="Consolas" panose="020B0609020204030204" pitchFamily="49" charset="0"/>
              </a:rPr>
              <a:t>(</a:t>
            </a:r>
            <a:r>
              <a:rPr lang="en-US" altLang="ko-KR" sz="1708" err="1">
                <a:latin typeface="Consolas" panose="020B0609020204030204" pitchFamily="49" charset="0"/>
              </a:rPr>
              <a:t>x_train</a:t>
            </a:r>
            <a:r>
              <a:rPr lang="en-US" altLang="ko-KR" sz="1708">
                <a:latin typeface="Consolas" panose="020B0609020204030204" pitchFamily="49" charset="0"/>
              </a:rPr>
              <a:t>[:, 2:4])</a:t>
            </a:r>
          </a:p>
          <a:p>
            <a:r>
              <a:rPr lang="en-US" altLang="ko-KR" sz="1708" err="1">
                <a:latin typeface="Consolas" panose="020B0609020204030204" pitchFamily="49" charset="0"/>
              </a:rPr>
              <a:t>plt.xlabel</a:t>
            </a:r>
            <a:r>
              <a:rPr lang="en-US" altLang="ko-KR" sz="1708">
                <a:latin typeface="Consolas" panose="020B0609020204030204" pitchFamily="49" charset="0"/>
              </a:rPr>
              <a:t>('feature')</a:t>
            </a:r>
          </a:p>
          <a:p>
            <a:r>
              <a:rPr lang="en-US" altLang="ko-KR" sz="1708" err="1">
                <a:latin typeface="Consolas" panose="020B0609020204030204" pitchFamily="49" charset="0"/>
              </a:rPr>
              <a:t>plt.ylabel</a:t>
            </a:r>
            <a:r>
              <a:rPr lang="en-US" altLang="ko-KR" sz="1708">
                <a:latin typeface="Consolas" panose="020B0609020204030204" pitchFamily="49" charset="0"/>
              </a:rPr>
              <a:t>('value')</a:t>
            </a:r>
          </a:p>
          <a:p>
            <a:r>
              <a:rPr lang="en-US" altLang="ko-KR" sz="1708" err="1">
                <a:latin typeface="Consolas" panose="020B0609020204030204" pitchFamily="49" charset="0"/>
              </a:rPr>
              <a:t>plt.show</a:t>
            </a:r>
            <a:r>
              <a:rPr lang="en-US" altLang="ko-KR" sz="1708">
                <a:latin typeface="Consolas" panose="020B0609020204030204" pitchFamily="49" charset="0"/>
              </a:rPr>
              <a:t>()</a:t>
            </a:r>
            <a:endParaRPr lang="ko-KR" altLang="en-US" sz="1328">
              <a:latin typeface="Consolas" panose="020B0609020204030204" pitchFamily="49" charset="0"/>
            </a:endParaRPr>
          </a:p>
        </p:txBody>
      </p:sp>
      <p:sp>
        <p:nvSpPr>
          <p:cNvPr id="3" name="직사각형 2">
            <a:extLst>
              <a:ext uri="{FF2B5EF4-FFF2-40B4-BE49-F238E27FC236}">
                <a16:creationId xmlns:a16="http://schemas.microsoft.com/office/drawing/2014/main" id="{7C94EEB5-9166-40A5-B849-D38D23063A14}"/>
              </a:ext>
            </a:extLst>
          </p:cNvPr>
          <p:cNvSpPr/>
          <p:nvPr/>
        </p:nvSpPr>
        <p:spPr>
          <a:xfrm>
            <a:off x="1134324" y="2865646"/>
            <a:ext cx="3424655" cy="355162"/>
          </a:xfrm>
          <a:prstGeom prst="rect">
            <a:avLst/>
          </a:prstGeom>
        </p:spPr>
        <p:txBody>
          <a:bodyPr wrap="none">
            <a:spAutoFit/>
          </a:bodyPr>
          <a:lstStyle/>
          <a:p>
            <a:r>
              <a:rPr lang="en-US" altLang="ko-KR" sz="1708" b="1">
                <a:latin typeface="+mj-ea"/>
                <a:ea typeface="+mj-ea"/>
              </a:rPr>
              <a:t>['mean perimeter' 'mean area']</a:t>
            </a:r>
            <a:endParaRPr lang="ko-KR" altLang="en-US" sz="1708" b="1">
              <a:latin typeface="+mj-ea"/>
              <a:ea typeface="+mj-ea"/>
            </a:endParaRPr>
          </a:p>
        </p:txBody>
      </p:sp>
      <p:pic>
        <p:nvPicPr>
          <p:cNvPr id="2051" name="Picture 3">
            <a:extLst>
              <a:ext uri="{FF2B5EF4-FFF2-40B4-BE49-F238E27FC236}">
                <a16:creationId xmlns:a16="http://schemas.microsoft.com/office/drawing/2014/main" id="{2B78EE00-3A66-4615-BE6C-B4D1A03827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52700" y="3537012"/>
            <a:ext cx="4132217" cy="2740863"/>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FF13B05F-FF6B-445E-9F8C-608DF6D51C12}"/>
              </a:ext>
            </a:extLst>
          </p:cNvPr>
          <p:cNvSpPr>
            <a:spLocks noGrp="1"/>
          </p:cNvSpPr>
          <p:nvPr>
            <p:ph type="body" sz="quarter" idx="19"/>
          </p:nvPr>
        </p:nvSpPr>
        <p:spPr/>
        <p:txBody>
          <a:bodyPr/>
          <a:lstStyle/>
          <a:p>
            <a:r>
              <a:rPr lang="ko-KR" altLang="en-US" sz="2400" b="1">
                <a:solidFill>
                  <a:srgbClr val="000000"/>
                </a:solidFill>
              </a:rPr>
              <a:t>스케일링</a:t>
            </a:r>
            <a:endParaRPr lang="ko-KR" altLang="en-US"/>
          </a:p>
        </p:txBody>
      </p:sp>
      <p:sp>
        <p:nvSpPr>
          <p:cNvPr id="10" name="텍스트 개체 틀 6">
            <a:extLst>
              <a:ext uri="{FF2B5EF4-FFF2-40B4-BE49-F238E27FC236}">
                <a16:creationId xmlns:a16="http://schemas.microsoft.com/office/drawing/2014/main" id="{E389DEB9-F60E-4583-BC75-D72546D8CF42}"/>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72981667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2122107A-A7B1-418C-BA41-9F428A0E65BF}"/>
              </a:ext>
            </a:extLst>
          </p:cNvPr>
          <p:cNvSpPr/>
          <p:nvPr/>
        </p:nvSpPr>
        <p:spPr>
          <a:xfrm>
            <a:off x="1123533" y="1192696"/>
            <a:ext cx="4009487" cy="2720617"/>
          </a:xfrm>
          <a:prstGeom prst="rect">
            <a:avLst/>
          </a:prstGeom>
          <a:solidFill>
            <a:srgbClr val="E2E2F6"/>
          </a:solidFill>
        </p:spPr>
        <p:txBody>
          <a:bodyPr wrap="square">
            <a:spAutoFit/>
          </a:bodyPr>
          <a:lstStyle/>
          <a:p>
            <a:r>
              <a:rPr lang="pl-PL" altLang="ko-KR" sz="1708">
                <a:latin typeface="Consolas" panose="020B0609020204030204" pitchFamily="49" charset="0"/>
              </a:rPr>
              <a:t>w2 = []</a:t>
            </a:r>
          </a:p>
          <a:p>
            <a:r>
              <a:rPr lang="pl-PL" altLang="ko-KR" sz="1708">
                <a:latin typeface="Consolas" panose="020B0609020204030204" pitchFamily="49" charset="0"/>
              </a:rPr>
              <a:t>w3 = []</a:t>
            </a:r>
          </a:p>
          <a:p>
            <a:r>
              <a:rPr lang="pl-PL" altLang="ko-KR" sz="1708">
                <a:latin typeface="Consolas" panose="020B0609020204030204" pitchFamily="49" charset="0"/>
              </a:rPr>
              <a:t>for w in layer1.w_history:</a:t>
            </a:r>
          </a:p>
          <a:p>
            <a:r>
              <a:rPr lang="pl-PL" altLang="ko-KR" sz="1708">
                <a:latin typeface="Consolas" panose="020B0609020204030204" pitchFamily="49" charset="0"/>
              </a:rPr>
              <a:t>    w2.append(w[2])</a:t>
            </a:r>
          </a:p>
          <a:p>
            <a:r>
              <a:rPr lang="pl-PL" altLang="ko-KR" sz="1708">
                <a:latin typeface="Consolas" panose="020B0609020204030204" pitchFamily="49" charset="0"/>
              </a:rPr>
              <a:t>    w3.append(w[3])</a:t>
            </a:r>
          </a:p>
          <a:p>
            <a:r>
              <a:rPr lang="pl-PL" altLang="ko-KR" sz="1708">
                <a:latin typeface="Consolas" panose="020B0609020204030204" pitchFamily="49" charset="0"/>
              </a:rPr>
              <a:t>plt.plot(w2, w3)</a:t>
            </a:r>
          </a:p>
          <a:p>
            <a:r>
              <a:rPr lang="pl-PL" altLang="ko-KR" sz="1708">
                <a:latin typeface="Consolas" panose="020B0609020204030204" pitchFamily="49" charset="0"/>
              </a:rPr>
              <a:t>plt.plot(w2[-1], w3[-1], 'ro')</a:t>
            </a:r>
          </a:p>
          <a:p>
            <a:r>
              <a:rPr lang="pl-PL" altLang="ko-KR" sz="1708">
                <a:latin typeface="Consolas" panose="020B0609020204030204" pitchFamily="49" charset="0"/>
              </a:rPr>
              <a:t>plt.xlabel('w[2]')</a:t>
            </a:r>
          </a:p>
          <a:p>
            <a:r>
              <a:rPr lang="pl-PL" altLang="ko-KR" sz="1708">
                <a:latin typeface="Consolas" panose="020B0609020204030204" pitchFamily="49" charset="0"/>
              </a:rPr>
              <a:t>plt.ylabel('w[3]')</a:t>
            </a:r>
          </a:p>
          <a:p>
            <a:r>
              <a:rPr lang="pl-PL" altLang="ko-KR" sz="1708">
                <a:latin typeface="Consolas" panose="020B0609020204030204" pitchFamily="49" charset="0"/>
              </a:rPr>
              <a:t>plt.show()</a:t>
            </a:r>
            <a:endParaRPr lang="ko-KR" altLang="en-US" sz="1328">
              <a:latin typeface="Consolas" panose="020B0609020204030204" pitchFamily="49" charset="0"/>
            </a:endParaRPr>
          </a:p>
        </p:txBody>
      </p:sp>
      <p:pic>
        <p:nvPicPr>
          <p:cNvPr id="5122" name="Picture 2">
            <a:extLst>
              <a:ext uri="{FF2B5EF4-FFF2-40B4-BE49-F238E27FC236}">
                <a16:creationId xmlns:a16="http://schemas.microsoft.com/office/drawing/2014/main" id="{2CBDE625-BD5D-4D3C-BD0B-FBEDE75890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9161" y="3984785"/>
            <a:ext cx="4091422" cy="2755663"/>
          </a:xfrm>
          <a:prstGeom prst="rect">
            <a:avLst/>
          </a:prstGeom>
          <a:noFill/>
          <a:extLst>
            <a:ext uri="{909E8E84-426E-40DD-AFC4-6F175D3DCCD1}">
              <a14:hiddenFill xmlns:a14="http://schemas.microsoft.com/office/drawing/2010/main">
                <a:solidFill>
                  <a:srgbClr val="FFFFFF"/>
                </a:solidFill>
              </a14:hiddenFill>
            </a:ext>
          </a:extLst>
        </p:spPr>
      </p:pic>
      <p:grpSp>
        <p:nvGrpSpPr>
          <p:cNvPr id="3" name="그룹 2">
            <a:extLst>
              <a:ext uri="{FF2B5EF4-FFF2-40B4-BE49-F238E27FC236}">
                <a16:creationId xmlns:a16="http://schemas.microsoft.com/office/drawing/2014/main" id="{0152EAC9-3652-4084-BD5F-FD77C5B69922}"/>
              </a:ext>
            </a:extLst>
          </p:cNvPr>
          <p:cNvGrpSpPr/>
          <p:nvPr/>
        </p:nvGrpSpPr>
        <p:grpSpPr>
          <a:xfrm rot="5400000">
            <a:off x="6678525" y="3017110"/>
            <a:ext cx="741477" cy="3689713"/>
            <a:chOff x="7689242" y="4486945"/>
            <a:chExt cx="735794" cy="735794"/>
          </a:xfrm>
        </p:grpSpPr>
        <p:sp>
          <p:nvSpPr>
            <p:cNvPr id="2" name="타원 1">
              <a:extLst>
                <a:ext uri="{FF2B5EF4-FFF2-40B4-BE49-F238E27FC236}">
                  <a16:creationId xmlns:a16="http://schemas.microsoft.com/office/drawing/2014/main" id="{9DE79BA6-06E3-4331-A475-F0A139ED36D2}"/>
                </a:ext>
              </a:extLst>
            </p:cNvPr>
            <p:cNvSpPr/>
            <p:nvPr/>
          </p:nvSpPr>
          <p:spPr>
            <a:xfrm>
              <a:off x="7939333" y="4737036"/>
              <a:ext cx="235612" cy="235612"/>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 name="타원 7">
              <a:extLst>
                <a:ext uri="{FF2B5EF4-FFF2-40B4-BE49-F238E27FC236}">
                  <a16:creationId xmlns:a16="http://schemas.microsoft.com/office/drawing/2014/main" id="{CBBF422E-4D38-4AE3-A9C5-786670C378AD}"/>
                </a:ext>
              </a:extLst>
            </p:cNvPr>
            <p:cNvSpPr/>
            <p:nvPr/>
          </p:nvSpPr>
          <p:spPr>
            <a:xfrm>
              <a:off x="7881422" y="4679125"/>
              <a:ext cx="351435" cy="351435"/>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 name="타원 8">
              <a:extLst>
                <a:ext uri="{FF2B5EF4-FFF2-40B4-BE49-F238E27FC236}">
                  <a16:creationId xmlns:a16="http://schemas.microsoft.com/office/drawing/2014/main" id="{FE1CAEF9-8CC8-4048-A487-2FF0E2BEEADE}"/>
                </a:ext>
              </a:extLst>
            </p:cNvPr>
            <p:cNvSpPr/>
            <p:nvPr/>
          </p:nvSpPr>
          <p:spPr>
            <a:xfrm>
              <a:off x="7800986" y="4598689"/>
              <a:ext cx="512307" cy="512307"/>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 name="타원 9">
              <a:extLst>
                <a:ext uri="{FF2B5EF4-FFF2-40B4-BE49-F238E27FC236}">
                  <a16:creationId xmlns:a16="http://schemas.microsoft.com/office/drawing/2014/main" id="{326B70D5-DA26-4168-8304-CE7388E34BB5}"/>
                </a:ext>
              </a:extLst>
            </p:cNvPr>
            <p:cNvSpPr/>
            <p:nvPr/>
          </p:nvSpPr>
          <p:spPr>
            <a:xfrm>
              <a:off x="7747692" y="4545395"/>
              <a:ext cx="618895" cy="618895"/>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 name="타원 10">
              <a:extLst>
                <a:ext uri="{FF2B5EF4-FFF2-40B4-BE49-F238E27FC236}">
                  <a16:creationId xmlns:a16="http://schemas.microsoft.com/office/drawing/2014/main" id="{65C5AFBD-DD8D-486D-B2A7-4D9AF096D42F}"/>
                </a:ext>
              </a:extLst>
            </p:cNvPr>
            <p:cNvSpPr/>
            <p:nvPr/>
          </p:nvSpPr>
          <p:spPr>
            <a:xfrm>
              <a:off x="7689242" y="4486945"/>
              <a:ext cx="735794" cy="735794"/>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sp>
        <p:nvSpPr>
          <p:cNvPr id="4" name="타원 3">
            <a:extLst>
              <a:ext uri="{FF2B5EF4-FFF2-40B4-BE49-F238E27FC236}">
                <a16:creationId xmlns:a16="http://schemas.microsoft.com/office/drawing/2014/main" id="{EE41D09C-595E-42AC-A594-793165D57AB5}"/>
              </a:ext>
            </a:extLst>
          </p:cNvPr>
          <p:cNvSpPr/>
          <p:nvPr/>
        </p:nvSpPr>
        <p:spPr>
          <a:xfrm>
            <a:off x="5697161" y="4549375"/>
            <a:ext cx="187765" cy="187765"/>
          </a:xfrm>
          <a:prstGeom prst="ellipse">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 name="타원 12">
            <a:extLst>
              <a:ext uri="{FF2B5EF4-FFF2-40B4-BE49-F238E27FC236}">
                <a16:creationId xmlns:a16="http://schemas.microsoft.com/office/drawing/2014/main" id="{9F534AAC-C796-47CA-ABE9-2B76B429861C}"/>
              </a:ext>
            </a:extLst>
          </p:cNvPr>
          <p:cNvSpPr/>
          <p:nvPr/>
        </p:nvSpPr>
        <p:spPr>
          <a:xfrm>
            <a:off x="5973668" y="5018281"/>
            <a:ext cx="187765" cy="187765"/>
          </a:xfrm>
          <a:prstGeom prst="ellipse">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6" name="직선 연결선 5">
            <a:extLst>
              <a:ext uri="{FF2B5EF4-FFF2-40B4-BE49-F238E27FC236}">
                <a16:creationId xmlns:a16="http://schemas.microsoft.com/office/drawing/2014/main" id="{0954CE22-FCE4-45AE-927A-794BA73F7547}"/>
              </a:ext>
            </a:extLst>
          </p:cNvPr>
          <p:cNvCxnSpPr>
            <a:cxnSpLocks/>
            <a:stCxn id="4" idx="5"/>
            <a:endCxn id="13" idx="0"/>
          </p:cNvCxnSpPr>
          <p:nvPr/>
        </p:nvCxnSpPr>
        <p:spPr>
          <a:xfrm>
            <a:off x="5857427" y="4709642"/>
            <a:ext cx="210124" cy="308639"/>
          </a:xfrm>
          <a:prstGeom prst="line">
            <a:avLst/>
          </a:prstGeom>
        </p:spPr>
        <p:style>
          <a:lnRef idx="1">
            <a:schemeClr val="dk1"/>
          </a:lnRef>
          <a:fillRef idx="0">
            <a:schemeClr val="dk1"/>
          </a:fillRef>
          <a:effectRef idx="0">
            <a:schemeClr val="dk1"/>
          </a:effectRef>
          <a:fontRef idx="minor">
            <a:schemeClr val="tx1"/>
          </a:fontRef>
        </p:style>
      </p:cxnSp>
      <p:sp>
        <p:nvSpPr>
          <p:cNvPr id="20" name="타원 19">
            <a:extLst>
              <a:ext uri="{FF2B5EF4-FFF2-40B4-BE49-F238E27FC236}">
                <a16:creationId xmlns:a16="http://schemas.microsoft.com/office/drawing/2014/main" id="{AC945DC5-AE4D-48D2-A4F1-A73EDB07C30B}"/>
              </a:ext>
            </a:extLst>
          </p:cNvPr>
          <p:cNvSpPr/>
          <p:nvPr/>
        </p:nvSpPr>
        <p:spPr>
          <a:xfrm>
            <a:off x="6191265" y="4625991"/>
            <a:ext cx="187765" cy="187765"/>
          </a:xfrm>
          <a:prstGeom prst="ellipse">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21" name="직선 연결선 20">
            <a:extLst>
              <a:ext uri="{FF2B5EF4-FFF2-40B4-BE49-F238E27FC236}">
                <a16:creationId xmlns:a16="http://schemas.microsoft.com/office/drawing/2014/main" id="{A8FCDDEA-2CA8-4F33-879D-E18F00C27D9B}"/>
              </a:ext>
            </a:extLst>
          </p:cNvPr>
          <p:cNvCxnSpPr>
            <a:cxnSpLocks/>
            <a:stCxn id="13" idx="0"/>
            <a:endCxn id="20" idx="3"/>
          </p:cNvCxnSpPr>
          <p:nvPr/>
        </p:nvCxnSpPr>
        <p:spPr>
          <a:xfrm flipV="1">
            <a:off x="6067551" y="4786258"/>
            <a:ext cx="151212" cy="232023"/>
          </a:xfrm>
          <a:prstGeom prst="line">
            <a:avLst/>
          </a:prstGeom>
        </p:spPr>
        <p:style>
          <a:lnRef idx="1">
            <a:schemeClr val="dk1"/>
          </a:lnRef>
          <a:fillRef idx="0">
            <a:schemeClr val="dk1"/>
          </a:fillRef>
          <a:effectRef idx="0">
            <a:schemeClr val="dk1"/>
          </a:effectRef>
          <a:fontRef idx="minor">
            <a:schemeClr val="tx1"/>
          </a:fontRef>
        </p:style>
      </p:cxnSp>
      <p:sp>
        <p:nvSpPr>
          <p:cNvPr id="25" name="타원 24">
            <a:extLst>
              <a:ext uri="{FF2B5EF4-FFF2-40B4-BE49-F238E27FC236}">
                <a16:creationId xmlns:a16="http://schemas.microsoft.com/office/drawing/2014/main" id="{729D2615-1490-4951-B4B7-8D3E99612B26}"/>
              </a:ext>
            </a:extLst>
          </p:cNvPr>
          <p:cNvSpPr/>
          <p:nvPr/>
        </p:nvSpPr>
        <p:spPr>
          <a:xfrm>
            <a:off x="6428682" y="4861965"/>
            <a:ext cx="187765" cy="187765"/>
          </a:xfrm>
          <a:prstGeom prst="ellipse">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26" name="직선 연결선 25">
            <a:extLst>
              <a:ext uri="{FF2B5EF4-FFF2-40B4-BE49-F238E27FC236}">
                <a16:creationId xmlns:a16="http://schemas.microsoft.com/office/drawing/2014/main" id="{BF69DD5F-0993-40CA-907D-A34DE23DC441}"/>
              </a:ext>
            </a:extLst>
          </p:cNvPr>
          <p:cNvCxnSpPr>
            <a:cxnSpLocks/>
            <a:stCxn id="20" idx="5"/>
            <a:endCxn id="25" idx="1"/>
          </p:cNvCxnSpPr>
          <p:nvPr/>
        </p:nvCxnSpPr>
        <p:spPr>
          <a:xfrm>
            <a:off x="6351531" y="4786258"/>
            <a:ext cx="104648" cy="103205"/>
          </a:xfrm>
          <a:prstGeom prst="line">
            <a:avLst/>
          </a:prstGeom>
        </p:spPr>
        <p:style>
          <a:lnRef idx="1">
            <a:schemeClr val="dk1"/>
          </a:lnRef>
          <a:fillRef idx="0">
            <a:schemeClr val="dk1"/>
          </a:fillRef>
          <a:effectRef idx="0">
            <a:schemeClr val="dk1"/>
          </a:effectRef>
          <a:fontRef idx="minor">
            <a:schemeClr val="tx1"/>
          </a:fontRef>
        </p:style>
      </p:cxnSp>
      <p:sp>
        <p:nvSpPr>
          <p:cNvPr id="34" name="타원 33">
            <a:extLst>
              <a:ext uri="{FF2B5EF4-FFF2-40B4-BE49-F238E27FC236}">
                <a16:creationId xmlns:a16="http://schemas.microsoft.com/office/drawing/2014/main" id="{E525222F-8EC9-449F-90D8-1EE50BE97954}"/>
              </a:ext>
            </a:extLst>
          </p:cNvPr>
          <p:cNvSpPr/>
          <p:nvPr/>
        </p:nvSpPr>
        <p:spPr>
          <a:xfrm>
            <a:off x="6572641" y="4605288"/>
            <a:ext cx="187765" cy="187765"/>
          </a:xfrm>
          <a:prstGeom prst="ellipse">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35" name="직선 연결선 34">
            <a:extLst>
              <a:ext uri="{FF2B5EF4-FFF2-40B4-BE49-F238E27FC236}">
                <a16:creationId xmlns:a16="http://schemas.microsoft.com/office/drawing/2014/main" id="{31475CE7-0960-42B8-B726-43371E877A10}"/>
              </a:ext>
            </a:extLst>
          </p:cNvPr>
          <p:cNvCxnSpPr>
            <a:cxnSpLocks/>
            <a:stCxn id="34" idx="4"/>
            <a:endCxn id="25" idx="0"/>
          </p:cNvCxnSpPr>
          <p:nvPr/>
        </p:nvCxnSpPr>
        <p:spPr>
          <a:xfrm flipH="1">
            <a:off x="6522565" y="4793053"/>
            <a:ext cx="143959" cy="68912"/>
          </a:xfrm>
          <a:prstGeom prst="line">
            <a:avLst/>
          </a:prstGeom>
        </p:spPr>
        <p:style>
          <a:lnRef idx="1">
            <a:schemeClr val="dk1"/>
          </a:lnRef>
          <a:fillRef idx="0">
            <a:schemeClr val="dk1"/>
          </a:fillRef>
          <a:effectRef idx="0">
            <a:schemeClr val="dk1"/>
          </a:effectRef>
          <a:fontRef idx="minor">
            <a:schemeClr val="tx1"/>
          </a:fontRef>
        </p:style>
      </p:cxnSp>
      <p:sp>
        <p:nvSpPr>
          <p:cNvPr id="5" name="텍스트 개체 틀 4">
            <a:extLst>
              <a:ext uri="{FF2B5EF4-FFF2-40B4-BE49-F238E27FC236}">
                <a16:creationId xmlns:a16="http://schemas.microsoft.com/office/drawing/2014/main" id="{BFD32D7E-EB5E-469A-9E81-3F236564687F}"/>
              </a:ext>
            </a:extLst>
          </p:cNvPr>
          <p:cNvSpPr>
            <a:spLocks noGrp="1"/>
          </p:cNvSpPr>
          <p:nvPr>
            <p:ph type="body" sz="quarter" idx="19"/>
          </p:nvPr>
        </p:nvSpPr>
        <p:spPr/>
        <p:txBody>
          <a:bodyPr/>
          <a:lstStyle/>
          <a:p>
            <a:r>
              <a:rPr lang="ko-KR" altLang="en-US" sz="2400" b="1">
                <a:solidFill>
                  <a:srgbClr val="000000"/>
                </a:solidFill>
              </a:rPr>
              <a:t>스케일링</a:t>
            </a:r>
            <a:endParaRPr lang="ko-KR" altLang="en-US"/>
          </a:p>
        </p:txBody>
      </p:sp>
      <p:sp>
        <p:nvSpPr>
          <p:cNvPr id="23" name="텍스트 개체 틀 6">
            <a:extLst>
              <a:ext uri="{FF2B5EF4-FFF2-40B4-BE49-F238E27FC236}">
                <a16:creationId xmlns:a16="http://schemas.microsoft.com/office/drawing/2014/main" id="{3DAB26B0-1947-4C57-8CD6-7E26C55BBC59}"/>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
        <p:nvSpPr>
          <p:cNvPr id="16" name="TextBox 15">
            <a:extLst>
              <a:ext uri="{FF2B5EF4-FFF2-40B4-BE49-F238E27FC236}">
                <a16:creationId xmlns:a16="http://schemas.microsoft.com/office/drawing/2014/main" id="{1CDD3E53-D60C-4DF4-A795-66D828BC54A7}"/>
              </a:ext>
            </a:extLst>
          </p:cNvPr>
          <p:cNvSpPr txBox="1"/>
          <p:nvPr/>
        </p:nvSpPr>
        <p:spPr>
          <a:xfrm>
            <a:off x="607917" y="792586"/>
            <a:ext cx="2416046" cy="400110"/>
          </a:xfrm>
          <a:prstGeom prst="rect">
            <a:avLst/>
          </a:prstGeom>
          <a:noFill/>
        </p:spPr>
        <p:txBody>
          <a:bodyPr wrap="none" rtlCol="0">
            <a:spAutoFit/>
          </a:bodyPr>
          <a:lstStyle/>
          <a:p>
            <a:pPr algn="l"/>
            <a:r>
              <a:rPr lang="ko-KR" altLang="en-US" sz="2000" b="1">
                <a:latin typeface="+mj-ea"/>
                <a:ea typeface="+mj-ea"/>
              </a:rPr>
              <a:t>가중치 학습 시각화</a:t>
            </a:r>
            <a:endParaRPr lang="ko-KR" altLang="en-US" sz="1898" b="1">
              <a:latin typeface="+mj-ea"/>
              <a:ea typeface="+mj-ea"/>
            </a:endParaRPr>
          </a:p>
        </p:txBody>
      </p:sp>
      <p:sp>
        <p:nvSpPr>
          <p:cNvPr id="12" name="타원 11">
            <a:extLst>
              <a:ext uri="{FF2B5EF4-FFF2-40B4-BE49-F238E27FC236}">
                <a16:creationId xmlns:a16="http://schemas.microsoft.com/office/drawing/2014/main" id="{D2D392D3-D1A1-4FF9-8AEA-2BB58BA222B2}"/>
              </a:ext>
            </a:extLst>
          </p:cNvPr>
          <p:cNvSpPr/>
          <p:nvPr/>
        </p:nvSpPr>
        <p:spPr>
          <a:xfrm>
            <a:off x="4622236" y="4603835"/>
            <a:ext cx="72008" cy="7200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타원 14">
            <a:extLst>
              <a:ext uri="{FF2B5EF4-FFF2-40B4-BE49-F238E27FC236}">
                <a16:creationId xmlns:a16="http://schemas.microsoft.com/office/drawing/2014/main" id="{2892C4C8-FD27-4AF9-90C2-4001A5A99893}"/>
              </a:ext>
            </a:extLst>
          </p:cNvPr>
          <p:cNvSpPr/>
          <p:nvPr/>
        </p:nvSpPr>
        <p:spPr>
          <a:xfrm>
            <a:off x="6772233" y="1925891"/>
            <a:ext cx="324036" cy="32403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7" name="타원 26">
            <a:extLst>
              <a:ext uri="{FF2B5EF4-FFF2-40B4-BE49-F238E27FC236}">
                <a16:creationId xmlns:a16="http://schemas.microsoft.com/office/drawing/2014/main" id="{74DF875B-A456-4E26-9D2A-9D08E8FF6925}"/>
              </a:ext>
            </a:extLst>
          </p:cNvPr>
          <p:cNvSpPr/>
          <p:nvPr/>
        </p:nvSpPr>
        <p:spPr>
          <a:xfrm>
            <a:off x="6684563" y="1838221"/>
            <a:ext cx="499377" cy="49937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타원 27">
            <a:extLst>
              <a:ext uri="{FF2B5EF4-FFF2-40B4-BE49-F238E27FC236}">
                <a16:creationId xmlns:a16="http://schemas.microsoft.com/office/drawing/2014/main" id="{FCEF5524-8273-4600-8395-2787E4A9B6DA}"/>
              </a:ext>
            </a:extLst>
          </p:cNvPr>
          <p:cNvSpPr/>
          <p:nvPr/>
        </p:nvSpPr>
        <p:spPr>
          <a:xfrm>
            <a:off x="6563513" y="1717171"/>
            <a:ext cx="741477" cy="74147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타원 28">
            <a:extLst>
              <a:ext uri="{FF2B5EF4-FFF2-40B4-BE49-F238E27FC236}">
                <a16:creationId xmlns:a16="http://schemas.microsoft.com/office/drawing/2014/main" id="{93077C88-BD7D-4C93-B897-A21568ADDD2E}"/>
              </a:ext>
            </a:extLst>
          </p:cNvPr>
          <p:cNvSpPr/>
          <p:nvPr/>
        </p:nvSpPr>
        <p:spPr>
          <a:xfrm>
            <a:off x="6443867" y="1597525"/>
            <a:ext cx="980769" cy="98076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타원 29">
            <a:extLst>
              <a:ext uri="{FF2B5EF4-FFF2-40B4-BE49-F238E27FC236}">
                <a16:creationId xmlns:a16="http://schemas.microsoft.com/office/drawing/2014/main" id="{5C57AEFC-7098-4F17-A736-FC8FDBB49475}"/>
              </a:ext>
            </a:extLst>
          </p:cNvPr>
          <p:cNvSpPr/>
          <p:nvPr/>
        </p:nvSpPr>
        <p:spPr>
          <a:xfrm>
            <a:off x="6312500" y="1466158"/>
            <a:ext cx="1243502" cy="124350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타원 30">
            <a:extLst>
              <a:ext uri="{FF2B5EF4-FFF2-40B4-BE49-F238E27FC236}">
                <a16:creationId xmlns:a16="http://schemas.microsoft.com/office/drawing/2014/main" id="{659FA523-6B60-4046-ACE9-DB486C8F8F65}"/>
              </a:ext>
            </a:extLst>
          </p:cNvPr>
          <p:cNvSpPr/>
          <p:nvPr/>
        </p:nvSpPr>
        <p:spPr>
          <a:xfrm>
            <a:off x="6165703" y="1319361"/>
            <a:ext cx="1537097" cy="153709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 name="타원 31">
            <a:extLst>
              <a:ext uri="{FF2B5EF4-FFF2-40B4-BE49-F238E27FC236}">
                <a16:creationId xmlns:a16="http://schemas.microsoft.com/office/drawing/2014/main" id="{A4C00557-56C2-44D3-9B6E-0373446F715F}"/>
              </a:ext>
            </a:extLst>
          </p:cNvPr>
          <p:cNvSpPr/>
          <p:nvPr/>
        </p:nvSpPr>
        <p:spPr>
          <a:xfrm>
            <a:off x="6840368" y="2005112"/>
            <a:ext cx="187765" cy="187765"/>
          </a:xfrm>
          <a:prstGeom prst="ellipse">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Tree>
    <p:extLst>
      <p:ext uri="{BB962C8B-B14F-4D97-AF65-F5344CB8AC3E}">
        <p14:creationId xmlns:p14="http://schemas.microsoft.com/office/powerpoint/2010/main" val="257541657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2122107A-A7B1-418C-BA41-9F428A0E65BF}"/>
              </a:ext>
            </a:extLst>
          </p:cNvPr>
          <p:cNvSpPr/>
          <p:nvPr/>
        </p:nvSpPr>
        <p:spPr>
          <a:xfrm>
            <a:off x="1067707" y="4619130"/>
            <a:ext cx="7770587" cy="968535"/>
          </a:xfrm>
          <a:prstGeom prst="rect">
            <a:avLst/>
          </a:prstGeom>
          <a:solidFill>
            <a:srgbClr val="E2E2F6"/>
          </a:solidFill>
        </p:spPr>
        <p:txBody>
          <a:bodyPr wrap="square">
            <a:spAutoFit/>
          </a:bodyPr>
          <a:lstStyle/>
          <a:p>
            <a:r>
              <a:rPr lang="pl-PL" altLang="ko-KR" sz="1898">
                <a:latin typeface="Consolas" panose="020B0609020204030204" pitchFamily="49" charset="0"/>
              </a:rPr>
              <a:t>train_mean = np.mean(x_train, axis=0)</a:t>
            </a:r>
          </a:p>
          <a:p>
            <a:r>
              <a:rPr lang="pl-PL" altLang="ko-KR" sz="1898">
                <a:latin typeface="Consolas" panose="020B0609020204030204" pitchFamily="49" charset="0"/>
              </a:rPr>
              <a:t>train_std = np.std(x_train, axis=0)</a:t>
            </a:r>
          </a:p>
          <a:p>
            <a:r>
              <a:rPr lang="pl-PL" altLang="ko-KR" sz="1898">
                <a:latin typeface="Consolas" panose="020B0609020204030204" pitchFamily="49" charset="0"/>
              </a:rPr>
              <a:t>x_train_scaled = (x_train - train_mean) / train_std</a:t>
            </a:r>
            <a:endParaRPr lang="ko-KR" altLang="en-US" sz="1708">
              <a:latin typeface="Consolas" panose="020B0609020204030204" pitchFamily="49" charset="0"/>
            </a:endParaRPr>
          </a:p>
        </p:txBody>
      </p:sp>
      <p:sp>
        <p:nvSpPr>
          <p:cNvPr id="8" name="TextBox 7">
            <a:extLst>
              <a:ext uri="{FF2B5EF4-FFF2-40B4-BE49-F238E27FC236}">
                <a16:creationId xmlns:a16="http://schemas.microsoft.com/office/drawing/2014/main" id="{8E69F006-8B61-4632-AAFA-956EBAD6B3C4}"/>
              </a:ext>
            </a:extLst>
          </p:cNvPr>
          <p:cNvSpPr txBox="1"/>
          <p:nvPr/>
        </p:nvSpPr>
        <p:spPr>
          <a:xfrm>
            <a:off x="475654" y="919894"/>
            <a:ext cx="5202065" cy="384401"/>
          </a:xfrm>
          <a:prstGeom prst="rect">
            <a:avLst/>
          </a:prstGeom>
          <a:noFill/>
        </p:spPr>
        <p:txBody>
          <a:bodyPr wrap="none" rtlCol="0">
            <a:spAutoFit/>
          </a:bodyPr>
          <a:lstStyle/>
          <a:p>
            <a:pPr algn="l"/>
            <a:r>
              <a:rPr lang="ko-KR" altLang="en-US" sz="1898" b="1">
                <a:latin typeface="+mj-ea"/>
                <a:ea typeface="+mj-ea"/>
              </a:rPr>
              <a:t>스케일  조정 </a:t>
            </a:r>
            <a:r>
              <a:rPr lang="en-US" altLang="ko-KR" sz="1898" b="1">
                <a:latin typeface="+mj-ea"/>
                <a:ea typeface="+mj-ea"/>
              </a:rPr>
              <a:t>: </a:t>
            </a:r>
            <a:r>
              <a:rPr lang="ko-KR" altLang="en-US" sz="1898" b="1">
                <a:latin typeface="+mj-ea"/>
                <a:ea typeface="+mj-ea"/>
              </a:rPr>
              <a:t>평균 </a:t>
            </a:r>
            <a:r>
              <a:rPr lang="en-US" altLang="ko-KR" sz="1898" b="1">
                <a:latin typeface="+mj-ea"/>
                <a:ea typeface="+mj-ea"/>
              </a:rPr>
              <a:t>0, </a:t>
            </a:r>
            <a:r>
              <a:rPr lang="ko-KR" altLang="en-US" sz="1898" b="1">
                <a:latin typeface="+mj-ea"/>
                <a:ea typeface="+mj-ea"/>
              </a:rPr>
              <a:t>표준편차 </a:t>
            </a:r>
            <a:r>
              <a:rPr lang="en-US" altLang="ko-KR" sz="1898" b="1">
                <a:latin typeface="+mj-ea"/>
                <a:ea typeface="+mj-ea"/>
              </a:rPr>
              <a:t>1 </a:t>
            </a:r>
            <a:r>
              <a:rPr lang="ko-KR" altLang="en-US" sz="1898" b="1">
                <a:latin typeface="+mj-ea"/>
                <a:ea typeface="+mj-ea"/>
              </a:rPr>
              <a:t>값이 된다</a:t>
            </a:r>
            <a:r>
              <a:rPr lang="en-US" altLang="ko-KR" sz="1898" b="1">
                <a:latin typeface="+mj-ea"/>
                <a:ea typeface="+mj-ea"/>
              </a:rPr>
              <a:t>.  </a:t>
            </a:r>
            <a:endParaRPr lang="ko-KR" altLang="en-US" sz="1898" b="1">
              <a:latin typeface="+mj-ea"/>
              <a:ea typeface="+mj-ea"/>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37161A9-44C4-46F7-9776-92905526DF47}"/>
                  </a:ext>
                </a:extLst>
              </p:cNvPr>
              <p:cNvSpPr txBox="1"/>
              <p:nvPr/>
            </p:nvSpPr>
            <p:spPr>
              <a:xfrm>
                <a:off x="1244103" y="1626515"/>
                <a:ext cx="1889984" cy="69705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657" i="1">
                          <a:latin typeface="Cambria Math" panose="02040503050406030204" pitchFamily="18" charset="0"/>
                        </a:rPr>
                        <m:t>z</m:t>
                      </m:r>
                      <m:r>
                        <a:rPr lang="en-US" altLang="ko-KR" sz="2657" i="1">
                          <a:latin typeface="Cambria Math" panose="02040503050406030204" pitchFamily="18" charset="0"/>
                        </a:rPr>
                        <m:t> = </m:t>
                      </m:r>
                      <m:f>
                        <m:fPr>
                          <m:ctrlPr>
                            <a:rPr lang="en-US" altLang="ko-KR" sz="2657" i="1">
                              <a:latin typeface="Cambria Math" panose="02040503050406030204" pitchFamily="18" charset="0"/>
                            </a:rPr>
                          </m:ctrlPr>
                        </m:fPr>
                        <m:num>
                          <m:r>
                            <m:rPr>
                              <m:sty m:val="p"/>
                            </m:rPr>
                            <a:rPr lang="en-US" altLang="ko-KR" sz="2657" i="1">
                              <a:latin typeface="Cambria Math" panose="02040503050406030204" pitchFamily="18" charset="0"/>
                            </a:rPr>
                            <m:t>x</m:t>
                          </m:r>
                          <m:r>
                            <a:rPr lang="en-US" altLang="ko-KR" sz="2657" i="1">
                              <a:latin typeface="Cambria Math" panose="02040503050406030204" pitchFamily="18" charset="0"/>
                            </a:rPr>
                            <m:t> − </m:t>
                          </m:r>
                          <m:r>
                            <a:rPr lang="ko-KR" altLang="en-US" sz="2657" i="1">
                              <a:latin typeface="Cambria Math" panose="02040503050406030204" pitchFamily="18" charset="0"/>
                            </a:rPr>
                            <m:t>𝜇</m:t>
                          </m:r>
                        </m:num>
                        <m:den>
                          <m:r>
                            <m:rPr>
                              <m:sty m:val="p"/>
                            </m:rPr>
                            <a:rPr lang="en-US" altLang="ko-KR" sz="2657" i="1">
                              <a:latin typeface="Cambria Math" panose="02040503050406030204" pitchFamily="18" charset="0"/>
                            </a:rPr>
                            <m:t>s</m:t>
                          </m:r>
                        </m:den>
                      </m:f>
                    </m:oMath>
                  </m:oMathPara>
                </a14:m>
                <a:endParaRPr lang="ko-KR" altLang="en-US" sz="2657">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B37161A9-44C4-46F7-9776-92905526DF47}"/>
                  </a:ext>
                </a:extLst>
              </p:cNvPr>
              <p:cNvSpPr txBox="1">
                <a:spLocks noRot="1" noChangeAspect="1" noMove="1" noResize="1" noEditPoints="1" noAdjustHandles="1" noChangeArrowheads="1" noChangeShapeType="1" noTextEdit="1"/>
              </p:cNvSpPr>
              <p:nvPr/>
            </p:nvSpPr>
            <p:spPr>
              <a:xfrm>
                <a:off x="1244103" y="1626515"/>
                <a:ext cx="1889984" cy="697050"/>
              </a:xfrm>
              <a:prstGeom prst="rect">
                <a:avLst/>
              </a:prstGeom>
              <a:blipFill>
                <a:blip r:embed="rId3"/>
                <a:stretch>
                  <a:fillRect/>
                </a:stretch>
              </a:blipFill>
            </p:spPr>
            <p:txBody>
              <a:bodyPr/>
              <a:lstStyle/>
              <a:p>
                <a:r>
                  <a:rPr lang="ko-KR" altLang="en-US">
                    <a:noFill/>
                  </a:rPr>
                  <a:t> </a:t>
                </a:r>
              </a:p>
            </p:txBody>
          </p:sp>
        </mc:Fallback>
      </mc:AlternateContent>
      <p:sp>
        <p:nvSpPr>
          <p:cNvPr id="4" name="TextBox 3">
            <a:extLst>
              <a:ext uri="{FF2B5EF4-FFF2-40B4-BE49-F238E27FC236}">
                <a16:creationId xmlns:a16="http://schemas.microsoft.com/office/drawing/2014/main" id="{A2119C15-59F5-4515-81E5-8C80A182625E}"/>
              </a:ext>
            </a:extLst>
          </p:cNvPr>
          <p:cNvSpPr txBox="1"/>
          <p:nvPr/>
        </p:nvSpPr>
        <p:spPr>
          <a:xfrm>
            <a:off x="3134087" y="1626515"/>
            <a:ext cx="3643946" cy="617990"/>
          </a:xfrm>
          <a:prstGeom prst="rect">
            <a:avLst/>
          </a:prstGeom>
          <a:noFill/>
        </p:spPr>
        <p:txBody>
          <a:bodyPr wrap="none" rtlCol="0">
            <a:spAutoFit/>
          </a:bodyPr>
          <a:lstStyle/>
          <a:p>
            <a:pPr algn="l"/>
            <a:r>
              <a:rPr lang="ko-KR" altLang="en-US" sz="1708" b="1">
                <a:latin typeface="+mj-ea"/>
                <a:ea typeface="+mj-ea"/>
              </a:rPr>
              <a:t>표준화는 특성 값에서 평균을 빼고 </a:t>
            </a:r>
            <a:endParaRPr lang="en-US" altLang="ko-KR" sz="1708" b="1">
              <a:latin typeface="+mj-ea"/>
              <a:ea typeface="+mj-ea"/>
            </a:endParaRPr>
          </a:p>
          <a:p>
            <a:pPr algn="l"/>
            <a:r>
              <a:rPr lang="ko-KR" altLang="en-US" sz="1708" b="1">
                <a:latin typeface="+mj-ea"/>
                <a:ea typeface="+mj-ea"/>
              </a:rPr>
              <a:t>표준 편차로 나누면 된다</a:t>
            </a:r>
            <a:r>
              <a:rPr lang="en-US" altLang="ko-KR" sz="1708" b="1">
                <a:latin typeface="+mj-ea"/>
                <a:ea typeface="+mj-ea"/>
              </a:rPr>
              <a:t>.</a:t>
            </a:r>
            <a:endParaRPr lang="ko-KR" altLang="en-US" sz="1708" b="1">
              <a:latin typeface="+mj-ea"/>
              <a:ea typeface="+mj-ea"/>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AD799DE6-EE73-4DDE-9A97-679E207AF4C7}"/>
                  </a:ext>
                </a:extLst>
              </p:cNvPr>
              <p:cNvSpPr txBox="1"/>
              <p:nvPr/>
            </p:nvSpPr>
            <p:spPr>
              <a:xfrm>
                <a:off x="1327650" y="2684516"/>
                <a:ext cx="3291350" cy="159069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657" i="1">
                          <a:latin typeface="Cambria Math" panose="02040503050406030204" pitchFamily="18" charset="0"/>
                        </a:rPr>
                        <m:t>s</m:t>
                      </m:r>
                      <m:r>
                        <a:rPr lang="en-US" altLang="ko-KR" sz="2657" i="1">
                          <a:latin typeface="Cambria Math" panose="02040503050406030204" pitchFamily="18" charset="0"/>
                        </a:rPr>
                        <m:t> = </m:t>
                      </m:r>
                      <m:rad>
                        <m:radPr>
                          <m:degHide m:val="on"/>
                          <m:ctrlPr>
                            <a:rPr lang="en-US" altLang="ko-KR" sz="2657" i="1">
                              <a:latin typeface="Cambria Math" panose="02040503050406030204" pitchFamily="18" charset="0"/>
                            </a:rPr>
                          </m:ctrlPr>
                        </m:radPr>
                        <m:deg/>
                        <m:e>
                          <m:f>
                            <m:fPr>
                              <m:ctrlPr>
                                <a:rPr lang="en-US" altLang="ko-KR" sz="2657" i="1">
                                  <a:latin typeface="Cambria Math" panose="02040503050406030204" pitchFamily="18" charset="0"/>
                                </a:rPr>
                              </m:ctrlPr>
                            </m:fPr>
                            <m:num>
                              <m:r>
                                <a:rPr lang="en-US" altLang="ko-KR" sz="2657" i="1">
                                  <a:latin typeface="Cambria Math" panose="02040503050406030204" pitchFamily="18" charset="0"/>
                                </a:rPr>
                                <m:t>1</m:t>
                              </m:r>
                            </m:num>
                            <m:den>
                              <m:r>
                                <m:rPr>
                                  <m:sty m:val="p"/>
                                </m:rPr>
                                <a:rPr lang="en-US" altLang="ko-KR" sz="2657" i="1">
                                  <a:latin typeface="Cambria Math" panose="02040503050406030204" pitchFamily="18" charset="0"/>
                                </a:rPr>
                                <m:t>m</m:t>
                              </m:r>
                            </m:den>
                          </m:f>
                          <m:nary>
                            <m:naryPr>
                              <m:chr m:val="∑"/>
                              <m:ctrlPr>
                                <a:rPr lang="en-US" altLang="ko-KR" sz="2657" i="1">
                                  <a:latin typeface="Cambria Math" panose="02040503050406030204" pitchFamily="18" charset="0"/>
                                </a:rPr>
                              </m:ctrlPr>
                            </m:naryPr>
                            <m:sub>
                              <m:r>
                                <m:rPr>
                                  <m:sty m:val="p"/>
                                  <m:brk m:alnAt="23"/>
                                </m:rPr>
                                <a:rPr lang="en-US" altLang="ko-KR" sz="2657" i="1">
                                  <a:latin typeface="Cambria Math" panose="02040503050406030204" pitchFamily="18" charset="0"/>
                                </a:rPr>
                                <m:t>i</m:t>
                              </m:r>
                              <m:r>
                                <a:rPr lang="en-US" altLang="ko-KR" sz="2657" i="1">
                                  <a:latin typeface="Cambria Math" panose="02040503050406030204" pitchFamily="18" charset="0"/>
                                </a:rPr>
                                <m:t>=0</m:t>
                              </m:r>
                            </m:sub>
                            <m:sup>
                              <m:r>
                                <m:rPr>
                                  <m:sty m:val="p"/>
                                </m:rPr>
                                <a:rPr lang="en-US" altLang="ko-KR" sz="2657" i="1">
                                  <a:latin typeface="Cambria Math" panose="02040503050406030204" pitchFamily="18" charset="0"/>
                                </a:rPr>
                                <m:t>m</m:t>
                              </m:r>
                            </m:sup>
                            <m:e>
                              <m:sSup>
                                <m:sSupPr>
                                  <m:ctrlPr>
                                    <a:rPr lang="en-US" altLang="ko-KR" sz="2657" i="1">
                                      <a:latin typeface="Cambria Math" panose="02040503050406030204" pitchFamily="18" charset="0"/>
                                    </a:rPr>
                                  </m:ctrlPr>
                                </m:sSupPr>
                                <m:e>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x</m:t>
                                      </m:r>
                                    </m:e>
                                    <m:sub>
                                      <m:r>
                                        <m:rPr>
                                          <m:sty m:val="p"/>
                                        </m:rPr>
                                        <a:rPr lang="en-US" altLang="ko-KR" sz="2657" i="1">
                                          <a:latin typeface="Cambria Math" panose="02040503050406030204" pitchFamily="18" charset="0"/>
                                        </a:rPr>
                                        <m:t>i</m:t>
                                      </m:r>
                                    </m:sub>
                                  </m:sSub>
                                  <m:r>
                                    <a:rPr lang="en-US" altLang="ko-KR" sz="2657" i="1">
                                      <a:latin typeface="Cambria Math" panose="02040503050406030204" pitchFamily="18" charset="0"/>
                                    </a:rPr>
                                    <m:t>−</m:t>
                                  </m:r>
                                  <m:r>
                                    <a:rPr lang="ko-KR" altLang="en-US" sz="2657" i="1">
                                      <a:latin typeface="Cambria Math" panose="02040503050406030204" pitchFamily="18" charset="0"/>
                                    </a:rPr>
                                    <m:t>𝜇</m:t>
                                  </m:r>
                                  <m:r>
                                    <a:rPr lang="en-US" altLang="ko-KR" sz="2657" i="1">
                                      <a:latin typeface="Cambria Math" panose="02040503050406030204" pitchFamily="18" charset="0"/>
                                    </a:rPr>
                                    <m:t>)</m:t>
                                  </m:r>
                                </m:e>
                                <m:sup>
                                  <m:r>
                                    <a:rPr lang="en-US" altLang="ko-KR" sz="2657" i="1">
                                      <a:latin typeface="Cambria Math" panose="02040503050406030204" pitchFamily="18" charset="0"/>
                                    </a:rPr>
                                    <m:t>2</m:t>
                                  </m:r>
                                </m:sup>
                              </m:sSup>
                            </m:e>
                          </m:nary>
                        </m:e>
                      </m:rad>
                    </m:oMath>
                  </m:oMathPara>
                </a14:m>
                <a:endParaRPr lang="ko-KR" altLang="en-US" sz="2657">
                  <a:latin typeface="Consolas" panose="020B0609020204030204" pitchFamily="49" charset="0"/>
                </a:endParaRPr>
              </a:p>
            </p:txBody>
          </p:sp>
        </mc:Choice>
        <mc:Fallback xmlns="">
          <p:sp>
            <p:nvSpPr>
              <p:cNvPr id="10" name="TextBox 9">
                <a:extLst>
                  <a:ext uri="{FF2B5EF4-FFF2-40B4-BE49-F238E27FC236}">
                    <a16:creationId xmlns:a16="http://schemas.microsoft.com/office/drawing/2014/main" id="{AD799DE6-EE73-4DDE-9A97-679E207AF4C7}"/>
                  </a:ext>
                </a:extLst>
              </p:cNvPr>
              <p:cNvSpPr txBox="1">
                <a:spLocks noRot="1" noChangeAspect="1" noMove="1" noResize="1" noEditPoints="1" noAdjustHandles="1" noChangeArrowheads="1" noChangeShapeType="1" noTextEdit="1"/>
              </p:cNvSpPr>
              <p:nvPr/>
            </p:nvSpPr>
            <p:spPr>
              <a:xfrm>
                <a:off x="1327650" y="2684516"/>
                <a:ext cx="3291350" cy="1590692"/>
              </a:xfrm>
              <a:prstGeom prst="rect">
                <a:avLst/>
              </a:prstGeom>
              <a:blipFill>
                <a:blip r:embed="rId4"/>
                <a:stretch>
                  <a:fillRect/>
                </a:stretch>
              </a:blipFill>
            </p:spPr>
            <p:txBody>
              <a:bodyPr/>
              <a:lstStyle/>
              <a:p>
                <a:r>
                  <a:rPr lang="ko-KR" altLang="en-US">
                    <a:noFill/>
                  </a:rPr>
                  <a:t> </a:t>
                </a:r>
              </a:p>
            </p:txBody>
          </p:sp>
        </mc:Fallback>
      </mc:AlternateContent>
      <p:sp>
        <p:nvSpPr>
          <p:cNvPr id="11" name="TextBox 10">
            <a:extLst>
              <a:ext uri="{FF2B5EF4-FFF2-40B4-BE49-F238E27FC236}">
                <a16:creationId xmlns:a16="http://schemas.microsoft.com/office/drawing/2014/main" id="{B63BFD11-0FAD-46BB-BB8E-0EF79EF3EE8A}"/>
              </a:ext>
            </a:extLst>
          </p:cNvPr>
          <p:cNvSpPr txBox="1"/>
          <p:nvPr/>
        </p:nvSpPr>
        <p:spPr>
          <a:xfrm>
            <a:off x="4744076" y="3184125"/>
            <a:ext cx="1656223" cy="355162"/>
          </a:xfrm>
          <a:prstGeom prst="rect">
            <a:avLst/>
          </a:prstGeom>
          <a:noFill/>
        </p:spPr>
        <p:txBody>
          <a:bodyPr wrap="none" rtlCol="0">
            <a:spAutoFit/>
          </a:bodyPr>
          <a:lstStyle/>
          <a:p>
            <a:pPr algn="l"/>
            <a:r>
              <a:rPr lang="ko-KR" altLang="en-US" sz="1708" b="1">
                <a:latin typeface="+mj-ea"/>
                <a:ea typeface="+mj-ea"/>
              </a:rPr>
              <a:t>표준 편차 공식</a:t>
            </a:r>
          </a:p>
        </p:txBody>
      </p:sp>
      <p:sp>
        <p:nvSpPr>
          <p:cNvPr id="5" name="TextBox 4">
            <a:extLst>
              <a:ext uri="{FF2B5EF4-FFF2-40B4-BE49-F238E27FC236}">
                <a16:creationId xmlns:a16="http://schemas.microsoft.com/office/drawing/2014/main" id="{9A64BF01-40D5-433A-A9AF-9721C7C1ECCD}"/>
              </a:ext>
            </a:extLst>
          </p:cNvPr>
          <p:cNvSpPr txBox="1"/>
          <p:nvPr/>
        </p:nvSpPr>
        <p:spPr>
          <a:xfrm>
            <a:off x="6557840" y="2323252"/>
            <a:ext cx="2909771" cy="442750"/>
          </a:xfrm>
          <a:prstGeom prst="rect">
            <a:avLst/>
          </a:prstGeom>
          <a:noFill/>
        </p:spPr>
        <p:txBody>
          <a:bodyPr wrap="none" rtlCol="0">
            <a:spAutoFit/>
          </a:bodyPr>
          <a:lstStyle/>
          <a:p>
            <a:pPr algn="l"/>
            <a:r>
              <a:rPr lang="en-US" altLang="ko-KR" sz="2277">
                <a:latin typeface="Consolas" panose="020B0609020204030204" pitchFamily="49" charset="0"/>
              </a:rPr>
              <a:t>x.shape</a:t>
            </a:r>
            <a:r>
              <a:rPr lang="ko-KR" altLang="en-US" sz="2277">
                <a:latin typeface="Consolas" panose="020B0609020204030204" pitchFamily="49" charset="0"/>
              </a:rPr>
              <a:t> </a:t>
            </a:r>
            <a:r>
              <a:rPr lang="en-US" altLang="ko-KR" sz="2277">
                <a:latin typeface="Consolas" panose="020B0609020204030204" pitchFamily="49" charset="0"/>
              </a:rPr>
              <a:t>=&gt;</a:t>
            </a:r>
            <a:r>
              <a:rPr lang="ko-KR" altLang="en-US" sz="2277">
                <a:latin typeface="Consolas" panose="020B0609020204030204" pitchFamily="49" charset="0"/>
              </a:rPr>
              <a:t> </a:t>
            </a:r>
            <a:r>
              <a:rPr lang="en-US" altLang="ko-KR" sz="2277">
                <a:latin typeface="Consolas" panose="020B0609020204030204" pitchFamily="49" charset="0"/>
              </a:rPr>
              <a:t>(3, 5)</a:t>
            </a:r>
            <a:endParaRPr lang="ko-KR" altLang="en-US" sz="2277">
              <a:latin typeface="Consolas" panose="020B0609020204030204" pitchFamily="49" charset="0"/>
            </a:endParaRPr>
          </a:p>
        </p:txBody>
      </p:sp>
      <p:grpSp>
        <p:nvGrpSpPr>
          <p:cNvPr id="29" name="그룹 28">
            <a:extLst>
              <a:ext uri="{FF2B5EF4-FFF2-40B4-BE49-F238E27FC236}">
                <a16:creationId xmlns:a16="http://schemas.microsoft.com/office/drawing/2014/main" id="{09474A8D-5CF1-49CC-AFCD-EF786EED7530}"/>
              </a:ext>
            </a:extLst>
          </p:cNvPr>
          <p:cNvGrpSpPr/>
          <p:nvPr/>
        </p:nvGrpSpPr>
        <p:grpSpPr>
          <a:xfrm>
            <a:off x="6630771" y="2870370"/>
            <a:ext cx="2702357" cy="1443202"/>
            <a:chOff x="6630771" y="2870370"/>
            <a:chExt cx="2702357" cy="1443202"/>
          </a:xfrm>
        </p:grpSpPr>
        <p:sp>
          <p:nvSpPr>
            <p:cNvPr id="2" name="직사각형 1">
              <a:extLst>
                <a:ext uri="{FF2B5EF4-FFF2-40B4-BE49-F238E27FC236}">
                  <a16:creationId xmlns:a16="http://schemas.microsoft.com/office/drawing/2014/main" id="{F59FA434-019E-463C-99BD-DEA88BBD00B1}"/>
                </a:ext>
              </a:extLst>
            </p:cNvPr>
            <p:cNvSpPr/>
            <p:nvPr/>
          </p:nvSpPr>
          <p:spPr>
            <a:xfrm>
              <a:off x="6630771" y="2949117"/>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8663B132-DC61-4E11-A505-C4B2E0C74903}"/>
                </a:ext>
              </a:extLst>
            </p:cNvPr>
            <p:cNvSpPr/>
            <p:nvPr/>
          </p:nvSpPr>
          <p:spPr>
            <a:xfrm>
              <a:off x="6880923" y="2949117"/>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6FCE214-B6DF-4D8E-B3BC-1571ED7BF6C5}"/>
                </a:ext>
              </a:extLst>
            </p:cNvPr>
            <p:cNvSpPr/>
            <p:nvPr/>
          </p:nvSpPr>
          <p:spPr>
            <a:xfrm>
              <a:off x="7131074" y="2949117"/>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1166415B-502E-4304-9840-245B1976D94F}"/>
                </a:ext>
              </a:extLst>
            </p:cNvPr>
            <p:cNvSpPr/>
            <p:nvPr/>
          </p:nvSpPr>
          <p:spPr>
            <a:xfrm>
              <a:off x="7381225" y="2949117"/>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20D28686-F30C-4739-A6F9-6907CEA0EE3F}"/>
                </a:ext>
              </a:extLst>
            </p:cNvPr>
            <p:cNvSpPr/>
            <p:nvPr/>
          </p:nvSpPr>
          <p:spPr>
            <a:xfrm>
              <a:off x="7631376" y="2949117"/>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CFF8B89E-3C4B-4505-87D2-B5234C72E2A8}"/>
                </a:ext>
              </a:extLst>
            </p:cNvPr>
            <p:cNvSpPr/>
            <p:nvPr/>
          </p:nvSpPr>
          <p:spPr>
            <a:xfrm>
              <a:off x="6630771" y="3196608"/>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FC2684F7-B950-4524-B603-106E04E1931C}"/>
                </a:ext>
              </a:extLst>
            </p:cNvPr>
            <p:cNvSpPr/>
            <p:nvPr/>
          </p:nvSpPr>
          <p:spPr>
            <a:xfrm>
              <a:off x="6880923" y="3196608"/>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3B9B0C01-B092-4988-BA3A-8A90241CA50C}"/>
                </a:ext>
              </a:extLst>
            </p:cNvPr>
            <p:cNvSpPr/>
            <p:nvPr/>
          </p:nvSpPr>
          <p:spPr>
            <a:xfrm>
              <a:off x="7131074" y="3196608"/>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FA6713CF-ECEE-4426-9903-4CDF42B86167}"/>
                </a:ext>
              </a:extLst>
            </p:cNvPr>
            <p:cNvSpPr/>
            <p:nvPr/>
          </p:nvSpPr>
          <p:spPr>
            <a:xfrm>
              <a:off x="7381225" y="3196608"/>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C5214B2A-5F0B-4F59-9A0C-480B6C7BA5EC}"/>
                </a:ext>
              </a:extLst>
            </p:cNvPr>
            <p:cNvSpPr/>
            <p:nvPr/>
          </p:nvSpPr>
          <p:spPr>
            <a:xfrm>
              <a:off x="7631376" y="3196608"/>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E9C363F9-F0A0-4C22-8F7D-2A5BBF8BD51E}"/>
                </a:ext>
              </a:extLst>
            </p:cNvPr>
            <p:cNvSpPr/>
            <p:nvPr/>
          </p:nvSpPr>
          <p:spPr>
            <a:xfrm>
              <a:off x="6630771" y="3444099"/>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2606029B-7153-4E3B-BC41-FC10A4BD7CD9}"/>
                </a:ext>
              </a:extLst>
            </p:cNvPr>
            <p:cNvSpPr/>
            <p:nvPr/>
          </p:nvSpPr>
          <p:spPr>
            <a:xfrm>
              <a:off x="6880923" y="3444099"/>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CF38BC9E-1AB8-48B3-AE10-E615B345F8FC}"/>
                </a:ext>
              </a:extLst>
            </p:cNvPr>
            <p:cNvSpPr/>
            <p:nvPr/>
          </p:nvSpPr>
          <p:spPr>
            <a:xfrm>
              <a:off x="7131074" y="3444099"/>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380AB4A3-AE08-4244-AF32-BC61A2984087}"/>
                </a:ext>
              </a:extLst>
            </p:cNvPr>
            <p:cNvSpPr/>
            <p:nvPr/>
          </p:nvSpPr>
          <p:spPr>
            <a:xfrm>
              <a:off x="7381225" y="3444099"/>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D174A9E3-11CE-4AB3-A423-47176B0CCEB5}"/>
                </a:ext>
              </a:extLst>
            </p:cNvPr>
            <p:cNvSpPr/>
            <p:nvPr/>
          </p:nvSpPr>
          <p:spPr>
            <a:xfrm>
              <a:off x="7631376" y="3444099"/>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28" name="직선 화살표 연결선 27">
              <a:extLst>
                <a:ext uri="{FF2B5EF4-FFF2-40B4-BE49-F238E27FC236}">
                  <a16:creationId xmlns:a16="http://schemas.microsoft.com/office/drawing/2014/main" id="{8A9A3BD0-626C-4732-98A8-3C608FA0DFAD}"/>
                </a:ext>
              </a:extLst>
            </p:cNvPr>
            <p:cNvCxnSpPr>
              <a:cxnSpLocks/>
            </p:cNvCxnSpPr>
            <p:nvPr/>
          </p:nvCxnSpPr>
          <p:spPr>
            <a:xfrm>
              <a:off x="6755846" y="2870370"/>
              <a:ext cx="0" cy="11474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직선 화살표 연결선 29">
              <a:extLst>
                <a:ext uri="{FF2B5EF4-FFF2-40B4-BE49-F238E27FC236}">
                  <a16:creationId xmlns:a16="http://schemas.microsoft.com/office/drawing/2014/main" id="{F9DE50B8-4B60-4AE9-B869-465B0ED34945}"/>
                </a:ext>
              </a:extLst>
            </p:cNvPr>
            <p:cNvCxnSpPr>
              <a:cxnSpLocks/>
            </p:cNvCxnSpPr>
            <p:nvPr/>
          </p:nvCxnSpPr>
          <p:spPr>
            <a:xfrm>
              <a:off x="7019302" y="2870370"/>
              <a:ext cx="0" cy="11474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직선 화살표 연결선 30">
              <a:extLst>
                <a:ext uri="{FF2B5EF4-FFF2-40B4-BE49-F238E27FC236}">
                  <a16:creationId xmlns:a16="http://schemas.microsoft.com/office/drawing/2014/main" id="{B2C26747-5550-4E5A-A98E-45B60D9C321C}"/>
                </a:ext>
              </a:extLst>
            </p:cNvPr>
            <p:cNvCxnSpPr>
              <a:cxnSpLocks/>
            </p:cNvCxnSpPr>
            <p:nvPr/>
          </p:nvCxnSpPr>
          <p:spPr>
            <a:xfrm>
              <a:off x="7256148" y="2870370"/>
              <a:ext cx="0" cy="11474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직선 화살표 연결선 31">
              <a:extLst>
                <a:ext uri="{FF2B5EF4-FFF2-40B4-BE49-F238E27FC236}">
                  <a16:creationId xmlns:a16="http://schemas.microsoft.com/office/drawing/2014/main" id="{2F5E9C06-6E9E-4C15-A78E-C7D8B184DE6F}"/>
                </a:ext>
              </a:extLst>
            </p:cNvPr>
            <p:cNvCxnSpPr>
              <a:cxnSpLocks/>
            </p:cNvCxnSpPr>
            <p:nvPr/>
          </p:nvCxnSpPr>
          <p:spPr>
            <a:xfrm>
              <a:off x="7506300" y="2870370"/>
              <a:ext cx="0" cy="11474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30DE9C39-4129-41A8-AB78-C6018BB7120A}"/>
                </a:ext>
              </a:extLst>
            </p:cNvPr>
            <p:cNvCxnSpPr>
              <a:cxnSpLocks/>
            </p:cNvCxnSpPr>
            <p:nvPr/>
          </p:nvCxnSpPr>
          <p:spPr>
            <a:xfrm>
              <a:off x="7756451" y="2879255"/>
              <a:ext cx="0" cy="11474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직사각형 33">
              <a:extLst>
                <a:ext uri="{FF2B5EF4-FFF2-40B4-BE49-F238E27FC236}">
                  <a16:creationId xmlns:a16="http://schemas.microsoft.com/office/drawing/2014/main" id="{F3B77AA7-FB40-4301-A255-EB339E50EE23}"/>
                </a:ext>
              </a:extLst>
            </p:cNvPr>
            <p:cNvSpPr/>
            <p:nvPr/>
          </p:nvSpPr>
          <p:spPr>
            <a:xfrm>
              <a:off x="6630771" y="4063421"/>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E6A12C2A-4708-4966-86DD-B164FC67D9C8}"/>
                </a:ext>
              </a:extLst>
            </p:cNvPr>
            <p:cNvSpPr/>
            <p:nvPr/>
          </p:nvSpPr>
          <p:spPr>
            <a:xfrm>
              <a:off x="6880923" y="4063421"/>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988BBF45-5D19-4A3E-B517-3DBA424AE349}"/>
                </a:ext>
              </a:extLst>
            </p:cNvPr>
            <p:cNvSpPr/>
            <p:nvPr/>
          </p:nvSpPr>
          <p:spPr>
            <a:xfrm>
              <a:off x="7131074" y="4063421"/>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B0EBF2AF-7E17-45FD-9A18-92B4167C8823}"/>
                </a:ext>
              </a:extLst>
            </p:cNvPr>
            <p:cNvSpPr/>
            <p:nvPr/>
          </p:nvSpPr>
          <p:spPr>
            <a:xfrm>
              <a:off x="7381225" y="4063421"/>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D2EB1B4C-3FE4-4691-8B03-788C89D156CF}"/>
                </a:ext>
              </a:extLst>
            </p:cNvPr>
            <p:cNvSpPr/>
            <p:nvPr/>
          </p:nvSpPr>
          <p:spPr>
            <a:xfrm>
              <a:off x="7631376" y="4063421"/>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576513A3-9755-44AB-BF6B-CD8FD86BC82F}"/>
                </a:ext>
              </a:extLst>
            </p:cNvPr>
            <p:cNvSpPr/>
            <p:nvPr/>
          </p:nvSpPr>
          <p:spPr>
            <a:xfrm>
              <a:off x="8082373" y="2949117"/>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F1953478-3E68-45CB-B388-FC3DB33A4336}"/>
                </a:ext>
              </a:extLst>
            </p:cNvPr>
            <p:cNvSpPr/>
            <p:nvPr/>
          </p:nvSpPr>
          <p:spPr>
            <a:xfrm>
              <a:off x="8332524" y="2949117"/>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DDBC88F3-37D2-4CDE-8AB9-FACD067890E1}"/>
                </a:ext>
              </a:extLst>
            </p:cNvPr>
            <p:cNvSpPr/>
            <p:nvPr/>
          </p:nvSpPr>
          <p:spPr>
            <a:xfrm>
              <a:off x="8582675" y="2949117"/>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485B791A-A0BE-4208-BB49-47CDAFD419DA}"/>
                </a:ext>
              </a:extLst>
            </p:cNvPr>
            <p:cNvSpPr/>
            <p:nvPr/>
          </p:nvSpPr>
          <p:spPr>
            <a:xfrm>
              <a:off x="8832826" y="2949117"/>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0BFAF46E-6409-4FF9-914C-869E86DFC3B9}"/>
                </a:ext>
              </a:extLst>
            </p:cNvPr>
            <p:cNvSpPr/>
            <p:nvPr/>
          </p:nvSpPr>
          <p:spPr>
            <a:xfrm>
              <a:off x="9082977" y="2949117"/>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8C688336-28C0-4762-880E-585788232664}"/>
                </a:ext>
              </a:extLst>
            </p:cNvPr>
            <p:cNvSpPr/>
            <p:nvPr/>
          </p:nvSpPr>
          <p:spPr>
            <a:xfrm>
              <a:off x="8082373" y="3196608"/>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7E6383CA-1C42-4B04-A6B6-DED09846AB3B}"/>
                </a:ext>
              </a:extLst>
            </p:cNvPr>
            <p:cNvSpPr/>
            <p:nvPr/>
          </p:nvSpPr>
          <p:spPr>
            <a:xfrm>
              <a:off x="8332524" y="3196608"/>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FDFD1FBB-F39D-4F19-AE0E-7EA2FD49E4C9}"/>
                </a:ext>
              </a:extLst>
            </p:cNvPr>
            <p:cNvSpPr/>
            <p:nvPr/>
          </p:nvSpPr>
          <p:spPr>
            <a:xfrm>
              <a:off x="8582675" y="3196608"/>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15B06E1C-A8B7-4A52-BC40-3A285093273C}"/>
                </a:ext>
              </a:extLst>
            </p:cNvPr>
            <p:cNvSpPr/>
            <p:nvPr/>
          </p:nvSpPr>
          <p:spPr>
            <a:xfrm>
              <a:off x="8832826" y="3196608"/>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264BEA66-89E0-4965-A0DD-6FAB2ED135A3}"/>
                </a:ext>
              </a:extLst>
            </p:cNvPr>
            <p:cNvSpPr/>
            <p:nvPr/>
          </p:nvSpPr>
          <p:spPr>
            <a:xfrm>
              <a:off x="9082977" y="3196608"/>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08E86CF3-4E7D-4D59-88B7-E1EBD44477EE}"/>
                </a:ext>
              </a:extLst>
            </p:cNvPr>
            <p:cNvSpPr/>
            <p:nvPr/>
          </p:nvSpPr>
          <p:spPr>
            <a:xfrm>
              <a:off x="8082373" y="3444099"/>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87B8E444-3A88-4AA3-BF2D-71B3106DAAA0}"/>
                </a:ext>
              </a:extLst>
            </p:cNvPr>
            <p:cNvSpPr/>
            <p:nvPr/>
          </p:nvSpPr>
          <p:spPr>
            <a:xfrm>
              <a:off x="8332524" y="3444099"/>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8DEDAB76-316A-4BA6-BAEA-92BA8F6354EE}"/>
                </a:ext>
              </a:extLst>
            </p:cNvPr>
            <p:cNvSpPr/>
            <p:nvPr/>
          </p:nvSpPr>
          <p:spPr>
            <a:xfrm>
              <a:off x="8582675" y="3444099"/>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9D607D9F-5653-4605-A655-F78C8C384614}"/>
                </a:ext>
              </a:extLst>
            </p:cNvPr>
            <p:cNvSpPr/>
            <p:nvPr/>
          </p:nvSpPr>
          <p:spPr>
            <a:xfrm>
              <a:off x="8832826" y="3444099"/>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50346D3F-12A1-4ED6-BFF0-3A89786C60FD}"/>
                </a:ext>
              </a:extLst>
            </p:cNvPr>
            <p:cNvSpPr/>
            <p:nvPr/>
          </p:nvSpPr>
          <p:spPr>
            <a:xfrm>
              <a:off x="9082977" y="3444099"/>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7" name="TextBox 26">
              <a:extLst>
                <a:ext uri="{FF2B5EF4-FFF2-40B4-BE49-F238E27FC236}">
                  <a16:creationId xmlns:a16="http://schemas.microsoft.com/office/drawing/2014/main" id="{39694893-CE00-43B9-846E-D56516ABE99D}"/>
                </a:ext>
              </a:extLst>
            </p:cNvPr>
            <p:cNvSpPr txBox="1"/>
            <p:nvPr/>
          </p:nvSpPr>
          <p:spPr>
            <a:xfrm>
              <a:off x="7813740" y="3107553"/>
              <a:ext cx="344966" cy="442750"/>
            </a:xfrm>
            <a:prstGeom prst="rect">
              <a:avLst/>
            </a:prstGeom>
            <a:noFill/>
          </p:spPr>
          <p:txBody>
            <a:bodyPr wrap="non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grpSp>
      <p:sp>
        <p:nvSpPr>
          <p:cNvPr id="6" name="텍스트 개체 틀 5">
            <a:extLst>
              <a:ext uri="{FF2B5EF4-FFF2-40B4-BE49-F238E27FC236}">
                <a16:creationId xmlns:a16="http://schemas.microsoft.com/office/drawing/2014/main" id="{73FC0A12-6763-45E9-9ADB-916855A6F8B8}"/>
              </a:ext>
            </a:extLst>
          </p:cNvPr>
          <p:cNvSpPr>
            <a:spLocks noGrp="1"/>
          </p:cNvSpPr>
          <p:nvPr>
            <p:ph type="body" sz="quarter" idx="19"/>
          </p:nvPr>
        </p:nvSpPr>
        <p:spPr/>
        <p:txBody>
          <a:bodyPr/>
          <a:lstStyle/>
          <a:p>
            <a:r>
              <a:rPr lang="ko-KR" altLang="en-US" sz="2400" b="1">
                <a:solidFill>
                  <a:srgbClr val="000000"/>
                </a:solidFill>
              </a:rPr>
              <a:t>스케일링</a:t>
            </a:r>
            <a:endParaRPr lang="ko-KR" altLang="en-US"/>
          </a:p>
        </p:txBody>
      </p:sp>
      <p:sp>
        <p:nvSpPr>
          <p:cNvPr id="54" name="텍스트 개체 틀 6">
            <a:extLst>
              <a:ext uri="{FF2B5EF4-FFF2-40B4-BE49-F238E27FC236}">
                <a16:creationId xmlns:a16="http://schemas.microsoft.com/office/drawing/2014/main" id="{2BAB381B-C286-4B3B-A297-8C9A147813B5}"/>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244132055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2122107A-A7B1-418C-BA41-9F428A0E65BF}"/>
              </a:ext>
            </a:extLst>
          </p:cNvPr>
          <p:cNvSpPr/>
          <p:nvPr/>
        </p:nvSpPr>
        <p:spPr>
          <a:xfrm>
            <a:off x="1123533" y="944976"/>
            <a:ext cx="7770587" cy="2720617"/>
          </a:xfrm>
          <a:prstGeom prst="rect">
            <a:avLst/>
          </a:prstGeom>
          <a:solidFill>
            <a:srgbClr val="E2E2F6"/>
          </a:solidFill>
        </p:spPr>
        <p:txBody>
          <a:bodyPr wrap="square">
            <a:spAutoFit/>
          </a:bodyPr>
          <a:lstStyle/>
          <a:p>
            <a:r>
              <a:rPr lang="pl-PL" altLang="ko-KR" sz="1708">
                <a:latin typeface="Consolas" panose="020B0609020204030204" pitchFamily="49" charset="0"/>
              </a:rPr>
              <a:t>w2 = []</a:t>
            </a:r>
          </a:p>
          <a:p>
            <a:r>
              <a:rPr lang="pl-PL" altLang="ko-KR" sz="1708">
                <a:latin typeface="Consolas" panose="020B0609020204030204" pitchFamily="49" charset="0"/>
              </a:rPr>
              <a:t>w3 = []</a:t>
            </a:r>
          </a:p>
          <a:p>
            <a:r>
              <a:rPr lang="pl-PL" altLang="ko-KR" sz="1708">
                <a:latin typeface="Consolas" panose="020B0609020204030204" pitchFamily="49" charset="0"/>
              </a:rPr>
              <a:t>for w in layer2.w_history:</a:t>
            </a:r>
          </a:p>
          <a:p>
            <a:r>
              <a:rPr lang="pl-PL" altLang="ko-KR" sz="1708">
                <a:latin typeface="Consolas" panose="020B0609020204030204" pitchFamily="49" charset="0"/>
              </a:rPr>
              <a:t>    w2.append(w[2])</a:t>
            </a:r>
          </a:p>
          <a:p>
            <a:r>
              <a:rPr lang="pl-PL" altLang="ko-KR" sz="1708">
                <a:latin typeface="Consolas" panose="020B0609020204030204" pitchFamily="49" charset="0"/>
              </a:rPr>
              <a:t>    w3.append(w[3])</a:t>
            </a:r>
          </a:p>
          <a:p>
            <a:r>
              <a:rPr lang="pl-PL" altLang="ko-KR" sz="1708">
                <a:latin typeface="Consolas" panose="020B0609020204030204" pitchFamily="49" charset="0"/>
              </a:rPr>
              <a:t>plt.plot(w2, w3)</a:t>
            </a:r>
          </a:p>
          <a:p>
            <a:r>
              <a:rPr lang="pl-PL" altLang="ko-KR" sz="1708">
                <a:latin typeface="Consolas" panose="020B0609020204030204" pitchFamily="49" charset="0"/>
              </a:rPr>
              <a:t>plt.plot(w2[-1], w3[-1], 'ro')</a:t>
            </a:r>
          </a:p>
          <a:p>
            <a:r>
              <a:rPr lang="pl-PL" altLang="ko-KR" sz="1708">
                <a:latin typeface="Consolas" panose="020B0609020204030204" pitchFamily="49" charset="0"/>
              </a:rPr>
              <a:t>plt.xlabel('w[2]')</a:t>
            </a:r>
          </a:p>
          <a:p>
            <a:r>
              <a:rPr lang="pl-PL" altLang="ko-KR" sz="1708">
                <a:latin typeface="Consolas" panose="020B0609020204030204" pitchFamily="49" charset="0"/>
              </a:rPr>
              <a:t>plt.ylabel('w[3]')</a:t>
            </a:r>
          </a:p>
          <a:p>
            <a:r>
              <a:rPr lang="pl-PL" altLang="ko-KR" sz="1708">
                <a:latin typeface="Consolas" panose="020B0609020204030204" pitchFamily="49" charset="0"/>
              </a:rPr>
              <a:t>plt.show()</a:t>
            </a:r>
            <a:endParaRPr lang="ko-KR" altLang="en-US" sz="1328">
              <a:latin typeface="Consolas" panose="020B0609020204030204" pitchFamily="49" charset="0"/>
            </a:endParaRPr>
          </a:p>
        </p:txBody>
      </p:sp>
      <p:pic>
        <p:nvPicPr>
          <p:cNvPr id="2" name="Picture 2">
            <a:extLst>
              <a:ext uri="{FF2B5EF4-FFF2-40B4-BE49-F238E27FC236}">
                <a16:creationId xmlns:a16="http://schemas.microsoft.com/office/drawing/2014/main" id="{1A2B5B6D-5FA0-47DC-86A6-FF9ECF0692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4859" y="3719863"/>
            <a:ext cx="4445517" cy="2956156"/>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그룹 14">
            <a:extLst>
              <a:ext uri="{FF2B5EF4-FFF2-40B4-BE49-F238E27FC236}">
                <a16:creationId xmlns:a16="http://schemas.microsoft.com/office/drawing/2014/main" id="{2531D12A-C09C-403C-AE26-7090BAA06926}"/>
              </a:ext>
            </a:extLst>
          </p:cNvPr>
          <p:cNvGrpSpPr/>
          <p:nvPr/>
        </p:nvGrpSpPr>
        <p:grpSpPr>
          <a:xfrm>
            <a:off x="6674478" y="4285518"/>
            <a:ext cx="1460052" cy="1438764"/>
            <a:chOff x="7295252" y="4432737"/>
            <a:chExt cx="1460052" cy="1438764"/>
          </a:xfrm>
        </p:grpSpPr>
        <p:grpSp>
          <p:nvGrpSpPr>
            <p:cNvPr id="6" name="그룹 5">
              <a:extLst>
                <a:ext uri="{FF2B5EF4-FFF2-40B4-BE49-F238E27FC236}">
                  <a16:creationId xmlns:a16="http://schemas.microsoft.com/office/drawing/2014/main" id="{27B25081-D8E5-4BA5-A180-FEC897F66649}"/>
                </a:ext>
              </a:extLst>
            </p:cNvPr>
            <p:cNvGrpSpPr/>
            <p:nvPr/>
          </p:nvGrpSpPr>
          <p:grpSpPr>
            <a:xfrm>
              <a:off x="7295252" y="4432737"/>
              <a:ext cx="1460052" cy="1438764"/>
              <a:chOff x="7689242" y="4486945"/>
              <a:chExt cx="735794" cy="735794"/>
            </a:xfrm>
          </p:grpSpPr>
          <p:sp>
            <p:nvSpPr>
              <p:cNvPr id="8" name="타원 7">
                <a:extLst>
                  <a:ext uri="{FF2B5EF4-FFF2-40B4-BE49-F238E27FC236}">
                    <a16:creationId xmlns:a16="http://schemas.microsoft.com/office/drawing/2014/main" id="{AB6FF394-32A1-4A9A-8ED9-29A693893F3B}"/>
                  </a:ext>
                </a:extLst>
              </p:cNvPr>
              <p:cNvSpPr/>
              <p:nvPr/>
            </p:nvSpPr>
            <p:spPr>
              <a:xfrm>
                <a:off x="7939333" y="4737036"/>
                <a:ext cx="235612" cy="235612"/>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 name="타원 8">
                <a:extLst>
                  <a:ext uri="{FF2B5EF4-FFF2-40B4-BE49-F238E27FC236}">
                    <a16:creationId xmlns:a16="http://schemas.microsoft.com/office/drawing/2014/main" id="{6B39596C-75B5-4C22-A2A8-D41FF5C75C96}"/>
                  </a:ext>
                </a:extLst>
              </p:cNvPr>
              <p:cNvSpPr/>
              <p:nvPr/>
            </p:nvSpPr>
            <p:spPr>
              <a:xfrm>
                <a:off x="7881422" y="4679125"/>
                <a:ext cx="351435" cy="351435"/>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 name="타원 9">
                <a:extLst>
                  <a:ext uri="{FF2B5EF4-FFF2-40B4-BE49-F238E27FC236}">
                    <a16:creationId xmlns:a16="http://schemas.microsoft.com/office/drawing/2014/main" id="{1802A0DC-154C-4FA0-B313-5FFD87BA5114}"/>
                  </a:ext>
                </a:extLst>
              </p:cNvPr>
              <p:cNvSpPr/>
              <p:nvPr/>
            </p:nvSpPr>
            <p:spPr>
              <a:xfrm>
                <a:off x="7800986" y="4598689"/>
                <a:ext cx="512307" cy="512307"/>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 name="타원 10">
                <a:extLst>
                  <a:ext uri="{FF2B5EF4-FFF2-40B4-BE49-F238E27FC236}">
                    <a16:creationId xmlns:a16="http://schemas.microsoft.com/office/drawing/2014/main" id="{4C17ADFF-A8F4-407B-8343-61706C8BFB14}"/>
                  </a:ext>
                </a:extLst>
              </p:cNvPr>
              <p:cNvSpPr/>
              <p:nvPr/>
            </p:nvSpPr>
            <p:spPr>
              <a:xfrm>
                <a:off x="7747692" y="4545395"/>
                <a:ext cx="618895" cy="618895"/>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 name="타원 11">
                <a:extLst>
                  <a:ext uri="{FF2B5EF4-FFF2-40B4-BE49-F238E27FC236}">
                    <a16:creationId xmlns:a16="http://schemas.microsoft.com/office/drawing/2014/main" id="{F3703483-C143-47BF-ACEE-2E21BC024296}"/>
                  </a:ext>
                </a:extLst>
              </p:cNvPr>
              <p:cNvSpPr/>
              <p:nvPr/>
            </p:nvSpPr>
            <p:spPr>
              <a:xfrm>
                <a:off x="7689242" y="4486945"/>
                <a:ext cx="735794" cy="735794"/>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sp>
          <p:nvSpPr>
            <p:cNvPr id="3" name="타원 2">
              <a:extLst>
                <a:ext uri="{FF2B5EF4-FFF2-40B4-BE49-F238E27FC236}">
                  <a16:creationId xmlns:a16="http://schemas.microsoft.com/office/drawing/2014/main" id="{B8E364F3-D647-4CD1-AE83-C2974E909156}"/>
                </a:ext>
              </a:extLst>
            </p:cNvPr>
            <p:cNvSpPr/>
            <p:nvPr/>
          </p:nvSpPr>
          <p:spPr>
            <a:xfrm>
              <a:off x="7791513" y="4432737"/>
              <a:ext cx="218503" cy="218503"/>
            </a:xfrm>
            <a:prstGeom prst="ellipse">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 name="타원 12">
              <a:extLst>
                <a:ext uri="{FF2B5EF4-FFF2-40B4-BE49-F238E27FC236}">
                  <a16:creationId xmlns:a16="http://schemas.microsoft.com/office/drawing/2014/main" id="{1A92339E-FFA5-4CD2-968E-E8684EE97647}"/>
                </a:ext>
              </a:extLst>
            </p:cNvPr>
            <p:cNvSpPr/>
            <p:nvPr/>
          </p:nvSpPr>
          <p:spPr>
            <a:xfrm>
              <a:off x="7916027" y="5042867"/>
              <a:ext cx="218503" cy="218503"/>
            </a:xfrm>
            <a:prstGeom prst="ellipse">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5" name="직선 화살표 연결선 4">
              <a:extLst>
                <a:ext uri="{FF2B5EF4-FFF2-40B4-BE49-F238E27FC236}">
                  <a16:creationId xmlns:a16="http://schemas.microsoft.com/office/drawing/2014/main" id="{60D5CA23-3B53-4FDB-8B21-7140F062B95F}"/>
                </a:ext>
              </a:extLst>
            </p:cNvPr>
            <p:cNvCxnSpPr>
              <a:cxnSpLocks/>
              <a:stCxn id="3" idx="4"/>
              <a:endCxn id="13" idx="0"/>
            </p:cNvCxnSpPr>
            <p:nvPr/>
          </p:nvCxnSpPr>
          <p:spPr>
            <a:xfrm>
              <a:off x="7900765" y="4651240"/>
              <a:ext cx="124513" cy="39162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
        <p:nvSpPr>
          <p:cNvPr id="4" name="텍스트 개체 틀 3">
            <a:extLst>
              <a:ext uri="{FF2B5EF4-FFF2-40B4-BE49-F238E27FC236}">
                <a16:creationId xmlns:a16="http://schemas.microsoft.com/office/drawing/2014/main" id="{BBFE7B94-1A58-4D44-9A23-762939ACAFA4}"/>
              </a:ext>
            </a:extLst>
          </p:cNvPr>
          <p:cNvSpPr>
            <a:spLocks noGrp="1"/>
          </p:cNvSpPr>
          <p:nvPr>
            <p:ph type="body" sz="quarter" idx="19"/>
          </p:nvPr>
        </p:nvSpPr>
        <p:spPr/>
        <p:txBody>
          <a:bodyPr/>
          <a:lstStyle/>
          <a:p>
            <a:r>
              <a:rPr lang="ko-KR" altLang="en-US" sz="2400" b="1">
                <a:solidFill>
                  <a:srgbClr val="000000"/>
                </a:solidFill>
              </a:rPr>
              <a:t>스케일링</a:t>
            </a:r>
            <a:endParaRPr lang="ko-KR" altLang="en-US"/>
          </a:p>
        </p:txBody>
      </p:sp>
      <p:sp>
        <p:nvSpPr>
          <p:cNvPr id="17" name="텍스트 개체 틀 6">
            <a:extLst>
              <a:ext uri="{FF2B5EF4-FFF2-40B4-BE49-F238E27FC236}">
                <a16:creationId xmlns:a16="http://schemas.microsoft.com/office/drawing/2014/main" id="{D1F6E3EA-73C9-4A9C-9A0F-71D01B44F9FE}"/>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311282010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2122107A-A7B1-418C-BA41-9F428A0E65BF}"/>
              </a:ext>
            </a:extLst>
          </p:cNvPr>
          <p:cNvSpPr/>
          <p:nvPr/>
        </p:nvSpPr>
        <p:spPr>
          <a:xfrm>
            <a:off x="1123533" y="1150377"/>
            <a:ext cx="7770587" cy="355162"/>
          </a:xfrm>
          <a:prstGeom prst="rect">
            <a:avLst/>
          </a:prstGeom>
          <a:solidFill>
            <a:srgbClr val="E2E2F6"/>
          </a:solidFill>
        </p:spPr>
        <p:txBody>
          <a:bodyPr wrap="square">
            <a:spAutoFit/>
          </a:bodyPr>
          <a:lstStyle/>
          <a:p>
            <a:r>
              <a:rPr lang="pl-PL" altLang="ko-KR" sz="1708">
                <a:latin typeface="Consolas" panose="020B0609020204030204" pitchFamily="49" charset="0"/>
              </a:rPr>
              <a:t>layer2.score(x_val, y_val)</a:t>
            </a:r>
            <a:endParaRPr lang="ko-KR" altLang="en-US" sz="1328">
              <a:latin typeface="Consolas" panose="020B0609020204030204" pitchFamily="49" charset="0"/>
            </a:endParaRPr>
          </a:p>
        </p:txBody>
      </p:sp>
      <p:sp>
        <p:nvSpPr>
          <p:cNvPr id="6" name="직사각형 5">
            <a:extLst>
              <a:ext uri="{FF2B5EF4-FFF2-40B4-BE49-F238E27FC236}">
                <a16:creationId xmlns:a16="http://schemas.microsoft.com/office/drawing/2014/main" id="{8F98F7ED-2063-4372-B44E-F292F8A829B0}"/>
              </a:ext>
            </a:extLst>
          </p:cNvPr>
          <p:cNvSpPr/>
          <p:nvPr/>
        </p:nvSpPr>
        <p:spPr>
          <a:xfrm>
            <a:off x="1123532" y="1603261"/>
            <a:ext cx="2468946" cy="355162"/>
          </a:xfrm>
          <a:prstGeom prst="rect">
            <a:avLst/>
          </a:prstGeom>
        </p:spPr>
        <p:txBody>
          <a:bodyPr wrap="none">
            <a:spAutoFit/>
          </a:bodyPr>
          <a:lstStyle/>
          <a:p>
            <a:r>
              <a:rPr lang="en-US" altLang="ko-KR" sz="1708">
                <a:latin typeface="고도 M" panose="02000503000000020004" pitchFamily="2" charset="-127"/>
                <a:ea typeface="고도 M" panose="02000503000000020004" pitchFamily="2" charset="-127"/>
              </a:rPr>
              <a:t>0.37362637362637363</a:t>
            </a:r>
            <a:endParaRPr lang="ko-KR" altLang="en-US" sz="1708">
              <a:latin typeface="고도 M" panose="02000503000000020004" pitchFamily="2" charset="-127"/>
              <a:ea typeface="고도 M" panose="02000503000000020004" pitchFamily="2" charset="-127"/>
            </a:endParaRPr>
          </a:p>
        </p:txBody>
      </p:sp>
      <p:sp>
        <p:nvSpPr>
          <p:cNvPr id="8" name="직사각형 7">
            <a:extLst>
              <a:ext uri="{FF2B5EF4-FFF2-40B4-BE49-F238E27FC236}">
                <a16:creationId xmlns:a16="http://schemas.microsoft.com/office/drawing/2014/main" id="{21C36CFE-5211-4D85-B9B7-AEBC6E4368A1}"/>
              </a:ext>
            </a:extLst>
          </p:cNvPr>
          <p:cNvSpPr/>
          <p:nvPr/>
        </p:nvSpPr>
        <p:spPr>
          <a:xfrm>
            <a:off x="1123533" y="3433491"/>
            <a:ext cx="7770587" cy="1143646"/>
          </a:xfrm>
          <a:prstGeom prst="rect">
            <a:avLst/>
          </a:prstGeom>
          <a:solidFill>
            <a:srgbClr val="E2E2F6"/>
          </a:solidFill>
        </p:spPr>
        <p:txBody>
          <a:bodyPr wrap="square">
            <a:spAutoFit/>
          </a:bodyPr>
          <a:lstStyle/>
          <a:p>
            <a:r>
              <a:rPr lang="pl-PL" altLang="ko-KR" sz="1708">
                <a:latin typeface="Consolas" panose="020B0609020204030204" pitchFamily="49" charset="0"/>
              </a:rPr>
              <a:t>val_mean = np.mean(x_val, axis=0)</a:t>
            </a:r>
          </a:p>
          <a:p>
            <a:r>
              <a:rPr lang="pl-PL" altLang="ko-KR" sz="1708">
                <a:latin typeface="Consolas" panose="020B0609020204030204" pitchFamily="49" charset="0"/>
              </a:rPr>
              <a:t>val_std = np.std(x_val, axis=0)</a:t>
            </a:r>
          </a:p>
          <a:p>
            <a:r>
              <a:rPr lang="pl-PL" altLang="ko-KR" sz="1708">
                <a:latin typeface="Consolas" panose="020B0609020204030204" pitchFamily="49" charset="0"/>
              </a:rPr>
              <a:t>x_val_scaled = (x_val - val_mean) / val_std</a:t>
            </a:r>
            <a:endParaRPr lang="en-US" altLang="ko-KR" sz="1708">
              <a:latin typeface="Consolas" panose="020B0609020204030204" pitchFamily="49" charset="0"/>
            </a:endParaRPr>
          </a:p>
          <a:p>
            <a:r>
              <a:rPr lang="en-US" altLang="ko-KR" sz="1708">
                <a:latin typeface="Consolas" panose="020B0609020204030204" pitchFamily="49" charset="0"/>
              </a:rPr>
              <a:t>layer2.score(</a:t>
            </a:r>
            <a:r>
              <a:rPr lang="en-US" altLang="ko-KR" sz="1708" err="1">
                <a:latin typeface="Consolas" panose="020B0609020204030204" pitchFamily="49" charset="0"/>
              </a:rPr>
              <a:t>x_val_scaled</a:t>
            </a:r>
            <a:r>
              <a:rPr lang="en-US" altLang="ko-KR" sz="1708">
                <a:latin typeface="Consolas" panose="020B0609020204030204" pitchFamily="49" charset="0"/>
              </a:rPr>
              <a:t>, </a:t>
            </a:r>
            <a:r>
              <a:rPr lang="en-US" altLang="ko-KR" sz="1708" err="1">
                <a:latin typeface="Consolas" panose="020B0609020204030204" pitchFamily="49" charset="0"/>
              </a:rPr>
              <a:t>y_val</a:t>
            </a:r>
            <a:r>
              <a:rPr lang="en-US" altLang="ko-KR" sz="1708">
                <a:latin typeface="Consolas" panose="020B0609020204030204" pitchFamily="49" charset="0"/>
              </a:rPr>
              <a:t>)</a:t>
            </a:r>
            <a:endParaRPr lang="ko-KR" altLang="en-US" sz="1708">
              <a:latin typeface="Consolas" panose="020B0609020204030204" pitchFamily="49" charset="0"/>
            </a:endParaRPr>
          </a:p>
        </p:txBody>
      </p:sp>
      <p:sp>
        <p:nvSpPr>
          <p:cNvPr id="10" name="직사각형 9">
            <a:extLst>
              <a:ext uri="{FF2B5EF4-FFF2-40B4-BE49-F238E27FC236}">
                <a16:creationId xmlns:a16="http://schemas.microsoft.com/office/drawing/2014/main" id="{ED4577CB-5872-45E0-A712-EC21A17CCADA}"/>
              </a:ext>
            </a:extLst>
          </p:cNvPr>
          <p:cNvSpPr/>
          <p:nvPr/>
        </p:nvSpPr>
        <p:spPr>
          <a:xfrm>
            <a:off x="1123532" y="4612327"/>
            <a:ext cx="2222083" cy="355162"/>
          </a:xfrm>
          <a:prstGeom prst="rect">
            <a:avLst/>
          </a:prstGeom>
        </p:spPr>
        <p:txBody>
          <a:bodyPr wrap="none">
            <a:spAutoFit/>
          </a:bodyPr>
          <a:lstStyle/>
          <a:p>
            <a:r>
              <a:rPr lang="en-US" altLang="ko-KR" sz="1708">
                <a:latin typeface="고도 M" panose="02000503000000020004" pitchFamily="2" charset="-127"/>
                <a:ea typeface="고도 M" panose="02000503000000020004" pitchFamily="2" charset="-127"/>
              </a:rPr>
              <a:t>0.967032967032967</a:t>
            </a:r>
            <a:endParaRPr lang="ko-KR" altLang="en-US" sz="1708">
              <a:latin typeface="고도 M" panose="02000503000000020004" pitchFamily="2" charset="-127"/>
              <a:ea typeface="고도 M" panose="02000503000000020004" pitchFamily="2" charset="-127"/>
            </a:endParaRPr>
          </a:p>
        </p:txBody>
      </p:sp>
      <p:sp>
        <p:nvSpPr>
          <p:cNvPr id="13" name="직사각형 12">
            <a:extLst>
              <a:ext uri="{FF2B5EF4-FFF2-40B4-BE49-F238E27FC236}">
                <a16:creationId xmlns:a16="http://schemas.microsoft.com/office/drawing/2014/main" id="{54C1267D-D3DF-4551-98A5-B92C440EA302}"/>
              </a:ext>
            </a:extLst>
          </p:cNvPr>
          <p:cNvSpPr/>
          <p:nvPr/>
        </p:nvSpPr>
        <p:spPr>
          <a:xfrm>
            <a:off x="1123532" y="2197169"/>
            <a:ext cx="6691443" cy="880819"/>
          </a:xfrm>
          <a:prstGeom prst="rect">
            <a:avLst/>
          </a:prstGeom>
        </p:spPr>
        <p:txBody>
          <a:bodyPr wrap="square">
            <a:spAutoFit/>
          </a:bodyPr>
          <a:lstStyle/>
          <a:p>
            <a:r>
              <a:rPr lang="ko-KR" altLang="en-US" sz="1708" b="1">
                <a:latin typeface="+mj-ea"/>
                <a:ea typeface="+mj-ea"/>
              </a:rPr>
              <a:t>훈련 세트만 스케일을 조정하면 성능이 좋지않다</a:t>
            </a:r>
            <a:r>
              <a:rPr lang="en-US" altLang="ko-KR" sz="1708" b="1">
                <a:latin typeface="+mj-ea"/>
                <a:ea typeface="+mj-ea"/>
              </a:rPr>
              <a:t>.</a:t>
            </a:r>
          </a:p>
          <a:p>
            <a:endParaRPr lang="en-US" altLang="ko-KR" sz="1708" b="1">
              <a:latin typeface="+mj-ea"/>
              <a:ea typeface="+mj-ea"/>
            </a:endParaRPr>
          </a:p>
          <a:p>
            <a:r>
              <a:rPr lang="ko-KR" altLang="en-US" sz="1708" b="1">
                <a:latin typeface="+mj-ea"/>
                <a:ea typeface="+mj-ea"/>
              </a:rPr>
              <a:t>검증세트도 표준화 전처리를 적용해야 한다</a:t>
            </a:r>
            <a:r>
              <a:rPr lang="en-US" altLang="ko-KR" sz="1708" b="1">
                <a:latin typeface="+mj-ea"/>
                <a:ea typeface="+mj-ea"/>
              </a:rPr>
              <a:t>.</a:t>
            </a:r>
            <a:endParaRPr lang="ko-KR" altLang="en-US" sz="1708" b="1">
              <a:latin typeface="+mj-ea"/>
              <a:ea typeface="+mj-ea"/>
            </a:endParaRPr>
          </a:p>
        </p:txBody>
      </p:sp>
      <p:sp>
        <p:nvSpPr>
          <p:cNvPr id="2" name="텍스트 개체 틀 1">
            <a:extLst>
              <a:ext uri="{FF2B5EF4-FFF2-40B4-BE49-F238E27FC236}">
                <a16:creationId xmlns:a16="http://schemas.microsoft.com/office/drawing/2014/main" id="{C1C92A22-7505-49C1-BA09-C6B077FB6458}"/>
              </a:ext>
            </a:extLst>
          </p:cNvPr>
          <p:cNvSpPr>
            <a:spLocks noGrp="1"/>
          </p:cNvSpPr>
          <p:nvPr>
            <p:ph type="body" sz="quarter" idx="19"/>
          </p:nvPr>
        </p:nvSpPr>
        <p:spPr/>
        <p:txBody>
          <a:bodyPr/>
          <a:lstStyle/>
          <a:p>
            <a:r>
              <a:rPr lang="ko-KR" altLang="en-US" sz="2400" b="1">
                <a:solidFill>
                  <a:srgbClr val="000000"/>
                </a:solidFill>
              </a:rPr>
              <a:t>스케일링</a:t>
            </a:r>
            <a:endParaRPr lang="ko-KR" altLang="en-US"/>
          </a:p>
        </p:txBody>
      </p:sp>
      <p:sp>
        <p:nvSpPr>
          <p:cNvPr id="11" name="텍스트 개체 틀 6">
            <a:extLst>
              <a:ext uri="{FF2B5EF4-FFF2-40B4-BE49-F238E27FC236}">
                <a16:creationId xmlns:a16="http://schemas.microsoft.com/office/drawing/2014/main" id="{3317BDDC-BEDF-496D-B1FF-A30673285225}"/>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200584772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2122107A-A7B1-418C-BA41-9F428A0E65BF}"/>
              </a:ext>
            </a:extLst>
          </p:cNvPr>
          <p:cNvSpPr/>
          <p:nvPr/>
        </p:nvSpPr>
        <p:spPr>
          <a:xfrm>
            <a:off x="1123533" y="1150378"/>
            <a:ext cx="7770587" cy="1669303"/>
          </a:xfrm>
          <a:prstGeom prst="rect">
            <a:avLst/>
          </a:prstGeom>
          <a:solidFill>
            <a:srgbClr val="E2E2F6"/>
          </a:solidFill>
        </p:spPr>
        <p:txBody>
          <a:bodyPr wrap="square">
            <a:spAutoFit/>
          </a:bodyPr>
          <a:lstStyle/>
          <a:p>
            <a:r>
              <a:rPr lang="pl-PL" altLang="ko-KR" sz="1708">
                <a:latin typeface="Consolas" panose="020B0609020204030204" pitchFamily="49" charset="0"/>
              </a:rPr>
              <a:t>plt.plot(x_train[:50, 0], x_train[:50, 1], 'bo')</a:t>
            </a:r>
          </a:p>
          <a:p>
            <a:r>
              <a:rPr lang="pl-PL" altLang="ko-KR" sz="1708">
                <a:latin typeface="Consolas" panose="020B0609020204030204" pitchFamily="49" charset="0"/>
              </a:rPr>
              <a:t>plt.plot(x_val[:50, 0], x_val[:50, 1], 'ro')</a:t>
            </a:r>
          </a:p>
          <a:p>
            <a:r>
              <a:rPr lang="pl-PL" altLang="ko-KR" sz="1708">
                <a:latin typeface="Consolas" panose="020B0609020204030204" pitchFamily="49" charset="0"/>
              </a:rPr>
              <a:t>plt.xlabel('feature 1')</a:t>
            </a:r>
          </a:p>
          <a:p>
            <a:r>
              <a:rPr lang="pl-PL" altLang="ko-KR" sz="1708">
                <a:latin typeface="Consolas" panose="020B0609020204030204" pitchFamily="49" charset="0"/>
              </a:rPr>
              <a:t>plt.ylabel('feature 2')</a:t>
            </a:r>
          </a:p>
          <a:p>
            <a:r>
              <a:rPr lang="pl-PL" altLang="ko-KR" sz="1708">
                <a:latin typeface="Consolas" panose="020B0609020204030204" pitchFamily="49" charset="0"/>
              </a:rPr>
              <a:t>plt.legend(['train set', 'val. set'])</a:t>
            </a:r>
          </a:p>
          <a:p>
            <a:r>
              <a:rPr lang="pl-PL" altLang="ko-KR" sz="1708">
                <a:latin typeface="Consolas" panose="020B0609020204030204" pitchFamily="49" charset="0"/>
              </a:rPr>
              <a:t>plt.show()</a:t>
            </a:r>
            <a:endParaRPr lang="ko-KR" altLang="en-US" sz="1328">
              <a:latin typeface="Consolas" panose="020B0609020204030204" pitchFamily="49" charset="0"/>
            </a:endParaRPr>
          </a:p>
        </p:txBody>
      </p:sp>
      <p:pic>
        <p:nvPicPr>
          <p:cNvPr id="9218" name="Picture 2">
            <a:extLst>
              <a:ext uri="{FF2B5EF4-FFF2-40B4-BE49-F238E27FC236}">
                <a16:creationId xmlns:a16="http://schemas.microsoft.com/office/drawing/2014/main" id="{87B5FA8C-8A20-43D4-BCD2-F605C57AAA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12345" y="2817944"/>
            <a:ext cx="5124831" cy="3514937"/>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309A74BF-8966-4E74-9B51-9F3757E2CEE0}"/>
              </a:ext>
            </a:extLst>
          </p:cNvPr>
          <p:cNvSpPr>
            <a:spLocks noGrp="1"/>
          </p:cNvSpPr>
          <p:nvPr>
            <p:ph type="body" sz="quarter" idx="19"/>
          </p:nvPr>
        </p:nvSpPr>
        <p:spPr/>
        <p:txBody>
          <a:bodyPr/>
          <a:lstStyle/>
          <a:p>
            <a:r>
              <a:rPr lang="ko-KR" altLang="en-US" sz="2400" b="1">
                <a:solidFill>
                  <a:srgbClr val="000000"/>
                </a:solidFill>
              </a:rPr>
              <a:t>스케일링</a:t>
            </a:r>
            <a:endParaRPr lang="ko-KR" altLang="en-US"/>
          </a:p>
        </p:txBody>
      </p:sp>
      <p:sp>
        <p:nvSpPr>
          <p:cNvPr id="8" name="텍스트 개체 틀 6">
            <a:extLst>
              <a:ext uri="{FF2B5EF4-FFF2-40B4-BE49-F238E27FC236}">
                <a16:creationId xmlns:a16="http://schemas.microsoft.com/office/drawing/2014/main" id="{CA3B282C-8E5A-4567-ACC3-31CF737A8EB9}"/>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3547586272"/>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a:extLst>
              <a:ext uri="{FF2B5EF4-FFF2-40B4-BE49-F238E27FC236}">
                <a16:creationId xmlns:a16="http://schemas.microsoft.com/office/drawing/2014/main" id="{727C9D37-6F74-4998-999F-291685BC6F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89257" y="2824648"/>
            <a:ext cx="5204634" cy="3505435"/>
          </a:xfrm>
          <a:prstGeom prst="rect">
            <a:avLst/>
          </a:prstGeom>
          <a:noFill/>
          <a:extLst>
            <a:ext uri="{909E8E84-426E-40DD-AFC4-6F175D3DCCD1}">
              <a14:hiddenFill xmlns:a14="http://schemas.microsoft.com/office/drawing/2010/main">
                <a:solidFill>
                  <a:srgbClr val="FFFFFF"/>
                </a:solidFill>
              </a14:hiddenFill>
            </a:ext>
          </a:extLst>
        </p:spPr>
      </p:pic>
      <p:sp>
        <p:nvSpPr>
          <p:cNvPr id="7" name="직사각형 6">
            <a:extLst>
              <a:ext uri="{FF2B5EF4-FFF2-40B4-BE49-F238E27FC236}">
                <a16:creationId xmlns:a16="http://schemas.microsoft.com/office/drawing/2014/main" id="{2122107A-A7B1-418C-BA41-9F428A0E65BF}"/>
              </a:ext>
            </a:extLst>
          </p:cNvPr>
          <p:cNvSpPr/>
          <p:nvPr/>
        </p:nvSpPr>
        <p:spPr>
          <a:xfrm>
            <a:off x="1123533" y="1058687"/>
            <a:ext cx="7770587" cy="1932132"/>
          </a:xfrm>
          <a:prstGeom prst="rect">
            <a:avLst/>
          </a:prstGeom>
          <a:solidFill>
            <a:srgbClr val="E2E2F6"/>
          </a:solidFill>
        </p:spPr>
        <p:txBody>
          <a:bodyPr wrap="square">
            <a:spAutoFit/>
          </a:bodyPr>
          <a:lstStyle/>
          <a:p>
            <a:r>
              <a:rPr lang="pl-PL" altLang="ko-KR" sz="1708">
                <a:latin typeface="Consolas" panose="020B0609020204030204" pitchFamily="49" charset="0"/>
              </a:rPr>
              <a:t>x_val_scaled = (x_val - train_mean) / train_std</a:t>
            </a:r>
          </a:p>
          <a:p>
            <a:r>
              <a:rPr lang="pl-PL" altLang="ko-KR" sz="1708">
                <a:latin typeface="Consolas" panose="020B0609020204030204" pitchFamily="49" charset="0"/>
              </a:rPr>
              <a:t>plt.plot(x_train_scaled[:50, 0], x_train_scaled[:50, 1], 'bo')</a:t>
            </a:r>
          </a:p>
          <a:p>
            <a:r>
              <a:rPr lang="pl-PL" altLang="ko-KR" sz="1708">
                <a:latin typeface="Consolas" panose="020B0609020204030204" pitchFamily="49" charset="0"/>
              </a:rPr>
              <a:t>plt.plot(x_val_scaled[:50, 0], x_val_scaled[:50, 1], 'ro')</a:t>
            </a:r>
          </a:p>
          <a:p>
            <a:r>
              <a:rPr lang="pl-PL" altLang="ko-KR" sz="1708">
                <a:latin typeface="Consolas" panose="020B0609020204030204" pitchFamily="49" charset="0"/>
              </a:rPr>
              <a:t>plt.xlabel('feature 1')</a:t>
            </a:r>
          </a:p>
          <a:p>
            <a:r>
              <a:rPr lang="pl-PL" altLang="ko-KR" sz="1708">
                <a:latin typeface="Consolas" panose="020B0609020204030204" pitchFamily="49" charset="0"/>
              </a:rPr>
              <a:t>plt.ylabel('feature 2')</a:t>
            </a:r>
          </a:p>
          <a:p>
            <a:r>
              <a:rPr lang="pl-PL" altLang="ko-KR" sz="1708">
                <a:latin typeface="Consolas" panose="020B0609020204030204" pitchFamily="49" charset="0"/>
              </a:rPr>
              <a:t>plt.legend(['train set', 'val. set'])</a:t>
            </a:r>
          </a:p>
          <a:p>
            <a:r>
              <a:rPr lang="pl-PL" altLang="ko-KR" sz="1708">
                <a:latin typeface="Consolas" panose="020B0609020204030204" pitchFamily="49" charset="0"/>
              </a:rPr>
              <a:t>plt.show()</a:t>
            </a:r>
            <a:endParaRPr lang="ko-KR" altLang="en-US" sz="1328">
              <a:latin typeface="Consolas" panose="020B0609020204030204" pitchFamily="49" charset="0"/>
            </a:endParaRPr>
          </a:p>
        </p:txBody>
      </p:sp>
      <p:sp>
        <p:nvSpPr>
          <p:cNvPr id="2" name="TextBox 1">
            <a:extLst>
              <a:ext uri="{FF2B5EF4-FFF2-40B4-BE49-F238E27FC236}">
                <a16:creationId xmlns:a16="http://schemas.microsoft.com/office/drawing/2014/main" id="{8727198F-3C8C-4836-826F-3FB37681C802}"/>
              </a:ext>
            </a:extLst>
          </p:cNvPr>
          <p:cNvSpPr txBox="1"/>
          <p:nvPr/>
        </p:nvSpPr>
        <p:spPr>
          <a:xfrm>
            <a:off x="6674909" y="3248980"/>
            <a:ext cx="2315057" cy="1406475"/>
          </a:xfrm>
          <a:prstGeom prst="rect">
            <a:avLst/>
          </a:prstGeom>
          <a:noFill/>
        </p:spPr>
        <p:txBody>
          <a:bodyPr wrap="none" rtlCol="0">
            <a:spAutoFit/>
          </a:bodyPr>
          <a:lstStyle/>
          <a:p>
            <a:pPr algn="l"/>
            <a:r>
              <a:rPr lang="ko-KR" altLang="en-US" sz="1708" b="1">
                <a:latin typeface="+mj-ea"/>
                <a:ea typeface="+mj-ea"/>
              </a:rPr>
              <a:t>훈련 세트의 평균</a:t>
            </a:r>
            <a:r>
              <a:rPr lang="en-US" altLang="ko-KR" sz="1708" b="1">
                <a:latin typeface="+mj-ea"/>
                <a:ea typeface="+mj-ea"/>
              </a:rPr>
              <a:t>,</a:t>
            </a:r>
          </a:p>
          <a:p>
            <a:pPr algn="l"/>
            <a:r>
              <a:rPr lang="ko-KR" altLang="en-US" sz="1708" b="1">
                <a:latin typeface="+mj-ea"/>
                <a:ea typeface="+mj-ea"/>
              </a:rPr>
              <a:t>표준 편차를 이용하여</a:t>
            </a:r>
            <a:endParaRPr lang="en-US" altLang="ko-KR" sz="1708" b="1">
              <a:latin typeface="+mj-ea"/>
              <a:ea typeface="+mj-ea"/>
            </a:endParaRPr>
          </a:p>
          <a:p>
            <a:pPr algn="l"/>
            <a:r>
              <a:rPr lang="ko-KR" altLang="en-US" sz="1708" b="1">
                <a:latin typeface="+mj-ea"/>
                <a:ea typeface="+mj-ea"/>
              </a:rPr>
              <a:t>검증 세트를 변환</a:t>
            </a:r>
            <a:endParaRPr lang="en-US" altLang="ko-KR" sz="1708" b="1">
              <a:latin typeface="+mj-ea"/>
              <a:ea typeface="+mj-ea"/>
            </a:endParaRPr>
          </a:p>
          <a:p>
            <a:pPr algn="l"/>
            <a:r>
              <a:rPr lang="ko-KR" altLang="en-US" sz="1708" b="1">
                <a:latin typeface="+mj-ea"/>
                <a:ea typeface="+mj-ea"/>
              </a:rPr>
              <a:t>하면 </a:t>
            </a:r>
            <a:endParaRPr lang="en-US" altLang="ko-KR" sz="1708" b="1">
              <a:latin typeface="+mj-ea"/>
              <a:ea typeface="+mj-ea"/>
            </a:endParaRPr>
          </a:p>
          <a:p>
            <a:pPr algn="l"/>
            <a:r>
              <a:rPr lang="ko-KR" altLang="en-US" sz="1708" b="1">
                <a:latin typeface="+mj-ea"/>
                <a:ea typeface="+mj-ea"/>
              </a:rPr>
              <a:t>문제가 해결된다</a:t>
            </a:r>
            <a:r>
              <a:rPr lang="en-US" altLang="ko-KR" sz="1708" b="1">
                <a:latin typeface="+mj-ea"/>
                <a:ea typeface="+mj-ea"/>
              </a:rPr>
              <a:t>.</a:t>
            </a:r>
            <a:endParaRPr lang="ko-KR" altLang="en-US" sz="1708" b="1">
              <a:latin typeface="+mj-ea"/>
              <a:ea typeface="+mj-ea"/>
            </a:endParaRPr>
          </a:p>
        </p:txBody>
      </p:sp>
      <p:sp>
        <p:nvSpPr>
          <p:cNvPr id="3" name="텍스트 개체 틀 2">
            <a:extLst>
              <a:ext uri="{FF2B5EF4-FFF2-40B4-BE49-F238E27FC236}">
                <a16:creationId xmlns:a16="http://schemas.microsoft.com/office/drawing/2014/main" id="{F21C43E5-6D4D-4E1D-AEBA-FAA831835D4E}"/>
              </a:ext>
            </a:extLst>
          </p:cNvPr>
          <p:cNvSpPr>
            <a:spLocks noGrp="1"/>
          </p:cNvSpPr>
          <p:nvPr>
            <p:ph type="body" sz="quarter" idx="19"/>
          </p:nvPr>
        </p:nvSpPr>
        <p:spPr/>
        <p:txBody>
          <a:bodyPr/>
          <a:lstStyle/>
          <a:p>
            <a:r>
              <a:rPr lang="ko-KR" altLang="en-US" sz="2400" b="1">
                <a:solidFill>
                  <a:srgbClr val="000000"/>
                </a:solidFill>
              </a:rPr>
              <a:t>스케일링</a:t>
            </a:r>
            <a:endParaRPr lang="ko-KR" altLang="en-US"/>
          </a:p>
        </p:txBody>
      </p:sp>
      <p:sp>
        <p:nvSpPr>
          <p:cNvPr id="9" name="텍스트 개체 틀 6">
            <a:extLst>
              <a:ext uri="{FF2B5EF4-FFF2-40B4-BE49-F238E27FC236}">
                <a16:creationId xmlns:a16="http://schemas.microsoft.com/office/drawing/2014/main" id="{DA516718-C879-415A-B25F-3E3455D5445C}"/>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377671664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a:extLst>
              <a:ext uri="{FF2B5EF4-FFF2-40B4-BE49-F238E27FC236}">
                <a16:creationId xmlns:a16="http://schemas.microsoft.com/office/drawing/2014/main" id="{81D91D9F-0C09-43D0-B65B-7DE9D7E51D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88604" y="2816932"/>
            <a:ext cx="5218741" cy="3514936"/>
          </a:xfrm>
          <a:prstGeom prst="rect">
            <a:avLst/>
          </a:prstGeom>
          <a:noFill/>
          <a:extLst>
            <a:ext uri="{909E8E84-426E-40DD-AFC4-6F175D3DCCD1}">
              <a14:hiddenFill xmlns:a14="http://schemas.microsoft.com/office/drawing/2010/main">
                <a:solidFill>
                  <a:srgbClr val="FFFFFF"/>
                </a:solidFill>
              </a14:hiddenFill>
            </a:ext>
          </a:extLst>
        </p:spPr>
      </p:pic>
      <p:sp>
        <p:nvSpPr>
          <p:cNvPr id="7" name="직사각형 6">
            <a:extLst>
              <a:ext uri="{FF2B5EF4-FFF2-40B4-BE49-F238E27FC236}">
                <a16:creationId xmlns:a16="http://schemas.microsoft.com/office/drawing/2014/main" id="{2122107A-A7B1-418C-BA41-9F428A0E65BF}"/>
              </a:ext>
            </a:extLst>
          </p:cNvPr>
          <p:cNvSpPr/>
          <p:nvPr/>
        </p:nvSpPr>
        <p:spPr>
          <a:xfrm>
            <a:off x="1131344" y="924545"/>
            <a:ext cx="7770587" cy="1669303"/>
          </a:xfrm>
          <a:prstGeom prst="rect">
            <a:avLst/>
          </a:prstGeom>
          <a:solidFill>
            <a:srgbClr val="E2E2F6"/>
          </a:solidFill>
        </p:spPr>
        <p:txBody>
          <a:bodyPr wrap="square">
            <a:spAutoFit/>
          </a:bodyPr>
          <a:lstStyle/>
          <a:p>
            <a:r>
              <a:rPr lang="pl-PL" altLang="ko-KR" sz="1708">
                <a:latin typeface="Consolas" panose="020B0609020204030204" pitchFamily="49" charset="0"/>
              </a:rPr>
              <a:t>plt.plot(x_train_scaled[:50, 0], x_train_scaled[:50, 1], 'bo')</a:t>
            </a:r>
          </a:p>
          <a:p>
            <a:r>
              <a:rPr lang="pl-PL" altLang="ko-KR" sz="1708">
                <a:latin typeface="Consolas" panose="020B0609020204030204" pitchFamily="49" charset="0"/>
              </a:rPr>
              <a:t>plt.plot(x_val_scaled[:50, 0], x_val_scaled[:50, 1], 'ro')</a:t>
            </a:r>
          </a:p>
          <a:p>
            <a:r>
              <a:rPr lang="pl-PL" altLang="ko-KR" sz="1708">
                <a:latin typeface="Consolas" panose="020B0609020204030204" pitchFamily="49" charset="0"/>
              </a:rPr>
              <a:t>plt.xlabel('feature 1')</a:t>
            </a:r>
          </a:p>
          <a:p>
            <a:r>
              <a:rPr lang="pl-PL" altLang="ko-KR" sz="1708">
                <a:latin typeface="Consolas" panose="020B0609020204030204" pitchFamily="49" charset="0"/>
              </a:rPr>
              <a:t>plt.ylabel('feature 2')</a:t>
            </a:r>
          </a:p>
          <a:p>
            <a:r>
              <a:rPr lang="pl-PL" altLang="ko-KR" sz="1708">
                <a:latin typeface="Consolas" panose="020B0609020204030204" pitchFamily="49" charset="0"/>
              </a:rPr>
              <a:t>plt.legend(['train set', 'val. set'])</a:t>
            </a:r>
          </a:p>
          <a:p>
            <a:r>
              <a:rPr lang="pl-PL" altLang="ko-KR" sz="1708">
                <a:latin typeface="Consolas" panose="020B0609020204030204" pitchFamily="49" charset="0"/>
              </a:rPr>
              <a:t>plt.show()</a:t>
            </a:r>
            <a:endParaRPr lang="ko-KR" altLang="en-US" sz="1328">
              <a:latin typeface="Consolas" panose="020B0609020204030204" pitchFamily="49" charset="0"/>
            </a:endParaRPr>
          </a:p>
        </p:txBody>
      </p:sp>
      <p:sp>
        <p:nvSpPr>
          <p:cNvPr id="2" name="TextBox 1">
            <a:extLst>
              <a:ext uri="{FF2B5EF4-FFF2-40B4-BE49-F238E27FC236}">
                <a16:creationId xmlns:a16="http://schemas.microsoft.com/office/drawing/2014/main" id="{8727198F-3C8C-4836-826F-3FB37681C802}"/>
              </a:ext>
            </a:extLst>
          </p:cNvPr>
          <p:cNvSpPr txBox="1"/>
          <p:nvPr/>
        </p:nvSpPr>
        <p:spPr>
          <a:xfrm>
            <a:off x="6537176" y="2902928"/>
            <a:ext cx="2611612" cy="3246273"/>
          </a:xfrm>
          <a:prstGeom prst="rect">
            <a:avLst/>
          </a:prstGeom>
          <a:noFill/>
        </p:spPr>
        <p:txBody>
          <a:bodyPr wrap="none" rtlCol="0">
            <a:spAutoFit/>
          </a:bodyPr>
          <a:lstStyle/>
          <a:p>
            <a:pPr algn="l"/>
            <a:r>
              <a:rPr lang="ko-KR" altLang="en-US" sz="1708" b="1">
                <a:latin typeface="+mj-ea"/>
                <a:ea typeface="+mj-ea"/>
              </a:rPr>
              <a:t>훈련 세트와 검증</a:t>
            </a:r>
            <a:endParaRPr lang="en-US" altLang="ko-KR" sz="1708" b="1">
              <a:latin typeface="+mj-ea"/>
              <a:ea typeface="+mj-ea"/>
            </a:endParaRPr>
          </a:p>
          <a:p>
            <a:pPr algn="l"/>
            <a:r>
              <a:rPr lang="ko-KR" altLang="en-US" sz="1708" b="1">
                <a:latin typeface="+mj-ea"/>
                <a:ea typeface="+mj-ea"/>
              </a:rPr>
              <a:t>세트의 거리가 그대로</a:t>
            </a:r>
            <a:endParaRPr lang="en-US" altLang="ko-KR" sz="1708" b="1">
              <a:latin typeface="+mj-ea"/>
              <a:ea typeface="+mj-ea"/>
            </a:endParaRPr>
          </a:p>
          <a:p>
            <a:pPr algn="l"/>
            <a:r>
              <a:rPr lang="ko-KR" altLang="en-US" sz="1708" b="1">
                <a:latin typeface="+mj-ea"/>
                <a:ea typeface="+mj-ea"/>
              </a:rPr>
              <a:t>유지 되어야 한다</a:t>
            </a:r>
            <a:r>
              <a:rPr lang="en-US" altLang="ko-KR" sz="1708" b="1">
                <a:latin typeface="+mj-ea"/>
                <a:ea typeface="+mj-ea"/>
              </a:rPr>
              <a:t>.</a:t>
            </a:r>
          </a:p>
          <a:p>
            <a:pPr algn="l"/>
            <a:endParaRPr lang="en-US" altLang="ko-KR" sz="1708" b="1">
              <a:latin typeface="+mj-ea"/>
              <a:ea typeface="+mj-ea"/>
            </a:endParaRPr>
          </a:p>
          <a:p>
            <a:pPr algn="l"/>
            <a:r>
              <a:rPr lang="ko-KR" altLang="en-US" sz="1708" b="1">
                <a:latin typeface="+mj-ea"/>
                <a:ea typeface="+mj-ea"/>
              </a:rPr>
              <a:t>하지만 지금은 거리가 </a:t>
            </a:r>
            <a:endParaRPr lang="en-US" altLang="ko-KR" sz="1708" b="1">
              <a:latin typeface="+mj-ea"/>
              <a:ea typeface="+mj-ea"/>
            </a:endParaRPr>
          </a:p>
          <a:p>
            <a:pPr algn="l"/>
            <a:r>
              <a:rPr lang="ko-KR" altLang="en-US" sz="1708" b="1">
                <a:latin typeface="+mj-ea"/>
                <a:ea typeface="+mj-ea"/>
              </a:rPr>
              <a:t>달라졌다</a:t>
            </a:r>
            <a:r>
              <a:rPr lang="en-US" altLang="ko-KR" sz="1708" b="1">
                <a:latin typeface="+mj-ea"/>
                <a:ea typeface="+mj-ea"/>
              </a:rPr>
              <a:t>.</a:t>
            </a:r>
          </a:p>
          <a:p>
            <a:pPr algn="l"/>
            <a:endParaRPr lang="en-US" altLang="ko-KR" sz="1708" b="1">
              <a:latin typeface="+mj-ea"/>
              <a:ea typeface="+mj-ea"/>
            </a:endParaRPr>
          </a:p>
          <a:p>
            <a:pPr algn="l"/>
            <a:r>
              <a:rPr lang="ko-KR" altLang="en-US" sz="1708" b="1">
                <a:latin typeface="+mj-ea"/>
                <a:ea typeface="+mj-ea"/>
              </a:rPr>
              <a:t>이유는 </a:t>
            </a:r>
            <a:endParaRPr lang="en-US" altLang="ko-KR" sz="1708" b="1">
              <a:latin typeface="+mj-ea"/>
              <a:ea typeface="+mj-ea"/>
            </a:endParaRPr>
          </a:p>
          <a:p>
            <a:pPr algn="l"/>
            <a:endParaRPr lang="en-US" altLang="ko-KR" sz="1708" b="1">
              <a:latin typeface="+mj-ea"/>
              <a:ea typeface="+mj-ea"/>
            </a:endParaRPr>
          </a:p>
          <a:p>
            <a:pPr algn="l"/>
            <a:r>
              <a:rPr lang="ko-KR" altLang="en-US" sz="1708" b="1">
                <a:latin typeface="+mj-ea"/>
                <a:ea typeface="+mj-ea"/>
              </a:rPr>
              <a:t>훈련 세트과 검증 세트가</a:t>
            </a:r>
            <a:endParaRPr lang="en-US" altLang="ko-KR" sz="1708" b="1">
              <a:latin typeface="+mj-ea"/>
              <a:ea typeface="+mj-ea"/>
            </a:endParaRPr>
          </a:p>
          <a:p>
            <a:pPr algn="l"/>
            <a:r>
              <a:rPr lang="ko-KR" altLang="en-US" sz="1708" b="1">
                <a:latin typeface="+mj-ea"/>
                <a:ea typeface="+mj-ea"/>
              </a:rPr>
              <a:t>각각 다른 비율로 전처리</a:t>
            </a:r>
            <a:endParaRPr lang="en-US" altLang="ko-KR" sz="1708" b="1">
              <a:latin typeface="+mj-ea"/>
              <a:ea typeface="+mj-ea"/>
            </a:endParaRPr>
          </a:p>
          <a:p>
            <a:pPr algn="l"/>
            <a:r>
              <a:rPr lang="ko-KR" altLang="en-US" sz="1708" b="1">
                <a:latin typeface="+mj-ea"/>
                <a:ea typeface="+mj-ea"/>
              </a:rPr>
              <a:t>되었기 때문이다</a:t>
            </a:r>
            <a:r>
              <a:rPr lang="en-US" altLang="ko-KR" sz="1708" b="1">
                <a:latin typeface="+mj-ea"/>
                <a:ea typeface="+mj-ea"/>
              </a:rPr>
              <a:t>.</a:t>
            </a:r>
            <a:endParaRPr lang="ko-KR" altLang="en-US" sz="1708" b="1">
              <a:latin typeface="+mj-ea"/>
              <a:ea typeface="+mj-ea"/>
            </a:endParaRPr>
          </a:p>
        </p:txBody>
      </p:sp>
      <p:sp>
        <p:nvSpPr>
          <p:cNvPr id="3" name="텍스트 개체 틀 2">
            <a:extLst>
              <a:ext uri="{FF2B5EF4-FFF2-40B4-BE49-F238E27FC236}">
                <a16:creationId xmlns:a16="http://schemas.microsoft.com/office/drawing/2014/main" id="{547D3A9D-A312-4000-9DA0-136C3FD6C20C}"/>
              </a:ext>
            </a:extLst>
          </p:cNvPr>
          <p:cNvSpPr>
            <a:spLocks noGrp="1"/>
          </p:cNvSpPr>
          <p:nvPr>
            <p:ph type="body" sz="quarter" idx="19"/>
          </p:nvPr>
        </p:nvSpPr>
        <p:spPr/>
        <p:txBody>
          <a:bodyPr/>
          <a:lstStyle/>
          <a:p>
            <a:r>
              <a:rPr lang="ko-KR" altLang="en-US" sz="2400" b="1">
                <a:solidFill>
                  <a:srgbClr val="000000"/>
                </a:solidFill>
              </a:rPr>
              <a:t>스케일링</a:t>
            </a:r>
            <a:endParaRPr lang="ko-KR" altLang="en-US"/>
          </a:p>
        </p:txBody>
      </p:sp>
      <p:sp>
        <p:nvSpPr>
          <p:cNvPr id="9" name="텍스트 개체 틀 6">
            <a:extLst>
              <a:ext uri="{FF2B5EF4-FFF2-40B4-BE49-F238E27FC236}">
                <a16:creationId xmlns:a16="http://schemas.microsoft.com/office/drawing/2014/main" id="{1C4B4FE5-EE44-429C-A994-F377AF045DCC}"/>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3694199903"/>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727198F-3C8C-4836-826F-3FB37681C802}"/>
              </a:ext>
            </a:extLst>
          </p:cNvPr>
          <p:cNvSpPr txBox="1"/>
          <p:nvPr/>
        </p:nvSpPr>
        <p:spPr>
          <a:xfrm>
            <a:off x="665165" y="998430"/>
            <a:ext cx="8101898" cy="676467"/>
          </a:xfrm>
          <a:prstGeom prst="rect">
            <a:avLst/>
          </a:prstGeom>
          <a:noFill/>
        </p:spPr>
        <p:txBody>
          <a:bodyPr wrap="none" rtlCol="0">
            <a:spAutoFit/>
          </a:bodyPr>
          <a:lstStyle/>
          <a:p>
            <a:pPr algn="l"/>
            <a:r>
              <a:rPr lang="ko-KR" altLang="en-US" sz="1898" b="1">
                <a:latin typeface="+mj-ea"/>
                <a:ea typeface="+mj-ea"/>
              </a:rPr>
              <a:t>과대적합 </a:t>
            </a:r>
            <a:r>
              <a:rPr lang="en-US" altLang="ko-KR" sz="1898" b="1">
                <a:latin typeface="+mj-ea"/>
                <a:ea typeface="+mj-ea"/>
              </a:rPr>
              <a:t>: </a:t>
            </a:r>
          </a:p>
          <a:p>
            <a:pPr algn="l"/>
            <a:r>
              <a:rPr lang="en-US" altLang="ko-KR" sz="1898" b="1">
                <a:latin typeface="+mj-ea"/>
                <a:ea typeface="+mj-ea"/>
              </a:rPr>
              <a:t>    </a:t>
            </a:r>
            <a:r>
              <a:rPr lang="ko-KR" altLang="en-US" sz="1708" b="1">
                <a:latin typeface="+mj-ea"/>
                <a:ea typeface="+mj-ea"/>
              </a:rPr>
              <a:t>훈련 세트에서는 좋은 성능을 내지만 검증 세트에서는 낮은 성능을 내는 경우</a:t>
            </a:r>
            <a:endParaRPr lang="ko-KR" altLang="en-US" sz="1898" b="1">
              <a:latin typeface="+mj-ea"/>
              <a:ea typeface="+mj-ea"/>
            </a:endParaRPr>
          </a:p>
        </p:txBody>
      </p:sp>
      <p:sp>
        <p:nvSpPr>
          <p:cNvPr id="8" name="TextBox 7">
            <a:extLst>
              <a:ext uri="{FF2B5EF4-FFF2-40B4-BE49-F238E27FC236}">
                <a16:creationId xmlns:a16="http://schemas.microsoft.com/office/drawing/2014/main" id="{2EE62CE8-FE1E-4F3F-9DC4-91020630EF7D}"/>
              </a:ext>
            </a:extLst>
          </p:cNvPr>
          <p:cNvSpPr txBox="1"/>
          <p:nvPr/>
        </p:nvSpPr>
        <p:spPr>
          <a:xfrm>
            <a:off x="665165" y="1885701"/>
            <a:ext cx="8618065" cy="676467"/>
          </a:xfrm>
          <a:prstGeom prst="rect">
            <a:avLst/>
          </a:prstGeom>
          <a:noFill/>
        </p:spPr>
        <p:txBody>
          <a:bodyPr wrap="none" rtlCol="0">
            <a:spAutoFit/>
          </a:bodyPr>
          <a:lstStyle/>
          <a:p>
            <a:pPr algn="l"/>
            <a:r>
              <a:rPr lang="ko-KR" altLang="en-US" sz="1898" b="1">
                <a:latin typeface="+mj-ea"/>
                <a:ea typeface="+mj-ea"/>
              </a:rPr>
              <a:t>과소적합 </a:t>
            </a:r>
            <a:r>
              <a:rPr lang="en-US" altLang="ko-KR" sz="1898" b="1">
                <a:latin typeface="+mj-ea"/>
                <a:ea typeface="+mj-ea"/>
              </a:rPr>
              <a:t>: </a:t>
            </a:r>
          </a:p>
          <a:p>
            <a:pPr algn="l"/>
            <a:r>
              <a:rPr lang="en-US" altLang="ko-KR" sz="1898" b="1">
                <a:latin typeface="+mj-ea"/>
                <a:ea typeface="+mj-ea"/>
              </a:rPr>
              <a:t>    </a:t>
            </a:r>
            <a:r>
              <a:rPr lang="ko-KR" altLang="en-US" sz="1708" b="1">
                <a:latin typeface="+mj-ea"/>
                <a:ea typeface="+mj-ea"/>
              </a:rPr>
              <a:t>훈련 세트와 검증세트의 성능에는 차이가 크지 않지만 모두 낮은 성능을 내는 경우</a:t>
            </a:r>
            <a:endParaRPr lang="ko-KR" altLang="en-US" sz="1898" b="1">
              <a:latin typeface="+mj-ea"/>
              <a:ea typeface="+mj-ea"/>
            </a:endParaRPr>
          </a:p>
        </p:txBody>
      </p:sp>
      <p:grpSp>
        <p:nvGrpSpPr>
          <p:cNvPr id="7" name="그룹 6">
            <a:extLst>
              <a:ext uri="{FF2B5EF4-FFF2-40B4-BE49-F238E27FC236}">
                <a16:creationId xmlns:a16="http://schemas.microsoft.com/office/drawing/2014/main" id="{4C876EFF-D958-466B-858B-C44635BEF251}"/>
              </a:ext>
            </a:extLst>
          </p:cNvPr>
          <p:cNvGrpSpPr/>
          <p:nvPr/>
        </p:nvGrpSpPr>
        <p:grpSpPr>
          <a:xfrm>
            <a:off x="654825" y="3379989"/>
            <a:ext cx="4319372" cy="2540010"/>
            <a:chOff x="895065" y="3768700"/>
            <a:chExt cx="4319372" cy="2540010"/>
          </a:xfrm>
        </p:grpSpPr>
        <p:grpSp>
          <p:nvGrpSpPr>
            <p:cNvPr id="28" name="그룹 27">
              <a:extLst>
                <a:ext uri="{FF2B5EF4-FFF2-40B4-BE49-F238E27FC236}">
                  <a16:creationId xmlns:a16="http://schemas.microsoft.com/office/drawing/2014/main" id="{C7CC0851-9DAA-444A-B3D3-83DB852E0B6D}"/>
                </a:ext>
              </a:extLst>
            </p:cNvPr>
            <p:cNvGrpSpPr/>
            <p:nvPr/>
          </p:nvGrpSpPr>
          <p:grpSpPr>
            <a:xfrm>
              <a:off x="895065" y="3768700"/>
              <a:ext cx="4319372" cy="2540010"/>
              <a:chOff x="1062848" y="3704580"/>
              <a:chExt cx="5027571" cy="2956468"/>
            </a:xfrm>
          </p:grpSpPr>
          <p:cxnSp>
            <p:nvCxnSpPr>
              <p:cNvPr id="4" name="직선 연결선 3">
                <a:extLst>
                  <a:ext uri="{FF2B5EF4-FFF2-40B4-BE49-F238E27FC236}">
                    <a16:creationId xmlns:a16="http://schemas.microsoft.com/office/drawing/2014/main" id="{399A0291-2271-4058-9C58-32BA4389A325}"/>
                  </a:ext>
                </a:extLst>
              </p:cNvPr>
              <p:cNvCxnSpPr/>
              <p:nvPr/>
            </p:nvCxnSpPr>
            <p:spPr>
              <a:xfrm>
                <a:off x="1680117" y="3791415"/>
                <a:ext cx="0" cy="247557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직선 연결선 9">
                <a:extLst>
                  <a:ext uri="{FF2B5EF4-FFF2-40B4-BE49-F238E27FC236}">
                    <a16:creationId xmlns:a16="http://schemas.microsoft.com/office/drawing/2014/main" id="{E4DE67AF-5939-4A64-A047-57578BF0BDE2}"/>
                  </a:ext>
                </a:extLst>
              </p:cNvPr>
              <p:cNvCxnSpPr>
                <a:cxnSpLocks/>
              </p:cNvCxnSpPr>
              <p:nvPr/>
            </p:nvCxnSpPr>
            <p:spPr>
              <a:xfrm flipH="1">
                <a:off x="1680117" y="6266985"/>
                <a:ext cx="282497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996F6537-5A55-482E-B70A-CD3CA5A928E9}"/>
                  </a:ext>
                </a:extLst>
              </p:cNvPr>
              <p:cNvSpPr txBox="1"/>
              <p:nvPr/>
            </p:nvSpPr>
            <p:spPr>
              <a:xfrm>
                <a:off x="1062848" y="3704580"/>
                <a:ext cx="692596" cy="394063"/>
              </a:xfrm>
              <a:prstGeom prst="rect">
                <a:avLst/>
              </a:prstGeom>
              <a:noFill/>
            </p:spPr>
            <p:txBody>
              <a:bodyPr wrap="none" rtlCol="0">
                <a:spAutoFit/>
              </a:bodyPr>
              <a:lstStyle/>
              <a:p>
                <a:pPr algn="l"/>
                <a:r>
                  <a:rPr lang="ko-KR" altLang="en-US" sz="1600">
                    <a:latin typeface="+mj-ea"/>
                    <a:ea typeface="+mj-ea"/>
                  </a:rPr>
                  <a:t>손실</a:t>
                </a:r>
              </a:p>
            </p:txBody>
          </p:sp>
          <p:sp>
            <p:nvSpPr>
              <p:cNvPr id="14" name="TextBox 13">
                <a:extLst>
                  <a:ext uri="{FF2B5EF4-FFF2-40B4-BE49-F238E27FC236}">
                    <a16:creationId xmlns:a16="http://schemas.microsoft.com/office/drawing/2014/main" id="{4085D209-9900-47AA-97EA-25DCCFDC00C3}"/>
                  </a:ext>
                </a:extLst>
              </p:cNvPr>
              <p:cNvSpPr txBox="1"/>
              <p:nvPr/>
            </p:nvSpPr>
            <p:spPr>
              <a:xfrm>
                <a:off x="3758248" y="6266985"/>
                <a:ext cx="931422" cy="394063"/>
              </a:xfrm>
              <a:prstGeom prst="rect">
                <a:avLst/>
              </a:prstGeom>
              <a:noFill/>
            </p:spPr>
            <p:txBody>
              <a:bodyPr wrap="none" rtlCol="0">
                <a:spAutoFit/>
              </a:bodyPr>
              <a:lstStyle/>
              <a:p>
                <a:pPr algn="l"/>
                <a:r>
                  <a:rPr lang="ko-KR" altLang="en-US" sz="1600">
                    <a:latin typeface="+mj-ea"/>
                    <a:ea typeface="+mj-ea"/>
                  </a:rPr>
                  <a:t>에포크</a:t>
                </a:r>
              </a:p>
            </p:txBody>
          </p:sp>
          <p:sp>
            <p:nvSpPr>
              <p:cNvPr id="15" name="자유형: 도형 14">
                <a:extLst>
                  <a:ext uri="{FF2B5EF4-FFF2-40B4-BE49-F238E27FC236}">
                    <a16:creationId xmlns:a16="http://schemas.microsoft.com/office/drawing/2014/main" id="{64BD3C56-50F3-4150-9B40-6E9CF9276C24}"/>
                  </a:ext>
                </a:extLst>
              </p:cNvPr>
              <p:cNvSpPr/>
              <p:nvPr/>
            </p:nvSpPr>
            <p:spPr>
              <a:xfrm>
                <a:off x="1999785" y="4073912"/>
                <a:ext cx="2386361" cy="1932878"/>
              </a:xfrm>
              <a:custGeom>
                <a:avLst/>
                <a:gdLst>
                  <a:gd name="connsiteX0" fmla="*/ 0 w 2386361"/>
                  <a:gd name="connsiteY0" fmla="*/ 0 h 1932878"/>
                  <a:gd name="connsiteX1" fmla="*/ 223025 w 2386361"/>
                  <a:gd name="connsiteY1" fmla="*/ 795454 h 1932878"/>
                  <a:gd name="connsiteX2" fmla="*/ 713678 w 2386361"/>
                  <a:gd name="connsiteY2" fmla="*/ 1434790 h 1932878"/>
                  <a:gd name="connsiteX3" fmla="*/ 2386361 w 2386361"/>
                  <a:gd name="connsiteY3" fmla="*/ 1932878 h 1932878"/>
                  <a:gd name="connsiteX4" fmla="*/ 2386361 w 2386361"/>
                  <a:gd name="connsiteY4" fmla="*/ 1932878 h 19328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6361" h="1932878">
                    <a:moveTo>
                      <a:pt x="0" y="0"/>
                    </a:moveTo>
                    <a:cubicBezTo>
                      <a:pt x="52039" y="278161"/>
                      <a:pt x="104079" y="556322"/>
                      <a:pt x="223025" y="795454"/>
                    </a:cubicBezTo>
                    <a:cubicBezTo>
                      <a:pt x="341971" y="1034586"/>
                      <a:pt x="353122" y="1245219"/>
                      <a:pt x="713678" y="1434790"/>
                    </a:cubicBezTo>
                    <a:cubicBezTo>
                      <a:pt x="1074234" y="1624361"/>
                      <a:pt x="2386361" y="1932878"/>
                      <a:pt x="2386361" y="1932878"/>
                    </a:cubicBezTo>
                    <a:lnTo>
                      <a:pt x="2386361" y="1932878"/>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latin typeface="+mj-ea"/>
                  <a:ea typeface="+mj-ea"/>
                </a:endParaRPr>
              </a:p>
            </p:txBody>
          </p:sp>
          <p:sp>
            <p:nvSpPr>
              <p:cNvPr id="16" name="자유형: 도형 15">
                <a:extLst>
                  <a:ext uri="{FF2B5EF4-FFF2-40B4-BE49-F238E27FC236}">
                    <a16:creationId xmlns:a16="http://schemas.microsoft.com/office/drawing/2014/main" id="{307AA0C1-8F2B-4FA0-9DD2-852FE47896CC}"/>
                  </a:ext>
                </a:extLst>
              </p:cNvPr>
              <p:cNvSpPr/>
              <p:nvPr/>
            </p:nvSpPr>
            <p:spPr>
              <a:xfrm>
                <a:off x="2074127" y="4073912"/>
                <a:ext cx="2222810" cy="1361675"/>
              </a:xfrm>
              <a:custGeom>
                <a:avLst/>
                <a:gdLst>
                  <a:gd name="connsiteX0" fmla="*/ 0 w 2222810"/>
                  <a:gd name="connsiteY0" fmla="*/ 0 h 1361675"/>
                  <a:gd name="connsiteX1" fmla="*/ 208156 w 2222810"/>
                  <a:gd name="connsiteY1" fmla="*/ 691376 h 1361675"/>
                  <a:gd name="connsiteX2" fmla="*/ 542693 w 2222810"/>
                  <a:gd name="connsiteY2" fmla="*/ 1174595 h 1361675"/>
                  <a:gd name="connsiteX3" fmla="*/ 1085385 w 2222810"/>
                  <a:gd name="connsiteY3" fmla="*/ 1360449 h 1361675"/>
                  <a:gd name="connsiteX4" fmla="*/ 1761893 w 2222810"/>
                  <a:gd name="connsiteY4" fmla="*/ 1241503 h 1361675"/>
                  <a:gd name="connsiteX5" fmla="*/ 2222810 w 2222810"/>
                  <a:gd name="connsiteY5" fmla="*/ 981308 h 1361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22810" h="1361675">
                    <a:moveTo>
                      <a:pt x="0" y="0"/>
                    </a:moveTo>
                    <a:cubicBezTo>
                      <a:pt x="58853" y="247805"/>
                      <a:pt x="117707" y="495610"/>
                      <a:pt x="208156" y="691376"/>
                    </a:cubicBezTo>
                    <a:cubicBezTo>
                      <a:pt x="298605" y="887142"/>
                      <a:pt x="396488" y="1063083"/>
                      <a:pt x="542693" y="1174595"/>
                    </a:cubicBezTo>
                    <a:cubicBezTo>
                      <a:pt x="688898" y="1286107"/>
                      <a:pt x="882185" y="1349298"/>
                      <a:pt x="1085385" y="1360449"/>
                    </a:cubicBezTo>
                    <a:cubicBezTo>
                      <a:pt x="1288585" y="1371600"/>
                      <a:pt x="1572322" y="1304693"/>
                      <a:pt x="1761893" y="1241503"/>
                    </a:cubicBezTo>
                    <a:cubicBezTo>
                      <a:pt x="1951464" y="1178313"/>
                      <a:pt x="2087137" y="1079810"/>
                      <a:pt x="2222810" y="981308"/>
                    </a:cubicBezTo>
                  </a:path>
                </a:pathLst>
              </a:cu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latin typeface="+mj-ea"/>
                  <a:ea typeface="+mj-ea"/>
                </a:endParaRPr>
              </a:p>
            </p:txBody>
          </p:sp>
          <p:sp>
            <p:nvSpPr>
              <p:cNvPr id="20" name="TextBox 19">
                <a:extLst>
                  <a:ext uri="{FF2B5EF4-FFF2-40B4-BE49-F238E27FC236}">
                    <a16:creationId xmlns:a16="http://schemas.microsoft.com/office/drawing/2014/main" id="{A04D9C30-0297-418B-86CC-C78B30667E6A}"/>
                  </a:ext>
                </a:extLst>
              </p:cNvPr>
              <p:cNvSpPr txBox="1"/>
              <p:nvPr/>
            </p:nvSpPr>
            <p:spPr>
              <a:xfrm>
                <a:off x="1754459" y="4385417"/>
                <a:ext cx="647816" cy="967247"/>
              </a:xfrm>
              <a:prstGeom prst="rect">
                <a:avLst/>
              </a:prstGeom>
              <a:noFill/>
            </p:spPr>
            <p:txBody>
              <a:bodyPr wrap="none" rtlCol="0">
                <a:spAutoFit/>
              </a:bodyPr>
              <a:lstStyle/>
              <a:p>
                <a:pPr algn="l"/>
                <a:r>
                  <a:rPr lang="ko-KR" altLang="en-US" sz="1200">
                    <a:latin typeface="+mj-ea"/>
                    <a:ea typeface="+mj-ea"/>
                  </a:rPr>
                  <a:t>과</a:t>
                </a:r>
                <a:endParaRPr lang="en-US" altLang="ko-KR" sz="1200">
                  <a:latin typeface="+mj-ea"/>
                  <a:ea typeface="+mj-ea"/>
                </a:endParaRPr>
              </a:p>
              <a:p>
                <a:pPr algn="l"/>
                <a:r>
                  <a:rPr lang="ko-KR" altLang="en-US" sz="1200">
                    <a:latin typeface="+mj-ea"/>
                    <a:ea typeface="+mj-ea"/>
                  </a:rPr>
                  <a:t> 소</a:t>
                </a:r>
                <a:endParaRPr lang="en-US" altLang="ko-KR" sz="1200">
                  <a:latin typeface="+mj-ea"/>
                  <a:ea typeface="+mj-ea"/>
                </a:endParaRPr>
              </a:p>
              <a:p>
                <a:pPr algn="l"/>
                <a:r>
                  <a:rPr lang="ko-KR" altLang="en-US" sz="1200">
                    <a:latin typeface="+mj-ea"/>
                    <a:ea typeface="+mj-ea"/>
                  </a:rPr>
                  <a:t>  적</a:t>
                </a:r>
                <a:endParaRPr lang="en-US" altLang="ko-KR" sz="1200">
                  <a:latin typeface="+mj-ea"/>
                  <a:ea typeface="+mj-ea"/>
                </a:endParaRPr>
              </a:p>
              <a:p>
                <a:pPr algn="l"/>
                <a:r>
                  <a:rPr lang="ko-KR" altLang="en-US" sz="1200">
                    <a:latin typeface="+mj-ea"/>
                    <a:ea typeface="+mj-ea"/>
                  </a:rPr>
                  <a:t>    합</a:t>
                </a:r>
              </a:p>
            </p:txBody>
          </p:sp>
          <p:sp>
            <p:nvSpPr>
              <p:cNvPr id="21" name="TextBox 20">
                <a:extLst>
                  <a:ext uri="{FF2B5EF4-FFF2-40B4-BE49-F238E27FC236}">
                    <a16:creationId xmlns:a16="http://schemas.microsoft.com/office/drawing/2014/main" id="{39436F70-8797-4451-B0BF-58F6CA757D3D}"/>
                  </a:ext>
                </a:extLst>
              </p:cNvPr>
              <p:cNvSpPr txBox="1"/>
              <p:nvPr/>
            </p:nvSpPr>
            <p:spPr>
              <a:xfrm>
                <a:off x="3654050" y="5418428"/>
                <a:ext cx="931422" cy="322416"/>
              </a:xfrm>
              <a:prstGeom prst="rect">
                <a:avLst/>
              </a:prstGeom>
              <a:noFill/>
            </p:spPr>
            <p:txBody>
              <a:bodyPr wrap="none" rtlCol="0">
                <a:spAutoFit/>
              </a:bodyPr>
              <a:lstStyle/>
              <a:p>
                <a:pPr algn="l"/>
                <a:r>
                  <a:rPr lang="ko-KR" altLang="en-US" sz="1200">
                    <a:latin typeface="+mj-ea"/>
                    <a:ea typeface="+mj-ea"/>
                  </a:rPr>
                  <a:t>과대적합</a:t>
                </a:r>
              </a:p>
            </p:txBody>
          </p:sp>
          <p:sp>
            <p:nvSpPr>
              <p:cNvPr id="22" name="TextBox 21">
                <a:extLst>
                  <a:ext uri="{FF2B5EF4-FFF2-40B4-BE49-F238E27FC236}">
                    <a16:creationId xmlns:a16="http://schemas.microsoft.com/office/drawing/2014/main" id="{50237C85-B2FB-4B7F-8EBE-C9A0D986F817}"/>
                  </a:ext>
                </a:extLst>
              </p:cNvPr>
              <p:cNvSpPr txBox="1"/>
              <p:nvPr/>
            </p:nvSpPr>
            <p:spPr>
              <a:xfrm>
                <a:off x="2614955" y="4656429"/>
                <a:ext cx="752303" cy="322416"/>
              </a:xfrm>
              <a:prstGeom prst="rect">
                <a:avLst/>
              </a:prstGeom>
              <a:noFill/>
            </p:spPr>
            <p:txBody>
              <a:bodyPr wrap="none" rtlCol="0">
                <a:spAutoFit/>
              </a:bodyPr>
              <a:lstStyle/>
              <a:p>
                <a:pPr algn="l"/>
                <a:r>
                  <a:rPr lang="ko-KR" altLang="en-US" sz="1200">
                    <a:latin typeface="+mj-ea"/>
                    <a:ea typeface="+mj-ea"/>
                  </a:rPr>
                  <a:t>최적점</a:t>
                </a:r>
              </a:p>
            </p:txBody>
          </p:sp>
          <p:sp>
            <p:nvSpPr>
              <p:cNvPr id="23" name="TextBox 22">
                <a:extLst>
                  <a:ext uri="{FF2B5EF4-FFF2-40B4-BE49-F238E27FC236}">
                    <a16:creationId xmlns:a16="http://schemas.microsoft.com/office/drawing/2014/main" id="{FF6ACDBE-39FA-44A6-9329-CCEA6A9D8996}"/>
                  </a:ext>
                </a:extLst>
              </p:cNvPr>
              <p:cNvSpPr txBox="1"/>
              <p:nvPr/>
            </p:nvSpPr>
            <p:spPr>
              <a:xfrm>
                <a:off x="3917777" y="4400369"/>
                <a:ext cx="1416538" cy="322416"/>
              </a:xfrm>
              <a:prstGeom prst="rect">
                <a:avLst/>
              </a:prstGeom>
              <a:noFill/>
            </p:spPr>
            <p:txBody>
              <a:bodyPr wrap="none" rtlCol="0">
                <a:spAutoFit/>
              </a:bodyPr>
              <a:lstStyle/>
              <a:p>
                <a:pPr algn="l"/>
                <a:r>
                  <a:rPr lang="ko-KR" altLang="en-US" sz="1200">
                    <a:latin typeface="+mj-ea"/>
                    <a:ea typeface="+mj-ea"/>
                  </a:rPr>
                  <a:t>검증 세트 손실</a:t>
                </a:r>
              </a:p>
            </p:txBody>
          </p:sp>
          <p:cxnSp>
            <p:nvCxnSpPr>
              <p:cNvPr id="18" name="직선 화살표 연결선 17">
                <a:extLst>
                  <a:ext uri="{FF2B5EF4-FFF2-40B4-BE49-F238E27FC236}">
                    <a16:creationId xmlns:a16="http://schemas.microsoft.com/office/drawing/2014/main" id="{1ED89280-D630-4D82-904A-48FBBD75F749}"/>
                  </a:ext>
                </a:extLst>
              </p:cNvPr>
              <p:cNvCxnSpPr>
                <a:stCxn id="22" idx="2"/>
              </p:cNvCxnSpPr>
              <p:nvPr/>
            </p:nvCxnSpPr>
            <p:spPr>
              <a:xfrm>
                <a:off x="2991107" y="4978844"/>
                <a:ext cx="29569" cy="43958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직선 화살표 연결선 25">
                <a:extLst>
                  <a:ext uri="{FF2B5EF4-FFF2-40B4-BE49-F238E27FC236}">
                    <a16:creationId xmlns:a16="http://schemas.microsoft.com/office/drawing/2014/main" id="{7D3913A6-18B2-4645-9316-193F4EAE25AB}"/>
                  </a:ext>
                </a:extLst>
              </p:cNvPr>
              <p:cNvCxnSpPr>
                <a:cxnSpLocks/>
                <a:stCxn id="23" idx="2"/>
              </p:cNvCxnSpPr>
              <p:nvPr/>
            </p:nvCxnSpPr>
            <p:spPr>
              <a:xfrm flipH="1">
                <a:off x="4368875" y="4722785"/>
                <a:ext cx="257171" cy="30297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FE6C1390-64A6-419C-ACFA-5A690F059772}"/>
                  </a:ext>
                </a:extLst>
              </p:cNvPr>
              <p:cNvCxnSpPr>
                <a:cxnSpLocks/>
                <a:stCxn id="30" idx="1"/>
              </p:cNvCxnSpPr>
              <p:nvPr/>
            </p:nvCxnSpPr>
            <p:spPr>
              <a:xfrm flipH="1" flipV="1">
                <a:off x="4438186" y="6006795"/>
                <a:ext cx="235695" cy="3317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EDC2B9FE-831E-4E1D-BB9A-7B452AE3C223}"/>
                  </a:ext>
                </a:extLst>
              </p:cNvPr>
              <p:cNvSpPr txBox="1"/>
              <p:nvPr/>
            </p:nvSpPr>
            <p:spPr>
              <a:xfrm>
                <a:off x="4673881" y="5878759"/>
                <a:ext cx="1416538" cy="322416"/>
              </a:xfrm>
              <a:prstGeom prst="rect">
                <a:avLst/>
              </a:prstGeom>
              <a:noFill/>
            </p:spPr>
            <p:txBody>
              <a:bodyPr wrap="none" rtlCol="0">
                <a:spAutoFit/>
              </a:bodyPr>
              <a:lstStyle/>
              <a:p>
                <a:pPr algn="l"/>
                <a:r>
                  <a:rPr lang="ko-KR" altLang="en-US" sz="1200">
                    <a:latin typeface="+mj-ea"/>
                    <a:ea typeface="+mj-ea"/>
                  </a:rPr>
                  <a:t>훈련 세트 손실</a:t>
                </a:r>
              </a:p>
            </p:txBody>
          </p:sp>
        </p:grpSp>
        <p:cxnSp>
          <p:nvCxnSpPr>
            <p:cNvPr id="5" name="직선 연결선 4">
              <a:extLst>
                <a:ext uri="{FF2B5EF4-FFF2-40B4-BE49-F238E27FC236}">
                  <a16:creationId xmlns:a16="http://schemas.microsoft.com/office/drawing/2014/main" id="{AE1EC1B7-4B67-48E4-8475-C6CBCF5AD90F}"/>
                </a:ext>
              </a:extLst>
            </p:cNvPr>
            <p:cNvCxnSpPr/>
            <p:nvPr/>
          </p:nvCxnSpPr>
          <p:spPr>
            <a:xfrm>
              <a:off x="2593075" y="4964770"/>
              <a:ext cx="0" cy="116005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1" name="그룹 10">
            <a:extLst>
              <a:ext uri="{FF2B5EF4-FFF2-40B4-BE49-F238E27FC236}">
                <a16:creationId xmlns:a16="http://schemas.microsoft.com/office/drawing/2014/main" id="{88B4F560-4BFA-47ED-A0D1-A59E66FC55EA}"/>
              </a:ext>
            </a:extLst>
          </p:cNvPr>
          <p:cNvGrpSpPr/>
          <p:nvPr/>
        </p:nvGrpSpPr>
        <p:grpSpPr>
          <a:xfrm>
            <a:off x="5027521" y="3194655"/>
            <a:ext cx="4196541" cy="2725344"/>
            <a:chOff x="4824185" y="3583365"/>
            <a:chExt cx="4196541" cy="2725344"/>
          </a:xfrm>
        </p:grpSpPr>
        <p:cxnSp>
          <p:nvCxnSpPr>
            <p:cNvPr id="35" name="직선 연결선 34">
              <a:extLst>
                <a:ext uri="{FF2B5EF4-FFF2-40B4-BE49-F238E27FC236}">
                  <a16:creationId xmlns:a16="http://schemas.microsoft.com/office/drawing/2014/main" id="{FB552927-8128-46DA-9310-3F20258984EC}"/>
                </a:ext>
              </a:extLst>
            </p:cNvPr>
            <p:cNvCxnSpPr/>
            <p:nvPr/>
          </p:nvCxnSpPr>
          <p:spPr>
            <a:xfrm>
              <a:off x="5530830" y="3843303"/>
              <a:ext cx="0" cy="212685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직선 연결선 35">
              <a:extLst>
                <a:ext uri="{FF2B5EF4-FFF2-40B4-BE49-F238E27FC236}">
                  <a16:creationId xmlns:a16="http://schemas.microsoft.com/office/drawing/2014/main" id="{C5BEE4A0-BCA5-4B89-82D6-17DD0172E926}"/>
                </a:ext>
              </a:extLst>
            </p:cNvPr>
            <p:cNvCxnSpPr>
              <a:cxnSpLocks/>
            </p:cNvCxnSpPr>
            <p:nvPr/>
          </p:nvCxnSpPr>
          <p:spPr>
            <a:xfrm flipH="1">
              <a:off x="5530831" y="5970155"/>
              <a:ext cx="242704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DD9D41ED-9D0E-491C-BEC4-47B4B56DDEC1}"/>
                </a:ext>
              </a:extLst>
            </p:cNvPr>
            <p:cNvSpPr txBox="1"/>
            <p:nvPr/>
          </p:nvSpPr>
          <p:spPr>
            <a:xfrm>
              <a:off x="4824185" y="3768699"/>
              <a:ext cx="800219" cy="338554"/>
            </a:xfrm>
            <a:prstGeom prst="rect">
              <a:avLst/>
            </a:prstGeom>
            <a:noFill/>
          </p:spPr>
          <p:txBody>
            <a:bodyPr wrap="none" rtlCol="0">
              <a:spAutoFit/>
            </a:bodyPr>
            <a:lstStyle/>
            <a:p>
              <a:pPr algn="l"/>
              <a:r>
                <a:rPr lang="ko-KR" altLang="en-US" sz="1600">
                  <a:latin typeface="+mj-ea"/>
                  <a:ea typeface="+mj-ea"/>
                </a:rPr>
                <a:t>정확도</a:t>
              </a:r>
            </a:p>
          </p:txBody>
        </p:sp>
        <p:sp>
          <p:nvSpPr>
            <p:cNvPr id="38" name="TextBox 37">
              <a:extLst>
                <a:ext uri="{FF2B5EF4-FFF2-40B4-BE49-F238E27FC236}">
                  <a16:creationId xmlns:a16="http://schemas.microsoft.com/office/drawing/2014/main" id="{40ECB04A-D8BA-4684-BC10-4EB019F01077}"/>
                </a:ext>
              </a:extLst>
            </p:cNvPr>
            <p:cNvSpPr txBox="1"/>
            <p:nvPr/>
          </p:nvSpPr>
          <p:spPr>
            <a:xfrm>
              <a:off x="7316230" y="5970155"/>
              <a:ext cx="800219" cy="338554"/>
            </a:xfrm>
            <a:prstGeom prst="rect">
              <a:avLst/>
            </a:prstGeom>
            <a:noFill/>
          </p:spPr>
          <p:txBody>
            <a:bodyPr wrap="none" rtlCol="0">
              <a:spAutoFit/>
            </a:bodyPr>
            <a:lstStyle/>
            <a:p>
              <a:pPr algn="l"/>
              <a:r>
                <a:rPr lang="ko-KR" altLang="en-US" sz="1600">
                  <a:latin typeface="+mj-ea"/>
                  <a:ea typeface="+mj-ea"/>
                </a:rPr>
                <a:t>에포크</a:t>
              </a:r>
            </a:p>
          </p:txBody>
        </p:sp>
        <p:sp>
          <p:nvSpPr>
            <p:cNvPr id="41" name="TextBox 40">
              <a:extLst>
                <a:ext uri="{FF2B5EF4-FFF2-40B4-BE49-F238E27FC236}">
                  <a16:creationId xmlns:a16="http://schemas.microsoft.com/office/drawing/2014/main" id="{A9E0437F-6D4E-49FD-B8DD-8835B85A078F}"/>
                </a:ext>
              </a:extLst>
            </p:cNvPr>
            <p:cNvSpPr txBox="1"/>
            <p:nvPr/>
          </p:nvSpPr>
          <p:spPr>
            <a:xfrm>
              <a:off x="5287703" y="4732556"/>
              <a:ext cx="938077" cy="830997"/>
            </a:xfrm>
            <a:prstGeom prst="rect">
              <a:avLst/>
            </a:prstGeom>
            <a:noFill/>
          </p:spPr>
          <p:txBody>
            <a:bodyPr wrap="none" rtlCol="0">
              <a:spAutoFit/>
            </a:bodyPr>
            <a:lstStyle/>
            <a:p>
              <a:pPr algn="l"/>
              <a:r>
                <a:rPr lang="ko-KR" altLang="en-US" sz="1200">
                  <a:latin typeface="+mj-ea"/>
                  <a:ea typeface="+mj-ea"/>
                </a:rPr>
                <a:t>           과</a:t>
              </a:r>
              <a:endParaRPr lang="en-US" altLang="ko-KR" sz="1200">
                <a:latin typeface="+mj-ea"/>
                <a:ea typeface="+mj-ea"/>
              </a:endParaRPr>
            </a:p>
            <a:p>
              <a:pPr algn="l"/>
              <a:r>
                <a:rPr lang="ko-KR" altLang="en-US" sz="1200">
                  <a:latin typeface="+mj-ea"/>
                  <a:ea typeface="+mj-ea"/>
                </a:rPr>
                <a:t>        소</a:t>
              </a:r>
              <a:endParaRPr lang="en-US" altLang="ko-KR" sz="1200">
                <a:latin typeface="+mj-ea"/>
                <a:ea typeface="+mj-ea"/>
              </a:endParaRPr>
            </a:p>
            <a:p>
              <a:pPr algn="l"/>
              <a:r>
                <a:rPr lang="ko-KR" altLang="en-US" sz="1200">
                  <a:latin typeface="+mj-ea"/>
                  <a:ea typeface="+mj-ea"/>
                </a:rPr>
                <a:t>      적</a:t>
              </a:r>
              <a:endParaRPr lang="en-US" altLang="ko-KR" sz="1200">
                <a:latin typeface="+mj-ea"/>
                <a:ea typeface="+mj-ea"/>
              </a:endParaRPr>
            </a:p>
            <a:p>
              <a:pPr algn="l"/>
              <a:r>
                <a:rPr lang="ko-KR" altLang="en-US" sz="1200">
                  <a:latin typeface="+mj-ea"/>
                  <a:ea typeface="+mj-ea"/>
                </a:rPr>
                <a:t>    합</a:t>
              </a:r>
            </a:p>
          </p:txBody>
        </p:sp>
        <p:sp>
          <p:nvSpPr>
            <p:cNvPr id="42" name="TextBox 41">
              <a:extLst>
                <a:ext uri="{FF2B5EF4-FFF2-40B4-BE49-F238E27FC236}">
                  <a16:creationId xmlns:a16="http://schemas.microsoft.com/office/drawing/2014/main" id="{F0EA6546-71DA-4C2A-B964-74BE4BB6C661}"/>
                </a:ext>
              </a:extLst>
            </p:cNvPr>
            <p:cNvSpPr txBox="1"/>
            <p:nvPr/>
          </p:nvSpPr>
          <p:spPr>
            <a:xfrm>
              <a:off x="7171757" y="4222877"/>
              <a:ext cx="800219" cy="276999"/>
            </a:xfrm>
            <a:prstGeom prst="rect">
              <a:avLst/>
            </a:prstGeom>
            <a:noFill/>
          </p:spPr>
          <p:txBody>
            <a:bodyPr wrap="none" rtlCol="0">
              <a:spAutoFit/>
            </a:bodyPr>
            <a:lstStyle/>
            <a:p>
              <a:pPr algn="l"/>
              <a:r>
                <a:rPr lang="ko-KR" altLang="en-US" sz="1200">
                  <a:latin typeface="+mj-ea"/>
                  <a:ea typeface="+mj-ea"/>
                </a:rPr>
                <a:t>과대적합</a:t>
              </a:r>
            </a:p>
          </p:txBody>
        </p:sp>
        <p:sp>
          <p:nvSpPr>
            <p:cNvPr id="43" name="TextBox 42">
              <a:extLst>
                <a:ext uri="{FF2B5EF4-FFF2-40B4-BE49-F238E27FC236}">
                  <a16:creationId xmlns:a16="http://schemas.microsoft.com/office/drawing/2014/main" id="{99B065CD-49ED-42AD-AFC3-968A9B3F9581}"/>
                </a:ext>
              </a:extLst>
            </p:cNvPr>
            <p:cNvSpPr txBox="1"/>
            <p:nvPr/>
          </p:nvSpPr>
          <p:spPr>
            <a:xfrm>
              <a:off x="6634670" y="4976706"/>
              <a:ext cx="646331" cy="276999"/>
            </a:xfrm>
            <a:prstGeom prst="rect">
              <a:avLst/>
            </a:prstGeom>
            <a:noFill/>
          </p:spPr>
          <p:txBody>
            <a:bodyPr wrap="none" rtlCol="0">
              <a:spAutoFit/>
            </a:bodyPr>
            <a:lstStyle/>
            <a:p>
              <a:pPr algn="l"/>
              <a:r>
                <a:rPr lang="ko-KR" altLang="en-US" sz="1200">
                  <a:latin typeface="+mj-ea"/>
                  <a:ea typeface="+mj-ea"/>
                </a:rPr>
                <a:t>최적점</a:t>
              </a:r>
            </a:p>
          </p:txBody>
        </p:sp>
        <p:sp>
          <p:nvSpPr>
            <p:cNvPr id="44" name="TextBox 43">
              <a:extLst>
                <a:ext uri="{FF2B5EF4-FFF2-40B4-BE49-F238E27FC236}">
                  <a16:creationId xmlns:a16="http://schemas.microsoft.com/office/drawing/2014/main" id="{EA09DF62-ABA8-4C2D-A3E2-369CA48F9EB3}"/>
                </a:ext>
              </a:extLst>
            </p:cNvPr>
            <p:cNvSpPr txBox="1"/>
            <p:nvPr/>
          </p:nvSpPr>
          <p:spPr>
            <a:xfrm>
              <a:off x="7649838" y="4964771"/>
              <a:ext cx="1370888" cy="276999"/>
            </a:xfrm>
            <a:prstGeom prst="rect">
              <a:avLst/>
            </a:prstGeom>
            <a:noFill/>
          </p:spPr>
          <p:txBody>
            <a:bodyPr wrap="none" rtlCol="0">
              <a:spAutoFit/>
            </a:bodyPr>
            <a:lstStyle/>
            <a:p>
              <a:pPr algn="l"/>
              <a:r>
                <a:rPr lang="ko-KR" altLang="en-US" sz="1200">
                  <a:latin typeface="+mj-ea"/>
                  <a:ea typeface="+mj-ea"/>
                </a:rPr>
                <a:t>검증 세트 정확도</a:t>
              </a:r>
            </a:p>
          </p:txBody>
        </p:sp>
        <p:cxnSp>
          <p:nvCxnSpPr>
            <p:cNvPr id="45" name="직선 화살표 연결선 44">
              <a:extLst>
                <a:ext uri="{FF2B5EF4-FFF2-40B4-BE49-F238E27FC236}">
                  <a16:creationId xmlns:a16="http://schemas.microsoft.com/office/drawing/2014/main" id="{25FF29A8-3ABD-4157-83E9-6E3B2A9C7571}"/>
                </a:ext>
              </a:extLst>
            </p:cNvPr>
            <p:cNvCxnSpPr>
              <a:cxnSpLocks/>
              <a:stCxn id="43" idx="0"/>
              <a:endCxn id="7168" idx="3"/>
            </p:cNvCxnSpPr>
            <p:nvPr/>
          </p:nvCxnSpPr>
          <p:spPr>
            <a:xfrm flipH="1" flipV="1">
              <a:off x="6841631" y="4668605"/>
              <a:ext cx="116205" cy="30810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직선 화살표 연결선 45">
              <a:extLst>
                <a:ext uri="{FF2B5EF4-FFF2-40B4-BE49-F238E27FC236}">
                  <a16:creationId xmlns:a16="http://schemas.microsoft.com/office/drawing/2014/main" id="{BA56D346-DB51-4AA0-8BBD-54F3EB7DC080}"/>
                </a:ext>
              </a:extLst>
            </p:cNvPr>
            <p:cNvCxnSpPr>
              <a:cxnSpLocks/>
              <a:stCxn id="44" idx="0"/>
            </p:cNvCxnSpPr>
            <p:nvPr/>
          </p:nvCxnSpPr>
          <p:spPr>
            <a:xfrm flipH="1" flipV="1">
              <a:off x="8074846" y="4822657"/>
              <a:ext cx="260436" cy="14211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C766560B-67F6-44CF-9090-C261B8FC841C}"/>
                </a:ext>
              </a:extLst>
            </p:cNvPr>
            <p:cNvCxnSpPr>
              <a:cxnSpLocks/>
              <a:stCxn id="48" idx="2"/>
            </p:cNvCxnSpPr>
            <p:nvPr/>
          </p:nvCxnSpPr>
          <p:spPr>
            <a:xfrm flipH="1">
              <a:off x="7954151" y="3860364"/>
              <a:ext cx="375622" cy="13737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6B30A244-50DB-4F14-AD66-4F181BB906C1}"/>
                </a:ext>
              </a:extLst>
            </p:cNvPr>
            <p:cNvSpPr txBox="1"/>
            <p:nvPr/>
          </p:nvSpPr>
          <p:spPr>
            <a:xfrm>
              <a:off x="7644329" y="3583365"/>
              <a:ext cx="1370888" cy="276999"/>
            </a:xfrm>
            <a:prstGeom prst="rect">
              <a:avLst/>
            </a:prstGeom>
            <a:noFill/>
          </p:spPr>
          <p:txBody>
            <a:bodyPr wrap="none" rtlCol="0">
              <a:spAutoFit/>
            </a:bodyPr>
            <a:lstStyle/>
            <a:p>
              <a:pPr algn="l"/>
              <a:r>
                <a:rPr lang="ko-KR" altLang="en-US" sz="1200">
                  <a:latin typeface="+mj-ea"/>
                  <a:ea typeface="+mj-ea"/>
                </a:rPr>
                <a:t>훈련 세트 정확도</a:t>
              </a:r>
            </a:p>
          </p:txBody>
        </p:sp>
        <p:sp>
          <p:nvSpPr>
            <p:cNvPr id="31" name="자유형: 도형 30">
              <a:extLst>
                <a:ext uri="{FF2B5EF4-FFF2-40B4-BE49-F238E27FC236}">
                  <a16:creationId xmlns:a16="http://schemas.microsoft.com/office/drawing/2014/main" id="{625CA687-05EA-4903-89C3-4972CAC2388D}"/>
                </a:ext>
              </a:extLst>
            </p:cNvPr>
            <p:cNvSpPr/>
            <p:nvPr/>
          </p:nvSpPr>
          <p:spPr>
            <a:xfrm>
              <a:off x="5684901" y="4054973"/>
              <a:ext cx="2179447" cy="1805627"/>
            </a:xfrm>
            <a:custGeom>
              <a:avLst/>
              <a:gdLst>
                <a:gd name="connsiteX0" fmla="*/ 0 w 2297151"/>
                <a:gd name="connsiteY0" fmla="*/ 1903142 h 1903142"/>
                <a:gd name="connsiteX1" fmla="*/ 252761 w 2297151"/>
                <a:gd name="connsiteY1" fmla="*/ 1271240 h 1903142"/>
                <a:gd name="connsiteX2" fmla="*/ 676507 w 2297151"/>
                <a:gd name="connsiteY2" fmla="*/ 728547 h 1903142"/>
                <a:gd name="connsiteX3" fmla="*/ 1308410 w 2297151"/>
                <a:gd name="connsiteY3" fmla="*/ 275064 h 1903142"/>
                <a:gd name="connsiteX4" fmla="*/ 2297151 w 2297151"/>
                <a:gd name="connsiteY4" fmla="*/ 0 h 19031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151" h="1903142">
                  <a:moveTo>
                    <a:pt x="0" y="1903142"/>
                  </a:moveTo>
                  <a:cubicBezTo>
                    <a:pt x="70005" y="1685074"/>
                    <a:pt x="140010" y="1467006"/>
                    <a:pt x="252761" y="1271240"/>
                  </a:cubicBezTo>
                  <a:cubicBezTo>
                    <a:pt x="365512" y="1075474"/>
                    <a:pt x="500566" y="894576"/>
                    <a:pt x="676507" y="728547"/>
                  </a:cubicBezTo>
                  <a:cubicBezTo>
                    <a:pt x="852448" y="562518"/>
                    <a:pt x="1038303" y="396488"/>
                    <a:pt x="1308410" y="275064"/>
                  </a:cubicBezTo>
                  <a:cubicBezTo>
                    <a:pt x="1578517" y="153639"/>
                    <a:pt x="1937834" y="76819"/>
                    <a:pt x="2297151" y="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latin typeface="+mj-ea"/>
                <a:ea typeface="+mj-ea"/>
              </a:endParaRPr>
            </a:p>
          </p:txBody>
        </p:sp>
        <p:sp>
          <p:nvSpPr>
            <p:cNvPr id="7168" name="자유형: 도형 7167">
              <a:extLst>
                <a:ext uri="{FF2B5EF4-FFF2-40B4-BE49-F238E27FC236}">
                  <a16:creationId xmlns:a16="http://schemas.microsoft.com/office/drawing/2014/main" id="{C641DEE3-5A42-44A9-B879-567D0F1CB2E9}"/>
                </a:ext>
              </a:extLst>
            </p:cNvPr>
            <p:cNvSpPr/>
            <p:nvPr/>
          </p:nvSpPr>
          <p:spPr>
            <a:xfrm>
              <a:off x="5741327" y="4610347"/>
              <a:ext cx="2271139" cy="1264359"/>
            </a:xfrm>
            <a:custGeom>
              <a:avLst/>
              <a:gdLst>
                <a:gd name="connsiteX0" fmla="*/ 0 w 2393795"/>
                <a:gd name="connsiteY0" fmla="*/ 1332643 h 1332643"/>
                <a:gd name="connsiteX1" fmla="*/ 185854 w 2393795"/>
                <a:gd name="connsiteY1" fmla="*/ 886594 h 1332643"/>
                <a:gd name="connsiteX2" fmla="*/ 564995 w 2393795"/>
                <a:gd name="connsiteY2" fmla="*/ 433112 h 1332643"/>
                <a:gd name="connsiteX3" fmla="*/ 1159727 w 2393795"/>
                <a:gd name="connsiteY3" fmla="*/ 61404 h 1332643"/>
                <a:gd name="connsiteX4" fmla="*/ 1888273 w 2393795"/>
                <a:gd name="connsiteY4" fmla="*/ 9365 h 1332643"/>
                <a:gd name="connsiteX5" fmla="*/ 2393795 w 2393795"/>
                <a:gd name="connsiteY5" fmla="*/ 158048 h 1332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93795" h="1332643">
                  <a:moveTo>
                    <a:pt x="0" y="1332643"/>
                  </a:moveTo>
                  <a:cubicBezTo>
                    <a:pt x="45844" y="1184579"/>
                    <a:pt x="91688" y="1036516"/>
                    <a:pt x="185854" y="886594"/>
                  </a:cubicBezTo>
                  <a:cubicBezTo>
                    <a:pt x="280020" y="736672"/>
                    <a:pt x="402683" y="570644"/>
                    <a:pt x="564995" y="433112"/>
                  </a:cubicBezTo>
                  <a:cubicBezTo>
                    <a:pt x="727307" y="295580"/>
                    <a:pt x="939181" y="132028"/>
                    <a:pt x="1159727" y="61404"/>
                  </a:cubicBezTo>
                  <a:cubicBezTo>
                    <a:pt x="1380273" y="-9220"/>
                    <a:pt x="1682595" y="-6742"/>
                    <a:pt x="1888273" y="9365"/>
                  </a:cubicBezTo>
                  <a:cubicBezTo>
                    <a:pt x="2093951" y="25472"/>
                    <a:pt x="2243873" y="91760"/>
                    <a:pt x="2393795" y="158048"/>
                  </a:cubicBezTo>
                </a:path>
              </a:pathLst>
            </a:cu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latin typeface="+mj-ea"/>
                <a:ea typeface="+mj-ea"/>
              </a:endParaRPr>
            </a:p>
          </p:txBody>
        </p:sp>
        <p:cxnSp>
          <p:nvCxnSpPr>
            <p:cNvPr id="39" name="직선 연결선 38">
              <a:extLst>
                <a:ext uri="{FF2B5EF4-FFF2-40B4-BE49-F238E27FC236}">
                  <a16:creationId xmlns:a16="http://schemas.microsoft.com/office/drawing/2014/main" id="{FD1F5291-D076-4A34-921A-7AB29ED30F3E}"/>
                </a:ext>
              </a:extLst>
            </p:cNvPr>
            <p:cNvCxnSpPr/>
            <p:nvPr/>
          </p:nvCxnSpPr>
          <p:spPr>
            <a:xfrm>
              <a:off x="6841630" y="4209219"/>
              <a:ext cx="0" cy="116005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 name="텍스트 개체 틀 2">
            <a:extLst>
              <a:ext uri="{FF2B5EF4-FFF2-40B4-BE49-F238E27FC236}">
                <a16:creationId xmlns:a16="http://schemas.microsoft.com/office/drawing/2014/main" id="{C7F77B2B-B996-455B-918E-9B0F003BBF1D}"/>
              </a:ext>
            </a:extLst>
          </p:cNvPr>
          <p:cNvSpPr>
            <a:spLocks noGrp="1"/>
          </p:cNvSpPr>
          <p:nvPr>
            <p:ph type="body" sz="quarter" idx="19"/>
          </p:nvPr>
        </p:nvSpPr>
        <p:spPr/>
        <p:txBody>
          <a:bodyPr/>
          <a:lstStyle/>
          <a:p>
            <a:r>
              <a:rPr lang="ko-KR" altLang="en-US"/>
              <a:t>정의</a:t>
            </a:r>
          </a:p>
        </p:txBody>
      </p:sp>
      <p:sp>
        <p:nvSpPr>
          <p:cNvPr id="40" name="텍스트 개체 틀 6">
            <a:extLst>
              <a:ext uri="{FF2B5EF4-FFF2-40B4-BE49-F238E27FC236}">
                <a16:creationId xmlns:a16="http://schemas.microsoft.com/office/drawing/2014/main" id="{E741A273-2A6D-4415-A860-5062B24F2DC9}"/>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33749541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직사각형 20">
            <a:extLst>
              <a:ext uri="{FF2B5EF4-FFF2-40B4-BE49-F238E27FC236}">
                <a16:creationId xmlns:a16="http://schemas.microsoft.com/office/drawing/2014/main" id="{D2C1CDB2-8E11-46B9-894F-CE3AC43E53CA}"/>
              </a:ext>
            </a:extLst>
          </p:cNvPr>
          <p:cNvSpPr/>
          <p:nvPr/>
        </p:nvSpPr>
        <p:spPr>
          <a:xfrm>
            <a:off x="1208584" y="1340768"/>
            <a:ext cx="7038680" cy="4247317"/>
          </a:xfrm>
          <a:prstGeom prst="rect">
            <a:avLst/>
          </a:prstGeom>
        </p:spPr>
        <p:txBody>
          <a:bodyPr wrap="square">
            <a:spAutoFit/>
          </a:bodyPr>
          <a:lstStyle/>
          <a:p>
            <a:pPr marL="342900" indent="-342900">
              <a:buFont typeface="맑은 고딕" panose="020B0503020000020004" pitchFamily="50" charset="-127"/>
              <a:buChar char="◈"/>
            </a:pPr>
            <a:r>
              <a:rPr lang="en-US" altLang="ko-KR" sz="1600" b="1">
                <a:latin typeface="+mj-ea"/>
                <a:ea typeface="+mj-ea"/>
              </a:rPr>
              <a:t>Unsupervised learning:</a:t>
            </a:r>
          </a:p>
          <a:p>
            <a:pPr marL="342900" indent="-342900">
              <a:buFont typeface="맑은 고딕" panose="020B0503020000020004" pitchFamily="50" charset="-127"/>
              <a:buChar char="◈"/>
            </a:pPr>
            <a:endParaRPr lang="en-US" altLang="ko-KR" sz="1600" b="1">
              <a:latin typeface="+mj-ea"/>
              <a:ea typeface="+mj-ea"/>
            </a:endParaRPr>
          </a:p>
          <a:p>
            <a:pPr marL="759135" lvl="1" indent="-325344">
              <a:buFont typeface="Arial" panose="020B0604020202020204" pitchFamily="34" charset="0"/>
              <a:buChar char="•"/>
            </a:pPr>
            <a:r>
              <a:rPr lang="ko-KR" altLang="en-US" sz="1600">
                <a:latin typeface="+mj-ea"/>
                <a:ea typeface="+mj-ea"/>
              </a:rPr>
              <a:t>특정 입력</a:t>
            </a:r>
            <a:r>
              <a:rPr lang="en-US" altLang="ko-KR" sz="1600">
                <a:latin typeface="+mj-ea"/>
                <a:ea typeface="+mj-ea"/>
              </a:rPr>
              <a:t>(Input)</a:t>
            </a:r>
            <a:r>
              <a:rPr lang="ko-KR" altLang="en-US" sz="1600">
                <a:latin typeface="+mj-ea"/>
                <a:ea typeface="+mj-ea"/>
              </a:rPr>
              <a:t>에 대하여 올바른 정답</a:t>
            </a:r>
            <a:r>
              <a:rPr lang="en-US" altLang="ko-KR" sz="1600">
                <a:latin typeface="+mj-ea"/>
                <a:ea typeface="+mj-ea"/>
              </a:rPr>
              <a:t>(Right Answer)</a:t>
            </a:r>
            <a:r>
              <a:rPr lang="ko-KR" altLang="en-US" sz="1600">
                <a:latin typeface="+mj-ea"/>
                <a:ea typeface="+mj-ea"/>
              </a:rPr>
              <a:t>이 없는 데이터 집합이 주어지는 경우의 학습</a:t>
            </a:r>
            <a:endParaRPr lang="en-US" altLang="ko-KR" sz="1600">
              <a:latin typeface="+mj-ea"/>
              <a:ea typeface="+mj-ea"/>
            </a:endParaRPr>
          </a:p>
          <a:p>
            <a:pPr marL="759135" lvl="1" indent="-325344">
              <a:buFont typeface="Wingdings" panose="05000000000000000000" pitchFamily="2" charset="2"/>
              <a:buChar char="§"/>
            </a:pPr>
            <a:endParaRPr lang="en-US" altLang="ko-KR" sz="1400">
              <a:latin typeface="+mj-ea"/>
              <a:ea typeface="+mj-ea"/>
            </a:endParaRPr>
          </a:p>
          <a:p>
            <a:pPr marL="759135" lvl="1" indent="-325344">
              <a:buFont typeface="Arial" panose="020B0604020202020204" pitchFamily="34" charset="0"/>
              <a:buChar char="•"/>
            </a:pPr>
            <a:r>
              <a:rPr lang="ko-KR" altLang="en-US" sz="1600">
                <a:latin typeface="+mj-ea"/>
                <a:ea typeface="+mj-ea"/>
              </a:rPr>
              <a:t>잘못된 예측에 대해 </a:t>
            </a:r>
            <a:r>
              <a:rPr lang="en-US" altLang="ko-KR" sz="1600">
                <a:latin typeface="+mj-ea"/>
                <a:ea typeface="+mj-ea"/>
              </a:rPr>
              <a:t>Feedback</a:t>
            </a:r>
            <a:r>
              <a:rPr lang="ko-KR" altLang="en-US" sz="1600">
                <a:latin typeface="+mj-ea"/>
                <a:ea typeface="+mj-ea"/>
              </a:rPr>
              <a:t>을 받고 교정할 수 없음</a:t>
            </a:r>
            <a:endParaRPr lang="en-US" altLang="ko-KR" sz="1600">
              <a:latin typeface="+mj-ea"/>
              <a:ea typeface="+mj-ea"/>
            </a:endParaRPr>
          </a:p>
          <a:p>
            <a:pPr lvl="1"/>
            <a:endParaRPr lang="en-US" altLang="ko-KR" sz="1600">
              <a:latin typeface="+mj-ea"/>
              <a:ea typeface="+mj-ea"/>
            </a:endParaRPr>
          </a:p>
          <a:p>
            <a:pPr lvl="1"/>
            <a:r>
              <a:rPr lang="ko-KR" altLang="en-US" sz="1600">
                <a:latin typeface="+mj-ea"/>
                <a:ea typeface="+mj-ea"/>
              </a:rPr>
              <a:t>예</a:t>
            </a:r>
            <a:r>
              <a:rPr lang="en-US" altLang="ko-KR" sz="1600">
                <a:latin typeface="+mj-ea"/>
                <a:ea typeface="+mj-ea"/>
              </a:rPr>
              <a:t>) Google news grouping</a:t>
            </a:r>
          </a:p>
          <a:p>
            <a:pPr lvl="1"/>
            <a:r>
              <a:rPr lang="en-US" altLang="ko-KR" sz="1600">
                <a:latin typeface="+mj-ea"/>
                <a:ea typeface="+mj-ea"/>
              </a:rPr>
              <a:t>     </a:t>
            </a:r>
            <a:r>
              <a:rPr lang="ko-KR" altLang="en-US" sz="1600">
                <a:latin typeface="+mj-ea"/>
                <a:ea typeface="+mj-ea"/>
              </a:rPr>
              <a:t>페이스북 에서 특정 집단의 사람들을 그룹화</a:t>
            </a:r>
            <a:endParaRPr lang="en-US" altLang="ko-KR" sz="1600">
              <a:latin typeface="+mj-ea"/>
              <a:ea typeface="+mj-ea"/>
            </a:endParaRPr>
          </a:p>
          <a:p>
            <a:pPr lvl="1"/>
            <a:r>
              <a:rPr lang="en-US" altLang="ko-KR" sz="1600">
                <a:latin typeface="+mj-ea"/>
                <a:ea typeface="+mj-ea"/>
              </a:rPr>
              <a:t>     </a:t>
            </a:r>
            <a:r>
              <a:rPr lang="ko-KR" altLang="en-US" sz="1600">
                <a:latin typeface="+mj-ea"/>
                <a:ea typeface="+mj-ea"/>
              </a:rPr>
              <a:t>천체의 별 모양으로 분류</a:t>
            </a:r>
            <a:endParaRPr lang="en-US" altLang="ko-KR" sz="1600">
              <a:latin typeface="+mj-ea"/>
              <a:ea typeface="+mj-ea"/>
            </a:endParaRPr>
          </a:p>
          <a:p>
            <a:pPr lvl="1"/>
            <a:endParaRPr lang="en-US" altLang="ko-KR" sz="1600">
              <a:latin typeface="+mj-ea"/>
              <a:ea typeface="+mj-ea"/>
            </a:endParaRPr>
          </a:p>
          <a:p>
            <a:pPr lvl="1"/>
            <a:endParaRPr lang="en-US" altLang="ko-KR" sz="1600">
              <a:latin typeface="+mj-ea"/>
              <a:ea typeface="+mj-ea"/>
            </a:endParaRPr>
          </a:p>
          <a:p>
            <a:pPr marL="342900" indent="-342900">
              <a:buFont typeface="맑은 고딕" panose="020B0503020000020004" pitchFamily="50" charset="-127"/>
              <a:buChar char="◈"/>
            </a:pPr>
            <a:r>
              <a:rPr lang="en-US" altLang="ko-KR" sz="1600" b="1">
                <a:latin typeface="+mj-ea"/>
                <a:ea typeface="+mj-ea"/>
              </a:rPr>
              <a:t>supervised learning:</a:t>
            </a:r>
          </a:p>
          <a:p>
            <a:pPr marL="342900" indent="-342900">
              <a:buFont typeface="맑은 고딕" panose="020B0503020000020004" pitchFamily="50" charset="-127"/>
              <a:buChar char="◈"/>
            </a:pPr>
            <a:endParaRPr lang="en-US" altLang="ko-KR" sz="1600" b="1">
              <a:latin typeface="+mj-ea"/>
              <a:ea typeface="+mj-ea"/>
            </a:endParaRPr>
          </a:p>
          <a:p>
            <a:pPr marL="759135" lvl="1" indent="-325344">
              <a:buFont typeface="Arial" panose="020B0604020202020204" pitchFamily="34" charset="0"/>
              <a:buChar char="•"/>
            </a:pPr>
            <a:r>
              <a:rPr lang="ko-KR" altLang="en-US" sz="1600">
                <a:latin typeface="+mj-ea"/>
                <a:ea typeface="+mj-ea"/>
              </a:rPr>
              <a:t>시험 점수 예측 </a:t>
            </a:r>
            <a:r>
              <a:rPr lang="en-US" altLang="ko-KR" sz="1600">
                <a:latin typeface="+mj-ea"/>
                <a:ea typeface="+mj-ea"/>
              </a:rPr>
              <a:t>: </a:t>
            </a:r>
            <a:r>
              <a:rPr lang="ko-KR" altLang="en-US" sz="1600">
                <a:latin typeface="+mj-ea"/>
                <a:ea typeface="+mj-ea"/>
              </a:rPr>
              <a:t>이전 시험에서 점수와 공부 시간</a:t>
            </a:r>
          </a:p>
          <a:p>
            <a:pPr marL="759135" lvl="1" indent="-325344">
              <a:buFont typeface="Arial" panose="020B0604020202020204" pitchFamily="34" charset="0"/>
              <a:buChar char="•"/>
            </a:pPr>
            <a:r>
              <a:rPr lang="ko-KR" altLang="en-US" sz="1600">
                <a:latin typeface="+mj-ea"/>
                <a:ea typeface="+mj-ea"/>
              </a:rPr>
              <a:t>이메일 스팸 필터 </a:t>
            </a:r>
            <a:r>
              <a:rPr lang="en-US" altLang="ko-KR" sz="1600">
                <a:latin typeface="+mj-ea"/>
                <a:ea typeface="+mj-ea"/>
              </a:rPr>
              <a:t>: </a:t>
            </a:r>
            <a:r>
              <a:rPr lang="ko-KR" altLang="en-US" sz="1600">
                <a:latin typeface="+mj-ea"/>
                <a:ea typeface="+mj-ea"/>
              </a:rPr>
              <a:t>라벨이 있는 학습</a:t>
            </a:r>
            <a:r>
              <a:rPr lang="en-US" altLang="ko-KR" sz="1600">
                <a:latin typeface="+mj-ea"/>
                <a:ea typeface="+mj-ea"/>
              </a:rPr>
              <a:t>( </a:t>
            </a:r>
            <a:r>
              <a:rPr lang="ko-KR" altLang="en-US" sz="1600">
                <a:latin typeface="+mj-ea"/>
                <a:ea typeface="+mj-ea"/>
              </a:rPr>
              <a:t>스팸 또는 햄 </a:t>
            </a:r>
            <a:r>
              <a:rPr lang="en-US" altLang="ko-KR" sz="1600">
                <a:latin typeface="+mj-ea"/>
                <a:ea typeface="+mj-ea"/>
              </a:rPr>
              <a:t>)</a:t>
            </a:r>
          </a:p>
          <a:p>
            <a:pPr marL="759135" lvl="1" indent="-325344">
              <a:buFont typeface="Arial" panose="020B0604020202020204" pitchFamily="34" charset="0"/>
              <a:buChar char="•"/>
            </a:pPr>
            <a:r>
              <a:rPr lang="ko-KR" altLang="en-US" sz="1600">
                <a:latin typeface="+mj-ea"/>
                <a:ea typeface="+mj-ea"/>
              </a:rPr>
              <a:t>이미지 라벨링 </a:t>
            </a:r>
            <a:r>
              <a:rPr lang="en-US" altLang="ko-KR" sz="1600">
                <a:latin typeface="+mj-ea"/>
                <a:ea typeface="+mj-ea"/>
              </a:rPr>
              <a:t>: </a:t>
            </a:r>
            <a:r>
              <a:rPr lang="ko-KR" altLang="en-US" sz="1600">
                <a:latin typeface="+mj-ea"/>
                <a:ea typeface="+mj-ea"/>
              </a:rPr>
              <a:t>태그가 있는 이미지로 부터 학습</a:t>
            </a:r>
          </a:p>
        </p:txBody>
      </p:sp>
      <p:sp>
        <p:nvSpPr>
          <p:cNvPr id="2" name="텍스트 개체 틀 1">
            <a:extLst>
              <a:ext uri="{FF2B5EF4-FFF2-40B4-BE49-F238E27FC236}">
                <a16:creationId xmlns:a16="http://schemas.microsoft.com/office/drawing/2014/main" id="{647229AE-608E-41AA-A13C-016E99E7303D}"/>
              </a:ext>
            </a:extLst>
          </p:cNvPr>
          <p:cNvSpPr>
            <a:spLocks noGrp="1"/>
          </p:cNvSpPr>
          <p:nvPr>
            <p:ph type="body" sz="quarter" idx="19"/>
          </p:nvPr>
        </p:nvSpPr>
        <p:spPr/>
        <p:txBody>
          <a:bodyPr/>
          <a:lstStyle/>
          <a:p>
            <a:r>
              <a:rPr lang="ko-KR" altLang="en-US"/>
              <a:t>머신 러닝</a:t>
            </a:r>
          </a:p>
        </p:txBody>
      </p:sp>
      <p:sp>
        <p:nvSpPr>
          <p:cNvPr id="4" name="직사각형 3">
            <a:extLst>
              <a:ext uri="{FF2B5EF4-FFF2-40B4-BE49-F238E27FC236}">
                <a16:creationId xmlns:a16="http://schemas.microsoft.com/office/drawing/2014/main" id="{55DF17A2-4F83-4C54-8A33-2CC056659957}"/>
              </a:ext>
            </a:extLst>
          </p:cNvPr>
          <p:cNvSpPr/>
          <p:nvPr/>
        </p:nvSpPr>
        <p:spPr>
          <a:xfrm>
            <a:off x="452500" y="843924"/>
            <a:ext cx="7038680" cy="400110"/>
          </a:xfrm>
          <a:prstGeom prst="rect">
            <a:avLst/>
          </a:prstGeom>
        </p:spPr>
        <p:txBody>
          <a:bodyPr wrap="square">
            <a:spAutoFit/>
          </a:bodyPr>
          <a:lstStyle/>
          <a:p>
            <a:r>
              <a:rPr lang="en-US" altLang="ko-KR" sz="2000" b="1">
                <a:latin typeface="+mj-ea"/>
                <a:ea typeface="+mj-ea"/>
              </a:rPr>
              <a:t>Supervised/Unsupervised learning</a:t>
            </a:r>
            <a:endParaRPr lang="ko-KR" altLang="en-US" sz="2000" b="1">
              <a:latin typeface="+mj-ea"/>
              <a:ea typeface="+mj-ea"/>
            </a:endParaRPr>
          </a:p>
        </p:txBody>
      </p:sp>
      <p:sp>
        <p:nvSpPr>
          <p:cNvPr id="15" name="텍스트 개체 틀 2">
            <a:extLst>
              <a:ext uri="{FF2B5EF4-FFF2-40B4-BE49-F238E27FC236}">
                <a16:creationId xmlns:a16="http://schemas.microsoft.com/office/drawing/2014/main" id="{611BB19B-5958-4486-927A-1DC46350CB89}"/>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Tree>
    <p:extLst>
      <p:ext uri="{BB962C8B-B14F-4D97-AF65-F5344CB8AC3E}">
        <p14:creationId xmlns:p14="http://schemas.microsoft.com/office/powerpoint/2010/main" val="285746771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2122107A-A7B1-418C-BA41-9F428A0E65BF}"/>
              </a:ext>
            </a:extLst>
          </p:cNvPr>
          <p:cNvSpPr/>
          <p:nvPr/>
        </p:nvSpPr>
        <p:spPr>
          <a:xfrm>
            <a:off x="1123533" y="1058688"/>
            <a:ext cx="7770587" cy="2308324"/>
          </a:xfrm>
          <a:prstGeom prst="rect">
            <a:avLst/>
          </a:prstGeom>
          <a:solidFill>
            <a:srgbClr val="E2E2F6"/>
          </a:solidFill>
        </p:spPr>
        <p:txBody>
          <a:bodyPr wrap="square">
            <a:spAutoFit/>
          </a:bodyPr>
          <a:lstStyle/>
          <a:p>
            <a:r>
              <a:rPr lang="pl-PL" altLang="ko-KR" sz="1600">
                <a:latin typeface="Consolas" panose="020B0609020204030204" pitchFamily="49" charset="0"/>
              </a:rPr>
              <a:t>layer3 = SingleLayer()</a:t>
            </a:r>
          </a:p>
          <a:p>
            <a:r>
              <a:rPr lang="pl-PL" altLang="ko-KR" sz="1600">
                <a:latin typeface="Consolas" panose="020B0609020204030204" pitchFamily="49" charset="0"/>
              </a:rPr>
              <a:t>layer3.fit(x_train_scaled, y_train, x_val=x_val_scaled, y_val=y_val)</a:t>
            </a:r>
          </a:p>
          <a:p>
            <a:r>
              <a:rPr lang="pl-PL" altLang="ko-KR" sz="1600">
                <a:latin typeface="Consolas" panose="020B0609020204030204" pitchFamily="49" charset="0"/>
              </a:rPr>
              <a:t>plt.ylim(0, 0.3)</a:t>
            </a:r>
          </a:p>
          <a:p>
            <a:r>
              <a:rPr lang="pl-PL" altLang="ko-KR" sz="1600">
                <a:latin typeface="Consolas" panose="020B0609020204030204" pitchFamily="49" charset="0"/>
              </a:rPr>
              <a:t>plt.plot(layer3.losses)</a:t>
            </a:r>
          </a:p>
          <a:p>
            <a:r>
              <a:rPr lang="pl-PL" altLang="ko-KR" sz="1600">
                <a:latin typeface="Consolas" panose="020B0609020204030204" pitchFamily="49" charset="0"/>
              </a:rPr>
              <a:t>plt.plot(layer3.val_losses)</a:t>
            </a:r>
          </a:p>
          <a:p>
            <a:r>
              <a:rPr lang="pl-PL" altLang="ko-KR" sz="1600">
                <a:latin typeface="Consolas" panose="020B0609020204030204" pitchFamily="49" charset="0"/>
              </a:rPr>
              <a:t>plt.ylabel('loss')</a:t>
            </a:r>
          </a:p>
          <a:p>
            <a:r>
              <a:rPr lang="pl-PL" altLang="ko-KR" sz="1600">
                <a:latin typeface="Consolas" panose="020B0609020204030204" pitchFamily="49" charset="0"/>
              </a:rPr>
              <a:t>plt.xlabel('epoch')</a:t>
            </a:r>
          </a:p>
          <a:p>
            <a:r>
              <a:rPr lang="pl-PL" altLang="ko-KR" sz="1600">
                <a:latin typeface="Consolas" panose="020B0609020204030204" pitchFamily="49" charset="0"/>
              </a:rPr>
              <a:t>plt.legend(['train_loss', 'val_loss'])</a:t>
            </a:r>
          </a:p>
          <a:p>
            <a:r>
              <a:rPr lang="pl-PL" altLang="ko-KR" sz="1600">
                <a:latin typeface="Consolas" panose="020B0609020204030204" pitchFamily="49" charset="0"/>
              </a:rPr>
              <a:t>plt.show()</a:t>
            </a:r>
            <a:endParaRPr lang="ko-KR" altLang="en-US" sz="1200">
              <a:latin typeface="Consolas" panose="020B0609020204030204" pitchFamily="49" charset="0"/>
            </a:endParaRPr>
          </a:p>
        </p:txBody>
      </p:sp>
      <p:pic>
        <p:nvPicPr>
          <p:cNvPr id="12290" name="Picture 2">
            <a:extLst>
              <a:ext uri="{FF2B5EF4-FFF2-40B4-BE49-F238E27FC236}">
                <a16:creationId xmlns:a16="http://schemas.microsoft.com/office/drawing/2014/main" id="{1ADE9218-0938-4476-A0A9-3A62BBDD46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3668" y="3497898"/>
            <a:ext cx="4218664" cy="2862665"/>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8390A1EF-35E0-4F17-B2E2-25FE12D3ACFD}"/>
              </a:ext>
            </a:extLst>
          </p:cNvPr>
          <p:cNvSpPr>
            <a:spLocks noGrp="1"/>
          </p:cNvSpPr>
          <p:nvPr>
            <p:ph type="body" sz="quarter" idx="19"/>
          </p:nvPr>
        </p:nvSpPr>
        <p:spPr/>
        <p:txBody>
          <a:bodyPr/>
          <a:lstStyle/>
          <a:p>
            <a:r>
              <a:rPr lang="ko-KR" altLang="en-US"/>
              <a:t>과대적합 구간</a:t>
            </a:r>
          </a:p>
        </p:txBody>
      </p:sp>
      <p:sp>
        <p:nvSpPr>
          <p:cNvPr id="8" name="텍스트 개체 틀 6">
            <a:extLst>
              <a:ext uri="{FF2B5EF4-FFF2-40B4-BE49-F238E27FC236}">
                <a16:creationId xmlns:a16="http://schemas.microsoft.com/office/drawing/2014/main" id="{ECF33739-D706-46A8-9419-D5DEC42D904E}"/>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551326509"/>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2122107A-A7B1-418C-BA41-9F428A0E65BF}"/>
              </a:ext>
            </a:extLst>
          </p:cNvPr>
          <p:cNvSpPr/>
          <p:nvPr/>
        </p:nvSpPr>
        <p:spPr>
          <a:xfrm>
            <a:off x="1123533" y="1714637"/>
            <a:ext cx="7770587" cy="880819"/>
          </a:xfrm>
          <a:prstGeom prst="rect">
            <a:avLst/>
          </a:prstGeom>
          <a:solidFill>
            <a:srgbClr val="E2E2F6"/>
          </a:solidFill>
        </p:spPr>
        <p:txBody>
          <a:bodyPr wrap="square">
            <a:spAutoFit/>
          </a:bodyPr>
          <a:lstStyle/>
          <a:p>
            <a:r>
              <a:rPr lang="pl-PL" altLang="ko-KR" sz="1708">
                <a:latin typeface="Consolas" panose="020B0609020204030204" pitchFamily="49" charset="0"/>
              </a:rPr>
              <a:t>layer4 = SingleLayer()</a:t>
            </a:r>
          </a:p>
          <a:p>
            <a:r>
              <a:rPr lang="pl-PL" altLang="ko-KR" sz="1708">
                <a:latin typeface="Consolas" panose="020B0609020204030204" pitchFamily="49" charset="0"/>
              </a:rPr>
              <a:t>layer4.fit(x_train_scaled, y_train, epochs=20)</a:t>
            </a:r>
          </a:p>
          <a:p>
            <a:r>
              <a:rPr lang="pl-PL" altLang="ko-KR" sz="1708">
                <a:latin typeface="Consolas" panose="020B0609020204030204" pitchFamily="49" charset="0"/>
              </a:rPr>
              <a:t>layer4.score(x_val_scaled, y_val)</a:t>
            </a:r>
            <a:endParaRPr lang="ko-KR" altLang="en-US" sz="1328">
              <a:latin typeface="Consolas" panose="020B0609020204030204" pitchFamily="49" charset="0"/>
            </a:endParaRPr>
          </a:p>
        </p:txBody>
      </p:sp>
      <p:sp>
        <p:nvSpPr>
          <p:cNvPr id="6" name="직사각형 5">
            <a:extLst>
              <a:ext uri="{FF2B5EF4-FFF2-40B4-BE49-F238E27FC236}">
                <a16:creationId xmlns:a16="http://schemas.microsoft.com/office/drawing/2014/main" id="{30D90F3C-6072-4FCE-A00D-4FEDEC830F71}"/>
              </a:ext>
            </a:extLst>
          </p:cNvPr>
          <p:cNvSpPr/>
          <p:nvPr/>
        </p:nvSpPr>
        <p:spPr>
          <a:xfrm>
            <a:off x="1123532" y="2642115"/>
            <a:ext cx="2268570" cy="355162"/>
          </a:xfrm>
          <a:prstGeom prst="rect">
            <a:avLst/>
          </a:prstGeom>
        </p:spPr>
        <p:txBody>
          <a:bodyPr wrap="none">
            <a:spAutoFit/>
          </a:bodyPr>
          <a:lstStyle/>
          <a:p>
            <a:r>
              <a:rPr lang="en-US" altLang="ko-KR" sz="1708" b="1">
                <a:latin typeface="+mj-ea"/>
                <a:ea typeface="+mj-ea"/>
              </a:rPr>
              <a:t>0.978021978021978</a:t>
            </a:r>
            <a:endParaRPr lang="ko-KR" altLang="en-US" sz="1708" b="1">
              <a:latin typeface="+mj-ea"/>
              <a:ea typeface="+mj-ea"/>
            </a:endParaRPr>
          </a:p>
        </p:txBody>
      </p:sp>
      <p:sp>
        <p:nvSpPr>
          <p:cNvPr id="9" name="TextBox 8">
            <a:extLst>
              <a:ext uri="{FF2B5EF4-FFF2-40B4-BE49-F238E27FC236}">
                <a16:creationId xmlns:a16="http://schemas.microsoft.com/office/drawing/2014/main" id="{DA83E6D7-D641-41D0-8949-04A03AB913CC}"/>
              </a:ext>
            </a:extLst>
          </p:cNvPr>
          <p:cNvSpPr txBox="1"/>
          <p:nvPr/>
        </p:nvSpPr>
        <p:spPr>
          <a:xfrm>
            <a:off x="811708" y="1233421"/>
            <a:ext cx="1816523" cy="384401"/>
          </a:xfrm>
          <a:prstGeom prst="rect">
            <a:avLst/>
          </a:prstGeom>
          <a:noFill/>
        </p:spPr>
        <p:txBody>
          <a:bodyPr wrap="none" rtlCol="0">
            <a:spAutoFit/>
          </a:bodyPr>
          <a:lstStyle/>
          <a:p>
            <a:pPr algn="l"/>
            <a:r>
              <a:rPr lang="ko-KR" altLang="en-US" sz="1898" b="1">
                <a:latin typeface="+mj-ea"/>
                <a:ea typeface="+mj-ea"/>
              </a:rPr>
              <a:t>훈련 조기 종료</a:t>
            </a:r>
          </a:p>
        </p:txBody>
      </p:sp>
      <p:sp>
        <p:nvSpPr>
          <p:cNvPr id="2" name="텍스트 개체 틀 1">
            <a:extLst>
              <a:ext uri="{FF2B5EF4-FFF2-40B4-BE49-F238E27FC236}">
                <a16:creationId xmlns:a16="http://schemas.microsoft.com/office/drawing/2014/main" id="{EAA52F94-6A62-4ACD-B6B5-D80BA6AC70FA}"/>
              </a:ext>
            </a:extLst>
          </p:cNvPr>
          <p:cNvSpPr>
            <a:spLocks noGrp="1"/>
          </p:cNvSpPr>
          <p:nvPr>
            <p:ph type="body" sz="quarter" idx="19"/>
          </p:nvPr>
        </p:nvSpPr>
        <p:spPr/>
        <p:txBody>
          <a:bodyPr/>
          <a:lstStyle/>
          <a:p>
            <a:r>
              <a:rPr lang="ko-KR" altLang="en-US"/>
              <a:t>훈련 조기 종료</a:t>
            </a:r>
          </a:p>
        </p:txBody>
      </p:sp>
      <p:sp>
        <p:nvSpPr>
          <p:cNvPr id="10" name="텍스트 개체 틀 6">
            <a:extLst>
              <a:ext uri="{FF2B5EF4-FFF2-40B4-BE49-F238E27FC236}">
                <a16:creationId xmlns:a16="http://schemas.microsoft.com/office/drawing/2014/main" id="{FC452D93-F3B4-4CA7-BDAB-CE78680B1786}"/>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350788340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직선 연결선 9">
            <a:extLst>
              <a:ext uri="{FF2B5EF4-FFF2-40B4-BE49-F238E27FC236}">
                <a16:creationId xmlns:a16="http://schemas.microsoft.com/office/drawing/2014/main" id="{E13DB32D-8792-4120-937D-FF937C318F01}"/>
              </a:ext>
            </a:extLst>
          </p:cNvPr>
          <p:cNvCxnSpPr/>
          <p:nvPr/>
        </p:nvCxnSpPr>
        <p:spPr>
          <a:xfrm>
            <a:off x="1446478" y="2603051"/>
            <a:ext cx="0" cy="212685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직선 연결선 10">
            <a:extLst>
              <a:ext uri="{FF2B5EF4-FFF2-40B4-BE49-F238E27FC236}">
                <a16:creationId xmlns:a16="http://schemas.microsoft.com/office/drawing/2014/main" id="{00D3863B-BDC8-42BB-867A-D9CC47251D01}"/>
              </a:ext>
            </a:extLst>
          </p:cNvPr>
          <p:cNvCxnSpPr>
            <a:cxnSpLocks/>
          </p:cNvCxnSpPr>
          <p:nvPr/>
        </p:nvCxnSpPr>
        <p:spPr>
          <a:xfrm flipH="1">
            <a:off x="1446478" y="4729904"/>
            <a:ext cx="242704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BF754CD1-4BD8-4D56-B643-2E8865C09DD9}"/>
              </a:ext>
            </a:extLst>
          </p:cNvPr>
          <p:cNvSpPr txBox="1"/>
          <p:nvPr/>
        </p:nvSpPr>
        <p:spPr>
          <a:xfrm>
            <a:off x="1092490" y="2442447"/>
            <a:ext cx="301686" cy="355162"/>
          </a:xfrm>
          <a:prstGeom prst="rect">
            <a:avLst/>
          </a:prstGeom>
          <a:noFill/>
        </p:spPr>
        <p:txBody>
          <a:bodyPr wrap="none" rtlCol="0">
            <a:spAutoFit/>
          </a:bodyPr>
          <a:lstStyle/>
          <a:p>
            <a:pPr algn="l"/>
            <a:r>
              <a:rPr lang="en-US" altLang="ko-KR" sz="1708" b="1">
                <a:latin typeface="+mj-ea"/>
                <a:ea typeface="+mj-ea"/>
              </a:rPr>
              <a:t>y</a:t>
            </a:r>
            <a:endParaRPr lang="ko-KR" altLang="en-US" sz="1708" b="1">
              <a:latin typeface="+mj-ea"/>
              <a:ea typeface="+mj-ea"/>
            </a:endParaRPr>
          </a:p>
        </p:txBody>
      </p:sp>
      <p:sp>
        <p:nvSpPr>
          <p:cNvPr id="13" name="TextBox 12">
            <a:extLst>
              <a:ext uri="{FF2B5EF4-FFF2-40B4-BE49-F238E27FC236}">
                <a16:creationId xmlns:a16="http://schemas.microsoft.com/office/drawing/2014/main" id="{79AC5598-9CD2-4197-8BF9-D4148627311F}"/>
              </a:ext>
            </a:extLst>
          </p:cNvPr>
          <p:cNvSpPr txBox="1"/>
          <p:nvPr/>
        </p:nvSpPr>
        <p:spPr>
          <a:xfrm>
            <a:off x="3732687" y="4729904"/>
            <a:ext cx="303288" cy="355162"/>
          </a:xfrm>
          <a:prstGeom prst="rect">
            <a:avLst/>
          </a:prstGeom>
          <a:noFill/>
        </p:spPr>
        <p:txBody>
          <a:bodyPr wrap="none" rtlCol="0">
            <a:spAutoFit/>
          </a:bodyPr>
          <a:lstStyle/>
          <a:p>
            <a:pPr algn="l"/>
            <a:r>
              <a:rPr lang="en-US" altLang="ko-KR" sz="1708" b="1">
                <a:latin typeface="+mj-ea"/>
                <a:ea typeface="+mj-ea"/>
              </a:rPr>
              <a:t>x</a:t>
            </a:r>
            <a:endParaRPr lang="ko-KR" altLang="en-US" sz="1708" b="1">
              <a:latin typeface="+mj-ea"/>
              <a:ea typeface="+mj-ea"/>
            </a:endParaRPr>
          </a:p>
        </p:txBody>
      </p:sp>
      <p:grpSp>
        <p:nvGrpSpPr>
          <p:cNvPr id="3" name="그룹 2">
            <a:extLst>
              <a:ext uri="{FF2B5EF4-FFF2-40B4-BE49-F238E27FC236}">
                <a16:creationId xmlns:a16="http://schemas.microsoft.com/office/drawing/2014/main" id="{C8DA9F7C-AA2D-4764-A25B-E32891B168DC}"/>
              </a:ext>
            </a:extLst>
          </p:cNvPr>
          <p:cNvGrpSpPr/>
          <p:nvPr/>
        </p:nvGrpSpPr>
        <p:grpSpPr>
          <a:xfrm>
            <a:off x="1869106" y="2994059"/>
            <a:ext cx="1863581" cy="1200642"/>
            <a:chOff x="1806498" y="2603985"/>
            <a:chExt cx="2261103" cy="1265484"/>
          </a:xfrm>
        </p:grpSpPr>
        <p:sp>
          <p:nvSpPr>
            <p:cNvPr id="2" name="타원 1">
              <a:extLst>
                <a:ext uri="{FF2B5EF4-FFF2-40B4-BE49-F238E27FC236}">
                  <a16:creationId xmlns:a16="http://schemas.microsoft.com/office/drawing/2014/main" id="{DB4F003C-D686-4677-88FE-AD2801CE10F0}"/>
                </a:ext>
              </a:extLst>
            </p:cNvPr>
            <p:cNvSpPr/>
            <p:nvPr/>
          </p:nvSpPr>
          <p:spPr>
            <a:xfrm>
              <a:off x="1806498" y="3583256"/>
              <a:ext cx="66907"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4" name="타원 23">
              <a:extLst>
                <a:ext uri="{FF2B5EF4-FFF2-40B4-BE49-F238E27FC236}">
                  <a16:creationId xmlns:a16="http://schemas.microsoft.com/office/drawing/2014/main" id="{43683333-D693-4432-9D98-1267C692D02C}"/>
                </a:ext>
              </a:extLst>
            </p:cNvPr>
            <p:cNvSpPr/>
            <p:nvPr/>
          </p:nvSpPr>
          <p:spPr>
            <a:xfrm>
              <a:off x="2085279" y="3802562"/>
              <a:ext cx="66907"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5" name="타원 24">
              <a:extLst>
                <a:ext uri="{FF2B5EF4-FFF2-40B4-BE49-F238E27FC236}">
                  <a16:creationId xmlns:a16="http://schemas.microsoft.com/office/drawing/2014/main" id="{74CE8A54-284E-464B-A908-99D3B695143E}"/>
                </a:ext>
              </a:extLst>
            </p:cNvPr>
            <p:cNvSpPr/>
            <p:nvPr/>
          </p:nvSpPr>
          <p:spPr>
            <a:xfrm>
              <a:off x="2573197" y="3769108"/>
              <a:ext cx="66907"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6" name="타원 25">
              <a:extLst>
                <a:ext uri="{FF2B5EF4-FFF2-40B4-BE49-F238E27FC236}">
                  <a16:creationId xmlns:a16="http://schemas.microsoft.com/office/drawing/2014/main" id="{0D524B95-7532-4510-821C-3F54FA919CCF}"/>
                </a:ext>
              </a:extLst>
            </p:cNvPr>
            <p:cNvSpPr/>
            <p:nvPr/>
          </p:nvSpPr>
          <p:spPr>
            <a:xfrm>
              <a:off x="2850713" y="3395546"/>
              <a:ext cx="66907"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7" name="타원 26">
              <a:extLst>
                <a:ext uri="{FF2B5EF4-FFF2-40B4-BE49-F238E27FC236}">
                  <a16:creationId xmlns:a16="http://schemas.microsoft.com/office/drawing/2014/main" id="{DBB3C705-67E4-4704-9EBB-F16BBE844EF4}"/>
                </a:ext>
              </a:extLst>
            </p:cNvPr>
            <p:cNvSpPr/>
            <p:nvPr/>
          </p:nvSpPr>
          <p:spPr>
            <a:xfrm>
              <a:off x="3187703" y="3014550"/>
              <a:ext cx="66907"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8" name="타원 27">
              <a:extLst>
                <a:ext uri="{FF2B5EF4-FFF2-40B4-BE49-F238E27FC236}">
                  <a16:creationId xmlns:a16="http://schemas.microsoft.com/office/drawing/2014/main" id="{5971CE06-16B4-454C-9BE5-52034AC55A34}"/>
                </a:ext>
              </a:extLst>
            </p:cNvPr>
            <p:cNvSpPr/>
            <p:nvPr/>
          </p:nvSpPr>
          <p:spPr>
            <a:xfrm>
              <a:off x="3555693" y="2727492"/>
              <a:ext cx="66907"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9" name="타원 28">
              <a:extLst>
                <a:ext uri="{FF2B5EF4-FFF2-40B4-BE49-F238E27FC236}">
                  <a16:creationId xmlns:a16="http://schemas.microsoft.com/office/drawing/2014/main" id="{696C2FCA-8FF5-4929-B1E6-F04F8676C0FE}"/>
                </a:ext>
              </a:extLst>
            </p:cNvPr>
            <p:cNvSpPr/>
            <p:nvPr/>
          </p:nvSpPr>
          <p:spPr>
            <a:xfrm>
              <a:off x="4000694" y="2603985"/>
              <a:ext cx="66907"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sp>
        <p:nvSpPr>
          <p:cNvPr id="4" name="자유형: 도형 3">
            <a:extLst>
              <a:ext uri="{FF2B5EF4-FFF2-40B4-BE49-F238E27FC236}">
                <a16:creationId xmlns:a16="http://schemas.microsoft.com/office/drawing/2014/main" id="{5DD1D81D-D12F-411D-8236-5DAE321503C6}"/>
              </a:ext>
            </a:extLst>
          </p:cNvPr>
          <p:cNvSpPr/>
          <p:nvPr/>
        </p:nvSpPr>
        <p:spPr>
          <a:xfrm>
            <a:off x="1815128" y="2853463"/>
            <a:ext cx="1512205" cy="1465099"/>
          </a:xfrm>
          <a:custGeom>
            <a:avLst/>
            <a:gdLst>
              <a:gd name="connsiteX0" fmla="*/ 0 w 1962615"/>
              <a:gd name="connsiteY0" fmla="*/ 1449658 h 1961791"/>
              <a:gd name="connsiteX1" fmla="*/ 349405 w 1962615"/>
              <a:gd name="connsiteY1" fmla="*/ 1799063 h 1961791"/>
              <a:gd name="connsiteX2" fmla="*/ 698810 w 1962615"/>
              <a:gd name="connsiteY2" fmla="*/ 1955180 h 1961791"/>
              <a:gd name="connsiteX3" fmla="*/ 981308 w 1962615"/>
              <a:gd name="connsiteY3" fmla="*/ 1880839 h 1961791"/>
              <a:gd name="connsiteX4" fmla="*/ 1464527 w 1962615"/>
              <a:gd name="connsiteY4" fmla="*/ 1427356 h 1961791"/>
              <a:gd name="connsiteX5" fmla="*/ 1732157 w 1962615"/>
              <a:gd name="connsiteY5" fmla="*/ 892097 h 1961791"/>
              <a:gd name="connsiteX6" fmla="*/ 1895708 w 1962615"/>
              <a:gd name="connsiteY6" fmla="*/ 394010 h 1961791"/>
              <a:gd name="connsiteX7" fmla="*/ 1962615 w 1962615"/>
              <a:gd name="connsiteY7" fmla="*/ 0 h 1961791"/>
              <a:gd name="connsiteX8" fmla="*/ 1962615 w 1962615"/>
              <a:gd name="connsiteY8" fmla="*/ 0 h 1961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62615" h="1961791">
                <a:moveTo>
                  <a:pt x="0" y="1449658"/>
                </a:moveTo>
                <a:cubicBezTo>
                  <a:pt x="116468" y="1582233"/>
                  <a:pt x="232937" y="1714809"/>
                  <a:pt x="349405" y="1799063"/>
                </a:cubicBezTo>
                <a:cubicBezTo>
                  <a:pt x="465873" y="1883317"/>
                  <a:pt x="593493" y="1941551"/>
                  <a:pt x="698810" y="1955180"/>
                </a:cubicBezTo>
                <a:cubicBezTo>
                  <a:pt x="804127" y="1968809"/>
                  <a:pt x="853689" y="1968810"/>
                  <a:pt x="981308" y="1880839"/>
                </a:cubicBezTo>
                <a:cubicBezTo>
                  <a:pt x="1108927" y="1792868"/>
                  <a:pt x="1339386" y="1592146"/>
                  <a:pt x="1464527" y="1427356"/>
                </a:cubicBezTo>
                <a:cubicBezTo>
                  <a:pt x="1589668" y="1262566"/>
                  <a:pt x="1660294" y="1064321"/>
                  <a:pt x="1732157" y="892097"/>
                </a:cubicBezTo>
                <a:cubicBezTo>
                  <a:pt x="1804020" y="719873"/>
                  <a:pt x="1857298" y="542693"/>
                  <a:pt x="1895708" y="394010"/>
                </a:cubicBezTo>
                <a:cubicBezTo>
                  <a:pt x="1934118" y="245327"/>
                  <a:pt x="1962615" y="0"/>
                  <a:pt x="1962615" y="0"/>
                </a:cubicBezTo>
                <a:lnTo>
                  <a:pt x="1962615" y="0"/>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p>
        </p:txBody>
      </p:sp>
      <p:sp>
        <p:nvSpPr>
          <p:cNvPr id="5" name="자유형: 도형 4">
            <a:extLst>
              <a:ext uri="{FF2B5EF4-FFF2-40B4-BE49-F238E27FC236}">
                <a16:creationId xmlns:a16="http://schemas.microsoft.com/office/drawing/2014/main" id="{5B45C380-E8C9-4F85-B6A1-4FD74BBC02DF}"/>
              </a:ext>
            </a:extLst>
          </p:cNvPr>
          <p:cNvSpPr/>
          <p:nvPr/>
        </p:nvSpPr>
        <p:spPr>
          <a:xfrm>
            <a:off x="1830273" y="2899318"/>
            <a:ext cx="1798930" cy="1179233"/>
          </a:xfrm>
          <a:custGeom>
            <a:avLst/>
            <a:gdLst>
              <a:gd name="connsiteX0" fmla="*/ 0 w 2133600"/>
              <a:gd name="connsiteY0" fmla="*/ 1524000 h 1524000"/>
              <a:gd name="connsiteX1" fmla="*/ 847493 w 2133600"/>
              <a:gd name="connsiteY1" fmla="*/ 1427356 h 1524000"/>
              <a:gd name="connsiteX2" fmla="*/ 1665249 w 2133600"/>
              <a:gd name="connsiteY2" fmla="*/ 1092820 h 1524000"/>
              <a:gd name="connsiteX3" fmla="*/ 2022088 w 2133600"/>
              <a:gd name="connsiteY3" fmla="*/ 505522 h 1524000"/>
              <a:gd name="connsiteX4" fmla="*/ 2133600 w 2133600"/>
              <a:gd name="connsiteY4" fmla="*/ 0 h 1524000"/>
              <a:gd name="connsiteX5" fmla="*/ 2133600 w 2133600"/>
              <a:gd name="connsiteY5" fmla="*/ 0 h 152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33600" h="1524000">
                <a:moveTo>
                  <a:pt x="0" y="1524000"/>
                </a:moveTo>
                <a:cubicBezTo>
                  <a:pt x="284975" y="1511609"/>
                  <a:pt x="569951" y="1499219"/>
                  <a:pt x="847493" y="1427356"/>
                </a:cubicBezTo>
                <a:cubicBezTo>
                  <a:pt x="1125035" y="1355493"/>
                  <a:pt x="1469483" y="1246459"/>
                  <a:pt x="1665249" y="1092820"/>
                </a:cubicBezTo>
                <a:cubicBezTo>
                  <a:pt x="1861015" y="939181"/>
                  <a:pt x="1944030" y="687659"/>
                  <a:pt x="2022088" y="505522"/>
                </a:cubicBezTo>
                <a:cubicBezTo>
                  <a:pt x="2100146" y="323385"/>
                  <a:pt x="2133600" y="0"/>
                  <a:pt x="2133600" y="0"/>
                </a:cubicBezTo>
                <a:lnTo>
                  <a:pt x="2133600" y="0"/>
                </a:lnTo>
              </a:path>
            </a:pathLst>
          </a:cu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p>
        </p:txBody>
      </p:sp>
      <p:cxnSp>
        <p:nvCxnSpPr>
          <p:cNvPr id="32" name="직선 연결선 31">
            <a:extLst>
              <a:ext uri="{FF2B5EF4-FFF2-40B4-BE49-F238E27FC236}">
                <a16:creationId xmlns:a16="http://schemas.microsoft.com/office/drawing/2014/main" id="{B4C24BEB-6A3E-461B-B481-9ED057D725C4}"/>
              </a:ext>
            </a:extLst>
          </p:cNvPr>
          <p:cNvCxnSpPr/>
          <p:nvPr/>
        </p:nvCxnSpPr>
        <p:spPr>
          <a:xfrm>
            <a:off x="5417445" y="2603051"/>
            <a:ext cx="0" cy="212685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직선 연결선 32">
            <a:extLst>
              <a:ext uri="{FF2B5EF4-FFF2-40B4-BE49-F238E27FC236}">
                <a16:creationId xmlns:a16="http://schemas.microsoft.com/office/drawing/2014/main" id="{0743A31A-BADD-4D55-901E-C967C0093C9B}"/>
              </a:ext>
            </a:extLst>
          </p:cNvPr>
          <p:cNvCxnSpPr>
            <a:cxnSpLocks/>
          </p:cNvCxnSpPr>
          <p:nvPr/>
        </p:nvCxnSpPr>
        <p:spPr>
          <a:xfrm flipH="1">
            <a:off x="5417446" y="4729904"/>
            <a:ext cx="242704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AA2DECFA-CF04-41AC-832D-8C9696980FF1}"/>
              </a:ext>
            </a:extLst>
          </p:cNvPr>
          <p:cNvSpPr txBox="1"/>
          <p:nvPr/>
        </p:nvSpPr>
        <p:spPr>
          <a:xfrm>
            <a:off x="5063457" y="2442447"/>
            <a:ext cx="301686" cy="355162"/>
          </a:xfrm>
          <a:prstGeom prst="rect">
            <a:avLst/>
          </a:prstGeom>
          <a:noFill/>
        </p:spPr>
        <p:txBody>
          <a:bodyPr wrap="none" rtlCol="0">
            <a:spAutoFit/>
          </a:bodyPr>
          <a:lstStyle/>
          <a:p>
            <a:pPr algn="l"/>
            <a:r>
              <a:rPr lang="en-US" altLang="ko-KR" sz="1708" b="1">
                <a:latin typeface="+mj-ea"/>
                <a:ea typeface="+mj-ea"/>
              </a:rPr>
              <a:t>y</a:t>
            </a:r>
            <a:endParaRPr lang="ko-KR" altLang="en-US" sz="1708" b="1">
              <a:latin typeface="+mj-ea"/>
              <a:ea typeface="+mj-ea"/>
            </a:endParaRPr>
          </a:p>
        </p:txBody>
      </p:sp>
      <p:sp>
        <p:nvSpPr>
          <p:cNvPr id="35" name="TextBox 34">
            <a:extLst>
              <a:ext uri="{FF2B5EF4-FFF2-40B4-BE49-F238E27FC236}">
                <a16:creationId xmlns:a16="http://schemas.microsoft.com/office/drawing/2014/main" id="{F7FE85B8-B5EE-47F9-A861-5CBD1C432153}"/>
              </a:ext>
            </a:extLst>
          </p:cNvPr>
          <p:cNvSpPr txBox="1"/>
          <p:nvPr/>
        </p:nvSpPr>
        <p:spPr>
          <a:xfrm>
            <a:off x="7703654" y="4729904"/>
            <a:ext cx="303288" cy="355162"/>
          </a:xfrm>
          <a:prstGeom prst="rect">
            <a:avLst/>
          </a:prstGeom>
          <a:noFill/>
        </p:spPr>
        <p:txBody>
          <a:bodyPr wrap="none" rtlCol="0">
            <a:spAutoFit/>
          </a:bodyPr>
          <a:lstStyle/>
          <a:p>
            <a:pPr algn="l"/>
            <a:r>
              <a:rPr lang="en-US" altLang="ko-KR" sz="1708" b="1">
                <a:latin typeface="+mj-ea"/>
                <a:ea typeface="+mj-ea"/>
              </a:rPr>
              <a:t>x</a:t>
            </a:r>
            <a:endParaRPr lang="ko-KR" altLang="en-US" sz="1708" b="1">
              <a:latin typeface="+mj-ea"/>
              <a:ea typeface="+mj-ea"/>
            </a:endParaRPr>
          </a:p>
        </p:txBody>
      </p:sp>
      <p:sp>
        <p:nvSpPr>
          <p:cNvPr id="37" name="타원 36">
            <a:extLst>
              <a:ext uri="{FF2B5EF4-FFF2-40B4-BE49-F238E27FC236}">
                <a16:creationId xmlns:a16="http://schemas.microsoft.com/office/drawing/2014/main" id="{A1A4D1C1-A4B2-4185-97B9-33D55C3E5BFE}"/>
              </a:ext>
            </a:extLst>
          </p:cNvPr>
          <p:cNvSpPr/>
          <p:nvPr/>
        </p:nvSpPr>
        <p:spPr>
          <a:xfrm>
            <a:off x="5840073" y="3923154"/>
            <a:ext cx="55144" cy="6347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8" name="타원 37">
            <a:extLst>
              <a:ext uri="{FF2B5EF4-FFF2-40B4-BE49-F238E27FC236}">
                <a16:creationId xmlns:a16="http://schemas.microsoft.com/office/drawing/2014/main" id="{863F0123-9810-403E-BAD1-13306E5017AE}"/>
              </a:ext>
            </a:extLst>
          </p:cNvPr>
          <p:cNvSpPr/>
          <p:nvPr/>
        </p:nvSpPr>
        <p:spPr>
          <a:xfrm>
            <a:off x="6069842" y="4131223"/>
            <a:ext cx="55144" cy="6347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9" name="타원 38">
            <a:extLst>
              <a:ext uri="{FF2B5EF4-FFF2-40B4-BE49-F238E27FC236}">
                <a16:creationId xmlns:a16="http://schemas.microsoft.com/office/drawing/2014/main" id="{F9F2D052-26EB-4DD4-ADCB-E16F16AFE029}"/>
              </a:ext>
            </a:extLst>
          </p:cNvPr>
          <p:cNvSpPr/>
          <p:nvPr/>
        </p:nvSpPr>
        <p:spPr>
          <a:xfrm>
            <a:off x="6471979" y="4099483"/>
            <a:ext cx="55144" cy="6347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0" name="타원 39">
            <a:extLst>
              <a:ext uri="{FF2B5EF4-FFF2-40B4-BE49-F238E27FC236}">
                <a16:creationId xmlns:a16="http://schemas.microsoft.com/office/drawing/2014/main" id="{307F5867-18CA-4997-AE59-47B8E8F2E2B8}"/>
              </a:ext>
            </a:extLst>
          </p:cNvPr>
          <p:cNvSpPr/>
          <p:nvPr/>
        </p:nvSpPr>
        <p:spPr>
          <a:xfrm>
            <a:off x="6700706" y="3745062"/>
            <a:ext cx="55144" cy="6347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1" name="타원 40">
            <a:extLst>
              <a:ext uri="{FF2B5EF4-FFF2-40B4-BE49-F238E27FC236}">
                <a16:creationId xmlns:a16="http://schemas.microsoft.com/office/drawing/2014/main" id="{055B39B3-4F50-4A58-BD09-1A5153E61733}"/>
              </a:ext>
            </a:extLst>
          </p:cNvPr>
          <p:cNvSpPr/>
          <p:nvPr/>
        </p:nvSpPr>
        <p:spPr>
          <a:xfrm>
            <a:off x="6978450" y="3383588"/>
            <a:ext cx="55144" cy="6347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2" name="타원 41">
            <a:extLst>
              <a:ext uri="{FF2B5EF4-FFF2-40B4-BE49-F238E27FC236}">
                <a16:creationId xmlns:a16="http://schemas.microsoft.com/office/drawing/2014/main" id="{35F4050C-099B-4F94-9875-1402E4A089ED}"/>
              </a:ext>
            </a:extLst>
          </p:cNvPr>
          <p:cNvSpPr/>
          <p:nvPr/>
        </p:nvSpPr>
        <p:spPr>
          <a:xfrm>
            <a:off x="7281744" y="3111239"/>
            <a:ext cx="55144" cy="6347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3" name="타원 42">
            <a:extLst>
              <a:ext uri="{FF2B5EF4-FFF2-40B4-BE49-F238E27FC236}">
                <a16:creationId xmlns:a16="http://schemas.microsoft.com/office/drawing/2014/main" id="{A0C844E6-5692-4D64-9EF9-52A3FEB47AF8}"/>
              </a:ext>
            </a:extLst>
          </p:cNvPr>
          <p:cNvSpPr/>
          <p:nvPr/>
        </p:nvSpPr>
        <p:spPr>
          <a:xfrm>
            <a:off x="7648510" y="2994060"/>
            <a:ext cx="55144" cy="6347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6" name="타원 45">
            <a:extLst>
              <a:ext uri="{FF2B5EF4-FFF2-40B4-BE49-F238E27FC236}">
                <a16:creationId xmlns:a16="http://schemas.microsoft.com/office/drawing/2014/main" id="{2B0F8809-7FEE-44A5-A0BC-E178E834270E}"/>
              </a:ext>
            </a:extLst>
          </p:cNvPr>
          <p:cNvSpPr/>
          <p:nvPr/>
        </p:nvSpPr>
        <p:spPr>
          <a:xfrm>
            <a:off x="7436755" y="2746099"/>
            <a:ext cx="55144" cy="6347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0" name="자유형: 도형 29">
            <a:extLst>
              <a:ext uri="{FF2B5EF4-FFF2-40B4-BE49-F238E27FC236}">
                <a16:creationId xmlns:a16="http://schemas.microsoft.com/office/drawing/2014/main" id="{BD2E8623-2D24-404A-B3EE-98FB718FD499}"/>
              </a:ext>
            </a:extLst>
          </p:cNvPr>
          <p:cNvSpPr/>
          <p:nvPr/>
        </p:nvSpPr>
        <p:spPr>
          <a:xfrm>
            <a:off x="5741327" y="2968777"/>
            <a:ext cx="2151235" cy="1262173"/>
          </a:xfrm>
          <a:custGeom>
            <a:avLst/>
            <a:gdLst>
              <a:gd name="connsiteX0" fmla="*/ 0 w 2267415"/>
              <a:gd name="connsiteY0" fmla="*/ 944137 h 1330338"/>
              <a:gd name="connsiteX1" fmla="*/ 401444 w 2267415"/>
              <a:gd name="connsiteY1" fmla="*/ 1308410 h 1330338"/>
              <a:gd name="connsiteX2" fmla="*/ 817756 w 2267415"/>
              <a:gd name="connsiteY2" fmla="*/ 1241502 h 1330338"/>
              <a:gd name="connsiteX3" fmla="*/ 1085385 w 2267415"/>
              <a:gd name="connsiteY3" fmla="*/ 847493 h 1330338"/>
              <a:gd name="connsiteX4" fmla="*/ 1323278 w 2267415"/>
              <a:gd name="connsiteY4" fmla="*/ 483219 h 1330338"/>
              <a:gd name="connsiteX5" fmla="*/ 1650381 w 2267415"/>
              <a:gd name="connsiteY5" fmla="*/ 193288 h 1330338"/>
              <a:gd name="connsiteX6" fmla="*/ 2051825 w 2267415"/>
              <a:gd name="connsiteY6" fmla="*/ 52039 h 1330338"/>
              <a:gd name="connsiteX7" fmla="*/ 2267415 w 2267415"/>
              <a:gd name="connsiteY7" fmla="*/ 0 h 1330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67415" h="1330338">
                <a:moveTo>
                  <a:pt x="0" y="944137"/>
                </a:moveTo>
                <a:cubicBezTo>
                  <a:pt x="132575" y="1101493"/>
                  <a:pt x="265151" y="1258849"/>
                  <a:pt x="401444" y="1308410"/>
                </a:cubicBezTo>
                <a:cubicBezTo>
                  <a:pt x="537737" y="1357971"/>
                  <a:pt x="703766" y="1318321"/>
                  <a:pt x="817756" y="1241502"/>
                </a:cubicBezTo>
                <a:cubicBezTo>
                  <a:pt x="931746" y="1164683"/>
                  <a:pt x="1001131" y="973874"/>
                  <a:pt x="1085385" y="847493"/>
                </a:cubicBezTo>
                <a:cubicBezTo>
                  <a:pt x="1169639" y="721112"/>
                  <a:pt x="1229112" y="592253"/>
                  <a:pt x="1323278" y="483219"/>
                </a:cubicBezTo>
                <a:cubicBezTo>
                  <a:pt x="1417444" y="374185"/>
                  <a:pt x="1528956" y="265151"/>
                  <a:pt x="1650381" y="193288"/>
                </a:cubicBezTo>
                <a:cubicBezTo>
                  <a:pt x="1771806" y="121425"/>
                  <a:pt x="1948986" y="84254"/>
                  <a:pt x="2051825" y="52039"/>
                </a:cubicBezTo>
                <a:cubicBezTo>
                  <a:pt x="2154664" y="19824"/>
                  <a:pt x="2211039" y="9912"/>
                  <a:pt x="2267415" y="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p>
        </p:txBody>
      </p:sp>
      <p:sp>
        <p:nvSpPr>
          <p:cNvPr id="31" name="직사각형 30">
            <a:extLst>
              <a:ext uri="{FF2B5EF4-FFF2-40B4-BE49-F238E27FC236}">
                <a16:creationId xmlns:a16="http://schemas.microsoft.com/office/drawing/2014/main" id="{1F8743CD-9B76-4D44-8314-8C7B4958BEEE}"/>
              </a:ext>
            </a:extLst>
          </p:cNvPr>
          <p:cNvSpPr/>
          <p:nvPr/>
        </p:nvSpPr>
        <p:spPr>
          <a:xfrm>
            <a:off x="7323422" y="2626411"/>
            <a:ext cx="295098" cy="29509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C553F25B-A922-4386-96F2-37B20E5C4C81}"/>
              </a:ext>
            </a:extLst>
          </p:cNvPr>
          <p:cNvSpPr/>
          <p:nvPr/>
        </p:nvSpPr>
        <p:spPr>
          <a:xfrm>
            <a:off x="3557566" y="2899317"/>
            <a:ext cx="295098" cy="29509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 name="텍스트 개체 틀 5">
            <a:extLst>
              <a:ext uri="{FF2B5EF4-FFF2-40B4-BE49-F238E27FC236}">
                <a16:creationId xmlns:a16="http://schemas.microsoft.com/office/drawing/2014/main" id="{8D9D1136-6B94-44DE-88AA-C2C75B96DE32}"/>
              </a:ext>
            </a:extLst>
          </p:cNvPr>
          <p:cNvSpPr>
            <a:spLocks noGrp="1"/>
          </p:cNvSpPr>
          <p:nvPr>
            <p:ph type="body" sz="quarter" idx="19"/>
          </p:nvPr>
        </p:nvSpPr>
        <p:spPr/>
        <p:txBody>
          <a:bodyPr/>
          <a:lstStyle/>
          <a:p>
            <a:r>
              <a:rPr lang="ko-KR" altLang="en-US"/>
              <a:t>가중치 규제</a:t>
            </a:r>
            <a:r>
              <a:rPr lang="en-US" altLang="ko-KR"/>
              <a:t>(regularization)</a:t>
            </a:r>
            <a:endParaRPr lang="ko-KR" altLang="en-US"/>
          </a:p>
        </p:txBody>
      </p:sp>
      <p:sp>
        <p:nvSpPr>
          <p:cNvPr id="36" name="텍스트 개체 틀 6">
            <a:extLst>
              <a:ext uri="{FF2B5EF4-FFF2-40B4-BE49-F238E27FC236}">
                <a16:creationId xmlns:a16="http://schemas.microsoft.com/office/drawing/2014/main" id="{F03921D1-A59C-4A6A-8AD3-F9D24ABC13C9}"/>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1519972133"/>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087AC57-D218-4521-A882-3C87A2437D96}"/>
              </a:ext>
            </a:extLst>
          </p:cNvPr>
          <p:cNvSpPr txBox="1"/>
          <p:nvPr/>
        </p:nvSpPr>
        <p:spPr>
          <a:xfrm>
            <a:off x="627737" y="867664"/>
            <a:ext cx="8266045" cy="400110"/>
          </a:xfrm>
          <a:prstGeom prst="rect">
            <a:avLst/>
          </a:prstGeom>
          <a:noFill/>
        </p:spPr>
        <p:txBody>
          <a:bodyPr wrap="none" rtlCol="0">
            <a:spAutoFit/>
          </a:bodyPr>
          <a:lstStyle/>
          <a:p>
            <a:pPr algn="l"/>
            <a:r>
              <a:rPr lang="en-US" altLang="ko-KR" sz="2000" b="1">
                <a:latin typeface="+mj-ea"/>
                <a:ea typeface="+mj-ea"/>
              </a:rPr>
              <a:t>L1 </a:t>
            </a:r>
            <a:r>
              <a:rPr lang="ko-KR" altLang="en-US" sz="2000" b="1">
                <a:latin typeface="+mj-ea"/>
                <a:ea typeface="+mj-ea"/>
              </a:rPr>
              <a:t>규제는 손실 함수에 가중치의 절대값인 </a:t>
            </a:r>
            <a:r>
              <a:rPr lang="en-US" altLang="ko-KR" sz="2000" b="1">
                <a:latin typeface="+mj-ea"/>
                <a:ea typeface="+mj-ea"/>
              </a:rPr>
              <a:t>L1 </a:t>
            </a:r>
            <a:r>
              <a:rPr lang="ko-KR" altLang="en-US" sz="2000" b="1">
                <a:latin typeface="+mj-ea"/>
                <a:ea typeface="+mj-ea"/>
              </a:rPr>
              <a:t>노름</a:t>
            </a:r>
            <a:r>
              <a:rPr lang="en-US" altLang="ko-KR" sz="2000" b="1">
                <a:latin typeface="+mj-ea"/>
                <a:ea typeface="+mj-ea"/>
              </a:rPr>
              <a:t>(norm)</a:t>
            </a:r>
            <a:r>
              <a:rPr lang="ko-KR" altLang="en-US" sz="2000" b="1">
                <a:latin typeface="+mj-ea"/>
                <a:ea typeface="+mj-ea"/>
              </a:rPr>
              <a:t>을 추가한다</a:t>
            </a:r>
            <a:r>
              <a:rPr lang="en-US" altLang="ko-KR" sz="2000" b="1">
                <a:latin typeface="+mj-ea"/>
                <a:ea typeface="+mj-ea"/>
              </a:rPr>
              <a:t>.</a:t>
            </a:r>
            <a:endParaRPr lang="ko-KR" altLang="en-US" sz="2000" b="1">
              <a:latin typeface="+mj-ea"/>
              <a:ea typeface="+mj-ea"/>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EE91D7C-8198-4D09-AD90-B6D90AA71131}"/>
                  </a:ext>
                </a:extLst>
              </p:cNvPr>
              <p:cNvSpPr txBox="1"/>
              <p:nvPr/>
            </p:nvSpPr>
            <p:spPr>
              <a:xfrm>
                <a:off x="265023" y="1306709"/>
                <a:ext cx="2061397" cy="93262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latin typeface="Cambria Math" panose="02040503050406030204" pitchFamily="18" charset="0"/>
                            </a:rPr>
                          </m:ctrlPr>
                        </m:sSubPr>
                        <m:e>
                          <m:d>
                            <m:dPr>
                              <m:begChr m:val="|"/>
                              <m:endChr m:val="|"/>
                              <m:ctrlPr>
                                <a:rPr lang="en-US" altLang="ko-KR" sz="2000" i="1">
                                  <a:latin typeface="Cambria Math" panose="02040503050406030204" pitchFamily="18" charset="0"/>
                                </a:rPr>
                              </m:ctrlPr>
                            </m:dPr>
                            <m:e>
                              <m:d>
                                <m:dPr>
                                  <m:begChr m:val="|"/>
                                  <m:endChr m:val="|"/>
                                  <m:ctrlPr>
                                    <a:rPr lang="en-US" altLang="ko-KR" sz="2000" i="1">
                                      <a:latin typeface="Cambria Math" panose="02040503050406030204" pitchFamily="18" charset="0"/>
                                    </a:rPr>
                                  </m:ctrlPr>
                                </m:dPr>
                                <m:e>
                                  <m:r>
                                    <a:rPr lang="en-US" altLang="ko-KR" sz="2000" i="1">
                                      <a:latin typeface="Cambria Math" panose="02040503050406030204" pitchFamily="18" charset="0"/>
                                    </a:rPr>
                                    <m:t>𝑤</m:t>
                                  </m:r>
                                </m:e>
                              </m:d>
                            </m:e>
                          </m:d>
                        </m:e>
                        <m:sub>
                          <m:r>
                            <a:rPr lang="en-US" altLang="ko-KR" sz="2000" i="1">
                              <a:latin typeface="Cambria Math" panose="02040503050406030204" pitchFamily="18" charset="0"/>
                            </a:rPr>
                            <m:t>1</m:t>
                          </m:r>
                        </m:sub>
                      </m:sSub>
                      <m:r>
                        <a:rPr lang="en-US" altLang="ko-KR" sz="2000" i="1">
                          <a:latin typeface="Cambria Math" panose="02040503050406030204" pitchFamily="18" charset="0"/>
                        </a:rPr>
                        <m:t>=</m:t>
                      </m:r>
                      <m:nary>
                        <m:naryPr>
                          <m:chr m:val="∑"/>
                          <m:ctrlPr>
                            <a:rPr lang="en-US" altLang="ko-KR" sz="2000" i="1">
                              <a:latin typeface="Cambria Math" panose="02040503050406030204" pitchFamily="18" charset="0"/>
                            </a:rPr>
                          </m:ctrlPr>
                        </m:naryPr>
                        <m:sub>
                          <m:r>
                            <m:rPr>
                              <m:brk m:alnAt="23"/>
                            </m:rPr>
                            <a:rPr lang="en-US" altLang="ko-KR" sz="2000" i="1">
                              <a:latin typeface="Cambria Math" panose="02040503050406030204" pitchFamily="18" charset="0"/>
                            </a:rPr>
                            <m:t>𝑖</m:t>
                          </m:r>
                          <m:r>
                            <a:rPr lang="en-US" altLang="ko-KR" sz="2000" i="1">
                              <a:latin typeface="Cambria Math" panose="02040503050406030204" pitchFamily="18" charset="0"/>
                            </a:rPr>
                            <m:t>=</m:t>
                          </m:r>
                          <m:r>
                            <a:rPr lang="en-US" altLang="ko-KR" sz="2000" i="1">
                              <a:latin typeface="Cambria Math" panose="02040503050406030204" pitchFamily="18" charset="0"/>
                            </a:rPr>
                            <m:t>1</m:t>
                          </m:r>
                        </m:sub>
                        <m:sup>
                          <m:r>
                            <a:rPr lang="en-US" altLang="ko-KR" sz="2000" i="1">
                              <a:latin typeface="Cambria Math" panose="02040503050406030204" pitchFamily="18" charset="0"/>
                            </a:rPr>
                            <m:t>𝑛</m:t>
                          </m:r>
                        </m:sup>
                        <m:e>
                          <m:d>
                            <m:dPr>
                              <m:begChr m:val="|"/>
                              <m:endChr m:val="|"/>
                              <m:ctrlPr>
                                <a:rPr lang="en-US" altLang="ko-KR" sz="2000" i="1">
                                  <a:latin typeface="Cambria Math" panose="02040503050406030204" pitchFamily="18" charset="0"/>
                                </a:rPr>
                              </m:ctrlPr>
                            </m:dPr>
                            <m:e>
                              <m:sSub>
                                <m:sSubPr>
                                  <m:ctrlPr>
                                    <a:rPr lang="en-US" altLang="ko-KR" sz="2000" i="1">
                                      <a:latin typeface="Cambria Math" panose="02040503050406030204" pitchFamily="18" charset="0"/>
                                    </a:rPr>
                                  </m:ctrlPr>
                                </m:sSubPr>
                                <m:e>
                                  <m:r>
                                    <a:rPr lang="en-US" altLang="ko-KR" sz="2000" i="1">
                                      <a:latin typeface="Cambria Math" panose="02040503050406030204" pitchFamily="18" charset="0"/>
                                    </a:rPr>
                                    <m:t>𝑤</m:t>
                                  </m:r>
                                </m:e>
                                <m:sub>
                                  <m:r>
                                    <a:rPr lang="en-US" altLang="ko-KR" sz="2000" i="1">
                                      <a:latin typeface="Cambria Math" panose="02040503050406030204" pitchFamily="18" charset="0"/>
                                    </a:rPr>
                                    <m:t>𝑖</m:t>
                                  </m:r>
                                </m:sub>
                              </m:sSub>
                            </m:e>
                          </m:d>
                        </m:e>
                      </m:nary>
                    </m:oMath>
                  </m:oMathPara>
                </a14:m>
                <a:endParaRPr lang="ko-KR" altLang="en-US" sz="2000">
                  <a:latin typeface="Consolas" panose="020B0609020204030204" pitchFamily="49" charset="0"/>
                </a:endParaRPr>
              </a:p>
            </p:txBody>
          </p:sp>
        </mc:Choice>
        <mc:Fallback xmlns="">
          <p:sp>
            <p:nvSpPr>
              <p:cNvPr id="7" name="TextBox 6">
                <a:extLst>
                  <a:ext uri="{FF2B5EF4-FFF2-40B4-BE49-F238E27FC236}">
                    <a16:creationId xmlns:a16="http://schemas.microsoft.com/office/drawing/2014/main" id="{7EE91D7C-8198-4D09-AD90-B6D90AA71131}"/>
                  </a:ext>
                </a:extLst>
              </p:cNvPr>
              <p:cNvSpPr txBox="1">
                <a:spLocks noRot="1" noChangeAspect="1" noMove="1" noResize="1" noEditPoints="1" noAdjustHandles="1" noChangeArrowheads="1" noChangeShapeType="1" noTextEdit="1"/>
              </p:cNvSpPr>
              <p:nvPr/>
            </p:nvSpPr>
            <p:spPr>
              <a:xfrm>
                <a:off x="265023" y="1306709"/>
                <a:ext cx="2061397" cy="932628"/>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6CCD4D3B-0C07-4723-9B7A-38FF19B1C380}"/>
                  </a:ext>
                </a:extLst>
              </p:cNvPr>
              <p:cNvSpPr txBox="1"/>
              <p:nvPr/>
            </p:nvSpPr>
            <p:spPr>
              <a:xfrm>
                <a:off x="830903" y="3756969"/>
                <a:ext cx="4970463" cy="44275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𝐿</m:t>
                      </m:r>
                      <m:r>
                        <a:rPr lang="en-US" altLang="ko-KR" sz="2277" i="1">
                          <a:latin typeface="Cambria Math" panose="02040503050406030204" pitchFamily="18" charset="0"/>
                        </a:rPr>
                        <m:t>=−(</m:t>
                      </m:r>
                      <m:r>
                        <a:rPr lang="en-US" altLang="ko-KR" sz="2277" i="1">
                          <a:latin typeface="Cambria Math" panose="02040503050406030204" pitchFamily="18" charset="0"/>
                        </a:rPr>
                        <m:t>𝑦𝑙𝑜𝑔</m:t>
                      </m:r>
                      <m:d>
                        <m:dPr>
                          <m:ctrlPr>
                            <a:rPr lang="en-US" altLang="ko-KR" sz="2277" i="1">
                              <a:latin typeface="Cambria Math" panose="02040503050406030204" pitchFamily="18" charset="0"/>
                            </a:rPr>
                          </m:ctrlPr>
                        </m:dPr>
                        <m:e>
                          <m:r>
                            <a:rPr lang="en-US" altLang="ko-KR" sz="2277" i="1">
                              <a:latin typeface="Cambria Math" panose="02040503050406030204" pitchFamily="18" charset="0"/>
                            </a:rPr>
                            <m:t>𝑎</m:t>
                          </m:r>
                        </m:e>
                      </m:d>
                      <m:r>
                        <a:rPr lang="en-US" altLang="ko-KR" sz="2277" i="1">
                          <a:latin typeface="Cambria Math" panose="02040503050406030204" pitchFamily="18" charset="0"/>
                        </a:rPr>
                        <m:t>+</m:t>
                      </m:r>
                      <m:d>
                        <m:dPr>
                          <m:ctrlPr>
                            <a:rPr lang="en-US" altLang="ko-KR" sz="2277" i="1">
                              <a:latin typeface="Cambria Math" panose="02040503050406030204" pitchFamily="18" charset="0"/>
                            </a:rPr>
                          </m:ctrlPr>
                        </m:dPr>
                        <m:e>
                          <m:r>
                            <a:rPr lang="en-US" altLang="ko-KR" sz="2277" i="1">
                              <a:latin typeface="Cambria Math" panose="02040503050406030204" pitchFamily="18" charset="0"/>
                            </a:rPr>
                            <m:t>1</m:t>
                          </m:r>
                          <m:r>
                            <a:rPr lang="en-US" altLang="ko-KR" sz="2277" i="1">
                              <a:latin typeface="Cambria Math" panose="02040503050406030204" pitchFamily="18" charset="0"/>
                            </a:rPr>
                            <m:t>−</m:t>
                          </m:r>
                          <m:r>
                            <a:rPr lang="en-US" altLang="ko-KR" sz="2277" i="1">
                              <a:latin typeface="Cambria Math" panose="02040503050406030204" pitchFamily="18" charset="0"/>
                            </a:rPr>
                            <m:t>𝑦</m:t>
                          </m:r>
                        </m:e>
                      </m:d>
                      <m:func>
                        <m:funcPr>
                          <m:ctrlPr>
                            <a:rPr lang="en-US" altLang="ko-KR" sz="2277" i="1">
                              <a:latin typeface="Cambria Math" panose="02040503050406030204" pitchFamily="18" charset="0"/>
                            </a:rPr>
                          </m:ctrlPr>
                        </m:funcPr>
                        <m:fName>
                          <m:r>
                            <m:rPr>
                              <m:sty m:val="p"/>
                            </m:rPr>
                            <a:rPr lang="en-US" altLang="ko-KR" sz="2277">
                              <a:latin typeface="Cambria Math" panose="02040503050406030204" pitchFamily="18" charset="0"/>
                            </a:rPr>
                            <m:t>log</m:t>
                          </m:r>
                        </m:fName>
                        <m:e>
                          <m:d>
                            <m:dPr>
                              <m:ctrlPr>
                                <a:rPr lang="en-US" altLang="ko-KR" sz="2277" i="1">
                                  <a:latin typeface="Cambria Math" panose="02040503050406030204" pitchFamily="18" charset="0"/>
                                </a:rPr>
                              </m:ctrlPr>
                            </m:dPr>
                            <m:e>
                              <m:r>
                                <a:rPr lang="en-US" altLang="ko-KR" sz="2277" i="1">
                                  <a:latin typeface="Cambria Math" panose="02040503050406030204" pitchFamily="18" charset="0"/>
                                </a:rPr>
                                <m:t>1</m:t>
                              </m:r>
                              <m:r>
                                <a:rPr lang="en-US" altLang="ko-KR" sz="2277" i="1">
                                  <a:latin typeface="Cambria Math" panose="02040503050406030204" pitchFamily="18" charset="0"/>
                                </a:rPr>
                                <m:t>−</m:t>
                              </m:r>
                              <m:r>
                                <a:rPr lang="en-US" altLang="ko-KR" sz="2277" i="1">
                                  <a:latin typeface="Cambria Math" panose="02040503050406030204" pitchFamily="18" charset="0"/>
                                </a:rPr>
                                <m:t>𝑎</m:t>
                              </m:r>
                            </m:e>
                          </m:d>
                        </m:e>
                      </m:func>
                      <m:r>
                        <a:rPr lang="en-US" altLang="ko-KR" sz="2277" i="1">
                          <a:latin typeface="Cambria Math" panose="02040503050406030204" pitchFamily="18" charset="0"/>
                        </a:rPr>
                        <m:t>)</m:t>
                      </m:r>
                    </m:oMath>
                  </m:oMathPara>
                </a14:m>
                <a:endParaRPr lang="ko-KR" altLang="en-US" sz="2277">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6CCD4D3B-0C07-4723-9B7A-38FF19B1C380}"/>
                  </a:ext>
                </a:extLst>
              </p:cNvPr>
              <p:cNvSpPr txBox="1">
                <a:spLocks noRot="1" noChangeAspect="1" noMove="1" noResize="1" noEditPoints="1" noAdjustHandles="1" noChangeArrowheads="1" noChangeShapeType="1" noTextEdit="1"/>
              </p:cNvSpPr>
              <p:nvPr/>
            </p:nvSpPr>
            <p:spPr>
              <a:xfrm>
                <a:off x="830903" y="3756969"/>
                <a:ext cx="4970463" cy="442750"/>
              </a:xfrm>
              <a:prstGeom prst="rect">
                <a:avLst/>
              </a:prstGeom>
              <a:blipFill>
                <a:blip r:embed="rId4"/>
                <a:stretch>
                  <a:fillRect b="-1643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6507393D-FE12-41BC-A51E-CA3BD1948318}"/>
                  </a:ext>
                </a:extLst>
              </p:cNvPr>
              <p:cNvSpPr txBox="1"/>
              <p:nvPr/>
            </p:nvSpPr>
            <p:spPr>
              <a:xfrm>
                <a:off x="814909" y="5020847"/>
                <a:ext cx="6423618" cy="10486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𝐿</m:t>
                      </m:r>
                      <m:r>
                        <a:rPr lang="en-US" altLang="ko-KR" sz="2277" i="1">
                          <a:latin typeface="Cambria Math" panose="02040503050406030204" pitchFamily="18" charset="0"/>
                        </a:rPr>
                        <m:t>=−(</m:t>
                      </m:r>
                      <m:r>
                        <a:rPr lang="en-US" altLang="ko-KR" sz="2277" i="1">
                          <a:latin typeface="Cambria Math" panose="02040503050406030204" pitchFamily="18" charset="0"/>
                        </a:rPr>
                        <m:t>𝑦𝑙𝑜𝑔</m:t>
                      </m:r>
                      <m:d>
                        <m:dPr>
                          <m:ctrlPr>
                            <a:rPr lang="en-US" altLang="ko-KR" sz="2277" i="1">
                              <a:latin typeface="Cambria Math" panose="02040503050406030204" pitchFamily="18" charset="0"/>
                            </a:rPr>
                          </m:ctrlPr>
                        </m:dPr>
                        <m:e>
                          <m:r>
                            <a:rPr lang="en-US" altLang="ko-KR" sz="2277" i="1">
                              <a:latin typeface="Cambria Math" panose="02040503050406030204" pitchFamily="18" charset="0"/>
                            </a:rPr>
                            <m:t>𝑎</m:t>
                          </m:r>
                        </m:e>
                      </m:d>
                      <m:r>
                        <a:rPr lang="en-US" altLang="ko-KR" sz="2277" i="1">
                          <a:latin typeface="Cambria Math" panose="02040503050406030204" pitchFamily="18" charset="0"/>
                        </a:rPr>
                        <m:t>+</m:t>
                      </m:r>
                      <m:d>
                        <m:dPr>
                          <m:ctrlPr>
                            <a:rPr lang="en-US" altLang="ko-KR" sz="2277" i="1">
                              <a:latin typeface="Cambria Math" panose="02040503050406030204" pitchFamily="18" charset="0"/>
                            </a:rPr>
                          </m:ctrlPr>
                        </m:dPr>
                        <m:e>
                          <m:r>
                            <a:rPr lang="en-US" altLang="ko-KR" sz="2277" i="1">
                              <a:latin typeface="Cambria Math" panose="02040503050406030204" pitchFamily="18" charset="0"/>
                            </a:rPr>
                            <m:t>1</m:t>
                          </m:r>
                          <m:r>
                            <a:rPr lang="en-US" altLang="ko-KR" sz="2277" i="1">
                              <a:latin typeface="Cambria Math" panose="02040503050406030204" pitchFamily="18" charset="0"/>
                            </a:rPr>
                            <m:t>−</m:t>
                          </m:r>
                          <m:r>
                            <a:rPr lang="en-US" altLang="ko-KR" sz="2277" i="1">
                              <a:latin typeface="Cambria Math" panose="02040503050406030204" pitchFamily="18" charset="0"/>
                            </a:rPr>
                            <m:t>𝑦</m:t>
                          </m:r>
                        </m:e>
                      </m:d>
                      <m:func>
                        <m:funcPr>
                          <m:ctrlPr>
                            <a:rPr lang="en-US" altLang="ko-KR" sz="2277" i="1">
                              <a:latin typeface="Cambria Math" panose="02040503050406030204" pitchFamily="18" charset="0"/>
                            </a:rPr>
                          </m:ctrlPr>
                        </m:funcPr>
                        <m:fName>
                          <m:r>
                            <m:rPr>
                              <m:sty m:val="p"/>
                            </m:rPr>
                            <a:rPr lang="en-US" altLang="ko-KR" sz="2277">
                              <a:latin typeface="Cambria Math" panose="02040503050406030204" pitchFamily="18" charset="0"/>
                            </a:rPr>
                            <m:t>log</m:t>
                          </m:r>
                        </m:fName>
                        <m:e>
                          <m:d>
                            <m:dPr>
                              <m:ctrlPr>
                                <a:rPr lang="en-US" altLang="ko-KR" sz="2277" i="1">
                                  <a:latin typeface="Cambria Math" panose="02040503050406030204" pitchFamily="18" charset="0"/>
                                </a:rPr>
                              </m:ctrlPr>
                            </m:dPr>
                            <m:e>
                              <m:r>
                                <a:rPr lang="en-US" altLang="ko-KR" sz="2277" i="1">
                                  <a:latin typeface="Cambria Math" panose="02040503050406030204" pitchFamily="18" charset="0"/>
                                </a:rPr>
                                <m:t>1</m:t>
                              </m:r>
                              <m:r>
                                <a:rPr lang="en-US" altLang="ko-KR" sz="2277" i="1">
                                  <a:latin typeface="Cambria Math" panose="02040503050406030204" pitchFamily="18" charset="0"/>
                                </a:rPr>
                                <m:t>−</m:t>
                              </m:r>
                              <m:r>
                                <a:rPr lang="en-US" altLang="ko-KR" sz="2277" i="1">
                                  <a:latin typeface="Cambria Math" panose="02040503050406030204" pitchFamily="18" charset="0"/>
                                </a:rPr>
                                <m:t>𝑎</m:t>
                              </m:r>
                            </m:e>
                          </m:d>
                          <m:r>
                            <a:rPr lang="en-US" altLang="ko-KR" sz="2277" i="1">
                              <a:latin typeface="Cambria Math" panose="02040503050406030204" pitchFamily="18" charset="0"/>
                            </a:rPr>
                            <m:t>)</m:t>
                          </m:r>
                        </m:e>
                      </m:func>
                      <m:r>
                        <a:rPr lang="en-US" altLang="ko-KR" sz="2277" i="1">
                          <a:latin typeface="Cambria Math" panose="02040503050406030204" pitchFamily="18" charset="0"/>
                        </a:rPr>
                        <m:t>+</m:t>
                      </m:r>
                      <m:r>
                        <a:rPr lang="ko-KR" altLang="en-US" sz="2277" i="1">
                          <a:latin typeface="Cambria Math" panose="02040503050406030204" pitchFamily="18" charset="0"/>
                        </a:rPr>
                        <m:t>𝛼</m:t>
                      </m:r>
                      <m:nary>
                        <m:naryPr>
                          <m:chr m:val="∑"/>
                          <m:ctrlPr>
                            <a:rPr lang="en-US" altLang="ko-KR" sz="2277" i="1">
                              <a:latin typeface="Cambria Math" panose="02040503050406030204" pitchFamily="18" charset="0"/>
                            </a:rPr>
                          </m:ctrlPr>
                        </m:naryPr>
                        <m:sub>
                          <m:r>
                            <m:rPr>
                              <m:brk m:alnAt="23"/>
                            </m:rPr>
                            <a:rPr lang="en-US" altLang="ko-KR" sz="2277" i="1">
                              <a:latin typeface="Cambria Math" panose="02040503050406030204" pitchFamily="18" charset="0"/>
                            </a:rPr>
                            <m:t>𝑖</m:t>
                          </m:r>
                          <m:r>
                            <a:rPr lang="en-US" altLang="ko-KR" sz="2277" i="1">
                              <a:latin typeface="Cambria Math" panose="02040503050406030204" pitchFamily="18" charset="0"/>
                            </a:rPr>
                            <m:t>=</m:t>
                          </m:r>
                          <m:r>
                            <a:rPr lang="en-US" altLang="ko-KR" sz="2277" i="1">
                              <a:latin typeface="Cambria Math" panose="02040503050406030204" pitchFamily="18" charset="0"/>
                            </a:rPr>
                            <m:t>1</m:t>
                          </m:r>
                        </m:sub>
                        <m:sup>
                          <m:r>
                            <a:rPr lang="en-US" altLang="ko-KR" sz="2277" i="1">
                              <a:latin typeface="Cambria Math" panose="02040503050406030204" pitchFamily="18" charset="0"/>
                            </a:rPr>
                            <m:t>𝑛</m:t>
                          </m:r>
                        </m:sup>
                        <m:e>
                          <m:d>
                            <m:dPr>
                              <m:begChr m:val="|"/>
                              <m:endChr m:val="|"/>
                              <m:ctrlPr>
                                <a:rPr lang="en-US" altLang="ko-KR" sz="2277" i="1">
                                  <a:latin typeface="Cambria Math" panose="02040503050406030204" pitchFamily="18" charset="0"/>
                                </a:rPr>
                              </m:ctrlPr>
                            </m:dPr>
                            <m:e>
                              <m:sSub>
                                <m:sSubPr>
                                  <m:ctrlPr>
                                    <a:rPr lang="en-US" altLang="ko-KR" sz="2277" i="1">
                                      <a:latin typeface="Cambria Math" panose="02040503050406030204" pitchFamily="18" charset="0"/>
                                    </a:rPr>
                                  </m:ctrlPr>
                                </m:sSubPr>
                                <m:e>
                                  <m:r>
                                    <a:rPr lang="en-US" altLang="ko-KR" sz="2277" i="1">
                                      <a:latin typeface="Cambria Math" panose="02040503050406030204" pitchFamily="18" charset="0"/>
                                    </a:rPr>
                                    <m:t>𝑤</m:t>
                                  </m:r>
                                </m:e>
                                <m:sub>
                                  <m:r>
                                    <a:rPr lang="en-US" altLang="ko-KR" sz="2277" i="1">
                                      <a:latin typeface="Cambria Math" panose="02040503050406030204" pitchFamily="18" charset="0"/>
                                    </a:rPr>
                                    <m:t>𝑖</m:t>
                                  </m:r>
                                </m:sub>
                              </m:sSub>
                            </m:e>
                          </m:d>
                        </m:e>
                      </m:nary>
                    </m:oMath>
                  </m:oMathPara>
                </a14:m>
                <a:endParaRPr lang="ko-KR" altLang="en-US" sz="2277">
                  <a:latin typeface="Consolas" panose="020B0609020204030204" pitchFamily="49" charset="0"/>
                </a:endParaRPr>
              </a:p>
            </p:txBody>
          </p:sp>
        </mc:Choice>
        <mc:Fallback xmlns="">
          <p:sp>
            <p:nvSpPr>
              <p:cNvPr id="44" name="TextBox 43">
                <a:extLst>
                  <a:ext uri="{FF2B5EF4-FFF2-40B4-BE49-F238E27FC236}">
                    <a16:creationId xmlns:a16="http://schemas.microsoft.com/office/drawing/2014/main" id="{6507393D-FE12-41BC-A51E-CA3BD1948318}"/>
                  </a:ext>
                </a:extLst>
              </p:cNvPr>
              <p:cNvSpPr txBox="1">
                <a:spLocks noRot="1" noChangeAspect="1" noMove="1" noResize="1" noEditPoints="1" noAdjustHandles="1" noChangeArrowheads="1" noChangeShapeType="1" noTextEdit="1"/>
              </p:cNvSpPr>
              <p:nvPr/>
            </p:nvSpPr>
            <p:spPr>
              <a:xfrm>
                <a:off x="814909" y="5020847"/>
                <a:ext cx="6423618" cy="1048620"/>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D9CB0EAA-617E-456A-9CCC-CBFAD81CBC37}"/>
                  </a:ext>
                </a:extLst>
              </p:cNvPr>
              <p:cNvSpPr txBox="1"/>
              <p:nvPr/>
            </p:nvSpPr>
            <p:spPr>
              <a:xfrm>
                <a:off x="902814" y="4665685"/>
                <a:ext cx="8185511" cy="355162"/>
              </a:xfrm>
              <a:prstGeom prst="rect">
                <a:avLst/>
              </a:prstGeom>
              <a:noFill/>
            </p:spPr>
            <p:txBody>
              <a:bodyPr wrap="none" rtlCol="0">
                <a:spAutoFit/>
              </a:bodyPr>
              <a:lstStyle/>
              <a:p>
                <a:r>
                  <a:rPr lang="en-US" altLang="ko-KR" sz="1708" b="1">
                    <a:latin typeface="+mj-ea"/>
                    <a:ea typeface="+mj-ea"/>
                  </a:rPr>
                  <a:t>L1 </a:t>
                </a:r>
                <a:r>
                  <a:rPr lang="ko-KR" altLang="en-US" sz="1708" b="1">
                    <a:latin typeface="+mj-ea"/>
                    <a:ea typeface="+mj-ea"/>
                  </a:rPr>
                  <a:t>노름을 그냥 더하지 않고 규제의 양을 조절하는 파라미터 </a:t>
                </a:r>
                <a14:m>
                  <m:oMath xmlns:m="http://schemas.openxmlformats.org/officeDocument/2006/math">
                    <m:r>
                      <a:rPr lang="ko-KR" altLang="en-US" sz="1708" b="1" i="1">
                        <a:latin typeface="Cambria Math" panose="02040503050406030204" pitchFamily="18" charset="0"/>
                        <a:ea typeface="+mj-ea"/>
                      </a:rPr>
                      <m:t>𝜶</m:t>
                    </m:r>
                  </m:oMath>
                </a14:m>
                <a:r>
                  <a:rPr lang="ko-KR" altLang="en-US" sz="1708" b="1">
                    <a:latin typeface="+mj-ea"/>
                    <a:ea typeface="+mj-ea"/>
                  </a:rPr>
                  <a:t> 를 곱한 후 더한다</a:t>
                </a:r>
                <a:r>
                  <a:rPr lang="en-US" altLang="ko-KR" sz="1708" b="1">
                    <a:latin typeface="+mj-ea"/>
                    <a:ea typeface="+mj-ea"/>
                  </a:rPr>
                  <a:t>.</a:t>
                </a:r>
                <a:endParaRPr lang="ko-KR" altLang="en-US" sz="1708" b="1">
                  <a:latin typeface="+mj-ea"/>
                  <a:ea typeface="+mj-ea"/>
                </a:endParaRPr>
              </a:p>
            </p:txBody>
          </p:sp>
        </mc:Choice>
        <mc:Fallback xmlns="">
          <p:sp>
            <p:nvSpPr>
              <p:cNvPr id="45" name="TextBox 44">
                <a:extLst>
                  <a:ext uri="{FF2B5EF4-FFF2-40B4-BE49-F238E27FC236}">
                    <a16:creationId xmlns:a16="http://schemas.microsoft.com/office/drawing/2014/main" id="{D9CB0EAA-617E-456A-9CCC-CBFAD81CBC37}"/>
                  </a:ext>
                </a:extLst>
              </p:cNvPr>
              <p:cNvSpPr txBox="1">
                <a:spLocks noRot="1" noChangeAspect="1" noMove="1" noResize="1" noEditPoints="1" noAdjustHandles="1" noChangeArrowheads="1" noChangeShapeType="1" noTextEdit="1"/>
              </p:cNvSpPr>
              <p:nvPr/>
            </p:nvSpPr>
            <p:spPr>
              <a:xfrm>
                <a:off x="902814" y="4665685"/>
                <a:ext cx="8185511" cy="355162"/>
              </a:xfrm>
              <a:prstGeom prst="rect">
                <a:avLst/>
              </a:prstGeom>
              <a:blipFill>
                <a:blip r:embed="rId6"/>
                <a:stretch>
                  <a:fillRect l="-521" t="-5085" b="-2372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93D2BBF0-FBBA-4ECF-BFBF-687C8D75B52B}"/>
                  </a:ext>
                </a:extLst>
              </p:cNvPr>
              <p:cNvSpPr txBox="1"/>
              <p:nvPr/>
            </p:nvSpPr>
            <p:spPr>
              <a:xfrm>
                <a:off x="5546632" y="1756536"/>
                <a:ext cx="3500254" cy="43088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800" i="1">
                              <a:latin typeface="Cambria Math" panose="02040503050406030204" pitchFamily="18" charset="0"/>
                            </a:rPr>
                          </m:ctrlPr>
                        </m:sSubPr>
                        <m:e>
                          <m:r>
                            <a:rPr lang="en-US" altLang="ko-KR" sz="2800" i="1">
                              <a:latin typeface="Cambria Math" panose="02040503050406030204" pitchFamily="18" charset="0"/>
                            </a:rPr>
                            <m:t>𝑤</m:t>
                          </m:r>
                        </m:e>
                        <m:sub>
                          <m:r>
                            <a:rPr lang="en-US" altLang="ko-KR" sz="2800" i="1">
                              <a:latin typeface="Cambria Math" panose="02040503050406030204" pitchFamily="18" charset="0"/>
                            </a:rPr>
                            <m:t>1</m:t>
                          </m:r>
                        </m:sub>
                      </m:sSub>
                      <m:sSub>
                        <m:sSubPr>
                          <m:ctrlPr>
                            <a:rPr lang="en-US" altLang="ko-KR" sz="2800" i="1">
                              <a:latin typeface="Cambria Math" panose="02040503050406030204" pitchFamily="18" charset="0"/>
                            </a:rPr>
                          </m:ctrlPr>
                        </m:sSubPr>
                        <m:e>
                          <m:r>
                            <a:rPr lang="en-US" altLang="ko-KR" sz="2800" i="1">
                              <a:latin typeface="Cambria Math" panose="02040503050406030204" pitchFamily="18" charset="0"/>
                            </a:rPr>
                            <m:t>𝑥</m:t>
                          </m:r>
                        </m:e>
                        <m:sub>
                          <m:r>
                            <a:rPr lang="en-US" altLang="ko-KR" sz="2800" i="1">
                              <a:latin typeface="Cambria Math" panose="02040503050406030204" pitchFamily="18" charset="0"/>
                            </a:rPr>
                            <m:t>1</m:t>
                          </m:r>
                        </m:sub>
                      </m:sSub>
                      <m:r>
                        <a:rPr lang="en-US" altLang="ko-KR" sz="2800" i="1">
                          <a:latin typeface="Cambria Math" panose="02040503050406030204" pitchFamily="18" charset="0"/>
                        </a:rPr>
                        <m:t>+</m:t>
                      </m:r>
                      <m:sSub>
                        <m:sSubPr>
                          <m:ctrlPr>
                            <a:rPr lang="en-US" altLang="ko-KR" sz="2800" i="1">
                              <a:latin typeface="Cambria Math" panose="02040503050406030204" pitchFamily="18" charset="0"/>
                            </a:rPr>
                          </m:ctrlPr>
                        </m:sSubPr>
                        <m:e>
                          <m:r>
                            <a:rPr lang="en-US" altLang="ko-KR" sz="2800" i="1">
                              <a:latin typeface="Cambria Math" panose="02040503050406030204" pitchFamily="18" charset="0"/>
                            </a:rPr>
                            <m:t>𝑤</m:t>
                          </m:r>
                        </m:e>
                        <m:sub>
                          <m:r>
                            <a:rPr lang="en-US" altLang="ko-KR" sz="2800" i="1">
                              <a:latin typeface="Cambria Math" panose="02040503050406030204" pitchFamily="18" charset="0"/>
                            </a:rPr>
                            <m:t>2</m:t>
                          </m:r>
                        </m:sub>
                      </m:sSub>
                      <m:sSub>
                        <m:sSubPr>
                          <m:ctrlPr>
                            <a:rPr lang="en-US" altLang="ko-KR" sz="2800" i="1">
                              <a:latin typeface="Cambria Math" panose="02040503050406030204" pitchFamily="18" charset="0"/>
                            </a:rPr>
                          </m:ctrlPr>
                        </m:sSubPr>
                        <m:e>
                          <m:r>
                            <a:rPr lang="en-US" altLang="ko-KR" sz="2800" i="1">
                              <a:latin typeface="Cambria Math" panose="02040503050406030204" pitchFamily="18" charset="0"/>
                            </a:rPr>
                            <m:t>𝑥</m:t>
                          </m:r>
                        </m:e>
                        <m:sub>
                          <m:r>
                            <a:rPr lang="en-US" altLang="ko-KR" sz="2800" i="1">
                              <a:latin typeface="Cambria Math" panose="02040503050406030204" pitchFamily="18" charset="0"/>
                            </a:rPr>
                            <m:t>2</m:t>
                          </m:r>
                        </m:sub>
                      </m:sSub>
                      <m:r>
                        <a:rPr lang="en-US" altLang="ko-KR" sz="2800" i="1">
                          <a:latin typeface="Cambria Math" panose="02040503050406030204" pitchFamily="18" charset="0"/>
                        </a:rPr>
                        <m:t>+…+</m:t>
                      </m:r>
                      <m:r>
                        <a:rPr lang="en-US" altLang="ko-KR" sz="2800" i="1">
                          <a:latin typeface="Cambria Math" panose="02040503050406030204" pitchFamily="18" charset="0"/>
                        </a:rPr>
                        <m:t>𝑏</m:t>
                      </m:r>
                    </m:oMath>
                  </m:oMathPara>
                </a14:m>
                <a:endParaRPr lang="ko-KR" altLang="en-US" sz="2800">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93D2BBF0-FBBA-4ECF-BFBF-687C8D75B52B}"/>
                  </a:ext>
                </a:extLst>
              </p:cNvPr>
              <p:cNvSpPr txBox="1">
                <a:spLocks noRot="1" noChangeAspect="1" noMove="1" noResize="1" noEditPoints="1" noAdjustHandles="1" noChangeArrowheads="1" noChangeShapeType="1" noTextEdit="1"/>
              </p:cNvSpPr>
              <p:nvPr/>
            </p:nvSpPr>
            <p:spPr>
              <a:xfrm>
                <a:off x="5546632" y="1756536"/>
                <a:ext cx="3500254" cy="430887"/>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5640607-518E-413E-9E48-D308F4C99210}"/>
                  </a:ext>
                </a:extLst>
              </p:cNvPr>
              <p:cNvSpPr txBox="1"/>
              <p:nvPr/>
            </p:nvSpPr>
            <p:spPr>
              <a:xfrm>
                <a:off x="5584763" y="2451501"/>
                <a:ext cx="3970767"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ko-KR" altLang="en-US" sz="2800" i="1" smtClean="0">
                          <a:latin typeface="Cambria Math" panose="02040503050406030204" pitchFamily="18" charset="0"/>
                        </a:rPr>
                        <m:t>𝛼</m:t>
                      </m:r>
                      <m:r>
                        <a:rPr lang="en-US" altLang="ko-KR" sz="2800" i="1">
                          <a:latin typeface="Cambria Math" panose="02040503050406030204" pitchFamily="18" charset="0"/>
                        </a:rPr>
                        <m:t>(|</m:t>
                      </m:r>
                      <m:sSub>
                        <m:sSubPr>
                          <m:ctrlPr>
                            <a:rPr lang="en-US" altLang="ko-KR" sz="2800" i="1">
                              <a:latin typeface="Cambria Math" panose="02040503050406030204" pitchFamily="18" charset="0"/>
                            </a:rPr>
                          </m:ctrlPr>
                        </m:sSubPr>
                        <m:e>
                          <m:r>
                            <a:rPr lang="en-US" altLang="ko-KR" sz="2800" i="1">
                              <a:latin typeface="Cambria Math" panose="02040503050406030204" pitchFamily="18" charset="0"/>
                            </a:rPr>
                            <m:t>𝑤</m:t>
                          </m:r>
                        </m:e>
                        <m:sub>
                          <m:r>
                            <a:rPr lang="en-US" altLang="ko-KR" sz="2800" i="1">
                              <a:latin typeface="Cambria Math" panose="02040503050406030204" pitchFamily="18" charset="0"/>
                            </a:rPr>
                            <m:t>1</m:t>
                          </m:r>
                        </m:sub>
                      </m:sSub>
                      <m:r>
                        <a:rPr lang="en-US" altLang="ko-KR" sz="2800" i="1">
                          <a:latin typeface="Cambria Math" panose="02040503050406030204" pitchFamily="18" charset="0"/>
                        </a:rPr>
                        <m:t>|+|</m:t>
                      </m:r>
                      <m:sSub>
                        <m:sSubPr>
                          <m:ctrlPr>
                            <a:rPr lang="en-US" altLang="ko-KR" sz="2800" i="1">
                              <a:latin typeface="Cambria Math" panose="02040503050406030204" pitchFamily="18" charset="0"/>
                            </a:rPr>
                          </m:ctrlPr>
                        </m:sSubPr>
                        <m:e>
                          <m:r>
                            <a:rPr lang="en-US" altLang="ko-KR" sz="2800" i="1">
                              <a:latin typeface="Cambria Math" panose="02040503050406030204" pitchFamily="18" charset="0"/>
                            </a:rPr>
                            <m:t>𝑤</m:t>
                          </m:r>
                        </m:e>
                        <m:sub>
                          <m:r>
                            <a:rPr lang="en-US" altLang="ko-KR" sz="2800" i="1">
                              <a:latin typeface="Cambria Math" panose="02040503050406030204" pitchFamily="18" charset="0"/>
                            </a:rPr>
                            <m:t>2</m:t>
                          </m:r>
                        </m:sub>
                      </m:sSub>
                      <m:r>
                        <a:rPr lang="en-US" altLang="ko-KR" sz="2800" i="1">
                          <a:latin typeface="Cambria Math" panose="02040503050406030204" pitchFamily="18" charset="0"/>
                        </a:rPr>
                        <m:t>|…+|</m:t>
                      </m:r>
                      <m:sSub>
                        <m:sSubPr>
                          <m:ctrlPr>
                            <a:rPr lang="en-US" altLang="ko-KR" sz="2800" i="1">
                              <a:latin typeface="Cambria Math" panose="02040503050406030204" pitchFamily="18" charset="0"/>
                            </a:rPr>
                          </m:ctrlPr>
                        </m:sSubPr>
                        <m:e>
                          <m:r>
                            <a:rPr lang="en-US" altLang="ko-KR" sz="2800" i="1">
                              <a:latin typeface="Cambria Math" panose="02040503050406030204" pitchFamily="18" charset="0"/>
                            </a:rPr>
                            <m:t>𝑤</m:t>
                          </m:r>
                        </m:e>
                        <m:sub>
                          <m:r>
                            <a:rPr lang="en-US" altLang="ko-KR" sz="2800" b="0" i="1" smtClean="0">
                              <a:latin typeface="Cambria Math" panose="02040503050406030204" pitchFamily="18" charset="0"/>
                            </a:rPr>
                            <m:t>30</m:t>
                          </m:r>
                        </m:sub>
                      </m:sSub>
                      <m:r>
                        <a:rPr lang="en-US" altLang="ko-KR" sz="2800" i="1">
                          <a:latin typeface="Cambria Math" panose="02040503050406030204" pitchFamily="18" charset="0"/>
                        </a:rPr>
                        <m:t>|)</m:t>
                      </m:r>
                    </m:oMath>
                  </m:oMathPara>
                </a14:m>
                <a:endParaRPr lang="ko-KR" altLang="en-US" sz="2800">
                  <a:latin typeface="Consolas" panose="020B0609020204030204" pitchFamily="49" charset="0"/>
                </a:endParaRPr>
              </a:p>
            </p:txBody>
          </p:sp>
        </mc:Choice>
        <mc:Fallback xmlns="">
          <p:sp>
            <p:nvSpPr>
              <p:cNvPr id="10" name="TextBox 9">
                <a:extLst>
                  <a:ext uri="{FF2B5EF4-FFF2-40B4-BE49-F238E27FC236}">
                    <a16:creationId xmlns:a16="http://schemas.microsoft.com/office/drawing/2014/main" id="{E5640607-518E-413E-9E48-D308F4C99210}"/>
                  </a:ext>
                </a:extLst>
              </p:cNvPr>
              <p:cNvSpPr txBox="1">
                <a:spLocks noRot="1" noChangeAspect="1" noMove="1" noResize="1" noEditPoints="1" noAdjustHandles="1" noChangeArrowheads="1" noChangeShapeType="1" noTextEdit="1"/>
              </p:cNvSpPr>
              <p:nvPr/>
            </p:nvSpPr>
            <p:spPr>
              <a:xfrm>
                <a:off x="5584763" y="2451501"/>
                <a:ext cx="3970767" cy="430887"/>
              </a:xfrm>
              <a:prstGeom prst="rect">
                <a:avLst/>
              </a:prstGeom>
              <a:blipFill>
                <a:blip r:embed="rId8"/>
                <a:stretch>
                  <a:fillRect/>
                </a:stretch>
              </a:blipFill>
            </p:spPr>
            <p:txBody>
              <a:bodyPr/>
              <a:lstStyle/>
              <a:p>
                <a:r>
                  <a:rPr lang="ko-KR" altLang="en-US">
                    <a:noFill/>
                  </a:rPr>
                  <a:t> </a:t>
                </a:r>
              </a:p>
            </p:txBody>
          </p:sp>
        </mc:Fallback>
      </mc:AlternateContent>
      <p:sp>
        <p:nvSpPr>
          <p:cNvPr id="5" name="TextBox 4">
            <a:extLst>
              <a:ext uri="{FF2B5EF4-FFF2-40B4-BE49-F238E27FC236}">
                <a16:creationId xmlns:a16="http://schemas.microsoft.com/office/drawing/2014/main" id="{BCBD5AE6-9838-475F-8DB9-CFAA9DE7D400}"/>
              </a:ext>
            </a:extLst>
          </p:cNvPr>
          <p:cNvSpPr txBox="1"/>
          <p:nvPr/>
        </p:nvSpPr>
        <p:spPr>
          <a:xfrm>
            <a:off x="5529001" y="3047145"/>
            <a:ext cx="4112023" cy="400110"/>
          </a:xfrm>
          <a:prstGeom prst="rect">
            <a:avLst/>
          </a:prstGeom>
          <a:noFill/>
        </p:spPr>
        <p:txBody>
          <a:bodyPr wrap="none" rtlCol="0">
            <a:spAutoFit/>
          </a:bodyPr>
          <a:lstStyle/>
          <a:p>
            <a:pPr algn="l"/>
            <a:r>
              <a:rPr lang="ko-KR" altLang="en-US" sz="2000" b="1">
                <a:latin typeface="+mj-ea"/>
                <a:ea typeface="+mj-ea"/>
              </a:rPr>
              <a:t>절대값을 미분하면 부호가 남는다</a:t>
            </a:r>
            <a:r>
              <a:rPr lang="en-US" altLang="ko-KR" sz="2000" b="1">
                <a:latin typeface="+mj-ea"/>
                <a:ea typeface="+mj-ea"/>
              </a:rPr>
              <a:t>.</a:t>
            </a:r>
            <a:endParaRPr lang="ko-KR" altLang="en-US" sz="2000" b="1">
              <a:latin typeface="+mj-ea"/>
              <a:ea typeface="+mj-ea"/>
            </a:endParaRPr>
          </a:p>
        </p:txBody>
      </p:sp>
      <p:sp>
        <p:nvSpPr>
          <p:cNvPr id="3" name="텍스트 개체 틀 2">
            <a:extLst>
              <a:ext uri="{FF2B5EF4-FFF2-40B4-BE49-F238E27FC236}">
                <a16:creationId xmlns:a16="http://schemas.microsoft.com/office/drawing/2014/main" id="{69249EBF-EE52-4E03-8879-4565FAC90CFB}"/>
              </a:ext>
            </a:extLst>
          </p:cNvPr>
          <p:cNvSpPr>
            <a:spLocks noGrp="1"/>
          </p:cNvSpPr>
          <p:nvPr>
            <p:ph type="body" sz="quarter" idx="19"/>
          </p:nvPr>
        </p:nvSpPr>
        <p:spPr/>
        <p:txBody>
          <a:bodyPr/>
          <a:lstStyle/>
          <a:p>
            <a:r>
              <a:rPr lang="en-US" altLang="ko-KR"/>
              <a:t>L1 </a:t>
            </a:r>
            <a:r>
              <a:rPr lang="ko-KR" altLang="en-US"/>
              <a:t>규제</a:t>
            </a:r>
          </a:p>
        </p:txBody>
      </p:sp>
      <p:sp>
        <p:nvSpPr>
          <p:cNvPr id="14" name="텍스트 개체 틀 6">
            <a:extLst>
              <a:ext uri="{FF2B5EF4-FFF2-40B4-BE49-F238E27FC236}">
                <a16:creationId xmlns:a16="http://schemas.microsoft.com/office/drawing/2014/main" id="{5E77F655-4FF0-42B6-BACB-6B06A2AB3024}"/>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cxnSp>
        <p:nvCxnSpPr>
          <p:cNvPr id="8" name="직선 화살표 연결선 7">
            <a:extLst>
              <a:ext uri="{FF2B5EF4-FFF2-40B4-BE49-F238E27FC236}">
                <a16:creationId xmlns:a16="http://schemas.microsoft.com/office/drawing/2014/main" id="{89123BBE-0FFD-4025-8E1E-5594B7A12AFA}"/>
              </a:ext>
            </a:extLst>
          </p:cNvPr>
          <p:cNvCxnSpPr/>
          <p:nvPr/>
        </p:nvCxnSpPr>
        <p:spPr>
          <a:xfrm>
            <a:off x="2900772" y="2528900"/>
            <a:ext cx="223224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직선 화살표 연결선 14">
            <a:extLst>
              <a:ext uri="{FF2B5EF4-FFF2-40B4-BE49-F238E27FC236}">
                <a16:creationId xmlns:a16="http://schemas.microsoft.com/office/drawing/2014/main" id="{84466C4B-3D49-46CD-AFEA-1D8F76D0B1FE}"/>
              </a:ext>
            </a:extLst>
          </p:cNvPr>
          <p:cNvCxnSpPr>
            <a:cxnSpLocks/>
          </p:cNvCxnSpPr>
          <p:nvPr/>
        </p:nvCxnSpPr>
        <p:spPr>
          <a:xfrm flipV="1">
            <a:off x="3646039" y="1484784"/>
            <a:ext cx="0" cy="18002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902D4AD9-3507-4D65-B039-1B97EDCD0651}"/>
              </a:ext>
            </a:extLst>
          </p:cNvPr>
          <p:cNvSpPr txBox="1"/>
          <p:nvPr/>
        </p:nvSpPr>
        <p:spPr>
          <a:xfrm>
            <a:off x="4105936" y="2862479"/>
            <a:ext cx="893193" cy="461665"/>
          </a:xfrm>
          <a:prstGeom prst="rect">
            <a:avLst/>
          </a:prstGeom>
          <a:noFill/>
        </p:spPr>
        <p:txBody>
          <a:bodyPr wrap="none" rtlCol="0">
            <a:spAutoFit/>
          </a:bodyPr>
          <a:lstStyle/>
          <a:p>
            <a:r>
              <a:rPr lang="en-US" altLang="ko-KR" sz="2400"/>
              <a:t>y=|x|</a:t>
            </a:r>
            <a:endParaRPr lang="ko-KR" altLang="en-US" sz="2400"/>
          </a:p>
        </p:txBody>
      </p:sp>
      <p:cxnSp>
        <p:nvCxnSpPr>
          <p:cNvPr id="13" name="직선 연결선 12">
            <a:extLst>
              <a:ext uri="{FF2B5EF4-FFF2-40B4-BE49-F238E27FC236}">
                <a16:creationId xmlns:a16="http://schemas.microsoft.com/office/drawing/2014/main" id="{C917AA1E-4CB6-4A43-8FDD-241DF02C02DA}"/>
              </a:ext>
            </a:extLst>
          </p:cNvPr>
          <p:cNvCxnSpPr>
            <a:cxnSpLocks/>
          </p:cNvCxnSpPr>
          <p:nvPr/>
        </p:nvCxnSpPr>
        <p:spPr>
          <a:xfrm flipV="1">
            <a:off x="3643891" y="1468329"/>
            <a:ext cx="1116868" cy="107698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직선 연결선 21">
            <a:extLst>
              <a:ext uri="{FF2B5EF4-FFF2-40B4-BE49-F238E27FC236}">
                <a16:creationId xmlns:a16="http://schemas.microsoft.com/office/drawing/2014/main" id="{2B1D0F51-2AAC-4BD8-BD09-ECE6EE09989C}"/>
              </a:ext>
            </a:extLst>
          </p:cNvPr>
          <p:cNvCxnSpPr>
            <a:cxnSpLocks/>
          </p:cNvCxnSpPr>
          <p:nvPr/>
        </p:nvCxnSpPr>
        <p:spPr>
          <a:xfrm flipH="1" flipV="1">
            <a:off x="2612739" y="1577488"/>
            <a:ext cx="1037378" cy="95789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직선 연결선 8">
            <a:extLst>
              <a:ext uri="{FF2B5EF4-FFF2-40B4-BE49-F238E27FC236}">
                <a16:creationId xmlns:a16="http://schemas.microsoft.com/office/drawing/2014/main" id="{13359B1F-CF76-7BC1-3184-7C0C8330658B}"/>
              </a:ext>
            </a:extLst>
          </p:cNvPr>
          <p:cNvCxnSpPr>
            <a:cxnSpLocks/>
          </p:cNvCxnSpPr>
          <p:nvPr/>
        </p:nvCxnSpPr>
        <p:spPr>
          <a:xfrm flipV="1">
            <a:off x="3654193" y="1484784"/>
            <a:ext cx="1082783" cy="10441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타원 15">
            <a:extLst>
              <a:ext uri="{FF2B5EF4-FFF2-40B4-BE49-F238E27FC236}">
                <a16:creationId xmlns:a16="http://schemas.microsoft.com/office/drawing/2014/main" id="{5C52DE72-CF8B-42B0-8D1F-9B15FB03BAC0}"/>
              </a:ext>
            </a:extLst>
          </p:cNvPr>
          <p:cNvSpPr/>
          <p:nvPr/>
        </p:nvSpPr>
        <p:spPr>
          <a:xfrm>
            <a:off x="4119500" y="1990927"/>
            <a:ext cx="72007" cy="72007"/>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3" name="직선 연결선 22">
            <a:extLst>
              <a:ext uri="{FF2B5EF4-FFF2-40B4-BE49-F238E27FC236}">
                <a16:creationId xmlns:a16="http://schemas.microsoft.com/office/drawing/2014/main" id="{D962EEFD-7DC9-1C3A-AD2E-14EE0F45EFD2}"/>
              </a:ext>
            </a:extLst>
          </p:cNvPr>
          <p:cNvCxnSpPr>
            <a:cxnSpLocks/>
          </p:cNvCxnSpPr>
          <p:nvPr/>
        </p:nvCxnSpPr>
        <p:spPr>
          <a:xfrm>
            <a:off x="2612740" y="1563756"/>
            <a:ext cx="1033299" cy="96514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타원 26">
            <a:extLst>
              <a:ext uri="{FF2B5EF4-FFF2-40B4-BE49-F238E27FC236}">
                <a16:creationId xmlns:a16="http://schemas.microsoft.com/office/drawing/2014/main" id="{CC36D322-F6C2-8735-A887-50B4B0961153}"/>
              </a:ext>
            </a:extLst>
          </p:cNvPr>
          <p:cNvSpPr/>
          <p:nvPr/>
        </p:nvSpPr>
        <p:spPr>
          <a:xfrm>
            <a:off x="3147991" y="2049449"/>
            <a:ext cx="72007" cy="72007"/>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438819728"/>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직사각형 11">
            <a:extLst>
              <a:ext uri="{FF2B5EF4-FFF2-40B4-BE49-F238E27FC236}">
                <a16:creationId xmlns:a16="http://schemas.microsoft.com/office/drawing/2014/main" id="{CB1318EA-5A0C-4F29-A641-7892DE1696F2}"/>
              </a:ext>
            </a:extLst>
          </p:cNvPr>
          <p:cNvSpPr/>
          <p:nvPr/>
        </p:nvSpPr>
        <p:spPr>
          <a:xfrm>
            <a:off x="320050" y="909904"/>
            <a:ext cx="7038680" cy="400110"/>
          </a:xfrm>
          <a:prstGeom prst="rect">
            <a:avLst/>
          </a:prstGeom>
        </p:spPr>
        <p:txBody>
          <a:bodyPr wrap="square">
            <a:spAutoFit/>
          </a:bodyPr>
          <a:lstStyle/>
          <a:p>
            <a:r>
              <a:rPr lang="ko-KR" altLang="en-US" sz="2000" b="1">
                <a:latin typeface="+mj-ea"/>
                <a:ea typeface="+mj-ea"/>
              </a:rPr>
              <a:t>규제를 적용한 경사 하강법</a:t>
            </a:r>
            <a:endParaRPr lang="en-US" altLang="ko-KR" sz="2000" b="1">
              <a:latin typeface="+mj-ea"/>
              <a:ea typeface="+mj-ea"/>
            </a:endParaRPr>
          </a:p>
        </p:txBody>
      </p:sp>
      <p:sp>
        <p:nvSpPr>
          <p:cNvPr id="17" name="직사각형 16">
            <a:extLst>
              <a:ext uri="{FF2B5EF4-FFF2-40B4-BE49-F238E27FC236}">
                <a16:creationId xmlns:a16="http://schemas.microsoft.com/office/drawing/2014/main" id="{2507E72F-2028-4F9C-9DB3-AFA2973D3D48}"/>
              </a:ext>
            </a:extLst>
          </p:cNvPr>
          <p:cNvSpPr/>
          <p:nvPr/>
        </p:nvSpPr>
        <p:spPr>
          <a:xfrm>
            <a:off x="5190808" y="2644591"/>
            <a:ext cx="1618140" cy="338554"/>
          </a:xfrm>
          <a:prstGeom prst="rect">
            <a:avLst/>
          </a:prstGeom>
        </p:spPr>
        <p:txBody>
          <a:bodyPr wrap="square">
            <a:spAutoFit/>
          </a:bodyPr>
          <a:lstStyle/>
          <a:p>
            <a:r>
              <a:rPr lang="en-US" altLang="ko-KR" sz="1600" b="1">
                <a:latin typeface="+mj-ea"/>
                <a:ea typeface="+mj-ea"/>
              </a:rPr>
              <a:t>Gradient=8</a:t>
            </a: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DAAB5AD2-ED48-4929-9535-B980F5F1ED62}"/>
                  </a:ext>
                </a:extLst>
              </p:cNvPr>
              <p:cNvSpPr txBox="1"/>
              <p:nvPr/>
            </p:nvSpPr>
            <p:spPr>
              <a:xfrm>
                <a:off x="6363127" y="1397836"/>
                <a:ext cx="1407565"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000" i="1">
                              <a:latin typeface="Cambria Math" panose="02040503050406030204" pitchFamily="18" charset="0"/>
                            </a:rPr>
                          </m:ctrlPr>
                        </m:accPr>
                        <m:e>
                          <m:r>
                            <a:rPr lang="en-US" altLang="ko-KR" sz="2000" i="1">
                              <a:latin typeface="Cambria Math" panose="02040503050406030204" pitchFamily="18" charset="0"/>
                            </a:rPr>
                            <m:t>𝑦</m:t>
                          </m:r>
                        </m:e>
                      </m:acc>
                      <m:r>
                        <a:rPr lang="en-US" altLang="ko-KR" sz="2000" i="1">
                          <a:latin typeface="Cambria Math" panose="02040503050406030204" pitchFamily="18" charset="0"/>
                        </a:rPr>
                        <m:t>=</m:t>
                      </m:r>
                      <m:r>
                        <a:rPr lang="en-US" altLang="ko-KR" sz="2000" i="1">
                          <a:latin typeface="Cambria Math" panose="02040503050406030204" pitchFamily="18" charset="0"/>
                        </a:rPr>
                        <m:t>𝑤𝑥</m:t>
                      </m:r>
                      <m:r>
                        <a:rPr lang="en-US" altLang="ko-KR" sz="2000" i="1">
                          <a:latin typeface="Cambria Math" panose="02040503050406030204" pitchFamily="18" charset="0"/>
                        </a:rPr>
                        <m:t>+</m:t>
                      </m:r>
                      <m:r>
                        <a:rPr lang="en-US" altLang="ko-KR" sz="2000" i="1">
                          <a:latin typeface="Cambria Math" panose="02040503050406030204" pitchFamily="18" charset="0"/>
                        </a:rPr>
                        <m:t>𝑏</m:t>
                      </m:r>
                    </m:oMath>
                  </m:oMathPara>
                </a14:m>
                <a:endParaRPr lang="ko-KR" altLang="en-US" sz="2000">
                  <a:latin typeface="Consolas" panose="020B0609020204030204" pitchFamily="49" charset="0"/>
                </a:endParaRPr>
              </a:p>
            </p:txBody>
          </p:sp>
        </mc:Choice>
        <mc:Fallback xmlns="">
          <p:sp>
            <p:nvSpPr>
              <p:cNvPr id="31" name="TextBox 30">
                <a:extLst>
                  <a:ext uri="{FF2B5EF4-FFF2-40B4-BE49-F238E27FC236}">
                    <a16:creationId xmlns:a16="http://schemas.microsoft.com/office/drawing/2014/main" id="{DAAB5AD2-ED48-4929-9535-B980F5F1ED62}"/>
                  </a:ext>
                </a:extLst>
              </p:cNvPr>
              <p:cNvSpPr txBox="1">
                <a:spLocks noRot="1" noChangeAspect="1" noMove="1" noResize="1" noEditPoints="1" noAdjustHandles="1" noChangeArrowheads="1" noChangeShapeType="1" noTextEdit="1"/>
              </p:cNvSpPr>
              <p:nvPr/>
            </p:nvSpPr>
            <p:spPr>
              <a:xfrm>
                <a:off x="6363127" y="1397836"/>
                <a:ext cx="1407565" cy="307777"/>
              </a:xfrm>
              <a:prstGeom prst="rect">
                <a:avLst/>
              </a:prstGeom>
              <a:blipFill>
                <a:blip r:embed="rId3"/>
                <a:stretch>
                  <a:fillRect l="-1299" t="-21569" r="-866" b="-2352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3D707BD1-FA96-4DA9-8426-424C30787678}"/>
                  </a:ext>
                </a:extLst>
              </p:cNvPr>
              <p:cNvSpPr txBox="1"/>
              <p:nvPr/>
            </p:nvSpPr>
            <p:spPr>
              <a:xfrm>
                <a:off x="5547330" y="3212388"/>
                <a:ext cx="3030381"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i="1">
                          <a:latin typeface="Cambria Math" panose="02040503050406030204" pitchFamily="18" charset="0"/>
                        </a:rPr>
                        <m:t>𝑤</m:t>
                      </m:r>
                      <m:r>
                        <a:rPr lang="en-US" altLang="ko-KR" i="1">
                          <a:latin typeface="Cambria Math" panose="02040503050406030204" pitchFamily="18" charset="0"/>
                        </a:rPr>
                        <m:t>       =</m:t>
                      </m:r>
                      <m:r>
                        <a:rPr lang="en-US" altLang="ko-KR" i="1">
                          <a:latin typeface="Cambria Math" panose="02040503050406030204" pitchFamily="18" charset="0"/>
                        </a:rPr>
                        <m:t>𝑤</m:t>
                      </m:r>
                      <m:r>
                        <a:rPr lang="en-US" altLang="ko-KR" i="1">
                          <a:latin typeface="Cambria Math" panose="02040503050406030204" pitchFamily="18" charset="0"/>
                        </a:rPr>
                        <m:t> −</m:t>
                      </m:r>
                      <m:r>
                        <a:rPr lang="en-US" altLang="ko-KR" i="1">
                          <a:latin typeface="Cambria Math" panose="02040503050406030204" pitchFamily="18" charset="0"/>
                        </a:rPr>
                        <m:t>0</m:t>
                      </m:r>
                      <m:r>
                        <a:rPr lang="en-US" altLang="ko-KR" i="1">
                          <a:latin typeface="Cambria Math" panose="02040503050406030204" pitchFamily="18" charset="0"/>
                        </a:rPr>
                        <m:t>.</m:t>
                      </m:r>
                      <m:r>
                        <a:rPr lang="en-US" altLang="ko-KR" i="1">
                          <a:latin typeface="Cambria Math" panose="02040503050406030204" pitchFamily="18" charset="0"/>
                        </a:rPr>
                        <m:t>01</m:t>
                      </m:r>
                      <m:d>
                        <m:dPr>
                          <m:ctrlPr>
                            <a:rPr lang="en-US" altLang="ko-KR" i="1">
                              <a:latin typeface="Cambria Math" panose="02040503050406030204" pitchFamily="18" charset="0"/>
                            </a:rPr>
                          </m:ctrlPr>
                        </m:dPr>
                        <m:e>
                          <m:acc>
                            <m:accPr>
                              <m:chr m:val="̂"/>
                              <m:ctrlPr>
                                <a:rPr lang="en-US" altLang="ko-KR" i="1">
                                  <a:latin typeface="Cambria Math" panose="02040503050406030204" pitchFamily="18" charset="0"/>
                                </a:rPr>
                              </m:ctrlPr>
                            </m:accPr>
                            <m:e>
                              <m:r>
                                <a:rPr lang="en-US" altLang="ko-KR" i="1">
                                  <a:latin typeface="Cambria Math" panose="02040503050406030204" pitchFamily="18" charset="0"/>
                                </a:rPr>
                                <m:t>𝑦</m:t>
                              </m:r>
                            </m:e>
                          </m:acc>
                          <m:r>
                            <a:rPr lang="en-US" altLang="ko-KR" i="1">
                              <a:latin typeface="Cambria Math" panose="02040503050406030204" pitchFamily="18" charset="0"/>
                            </a:rPr>
                            <m:t>−</m:t>
                          </m:r>
                          <m:r>
                            <a:rPr lang="en-US" altLang="ko-KR" i="1">
                              <a:latin typeface="Cambria Math" panose="02040503050406030204" pitchFamily="18" charset="0"/>
                            </a:rPr>
                            <m:t>𝑦</m:t>
                          </m:r>
                        </m:e>
                      </m:d>
                      <m:r>
                        <m:rPr>
                          <m:sty m:val="p"/>
                        </m:rPr>
                        <a:rPr lang="en-US" altLang="ko-KR">
                          <a:latin typeface="Cambria Math" panose="02040503050406030204" pitchFamily="18" charset="0"/>
                        </a:rPr>
                        <m:t>x</m:t>
                      </m:r>
                    </m:oMath>
                  </m:oMathPara>
                </a14:m>
                <a:endParaRPr lang="en-US" altLang="ko-KR">
                  <a:latin typeface="Consolas" panose="020B0609020204030204" pitchFamily="49" charset="0"/>
                </a:endParaRPr>
              </a:p>
              <a:p>
                <a:r>
                  <a:rPr lang="ko-KR" altLang="en-US">
                    <a:latin typeface="Consolas" panose="020B0609020204030204" pitchFamily="49" charset="0"/>
                  </a:rPr>
                  <a:t> </a:t>
                </a:r>
                <a:r>
                  <a:rPr lang="en-US" altLang="ko-KR">
                    <a:latin typeface="Consolas" panose="020B0609020204030204" pitchFamily="49" charset="0"/>
                  </a:rPr>
                  <a:t>2.92</a:t>
                </a:r>
                <a:r>
                  <a:rPr lang="ko-KR" altLang="en-US">
                    <a:latin typeface="Consolas" panose="020B0609020204030204" pitchFamily="49" charset="0"/>
                  </a:rPr>
                  <a:t>    </a:t>
                </a:r>
                <a:r>
                  <a:rPr lang="en-US" altLang="ko-KR">
                    <a:latin typeface="Consolas" panose="020B0609020204030204" pitchFamily="49" charset="0"/>
                  </a:rPr>
                  <a:t>3</a:t>
                </a:r>
                <a:r>
                  <a:rPr lang="ko-KR" altLang="en-US">
                    <a:latin typeface="Consolas" panose="020B0609020204030204" pitchFamily="49" charset="0"/>
                  </a:rPr>
                  <a:t>   </a:t>
                </a:r>
                <a:r>
                  <a:rPr lang="en-US" altLang="ko-KR">
                    <a:latin typeface="Consolas" panose="020B0609020204030204" pitchFamily="49" charset="0"/>
                  </a:rPr>
                  <a:t>-0.08</a:t>
                </a:r>
                <a:endParaRPr lang="ko-KR" altLang="en-US">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3D707BD1-FA96-4DA9-8426-424C30787678}"/>
                  </a:ext>
                </a:extLst>
              </p:cNvPr>
              <p:cNvSpPr txBox="1">
                <a:spLocks noRot="1" noChangeAspect="1" noMove="1" noResize="1" noEditPoints="1" noAdjustHandles="1" noChangeArrowheads="1" noChangeShapeType="1" noTextEdit="1"/>
              </p:cNvSpPr>
              <p:nvPr/>
            </p:nvSpPr>
            <p:spPr>
              <a:xfrm>
                <a:off x="5547330" y="3212388"/>
                <a:ext cx="3030381" cy="553998"/>
              </a:xfrm>
              <a:prstGeom prst="rect">
                <a:avLst/>
              </a:prstGeom>
              <a:blipFill>
                <a:blip r:embed="rId4"/>
                <a:stretch>
                  <a:fillRect l="-604" t="-13187" b="-2417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97AD00E3-E4C6-4D82-B1CD-5F0E7EE73EA5}"/>
                  </a:ext>
                </a:extLst>
              </p:cNvPr>
              <p:cNvSpPr txBox="1"/>
              <p:nvPr/>
            </p:nvSpPr>
            <p:spPr>
              <a:xfrm>
                <a:off x="6351305" y="1763268"/>
                <a:ext cx="762581"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000" i="1">
                          <a:latin typeface="Cambria Math" panose="02040503050406030204" pitchFamily="18" charset="0"/>
                        </a:rPr>
                        <m:t>𝑥</m:t>
                      </m:r>
                      <m:r>
                        <a:rPr lang="en-US" altLang="ko-KR" sz="2000" i="1">
                          <a:latin typeface="Cambria Math" panose="02040503050406030204" pitchFamily="18" charset="0"/>
                        </a:rPr>
                        <m:t>=</m:t>
                      </m:r>
                      <m:r>
                        <a:rPr lang="en-US" altLang="ko-KR" sz="2000" i="1">
                          <a:latin typeface="Cambria Math" panose="02040503050406030204" pitchFamily="18" charset="0"/>
                        </a:rPr>
                        <m:t>2</m:t>
                      </m:r>
                    </m:oMath>
                  </m:oMathPara>
                </a14:m>
                <a:endParaRPr lang="ko-KR" altLang="en-US" sz="2000">
                  <a:latin typeface="Consolas" panose="020B0609020204030204" pitchFamily="49" charset="0"/>
                </a:endParaRPr>
              </a:p>
            </p:txBody>
          </p:sp>
        </mc:Choice>
        <mc:Fallback xmlns="">
          <p:sp>
            <p:nvSpPr>
              <p:cNvPr id="38" name="TextBox 37">
                <a:extLst>
                  <a:ext uri="{FF2B5EF4-FFF2-40B4-BE49-F238E27FC236}">
                    <a16:creationId xmlns:a16="http://schemas.microsoft.com/office/drawing/2014/main" id="{97AD00E3-E4C6-4D82-B1CD-5F0E7EE73EA5}"/>
                  </a:ext>
                </a:extLst>
              </p:cNvPr>
              <p:cNvSpPr txBox="1">
                <a:spLocks noRot="1" noChangeAspect="1" noMove="1" noResize="1" noEditPoints="1" noAdjustHandles="1" noChangeArrowheads="1" noChangeShapeType="1" noTextEdit="1"/>
              </p:cNvSpPr>
              <p:nvPr/>
            </p:nvSpPr>
            <p:spPr>
              <a:xfrm>
                <a:off x="6351305" y="1763268"/>
                <a:ext cx="762581" cy="307777"/>
              </a:xfrm>
              <a:prstGeom prst="rect">
                <a:avLst/>
              </a:prstGeom>
              <a:blipFill>
                <a:blip r:embed="rId5"/>
                <a:stretch>
                  <a:fillRect r="-1600" b="-588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4199C415-66B8-4D7F-8869-59B2B1D02E11}"/>
                  </a:ext>
                </a:extLst>
              </p:cNvPr>
              <p:cNvSpPr txBox="1"/>
              <p:nvPr/>
            </p:nvSpPr>
            <p:spPr>
              <a:xfrm>
                <a:off x="6363127" y="2099099"/>
                <a:ext cx="767197"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000" i="1">
                          <a:latin typeface="Cambria Math" panose="02040503050406030204" pitchFamily="18" charset="0"/>
                        </a:rPr>
                        <m:t>𝑦</m:t>
                      </m:r>
                      <m:r>
                        <a:rPr lang="en-US" altLang="ko-KR" sz="2000" i="1">
                          <a:latin typeface="Cambria Math" panose="02040503050406030204" pitchFamily="18" charset="0"/>
                        </a:rPr>
                        <m:t>=</m:t>
                      </m:r>
                      <m:r>
                        <a:rPr lang="en-US" altLang="ko-KR" sz="2000" i="1">
                          <a:latin typeface="Cambria Math" panose="02040503050406030204" pitchFamily="18" charset="0"/>
                        </a:rPr>
                        <m:t>2</m:t>
                      </m:r>
                    </m:oMath>
                  </m:oMathPara>
                </a14:m>
                <a:endParaRPr lang="ko-KR" altLang="en-US" sz="2000">
                  <a:latin typeface="Consolas" panose="020B0609020204030204" pitchFamily="49" charset="0"/>
                </a:endParaRPr>
              </a:p>
            </p:txBody>
          </p:sp>
        </mc:Choice>
        <mc:Fallback xmlns="">
          <p:sp>
            <p:nvSpPr>
              <p:cNvPr id="39" name="TextBox 38">
                <a:extLst>
                  <a:ext uri="{FF2B5EF4-FFF2-40B4-BE49-F238E27FC236}">
                    <a16:creationId xmlns:a16="http://schemas.microsoft.com/office/drawing/2014/main" id="{4199C415-66B8-4D7F-8869-59B2B1D02E11}"/>
                  </a:ext>
                </a:extLst>
              </p:cNvPr>
              <p:cNvSpPr txBox="1">
                <a:spLocks noRot="1" noChangeAspect="1" noMove="1" noResize="1" noEditPoints="1" noAdjustHandles="1" noChangeArrowheads="1" noChangeShapeType="1" noTextEdit="1"/>
              </p:cNvSpPr>
              <p:nvPr/>
            </p:nvSpPr>
            <p:spPr>
              <a:xfrm>
                <a:off x="6363127" y="2099099"/>
                <a:ext cx="767197" cy="307777"/>
              </a:xfrm>
              <a:prstGeom prst="rect">
                <a:avLst/>
              </a:prstGeom>
              <a:blipFill>
                <a:blip r:embed="rId6"/>
                <a:stretch>
                  <a:fillRect l="-2381" r="-1587" b="-23529"/>
                </a:stretch>
              </a:blipFill>
            </p:spPr>
            <p:txBody>
              <a:bodyPr/>
              <a:lstStyle/>
              <a:p>
                <a:r>
                  <a:rPr lang="ko-KR" altLang="en-US">
                    <a:noFill/>
                  </a:rPr>
                  <a:t> </a:t>
                </a:r>
              </a:p>
            </p:txBody>
          </p:sp>
        </mc:Fallback>
      </mc:AlternateContent>
      <p:pic>
        <p:nvPicPr>
          <p:cNvPr id="13" name="Picture 4">
            <a:extLst>
              <a:ext uri="{FF2B5EF4-FFF2-40B4-BE49-F238E27FC236}">
                <a16:creationId xmlns:a16="http://schemas.microsoft.com/office/drawing/2014/main" id="{6BB55171-1941-4B69-99DC-29BF0FCB368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3159" y="2424892"/>
            <a:ext cx="4577609" cy="3136042"/>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직선 연결선 13">
            <a:extLst>
              <a:ext uri="{FF2B5EF4-FFF2-40B4-BE49-F238E27FC236}">
                <a16:creationId xmlns:a16="http://schemas.microsoft.com/office/drawing/2014/main" id="{FC534F4A-9597-45C8-BB5A-9159D848F914}"/>
              </a:ext>
            </a:extLst>
          </p:cNvPr>
          <p:cNvCxnSpPr>
            <a:cxnSpLocks/>
          </p:cNvCxnSpPr>
          <p:nvPr/>
        </p:nvCxnSpPr>
        <p:spPr>
          <a:xfrm flipH="1">
            <a:off x="2900427" y="3807383"/>
            <a:ext cx="1922495" cy="1686347"/>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E95E54E-26BF-4E9D-8877-609EBB2B6BB6}"/>
              </a:ext>
            </a:extLst>
          </p:cNvPr>
          <p:cNvSpPr txBox="1"/>
          <p:nvPr/>
        </p:nvSpPr>
        <p:spPr>
          <a:xfrm>
            <a:off x="2818248" y="5550683"/>
            <a:ext cx="336415" cy="442750"/>
          </a:xfrm>
          <a:prstGeom prst="rect">
            <a:avLst/>
          </a:prstGeom>
          <a:noFill/>
        </p:spPr>
        <p:txBody>
          <a:bodyPr wrap="square" rtlCol="0">
            <a:spAutoFit/>
          </a:bodyPr>
          <a:lstStyle/>
          <a:p>
            <a:pPr algn="l"/>
            <a:r>
              <a:rPr lang="en-US" altLang="ko-KR" sz="2277">
                <a:latin typeface="Consolas" panose="020B0609020204030204" pitchFamily="49" charset="0"/>
              </a:rPr>
              <a:t>w</a:t>
            </a:r>
            <a:endParaRPr lang="ko-KR" altLang="en-US" sz="2277">
              <a:latin typeface="Consolas" panose="020B0609020204030204" pitchFamily="49" charset="0"/>
            </a:endParaRPr>
          </a:p>
        </p:txBody>
      </p:sp>
      <p:sp>
        <p:nvSpPr>
          <p:cNvPr id="16" name="TextBox 15">
            <a:extLst>
              <a:ext uri="{FF2B5EF4-FFF2-40B4-BE49-F238E27FC236}">
                <a16:creationId xmlns:a16="http://schemas.microsoft.com/office/drawing/2014/main" id="{18827D9F-04AE-4095-8F37-3F72F4BA4209}"/>
              </a:ext>
            </a:extLst>
          </p:cNvPr>
          <p:cNvSpPr txBox="1"/>
          <p:nvPr/>
        </p:nvSpPr>
        <p:spPr>
          <a:xfrm>
            <a:off x="276743" y="3748898"/>
            <a:ext cx="336415" cy="442750"/>
          </a:xfrm>
          <a:prstGeom prst="rect">
            <a:avLst/>
          </a:prstGeom>
          <a:noFill/>
        </p:spPr>
        <p:txBody>
          <a:bodyPr wrap="square" rtlCol="0">
            <a:spAutoFit/>
          </a:bodyPr>
          <a:lstStyle/>
          <a:p>
            <a:pPr algn="l"/>
            <a:r>
              <a:rPr lang="en-US" altLang="ko-KR" sz="2277">
                <a:latin typeface="Consolas" panose="020B0609020204030204" pitchFamily="49" charset="0"/>
              </a:rPr>
              <a:t>J</a:t>
            </a:r>
            <a:endParaRPr lang="ko-KR" altLang="en-US" sz="2277">
              <a:latin typeface="Consolas" panose="020B0609020204030204" pitchFamily="49" charset="0"/>
            </a:endParaRPr>
          </a:p>
        </p:txBody>
      </p:sp>
      <p:sp>
        <p:nvSpPr>
          <p:cNvPr id="18" name="타원 17">
            <a:extLst>
              <a:ext uri="{FF2B5EF4-FFF2-40B4-BE49-F238E27FC236}">
                <a16:creationId xmlns:a16="http://schemas.microsoft.com/office/drawing/2014/main" id="{4C378E97-7E38-41F3-B9D3-B55C3E1D9E59}"/>
              </a:ext>
            </a:extLst>
          </p:cNvPr>
          <p:cNvSpPr/>
          <p:nvPr/>
        </p:nvSpPr>
        <p:spPr>
          <a:xfrm>
            <a:off x="4699165" y="2449516"/>
            <a:ext cx="227479" cy="227479"/>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9" name="직선 화살표 연결선 18">
            <a:extLst>
              <a:ext uri="{FF2B5EF4-FFF2-40B4-BE49-F238E27FC236}">
                <a16:creationId xmlns:a16="http://schemas.microsoft.com/office/drawing/2014/main" id="{539C9730-0207-4D33-81FC-0A0AEB301EE4}"/>
              </a:ext>
            </a:extLst>
          </p:cNvPr>
          <p:cNvCxnSpPr>
            <a:stCxn id="17" idx="1"/>
          </p:cNvCxnSpPr>
          <p:nvPr/>
        </p:nvCxnSpPr>
        <p:spPr>
          <a:xfrm flipH="1" flipV="1">
            <a:off x="5085064" y="2289378"/>
            <a:ext cx="172104" cy="404940"/>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679133DE-F046-4CAD-AD8A-2AEEB2ED0127}"/>
              </a:ext>
            </a:extLst>
          </p:cNvPr>
          <p:cNvCxnSpPr>
            <a:cxnSpLocks/>
          </p:cNvCxnSpPr>
          <p:nvPr/>
        </p:nvCxnSpPr>
        <p:spPr>
          <a:xfrm flipH="1">
            <a:off x="4147379" y="3504885"/>
            <a:ext cx="281316" cy="488028"/>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DC55D80E-6C7B-43DC-9475-84C918941840}"/>
              </a:ext>
            </a:extLst>
          </p:cNvPr>
          <p:cNvCxnSpPr>
            <a:cxnSpLocks/>
          </p:cNvCxnSpPr>
          <p:nvPr/>
        </p:nvCxnSpPr>
        <p:spPr>
          <a:xfrm flipH="1">
            <a:off x="3905750" y="3992913"/>
            <a:ext cx="223314" cy="359547"/>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AC83A7CD-2B7F-4C74-8A89-3A6BC447E898}"/>
              </a:ext>
            </a:extLst>
          </p:cNvPr>
          <p:cNvCxnSpPr>
            <a:cxnSpLocks/>
          </p:cNvCxnSpPr>
          <p:nvPr/>
        </p:nvCxnSpPr>
        <p:spPr>
          <a:xfrm flipH="1">
            <a:off x="3657631" y="4372999"/>
            <a:ext cx="223314" cy="257491"/>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397D888F-5667-4B61-9236-7A13D1ADB8B8}"/>
              </a:ext>
            </a:extLst>
          </p:cNvPr>
          <p:cNvCxnSpPr>
            <a:cxnSpLocks/>
          </p:cNvCxnSpPr>
          <p:nvPr/>
        </p:nvCxnSpPr>
        <p:spPr>
          <a:xfrm flipH="1">
            <a:off x="3388582" y="4666469"/>
            <a:ext cx="223314" cy="194634"/>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57943FEF-D64A-4503-BA56-389F9D26861E}"/>
              </a:ext>
            </a:extLst>
          </p:cNvPr>
          <p:cNvCxnSpPr>
            <a:cxnSpLocks/>
          </p:cNvCxnSpPr>
          <p:nvPr/>
        </p:nvCxnSpPr>
        <p:spPr>
          <a:xfrm flipH="1">
            <a:off x="3176852" y="4861103"/>
            <a:ext cx="211731" cy="142761"/>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직사각형 24">
            <a:extLst>
              <a:ext uri="{FF2B5EF4-FFF2-40B4-BE49-F238E27FC236}">
                <a16:creationId xmlns:a16="http://schemas.microsoft.com/office/drawing/2014/main" id="{4911EC13-6654-4B71-9286-478EB05A68DF}"/>
              </a:ext>
            </a:extLst>
          </p:cNvPr>
          <p:cNvSpPr/>
          <p:nvPr/>
        </p:nvSpPr>
        <p:spPr>
          <a:xfrm>
            <a:off x="4249203" y="4568064"/>
            <a:ext cx="2048451" cy="338554"/>
          </a:xfrm>
          <a:prstGeom prst="rect">
            <a:avLst/>
          </a:prstGeom>
        </p:spPr>
        <p:txBody>
          <a:bodyPr wrap="square">
            <a:spAutoFit/>
          </a:bodyPr>
          <a:lstStyle/>
          <a:p>
            <a:r>
              <a:rPr lang="en-US" altLang="ko-KR" sz="1600" b="1">
                <a:latin typeface="+mj-ea"/>
                <a:ea typeface="+mj-ea"/>
              </a:rPr>
              <a:t>Minimum cost</a:t>
            </a:r>
          </a:p>
        </p:txBody>
      </p:sp>
      <p:cxnSp>
        <p:nvCxnSpPr>
          <p:cNvPr id="26" name="직선 화살표 연결선 25">
            <a:extLst>
              <a:ext uri="{FF2B5EF4-FFF2-40B4-BE49-F238E27FC236}">
                <a16:creationId xmlns:a16="http://schemas.microsoft.com/office/drawing/2014/main" id="{81F695A4-5987-4612-9D95-61ACEC4AF603}"/>
              </a:ext>
            </a:extLst>
          </p:cNvPr>
          <p:cNvCxnSpPr>
            <a:cxnSpLocks/>
            <a:stCxn id="25" idx="1"/>
          </p:cNvCxnSpPr>
          <p:nvPr/>
        </p:nvCxnSpPr>
        <p:spPr>
          <a:xfrm flipH="1">
            <a:off x="2986457" y="4737341"/>
            <a:ext cx="1262746" cy="458537"/>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직사각형 26">
            <a:extLst>
              <a:ext uri="{FF2B5EF4-FFF2-40B4-BE49-F238E27FC236}">
                <a16:creationId xmlns:a16="http://schemas.microsoft.com/office/drawing/2014/main" id="{5646FCA0-4ACC-4CB0-97DE-FFA27A43208D}"/>
              </a:ext>
            </a:extLst>
          </p:cNvPr>
          <p:cNvSpPr/>
          <p:nvPr/>
        </p:nvSpPr>
        <p:spPr>
          <a:xfrm>
            <a:off x="1962231" y="2580698"/>
            <a:ext cx="2048451" cy="338554"/>
          </a:xfrm>
          <a:prstGeom prst="rect">
            <a:avLst/>
          </a:prstGeom>
        </p:spPr>
        <p:txBody>
          <a:bodyPr wrap="square">
            <a:spAutoFit/>
          </a:bodyPr>
          <a:lstStyle/>
          <a:p>
            <a:r>
              <a:rPr lang="en-US" altLang="ko-KR" sz="1600" b="1">
                <a:latin typeface="+mj-ea"/>
                <a:ea typeface="+mj-ea"/>
              </a:rPr>
              <a:t>Initial Weight</a:t>
            </a:r>
          </a:p>
        </p:txBody>
      </p:sp>
      <p:cxnSp>
        <p:nvCxnSpPr>
          <p:cNvPr id="28" name="직선 화살표 연결선 27">
            <a:extLst>
              <a:ext uri="{FF2B5EF4-FFF2-40B4-BE49-F238E27FC236}">
                <a16:creationId xmlns:a16="http://schemas.microsoft.com/office/drawing/2014/main" id="{739D6351-9DBD-4288-AD1B-AF774A0C9FE5}"/>
              </a:ext>
            </a:extLst>
          </p:cNvPr>
          <p:cNvCxnSpPr>
            <a:cxnSpLocks/>
          </p:cNvCxnSpPr>
          <p:nvPr/>
        </p:nvCxnSpPr>
        <p:spPr>
          <a:xfrm>
            <a:off x="3611896" y="2785792"/>
            <a:ext cx="789435" cy="493247"/>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직사각형 28">
            <a:extLst>
              <a:ext uri="{FF2B5EF4-FFF2-40B4-BE49-F238E27FC236}">
                <a16:creationId xmlns:a16="http://schemas.microsoft.com/office/drawing/2014/main" id="{C879CBAB-F423-43AC-9779-ECAE8622F771}"/>
              </a:ext>
            </a:extLst>
          </p:cNvPr>
          <p:cNvSpPr/>
          <p:nvPr/>
        </p:nvSpPr>
        <p:spPr>
          <a:xfrm>
            <a:off x="1690173" y="3260330"/>
            <a:ext cx="2048451" cy="338554"/>
          </a:xfrm>
          <a:prstGeom prst="rect">
            <a:avLst/>
          </a:prstGeom>
        </p:spPr>
        <p:txBody>
          <a:bodyPr wrap="square">
            <a:spAutoFit/>
          </a:bodyPr>
          <a:lstStyle/>
          <a:p>
            <a:r>
              <a:rPr lang="en-US" altLang="ko-KR" sz="1600" b="1">
                <a:latin typeface="+mj-ea"/>
                <a:ea typeface="+mj-ea"/>
              </a:rPr>
              <a:t>Increment Step</a:t>
            </a:r>
          </a:p>
        </p:txBody>
      </p:sp>
      <p:cxnSp>
        <p:nvCxnSpPr>
          <p:cNvPr id="30" name="직선 화살표 연결선 29">
            <a:extLst>
              <a:ext uri="{FF2B5EF4-FFF2-40B4-BE49-F238E27FC236}">
                <a16:creationId xmlns:a16="http://schemas.microsoft.com/office/drawing/2014/main" id="{4A08C287-6C40-4573-9F50-E4D5642B81DE}"/>
              </a:ext>
            </a:extLst>
          </p:cNvPr>
          <p:cNvCxnSpPr>
            <a:cxnSpLocks/>
          </p:cNvCxnSpPr>
          <p:nvPr/>
        </p:nvCxnSpPr>
        <p:spPr>
          <a:xfrm>
            <a:off x="3339838" y="3465424"/>
            <a:ext cx="789435" cy="493247"/>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화살표: 오른쪽 32">
            <a:extLst>
              <a:ext uri="{FF2B5EF4-FFF2-40B4-BE49-F238E27FC236}">
                <a16:creationId xmlns:a16="http://schemas.microsoft.com/office/drawing/2014/main" id="{712A800B-EE77-485B-9C62-0FB6D21938A6}"/>
              </a:ext>
            </a:extLst>
          </p:cNvPr>
          <p:cNvSpPr/>
          <p:nvPr/>
        </p:nvSpPr>
        <p:spPr>
          <a:xfrm flipH="1">
            <a:off x="4332931" y="5496873"/>
            <a:ext cx="546144" cy="353968"/>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35" name="직선 연결선 34">
            <a:extLst>
              <a:ext uri="{FF2B5EF4-FFF2-40B4-BE49-F238E27FC236}">
                <a16:creationId xmlns:a16="http://schemas.microsoft.com/office/drawing/2014/main" id="{BC941C5A-6744-446D-BD92-C788B7F13325}"/>
              </a:ext>
            </a:extLst>
          </p:cNvPr>
          <p:cNvCxnSpPr>
            <a:cxnSpLocks/>
          </p:cNvCxnSpPr>
          <p:nvPr/>
        </p:nvCxnSpPr>
        <p:spPr>
          <a:xfrm>
            <a:off x="1590569" y="5121149"/>
            <a:ext cx="3019980" cy="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D9BFF815-9593-422A-AEF4-528A4ABA904B}"/>
              </a:ext>
            </a:extLst>
          </p:cNvPr>
          <p:cNvCxnSpPr>
            <a:cxnSpLocks/>
          </p:cNvCxnSpPr>
          <p:nvPr/>
        </p:nvCxnSpPr>
        <p:spPr>
          <a:xfrm flipH="1">
            <a:off x="4439237" y="2749492"/>
            <a:ext cx="352621" cy="737426"/>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직선 연결선 39">
            <a:extLst>
              <a:ext uri="{FF2B5EF4-FFF2-40B4-BE49-F238E27FC236}">
                <a16:creationId xmlns:a16="http://schemas.microsoft.com/office/drawing/2014/main" id="{086FE4F7-ED1B-415F-8818-46C1AFB4AABE}"/>
              </a:ext>
            </a:extLst>
          </p:cNvPr>
          <p:cNvCxnSpPr>
            <a:cxnSpLocks/>
          </p:cNvCxnSpPr>
          <p:nvPr/>
        </p:nvCxnSpPr>
        <p:spPr>
          <a:xfrm flipH="1">
            <a:off x="4271478" y="1623915"/>
            <a:ext cx="1042191" cy="2728545"/>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24088844-BE7D-4B43-B326-1A10FBEAB2AB}"/>
                  </a:ext>
                </a:extLst>
              </p:cNvPr>
              <p:cNvSpPr txBox="1"/>
              <p:nvPr/>
            </p:nvSpPr>
            <p:spPr>
              <a:xfrm>
                <a:off x="5547330" y="3965879"/>
                <a:ext cx="4606710"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i="1" smtClean="0">
                          <a:latin typeface="Cambria Math" panose="02040503050406030204" pitchFamily="18" charset="0"/>
                        </a:rPr>
                        <m:t>𝑤</m:t>
                      </m:r>
                      <m:r>
                        <a:rPr lang="en-US" altLang="ko-KR" i="1" smtClean="0">
                          <a:latin typeface="Cambria Math" panose="02040503050406030204" pitchFamily="18" charset="0"/>
                        </a:rPr>
                        <m:t> =</m:t>
                      </m:r>
                      <m:r>
                        <a:rPr lang="en-US" altLang="ko-KR" i="1" smtClean="0">
                          <a:latin typeface="Cambria Math" panose="02040503050406030204" pitchFamily="18" charset="0"/>
                        </a:rPr>
                        <m:t>𝑤</m:t>
                      </m:r>
                      <m:r>
                        <a:rPr lang="en-US" altLang="ko-KR" i="1" smtClean="0">
                          <a:latin typeface="Cambria Math" panose="02040503050406030204" pitchFamily="18" charset="0"/>
                        </a:rPr>
                        <m:t> −</m:t>
                      </m:r>
                      <m:r>
                        <a:rPr lang="ko-KR" altLang="en-US" i="1">
                          <a:latin typeface="Cambria Math" panose="02040503050406030204" pitchFamily="18" charset="0"/>
                        </a:rPr>
                        <m:t>𝜂</m:t>
                      </m:r>
                      <m:r>
                        <a:rPr lang="en-US" altLang="ko-KR" b="0" i="1" smtClean="0">
                          <a:latin typeface="Cambria Math" panose="02040503050406030204" pitchFamily="18" charset="0"/>
                        </a:rPr>
                        <m:t>∗(</m:t>
                      </m:r>
                      <m:d>
                        <m:dPr>
                          <m:ctrlPr>
                            <a:rPr lang="en-US" altLang="ko-KR" i="1">
                              <a:latin typeface="Cambria Math" panose="02040503050406030204" pitchFamily="18" charset="0"/>
                            </a:rPr>
                          </m:ctrlPr>
                        </m:dPr>
                        <m:e>
                          <m:acc>
                            <m:accPr>
                              <m:chr m:val="̂"/>
                              <m:ctrlPr>
                                <a:rPr lang="en-US" altLang="ko-KR" i="1">
                                  <a:latin typeface="Cambria Math" panose="02040503050406030204" pitchFamily="18" charset="0"/>
                                </a:rPr>
                              </m:ctrlPr>
                            </m:accPr>
                            <m:e>
                              <m:r>
                                <a:rPr lang="en-US" altLang="ko-KR" i="1">
                                  <a:latin typeface="Cambria Math" panose="02040503050406030204" pitchFamily="18" charset="0"/>
                                </a:rPr>
                                <m:t>𝑦</m:t>
                              </m:r>
                            </m:e>
                          </m:acc>
                          <m:r>
                            <a:rPr lang="en-US" altLang="ko-KR" i="1">
                              <a:latin typeface="Cambria Math" panose="02040503050406030204" pitchFamily="18" charset="0"/>
                            </a:rPr>
                            <m:t>−</m:t>
                          </m:r>
                          <m:r>
                            <a:rPr lang="en-US" altLang="ko-KR" i="1">
                              <a:latin typeface="Cambria Math" panose="02040503050406030204" pitchFamily="18" charset="0"/>
                            </a:rPr>
                            <m:t>𝑦</m:t>
                          </m:r>
                        </m:e>
                      </m:d>
                      <m:r>
                        <m:rPr>
                          <m:sty m:val="p"/>
                        </m:rPr>
                        <a:rPr lang="en-US" altLang="ko-KR">
                          <a:latin typeface="Cambria Math" panose="02040503050406030204" pitchFamily="18" charset="0"/>
                        </a:rPr>
                        <m:t>x</m:t>
                      </m:r>
                      <m:r>
                        <a:rPr lang="en-US" altLang="ko-KR">
                          <a:latin typeface="Cambria Math" panose="02040503050406030204" pitchFamily="18" charset="0"/>
                        </a:rPr>
                        <m:t>+</m:t>
                      </m:r>
                      <m:r>
                        <a:rPr lang="en-US" altLang="ko-KR">
                          <a:latin typeface="Cambria Math" panose="02040503050406030204" pitchFamily="18" charset="0"/>
                        </a:rPr>
                        <m:t>1</m:t>
                      </m:r>
                      <m:r>
                        <a:rPr lang="en-US" altLang="ko-KR">
                          <a:latin typeface="Cambria Math" panose="02040503050406030204" pitchFamily="18" charset="0"/>
                        </a:rPr>
                        <m:t>∗</m:t>
                      </m:r>
                      <m:r>
                        <m:rPr>
                          <m:sty m:val="p"/>
                        </m:rPr>
                        <a:rPr lang="en-US" altLang="ko-KR">
                          <a:latin typeface="Cambria Math" panose="02040503050406030204" pitchFamily="18" charset="0"/>
                        </a:rPr>
                        <m:t>np</m:t>
                      </m:r>
                      <m:r>
                        <a:rPr lang="en-US" altLang="ko-KR">
                          <a:latin typeface="Cambria Math" panose="02040503050406030204" pitchFamily="18" charset="0"/>
                        </a:rPr>
                        <m:t>.</m:t>
                      </m:r>
                      <m:r>
                        <m:rPr>
                          <m:sty m:val="p"/>
                        </m:rPr>
                        <a:rPr lang="en-US" altLang="ko-KR">
                          <a:latin typeface="Cambria Math" panose="02040503050406030204" pitchFamily="18" charset="0"/>
                        </a:rPr>
                        <m:t>sign</m:t>
                      </m:r>
                      <m:d>
                        <m:dPr>
                          <m:ctrlPr>
                            <a:rPr lang="en-US" altLang="ko-KR" i="1">
                              <a:latin typeface="Cambria Math" panose="02040503050406030204" pitchFamily="18" charset="0"/>
                            </a:rPr>
                          </m:ctrlPr>
                        </m:dPr>
                        <m:e>
                          <m:r>
                            <m:rPr>
                              <m:sty m:val="p"/>
                            </m:rPr>
                            <a:rPr lang="en-US" altLang="ko-KR">
                              <a:latin typeface="Cambria Math" panose="02040503050406030204" pitchFamily="18" charset="0"/>
                            </a:rPr>
                            <m:t>w</m:t>
                          </m:r>
                        </m:e>
                      </m:d>
                      <m:r>
                        <a:rPr lang="en-US" altLang="ko-KR" b="0" i="0" smtClean="0">
                          <a:latin typeface="Cambria Math" panose="02040503050406030204" pitchFamily="18" charset="0"/>
                        </a:rPr>
                        <m:t>)</m:t>
                      </m:r>
                    </m:oMath>
                  </m:oMathPara>
                </a14:m>
                <a:endParaRPr lang="en-US" altLang="ko-KR">
                  <a:latin typeface="Consolas" panose="020B0609020204030204" pitchFamily="49" charset="0"/>
                </a:endParaRPr>
              </a:p>
              <a:p>
                <a:r>
                  <a:rPr lang="ko-KR" altLang="en-US">
                    <a:latin typeface="Consolas" panose="020B0609020204030204" pitchFamily="49" charset="0"/>
                  </a:rPr>
                  <a:t> </a:t>
                </a:r>
                <a:r>
                  <a:rPr lang="en-US" altLang="ko-KR">
                    <a:latin typeface="Consolas" panose="020B0609020204030204" pitchFamily="49" charset="0"/>
                  </a:rPr>
                  <a:t>2.91</a:t>
                </a:r>
                <a:r>
                  <a:rPr lang="ko-KR" altLang="en-US">
                    <a:latin typeface="Consolas" panose="020B0609020204030204" pitchFamily="49" charset="0"/>
                  </a:rPr>
                  <a:t>          </a:t>
                </a:r>
                <a:r>
                  <a:rPr lang="en-US" altLang="ko-KR">
                    <a:latin typeface="Consolas" panose="020B0609020204030204" pitchFamily="49" charset="0"/>
                  </a:rPr>
                  <a:t>0.01*(8 + 1)</a:t>
                </a:r>
                <a:endParaRPr lang="ko-KR" altLang="en-US">
                  <a:latin typeface="Consolas" panose="020B0609020204030204" pitchFamily="49" charset="0"/>
                </a:endParaRPr>
              </a:p>
            </p:txBody>
          </p:sp>
        </mc:Choice>
        <mc:Fallback xmlns="">
          <p:sp>
            <p:nvSpPr>
              <p:cNvPr id="44" name="TextBox 43">
                <a:extLst>
                  <a:ext uri="{FF2B5EF4-FFF2-40B4-BE49-F238E27FC236}">
                    <a16:creationId xmlns:a16="http://schemas.microsoft.com/office/drawing/2014/main" id="{24088844-BE7D-4B43-B326-1A10FBEAB2AB}"/>
                  </a:ext>
                </a:extLst>
              </p:cNvPr>
              <p:cNvSpPr txBox="1">
                <a:spLocks noRot="1" noChangeAspect="1" noMove="1" noResize="1" noEditPoints="1" noAdjustHandles="1" noChangeArrowheads="1" noChangeShapeType="1" noTextEdit="1"/>
              </p:cNvSpPr>
              <p:nvPr/>
            </p:nvSpPr>
            <p:spPr>
              <a:xfrm>
                <a:off x="5547330" y="3965879"/>
                <a:ext cx="4606710" cy="553998"/>
              </a:xfrm>
              <a:prstGeom prst="rect">
                <a:avLst/>
              </a:prstGeom>
              <a:blipFill>
                <a:blip r:embed="rId8"/>
                <a:stretch>
                  <a:fillRect l="-397" t="-13333" b="-25556"/>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6A601BFF-C112-4F9D-8DC8-7A4CE683CFE6}"/>
              </a:ext>
            </a:extLst>
          </p:cNvPr>
          <p:cNvSpPr>
            <a:spLocks noGrp="1"/>
          </p:cNvSpPr>
          <p:nvPr>
            <p:ph type="body" sz="quarter" idx="19"/>
          </p:nvPr>
        </p:nvSpPr>
        <p:spPr/>
        <p:txBody>
          <a:bodyPr/>
          <a:lstStyle/>
          <a:p>
            <a:r>
              <a:rPr lang="en-US" altLang="ko-KR"/>
              <a:t>L1 </a:t>
            </a:r>
            <a:r>
              <a:rPr lang="ko-KR" altLang="en-US"/>
              <a:t>규제의 미분</a:t>
            </a:r>
          </a:p>
        </p:txBody>
      </p:sp>
      <p:sp>
        <p:nvSpPr>
          <p:cNvPr id="45" name="텍스트 개체 틀 6">
            <a:extLst>
              <a:ext uri="{FF2B5EF4-FFF2-40B4-BE49-F238E27FC236}">
                <a16:creationId xmlns:a16="http://schemas.microsoft.com/office/drawing/2014/main" id="{EF10E46D-92E3-4775-A2C9-5AF9EB376235}"/>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
        <p:nvSpPr>
          <p:cNvPr id="34" name="타원 33">
            <a:extLst>
              <a:ext uri="{FF2B5EF4-FFF2-40B4-BE49-F238E27FC236}">
                <a16:creationId xmlns:a16="http://schemas.microsoft.com/office/drawing/2014/main" id="{D3345E92-0FBA-4B7C-8253-C00BB7A346A9}"/>
              </a:ext>
            </a:extLst>
          </p:cNvPr>
          <p:cNvSpPr/>
          <p:nvPr/>
        </p:nvSpPr>
        <p:spPr>
          <a:xfrm>
            <a:off x="2873080" y="4906618"/>
            <a:ext cx="227479" cy="227479"/>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BF62EEDD-2C56-4CC7-A492-2EE36E4B02E8}"/>
                  </a:ext>
                </a:extLst>
              </p:cNvPr>
              <p:cNvSpPr txBox="1"/>
              <p:nvPr/>
            </p:nvSpPr>
            <p:spPr>
              <a:xfrm>
                <a:off x="8777611" y="2903419"/>
                <a:ext cx="1282593" cy="84856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ko-KR" altLang="en-US" sz="1800" i="1" smtClean="0">
                          <a:latin typeface="Cambria Math" panose="02040503050406030204" pitchFamily="18" charset="0"/>
                        </a:rPr>
                        <m:t>𝛼</m:t>
                      </m:r>
                      <m:nary>
                        <m:naryPr>
                          <m:chr m:val="∑"/>
                          <m:ctrlPr>
                            <a:rPr lang="en-US" altLang="ko-KR" sz="1800" i="1">
                              <a:latin typeface="Cambria Math" panose="02040503050406030204" pitchFamily="18" charset="0"/>
                            </a:rPr>
                          </m:ctrlPr>
                        </m:naryPr>
                        <m:sub>
                          <m:r>
                            <m:rPr>
                              <m:brk m:alnAt="23"/>
                            </m:rPr>
                            <a:rPr lang="en-US" altLang="ko-KR" sz="1800" i="1">
                              <a:latin typeface="Cambria Math" panose="02040503050406030204" pitchFamily="18" charset="0"/>
                            </a:rPr>
                            <m:t>𝑖</m:t>
                          </m:r>
                          <m:r>
                            <a:rPr lang="en-US" altLang="ko-KR" sz="1800" i="1">
                              <a:latin typeface="Cambria Math" panose="02040503050406030204" pitchFamily="18" charset="0"/>
                            </a:rPr>
                            <m:t>=</m:t>
                          </m:r>
                          <m:r>
                            <a:rPr lang="en-US" altLang="ko-KR" sz="1800" i="1">
                              <a:latin typeface="Cambria Math" panose="02040503050406030204" pitchFamily="18" charset="0"/>
                            </a:rPr>
                            <m:t>1</m:t>
                          </m:r>
                        </m:sub>
                        <m:sup>
                          <m:r>
                            <a:rPr lang="en-US" altLang="ko-KR" sz="1800" i="1">
                              <a:latin typeface="Cambria Math" panose="02040503050406030204" pitchFamily="18" charset="0"/>
                            </a:rPr>
                            <m:t>𝑛</m:t>
                          </m:r>
                        </m:sup>
                        <m:e>
                          <m:d>
                            <m:dPr>
                              <m:begChr m:val="|"/>
                              <m:endChr m:val="|"/>
                              <m:ctrlPr>
                                <a:rPr lang="en-US" altLang="ko-KR" sz="1800" i="1">
                                  <a:latin typeface="Cambria Math" panose="02040503050406030204" pitchFamily="18" charset="0"/>
                                </a:rPr>
                              </m:ctrlPr>
                            </m:dPr>
                            <m:e>
                              <m:sSub>
                                <m:sSubPr>
                                  <m:ctrlPr>
                                    <a:rPr lang="en-US" altLang="ko-KR" sz="1800" i="1">
                                      <a:latin typeface="Cambria Math" panose="02040503050406030204" pitchFamily="18" charset="0"/>
                                    </a:rPr>
                                  </m:ctrlPr>
                                </m:sSubPr>
                                <m:e>
                                  <m:r>
                                    <a:rPr lang="en-US" altLang="ko-KR" sz="1800" i="1">
                                      <a:latin typeface="Cambria Math" panose="02040503050406030204" pitchFamily="18" charset="0"/>
                                    </a:rPr>
                                    <m:t>𝑤</m:t>
                                  </m:r>
                                </m:e>
                                <m:sub>
                                  <m:r>
                                    <a:rPr lang="en-US" altLang="ko-KR" sz="1800" i="1">
                                      <a:latin typeface="Cambria Math" panose="02040503050406030204" pitchFamily="18" charset="0"/>
                                    </a:rPr>
                                    <m:t>𝑖</m:t>
                                  </m:r>
                                </m:sub>
                              </m:sSub>
                            </m:e>
                          </m:d>
                        </m:e>
                      </m:nary>
                    </m:oMath>
                  </m:oMathPara>
                </a14:m>
                <a:endParaRPr lang="ko-KR" altLang="en-US"/>
              </a:p>
            </p:txBody>
          </p:sp>
        </mc:Choice>
        <mc:Fallback xmlns="">
          <p:sp>
            <p:nvSpPr>
              <p:cNvPr id="41" name="TextBox 40">
                <a:extLst>
                  <a:ext uri="{FF2B5EF4-FFF2-40B4-BE49-F238E27FC236}">
                    <a16:creationId xmlns:a16="http://schemas.microsoft.com/office/drawing/2014/main" id="{BF62EEDD-2C56-4CC7-A492-2EE36E4B02E8}"/>
                  </a:ext>
                </a:extLst>
              </p:cNvPr>
              <p:cNvSpPr txBox="1">
                <a:spLocks noRot="1" noChangeAspect="1" noMove="1" noResize="1" noEditPoints="1" noAdjustHandles="1" noChangeArrowheads="1" noChangeShapeType="1" noTextEdit="1"/>
              </p:cNvSpPr>
              <p:nvPr/>
            </p:nvSpPr>
            <p:spPr>
              <a:xfrm>
                <a:off x="8777611" y="2903419"/>
                <a:ext cx="1282593" cy="848566"/>
              </a:xfrm>
              <a:prstGeom prst="rect">
                <a:avLst/>
              </a:prstGeom>
              <a:blipFill>
                <a:blip r:embed="rId9"/>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936745808"/>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직사각형 11">
            <a:extLst>
              <a:ext uri="{FF2B5EF4-FFF2-40B4-BE49-F238E27FC236}">
                <a16:creationId xmlns:a16="http://schemas.microsoft.com/office/drawing/2014/main" id="{CB1318EA-5A0C-4F29-A641-7892DE1696F2}"/>
              </a:ext>
            </a:extLst>
          </p:cNvPr>
          <p:cNvSpPr/>
          <p:nvPr/>
        </p:nvSpPr>
        <p:spPr>
          <a:xfrm>
            <a:off x="320050" y="909904"/>
            <a:ext cx="7038680" cy="400110"/>
          </a:xfrm>
          <a:prstGeom prst="rect">
            <a:avLst/>
          </a:prstGeom>
        </p:spPr>
        <p:txBody>
          <a:bodyPr wrap="square">
            <a:spAutoFit/>
          </a:bodyPr>
          <a:lstStyle/>
          <a:p>
            <a:r>
              <a:rPr lang="ko-KR" altLang="en-US" sz="2000" b="1">
                <a:latin typeface="+mj-ea"/>
                <a:ea typeface="+mj-ea"/>
              </a:rPr>
              <a:t>규제를 적용한 경사 하강법</a:t>
            </a:r>
            <a:endParaRPr lang="en-US" altLang="ko-KR" sz="2000" b="1">
              <a:latin typeface="+mj-ea"/>
              <a:ea typeface="+mj-ea"/>
            </a:endParaRPr>
          </a:p>
        </p:txBody>
      </p:sp>
      <p:sp>
        <p:nvSpPr>
          <p:cNvPr id="17" name="직사각형 16">
            <a:extLst>
              <a:ext uri="{FF2B5EF4-FFF2-40B4-BE49-F238E27FC236}">
                <a16:creationId xmlns:a16="http://schemas.microsoft.com/office/drawing/2014/main" id="{2507E72F-2028-4F9C-9DB3-AFA2973D3D48}"/>
              </a:ext>
            </a:extLst>
          </p:cNvPr>
          <p:cNvSpPr/>
          <p:nvPr/>
        </p:nvSpPr>
        <p:spPr>
          <a:xfrm>
            <a:off x="-635317" y="2661326"/>
            <a:ext cx="1618140" cy="338554"/>
          </a:xfrm>
          <a:prstGeom prst="rect">
            <a:avLst/>
          </a:prstGeom>
        </p:spPr>
        <p:txBody>
          <a:bodyPr wrap="square">
            <a:spAutoFit/>
          </a:bodyPr>
          <a:lstStyle/>
          <a:p>
            <a:r>
              <a:rPr lang="en-US" altLang="ko-KR" sz="1600" b="1">
                <a:latin typeface="+mj-ea"/>
                <a:ea typeface="+mj-ea"/>
              </a:rPr>
              <a:t>Gradient=-8</a:t>
            </a: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DAAB5AD2-ED48-4929-9535-B980F5F1ED62}"/>
                  </a:ext>
                </a:extLst>
              </p:cNvPr>
              <p:cNvSpPr txBox="1"/>
              <p:nvPr/>
            </p:nvSpPr>
            <p:spPr>
              <a:xfrm>
                <a:off x="6363127" y="1397836"/>
                <a:ext cx="1407565"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000" i="1">
                              <a:latin typeface="Cambria Math" panose="02040503050406030204" pitchFamily="18" charset="0"/>
                            </a:rPr>
                          </m:ctrlPr>
                        </m:accPr>
                        <m:e>
                          <m:r>
                            <a:rPr lang="en-US" altLang="ko-KR" sz="2000" i="1">
                              <a:latin typeface="Cambria Math" panose="02040503050406030204" pitchFamily="18" charset="0"/>
                            </a:rPr>
                            <m:t>𝑦</m:t>
                          </m:r>
                        </m:e>
                      </m:acc>
                      <m:r>
                        <a:rPr lang="en-US" altLang="ko-KR" sz="2000" i="1">
                          <a:latin typeface="Cambria Math" panose="02040503050406030204" pitchFamily="18" charset="0"/>
                        </a:rPr>
                        <m:t>=</m:t>
                      </m:r>
                      <m:r>
                        <a:rPr lang="en-US" altLang="ko-KR" sz="2000" i="1">
                          <a:latin typeface="Cambria Math" panose="02040503050406030204" pitchFamily="18" charset="0"/>
                        </a:rPr>
                        <m:t>𝑤𝑥</m:t>
                      </m:r>
                      <m:r>
                        <a:rPr lang="en-US" altLang="ko-KR" sz="2000" i="1">
                          <a:latin typeface="Cambria Math" panose="02040503050406030204" pitchFamily="18" charset="0"/>
                        </a:rPr>
                        <m:t>+</m:t>
                      </m:r>
                      <m:r>
                        <a:rPr lang="en-US" altLang="ko-KR" sz="2000" i="1">
                          <a:latin typeface="Cambria Math" panose="02040503050406030204" pitchFamily="18" charset="0"/>
                        </a:rPr>
                        <m:t>𝑏</m:t>
                      </m:r>
                    </m:oMath>
                  </m:oMathPara>
                </a14:m>
                <a:endParaRPr lang="ko-KR" altLang="en-US" sz="2000">
                  <a:latin typeface="Consolas" panose="020B0609020204030204" pitchFamily="49" charset="0"/>
                </a:endParaRPr>
              </a:p>
            </p:txBody>
          </p:sp>
        </mc:Choice>
        <mc:Fallback xmlns="">
          <p:sp>
            <p:nvSpPr>
              <p:cNvPr id="31" name="TextBox 30">
                <a:extLst>
                  <a:ext uri="{FF2B5EF4-FFF2-40B4-BE49-F238E27FC236}">
                    <a16:creationId xmlns:a16="http://schemas.microsoft.com/office/drawing/2014/main" id="{DAAB5AD2-ED48-4929-9535-B980F5F1ED62}"/>
                  </a:ext>
                </a:extLst>
              </p:cNvPr>
              <p:cNvSpPr txBox="1">
                <a:spLocks noRot="1" noChangeAspect="1" noMove="1" noResize="1" noEditPoints="1" noAdjustHandles="1" noChangeArrowheads="1" noChangeShapeType="1" noTextEdit="1"/>
              </p:cNvSpPr>
              <p:nvPr/>
            </p:nvSpPr>
            <p:spPr>
              <a:xfrm>
                <a:off x="6363127" y="1397836"/>
                <a:ext cx="1407565" cy="307777"/>
              </a:xfrm>
              <a:prstGeom prst="rect">
                <a:avLst/>
              </a:prstGeom>
              <a:blipFill>
                <a:blip r:embed="rId3"/>
                <a:stretch>
                  <a:fillRect l="-1299" t="-21569" r="-866" b="-2352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3D707BD1-FA96-4DA9-8426-424C30787678}"/>
                  </a:ext>
                </a:extLst>
              </p:cNvPr>
              <p:cNvSpPr txBox="1"/>
              <p:nvPr/>
            </p:nvSpPr>
            <p:spPr>
              <a:xfrm>
                <a:off x="5547330" y="3212388"/>
                <a:ext cx="3030381"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i="1">
                          <a:latin typeface="Cambria Math" panose="02040503050406030204" pitchFamily="18" charset="0"/>
                        </a:rPr>
                        <m:t>𝑤</m:t>
                      </m:r>
                      <m:r>
                        <a:rPr lang="en-US" altLang="ko-KR" i="1">
                          <a:latin typeface="Cambria Math" panose="02040503050406030204" pitchFamily="18" charset="0"/>
                        </a:rPr>
                        <m:t>       =</m:t>
                      </m:r>
                      <m:r>
                        <a:rPr lang="en-US" altLang="ko-KR" i="1">
                          <a:latin typeface="Cambria Math" panose="02040503050406030204" pitchFamily="18" charset="0"/>
                        </a:rPr>
                        <m:t>𝑤</m:t>
                      </m:r>
                      <m:r>
                        <a:rPr lang="en-US" altLang="ko-KR" i="1">
                          <a:latin typeface="Cambria Math" panose="02040503050406030204" pitchFamily="18" charset="0"/>
                        </a:rPr>
                        <m:t> −0.01</m:t>
                      </m:r>
                      <m:d>
                        <m:dPr>
                          <m:ctrlPr>
                            <a:rPr lang="en-US" altLang="ko-KR" i="1">
                              <a:latin typeface="Cambria Math" panose="02040503050406030204" pitchFamily="18" charset="0"/>
                            </a:rPr>
                          </m:ctrlPr>
                        </m:dPr>
                        <m:e>
                          <m:acc>
                            <m:accPr>
                              <m:chr m:val="̂"/>
                              <m:ctrlPr>
                                <a:rPr lang="en-US" altLang="ko-KR" i="1">
                                  <a:latin typeface="Cambria Math" panose="02040503050406030204" pitchFamily="18" charset="0"/>
                                </a:rPr>
                              </m:ctrlPr>
                            </m:accPr>
                            <m:e>
                              <m:r>
                                <a:rPr lang="en-US" altLang="ko-KR" i="1">
                                  <a:latin typeface="Cambria Math" panose="02040503050406030204" pitchFamily="18" charset="0"/>
                                </a:rPr>
                                <m:t>𝑦</m:t>
                              </m:r>
                            </m:e>
                          </m:acc>
                          <m:r>
                            <a:rPr lang="en-US" altLang="ko-KR" i="1">
                              <a:latin typeface="Cambria Math" panose="02040503050406030204" pitchFamily="18" charset="0"/>
                            </a:rPr>
                            <m:t>−</m:t>
                          </m:r>
                          <m:r>
                            <a:rPr lang="en-US" altLang="ko-KR" i="1">
                              <a:latin typeface="Cambria Math" panose="02040503050406030204" pitchFamily="18" charset="0"/>
                            </a:rPr>
                            <m:t>𝑦</m:t>
                          </m:r>
                        </m:e>
                      </m:d>
                      <m:r>
                        <m:rPr>
                          <m:sty m:val="p"/>
                        </m:rPr>
                        <a:rPr lang="en-US" altLang="ko-KR">
                          <a:latin typeface="Cambria Math" panose="02040503050406030204" pitchFamily="18" charset="0"/>
                        </a:rPr>
                        <m:t>x</m:t>
                      </m:r>
                    </m:oMath>
                  </m:oMathPara>
                </a14:m>
                <a:endParaRPr lang="en-US" altLang="ko-KR">
                  <a:latin typeface="Consolas" panose="020B0609020204030204" pitchFamily="49" charset="0"/>
                </a:endParaRPr>
              </a:p>
              <a:p>
                <a:r>
                  <a:rPr lang="en-US" altLang="ko-KR">
                    <a:latin typeface="Consolas" panose="020B0609020204030204" pitchFamily="49" charset="0"/>
                  </a:rPr>
                  <a:t>-0.92</a:t>
                </a:r>
                <a:r>
                  <a:rPr lang="ko-KR" altLang="en-US">
                    <a:latin typeface="Consolas" panose="020B0609020204030204" pitchFamily="49" charset="0"/>
                  </a:rPr>
                  <a:t>    </a:t>
                </a:r>
                <a:r>
                  <a:rPr lang="en-US" altLang="ko-KR">
                    <a:latin typeface="Consolas" panose="020B0609020204030204" pitchFamily="49" charset="0"/>
                  </a:rPr>
                  <a:t>-1</a:t>
                </a:r>
                <a:r>
                  <a:rPr lang="ko-KR" altLang="en-US">
                    <a:latin typeface="Consolas" panose="020B0609020204030204" pitchFamily="49" charset="0"/>
                  </a:rPr>
                  <a:t>   </a:t>
                </a:r>
                <a:r>
                  <a:rPr lang="en-US" altLang="ko-KR">
                    <a:latin typeface="Consolas" panose="020B0609020204030204" pitchFamily="49" charset="0"/>
                  </a:rPr>
                  <a:t>+ 0.08</a:t>
                </a:r>
                <a:endParaRPr lang="ko-KR" altLang="en-US">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3D707BD1-FA96-4DA9-8426-424C30787678}"/>
                  </a:ext>
                </a:extLst>
              </p:cNvPr>
              <p:cNvSpPr txBox="1">
                <a:spLocks noRot="1" noChangeAspect="1" noMove="1" noResize="1" noEditPoints="1" noAdjustHandles="1" noChangeArrowheads="1" noChangeShapeType="1" noTextEdit="1"/>
              </p:cNvSpPr>
              <p:nvPr/>
            </p:nvSpPr>
            <p:spPr>
              <a:xfrm>
                <a:off x="5547330" y="3212388"/>
                <a:ext cx="3030381" cy="553998"/>
              </a:xfrm>
              <a:prstGeom prst="rect">
                <a:avLst/>
              </a:prstGeom>
              <a:blipFill>
                <a:blip r:embed="rId4"/>
                <a:stretch>
                  <a:fillRect l="-4829" t="-13187" b="-2417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97AD00E3-E4C6-4D82-B1CD-5F0E7EE73EA5}"/>
                  </a:ext>
                </a:extLst>
              </p:cNvPr>
              <p:cNvSpPr txBox="1"/>
              <p:nvPr/>
            </p:nvSpPr>
            <p:spPr>
              <a:xfrm>
                <a:off x="6351305" y="1763268"/>
                <a:ext cx="762581"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000" i="1">
                          <a:latin typeface="Cambria Math" panose="02040503050406030204" pitchFamily="18" charset="0"/>
                        </a:rPr>
                        <m:t>𝑥</m:t>
                      </m:r>
                      <m:r>
                        <a:rPr lang="en-US" altLang="ko-KR" sz="2000" i="1">
                          <a:latin typeface="Cambria Math" panose="02040503050406030204" pitchFamily="18" charset="0"/>
                        </a:rPr>
                        <m:t>=2</m:t>
                      </m:r>
                    </m:oMath>
                  </m:oMathPara>
                </a14:m>
                <a:endParaRPr lang="ko-KR" altLang="en-US" sz="2000">
                  <a:latin typeface="Consolas" panose="020B0609020204030204" pitchFamily="49" charset="0"/>
                </a:endParaRPr>
              </a:p>
            </p:txBody>
          </p:sp>
        </mc:Choice>
        <mc:Fallback xmlns="">
          <p:sp>
            <p:nvSpPr>
              <p:cNvPr id="38" name="TextBox 37">
                <a:extLst>
                  <a:ext uri="{FF2B5EF4-FFF2-40B4-BE49-F238E27FC236}">
                    <a16:creationId xmlns:a16="http://schemas.microsoft.com/office/drawing/2014/main" id="{97AD00E3-E4C6-4D82-B1CD-5F0E7EE73EA5}"/>
                  </a:ext>
                </a:extLst>
              </p:cNvPr>
              <p:cNvSpPr txBox="1">
                <a:spLocks noRot="1" noChangeAspect="1" noMove="1" noResize="1" noEditPoints="1" noAdjustHandles="1" noChangeArrowheads="1" noChangeShapeType="1" noTextEdit="1"/>
              </p:cNvSpPr>
              <p:nvPr/>
            </p:nvSpPr>
            <p:spPr>
              <a:xfrm>
                <a:off x="6351305" y="1763268"/>
                <a:ext cx="762581" cy="307777"/>
              </a:xfrm>
              <a:prstGeom prst="rect">
                <a:avLst/>
              </a:prstGeom>
              <a:blipFill>
                <a:blip r:embed="rId5"/>
                <a:stretch>
                  <a:fillRect r="-1600" b="-588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4199C415-66B8-4D7F-8869-59B2B1D02E11}"/>
                  </a:ext>
                </a:extLst>
              </p:cNvPr>
              <p:cNvSpPr txBox="1"/>
              <p:nvPr/>
            </p:nvSpPr>
            <p:spPr>
              <a:xfrm>
                <a:off x="6363127" y="2099099"/>
                <a:ext cx="767197"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000" i="1">
                          <a:latin typeface="Cambria Math" panose="02040503050406030204" pitchFamily="18" charset="0"/>
                        </a:rPr>
                        <m:t>𝑦</m:t>
                      </m:r>
                      <m:r>
                        <a:rPr lang="en-US" altLang="ko-KR" sz="2000" i="1">
                          <a:latin typeface="Cambria Math" panose="02040503050406030204" pitchFamily="18" charset="0"/>
                        </a:rPr>
                        <m:t>=2</m:t>
                      </m:r>
                    </m:oMath>
                  </m:oMathPara>
                </a14:m>
                <a:endParaRPr lang="ko-KR" altLang="en-US" sz="2000">
                  <a:latin typeface="Consolas" panose="020B0609020204030204" pitchFamily="49" charset="0"/>
                </a:endParaRPr>
              </a:p>
            </p:txBody>
          </p:sp>
        </mc:Choice>
        <mc:Fallback xmlns="">
          <p:sp>
            <p:nvSpPr>
              <p:cNvPr id="39" name="TextBox 38">
                <a:extLst>
                  <a:ext uri="{FF2B5EF4-FFF2-40B4-BE49-F238E27FC236}">
                    <a16:creationId xmlns:a16="http://schemas.microsoft.com/office/drawing/2014/main" id="{4199C415-66B8-4D7F-8869-59B2B1D02E11}"/>
                  </a:ext>
                </a:extLst>
              </p:cNvPr>
              <p:cNvSpPr txBox="1">
                <a:spLocks noRot="1" noChangeAspect="1" noMove="1" noResize="1" noEditPoints="1" noAdjustHandles="1" noChangeArrowheads="1" noChangeShapeType="1" noTextEdit="1"/>
              </p:cNvSpPr>
              <p:nvPr/>
            </p:nvSpPr>
            <p:spPr>
              <a:xfrm>
                <a:off x="6363127" y="2099099"/>
                <a:ext cx="767197" cy="307777"/>
              </a:xfrm>
              <a:prstGeom prst="rect">
                <a:avLst/>
              </a:prstGeom>
              <a:blipFill>
                <a:blip r:embed="rId6"/>
                <a:stretch>
                  <a:fillRect l="-2381" r="-1587" b="-23529"/>
                </a:stretch>
              </a:blipFill>
            </p:spPr>
            <p:txBody>
              <a:bodyPr/>
              <a:lstStyle/>
              <a:p>
                <a:r>
                  <a:rPr lang="ko-KR" altLang="en-US">
                    <a:noFill/>
                  </a:rPr>
                  <a:t> </a:t>
                </a:r>
              </a:p>
            </p:txBody>
          </p:sp>
        </mc:Fallback>
      </mc:AlternateContent>
      <p:pic>
        <p:nvPicPr>
          <p:cNvPr id="13" name="Picture 4">
            <a:extLst>
              <a:ext uri="{FF2B5EF4-FFF2-40B4-BE49-F238E27FC236}">
                <a16:creationId xmlns:a16="http://schemas.microsoft.com/office/drawing/2014/main" id="{6BB55171-1941-4B69-99DC-29BF0FCB368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3159" y="2424892"/>
            <a:ext cx="4577609" cy="3136042"/>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직선 연결선 13">
            <a:extLst>
              <a:ext uri="{FF2B5EF4-FFF2-40B4-BE49-F238E27FC236}">
                <a16:creationId xmlns:a16="http://schemas.microsoft.com/office/drawing/2014/main" id="{FC534F4A-9597-45C8-BB5A-9159D848F914}"/>
              </a:ext>
            </a:extLst>
          </p:cNvPr>
          <p:cNvCxnSpPr>
            <a:cxnSpLocks/>
          </p:cNvCxnSpPr>
          <p:nvPr/>
        </p:nvCxnSpPr>
        <p:spPr>
          <a:xfrm flipH="1">
            <a:off x="2900427" y="3807383"/>
            <a:ext cx="1922495" cy="1686347"/>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E95E54E-26BF-4E9D-8877-609EBB2B6BB6}"/>
              </a:ext>
            </a:extLst>
          </p:cNvPr>
          <p:cNvSpPr txBox="1"/>
          <p:nvPr/>
        </p:nvSpPr>
        <p:spPr>
          <a:xfrm>
            <a:off x="2818248" y="5550683"/>
            <a:ext cx="336415" cy="442750"/>
          </a:xfrm>
          <a:prstGeom prst="rect">
            <a:avLst/>
          </a:prstGeom>
          <a:noFill/>
        </p:spPr>
        <p:txBody>
          <a:bodyPr wrap="square" rtlCol="0">
            <a:spAutoFit/>
          </a:bodyPr>
          <a:lstStyle/>
          <a:p>
            <a:pPr algn="l"/>
            <a:r>
              <a:rPr lang="en-US" altLang="ko-KR" sz="2277">
                <a:latin typeface="Consolas" panose="020B0609020204030204" pitchFamily="49" charset="0"/>
              </a:rPr>
              <a:t>w</a:t>
            </a:r>
            <a:endParaRPr lang="ko-KR" altLang="en-US" sz="2277">
              <a:latin typeface="Consolas" panose="020B0609020204030204" pitchFamily="49" charset="0"/>
            </a:endParaRPr>
          </a:p>
        </p:txBody>
      </p:sp>
      <p:sp>
        <p:nvSpPr>
          <p:cNvPr id="16" name="TextBox 15">
            <a:extLst>
              <a:ext uri="{FF2B5EF4-FFF2-40B4-BE49-F238E27FC236}">
                <a16:creationId xmlns:a16="http://schemas.microsoft.com/office/drawing/2014/main" id="{18827D9F-04AE-4095-8F37-3F72F4BA4209}"/>
              </a:ext>
            </a:extLst>
          </p:cNvPr>
          <p:cNvSpPr txBox="1"/>
          <p:nvPr/>
        </p:nvSpPr>
        <p:spPr>
          <a:xfrm>
            <a:off x="276743" y="3748898"/>
            <a:ext cx="336415" cy="442750"/>
          </a:xfrm>
          <a:prstGeom prst="rect">
            <a:avLst/>
          </a:prstGeom>
          <a:noFill/>
        </p:spPr>
        <p:txBody>
          <a:bodyPr wrap="square" rtlCol="0">
            <a:spAutoFit/>
          </a:bodyPr>
          <a:lstStyle/>
          <a:p>
            <a:pPr algn="l"/>
            <a:r>
              <a:rPr lang="en-US" altLang="ko-KR" sz="2277">
                <a:latin typeface="Consolas" panose="020B0609020204030204" pitchFamily="49" charset="0"/>
              </a:rPr>
              <a:t>J</a:t>
            </a:r>
            <a:endParaRPr lang="ko-KR" altLang="en-US" sz="2277">
              <a:latin typeface="Consolas" panose="020B0609020204030204" pitchFamily="49" charset="0"/>
            </a:endParaRPr>
          </a:p>
        </p:txBody>
      </p:sp>
      <p:sp>
        <p:nvSpPr>
          <p:cNvPr id="18" name="타원 17">
            <a:extLst>
              <a:ext uri="{FF2B5EF4-FFF2-40B4-BE49-F238E27FC236}">
                <a16:creationId xmlns:a16="http://schemas.microsoft.com/office/drawing/2014/main" id="{4C378E97-7E38-41F3-B9D3-B55C3E1D9E59}"/>
              </a:ext>
            </a:extLst>
          </p:cNvPr>
          <p:cNvSpPr/>
          <p:nvPr/>
        </p:nvSpPr>
        <p:spPr>
          <a:xfrm>
            <a:off x="1083822" y="2491848"/>
            <a:ext cx="227479" cy="227479"/>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9" name="직선 화살표 연결선 18">
            <a:extLst>
              <a:ext uri="{FF2B5EF4-FFF2-40B4-BE49-F238E27FC236}">
                <a16:creationId xmlns:a16="http://schemas.microsoft.com/office/drawing/2014/main" id="{539C9730-0207-4D33-81FC-0A0AEB301EE4}"/>
              </a:ext>
            </a:extLst>
          </p:cNvPr>
          <p:cNvCxnSpPr>
            <a:cxnSpLocks/>
            <a:stCxn id="17" idx="0"/>
          </p:cNvCxnSpPr>
          <p:nvPr/>
        </p:nvCxnSpPr>
        <p:spPr>
          <a:xfrm flipV="1">
            <a:off x="173753" y="1988840"/>
            <a:ext cx="667622" cy="672486"/>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679133DE-F046-4CAD-AD8A-2AEEB2ED0127}"/>
              </a:ext>
            </a:extLst>
          </p:cNvPr>
          <p:cNvCxnSpPr>
            <a:cxnSpLocks/>
          </p:cNvCxnSpPr>
          <p:nvPr/>
        </p:nvCxnSpPr>
        <p:spPr>
          <a:xfrm flipH="1">
            <a:off x="4147379" y="3504885"/>
            <a:ext cx="281316" cy="488028"/>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DC55D80E-6C7B-43DC-9475-84C918941840}"/>
              </a:ext>
            </a:extLst>
          </p:cNvPr>
          <p:cNvCxnSpPr>
            <a:cxnSpLocks/>
          </p:cNvCxnSpPr>
          <p:nvPr/>
        </p:nvCxnSpPr>
        <p:spPr>
          <a:xfrm flipH="1">
            <a:off x="3905750" y="3992913"/>
            <a:ext cx="223314" cy="359547"/>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AC83A7CD-2B7F-4C74-8A89-3A6BC447E898}"/>
              </a:ext>
            </a:extLst>
          </p:cNvPr>
          <p:cNvCxnSpPr>
            <a:cxnSpLocks/>
          </p:cNvCxnSpPr>
          <p:nvPr/>
        </p:nvCxnSpPr>
        <p:spPr>
          <a:xfrm flipH="1">
            <a:off x="3657631" y="4372999"/>
            <a:ext cx="223314" cy="257491"/>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397D888F-5667-4B61-9236-7A13D1ADB8B8}"/>
              </a:ext>
            </a:extLst>
          </p:cNvPr>
          <p:cNvCxnSpPr>
            <a:cxnSpLocks/>
          </p:cNvCxnSpPr>
          <p:nvPr/>
        </p:nvCxnSpPr>
        <p:spPr>
          <a:xfrm flipH="1">
            <a:off x="3388582" y="4666469"/>
            <a:ext cx="223314" cy="194634"/>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57943FEF-D64A-4503-BA56-389F9D26861E}"/>
              </a:ext>
            </a:extLst>
          </p:cNvPr>
          <p:cNvCxnSpPr>
            <a:cxnSpLocks/>
          </p:cNvCxnSpPr>
          <p:nvPr/>
        </p:nvCxnSpPr>
        <p:spPr>
          <a:xfrm flipH="1">
            <a:off x="3176852" y="4861103"/>
            <a:ext cx="211731" cy="142761"/>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직사각형 24">
            <a:extLst>
              <a:ext uri="{FF2B5EF4-FFF2-40B4-BE49-F238E27FC236}">
                <a16:creationId xmlns:a16="http://schemas.microsoft.com/office/drawing/2014/main" id="{4911EC13-6654-4B71-9286-478EB05A68DF}"/>
              </a:ext>
            </a:extLst>
          </p:cNvPr>
          <p:cNvSpPr/>
          <p:nvPr/>
        </p:nvSpPr>
        <p:spPr>
          <a:xfrm>
            <a:off x="4249203" y="4568064"/>
            <a:ext cx="2048451" cy="338554"/>
          </a:xfrm>
          <a:prstGeom prst="rect">
            <a:avLst/>
          </a:prstGeom>
        </p:spPr>
        <p:txBody>
          <a:bodyPr wrap="square">
            <a:spAutoFit/>
          </a:bodyPr>
          <a:lstStyle/>
          <a:p>
            <a:r>
              <a:rPr lang="en-US" altLang="ko-KR" sz="1600" b="1">
                <a:latin typeface="+mj-ea"/>
                <a:ea typeface="+mj-ea"/>
              </a:rPr>
              <a:t>Minimum cost</a:t>
            </a:r>
          </a:p>
        </p:txBody>
      </p:sp>
      <p:cxnSp>
        <p:nvCxnSpPr>
          <p:cNvPr id="26" name="직선 화살표 연결선 25">
            <a:extLst>
              <a:ext uri="{FF2B5EF4-FFF2-40B4-BE49-F238E27FC236}">
                <a16:creationId xmlns:a16="http://schemas.microsoft.com/office/drawing/2014/main" id="{81F695A4-5987-4612-9D95-61ACEC4AF603}"/>
              </a:ext>
            </a:extLst>
          </p:cNvPr>
          <p:cNvCxnSpPr>
            <a:cxnSpLocks/>
            <a:stCxn id="25" idx="1"/>
          </p:cNvCxnSpPr>
          <p:nvPr/>
        </p:nvCxnSpPr>
        <p:spPr>
          <a:xfrm flipH="1">
            <a:off x="2986457" y="4737341"/>
            <a:ext cx="1262746" cy="458537"/>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직사각형 26">
            <a:extLst>
              <a:ext uri="{FF2B5EF4-FFF2-40B4-BE49-F238E27FC236}">
                <a16:creationId xmlns:a16="http://schemas.microsoft.com/office/drawing/2014/main" id="{5646FCA0-4ACC-4CB0-97DE-FFA27A43208D}"/>
              </a:ext>
            </a:extLst>
          </p:cNvPr>
          <p:cNvSpPr/>
          <p:nvPr/>
        </p:nvSpPr>
        <p:spPr>
          <a:xfrm>
            <a:off x="1962231" y="2580698"/>
            <a:ext cx="2048451" cy="338554"/>
          </a:xfrm>
          <a:prstGeom prst="rect">
            <a:avLst/>
          </a:prstGeom>
        </p:spPr>
        <p:txBody>
          <a:bodyPr wrap="square">
            <a:spAutoFit/>
          </a:bodyPr>
          <a:lstStyle/>
          <a:p>
            <a:r>
              <a:rPr lang="en-US" altLang="ko-KR" sz="1600" b="1">
                <a:latin typeface="+mj-ea"/>
                <a:ea typeface="+mj-ea"/>
              </a:rPr>
              <a:t>Initial Weight</a:t>
            </a:r>
          </a:p>
        </p:txBody>
      </p:sp>
      <p:cxnSp>
        <p:nvCxnSpPr>
          <p:cNvPr id="28" name="직선 화살표 연결선 27">
            <a:extLst>
              <a:ext uri="{FF2B5EF4-FFF2-40B4-BE49-F238E27FC236}">
                <a16:creationId xmlns:a16="http://schemas.microsoft.com/office/drawing/2014/main" id="{739D6351-9DBD-4288-AD1B-AF774A0C9FE5}"/>
              </a:ext>
            </a:extLst>
          </p:cNvPr>
          <p:cNvCxnSpPr>
            <a:cxnSpLocks/>
          </p:cNvCxnSpPr>
          <p:nvPr/>
        </p:nvCxnSpPr>
        <p:spPr>
          <a:xfrm>
            <a:off x="3611896" y="2785792"/>
            <a:ext cx="789435" cy="493247"/>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직사각형 28">
            <a:extLst>
              <a:ext uri="{FF2B5EF4-FFF2-40B4-BE49-F238E27FC236}">
                <a16:creationId xmlns:a16="http://schemas.microsoft.com/office/drawing/2014/main" id="{C879CBAB-F423-43AC-9779-ECAE8622F771}"/>
              </a:ext>
            </a:extLst>
          </p:cNvPr>
          <p:cNvSpPr/>
          <p:nvPr/>
        </p:nvSpPr>
        <p:spPr>
          <a:xfrm>
            <a:off x="1690173" y="3260330"/>
            <a:ext cx="2048451" cy="338554"/>
          </a:xfrm>
          <a:prstGeom prst="rect">
            <a:avLst/>
          </a:prstGeom>
        </p:spPr>
        <p:txBody>
          <a:bodyPr wrap="square">
            <a:spAutoFit/>
          </a:bodyPr>
          <a:lstStyle/>
          <a:p>
            <a:r>
              <a:rPr lang="en-US" altLang="ko-KR" sz="1600" b="1">
                <a:latin typeface="+mj-ea"/>
                <a:ea typeface="+mj-ea"/>
              </a:rPr>
              <a:t>Increment Step</a:t>
            </a:r>
          </a:p>
        </p:txBody>
      </p:sp>
      <p:cxnSp>
        <p:nvCxnSpPr>
          <p:cNvPr id="30" name="직선 화살표 연결선 29">
            <a:extLst>
              <a:ext uri="{FF2B5EF4-FFF2-40B4-BE49-F238E27FC236}">
                <a16:creationId xmlns:a16="http://schemas.microsoft.com/office/drawing/2014/main" id="{4A08C287-6C40-4573-9F50-E4D5642B81DE}"/>
              </a:ext>
            </a:extLst>
          </p:cNvPr>
          <p:cNvCxnSpPr>
            <a:cxnSpLocks/>
          </p:cNvCxnSpPr>
          <p:nvPr/>
        </p:nvCxnSpPr>
        <p:spPr>
          <a:xfrm>
            <a:off x="3339838" y="3465424"/>
            <a:ext cx="789435" cy="493247"/>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화살표: 오른쪽 32">
            <a:extLst>
              <a:ext uri="{FF2B5EF4-FFF2-40B4-BE49-F238E27FC236}">
                <a16:creationId xmlns:a16="http://schemas.microsoft.com/office/drawing/2014/main" id="{712A800B-EE77-485B-9C62-0FB6D21938A6}"/>
              </a:ext>
            </a:extLst>
          </p:cNvPr>
          <p:cNvSpPr/>
          <p:nvPr/>
        </p:nvSpPr>
        <p:spPr>
          <a:xfrm flipH="1">
            <a:off x="4332931" y="5496873"/>
            <a:ext cx="546144" cy="353968"/>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35" name="직선 연결선 34">
            <a:extLst>
              <a:ext uri="{FF2B5EF4-FFF2-40B4-BE49-F238E27FC236}">
                <a16:creationId xmlns:a16="http://schemas.microsoft.com/office/drawing/2014/main" id="{BC941C5A-6744-446D-BD92-C788B7F13325}"/>
              </a:ext>
            </a:extLst>
          </p:cNvPr>
          <p:cNvCxnSpPr>
            <a:cxnSpLocks/>
          </p:cNvCxnSpPr>
          <p:nvPr/>
        </p:nvCxnSpPr>
        <p:spPr>
          <a:xfrm>
            <a:off x="1590569" y="5121149"/>
            <a:ext cx="3019980" cy="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D9BFF815-9593-422A-AEF4-528A4ABA904B}"/>
              </a:ext>
            </a:extLst>
          </p:cNvPr>
          <p:cNvCxnSpPr>
            <a:cxnSpLocks/>
          </p:cNvCxnSpPr>
          <p:nvPr/>
        </p:nvCxnSpPr>
        <p:spPr>
          <a:xfrm flipH="1">
            <a:off x="4439237" y="2749492"/>
            <a:ext cx="352621" cy="737426"/>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직선 연결선 39">
            <a:extLst>
              <a:ext uri="{FF2B5EF4-FFF2-40B4-BE49-F238E27FC236}">
                <a16:creationId xmlns:a16="http://schemas.microsoft.com/office/drawing/2014/main" id="{086FE4F7-ED1B-415F-8818-46C1AFB4AABE}"/>
              </a:ext>
            </a:extLst>
          </p:cNvPr>
          <p:cNvCxnSpPr>
            <a:cxnSpLocks/>
          </p:cNvCxnSpPr>
          <p:nvPr/>
        </p:nvCxnSpPr>
        <p:spPr>
          <a:xfrm>
            <a:off x="635344" y="1389435"/>
            <a:ext cx="1014096" cy="2885688"/>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24088844-BE7D-4B43-B326-1A10FBEAB2AB}"/>
                  </a:ext>
                </a:extLst>
              </p:cNvPr>
              <p:cNvSpPr txBox="1"/>
              <p:nvPr/>
            </p:nvSpPr>
            <p:spPr>
              <a:xfrm>
                <a:off x="5547330" y="3965879"/>
                <a:ext cx="4606710"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i="1" smtClean="0">
                          <a:latin typeface="Cambria Math" panose="02040503050406030204" pitchFamily="18" charset="0"/>
                        </a:rPr>
                        <m:t>𝑤</m:t>
                      </m:r>
                      <m:r>
                        <a:rPr lang="en-US" altLang="ko-KR" i="1" smtClean="0">
                          <a:latin typeface="Cambria Math" panose="02040503050406030204" pitchFamily="18" charset="0"/>
                        </a:rPr>
                        <m:t> =</m:t>
                      </m:r>
                      <m:r>
                        <a:rPr lang="en-US" altLang="ko-KR" i="1" smtClean="0">
                          <a:latin typeface="Cambria Math" panose="02040503050406030204" pitchFamily="18" charset="0"/>
                        </a:rPr>
                        <m:t>𝑤</m:t>
                      </m:r>
                      <m:r>
                        <a:rPr lang="en-US" altLang="ko-KR" i="1" smtClean="0">
                          <a:latin typeface="Cambria Math" panose="02040503050406030204" pitchFamily="18" charset="0"/>
                        </a:rPr>
                        <m:t> −</m:t>
                      </m:r>
                      <m:r>
                        <a:rPr lang="ko-KR" altLang="en-US" i="1">
                          <a:latin typeface="Cambria Math" panose="02040503050406030204" pitchFamily="18" charset="0"/>
                        </a:rPr>
                        <m:t>𝜂</m:t>
                      </m:r>
                      <m:r>
                        <a:rPr lang="en-US" altLang="ko-KR" b="0" i="1" smtClean="0">
                          <a:latin typeface="Cambria Math" panose="02040503050406030204" pitchFamily="18" charset="0"/>
                        </a:rPr>
                        <m:t>∗(</m:t>
                      </m:r>
                      <m:d>
                        <m:dPr>
                          <m:ctrlPr>
                            <a:rPr lang="en-US" altLang="ko-KR" i="1">
                              <a:latin typeface="Cambria Math" panose="02040503050406030204" pitchFamily="18" charset="0"/>
                            </a:rPr>
                          </m:ctrlPr>
                        </m:dPr>
                        <m:e>
                          <m:acc>
                            <m:accPr>
                              <m:chr m:val="̂"/>
                              <m:ctrlPr>
                                <a:rPr lang="en-US" altLang="ko-KR" i="1">
                                  <a:latin typeface="Cambria Math" panose="02040503050406030204" pitchFamily="18" charset="0"/>
                                </a:rPr>
                              </m:ctrlPr>
                            </m:accPr>
                            <m:e>
                              <m:r>
                                <a:rPr lang="en-US" altLang="ko-KR" i="1">
                                  <a:latin typeface="Cambria Math" panose="02040503050406030204" pitchFamily="18" charset="0"/>
                                </a:rPr>
                                <m:t>𝑦</m:t>
                              </m:r>
                            </m:e>
                          </m:acc>
                          <m:r>
                            <a:rPr lang="en-US" altLang="ko-KR" i="1">
                              <a:latin typeface="Cambria Math" panose="02040503050406030204" pitchFamily="18" charset="0"/>
                            </a:rPr>
                            <m:t>−</m:t>
                          </m:r>
                          <m:r>
                            <a:rPr lang="en-US" altLang="ko-KR" i="1">
                              <a:latin typeface="Cambria Math" panose="02040503050406030204" pitchFamily="18" charset="0"/>
                            </a:rPr>
                            <m:t>𝑦</m:t>
                          </m:r>
                        </m:e>
                      </m:d>
                      <m:r>
                        <m:rPr>
                          <m:sty m:val="p"/>
                        </m:rPr>
                        <a:rPr lang="en-US" altLang="ko-KR">
                          <a:latin typeface="Cambria Math" panose="02040503050406030204" pitchFamily="18" charset="0"/>
                        </a:rPr>
                        <m:t>x</m:t>
                      </m:r>
                      <m:r>
                        <a:rPr lang="en-US" altLang="ko-KR">
                          <a:latin typeface="Cambria Math" panose="02040503050406030204" pitchFamily="18" charset="0"/>
                        </a:rPr>
                        <m:t>+1∗</m:t>
                      </m:r>
                      <m:r>
                        <m:rPr>
                          <m:sty m:val="p"/>
                        </m:rPr>
                        <a:rPr lang="en-US" altLang="ko-KR">
                          <a:latin typeface="Cambria Math" panose="02040503050406030204" pitchFamily="18" charset="0"/>
                        </a:rPr>
                        <m:t>np</m:t>
                      </m:r>
                      <m:r>
                        <a:rPr lang="en-US" altLang="ko-KR">
                          <a:latin typeface="Cambria Math" panose="02040503050406030204" pitchFamily="18" charset="0"/>
                        </a:rPr>
                        <m:t>.</m:t>
                      </m:r>
                      <m:r>
                        <m:rPr>
                          <m:sty m:val="p"/>
                        </m:rPr>
                        <a:rPr lang="en-US" altLang="ko-KR">
                          <a:latin typeface="Cambria Math" panose="02040503050406030204" pitchFamily="18" charset="0"/>
                        </a:rPr>
                        <m:t>sign</m:t>
                      </m:r>
                      <m:d>
                        <m:dPr>
                          <m:ctrlPr>
                            <a:rPr lang="en-US" altLang="ko-KR" i="1">
                              <a:latin typeface="Cambria Math" panose="02040503050406030204" pitchFamily="18" charset="0"/>
                            </a:rPr>
                          </m:ctrlPr>
                        </m:dPr>
                        <m:e>
                          <m:r>
                            <m:rPr>
                              <m:sty m:val="p"/>
                            </m:rPr>
                            <a:rPr lang="en-US" altLang="ko-KR">
                              <a:latin typeface="Cambria Math" panose="02040503050406030204" pitchFamily="18" charset="0"/>
                            </a:rPr>
                            <m:t>w</m:t>
                          </m:r>
                        </m:e>
                      </m:d>
                      <m:r>
                        <a:rPr lang="en-US" altLang="ko-KR" b="0" i="0" smtClean="0">
                          <a:latin typeface="Cambria Math" panose="02040503050406030204" pitchFamily="18" charset="0"/>
                        </a:rPr>
                        <m:t>)</m:t>
                      </m:r>
                    </m:oMath>
                  </m:oMathPara>
                </a14:m>
                <a:endParaRPr lang="en-US" altLang="ko-KR">
                  <a:latin typeface="Consolas" panose="020B0609020204030204" pitchFamily="49" charset="0"/>
                </a:endParaRPr>
              </a:p>
              <a:p>
                <a:r>
                  <a:rPr lang="en-US" altLang="ko-KR">
                    <a:latin typeface="Consolas" panose="020B0609020204030204" pitchFamily="49" charset="0"/>
                  </a:rPr>
                  <a:t>-0.91</a:t>
                </a:r>
                <a:r>
                  <a:rPr lang="ko-KR" altLang="en-US">
                    <a:latin typeface="Consolas" panose="020B0609020204030204" pitchFamily="49" charset="0"/>
                  </a:rPr>
                  <a:t>    </a:t>
                </a:r>
                <a:r>
                  <a:rPr lang="en-US" altLang="ko-KR">
                    <a:latin typeface="Consolas" panose="020B0609020204030204" pitchFamily="49" charset="0"/>
                  </a:rPr>
                  <a:t>-1</a:t>
                </a:r>
                <a:r>
                  <a:rPr lang="ko-KR" altLang="en-US">
                    <a:latin typeface="Consolas" panose="020B0609020204030204" pitchFamily="49" charset="0"/>
                  </a:rPr>
                  <a:t>       </a:t>
                </a:r>
                <a:r>
                  <a:rPr lang="en-US" altLang="ko-KR">
                    <a:latin typeface="Consolas" panose="020B0609020204030204" pitchFamily="49" charset="0"/>
                  </a:rPr>
                  <a:t>+</a:t>
                </a:r>
                <a:r>
                  <a:rPr lang="ko-KR" altLang="en-US">
                    <a:latin typeface="Consolas" panose="020B0609020204030204" pitchFamily="49" charset="0"/>
                  </a:rPr>
                  <a:t> </a:t>
                </a:r>
                <a:r>
                  <a:rPr lang="en-US" altLang="ko-KR">
                    <a:latin typeface="Consolas" panose="020B0609020204030204" pitchFamily="49" charset="0"/>
                  </a:rPr>
                  <a:t>0.01*(-8 - 1)</a:t>
                </a:r>
                <a:endParaRPr lang="ko-KR" altLang="en-US">
                  <a:latin typeface="Consolas" panose="020B0609020204030204" pitchFamily="49" charset="0"/>
                </a:endParaRPr>
              </a:p>
            </p:txBody>
          </p:sp>
        </mc:Choice>
        <mc:Fallback xmlns="">
          <p:sp>
            <p:nvSpPr>
              <p:cNvPr id="44" name="TextBox 43">
                <a:extLst>
                  <a:ext uri="{FF2B5EF4-FFF2-40B4-BE49-F238E27FC236}">
                    <a16:creationId xmlns:a16="http://schemas.microsoft.com/office/drawing/2014/main" id="{24088844-BE7D-4B43-B326-1A10FBEAB2AB}"/>
                  </a:ext>
                </a:extLst>
              </p:cNvPr>
              <p:cNvSpPr txBox="1">
                <a:spLocks noRot="1" noChangeAspect="1" noMove="1" noResize="1" noEditPoints="1" noAdjustHandles="1" noChangeArrowheads="1" noChangeShapeType="1" noTextEdit="1"/>
              </p:cNvSpPr>
              <p:nvPr/>
            </p:nvSpPr>
            <p:spPr>
              <a:xfrm>
                <a:off x="5547330" y="3965879"/>
                <a:ext cx="4606710" cy="553998"/>
              </a:xfrm>
              <a:prstGeom prst="rect">
                <a:avLst/>
              </a:prstGeom>
              <a:blipFill>
                <a:blip r:embed="rId8"/>
                <a:stretch>
                  <a:fillRect l="-3175" t="-13333" b="-25556"/>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6A601BFF-C112-4F9D-8DC8-7A4CE683CFE6}"/>
              </a:ext>
            </a:extLst>
          </p:cNvPr>
          <p:cNvSpPr>
            <a:spLocks noGrp="1"/>
          </p:cNvSpPr>
          <p:nvPr>
            <p:ph type="body" sz="quarter" idx="19"/>
          </p:nvPr>
        </p:nvSpPr>
        <p:spPr/>
        <p:txBody>
          <a:bodyPr/>
          <a:lstStyle/>
          <a:p>
            <a:r>
              <a:rPr lang="en-US" altLang="ko-KR"/>
              <a:t>L1 </a:t>
            </a:r>
            <a:r>
              <a:rPr lang="ko-KR" altLang="en-US"/>
              <a:t>규제의 미분</a:t>
            </a:r>
          </a:p>
        </p:txBody>
      </p:sp>
      <p:sp>
        <p:nvSpPr>
          <p:cNvPr id="45" name="텍스트 개체 틀 6">
            <a:extLst>
              <a:ext uri="{FF2B5EF4-FFF2-40B4-BE49-F238E27FC236}">
                <a16:creationId xmlns:a16="http://schemas.microsoft.com/office/drawing/2014/main" id="{EF10E46D-92E3-4775-A2C9-5AF9EB376235}"/>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
        <p:nvSpPr>
          <p:cNvPr id="34" name="타원 33">
            <a:extLst>
              <a:ext uri="{FF2B5EF4-FFF2-40B4-BE49-F238E27FC236}">
                <a16:creationId xmlns:a16="http://schemas.microsoft.com/office/drawing/2014/main" id="{D3345E92-0FBA-4B7C-8253-C00BB7A346A9}"/>
              </a:ext>
            </a:extLst>
          </p:cNvPr>
          <p:cNvSpPr/>
          <p:nvPr/>
        </p:nvSpPr>
        <p:spPr>
          <a:xfrm>
            <a:off x="2873080" y="4906618"/>
            <a:ext cx="227479" cy="227479"/>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BF62EEDD-2C56-4CC7-A492-2EE36E4B02E8}"/>
                  </a:ext>
                </a:extLst>
              </p:cNvPr>
              <p:cNvSpPr txBox="1"/>
              <p:nvPr/>
            </p:nvSpPr>
            <p:spPr>
              <a:xfrm>
                <a:off x="8777611" y="2903419"/>
                <a:ext cx="1282593" cy="84856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ko-KR" altLang="en-US" sz="1800" i="1" smtClean="0">
                          <a:latin typeface="Cambria Math" panose="02040503050406030204" pitchFamily="18" charset="0"/>
                        </a:rPr>
                        <m:t>𝛼</m:t>
                      </m:r>
                      <m:nary>
                        <m:naryPr>
                          <m:chr m:val="∑"/>
                          <m:ctrlPr>
                            <a:rPr lang="en-US" altLang="ko-KR" sz="1800" i="1">
                              <a:latin typeface="Cambria Math" panose="02040503050406030204" pitchFamily="18" charset="0"/>
                            </a:rPr>
                          </m:ctrlPr>
                        </m:naryPr>
                        <m:sub>
                          <m:r>
                            <m:rPr>
                              <m:brk m:alnAt="23"/>
                            </m:rPr>
                            <a:rPr lang="en-US" altLang="ko-KR" sz="1800" i="1">
                              <a:latin typeface="Cambria Math" panose="02040503050406030204" pitchFamily="18" charset="0"/>
                            </a:rPr>
                            <m:t>𝑖</m:t>
                          </m:r>
                          <m:r>
                            <a:rPr lang="en-US" altLang="ko-KR" sz="1800" i="1">
                              <a:latin typeface="Cambria Math" panose="02040503050406030204" pitchFamily="18" charset="0"/>
                            </a:rPr>
                            <m:t>=1</m:t>
                          </m:r>
                        </m:sub>
                        <m:sup>
                          <m:r>
                            <a:rPr lang="en-US" altLang="ko-KR" sz="1800" i="1">
                              <a:latin typeface="Cambria Math" panose="02040503050406030204" pitchFamily="18" charset="0"/>
                            </a:rPr>
                            <m:t>𝑛</m:t>
                          </m:r>
                        </m:sup>
                        <m:e>
                          <m:d>
                            <m:dPr>
                              <m:begChr m:val="|"/>
                              <m:endChr m:val="|"/>
                              <m:ctrlPr>
                                <a:rPr lang="en-US" altLang="ko-KR" sz="1800" i="1">
                                  <a:latin typeface="Cambria Math" panose="02040503050406030204" pitchFamily="18" charset="0"/>
                                </a:rPr>
                              </m:ctrlPr>
                            </m:dPr>
                            <m:e>
                              <m:sSub>
                                <m:sSubPr>
                                  <m:ctrlPr>
                                    <a:rPr lang="en-US" altLang="ko-KR" sz="1800" i="1">
                                      <a:latin typeface="Cambria Math" panose="02040503050406030204" pitchFamily="18" charset="0"/>
                                    </a:rPr>
                                  </m:ctrlPr>
                                </m:sSubPr>
                                <m:e>
                                  <m:r>
                                    <a:rPr lang="en-US" altLang="ko-KR" sz="1800" i="1">
                                      <a:latin typeface="Cambria Math" panose="02040503050406030204" pitchFamily="18" charset="0"/>
                                    </a:rPr>
                                    <m:t>𝑤</m:t>
                                  </m:r>
                                </m:e>
                                <m:sub>
                                  <m:r>
                                    <a:rPr lang="en-US" altLang="ko-KR" sz="1800" i="1">
                                      <a:latin typeface="Cambria Math" panose="02040503050406030204" pitchFamily="18" charset="0"/>
                                    </a:rPr>
                                    <m:t>𝑖</m:t>
                                  </m:r>
                                </m:sub>
                              </m:sSub>
                            </m:e>
                          </m:d>
                        </m:e>
                      </m:nary>
                    </m:oMath>
                  </m:oMathPara>
                </a14:m>
                <a:endParaRPr lang="ko-KR" altLang="en-US"/>
              </a:p>
            </p:txBody>
          </p:sp>
        </mc:Choice>
        <mc:Fallback xmlns="">
          <p:sp>
            <p:nvSpPr>
              <p:cNvPr id="41" name="TextBox 40">
                <a:extLst>
                  <a:ext uri="{FF2B5EF4-FFF2-40B4-BE49-F238E27FC236}">
                    <a16:creationId xmlns:a16="http://schemas.microsoft.com/office/drawing/2014/main" id="{BF62EEDD-2C56-4CC7-A492-2EE36E4B02E8}"/>
                  </a:ext>
                </a:extLst>
              </p:cNvPr>
              <p:cNvSpPr txBox="1">
                <a:spLocks noRot="1" noChangeAspect="1" noMove="1" noResize="1" noEditPoints="1" noAdjustHandles="1" noChangeArrowheads="1" noChangeShapeType="1" noTextEdit="1"/>
              </p:cNvSpPr>
              <p:nvPr/>
            </p:nvSpPr>
            <p:spPr>
              <a:xfrm>
                <a:off x="8777611" y="2903419"/>
                <a:ext cx="1282593" cy="848566"/>
              </a:xfrm>
              <a:prstGeom prst="rect">
                <a:avLst/>
              </a:prstGeom>
              <a:blipFill>
                <a:blip r:embed="rId9"/>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54206557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직사각형 11">
            <a:extLst>
              <a:ext uri="{FF2B5EF4-FFF2-40B4-BE49-F238E27FC236}">
                <a16:creationId xmlns:a16="http://schemas.microsoft.com/office/drawing/2014/main" id="{CB1318EA-5A0C-4F29-A641-7892DE1696F2}"/>
              </a:ext>
            </a:extLst>
          </p:cNvPr>
          <p:cNvSpPr/>
          <p:nvPr/>
        </p:nvSpPr>
        <p:spPr>
          <a:xfrm>
            <a:off x="320050" y="909904"/>
            <a:ext cx="7038680" cy="400110"/>
          </a:xfrm>
          <a:prstGeom prst="rect">
            <a:avLst/>
          </a:prstGeom>
        </p:spPr>
        <p:txBody>
          <a:bodyPr wrap="square">
            <a:spAutoFit/>
          </a:bodyPr>
          <a:lstStyle/>
          <a:p>
            <a:r>
              <a:rPr lang="ko-KR" altLang="en-US" sz="2000" b="1">
                <a:latin typeface="+mj-ea"/>
                <a:ea typeface="+mj-ea"/>
              </a:rPr>
              <a:t>규제를 적용한 경사 하강법</a:t>
            </a:r>
            <a:endParaRPr lang="en-US" altLang="ko-KR" sz="2000" b="1">
              <a:latin typeface="+mj-ea"/>
              <a:ea typeface="+mj-ea"/>
            </a:endParaRPr>
          </a:p>
        </p:txBody>
      </p:sp>
      <p:sp>
        <p:nvSpPr>
          <p:cNvPr id="17" name="직사각형 16">
            <a:extLst>
              <a:ext uri="{FF2B5EF4-FFF2-40B4-BE49-F238E27FC236}">
                <a16:creationId xmlns:a16="http://schemas.microsoft.com/office/drawing/2014/main" id="{2507E72F-2028-4F9C-9DB3-AFA2973D3D48}"/>
              </a:ext>
            </a:extLst>
          </p:cNvPr>
          <p:cNvSpPr/>
          <p:nvPr/>
        </p:nvSpPr>
        <p:spPr>
          <a:xfrm>
            <a:off x="947723" y="5824156"/>
            <a:ext cx="1618140" cy="338554"/>
          </a:xfrm>
          <a:prstGeom prst="rect">
            <a:avLst/>
          </a:prstGeom>
        </p:spPr>
        <p:txBody>
          <a:bodyPr wrap="square">
            <a:spAutoFit/>
          </a:bodyPr>
          <a:lstStyle/>
          <a:p>
            <a:r>
              <a:rPr lang="en-US" altLang="ko-KR" sz="1600" b="1">
                <a:latin typeface="+mj-ea"/>
                <a:ea typeface="+mj-ea"/>
              </a:rPr>
              <a:t>Gradient=0</a:t>
            </a: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DAAB5AD2-ED48-4929-9535-B980F5F1ED62}"/>
                  </a:ext>
                </a:extLst>
              </p:cNvPr>
              <p:cNvSpPr txBox="1"/>
              <p:nvPr/>
            </p:nvSpPr>
            <p:spPr>
              <a:xfrm>
                <a:off x="6363127" y="1397836"/>
                <a:ext cx="1407565"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000" i="1">
                              <a:latin typeface="Cambria Math" panose="02040503050406030204" pitchFamily="18" charset="0"/>
                            </a:rPr>
                          </m:ctrlPr>
                        </m:accPr>
                        <m:e>
                          <m:r>
                            <a:rPr lang="en-US" altLang="ko-KR" sz="2000" i="1">
                              <a:latin typeface="Cambria Math" panose="02040503050406030204" pitchFamily="18" charset="0"/>
                            </a:rPr>
                            <m:t>𝑦</m:t>
                          </m:r>
                        </m:e>
                      </m:acc>
                      <m:r>
                        <a:rPr lang="en-US" altLang="ko-KR" sz="2000" i="1">
                          <a:latin typeface="Cambria Math" panose="02040503050406030204" pitchFamily="18" charset="0"/>
                        </a:rPr>
                        <m:t>=</m:t>
                      </m:r>
                      <m:r>
                        <a:rPr lang="en-US" altLang="ko-KR" sz="2000" i="1">
                          <a:latin typeface="Cambria Math" panose="02040503050406030204" pitchFamily="18" charset="0"/>
                        </a:rPr>
                        <m:t>𝑤𝑥</m:t>
                      </m:r>
                      <m:r>
                        <a:rPr lang="en-US" altLang="ko-KR" sz="2000" i="1">
                          <a:latin typeface="Cambria Math" panose="02040503050406030204" pitchFamily="18" charset="0"/>
                        </a:rPr>
                        <m:t>+</m:t>
                      </m:r>
                      <m:r>
                        <a:rPr lang="en-US" altLang="ko-KR" sz="2000" i="1">
                          <a:latin typeface="Cambria Math" panose="02040503050406030204" pitchFamily="18" charset="0"/>
                        </a:rPr>
                        <m:t>𝑏</m:t>
                      </m:r>
                    </m:oMath>
                  </m:oMathPara>
                </a14:m>
                <a:endParaRPr lang="ko-KR" altLang="en-US" sz="2000">
                  <a:latin typeface="Consolas" panose="020B0609020204030204" pitchFamily="49" charset="0"/>
                </a:endParaRPr>
              </a:p>
            </p:txBody>
          </p:sp>
        </mc:Choice>
        <mc:Fallback xmlns="">
          <p:sp>
            <p:nvSpPr>
              <p:cNvPr id="31" name="TextBox 30">
                <a:extLst>
                  <a:ext uri="{FF2B5EF4-FFF2-40B4-BE49-F238E27FC236}">
                    <a16:creationId xmlns:a16="http://schemas.microsoft.com/office/drawing/2014/main" id="{DAAB5AD2-ED48-4929-9535-B980F5F1ED62}"/>
                  </a:ext>
                </a:extLst>
              </p:cNvPr>
              <p:cNvSpPr txBox="1">
                <a:spLocks noRot="1" noChangeAspect="1" noMove="1" noResize="1" noEditPoints="1" noAdjustHandles="1" noChangeArrowheads="1" noChangeShapeType="1" noTextEdit="1"/>
              </p:cNvSpPr>
              <p:nvPr/>
            </p:nvSpPr>
            <p:spPr>
              <a:xfrm>
                <a:off x="6363127" y="1397836"/>
                <a:ext cx="1407565" cy="307777"/>
              </a:xfrm>
              <a:prstGeom prst="rect">
                <a:avLst/>
              </a:prstGeom>
              <a:blipFill>
                <a:blip r:embed="rId3"/>
                <a:stretch>
                  <a:fillRect l="-1299" t="-21569" r="-866" b="-2352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3D707BD1-FA96-4DA9-8426-424C30787678}"/>
                  </a:ext>
                </a:extLst>
              </p:cNvPr>
              <p:cNvSpPr txBox="1"/>
              <p:nvPr/>
            </p:nvSpPr>
            <p:spPr>
              <a:xfrm>
                <a:off x="5547330" y="3212388"/>
                <a:ext cx="3030381"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i="1">
                          <a:latin typeface="Cambria Math" panose="02040503050406030204" pitchFamily="18" charset="0"/>
                        </a:rPr>
                        <m:t>𝑤</m:t>
                      </m:r>
                      <m:r>
                        <a:rPr lang="en-US" altLang="ko-KR" i="1">
                          <a:latin typeface="Cambria Math" panose="02040503050406030204" pitchFamily="18" charset="0"/>
                        </a:rPr>
                        <m:t>       =</m:t>
                      </m:r>
                      <m:r>
                        <a:rPr lang="en-US" altLang="ko-KR" i="1">
                          <a:latin typeface="Cambria Math" panose="02040503050406030204" pitchFamily="18" charset="0"/>
                        </a:rPr>
                        <m:t>𝑤</m:t>
                      </m:r>
                      <m:r>
                        <a:rPr lang="en-US" altLang="ko-KR" i="1">
                          <a:latin typeface="Cambria Math" panose="02040503050406030204" pitchFamily="18" charset="0"/>
                        </a:rPr>
                        <m:t> −0.01</m:t>
                      </m:r>
                      <m:d>
                        <m:dPr>
                          <m:ctrlPr>
                            <a:rPr lang="en-US" altLang="ko-KR" i="1">
                              <a:latin typeface="Cambria Math" panose="02040503050406030204" pitchFamily="18" charset="0"/>
                            </a:rPr>
                          </m:ctrlPr>
                        </m:dPr>
                        <m:e>
                          <m:acc>
                            <m:accPr>
                              <m:chr m:val="̂"/>
                              <m:ctrlPr>
                                <a:rPr lang="en-US" altLang="ko-KR" i="1">
                                  <a:latin typeface="Cambria Math" panose="02040503050406030204" pitchFamily="18" charset="0"/>
                                </a:rPr>
                              </m:ctrlPr>
                            </m:accPr>
                            <m:e>
                              <m:r>
                                <a:rPr lang="en-US" altLang="ko-KR" i="1">
                                  <a:latin typeface="Cambria Math" panose="02040503050406030204" pitchFamily="18" charset="0"/>
                                </a:rPr>
                                <m:t>𝑦</m:t>
                              </m:r>
                            </m:e>
                          </m:acc>
                          <m:r>
                            <a:rPr lang="en-US" altLang="ko-KR" i="1">
                              <a:latin typeface="Cambria Math" panose="02040503050406030204" pitchFamily="18" charset="0"/>
                            </a:rPr>
                            <m:t>−</m:t>
                          </m:r>
                          <m:r>
                            <a:rPr lang="en-US" altLang="ko-KR" i="1">
                              <a:latin typeface="Cambria Math" panose="02040503050406030204" pitchFamily="18" charset="0"/>
                            </a:rPr>
                            <m:t>𝑦</m:t>
                          </m:r>
                        </m:e>
                      </m:d>
                      <m:r>
                        <m:rPr>
                          <m:sty m:val="p"/>
                        </m:rPr>
                        <a:rPr lang="en-US" altLang="ko-KR">
                          <a:latin typeface="Cambria Math" panose="02040503050406030204" pitchFamily="18" charset="0"/>
                        </a:rPr>
                        <m:t>x</m:t>
                      </m:r>
                    </m:oMath>
                  </m:oMathPara>
                </a14:m>
                <a:endParaRPr lang="en-US" altLang="ko-KR">
                  <a:latin typeface="Consolas" panose="020B0609020204030204" pitchFamily="49" charset="0"/>
                </a:endParaRPr>
              </a:p>
              <a:p>
                <a:r>
                  <a:rPr lang="en-US" altLang="ko-KR">
                    <a:latin typeface="Consolas" panose="020B0609020204030204" pitchFamily="49" charset="0"/>
                  </a:rPr>
                  <a:t>  1</a:t>
                </a:r>
                <a:r>
                  <a:rPr lang="ko-KR" altLang="en-US">
                    <a:latin typeface="Consolas" panose="020B0609020204030204" pitchFamily="49" charset="0"/>
                  </a:rPr>
                  <a:t>    </a:t>
                </a:r>
                <a:r>
                  <a:rPr lang="en-US" altLang="ko-KR">
                    <a:latin typeface="Consolas" panose="020B0609020204030204" pitchFamily="49" charset="0"/>
                  </a:rPr>
                  <a:t>1</a:t>
                </a:r>
                <a:r>
                  <a:rPr lang="ko-KR" altLang="en-US">
                    <a:latin typeface="Consolas" panose="020B0609020204030204" pitchFamily="49" charset="0"/>
                  </a:rPr>
                  <a:t>   </a:t>
                </a:r>
                <a:r>
                  <a:rPr lang="en-US" altLang="ko-KR">
                    <a:latin typeface="Consolas" panose="020B0609020204030204" pitchFamily="49" charset="0"/>
                  </a:rPr>
                  <a:t>- 0</a:t>
                </a:r>
                <a:endParaRPr lang="ko-KR" altLang="en-US">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3D707BD1-FA96-4DA9-8426-424C30787678}"/>
                  </a:ext>
                </a:extLst>
              </p:cNvPr>
              <p:cNvSpPr txBox="1">
                <a:spLocks noRot="1" noChangeAspect="1" noMove="1" noResize="1" noEditPoints="1" noAdjustHandles="1" noChangeArrowheads="1" noChangeShapeType="1" noTextEdit="1"/>
              </p:cNvSpPr>
              <p:nvPr/>
            </p:nvSpPr>
            <p:spPr>
              <a:xfrm>
                <a:off x="5547330" y="3212388"/>
                <a:ext cx="3030381" cy="553998"/>
              </a:xfrm>
              <a:prstGeom prst="rect">
                <a:avLst/>
              </a:prstGeom>
              <a:blipFill>
                <a:blip r:embed="rId4"/>
                <a:stretch>
                  <a:fillRect t="-13187" b="-2417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97AD00E3-E4C6-4D82-B1CD-5F0E7EE73EA5}"/>
                  </a:ext>
                </a:extLst>
              </p:cNvPr>
              <p:cNvSpPr txBox="1"/>
              <p:nvPr/>
            </p:nvSpPr>
            <p:spPr>
              <a:xfrm>
                <a:off x="6351305" y="1763268"/>
                <a:ext cx="762581"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000" i="1">
                          <a:latin typeface="Cambria Math" panose="02040503050406030204" pitchFamily="18" charset="0"/>
                        </a:rPr>
                        <m:t>𝑥</m:t>
                      </m:r>
                      <m:r>
                        <a:rPr lang="en-US" altLang="ko-KR" sz="2000" i="1">
                          <a:latin typeface="Cambria Math" panose="02040503050406030204" pitchFamily="18" charset="0"/>
                        </a:rPr>
                        <m:t>=2</m:t>
                      </m:r>
                    </m:oMath>
                  </m:oMathPara>
                </a14:m>
                <a:endParaRPr lang="ko-KR" altLang="en-US" sz="2000">
                  <a:latin typeface="Consolas" panose="020B0609020204030204" pitchFamily="49" charset="0"/>
                </a:endParaRPr>
              </a:p>
            </p:txBody>
          </p:sp>
        </mc:Choice>
        <mc:Fallback xmlns="">
          <p:sp>
            <p:nvSpPr>
              <p:cNvPr id="38" name="TextBox 37">
                <a:extLst>
                  <a:ext uri="{FF2B5EF4-FFF2-40B4-BE49-F238E27FC236}">
                    <a16:creationId xmlns:a16="http://schemas.microsoft.com/office/drawing/2014/main" id="{97AD00E3-E4C6-4D82-B1CD-5F0E7EE73EA5}"/>
                  </a:ext>
                </a:extLst>
              </p:cNvPr>
              <p:cNvSpPr txBox="1">
                <a:spLocks noRot="1" noChangeAspect="1" noMove="1" noResize="1" noEditPoints="1" noAdjustHandles="1" noChangeArrowheads="1" noChangeShapeType="1" noTextEdit="1"/>
              </p:cNvSpPr>
              <p:nvPr/>
            </p:nvSpPr>
            <p:spPr>
              <a:xfrm>
                <a:off x="6351305" y="1763268"/>
                <a:ext cx="762581" cy="307777"/>
              </a:xfrm>
              <a:prstGeom prst="rect">
                <a:avLst/>
              </a:prstGeom>
              <a:blipFill>
                <a:blip r:embed="rId5"/>
                <a:stretch>
                  <a:fillRect r="-1600" b="-588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4199C415-66B8-4D7F-8869-59B2B1D02E11}"/>
                  </a:ext>
                </a:extLst>
              </p:cNvPr>
              <p:cNvSpPr txBox="1"/>
              <p:nvPr/>
            </p:nvSpPr>
            <p:spPr>
              <a:xfrm>
                <a:off x="6363127" y="2099099"/>
                <a:ext cx="767197"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000" i="1">
                          <a:latin typeface="Cambria Math" panose="02040503050406030204" pitchFamily="18" charset="0"/>
                        </a:rPr>
                        <m:t>𝑦</m:t>
                      </m:r>
                      <m:r>
                        <a:rPr lang="en-US" altLang="ko-KR" sz="2000" i="1">
                          <a:latin typeface="Cambria Math" panose="02040503050406030204" pitchFamily="18" charset="0"/>
                        </a:rPr>
                        <m:t>=2</m:t>
                      </m:r>
                    </m:oMath>
                  </m:oMathPara>
                </a14:m>
                <a:endParaRPr lang="ko-KR" altLang="en-US" sz="2000">
                  <a:latin typeface="Consolas" panose="020B0609020204030204" pitchFamily="49" charset="0"/>
                </a:endParaRPr>
              </a:p>
            </p:txBody>
          </p:sp>
        </mc:Choice>
        <mc:Fallback xmlns="">
          <p:sp>
            <p:nvSpPr>
              <p:cNvPr id="39" name="TextBox 38">
                <a:extLst>
                  <a:ext uri="{FF2B5EF4-FFF2-40B4-BE49-F238E27FC236}">
                    <a16:creationId xmlns:a16="http://schemas.microsoft.com/office/drawing/2014/main" id="{4199C415-66B8-4D7F-8869-59B2B1D02E11}"/>
                  </a:ext>
                </a:extLst>
              </p:cNvPr>
              <p:cNvSpPr txBox="1">
                <a:spLocks noRot="1" noChangeAspect="1" noMove="1" noResize="1" noEditPoints="1" noAdjustHandles="1" noChangeArrowheads="1" noChangeShapeType="1" noTextEdit="1"/>
              </p:cNvSpPr>
              <p:nvPr/>
            </p:nvSpPr>
            <p:spPr>
              <a:xfrm>
                <a:off x="6363127" y="2099099"/>
                <a:ext cx="767197" cy="307777"/>
              </a:xfrm>
              <a:prstGeom prst="rect">
                <a:avLst/>
              </a:prstGeom>
              <a:blipFill>
                <a:blip r:embed="rId6"/>
                <a:stretch>
                  <a:fillRect l="-2381" r="-1587" b="-23529"/>
                </a:stretch>
              </a:blipFill>
            </p:spPr>
            <p:txBody>
              <a:bodyPr/>
              <a:lstStyle/>
              <a:p>
                <a:r>
                  <a:rPr lang="ko-KR" altLang="en-US">
                    <a:noFill/>
                  </a:rPr>
                  <a:t> </a:t>
                </a:r>
              </a:p>
            </p:txBody>
          </p:sp>
        </mc:Fallback>
      </mc:AlternateContent>
      <p:pic>
        <p:nvPicPr>
          <p:cNvPr id="13" name="Picture 4">
            <a:extLst>
              <a:ext uri="{FF2B5EF4-FFF2-40B4-BE49-F238E27FC236}">
                <a16:creationId xmlns:a16="http://schemas.microsoft.com/office/drawing/2014/main" id="{6BB55171-1941-4B69-99DC-29BF0FCB368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3159" y="2424892"/>
            <a:ext cx="4577609" cy="3136042"/>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직선 연결선 13">
            <a:extLst>
              <a:ext uri="{FF2B5EF4-FFF2-40B4-BE49-F238E27FC236}">
                <a16:creationId xmlns:a16="http://schemas.microsoft.com/office/drawing/2014/main" id="{FC534F4A-9597-45C8-BB5A-9159D848F914}"/>
              </a:ext>
            </a:extLst>
          </p:cNvPr>
          <p:cNvCxnSpPr>
            <a:cxnSpLocks/>
          </p:cNvCxnSpPr>
          <p:nvPr/>
        </p:nvCxnSpPr>
        <p:spPr>
          <a:xfrm flipH="1">
            <a:off x="2900427" y="3807383"/>
            <a:ext cx="1922495" cy="1686347"/>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E95E54E-26BF-4E9D-8877-609EBB2B6BB6}"/>
              </a:ext>
            </a:extLst>
          </p:cNvPr>
          <p:cNvSpPr txBox="1"/>
          <p:nvPr/>
        </p:nvSpPr>
        <p:spPr>
          <a:xfrm>
            <a:off x="2818248" y="5550683"/>
            <a:ext cx="336415" cy="442750"/>
          </a:xfrm>
          <a:prstGeom prst="rect">
            <a:avLst/>
          </a:prstGeom>
          <a:noFill/>
        </p:spPr>
        <p:txBody>
          <a:bodyPr wrap="square" rtlCol="0">
            <a:spAutoFit/>
          </a:bodyPr>
          <a:lstStyle/>
          <a:p>
            <a:pPr algn="l"/>
            <a:r>
              <a:rPr lang="en-US" altLang="ko-KR" sz="2277">
                <a:latin typeface="Consolas" panose="020B0609020204030204" pitchFamily="49" charset="0"/>
              </a:rPr>
              <a:t>w</a:t>
            </a:r>
            <a:endParaRPr lang="ko-KR" altLang="en-US" sz="2277">
              <a:latin typeface="Consolas" panose="020B0609020204030204" pitchFamily="49" charset="0"/>
            </a:endParaRPr>
          </a:p>
        </p:txBody>
      </p:sp>
      <p:sp>
        <p:nvSpPr>
          <p:cNvPr id="16" name="TextBox 15">
            <a:extLst>
              <a:ext uri="{FF2B5EF4-FFF2-40B4-BE49-F238E27FC236}">
                <a16:creationId xmlns:a16="http://schemas.microsoft.com/office/drawing/2014/main" id="{18827D9F-04AE-4095-8F37-3F72F4BA4209}"/>
              </a:ext>
            </a:extLst>
          </p:cNvPr>
          <p:cNvSpPr txBox="1"/>
          <p:nvPr/>
        </p:nvSpPr>
        <p:spPr>
          <a:xfrm>
            <a:off x="276743" y="3748898"/>
            <a:ext cx="336415" cy="442750"/>
          </a:xfrm>
          <a:prstGeom prst="rect">
            <a:avLst/>
          </a:prstGeom>
          <a:noFill/>
        </p:spPr>
        <p:txBody>
          <a:bodyPr wrap="square" rtlCol="0">
            <a:spAutoFit/>
          </a:bodyPr>
          <a:lstStyle/>
          <a:p>
            <a:pPr algn="l"/>
            <a:r>
              <a:rPr lang="en-US" altLang="ko-KR" sz="2277">
                <a:latin typeface="Consolas" panose="020B0609020204030204" pitchFamily="49" charset="0"/>
              </a:rPr>
              <a:t>J</a:t>
            </a:r>
            <a:endParaRPr lang="ko-KR" altLang="en-US" sz="2277">
              <a:latin typeface="Consolas" panose="020B0609020204030204" pitchFamily="49" charset="0"/>
            </a:endParaRPr>
          </a:p>
        </p:txBody>
      </p:sp>
      <p:sp>
        <p:nvSpPr>
          <p:cNvPr id="18" name="타원 17">
            <a:extLst>
              <a:ext uri="{FF2B5EF4-FFF2-40B4-BE49-F238E27FC236}">
                <a16:creationId xmlns:a16="http://schemas.microsoft.com/office/drawing/2014/main" id="{4C378E97-7E38-41F3-B9D3-B55C3E1D9E59}"/>
              </a:ext>
            </a:extLst>
          </p:cNvPr>
          <p:cNvSpPr/>
          <p:nvPr/>
        </p:nvSpPr>
        <p:spPr>
          <a:xfrm>
            <a:off x="1083822" y="2491848"/>
            <a:ext cx="227479" cy="227479"/>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9" name="직선 화살표 연결선 18">
            <a:extLst>
              <a:ext uri="{FF2B5EF4-FFF2-40B4-BE49-F238E27FC236}">
                <a16:creationId xmlns:a16="http://schemas.microsoft.com/office/drawing/2014/main" id="{539C9730-0207-4D33-81FC-0A0AEB301EE4}"/>
              </a:ext>
            </a:extLst>
          </p:cNvPr>
          <p:cNvCxnSpPr>
            <a:cxnSpLocks/>
            <a:stCxn id="17" idx="0"/>
          </p:cNvCxnSpPr>
          <p:nvPr/>
        </p:nvCxnSpPr>
        <p:spPr>
          <a:xfrm flipV="1">
            <a:off x="1756793" y="5151670"/>
            <a:ext cx="667622" cy="672486"/>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679133DE-F046-4CAD-AD8A-2AEEB2ED0127}"/>
              </a:ext>
            </a:extLst>
          </p:cNvPr>
          <p:cNvCxnSpPr>
            <a:cxnSpLocks/>
          </p:cNvCxnSpPr>
          <p:nvPr/>
        </p:nvCxnSpPr>
        <p:spPr>
          <a:xfrm flipH="1">
            <a:off x="4147379" y="3504885"/>
            <a:ext cx="281316" cy="488028"/>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DC55D80E-6C7B-43DC-9475-84C918941840}"/>
              </a:ext>
            </a:extLst>
          </p:cNvPr>
          <p:cNvCxnSpPr>
            <a:cxnSpLocks/>
          </p:cNvCxnSpPr>
          <p:nvPr/>
        </p:nvCxnSpPr>
        <p:spPr>
          <a:xfrm flipH="1">
            <a:off x="3905750" y="3992913"/>
            <a:ext cx="223314" cy="359547"/>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AC83A7CD-2B7F-4C74-8A89-3A6BC447E898}"/>
              </a:ext>
            </a:extLst>
          </p:cNvPr>
          <p:cNvCxnSpPr>
            <a:cxnSpLocks/>
          </p:cNvCxnSpPr>
          <p:nvPr/>
        </p:nvCxnSpPr>
        <p:spPr>
          <a:xfrm flipH="1">
            <a:off x="3657631" y="4372999"/>
            <a:ext cx="223314" cy="257491"/>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397D888F-5667-4B61-9236-7A13D1ADB8B8}"/>
              </a:ext>
            </a:extLst>
          </p:cNvPr>
          <p:cNvCxnSpPr>
            <a:cxnSpLocks/>
          </p:cNvCxnSpPr>
          <p:nvPr/>
        </p:nvCxnSpPr>
        <p:spPr>
          <a:xfrm flipH="1">
            <a:off x="3388582" y="4666469"/>
            <a:ext cx="223314" cy="194634"/>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57943FEF-D64A-4503-BA56-389F9D26861E}"/>
              </a:ext>
            </a:extLst>
          </p:cNvPr>
          <p:cNvCxnSpPr>
            <a:cxnSpLocks/>
          </p:cNvCxnSpPr>
          <p:nvPr/>
        </p:nvCxnSpPr>
        <p:spPr>
          <a:xfrm flipH="1">
            <a:off x="3176852" y="4861103"/>
            <a:ext cx="211731" cy="142761"/>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직사각형 24">
            <a:extLst>
              <a:ext uri="{FF2B5EF4-FFF2-40B4-BE49-F238E27FC236}">
                <a16:creationId xmlns:a16="http://schemas.microsoft.com/office/drawing/2014/main" id="{4911EC13-6654-4B71-9286-478EB05A68DF}"/>
              </a:ext>
            </a:extLst>
          </p:cNvPr>
          <p:cNvSpPr/>
          <p:nvPr/>
        </p:nvSpPr>
        <p:spPr>
          <a:xfrm>
            <a:off x="4249203" y="4568064"/>
            <a:ext cx="2048451" cy="338554"/>
          </a:xfrm>
          <a:prstGeom prst="rect">
            <a:avLst/>
          </a:prstGeom>
        </p:spPr>
        <p:txBody>
          <a:bodyPr wrap="square">
            <a:spAutoFit/>
          </a:bodyPr>
          <a:lstStyle/>
          <a:p>
            <a:r>
              <a:rPr lang="en-US" altLang="ko-KR" sz="1600" b="1">
                <a:latin typeface="+mj-ea"/>
                <a:ea typeface="+mj-ea"/>
              </a:rPr>
              <a:t>Minimum cost</a:t>
            </a:r>
          </a:p>
        </p:txBody>
      </p:sp>
      <p:cxnSp>
        <p:nvCxnSpPr>
          <p:cNvPr id="26" name="직선 화살표 연결선 25">
            <a:extLst>
              <a:ext uri="{FF2B5EF4-FFF2-40B4-BE49-F238E27FC236}">
                <a16:creationId xmlns:a16="http://schemas.microsoft.com/office/drawing/2014/main" id="{81F695A4-5987-4612-9D95-61ACEC4AF603}"/>
              </a:ext>
            </a:extLst>
          </p:cNvPr>
          <p:cNvCxnSpPr>
            <a:cxnSpLocks/>
            <a:stCxn id="25" idx="1"/>
          </p:cNvCxnSpPr>
          <p:nvPr/>
        </p:nvCxnSpPr>
        <p:spPr>
          <a:xfrm flipH="1">
            <a:off x="2986457" y="4737341"/>
            <a:ext cx="1262746" cy="458537"/>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직사각형 26">
            <a:extLst>
              <a:ext uri="{FF2B5EF4-FFF2-40B4-BE49-F238E27FC236}">
                <a16:creationId xmlns:a16="http://schemas.microsoft.com/office/drawing/2014/main" id="{5646FCA0-4ACC-4CB0-97DE-FFA27A43208D}"/>
              </a:ext>
            </a:extLst>
          </p:cNvPr>
          <p:cNvSpPr/>
          <p:nvPr/>
        </p:nvSpPr>
        <p:spPr>
          <a:xfrm>
            <a:off x="1962231" y="2580698"/>
            <a:ext cx="2048451" cy="338554"/>
          </a:xfrm>
          <a:prstGeom prst="rect">
            <a:avLst/>
          </a:prstGeom>
        </p:spPr>
        <p:txBody>
          <a:bodyPr wrap="square">
            <a:spAutoFit/>
          </a:bodyPr>
          <a:lstStyle/>
          <a:p>
            <a:r>
              <a:rPr lang="en-US" altLang="ko-KR" sz="1600" b="1">
                <a:latin typeface="+mj-ea"/>
                <a:ea typeface="+mj-ea"/>
              </a:rPr>
              <a:t>Initial Weight</a:t>
            </a:r>
          </a:p>
        </p:txBody>
      </p:sp>
      <p:cxnSp>
        <p:nvCxnSpPr>
          <p:cNvPr id="28" name="직선 화살표 연결선 27">
            <a:extLst>
              <a:ext uri="{FF2B5EF4-FFF2-40B4-BE49-F238E27FC236}">
                <a16:creationId xmlns:a16="http://schemas.microsoft.com/office/drawing/2014/main" id="{739D6351-9DBD-4288-AD1B-AF774A0C9FE5}"/>
              </a:ext>
            </a:extLst>
          </p:cNvPr>
          <p:cNvCxnSpPr>
            <a:cxnSpLocks/>
          </p:cNvCxnSpPr>
          <p:nvPr/>
        </p:nvCxnSpPr>
        <p:spPr>
          <a:xfrm>
            <a:off x="3611896" y="2785792"/>
            <a:ext cx="789435" cy="493247"/>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직사각형 28">
            <a:extLst>
              <a:ext uri="{FF2B5EF4-FFF2-40B4-BE49-F238E27FC236}">
                <a16:creationId xmlns:a16="http://schemas.microsoft.com/office/drawing/2014/main" id="{C879CBAB-F423-43AC-9779-ECAE8622F771}"/>
              </a:ext>
            </a:extLst>
          </p:cNvPr>
          <p:cNvSpPr/>
          <p:nvPr/>
        </p:nvSpPr>
        <p:spPr>
          <a:xfrm>
            <a:off x="1690173" y="3260330"/>
            <a:ext cx="2048451" cy="338554"/>
          </a:xfrm>
          <a:prstGeom prst="rect">
            <a:avLst/>
          </a:prstGeom>
        </p:spPr>
        <p:txBody>
          <a:bodyPr wrap="square">
            <a:spAutoFit/>
          </a:bodyPr>
          <a:lstStyle/>
          <a:p>
            <a:r>
              <a:rPr lang="en-US" altLang="ko-KR" sz="1600" b="1">
                <a:latin typeface="+mj-ea"/>
                <a:ea typeface="+mj-ea"/>
              </a:rPr>
              <a:t>Increment Step</a:t>
            </a:r>
          </a:p>
        </p:txBody>
      </p:sp>
      <p:cxnSp>
        <p:nvCxnSpPr>
          <p:cNvPr id="30" name="직선 화살표 연결선 29">
            <a:extLst>
              <a:ext uri="{FF2B5EF4-FFF2-40B4-BE49-F238E27FC236}">
                <a16:creationId xmlns:a16="http://schemas.microsoft.com/office/drawing/2014/main" id="{4A08C287-6C40-4573-9F50-E4D5642B81DE}"/>
              </a:ext>
            </a:extLst>
          </p:cNvPr>
          <p:cNvCxnSpPr>
            <a:cxnSpLocks/>
          </p:cNvCxnSpPr>
          <p:nvPr/>
        </p:nvCxnSpPr>
        <p:spPr>
          <a:xfrm>
            <a:off x="3339838" y="3465424"/>
            <a:ext cx="789435" cy="493247"/>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화살표: 오른쪽 32">
            <a:extLst>
              <a:ext uri="{FF2B5EF4-FFF2-40B4-BE49-F238E27FC236}">
                <a16:creationId xmlns:a16="http://schemas.microsoft.com/office/drawing/2014/main" id="{712A800B-EE77-485B-9C62-0FB6D21938A6}"/>
              </a:ext>
            </a:extLst>
          </p:cNvPr>
          <p:cNvSpPr/>
          <p:nvPr/>
        </p:nvSpPr>
        <p:spPr>
          <a:xfrm flipH="1">
            <a:off x="4332931" y="5496873"/>
            <a:ext cx="546144" cy="353968"/>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35" name="직선 연결선 34">
            <a:extLst>
              <a:ext uri="{FF2B5EF4-FFF2-40B4-BE49-F238E27FC236}">
                <a16:creationId xmlns:a16="http://schemas.microsoft.com/office/drawing/2014/main" id="{BC941C5A-6744-446D-BD92-C788B7F13325}"/>
              </a:ext>
            </a:extLst>
          </p:cNvPr>
          <p:cNvCxnSpPr>
            <a:cxnSpLocks/>
          </p:cNvCxnSpPr>
          <p:nvPr/>
        </p:nvCxnSpPr>
        <p:spPr>
          <a:xfrm>
            <a:off x="1590569" y="5121149"/>
            <a:ext cx="3019980" cy="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D9BFF815-9593-422A-AEF4-528A4ABA904B}"/>
              </a:ext>
            </a:extLst>
          </p:cNvPr>
          <p:cNvCxnSpPr>
            <a:cxnSpLocks/>
          </p:cNvCxnSpPr>
          <p:nvPr/>
        </p:nvCxnSpPr>
        <p:spPr>
          <a:xfrm flipH="1">
            <a:off x="4439237" y="2749492"/>
            <a:ext cx="352621" cy="737426"/>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직선 연결선 39">
            <a:extLst>
              <a:ext uri="{FF2B5EF4-FFF2-40B4-BE49-F238E27FC236}">
                <a16:creationId xmlns:a16="http://schemas.microsoft.com/office/drawing/2014/main" id="{086FE4F7-ED1B-415F-8818-46C1AFB4AABE}"/>
              </a:ext>
            </a:extLst>
          </p:cNvPr>
          <p:cNvCxnSpPr>
            <a:cxnSpLocks/>
          </p:cNvCxnSpPr>
          <p:nvPr/>
        </p:nvCxnSpPr>
        <p:spPr>
          <a:xfrm>
            <a:off x="635344" y="1389435"/>
            <a:ext cx="1014096" cy="2885688"/>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24088844-BE7D-4B43-B326-1A10FBEAB2AB}"/>
                  </a:ext>
                </a:extLst>
              </p:cNvPr>
              <p:cNvSpPr txBox="1"/>
              <p:nvPr/>
            </p:nvSpPr>
            <p:spPr>
              <a:xfrm>
                <a:off x="5547330" y="3965879"/>
                <a:ext cx="4606710"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i="1" smtClean="0">
                          <a:latin typeface="Cambria Math" panose="02040503050406030204" pitchFamily="18" charset="0"/>
                        </a:rPr>
                        <m:t>𝑤</m:t>
                      </m:r>
                      <m:r>
                        <a:rPr lang="en-US" altLang="ko-KR" i="1" smtClean="0">
                          <a:latin typeface="Cambria Math" panose="02040503050406030204" pitchFamily="18" charset="0"/>
                        </a:rPr>
                        <m:t> =</m:t>
                      </m:r>
                      <m:r>
                        <a:rPr lang="en-US" altLang="ko-KR" i="1" smtClean="0">
                          <a:latin typeface="Cambria Math" panose="02040503050406030204" pitchFamily="18" charset="0"/>
                        </a:rPr>
                        <m:t>𝑤</m:t>
                      </m:r>
                      <m:r>
                        <a:rPr lang="en-US" altLang="ko-KR" i="1" smtClean="0">
                          <a:latin typeface="Cambria Math" panose="02040503050406030204" pitchFamily="18" charset="0"/>
                        </a:rPr>
                        <m:t> −</m:t>
                      </m:r>
                      <m:r>
                        <a:rPr lang="ko-KR" altLang="en-US" i="1">
                          <a:latin typeface="Cambria Math" panose="02040503050406030204" pitchFamily="18" charset="0"/>
                        </a:rPr>
                        <m:t>𝜂</m:t>
                      </m:r>
                      <m:r>
                        <a:rPr lang="en-US" altLang="ko-KR" b="0" i="1" smtClean="0">
                          <a:latin typeface="Cambria Math" panose="02040503050406030204" pitchFamily="18" charset="0"/>
                        </a:rPr>
                        <m:t>∗(</m:t>
                      </m:r>
                      <m:d>
                        <m:dPr>
                          <m:ctrlPr>
                            <a:rPr lang="en-US" altLang="ko-KR" i="1">
                              <a:latin typeface="Cambria Math" panose="02040503050406030204" pitchFamily="18" charset="0"/>
                            </a:rPr>
                          </m:ctrlPr>
                        </m:dPr>
                        <m:e>
                          <m:acc>
                            <m:accPr>
                              <m:chr m:val="̂"/>
                              <m:ctrlPr>
                                <a:rPr lang="en-US" altLang="ko-KR" i="1">
                                  <a:latin typeface="Cambria Math" panose="02040503050406030204" pitchFamily="18" charset="0"/>
                                </a:rPr>
                              </m:ctrlPr>
                            </m:accPr>
                            <m:e>
                              <m:r>
                                <a:rPr lang="en-US" altLang="ko-KR" i="1">
                                  <a:latin typeface="Cambria Math" panose="02040503050406030204" pitchFamily="18" charset="0"/>
                                </a:rPr>
                                <m:t>𝑦</m:t>
                              </m:r>
                            </m:e>
                          </m:acc>
                          <m:r>
                            <a:rPr lang="en-US" altLang="ko-KR" i="1">
                              <a:latin typeface="Cambria Math" panose="02040503050406030204" pitchFamily="18" charset="0"/>
                            </a:rPr>
                            <m:t>−</m:t>
                          </m:r>
                          <m:r>
                            <a:rPr lang="en-US" altLang="ko-KR" i="1">
                              <a:latin typeface="Cambria Math" panose="02040503050406030204" pitchFamily="18" charset="0"/>
                            </a:rPr>
                            <m:t>𝑦</m:t>
                          </m:r>
                        </m:e>
                      </m:d>
                      <m:r>
                        <m:rPr>
                          <m:sty m:val="p"/>
                        </m:rPr>
                        <a:rPr lang="en-US" altLang="ko-KR">
                          <a:latin typeface="Cambria Math" panose="02040503050406030204" pitchFamily="18" charset="0"/>
                        </a:rPr>
                        <m:t>x</m:t>
                      </m:r>
                      <m:r>
                        <a:rPr lang="en-US" altLang="ko-KR">
                          <a:latin typeface="Cambria Math" panose="02040503050406030204" pitchFamily="18" charset="0"/>
                        </a:rPr>
                        <m:t>+1∗</m:t>
                      </m:r>
                      <m:r>
                        <m:rPr>
                          <m:sty m:val="p"/>
                        </m:rPr>
                        <a:rPr lang="en-US" altLang="ko-KR">
                          <a:latin typeface="Cambria Math" panose="02040503050406030204" pitchFamily="18" charset="0"/>
                        </a:rPr>
                        <m:t>np</m:t>
                      </m:r>
                      <m:r>
                        <a:rPr lang="en-US" altLang="ko-KR">
                          <a:latin typeface="Cambria Math" panose="02040503050406030204" pitchFamily="18" charset="0"/>
                        </a:rPr>
                        <m:t>.</m:t>
                      </m:r>
                      <m:r>
                        <m:rPr>
                          <m:sty m:val="p"/>
                        </m:rPr>
                        <a:rPr lang="en-US" altLang="ko-KR">
                          <a:latin typeface="Cambria Math" panose="02040503050406030204" pitchFamily="18" charset="0"/>
                        </a:rPr>
                        <m:t>sign</m:t>
                      </m:r>
                      <m:d>
                        <m:dPr>
                          <m:ctrlPr>
                            <a:rPr lang="en-US" altLang="ko-KR" i="1">
                              <a:latin typeface="Cambria Math" panose="02040503050406030204" pitchFamily="18" charset="0"/>
                            </a:rPr>
                          </m:ctrlPr>
                        </m:dPr>
                        <m:e>
                          <m:r>
                            <m:rPr>
                              <m:sty m:val="p"/>
                            </m:rPr>
                            <a:rPr lang="en-US" altLang="ko-KR">
                              <a:latin typeface="Cambria Math" panose="02040503050406030204" pitchFamily="18" charset="0"/>
                            </a:rPr>
                            <m:t>w</m:t>
                          </m:r>
                        </m:e>
                      </m:d>
                      <m:r>
                        <a:rPr lang="en-US" altLang="ko-KR" b="0" i="0" smtClean="0">
                          <a:latin typeface="Cambria Math" panose="02040503050406030204" pitchFamily="18" charset="0"/>
                        </a:rPr>
                        <m:t>)</m:t>
                      </m:r>
                    </m:oMath>
                  </m:oMathPara>
                </a14:m>
                <a:endParaRPr lang="en-US" altLang="ko-KR">
                  <a:latin typeface="Consolas" panose="020B0609020204030204" pitchFamily="49" charset="0"/>
                </a:endParaRPr>
              </a:p>
              <a:p>
                <a:r>
                  <a:rPr lang="en-US" altLang="ko-KR">
                    <a:latin typeface="Consolas" panose="020B0609020204030204" pitchFamily="49" charset="0"/>
                  </a:rPr>
                  <a:t>0.99</a:t>
                </a:r>
                <a:r>
                  <a:rPr lang="ko-KR" altLang="en-US">
                    <a:latin typeface="Consolas" panose="020B0609020204030204" pitchFamily="49" charset="0"/>
                  </a:rPr>
                  <a:t>    </a:t>
                </a:r>
                <a:r>
                  <a:rPr lang="en-US" altLang="ko-KR">
                    <a:latin typeface="Consolas" panose="020B0609020204030204" pitchFamily="49" charset="0"/>
                  </a:rPr>
                  <a:t>1</a:t>
                </a:r>
                <a:r>
                  <a:rPr lang="ko-KR" altLang="en-US">
                    <a:latin typeface="Consolas" panose="020B0609020204030204" pitchFamily="49" charset="0"/>
                  </a:rPr>
                  <a:t>       </a:t>
                </a:r>
                <a:r>
                  <a:rPr lang="en-US" altLang="ko-KR">
                    <a:latin typeface="Consolas" panose="020B0609020204030204" pitchFamily="49" charset="0"/>
                  </a:rPr>
                  <a:t>-</a:t>
                </a:r>
                <a:r>
                  <a:rPr lang="ko-KR" altLang="en-US">
                    <a:latin typeface="Consolas" panose="020B0609020204030204" pitchFamily="49" charset="0"/>
                  </a:rPr>
                  <a:t> </a:t>
                </a:r>
                <a:r>
                  <a:rPr lang="en-US" altLang="ko-KR">
                    <a:latin typeface="Consolas" panose="020B0609020204030204" pitchFamily="49" charset="0"/>
                  </a:rPr>
                  <a:t>0.01*(1)</a:t>
                </a:r>
                <a:endParaRPr lang="ko-KR" altLang="en-US">
                  <a:latin typeface="Consolas" panose="020B0609020204030204" pitchFamily="49" charset="0"/>
                </a:endParaRPr>
              </a:p>
            </p:txBody>
          </p:sp>
        </mc:Choice>
        <mc:Fallback xmlns="">
          <p:sp>
            <p:nvSpPr>
              <p:cNvPr id="44" name="TextBox 43">
                <a:extLst>
                  <a:ext uri="{FF2B5EF4-FFF2-40B4-BE49-F238E27FC236}">
                    <a16:creationId xmlns:a16="http://schemas.microsoft.com/office/drawing/2014/main" id="{24088844-BE7D-4B43-B326-1A10FBEAB2AB}"/>
                  </a:ext>
                </a:extLst>
              </p:cNvPr>
              <p:cNvSpPr txBox="1">
                <a:spLocks noRot="1" noChangeAspect="1" noMove="1" noResize="1" noEditPoints="1" noAdjustHandles="1" noChangeArrowheads="1" noChangeShapeType="1" noTextEdit="1"/>
              </p:cNvSpPr>
              <p:nvPr/>
            </p:nvSpPr>
            <p:spPr>
              <a:xfrm>
                <a:off x="5547330" y="3965879"/>
                <a:ext cx="4606710" cy="553998"/>
              </a:xfrm>
              <a:prstGeom prst="rect">
                <a:avLst/>
              </a:prstGeom>
              <a:blipFill>
                <a:blip r:embed="rId8"/>
                <a:stretch>
                  <a:fillRect l="-3175" t="-13333" b="-25556"/>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6A601BFF-C112-4F9D-8DC8-7A4CE683CFE6}"/>
              </a:ext>
            </a:extLst>
          </p:cNvPr>
          <p:cNvSpPr>
            <a:spLocks noGrp="1"/>
          </p:cNvSpPr>
          <p:nvPr>
            <p:ph type="body" sz="quarter" idx="19"/>
          </p:nvPr>
        </p:nvSpPr>
        <p:spPr/>
        <p:txBody>
          <a:bodyPr/>
          <a:lstStyle/>
          <a:p>
            <a:r>
              <a:rPr lang="en-US" altLang="ko-KR"/>
              <a:t>L1 </a:t>
            </a:r>
            <a:r>
              <a:rPr lang="ko-KR" altLang="en-US"/>
              <a:t>규제의 미분</a:t>
            </a:r>
          </a:p>
        </p:txBody>
      </p:sp>
      <p:sp>
        <p:nvSpPr>
          <p:cNvPr id="45" name="텍스트 개체 틀 6">
            <a:extLst>
              <a:ext uri="{FF2B5EF4-FFF2-40B4-BE49-F238E27FC236}">
                <a16:creationId xmlns:a16="http://schemas.microsoft.com/office/drawing/2014/main" id="{EF10E46D-92E3-4775-A2C9-5AF9EB376235}"/>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
        <p:nvSpPr>
          <p:cNvPr id="34" name="타원 33">
            <a:extLst>
              <a:ext uri="{FF2B5EF4-FFF2-40B4-BE49-F238E27FC236}">
                <a16:creationId xmlns:a16="http://schemas.microsoft.com/office/drawing/2014/main" id="{D3345E92-0FBA-4B7C-8253-C00BB7A346A9}"/>
              </a:ext>
            </a:extLst>
          </p:cNvPr>
          <p:cNvSpPr/>
          <p:nvPr/>
        </p:nvSpPr>
        <p:spPr>
          <a:xfrm>
            <a:off x="2778337" y="4886737"/>
            <a:ext cx="227479" cy="227479"/>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BF62EEDD-2C56-4CC7-A492-2EE36E4B02E8}"/>
                  </a:ext>
                </a:extLst>
              </p:cNvPr>
              <p:cNvSpPr txBox="1"/>
              <p:nvPr/>
            </p:nvSpPr>
            <p:spPr>
              <a:xfrm>
                <a:off x="8777611" y="2903419"/>
                <a:ext cx="1282593" cy="84856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ko-KR" altLang="en-US" sz="1800" i="1" smtClean="0">
                          <a:latin typeface="Cambria Math" panose="02040503050406030204" pitchFamily="18" charset="0"/>
                        </a:rPr>
                        <m:t>𝛼</m:t>
                      </m:r>
                      <m:nary>
                        <m:naryPr>
                          <m:chr m:val="∑"/>
                          <m:ctrlPr>
                            <a:rPr lang="en-US" altLang="ko-KR" sz="1800" i="1">
                              <a:latin typeface="Cambria Math" panose="02040503050406030204" pitchFamily="18" charset="0"/>
                            </a:rPr>
                          </m:ctrlPr>
                        </m:naryPr>
                        <m:sub>
                          <m:r>
                            <m:rPr>
                              <m:brk m:alnAt="23"/>
                            </m:rPr>
                            <a:rPr lang="en-US" altLang="ko-KR" sz="1800" i="1">
                              <a:latin typeface="Cambria Math" panose="02040503050406030204" pitchFamily="18" charset="0"/>
                            </a:rPr>
                            <m:t>𝑖</m:t>
                          </m:r>
                          <m:r>
                            <a:rPr lang="en-US" altLang="ko-KR" sz="1800" i="1">
                              <a:latin typeface="Cambria Math" panose="02040503050406030204" pitchFamily="18" charset="0"/>
                            </a:rPr>
                            <m:t>=1</m:t>
                          </m:r>
                        </m:sub>
                        <m:sup>
                          <m:r>
                            <a:rPr lang="en-US" altLang="ko-KR" sz="1800" i="1">
                              <a:latin typeface="Cambria Math" panose="02040503050406030204" pitchFamily="18" charset="0"/>
                            </a:rPr>
                            <m:t>𝑛</m:t>
                          </m:r>
                        </m:sup>
                        <m:e>
                          <m:d>
                            <m:dPr>
                              <m:begChr m:val="|"/>
                              <m:endChr m:val="|"/>
                              <m:ctrlPr>
                                <a:rPr lang="en-US" altLang="ko-KR" sz="1800" i="1">
                                  <a:latin typeface="Cambria Math" panose="02040503050406030204" pitchFamily="18" charset="0"/>
                                </a:rPr>
                              </m:ctrlPr>
                            </m:dPr>
                            <m:e>
                              <m:sSub>
                                <m:sSubPr>
                                  <m:ctrlPr>
                                    <a:rPr lang="en-US" altLang="ko-KR" sz="1800" i="1">
                                      <a:latin typeface="Cambria Math" panose="02040503050406030204" pitchFamily="18" charset="0"/>
                                    </a:rPr>
                                  </m:ctrlPr>
                                </m:sSubPr>
                                <m:e>
                                  <m:r>
                                    <a:rPr lang="en-US" altLang="ko-KR" sz="1800" i="1">
                                      <a:latin typeface="Cambria Math" panose="02040503050406030204" pitchFamily="18" charset="0"/>
                                    </a:rPr>
                                    <m:t>𝑤</m:t>
                                  </m:r>
                                </m:e>
                                <m:sub>
                                  <m:r>
                                    <a:rPr lang="en-US" altLang="ko-KR" sz="1800" i="1">
                                      <a:latin typeface="Cambria Math" panose="02040503050406030204" pitchFamily="18" charset="0"/>
                                    </a:rPr>
                                    <m:t>𝑖</m:t>
                                  </m:r>
                                </m:sub>
                              </m:sSub>
                            </m:e>
                          </m:d>
                        </m:e>
                      </m:nary>
                    </m:oMath>
                  </m:oMathPara>
                </a14:m>
                <a:endParaRPr lang="ko-KR" altLang="en-US"/>
              </a:p>
            </p:txBody>
          </p:sp>
        </mc:Choice>
        <mc:Fallback xmlns="">
          <p:sp>
            <p:nvSpPr>
              <p:cNvPr id="41" name="TextBox 40">
                <a:extLst>
                  <a:ext uri="{FF2B5EF4-FFF2-40B4-BE49-F238E27FC236}">
                    <a16:creationId xmlns:a16="http://schemas.microsoft.com/office/drawing/2014/main" id="{BF62EEDD-2C56-4CC7-A492-2EE36E4B02E8}"/>
                  </a:ext>
                </a:extLst>
              </p:cNvPr>
              <p:cNvSpPr txBox="1">
                <a:spLocks noRot="1" noChangeAspect="1" noMove="1" noResize="1" noEditPoints="1" noAdjustHandles="1" noChangeArrowheads="1" noChangeShapeType="1" noTextEdit="1"/>
              </p:cNvSpPr>
              <p:nvPr/>
            </p:nvSpPr>
            <p:spPr>
              <a:xfrm>
                <a:off x="8777611" y="2903419"/>
                <a:ext cx="1282593" cy="848566"/>
              </a:xfrm>
              <a:prstGeom prst="rect">
                <a:avLst/>
              </a:prstGeom>
              <a:blipFill>
                <a:blip r:embed="rId9"/>
                <a:stretch>
                  <a:fillRect/>
                </a:stretch>
              </a:blipFill>
            </p:spPr>
            <p:txBody>
              <a:bodyPr/>
              <a:lstStyle/>
              <a:p>
                <a:r>
                  <a:rPr lang="ko-KR" altLang="en-US">
                    <a:noFill/>
                  </a:rPr>
                  <a:t> </a:t>
                </a:r>
              </a:p>
            </p:txBody>
          </p:sp>
        </mc:Fallback>
      </mc:AlternateContent>
      <p:sp>
        <p:nvSpPr>
          <p:cNvPr id="42" name="타원 41">
            <a:extLst>
              <a:ext uri="{FF2B5EF4-FFF2-40B4-BE49-F238E27FC236}">
                <a16:creationId xmlns:a16="http://schemas.microsoft.com/office/drawing/2014/main" id="{CF2E9BB9-39C6-2219-199B-DEBD6A8EED90}"/>
              </a:ext>
            </a:extLst>
          </p:cNvPr>
          <p:cNvSpPr/>
          <p:nvPr/>
        </p:nvSpPr>
        <p:spPr>
          <a:xfrm>
            <a:off x="2884523" y="4906618"/>
            <a:ext cx="227479" cy="227479"/>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Tree>
    <p:extLst>
      <p:ext uri="{BB962C8B-B14F-4D97-AF65-F5344CB8AC3E}">
        <p14:creationId xmlns:p14="http://schemas.microsoft.com/office/powerpoint/2010/main" val="198286857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087AC57-D218-4521-A882-3C87A2437D96}"/>
              </a:ext>
            </a:extLst>
          </p:cNvPr>
          <p:cNvSpPr txBox="1"/>
          <p:nvPr/>
        </p:nvSpPr>
        <p:spPr>
          <a:xfrm>
            <a:off x="591519" y="1002464"/>
            <a:ext cx="8266045" cy="400110"/>
          </a:xfrm>
          <a:prstGeom prst="rect">
            <a:avLst/>
          </a:prstGeom>
          <a:noFill/>
        </p:spPr>
        <p:txBody>
          <a:bodyPr wrap="none" rtlCol="0">
            <a:spAutoFit/>
          </a:bodyPr>
          <a:lstStyle/>
          <a:p>
            <a:pPr algn="l"/>
            <a:r>
              <a:rPr lang="en-US" altLang="ko-KR" sz="2000" b="1">
                <a:latin typeface="+mn-ea"/>
              </a:rPr>
              <a:t>L1 </a:t>
            </a:r>
            <a:r>
              <a:rPr lang="ko-KR" altLang="en-US" sz="2000" b="1">
                <a:latin typeface="+mn-ea"/>
              </a:rPr>
              <a:t>규제는 손실 함수에 가중치의 절대값인 </a:t>
            </a:r>
            <a:r>
              <a:rPr lang="en-US" altLang="ko-KR" sz="2000" b="1">
                <a:latin typeface="+mn-ea"/>
              </a:rPr>
              <a:t>L1 </a:t>
            </a:r>
            <a:r>
              <a:rPr lang="ko-KR" altLang="en-US" sz="2000" b="1">
                <a:latin typeface="+mn-ea"/>
              </a:rPr>
              <a:t>노름</a:t>
            </a:r>
            <a:r>
              <a:rPr lang="en-US" altLang="ko-KR" sz="2000" b="1">
                <a:latin typeface="+mn-ea"/>
              </a:rPr>
              <a:t>(norm)</a:t>
            </a:r>
            <a:r>
              <a:rPr lang="ko-KR" altLang="en-US" sz="2000" b="1">
                <a:latin typeface="+mn-ea"/>
              </a:rPr>
              <a:t>을 추가한다</a:t>
            </a:r>
            <a:r>
              <a:rPr lang="en-US" altLang="ko-KR" sz="2000" b="1">
                <a:latin typeface="+mn-ea"/>
              </a:rPr>
              <a:t>.</a:t>
            </a:r>
            <a:endParaRPr lang="ko-KR" altLang="en-US" sz="2000" b="1">
              <a:latin typeface="+mn-ea"/>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EE91D7C-8198-4D09-AD90-B6D90AA71131}"/>
                  </a:ext>
                </a:extLst>
              </p:cNvPr>
              <p:cNvSpPr txBox="1"/>
              <p:nvPr/>
            </p:nvSpPr>
            <p:spPr>
              <a:xfrm>
                <a:off x="1059995" y="1614161"/>
                <a:ext cx="4263283" cy="75828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altLang="ko-KR" sz="2277" i="1">
                              <a:latin typeface="Cambria Math" panose="02040503050406030204" pitchFamily="18" charset="0"/>
                            </a:rPr>
                          </m:ctrlPr>
                        </m:fPr>
                        <m:num>
                          <m:r>
                            <a:rPr lang="en-US" altLang="ko-KR" sz="2277" i="1">
                              <a:latin typeface="Cambria Math" panose="02040503050406030204" pitchFamily="18" charset="0"/>
                            </a:rPr>
                            <m:t>𝜕</m:t>
                          </m:r>
                        </m:num>
                        <m:den>
                          <m:r>
                            <a:rPr lang="en-US" altLang="ko-KR" sz="2277" i="1">
                              <a:latin typeface="Cambria Math" panose="02040503050406030204" pitchFamily="18" charset="0"/>
                            </a:rPr>
                            <m:t>𝜕</m:t>
                          </m:r>
                          <m:r>
                            <a:rPr lang="en-US" altLang="ko-KR" sz="2277" i="1">
                              <a:latin typeface="Cambria Math" panose="02040503050406030204" pitchFamily="18" charset="0"/>
                            </a:rPr>
                            <m:t>𝑤</m:t>
                          </m:r>
                        </m:den>
                      </m:f>
                      <m:r>
                        <a:rPr lang="en-US" altLang="ko-KR" sz="2277" i="1">
                          <a:latin typeface="Cambria Math" panose="02040503050406030204" pitchFamily="18" charset="0"/>
                        </a:rPr>
                        <m:t>𝐿</m:t>
                      </m:r>
                      <m:r>
                        <a:rPr lang="en-US" altLang="ko-KR" sz="2277" i="1">
                          <a:latin typeface="Cambria Math" panose="02040503050406030204" pitchFamily="18" charset="0"/>
                        </a:rPr>
                        <m:t>=</m:t>
                      </m:r>
                      <m:d>
                        <m:dPr>
                          <m:ctrlPr>
                            <a:rPr lang="en-US" altLang="ko-KR" sz="2277" i="1">
                              <a:latin typeface="Cambria Math" panose="02040503050406030204" pitchFamily="18" charset="0"/>
                            </a:rPr>
                          </m:ctrlPr>
                        </m:dPr>
                        <m:e>
                          <m:r>
                            <a:rPr lang="en-US" altLang="ko-KR" sz="2277" i="1">
                              <a:latin typeface="Cambria Math" panose="02040503050406030204" pitchFamily="18" charset="0"/>
                            </a:rPr>
                            <m:t>𝑎</m:t>
                          </m:r>
                          <m:r>
                            <a:rPr lang="en-US" altLang="ko-KR" sz="2277" i="1">
                              <a:latin typeface="Cambria Math" panose="02040503050406030204" pitchFamily="18" charset="0"/>
                            </a:rPr>
                            <m:t>−</m:t>
                          </m:r>
                          <m:r>
                            <a:rPr lang="en-US" altLang="ko-KR" sz="2277" i="1">
                              <a:latin typeface="Cambria Math" panose="02040503050406030204" pitchFamily="18" charset="0"/>
                            </a:rPr>
                            <m:t>𝑦</m:t>
                          </m:r>
                        </m:e>
                      </m:d>
                      <m:r>
                        <a:rPr lang="en-US" altLang="ko-KR" sz="2277" i="1">
                          <a:latin typeface="Cambria Math" panose="02040503050406030204" pitchFamily="18" charset="0"/>
                        </a:rPr>
                        <m:t>𝑥</m:t>
                      </m:r>
                      <m:r>
                        <a:rPr lang="en-US" altLang="ko-KR" sz="2277" i="1">
                          <a:latin typeface="Cambria Math" panose="02040503050406030204" pitchFamily="18" charset="0"/>
                        </a:rPr>
                        <m:t>+</m:t>
                      </m:r>
                      <m:r>
                        <a:rPr lang="ko-KR" altLang="en-US" sz="2277" i="1">
                          <a:latin typeface="Cambria Math" panose="02040503050406030204" pitchFamily="18" charset="0"/>
                        </a:rPr>
                        <m:t>𝛼</m:t>
                      </m:r>
                      <m:r>
                        <a:rPr lang="en-US" altLang="ko-KR" sz="2277" i="1">
                          <a:latin typeface="Cambria Math" panose="02040503050406030204" pitchFamily="18" charset="0"/>
                        </a:rPr>
                        <m:t>∗</m:t>
                      </m:r>
                      <m:r>
                        <a:rPr lang="en-US" altLang="ko-KR" sz="2277" i="1">
                          <a:latin typeface="Cambria Math" panose="02040503050406030204" pitchFamily="18" charset="0"/>
                        </a:rPr>
                        <m:t>𝑠𝑖𝑔𝑛</m:t>
                      </m:r>
                      <m:r>
                        <a:rPr lang="en-US" altLang="ko-KR" sz="2277" i="1">
                          <a:latin typeface="Cambria Math" panose="02040503050406030204" pitchFamily="18" charset="0"/>
                        </a:rPr>
                        <m:t>(</m:t>
                      </m:r>
                      <m:r>
                        <a:rPr lang="en-US" altLang="ko-KR" sz="2277" i="1">
                          <a:latin typeface="Cambria Math" panose="02040503050406030204" pitchFamily="18" charset="0"/>
                        </a:rPr>
                        <m:t>𝑤</m:t>
                      </m:r>
                      <m:r>
                        <a:rPr lang="en-US" altLang="ko-KR" sz="2277" i="1">
                          <a:latin typeface="Cambria Math" panose="02040503050406030204" pitchFamily="18" charset="0"/>
                        </a:rPr>
                        <m:t>)</m:t>
                      </m:r>
                    </m:oMath>
                  </m:oMathPara>
                </a14:m>
                <a:endParaRPr lang="ko-KR" altLang="en-US" sz="2277">
                  <a:latin typeface="Consolas" panose="020B0609020204030204" pitchFamily="49" charset="0"/>
                </a:endParaRPr>
              </a:p>
            </p:txBody>
          </p:sp>
        </mc:Choice>
        <mc:Fallback xmlns="">
          <p:sp>
            <p:nvSpPr>
              <p:cNvPr id="7" name="TextBox 6">
                <a:extLst>
                  <a:ext uri="{FF2B5EF4-FFF2-40B4-BE49-F238E27FC236}">
                    <a16:creationId xmlns:a16="http://schemas.microsoft.com/office/drawing/2014/main" id="{7EE91D7C-8198-4D09-AD90-B6D90AA71131}"/>
                  </a:ext>
                </a:extLst>
              </p:cNvPr>
              <p:cNvSpPr txBox="1">
                <a:spLocks noRot="1" noChangeAspect="1" noMove="1" noResize="1" noEditPoints="1" noAdjustHandles="1" noChangeArrowheads="1" noChangeShapeType="1" noTextEdit="1"/>
              </p:cNvSpPr>
              <p:nvPr/>
            </p:nvSpPr>
            <p:spPr>
              <a:xfrm>
                <a:off x="1059995" y="1614161"/>
                <a:ext cx="4263283" cy="758285"/>
              </a:xfrm>
              <a:prstGeom prst="rect">
                <a:avLst/>
              </a:prstGeom>
              <a:blipFill>
                <a:blip r:embed="rId3"/>
                <a:stretch>
                  <a:fillRect/>
                </a:stretch>
              </a:blipFill>
            </p:spPr>
            <p:txBody>
              <a:bodyPr/>
              <a:lstStyle/>
              <a:p>
                <a:r>
                  <a:rPr lang="ko-KR" altLang="en-US">
                    <a:noFill/>
                  </a:rPr>
                  <a:t> </a:t>
                </a:r>
              </a:p>
            </p:txBody>
          </p:sp>
        </mc:Fallback>
      </mc:AlternateContent>
      <p:sp>
        <p:nvSpPr>
          <p:cNvPr id="45" name="TextBox 44">
            <a:extLst>
              <a:ext uri="{FF2B5EF4-FFF2-40B4-BE49-F238E27FC236}">
                <a16:creationId xmlns:a16="http://schemas.microsoft.com/office/drawing/2014/main" id="{D9CB0EAA-617E-456A-9CCC-CBFAD81CBC37}"/>
              </a:ext>
            </a:extLst>
          </p:cNvPr>
          <p:cNvSpPr txBox="1"/>
          <p:nvPr/>
        </p:nvSpPr>
        <p:spPr>
          <a:xfrm>
            <a:off x="731884" y="3915616"/>
            <a:ext cx="5341527" cy="355162"/>
          </a:xfrm>
          <a:prstGeom prst="rect">
            <a:avLst/>
          </a:prstGeom>
          <a:noFill/>
        </p:spPr>
        <p:txBody>
          <a:bodyPr wrap="none" rtlCol="0">
            <a:spAutoFit/>
          </a:bodyPr>
          <a:lstStyle/>
          <a:p>
            <a:r>
              <a:rPr lang="ko-KR" altLang="en-US" sz="1708" b="1" err="1">
                <a:latin typeface="+mn-ea"/>
              </a:rPr>
              <a:t>파이썬으로</a:t>
            </a:r>
            <a:r>
              <a:rPr lang="ko-KR" altLang="en-US" sz="1708" b="1">
                <a:latin typeface="+mn-ea"/>
              </a:rPr>
              <a:t> 작성된 </a:t>
            </a:r>
            <a:r>
              <a:rPr lang="en-US" altLang="ko-KR" sz="1708" b="1">
                <a:latin typeface="+mn-ea"/>
              </a:rPr>
              <a:t>L1 </a:t>
            </a:r>
            <a:r>
              <a:rPr lang="ko-KR" altLang="en-US" sz="1708" b="1">
                <a:latin typeface="+mn-ea"/>
              </a:rPr>
              <a:t>규제 적용된 오차 </a:t>
            </a:r>
            <a:r>
              <a:rPr lang="ko-KR" altLang="en-US" sz="1708" b="1" err="1">
                <a:latin typeface="+mn-ea"/>
              </a:rPr>
              <a:t>역전파</a:t>
            </a:r>
            <a:r>
              <a:rPr lang="ko-KR" altLang="en-US" sz="1708" b="1">
                <a:latin typeface="+mn-ea"/>
              </a:rPr>
              <a:t> 구현</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050D2E35-686D-4FB9-BCA8-670886D451BF}"/>
                  </a:ext>
                </a:extLst>
              </p:cNvPr>
              <p:cNvSpPr txBox="1"/>
              <p:nvPr/>
            </p:nvSpPr>
            <p:spPr>
              <a:xfrm>
                <a:off x="1059996" y="2496996"/>
                <a:ext cx="6175601" cy="75828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𝑤</m:t>
                      </m:r>
                      <m:r>
                        <a:rPr lang="en-US" altLang="ko-KR" sz="2277" i="1">
                          <a:latin typeface="Cambria Math" panose="02040503050406030204" pitchFamily="18" charset="0"/>
                        </a:rPr>
                        <m:t>=</m:t>
                      </m:r>
                      <m:r>
                        <a:rPr lang="en-US" altLang="ko-KR" sz="2277" i="1">
                          <a:latin typeface="Cambria Math" panose="02040503050406030204" pitchFamily="18" charset="0"/>
                        </a:rPr>
                        <m:t>𝑤</m:t>
                      </m:r>
                      <m:r>
                        <a:rPr lang="en-US" altLang="ko-KR" sz="2277" i="1">
                          <a:latin typeface="Cambria Math" panose="02040503050406030204" pitchFamily="18" charset="0"/>
                        </a:rPr>
                        <m:t>−</m:t>
                      </m:r>
                      <m:r>
                        <a:rPr lang="ko-KR" altLang="en-US" sz="2277" i="1">
                          <a:latin typeface="Cambria Math" panose="02040503050406030204" pitchFamily="18" charset="0"/>
                        </a:rPr>
                        <m:t>𝜂</m:t>
                      </m:r>
                      <m:f>
                        <m:fPr>
                          <m:ctrlPr>
                            <a:rPr lang="en-US" altLang="ko-KR" sz="2277" i="1">
                              <a:latin typeface="Cambria Math" panose="02040503050406030204" pitchFamily="18" charset="0"/>
                            </a:rPr>
                          </m:ctrlPr>
                        </m:fPr>
                        <m:num>
                          <m:r>
                            <a:rPr lang="en-US" altLang="ko-KR" sz="2277" i="1">
                              <a:latin typeface="Cambria Math" panose="02040503050406030204" pitchFamily="18" charset="0"/>
                            </a:rPr>
                            <m:t>𝜕</m:t>
                          </m:r>
                          <m:r>
                            <a:rPr lang="en-US" altLang="ko-KR" sz="2277" i="1">
                              <a:latin typeface="Cambria Math" panose="02040503050406030204" pitchFamily="18" charset="0"/>
                            </a:rPr>
                            <m:t>𝐿</m:t>
                          </m:r>
                        </m:num>
                        <m:den>
                          <m:r>
                            <a:rPr lang="en-US" altLang="ko-KR" sz="2277" i="1">
                              <a:latin typeface="Cambria Math" panose="02040503050406030204" pitchFamily="18" charset="0"/>
                            </a:rPr>
                            <m:t>𝜕</m:t>
                          </m:r>
                          <m:r>
                            <a:rPr lang="en-US" altLang="ko-KR" sz="2277" i="1">
                              <a:latin typeface="Cambria Math" panose="02040503050406030204" pitchFamily="18" charset="0"/>
                            </a:rPr>
                            <m:t>𝑤</m:t>
                          </m:r>
                        </m:den>
                      </m:f>
                      <m:r>
                        <a:rPr lang="en-US" altLang="ko-KR" sz="2277" i="1">
                          <a:latin typeface="Cambria Math" panose="02040503050406030204" pitchFamily="18" charset="0"/>
                        </a:rPr>
                        <m:t>=</m:t>
                      </m:r>
                      <m:r>
                        <a:rPr lang="en-US" altLang="ko-KR" sz="2277" i="1">
                          <a:latin typeface="Cambria Math" panose="02040503050406030204" pitchFamily="18" charset="0"/>
                        </a:rPr>
                        <m:t>𝑤</m:t>
                      </m:r>
                      <m:r>
                        <a:rPr lang="en-US" altLang="ko-KR" sz="2277" i="1">
                          <a:latin typeface="Cambria Math" panose="02040503050406030204" pitchFamily="18" charset="0"/>
                        </a:rPr>
                        <m:t>−</m:t>
                      </m:r>
                      <m:r>
                        <a:rPr lang="ko-KR" altLang="en-US" sz="2277" i="1">
                          <a:latin typeface="Cambria Math" panose="02040503050406030204" pitchFamily="18" charset="0"/>
                        </a:rPr>
                        <m:t>𝜂</m:t>
                      </m:r>
                      <m:d>
                        <m:dPr>
                          <m:ctrlPr>
                            <a:rPr lang="en-US" altLang="ko-KR" sz="2277" i="1">
                              <a:latin typeface="Cambria Math" panose="02040503050406030204" pitchFamily="18" charset="0"/>
                            </a:rPr>
                          </m:ctrlPr>
                        </m:dPr>
                        <m:e>
                          <m:r>
                            <a:rPr lang="en-US" altLang="ko-KR" sz="2277" i="1">
                              <a:latin typeface="Cambria Math" panose="02040503050406030204" pitchFamily="18" charset="0"/>
                            </a:rPr>
                            <m:t>𝑎</m:t>
                          </m:r>
                          <m:r>
                            <a:rPr lang="en-US" altLang="ko-KR" sz="2277" i="1">
                              <a:latin typeface="Cambria Math" panose="02040503050406030204" pitchFamily="18" charset="0"/>
                            </a:rPr>
                            <m:t>−</m:t>
                          </m:r>
                          <m:r>
                            <a:rPr lang="en-US" altLang="ko-KR" sz="2277" i="1">
                              <a:latin typeface="Cambria Math" panose="02040503050406030204" pitchFamily="18" charset="0"/>
                            </a:rPr>
                            <m:t>𝑦</m:t>
                          </m:r>
                        </m:e>
                      </m:d>
                      <m:r>
                        <a:rPr lang="en-US" altLang="ko-KR" sz="2277" i="1">
                          <a:latin typeface="Cambria Math" panose="02040503050406030204" pitchFamily="18" charset="0"/>
                        </a:rPr>
                        <m:t>𝑥</m:t>
                      </m:r>
                      <m:r>
                        <a:rPr lang="en-US" altLang="ko-KR" sz="2277" i="1">
                          <a:latin typeface="Cambria Math" panose="02040503050406030204" pitchFamily="18" charset="0"/>
                        </a:rPr>
                        <m:t>+</m:t>
                      </m:r>
                      <m:r>
                        <a:rPr lang="ko-KR" altLang="en-US" sz="2277" i="1">
                          <a:latin typeface="Cambria Math" panose="02040503050406030204" pitchFamily="18" charset="0"/>
                        </a:rPr>
                        <m:t>𝛼</m:t>
                      </m:r>
                      <m:r>
                        <a:rPr lang="en-US" altLang="ko-KR" sz="2277" i="1">
                          <a:latin typeface="Cambria Math" panose="02040503050406030204" pitchFamily="18" charset="0"/>
                        </a:rPr>
                        <m:t>∗</m:t>
                      </m:r>
                      <m:r>
                        <a:rPr lang="en-US" altLang="ko-KR" sz="2277" i="1">
                          <a:latin typeface="Cambria Math" panose="02040503050406030204" pitchFamily="18" charset="0"/>
                        </a:rPr>
                        <m:t>𝑠𝑖𝑔𝑛</m:t>
                      </m:r>
                      <m:d>
                        <m:dPr>
                          <m:ctrlPr>
                            <a:rPr lang="en-US" altLang="ko-KR" sz="2277" i="1">
                              <a:latin typeface="Cambria Math" panose="02040503050406030204" pitchFamily="18" charset="0"/>
                            </a:rPr>
                          </m:ctrlPr>
                        </m:dPr>
                        <m:e>
                          <m:r>
                            <a:rPr lang="en-US" altLang="ko-KR" sz="2277" i="1">
                              <a:latin typeface="Cambria Math" panose="02040503050406030204" pitchFamily="18" charset="0"/>
                            </a:rPr>
                            <m:t>𝑤</m:t>
                          </m:r>
                        </m:e>
                      </m:d>
                    </m:oMath>
                  </m:oMathPara>
                </a14:m>
                <a:endParaRPr lang="ko-KR" altLang="en-US" sz="2277">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050D2E35-686D-4FB9-BCA8-670886D451BF}"/>
                  </a:ext>
                </a:extLst>
              </p:cNvPr>
              <p:cNvSpPr txBox="1">
                <a:spLocks noRot="1" noChangeAspect="1" noMove="1" noResize="1" noEditPoints="1" noAdjustHandles="1" noChangeArrowheads="1" noChangeShapeType="1" noTextEdit="1"/>
              </p:cNvSpPr>
              <p:nvPr/>
            </p:nvSpPr>
            <p:spPr>
              <a:xfrm>
                <a:off x="1059996" y="2496996"/>
                <a:ext cx="6175601" cy="758285"/>
              </a:xfrm>
              <a:prstGeom prst="rect">
                <a:avLst/>
              </a:prstGeom>
              <a:blipFill>
                <a:blip r:embed="rId4"/>
                <a:stretch>
                  <a:fillRect/>
                </a:stretch>
              </a:blipFill>
            </p:spPr>
            <p:txBody>
              <a:bodyPr/>
              <a:lstStyle/>
              <a:p>
                <a:r>
                  <a:rPr lang="ko-KR" altLang="en-US">
                    <a:noFill/>
                  </a:rPr>
                  <a:t> </a:t>
                </a:r>
              </a:p>
            </p:txBody>
          </p:sp>
        </mc:Fallback>
      </mc:AlternateContent>
      <p:sp>
        <p:nvSpPr>
          <p:cNvPr id="10" name="직사각형 9">
            <a:extLst>
              <a:ext uri="{FF2B5EF4-FFF2-40B4-BE49-F238E27FC236}">
                <a16:creationId xmlns:a16="http://schemas.microsoft.com/office/drawing/2014/main" id="{02DE2CB1-EEF5-46FD-A33C-C3F0CE8510C0}"/>
              </a:ext>
            </a:extLst>
          </p:cNvPr>
          <p:cNvSpPr/>
          <p:nvPr/>
        </p:nvSpPr>
        <p:spPr>
          <a:xfrm>
            <a:off x="1059995" y="4414050"/>
            <a:ext cx="7770587" cy="384401"/>
          </a:xfrm>
          <a:prstGeom prst="rect">
            <a:avLst/>
          </a:prstGeom>
          <a:solidFill>
            <a:srgbClr val="E2E2F6"/>
          </a:solidFill>
        </p:spPr>
        <p:txBody>
          <a:bodyPr wrap="square">
            <a:spAutoFit/>
          </a:bodyPr>
          <a:lstStyle/>
          <a:p>
            <a:r>
              <a:rPr lang="en-US" altLang="ko-KR" sz="1898">
                <a:latin typeface="Consolas" panose="020B0609020204030204" pitchFamily="49" charset="0"/>
              </a:rPr>
              <a:t>w_grad += alpha * np.sign(w)</a:t>
            </a:r>
            <a:endParaRPr lang="ko-KR" altLang="en-US" sz="1898">
              <a:latin typeface="Consolas" panose="020B0609020204030204" pitchFamily="49" charset="0"/>
            </a:endParaRPr>
          </a:p>
        </p:txBody>
      </p:sp>
      <p:sp>
        <p:nvSpPr>
          <p:cNvPr id="11" name="TextBox 10">
            <a:extLst>
              <a:ext uri="{FF2B5EF4-FFF2-40B4-BE49-F238E27FC236}">
                <a16:creationId xmlns:a16="http://schemas.microsoft.com/office/drawing/2014/main" id="{2B77292D-EF37-4C4E-8BA4-36CFF09D9239}"/>
              </a:ext>
            </a:extLst>
          </p:cNvPr>
          <p:cNvSpPr txBox="1"/>
          <p:nvPr/>
        </p:nvSpPr>
        <p:spPr>
          <a:xfrm>
            <a:off x="731885" y="5374090"/>
            <a:ext cx="5686172" cy="355162"/>
          </a:xfrm>
          <a:prstGeom prst="rect">
            <a:avLst/>
          </a:prstGeom>
          <a:noFill/>
        </p:spPr>
        <p:txBody>
          <a:bodyPr wrap="none" rtlCol="0">
            <a:spAutoFit/>
          </a:bodyPr>
          <a:lstStyle/>
          <a:p>
            <a:r>
              <a:rPr lang="ko-KR" altLang="en-US" sz="1708" b="1">
                <a:latin typeface="+mn-ea"/>
              </a:rPr>
              <a:t>회귀 모델에 </a:t>
            </a:r>
            <a:r>
              <a:rPr lang="en-US" altLang="ko-KR" sz="1708" b="1">
                <a:latin typeface="+mn-ea"/>
              </a:rPr>
              <a:t>L1 </a:t>
            </a:r>
            <a:r>
              <a:rPr lang="ko-KR" altLang="en-US" sz="1708" b="1">
                <a:latin typeface="+mn-ea"/>
              </a:rPr>
              <a:t>규제를 추가한 것을 라쏘 모델이라 한다</a:t>
            </a:r>
            <a:r>
              <a:rPr lang="en-US" altLang="ko-KR" sz="1708" b="1">
                <a:latin typeface="+mn-ea"/>
              </a:rPr>
              <a:t>.</a:t>
            </a:r>
            <a:endParaRPr lang="ko-KR" altLang="en-US" sz="1708" b="1">
              <a:latin typeface="+mn-ea"/>
            </a:endParaRPr>
          </a:p>
        </p:txBody>
      </p:sp>
      <p:sp>
        <p:nvSpPr>
          <p:cNvPr id="2" name="텍스트 개체 틀 1">
            <a:extLst>
              <a:ext uri="{FF2B5EF4-FFF2-40B4-BE49-F238E27FC236}">
                <a16:creationId xmlns:a16="http://schemas.microsoft.com/office/drawing/2014/main" id="{88833AAD-D88E-4194-971A-206102CCEFAA}"/>
              </a:ext>
            </a:extLst>
          </p:cNvPr>
          <p:cNvSpPr>
            <a:spLocks noGrp="1"/>
          </p:cNvSpPr>
          <p:nvPr>
            <p:ph type="body" sz="quarter" idx="19"/>
          </p:nvPr>
        </p:nvSpPr>
        <p:spPr/>
        <p:txBody>
          <a:bodyPr/>
          <a:lstStyle/>
          <a:p>
            <a:r>
              <a:rPr lang="en-US" altLang="ko-KR" sz="2400" b="1">
                <a:solidFill>
                  <a:srgbClr val="000000"/>
                </a:solidFill>
              </a:rPr>
              <a:t>L1</a:t>
            </a:r>
            <a:r>
              <a:rPr lang="ko-KR" altLang="en-US" sz="2400" b="1">
                <a:solidFill>
                  <a:srgbClr val="000000"/>
                </a:solidFill>
              </a:rPr>
              <a:t> 규제의 미분</a:t>
            </a:r>
            <a:endParaRPr lang="ko-KR" altLang="en-US"/>
          </a:p>
        </p:txBody>
      </p:sp>
      <p:sp>
        <p:nvSpPr>
          <p:cNvPr id="12" name="텍스트 개체 틀 6">
            <a:extLst>
              <a:ext uri="{FF2B5EF4-FFF2-40B4-BE49-F238E27FC236}">
                <a16:creationId xmlns:a16="http://schemas.microsoft.com/office/drawing/2014/main" id="{357BE4CC-3E6D-4402-AD79-6AE30B565DB6}"/>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3920179464"/>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087AC57-D218-4521-A882-3C87A2437D96}"/>
              </a:ext>
            </a:extLst>
          </p:cNvPr>
          <p:cNvSpPr txBox="1"/>
          <p:nvPr/>
        </p:nvSpPr>
        <p:spPr>
          <a:xfrm>
            <a:off x="627738" y="935621"/>
            <a:ext cx="8355814" cy="400110"/>
          </a:xfrm>
          <a:prstGeom prst="rect">
            <a:avLst/>
          </a:prstGeom>
          <a:noFill/>
        </p:spPr>
        <p:txBody>
          <a:bodyPr wrap="none" rtlCol="0">
            <a:spAutoFit/>
          </a:bodyPr>
          <a:lstStyle/>
          <a:p>
            <a:pPr algn="l"/>
            <a:r>
              <a:rPr lang="en-US" altLang="ko-KR" sz="2000" b="1">
                <a:latin typeface="+mj-ea"/>
                <a:ea typeface="+mj-ea"/>
              </a:rPr>
              <a:t>L2 </a:t>
            </a:r>
            <a:r>
              <a:rPr lang="ko-KR" altLang="en-US" sz="2000" b="1">
                <a:latin typeface="+mj-ea"/>
                <a:ea typeface="+mj-ea"/>
              </a:rPr>
              <a:t>규제는 손실 함수에 가중치에 대한 </a:t>
            </a:r>
            <a:r>
              <a:rPr lang="en-US" altLang="ko-KR" sz="2000" b="1">
                <a:latin typeface="+mj-ea"/>
                <a:ea typeface="+mj-ea"/>
              </a:rPr>
              <a:t>L2 </a:t>
            </a:r>
            <a:r>
              <a:rPr lang="ko-KR" altLang="en-US" sz="2000" b="1">
                <a:latin typeface="+mj-ea"/>
                <a:ea typeface="+mj-ea"/>
              </a:rPr>
              <a:t>노름</a:t>
            </a:r>
            <a:r>
              <a:rPr lang="en-US" altLang="ko-KR" sz="2000" b="1">
                <a:latin typeface="+mj-ea"/>
                <a:ea typeface="+mj-ea"/>
              </a:rPr>
              <a:t>(norm)</a:t>
            </a:r>
            <a:r>
              <a:rPr lang="ko-KR" altLang="en-US" sz="2000" b="1">
                <a:latin typeface="+mj-ea"/>
                <a:ea typeface="+mj-ea"/>
              </a:rPr>
              <a:t>의 제곱을 더한다</a:t>
            </a:r>
            <a:r>
              <a:rPr lang="en-US" altLang="ko-KR" sz="2000" b="1">
                <a:latin typeface="+mj-ea"/>
                <a:ea typeface="+mj-ea"/>
              </a:rPr>
              <a:t>.</a:t>
            </a:r>
            <a:endParaRPr lang="ko-KR" altLang="en-US" sz="2000" b="1">
              <a:latin typeface="+mj-ea"/>
              <a:ea typeface="+mj-ea"/>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EE91D7C-8198-4D09-AD90-B6D90AA71131}"/>
                  </a:ext>
                </a:extLst>
              </p:cNvPr>
              <p:cNvSpPr txBox="1"/>
              <p:nvPr/>
            </p:nvSpPr>
            <p:spPr>
              <a:xfrm>
                <a:off x="832279" y="1861276"/>
                <a:ext cx="2674514" cy="10486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277" i="1" smtClean="0">
                              <a:latin typeface="Cambria Math" panose="02040503050406030204" pitchFamily="18" charset="0"/>
                            </a:rPr>
                          </m:ctrlPr>
                        </m:sSubPr>
                        <m:e>
                          <m:d>
                            <m:dPr>
                              <m:begChr m:val="|"/>
                              <m:endChr m:val="|"/>
                              <m:ctrlPr>
                                <a:rPr lang="en-US" altLang="ko-KR" sz="2277" i="1">
                                  <a:latin typeface="Cambria Math" panose="02040503050406030204" pitchFamily="18" charset="0"/>
                                </a:rPr>
                              </m:ctrlPr>
                            </m:dPr>
                            <m:e>
                              <m:d>
                                <m:dPr>
                                  <m:begChr m:val="|"/>
                                  <m:endChr m:val="|"/>
                                  <m:ctrlPr>
                                    <a:rPr lang="en-US" altLang="ko-KR" sz="2277" i="1">
                                      <a:latin typeface="Cambria Math" panose="02040503050406030204" pitchFamily="18" charset="0"/>
                                    </a:rPr>
                                  </m:ctrlPr>
                                </m:dPr>
                                <m:e>
                                  <m:r>
                                    <a:rPr lang="en-US" altLang="ko-KR" sz="2277" i="1">
                                      <a:latin typeface="Cambria Math" panose="02040503050406030204" pitchFamily="18" charset="0"/>
                                    </a:rPr>
                                    <m:t>𝑤</m:t>
                                  </m:r>
                                </m:e>
                              </m:d>
                            </m:e>
                          </m:d>
                        </m:e>
                        <m:sub>
                          <m:r>
                            <a:rPr lang="en-US" altLang="ko-KR" sz="2277" i="1">
                              <a:latin typeface="Cambria Math" panose="02040503050406030204" pitchFamily="18" charset="0"/>
                            </a:rPr>
                            <m:t>2</m:t>
                          </m:r>
                        </m:sub>
                      </m:sSub>
                      <m:r>
                        <a:rPr lang="en-US" altLang="ko-KR" sz="2277" i="1">
                          <a:latin typeface="Cambria Math" panose="02040503050406030204" pitchFamily="18" charset="0"/>
                        </a:rPr>
                        <m:t>=</m:t>
                      </m:r>
                      <m:f>
                        <m:fPr>
                          <m:ctrlPr>
                            <a:rPr lang="en-US" altLang="ko-KR" sz="2277" b="0" i="1" smtClean="0">
                              <a:latin typeface="Cambria Math" panose="02040503050406030204" pitchFamily="18" charset="0"/>
                            </a:rPr>
                          </m:ctrlPr>
                        </m:fPr>
                        <m:num>
                          <m:r>
                            <a:rPr lang="en-US" altLang="ko-KR" sz="2277" b="0" i="1" smtClean="0">
                              <a:latin typeface="Cambria Math" panose="02040503050406030204" pitchFamily="18" charset="0"/>
                            </a:rPr>
                            <m:t>1</m:t>
                          </m:r>
                        </m:num>
                        <m:den>
                          <m:r>
                            <a:rPr lang="en-US" altLang="ko-KR" sz="2277" b="0" i="1" smtClean="0">
                              <a:latin typeface="Cambria Math" panose="02040503050406030204" pitchFamily="18" charset="0"/>
                            </a:rPr>
                            <m:t>2</m:t>
                          </m:r>
                        </m:den>
                      </m:f>
                      <m:nary>
                        <m:naryPr>
                          <m:chr m:val="∑"/>
                          <m:ctrlPr>
                            <a:rPr lang="en-US" altLang="ko-KR" sz="2277" i="1">
                              <a:latin typeface="Cambria Math" panose="02040503050406030204" pitchFamily="18" charset="0"/>
                            </a:rPr>
                          </m:ctrlPr>
                        </m:naryPr>
                        <m:sub>
                          <m:r>
                            <m:rPr>
                              <m:brk m:alnAt="23"/>
                            </m:rPr>
                            <a:rPr lang="en-US" altLang="ko-KR" sz="2277" i="1">
                              <a:latin typeface="Cambria Math" panose="02040503050406030204" pitchFamily="18" charset="0"/>
                            </a:rPr>
                            <m:t>𝑖</m:t>
                          </m:r>
                          <m:r>
                            <a:rPr lang="en-US" altLang="ko-KR" sz="2277" i="1">
                              <a:latin typeface="Cambria Math" panose="02040503050406030204" pitchFamily="18" charset="0"/>
                            </a:rPr>
                            <m:t>=1</m:t>
                          </m:r>
                        </m:sub>
                        <m:sup>
                          <m:r>
                            <a:rPr lang="en-US" altLang="ko-KR" sz="2277" i="1">
                              <a:latin typeface="Cambria Math" panose="02040503050406030204" pitchFamily="18" charset="0"/>
                            </a:rPr>
                            <m:t>𝑛</m:t>
                          </m:r>
                        </m:sup>
                        <m:e>
                          <m:sSup>
                            <m:sSupPr>
                              <m:ctrlPr>
                                <a:rPr lang="en-US" altLang="ko-KR" sz="2277" i="1">
                                  <a:latin typeface="Cambria Math" panose="02040503050406030204" pitchFamily="18" charset="0"/>
                                </a:rPr>
                              </m:ctrlPr>
                            </m:sSupPr>
                            <m:e>
                              <m:d>
                                <m:dPr>
                                  <m:begChr m:val="|"/>
                                  <m:endChr m:val="|"/>
                                  <m:ctrlPr>
                                    <a:rPr lang="en-US" altLang="ko-KR" sz="2277" i="1">
                                      <a:latin typeface="Cambria Math" panose="02040503050406030204" pitchFamily="18" charset="0"/>
                                    </a:rPr>
                                  </m:ctrlPr>
                                </m:dPr>
                                <m:e>
                                  <m:sSub>
                                    <m:sSubPr>
                                      <m:ctrlPr>
                                        <a:rPr lang="en-US" altLang="ko-KR" sz="2277" i="1">
                                          <a:latin typeface="Cambria Math" panose="02040503050406030204" pitchFamily="18" charset="0"/>
                                        </a:rPr>
                                      </m:ctrlPr>
                                    </m:sSubPr>
                                    <m:e>
                                      <m:r>
                                        <a:rPr lang="en-US" altLang="ko-KR" sz="2277" i="1">
                                          <a:latin typeface="Cambria Math" panose="02040503050406030204" pitchFamily="18" charset="0"/>
                                        </a:rPr>
                                        <m:t>𝑤</m:t>
                                      </m:r>
                                    </m:e>
                                    <m:sub>
                                      <m:r>
                                        <a:rPr lang="en-US" altLang="ko-KR" sz="2277" i="1">
                                          <a:latin typeface="Cambria Math" panose="02040503050406030204" pitchFamily="18" charset="0"/>
                                        </a:rPr>
                                        <m:t>𝑖</m:t>
                                      </m:r>
                                    </m:sub>
                                  </m:sSub>
                                </m:e>
                              </m:d>
                            </m:e>
                            <m:sup>
                              <m:r>
                                <a:rPr lang="en-US" altLang="ko-KR" sz="2277" i="1">
                                  <a:latin typeface="Cambria Math" panose="02040503050406030204" pitchFamily="18" charset="0"/>
                                </a:rPr>
                                <m:t>2</m:t>
                              </m:r>
                            </m:sup>
                          </m:sSup>
                        </m:e>
                      </m:nary>
                    </m:oMath>
                  </m:oMathPara>
                </a14:m>
                <a:endParaRPr lang="ko-KR" altLang="en-US" sz="2277">
                  <a:latin typeface="Consolas" panose="020B0609020204030204" pitchFamily="49" charset="0"/>
                </a:endParaRPr>
              </a:p>
            </p:txBody>
          </p:sp>
        </mc:Choice>
        <mc:Fallback xmlns="">
          <p:sp>
            <p:nvSpPr>
              <p:cNvPr id="7" name="TextBox 6">
                <a:extLst>
                  <a:ext uri="{FF2B5EF4-FFF2-40B4-BE49-F238E27FC236}">
                    <a16:creationId xmlns:a16="http://schemas.microsoft.com/office/drawing/2014/main" id="{7EE91D7C-8198-4D09-AD90-B6D90AA71131}"/>
                  </a:ext>
                </a:extLst>
              </p:cNvPr>
              <p:cNvSpPr txBox="1">
                <a:spLocks noRot="1" noChangeAspect="1" noMove="1" noResize="1" noEditPoints="1" noAdjustHandles="1" noChangeArrowheads="1" noChangeShapeType="1" noTextEdit="1"/>
              </p:cNvSpPr>
              <p:nvPr/>
            </p:nvSpPr>
            <p:spPr>
              <a:xfrm>
                <a:off x="832279" y="1861276"/>
                <a:ext cx="2674514" cy="1048620"/>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6CCD4D3B-0C07-4723-9B7A-38FF19B1C380}"/>
                  </a:ext>
                </a:extLst>
              </p:cNvPr>
              <p:cNvSpPr txBox="1"/>
              <p:nvPr/>
            </p:nvSpPr>
            <p:spPr>
              <a:xfrm>
                <a:off x="832281" y="3274598"/>
                <a:ext cx="4970463" cy="44275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𝐿</m:t>
                      </m:r>
                      <m:r>
                        <a:rPr lang="en-US" altLang="ko-KR" sz="2277" i="1">
                          <a:latin typeface="Cambria Math" panose="02040503050406030204" pitchFamily="18" charset="0"/>
                        </a:rPr>
                        <m:t>=−(</m:t>
                      </m:r>
                      <m:r>
                        <a:rPr lang="en-US" altLang="ko-KR" sz="2277" i="1">
                          <a:latin typeface="Cambria Math" panose="02040503050406030204" pitchFamily="18" charset="0"/>
                        </a:rPr>
                        <m:t>𝑦𝑙𝑜𝑔</m:t>
                      </m:r>
                      <m:d>
                        <m:dPr>
                          <m:ctrlPr>
                            <a:rPr lang="en-US" altLang="ko-KR" sz="2277" i="1">
                              <a:latin typeface="Cambria Math" panose="02040503050406030204" pitchFamily="18" charset="0"/>
                            </a:rPr>
                          </m:ctrlPr>
                        </m:dPr>
                        <m:e>
                          <m:r>
                            <a:rPr lang="en-US" altLang="ko-KR" sz="2277" i="1">
                              <a:latin typeface="Cambria Math" panose="02040503050406030204" pitchFamily="18" charset="0"/>
                            </a:rPr>
                            <m:t>𝑎</m:t>
                          </m:r>
                        </m:e>
                      </m:d>
                      <m:r>
                        <a:rPr lang="en-US" altLang="ko-KR" sz="2277" i="1">
                          <a:latin typeface="Cambria Math" panose="02040503050406030204" pitchFamily="18" charset="0"/>
                        </a:rPr>
                        <m:t>+</m:t>
                      </m:r>
                      <m:d>
                        <m:dPr>
                          <m:ctrlPr>
                            <a:rPr lang="en-US" altLang="ko-KR" sz="2277" i="1">
                              <a:latin typeface="Cambria Math" panose="02040503050406030204" pitchFamily="18" charset="0"/>
                            </a:rPr>
                          </m:ctrlPr>
                        </m:dPr>
                        <m:e>
                          <m:r>
                            <a:rPr lang="en-US" altLang="ko-KR" sz="2277" i="1">
                              <a:latin typeface="Cambria Math" panose="02040503050406030204" pitchFamily="18" charset="0"/>
                            </a:rPr>
                            <m:t>1−</m:t>
                          </m:r>
                          <m:r>
                            <a:rPr lang="en-US" altLang="ko-KR" sz="2277" i="1">
                              <a:latin typeface="Cambria Math" panose="02040503050406030204" pitchFamily="18" charset="0"/>
                            </a:rPr>
                            <m:t>𝑦</m:t>
                          </m:r>
                        </m:e>
                      </m:d>
                      <m:func>
                        <m:funcPr>
                          <m:ctrlPr>
                            <a:rPr lang="en-US" altLang="ko-KR" sz="2277" i="1">
                              <a:latin typeface="Cambria Math" panose="02040503050406030204" pitchFamily="18" charset="0"/>
                            </a:rPr>
                          </m:ctrlPr>
                        </m:funcPr>
                        <m:fName>
                          <m:r>
                            <m:rPr>
                              <m:sty m:val="p"/>
                            </m:rPr>
                            <a:rPr lang="en-US" altLang="ko-KR" sz="2277">
                              <a:latin typeface="Cambria Math" panose="02040503050406030204" pitchFamily="18" charset="0"/>
                            </a:rPr>
                            <m:t>log</m:t>
                          </m:r>
                        </m:fName>
                        <m:e>
                          <m:d>
                            <m:dPr>
                              <m:ctrlPr>
                                <a:rPr lang="en-US" altLang="ko-KR" sz="2277" i="1">
                                  <a:latin typeface="Cambria Math" panose="02040503050406030204" pitchFamily="18" charset="0"/>
                                </a:rPr>
                              </m:ctrlPr>
                            </m:dPr>
                            <m:e>
                              <m:r>
                                <a:rPr lang="en-US" altLang="ko-KR" sz="2277" i="1">
                                  <a:latin typeface="Cambria Math" panose="02040503050406030204" pitchFamily="18" charset="0"/>
                                </a:rPr>
                                <m:t>1−</m:t>
                              </m:r>
                              <m:r>
                                <a:rPr lang="en-US" altLang="ko-KR" sz="2277" i="1">
                                  <a:latin typeface="Cambria Math" panose="02040503050406030204" pitchFamily="18" charset="0"/>
                                </a:rPr>
                                <m:t>𝑎</m:t>
                              </m:r>
                              <m:r>
                                <a:rPr lang="en-US" altLang="ko-KR" sz="2277" i="1">
                                  <a:latin typeface="Cambria Math" panose="02040503050406030204" pitchFamily="18" charset="0"/>
                                </a:rPr>
                                <m:t>)</m:t>
                              </m:r>
                            </m:e>
                          </m:d>
                        </m:e>
                      </m:func>
                    </m:oMath>
                  </m:oMathPara>
                </a14:m>
                <a:endParaRPr lang="ko-KR" altLang="en-US" sz="2277">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6CCD4D3B-0C07-4723-9B7A-38FF19B1C380}"/>
                  </a:ext>
                </a:extLst>
              </p:cNvPr>
              <p:cNvSpPr txBox="1">
                <a:spLocks noRot="1" noChangeAspect="1" noMove="1" noResize="1" noEditPoints="1" noAdjustHandles="1" noChangeArrowheads="1" noChangeShapeType="1" noTextEdit="1"/>
              </p:cNvSpPr>
              <p:nvPr/>
            </p:nvSpPr>
            <p:spPr>
              <a:xfrm>
                <a:off x="832281" y="3274598"/>
                <a:ext cx="4970463" cy="442750"/>
              </a:xfrm>
              <a:prstGeom prst="rect">
                <a:avLst/>
              </a:prstGeom>
              <a:blipFill>
                <a:blip r:embed="rId4"/>
                <a:stretch>
                  <a:fillRect b="-1643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6507393D-FE12-41BC-A51E-CA3BD1948318}"/>
                  </a:ext>
                </a:extLst>
              </p:cNvPr>
              <p:cNvSpPr txBox="1"/>
              <p:nvPr/>
            </p:nvSpPr>
            <p:spPr>
              <a:xfrm>
                <a:off x="842114" y="4612795"/>
                <a:ext cx="6769674" cy="10486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𝐿</m:t>
                      </m:r>
                      <m:r>
                        <a:rPr lang="en-US" altLang="ko-KR" sz="2277" i="1">
                          <a:latin typeface="Cambria Math" panose="02040503050406030204" pitchFamily="18" charset="0"/>
                        </a:rPr>
                        <m:t>=−(</m:t>
                      </m:r>
                      <m:r>
                        <a:rPr lang="en-US" altLang="ko-KR" sz="2277" i="1">
                          <a:latin typeface="Cambria Math" panose="02040503050406030204" pitchFamily="18" charset="0"/>
                        </a:rPr>
                        <m:t>𝑦𝑙𝑜𝑔</m:t>
                      </m:r>
                      <m:d>
                        <m:dPr>
                          <m:ctrlPr>
                            <a:rPr lang="en-US" altLang="ko-KR" sz="2277" i="1">
                              <a:latin typeface="Cambria Math" panose="02040503050406030204" pitchFamily="18" charset="0"/>
                            </a:rPr>
                          </m:ctrlPr>
                        </m:dPr>
                        <m:e>
                          <m:r>
                            <a:rPr lang="en-US" altLang="ko-KR" sz="2277" i="1">
                              <a:latin typeface="Cambria Math" panose="02040503050406030204" pitchFamily="18" charset="0"/>
                            </a:rPr>
                            <m:t>𝑎</m:t>
                          </m:r>
                        </m:e>
                      </m:d>
                      <m:r>
                        <a:rPr lang="en-US" altLang="ko-KR" sz="2277" i="1">
                          <a:latin typeface="Cambria Math" panose="02040503050406030204" pitchFamily="18" charset="0"/>
                        </a:rPr>
                        <m:t>+</m:t>
                      </m:r>
                      <m:d>
                        <m:dPr>
                          <m:ctrlPr>
                            <a:rPr lang="en-US" altLang="ko-KR" sz="2277" i="1">
                              <a:latin typeface="Cambria Math" panose="02040503050406030204" pitchFamily="18" charset="0"/>
                            </a:rPr>
                          </m:ctrlPr>
                        </m:dPr>
                        <m:e>
                          <m:r>
                            <a:rPr lang="en-US" altLang="ko-KR" sz="2277" i="1">
                              <a:latin typeface="Cambria Math" panose="02040503050406030204" pitchFamily="18" charset="0"/>
                            </a:rPr>
                            <m:t>1−</m:t>
                          </m:r>
                          <m:r>
                            <a:rPr lang="en-US" altLang="ko-KR" sz="2277" i="1">
                              <a:latin typeface="Cambria Math" panose="02040503050406030204" pitchFamily="18" charset="0"/>
                            </a:rPr>
                            <m:t>𝑦</m:t>
                          </m:r>
                        </m:e>
                      </m:d>
                      <m:func>
                        <m:funcPr>
                          <m:ctrlPr>
                            <a:rPr lang="en-US" altLang="ko-KR" sz="2277" i="1">
                              <a:latin typeface="Cambria Math" panose="02040503050406030204" pitchFamily="18" charset="0"/>
                            </a:rPr>
                          </m:ctrlPr>
                        </m:funcPr>
                        <m:fName>
                          <m:r>
                            <m:rPr>
                              <m:sty m:val="p"/>
                            </m:rPr>
                            <a:rPr lang="en-US" altLang="ko-KR" sz="2277">
                              <a:latin typeface="Cambria Math" panose="02040503050406030204" pitchFamily="18" charset="0"/>
                            </a:rPr>
                            <m:t>log</m:t>
                          </m:r>
                        </m:fName>
                        <m:e>
                          <m:d>
                            <m:dPr>
                              <m:ctrlPr>
                                <a:rPr lang="en-US" altLang="ko-KR" sz="2277" i="1">
                                  <a:latin typeface="Cambria Math" panose="02040503050406030204" pitchFamily="18" charset="0"/>
                                </a:rPr>
                              </m:ctrlPr>
                            </m:dPr>
                            <m:e>
                              <m:r>
                                <a:rPr lang="en-US" altLang="ko-KR" sz="2277" i="1">
                                  <a:latin typeface="Cambria Math" panose="02040503050406030204" pitchFamily="18" charset="0"/>
                                </a:rPr>
                                <m:t>1−</m:t>
                              </m:r>
                              <m:r>
                                <a:rPr lang="en-US" altLang="ko-KR" sz="2277" i="1">
                                  <a:latin typeface="Cambria Math" panose="02040503050406030204" pitchFamily="18" charset="0"/>
                                </a:rPr>
                                <m:t>𝑎</m:t>
                              </m:r>
                            </m:e>
                          </m:d>
                          <m:r>
                            <a:rPr lang="en-US" altLang="ko-KR" sz="2277" i="1">
                              <a:latin typeface="Cambria Math" panose="02040503050406030204" pitchFamily="18" charset="0"/>
                            </a:rPr>
                            <m:t>)</m:t>
                          </m:r>
                        </m:e>
                      </m:func>
                      <m:r>
                        <a:rPr lang="en-US" altLang="ko-KR" sz="2277" i="1">
                          <a:latin typeface="Cambria Math" panose="02040503050406030204" pitchFamily="18" charset="0"/>
                        </a:rPr>
                        <m:t>+</m:t>
                      </m:r>
                      <m:f>
                        <m:fPr>
                          <m:ctrlPr>
                            <a:rPr lang="en-US" altLang="ko-KR" sz="2277" i="1">
                              <a:latin typeface="Cambria Math" panose="02040503050406030204" pitchFamily="18" charset="0"/>
                            </a:rPr>
                          </m:ctrlPr>
                        </m:fPr>
                        <m:num>
                          <m:r>
                            <a:rPr lang="en-US" altLang="ko-KR" sz="2277" i="1">
                              <a:latin typeface="Cambria Math" panose="02040503050406030204" pitchFamily="18" charset="0"/>
                            </a:rPr>
                            <m:t>1</m:t>
                          </m:r>
                        </m:num>
                        <m:den>
                          <m:r>
                            <a:rPr lang="en-US" altLang="ko-KR" sz="2277" i="1">
                              <a:latin typeface="Cambria Math" panose="02040503050406030204" pitchFamily="18" charset="0"/>
                            </a:rPr>
                            <m:t>2</m:t>
                          </m:r>
                        </m:den>
                      </m:f>
                      <m:r>
                        <a:rPr lang="ko-KR" altLang="en-US" sz="2277" i="1">
                          <a:latin typeface="Cambria Math" panose="02040503050406030204" pitchFamily="18" charset="0"/>
                        </a:rPr>
                        <m:t>𝛼</m:t>
                      </m:r>
                      <m:nary>
                        <m:naryPr>
                          <m:chr m:val="∑"/>
                          <m:ctrlPr>
                            <a:rPr lang="en-US" altLang="ko-KR" sz="2277" i="1">
                              <a:latin typeface="Cambria Math" panose="02040503050406030204" pitchFamily="18" charset="0"/>
                            </a:rPr>
                          </m:ctrlPr>
                        </m:naryPr>
                        <m:sub>
                          <m:r>
                            <m:rPr>
                              <m:brk m:alnAt="23"/>
                            </m:rPr>
                            <a:rPr lang="en-US" altLang="ko-KR" sz="2277" i="1">
                              <a:latin typeface="Cambria Math" panose="02040503050406030204" pitchFamily="18" charset="0"/>
                            </a:rPr>
                            <m:t>𝑖</m:t>
                          </m:r>
                          <m:r>
                            <a:rPr lang="en-US" altLang="ko-KR" sz="2277" i="1">
                              <a:latin typeface="Cambria Math" panose="02040503050406030204" pitchFamily="18" charset="0"/>
                            </a:rPr>
                            <m:t>=1</m:t>
                          </m:r>
                        </m:sub>
                        <m:sup>
                          <m:r>
                            <a:rPr lang="en-US" altLang="ko-KR" sz="2277" i="1">
                              <a:latin typeface="Cambria Math" panose="02040503050406030204" pitchFamily="18" charset="0"/>
                            </a:rPr>
                            <m:t>𝑛</m:t>
                          </m:r>
                        </m:sup>
                        <m:e>
                          <m:sSup>
                            <m:sSupPr>
                              <m:ctrlPr>
                                <a:rPr lang="en-US" altLang="ko-KR" sz="2277" i="1">
                                  <a:latin typeface="Cambria Math" panose="02040503050406030204" pitchFamily="18" charset="0"/>
                                </a:rPr>
                              </m:ctrlPr>
                            </m:sSupPr>
                            <m:e>
                              <m:d>
                                <m:dPr>
                                  <m:begChr m:val="|"/>
                                  <m:endChr m:val="|"/>
                                  <m:ctrlPr>
                                    <a:rPr lang="en-US" altLang="ko-KR" sz="2277" i="1">
                                      <a:latin typeface="Cambria Math" panose="02040503050406030204" pitchFamily="18" charset="0"/>
                                    </a:rPr>
                                  </m:ctrlPr>
                                </m:dPr>
                                <m:e>
                                  <m:sSub>
                                    <m:sSubPr>
                                      <m:ctrlPr>
                                        <a:rPr lang="en-US" altLang="ko-KR" sz="2277" i="1">
                                          <a:latin typeface="Cambria Math" panose="02040503050406030204" pitchFamily="18" charset="0"/>
                                        </a:rPr>
                                      </m:ctrlPr>
                                    </m:sSubPr>
                                    <m:e>
                                      <m:r>
                                        <a:rPr lang="en-US" altLang="ko-KR" sz="2277" i="1">
                                          <a:latin typeface="Cambria Math" panose="02040503050406030204" pitchFamily="18" charset="0"/>
                                        </a:rPr>
                                        <m:t>𝑤</m:t>
                                      </m:r>
                                    </m:e>
                                    <m:sub>
                                      <m:r>
                                        <a:rPr lang="en-US" altLang="ko-KR" sz="2277" i="1">
                                          <a:latin typeface="Cambria Math" panose="02040503050406030204" pitchFamily="18" charset="0"/>
                                        </a:rPr>
                                        <m:t>𝑖</m:t>
                                      </m:r>
                                    </m:sub>
                                  </m:sSub>
                                </m:e>
                              </m:d>
                            </m:e>
                            <m:sup>
                              <m:r>
                                <a:rPr lang="en-US" altLang="ko-KR" sz="2277" i="1">
                                  <a:latin typeface="Cambria Math" panose="02040503050406030204" pitchFamily="18" charset="0"/>
                                </a:rPr>
                                <m:t>2</m:t>
                              </m:r>
                            </m:sup>
                          </m:sSup>
                        </m:e>
                      </m:nary>
                    </m:oMath>
                  </m:oMathPara>
                </a14:m>
                <a:endParaRPr lang="ko-KR" altLang="en-US" sz="2277">
                  <a:latin typeface="Consolas" panose="020B0609020204030204" pitchFamily="49" charset="0"/>
                </a:endParaRPr>
              </a:p>
            </p:txBody>
          </p:sp>
        </mc:Choice>
        <mc:Fallback xmlns="">
          <p:sp>
            <p:nvSpPr>
              <p:cNvPr id="44" name="TextBox 43">
                <a:extLst>
                  <a:ext uri="{FF2B5EF4-FFF2-40B4-BE49-F238E27FC236}">
                    <a16:creationId xmlns:a16="http://schemas.microsoft.com/office/drawing/2014/main" id="{6507393D-FE12-41BC-A51E-CA3BD1948318}"/>
                  </a:ext>
                </a:extLst>
              </p:cNvPr>
              <p:cNvSpPr txBox="1">
                <a:spLocks noRot="1" noChangeAspect="1" noMove="1" noResize="1" noEditPoints="1" noAdjustHandles="1" noChangeArrowheads="1" noChangeShapeType="1" noTextEdit="1"/>
              </p:cNvSpPr>
              <p:nvPr/>
            </p:nvSpPr>
            <p:spPr>
              <a:xfrm>
                <a:off x="842114" y="4612795"/>
                <a:ext cx="6769674" cy="1048620"/>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D9CB0EAA-617E-456A-9CCC-CBFAD81CBC37}"/>
                  </a:ext>
                </a:extLst>
              </p:cNvPr>
              <p:cNvSpPr txBox="1"/>
              <p:nvPr/>
            </p:nvSpPr>
            <p:spPr>
              <a:xfrm>
                <a:off x="956556" y="4235429"/>
                <a:ext cx="8185511" cy="355162"/>
              </a:xfrm>
              <a:prstGeom prst="rect">
                <a:avLst/>
              </a:prstGeom>
              <a:noFill/>
            </p:spPr>
            <p:txBody>
              <a:bodyPr wrap="none" rtlCol="0">
                <a:spAutoFit/>
              </a:bodyPr>
              <a:lstStyle/>
              <a:p>
                <a:r>
                  <a:rPr lang="en-US" altLang="ko-KR" sz="1708" b="1">
                    <a:latin typeface="+mj-ea"/>
                    <a:ea typeface="+mj-ea"/>
                  </a:rPr>
                  <a:t>L2 </a:t>
                </a:r>
                <a:r>
                  <a:rPr lang="ko-KR" altLang="en-US" sz="1708" b="1">
                    <a:latin typeface="+mj-ea"/>
                    <a:ea typeface="+mj-ea"/>
                  </a:rPr>
                  <a:t>노름을 그냥 더하지 않고 규제의 양을 조절하는 파라미터 </a:t>
                </a:r>
                <a14:m>
                  <m:oMath xmlns:m="http://schemas.openxmlformats.org/officeDocument/2006/math">
                    <m:r>
                      <a:rPr lang="ko-KR" altLang="en-US" sz="1708" b="1" i="1">
                        <a:latin typeface="Cambria Math" panose="02040503050406030204" pitchFamily="18" charset="0"/>
                        <a:ea typeface="+mj-ea"/>
                      </a:rPr>
                      <m:t>𝜶</m:t>
                    </m:r>
                  </m:oMath>
                </a14:m>
                <a:r>
                  <a:rPr lang="ko-KR" altLang="en-US" sz="1708" b="1">
                    <a:latin typeface="+mj-ea"/>
                    <a:ea typeface="+mj-ea"/>
                  </a:rPr>
                  <a:t> 를 곱한 후 더한다</a:t>
                </a:r>
                <a:r>
                  <a:rPr lang="en-US" altLang="ko-KR" sz="1708" b="1">
                    <a:latin typeface="+mj-ea"/>
                    <a:ea typeface="+mj-ea"/>
                  </a:rPr>
                  <a:t>.</a:t>
                </a:r>
                <a:endParaRPr lang="ko-KR" altLang="en-US" sz="1708" b="1">
                  <a:latin typeface="+mj-ea"/>
                  <a:ea typeface="+mj-ea"/>
                </a:endParaRPr>
              </a:p>
            </p:txBody>
          </p:sp>
        </mc:Choice>
        <mc:Fallback xmlns="">
          <p:sp>
            <p:nvSpPr>
              <p:cNvPr id="45" name="TextBox 44">
                <a:extLst>
                  <a:ext uri="{FF2B5EF4-FFF2-40B4-BE49-F238E27FC236}">
                    <a16:creationId xmlns:a16="http://schemas.microsoft.com/office/drawing/2014/main" id="{D9CB0EAA-617E-456A-9CCC-CBFAD81CBC37}"/>
                  </a:ext>
                </a:extLst>
              </p:cNvPr>
              <p:cNvSpPr txBox="1">
                <a:spLocks noRot="1" noChangeAspect="1" noMove="1" noResize="1" noEditPoints="1" noAdjustHandles="1" noChangeArrowheads="1" noChangeShapeType="1" noTextEdit="1"/>
              </p:cNvSpPr>
              <p:nvPr/>
            </p:nvSpPr>
            <p:spPr>
              <a:xfrm>
                <a:off x="956556" y="4235429"/>
                <a:ext cx="8185511" cy="355162"/>
              </a:xfrm>
              <a:prstGeom prst="rect">
                <a:avLst/>
              </a:prstGeom>
              <a:blipFill>
                <a:blip r:embed="rId6"/>
                <a:stretch>
                  <a:fillRect l="-521" t="-6897" b="-2413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C07BA3C2-7A14-487A-9D5B-E2AD31E78FF8}"/>
                  </a:ext>
                </a:extLst>
              </p:cNvPr>
              <p:cNvSpPr txBox="1"/>
              <p:nvPr/>
            </p:nvSpPr>
            <p:spPr>
              <a:xfrm>
                <a:off x="4953000" y="2034314"/>
                <a:ext cx="2401811" cy="65569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277" i="1">
                              <a:latin typeface="Cambria Math" panose="02040503050406030204" pitchFamily="18" charset="0"/>
                            </a:rPr>
                          </m:ctrlPr>
                        </m:fPr>
                        <m:num>
                          <m:r>
                            <a:rPr lang="en-US" altLang="ko-KR" sz="2277" i="1">
                              <a:latin typeface="Cambria Math" panose="02040503050406030204" pitchFamily="18" charset="0"/>
                            </a:rPr>
                            <m:t>1</m:t>
                          </m:r>
                        </m:num>
                        <m:den>
                          <m:r>
                            <a:rPr lang="en-US" altLang="ko-KR" sz="2277" i="1">
                              <a:latin typeface="Cambria Math" panose="02040503050406030204" pitchFamily="18" charset="0"/>
                            </a:rPr>
                            <m:t>2</m:t>
                          </m:r>
                        </m:den>
                      </m:f>
                      <m:r>
                        <a:rPr lang="ko-KR" altLang="en-US" sz="2277" i="1">
                          <a:latin typeface="Cambria Math" panose="02040503050406030204" pitchFamily="18" charset="0"/>
                        </a:rPr>
                        <m:t>𝛼</m:t>
                      </m:r>
                      <m:sSubSup>
                        <m:sSubSupPr>
                          <m:ctrlPr>
                            <a:rPr lang="en-US" altLang="ko-KR" sz="2277" i="1">
                              <a:latin typeface="Cambria Math" panose="02040503050406030204" pitchFamily="18" charset="0"/>
                            </a:rPr>
                          </m:ctrlPr>
                        </m:sSubSupPr>
                        <m:e>
                          <m:r>
                            <a:rPr lang="en-US" altLang="ko-KR" sz="2277" i="1">
                              <a:latin typeface="Cambria Math" panose="02040503050406030204" pitchFamily="18" charset="0"/>
                            </a:rPr>
                            <m:t>(</m:t>
                          </m:r>
                          <m:r>
                            <a:rPr lang="en-US" altLang="ko-KR" sz="2277" i="1">
                              <a:latin typeface="Cambria Math" panose="02040503050406030204" pitchFamily="18" charset="0"/>
                            </a:rPr>
                            <m:t>𝑤</m:t>
                          </m:r>
                        </m:e>
                        <m:sub>
                          <m:r>
                            <a:rPr lang="en-US" altLang="ko-KR" sz="2277" i="1">
                              <a:latin typeface="Cambria Math" panose="02040503050406030204" pitchFamily="18" charset="0"/>
                            </a:rPr>
                            <m:t>1</m:t>
                          </m:r>
                        </m:sub>
                        <m:sup>
                          <m:r>
                            <a:rPr lang="en-US" altLang="ko-KR" sz="2277" i="1">
                              <a:latin typeface="Cambria Math" panose="02040503050406030204" pitchFamily="18" charset="0"/>
                            </a:rPr>
                            <m:t>2</m:t>
                          </m:r>
                        </m:sup>
                      </m:sSubSup>
                      <m:r>
                        <a:rPr lang="en-US" altLang="ko-KR" sz="2277" i="1">
                          <a:latin typeface="Cambria Math" panose="02040503050406030204" pitchFamily="18" charset="0"/>
                        </a:rPr>
                        <m:t>+</m:t>
                      </m:r>
                      <m:sSubSup>
                        <m:sSubSupPr>
                          <m:ctrlPr>
                            <a:rPr lang="en-US" altLang="ko-KR" sz="2277" i="1">
                              <a:latin typeface="Cambria Math" panose="02040503050406030204" pitchFamily="18" charset="0"/>
                            </a:rPr>
                          </m:ctrlPr>
                        </m:sSubSupPr>
                        <m:e>
                          <m:r>
                            <a:rPr lang="en-US" altLang="ko-KR" sz="2277" i="1">
                              <a:latin typeface="Cambria Math" panose="02040503050406030204" pitchFamily="18" charset="0"/>
                            </a:rPr>
                            <m:t>𝑤</m:t>
                          </m:r>
                        </m:e>
                        <m:sub>
                          <m:r>
                            <a:rPr lang="en-US" altLang="ko-KR" sz="2277" i="1">
                              <a:latin typeface="Cambria Math" panose="02040503050406030204" pitchFamily="18" charset="0"/>
                            </a:rPr>
                            <m:t>2</m:t>
                          </m:r>
                        </m:sub>
                        <m:sup>
                          <m:r>
                            <a:rPr lang="en-US" altLang="ko-KR" sz="2277" i="1">
                              <a:latin typeface="Cambria Math" panose="02040503050406030204" pitchFamily="18" charset="0"/>
                            </a:rPr>
                            <m:t>2</m:t>
                          </m:r>
                        </m:sup>
                      </m:sSubSup>
                      <m:r>
                        <a:rPr lang="en-US" altLang="ko-KR" sz="2277" i="1">
                          <a:latin typeface="Cambria Math" panose="02040503050406030204" pitchFamily="18" charset="0"/>
                        </a:rPr>
                        <m:t>+…)</m:t>
                      </m:r>
                    </m:oMath>
                  </m:oMathPara>
                </a14:m>
                <a:endParaRPr lang="ko-KR" altLang="en-US" sz="2277">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C07BA3C2-7A14-487A-9D5B-E2AD31E78FF8}"/>
                  </a:ext>
                </a:extLst>
              </p:cNvPr>
              <p:cNvSpPr txBox="1">
                <a:spLocks noRot="1" noChangeAspect="1" noMove="1" noResize="1" noEditPoints="1" noAdjustHandles="1" noChangeArrowheads="1" noChangeShapeType="1" noTextEdit="1"/>
              </p:cNvSpPr>
              <p:nvPr/>
            </p:nvSpPr>
            <p:spPr>
              <a:xfrm>
                <a:off x="4953000" y="2034314"/>
                <a:ext cx="2401811" cy="655692"/>
              </a:xfrm>
              <a:prstGeom prst="rect">
                <a:avLst/>
              </a:prstGeom>
              <a:blipFill>
                <a:blip r:embed="rId7"/>
                <a:stretch>
                  <a:fillRect/>
                </a:stretch>
              </a:blipFill>
            </p:spPr>
            <p:txBody>
              <a:bodyPr/>
              <a:lstStyle/>
              <a:p>
                <a:r>
                  <a:rPr lang="ko-KR" altLang="en-US">
                    <a:noFill/>
                  </a:rPr>
                  <a:t> </a:t>
                </a:r>
              </a:p>
            </p:txBody>
          </p:sp>
        </mc:Fallback>
      </mc:AlternateContent>
      <p:sp>
        <p:nvSpPr>
          <p:cNvPr id="3" name="텍스트 개체 틀 2">
            <a:extLst>
              <a:ext uri="{FF2B5EF4-FFF2-40B4-BE49-F238E27FC236}">
                <a16:creationId xmlns:a16="http://schemas.microsoft.com/office/drawing/2014/main" id="{14D2B758-821C-4C39-9112-FB521BF27A1E}"/>
              </a:ext>
            </a:extLst>
          </p:cNvPr>
          <p:cNvSpPr>
            <a:spLocks noGrp="1"/>
          </p:cNvSpPr>
          <p:nvPr>
            <p:ph type="body" sz="quarter" idx="19"/>
          </p:nvPr>
        </p:nvSpPr>
        <p:spPr/>
        <p:txBody>
          <a:bodyPr/>
          <a:lstStyle/>
          <a:p>
            <a:r>
              <a:rPr lang="en-US" altLang="ko-KR"/>
              <a:t>L2 </a:t>
            </a:r>
            <a:r>
              <a:rPr lang="ko-KR" altLang="en-US"/>
              <a:t>규제</a:t>
            </a:r>
          </a:p>
        </p:txBody>
      </p:sp>
      <p:sp>
        <p:nvSpPr>
          <p:cNvPr id="12" name="텍스트 개체 틀 6">
            <a:extLst>
              <a:ext uri="{FF2B5EF4-FFF2-40B4-BE49-F238E27FC236}">
                <a16:creationId xmlns:a16="http://schemas.microsoft.com/office/drawing/2014/main" id="{8D2B7B8C-1CEF-46DA-9C29-552D818B8485}"/>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3189117734"/>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087AC57-D218-4521-A882-3C87A2437D96}"/>
              </a:ext>
            </a:extLst>
          </p:cNvPr>
          <p:cNvSpPr txBox="1"/>
          <p:nvPr/>
        </p:nvSpPr>
        <p:spPr>
          <a:xfrm>
            <a:off x="627738" y="928693"/>
            <a:ext cx="8355814" cy="400110"/>
          </a:xfrm>
          <a:prstGeom prst="rect">
            <a:avLst/>
          </a:prstGeom>
          <a:noFill/>
        </p:spPr>
        <p:txBody>
          <a:bodyPr wrap="none" rtlCol="0">
            <a:spAutoFit/>
          </a:bodyPr>
          <a:lstStyle/>
          <a:p>
            <a:r>
              <a:rPr lang="en-US" altLang="ko-KR" sz="2000" b="1">
                <a:latin typeface="+mj-ea"/>
                <a:ea typeface="+mj-ea"/>
              </a:rPr>
              <a:t>L2 </a:t>
            </a:r>
            <a:r>
              <a:rPr lang="ko-KR" altLang="en-US" sz="2000" b="1">
                <a:latin typeface="+mj-ea"/>
                <a:ea typeface="+mj-ea"/>
              </a:rPr>
              <a:t>규제는 손실 함수에 가중치에 대한 </a:t>
            </a:r>
            <a:r>
              <a:rPr lang="en-US" altLang="ko-KR" sz="2000" b="1">
                <a:latin typeface="+mj-ea"/>
                <a:ea typeface="+mj-ea"/>
              </a:rPr>
              <a:t>L2 </a:t>
            </a:r>
            <a:r>
              <a:rPr lang="ko-KR" altLang="en-US" sz="2000" b="1">
                <a:latin typeface="+mj-ea"/>
                <a:ea typeface="+mj-ea"/>
              </a:rPr>
              <a:t>노름</a:t>
            </a:r>
            <a:r>
              <a:rPr lang="en-US" altLang="ko-KR" sz="2000" b="1">
                <a:latin typeface="+mj-ea"/>
                <a:ea typeface="+mj-ea"/>
              </a:rPr>
              <a:t>(norm)</a:t>
            </a:r>
            <a:r>
              <a:rPr lang="ko-KR" altLang="en-US" sz="2000" b="1">
                <a:latin typeface="+mj-ea"/>
                <a:ea typeface="+mj-ea"/>
              </a:rPr>
              <a:t>의 제곱을 더한다</a:t>
            </a:r>
            <a:r>
              <a:rPr lang="en-US" altLang="ko-KR" sz="2000" b="1">
                <a:latin typeface="+mj-ea"/>
                <a:ea typeface="+mj-ea"/>
              </a:rPr>
              <a:t>.</a:t>
            </a:r>
          </a:p>
        </p:txBody>
      </p: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7EE91D7C-8198-4D09-AD90-B6D90AA71131}"/>
                  </a:ext>
                </a:extLst>
              </p:cNvPr>
              <p:cNvSpPr txBox="1"/>
              <p:nvPr/>
            </p:nvSpPr>
            <p:spPr>
              <a:xfrm>
                <a:off x="1067707" y="1536148"/>
                <a:ext cx="3440750" cy="75828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altLang="ko-KR" sz="2277" i="1" smtClean="0">
                              <a:latin typeface="Cambria Math" panose="02040503050406030204" pitchFamily="18" charset="0"/>
                            </a:rPr>
                          </m:ctrlPr>
                        </m:fPr>
                        <m:num>
                          <m:r>
                            <a:rPr lang="en-US" altLang="ko-KR" sz="2277" i="1">
                              <a:latin typeface="Cambria Math" panose="02040503050406030204" pitchFamily="18" charset="0"/>
                            </a:rPr>
                            <m:t>𝜕</m:t>
                          </m:r>
                        </m:num>
                        <m:den>
                          <m:r>
                            <a:rPr lang="en-US" altLang="ko-KR" sz="2277" i="1">
                              <a:latin typeface="Cambria Math" panose="02040503050406030204" pitchFamily="18" charset="0"/>
                            </a:rPr>
                            <m:t>𝜕</m:t>
                          </m:r>
                          <m:r>
                            <a:rPr lang="en-US" altLang="ko-KR" sz="2277" i="1">
                              <a:latin typeface="Cambria Math" panose="02040503050406030204" pitchFamily="18" charset="0"/>
                            </a:rPr>
                            <m:t>𝑤</m:t>
                          </m:r>
                        </m:den>
                      </m:f>
                      <m:r>
                        <a:rPr lang="en-US" altLang="ko-KR" sz="2277" i="1">
                          <a:latin typeface="Cambria Math" panose="02040503050406030204" pitchFamily="18" charset="0"/>
                        </a:rPr>
                        <m:t>𝐿</m:t>
                      </m:r>
                      <m:r>
                        <a:rPr lang="en-US" altLang="ko-KR" sz="2277" i="1">
                          <a:latin typeface="Cambria Math" panose="02040503050406030204" pitchFamily="18" charset="0"/>
                        </a:rPr>
                        <m:t>=</m:t>
                      </m:r>
                      <m:d>
                        <m:dPr>
                          <m:ctrlPr>
                            <a:rPr lang="en-US" altLang="ko-KR" sz="2277" i="1">
                              <a:latin typeface="Cambria Math" panose="02040503050406030204" pitchFamily="18" charset="0"/>
                            </a:rPr>
                          </m:ctrlPr>
                        </m:dPr>
                        <m:e>
                          <m:r>
                            <a:rPr lang="en-US" altLang="ko-KR" sz="2277" b="0" i="1" smtClean="0">
                              <a:latin typeface="Cambria Math" panose="02040503050406030204" pitchFamily="18" charset="0"/>
                            </a:rPr>
                            <m:t>𝑎</m:t>
                          </m:r>
                          <m:r>
                            <a:rPr lang="en-US" altLang="ko-KR" sz="2277" i="1">
                              <a:latin typeface="Cambria Math" panose="02040503050406030204" pitchFamily="18" charset="0"/>
                            </a:rPr>
                            <m:t>−</m:t>
                          </m:r>
                          <m:r>
                            <a:rPr lang="en-US" altLang="ko-KR" sz="2277" b="0" i="1" smtClean="0">
                              <a:latin typeface="Cambria Math" panose="02040503050406030204" pitchFamily="18" charset="0"/>
                            </a:rPr>
                            <m:t>𝑦</m:t>
                          </m:r>
                        </m:e>
                      </m:d>
                      <m:r>
                        <a:rPr lang="en-US" altLang="ko-KR" sz="2277" i="1">
                          <a:latin typeface="Cambria Math" panose="02040503050406030204" pitchFamily="18" charset="0"/>
                        </a:rPr>
                        <m:t>𝑥</m:t>
                      </m:r>
                      <m:r>
                        <a:rPr lang="en-US" altLang="ko-KR" sz="2277" i="1">
                          <a:latin typeface="Cambria Math" panose="02040503050406030204" pitchFamily="18" charset="0"/>
                        </a:rPr>
                        <m:t>+</m:t>
                      </m:r>
                      <m:r>
                        <a:rPr lang="ko-KR" altLang="en-US" sz="2277" i="1">
                          <a:latin typeface="Cambria Math" panose="02040503050406030204" pitchFamily="18" charset="0"/>
                        </a:rPr>
                        <m:t>𝛼</m:t>
                      </m:r>
                      <m:r>
                        <a:rPr lang="en-US" altLang="ko-KR" sz="2277" i="1">
                          <a:latin typeface="Cambria Math" panose="02040503050406030204" pitchFamily="18" charset="0"/>
                        </a:rPr>
                        <m:t>∗</m:t>
                      </m:r>
                      <m:r>
                        <a:rPr lang="en-US" altLang="ko-KR" sz="2277" i="1">
                          <a:latin typeface="Cambria Math" panose="02040503050406030204" pitchFamily="18" charset="0"/>
                        </a:rPr>
                        <m:t>𝑤</m:t>
                      </m:r>
                    </m:oMath>
                  </m:oMathPara>
                </a14:m>
                <a:endParaRPr lang="ko-KR" altLang="en-US" sz="2277">
                  <a:latin typeface="Consolas" panose="020B0609020204030204" pitchFamily="49" charset="0"/>
                </a:endParaRPr>
              </a:p>
            </p:txBody>
          </p:sp>
        </mc:Choice>
        <mc:Fallback>
          <p:sp>
            <p:nvSpPr>
              <p:cNvPr id="7" name="TextBox 6">
                <a:extLst>
                  <a:ext uri="{FF2B5EF4-FFF2-40B4-BE49-F238E27FC236}">
                    <a16:creationId xmlns:a16="http://schemas.microsoft.com/office/drawing/2014/main" id="{7EE91D7C-8198-4D09-AD90-B6D90AA71131}"/>
                  </a:ext>
                </a:extLst>
              </p:cNvPr>
              <p:cNvSpPr txBox="1">
                <a:spLocks noRot="1" noChangeAspect="1" noMove="1" noResize="1" noEditPoints="1" noAdjustHandles="1" noChangeArrowheads="1" noChangeShapeType="1" noTextEdit="1"/>
              </p:cNvSpPr>
              <p:nvPr/>
            </p:nvSpPr>
            <p:spPr>
              <a:xfrm>
                <a:off x="1067707" y="1536148"/>
                <a:ext cx="3440750" cy="758285"/>
              </a:xfrm>
              <a:prstGeom prst="rect">
                <a:avLst/>
              </a:prstGeom>
              <a:blipFill>
                <a:blip r:embed="rId3"/>
                <a:stretch>
                  <a:fillRect/>
                </a:stretch>
              </a:blipFill>
            </p:spPr>
            <p:txBody>
              <a:bodyPr/>
              <a:lstStyle/>
              <a:p>
                <a:r>
                  <a:rPr lang="ko-KR" altLang="en-US">
                    <a:noFill/>
                  </a:rPr>
                  <a:t> </a:t>
                </a:r>
              </a:p>
            </p:txBody>
          </p:sp>
        </mc:Fallback>
      </mc:AlternateContent>
      <p:sp>
        <p:nvSpPr>
          <p:cNvPr id="45" name="TextBox 44">
            <a:extLst>
              <a:ext uri="{FF2B5EF4-FFF2-40B4-BE49-F238E27FC236}">
                <a16:creationId xmlns:a16="http://schemas.microsoft.com/office/drawing/2014/main" id="{D9CB0EAA-617E-456A-9CCC-CBFAD81CBC37}"/>
              </a:ext>
            </a:extLst>
          </p:cNvPr>
          <p:cNvSpPr txBox="1"/>
          <p:nvPr/>
        </p:nvSpPr>
        <p:spPr>
          <a:xfrm>
            <a:off x="629846" y="3574804"/>
            <a:ext cx="5341527" cy="355162"/>
          </a:xfrm>
          <a:prstGeom prst="rect">
            <a:avLst/>
          </a:prstGeom>
          <a:noFill/>
        </p:spPr>
        <p:txBody>
          <a:bodyPr wrap="none" rtlCol="0">
            <a:spAutoFit/>
          </a:bodyPr>
          <a:lstStyle/>
          <a:p>
            <a:r>
              <a:rPr lang="ko-KR" altLang="en-US" sz="1708" b="1">
                <a:latin typeface="+mj-ea"/>
                <a:ea typeface="+mj-ea"/>
              </a:rPr>
              <a:t>파이썬으로 작성된 </a:t>
            </a:r>
            <a:r>
              <a:rPr lang="en-US" altLang="ko-KR" sz="1708" b="1">
                <a:latin typeface="+mj-ea"/>
                <a:ea typeface="+mj-ea"/>
              </a:rPr>
              <a:t>L2 </a:t>
            </a:r>
            <a:r>
              <a:rPr lang="ko-KR" altLang="en-US" sz="1708" b="1">
                <a:latin typeface="+mj-ea"/>
                <a:ea typeface="+mj-ea"/>
              </a:rPr>
              <a:t>규제 적용된 오차 역전파 구현</a:t>
            </a:r>
          </a:p>
        </p:txBody>
      </p:sp>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050D2E35-686D-4FB9-BCA8-670886D451BF}"/>
                  </a:ext>
                </a:extLst>
              </p:cNvPr>
              <p:cNvSpPr txBox="1"/>
              <p:nvPr/>
            </p:nvSpPr>
            <p:spPr>
              <a:xfrm>
                <a:off x="1067707" y="2418983"/>
                <a:ext cx="5598007" cy="75828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277" i="1" smtClean="0">
                          <a:latin typeface="Cambria Math" panose="02040503050406030204" pitchFamily="18" charset="0"/>
                        </a:rPr>
                        <m:t>𝑤</m:t>
                      </m:r>
                      <m:r>
                        <a:rPr lang="en-US" altLang="ko-KR" sz="2277" i="1" smtClean="0">
                          <a:latin typeface="Cambria Math" panose="02040503050406030204" pitchFamily="18" charset="0"/>
                        </a:rPr>
                        <m:t>=</m:t>
                      </m:r>
                      <m:r>
                        <a:rPr lang="en-US" altLang="ko-KR" sz="2277" i="1" smtClean="0">
                          <a:latin typeface="Cambria Math" panose="02040503050406030204" pitchFamily="18" charset="0"/>
                        </a:rPr>
                        <m:t>𝑤</m:t>
                      </m:r>
                      <m:r>
                        <a:rPr lang="en-US" altLang="ko-KR" sz="2277" i="1" smtClean="0">
                          <a:latin typeface="Cambria Math" panose="02040503050406030204" pitchFamily="18" charset="0"/>
                        </a:rPr>
                        <m:t>−</m:t>
                      </m:r>
                      <m:r>
                        <a:rPr lang="ko-KR" altLang="en-US" sz="2277" i="1">
                          <a:latin typeface="Cambria Math" panose="02040503050406030204" pitchFamily="18" charset="0"/>
                        </a:rPr>
                        <m:t>𝜂</m:t>
                      </m:r>
                      <m:f>
                        <m:fPr>
                          <m:ctrlPr>
                            <a:rPr lang="en-US" altLang="ko-KR" sz="2277" i="1">
                              <a:latin typeface="Cambria Math" panose="02040503050406030204" pitchFamily="18" charset="0"/>
                            </a:rPr>
                          </m:ctrlPr>
                        </m:fPr>
                        <m:num>
                          <m:r>
                            <a:rPr lang="en-US" altLang="ko-KR" sz="2277" i="1">
                              <a:latin typeface="Cambria Math" panose="02040503050406030204" pitchFamily="18" charset="0"/>
                            </a:rPr>
                            <m:t>𝜕</m:t>
                          </m:r>
                          <m:r>
                            <a:rPr lang="en-US" altLang="ko-KR" sz="2277" i="1">
                              <a:latin typeface="Cambria Math" panose="02040503050406030204" pitchFamily="18" charset="0"/>
                            </a:rPr>
                            <m:t>𝐿</m:t>
                          </m:r>
                        </m:num>
                        <m:den>
                          <m:r>
                            <a:rPr lang="en-US" altLang="ko-KR" sz="2277" i="1">
                              <a:latin typeface="Cambria Math" panose="02040503050406030204" pitchFamily="18" charset="0"/>
                            </a:rPr>
                            <m:t>𝜕</m:t>
                          </m:r>
                          <m:r>
                            <a:rPr lang="en-US" altLang="ko-KR" sz="2277" i="1">
                              <a:latin typeface="Cambria Math" panose="02040503050406030204" pitchFamily="18" charset="0"/>
                            </a:rPr>
                            <m:t>𝑤</m:t>
                          </m:r>
                        </m:den>
                      </m:f>
                      <m:r>
                        <a:rPr lang="en-US" altLang="ko-KR" sz="2277" i="1">
                          <a:latin typeface="Cambria Math" panose="02040503050406030204" pitchFamily="18" charset="0"/>
                        </a:rPr>
                        <m:t>=</m:t>
                      </m:r>
                      <m:r>
                        <a:rPr lang="en-US" altLang="ko-KR" sz="2277" i="1">
                          <a:latin typeface="Cambria Math" panose="02040503050406030204" pitchFamily="18" charset="0"/>
                        </a:rPr>
                        <m:t>𝑤</m:t>
                      </m:r>
                      <m:r>
                        <a:rPr lang="en-US" altLang="ko-KR" sz="2277" b="0" i="1" smtClean="0">
                          <a:latin typeface="Cambria Math" panose="02040503050406030204" pitchFamily="18" charset="0"/>
                        </a:rPr>
                        <m:t>−</m:t>
                      </m:r>
                      <m:r>
                        <a:rPr lang="ko-KR" altLang="en-US" sz="2277" i="1">
                          <a:latin typeface="Cambria Math" panose="02040503050406030204" pitchFamily="18" charset="0"/>
                        </a:rPr>
                        <m:t>𝜂</m:t>
                      </m:r>
                      <m:r>
                        <a:rPr lang="en-US" altLang="ko-KR" sz="2277" i="1">
                          <a:latin typeface="Cambria Math" panose="02040503050406030204" pitchFamily="18" charset="0"/>
                        </a:rPr>
                        <m:t>(</m:t>
                      </m:r>
                      <m:d>
                        <m:dPr>
                          <m:ctrlPr>
                            <a:rPr lang="en-US" altLang="ko-KR" sz="2277" i="1">
                              <a:latin typeface="Cambria Math" panose="02040503050406030204" pitchFamily="18" charset="0"/>
                            </a:rPr>
                          </m:ctrlPr>
                        </m:dPr>
                        <m:e>
                          <m:r>
                            <a:rPr lang="en-US" altLang="ko-KR" sz="2277" i="1">
                              <a:latin typeface="Cambria Math" panose="02040503050406030204" pitchFamily="18" charset="0"/>
                            </a:rPr>
                            <m:t>𝑎</m:t>
                          </m:r>
                          <m:r>
                            <a:rPr lang="en-US" altLang="ko-KR" sz="2277" i="1">
                              <a:latin typeface="Cambria Math" panose="02040503050406030204" pitchFamily="18" charset="0"/>
                            </a:rPr>
                            <m:t>−</m:t>
                          </m:r>
                          <m:r>
                            <a:rPr lang="en-US" altLang="ko-KR" sz="2277" i="1">
                              <a:latin typeface="Cambria Math" panose="02040503050406030204" pitchFamily="18" charset="0"/>
                            </a:rPr>
                            <m:t>𝑦</m:t>
                          </m:r>
                        </m:e>
                      </m:d>
                      <m:r>
                        <a:rPr lang="en-US" altLang="ko-KR" sz="2277" i="1">
                          <a:latin typeface="Cambria Math" panose="02040503050406030204" pitchFamily="18" charset="0"/>
                        </a:rPr>
                        <m:t>𝑥</m:t>
                      </m:r>
                      <m:r>
                        <a:rPr lang="en-US" altLang="ko-KR" sz="2277" i="1">
                          <a:latin typeface="Cambria Math" panose="02040503050406030204" pitchFamily="18" charset="0"/>
                        </a:rPr>
                        <m:t>+</m:t>
                      </m:r>
                      <m:r>
                        <a:rPr lang="ko-KR" altLang="en-US" sz="2277" i="1">
                          <a:latin typeface="Cambria Math" panose="02040503050406030204" pitchFamily="18" charset="0"/>
                        </a:rPr>
                        <m:t>𝛼</m:t>
                      </m:r>
                      <m:r>
                        <a:rPr lang="en-US" altLang="ko-KR" sz="2277" i="1">
                          <a:latin typeface="Cambria Math" panose="02040503050406030204" pitchFamily="18" charset="0"/>
                        </a:rPr>
                        <m:t>∗</m:t>
                      </m:r>
                      <m:r>
                        <a:rPr lang="en-US" altLang="ko-KR" sz="2277" i="1">
                          <a:latin typeface="Cambria Math" panose="02040503050406030204" pitchFamily="18" charset="0"/>
                        </a:rPr>
                        <m:t>𝑤</m:t>
                      </m:r>
                      <m:r>
                        <a:rPr lang="en-US" altLang="ko-KR" sz="2277" i="1">
                          <a:latin typeface="Cambria Math" panose="02040503050406030204" pitchFamily="18" charset="0"/>
                        </a:rPr>
                        <m:t>)</m:t>
                      </m:r>
                    </m:oMath>
                  </m:oMathPara>
                </a14:m>
                <a:endParaRPr lang="ko-KR" altLang="en-US" sz="2277">
                  <a:latin typeface="Consolas" panose="020B0609020204030204" pitchFamily="49" charset="0"/>
                </a:endParaRPr>
              </a:p>
            </p:txBody>
          </p:sp>
        </mc:Choice>
        <mc:Fallback>
          <p:sp>
            <p:nvSpPr>
              <p:cNvPr id="9" name="TextBox 8">
                <a:extLst>
                  <a:ext uri="{FF2B5EF4-FFF2-40B4-BE49-F238E27FC236}">
                    <a16:creationId xmlns:a16="http://schemas.microsoft.com/office/drawing/2014/main" id="{050D2E35-686D-4FB9-BCA8-670886D451BF}"/>
                  </a:ext>
                </a:extLst>
              </p:cNvPr>
              <p:cNvSpPr txBox="1">
                <a:spLocks noRot="1" noChangeAspect="1" noMove="1" noResize="1" noEditPoints="1" noAdjustHandles="1" noChangeArrowheads="1" noChangeShapeType="1" noTextEdit="1"/>
              </p:cNvSpPr>
              <p:nvPr/>
            </p:nvSpPr>
            <p:spPr>
              <a:xfrm>
                <a:off x="1067707" y="2418983"/>
                <a:ext cx="5598007" cy="758285"/>
              </a:xfrm>
              <a:prstGeom prst="rect">
                <a:avLst/>
              </a:prstGeom>
              <a:blipFill>
                <a:blip r:embed="rId4"/>
                <a:stretch>
                  <a:fillRect/>
                </a:stretch>
              </a:blipFill>
            </p:spPr>
            <p:txBody>
              <a:bodyPr/>
              <a:lstStyle/>
              <a:p>
                <a:r>
                  <a:rPr lang="ko-KR" altLang="en-US">
                    <a:noFill/>
                  </a:rPr>
                  <a:t> </a:t>
                </a:r>
              </a:p>
            </p:txBody>
          </p:sp>
        </mc:Fallback>
      </mc:AlternateContent>
      <p:sp>
        <p:nvSpPr>
          <p:cNvPr id="10" name="직사각형 9">
            <a:extLst>
              <a:ext uri="{FF2B5EF4-FFF2-40B4-BE49-F238E27FC236}">
                <a16:creationId xmlns:a16="http://schemas.microsoft.com/office/drawing/2014/main" id="{02DE2CB1-EEF5-46FD-A33C-C3F0CE8510C0}"/>
              </a:ext>
            </a:extLst>
          </p:cNvPr>
          <p:cNvSpPr/>
          <p:nvPr/>
        </p:nvSpPr>
        <p:spPr>
          <a:xfrm>
            <a:off x="1079044" y="4073105"/>
            <a:ext cx="7770587" cy="384401"/>
          </a:xfrm>
          <a:prstGeom prst="rect">
            <a:avLst/>
          </a:prstGeom>
          <a:solidFill>
            <a:srgbClr val="E2E2F6"/>
          </a:solidFill>
        </p:spPr>
        <p:txBody>
          <a:bodyPr wrap="square">
            <a:spAutoFit/>
          </a:bodyPr>
          <a:lstStyle/>
          <a:p>
            <a:r>
              <a:rPr lang="en-US" altLang="ko-KR" sz="1898">
                <a:latin typeface="Consolas" panose="020B0609020204030204" pitchFamily="49" charset="0"/>
              </a:rPr>
              <a:t>w_grad += alpha * w</a:t>
            </a:r>
            <a:endParaRPr lang="ko-KR" altLang="en-US" sz="1898">
              <a:latin typeface="Consolas" panose="020B0609020204030204" pitchFamily="49" charset="0"/>
            </a:endParaRPr>
          </a:p>
        </p:txBody>
      </p:sp>
      <p:sp>
        <p:nvSpPr>
          <p:cNvPr id="11" name="TextBox 10">
            <a:extLst>
              <a:ext uri="{FF2B5EF4-FFF2-40B4-BE49-F238E27FC236}">
                <a16:creationId xmlns:a16="http://schemas.microsoft.com/office/drawing/2014/main" id="{2B77292D-EF37-4C4E-8BA4-36CFF09D9239}"/>
              </a:ext>
            </a:extLst>
          </p:cNvPr>
          <p:cNvSpPr txBox="1"/>
          <p:nvPr/>
        </p:nvSpPr>
        <p:spPr>
          <a:xfrm>
            <a:off x="624508" y="5038735"/>
            <a:ext cx="5686172" cy="355162"/>
          </a:xfrm>
          <a:prstGeom prst="rect">
            <a:avLst/>
          </a:prstGeom>
          <a:noFill/>
        </p:spPr>
        <p:txBody>
          <a:bodyPr wrap="none" rtlCol="0">
            <a:spAutoFit/>
          </a:bodyPr>
          <a:lstStyle/>
          <a:p>
            <a:r>
              <a:rPr lang="ko-KR" altLang="en-US" sz="1708" b="1">
                <a:latin typeface="+mj-ea"/>
                <a:ea typeface="+mj-ea"/>
              </a:rPr>
              <a:t>회귀 모델에 </a:t>
            </a:r>
            <a:r>
              <a:rPr lang="en-US" altLang="ko-KR" sz="1708" b="1">
                <a:latin typeface="+mj-ea"/>
                <a:ea typeface="+mj-ea"/>
              </a:rPr>
              <a:t>L2 </a:t>
            </a:r>
            <a:r>
              <a:rPr lang="ko-KR" altLang="en-US" sz="1708" b="1">
                <a:latin typeface="+mj-ea"/>
                <a:ea typeface="+mj-ea"/>
              </a:rPr>
              <a:t>규제를 추가한 것을 릿지 모델이라 한다</a:t>
            </a:r>
            <a:r>
              <a:rPr lang="en-US" altLang="ko-KR" sz="1708" b="1">
                <a:latin typeface="+mj-ea"/>
                <a:ea typeface="+mj-ea"/>
              </a:rPr>
              <a:t>.</a:t>
            </a:r>
            <a:endParaRPr lang="ko-KR" altLang="en-US" sz="1708" b="1">
              <a:latin typeface="+mj-ea"/>
              <a:ea typeface="+mj-ea"/>
            </a:endParaRPr>
          </a:p>
        </p:txBody>
      </p:sp>
      <p:sp>
        <p:nvSpPr>
          <p:cNvPr id="2" name="텍스트 개체 틀 1">
            <a:extLst>
              <a:ext uri="{FF2B5EF4-FFF2-40B4-BE49-F238E27FC236}">
                <a16:creationId xmlns:a16="http://schemas.microsoft.com/office/drawing/2014/main" id="{C45D3C8C-431D-48F9-B2FF-09FD54AE332B}"/>
              </a:ext>
            </a:extLst>
          </p:cNvPr>
          <p:cNvSpPr>
            <a:spLocks noGrp="1"/>
          </p:cNvSpPr>
          <p:nvPr>
            <p:ph type="body" sz="quarter" idx="19"/>
          </p:nvPr>
        </p:nvSpPr>
        <p:spPr/>
        <p:txBody>
          <a:bodyPr/>
          <a:lstStyle/>
          <a:p>
            <a:r>
              <a:rPr lang="en-US" altLang="ko-KR"/>
              <a:t>L2 </a:t>
            </a:r>
            <a:r>
              <a:rPr lang="ko-KR" altLang="en-US"/>
              <a:t>규제의 미분</a:t>
            </a:r>
          </a:p>
        </p:txBody>
      </p:sp>
      <p:sp>
        <p:nvSpPr>
          <p:cNvPr id="12" name="텍스트 개체 틀 6">
            <a:extLst>
              <a:ext uri="{FF2B5EF4-FFF2-40B4-BE49-F238E27FC236}">
                <a16:creationId xmlns:a16="http://schemas.microsoft.com/office/drawing/2014/main" id="{36806C37-3382-4E13-B164-D80EA95DDAA0}"/>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18667552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8A3BE65-81AA-4918-8C52-343F675F31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5439" y="1340460"/>
            <a:ext cx="9161853" cy="4710331"/>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A1F16B14-90DD-4831-8C23-878747935471}"/>
              </a:ext>
            </a:extLst>
          </p:cNvPr>
          <p:cNvSpPr>
            <a:spLocks noGrp="1"/>
          </p:cNvSpPr>
          <p:nvPr>
            <p:ph type="body" sz="quarter" idx="19"/>
          </p:nvPr>
        </p:nvSpPr>
        <p:spPr/>
        <p:txBody>
          <a:bodyPr/>
          <a:lstStyle/>
          <a:p>
            <a:r>
              <a:rPr lang="ko-KR" altLang="en-US"/>
              <a:t>신경망 구조</a:t>
            </a:r>
          </a:p>
        </p:txBody>
      </p:sp>
      <p:sp>
        <p:nvSpPr>
          <p:cNvPr id="7" name="텍스트 개체 틀 2">
            <a:extLst>
              <a:ext uri="{FF2B5EF4-FFF2-40B4-BE49-F238E27FC236}">
                <a16:creationId xmlns:a16="http://schemas.microsoft.com/office/drawing/2014/main" id="{737DF2D8-0C72-4253-8F2E-7E4C2CCBDD79}"/>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
        <p:nvSpPr>
          <p:cNvPr id="3" name="Rectangle 8">
            <a:extLst>
              <a:ext uri="{FF2B5EF4-FFF2-40B4-BE49-F238E27FC236}">
                <a16:creationId xmlns:a16="http://schemas.microsoft.com/office/drawing/2014/main" id="{4F1F7DD0-BDD9-4215-B903-9EFDFA02CFD9}"/>
              </a:ext>
            </a:extLst>
          </p:cNvPr>
          <p:cNvSpPr>
            <a:spLocks noChangeArrowheads="1"/>
          </p:cNvSpPr>
          <p:nvPr/>
        </p:nvSpPr>
        <p:spPr bwMode="auto">
          <a:xfrm>
            <a:off x="164468" y="796642"/>
            <a:ext cx="7848872" cy="400110"/>
          </a:xfrm>
          <a:prstGeom prst="rect">
            <a:avLst/>
          </a:prstGeom>
          <a:noFill/>
          <a:ln w="9525">
            <a:noFill/>
            <a:miter lim="800000"/>
            <a:headEnd/>
            <a:tailEnd/>
          </a:ln>
        </p:spPr>
        <p:txBody>
          <a:bodyPr wrap="square">
            <a:spAutoFit/>
          </a:bodyPr>
          <a:lstStyle/>
          <a:p>
            <a:pPr>
              <a:spcBef>
                <a:spcPct val="50000"/>
              </a:spcBef>
            </a:pPr>
            <a:r>
              <a:rPr lang="ko-KR" altLang="en-US" sz="2000" b="1">
                <a:latin typeface="+mj-ea"/>
                <a:ea typeface="+mj-ea"/>
              </a:rPr>
              <a:t>뉴런의 구조</a:t>
            </a:r>
          </a:p>
        </p:txBody>
      </p:sp>
    </p:spTree>
    <p:extLst>
      <p:ext uri="{BB962C8B-B14F-4D97-AF65-F5344CB8AC3E}">
        <p14:creationId xmlns:p14="http://schemas.microsoft.com/office/powerpoint/2010/main" val="229468877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직사각형 11">
            <a:extLst>
              <a:ext uri="{FF2B5EF4-FFF2-40B4-BE49-F238E27FC236}">
                <a16:creationId xmlns:a16="http://schemas.microsoft.com/office/drawing/2014/main" id="{CB1318EA-5A0C-4F29-A641-7892DE1696F2}"/>
              </a:ext>
            </a:extLst>
          </p:cNvPr>
          <p:cNvSpPr/>
          <p:nvPr/>
        </p:nvSpPr>
        <p:spPr>
          <a:xfrm>
            <a:off x="320050" y="909904"/>
            <a:ext cx="7038680" cy="400110"/>
          </a:xfrm>
          <a:prstGeom prst="rect">
            <a:avLst/>
          </a:prstGeom>
        </p:spPr>
        <p:txBody>
          <a:bodyPr wrap="square">
            <a:spAutoFit/>
          </a:bodyPr>
          <a:lstStyle/>
          <a:p>
            <a:r>
              <a:rPr lang="ko-KR" altLang="en-US" sz="2000" b="1">
                <a:latin typeface="+mj-ea"/>
                <a:ea typeface="+mj-ea"/>
              </a:rPr>
              <a:t>규제를 적용한 경사 하강법</a:t>
            </a:r>
            <a:endParaRPr lang="en-US" altLang="ko-KR" sz="2000" b="1">
              <a:latin typeface="+mj-ea"/>
              <a:ea typeface="+mj-ea"/>
            </a:endParaRPr>
          </a:p>
        </p:txBody>
      </p:sp>
      <p:sp>
        <p:nvSpPr>
          <p:cNvPr id="17" name="직사각형 16">
            <a:extLst>
              <a:ext uri="{FF2B5EF4-FFF2-40B4-BE49-F238E27FC236}">
                <a16:creationId xmlns:a16="http://schemas.microsoft.com/office/drawing/2014/main" id="{2507E72F-2028-4F9C-9DB3-AFA2973D3D48}"/>
              </a:ext>
            </a:extLst>
          </p:cNvPr>
          <p:cNvSpPr/>
          <p:nvPr/>
        </p:nvSpPr>
        <p:spPr>
          <a:xfrm>
            <a:off x="5190808" y="2644591"/>
            <a:ext cx="1618140" cy="338554"/>
          </a:xfrm>
          <a:prstGeom prst="rect">
            <a:avLst/>
          </a:prstGeom>
        </p:spPr>
        <p:txBody>
          <a:bodyPr wrap="square">
            <a:spAutoFit/>
          </a:bodyPr>
          <a:lstStyle/>
          <a:p>
            <a:r>
              <a:rPr lang="en-US" altLang="ko-KR" sz="1600" b="1">
                <a:latin typeface="+mj-ea"/>
                <a:ea typeface="+mj-ea"/>
              </a:rPr>
              <a:t>Gradient=8</a:t>
            </a: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DAAB5AD2-ED48-4929-9535-B980F5F1ED62}"/>
                  </a:ext>
                </a:extLst>
              </p:cNvPr>
              <p:cNvSpPr txBox="1"/>
              <p:nvPr/>
            </p:nvSpPr>
            <p:spPr>
              <a:xfrm>
                <a:off x="6363127" y="1397836"/>
                <a:ext cx="1407565"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000" i="1">
                              <a:latin typeface="Cambria Math" panose="02040503050406030204" pitchFamily="18" charset="0"/>
                            </a:rPr>
                          </m:ctrlPr>
                        </m:accPr>
                        <m:e>
                          <m:r>
                            <a:rPr lang="en-US" altLang="ko-KR" sz="2000" i="1">
                              <a:latin typeface="Cambria Math" panose="02040503050406030204" pitchFamily="18" charset="0"/>
                            </a:rPr>
                            <m:t>𝑦</m:t>
                          </m:r>
                        </m:e>
                      </m:acc>
                      <m:r>
                        <a:rPr lang="en-US" altLang="ko-KR" sz="2000" i="1">
                          <a:latin typeface="Cambria Math" panose="02040503050406030204" pitchFamily="18" charset="0"/>
                        </a:rPr>
                        <m:t>=</m:t>
                      </m:r>
                      <m:r>
                        <a:rPr lang="en-US" altLang="ko-KR" sz="2000" i="1">
                          <a:latin typeface="Cambria Math" panose="02040503050406030204" pitchFamily="18" charset="0"/>
                        </a:rPr>
                        <m:t>𝑤𝑥</m:t>
                      </m:r>
                      <m:r>
                        <a:rPr lang="en-US" altLang="ko-KR" sz="2000" i="1">
                          <a:latin typeface="Cambria Math" panose="02040503050406030204" pitchFamily="18" charset="0"/>
                        </a:rPr>
                        <m:t>+</m:t>
                      </m:r>
                      <m:r>
                        <a:rPr lang="en-US" altLang="ko-KR" sz="2000" i="1">
                          <a:latin typeface="Cambria Math" panose="02040503050406030204" pitchFamily="18" charset="0"/>
                        </a:rPr>
                        <m:t>𝑏</m:t>
                      </m:r>
                    </m:oMath>
                  </m:oMathPara>
                </a14:m>
                <a:endParaRPr lang="ko-KR" altLang="en-US" sz="2000">
                  <a:latin typeface="Consolas" panose="020B0609020204030204" pitchFamily="49" charset="0"/>
                </a:endParaRPr>
              </a:p>
            </p:txBody>
          </p:sp>
        </mc:Choice>
        <mc:Fallback xmlns="">
          <p:sp>
            <p:nvSpPr>
              <p:cNvPr id="31" name="TextBox 30">
                <a:extLst>
                  <a:ext uri="{FF2B5EF4-FFF2-40B4-BE49-F238E27FC236}">
                    <a16:creationId xmlns:a16="http://schemas.microsoft.com/office/drawing/2014/main" id="{DAAB5AD2-ED48-4929-9535-B980F5F1ED62}"/>
                  </a:ext>
                </a:extLst>
              </p:cNvPr>
              <p:cNvSpPr txBox="1">
                <a:spLocks noRot="1" noChangeAspect="1" noMove="1" noResize="1" noEditPoints="1" noAdjustHandles="1" noChangeArrowheads="1" noChangeShapeType="1" noTextEdit="1"/>
              </p:cNvSpPr>
              <p:nvPr/>
            </p:nvSpPr>
            <p:spPr>
              <a:xfrm>
                <a:off x="6363127" y="1397836"/>
                <a:ext cx="1407565" cy="307777"/>
              </a:xfrm>
              <a:prstGeom prst="rect">
                <a:avLst/>
              </a:prstGeom>
              <a:blipFill>
                <a:blip r:embed="rId3"/>
                <a:stretch>
                  <a:fillRect l="-1299" t="-21569" r="-866" b="-23529"/>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37" name="TextBox 36">
                <a:extLst>
                  <a:ext uri="{FF2B5EF4-FFF2-40B4-BE49-F238E27FC236}">
                    <a16:creationId xmlns:a16="http://schemas.microsoft.com/office/drawing/2014/main" id="{3D707BD1-FA96-4DA9-8426-424C30787678}"/>
                  </a:ext>
                </a:extLst>
              </p:cNvPr>
              <p:cNvSpPr txBox="1"/>
              <p:nvPr/>
            </p:nvSpPr>
            <p:spPr>
              <a:xfrm>
                <a:off x="5878287" y="3105403"/>
                <a:ext cx="3030381"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i="1">
                          <a:latin typeface="Cambria Math" panose="02040503050406030204" pitchFamily="18" charset="0"/>
                        </a:rPr>
                        <m:t>𝑤</m:t>
                      </m:r>
                      <m:r>
                        <a:rPr lang="en-US" altLang="ko-KR" i="1">
                          <a:latin typeface="Cambria Math" panose="02040503050406030204" pitchFamily="18" charset="0"/>
                        </a:rPr>
                        <m:t>       =</m:t>
                      </m:r>
                      <m:r>
                        <a:rPr lang="en-US" altLang="ko-KR" i="1">
                          <a:latin typeface="Cambria Math" panose="02040503050406030204" pitchFamily="18" charset="0"/>
                        </a:rPr>
                        <m:t>𝑤</m:t>
                      </m:r>
                      <m:r>
                        <a:rPr lang="en-US" altLang="ko-KR" i="1">
                          <a:latin typeface="Cambria Math" panose="02040503050406030204" pitchFamily="18" charset="0"/>
                        </a:rPr>
                        <m:t> −0.01</m:t>
                      </m:r>
                      <m:d>
                        <m:dPr>
                          <m:ctrlPr>
                            <a:rPr lang="en-US" altLang="ko-KR" i="1">
                              <a:latin typeface="Cambria Math" panose="02040503050406030204" pitchFamily="18" charset="0"/>
                            </a:rPr>
                          </m:ctrlPr>
                        </m:dPr>
                        <m:e>
                          <m:acc>
                            <m:accPr>
                              <m:chr m:val="̂"/>
                              <m:ctrlPr>
                                <a:rPr lang="en-US" altLang="ko-KR" i="1">
                                  <a:latin typeface="Cambria Math" panose="02040503050406030204" pitchFamily="18" charset="0"/>
                                </a:rPr>
                              </m:ctrlPr>
                            </m:accPr>
                            <m:e>
                              <m:r>
                                <a:rPr lang="en-US" altLang="ko-KR" i="1">
                                  <a:latin typeface="Cambria Math" panose="02040503050406030204" pitchFamily="18" charset="0"/>
                                </a:rPr>
                                <m:t>𝑦</m:t>
                              </m:r>
                            </m:e>
                          </m:acc>
                          <m:r>
                            <a:rPr lang="en-US" altLang="ko-KR" i="1">
                              <a:latin typeface="Cambria Math" panose="02040503050406030204" pitchFamily="18" charset="0"/>
                            </a:rPr>
                            <m:t>−</m:t>
                          </m:r>
                          <m:r>
                            <a:rPr lang="en-US" altLang="ko-KR" i="1">
                              <a:latin typeface="Cambria Math" panose="02040503050406030204" pitchFamily="18" charset="0"/>
                            </a:rPr>
                            <m:t>𝑦</m:t>
                          </m:r>
                        </m:e>
                      </m:d>
                      <m:r>
                        <m:rPr>
                          <m:sty m:val="p"/>
                        </m:rPr>
                        <a:rPr lang="en-US" altLang="ko-KR">
                          <a:latin typeface="Cambria Math" panose="02040503050406030204" pitchFamily="18" charset="0"/>
                        </a:rPr>
                        <m:t>x</m:t>
                      </m:r>
                    </m:oMath>
                  </m:oMathPara>
                </a14:m>
                <a:endParaRPr lang="en-US" altLang="ko-KR">
                  <a:latin typeface="Consolas" panose="020B0609020204030204" pitchFamily="49" charset="0"/>
                </a:endParaRPr>
              </a:p>
              <a:p>
                <a:r>
                  <a:rPr lang="ko-KR" altLang="en-US">
                    <a:latin typeface="Consolas" panose="020B0609020204030204" pitchFamily="49" charset="0"/>
                  </a:rPr>
                  <a:t> </a:t>
                </a:r>
                <a:r>
                  <a:rPr lang="en-US" altLang="ko-KR">
                    <a:latin typeface="Consolas" panose="020B0609020204030204" pitchFamily="49" charset="0"/>
                  </a:rPr>
                  <a:t>2.92   3</a:t>
                </a:r>
                <a:r>
                  <a:rPr lang="ko-KR" altLang="en-US">
                    <a:latin typeface="Consolas" panose="020B0609020204030204" pitchFamily="49" charset="0"/>
                  </a:rPr>
                  <a:t>  </a:t>
                </a:r>
                <a:r>
                  <a:rPr lang="en-US" altLang="ko-KR">
                    <a:latin typeface="Consolas" panose="020B0609020204030204" pitchFamily="49" charset="0"/>
                  </a:rPr>
                  <a:t>-0.08</a:t>
                </a:r>
                <a:endParaRPr lang="ko-KR" altLang="en-US">
                  <a:latin typeface="Consolas" panose="020B0609020204030204" pitchFamily="49" charset="0"/>
                </a:endParaRPr>
              </a:p>
            </p:txBody>
          </p:sp>
        </mc:Choice>
        <mc:Fallback>
          <p:sp>
            <p:nvSpPr>
              <p:cNvPr id="37" name="TextBox 36">
                <a:extLst>
                  <a:ext uri="{FF2B5EF4-FFF2-40B4-BE49-F238E27FC236}">
                    <a16:creationId xmlns:a16="http://schemas.microsoft.com/office/drawing/2014/main" id="{3D707BD1-FA96-4DA9-8426-424C30787678}"/>
                  </a:ext>
                </a:extLst>
              </p:cNvPr>
              <p:cNvSpPr txBox="1">
                <a:spLocks noRot="1" noChangeAspect="1" noMove="1" noResize="1" noEditPoints="1" noAdjustHandles="1" noChangeArrowheads="1" noChangeShapeType="1" noTextEdit="1"/>
              </p:cNvSpPr>
              <p:nvPr/>
            </p:nvSpPr>
            <p:spPr>
              <a:xfrm>
                <a:off x="5878287" y="3105403"/>
                <a:ext cx="3030381" cy="553998"/>
              </a:xfrm>
              <a:prstGeom prst="rect">
                <a:avLst/>
              </a:prstGeom>
              <a:blipFill>
                <a:blip r:embed="rId4"/>
                <a:stretch>
                  <a:fillRect l="-402" t="-12088" b="-2527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97AD00E3-E4C6-4D82-B1CD-5F0E7EE73EA5}"/>
                  </a:ext>
                </a:extLst>
              </p:cNvPr>
              <p:cNvSpPr txBox="1"/>
              <p:nvPr/>
            </p:nvSpPr>
            <p:spPr>
              <a:xfrm>
                <a:off x="6351305" y="1763268"/>
                <a:ext cx="762581"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000" i="1">
                          <a:latin typeface="Cambria Math" panose="02040503050406030204" pitchFamily="18" charset="0"/>
                        </a:rPr>
                        <m:t>𝑥</m:t>
                      </m:r>
                      <m:r>
                        <a:rPr lang="en-US" altLang="ko-KR" sz="2000" i="1">
                          <a:latin typeface="Cambria Math" panose="02040503050406030204" pitchFamily="18" charset="0"/>
                        </a:rPr>
                        <m:t>=2</m:t>
                      </m:r>
                    </m:oMath>
                  </m:oMathPara>
                </a14:m>
                <a:endParaRPr lang="ko-KR" altLang="en-US" sz="2000">
                  <a:latin typeface="Consolas" panose="020B0609020204030204" pitchFamily="49" charset="0"/>
                </a:endParaRPr>
              </a:p>
            </p:txBody>
          </p:sp>
        </mc:Choice>
        <mc:Fallback xmlns="">
          <p:sp>
            <p:nvSpPr>
              <p:cNvPr id="38" name="TextBox 37">
                <a:extLst>
                  <a:ext uri="{FF2B5EF4-FFF2-40B4-BE49-F238E27FC236}">
                    <a16:creationId xmlns:a16="http://schemas.microsoft.com/office/drawing/2014/main" id="{97AD00E3-E4C6-4D82-B1CD-5F0E7EE73EA5}"/>
                  </a:ext>
                </a:extLst>
              </p:cNvPr>
              <p:cNvSpPr txBox="1">
                <a:spLocks noRot="1" noChangeAspect="1" noMove="1" noResize="1" noEditPoints="1" noAdjustHandles="1" noChangeArrowheads="1" noChangeShapeType="1" noTextEdit="1"/>
              </p:cNvSpPr>
              <p:nvPr/>
            </p:nvSpPr>
            <p:spPr>
              <a:xfrm>
                <a:off x="6351305" y="1763268"/>
                <a:ext cx="762581" cy="307777"/>
              </a:xfrm>
              <a:prstGeom prst="rect">
                <a:avLst/>
              </a:prstGeom>
              <a:blipFill>
                <a:blip r:embed="rId5"/>
                <a:stretch>
                  <a:fillRect r="-1600" b="-588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4199C415-66B8-4D7F-8869-59B2B1D02E11}"/>
                  </a:ext>
                </a:extLst>
              </p:cNvPr>
              <p:cNvSpPr txBox="1"/>
              <p:nvPr/>
            </p:nvSpPr>
            <p:spPr>
              <a:xfrm>
                <a:off x="6363127" y="2099099"/>
                <a:ext cx="767197"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000" i="1">
                          <a:latin typeface="Cambria Math" panose="02040503050406030204" pitchFamily="18" charset="0"/>
                        </a:rPr>
                        <m:t>𝑦</m:t>
                      </m:r>
                      <m:r>
                        <a:rPr lang="en-US" altLang="ko-KR" sz="2000" i="1">
                          <a:latin typeface="Cambria Math" panose="02040503050406030204" pitchFamily="18" charset="0"/>
                        </a:rPr>
                        <m:t>=2</m:t>
                      </m:r>
                    </m:oMath>
                  </m:oMathPara>
                </a14:m>
                <a:endParaRPr lang="ko-KR" altLang="en-US" sz="2000">
                  <a:latin typeface="Consolas" panose="020B0609020204030204" pitchFamily="49" charset="0"/>
                </a:endParaRPr>
              </a:p>
            </p:txBody>
          </p:sp>
        </mc:Choice>
        <mc:Fallback xmlns="">
          <p:sp>
            <p:nvSpPr>
              <p:cNvPr id="39" name="TextBox 38">
                <a:extLst>
                  <a:ext uri="{FF2B5EF4-FFF2-40B4-BE49-F238E27FC236}">
                    <a16:creationId xmlns:a16="http://schemas.microsoft.com/office/drawing/2014/main" id="{4199C415-66B8-4D7F-8869-59B2B1D02E11}"/>
                  </a:ext>
                </a:extLst>
              </p:cNvPr>
              <p:cNvSpPr txBox="1">
                <a:spLocks noRot="1" noChangeAspect="1" noMove="1" noResize="1" noEditPoints="1" noAdjustHandles="1" noChangeArrowheads="1" noChangeShapeType="1" noTextEdit="1"/>
              </p:cNvSpPr>
              <p:nvPr/>
            </p:nvSpPr>
            <p:spPr>
              <a:xfrm>
                <a:off x="6363127" y="2099099"/>
                <a:ext cx="767197" cy="307777"/>
              </a:xfrm>
              <a:prstGeom prst="rect">
                <a:avLst/>
              </a:prstGeom>
              <a:blipFill>
                <a:blip r:embed="rId6"/>
                <a:stretch>
                  <a:fillRect l="-2381" r="-1587" b="-23529"/>
                </a:stretch>
              </a:blipFill>
            </p:spPr>
            <p:txBody>
              <a:bodyPr/>
              <a:lstStyle/>
              <a:p>
                <a:r>
                  <a:rPr lang="ko-KR" altLang="en-US">
                    <a:noFill/>
                  </a:rPr>
                  <a:t> </a:t>
                </a:r>
              </a:p>
            </p:txBody>
          </p:sp>
        </mc:Fallback>
      </mc:AlternateContent>
      <p:pic>
        <p:nvPicPr>
          <p:cNvPr id="13" name="Picture 4">
            <a:extLst>
              <a:ext uri="{FF2B5EF4-FFF2-40B4-BE49-F238E27FC236}">
                <a16:creationId xmlns:a16="http://schemas.microsoft.com/office/drawing/2014/main" id="{6BB55171-1941-4B69-99DC-29BF0FCB368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3159" y="2424892"/>
            <a:ext cx="4577609" cy="3136042"/>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직선 연결선 13">
            <a:extLst>
              <a:ext uri="{FF2B5EF4-FFF2-40B4-BE49-F238E27FC236}">
                <a16:creationId xmlns:a16="http://schemas.microsoft.com/office/drawing/2014/main" id="{FC534F4A-9597-45C8-BB5A-9159D848F914}"/>
              </a:ext>
            </a:extLst>
          </p:cNvPr>
          <p:cNvCxnSpPr>
            <a:cxnSpLocks/>
          </p:cNvCxnSpPr>
          <p:nvPr/>
        </p:nvCxnSpPr>
        <p:spPr>
          <a:xfrm flipH="1">
            <a:off x="2900427" y="3807383"/>
            <a:ext cx="1922495" cy="1686347"/>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E95E54E-26BF-4E9D-8877-609EBB2B6BB6}"/>
              </a:ext>
            </a:extLst>
          </p:cNvPr>
          <p:cNvSpPr txBox="1"/>
          <p:nvPr/>
        </p:nvSpPr>
        <p:spPr>
          <a:xfrm>
            <a:off x="2818248" y="5550683"/>
            <a:ext cx="336415" cy="442750"/>
          </a:xfrm>
          <a:prstGeom prst="rect">
            <a:avLst/>
          </a:prstGeom>
          <a:noFill/>
        </p:spPr>
        <p:txBody>
          <a:bodyPr wrap="square" rtlCol="0">
            <a:spAutoFit/>
          </a:bodyPr>
          <a:lstStyle/>
          <a:p>
            <a:pPr algn="l"/>
            <a:r>
              <a:rPr lang="en-US" altLang="ko-KR" sz="2277">
                <a:latin typeface="Consolas" panose="020B0609020204030204" pitchFamily="49" charset="0"/>
              </a:rPr>
              <a:t>w</a:t>
            </a:r>
            <a:endParaRPr lang="ko-KR" altLang="en-US" sz="2277">
              <a:latin typeface="Consolas" panose="020B0609020204030204" pitchFamily="49" charset="0"/>
            </a:endParaRPr>
          </a:p>
        </p:txBody>
      </p:sp>
      <p:sp>
        <p:nvSpPr>
          <p:cNvPr id="16" name="TextBox 15">
            <a:extLst>
              <a:ext uri="{FF2B5EF4-FFF2-40B4-BE49-F238E27FC236}">
                <a16:creationId xmlns:a16="http://schemas.microsoft.com/office/drawing/2014/main" id="{18827D9F-04AE-4095-8F37-3F72F4BA4209}"/>
              </a:ext>
            </a:extLst>
          </p:cNvPr>
          <p:cNvSpPr txBox="1"/>
          <p:nvPr/>
        </p:nvSpPr>
        <p:spPr>
          <a:xfrm>
            <a:off x="276743" y="3748898"/>
            <a:ext cx="336415" cy="442750"/>
          </a:xfrm>
          <a:prstGeom prst="rect">
            <a:avLst/>
          </a:prstGeom>
          <a:noFill/>
        </p:spPr>
        <p:txBody>
          <a:bodyPr wrap="square" rtlCol="0">
            <a:spAutoFit/>
          </a:bodyPr>
          <a:lstStyle/>
          <a:p>
            <a:pPr algn="l"/>
            <a:r>
              <a:rPr lang="en-US" altLang="ko-KR" sz="2277">
                <a:latin typeface="Consolas" panose="020B0609020204030204" pitchFamily="49" charset="0"/>
              </a:rPr>
              <a:t>J</a:t>
            </a:r>
            <a:endParaRPr lang="ko-KR" altLang="en-US" sz="2277">
              <a:latin typeface="Consolas" panose="020B0609020204030204" pitchFamily="49" charset="0"/>
            </a:endParaRPr>
          </a:p>
        </p:txBody>
      </p:sp>
      <p:sp>
        <p:nvSpPr>
          <p:cNvPr id="18" name="타원 17">
            <a:extLst>
              <a:ext uri="{FF2B5EF4-FFF2-40B4-BE49-F238E27FC236}">
                <a16:creationId xmlns:a16="http://schemas.microsoft.com/office/drawing/2014/main" id="{4C378E97-7E38-41F3-B9D3-B55C3E1D9E59}"/>
              </a:ext>
            </a:extLst>
          </p:cNvPr>
          <p:cNvSpPr/>
          <p:nvPr/>
        </p:nvSpPr>
        <p:spPr>
          <a:xfrm>
            <a:off x="4699165" y="2449516"/>
            <a:ext cx="227479" cy="227479"/>
          </a:xfrm>
          <a:prstGeom prst="ellipse">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9" name="직선 화살표 연결선 18">
            <a:extLst>
              <a:ext uri="{FF2B5EF4-FFF2-40B4-BE49-F238E27FC236}">
                <a16:creationId xmlns:a16="http://schemas.microsoft.com/office/drawing/2014/main" id="{539C9730-0207-4D33-81FC-0A0AEB301EE4}"/>
              </a:ext>
            </a:extLst>
          </p:cNvPr>
          <p:cNvCxnSpPr>
            <a:stCxn id="17" idx="1"/>
          </p:cNvCxnSpPr>
          <p:nvPr/>
        </p:nvCxnSpPr>
        <p:spPr>
          <a:xfrm flipH="1" flipV="1">
            <a:off x="5085064" y="2289378"/>
            <a:ext cx="172104" cy="404940"/>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679133DE-F046-4CAD-AD8A-2AEEB2ED0127}"/>
              </a:ext>
            </a:extLst>
          </p:cNvPr>
          <p:cNvCxnSpPr>
            <a:cxnSpLocks/>
          </p:cNvCxnSpPr>
          <p:nvPr/>
        </p:nvCxnSpPr>
        <p:spPr>
          <a:xfrm flipH="1">
            <a:off x="4147379" y="3504885"/>
            <a:ext cx="281316" cy="488028"/>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DC55D80E-6C7B-43DC-9475-84C918941840}"/>
              </a:ext>
            </a:extLst>
          </p:cNvPr>
          <p:cNvCxnSpPr>
            <a:cxnSpLocks/>
          </p:cNvCxnSpPr>
          <p:nvPr/>
        </p:nvCxnSpPr>
        <p:spPr>
          <a:xfrm flipH="1">
            <a:off x="3905750" y="3992913"/>
            <a:ext cx="223314" cy="359547"/>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AC83A7CD-2B7F-4C74-8A89-3A6BC447E898}"/>
              </a:ext>
            </a:extLst>
          </p:cNvPr>
          <p:cNvCxnSpPr>
            <a:cxnSpLocks/>
          </p:cNvCxnSpPr>
          <p:nvPr/>
        </p:nvCxnSpPr>
        <p:spPr>
          <a:xfrm flipH="1">
            <a:off x="3657631" y="4372999"/>
            <a:ext cx="223314" cy="257491"/>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397D888F-5667-4B61-9236-7A13D1ADB8B8}"/>
              </a:ext>
            </a:extLst>
          </p:cNvPr>
          <p:cNvCxnSpPr>
            <a:cxnSpLocks/>
          </p:cNvCxnSpPr>
          <p:nvPr/>
        </p:nvCxnSpPr>
        <p:spPr>
          <a:xfrm flipH="1">
            <a:off x="3388582" y="4666469"/>
            <a:ext cx="223314" cy="194634"/>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57943FEF-D64A-4503-BA56-389F9D26861E}"/>
              </a:ext>
            </a:extLst>
          </p:cNvPr>
          <p:cNvCxnSpPr>
            <a:cxnSpLocks/>
          </p:cNvCxnSpPr>
          <p:nvPr/>
        </p:nvCxnSpPr>
        <p:spPr>
          <a:xfrm flipH="1">
            <a:off x="3176852" y="4861103"/>
            <a:ext cx="211731" cy="142761"/>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직사각형 24">
            <a:extLst>
              <a:ext uri="{FF2B5EF4-FFF2-40B4-BE49-F238E27FC236}">
                <a16:creationId xmlns:a16="http://schemas.microsoft.com/office/drawing/2014/main" id="{4911EC13-6654-4B71-9286-478EB05A68DF}"/>
              </a:ext>
            </a:extLst>
          </p:cNvPr>
          <p:cNvSpPr/>
          <p:nvPr/>
        </p:nvSpPr>
        <p:spPr>
          <a:xfrm>
            <a:off x="4249203" y="4568064"/>
            <a:ext cx="2048451" cy="338554"/>
          </a:xfrm>
          <a:prstGeom prst="rect">
            <a:avLst/>
          </a:prstGeom>
        </p:spPr>
        <p:txBody>
          <a:bodyPr wrap="square">
            <a:spAutoFit/>
          </a:bodyPr>
          <a:lstStyle/>
          <a:p>
            <a:r>
              <a:rPr lang="en-US" altLang="ko-KR" sz="1600" b="1">
                <a:latin typeface="+mj-ea"/>
                <a:ea typeface="+mj-ea"/>
              </a:rPr>
              <a:t>Minimum cost</a:t>
            </a:r>
          </a:p>
        </p:txBody>
      </p:sp>
      <p:cxnSp>
        <p:nvCxnSpPr>
          <p:cNvPr id="26" name="직선 화살표 연결선 25">
            <a:extLst>
              <a:ext uri="{FF2B5EF4-FFF2-40B4-BE49-F238E27FC236}">
                <a16:creationId xmlns:a16="http://schemas.microsoft.com/office/drawing/2014/main" id="{81F695A4-5987-4612-9D95-61ACEC4AF603}"/>
              </a:ext>
            </a:extLst>
          </p:cNvPr>
          <p:cNvCxnSpPr>
            <a:cxnSpLocks/>
            <a:stCxn id="25" idx="1"/>
          </p:cNvCxnSpPr>
          <p:nvPr/>
        </p:nvCxnSpPr>
        <p:spPr>
          <a:xfrm flipH="1">
            <a:off x="2986457" y="4737341"/>
            <a:ext cx="1262746" cy="458537"/>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직사각형 26">
            <a:extLst>
              <a:ext uri="{FF2B5EF4-FFF2-40B4-BE49-F238E27FC236}">
                <a16:creationId xmlns:a16="http://schemas.microsoft.com/office/drawing/2014/main" id="{5646FCA0-4ACC-4CB0-97DE-FFA27A43208D}"/>
              </a:ext>
            </a:extLst>
          </p:cNvPr>
          <p:cNvSpPr/>
          <p:nvPr/>
        </p:nvSpPr>
        <p:spPr>
          <a:xfrm>
            <a:off x="1962231" y="2580698"/>
            <a:ext cx="2048451" cy="338554"/>
          </a:xfrm>
          <a:prstGeom prst="rect">
            <a:avLst/>
          </a:prstGeom>
        </p:spPr>
        <p:txBody>
          <a:bodyPr wrap="square">
            <a:spAutoFit/>
          </a:bodyPr>
          <a:lstStyle/>
          <a:p>
            <a:r>
              <a:rPr lang="en-US" altLang="ko-KR" sz="1600" b="1">
                <a:latin typeface="+mj-ea"/>
                <a:ea typeface="+mj-ea"/>
              </a:rPr>
              <a:t>Initial Weight</a:t>
            </a:r>
          </a:p>
        </p:txBody>
      </p:sp>
      <p:cxnSp>
        <p:nvCxnSpPr>
          <p:cNvPr id="28" name="직선 화살표 연결선 27">
            <a:extLst>
              <a:ext uri="{FF2B5EF4-FFF2-40B4-BE49-F238E27FC236}">
                <a16:creationId xmlns:a16="http://schemas.microsoft.com/office/drawing/2014/main" id="{739D6351-9DBD-4288-AD1B-AF774A0C9FE5}"/>
              </a:ext>
            </a:extLst>
          </p:cNvPr>
          <p:cNvCxnSpPr>
            <a:cxnSpLocks/>
          </p:cNvCxnSpPr>
          <p:nvPr/>
        </p:nvCxnSpPr>
        <p:spPr>
          <a:xfrm>
            <a:off x="3611896" y="2785792"/>
            <a:ext cx="789435" cy="493247"/>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직사각형 28">
            <a:extLst>
              <a:ext uri="{FF2B5EF4-FFF2-40B4-BE49-F238E27FC236}">
                <a16:creationId xmlns:a16="http://schemas.microsoft.com/office/drawing/2014/main" id="{C879CBAB-F423-43AC-9779-ECAE8622F771}"/>
              </a:ext>
            </a:extLst>
          </p:cNvPr>
          <p:cNvSpPr/>
          <p:nvPr/>
        </p:nvSpPr>
        <p:spPr>
          <a:xfrm>
            <a:off x="1690173" y="3260330"/>
            <a:ext cx="2048451" cy="338554"/>
          </a:xfrm>
          <a:prstGeom prst="rect">
            <a:avLst/>
          </a:prstGeom>
        </p:spPr>
        <p:txBody>
          <a:bodyPr wrap="square">
            <a:spAutoFit/>
          </a:bodyPr>
          <a:lstStyle/>
          <a:p>
            <a:r>
              <a:rPr lang="en-US" altLang="ko-KR" sz="1600" b="1">
                <a:latin typeface="+mj-ea"/>
                <a:ea typeface="+mj-ea"/>
              </a:rPr>
              <a:t>Increment Step</a:t>
            </a:r>
          </a:p>
        </p:txBody>
      </p:sp>
      <p:cxnSp>
        <p:nvCxnSpPr>
          <p:cNvPr id="30" name="직선 화살표 연결선 29">
            <a:extLst>
              <a:ext uri="{FF2B5EF4-FFF2-40B4-BE49-F238E27FC236}">
                <a16:creationId xmlns:a16="http://schemas.microsoft.com/office/drawing/2014/main" id="{4A08C287-6C40-4573-9F50-E4D5642B81DE}"/>
              </a:ext>
            </a:extLst>
          </p:cNvPr>
          <p:cNvCxnSpPr>
            <a:cxnSpLocks/>
          </p:cNvCxnSpPr>
          <p:nvPr/>
        </p:nvCxnSpPr>
        <p:spPr>
          <a:xfrm>
            <a:off x="3339838" y="3465424"/>
            <a:ext cx="789435" cy="493247"/>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화살표: 오른쪽 32">
            <a:extLst>
              <a:ext uri="{FF2B5EF4-FFF2-40B4-BE49-F238E27FC236}">
                <a16:creationId xmlns:a16="http://schemas.microsoft.com/office/drawing/2014/main" id="{712A800B-EE77-485B-9C62-0FB6D21938A6}"/>
              </a:ext>
            </a:extLst>
          </p:cNvPr>
          <p:cNvSpPr/>
          <p:nvPr/>
        </p:nvSpPr>
        <p:spPr>
          <a:xfrm flipH="1">
            <a:off x="4332931" y="5496873"/>
            <a:ext cx="546144" cy="353968"/>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35" name="직선 연결선 34">
            <a:extLst>
              <a:ext uri="{FF2B5EF4-FFF2-40B4-BE49-F238E27FC236}">
                <a16:creationId xmlns:a16="http://schemas.microsoft.com/office/drawing/2014/main" id="{BC941C5A-6744-446D-BD92-C788B7F13325}"/>
              </a:ext>
            </a:extLst>
          </p:cNvPr>
          <p:cNvCxnSpPr>
            <a:cxnSpLocks/>
          </p:cNvCxnSpPr>
          <p:nvPr/>
        </p:nvCxnSpPr>
        <p:spPr>
          <a:xfrm>
            <a:off x="1590569" y="5121149"/>
            <a:ext cx="3019980" cy="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D9BFF815-9593-422A-AEF4-528A4ABA904B}"/>
              </a:ext>
            </a:extLst>
          </p:cNvPr>
          <p:cNvCxnSpPr>
            <a:cxnSpLocks/>
          </p:cNvCxnSpPr>
          <p:nvPr/>
        </p:nvCxnSpPr>
        <p:spPr>
          <a:xfrm flipH="1">
            <a:off x="4439237" y="2749492"/>
            <a:ext cx="352621" cy="737426"/>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직선 연결선 39">
            <a:extLst>
              <a:ext uri="{FF2B5EF4-FFF2-40B4-BE49-F238E27FC236}">
                <a16:creationId xmlns:a16="http://schemas.microsoft.com/office/drawing/2014/main" id="{086FE4F7-ED1B-415F-8818-46C1AFB4AABE}"/>
              </a:ext>
            </a:extLst>
          </p:cNvPr>
          <p:cNvCxnSpPr>
            <a:cxnSpLocks/>
          </p:cNvCxnSpPr>
          <p:nvPr/>
        </p:nvCxnSpPr>
        <p:spPr>
          <a:xfrm flipH="1">
            <a:off x="4271478" y="1623915"/>
            <a:ext cx="1042191" cy="2728545"/>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43" name="타원 42">
            <a:extLst>
              <a:ext uri="{FF2B5EF4-FFF2-40B4-BE49-F238E27FC236}">
                <a16:creationId xmlns:a16="http://schemas.microsoft.com/office/drawing/2014/main" id="{9B28081C-6AE9-43A7-A769-FCD6974DC4B0}"/>
              </a:ext>
            </a:extLst>
          </p:cNvPr>
          <p:cNvSpPr/>
          <p:nvPr/>
        </p:nvSpPr>
        <p:spPr>
          <a:xfrm>
            <a:off x="2894905" y="4898298"/>
            <a:ext cx="227479" cy="227479"/>
          </a:xfrm>
          <a:prstGeom prst="ellipse">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mc:Choice xmlns:a14="http://schemas.microsoft.com/office/drawing/2010/main" Requires="a14">
          <p:sp>
            <p:nvSpPr>
              <p:cNvPr id="44" name="TextBox 43">
                <a:extLst>
                  <a:ext uri="{FF2B5EF4-FFF2-40B4-BE49-F238E27FC236}">
                    <a16:creationId xmlns:a16="http://schemas.microsoft.com/office/drawing/2014/main" id="{24088844-BE7D-4B43-B326-1A10FBEAB2AB}"/>
                  </a:ext>
                </a:extLst>
              </p:cNvPr>
              <p:cNvSpPr txBox="1"/>
              <p:nvPr/>
            </p:nvSpPr>
            <p:spPr>
              <a:xfrm>
                <a:off x="5878287" y="5032160"/>
                <a:ext cx="3351943" cy="8309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i="1" smtClean="0">
                          <a:latin typeface="Cambria Math" panose="02040503050406030204" pitchFamily="18" charset="0"/>
                        </a:rPr>
                        <m:t>𝑤</m:t>
                      </m:r>
                      <m:r>
                        <a:rPr lang="en-US" altLang="ko-KR" i="1" smtClean="0">
                          <a:latin typeface="Cambria Math" panose="02040503050406030204" pitchFamily="18" charset="0"/>
                        </a:rPr>
                        <m:t> =</m:t>
                      </m:r>
                      <m:r>
                        <a:rPr lang="en-US" altLang="ko-KR" i="1" smtClean="0">
                          <a:latin typeface="Cambria Math" panose="02040503050406030204" pitchFamily="18" charset="0"/>
                        </a:rPr>
                        <m:t>𝑤</m:t>
                      </m:r>
                      <m:r>
                        <a:rPr lang="en-US" altLang="ko-KR" i="1" smtClean="0">
                          <a:latin typeface="Cambria Math" panose="02040503050406030204" pitchFamily="18" charset="0"/>
                        </a:rPr>
                        <m:t> −</m:t>
                      </m:r>
                      <m:r>
                        <a:rPr lang="ko-KR" altLang="en-US" i="1">
                          <a:latin typeface="Cambria Math" panose="02040503050406030204" pitchFamily="18" charset="0"/>
                        </a:rPr>
                        <m:t>𝜂</m:t>
                      </m:r>
                      <m:r>
                        <a:rPr lang="en-US" altLang="ko-KR" b="0" i="1" smtClean="0">
                          <a:latin typeface="Cambria Math" panose="02040503050406030204" pitchFamily="18" charset="0"/>
                        </a:rPr>
                        <m:t>(</m:t>
                      </m:r>
                      <m:d>
                        <m:dPr>
                          <m:ctrlPr>
                            <a:rPr lang="en-US" altLang="ko-KR" i="1">
                              <a:latin typeface="Cambria Math" panose="02040503050406030204" pitchFamily="18" charset="0"/>
                            </a:rPr>
                          </m:ctrlPr>
                        </m:dPr>
                        <m:e>
                          <m:acc>
                            <m:accPr>
                              <m:chr m:val="̂"/>
                              <m:ctrlPr>
                                <a:rPr lang="en-US" altLang="ko-KR" i="1">
                                  <a:latin typeface="Cambria Math" panose="02040503050406030204" pitchFamily="18" charset="0"/>
                                </a:rPr>
                              </m:ctrlPr>
                            </m:accPr>
                            <m:e>
                              <m:r>
                                <a:rPr lang="en-US" altLang="ko-KR" i="1">
                                  <a:latin typeface="Cambria Math" panose="02040503050406030204" pitchFamily="18" charset="0"/>
                                </a:rPr>
                                <m:t>𝑦</m:t>
                              </m:r>
                            </m:e>
                          </m:acc>
                          <m:r>
                            <a:rPr lang="en-US" altLang="ko-KR" i="1">
                              <a:latin typeface="Cambria Math" panose="02040503050406030204" pitchFamily="18" charset="0"/>
                            </a:rPr>
                            <m:t>−</m:t>
                          </m:r>
                          <m:r>
                            <a:rPr lang="en-US" altLang="ko-KR" i="1">
                              <a:latin typeface="Cambria Math" panose="02040503050406030204" pitchFamily="18" charset="0"/>
                            </a:rPr>
                            <m:t>𝑦</m:t>
                          </m:r>
                        </m:e>
                      </m:d>
                      <m:r>
                        <m:rPr>
                          <m:sty m:val="p"/>
                        </m:rPr>
                        <a:rPr lang="en-US" altLang="ko-KR">
                          <a:latin typeface="Cambria Math" panose="02040503050406030204" pitchFamily="18" charset="0"/>
                        </a:rPr>
                        <m:t>x</m:t>
                      </m:r>
                      <m:r>
                        <a:rPr lang="en-US" altLang="ko-KR">
                          <a:latin typeface="Cambria Math" panose="02040503050406030204" pitchFamily="18" charset="0"/>
                        </a:rPr>
                        <m:t>+1∗</m:t>
                      </m:r>
                      <m:r>
                        <m:rPr>
                          <m:sty m:val="p"/>
                        </m:rPr>
                        <a:rPr lang="en-US" altLang="ko-KR">
                          <a:latin typeface="Cambria Math" panose="02040503050406030204" pitchFamily="18" charset="0"/>
                        </a:rPr>
                        <m:t>w</m:t>
                      </m:r>
                      <m:r>
                        <a:rPr lang="en-US" altLang="ko-KR" b="0" i="0" smtClean="0">
                          <a:latin typeface="Cambria Math" panose="02040503050406030204" pitchFamily="18" charset="0"/>
                        </a:rPr>
                        <m:t>)</m:t>
                      </m:r>
                    </m:oMath>
                  </m:oMathPara>
                </a14:m>
                <a:endParaRPr lang="en-US" altLang="ko-KR">
                  <a:latin typeface="Consolas" panose="020B0609020204030204" pitchFamily="49" charset="0"/>
                </a:endParaRPr>
              </a:p>
              <a:p>
                <a:r>
                  <a:rPr lang="ko-KR" altLang="en-US">
                    <a:latin typeface="Consolas" panose="020B0609020204030204" pitchFamily="49" charset="0"/>
                  </a:rPr>
                  <a:t> </a:t>
                </a:r>
                <a:r>
                  <a:rPr lang="en-US" altLang="ko-KR">
                    <a:latin typeface="Consolas" panose="020B0609020204030204" pitchFamily="49" charset="0"/>
                  </a:rPr>
                  <a:t>2.89</a:t>
                </a:r>
                <a:r>
                  <a:rPr lang="ko-KR" altLang="en-US">
                    <a:latin typeface="Consolas" panose="020B0609020204030204" pitchFamily="49" charset="0"/>
                  </a:rPr>
                  <a:t> </a:t>
                </a:r>
                <a:r>
                  <a:rPr lang="en-US" altLang="ko-KR">
                    <a:latin typeface="Consolas" panose="020B0609020204030204" pitchFamily="49" charset="0"/>
                  </a:rPr>
                  <a:t>3</a:t>
                </a:r>
                <a:r>
                  <a:rPr lang="ko-KR" altLang="en-US">
                    <a:latin typeface="Consolas" panose="020B0609020204030204" pitchFamily="49" charset="0"/>
                  </a:rPr>
                  <a:t>       </a:t>
                </a:r>
                <a:r>
                  <a:rPr lang="en-US" altLang="ko-KR">
                    <a:latin typeface="Consolas" panose="020B0609020204030204" pitchFamily="49" charset="0"/>
                  </a:rPr>
                  <a:t>0.01(8 + 3)</a:t>
                </a:r>
              </a:p>
              <a:p>
                <a:r>
                  <a:rPr lang="en-US" altLang="ko-KR">
                    <a:latin typeface="Consolas" panose="020B0609020204030204" pitchFamily="49" charset="0"/>
                  </a:rPr>
                  <a:t>              -0.11</a:t>
                </a:r>
                <a:endParaRPr lang="ko-KR" altLang="en-US">
                  <a:latin typeface="Consolas" panose="020B0609020204030204" pitchFamily="49" charset="0"/>
                </a:endParaRPr>
              </a:p>
            </p:txBody>
          </p:sp>
        </mc:Choice>
        <mc:Fallback>
          <p:sp>
            <p:nvSpPr>
              <p:cNvPr id="44" name="TextBox 43">
                <a:extLst>
                  <a:ext uri="{FF2B5EF4-FFF2-40B4-BE49-F238E27FC236}">
                    <a16:creationId xmlns:a16="http://schemas.microsoft.com/office/drawing/2014/main" id="{24088844-BE7D-4B43-B326-1A10FBEAB2AB}"/>
                  </a:ext>
                </a:extLst>
              </p:cNvPr>
              <p:cNvSpPr txBox="1">
                <a:spLocks noRot="1" noChangeAspect="1" noMove="1" noResize="1" noEditPoints="1" noAdjustHandles="1" noChangeArrowheads="1" noChangeShapeType="1" noTextEdit="1"/>
              </p:cNvSpPr>
              <p:nvPr/>
            </p:nvSpPr>
            <p:spPr>
              <a:xfrm>
                <a:off x="5878287" y="5032160"/>
                <a:ext cx="3351943" cy="830997"/>
              </a:xfrm>
              <a:prstGeom prst="rect">
                <a:avLst/>
              </a:prstGeom>
              <a:blipFill>
                <a:blip r:embed="rId8"/>
                <a:stretch>
                  <a:fillRect l="-364" t="-8029" b="-16058"/>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6A601BFF-C112-4F9D-8DC8-7A4CE683CFE6}"/>
              </a:ext>
            </a:extLst>
          </p:cNvPr>
          <p:cNvSpPr>
            <a:spLocks noGrp="1"/>
          </p:cNvSpPr>
          <p:nvPr>
            <p:ph type="body" sz="quarter" idx="19"/>
          </p:nvPr>
        </p:nvSpPr>
        <p:spPr/>
        <p:txBody>
          <a:bodyPr/>
          <a:lstStyle/>
          <a:p>
            <a:r>
              <a:rPr lang="en-US" altLang="ko-KR"/>
              <a:t>L2 </a:t>
            </a:r>
            <a:r>
              <a:rPr lang="ko-KR" altLang="en-US"/>
              <a:t>규제의 미분</a:t>
            </a:r>
          </a:p>
        </p:txBody>
      </p:sp>
      <p:sp>
        <p:nvSpPr>
          <p:cNvPr id="45" name="텍스트 개체 틀 6">
            <a:extLst>
              <a:ext uri="{FF2B5EF4-FFF2-40B4-BE49-F238E27FC236}">
                <a16:creationId xmlns:a16="http://schemas.microsoft.com/office/drawing/2014/main" id="{EF10E46D-92E3-4775-A2C9-5AF9EB376235}"/>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mc:AlternateContent xmlns:mc="http://schemas.openxmlformats.org/markup-compatibility/2006">
        <mc:Choice xmlns:a14="http://schemas.microsoft.com/office/drawing/2010/main" Requires="a14">
          <p:sp>
            <p:nvSpPr>
              <p:cNvPr id="34" name="TextBox 33">
                <a:extLst>
                  <a:ext uri="{FF2B5EF4-FFF2-40B4-BE49-F238E27FC236}">
                    <a16:creationId xmlns:a16="http://schemas.microsoft.com/office/drawing/2014/main" id="{4896886B-58EA-2248-6201-ED585D0A2618}"/>
                  </a:ext>
                </a:extLst>
              </p:cNvPr>
              <p:cNvSpPr txBox="1"/>
              <p:nvPr/>
            </p:nvSpPr>
            <p:spPr>
              <a:xfrm>
                <a:off x="5846523" y="4005531"/>
                <a:ext cx="3165931" cy="8309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i="1" smtClean="0">
                          <a:latin typeface="Cambria Math" panose="02040503050406030204" pitchFamily="18" charset="0"/>
                        </a:rPr>
                        <m:t>𝑤</m:t>
                      </m:r>
                      <m:r>
                        <a:rPr lang="en-US" altLang="ko-KR" i="1" smtClean="0">
                          <a:latin typeface="Cambria Math" panose="02040503050406030204" pitchFamily="18" charset="0"/>
                        </a:rPr>
                        <m:t> =</m:t>
                      </m:r>
                      <m:r>
                        <a:rPr lang="en-US" altLang="ko-KR" i="1" smtClean="0">
                          <a:latin typeface="Cambria Math" panose="02040503050406030204" pitchFamily="18" charset="0"/>
                        </a:rPr>
                        <m:t>𝑤</m:t>
                      </m:r>
                      <m:r>
                        <a:rPr lang="en-US" altLang="ko-KR" i="1" smtClean="0">
                          <a:latin typeface="Cambria Math" panose="02040503050406030204" pitchFamily="18" charset="0"/>
                        </a:rPr>
                        <m:t> −</m:t>
                      </m:r>
                      <m:r>
                        <a:rPr lang="ko-KR" altLang="en-US" i="1">
                          <a:latin typeface="Cambria Math" panose="02040503050406030204" pitchFamily="18" charset="0"/>
                        </a:rPr>
                        <m:t>𝜂</m:t>
                      </m:r>
                      <m:r>
                        <a:rPr lang="en-US" altLang="ko-KR" b="0" i="1" smtClean="0">
                          <a:latin typeface="Cambria Math" panose="02040503050406030204" pitchFamily="18" charset="0"/>
                        </a:rPr>
                        <m:t>(</m:t>
                      </m:r>
                      <m:d>
                        <m:dPr>
                          <m:ctrlPr>
                            <a:rPr lang="en-US" altLang="ko-KR" i="1">
                              <a:latin typeface="Cambria Math" panose="02040503050406030204" pitchFamily="18" charset="0"/>
                            </a:rPr>
                          </m:ctrlPr>
                        </m:dPr>
                        <m:e>
                          <m:acc>
                            <m:accPr>
                              <m:chr m:val="̂"/>
                              <m:ctrlPr>
                                <a:rPr lang="en-US" altLang="ko-KR" i="1">
                                  <a:latin typeface="Cambria Math" panose="02040503050406030204" pitchFamily="18" charset="0"/>
                                </a:rPr>
                              </m:ctrlPr>
                            </m:accPr>
                            <m:e>
                              <m:r>
                                <a:rPr lang="en-US" altLang="ko-KR" i="1">
                                  <a:latin typeface="Cambria Math" panose="02040503050406030204" pitchFamily="18" charset="0"/>
                                </a:rPr>
                                <m:t>𝑦</m:t>
                              </m:r>
                            </m:e>
                          </m:acc>
                          <m:r>
                            <a:rPr lang="en-US" altLang="ko-KR" i="1">
                              <a:latin typeface="Cambria Math" panose="02040503050406030204" pitchFamily="18" charset="0"/>
                            </a:rPr>
                            <m:t>−</m:t>
                          </m:r>
                          <m:r>
                            <a:rPr lang="en-US" altLang="ko-KR" i="1">
                              <a:latin typeface="Cambria Math" panose="02040503050406030204" pitchFamily="18" charset="0"/>
                            </a:rPr>
                            <m:t>𝑦</m:t>
                          </m:r>
                        </m:e>
                      </m:d>
                      <m:r>
                        <m:rPr>
                          <m:sty m:val="p"/>
                        </m:rPr>
                        <a:rPr lang="en-US" altLang="ko-KR">
                          <a:latin typeface="Cambria Math" panose="02040503050406030204" pitchFamily="18" charset="0"/>
                        </a:rPr>
                        <m:t>x</m:t>
                      </m:r>
                      <m:r>
                        <a:rPr lang="en-US" altLang="ko-KR">
                          <a:latin typeface="Cambria Math" panose="02040503050406030204" pitchFamily="18" charset="0"/>
                        </a:rPr>
                        <m:t>+1)</m:t>
                      </m:r>
                    </m:oMath>
                  </m:oMathPara>
                </a14:m>
                <a:endParaRPr lang="en-US" altLang="ko-KR">
                  <a:latin typeface="Consolas" panose="020B0609020204030204" pitchFamily="49" charset="0"/>
                </a:endParaRPr>
              </a:p>
              <a:p>
                <a:r>
                  <a:rPr lang="ko-KR" altLang="en-US">
                    <a:latin typeface="Consolas" panose="020B0609020204030204" pitchFamily="49" charset="0"/>
                  </a:rPr>
                  <a:t> </a:t>
                </a:r>
                <a:r>
                  <a:rPr lang="en-US" altLang="ko-KR">
                    <a:latin typeface="Consolas" panose="020B0609020204030204" pitchFamily="49" charset="0"/>
                  </a:rPr>
                  <a:t>2.91</a:t>
                </a:r>
                <a:r>
                  <a:rPr lang="ko-KR" altLang="en-US">
                    <a:latin typeface="Consolas" panose="020B0609020204030204" pitchFamily="49" charset="0"/>
                  </a:rPr>
                  <a:t> </a:t>
                </a:r>
                <a:r>
                  <a:rPr lang="en-US" altLang="ko-KR">
                    <a:latin typeface="Consolas" panose="020B0609020204030204" pitchFamily="49" charset="0"/>
                  </a:rPr>
                  <a:t>3</a:t>
                </a:r>
                <a:r>
                  <a:rPr lang="ko-KR" altLang="en-US">
                    <a:latin typeface="Consolas" panose="020B0609020204030204" pitchFamily="49" charset="0"/>
                  </a:rPr>
                  <a:t>       </a:t>
                </a:r>
                <a:r>
                  <a:rPr lang="en-US" altLang="ko-KR">
                    <a:latin typeface="Consolas" panose="020B0609020204030204" pitchFamily="49" charset="0"/>
                  </a:rPr>
                  <a:t>0.01(8 + 1)</a:t>
                </a:r>
              </a:p>
              <a:p>
                <a:r>
                  <a:rPr lang="en-US" altLang="ko-KR">
                    <a:latin typeface="Consolas" panose="020B0609020204030204" pitchFamily="49" charset="0"/>
                  </a:rPr>
                  <a:t>              -0.09</a:t>
                </a:r>
                <a:endParaRPr lang="ko-KR" altLang="en-US">
                  <a:latin typeface="Consolas" panose="020B0609020204030204" pitchFamily="49" charset="0"/>
                </a:endParaRPr>
              </a:p>
            </p:txBody>
          </p:sp>
        </mc:Choice>
        <mc:Fallback>
          <p:sp>
            <p:nvSpPr>
              <p:cNvPr id="34" name="TextBox 33">
                <a:extLst>
                  <a:ext uri="{FF2B5EF4-FFF2-40B4-BE49-F238E27FC236}">
                    <a16:creationId xmlns:a16="http://schemas.microsoft.com/office/drawing/2014/main" id="{4896886B-58EA-2248-6201-ED585D0A2618}"/>
                  </a:ext>
                </a:extLst>
              </p:cNvPr>
              <p:cNvSpPr txBox="1">
                <a:spLocks noRot="1" noChangeAspect="1" noMove="1" noResize="1" noEditPoints="1" noAdjustHandles="1" noChangeArrowheads="1" noChangeShapeType="1" noTextEdit="1"/>
              </p:cNvSpPr>
              <p:nvPr/>
            </p:nvSpPr>
            <p:spPr>
              <a:xfrm>
                <a:off x="5846523" y="4005531"/>
                <a:ext cx="3165931" cy="830997"/>
              </a:xfrm>
              <a:prstGeom prst="rect">
                <a:avLst/>
              </a:prstGeom>
              <a:blipFill>
                <a:blip r:embed="rId9"/>
                <a:stretch>
                  <a:fillRect l="-4432" t="-8088" r="-3661" b="-16912"/>
                </a:stretch>
              </a:blipFill>
            </p:spPr>
            <p:txBody>
              <a:bodyPr/>
              <a:lstStyle/>
              <a:p>
                <a:r>
                  <a:rPr lang="ko-KR" altLang="en-US">
                    <a:noFill/>
                  </a:rPr>
                  <a:t> </a:t>
                </a:r>
              </a:p>
            </p:txBody>
          </p:sp>
        </mc:Fallback>
      </mc:AlternateContent>
      <p:sp>
        <p:nvSpPr>
          <p:cNvPr id="41" name="TextBox 40">
            <a:extLst>
              <a:ext uri="{FF2B5EF4-FFF2-40B4-BE49-F238E27FC236}">
                <a16:creationId xmlns:a16="http://schemas.microsoft.com/office/drawing/2014/main" id="{370E9B29-A481-DD8B-CA47-31E1DE1012F1}"/>
              </a:ext>
            </a:extLst>
          </p:cNvPr>
          <p:cNvSpPr txBox="1"/>
          <p:nvPr/>
        </p:nvSpPr>
        <p:spPr>
          <a:xfrm>
            <a:off x="9290542" y="3970273"/>
            <a:ext cx="1140056" cy="461665"/>
          </a:xfrm>
          <a:prstGeom prst="rect">
            <a:avLst/>
          </a:prstGeom>
          <a:noFill/>
        </p:spPr>
        <p:txBody>
          <a:bodyPr wrap="none" rtlCol="0">
            <a:spAutoFit/>
          </a:bodyPr>
          <a:lstStyle/>
          <a:p>
            <a:pPr algn="l"/>
            <a:r>
              <a:rPr lang="en-US" altLang="ko-KR" sz="2400">
                <a:latin typeface="Consolas" panose="020B0609020204030204" pitchFamily="49" charset="0"/>
              </a:rPr>
              <a:t>L1</a:t>
            </a:r>
            <a:r>
              <a:rPr lang="ko-KR" altLang="en-US" sz="2400">
                <a:latin typeface="Consolas" panose="020B0609020204030204" pitchFamily="49" charset="0"/>
              </a:rPr>
              <a:t>규제</a:t>
            </a:r>
          </a:p>
        </p:txBody>
      </p:sp>
      <p:sp>
        <p:nvSpPr>
          <p:cNvPr id="42" name="TextBox 41">
            <a:extLst>
              <a:ext uri="{FF2B5EF4-FFF2-40B4-BE49-F238E27FC236}">
                <a16:creationId xmlns:a16="http://schemas.microsoft.com/office/drawing/2014/main" id="{E12D5E82-F64E-099D-B0D2-EF071DB0074F}"/>
              </a:ext>
            </a:extLst>
          </p:cNvPr>
          <p:cNvSpPr txBox="1"/>
          <p:nvPr/>
        </p:nvSpPr>
        <p:spPr>
          <a:xfrm>
            <a:off x="9273480" y="4890316"/>
            <a:ext cx="1140056" cy="461665"/>
          </a:xfrm>
          <a:prstGeom prst="rect">
            <a:avLst/>
          </a:prstGeom>
          <a:noFill/>
        </p:spPr>
        <p:txBody>
          <a:bodyPr wrap="none" rtlCol="0">
            <a:spAutoFit/>
          </a:bodyPr>
          <a:lstStyle/>
          <a:p>
            <a:pPr algn="l"/>
            <a:r>
              <a:rPr lang="en-US" altLang="ko-KR" sz="2400">
                <a:latin typeface="Consolas" panose="020B0609020204030204" pitchFamily="49" charset="0"/>
              </a:rPr>
              <a:t>L2</a:t>
            </a:r>
            <a:r>
              <a:rPr lang="ko-KR" altLang="en-US" sz="2400">
                <a:latin typeface="Consolas" panose="020B0609020204030204" pitchFamily="49" charset="0"/>
              </a:rPr>
              <a:t>규제</a:t>
            </a:r>
          </a:p>
        </p:txBody>
      </p:sp>
    </p:spTree>
    <p:extLst>
      <p:ext uri="{BB962C8B-B14F-4D97-AF65-F5344CB8AC3E}">
        <p14:creationId xmlns:p14="http://schemas.microsoft.com/office/powerpoint/2010/main" val="4116289784"/>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직사각형 11">
            <a:extLst>
              <a:ext uri="{FF2B5EF4-FFF2-40B4-BE49-F238E27FC236}">
                <a16:creationId xmlns:a16="http://schemas.microsoft.com/office/drawing/2014/main" id="{CB1318EA-5A0C-4F29-A641-7892DE1696F2}"/>
              </a:ext>
            </a:extLst>
          </p:cNvPr>
          <p:cNvSpPr/>
          <p:nvPr/>
        </p:nvSpPr>
        <p:spPr>
          <a:xfrm>
            <a:off x="320050" y="909904"/>
            <a:ext cx="7038680" cy="400110"/>
          </a:xfrm>
          <a:prstGeom prst="rect">
            <a:avLst/>
          </a:prstGeom>
        </p:spPr>
        <p:txBody>
          <a:bodyPr wrap="square">
            <a:spAutoFit/>
          </a:bodyPr>
          <a:lstStyle/>
          <a:p>
            <a:r>
              <a:rPr lang="ko-KR" altLang="en-US" sz="2000" b="1">
                <a:latin typeface="+mj-ea"/>
                <a:ea typeface="+mj-ea"/>
              </a:rPr>
              <a:t>규제를 적용한 경사 하강법</a:t>
            </a:r>
            <a:endParaRPr lang="en-US" altLang="ko-KR" sz="2000" b="1">
              <a:latin typeface="+mj-ea"/>
              <a:ea typeface="+mj-ea"/>
            </a:endParaRP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DAAB5AD2-ED48-4929-9535-B980F5F1ED62}"/>
                  </a:ext>
                </a:extLst>
              </p:cNvPr>
              <p:cNvSpPr txBox="1"/>
              <p:nvPr/>
            </p:nvSpPr>
            <p:spPr>
              <a:xfrm>
                <a:off x="6363127" y="1397836"/>
                <a:ext cx="1407565"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000" i="1">
                              <a:latin typeface="Cambria Math" panose="02040503050406030204" pitchFamily="18" charset="0"/>
                            </a:rPr>
                          </m:ctrlPr>
                        </m:accPr>
                        <m:e>
                          <m:r>
                            <a:rPr lang="en-US" altLang="ko-KR" sz="2000" i="1">
                              <a:latin typeface="Cambria Math" panose="02040503050406030204" pitchFamily="18" charset="0"/>
                            </a:rPr>
                            <m:t>𝑦</m:t>
                          </m:r>
                        </m:e>
                      </m:acc>
                      <m:r>
                        <a:rPr lang="en-US" altLang="ko-KR" sz="2000" i="1">
                          <a:latin typeface="Cambria Math" panose="02040503050406030204" pitchFamily="18" charset="0"/>
                        </a:rPr>
                        <m:t>=</m:t>
                      </m:r>
                      <m:r>
                        <a:rPr lang="en-US" altLang="ko-KR" sz="2000" i="1">
                          <a:latin typeface="Cambria Math" panose="02040503050406030204" pitchFamily="18" charset="0"/>
                        </a:rPr>
                        <m:t>𝑤𝑥</m:t>
                      </m:r>
                      <m:r>
                        <a:rPr lang="en-US" altLang="ko-KR" sz="2000" i="1">
                          <a:latin typeface="Cambria Math" panose="02040503050406030204" pitchFamily="18" charset="0"/>
                        </a:rPr>
                        <m:t>+</m:t>
                      </m:r>
                      <m:r>
                        <a:rPr lang="en-US" altLang="ko-KR" sz="2000" i="1">
                          <a:latin typeface="Cambria Math" panose="02040503050406030204" pitchFamily="18" charset="0"/>
                        </a:rPr>
                        <m:t>𝑏</m:t>
                      </m:r>
                    </m:oMath>
                  </m:oMathPara>
                </a14:m>
                <a:endParaRPr lang="ko-KR" altLang="en-US" sz="2000">
                  <a:latin typeface="Consolas" panose="020B0609020204030204" pitchFamily="49" charset="0"/>
                </a:endParaRPr>
              </a:p>
            </p:txBody>
          </p:sp>
        </mc:Choice>
        <mc:Fallback xmlns="">
          <p:sp>
            <p:nvSpPr>
              <p:cNvPr id="31" name="TextBox 30">
                <a:extLst>
                  <a:ext uri="{FF2B5EF4-FFF2-40B4-BE49-F238E27FC236}">
                    <a16:creationId xmlns:a16="http://schemas.microsoft.com/office/drawing/2014/main" id="{DAAB5AD2-ED48-4929-9535-B980F5F1ED62}"/>
                  </a:ext>
                </a:extLst>
              </p:cNvPr>
              <p:cNvSpPr txBox="1">
                <a:spLocks noRot="1" noChangeAspect="1" noMove="1" noResize="1" noEditPoints="1" noAdjustHandles="1" noChangeArrowheads="1" noChangeShapeType="1" noTextEdit="1"/>
              </p:cNvSpPr>
              <p:nvPr/>
            </p:nvSpPr>
            <p:spPr>
              <a:xfrm>
                <a:off x="6363127" y="1397836"/>
                <a:ext cx="1407565" cy="307777"/>
              </a:xfrm>
              <a:prstGeom prst="rect">
                <a:avLst/>
              </a:prstGeom>
              <a:blipFill>
                <a:blip r:embed="rId3"/>
                <a:stretch>
                  <a:fillRect l="-1299" t="-21569" r="-866" b="-23529"/>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37" name="TextBox 36">
                <a:extLst>
                  <a:ext uri="{FF2B5EF4-FFF2-40B4-BE49-F238E27FC236}">
                    <a16:creationId xmlns:a16="http://schemas.microsoft.com/office/drawing/2014/main" id="{3D707BD1-FA96-4DA9-8426-424C30787678}"/>
                  </a:ext>
                </a:extLst>
              </p:cNvPr>
              <p:cNvSpPr txBox="1"/>
              <p:nvPr/>
            </p:nvSpPr>
            <p:spPr>
              <a:xfrm>
                <a:off x="5878287" y="3105403"/>
                <a:ext cx="3030381"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i="1">
                          <a:latin typeface="Cambria Math" panose="02040503050406030204" pitchFamily="18" charset="0"/>
                        </a:rPr>
                        <m:t>𝑤</m:t>
                      </m:r>
                      <m:r>
                        <a:rPr lang="en-US" altLang="ko-KR" i="1">
                          <a:latin typeface="Cambria Math" panose="02040503050406030204" pitchFamily="18" charset="0"/>
                        </a:rPr>
                        <m:t>       =</m:t>
                      </m:r>
                      <m:r>
                        <a:rPr lang="en-US" altLang="ko-KR" i="1">
                          <a:latin typeface="Cambria Math" panose="02040503050406030204" pitchFamily="18" charset="0"/>
                        </a:rPr>
                        <m:t>𝑤</m:t>
                      </m:r>
                      <m:r>
                        <a:rPr lang="en-US" altLang="ko-KR" i="1">
                          <a:latin typeface="Cambria Math" panose="02040503050406030204" pitchFamily="18" charset="0"/>
                        </a:rPr>
                        <m:t> −0.01</m:t>
                      </m:r>
                      <m:d>
                        <m:dPr>
                          <m:ctrlPr>
                            <a:rPr lang="en-US" altLang="ko-KR" i="1">
                              <a:latin typeface="Cambria Math" panose="02040503050406030204" pitchFamily="18" charset="0"/>
                            </a:rPr>
                          </m:ctrlPr>
                        </m:dPr>
                        <m:e>
                          <m:acc>
                            <m:accPr>
                              <m:chr m:val="̂"/>
                              <m:ctrlPr>
                                <a:rPr lang="en-US" altLang="ko-KR" i="1">
                                  <a:latin typeface="Cambria Math" panose="02040503050406030204" pitchFamily="18" charset="0"/>
                                </a:rPr>
                              </m:ctrlPr>
                            </m:accPr>
                            <m:e>
                              <m:r>
                                <a:rPr lang="en-US" altLang="ko-KR" i="1">
                                  <a:latin typeface="Cambria Math" panose="02040503050406030204" pitchFamily="18" charset="0"/>
                                </a:rPr>
                                <m:t>𝑦</m:t>
                              </m:r>
                            </m:e>
                          </m:acc>
                          <m:r>
                            <a:rPr lang="en-US" altLang="ko-KR" i="1">
                              <a:latin typeface="Cambria Math" panose="02040503050406030204" pitchFamily="18" charset="0"/>
                            </a:rPr>
                            <m:t>−</m:t>
                          </m:r>
                          <m:r>
                            <a:rPr lang="en-US" altLang="ko-KR" i="1">
                              <a:latin typeface="Cambria Math" panose="02040503050406030204" pitchFamily="18" charset="0"/>
                            </a:rPr>
                            <m:t>𝑦</m:t>
                          </m:r>
                        </m:e>
                      </m:d>
                      <m:r>
                        <m:rPr>
                          <m:sty m:val="p"/>
                        </m:rPr>
                        <a:rPr lang="en-US" altLang="ko-KR">
                          <a:latin typeface="Cambria Math" panose="02040503050406030204" pitchFamily="18" charset="0"/>
                        </a:rPr>
                        <m:t>x</m:t>
                      </m:r>
                    </m:oMath>
                  </m:oMathPara>
                </a14:m>
                <a:endParaRPr lang="en-US" altLang="ko-KR">
                  <a:latin typeface="Consolas" panose="020B0609020204030204" pitchFamily="49" charset="0"/>
                </a:endParaRPr>
              </a:p>
              <a:p>
                <a:r>
                  <a:rPr lang="ko-KR" altLang="en-US">
                    <a:latin typeface="Consolas" panose="020B0609020204030204" pitchFamily="49" charset="0"/>
                  </a:rPr>
                  <a:t> </a:t>
                </a:r>
                <a:r>
                  <a:rPr lang="en-US" altLang="ko-KR">
                    <a:latin typeface="Consolas" panose="020B0609020204030204" pitchFamily="49" charset="0"/>
                  </a:rPr>
                  <a:t>1.96   2</a:t>
                </a:r>
                <a:r>
                  <a:rPr lang="ko-KR" altLang="en-US">
                    <a:latin typeface="Consolas" panose="020B0609020204030204" pitchFamily="49" charset="0"/>
                  </a:rPr>
                  <a:t>  </a:t>
                </a:r>
                <a:r>
                  <a:rPr lang="en-US" altLang="ko-KR">
                    <a:latin typeface="Consolas" panose="020B0609020204030204" pitchFamily="49" charset="0"/>
                  </a:rPr>
                  <a:t>-0.04</a:t>
                </a:r>
                <a:endParaRPr lang="ko-KR" altLang="en-US">
                  <a:latin typeface="Consolas" panose="020B0609020204030204" pitchFamily="49" charset="0"/>
                </a:endParaRPr>
              </a:p>
            </p:txBody>
          </p:sp>
        </mc:Choice>
        <mc:Fallback>
          <p:sp>
            <p:nvSpPr>
              <p:cNvPr id="37" name="TextBox 36">
                <a:extLst>
                  <a:ext uri="{FF2B5EF4-FFF2-40B4-BE49-F238E27FC236}">
                    <a16:creationId xmlns:a16="http://schemas.microsoft.com/office/drawing/2014/main" id="{3D707BD1-FA96-4DA9-8426-424C30787678}"/>
                  </a:ext>
                </a:extLst>
              </p:cNvPr>
              <p:cNvSpPr txBox="1">
                <a:spLocks noRot="1" noChangeAspect="1" noMove="1" noResize="1" noEditPoints="1" noAdjustHandles="1" noChangeArrowheads="1" noChangeShapeType="1" noTextEdit="1"/>
              </p:cNvSpPr>
              <p:nvPr/>
            </p:nvSpPr>
            <p:spPr>
              <a:xfrm>
                <a:off x="5878287" y="3105403"/>
                <a:ext cx="3030381" cy="553998"/>
              </a:xfrm>
              <a:prstGeom prst="rect">
                <a:avLst/>
              </a:prstGeom>
              <a:blipFill>
                <a:blip r:embed="rId4"/>
                <a:stretch>
                  <a:fillRect l="-402" t="-12088" b="-2527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97AD00E3-E4C6-4D82-B1CD-5F0E7EE73EA5}"/>
                  </a:ext>
                </a:extLst>
              </p:cNvPr>
              <p:cNvSpPr txBox="1"/>
              <p:nvPr/>
            </p:nvSpPr>
            <p:spPr>
              <a:xfrm>
                <a:off x="6351305" y="1763268"/>
                <a:ext cx="762581"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000" i="1">
                          <a:latin typeface="Cambria Math" panose="02040503050406030204" pitchFamily="18" charset="0"/>
                        </a:rPr>
                        <m:t>𝑥</m:t>
                      </m:r>
                      <m:r>
                        <a:rPr lang="en-US" altLang="ko-KR" sz="2000" i="1">
                          <a:latin typeface="Cambria Math" panose="02040503050406030204" pitchFamily="18" charset="0"/>
                        </a:rPr>
                        <m:t>=2</m:t>
                      </m:r>
                    </m:oMath>
                  </m:oMathPara>
                </a14:m>
                <a:endParaRPr lang="ko-KR" altLang="en-US" sz="2000">
                  <a:latin typeface="Consolas" panose="020B0609020204030204" pitchFamily="49" charset="0"/>
                </a:endParaRPr>
              </a:p>
            </p:txBody>
          </p:sp>
        </mc:Choice>
        <mc:Fallback xmlns="">
          <p:sp>
            <p:nvSpPr>
              <p:cNvPr id="38" name="TextBox 37">
                <a:extLst>
                  <a:ext uri="{FF2B5EF4-FFF2-40B4-BE49-F238E27FC236}">
                    <a16:creationId xmlns:a16="http://schemas.microsoft.com/office/drawing/2014/main" id="{97AD00E3-E4C6-4D82-B1CD-5F0E7EE73EA5}"/>
                  </a:ext>
                </a:extLst>
              </p:cNvPr>
              <p:cNvSpPr txBox="1">
                <a:spLocks noRot="1" noChangeAspect="1" noMove="1" noResize="1" noEditPoints="1" noAdjustHandles="1" noChangeArrowheads="1" noChangeShapeType="1" noTextEdit="1"/>
              </p:cNvSpPr>
              <p:nvPr/>
            </p:nvSpPr>
            <p:spPr>
              <a:xfrm>
                <a:off x="6351305" y="1763268"/>
                <a:ext cx="762581" cy="307777"/>
              </a:xfrm>
              <a:prstGeom prst="rect">
                <a:avLst/>
              </a:prstGeom>
              <a:blipFill>
                <a:blip r:embed="rId5"/>
                <a:stretch>
                  <a:fillRect r="-1600" b="-588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4199C415-66B8-4D7F-8869-59B2B1D02E11}"/>
                  </a:ext>
                </a:extLst>
              </p:cNvPr>
              <p:cNvSpPr txBox="1"/>
              <p:nvPr/>
            </p:nvSpPr>
            <p:spPr>
              <a:xfrm>
                <a:off x="6363127" y="2099099"/>
                <a:ext cx="767197"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000" i="1">
                          <a:latin typeface="Cambria Math" panose="02040503050406030204" pitchFamily="18" charset="0"/>
                        </a:rPr>
                        <m:t>𝑦</m:t>
                      </m:r>
                      <m:r>
                        <a:rPr lang="en-US" altLang="ko-KR" sz="2000" i="1">
                          <a:latin typeface="Cambria Math" panose="02040503050406030204" pitchFamily="18" charset="0"/>
                        </a:rPr>
                        <m:t>=2</m:t>
                      </m:r>
                    </m:oMath>
                  </m:oMathPara>
                </a14:m>
                <a:endParaRPr lang="ko-KR" altLang="en-US" sz="2000">
                  <a:latin typeface="Consolas" panose="020B0609020204030204" pitchFamily="49" charset="0"/>
                </a:endParaRPr>
              </a:p>
            </p:txBody>
          </p:sp>
        </mc:Choice>
        <mc:Fallback xmlns="">
          <p:sp>
            <p:nvSpPr>
              <p:cNvPr id="39" name="TextBox 38">
                <a:extLst>
                  <a:ext uri="{FF2B5EF4-FFF2-40B4-BE49-F238E27FC236}">
                    <a16:creationId xmlns:a16="http://schemas.microsoft.com/office/drawing/2014/main" id="{4199C415-66B8-4D7F-8869-59B2B1D02E11}"/>
                  </a:ext>
                </a:extLst>
              </p:cNvPr>
              <p:cNvSpPr txBox="1">
                <a:spLocks noRot="1" noChangeAspect="1" noMove="1" noResize="1" noEditPoints="1" noAdjustHandles="1" noChangeArrowheads="1" noChangeShapeType="1" noTextEdit="1"/>
              </p:cNvSpPr>
              <p:nvPr/>
            </p:nvSpPr>
            <p:spPr>
              <a:xfrm>
                <a:off x="6363127" y="2099099"/>
                <a:ext cx="767197" cy="307777"/>
              </a:xfrm>
              <a:prstGeom prst="rect">
                <a:avLst/>
              </a:prstGeom>
              <a:blipFill>
                <a:blip r:embed="rId6"/>
                <a:stretch>
                  <a:fillRect l="-2381" r="-1587" b="-23529"/>
                </a:stretch>
              </a:blipFill>
            </p:spPr>
            <p:txBody>
              <a:bodyPr/>
              <a:lstStyle/>
              <a:p>
                <a:r>
                  <a:rPr lang="ko-KR" altLang="en-US">
                    <a:noFill/>
                  </a:rPr>
                  <a:t> </a:t>
                </a:r>
              </a:p>
            </p:txBody>
          </p:sp>
        </mc:Fallback>
      </mc:AlternateContent>
      <p:pic>
        <p:nvPicPr>
          <p:cNvPr id="13" name="Picture 4">
            <a:extLst>
              <a:ext uri="{FF2B5EF4-FFF2-40B4-BE49-F238E27FC236}">
                <a16:creationId xmlns:a16="http://schemas.microsoft.com/office/drawing/2014/main" id="{6BB55171-1941-4B69-99DC-29BF0FCB368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3159" y="2424892"/>
            <a:ext cx="4577609" cy="3136042"/>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직선 연결선 13">
            <a:extLst>
              <a:ext uri="{FF2B5EF4-FFF2-40B4-BE49-F238E27FC236}">
                <a16:creationId xmlns:a16="http://schemas.microsoft.com/office/drawing/2014/main" id="{FC534F4A-9597-45C8-BB5A-9159D848F914}"/>
              </a:ext>
            </a:extLst>
          </p:cNvPr>
          <p:cNvCxnSpPr>
            <a:cxnSpLocks/>
          </p:cNvCxnSpPr>
          <p:nvPr/>
        </p:nvCxnSpPr>
        <p:spPr>
          <a:xfrm flipH="1">
            <a:off x="3207846" y="3414553"/>
            <a:ext cx="1713370" cy="1983168"/>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E95E54E-26BF-4E9D-8877-609EBB2B6BB6}"/>
              </a:ext>
            </a:extLst>
          </p:cNvPr>
          <p:cNvSpPr txBox="1"/>
          <p:nvPr/>
        </p:nvSpPr>
        <p:spPr>
          <a:xfrm>
            <a:off x="2818248" y="5550683"/>
            <a:ext cx="336415" cy="442750"/>
          </a:xfrm>
          <a:prstGeom prst="rect">
            <a:avLst/>
          </a:prstGeom>
          <a:noFill/>
        </p:spPr>
        <p:txBody>
          <a:bodyPr wrap="square" rtlCol="0">
            <a:spAutoFit/>
          </a:bodyPr>
          <a:lstStyle/>
          <a:p>
            <a:pPr algn="l"/>
            <a:r>
              <a:rPr lang="en-US" altLang="ko-KR" sz="2277">
                <a:latin typeface="Consolas" panose="020B0609020204030204" pitchFamily="49" charset="0"/>
              </a:rPr>
              <a:t>w</a:t>
            </a:r>
            <a:endParaRPr lang="ko-KR" altLang="en-US" sz="2277">
              <a:latin typeface="Consolas" panose="020B0609020204030204" pitchFamily="49" charset="0"/>
            </a:endParaRPr>
          </a:p>
        </p:txBody>
      </p:sp>
      <p:sp>
        <p:nvSpPr>
          <p:cNvPr id="16" name="TextBox 15">
            <a:extLst>
              <a:ext uri="{FF2B5EF4-FFF2-40B4-BE49-F238E27FC236}">
                <a16:creationId xmlns:a16="http://schemas.microsoft.com/office/drawing/2014/main" id="{18827D9F-04AE-4095-8F37-3F72F4BA4209}"/>
              </a:ext>
            </a:extLst>
          </p:cNvPr>
          <p:cNvSpPr txBox="1"/>
          <p:nvPr/>
        </p:nvSpPr>
        <p:spPr>
          <a:xfrm>
            <a:off x="276743" y="3748898"/>
            <a:ext cx="336415" cy="442750"/>
          </a:xfrm>
          <a:prstGeom prst="rect">
            <a:avLst/>
          </a:prstGeom>
          <a:noFill/>
        </p:spPr>
        <p:txBody>
          <a:bodyPr wrap="square" rtlCol="0">
            <a:spAutoFit/>
          </a:bodyPr>
          <a:lstStyle/>
          <a:p>
            <a:pPr algn="l"/>
            <a:r>
              <a:rPr lang="en-US" altLang="ko-KR" sz="2277">
                <a:latin typeface="Consolas" panose="020B0609020204030204" pitchFamily="49" charset="0"/>
              </a:rPr>
              <a:t>J</a:t>
            </a:r>
            <a:endParaRPr lang="ko-KR" altLang="en-US" sz="2277">
              <a:latin typeface="Consolas" panose="020B0609020204030204" pitchFamily="49" charset="0"/>
            </a:endParaRPr>
          </a:p>
        </p:txBody>
      </p:sp>
      <p:sp>
        <p:nvSpPr>
          <p:cNvPr id="18" name="타원 17">
            <a:extLst>
              <a:ext uri="{FF2B5EF4-FFF2-40B4-BE49-F238E27FC236}">
                <a16:creationId xmlns:a16="http://schemas.microsoft.com/office/drawing/2014/main" id="{4C378E97-7E38-41F3-B9D3-B55C3E1D9E59}"/>
              </a:ext>
            </a:extLst>
          </p:cNvPr>
          <p:cNvSpPr/>
          <p:nvPr/>
        </p:nvSpPr>
        <p:spPr>
          <a:xfrm>
            <a:off x="4699165" y="2449516"/>
            <a:ext cx="227479" cy="227479"/>
          </a:xfrm>
          <a:prstGeom prst="ellipse">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9" name="직선 화살표 연결선 18">
            <a:extLst>
              <a:ext uri="{FF2B5EF4-FFF2-40B4-BE49-F238E27FC236}">
                <a16:creationId xmlns:a16="http://schemas.microsoft.com/office/drawing/2014/main" id="{539C9730-0207-4D33-81FC-0A0AEB301EE4}"/>
              </a:ext>
            </a:extLst>
          </p:cNvPr>
          <p:cNvCxnSpPr>
            <a:stCxn id="17" idx="1"/>
          </p:cNvCxnSpPr>
          <p:nvPr/>
        </p:nvCxnSpPr>
        <p:spPr>
          <a:xfrm flipH="1" flipV="1">
            <a:off x="4137659" y="4336613"/>
            <a:ext cx="172104" cy="404940"/>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679133DE-F046-4CAD-AD8A-2AEEB2ED0127}"/>
              </a:ext>
            </a:extLst>
          </p:cNvPr>
          <p:cNvCxnSpPr>
            <a:cxnSpLocks/>
          </p:cNvCxnSpPr>
          <p:nvPr/>
        </p:nvCxnSpPr>
        <p:spPr>
          <a:xfrm flipH="1">
            <a:off x="4147379" y="3504885"/>
            <a:ext cx="281316" cy="488028"/>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DC55D80E-6C7B-43DC-9475-84C918941840}"/>
              </a:ext>
            </a:extLst>
          </p:cNvPr>
          <p:cNvCxnSpPr>
            <a:cxnSpLocks/>
          </p:cNvCxnSpPr>
          <p:nvPr/>
        </p:nvCxnSpPr>
        <p:spPr>
          <a:xfrm flipH="1">
            <a:off x="3905750" y="3992913"/>
            <a:ext cx="223314" cy="359547"/>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AC83A7CD-2B7F-4C74-8A89-3A6BC447E898}"/>
              </a:ext>
            </a:extLst>
          </p:cNvPr>
          <p:cNvCxnSpPr>
            <a:cxnSpLocks/>
          </p:cNvCxnSpPr>
          <p:nvPr/>
        </p:nvCxnSpPr>
        <p:spPr>
          <a:xfrm flipH="1">
            <a:off x="3657631" y="4372999"/>
            <a:ext cx="223314" cy="257491"/>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397D888F-5667-4B61-9236-7A13D1ADB8B8}"/>
              </a:ext>
            </a:extLst>
          </p:cNvPr>
          <p:cNvCxnSpPr>
            <a:cxnSpLocks/>
          </p:cNvCxnSpPr>
          <p:nvPr/>
        </p:nvCxnSpPr>
        <p:spPr>
          <a:xfrm flipH="1">
            <a:off x="3388582" y="4666469"/>
            <a:ext cx="223314" cy="194634"/>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57943FEF-D64A-4503-BA56-389F9D26861E}"/>
              </a:ext>
            </a:extLst>
          </p:cNvPr>
          <p:cNvCxnSpPr>
            <a:cxnSpLocks/>
          </p:cNvCxnSpPr>
          <p:nvPr/>
        </p:nvCxnSpPr>
        <p:spPr>
          <a:xfrm flipH="1">
            <a:off x="3176852" y="4861103"/>
            <a:ext cx="211731" cy="142761"/>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직사각형 26">
            <a:extLst>
              <a:ext uri="{FF2B5EF4-FFF2-40B4-BE49-F238E27FC236}">
                <a16:creationId xmlns:a16="http://schemas.microsoft.com/office/drawing/2014/main" id="{5646FCA0-4ACC-4CB0-97DE-FFA27A43208D}"/>
              </a:ext>
            </a:extLst>
          </p:cNvPr>
          <p:cNvSpPr/>
          <p:nvPr/>
        </p:nvSpPr>
        <p:spPr>
          <a:xfrm>
            <a:off x="1962231" y="2580698"/>
            <a:ext cx="2048451" cy="338554"/>
          </a:xfrm>
          <a:prstGeom prst="rect">
            <a:avLst/>
          </a:prstGeom>
        </p:spPr>
        <p:txBody>
          <a:bodyPr wrap="square">
            <a:spAutoFit/>
          </a:bodyPr>
          <a:lstStyle/>
          <a:p>
            <a:r>
              <a:rPr lang="en-US" altLang="ko-KR" sz="1600" b="1">
                <a:latin typeface="+mj-ea"/>
                <a:ea typeface="+mj-ea"/>
              </a:rPr>
              <a:t>Initial Weight</a:t>
            </a:r>
          </a:p>
        </p:txBody>
      </p:sp>
      <p:cxnSp>
        <p:nvCxnSpPr>
          <p:cNvPr id="28" name="직선 화살표 연결선 27">
            <a:extLst>
              <a:ext uri="{FF2B5EF4-FFF2-40B4-BE49-F238E27FC236}">
                <a16:creationId xmlns:a16="http://schemas.microsoft.com/office/drawing/2014/main" id="{739D6351-9DBD-4288-AD1B-AF774A0C9FE5}"/>
              </a:ext>
            </a:extLst>
          </p:cNvPr>
          <p:cNvCxnSpPr>
            <a:cxnSpLocks/>
          </p:cNvCxnSpPr>
          <p:nvPr/>
        </p:nvCxnSpPr>
        <p:spPr>
          <a:xfrm>
            <a:off x="3611896" y="2785792"/>
            <a:ext cx="789435" cy="493247"/>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직사각형 28">
            <a:extLst>
              <a:ext uri="{FF2B5EF4-FFF2-40B4-BE49-F238E27FC236}">
                <a16:creationId xmlns:a16="http://schemas.microsoft.com/office/drawing/2014/main" id="{C879CBAB-F423-43AC-9779-ECAE8622F771}"/>
              </a:ext>
            </a:extLst>
          </p:cNvPr>
          <p:cNvSpPr/>
          <p:nvPr/>
        </p:nvSpPr>
        <p:spPr>
          <a:xfrm>
            <a:off x="1690173" y="3260330"/>
            <a:ext cx="2048451" cy="338554"/>
          </a:xfrm>
          <a:prstGeom prst="rect">
            <a:avLst/>
          </a:prstGeom>
        </p:spPr>
        <p:txBody>
          <a:bodyPr wrap="square">
            <a:spAutoFit/>
          </a:bodyPr>
          <a:lstStyle/>
          <a:p>
            <a:r>
              <a:rPr lang="en-US" altLang="ko-KR" sz="1600" b="1">
                <a:latin typeface="+mj-ea"/>
                <a:ea typeface="+mj-ea"/>
              </a:rPr>
              <a:t>Increment Step</a:t>
            </a:r>
          </a:p>
        </p:txBody>
      </p:sp>
      <p:cxnSp>
        <p:nvCxnSpPr>
          <p:cNvPr id="30" name="직선 화살표 연결선 29">
            <a:extLst>
              <a:ext uri="{FF2B5EF4-FFF2-40B4-BE49-F238E27FC236}">
                <a16:creationId xmlns:a16="http://schemas.microsoft.com/office/drawing/2014/main" id="{4A08C287-6C40-4573-9F50-E4D5642B81DE}"/>
              </a:ext>
            </a:extLst>
          </p:cNvPr>
          <p:cNvCxnSpPr>
            <a:cxnSpLocks/>
          </p:cNvCxnSpPr>
          <p:nvPr/>
        </p:nvCxnSpPr>
        <p:spPr>
          <a:xfrm>
            <a:off x="3339838" y="3465424"/>
            <a:ext cx="789435" cy="493247"/>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화살표: 오른쪽 32">
            <a:extLst>
              <a:ext uri="{FF2B5EF4-FFF2-40B4-BE49-F238E27FC236}">
                <a16:creationId xmlns:a16="http://schemas.microsoft.com/office/drawing/2014/main" id="{712A800B-EE77-485B-9C62-0FB6D21938A6}"/>
              </a:ext>
            </a:extLst>
          </p:cNvPr>
          <p:cNvSpPr/>
          <p:nvPr/>
        </p:nvSpPr>
        <p:spPr>
          <a:xfrm flipH="1">
            <a:off x="4332931" y="5496873"/>
            <a:ext cx="546144" cy="353968"/>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35" name="직선 연결선 34">
            <a:extLst>
              <a:ext uri="{FF2B5EF4-FFF2-40B4-BE49-F238E27FC236}">
                <a16:creationId xmlns:a16="http://schemas.microsoft.com/office/drawing/2014/main" id="{BC941C5A-6744-446D-BD92-C788B7F13325}"/>
              </a:ext>
            </a:extLst>
          </p:cNvPr>
          <p:cNvCxnSpPr>
            <a:cxnSpLocks/>
          </p:cNvCxnSpPr>
          <p:nvPr/>
        </p:nvCxnSpPr>
        <p:spPr>
          <a:xfrm>
            <a:off x="1590569" y="5121149"/>
            <a:ext cx="3019980" cy="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D9BFF815-9593-422A-AEF4-528A4ABA904B}"/>
              </a:ext>
            </a:extLst>
          </p:cNvPr>
          <p:cNvCxnSpPr>
            <a:cxnSpLocks/>
          </p:cNvCxnSpPr>
          <p:nvPr/>
        </p:nvCxnSpPr>
        <p:spPr>
          <a:xfrm flipH="1">
            <a:off x="4439237" y="2749492"/>
            <a:ext cx="352621" cy="737426"/>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직선 연결선 39">
            <a:extLst>
              <a:ext uri="{FF2B5EF4-FFF2-40B4-BE49-F238E27FC236}">
                <a16:creationId xmlns:a16="http://schemas.microsoft.com/office/drawing/2014/main" id="{086FE4F7-ED1B-415F-8818-46C1AFB4AABE}"/>
              </a:ext>
            </a:extLst>
          </p:cNvPr>
          <p:cNvCxnSpPr>
            <a:cxnSpLocks/>
          </p:cNvCxnSpPr>
          <p:nvPr/>
        </p:nvCxnSpPr>
        <p:spPr>
          <a:xfrm flipH="1">
            <a:off x="4271478" y="1623915"/>
            <a:ext cx="1042191" cy="2728545"/>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43" name="타원 42">
            <a:extLst>
              <a:ext uri="{FF2B5EF4-FFF2-40B4-BE49-F238E27FC236}">
                <a16:creationId xmlns:a16="http://schemas.microsoft.com/office/drawing/2014/main" id="{9B28081C-6AE9-43A7-A769-FCD6974DC4B0}"/>
              </a:ext>
            </a:extLst>
          </p:cNvPr>
          <p:cNvSpPr/>
          <p:nvPr/>
        </p:nvSpPr>
        <p:spPr>
          <a:xfrm>
            <a:off x="2894905" y="4898298"/>
            <a:ext cx="227479" cy="227479"/>
          </a:xfrm>
          <a:prstGeom prst="ellipse">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mc:Choice xmlns:a14="http://schemas.microsoft.com/office/drawing/2010/main" Requires="a14">
          <p:sp>
            <p:nvSpPr>
              <p:cNvPr id="44" name="TextBox 43">
                <a:extLst>
                  <a:ext uri="{FF2B5EF4-FFF2-40B4-BE49-F238E27FC236}">
                    <a16:creationId xmlns:a16="http://schemas.microsoft.com/office/drawing/2014/main" id="{24088844-BE7D-4B43-B326-1A10FBEAB2AB}"/>
                  </a:ext>
                </a:extLst>
              </p:cNvPr>
              <p:cNvSpPr txBox="1"/>
              <p:nvPr/>
            </p:nvSpPr>
            <p:spPr>
              <a:xfrm>
                <a:off x="5878287" y="3798462"/>
                <a:ext cx="3292568" cy="8309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i="1" smtClean="0">
                          <a:latin typeface="Cambria Math" panose="02040503050406030204" pitchFamily="18" charset="0"/>
                        </a:rPr>
                        <m:t>𝑤</m:t>
                      </m:r>
                      <m:r>
                        <a:rPr lang="en-US" altLang="ko-KR" i="1" smtClean="0">
                          <a:latin typeface="Cambria Math" panose="02040503050406030204" pitchFamily="18" charset="0"/>
                        </a:rPr>
                        <m:t> =</m:t>
                      </m:r>
                      <m:r>
                        <a:rPr lang="en-US" altLang="ko-KR" i="1" smtClean="0">
                          <a:latin typeface="Cambria Math" panose="02040503050406030204" pitchFamily="18" charset="0"/>
                        </a:rPr>
                        <m:t>𝑤</m:t>
                      </m:r>
                      <m:r>
                        <a:rPr lang="en-US" altLang="ko-KR" i="1" smtClean="0">
                          <a:latin typeface="Cambria Math" panose="02040503050406030204" pitchFamily="18" charset="0"/>
                        </a:rPr>
                        <m:t> −</m:t>
                      </m:r>
                      <m:r>
                        <a:rPr lang="ko-KR" altLang="en-US" i="1">
                          <a:latin typeface="Cambria Math" panose="02040503050406030204" pitchFamily="18" charset="0"/>
                        </a:rPr>
                        <m:t>𝜂</m:t>
                      </m:r>
                      <m:r>
                        <a:rPr lang="en-US" altLang="ko-KR" b="0" i="1" smtClean="0">
                          <a:latin typeface="Cambria Math" panose="02040503050406030204" pitchFamily="18" charset="0"/>
                        </a:rPr>
                        <m:t>(</m:t>
                      </m:r>
                      <m:d>
                        <m:dPr>
                          <m:ctrlPr>
                            <a:rPr lang="en-US" altLang="ko-KR" i="1">
                              <a:latin typeface="Cambria Math" panose="02040503050406030204" pitchFamily="18" charset="0"/>
                            </a:rPr>
                          </m:ctrlPr>
                        </m:dPr>
                        <m:e>
                          <m:acc>
                            <m:accPr>
                              <m:chr m:val="̂"/>
                              <m:ctrlPr>
                                <a:rPr lang="en-US" altLang="ko-KR" i="1">
                                  <a:latin typeface="Cambria Math" panose="02040503050406030204" pitchFamily="18" charset="0"/>
                                </a:rPr>
                              </m:ctrlPr>
                            </m:accPr>
                            <m:e>
                              <m:r>
                                <a:rPr lang="en-US" altLang="ko-KR" i="1">
                                  <a:latin typeface="Cambria Math" panose="02040503050406030204" pitchFamily="18" charset="0"/>
                                </a:rPr>
                                <m:t>𝑦</m:t>
                              </m:r>
                            </m:e>
                          </m:acc>
                          <m:r>
                            <a:rPr lang="en-US" altLang="ko-KR" i="1">
                              <a:latin typeface="Cambria Math" panose="02040503050406030204" pitchFamily="18" charset="0"/>
                            </a:rPr>
                            <m:t>−</m:t>
                          </m:r>
                          <m:r>
                            <a:rPr lang="en-US" altLang="ko-KR" i="1">
                              <a:latin typeface="Cambria Math" panose="02040503050406030204" pitchFamily="18" charset="0"/>
                            </a:rPr>
                            <m:t>𝑦</m:t>
                          </m:r>
                        </m:e>
                      </m:d>
                      <m:r>
                        <m:rPr>
                          <m:sty m:val="p"/>
                        </m:rPr>
                        <a:rPr lang="en-US" altLang="ko-KR">
                          <a:latin typeface="Cambria Math" panose="02040503050406030204" pitchFamily="18" charset="0"/>
                        </a:rPr>
                        <m:t>x</m:t>
                      </m:r>
                      <m:r>
                        <a:rPr lang="en-US" altLang="ko-KR">
                          <a:latin typeface="Cambria Math" panose="02040503050406030204" pitchFamily="18" charset="0"/>
                        </a:rPr>
                        <m:t>+1)</m:t>
                      </m:r>
                    </m:oMath>
                  </m:oMathPara>
                </a14:m>
                <a:endParaRPr lang="en-US" altLang="ko-KR">
                  <a:latin typeface="Consolas" panose="020B0609020204030204" pitchFamily="49" charset="0"/>
                </a:endParaRPr>
              </a:p>
              <a:p>
                <a:r>
                  <a:rPr lang="ko-KR" altLang="en-US">
                    <a:latin typeface="Consolas" panose="020B0609020204030204" pitchFamily="49" charset="0"/>
                  </a:rPr>
                  <a:t> </a:t>
                </a:r>
                <a:r>
                  <a:rPr lang="en-US" altLang="ko-KR">
                    <a:latin typeface="Consolas" panose="020B0609020204030204" pitchFamily="49" charset="0"/>
                  </a:rPr>
                  <a:t>1.95</a:t>
                </a:r>
                <a:r>
                  <a:rPr lang="ko-KR" altLang="en-US">
                    <a:latin typeface="Consolas" panose="020B0609020204030204" pitchFamily="49" charset="0"/>
                  </a:rPr>
                  <a:t>  </a:t>
                </a:r>
                <a:r>
                  <a:rPr lang="en-US" altLang="ko-KR">
                    <a:latin typeface="Consolas" panose="020B0609020204030204" pitchFamily="49" charset="0"/>
                  </a:rPr>
                  <a:t>2</a:t>
                </a:r>
                <a:r>
                  <a:rPr lang="ko-KR" altLang="en-US">
                    <a:latin typeface="Consolas" panose="020B0609020204030204" pitchFamily="49" charset="0"/>
                  </a:rPr>
                  <a:t>       </a:t>
                </a:r>
                <a:r>
                  <a:rPr lang="en-US" altLang="ko-KR">
                    <a:latin typeface="Consolas" panose="020B0609020204030204" pitchFamily="49" charset="0"/>
                  </a:rPr>
                  <a:t>0.01(4 + 1)</a:t>
                </a:r>
              </a:p>
              <a:p>
                <a:r>
                  <a:rPr lang="en-US" altLang="ko-KR">
                    <a:latin typeface="Consolas" panose="020B0609020204030204" pitchFamily="49" charset="0"/>
                  </a:rPr>
                  <a:t>              -0.05</a:t>
                </a:r>
                <a:endParaRPr lang="ko-KR" altLang="en-US">
                  <a:latin typeface="Consolas" panose="020B0609020204030204" pitchFamily="49" charset="0"/>
                </a:endParaRPr>
              </a:p>
            </p:txBody>
          </p:sp>
        </mc:Choice>
        <mc:Fallback>
          <p:sp>
            <p:nvSpPr>
              <p:cNvPr id="44" name="TextBox 43">
                <a:extLst>
                  <a:ext uri="{FF2B5EF4-FFF2-40B4-BE49-F238E27FC236}">
                    <a16:creationId xmlns:a16="http://schemas.microsoft.com/office/drawing/2014/main" id="{24088844-BE7D-4B43-B326-1A10FBEAB2AB}"/>
                  </a:ext>
                </a:extLst>
              </p:cNvPr>
              <p:cNvSpPr txBox="1">
                <a:spLocks noRot="1" noChangeAspect="1" noMove="1" noResize="1" noEditPoints="1" noAdjustHandles="1" noChangeArrowheads="1" noChangeShapeType="1" noTextEdit="1"/>
              </p:cNvSpPr>
              <p:nvPr/>
            </p:nvSpPr>
            <p:spPr>
              <a:xfrm>
                <a:off x="5878287" y="3798462"/>
                <a:ext cx="3292568" cy="830997"/>
              </a:xfrm>
              <a:prstGeom prst="rect">
                <a:avLst/>
              </a:prstGeom>
              <a:blipFill>
                <a:blip r:embed="rId8"/>
                <a:stretch>
                  <a:fillRect l="-370" t="-8088" r="-3519" b="-16912"/>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6A601BFF-C112-4F9D-8DC8-7A4CE683CFE6}"/>
              </a:ext>
            </a:extLst>
          </p:cNvPr>
          <p:cNvSpPr>
            <a:spLocks noGrp="1"/>
          </p:cNvSpPr>
          <p:nvPr>
            <p:ph type="body" sz="quarter" idx="19"/>
          </p:nvPr>
        </p:nvSpPr>
        <p:spPr/>
        <p:txBody>
          <a:bodyPr/>
          <a:lstStyle/>
          <a:p>
            <a:r>
              <a:rPr lang="en-US" altLang="ko-KR"/>
              <a:t>L2 </a:t>
            </a:r>
            <a:r>
              <a:rPr lang="ko-KR" altLang="en-US"/>
              <a:t>규제의 미분</a:t>
            </a:r>
          </a:p>
        </p:txBody>
      </p:sp>
      <p:sp>
        <p:nvSpPr>
          <p:cNvPr id="45" name="텍스트 개체 틀 6">
            <a:extLst>
              <a:ext uri="{FF2B5EF4-FFF2-40B4-BE49-F238E27FC236}">
                <a16:creationId xmlns:a16="http://schemas.microsoft.com/office/drawing/2014/main" id="{EF10E46D-92E3-4775-A2C9-5AF9EB376235}"/>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
        <p:nvSpPr>
          <p:cNvPr id="34" name="타원 33">
            <a:extLst>
              <a:ext uri="{FF2B5EF4-FFF2-40B4-BE49-F238E27FC236}">
                <a16:creationId xmlns:a16="http://schemas.microsoft.com/office/drawing/2014/main" id="{546603A1-3A8E-2A29-BBDC-56DC10DEC4E6}"/>
              </a:ext>
            </a:extLst>
          </p:cNvPr>
          <p:cNvSpPr/>
          <p:nvPr/>
        </p:nvSpPr>
        <p:spPr>
          <a:xfrm>
            <a:off x="3759091" y="4309612"/>
            <a:ext cx="227479" cy="227479"/>
          </a:xfrm>
          <a:prstGeom prst="ellipse">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2507E72F-2028-4F9C-9DB3-AFA2973D3D48}"/>
              </a:ext>
            </a:extLst>
          </p:cNvPr>
          <p:cNvSpPr/>
          <p:nvPr/>
        </p:nvSpPr>
        <p:spPr>
          <a:xfrm>
            <a:off x="4243403" y="4691826"/>
            <a:ext cx="1618140" cy="338554"/>
          </a:xfrm>
          <a:prstGeom prst="rect">
            <a:avLst/>
          </a:prstGeom>
        </p:spPr>
        <p:txBody>
          <a:bodyPr wrap="square">
            <a:spAutoFit/>
          </a:bodyPr>
          <a:lstStyle/>
          <a:p>
            <a:r>
              <a:rPr lang="en-US" altLang="ko-KR" sz="1600" b="1">
                <a:latin typeface="+mj-ea"/>
                <a:ea typeface="+mj-ea"/>
              </a:rPr>
              <a:t>Gradient=4</a:t>
            </a:r>
          </a:p>
        </p:txBody>
      </p:sp>
      <mc:AlternateContent xmlns:mc="http://schemas.openxmlformats.org/markup-compatibility/2006">
        <mc:Choice xmlns:a14="http://schemas.microsoft.com/office/drawing/2010/main" Requires="a14">
          <p:sp>
            <p:nvSpPr>
              <p:cNvPr id="41" name="TextBox 40">
                <a:extLst>
                  <a:ext uri="{FF2B5EF4-FFF2-40B4-BE49-F238E27FC236}">
                    <a16:creationId xmlns:a16="http://schemas.microsoft.com/office/drawing/2014/main" id="{3F10FE8B-5FE7-624D-58D7-D898C7E74E90}"/>
                  </a:ext>
                </a:extLst>
              </p:cNvPr>
              <p:cNvSpPr txBox="1"/>
              <p:nvPr/>
            </p:nvSpPr>
            <p:spPr>
              <a:xfrm>
                <a:off x="5938599" y="4797152"/>
                <a:ext cx="3351943" cy="8309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i="1" smtClean="0">
                          <a:latin typeface="Cambria Math" panose="02040503050406030204" pitchFamily="18" charset="0"/>
                        </a:rPr>
                        <m:t>𝑤</m:t>
                      </m:r>
                      <m:r>
                        <a:rPr lang="en-US" altLang="ko-KR" i="1" smtClean="0">
                          <a:latin typeface="Cambria Math" panose="02040503050406030204" pitchFamily="18" charset="0"/>
                        </a:rPr>
                        <m:t> =</m:t>
                      </m:r>
                      <m:r>
                        <a:rPr lang="en-US" altLang="ko-KR" i="1" smtClean="0">
                          <a:latin typeface="Cambria Math" panose="02040503050406030204" pitchFamily="18" charset="0"/>
                        </a:rPr>
                        <m:t>𝑤</m:t>
                      </m:r>
                      <m:r>
                        <a:rPr lang="en-US" altLang="ko-KR" i="1" smtClean="0">
                          <a:latin typeface="Cambria Math" panose="02040503050406030204" pitchFamily="18" charset="0"/>
                        </a:rPr>
                        <m:t> −</m:t>
                      </m:r>
                      <m:r>
                        <a:rPr lang="ko-KR" altLang="en-US" i="1">
                          <a:latin typeface="Cambria Math" panose="02040503050406030204" pitchFamily="18" charset="0"/>
                        </a:rPr>
                        <m:t>𝜂</m:t>
                      </m:r>
                      <m:r>
                        <a:rPr lang="en-US" altLang="ko-KR" b="0" i="1" smtClean="0">
                          <a:latin typeface="Cambria Math" panose="02040503050406030204" pitchFamily="18" charset="0"/>
                        </a:rPr>
                        <m:t>(</m:t>
                      </m:r>
                      <m:d>
                        <m:dPr>
                          <m:ctrlPr>
                            <a:rPr lang="en-US" altLang="ko-KR" i="1">
                              <a:latin typeface="Cambria Math" panose="02040503050406030204" pitchFamily="18" charset="0"/>
                            </a:rPr>
                          </m:ctrlPr>
                        </m:dPr>
                        <m:e>
                          <m:acc>
                            <m:accPr>
                              <m:chr m:val="̂"/>
                              <m:ctrlPr>
                                <a:rPr lang="en-US" altLang="ko-KR" i="1">
                                  <a:latin typeface="Cambria Math" panose="02040503050406030204" pitchFamily="18" charset="0"/>
                                </a:rPr>
                              </m:ctrlPr>
                            </m:accPr>
                            <m:e>
                              <m:r>
                                <a:rPr lang="en-US" altLang="ko-KR" i="1">
                                  <a:latin typeface="Cambria Math" panose="02040503050406030204" pitchFamily="18" charset="0"/>
                                </a:rPr>
                                <m:t>𝑦</m:t>
                              </m:r>
                            </m:e>
                          </m:acc>
                          <m:r>
                            <a:rPr lang="en-US" altLang="ko-KR" i="1">
                              <a:latin typeface="Cambria Math" panose="02040503050406030204" pitchFamily="18" charset="0"/>
                            </a:rPr>
                            <m:t>−</m:t>
                          </m:r>
                          <m:r>
                            <a:rPr lang="en-US" altLang="ko-KR" i="1">
                              <a:latin typeface="Cambria Math" panose="02040503050406030204" pitchFamily="18" charset="0"/>
                            </a:rPr>
                            <m:t>𝑦</m:t>
                          </m:r>
                        </m:e>
                      </m:d>
                      <m:r>
                        <m:rPr>
                          <m:sty m:val="p"/>
                        </m:rPr>
                        <a:rPr lang="en-US" altLang="ko-KR">
                          <a:latin typeface="Cambria Math" panose="02040503050406030204" pitchFamily="18" charset="0"/>
                        </a:rPr>
                        <m:t>x</m:t>
                      </m:r>
                      <m:r>
                        <a:rPr lang="en-US" altLang="ko-KR">
                          <a:latin typeface="Cambria Math" panose="02040503050406030204" pitchFamily="18" charset="0"/>
                        </a:rPr>
                        <m:t>+1∗</m:t>
                      </m:r>
                      <m:r>
                        <m:rPr>
                          <m:sty m:val="p"/>
                        </m:rPr>
                        <a:rPr lang="en-US" altLang="ko-KR">
                          <a:latin typeface="Cambria Math" panose="02040503050406030204" pitchFamily="18" charset="0"/>
                        </a:rPr>
                        <m:t>w</m:t>
                      </m:r>
                      <m:r>
                        <a:rPr lang="en-US" altLang="ko-KR" b="0" i="0" smtClean="0">
                          <a:latin typeface="Cambria Math" panose="02040503050406030204" pitchFamily="18" charset="0"/>
                        </a:rPr>
                        <m:t>)</m:t>
                      </m:r>
                    </m:oMath>
                  </m:oMathPara>
                </a14:m>
                <a:endParaRPr lang="en-US" altLang="ko-KR">
                  <a:latin typeface="Consolas" panose="020B0609020204030204" pitchFamily="49" charset="0"/>
                </a:endParaRPr>
              </a:p>
              <a:p>
                <a:r>
                  <a:rPr lang="ko-KR" altLang="en-US">
                    <a:latin typeface="Consolas" panose="020B0609020204030204" pitchFamily="49" charset="0"/>
                  </a:rPr>
                  <a:t> </a:t>
                </a:r>
                <a:r>
                  <a:rPr lang="en-US" altLang="ko-KR">
                    <a:latin typeface="Consolas" panose="020B0609020204030204" pitchFamily="49" charset="0"/>
                  </a:rPr>
                  <a:t>1.94</a:t>
                </a:r>
                <a:r>
                  <a:rPr lang="ko-KR" altLang="en-US">
                    <a:latin typeface="Consolas" panose="020B0609020204030204" pitchFamily="49" charset="0"/>
                  </a:rPr>
                  <a:t> </a:t>
                </a:r>
                <a:r>
                  <a:rPr lang="en-US" altLang="ko-KR">
                    <a:latin typeface="Consolas" panose="020B0609020204030204" pitchFamily="49" charset="0"/>
                  </a:rPr>
                  <a:t>2</a:t>
                </a:r>
                <a:r>
                  <a:rPr lang="ko-KR" altLang="en-US">
                    <a:latin typeface="Consolas" panose="020B0609020204030204" pitchFamily="49" charset="0"/>
                  </a:rPr>
                  <a:t>       </a:t>
                </a:r>
                <a:r>
                  <a:rPr lang="en-US" altLang="ko-KR">
                    <a:latin typeface="Consolas" panose="020B0609020204030204" pitchFamily="49" charset="0"/>
                  </a:rPr>
                  <a:t>0.01(4 + 2)</a:t>
                </a:r>
              </a:p>
              <a:p>
                <a:r>
                  <a:rPr lang="en-US" altLang="ko-KR">
                    <a:latin typeface="Consolas" panose="020B0609020204030204" pitchFamily="49" charset="0"/>
                  </a:rPr>
                  <a:t>              -0.06</a:t>
                </a:r>
                <a:endParaRPr lang="ko-KR" altLang="en-US">
                  <a:latin typeface="Consolas" panose="020B0609020204030204" pitchFamily="49" charset="0"/>
                </a:endParaRPr>
              </a:p>
            </p:txBody>
          </p:sp>
        </mc:Choice>
        <mc:Fallback>
          <p:sp>
            <p:nvSpPr>
              <p:cNvPr id="41" name="TextBox 40">
                <a:extLst>
                  <a:ext uri="{FF2B5EF4-FFF2-40B4-BE49-F238E27FC236}">
                    <a16:creationId xmlns:a16="http://schemas.microsoft.com/office/drawing/2014/main" id="{3F10FE8B-5FE7-624D-58D7-D898C7E74E90}"/>
                  </a:ext>
                </a:extLst>
              </p:cNvPr>
              <p:cNvSpPr txBox="1">
                <a:spLocks noRot="1" noChangeAspect="1" noMove="1" noResize="1" noEditPoints="1" noAdjustHandles="1" noChangeArrowheads="1" noChangeShapeType="1" noTextEdit="1"/>
              </p:cNvSpPr>
              <p:nvPr/>
            </p:nvSpPr>
            <p:spPr>
              <a:xfrm>
                <a:off x="5938599" y="4797152"/>
                <a:ext cx="3351943" cy="830997"/>
              </a:xfrm>
              <a:prstGeom prst="rect">
                <a:avLst/>
              </a:prstGeom>
              <a:blipFill>
                <a:blip r:embed="rId9"/>
                <a:stretch>
                  <a:fillRect l="-4182" t="-8824" b="-16176"/>
                </a:stretch>
              </a:blipFill>
            </p:spPr>
            <p:txBody>
              <a:bodyPr/>
              <a:lstStyle/>
              <a:p>
                <a:r>
                  <a:rPr lang="ko-KR" altLang="en-US">
                    <a:noFill/>
                  </a:rPr>
                  <a:t> </a:t>
                </a:r>
              </a:p>
            </p:txBody>
          </p:sp>
        </mc:Fallback>
      </mc:AlternateContent>
      <p:sp>
        <p:nvSpPr>
          <p:cNvPr id="5" name="TextBox 4">
            <a:extLst>
              <a:ext uri="{FF2B5EF4-FFF2-40B4-BE49-F238E27FC236}">
                <a16:creationId xmlns:a16="http://schemas.microsoft.com/office/drawing/2014/main" id="{89DE7818-5A2B-3FF4-7FEA-35857C3AD941}"/>
              </a:ext>
            </a:extLst>
          </p:cNvPr>
          <p:cNvSpPr txBox="1"/>
          <p:nvPr/>
        </p:nvSpPr>
        <p:spPr>
          <a:xfrm>
            <a:off x="9290542" y="3970273"/>
            <a:ext cx="1140056" cy="461665"/>
          </a:xfrm>
          <a:prstGeom prst="rect">
            <a:avLst/>
          </a:prstGeom>
          <a:noFill/>
        </p:spPr>
        <p:txBody>
          <a:bodyPr wrap="none" rtlCol="0">
            <a:spAutoFit/>
          </a:bodyPr>
          <a:lstStyle/>
          <a:p>
            <a:pPr algn="l"/>
            <a:r>
              <a:rPr lang="en-US" altLang="ko-KR" sz="2400">
                <a:latin typeface="Consolas" panose="020B0609020204030204" pitchFamily="49" charset="0"/>
              </a:rPr>
              <a:t>L1</a:t>
            </a:r>
            <a:r>
              <a:rPr lang="ko-KR" altLang="en-US" sz="2400">
                <a:latin typeface="Consolas" panose="020B0609020204030204" pitchFamily="49" charset="0"/>
              </a:rPr>
              <a:t>규제</a:t>
            </a:r>
          </a:p>
        </p:txBody>
      </p:sp>
      <p:sp>
        <p:nvSpPr>
          <p:cNvPr id="42" name="TextBox 41">
            <a:extLst>
              <a:ext uri="{FF2B5EF4-FFF2-40B4-BE49-F238E27FC236}">
                <a16:creationId xmlns:a16="http://schemas.microsoft.com/office/drawing/2014/main" id="{C7A94DB0-6A45-0B58-9718-7F8D7A2DD5EC}"/>
              </a:ext>
            </a:extLst>
          </p:cNvPr>
          <p:cNvSpPr txBox="1"/>
          <p:nvPr/>
        </p:nvSpPr>
        <p:spPr>
          <a:xfrm>
            <a:off x="9273480" y="4890316"/>
            <a:ext cx="1140056" cy="461665"/>
          </a:xfrm>
          <a:prstGeom prst="rect">
            <a:avLst/>
          </a:prstGeom>
          <a:noFill/>
        </p:spPr>
        <p:txBody>
          <a:bodyPr wrap="none" rtlCol="0">
            <a:spAutoFit/>
          </a:bodyPr>
          <a:lstStyle/>
          <a:p>
            <a:pPr algn="l"/>
            <a:r>
              <a:rPr lang="en-US" altLang="ko-KR" sz="2400">
                <a:latin typeface="Consolas" panose="020B0609020204030204" pitchFamily="49" charset="0"/>
              </a:rPr>
              <a:t>L2</a:t>
            </a:r>
            <a:r>
              <a:rPr lang="ko-KR" altLang="en-US" sz="2400">
                <a:latin typeface="Consolas" panose="020B0609020204030204" pitchFamily="49" charset="0"/>
              </a:rPr>
              <a:t>규제</a:t>
            </a:r>
          </a:p>
        </p:txBody>
      </p:sp>
    </p:spTree>
    <p:extLst>
      <p:ext uri="{BB962C8B-B14F-4D97-AF65-F5344CB8AC3E}">
        <p14:creationId xmlns:p14="http://schemas.microsoft.com/office/powerpoint/2010/main" val="211407029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직사각형 11">
            <a:extLst>
              <a:ext uri="{FF2B5EF4-FFF2-40B4-BE49-F238E27FC236}">
                <a16:creationId xmlns:a16="http://schemas.microsoft.com/office/drawing/2014/main" id="{CB1318EA-5A0C-4F29-A641-7892DE1696F2}"/>
              </a:ext>
            </a:extLst>
          </p:cNvPr>
          <p:cNvSpPr/>
          <p:nvPr/>
        </p:nvSpPr>
        <p:spPr>
          <a:xfrm>
            <a:off x="320050" y="909904"/>
            <a:ext cx="7038680" cy="400110"/>
          </a:xfrm>
          <a:prstGeom prst="rect">
            <a:avLst/>
          </a:prstGeom>
        </p:spPr>
        <p:txBody>
          <a:bodyPr wrap="square">
            <a:spAutoFit/>
          </a:bodyPr>
          <a:lstStyle/>
          <a:p>
            <a:r>
              <a:rPr lang="ko-KR" altLang="en-US" sz="2000" b="1">
                <a:latin typeface="+mj-ea"/>
                <a:ea typeface="+mj-ea"/>
              </a:rPr>
              <a:t>규제를 적용한 경사 하강법</a:t>
            </a:r>
            <a:endParaRPr lang="en-US" altLang="ko-KR" sz="2000" b="1">
              <a:latin typeface="+mj-ea"/>
              <a:ea typeface="+mj-ea"/>
            </a:endParaRP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DAAB5AD2-ED48-4929-9535-B980F5F1ED62}"/>
                  </a:ext>
                </a:extLst>
              </p:cNvPr>
              <p:cNvSpPr txBox="1"/>
              <p:nvPr/>
            </p:nvSpPr>
            <p:spPr>
              <a:xfrm>
                <a:off x="6363127" y="1397836"/>
                <a:ext cx="1407565"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000" i="1">
                              <a:latin typeface="Cambria Math" panose="02040503050406030204" pitchFamily="18" charset="0"/>
                            </a:rPr>
                          </m:ctrlPr>
                        </m:accPr>
                        <m:e>
                          <m:r>
                            <a:rPr lang="en-US" altLang="ko-KR" sz="2000" i="1">
                              <a:latin typeface="Cambria Math" panose="02040503050406030204" pitchFamily="18" charset="0"/>
                            </a:rPr>
                            <m:t>𝑦</m:t>
                          </m:r>
                        </m:e>
                      </m:acc>
                      <m:r>
                        <a:rPr lang="en-US" altLang="ko-KR" sz="2000" i="1">
                          <a:latin typeface="Cambria Math" panose="02040503050406030204" pitchFamily="18" charset="0"/>
                        </a:rPr>
                        <m:t>=</m:t>
                      </m:r>
                      <m:r>
                        <a:rPr lang="en-US" altLang="ko-KR" sz="2000" i="1">
                          <a:latin typeface="Cambria Math" panose="02040503050406030204" pitchFamily="18" charset="0"/>
                        </a:rPr>
                        <m:t>𝑤𝑥</m:t>
                      </m:r>
                      <m:r>
                        <a:rPr lang="en-US" altLang="ko-KR" sz="2000" i="1">
                          <a:latin typeface="Cambria Math" panose="02040503050406030204" pitchFamily="18" charset="0"/>
                        </a:rPr>
                        <m:t>+</m:t>
                      </m:r>
                      <m:r>
                        <a:rPr lang="en-US" altLang="ko-KR" sz="2000" i="1">
                          <a:latin typeface="Cambria Math" panose="02040503050406030204" pitchFamily="18" charset="0"/>
                        </a:rPr>
                        <m:t>𝑏</m:t>
                      </m:r>
                    </m:oMath>
                  </m:oMathPara>
                </a14:m>
                <a:endParaRPr lang="ko-KR" altLang="en-US" sz="2000">
                  <a:latin typeface="Consolas" panose="020B0609020204030204" pitchFamily="49" charset="0"/>
                </a:endParaRPr>
              </a:p>
            </p:txBody>
          </p:sp>
        </mc:Choice>
        <mc:Fallback xmlns="">
          <p:sp>
            <p:nvSpPr>
              <p:cNvPr id="31" name="TextBox 30">
                <a:extLst>
                  <a:ext uri="{FF2B5EF4-FFF2-40B4-BE49-F238E27FC236}">
                    <a16:creationId xmlns:a16="http://schemas.microsoft.com/office/drawing/2014/main" id="{DAAB5AD2-ED48-4929-9535-B980F5F1ED62}"/>
                  </a:ext>
                </a:extLst>
              </p:cNvPr>
              <p:cNvSpPr txBox="1">
                <a:spLocks noRot="1" noChangeAspect="1" noMove="1" noResize="1" noEditPoints="1" noAdjustHandles="1" noChangeArrowheads="1" noChangeShapeType="1" noTextEdit="1"/>
              </p:cNvSpPr>
              <p:nvPr/>
            </p:nvSpPr>
            <p:spPr>
              <a:xfrm>
                <a:off x="6363127" y="1397836"/>
                <a:ext cx="1407565" cy="307777"/>
              </a:xfrm>
              <a:prstGeom prst="rect">
                <a:avLst/>
              </a:prstGeom>
              <a:blipFill>
                <a:blip r:embed="rId3"/>
                <a:stretch>
                  <a:fillRect l="-1299" t="-21569" r="-866" b="-23529"/>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37" name="TextBox 36">
                <a:extLst>
                  <a:ext uri="{FF2B5EF4-FFF2-40B4-BE49-F238E27FC236}">
                    <a16:creationId xmlns:a16="http://schemas.microsoft.com/office/drawing/2014/main" id="{3D707BD1-FA96-4DA9-8426-424C30787678}"/>
                  </a:ext>
                </a:extLst>
              </p:cNvPr>
              <p:cNvSpPr txBox="1"/>
              <p:nvPr/>
            </p:nvSpPr>
            <p:spPr>
              <a:xfrm>
                <a:off x="5878287" y="3105403"/>
                <a:ext cx="3030381"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i="1">
                          <a:latin typeface="Cambria Math" panose="02040503050406030204" pitchFamily="18" charset="0"/>
                        </a:rPr>
                        <m:t>𝑤</m:t>
                      </m:r>
                      <m:r>
                        <a:rPr lang="en-US" altLang="ko-KR" i="1">
                          <a:latin typeface="Cambria Math" panose="02040503050406030204" pitchFamily="18" charset="0"/>
                        </a:rPr>
                        <m:t>       =</m:t>
                      </m:r>
                      <m:r>
                        <a:rPr lang="en-US" altLang="ko-KR" i="1">
                          <a:latin typeface="Cambria Math" panose="02040503050406030204" pitchFamily="18" charset="0"/>
                        </a:rPr>
                        <m:t>𝑤</m:t>
                      </m:r>
                      <m:r>
                        <a:rPr lang="en-US" altLang="ko-KR" i="1">
                          <a:latin typeface="Cambria Math" panose="02040503050406030204" pitchFamily="18" charset="0"/>
                        </a:rPr>
                        <m:t> −0.01</m:t>
                      </m:r>
                      <m:d>
                        <m:dPr>
                          <m:ctrlPr>
                            <a:rPr lang="en-US" altLang="ko-KR" i="1">
                              <a:latin typeface="Cambria Math" panose="02040503050406030204" pitchFamily="18" charset="0"/>
                            </a:rPr>
                          </m:ctrlPr>
                        </m:dPr>
                        <m:e>
                          <m:acc>
                            <m:accPr>
                              <m:chr m:val="̂"/>
                              <m:ctrlPr>
                                <a:rPr lang="en-US" altLang="ko-KR" i="1">
                                  <a:latin typeface="Cambria Math" panose="02040503050406030204" pitchFamily="18" charset="0"/>
                                </a:rPr>
                              </m:ctrlPr>
                            </m:accPr>
                            <m:e>
                              <m:r>
                                <a:rPr lang="en-US" altLang="ko-KR" i="1">
                                  <a:latin typeface="Cambria Math" panose="02040503050406030204" pitchFamily="18" charset="0"/>
                                </a:rPr>
                                <m:t>𝑦</m:t>
                              </m:r>
                            </m:e>
                          </m:acc>
                          <m:r>
                            <a:rPr lang="en-US" altLang="ko-KR" i="1">
                              <a:latin typeface="Cambria Math" panose="02040503050406030204" pitchFamily="18" charset="0"/>
                            </a:rPr>
                            <m:t>−</m:t>
                          </m:r>
                          <m:r>
                            <a:rPr lang="en-US" altLang="ko-KR" i="1">
                              <a:latin typeface="Cambria Math" panose="02040503050406030204" pitchFamily="18" charset="0"/>
                            </a:rPr>
                            <m:t>𝑦</m:t>
                          </m:r>
                        </m:e>
                      </m:d>
                      <m:r>
                        <m:rPr>
                          <m:sty m:val="p"/>
                        </m:rPr>
                        <a:rPr lang="en-US" altLang="ko-KR">
                          <a:latin typeface="Cambria Math" panose="02040503050406030204" pitchFamily="18" charset="0"/>
                        </a:rPr>
                        <m:t>x</m:t>
                      </m:r>
                    </m:oMath>
                  </m:oMathPara>
                </a14:m>
                <a:endParaRPr lang="en-US" altLang="ko-KR">
                  <a:latin typeface="Consolas" panose="020B0609020204030204" pitchFamily="49" charset="0"/>
                </a:endParaRPr>
              </a:p>
              <a:p>
                <a:r>
                  <a:rPr lang="ko-KR" altLang="en-US">
                    <a:latin typeface="Consolas" panose="020B0609020204030204" pitchFamily="49" charset="0"/>
                  </a:rPr>
                  <a:t>  </a:t>
                </a:r>
                <a:r>
                  <a:rPr lang="en-US" altLang="ko-KR">
                    <a:latin typeface="Consolas" panose="020B0609020204030204" pitchFamily="49" charset="0"/>
                  </a:rPr>
                  <a:t>1      1</a:t>
                </a:r>
                <a:r>
                  <a:rPr lang="ko-KR" altLang="en-US">
                    <a:latin typeface="Consolas" panose="020B0609020204030204" pitchFamily="49" charset="0"/>
                  </a:rPr>
                  <a:t>  </a:t>
                </a:r>
                <a:r>
                  <a:rPr lang="en-US" altLang="ko-KR">
                    <a:latin typeface="Consolas" panose="020B0609020204030204" pitchFamily="49" charset="0"/>
                  </a:rPr>
                  <a:t>-0.00</a:t>
                </a:r>
                <a:endParaRPr lang="ko-KR" altLang="en-US">
                  <a:latin typeface="Consolas" panose="020B0609020204030204" pitchFamily="49" charset="0"/>
                </a:endParaRPr>
              </a:p>
            </p:txBody>
          </p:sp>
        </mc:Choice>
        <mc:Fallback>
          <p:sp>
            <p:nvSpPr>
              <p:cNvPr id="37" name="TextBox 36">
                <a:extLst>
                  <a:ext uri="{FF2B5EF4-FFF2-40B4-BE49-F238E27FC236}">
                    <a16:creationId xmlns:a16="http://schemas.microsoft.com/office/drawing/2014/main" id="{3D707BD1-FA96-4DA9-8426-424C30787678}"/>
                  </a:ext>
                </a:extLst>
              </p:cNvPr>
              <p:cNvSpPr txBox="1">
                <a:spLocks noRot="1" noChangeAspect="1" noMove="1" noResize="1" noEditPoints="1" noAdjustHandles="1" noChangeArrowheads="1" noChangeShapeType="1" noTextEdit="1"/>
              </p:cNvSpPr>
              <p:nvPr/>
            </p:nvSpPr>
            <p:spPr>
              <a:xfrm>
                <a:off x="5878287" y="3105403"/>
                <a:ext cx="3030381" cy="553998"/>
              </a:xfrm>
              <a:prstGeom prst="rect">
                <a:avLst/>
              </a:prstGeom>
              <a:blipFill>
                <a:blip r:embed="rId4"/>
                <a:stretch>
                  <a:fillRect l="-4628" t="-12088" b="-2527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97AD00E3-E4C6-4D82-B1CD-5F0E7EE73EA5}"/>
                  </a:ext>
                </a:extLst>
              </p:cNvPr>
              <p:cNvSpPr txBox="1"/>
              <p:nvPr/>
            </p:nvSpPr>
            <p:spPr>
              <a:xfrm>
                <a:off x="6351305" y="1763268"/>
                <a:ext cx="762581"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000" i="1">
                          <a:latin typeface="Cambria Math" panose="02040503050406030204" pitchFamily="18" charset="0"/>
                        </a:rPr>
                        <m:t>𝑥</m:t>
                      </m:r>
                      <m:r>
                        <a:rPr lang="en-US" altLang="ko-KR" sz="2000" i="1">
                          <a:latin typeface="Cambria Math" panose="02040503050406030204" pitchFamily="18" charset="0"/>
                        </a:rPr>
                        <m:t>=2</m:t>
                      </m:r>
                    </m:oMath>
                  </m:oMathPara>
                </a14:m>
                <a:endParaRPr lang="ko-KR" altLang="en-US" sz="2000">
                  <a:latin typeface="Consolas" panose="020B0609020204030204" pitchFamily="49" charset="0"/>
                </a:endParaRPr>
              </a:p>
            </p:txBody>
          </p:sp>
        </mc:Choice>
        <mc:Fallback xmlns="">
          <p:sp>
            <p:nvSpPr>
              <p:cNvPr id="38" name="TextBox 37">
                <a:extLst>
                  <a:ext uri="{FF2B5EF4-FFF2-40B4-BE49-F238E27FC236}">
                    <a16:creationId xmlns:a16="http://schemas.microsoft.com/office/drawing/2014/main" id="{97AD00E3-E4C6-4D82-B1CD-5F0E7EE73EA5}"/>
                  </a:ext>
                </a:extLst>
              </p:cNvPr>
              <p:cNvSpPr txBox="1">
                <a:spLocks noRot="1" noChangeAspect="1" noMove="1" noResize="1" noEditPoints="1" noAdjustHandles="1" noChangeArrowheads="1" noChangeShapeType="1" noTextEdit="1"/>
              </p:cNvSpPr>
              <p:nvPr/>
            </p:nvSpPr>
            <p:spPr>
              <a:xfrm>
                <a:off x="6351305" y="1763268"/>
                <a:ext cx="762581" cy="307777"/>
              </a:xfrm>
              <a:prstGeom prst="rect">
                <a:avLst/>
              </a:prstGeom>
              <a:blipFill>
                <a:blip r:embed="rId5"/>
                <a:stretch>
                  <a:fillRect r="-1600" b="-588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4199C415-66B8-4D7F-8869-59B2B1D02E11}"/>
                  </a:ext>
                </a:extLst>
              </p:cNvPr>
              <p:cNvSpPr txBox="1"/>
              <p:nvPr/>
            </p:nvSpPr>
            <p:spPr>
              <a:xfrm>
                <a:off x="6363127" y="2099099"/>
                <a:ext cx="767197"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000" i="1">
                          <a:latin typeface="Cambria Math" panose="02040503050406030204" pitchFamily="18" charset="0"/>
                        </a:rPr>
                        <m:t>𝑦</m:t>
                      </m:r>
                      <m:r>
                        <a:rPr lang="en-US" altLang="ko-KR" sz="2000" i="1">
                          <a:latin typeface="Cambria Math" panose="02040503050406030204" pitchFamily="18" charset="0"/>
                        </a:rPr>
                        <m:t>=2</m:t>
                      </m:r>
                    </m:oMath>
                  </m:oMathPara>
                </a14:m>
                <a:endParaRPr lang="ko-KR" altLang="en-US" sz="2000">
                  <a:latin typeface="Consolas" panose="020B0609020204030204" pitchFamily="49" charset="0"/>
                </a:endParaRPr>
              </a:p>
            </p:txBody>
          </p:sp>
        </mc:Choice>
        <mc:Fallback xmlns="">
          <p:sp>
            <p:nvSpPr>
              <p:cNvPr id="39" name="TextBox 38">
                <a:extLst>
                  <a:ext uri="{FF2B5EF4-FFF2-40B4-BE49-F238E27FC236}">
                    <a16:creationId xmlns:a16="http://schemas.microsoft.com/office/drawing/2014/main" id="{4199C415-66B8-4D7F-8869-59B2B1D02E11}"/>
                  </a:ext>
                </a:extLst>
              </p:cNvPr>
              <p:cNvSpPr txBox="1">
                <a:spLocks noRot="1" noChangeAspect="1" noMove="1" noResize="1" noEditPoints="1" noAdjustHandles="1" noChangeArrowheads="1" noChangeShapeType="1" noTextEdit="1"/>
              </p:cNvSpPr>
              <p:nvPr/>
            </p:nvSpPr>
            <p:spPr>
              <a:xfrm>
                <a:off x="6363127" y="2099099"/>
                <a:ext cx="767197" cy="307777"/>
              </a:xfrm>
              <a:prstGeom prst="rect">
                <a:avLst/>
              </a:prstGeom>
              <a:blipFill>
                <a:blip r:embed="rId6"/>
                <a:stretch>
                  <a:fillRect l="-2381" r="-1587" b="-23529"/>
                </a:stretch>
              </a:blipFill>
            </p:spPr>
            <p:txBody>
              <a:bodyPr/>
              <a:lstStyle/>
              <a:p>
                <a:r>
                  <a:rPr lang="ko-KR" altLang="en-US">
                    <a:noFill/>
                  </a:rPr>
                  <a:t> </a:t>
                </a:r>
              </a:p>
            </p:txBody>
          </p:sp>
        </mc:Fallback>
      </mc:AlternateContent>
      <p:pic>
        <p:nvPicPr>
          <p:cNvPr id="13" name="Picture 4">
            <a:extLst>
              <a:ext uri="{FF2B5EF4-FFF2-40B4-BE49-F238E27FC236}">
                <a16:creationId xmlns:a16="http://schemas.microsoft.com/office/drawing/2014/main" id="{6BB55171-1941-4B69-99DC-29BF0FCB368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3159" y="2424892"/>
            <a:ext cx="4577609" cy="3136042"/>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직선 연결선 13">
            <a:extLst>
              <a:ext uri="{FF2B5EF4-FFF2-40B4-BE49-F238E27FC236}">
                <a16:creationId xmlns:a16="http://schemas.microsoft.com/office/drawing/2014/main" id="{FC534F4A-9597-45C8-BB5A-9159D848F914}"/>
              </a:ext>
            </a:extLst>
          </p:cNvPr>
          <p:cNvCxnSpPr>
            <a:cxnSpLocks/>
          </p:cNvCxnSpPr>
          <p:nvPr/>
        </p:nvCxnSpPr>
        <p:spPr>
          <a:xfrm flipH="1">
            <a:off x="3207846" y="3414553"/>
            <a:ext cx="1713370" cy="1983168"/>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E95E54E-26BF-4E9D-8877-609EBB2B6BB6}"/>
              </a:ext>
            </a:extLst>
          </p:cNvPr>
          <p:cNvSpPr txBox="1"/>
          <p:nvPr/>
        </p:nvSpPr>
        <p:spPr>
          <a:xfrm>
            <a:off x="2818248" y="5550683"/>
            <a:ext cx="336415" cy="442750"/>
          </a:xfrm>
          <a:prstGeom prst="rect">
            <a:avLst/>
          </a:prstGeom>
          <a:noFill/>
        </p:spPr>
        <p:txBody>
          <a:bodyPr wrap="square" rtlCol="0">
            <a:spAutoFit/>
          </a:bodyPr>
          <a:lstStyle/>
          <a:p>
            <a:pPr algn="l"/>
            <a:r>
              <a:rPr lang="en-US" altLang="ko-KR" sz="2277">
                <a:latin typeface="Consolas" panose="020B0609020204030204" pitchFamily="49" charset="0"/>
              </a:rPr>
              <a:t>w</a:t>
            </a:r>
            <a:endParaRPr lang="ko-KR" altLang="en-US" sz="2277">
              <a:latin typeface="Consolas" panose="020B0609020204030204" pitchFamily="49" charset="0"/>
            </a:endParaRPr>
          </a:p>
        </p:txBody>
      </p:sp>
      <p:sp>
        <p:nvSpPr>
          <p:cNvPr id="16" name="TextBox 15">
            <a:extLst>
              <a:ext uri="{FF2B5EF4-FFF2-40B4-BE49-F238E27FC236}">
                <a16:creationId xmlns:a16="http://schemas.microsoft.com/office/drawing/2014/main" id="{18827D9F-04AE-4095-8F37-3F72F4BA4209}"/>
              </a:ext>
            </a:extLst>
          </p:cNvPr>
          <p:cNvSpPr txBox="1"/>
          <p:nvPr/>
        </p:nvSpPr>
        <p:spPr>
          <a:xfrm>
            <a:off x="276743" y="3748898"/>
            <a:ext cx="336415" cy="442750"/>
          </a:xfrm>
          <a:prstGeom prst="rect">
            <a:avLst/>
          </a:prstGeom>
          <a:noFill/>
        </p:spPr>
        <p:txBody>
          <a:bodyPr wrap="square" rtlCol="0">
            <a:spAutoFit/>
          </a:bodyPr>
          <a:lstStyle/>
          <a:p>
            <a:pPr algn="l"/>
            <a:r>
              <a:rPr lang="en-US" altLang="ko-KR" sz="2277">
                <a:latin typeface="Consolas" panose="020B0609020204030204" pitchFamily="49" charset="0"/>
              </a:rPr>
              <a:t>J</a:t>
            </a:r>
            <a:endParaRPr lang="ko-KR" altLang="en-US" sz="2277">
              <a:latin typeface="Consolas" panose="020B0609020204030204" pitchFamily="49" charset="0"/>
            </a:endParaRPr>
          </a:p>
        </p:txBody>
      </p:sp>
      <p:sp>
        <p:nvSpPr>
          <p:cNvPr id="18" name="타원 17">
            <a:extLst>
              <a:ext uri="{FF2B5EF4-FFF2-40B4-BE49-F238E27FC236}">
                <a16:creationId xmlns:a16="http://schemas.microsoft.com/office/drawing/2014/main" id="{4C378E97-7E38-41F3-B9D3-B55C3E1D9E59}"/>
              </a:ext>
            </a:extLst>
          </p:cNvPr>
          <p:cNvSpPr/>
          <p:nvPr/>
        </p:nvSpPr>
        <p:spPr>
          <a:xfrm>
            <a:off x="4699165" y="2449516"/>
            <a:ext cx="227479" cy="227479"/>
          </a:xfrm>
          <a:prstGeom prst="ellipse">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9" name="직선 화살표 연결선 18">
            <a:extLst>
              <a:ext uri="{FF2B5EF4-FFF2-40B4-BE49-F238E27FC236}">
                <a16:creationId xmlns:a16="http://schemas.microsoft.com/office/drawing/2014/main" id="{539C9730-0207-4D33-81FC-0A0AEB301EE4}"/>
              </a:ext>
            </a:extLst>
          </p:cNvPr>
          <p:cNvCxnSpPr>
            <a:stCxn id="17" idx="1"/>
          </p:cNvCxnSpPr>
          <p:nvPr/>
        </p:nvCxnSpPr>
        <p:spPr>
          <a:xfrm flipH="1" flipV="1">
            <a:off x="3705957" y="5141660"/>
            <a:ext cx="172104" cy="404940"/>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679133DE-F046-4CAD-AD8A-2AEEB2ED0127}"/>
              </a:ext>
            </a:extLst>
          </p:cNvPr>
          <p:cNvCxnSpPr>
            <a:cxnSpLocks/>
          </p:cNvCxnSpPr>
          <p:nvPr/>
        </p:nvCxnSpPr>
        <p:spPr>
          <a:xfrm flipH="1">
            <a:off x="4147379" y="3504885"/>
            <a:ext cx="281316" cy="488028"/>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DC55D80E-6C7B-43DC-9475-84C918941840}"/>
              </a:ext>
            </a:extLst>
          </p:cNvPr>
          <p:cNvCxnSpPr>
            <a:cxnSpLocks/>
          </p:cNvCxnSpPr>
          <p:nvPr/>
        </p:nvCxnSpPr>
        <p:spPr>
          <a:xfrm flipH="1">
            <a:off x="3905750" y="3992913"/>
            <a:ext cx="223314" cy="359547"/>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AC83A7CD-2B7F-4C74-8A89-3A6BC447E898}"/>
              </a:ext>
            </a:extLst>
          </p:cNvPr>
          <p:cNvCxnSpPr>
            <a:cxnSpLocks/>
          </p:cNvCxnSpPr>
          <p:nvPr/>
        </p:nvCxnSpPr>
        <p:spPr>
          <a:xfrm flipH="1">
            <a:off x="3657631" y="4372999"/>
            <a:ext cx="223314" cy="257491"/>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397D888F-5667-4B61-9236-7A13D1ADB8B8}"/>
              </a:ext>
            </a:extLst>
          </p:cNvPr>
          <p:cNvCxnSpPr>
            <a:cxnSpLocks/>
          </p:cNvCxnSpPr>
          <p:nvPr/>
        </p:nvCxnSpPr>
        <p:spPr>
          <a:xfrm flipH="1">
            <a:off x="3388582" y="4666469"/>
            <a:ext cx="223314" cy="194634"/>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57943FEF-D64A-4503-BA56-389F9D26861E}"/>
              </a:ext>
            </a:extLst>
          </p:cNvPr>
          <p:cNvCxnSpPr>
            <a:cxnSpLocks/>
          </p:cNvCxnSpPr>
          <p:nvPr/>
        </p:nvCxnSpPr>
        <p:spPr>
          <a:xfrm flipH="1">
            <a:off x="3176852" y="4861103"/>
            <a:ext cx="211731" cy="142761"/>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직사각형 26">
            <a:extLst>
              <a:ext uri="{FF2B5EF4-FFF2-40B4-BE49-F238E27FC236}">
                <a16:creationId xmlns:a16="http://schemas.microsoft.com/office/drawing/2014/main" id="{5646FCA0-4ACC-4CB0-97DE-FFA27A43208D}"/>
              </a:ext>
            </a:extLst>
          </p:cNvPr>
          <p:cNvSpPr/>
          <p:nvPr/>
        </p:nvSpPr>
        <p:spPr>
          <a:xfrm>
            <a:off x="1962231" y="2580698"/>
            <a:ext cx="2048451" cy="338554"/>
          </a:xfrm>
          <a:prstGeom prst="rect">
            <a:avLst/>
          </a:prstGeom>
        </p:spPr>
        <p:txBody>
          <a:bodyPr wrap="square">
            <a:spAutoFit/>
          </a:bodyPr>
          <a:lstStyle/>
          <a:p>
            <a:r>
              <a:rPr lang="en-US" altLang="ko-KR" sz="1600" b="1">
                <a:latin typeface="+mj-ea"/>
                <a:ea typeface="+mj-ea"/>
              </a:rPr>
              <a:t>Initial Weight</a:t>
            </a:r>
          </a:p>
        </p:txBody>
      </p:sp>
      <p:cxnSp>
        <p:nvCxnSpPr>
          <p:cNvPr id="28" name="직선 화살표 연결선 27">
            <a:extLst>
              <a:ext uri="{FF2B5EF4-FFF2-40B4-BE49-F238E27FC236}">
                <a16:creationId xmlns:a16="http://schemas.microsoft.com/office/drawing/2014/main" id="{739D6351-9DBD-4288-AD1B-AF774A0C9FE5}"/>
              </a:ext>
            </a:extLst>
          </p:cNvPr>
          <p:cNvCxnSpPr>
            <a:cxnSpLocks/>
          </p:cNvCxnSpPr>
          <p:nvPr/>
        </p:nvCxnSpPr>
        <p:spPr>
          <a:xfrm>
            <a:off x="3611896" y="2785792"/>
            <a:ext cx="789435" cy="493247"/>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직사각형 28">
            <a:extLst>
              <a:ext uri="{FF2B5EF4-FFF2-40B4-BE49-F238E27FC236}">
                <a16:creationId xmlns:a16="http://schemas.microsoft.com/office/drawing/2014/main" id="{C879CBAB-F423-43AC-9779-ECAE8622F771}"/>
              </a:ext>
            </a:extLst>
          </p:cNvPr>
          <p:cNvSpPr/>
          <p:nvPr/>
        </p:nvSpPr>
        <p:spPr>
          <a:xfrm>
            <a:off x="1690173" y="3260330"/>
            <a:ext cx="2048451" cy="338554"/>
          </a:xfrm>
          <a:prstGeom prst="rect">
            <a:avLst/>
          </a:prstGeom>
        </p:spPr>
        <p:txBody>
          <a:bodyPr wrap="square">
            <a:spAutoFit/>
          </a:bodyPr>
          <a:lstStyle/>
          <a:p>
            <a:r>
              <a:rPr lang="en-US" altLang="ko-KR" sz="1600" b="1">
                <a:latin typeface="+mj-ea"/>
                <a:ea typeface="+mj-ea"/>
              </a:rPr>
              <a:t>Increment Step</a:t>
            </a:r>
          </a:p>
        </p:txBody>
      </p:sp>
      <p:cxnSp>
        <p:nvCxnSpPr>
          <p:cNvPr id="30" name="직선 화살표 연결선 29">
            <a:extLst>
              <a:ext uri="{FF2B5EF4-FFF2-40B4-BE49-F238E27FC236}">
                <a16:creationId xmlns:a16="http://schemas.microsoft.com/office/drawing/2014/main" id="{4A08C287-6C40-4573-9F50-E4D5642B81DE}"/>
              </a:ext>
            </a:extLst>
          </p:cNvPr>
          <p:cNvCxnSpPr>
            <a:cxnSpLocks/>
          </p:cNvCxnSpPr>
          <p:nvPr/>
        </p:nvCxnSpPr>
        <p:spPr>
          <a:xfrm>
            <a:off x="3339838" y="3465424"/>
            <a:ext cx="789435" cy="493247"/>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화살표: 오른쪽 32">
            <a:extLst>
              <a:ext uri="{FF2B5EF4-FFF2-40B4-BE49-F238E27FC236}">
                <a16:creationId xmlns:a16="http://schemas.microsoft.com/office/drawing/2014/main" id="{712A800B-EE77-485B-9C62-0FB6D21938A6}"/>
              </a:ext>
            </a:extLst>
          </p:cNvPr>
          <p:cNvSpPr/>
          <p:nvPr/>
        </p:nvSpPr>
        <p:spPr>
          <a:xfrm flipH="1">
            <a:off x="4332931" y="5496873"/>
            <a:ext cx="546144" cy="353968"/>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35" name="직선 연결선 34">
            <a:extLst>
              <a:ext uri="{FF2B5EF4-FFF2-40B4-BE49-F238E27FC236}">
                <a16:creationId xmlns:a16="http://schemas.microsoft.com/office/drawing/2014/main" id="{BC941C5A-6744-446D-BD92-C788B7F13325}"/>
              </a:ext>
            </a:extLst>
          </p:cNvPr>
          <p:cNvCxnSpPr>
            <a:cxnSpLocks/>
          </p:cNvCxnSpPr>
          <p:nvPr/>
        </p:nvCxnSpPr>
        <p:spPr>
          <a:xfrm>
            <a:off x="1590569" y="5121149"/>
            <a:ext cx="3019980" cy="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D9BFF815-9593-422A-AEF4-528A4ABA904B}"/>
              </a:ext>
            </a:extLst>
          </p:cNvPr>
          <p:cNvCxnSpPr>
            <a:cxnSpLocks/>
          </p:cNvCxnSpPr>
          <p:nvPr/>
        </p:nvCxnSpPr>
        <p:spPr>
          <a:xfrm flipH="1">
            <a:off x="4439237" y="2749492"/>
            <a:ext cx="352621" cy="737426"/>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직선 연결선 39">
            <a:extLst>
              <a:ext uri="{FF2B5EF4-FFF2-40B4-BE49-F238E27FC236}">
                <a16:creationId xmlns:a16="http://schemas.microsoft.com/office/drawing/2014/main" id="{086FE4F7-ED1B-415F-8818-46C1AFB4AABE}"/>
              </a:ext>
            </a:extLst>
          </p:cNvPr>
          <p:cNvCxnSpPr>
            <a:cxnSpLocks/>
          </p:cNvCxnSpPr>
          <p:nvPr/>
        </p:nvCxnSpPr>
        <p:spPr>
          <a:xfrm flipH="1">
            <a:off x="4271478" y="1623915"/>
            <a:ext cx="1042191" cy="2728545"/>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43" name="타원 42">
            <a:extLst>
              <a:ext uri="{FF2B5EF4-FFF2-40B4-BE49-F238E27FC236}">
                <a16:creationId xmlns:a16="http://schemas.microsoft.com/office/drawing/2014/main" id="{9B28081C-6AE9-43A7-A769-FCD6974DC4B0}"/>
              </a:ext>
            </a:extLst>
          </p:cNvPr>
          <p:cNvSpPr/>
          <p:nvPr/>
        </p:nvSpPr>
        <p:spPr>
          <a:xfrm>
            <a:off x="2894905" y="4898298"/>
            <a:ext cx="227479" cy="227479"/>
          </a:xfrm>
          <a:prstGeom prst="ellipse">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mc:Choice xmlns:a14="http://schemas.microsoft.com/office/drawing/2010/main" Requires="a14">
          <p:sp>
            <p:nvSpPr>
              <p:cNvPr id="44" name="TextBox 43">
                <a:extLst>
                  <a:ext uri="{FF2B5EF4-FFF2-40B4-BE49-F238E27FC236}">
                    <a16:creationId xmlns:a16="http://schemas.microsoft.com/office/drawing/2014/main" id="{24088844-BE7D-4B43-B326-1A10FBEAB2AB}"/>
                  </a:ext>
                </a:extLst>
              </p:cNvPr>
              <p:cNvSpPr txBox="1"/>
              <p:nvPr/>
            </p:nvSpPr>
            <p:spPr>
              <a:xfrm>
                <a:off x="5878287" y="3798462"/>
                <a:ext cx="3292568" cy="8309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i="1" smtClean="0">
                          <a:latin typeface="Cambria Math" panose="02040503050406030204" pitchFamily="18" charset="0"/>
                        </a:rPr>
                        <m:t>𝑤</m:t>
                      </m:r>
                      <m:r>
                        <a:rPr lang="en-US" altLang="ko-KR" i="1" smtClean="0">
                          <a:latin typeface="Cambria Math" panose="02040503050406030204" pitchFamily="18" charset="0"/>
                        </a:rPr>
                        <m:t> =</m:t>
                      </m:r>
                      <m:r>
                        <a:rPr lang="en-US" altLang="ko-KR" i="1" smtClean="0">
                          <a:latin typeface="Cambria Math" panose="02040503050406030204" pitchFamily="18" charset="0"/>
                        </a:rPr>
                        <m:t>𝑤</m:t>
                      </m:r>
                      <m:r>
                        <a:rPr lang="en-US" altLang="ko-KR" i="1" smtClean="0">
                          <a:latin typeface="Cambria Math" panose="02040503050406030204" pitchFamily="18" charset="0"/>
                        </a:rPr>
                        <m:t> −</m:t>
                      </m:r>
                      <m:r>
                        <a:rPr lang="ko-KR" altLang="en-US" i="1">
                          <a:latin typeface="Cambria Math" panose="02040503050406030204" pitchFamily="18" charset="0"/>
                        </a:rPr>
                        <m:t>𝜂</m:t>
                      </m:r>
                      <m:r>
                        <a:rPr lang="en-US" altLang="ko-KR" b="0" i="1" smtClean="0">
                          <a:latin typeface="Cambria Math" panose="02040503050406030204" pitchFamily="18" charset="0"/>
                        </a:rPr>
                        <m:t>(</m:t>
                      </m:r>
                      <m:d>
                        <m:dPr>
                          <m:ctrlPr>
                            <a:rPr lang="en-US" altLang="ko-KR" i="1">
                              <a:latin typeface="Cambria Math" panose="02040503050406030204" pitchFamily="18" charset="0"/>
                            </a:rPr>
                          </m:ctrlPr>
                        </m:dPr>
                        <m:e>
                          <m:acc>
                            <m:accPr>
                              <m:chr m:val="̂"/>
                              <m:ctrlPr>
                                <a:rPr lang="en-US" altLang="ko-KR" i="1">
                                  <a:latin typeface="Cambria Math" panose="02040503050406030204" pitchFamily="18" charset="0"/>
                                </a:rPr>
                              </m:ctrlPr>
                            </m:accPr>
                            <m:e>
                              <m:r>
                                <a:rPr lang="en-US" altLang="ko-KR" i="1">
                                  <a:latin typeface="Cambria Math" panose="02040503050406030204" pitchFamily="18" charset="0"/>
                                </a:rPr>
                                <m:t>𝑦</m:t>
                              </m:r>
                            </m:e>
                          </m:acc>
                          <m:r>
                            <a:rPr lang="en-US" altLang="ko-KR" i="1">
                              <a:latin typeface="Cambria Math" panose="02040503050406030204" pitchFamily="18" charset="0"/>
                            </a:rPr>
                            <m:t>−</m:t>
                          </m:r>
                          <m:r>
                            <a:rPr lang="en-US" altLang="ko-KR" i="1">
                              <a:latin typeface="Cambria Math" panose="02040503050406030204" pitchFamily="18" charset="0"/>
                            </a:rPr>
                            <m:t>𝑦</m:t>
                          </m:r>
                        </m:e>
                      </m:d>
                      <m:r>
                        <m:rPr>
                          <m:sty m:val="p"/>
                        </m:rPr>
                        <a:rPr lang="en-US" altLang="ko-KR">
                          <a:latin typeface="Cambria Math" panose="02040503050406030204" pitchFamily="18" charset="0"/>
                        </a:rPr>
                        <m:t>x</m:t>
                      </m:r>
                      <m:r>
                        <a:rPr lang="en-US" altLang="ko-KR">
                          <a:latin typeface="Cambria Math" panose="02040503050406030204" pitchFamily="18" charset="0"/>
                        </a:rPr>
                        <m:t>+1)</m:t>
                      </m:r>
                    </m:oMath>
                  </m:oMathPara>
                </a14:m>
                <a:endParaRPr lang="en-US" altLang="ko-KR">
                  <a:latin typeface="Consolas" panose="020B0609020204030204" pitchFamily="49" charset="0"/>
                </a:endParaRPr>
              </a:p>
              <a:p>
                <a:r>
                  <a:rPr lang="ko-KR" altLang="en-US">
                    <a:latin typeface="Consolas" panose="020B0609020204030204" pitchFamily="49" charset="0"/>
                  </a:rPr>
                  <a:t> </a:t>
                </a:r>
                <a:r>
                  <a:rPr lang="en-US" altLang="ko-KR">
                    <a:latin typeface="Consolas" panose="020B0609020204030204" pitchFamily="49" charset="0"/>
                  </a:rPr>
                  <a:t>0.99</a:t>
                </a:r>
                <a:r>
                  <a:rPr lang="ko-KR" altLang="en-US">
                    <a:latin typeface="Consolas" panose="020B0609020204030204" pitchFamily="49" charset="0"/>
                  </a:rPr>
                  <a:t>  </a:t>
                </a:r>
                <a:r>
                  <a:rPr lang="en-US" altLang="ko-KR">
                    <a:latin typeface="Consolas" panose="020B0609020204030204" pitchFamily="49" charset="0"/>
                  </a:rPr>
                  <a:t>1</a:t>
                </a:r>
                <a:r>
                  <a:rPr lang="ko-KR" altLang="en-US">
                    <a:latin typeface="Consolas" panose="020B0609020204030204" pitchFamily="49" charset="0"/>
                  </a:rPr>
                  <a:t>       </a:t>
                </a:r>
                <a:r>
                  <a:rPr lang="en-US" altLang="ko-KR">
                    <a:latin typeface="Consolas" panose="020B0609020204030204" pitchFamily="49" charset="0"/>
                  </a:rPr>
                  <a:t>0.01(0 + 1)</a:t>
                </a:r>
              </a:p>
              <a:p>
                <a:r>
                  <a:rPr lang="en-US" altLang="ko-KR">
                    <a:latin typeface="Consolas" panose="020B0609020204030204" pitchFamily="49" charset="0"/>
                  </a:rPr>
                  <a:t>              -0.01</a:t>
                </a:r>
                <a:endParaRPr lang="ko-KR" altLang="en-US">
                  <a:latin typeface="Consolas" panose="020B0609020204030204" pitchFamily="49" charset="0"/>
                </a:endParaRPr>
              </a:p>
            </p:txBody>
          </p:sp>
        </mc:Choice>
        <mc:Fallback>
          <p:sp>
            <p:nvSpPr>
              <p:cNvPr id="44" name="TextBox 43">
                <a:extLst>
                  <a:ext uri="{FF2B5EF4-FFF2-40B4-BE49-F238E27FC236}">
                    <a16:creationId xmlns:a16="http://schemas.microsoft.com/office/drawing/2014/main" id="{24088844-BE7D-4B43-B326-1A10FBEAB2AB}"/>
                  </a:ext>
                </a:extLst>
              </p:cNvPr>
              <p:cNvSpPr txBox="1">
                <a:spLocks noRot="1" noChangeAspect="1" noMove="1" noResize="1" noEditPoints="1" noAdjustHandles="1" noChangeArrowheads="1" noChangeShapeType="1" noTextEdit="1"/>
              </p:cNvSpPr>
              <p:nvPr/>
            </p:nvSpPr>
            <p:spPr>
              <a:xfrm>
                <a:off x="5878287" y="3798462"/>
                <a:ext cx="3292568" cy="830997"/>
              </a:xfrm>
              <a:prstGeom prst="rect">
                <a:avLst/>
              </a:prstGeom>
              <a:blipFill>
                <a:blip r:embed="rId8"/>
                <a:stretch>
                  <a:fillRect l="-370" t="-8088" r="-3519" b="-16912"/>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6A601BFF-C112-4F9D-8DC8-7A4CE683CFE6}"/>
              </a:ext>
            </a:extLst>
          </p:cNvPr>
          <p:cNvSpPr>
            <a:spLocks noGrp="1"/>
          </p:cNvSpPr>
          <p:nvPr>
            <p:ph type="body" sz="quarter" idx="19"/>
          </p:nvPr>
        </p:nvSpPr>
        <p:spPr/>
        <p:txBody>
          <a:bodyPr/>
          <a:lstStyle/>
          <a:p>
            <a:r>
              <a:rPr lang="en-US" altLang="ko-KR"/>
              <a:t>L2 </a:t>
            </a:r>
            <a:r>
              <a:rPr lang="ko-KR" altLang="en-US"/>
              <a:t>규제의 미분</a:t>
            </a:r>
          </a:p>
        </p:txBody>
      </p:sp>
      <p:sp>
        <p:nvSpPr>
          <p:cNvPr id="45" name="텍스트 개체 틀 6">
            <a:extLst>
              <a:ext uri="{FF2B5EF4-FFF2-40B4-BE49-F238E27FC236}">
                <a16:creationId xmlns:a16="http://schemas.microsoft.com/office/drawing/2014/main" id="{EF10E46D-92E3-4775-A2C9-5AF9EB376235}"/>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
        <p:nvSpPr>
          <p:cNvPr id="34" name="타원 33">
            <a:extLst>
              <a:ext uri="{FF2B5EF4-FFF2-40B4-BE49-F238E27FC236}">
                <a16:creationId xmlns:a16="http://schemas.microsoft.com/office/drawing/2014/main" id="{546603A1-3A8E-2A29-BBDC-56DC10DEC4E6}"/>
              </a:ext>
            </a:extLst>
          </p:cNvPr>
          <p:cNvSpPr/>
          <p:nvPr/>
        </p:nvSpPr>
        <p:spPr>
          <a:xfrm>
            <a:off x="3759091" y="4309612"/>
            <a:ext cx="227479" cy="227479"/>
          </a:xfrm>
          <a:prstGeom prst="ellipse">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2507E72F-2028-4F9C-9DB3-AFA2973D3D48}"/>
              </a:ext>
            </a:extLst>
          </p:cNvPr>
          <p:cNvSpPr/>
          <p:nvPr/>
        </p:nvSpPr>
        <p:spPr>
          <a:xfrm>
            <a:off x="3811701" y="5496873"/>
            <a:ext cx="1618140" cy="338554"/>
          </a:xfrm>
          <a:prstGeom prst="rect">
            <a:avLst/>
          </a:prstGeom>
        </p:spPr>
        <p:txBody>
          <a:bodyPr wrap="square">
            <a:spAutoFit/>
          </a:bodyPr>
          <a:lstStyle/>
          <a:p>
            <a:r>
              <a:rPr lang="en-US" altLang="ko-KR" sz="1600" b="1">
                <a:latin typeface="+mj-ea"/>
                <a:ea typeface="+mj-ea"/>
              </a:rPr>
              <a:t>Gradient=0</a:t>
            </a:r>
          </a:p>
        </p:txBody>
      </p:sp>
      <mc:AlternateContent xmlns:mc="http://schemas.openxmlformats.org/markup-compatibility/2006">
        <mc:Choice xmlns:a14="http://schemas.microsoft.com/office/drawing/2010/main" Requires="a14">
          <p:sp>
            <p:nvSpPr>
              <p:cNvPr id="41" name="TextBox 40">
                <a:extLst>
                  <a:ext uri="{FF2B5EF4-FFF2-40B4-BE49-F238E27FC236}">
                    <a16:creationId xmlns:a16="http://schemas.microsoft.com/office/drawing/2014/main" id="{3F10FE8B-5FE7-624D-58D7-D898C7E74E90}"/>
                  </a:ext>
                </a:extLst>
              </p:cNvPr>
              <p:cNvSpPr txBox="1"/>
              <p:nvPr/>
            </p:nvSpPr>
            <p:spPr>
              <a:xfrm>
                <a:off x="5938599" y="4797152"/>
                <a:ext cx="3351943" cy="8309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i="1" smtClean="0">
                          <a:latin typeface="Cambria Math" panose="02040503050406030204" pitchFamily="18" charset="0"/>
                        </a:rPr>
                        <m:t>𝑤</m:t>
                      </m:r>
                      <m:r>
                        <a:rPr lang="en-US" altLang="ko-KR" i="1" smtClean="0">
                          <a:latin typeface="Cambria Math" panose="02040503050406030204" pitchFamily="18" charset="0"/>
                        </a:rPr>
                        <m:t> =</m:t>
                      </m:r>
                      <m:r>
                        <a:rPr lang="en-US" altLang="ko-KR" i="1" smtClean="0">
                          <a:latin typeface="Cambria Math" panose="02040503050406030204" pitchFamily="18" charset="0"/>
                        </a:rPr>
                        <m:t>𝑤</m:t>
                      </m:r>
                      <m:r>
                        <a:rPr lang="en-US" altLang="ko-KR" i="1" smtClean="0">
                          <a:latin typeface="Cambria Math" panose="02040503050406030204" pitchFamily="18" charset="0"/>
                        </a:rPr>
                        <m:t> −</m:t>
                      </m:r>
                      <m:r>
                        <a:rPr lang="ko-KR" altLang="en-US" i="1">
                          <a:latin typeface="Cambria Math" panose="02040503050406030204" pitchFamily="18" charset="0"/>
                        </a:rPr>
                        <m:t>𝜂</m:t>
                      </m:r>
                      <m:r>
                        <a:rPr lang="en-US" altLang="ko-KR" b="0" i="1" smtClean="0">
                          <a:latin typeface="Cambria Math" panose="02040503050406030204" pitchFamily="18" charset="0"/>
                        </a:rPr>
                        <m:t>(</m:t>
                      </m:r>
                      <m:d>
                        <m:dPr>
                          <m:ctrlPr>
                            <a:rPr lang="en-US" altLang="ko-KR" i="1">
                              <a:latin typeface="Cambria Math" panose="02040503050406030204" pitchFamily="18" charset="0"/>
                            </a:rPr>
                          </m:ctrlPr>
                        </m:dPr>
                        <m:e>
                          <m:acc>
                            <m:accPr>
                              <m:chr m:val="̂"/>
                              <m:ctrlPr>
                                <a:rPr lang="en-US" altLang="ko-KR" i="1">
                                  <a:latin typeface="Cambria Math" panose="02040503050406030204" pitchFamily="18" charset="0"/>
                                </a:rPr>
                              </m:ctrlPr>
                            </m:accPr>
                            <m:e>
                              <m:r>
                                <a:rPr lang="en-US" altLang="ko-KR" i="1">
                                  <a:latin typeface="Cambria Math" panose="02040503050406030204" pitchFamily="18" charset="0"/>
                                </a:rPr>
                                <m:t>𝑦</m:t>
                              </m:r>
                            </m:e>
                          </m:acc>
                          <m:r>
                            <a:rPr lang="en-US" altLang="ko-KR" i="1">
                              <a:latin typeface="Cambria Math" panose="02040503050406030204" pitchFamily="18" charset="0"/>
                            </a:rPr>
                            <m:t>−</m:t>
                          </m:r>
                          <m:r>
                            <a:rPr lang="en-US" altLang="ko-KR" i="1">
                              <a:latin typeface="Cambria Math" panose="02040503050406030204" pitchFamily="18" charset="0"/>
                            </a:rPr>
                            <m:t>𝑦</m:t>
                          </m:r>
                        </m:e>
                      </m:d>
                      <m:r>
                        <m:rPr>
                          <m:sty m:val="p"/>
                        </m:rPr>
                        <a:rPr lang="en-US" altLang="ko-KR">
                          <a:latin typeface="Cambria Math" panose="02040503050406030204" pitchFamily="18" charset="0"/>
                        </a:rPr>
                        <m:t>x</m:t>
                      </m:r>
                      <m:r>
                        <a:rPr lang="en-US" altLang="ko-KR">
                          <a:latin typeface="Cambria Math" panose="02040503050406030204" pitchFamily="18" charset="0"/>
                        </a:rPr>
                        <m:t>+1∗</m:t>
                      </m:r>
                      <m:r>
                        <m:rPr>
                          <m:sty m:val="p"/>
                        </m:rPr>
                        <a:rPr lang="en-US" altLang="ko-KR">
                          <a:latin typeface="Cambria Math" panose="02040503050406030204" pitchFamily="18" charset="0"/>
                        </a:rPr>
                        <m:t>w</m:t>
                      </m:r>
                      <m:r>
                        <a:rPr lang="en-US" altLang="ko-KR" b="0" i="0" smtClean="0">
                          <a:latin typeface="Cambria Math" panose="02040503050406030204" pitchFamily="18" charset="0"/>
                        </a:rPr>
                        <m:t>)</m:t>
                      </m:r>
                    </m:oMath>
                  </m:oMathPara>
                </a14:m>
                <a:endParaRPr lang="en-US" altLang="ko-KR">
                  <a:latin typeface="Consolas" panose="020B0609020204030204" pitchFamily="49" charset="0"/>
                </a:endParaRPr>
              </a:p>
              <a:p>
                <a:r>
                  <a:rPr lang="ko-KR" altLang="en-US">
                    <a:latin typeface="Consolas" panose="020B0609020204030204" pitchFamily="49" charset="0"/>
                  </a:rPr>
                  <a:t> </a:t>
                </a:r>
                <a:r>
                  <a:rPr lang="en-US" altLang="ko-KR">
                    <a:latin typeface="Consolas" panose="020B0609020204030204" pitchFamily="49" charset="0"/>
                  </a:rPr>
                  <a:t>0.99</a:t>
                </a:r>
                <a:r>
                  <a:rPr lang="ko-KR" altLang="en-US">
                    <a:latin typeface="Consolas" panose="020B0609020204030204" pitchFamily="49" charset="0"/>
                  </a:rPr>
                  <a:t> </a:t>
                </a:r>
                <a:r>
                  <a:rPr lang="en-US" altLang="ko-KR">
                    <a:latin typeface="Consolas" panose="020B0609020204030204" pitchFamily="49" charset="0"/>
                  </a:rPr>
                  <a:t>1</a:t>
                </a:r>
                <a:r>
                  <a:rPr lang="ko-KR" altLang="en-US">
                    <a:latin typeface="Consolas" panose="020B0609020204030204" pitchFamily="49" charset="0"/>
                  </a:rPr>
                  <a:t>       </a:t>
                </a:r>
                <a:r>
                  <a:rPr lang="en-US" altLang="ko-KR">
                    <a:latin typeface="Consolas" panose="020B0609020204030204" pitchFamily="49" charset="0"/>
                  </a:rPr>
                  <a:t>0.01(0 + 1)</a:t>
                </a:r>
              </a:p>
              <a:p>
                <a:r>
                  <a:rPr lang="en-US" altLang="ko-KR">
                    <a:latin typeface="Consolas" panose="020B0609020204030204" pitchFamily="49" charset="0"/>
                  </a:rPr>
                  <a:t>              -0.01</a:t>
                </a:r>
                <a:endParaRPr lang="ko-KR" altLang="en-US">
                  <a:latin typeface="Consolas" panose="020B0609020204030204" pitchFamily="49" charset="0"/>
                </a:endParaRPr>
              </a:p>
            </p:txBody>
          </p:sp>
        </mc:Choice>
        <mc:Fallback>
          <p:sp>
            <p:nvSpPr>
              <p:cNvPr id="41" name="TextBox 40">
                <a:extLst>
                  <a:ext uri="{FF2B5EF4-FFF2-40B4-BE49-F238E27FC236}">
                    <a16:creationId xmlns:a16="http://schemas.microsoft.com/office/drawing/2014/main" id="{3F10FE8B-5FE7-624D-58D7-D898C7E74E90}"/>
                  </a:ext>
                </a:extLst>
              </p:cNvPr>
              <p:cNvSpPr txBox="1">
                <a:spLocks noRot="1" noChangeAspect="1" noMove="1" noResize="1" noEditPoints="1" noAdjustHandles="1" noChangeArrowheads="1" noChangeShapeType="1" noTextEdit="1"/>
              </p:cNvSpPr>
              <p:nvPr/>
            </p:nvSpPr>
            <p:spPr>
              <a:xfrm>
                <a:off x="5938599" y="4797152"/>
                <a:ext cx="3351943" cy="830997"/>
              </a:xfrm>
              <a:prstGeom prst="rect">
                <a:avLst/>
              </a:prstGeom>
              <a:blipFill>
                <a:blip r:embed="rId9"/>
                <a:stretch>
                  <a:fillRect l="-364" t="-8824" b="-16176"/>
                </a:stretch>
              </a:blipFill>
            </p:spPr>
            <p:txBody>
              <a:bodyPr/>
              <a:lstStyle/>
              <a:p>
                <a:r>
                  <a:rPr lang="ko-KR" altLang="en-US">
                    <a:noFill/>
                  </a:rPr>
                  <a:t> </a:t>
                </a:r>
              </a:p>
            </p:txBody>
          </p:sp>
        </mc:Fallback>
      </mc:AlternateContent>
      <p:sp>
        <p:nvSpPr>
          <p:cNvPr id="5" name="TextBox 4">
            <a:extLst>
              <a:ext uri="{FF2B5EF4-FFF2-40B4-BE49-F238E27FC236}">
                <a16:creationId xmlns:a16="http://schemas.microsoft.com/office/drawing/2014/main" id="{89DE7818-5A2B-3FF4-7FEA-35857C3AD941}"/>
              </a:ext>
            </a:extLst>
          </p:cNvPr>
          <p:cNvSpPr txBox="1"/>
          <p:nvPr/>
        </p:nvSpPr>
        <p:spPr>
          <a:xfrm>
            <a:off x="9290542" y="3970273"/>
            <a:ext cx="1140056" cy="461665"/>
          </a:xfrm>
          <a:prstGeom prst="rect">
            <a:avLst/>
          </a:prstGeom>
          <a:noFill/>
        </p:spPr>
        <p:txBody>
          <a:bodyPr wrap="none" rtlCol="0">
            <a:spAutoFit/>
          </a:bodyPr>
          <a:lstStyle/>
          <a:p>
            <a:pPr algn="l"/>
            <a:r>
              <a:rPr lang="en-US" altLang="ko-KR" sz="2400">
                <a:latin typeface="Consolas" panose="020B0609020204030204" pitchFamily="49" charset="0"/>
              </a:rPr>
              <a:t>L1</a:t>
            </a:r>
            <a:r>
              <a:rPr lang="ko-KR" altLang="en-US" sz="2400">
                <a:latin typeface="Consolas" panose="020B0609020204030204" pitchFamily="49" charset="0"/>
              </a:rPr>
              <a:t>규제</a:t>
            </a:r>
          </a:p>
        </p:txBody>
      </p:sp>
      <p:sp>
        <p:nvSpPr>
          <p:cNvPr id="42" name="TextBox 41">
            <a:extLst>
              <a:ext uri="{FF2B5EF4-FFF2-40B4-BE49-F238E27FC236}">
                <a16:creationId xmlns:a16="http://schemas.microsoft.com/office/drawing/2014/main" id="{C7A94DB0-6A45-0B58-9718-7F8D7A2DD5EC}"/>
              </a:ext>
            </a:extLst>
          </p:cNvPr>
          <p:cNvSpPr txBox="1"/>
          <p:nvPr/>
        </p:nvSpPr>
        <p:spPr>
          <a:xfrm>
            <a:off x="9273480" y="4890316"/>
            <a:ext cx="1140056" cy="461665"/>
          </a:xfrm>
          <a:prstGeom prst="rect">
            <a:avLst/>
          </a:prstGeom>
          <a:noFill/>
        </p:spPr>
        <p:txBody>
          <a:bodyPr wrap="none" rtlCol="0">
            <a:spAutoFit/>
          </a:bodyPr>
          <a:lstStyle/>
          <a:p>
            <a:pPr algn="l"/>
            <a:r>
              <a:rPr lang="en-US" altLang="ko-KR" sz="2400">
                <a:latin typeface="Consolas" panose="020B0609020204030204" pitchFamily="49" charset="0"/>
              </a:rPr>
              <a:t>L2</a:t>
            </a:r>
            <a:r>
              <a:rPr lang="ko-KR" altLang="en-US" sz="2400">
                <a:latin typeface="Consolas" panose="020B0609020204030204" pitchFamily="49" charset="0"/>
              </a:rPr>
              <a:t>규제</a:t>
            </a:r>
          </a:p>
        </p:txBody>
      </p:sp>
    </p:spTree>
    <p:extLst>
      <p:ext uri="{BB962C8B-B14F-4D97-AF65-F5344CB8AC3E}">
        <p14:creationId xmlns:p14="http://schemas.microsoft.com/office/powerpoint/2010/main" val="946249898"/>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직사각형 11">
            <a:extLst>
              <a:ext uri="{FF2B5EF4-FFF2-40B4-BE49-F238E27FC236}">
                <a16:creationId xmlns:a16="http://schemas.microsoft.com/office/drawing/2014/main" id="{CB1318EA-5A0C-4F29-A641-7892DE1696F2}"/>
              </a:ext>
            </a:extLst>
          </p:cNvPr>
          <p:cNvSpPr/>
          <p:nvPr/>
        </p:nvSpPr>
        <p:spPr>
          <a:xfrm>
            <a:off x="320050" y="909904"/>
            <a:ext cx="7038680" cy="400110"/>
          </a:xfrm>
          <a:prstGeom prst="rect">
            <a:avLst/>
          </a:prstGeom>
        </p:spPr>
        <p:txBody>
          <a:bodyPr wrap="square">
            <a:spAutoFit/>
          </a:bodyPr>
          <a:lstStyle/>
          <a:p>
            <a:r>
              <a:rPr lang="ko-KR" altLang="en-US" sz="2000" b="1">
                <a:latin typeface="+mj-ea"/>
                <a:ea typeface="+mj-ea"/>
              </a:rPr>
              <a:t>규제를 적용한 경사 하강법</a:t>
            </a:r>
            <a:endParaRPr lang="en-US" altLang="ko-KR" sz="2000" b="1">
              <a:latin typeface="+mj-ea"/>
              <a:ea typeface="+mj-ea"/>
            </a:endParaRP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DAAB5AD2-ED48-4929-9535-B980F5F1ED62}"/>
                  </a:ext>
                </a:extLst>
              </p:cNvPr>
              <p:cNvSpPr txBox="1"/>
              <p:nvPr/>
            </p:nvSpPr>
            <p:spPr>
              <a:xfrm>
                <a:off x="6363127" y="1397836"/>
                <a:ext cx="1407565"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000" i="1">
                              <a:latin typeface="Cambria Math" panose="02040503050406030204" pitchFamily="18" charset="0"/>
                            </a:rPr>
                          </m:ctrlPr>
                        </m:accPr>
                        <m:e>
                          <m:r>
                            <a:rPr lang="en-US" altLang="ko-KR" sz="2000" i="1">
                              <a:latin typeface="Cambria Math" panose="02040503050406030204" pitchFamily="18" charset="0"/>
                            </a:rPr>
                            <m:t>𝑦</m:t>
                          </m:r>
                        </m:e>
                      </m:acc>
                      <m:r>
                        <a:rPr lang="en-US" altLang="ko-KR" sz="2000" i="1">
                          <a:latin typeface="Cambria Math" panose="02040503050406030204" pitchFamily="18" charset="0"/>
                        </a:rPr>
                        <m:t>=</m:t>
                      </m:r>
                      <m:r>
                        <a:rPr lang="en-US" altLang="ko-KR" sz="2000" i="1">
                          <a:latin typeface="Cambria Math" panose="02040503050406030204" pitchFamily="18" charset="0"/>
                        </a:rPr>
                        <m:t>𝑤𝑥</m:t>
                      </m:r>
                      <m:r>
                        <a:rPr lang="en-US" altLang="ko-KR" sz="2000" i="1">
                          <a:latin typeface="Cambria Math" panose="02040503050406030204" pitchFamily="18" charset="0"/>
                        </a:rPr>
                        <m:t>+</m:t>
                      </m:r>
                      <m:r>
                        <a:rPr lang="en-US" altLang="ko-KR" sz="2000" i="1">
                          <a:latin typeface="Cambria Math" panose="02040503050406030204" pitchFamily="18" charset="0"/>
                        </a:rPr>
                        <m:t>𝑏</m:t>
                      </m:r>
                    </m:oMath>
                  </m:oMathPara>
                </a14:m>
                <a:endParaRPr lang="ko-KR" altLang="en-US" sz="2000">
                  <a:latin typeface="Consolas" panose="020B0609020204030204" pitchFamily="49" charset="0"/>
                </a:endParaRPr>
              </a:p>
            </p:txBody>
          </p:sp>
        </mc:Choice>
        <mc:Fallback xmlns="">
          <p:sp>
            <p:nvSpPr>
              <p:cNvPr id="31" name="TextBox 30">
                <a:extLst>
                  <a:ext uri="{FF2B5EF4-FFF2-40B4-BE49-F238E27FC236}">
                    <a16:creationId xmlns:a16="http://schemas.microsoft.com/office/drawing/2014/main" id="{DAAB5AD2-ED48-4929-9535-B980F5F1ED62}"/>
                  </a:ext>
                </a:extLst>
              </p:cNvPr>
              <p:cNvSpPr txBox="1">
                <a:spLocks noRot="1" noChangeAspect="1" noMove="1" noResize="1" noEditPoints="1" noAdjustHandles="1" noChangeArrowheads="1" noChangeShapeType="1" noTextEdit="1"/>
              </p:cNvSpPr>
              <p:nvPr/>
            </p:nvSpPr>
            <p:spPr>
              <a:xfrm>
                <a:off x="6363127" y="1397836"/>
                <a:ext cx="1407565" cy="307777"/>
              </a:xfrm>
              <a:prstGeom prst="rect">
                <a:avLst/>
              </a:prstGeom>
              <a:blipFill>
                <a:blip r:embed="rId3"/>
                <a:stretch>
                  <a:fillRect l="-1299" t="-21569" r="-866" b="-23529"/>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37" name="TextBox 36">
                <a:extLst>
                  <a:ext uri="{FF2B5EF4-FFF2-40B4-BE49-F238E27FC236}">
                    <a16:creationId xmlns:a16="http://schemas.microsoft.com/office/drawing/2014/main" id="{3D707BD1-FA96-4DA9-8426-424C30787678}"/>
                  </a:ext>
                </a:extLst>
              </p:cNvPr>
              <p:cNvSpPr txBox="1"/>
              <p:nvPr/>
            </p:nvSpPr>
            <p:spPr>
              <a:xfrm>
                <a:off x="5878287" y="3105403"/>
                <a:ext cx="3030381"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i="1">
                          <a:latin typeface="Cambria Math" panose="02040503050406030204" pitchFamily="18" charset="0"/>
                        </a:rPr>
                        <m:t>𝑤</m:t>
                      </m:r>
                      <m:r>
                        <a:rPr lang="en-US" altLang="ko-KR" i="1">
                          <a:latin typeface="Cambria Math" panose="02040503050406030204" pitchFamily="18" charset="0"/>
                        </a:rPr>
                        <m:t>       =</m:t>
                      </m:r>
                      <m:r>
                        <a:rPr lang="en-US" altLang="ko-KR" i="1">
                          <a:latin typeface="Cambria Math" panose="02040503050406030204" pitchFamily="18" charset="0"/>
                        </a:rPr>
                        <m:t>𝑤</m:t>
                      </m:r>
                      <m:r>
                        <a:rPr lang="en-US" altLang="ko-KR" i="1">
                          <a:latin typeface="Cambria Math" panose="02040503050406030204" pitchFamily="18" charset="0"/>
                        </a:rPr>
                        <m:t> −0.01</m:t>
                      </m:r>
                      <m:d>
                        <m:dPr>
                          <m:ctrlPr>
                            <a:rPr lang="en-US" altLang="ko-KR" i="1">
                              <a:latin typeface="Cambria Math" panose="02040503050406030204" pitchFamily="18" charset="0"/>
                            </a:rPr>
                          </m:ctrlPr>
                        </m:dPr>
                        <m:e>
                          <m:acc>
                            <m:accPr>
                              <m:chr m:val="̂"/>
                              <m:ctrlPr>
                                <a:rPr lang="en-US" altLang="ko-KR" i="1">
                                  <a:latin typeface="Cambria Math" panose="02040503050406030204" pitchFamily="18" charset="0"/>
                                </a:rPr>
                              </m:ctrlPr>
                            </m:accPr>
                            <m:e>
                              <m:r>
                                <a:rPr lang="en-US" altLang="ko-KR" i="1">
                                  <a:latin typeface="Cambria Math" panose="02040503050406030204" pitchFamily="18" charset="0"/>
                                </a:rPr>
                                <m:t>𝑦</m:t>
                              </m:r>
                            </m:e>
                          </m:acc>
                          <m:r>
                            <a:rPr lang="en-US" altLang="ko-KR" i="1">
                              <a:latin typeface="Cambria Math" panose="02040503050406030204" pitchFamily="18" charset="0"/>
                            </a:rPr>
                            <m:t>−</m:t>
                          </m:r>
                          <m:r>
                            <a:rPr lang="en-US" altLang="ko-KR" i="1">
                              <a:latin typeface="Cambria Math" panose="02040503050406030204" pitchFamily="18" charset="0"/>
                            </a:rPr>
                            <m:t>𝑦</m:t>
                          </m:r>
                        </m:e>
                      </m:d>
                      <m:r>
                        <m:rPr>
                          <m:sty m:val="p"/>
                        </m:rPr>
                        <a:rPr lang="en-US" altLang="ko-KR">
                          <a:latin typeface="Cambria Math" panose="02040503050406030204" pitchFamily="18" charset="0"/>
                        </a:rPr>
                        <m:t>x</m:t>
                      </m:r>
                    </m:oMath>
                  </m:oMathPara>
                </a14:m>
                <a:endParaRPr lang="en-US" altLang="ko-KR">
                  <a:latin typeface="Consolas" panose="020B0609020204030204" pitchFamily="49" charset="0"/>
                </a:endParaRPr>
              </a:p>
              <a:p>
                <a:r>
                  <a:rPr lang="ko-KR" altLang="en-US">
                    <a:latin typeface="Consolas" panose="020B0609020204030204" pitchFamily="49" charset="0"/>
                  </a:rPr>
                  <a:t>  </a:t>
                </a:r>
                <a:r>
                  <a:rPr lang="en-US" altLang="ko-KR">
                    <a:latin typeface="Consolas" panose="020B0609020204030204" pitchFamily="49" charset="0"/>
                  </a:rPr>
                  <a:t>1     0.5</a:t>
                </a:r>
                <a:r>
                  <a:rPr lang="ko-KR" altLang="en-US">
                    <a:latin typeface="Consolas" panose="020B0609020204030204" pitchFamily="49" charset="0"/>
                  </a:rPr>
                  <a:t>  </a:t>
                </a:r>
                <a:r>
                  <a:rPr lang="en-US" altLang="ko-KR">
                    <a:latin typeface="Consolas" panose="020B0609020204030204" pitchFamily="49" charset="0"/>
                  </a:rPr>
                  <a:t>-0.00</a:t>
                </a:r>
                <a:endParaRPr lang="ko-KR" altLang="en-US">
                  <a:latin typeface="Consolas" panose="020B0609020204030204" pitchFamily="49" charset="0"/>
                </a:endParaRPr>
              </a:p>
            </p:txBody>
          </p:sp>
        </mc:Choice>
        <mc:Fallback>
          <p:sp>
            <p:nvSpPr>
              <p:cNvPr id="37" name="TextBox 36">
                <a:extLst>
                  <a:ext uri="{FF2B5EF4-FFF2-40B4-BE49-F238E27FC236}">
                    <a16:creationId xmlns:a16="http://schemas.microsoft.com/office/drawing/2014/main" id="{3D707BD1-FA96-4DA9-8426-424C30787678}"/>
                  </a:ext>
                </a:extLst>
              </p:cNvPr>
              <p:cNvSpPr txBox="1">
                <a:spLocks noRot="1" noChangeAspect="1" noMove="1" noResize="1" noEditPoints="1" noAdjustHandles="1" noChangeArrowheads="1" noChangeShapeType="1" noTextEdit="1"/>
              </p:cNvSpPr>
              <p:nvPr/>
            </p:nvSpPr>
            <p:spPr>
              <a:xfrm>
                <a:off x="5878287" y="3105403"/>
                <a:ext cx="3030381" cy="553998"/>
              </a:xfrm>
              <a:prstGeom prst="rect">
                <a:avLst/>
              </a:prstGeom>
              <a:blipFill>
                <a:blip r:embed="rId4"/>
                <a:stretch>
                  <a:fillRect l="-4628" t="-12088" b="-2527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97AD00E3-E4C6-4D82-B1CD-5F0E7EE73EA5}"/>
                  </a:ext>
                </a:extLst>
              </p:cNvPr>
              <p:cNvSpPr txBox="1"/>
              <p:nvPr/>
            </p:nvSpPr>
            <p:spPr>
              <a:xfrm>
                <a:off x="6351305" y="1763268"/>
                <a:ext cx="762581"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000" i="1">
                          <a:latin typeface="Cambria Math" panose="02040503050406030204" pitchFamily="18" charset="0"/>
                        </a:rPr>
                        <m:t>𝑥</m:t>
                      </m:r>
                      <m:r>
                        <a:rPr lang="en-US" altLang="ko-KR" sz="2000" i="1">
                          <a:latin typeface="Cambria Math" panose="02040503050406030204" pitchFamily="18" charset="0"/>
                        </a:rPr>
                        <m:t>=2</m:t>
                      </m:r>
                    </m:oMath>
                  </m:oMathPara>
                </a14:m>
                <a:endParaRPr lang="ko-KR" altLang="en-US" sz="2000">
                  <a:latin typeface="Consolas" panose="020B0609020204030204" pitchFamily="49" charset="0"/>
                </a:endParaRPr>
              </a:p>
            </p:txBody>
          </p:sp>
        </mc:Choice>
        <mc:Fallback xmlns="">
          <p:sp>
            <p:nvSpPr>
              <p:cNvPr id="38" name="TextBox 37">
                <a:extLst>
                  <a:ext uri="{FF2B5EF4-FFF2-40B4-BE49-F238E27FC236}">
                    <a16:creationId xmlns:a16="http://schemas.microsoft.com/office/drawing/2014/main" id="{97AD00E3-E4C6-4D82-B1CD-5F0E7EE73EA5}"/>
                  </a:ext>
                </a:extLst>
              </p:cNvPr>
              <p:cNvSpPr txBox="1">
                <a:spLocks noRot="1" noChangeAspect="1" noMove="1" noResize="1" noEditPoints="1" noAdjustHandles="1" noChangeArrowheads="1" noChangeShapeType="1" noTextEdit="1"/>
              </p:cNvSpPr>
              <p:nvPr/>
            </p:nvSpPr>
            <p:spPr>
              <a:xfrm>
                <a:off x="6351305" y="1763268"/>
                <a:ext cx="762581" cy="307777"/>
              </a:xfrm>
              <a:prstGeom prst="rect">
                <a:avLst/>
              </a:prstGeom>
              <a:blipFill>
                <a:blip r:embed="rId5"/>
                <a:stretch>
                  <a:fillRect r="-1600" b="-588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4199C415-66B8-4D7F-8869-59B2B1D02E11}"/>
                  </a:ext>
                </a:extLst>
              </p:cNvPr>
              <p:cNvSpPr txBox="1"/>
              <p:nvPr/>
            </p:nvSpPr>
            <p:spPr>
              <a:xfrm>
                <a:off x="6363127" y="2099099"/>
                <a:ext cx="767197"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000" i="1">
                          <a:latin typeface="Cambria Math" panose="02040503050406030204" pitchFamily="18" charset="0"/>
                        </a:rPr>
                        <m:t>𝑦</m:t>
                      </m:r>
                      <m:r>
                        <a:rPr lang="en-US" altLang="ko-KR" sz="2000" i="1">
                          <a:latin typeface="Cambria Math" panose="02040503050406030204" pitchFamily="18" charset="0"/>
                        </a:rPr>
                        <m:t>=2</m:t>
                      </m:r>
                    </m:oMath>
                  </m:oMathPara>
                </a14:m>
                <a:endParaRPr lang="ko-KR" altLang="en-US" sz="2000">
                  <a:latin typeface="Consolas" panose="020B0609020204030204" pitchFamily="49" charset="0"/>
                </a:endParaRPr>
              </a:p>
            </p:txBody>
          </p:sp>
        </mc:Choice>
        <mc:Fallback xmlns="">
          <p:sp>
            <p:nvSpPr>
              <p:cNvPr id="39" name="TextBox 38">
                <a:extLst>
                  <a:ext uri="{FF2B5EF4-FFF2-40B4-BE49-F238E27FC236}">
                    <a16:creationId xmlns:a16="http://schemas.microsoft.com/office/drawing/2014/main" id="{4199C415-66B8-4D7F-8869-59B2B1D02E11}"/>
                  </a:ext>
                </a:extLst>
              </p:cNvPr>
              <p:cNvSpPr txBox="1">
                <a:spLocks noRot="1" noChangeAspect="1" noMove="1" noResize="1" noEditPoints="1" noAdjustHandles="1" noChangeArrowheads="1" noChangeShapeType="1" noTextEdit="1"/>
              </p:cNvSpPr>
              <p:nvPr/>
            </p:nvSpPr>
            <p:spPr>
              <a:xfrm>
                <a:off x="6363127" y="2099099"/>
                <a:ext cx="767197" cy="307777"/>
              </a:xfrm>
              <a:prstGeom prst="rect">
                <a:avLst/>
              </a:prstGeom>
              <a:blipFill>
                <a:blip r:embed="rId6"/>
                <a:stretch>
                  <a:fillRect l="-2381" r="-1587" b="-23529"/>
                </a:stretch>
              </a:blipFill>
            </p:spPr>
            <p:txBody>
              <a:bodyPr/>
              <a:lstStyle/>
              <a:p>
                <a:r>
                  <a:rPr lang="ko-KR" altLang="en-US">
                    <a:noFill/>
                  </a:rPr>
                  <a:t> </a:t>
                </a:r>
              </a:p>
            </p:txBody>
          </p:sp>
        </mc:Fallback>
      </mc:AlternateContent>
      <p:pic>
        <p:nvPicPr>
          <p:cNvPr id="13" name="Picture 4">
            <a:extLst>
              <a:ext uri="{FF2B5EF4-FFF2-40B4-BE49-F238E27FC236}">
                <a16:creationId xmlns:a16="http://schemas.microsoft.com/office/drawing/2014/main" id="{6BB55171-1941-4B69-99DC-29BF0FCB368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3159" y="2424892"/>
            <a:ext cx="4577609" cy="3136042"/>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직선 연결선 13">
            <a:extLst>
              <a:ext uri="{FF2B5EF4-FFF2-40B4-BE49-F238E27FC236}">
                <a16:creationId xmlns:a16="http://schemas.microsoft.com/office/drawing/2014/main" id="{FC534F4A-9597-45C8-BB5A-9159D848F914}"/>
              </a:ext>
            </a:extLst>
          </p:cNvPr>
          <p:cNvCxnSpPr>
            <a:cxnSpLocks/>
          </p:cNvCxnSpPr>
          <p:nvPr/>
        </p:nvCxnSpPr>
        <p:spPr>
          <a:xfrm flipH="1">
            <a:off x="3207846" y="3414553"/>
            <a:ext cx="1713370" cy="1983168"/>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E95E54E-26BF-4E9D-8877-609EBB2B6BB6}"/>
              </a:ext>
            </a:extLst>
          </p:cNvPr>
          <p:cNvSpPr txBox="1"/>
          <p:nvPr/>
        </p:nvSpPr>
        <p:spPr>
          <a:xfrm>
            <a:off x="2818248" y="5550683"/>
            <a:ext cx="336415" cy="442750"/>
          </a:xfrm>
          <a:prstGeom prst="rect">
            <a:avLst/>
          </a:prstGeom>
          <a:noFill/>
        </p:spPr>
        <p:txBody>
          <a:bodyPr wrap="square" rtlCol="0">
            <a:spAutoFit/>
          </a:bodyPr>
          <a:lstStyle/>
          <a:p>
            <a:pPr algn="l"/>
            <a:r>
              <a:rPr lang="en-US" altLang="ko-KR" sz="2277">
                <a:latin typeface="Consolas" panose="020B0609020204030204" pitchFamily="49" charset="0"/>
              </a:rPr>
              <a:t>w</a:t>
            </a:r>
            <a:endParaRPr lang="ko-KR" altLang="en-US" sz="2277">
              <a:latin typeface="Consolas" panose="020B0609020204030204" pitchFamily="49" charset="0"/>
            </a:endParaRPr>
          </a:p>
        </p:txBody>
      </p:sp>
      <p:sp>
        <p:nvSpPr>
          <p:cNvPr id="16" name="TextBox 15">
            <a:extLst>
              <a:ext uri="{FF2B5EF4-FFF2-40B4-BE49-F238E27FC236}">
                <a16:creationId xmlns:a16="http://schemas.microsoft.com/office/drawing/2014/main" id="{18827D9F-04AE-4095-8F37-3F72F4BA4209}"/>
              </a:ext>
            </a:extLst>
          </p:cNvPr>
          <p:cNvSpPr txBox="1"/>
          <p:nvPr/>
        </p:nvSpPr>
        <p:spPr>
          <a:xfrm>
            <a:off x="276743" y="3748898"/>
            <a:ext cx="336415" cy="442750"/>
          </a:xfrm>
          <a:prstGeom prst="rect">
            <a:avLst/>
          </a:prstGeom>
          <a:noFill/>
        </p:spPr>
        <p:txBody>
          <a:bodyPr wrap="square" rtlCol="0">
            <a:spAutoFit/>
          </a:bodyPr>
          <a:lstStyle/>
          <a:p>
            <a:pPr algn="l"/>
            <a:r>
              <a:rPr lang="en-US" altLang="ko-KR" sz="2277">
                <a:latin typeface="Consolas" panose="020B0609020204030204" pitchFamily="49" charset="0"/>
              </a:rPr>
              <a:t>J</a:t>
            </a:r>
            <a:endParaRPr lang="ko-KR" altLang="en-US" sz="2277">
              <a:latin typeface="Consolas" panose="020B0609020204030204" pitchFamily="49" charset="0"/>
            </a:endParaRPr>
          </a:p>
        </p:txBody>
      </p:sp>
      <p:sp>
        <p:nvSpPr>
          <p:cNvPr id="18" name="타원 17">
            <a:extLst>
              <a:ext uri="{FF2B5EF4-FFF2-40B4-BE49-F238E27FC236}">
                <a16:creationId xmlns:a16="http://schemas.microsoft.com/office/drawing/2014/main" id="{4C378E97-7E38-41F3-B9D3-B55C3E1D9E59}"/>
              </a:ext>
            </a:extLst>
          </p:cNvPr>
          <p:cNvSpPr/>
          <p:nvPr/>
        </p:nvSpPr>
        <p:spPr>
          <a:xfrm>
            <a:off x="4699165" y="2449516"/>
            <a:ext cx="227479" cy="227479"/>
          </a:xfrm>
          <a:prstGeom prst="ellipse">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9" name="직선 화살표 연결선 18">
            <a:extLst>
              <a:ext uri="{FF2B5EF4-FFF2-40B4-BE49-F238E27FC236}">
                <a16:creationId xmlns:a16="http://schemas.microsoft.com/office/drawing/2014/main" id="{539C9730-0207-4D33-81FC-0A0AEB301EE4}"/>
              </a:ext>
            </a:extLst>
          </p:cNvPr>
          <p:cNvCxnSpPr>
            <a:stCxn id="17" idx="1"/>
          </p:cNvCxnSpPr>
          <p:nvPr/>
        </p:nvCxnSpPr>
        <p:spPr>
          <a:xfrm flipH="1" flipV="1">
            <a:off x="3299373" y="5592883"/>
            <a:ext cx="172104" cy="404940"/>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679133DE-F046-4CAD-AD8A-2AEEB2ED0127}"/>
              </a:ext>
            </a:extLst>
          </p:cNvPr>
          <p:cNvCxnSpPr>
            <a:cxnSpLocks/>
          </p:cNvCxnSpPr>
          <p:nvPr/>
        </p:nvCxnSpPr>
        <p:spPr>
          <a:xfrm flipH="1">
            <a:off x="4147379" y="3504885"/>
            <a:ext cx="281316" cy="488028"/>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DC55D80E-6C7B-43DC-9475-84C918941840}"/>
              </a:ext>
            </a:extLst>
          </p:cNvPr>
          <p:cNvCxnSpPr>
            <a:cxnSpLocks/>
          </p:cNvCxnSpPr>
          <p:nvPr/>
        </p:nvCxnSpPr>
        <p:spPr>
          <a:xfrm flipH="1">
            <a:off x="3905750" y="3992913"/>
            <a:ext cx="223314" cy="359547"/>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AC83A7CD-2B7F-4C74-8A89-3A6BC447E898}"/>
              </a:ext>
            </a:extLst>
          </p:cNvPr>
          <p:cNvCxnSpPr>
            <a:cxnSpLocks/>
          </p:cNvCxnSpPr>
          <p:nvPr/>
        </p:nvCxnSpPr>
        <p:spPr>
          <a:xfrm flipH="1">
            <a:off x="3657631" y="4372999"/>
            <a:ext cx="223314" cy="257491"/>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397D888F-5667-4B61-9236-7A13D1ADB8B8}"/>
              </a:ext>
            </a:extLst>
          </p:cNvPr>
          <p:cNvCxnSpPr>
            <a:cxnSpLocks/>
          </p:cNvCxnSpPr>
          <p:nvPr/>
        </p:nvCxnSpPr>
        <p:spPr>
          <a:xfrm flipH="1">
            <a:off x="3388582" y="4666469"/>
            <a:ext cx="223314" cy="194634"/>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57943FEF-D64A-4503-BA56-389F9D26861E}"/>
              </a:ext>
            </a:extLst>
          </p:cNvPr>
          <p:cNvCxnSpPr>
            <a:cxnSpLocks/>
          </p:cNvCxnSpPr>
          <p:nvPr/>
        </p:nvCxnSpPr>
        <p:spPr>
          <a:xfrm flipH="1">
            <a:off x="3176852" y="4861103"/>
            <a:ext cx="211731" cy="142761"/>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직사각형 26">
            <a:extLst>
              <a:ext uri="{FF2B5EF4-FFF2-40B4-BE49-F238E27FC236}">
                <a16:creationId xmlns:a16="http://schemas.microsoft.com/office/drawing/2014/main" id="{5646FCA0-4ACC-4CB0-97DE-FFA27A43208D}"/>
              </a:ext>
            </a:extLst>
          </p:cNvPr>
          <p:cNvSpPr/>
          <p:nvPr/>
        </p:nvSpPr>
        <p:spPr>
          <a:xfrm>
            <a:off x="1962231" y="2580698"/>
            <a:ext cx="2048451" cy="338554"/>
          </a:xfrm>
          <a:prstGeom prst="rect">
            <a:avLst/>
          </a:prstGeom>
        </p:spPr>
        <p:txBody>
          <a:bodyPr wrap="square">
            <a:spAutoFit/>
          </a:bodyPr>
          <a:lstStyle/>
          <a:p>
            <a:r>
              <a:rPr lang="en-US" altLang="ko-KR" sz="1600" b="1">
                <a:latin typeface="+mj-ea"/>
                <a:ea typeface="+mj-ea"/>
              </a:rPr>
              <a:t>Initial Weight</a:t>
            </a:r>
          </a:p>
        </p:txBody>
      </p:sp>
      <p:cxnSp>
        <p:nvCxnSpPr>
          <p:cNvPr id="28" name="직선 화살표 연결선 27">
            <a:extLst>
              <a:ext uri="{FF2B5EF4-FFF2-40B4-BE49-F238E27FC236}">
                <a16:creationId xmlns:a16="http://schemas.microsoft.com/office/drawing/2014/main" id="{739D6351-9DBD-4288-AD1B-AF774A0C9FE5}"/>
              </a:ext>
            </a:extLst>
          </p:cNvPr>
          <p:cNvCxnSpPr>
            <a:cxnSpLocks/>
          </p:cNvCxnSpPr>
          <p:nvPr/>
        </p:nvCxnSpPr>
        <p:spPr>
          <a:xfrm>
            <a:off x="3611896" y="2785792"/>
            <a:ext cx="789435" cy="493247"/>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직사각형 28">
            <a:extLst>
              <a:ext uri="{FF2B5EF4-FFF2-40B4-BE49-F238E27FC236}">
                <a16:creationId xmlns:a16="http://schemas.microsoft.com/office/drawing/2014/main" id="{C879CBAB-F423-43AC-9779-ECAE8622F771}"/>
              </a:ext>
            </a:extLst>
          </p:cNvPr>
          <p:cNvSpPr/>
          <p:nvPr/>
        </p:nvSpPr>
        <p:spPr>
          <a:xfrm>
            <a:off x="1690173" y="3260330"/>
            <a:ext cx="2048451" cy="338554"/>
          </a:xfrm>
          <a:prstGeom prst="rect">
            <a:avLst/>
          </a:prstGeom>
        </p:spPr>
        <p:txBody>
          <a:bodyPr wrap="square">
            <a:spAutoFit/>
          </a:bodyPr>
          <a:lstStyle/>
          <a:p>
            <a:r>
              <a:rPr lang="en-US" altLang="ko-KR" sz="1600" b="1">
                <a:latin typeface="+mj-ea"/>
                <a:ea typeface="+mj-ea"/>
              </a:rPr>
              <a:t>Increment Step</a:t>
            </a:r>
          </a:p>
        </p:txBody>
      </p:sp>
      <p:cxnSp>
        <p:nvCxnSpPr>
          <p:cNvPr id="30" name="직선 화살표 연결선 29">
            <a:extLst>
              <a:ext uri="{FF2B5EF4-FFF2-40B4-BE49-F238E27FC236}">
                <a16:creationId xmlns:a16="http://schemas.microsoft.com/office/drawing/2014/main" id="{4A08C287-6C40-4573-9F50-E4D5642B81DE}"/>
              </a:ext>
            </a:extLst>
          </p:cNvPr>
          <p:cNvCxnSpPr>
            <a:cxnSpLocks/>
          </p:cNvCxnSpPr>
          <p:nvPr/>
        </p:nvCxnSpPr>
        <p:spPr>
          <a:xfrm>
            <a:off x="3339838" y="3465424"/>
            <a:ext cx="789435" cy="493247"/>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화살표: 오른쪽 32">
            <a:extLst>
              <a:ext uri="{FF2B5EF4-FFF2-40B4-BE49-F238E27FC236}">
                <a16:creationId xmlns:a16="http://schemas.microsoft.com/office/drawing/2014/main" id="{712A800B-EE77-485B-9C62-0FB6D21938A6}"/>
              </a:ext>
            </a:extLst>
          </p:cNvPr>
          <p:cNvSpPr/>
          <p:nvPr/>
        </p:nvSpPr>
        <p:spPr>
          <a:xfrm>
            <a:off x="2529584" y="5455784"/>
            <a:ext cx="276545" cy="353968"/>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35" name="직선 연결선 34">
            <a:extLst>
              <a:ext uri="{FF2B5EF4-FFF2-40B4-BE49-F238E27FC236}">
                <a16:creationId xmlns:a16="http://schemas.microsoft.com/office/drawing/2014/main" id="{BC941C5A-6744-446D-BD92-C788B7F13325}"/>
              </a:ext>
            </a:extLst>
          </p:cNvPr>
          <p:cNvCxnSpPr>
            <a:cxnSpLocks/>
          </p:cNvCxnSpPr>
          <p:nvPr/>
        </p:nvCxnSpPr>
        <p:spPr>
          <a:xfrm>
            <a:off x="1590569" y="5121149"/>
            <a:ext cx="3019980" cy="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D9BFF815-9593-422A-AEF4-528A4ABA904B}"/>
              </a:ext>
            </a:extLst>
          </p:cNvPr>
          <p:cNvCxnSpPr>
            <a:cxnSpLocks/>
          </p:cNvCxnSpPr>
          <p:nvPr/>
        </p:nvCxnSpPr>
        <p:spPr>
          <a:xfrm flipH="1">
            <a:off x="4439237" y="2749492"/>
            <a:ext cx="352621" cy="737426"/>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직선 연결선 39">
            <a:extLst>
              <a:ext uri="{FF2B5EF4-FFF2-40B4-BE49-F238E27FC236}">
                <a16:creationId xmlns:a16="http://schemas.microsoft.com/office/drawing/2014/main" id="{086FE4F7-ED1B-415F-8818-46C1AFB4AABE}"/>
              </a:ext>
            </a:extLst>
          </p:cNvPr>
          <p:cNvCxnSpPr>
            <a:cxnSpLocks/>
          </p:cNvCxnSpPr>
          <p:nvPr/>
        </p:nvCxnSpPr>
        <p:spPr>
          <a:xfrm flipH="1">
            <a:off x="4271478" y="1623915"/>
            <a:ext cx="1042191" cy="2728545"/>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43" name="타원 42">
            <a:extLst>
              <a:ext uri="{FF2B5EF4-FFF2-40B4-BE49-F238E27FC236}">
                <a16:creationId xmlns:a16="http://schemas.microsoft.com/office/drawing/2014/main" id="{9B28081C-6AE9-43A7-A769-FCD6974DC4B0}"/>
              </a:ext>
            </a:extLst>
          </p:cNvPr>
          <p:cNvSpPr/>
          <p:nvPr/>
        </p:nvSpPr>
        <p:spPr>
          <a:xfrm>
            <a:off x="2894905" y="4898298"/>
            <a:ext cx="227479" cy="227479"/>
          </a:xfrm>
          <a:prstGeom prst="ellipse">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mc:Choice xmlns:a14="http://schemas.microsoft.com/office/drawing/2010/main" Requires="a14">
          <p:sp>
            <p:nvSpPr>
              <p:cNvPr id="44" name="TextBox 43">
                <a:extLst>
                  <a:ext uri="{FF2B5EF4-FFF2-40B4-BE49-F238E27FC236}">
                    <a16:creationId xmlns:a16="http://schemas.microsoft.com/office/drawing/2014/main" id="{24088844-BE7D-4B43-B326-1A10FBEAB2AB}"/>
                  </a:ext>
                </a:extLst>
              </p:cNvPr>
              <p:cNvSpPr txBox="1"/>
              <p:nvPr/>
            </p:nvSpPr>
            <p:spPr>
              <a:xfrm>
                <a:off x="5878287" y="3798462"/>
                <a:ext cx="3672480" cy="8309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i="1" smtClean="0">
                          <a:latin typeface="Cambria Math" panose="02040503050406030204" pitchFamily="18" charset="0"/>
                        </a:rPr>
                        <m:t>𝑤</m:t>
                      </m:r>
                      <m:r>
                        <a:rPr lang="en-US" altLang="ko-KR" i="1" smtClean="0">
                          <a:latin typeface="Cambria Math" panose="02040503050406030204" pitchFamily="18" charset="0"/>
                        </a:rPr>
                        <m:t> =</m:t>
                      </m:r>
                      <m:r>
                        <a:rPr lang="en-US" altLang="ko-KR" i="1" smtClean="0">
                          <a:latin typeface="Cambria Math" panose="02040503050406030204" pitchFamily="18" charset="0"/>
                        </a:rPr>
                        <m:t>𝑤</m:t>
                      </m:r>
                      <m:r>
                        <a:rPr lang="en-US" altLang="ko-KR" i="1" smtClean="0">
                          <a:latin typeface="Cambria Math" panose="02040503050406030204" pitchFamily="18" charset="0"/>
                        </a:rPr>
                        <m:t> −</m:t>
                      </m:r>
                      <m:r>
                        <a:rPr lang="ko-KR" altLang="en-US" i="1">
                          <a:latin typeface="Cambria Math" panose="02040503050406030204" pitchFamily="18" charset="0"/>
                        </a:rPr>
                        <m:t>𝜂</m:t>
                      </m:r>
                      <m:r>
                        <a:rPr lang="en-US" altLang="ko-KR" b="0" i="1" smtClean="0">
                          <a:latin typeface="Cambria Math" panose="02040503050406030204" pitchFamily="18" charset="0"/>
                        </a:rPr>
                        <m:t>(</m:t>
                      </m:r>
                      <m:d>
                        <m:dPr>
                          <m:ctrlPr>
                            <a:rPr lang="en-US" altLang="ko-KR" i="1">
                              <a:latin typeface="Cambria Math" panose="02040503050406030204" pitchFamily="18" charset="0"/>
                            </a:rPr>
                          </m:ctrlPr>
                        </m:dPr>
                        <m:e>
                          <m:acc>
                            <m:accPr>
                              <m:chr m:val="̂"/>
                              <m:ctrlPr>
                                <a:rPr lang="en-US" altLang="ko-KR" i="1">
                                  <a:latin typeface="Cambria Math" panose="02040503050406030204" pitchFamily="18" charset="0"/>
                                </a:rPr>
                              </m:ctrlPr>
                            </m:accPr>
                            <m:e>
                              <m:r>
                                <a:rPr lang="en-US" altLang="ko-KR" i="1">
                                  <a:latin typeface="Cambria Math" panose="02040503050406030204" pitchFamily="18" charset="0"/>
                                </a:rPr>
                                <m:t>𝑦</m:t>
                              </m:r>
                            </m:e>
                          </m:acc>
                          <m:r>
                            <a:rPr lang="en-US" altLang="ko-KR" i="1">
                              <a:latin typeface="Cambria Math" panose="02040503050406030204" pitchFamily="18" charset="0"/>
                            </a:rPr>
                            <m:t>−</m:t>
                          </m:r>
                          <m:r>
                            <a:rPr lang="en-US" altLang="ko-KR" i="1">
                              <a:latin typeface="Cambria Math" panose="02040503050406030204" pitchFamily="18" charset="0"/>
                            </a:rPr>
                            <m:t>𝑦</m:t>
                          </m:r>
                        </m:e>
                      </m:d>
                      <m:r>
                        <m:rPr>
                          <m:sty m:val="p"/>
                        </m:rPr>
                        <a:rPr lang="en-US" altLang="ko-KR">
                          <a:latin typeface="Cambria Math" panose="02040503050406030204" pitchFamily="18" charset="0"/>
                        </a:rPr>
                        <m:t>x</m:t>
                      </m:r>
                      <m:r>
                        <a:rPr lang="en-US" altLang="ko-KR">
                          <a:latin typeface="Cambria Math" panose="02040503050406030204" pitchFamily="18" charset="0"/>
                        </a:rPr>
                        <m:t>+1)</m:t>
                      </m:r>
                    </m:oMath>
                  </m:oMathPara>
                </a14:m>
                <a:endParaRPr lang="en-US" altLang="ko-KR">
                  <a:latin typeface="Consolas" panose="020B0609020204030204" pitchFamily="49" charset="0"/>
                </a:endParaRPr>
              </a:p>
              <a:p>
                <a:r>
                  <a:rPr lang="ko-KR" altLang="en-US">
                    <a:latin typeface="Consolas" panose="020B0609020204030204" pitchFamily="49" charset="0"/>
                  </a:rPr>
                  <a:t> </a:t>
                </a:r>
                <a:r>
                  <a:rPr lang="en-US" altLang="ko-KR">
                    <a:latin typeface="Consolas" panose="020B0609020204030204" pitchFamily="49" charset="0"/>
                  </a:rPr>
                  <a:t>0.51</a:t>
                </a:r>
                <a:r>
                  <a:rPr lang="ko-KR" altLang="en-US">
                    <a:latin typeface="Consolas" panose="020B0609020204030204" pitchFamily="49" charset="0"/>
                  </a:rPr>
                  <a:t>  </a:t>
                </a:r>
                <a:r>
                  <a:rPr lang="en-US" altLang="ko-KR">
                    <a:latin typeface="Consolas" panose="020B0609020204030204" pitchFamily="49" charset="0"/>
                  </a:rPr>
                  <a:t>0.5</a:t>
                </a:r>
                <a:r>
                  <a:rPr lang="ko-KR" altLang="en-US">
                    <a:latin typeface="Consolas" panose="020B0609020204030204" pitchFamily="49" charset="0"/>
                  </a:rPr>
                  <a:t>       </a:t>
                </a:r>
                <a:r>
                  <a:rPr lang="en-US" altLang="ko-KR">
                    <a:latin typeface="Consolas" panose="020B0609020204030204" pitchFamily="49" charset="0"/>
                  </a:rPr>
                  <a:t>0.01(-2 + 1)</a:t>
                </a:r>
              </a:p>
              <a:p>
                <a:r>
                  <a:rPr lang="en-US" altLang="ko-KR">
                    <a:latin typeface="Consolas" panose="020B0609020204030204" pitchFamily="49" charset="0"/>
                  </a:rPr>
                  <a:t>              +0.01</a:t>
                </a:r>
                <a:endParaRPr lang="ko-KR" altLang="en-US">
                  <a:latin typeface="Consolas" panose="020B0609020204030204" pitchFamily="49" charset="0"/>
                </a:endParaRPr>
              </a:p>
            </p:txBody>
          </p:sp>
        </mc:Choice>
        <mc:Fallback>
          <p:sp>
            <p:nvSpPr>
              <p:cNvPr id="44" name="TextBox 43">
                <a:extLst>
                  <a:ext uri="{FF2B5EF4-FFF2-40B4-BE49-F238E27FC236}">
                    <a16:creationId xmlns:a16="http://schemas.microsoft.com/office/drawing/2014/main" id="{24088844-BE7D-4B43-B326-1A10FBEAB2AB}"/>
                  </a:ext>
                </a:extLst>
              </p:cNvPr>
              <p:cNvSpPr txBox="1">
                <a:spLocks noRot="1" noChangeAspect="1" noMove="1" noResize="1" noEditPoints="1" noAdjustHandles="1" noChangeArrowheads="1" noChangeShapeType="1" noTextEdit="1"/>
              </p:cNvSpPr>
              <p:nvPr/>
            </p:nvSpPr>
            <p:spPr>
              <a:xfrm>
                <a:off x="5878287" y="3798462"/>
                <a:ext cx="3672480" cy="830997"/>
              </a:xfrm>
              <a:prstGeom prst="rect">
                <a:avLst/>
              </a:prstGeom>
              <a:blipFill>
                <a:blip r:embed="rId8"/>
                <a:stretch>
                  <a:fillRect l="-332" t="-8088" r="-2985" b="-16912"/>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6A601BFF-C112-4F9D-8DC8-7A4CE683CFE6}"/>
              </a:ext>
            </a:extLst>
          </p:cNvPr>
          <p:cNvSpPr>
            <a:spLocks noGrp="1"/>
          </p:cNvSpPr>
          <p:nvPr>
            <p:ph type="body" sz="quarter" idx="19"/>
          </p:nvPr>
        </p:nvSpPr>
        <p:spPr/>
        <p:txBody>
          <a:bodyPr/>
          <a:lstStyle/>
          <a:p>
            <a:r>
              <a:rPr lang="en-US" altLang="ko-KR"/>
              <a:t>L2 </a:t>
            </a:r>
            <a:r>
              <a:rPr lang="ko-KR" altLang="en-US"/>
              <a:t>규제의 미분</a:t>
            </a:r>
          </a:p>
        </p:txBody>
      </p:sp>
      <p:sp>
        <p:nvSpPr>
          <p:cNvPr id="45" name="텍스트 개체 틀 6">
            <a:extLst>
              <a:ext uri="{FF2B5EF4-FFF2-40B4-BE49-F238E27FC236}">
                <a16:creationId xmlns:a16="http://schemas.microsoft.com/office/drawing/2014/main" id="{EF10E46D-92E3-4775-A2C9-5AF9EB376235}"/>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
        <p:nvSpPr>
          <p:cNvPr id="34" name="타원 33">
            <a:extLst>
              <a:ext uri="{FF2B5EF4-FFF2-40B4-BE49-F238E27FC236}">
                <a16:creationId xmlns:a16="http://schemas.microsoft.com/office/drawing/2014/main" id="{546603A1-3A8E-2A29-BBDC-56DC10DEC4E6}"/>
              </a:ext>
            </a:extLst>
          </p:cNvPr>
          <p:cNvSpPr/>
          <p:nvPr/>
        </p:nvSpPr>
        <p:spPr>
          <a:xfrm>
            <a:off x="3759091" y="4309612"/>
            <a:ext cx="227479" cy="227479"/>
          </a:xfrm>
          <a:prstGeom prst="ellipse">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2507E72F-2028-4F9C-9DB3-AFA2973D3D48}"/>
              </a:ext>
            </a:extLst>
          </p:cNvPr>
          <p:cNvSpPr/>
          <p:nvPr/>
        </p:nvSpPr>
        <p:spPr>
          <a:xfrm>
            <a:off x="3405117" y="5948096"/>
            <a:ext cx="1618140" cy="338554"/>
          </a:xfrm>
          <a:prstGeom prst="rect">
            <a:avLst/>
          </a:prstGeom>
        </p:spPr>
        <p:txBody>
          <a:bodyPr wrap="square">
            <a:spAutoFit/>
          </a:bodyPr>
          <a:lstStyle/>
          <a:p>
            <a:r>
              <a:rPr lang="en-US" altLang="ko-KR" sz="1600" b="1">
                <a:latin typeface="+mj-ea"/>
                <a:ea typeface="+mj-ea"/>
              </a:rPr>
              <a:t>Gradient=-2</a:t>
            </a:r>
          </a:p>
        </p:txBody>
      </p:sp>
      <mc:AlternateContent xmlns:mc="http://schemas.openxmlformats.org/markup-compatibility/2006">
        <mc:Choice xmlns:a14="http://schemas.microsoft.com/office/drawing/2010/main" Requires="a14">
          <p:sp>
            <p:nvSpPr>
              <p:cNvPr id="41" name="TextBox 40">
                <a:extLst>
                  <a:ext uri="{FF2B5EF4-FFF2-40B4-BE49-F238E27FC236}">
                    <a16:creationId xmlns:a16="http://schemas.microsoft.com/office/drawing/2014/main" id="{3F10FE8B-5FE7-624D-58D7-D898C7E74E90}"/>
                  </a:ext>
                </a:extLst>
              </p:cNvPr>
              <p:cNvSpPr txBox="1"/>
              <p:nvPr/>
            </p:nvSpPr>
            <p:spPr>
              <a:xfrm>
                <a:off x="5625012" y="4783833"/>
                <a:ext cx="4179029" cy="8309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i="1" smtClean="0">
                          <a:latin typeface="Cambria Math" panose="02040503050406030204" pitchFamily="18" charset="0"/>
                        </a:rPr>
                        <m:t>𝑤</m:t>
                      </m:r>
                      <m:r>
                        <a:rPr lang="en-US" altLang="ko-KR" i="1" smtClean="0">
                          <a:latin typeface="Cambria Math" panose="02040503050406030204" pitchFamily="18" charset="0"/>
                        </a:rPr>
                        <m:t> =</m:t>
                      </m:r>
                      <m:r>
                        <a:rPr lang="en-US" altLang="ko-KR" i="1" smtClean="0">
                          <a:latin typeface="Cambria Math" panose="02040503050406030204" pitchFamily="18" charset="0"/>
                        </a:rPr>
                        <m:t>𝑤</m:t>
                      </m:r>
                      <m:r>
                        <a:rPr lang="en-US" altLang="ko-KR" i="1" smtClean="0">
                          <a:latin typeface="Cambria Math" panose="02040503050406030204" pitchFamily="18" charset="0"/>
                        </a:rPr>
                        <m:t> −</m:t>
                      </m:r>
                      <m:r>
                        <a:rPr lang="ko-KR" altLang="en-US" i="1">
                          <a:latin typeface="Cambria Math" panose="02040503050406030204" pitchFamily="18" charset="0"/>
                        </a:rPr>
                        <m:t>𝜂</m:t>
                      </m:r>
                      <m:r>
                        <a:rPr lang="en-US" altLang="ko-KR" b="0" i="1" smtClean="0">
                          <a:latin typeface="Cambria Math" panose="02040503050406030204" pitchFamily="18" charset="0"/>
                        </a:rPr>
                        <m:t>(</m:t>
                      </m:r>
                      <m:d>
                        <m:dPr>
                          <m:ctrlPr>
                            <a:rPr lang="en-US" altLang="ko-KR" i="1">
                              <a:latin typeface="Cambria Math" panose="02040503050406030204" pitchFamily="18" charset="0"/>
                            </a:rPr>
                          </m:ctrlPr>
                        </m:dPr>
                        <m:e>
                          <m:acc>
                            <m:accPr>
                              <m:chr m:val="̂"/>
                              <m:ctrlPr>
                                <a:rPr lang="en-US" altLang="ko-KR" i="1">
                                  <a:latin typeface="Cambria Math" panose="02040503050406030204" pitchFamily="18" charset="0"/>
                                </a:rPr>
                              </m:ctrlPr>
                            </m:accPr>
                            <m:e>
                              <m:r>
                                <a:rPr lang="en-US" altLang="ko-KR" i="1">
                                  <a:latin typeface="Cambria Math" panose="02040503050406030204" pitchFamily="18" charset="0"/>
                                </a:rPr>
                                <m:t>𝑦</m:t>
                              </m:r>
                            </m:e>
                          </m:acc>
                          <m:r>
                            <a:rPr lang="en-US" altLang="ko-KR" i="1">
                              <a:latin typeface="Cambria Math" panose="02040503050406030204" pitchFamily="18" charset="0"/>
                            </a:rPr>
                            <m:t>−</m:t>
                          </m:r>
                          <m:r>
                            <a:rPr lang="en-US" altLang="ko-KR" i="1">
                              <a:latin typeface="Cambria Math" panose="02040503050406030204" pitchFamily="18" charset="0"/>
                            </a:rPr>
                            <m:t>𝑦</m:t>
                          </m:r>
                        </m:e>
                      </m:d>
                      <m:r>
                        <m:rPr>
                          <m:sty m:val="p"/>
                        </m:rPr>
                        <a:rPr lang="en-US" altLang="ko-KR">
                          <a:latin typeface="Cambria Math" panose="02040503050406030204" pitchFamily="18" charset="0"/>
                        </a:rPr>
                        <m:t>x</m:t>
                      </m:r>
                      <m:r>
                        <a:rPr lang="en-US" altLang="ko-KR">
                          <a:latin typeface="Cambria Math" panose="02040503050406030204" pitchFamily="18" charset="0"/>
                        </a:rPr>
                        <m:t>+1∗</m:t>
                      </m:r>
                      <m:r>
                        <m:rPr>
                          <m:sty m:val="p"/>
                        </m:rPr>
                        <a:rPr lang="en-US" altLang="ko-KR">
                          <a:latin typeface="Cambria Math" panose="02040503050406030204" pitchFamily="18" charset="0"/>
                        </a:rPr>
                        <m:t>w</m:t>
                      </m:r>
                      <m:r>
                        <a:rPr lang="en-US" altLang="ko-KR" b="0" i="0" smtClean="0">
                          <a:latin typeface="Cambria Math" panose="02040503050406030204" pitchFamily="18" charset="0"/>
                        </a:rPr>
                        <m:t>)</m:t>
                      </m:r>
                    </m:oMath>
                  </m:oMathPara>
                </a14:m>
                <a:endParaRPr lang="en-US" altLang="ko-KR">
                  <a:latin typeface="Consolas" panose="020B0609020204030204" pitchFamily="49" charset="0"/>
                </a:endParaRPr>
              </a:p>
              <a:p>
                <a:r>
                  <a:rPr lang="ko-KR" altLang="en-US">
                    <a:latin typeface="Consolas" panose="020B0609020204030204" pitchFamily="49" charset="0"/>
                  </a:rPr>
                  <a:t> </a:t>
                </a:r>
                <a:r>
                  <a:rPr lang="en-US" altLang="ko-KR">
                    <a:latin typeface="Consolas" panose="020B0609020204030204" pitchFamily="49" charset="0"/>
                  </a:rPr>
                  <a:t>0.515</a:t>
                </a:r>
                <a:r>
                  <a:rPr lang="ko-KR" altLang="en-US">
                    <a:latin typeface="Consolas" panose="020B0609020204030204" pitchFamily="49" charset="0"/>
                  </a:rPr>
                  <a:t> </a:t>
                </a:r>
                <a:r>
                  <a:rPr lang="en-US" altLang="ko-KR">
                    <a:latin typeface="Consolas" panose="020B0609020204030204" pitchFamily="49" charset="0"/>
                  </a:rPr>
                  <a:t>0.5</a:t>
                </a:r>
                <a:r>
                  <a:rPr lang="ko-KR" altLang="en-US">
                    <a:latin typeface="Consolas" panose="020B0609020204030204" pitchFamily="49" charset="0"/>
                  </a:rPr>
                  <a:t>       </a:t>
                </a:r>
                <a:r>
                  <a:rPr lang="en-US" altLang="ko-KR">
                    <a:latin typeface="Consolas" panose="020B0609020204030204" pitchFamily="49" charset="0"/>
                  </a:rPr>
                  <a:t>0.01(-2 + 1*0.5)</a:t>
                </a:r>
              </a:p>
              <a:p>
                <a:r>
                  <a:rPr lang="en-US" altLang="ko-KR">
                    <a:latin typeface="Consolas" panose="020B0609020204030204" pitchFamily="49" charset="0"/>
                  </a:rPr>
                  <a:t>              +0.015</a:t>
                </a:r>
                <a:endParaRPr lang="ko-KR" altLang="en-US">
                  <a:latin typeface="Consolas" panose="020B0609020204030204" pitchFamily="49" charset="0"/>
                </a:endParaRPr>
              </a:p>
            </p:txBody>
          </p:sp>
        </mc:Choice>
        <mc:Fallback>
          <p:sp>
            <p:nvSpPr>
              <p:cNvPr id="41" name="TextBox 40">
                <a:extLst>
                  <a:ext uri="{FF2B5EF4-FFF2-40B4-BE49-F238E27FC236}">
                    <a16:creationId xmlns:a16="http://schemas.microsoft.com/office/drawing/2014/main" id="{3F10FE8B-5FE7-624D-58D7-D898C7E74E90}"/>
                  </a:ext>
                </a:extLst>
              </p:cNvPr>
              <p:cNvSpPr txBox="1">
                <a:spLocks noRot="1" noChangeAspect="1" noMove="1" noResize="1" noEditPoints="1" noAdjustHandles="1" noChangeArrowheads="1" noChangeShapeType="1" noTextEdit="1"/>
              </p:cNvSpPr>
              <p:nvPr/>
            </p:nvSpPr>
            <p:spPr>
              <a:xfrm>
                <a:off x="5625012" y="4783833"/>
                <a:ext cx="4179029" cy="830997"/>
              </a:xfrm>
              <a:prstGeom prst="rect">
                <a:avLst/>
              </a:prstGeom>
              <a:blipFill>
                <a:blip r:embed="rId9"/>
                <a:stretch>
                  <a:fillRect l="-438" t="-8824" r="-2482" b="-16176"/>
                </a:stretch>
              </a:blipFill>
            </p:spPr>
            <p:txBody>
              <a:bodyPr/>
              <a:lstStyle/>
              <a:p>
                <a:r>
                  <a:rPr lang="ko-KR" altLang="en-US">
                    <a:noFill/>
                  </a:rPr>
                  <a:t> </a:t>
                </a:r>
              </a:p>
            </p:txBody>
          </p:sp>
        </mc:Fallback>
      </mc:AlternateContent>
      <p:sp>
        <p:nvSpPr>
          <p:cNvPr id="5" name="TextBox 4">
            <a:extLst>
              <a:ext uri="{FF2B5EF4-FFF2-40B4-BE49-F238E27FC236}">
                <a16:creationId xmlns:a16="http://schemas.microsoft.com/office/drawing/2014/main" id="{89DE7818-5A2B-3FF4-7FEA-35857C3AD941}"/>
              </a:ext>
            </a:extLst>
          </p:cNvPr>
          <p:cNvSpPr txBox="1"/>
          <p:nvPr/>
        </p:nvSpPr>
        <p:spPr>
          <a:xfrm>
            <a:off x="9489504" y="3970273"/>
            <a:ext cx="1140056" cy="461665"/>
          </a:xfrm>
          <a:prstGeom prst="rect">
            <a:avLst/>
          </a:prstGeom>
          <a:noFill/>
        </p:spPr>
        <p:txBody>
          <a:bodyPr wrap="none" rtlCol="0">
            <a:spAutoFit/>
          </a:bodyPr>
          <a:lstStyle/>
          <a:p>
            <a:pPr algn="l"/>
            <a:r>
              <a:rPr lang="en-US" altLang="ko-KR" sz="2400">
                <a:latin typeface="Consolas" panose="020B0609020204030204" pitchFamily="49" charset="0"/>
              </a:rPr>
              <a:t>L1</a:t>
            </a:r>
            <a:r>
              <a:rPr lang="ko-KR" altLang="en-US" sz="2400">
                <a:latin typeface="Consolas" panose="020B0609020204030204" pitchFamily="49" charset="0"/>
              </a:rPr>
              <a:t>규제</a:t>
            </a:r>
          </a:p>
        </p:txBody>
      </p:sp>
      <p:sp>
        <p:nvSpPr>
          <p:cNvPr id="42" name="TextBox 41">
            <a:extLst>
              <a:ext uri="{FF2B5EF4-FFF2-40B4-BE49-F238E27FC236}">
                <a16:creationId xmlns:a16="http://schemas.microsoft.com/office/drawing/2014/main" id="{C7A94DB0-6A45-0B58-9718-7F8D7A2DD5EC}"/>
              </a:ext>
            </a:extLst>
          </p:cNvPr>
          <p:cNvSpPr txBox="1"/>
          <p:nvPr/>
        </p:nvSpPr>
        <p:spPr>
          <a:xfrm>
            <a:off x="9741532" y="4861103"/>
            <a:ext cx="1140056" cy="461665"/>
          </a:xfrm>
          <a:prstGeom prst="rect">
            <a:avLst/>
          </a:prstGeom>
          <a:noFill/>
        </p:spPr>
        <p:txBody>
          <a:bodyPr wrap="none" rtlCol="0">
            <a:spAutoFit/>
          </a:bodyPr>
          <a:lstStyle/>
          <a:p>
            <a:pPr algn="l"/>
            <a:r>
              <a:rPr lang="en-US" altLang="ko-KR" sz="2400">
                <a:latin typeface="Consolas" panose="020B0609020204030204" pitchFamily="49" charset="0"/>
              </a:rPr>
              <a:t>L2</a:t>
            </a:r>
            <a:r>
              <a:rPr lang="ko-KR" altLang="en-US" sz="2400">
                <a:latin typeface="Consolas" panose="020B0609020204030204" pitchFamily="49" charset="0"/>
              </a:rPr>
              <a:t>규제</a:t>
            </a:r>
          </a:p>
        </p:txBody>
      </p:sp>
      <p:sp>
        <p:nvSpPr>
          <p:cNvPr id="46" name="타원 45">
            <a:extLst>
              <a:ext uri="{FF2B5EF4-FFF2-40B4-BE49-F238E27FC236}">
                <a16:creationId xmlns:a16="http://schemas.microsoft.com/office/drawing/2014/main" id="{C953A5C2-494A-27F1-FAA3-DA66B2B43711}"/>
              </a:ext>
            </a:extLst>
          </p:cNvPr>
          <p:cNvSpPr/>
          <p:nvPr/>
        </p:nvSpPr>
        <p:spPr>
          <a:xfrm>
            <a:off x="2461718" y="4789221"/>
            <a:ext cx="227479" cy="227479"/>
          </a:xfrm>
          <a:prstGeom prst="ellipse">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47" name="직선 연결선 46">
            <a:extLst>
              <a:ext uri="{FF2B5EF4-FFF2-40B4-BE49-F238E27FC236}">
                <a16:creationId xmlns:a16="http://schemas.microsoft.com/office/drawing/2014/main" id="{3DB3D3BE-DD46-43EC-C19B-C2F562F62FC3}"/>
              </a:ext>
            </a:extLst>
          </p:cNvPr>
          <p:cNvCxnSpPr>
            <a:cxnSpLocks/>
          </p:cNvCxnSpPr>
          <p:nvPr/>
        </p:nvCxnSpPr>
        <p:spPr>
          <a:xfrm>
            <a:off x="1450895" y="4229366"/>
            <a:ext cx="1861147" cy="1337863"/>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48" name="화살표: 오른쪽 47">
            <a:extLst>
              <a:ext uri="{FF2B5EF4-FFF2-40B4-BE49-F238E27FC236}">
                <a16:creationId xmlns:a16="http://schemas.microsoft.com/office/drawing/2014/main" id="{D617DB22-E001-9841-F501-47CA94226B29}"/>
              </a:ext>
            </a:extLst>
          </p:cNvPr>
          <p:cNvSpPr/>
          <p:nvPr/>
        </p:nvSpPr>
        <p:spPr>
          <a:xfrm flipH="1">
            <a:off x="2202361" y="5455784"/>
            <a:ext cx="241971" cy="353968"/>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Tree>
    <p:extLst>
      <p:ext uri="{BB962C8B-B14F-4D97-AF65-F5344CB8AC3E}">
        <p14:creationId xmlns:p14="http://schemas.microsoft.com/office/powerpoint/2010/main" val="3852411003"/>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9">
            <a:extLst>
              <a:ext uri="{FF2B5EF4-FFF2-40B4-BE49-F238E27FC236}">
                <a16:creationId xmlns:a16="http://schemas.microsoft.com/office/drawing/2014/main" id="{02DE2CB1-EEF5-46FD-A33C-C3F0CE8510C0}"/>
              </a:ext>
            </a:extLst>
          </p:cNvPr>
          <p:cNvSpPr/>
          <p:nvPr/>
        </p:nvSpPr>
        <p:spPr>
          <a:xfrm>
            <a:off x="884548" y="944724"/>
            <a:ext cx="8244916" cy="5262979"/>
          </a:xfrm>
          <a:prstGeom prst="rect">
            <a:avLst/>
          </a:prstGeom>
          <a:solidFill>
            <a:srgbClr val="E2E2F6"/>
          </a:solidFill>
        </p:spPr>
        <p:txBody>
          <a:bodyPr wrap="square">
            <a:spAutoFit/>
          </a:bodyPr>
          <a:lstStyle/>
          <a:p>
            <a:r>
              <a:rPr lang="en-US" altLang="ko-KR" sz="1600">
                <a:latin typeface="Consolas" panose="020B0609020204030204" pitchFamily="49" charset="0"/>
              </a:rPr>
              <a:t>l1_list = [0.0001, 0.001, 0.01]</a:t>
            </a:r>
          </a:p>
          <a:p>
            <a:endParaRPr lang="en-US" altLang="ko-KR" sz="1600">
              <a:latin typeface="Consolas" panose="020B0609020204030204" pitchFamily="49" charset="0"/>
            </a:endParaRPr>
          </a:p>
          <a:p>
            <a:r>
              <a:rPr lang="en-US" altLang="ko-KR" sz="1600">
                <a:latin typeface="Consolas" panose="020B0609020204030204" pitchFamily="49" charset="0"/>
              </a:rPr>
              <a:t>for l1 in l1_list:</a:t>
            </a:r>
          </a:p>
          <a:p>
            <a:r>
              <a:rPr lang="en-US" altLang="ko-KR" sz="1600">
                <a:latin typeface="Consolas" panose="020B0609020204030204" pitchFamily="49" charset="0"/>
              </a:rPr>
              <a:t>    </a:t>
            </a:r>
            <a:r>
              <a:rPr lang="en-US" altLang="ko-KR" sz="1600" err="1">
                <a:latin typeface="Consolas" panose="020B0609020204030204" pitchFamily="49" charset="0"/>
              </a:rPr>
              <a:t>lyr</a:t>
            </a:r>
            <a:r>
              <a:rPr lang="en-US" altLang="ko-KR" sz="1600">
                <a:latin typeface="Consolas" panose="020B0609020204030204" pitchFamily="49" charset="0"/>
              </a:rPr>
              <a:t> = </a:t>
            </a:r>
            <a:r>
              <a:rPr lang="en-US" altLang="ko-KR" sz="1600" err="1">
                <a:latin typeface="Consolas" panose="020B0609020204030204" pitchFamily="49" charset="0"/>
              </a:rPr>
              <a:t>SingleLayer</a:t>
            </a:r>
            <a:r>
              <a:rPr lang="en-US" altLang="ko-KR" sz="1600">
                <a:latin typeface="Consolas" panose="020B0609020204030204" pitchFamily="49" charset="0"/>
              </a:rPr>
              <a:t>(l1=l1)</a:t>
            </a:r>
          </a:p>
          <a:p>
            <a:r>
              <a:rPr lang="en-US" altLang="ko-KR" sz="1600">
                <a:latin typeface="Consolas" panose="020B0609020204030204" pitchFamily="49" charset="0"/>
              </a:rPr>
              <a:t>    </a:t>
            </a:r>
            <a:r>
              <a:rPr lang="en-US" altLang="ko-KR" sz="1600" err="1">
                <a:latin typeface="Consolas" panose="020B0609020204030204" pitchFamily="49" charset="0"/>
              </a:rPr>
              <a:t>lyr.fit</a:t>
            </a:r>
            <a:r>
              <a:rPr lang="en-US" altLang="ko-KR" sz="1600">
                <a:latin typeface="Consolas" panose="020B0609020204030204" pitchFamily="49" charset="0"/>
              </a:rPr>
              <a:t>(</a:t>
            </a:r>
            <a:r>
              <a:rPr lang="en-US" altLang="ko-KR" sz="1600" err="1">
                <a:latin typeface="Consolas" panose="020B0609020204030204" pitchFamily="49" charset="0"/>
              </a:rPr>
              <a:t>x_train_scaled</a:t>
            </a:r>
            <a:r>
              <a:rPr lang="en-US" altLang="ko-KR" sz="1600">
                <a:latin typeface="Consolas" panose="020B0609020204030204" pitchFamily="49" charset="0"/>
              </a:rPr>
              <a:t>, </a:t>
            </a:r>
            <a:r>
              <a:rPr lang="en-US" altLang="ko-KR" sz="1600" err="1">
                <a:latin typeface="Consolas" panose="020B0609020204030204" pitchFamily="49" charset="0"/>
              </a:rPr>
              <a:t>y_train</a:t>
            </a:r>
            <a:r>
              <a:rPr lang="en-US" altLang="ko-KR" sz="1600">
                <a:latin typeface="Consolas" panose="020B0609020204030204" pitchFamily="49" charset="0"/>
              </a:rPr>
              <a:t>, </a:t>
            </a:r>
            <a:r>
              <a:rPr lang="en-US" altLang="ko-KR" sz="1600" err="1">
                <a:latin typeface="Consolas" panose="020B0609020204030204" pitchFamily="49" charset="0"/>
              </a:rPr>
              <a:t>x_val</a:t>
            </a:r>
            <a:r>
              <a:rPr lang="en-US" altLang="ko-KR" sz="1600">
                <a:latin typeface="Consolas" panose="020B0609020204030204" pitchFamily="49" charset="0"/>
              </a:rPr>
              <a:t>=</a:t>
            </a:r>
            <a:r>
              <a:rPr lang="en-US" altLang="ko-KR" sz="1600" err="1">
                <a:latin typeface="Consolas" panose="020B0609020204030204" pitchFamily="49" charset="0"/>
              </a:rPr>
              <a:t>x_val_scaled</a:t>
            </a:r>
            <a:r>
              <a:rPr lang="en-US" altLang="ko-KR" sz="1600">
                <a:latin typeface="Consolas" panose="020B0609020204030204" pitchFamily="49" charset="0"/>
              </a:rPr>
              <a:t>, </a:t>
            </a:r>
            <a:r>
              <a:rPr lang="en-US" altLang="ko-KR" sz="1600" err="1">
                <a:latin typeface="Consolas" panose="020B0609020204030204" pitchFamily="49" charset="0"/>
              </a:rPr>
              <a:t>y_val</a:t>
            </a:r>
            <a:r>
              <a:rPr lang="en-US" altLang="ko-KR" sz="1600">
                <a:latin typeface="Consolas" panose="020B0609020204030204" pitchFamily="49" charset="0"/>
              </a:rPr>
              <a:t>=</a:t>
            </a:r>
            <a:r>
              <a:rPr lang="en-US" altLang="ko-KR" sz="1600" err="1">
                <a:latin typeface="Consolas" panose="020B0609020204030204" pitchFamily="49" charset="0"/>
              </a:rPr>
              <a:t>y_val</a:t>
            </a:r>
            <a:r>
              <a:rPr lang="en-US" altLang="ko-KR" sz="1600">
                <a:latin typeface="Consolas" panose="020B0609020204030204" pitchFamily="49" charset="0"/>
              </a:rPr>
              <a:t>)</a:t>
            </a:r>
          </a:p>
          <a:p>
            <a:r>
              <a:rPr lang="en-US" altLang="ko-KR" sz="1600">
                <a:latin typeface="Consolas" panose="020B0609020204030204" pitchFamily="49" charset="0"/>
              </a:rPr>
              <a:t>    </a:t>
            </a:r>
          </a:p>
          <a:p>
            <a:r>
              <a:rPr lang="en-US" altLang="ko-KR" sz="1600">
                <a:latin typeface="Consolas" panose="020B0609020204030204" pitchFamily="49" charset="0"/>
              </a:rPr>
              <a:t>    </a:t>
            </a:r>
            <a:r>
              <a:rPr lang="en-US" altLang="ko-KR" sz="1600" err="1">
                <a:latin typeface="Consolas" panose="020B0609020204030204" pitchFamily="49" charset="0"/>
              </a:rPr>
              <a:t>plt.plot</a:t>
            </a:r>
            <a:r>
              <a:rPr lang="en-US" altLang="ko-KR" sz="1600">
                <a:latin typeface="Consolas" panose="020B0609020204030204" pitchFamily="49" charset="0"/>
              </a:rPr>
              <a:t>(</a:t>
            </a:r>
            <a:r>
              <a:rPr lang="en-US" altLang="ko-KR" sz="1600" err="1">
                <a:latin typeface="Consolas" panose="020B0609020204030204" pitchFamily="49" charset="0"/>
              </a:rPr>
              <a:t>lyr.losses</a:t>
            </a:r>
            <a:r>
              <a:rPr lang="en-US" altLang="ko-KR" sz="1600">
                <a:latin typeface="Consolas" panose="020B0609020204030204" pitchFamily="49" charset="0"/>
              </a:rPr>
              <a:t>)</a:t>
            </a:r>
          </a:p>
          <a:p>
            <a:r>
              <a:rPr lang="en-US" altLang="ko-KR" sz="1600">
                <a:latin typeface="Consolas" panose="020B0609020204030204" pitchFamily="49" charset="0"/>
              </a:rPr>
              <a:t>    </a:t>
            </a:r>
            <a:r>
              <a:rPr lang="en-US" altLang="ko-KR" sz="1600" err="1">
                <a:latin typeface="Consolas" panose="020B0609020204030204" pitchFamily="49" charset="0"/>
              </a:rPr>
              <a:t>plt.plot</a:t>
            </a:r>
            <a:r>
              <a:rPr lang="en-US" altLang="ko-KR" sz="1600">
                <a:latin typeface="Consolas" panose="020B0609020204030204" pitchFamily="49" charset="0"/>
              </a:rPr>
              <a:t>(</a:t>
            </a:r>
            <a:r>
              <a:rPr lang="en-US" altLang="ko-KR" sz="1600" err="1">
                <a:latin typeface="Consolas" panose="020B0609020204030204" pitchFamily="49" charset="0"/>
              </a:rPr>
              <a:t>lyr.val_losses</a:t>
            </a:r>
            <a:r>
              <a:rPr lang="en-US" altLang="ko-KR" sz="1600">
                <a:latin typeface="Consolas" panose="020B0609020204030204" pitchFamily="49" charset="0"/>
              </a:rPr>
              <a:t>)</a:t>
            </a:r>
          </a:p>
          <a:p>
            <a:r>
              <a:rPr lang="en-US" altLang="ko-KR" sz="1600">
                <a:latin typeface="Consolas" panose="020B0609020204030204" pitchFamily="49" charset="0"/>
              </a:rPr>
              <a:t>    </a:t>
            </a:r>
            <a:r>
              <a:rPr lang="en-US" altLang="ko-KR" sz="1600" err="1">
                <a:latin typeface="Consolas" panose="020B0609020204030204" pitchFamily="49" charset="0"/>
              </a:rPr>
              <a:t>plt.title</a:t>
            </a:r>
            <a:r>
              <a:rPr lang="en-US" altLang="ko-KR" sz="1600">
                <a:latin typeface="Consolas" panose="020B0609020204030204" pitchFamily="49" charset="0"/>
              </a:rPr>
              <a:t>('Learning Curve (l1={})'.format(l1))</a:t>
            </a:r>
          </a:p>
          <a:p>
            <a:r>
              <a:rPr lang="en-US" altLang="ko-KR" sz="1600">
                <a:latin typeface="Consolas" panose="020B0609020204030204" pitchFamily="49" charset="0"/>
              </a:rPr>
              <a:t>    </a:t>
            </a:r>
            <a:r>
              <a:rPr lang="en-US" altLang="ko-KR" sz="1600" err="1">
                <a:latin typeface="Consolas" panose="020B0609020204030204" pitchFamily="49" charset="0"/>
              </a:rPr>
              <a:t>plt.ylabel</a:t>
            </a:r>
            <a:r>
              <a:rPr lang="en-US" altLang="ko-KR" sz="1600">
                <a:latin typeface="Consolas" panose="020B0609020204030204" pitchFamily="49" charset="0"/>
              </a:rPr>
              <a:t>('loss')</a:t>
            </a:r>
          </a:p>
          <a:p>
            <a:r>
              <a:rPr lang="en-US" altLang="ko-KR" sz="1600">
                <a:latin typeface="Consolas" panose="020B0609020204030204" pitchFamily="49" charset="0"/>
              </a:rPr>
              <a:t>    </a:t>
            </a:r>
            <a:r>
              <a:rPr lang="en-US" altLang="ko-KR" sz="1600" err="1">
                <a:latin typeface="Consolas" panose="020B0609020204030204" pitchFamily="49" charset="0"/>
              </a:rPr>
              <a:t>plt.xlabel</a:t>
            </a:r>
            <a:r>
              <a:rPr lang="en-US" altLang="ko-KR" sz="1600">
                <a:latin typeface="Consolas" panose="020B0609020204030204" pitchFamily="49" charset="0"/>
              </a:rPr>
              <a:t>('epoch')</a:t>
            </a:r>
          </a:p>
          <a:p>
            <a:r>
              <a:rPr lang="en-US" altLang="ko-KR" sz="1600">
                <a:latin typeface="Consolas" panose="020B0609020204030204" pitchFamily="49" charset="0"/>
              </a:rPr>
              <a:t>    </a:t>
            </a:r>
            <a:r>
              <a:rPr lang="en-US" altLang="ko-KR" sz="1600" err="1">
                <a:latin typeface="Consolas" panose="020B0609020204030204" pitchFamily="49" charset="0"/>
              </a:rPr>
              <a:t>plt.legend</a:t>
            </a:r>
            <a:r>
              <a:rPr lang="en-US" altLang="ko-KR" sz="1600">
                <a:latin typeface="Consolas" panose="020B0609020204030204" pitchFamily="49" charset="0"/>
              </a:rPr>
              <a:t>(['</a:t>
            </a:r>
            <a:r>
              <a:rPr lang="en-US" altLang="ko-KR" sz="1600" err="1">
                <a:latin typeface="Consolas" panose="020B0609020204030204" pitchFamily="49" charset="0"/>
              </a:rPr>
              <a:t>train_loss</a:t>
            </a:r>
            <a:r>
              <a:rPr lang="en-US" altLang="ko-KR" sz="1600">
                <a:latin typeface="Consolas" panose="020B0609020204030204" pitchFamily="49" charset="0"/>
              </a:rPr>
              <a:t>', '</a:t>
            </a:r>
            <a:r>
              <a:rPr lang="en-US" altLang="ko-KR" sz="1600" err="1">
                <a:latin typeface="Consolas" panose="020B0609020204030204" pitchFamily="49" charset="0"/>
              </a:rPr>
              <a:t>val_loss</a:t>
            </a:r>
            <a:r>
              <a:rPr lang="en-US" altLang="ko-KR" sz="1600">
                <a:latin typeface="Consolas" panose="020B0609020204030204" pitchFamily="49" charset="0"/>
              </a:rPr>
              <a:t>'])</a:t>
            </a:r>
          </a:p>
          <a:p>
            <a:r>
              <a:rPr lang="en-US" altLang="ko-KR" sz="1600">
                <a:latin typeface="Consolas" panose="020B0609020204030204" pitchFamily="49" charset="0"/>
              </a:rPr>
              <a:t>    </a:t>
            </a:r>
            <a:r>
              <a:rPr lang="en-US" altLang="ko-KR" sz="1600" err="1">
                <a:latin typeface="Consolas" panose="020B0609020204030204" pitchFamily="49" charset="0"/>
              </a:rPr>
              <a:t>plt.ylim</a:t>
            </a:r>
            <a:r>
              <a:rPr lang="en-US" altLang="ko-KR" sz="1600">
                <a:latin typeface="Consolas" panose="020B0609020204030204" pitchFamily="49" charset="0"/>
              </a:rPr>
              <a:t>(0, 0.3)</a:t>
            </a:r>
          </a:p>
          <a:p>
            <a:r>
              <a:rPr lang="en-US" altLang="ko-KR" sz="1600">
                <a:latin typeface="Consolas" panose="020B0609020204030204" pitchFamily="49" charset="0"/>
              </a:rPr>
              <a:t>    </a:t>
            </a:r>
            <a:r>
              <a:rPr lang="en-US" altLang="ko-KR" sz="1600" err="1">
                <a:latin typeface="Consolas" panose="020B0609020204030204" pitchFamily="49" charset="0"/>
              </a:rPr>
              <a:t>plt.show</a:t>
            </a:r>
            <a:r>
              <a:rPr lang="en-US" altLang="ko-KR" sz="1600">
                <a:latin typeface="Consolas" panose="020B0609020204030204" pitchFamily="49" charset="0"/>
              </a:rPr>
              <a:t>()</a:t>
            </a:r>
          </a:p>
          <a:p>
            <a:r>
              <a:rPr lang="en-US" altLang="ko-KR" sz="1600">
                <a:latin typeface="Consolas" panose="020B0609020204030204" pitchFamily="49" charset="0"/>
              </a:rPr>
              <a:t>    </a:t>
            </a:r>
          </a:p>
          <a:p>
            <a:r>
              <a:rPr lang="en-US" altLang="ko-KR" sz="1600">
                <a:latin typeface="Consolas" panose="020B0609020204030204" pitchFamily="49" charset="0"/>
              </a:rPr>
              <a:t>    </a:t>
            </a:r>
            <a:r>
              <a:rPr lang="en-US" altLang="ko-KR" sz="1600" err="1">
                <a:latin typeface="Consolas" panose="020B0609020204030204" pitchFamily="49" charset="0"/>
              </a:rPr>
              <a:t>plt.plot</a:t>
            </a:r>
            <a:r>
              <a:rPr lang="en-US" altLang="ko-KR" sz="1600">
                <a:latin typeface="Consolas" panose="020B0609020204030204" pitchFamily="49" charset="0"/>
              </a:rPr>
              <a:t>(</a:t>
            </a:r>
            <a:r>
              <a:rPr lang="en-US" altLang="ko-KR" sz="1600" err="1">
                <a:latin typeface="Consolas" panose="020B0609020204030204" pitchFamily="49" charset="0"/>
              </a:rPr>
              <a:t>lyr.w</a:t>
            </a:r>
            <a:r>
              <a:rPr lang="en-US" altLang="ko-KR" sz="1600">
                <a:latin typeface="Consolas" panose="020B0609020204030204" pitchFamily="49" charset="0"/>
              </a:rPr>
              <a:t>, '</a:t>
            </a:r>
            <a:r>
              <a:rPr lang="en-US" altLang="ko-KR" sz="1600" err="1">
                <a:latin typeface="Consolas" panose="020B0609020204030204" pitchFamily="49" charset="0"/>
              </a:rPr>
              <a:t>bo</a:t>
            </a:r>
            <a:r>
              <a:rPr lang="en-US" altLang="ko-KR" sz="1600">
                <a:latin typeface="Consolas" panose="020B0609020204030204" pitchFamily="49" charset="0"/>
              </a:rPr>
              <a:t>')</a:t>
            </a:r>
          </a:p>
          <a:p>
            <a:r>
              <a:rPr lang="en-US" altLang="ko-KR" sz="1600">
                <a:latin typeface="Consolas" panose="020B0609020204030204" pitchFamily="49" charset="0"/>
              </a:rPr>
              <a:t>    </a:t>
            </a:r>
            <a:r>
              <a:rPr lang="en-US" altLang="ko-KR" sz="1600" err="1">
                <a:latin typeface="Consolas" panose="020B0609020204030204" pitchFamily="49" charset="0"/>
              </a:rPr>
              <a:t>plt.title</a:t>
            </a:r>
            <a:r>
              <a:rPr lang="en-US" altLang="ko-KR" sz="1600">
                <a:latin typeface="Consolas" panose="020B0609020204030204" pitchFamily="49" charset="0"/>
              </a:rPr>
              <a:t>('Weight (l1={})'.format(l1))</a:t>
            </a:r>
          </a:p>
          <a:p>
            <a:r>
              <a:rPr lang="en-US" altLang="ko-KR" sz="1600">
                <a:latin typeface="Consolas" panose="020B0609020204030204" pitchFamily="49" charset="0"/>
              </a:rPr>
              <a:t>    </a:t>
            </a:r>
            <a:r>
              <a:rPr lang="en-US" altLang="ko-KR" sz="1600" err="1">
                <a:latin typeface="Consolas" panose="020B0609020204030204" pitchFamily="49" charset="0"/>
              </a:rPr>
              <a:t>plt.ylabel</a:t>
            </a:r>
            <a:r>
              <a:rPr lang="en-US" altLang="ko-KR" sz="1600">
                <a:latin typeface="Consolas" panose="020B0609020204030204" pitchFamily="49" charset="0"/>
              </a:rPr>
              <a:t>('value')</a:t>
            </a:r>
          </a:p>
          <a:p>
            <a:r>
              <a:rPr lang="en-US" altLang="ko-KR" sz="1600">
                <a:latin typeface="Consolas" panose="020B0609020204030204" pitchFamily="49" charset="0"/>
              </a:rPr>
              <a:t>    </a:t>
            </a:r>
            <a:r>
              <a:rPr lang="en-US" altLang="ko-KR" sz="1600" err="1">
                <a:latin typeface="Consolas" panose="020B0609020204030204" pitchFamily="49" charset="0"/>
              </a:rPr>
              <a:t>plt.xlabel</a:t>
            </a:r>
            <a:r>
              <a:rPr lang="en-US" altLang="ko-KR" sz="1600">
                <a:latin typeface="Consolas" panose="020B0609020204030204" pitchFamily="49" charset="0"/>
              </a:rPr>
              <a:t>('weight')</a:t>
            </a:r>
          </a:p>
          <a:p>
            <a:r>
              <a:rPr lang="en-US" altLang="ko-KR" sz="1600">
                <a:latin typeface="Consolas" panose="020B0609020204030204" pitchFamily="49" charset="0"/>
              </a:rPr>
              <a:t>    </a:t>
            </a:r>
            <a:r>
              <a:rPr lang="en-US" altLang="ko-KR" sz="1600" err="1">
                <a:latin typeface="Consolas" panose="020B0609020204030204" pitchFamily="49" charset="0"/>
              </a:rPr>
              <a:t>plt.ylim</a:t>
            </a:r>
            <a:r>
              <a:rPr lang="en-US" altLang="ko-KR" sz="1600">
                <a:latin typeface="Consolas" panose="020B0609020204030204" pitchFamily="49" charset="0"/>
              </a:rPr>
              <a:t>(-4, 4)</a:t>
            </a:r>
          </a:p>
          <a:p>
            <a:r>
              <a:rPr lang="en-US" altLang="ko-KR" sz="1600">
                <a:latin typeface="Consolas" panose="020B0609020204030204" pitchFamily="49" charset="0"/>
              </a:rPr>
              <a:t>    </a:t>
            </a:r>
            <a:r>
              <a:rPr lang="en-US" altLang="ko-KR" sz="1600" err="1">
                <a:latin typeface="Consolas" panose="020B0609020204030204" pitchFamily="49" charset="0"/>
              </a:rPr>
              <a:t>plt.show</a:t>
            </a:r>
            <a:r>
              <a:rPr lang="en-US" altLang="ko-KR" sz="1600">
                <a:latin typeface="Consolas" panose="020B0609020204030204" pitchFamily="49" charset="0"/>
              </a:rPr>
              <a:t>()</a:t>
            </a:r>
            <a:endParaRPr lang="ko-KR" altLang="en-US" sz="1600">
              <a:latin typeface="Consolas" panose="020B0609020204030204" pitchFamily="49" charset="0"/>
            </a:endParaRPr>
          </a:p>
        </p:txBody>
      </p:sp>
      <p:sp>
        <p:nvSpPr>
          <p:cNvPr id="2" name="텍스트 개체 틀 1">
            <a:extLst>
              <a:ext uri="{FF2B5EF4-FFF2-40B4-BE49-F238E27FC236}">
                <a16:creationId xmlns:a16="http://schemas.microsoft.com/office/drawing/2014/main" id="{0C7C920F-BC74-45BE-ABE5-AAAEE67F9F78}"/>
              </a:ext>
            </a:extLst>
          </p:cNvPr>
          <p:cNvSpPr>
            <a:spLocks noGrp="1"/>
          </p:cNvSpPr>
          <p:nvPr>
            <p:ph type="body" sz="quarter" idx="19"/>
          </p:nvPr>
        </p:nvSpPr>
        <p:spPr/>
        <p:txBody>
          <a:bodyPr/>
          <a:lstStyle/>
          <a:p>
            <a:r>
              <a:rPr lang="en-US" altLang="ko-KR"/>
              <a:t>L1 </a:t>
            </a:r>
            <a:r>
              <a:rPr lang="ko-KR" altLang="en-US"/>
              <a:t>규제 적용</a:t>
            </a:r>
          </a:p>
        </p:txBody>
      </p:sp>
      <p:sp>
        <p:nvSpPr>
          <p:cNvPr id="7" name="텍스트 개체 틀 6">
            <a:extLst>
              <a:ext uri="{FF2B5EF4-FFF2-40B4-BE49-F238E27FC236}">
                <a16:creationId xmlns:a16="http://schemas.microsoft.com/office/drawing/2014/main" id="{10B25E58-FB0B-471B-9083-A2D8FCB0D8D5}"/>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211577868"/>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a:extLst>
              <a:ext uri="{FF2B5EF4-FFF2-40B4-BE49-F238E27FC236}">
                <a16:creationId xmlns:a16="http://schemas.microsoft.com/office/drawing/2014/main" id="{B7F2D2F0-91C7-4D2A-9DB5-C28B4DC509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80703" y="1152949"/>
            <a:ext cx="2477164" cy="1756764"/>
          </a:xfrm>
          <a:prstGeom prst="rect">
            <a:avLst/>
          </a:prstGeom>
          <a:noFill/>
          <a:extLst>
            <a:ext uri="{909E8E84-426E-40DD-AFC4-6F175D3DCCD1}">
              <a14:hiddenFill xmlns:a14="http://schemas.microsoft.com/office/drawing/2010/main">
                <a:solidFill>
                  <a:srgbClr val="FFFFFF"/>
                </a:solidFill>
              </a14:hiddenFill>
            </a:ext>
          </a:extLst>
        </p:spPr>
      </p:pic>
      <p:pic>
        <p:nvPicPr>
          <p:cNvPr id="16388" name="Picture 4">
            <a:extLst>
              <a:ext uri="{FF2B5EF4-FFF2-40B4-BE49-F238E27FC236}">
                <a16:creationId xmlns:a16="http://schemas.microsoft.com/office/drawing/2014/main" id="{B9E6813E-EAA5-4641-92AC-932BB5C3F3C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30120" y="1152949"/>
            <a:ext cx="2439248" cy="1756764"/>
          </a:xfrm>
          <a:prstGeom prst="rect">
            <a:avLst/>
          </a:prstGeom>
          <a:noFill/>
          <a:extLst>
            <a:ext uri="{909E8E84-426E-40DD-AFC4-6F175D3DCCD1}">
              <a14:hiddenFill xmlns:a14="http://schemas.microsoft.com/office/drawing/2010/main">
                <a:solidFill>
                  <a:srgbClr val="FFFFFF"/>
                </a:solidFill>
              </a14:hiddenFill>
            </a:ext>
          </a:extLst>
        </p:spPr>
      </p:pic>
      <p:pic>
        <p:nvPicPr>
          <p:cNvPr id="16390" name="Picture 6">
            <a:extLst>
              <a:ext uri="{FF2B5EF4-FFF2-40B4-BE49-F238E27FC236}">
                <a16:creationId xmlns:a16="http://schemas.microsoft.com/office/drawing/2014/main" id="{BC6A4D46-BAF2-4723-A953-0057A87C2E8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80703" y="2909714"/>
            <a:ext cx="2477164" cy="1756764"/>
          </a:xfrm>
          <a:prstGeom prst="rect">
            <a:avLst/>
          </a:prstGeom>
          <a:noFill/>
          <a:extLst>
            <a:ext uri="{909E8E84-426E-40DD-AFC4-6F175D3DCCD1}">
              <a14:hiddenFill xmlns:a14="http://schemas.microsoft.com/office/drawing/2010/main">
                <a:solidFill>
                  <a:srgbClr val="FFFFFF"/>
                </a:solidFill>
              </a14:hiddenFill>
            </a:ext>
          </a:extLst>
        </p:spPr>
      </p:pic>
      <p:pic>
        <p:nvPicPr>
          <p:cNvPr id="16392" name="Picture 8">
            <a:extLst>
              <a:ext uri="{FF2B5EF4-FFF2-40B4-BE49-F238E27FC236}">
                <a16:creationId xmlns:a16="http://schemas.microsoft.com/office/drawing/2014/main" id="{EE7D8900-2D78-4FC5-8401-A3E5A829834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30120" y="2909714"/>
            <a:ext cx="2439248" cy="1756764"/>
          </a:xfrm>
          <a:prstGeom prst="rect">
            <a:avLst/>
          </a:prstGeom>
          <a:noFill/>
          <a:extLst>
            <a:ext uri="{909E8E84-426E-40DD-AFC4-6F175D3DCCD1}">
              <a14:hiddenFill xmlns:a14="http://schemas.microsoft.com/office/drawing/2010/main">
                <a:solidFill>
                  <a:srgbClr val="FFFFFF"/>
                </a:solidFill>
              </a14:hiddenFill>
            </a:ext>
          </a:extLst>
        </p:spPr>
      </p:pic>
      <p:pic>
        <p:nvPicPr>
          <p:cNvPr id="16394" name="Picture 10">
            <a:extLst>
              <a:ext uri="{FF2B5EF4-FFF2-40B4-BE49-F238E27FC236}">
                <a16:creationId xmlns:a16="http://schemas.microsoft.com/office/drawing/2014/main" id="{14838A7C-E87C-474D-B681-A0C4EB8AE62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80703" y="4666478"/>
            <a:ext cx="2477164" cy="1756764"/>
          </a:xfrm>
          <a:prstGeom prst="rect">
            <a:avLst/>
          </a:prstGeom>
          <a:noFill/>
          <a:extLst>
            <a:ext uri="{909E8E84-426E-40DD-AFC4-6F175D3DCCD1}">
              <a14:hiddenFill xmlns:a14="http://schemas.microsoft.com/office/drawing/2010/main">
                <a:solidFill>
                  <a:srgbClr val="FFFFFF"/>
                </a:solidFill>
              </a14:hiddenFill>
            </a:ext>
          </a:extLst>
        </p:spPr>
      </p:pic>
      <p:pic>
        <p:nvPicPr>
          <p:cNvPr id="16396" name="Picture 12">
            <a:extLst>
              <a:ext uri="{FF2B5EF4-FFF2-40B4-BE49-F238E27FC236}">
                <a16:creationId xmlns:a16="http://schemas.microsoft.com/office/drawing/2014/main" id="{7E8B5F0C-8C03-4B2A-A439-8A01C0DB592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030120" y="4666478"/>
            <a:ext cx="2439248" cy="1756764"/>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E71B961A-0F3E-420E-81C5-366EE9E3A5F2}"/>
              </a:ext>
            </a:extLst>
          </p:cNvPr>
          <p:cNvSpPr>
            <a:spLocks noGrp="1"/>
          </p:cNvSpPr>
          <p:nvPr>
            <p:ph type="body" sz="quarter" idx="19"/>
          </p:nvPr>
        </p:nvSpPr>
        <p:spPr/>
        <p:txBody>
          <a:bodyPr/>
          <a:lstStyle/>
          <a:p>
            <a:r>
              <a:rPr lang="en-US" altLang="ko-KR" sz="2400" b="1">
                <a:solidFill>
                  <a:srgbClr val="000000"/>
                </a:solidFill>
              </a:rPr>
              <a:t>L1</a:t>
            </a:r>
            <a:r>
              <a:rPr lang="ko-KR" altLang="en-US" sz="2400" b="1">
                <a:solidFill>
                  <a:srgbClr val="000000"/>
                </a:solidFill>
              </a:rPr>
              <a:t> 규제 적용</a:t>
            </a:r>
            <a:endParaRPr lang="ko-KR" altLang="en-US"/>
          </a:p>
        </p:txBody>
      </p:sp>
      <p:sp>
        <p:nvSpPr>
          <p:cNvPr id="12" name="텍스트 개체 틀 6">
            <a:extLst>
              <a:ext uri="{FF2B5EF4-FFF2-40B4-BE49-F238E27FC236}">
                <a16:creationId xmlns:a16="http://schemas.microsoft.com/office/drawing/2014/main" id="{C8B197F9-CEA9-460C-8255-50EED2686235}"/>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3345242100"/>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9">
            <a:extLst>
              <a:ext uri="{FF2B5EF4-FFF2-40B4-BE49-F238E27FC236}">
                <a16:creationId xmlns:a16="http://schemas.microsoft.com/office/drawing/2014/main" id="{02DE2CB1-EEF5-46FD-A33C-C3F0CE8510C0}"/>
              </a:ext>
            </a:extLst>
          </p:cNvPr>
          <p:cNvSpPr/>
          <p:nvPr/>
        </p:nvSpPr>
        <p:spPr>
          <a:xfrm>
            <a:off x="884323" y="944724"/>
            <a:ext cx="8173133" cy="5262979"/>
          </a:xfrm>
          <a:prstGeom prst="rect">
            <a:avLst/>
          </a:prstGeom>
          <a:solidFill>
            <a:srgbClr val="E2E2F6"/>
          </a:solidFill>
        </p:spPr>
        <p:txBody>
          <a:bodyPr wrap="square">
            <a:spAutoFit/>
          </a:bodyPr>
          <a:lstStyle/>
          <a:p>
            <a:r>
              <a:rPr lang="en-US" altLang="ko-KR" sz="1600">
                <a:latin typeface="Consolas" panose="020B0609020204030204" pitchFamily="49" charset="0"/>
              </a:rPr>
              <a:t>l2_list = [0.0001, 0.001, 0.01]</a:t>
            </a:r>
          </a:p>
          <a:p>
            <a:endParaRPr lang="en-US" altLang="ko-KR" sz="1600">
              <a:latin typeface="Consolas" panose="020B0609020204030204" pitchFamily="49" charset="0"/>
            </a:endParaRPr>
          </a:p>
          <a:p>
            <a:r>
              <a:rPr lang="en-US" altLang="ko-KR" sz="1600">
                <a:latin typeface="Consolas" panose="020B0609020204030204" pitchFamily="49" charset="0"/>
              </a:rPr>
              <a:t>for l2 in l2_list:</a:t>
            </a:r>
          </a:p>
          <a:p>
            <a:r>
              <a:rPr lang="en-US" altLang="ko-KR" sz="1600">
                <a:latin typeface="Consolas" panose="020B0609020204030204" pitchFamily="49" charset="0"/>
              </a:rPr>
              <a:t>    </a:t>
            </a:r>
            <a:r>
              <a:rPr lang="en-US" altLang="ko-KR" sz="1600" err="1">
                <a:latin typeface="Consolas" panose="020B0609020204030204" pitchFamily="49" charset="0"/>
              </a:rPr>
              <a:t>lyr</a:t>
            </a:r>
            <a:r>
              <a:rPr lang="en-US" altLang="ko-KR" sz="1600">
                <a:latin typeface="Consolas" panose="020B0609020204030204" pitchFamily="49" charset="0"/>
              </a:rPr>
              <a:t> = </a:t>
            </a:r>
            <a:r>
              <a:rPr lang="en-US" altLang="ko-KR" sz="1600" err="1">
                <a:latin typeface="Consolas" panose="020B0609020204030204" pitchFamily="49" charset="0"/>
              </a:rPr>
              <a:t>SingleLayer</a:t>
            </a:r>
            <a:r>
              <a:rPr lang="en-US" altLang="ko-KR" sz="1600">
                <a:latin typeface="Consolas" panose="020B0609020204030204" pitchFamily="49" charset="0"/>
              </a:rPr>
              <a:t>(l2=l2)</a:t>
            </a:r>
          </a:p>
          <a:p>
            <a:r>
              <a:rPr lang="en-US" altLang="ko-KR" sz="1600">
                <a:latin typeface="Consolas" panose="020B0609020204030204" pitchFamily="49" charset="0"/>
              </a:rPr>
              <a:t>    </a:t>
            </a:r>
            <a:r>
              <a:rPr lang="en-US" altLang="ko-KR" sz="1600" err="1">
                <a:latin typeface="Consolas" panose="020B0609020204030204" pitchFamily="49" charset="0"/>
              </a:rPr>
              <a:t>lyr.fit</a:t>
            </a:r>
            <a:r>
              <a:rPr lang="en-US" altLang="ko-KR" sz="1600">
                <a:latin typeface="Consolas" panose="020B0609020204030204" pitchFamily="49" charset="0"/>
              </a:rPr>
              <a:t>(</a:t>
            </a:r>
            <a:r>
              <a:rPr lang="en-US" altLang="ko-KR" sz="1600" err="1">
                <a:latin typeface="Consolas" panose="020B0609020204030204" pitchFamily="49" charset="0"/>
              </a:rPr>
              <a:t>x_train_scaled</a:t>
            </a:r>
            <a:r>
              <a:rPr lang="en-US" altLang="ko-KR" sz="1600">
                <a:latin typeface="Consolas" panose="020B0609020204030204" pitchFamily="49" charset="0"/>
              </a:rPr>
              <a:t>, </a:t>
            </a:r>
            <a:r>
              <a:rPr lang="en-US" altLang="ko-KR" sz="1600" err="1">
                <a:latin typeface="Consolas" panose="020B0609020204030204" pitchFamily="49" charset="0"/>
              </a:rPr>
              <a:t>y_train</a:t>
            </a:r>
            <a:r>
              <a:rPr lang="en-US" altLang="ko-KR" sz="1600">
                <a:latin typeface="Consolas" panose="020B0609020204030204" pitchFamily="49" charset="0"/>
              </a:rPr>
              <a:t>, </a:t>
            </a:r>
            <a:r>
              <a:rPr lang="en-US" altLang="ko-KR" sz="1600" err="1">
                <a:latin typeface="Consolas" panose="020B0609020204030204" pitchFamily="49" charset="0"/>
              </a:rPr>
              <a:t>x_val</a:t>
            </a:r>
            <a:r>
              <a:rPr lang="en-US" altLang="ko-KR" sz="1600">
                <a:latin typeface="Consolas" panose="020B0609020204030204" pitchFamily="49" charset="0"/>
              </a:rPr>
              <a:t>=</a:t>
            </a:r>
            <a:r>
              <a:rPr lang="en-US" altLang="ko-KR" sz="1600" err="1">
                <a:latin typeface="Consolas" panose="020B0609020204030204" pitchFamily="49" charset="0"/>
              </a:rPr>
              <a:t>x_val_scaled</a:t>
            </a:r>
            <a:r>
              <a:rPr lang="en-US" altLang="ko-KR" sz="1600">
                <a:latin typeface="Consolas" panose="020B0609020204030204" pitchFamily="49" charset="0"/>
              </a:rPr>
              <a:t>, </a:t>
            </a:r>
            <a:r>
              <a:rPr lang="en-US" altLang="ko-KR" sz="1600" err="1">
                <a:latin typeface="Consolas" panose="020B0609020204030204" pitchFamily="49" charset="0"/>
              </a:rPr>
              <a:t>y_val</a:t>
            </a:r>
            <a:r>
              <a:rPr lang="en-US" altLang="ko-KR" sz="1600">
                <a:latin typeface="Consolas" panose="020B0609020204030204" pitchFamily="49" charset="0"/>
              </a:rPr>
              <a:t>=</a:t>
            </a:r>
            <a:r>
              <a:rPr lang="en-US" altLang="ko-KR" sz="1600" err="1">
                <a:latin typeface="Consolas" panose="020B0609020204030204" pitchFamily="49" charset="0"/>
              </a:rPr>
              <a:t>y_val</a:t>
            </a:r>
            <a:r>
              <a:rPr lang="en-US" altLang="ko-KR" sz="1600">
                <a:latin typeface="Consolas" panose="020B0609020204030204" pitchFamily="49" charset="0"/>
              </a:rPr>
              <a:t>)</a:t>
            </a:r>
          </a:p>
          <a:p>
            <a:r>
              <a:rPr lang="en-US" altLang="ko-KR" sz="1600">
                <a:latin typeface="Consolas" panose="020B0609020204030204" pitchFamily="49" charset="0"/>
              </a:rPr>
              <a:t>    </a:t>
            </a:r>
          </a:p>
          <a:p>
            <a:r>
              <a:rPr lang="en-US" altLang="ko-KR" sz="1600">
                <a:latin typeface="Consolas" panose="020B0609020204030204" pitchFamily="49" charset="0"/>
              </a:rPr>
              <a:t>    </a:t>
            </a:r>
            <a:r>
              <a:rPr lang="en-US" altLang="ko-KR" sz="1600" err="1">
                <a:latin typeface="Consolas" panose="020B0609020204030204" pitchFamily="49" charset="0"/>
              </a:rPr>
              <a:t>plt.plot</a:t>
            </a:r>
            <a:r>
              <a:rPr lang="en-US" altLang="ko-KR" sz="1600">
                <a:latin typeface="Consolas" panose="020B0609020204030204" pitchFamily="49" charset="0"/>
              </a:rPr>
              <a:t>(</a:t>
            </a:r>
            <a:r>
              <a:rPr lang="en-US" altLang="ko-KR" sz="1600" err="1">
                <a:latin typeface="Consolas" panose="020B0609020204030204" pitchFamily="49" charset="0"/>
              </a:rPr>
              <a:t>lyr.losses</a:t>
            </a:r>
            <a:r>
              <a:rPr lang="en-US" altLang="ko-KR" sz="1600">
                <a:latin typeface="Consolas" panose="020B0609020204030204" pitchFamily="49" charset="0"/>
              </a:rPr>
              <a:t>)</a:t>
            </a:r>
          </a:p>
          <a:p>
            <a:r>
              <a:rPr lang="en-US" altLang="ko-KR" sz="1600">
                <a:latin typeface="Consolas" panose="020B0609020204030204" pitchFamily="49" charset="0"/>
              </a:rPr>
              <a:t>    </a:t>
            </a:r>
            <a:r>
              <a:rPr lang="en-US" altLang="ko-KR" sz="1600" err="1">
                <a:latin typeface="Consolas" panose="020B0609020204030204" pitchFamily="49" charset="0"/>
              </a:rPr>
              <a:t>plt.plot</a:t>
            </a:r>
            <a:r>
              <a:rPr lang="en-US" altLang="ko-KR" sz="1600">
                <a:latin typeface="Consolas" panose="020B0609020204030204" pitchFamily="49" charset="0"/>
              </a:rPr>
              <a:t>(</a:t>
            </a:r>
            <a:r>
              <a:rPr lang="en-US" altLang="ko-KR" sz="1600" err="1">
                <a:latin typeface="Consolas" panose="020B0609020204030204" pitchFamily="49" charset="0"/>
              </a:rPr>
              <a:t>lyr.val_losses</a:t>
            </a:r>
            <a:r>
              <a:rPr lang="en-US" altLang="ko-KR" sz="1600">
                <a:latin typeface="Consolas" panose="020B0609020204030204" pitchFamily="49" charset="0"/>
              </a:rPr>
              <a:t>)</a:t>
            </a:r>
          </a:p>
          <a:p>
            <a:r>
              <a:rPr lang="en-US" altLang="ko-KR" sz="1600">
                <a:latin typeface="Consolas" panose="020B0609020204030204" pitchFamily="49" charset="0"/>
              </a:rPr>
              <a:t>    </a:t>
            </a:r>
            <a:r>
              <a:rPr lang="en-US" altLang="ko-KR" sz="1600" err="1">
                <a:latin typeface="Consolas" panose="020B0609020204030204" pitchFamily="49" charset="0"/>
              </a:rPr>
              <a:t>plt.title</a:t>
            </a:r>
            <a:r>
              <a:rPr lang="en-US" altLang="ko-KR" sz="1600">
                <a:latin typeface="Consolas" panose="020B0609020204030204" pitchFamily="49" charset="0"/>
              </a:rPr>
              <a:t>('Learning Curve (l2={})'.format(l2))</a:t>
            </a:r>
          </a:p>
          <a:p>
            <a:r>
              <a:rPr lang="en-US" altLang="ko-KR" sz="1600">
                <a:latin typeface="Consolas" panose="020B0609020204030204" pitchFamily="49" charset="0"/>
              </a:rPr>
              <a:t>    </a:t>
            </a:r>
            <a:r>
              <a:rPr lang="en-US" altLang="ko-KR" sz="1600" err="1">
                <a:latin typeface="Consolas" panose="020B0609020204030204" pitchFamily="49" charset="0"/>
              </a:rPr>
              <a:t>plt.ylabel</a:t>
            </a:r>
            <a:r>
              <a:rPr lang="en-US" altLang="ko-KR" sz="1600">
                <a:latin typeface="Consolas" panose="020B0609020204030204" pitchFamily="49" charset="0"/>
              </a:rPr>
              <a:t>('loss')</a:t>
            </a:r>
          </a:p>
          <a:p>
            <a:r>
              <a:rPr lang="en-US" altLang="ko-KR" sz="1600">
                <a:latin typeface="Consolas" panose="020B0609020204030204" pitchFamily="49" charset="0"/>
              </a:rPr>
              <a:t>    </a:t>
            </a:r>
            <a:r>
              <a:rPr lang="en-US" altLang="ko-KR" sz="1600" err="1">
                <a:latin typeface="Consolas" panose="020B0609020204030204" pitchFamily="49" charset="0"/>
              </a:rPr>
              <a:t>plt.xlabel</a:t>
            </a:r>
            <a:r>
              <a:rPr lang="en-US" altLang="ko-KR" sz="1600">
                <a:latin typeface="Consolas" panose="020B0609020204030204" pitchFamily="49" charset="0"/>
              </a:rPr>
              <a:t>('epoch')</a:t>
            </a:r>
          </a:p>
          <a:p>
            <a:r>
              <a:rPr lang="en-US" altLang="ko-KR" sz="1600">
                <a:latin typeface="Consolas" panose="020B0609020204030204" pitchFamily="49" charset="0"/>
              </a:rPr>
              <a:t>    </a:t>
            </a:r>
            <a:r>
              <a:rPr lang="en-US" altLang="ko-KR" sz="1600" err="1">
                <a:latin typeface="Consolas" panose="020B0609020204030204" pitchFamily="49" charset="0"/>
              </a:rPr>
              <a:t>plt.legend</a:t>
            </a:r>
            <a:r>
              <a:rPr lang="en-US" altLang="ko-KR" sz="1600">
                <a:latin typeface="Consolas" panose="020B0609020204030204" pitchFamily="49" charset="0"/>
              </a:rPr>
              <a:t>(['</a:t>
            </a:r>
            <a:r>
              <a:rPr lang="en-US" altLang="ko-KR" sz="1600" err="1">
                <a:latin typeface="Consolas" panose="020B0609020204030204" pitchFamily="49" charset="0"/>
              </a:rPr>
              <a:t>train_loss</a:t>
            </a:r>
            <a:r>
              <a:rPr lang="en-US" altLang="ko-KR" sz="1600">
                <a:latin typeface="Consolas" panose="020B0609020204030204" pitchFamily="49" charset="0"/>
              </a:rPr>
              <a:t>', '</a:t>
            </a:r>
            <a:r>
              <a:rPr lang="en-US" altLang="ko-KR" sz="1600" err="1">
                <a:latin typeface="Consolas" panose="020B0609020204030204" pitchFamily="49" charset="0"/>
              </a:rPr>
              <a:t>val_loss</a:t>
            </a:r>
            <a:r>
              <a:rPr lang="en-US" altLang="ko-KR" sz="1600">
                <a:latin typeface="Consolas" panose="020B0609020204030204" pitchFamily="49" charset="0"/>
              </a:rPr>
              <a:t>'])</a:t>
            </a:r>
          </a:p>
          <a:p>
            <a:r>
              <a:rPr lang="en-US" altLang="ko-KR" sz="1600">
                <a:latin typeface="Consolas" panose="020B0609020204030204" pitchFamily="49" charset="0"/>
              </a:rPr>
              <a:t>    </a:t>
            </a:r>
            <a:r>
              <a:rPr lang="en-US" altLang="ko-KR" sz="1600" err="1">
                <a:latin typeface="Consolas" panose="020B0609020204030204" pitchFamily="49" charset="0"/>
              </a:rPr>
              <a:t>plt.ylim</a:t>
            </a:r>
            <a:r>
              <a:rPr lang="en-US" altLang="ko-KR" sz="1600">
                <a:latin typeface="Consolas" panose="020B0609020204030204" pitchFamily="49" charset="0"/>
              </a:rPr>
              <a:t>(0, 0.3)</a:t>
            </a:r>
          </a:p>
          <a:p>
            <a:r>
              <a:rPr lang="en-US" altLang="ko-KR" sz="1600">
                <a:latin typeface="Consolas" panose="020B0609020204030204" pitchFamily="49" charset="0"/>
              </a:rPr>
              <a:t>    </a:t>
            </a:r>
            <a:r>
              <a:rPr lang="en-US" altLang="ko-KR" sz="1600" err="1">
                <a:latin typeface="Consolas" panose="020B0609020204030204" pitchFamily="49" charset="0"/>
              </a:rPr>
              <a:t>plt.show</a:t>
            </a:r>
            <a:r>
              <a:rPr lang="en-US" altLang="ko-KR" sz="1600">
                <a:latin typeface="Consolas" panose="020B0609020204030204" pitchFamily="49" charset="0"/>
              </a:rPr>
              <a:t>()</a:t>
            </a:r>
          </a:p>
          <a:p>
            <a:r>
              <a:rPr lang="en-US" altLang="ko-KR" sz="1600">
                <a:latin typeface="Consolas" panose="020B0609020204030204" pitchFamily="49" charset="0"/>
              </a:rPr>
              <a:t>    </a:t>
            </a:r>
          </a:p>
          <a:p>
            <a:r>
              <a:rPr lang="en-US" altLang="ko-KR" sz="1600">
                <a:latin typeface="Consolas" panose="020B0609020204030204" pitchFamily="49" charset="0"/>
              </a:rPr>
              <a:t>    </a:t>
            </a:r>
            <a:r>
              <a:rPr lang="en-US" altLang="ko-KR" sz="1600" err="1">
                <a:latin typeface="Consolas" panose="020B0609020204030204" pitchFamily="49" charset="0"/>
              </a:rPr>
              <a:t>plt.plot</a:t>
            </a:r>
            <a:r>
              <a:rPr lang="en-US" altLang="ko-KR" sz="1600">
                <a:latin typeface="Consolas" panose="020B0609020204030204" pitchFamily="49" charset="0"/>
              </a:rPr>
              <a:t>(</a:t>
            </a:r>
            <a:r>
              <a:rPr lang="en-US" altLang="ko-KR" sz="1600" err="1">
                <a:latin typeface="Consolas" panose="020B0609020204030204" pitchFamily="49" charset="0"/>
              </a:rPr>
              <a:t>lyr.w</a:t>
            </a:r>
            <a:r>
              <a:rPr lang="en-US" altLang="ko-KR" sz="1600">
                <a:latin typeface="Consolas" panose="020B0609020204030204" pitchFamily="49" charset="0"/>
              </a:rPr>
              <a:t>, '</a:t>
            </a:r>
            <a:r>
              <a:rPr lang="en-US" altLang="ko-KR" sz="1600" err="1">
                <a:latin typeface="Consolas" panose="020B0609020204030204" pitchFamily="49" charset="0"/>
              </a:rPr>
              <a:t>bo</a:t>
            </a:r>
            <a:r>
              <a:rPr lang="en-US" altLang="ko-KR" sz="1600">
                <a:latin typeface="Consolas" panose="020B0609020204030204" pitchFamily="49" charset="0"/>
              </a:rPr>
              <a:t>')</a:t>
            </a:r>
          </a:p>
          <a:p>
            <a:r>
              <a:rPr lang="en-US" altLang="ko-KR" sz="1600">
                <a:latin typeface="Consolas" panose="020B0609020204030204" pitchFamily="49" charset="0"/>
              </a:rPr>
              <a:t>    </a:t>
            </a:r>
            <a:r>
              <a:rPr lang="en-US" altLang="ko-KR" sz="1600" err="1">
                <a:latin typeface="Consolas" panose="020B0609020204030204" pitchFamily="49" charset="0"/>
              </a:rPr>
              <a:t>plt.title</a:t>
            </a:r>
            <a:r>
              <a:rPr lang="en-US" altLang="ko-KR" sz="1600">
                <a:latin typeface="Consolas" panose="020B0609020204030204" pitchFamily="49" charset="0"/>
              </a:rPr>
              <a:t>('Weight (l2={})'.format(l2))</a:t>
            </a:r>
          </a:p>
          <a:p>
            <a:r>
              <a:rPr lang="en-US" altLang="ko-KR" sz="1600">
                <a:latin typeface="Consolas" panose="020B0609020204030204" pitchFamily="49" charset="0"/>
              </a:rPr>
              <a:t>    </a:t>
            </a:r>
            <a:r>
              <a:rPr lang="en-US" altLang="ko-KR" sz="1600" err="1">
                <a:latin typeface="Consolas" panose="020B0609020204030204" pitchFamily="49" charset="0"/>
              </a:rPr>
              <a:t>plt.ylabel</a:t>
            </a:r>
            <a:r>
              <a:rPr lang="en-US" altLang="ko-KR" sz="1600">
                <a:latin typeface="Consolas" panose="020B0609020204030204" pitchFamily="49" charset="0"/>
              </a:rPr>
              <a:t>('value')</a:t>
            </a:r>
          </a:p>
          <a:p>
            <a:r>
              <a:rPr lang="en-US" altLang="ko-KR" sz="1600">
                <a:latin typeface="Consolas" panose="020B0609020204030204" pitchFamily="49" charset="0"/>
              </a:rPr>
              <a:t>    </a:t>
            </a:r>
            <a:r>
              <a:rPr lang="en-US" altLang="ko-KR" sz="1600" err="1">
                <a:latin typeface="Consolas" panose="020B0609020204030204" pitchFamily="49" charset="0"/>
              </a:rPr>
              <a:t>plt.xlabel</a:t>
            </a:r>
            <a:r>
              <a:rPr lang="en-US" altLang="ko-KR" sz="1600">
                <a:latin typeface="Consolas" panose="020B0609020204030204" pitchFamily="49" charset="0"/>
              </a:rPr>
              <a:t>('weight')</a:t>
            </a:r>
          </a:p>
          <a:p>
            <a:r>
              <a:rPr lang="en-US" altLang="ko-KR" sz="1600">
                <a:latin typeface="Consolas" panose="020B0609020204030204" pitchFamily="49" charset="0"/>
              </a:rPr>
              <a:t>    </a:t>
            </a:r>
            <a:r>
              <a:rPr lang="en-US" altLang="ko-KR" sz="1600" err="1">
                <a:latin typeface="Consolas" panose="020B0609020204030204" pitchFamily="49" charset="0"/>
              </a:rPr>
              <a:t>plt.ylim</a:t>
            </a:r>
            <a:r>
              <a:rPr lang="en-US" altLang="ko-KR" sz="1600">
                <a:latin typeface="Consolas" panose="020B0609020204030204" pitchFamily="49" charset="0"/>
              </a:rPr>
              <a:t>(-4, 4)</a:t>
            </a:r>
          </a:p>
          <a:p>
            <a:r>
              <a:rPr lang="en-US" altLang="ko-KR" sz="1600">
                <a:latin typeface="Consolas" panose="020B0609020204030204" pitchFamily="49" charset="0"/>
              </a:rPr>
              <a:t>    </a:t>
            </a:r>
            <a:r>
              <a:rPr lang="en-US" altLang="ko-KR" sz="1600" err="1">
                <a:latin typeface="Consolas" panose="020B0609020204030204" pitchFamily="49" charset="0"/>
              </a:rPr>
              <a:t>plt.show</a:t>
            </a:r>
            <a:r>
              <a:rPr lang="en-US" altLang="ko-KR" sz="1600">
                <a:latin typeface="Consolas" panose="020B0609020204030204" pitchFamily="49" charset="0"/>
              </a:rPr>
              <a:t>()</a:t>
            </a:r>
            <a:endParaRPr lang="ko-KR" altLang="en-US" sz="1600">
              <a:latin typeface="Consolas" panose="020B0609020204030204" pitchFamily="49" charset="0"/>
            </a:endParaRPr>
          </a:p>
        </p:txBody>
      </p:sp>
      <p:sp>
        <p:nvSpPr>
          <p:cNvPr id="2" name="텍스트 개체 틀 1">
            <a:extLst>
              <a:ext uri="{FF2B5EF4-FFF2-40B4-BE49-F238E27FC236}">
                <a16:creationId xmlns:a16="http://schemas.microsoft.com/office/drawing/2014/main" id="{43E4907B-25D3-4D2D-8A25-8A70B45E1084}"/>
              </a:ext>
            </a:extLst>
          </p:cNvPr>
          <p:cNvSpPr>
            <a:spLocks noGrp="1"/>
          </p:cNvSpPr>
          <p:nvPr>
            <p:ph type="body" sz="quarter" idx="19"/>
          </p:nvPr>
        </p:nvSpPr>
        <p:spPr/>
        <p:txBody>
          <a:bodyPr/>
          <a:lstStyle/>
          <a:p>
            <a:r>
              <a:rPr lang="en-US" altLang="ko-KR" sz="2400" b="1">
                <a:solidFill>
                  <a:srgbClr val="000000"/>
                </a:solidFill>
              </a:rPr>
              <a:t>L2</a:t>
            </a:r>
            <a:r>
              <a:rPr lang="ko-KR" altLang="en-US" sz="2400" b="1">
                <a:solidFill>
                  <a:srgbClr val="000000"/>
                </a:solidFill>
              </a:rPr>
              <a:t> 규제 적용</a:t>
            </a:r>
            <a:endParaRPr lang="ko-KR" altLang="en-US"/>
          </a:p>
        </p:txBody>
      </p:sp>
      <p:sp>
        <p:nvSpPr>
          <p:cNvPr id="7" name="텍스트 개체 틀 6">
            <a:extLst>
              <a:ext uri="{FF2B5EF4-FFF2-40B4-BE49-F238E27FC236}">
                <a16:creationId xmlns:a16="http://schemas.microsoft.com/office/drawing/2014/main" id="{4836E3C5-ADF1-45BE-AFD3-E45672539F36}"/>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3844380057"/>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
            <a:extLst>
              <a:ext uri="{FF2B5EF4-FFF2-40B4-BE49-F238E27FC236}">
                <a16:creationId xmlns:a16="http://schemas.microsoft.com/office/drawing/2014/main" id="{D251884C-431C-4001-A366-9EBACCBD6304}"/>
              </a:ext>
            </a:extLst>
          </p:cNvPr>
          <p:cNvGrpSpPr/>
          <p:nvPr/>
        </p:nvGrpSpPr>
        <p:grpSpPr>
          <a:xfrm>
            <a:off x="2144688" y="980728"/>
            <a:ext cx="5212336" cy="5529018"/>
            <a:chOff x="1263803" y="744576"/>
            <a:chExt cx="7410450" cy="7860680"/>
          </a:xfrm>
        </p:grpSpPr>
        <p:pic>
          <p:nvPicPr>
            <p:cNvPr id="23554" name="Picture 2">
              <a:extLst>
                <a:ext uri="{FF2B5EF4-FFF2-40B4-BE49-F238E27FC236}">
                  <a16:creationId xmlns:a16="http://schemas.microsoft.com/office/drawing/2014/main" id="{86E44434-EA98-41E4-9CCE-48F0143734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3803" y="744576"/>
              <a:ext cx="3733800" cy="2647950"/>
            </a:xfrm>
            <a:prstGeom prst="rect">
              <a:avLst/>
            </a:prstGeom>
            <a:noFill/>
            <a:extLst>
              <a:ext uri="{909E8E84-426E-40DD-AFC4-6F175D3DCCD1}">
                <a14:hiddenFill xmlns:a14="http://schemas.microsoft.com/office/drawing/2010/main">
                  <a:solidFill>
                    <a:srgbClr val="FFFFFF"/>
                  </a:solidFill>
                </a14:hiddenFill>
              </a:ext>
            </a:extLst>
          </p:spPr>
        </p:pic>
        <p:pic>
          <p:nvPicPr>
            <p:cNvPr id="23556" name="Picture 4">
              <a:extLst>
                <a:ext uri="{FF2B5EF4-FFF2-40B4-BE49-F238E27FC236}">
                  <a16:creationId xmlns:a16="http://schemas.microsoft.com/office/drawing/2014/main" id="{AEBE7925-1FCA-4C97-BCA6-A618F618E06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97603" y="744576"/>
              <a:ext cx="3676650" cy="2647950"/>
            </a:xfrm>
            <a:prstGeom prst="rect">
              <a:avLst/>
            </a:prstGeom>
            <a:noFill/>
            <a:extLst>
              <a:ext uri="{909E8E84-426E-40DD-AFC4-6F175D3DCCD1}">
                <a14:hiddenFill xmlns:a14="http://schemas.microsoft.com/office/drawing/2010/main">
                  <a:solidFill>
                    <a:srgbClr val="FFFFFF"/>
                  </a:solidFill>
                </a14:hiddenFill>
              </a:ext>
            </a:extLst>
          </p:spPr>
        </p:pic>
        <p:pic>
          <p:nvPicPr>
            <p:cNvPr id="23558" name="Picture 6">
              <a:extLst>
                <a:ext uri="{FF2B5EF4-FFF2-40B4-BE49-F238E27FC236}">
                  <a16:creationId xmlns:a16="http://schemas.microsoft.com/office/drawing/2014/main" id="{BB2579D4-A0D4-43F8-9B51-944B55BE324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63803" y="3309356"/>
              <a:ext cx="3733800" cy="2647950"/>
            </a:xfrm>
            <a:prstGeom prst="rect">
              <a:avLst/>
            </a:prstGeom>
            <a:noFill/>
            <a:extLst>
              <a:ext uri="{909E8E84-426E-40DD-AFC4-6F175D3DCCD1}">
                <a14:hiddenFill xmlns:a14="http://schemas.microsoft.com/office/drawing/2010/main">
                  <a:solidFill>
                    <a:srgbClr val="FFFFFF"/>
                  </a:solidFill>
                </a14:hiddenFill>
              </a:ext>
            </a:extLst>
          </p:spPr>
        </p:pic>
        <p:pic>
          <p:nvPicPr>
            <p:cNvPr id="23560" name="Picture 8">
              <a:extLst>
                <a:ext uri="{FF2B5EF4-FFF2-40B4-BE49-F238E27FC236}">
                  <a16:creationId xmlns:a16="http://schemas.microsoft.com/office/drawing/2014/main" id="{202BC977-F356-477D-85B8-C9BA770BEEC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97603" y="3309356"/>
              <a:ext cx="3676650" cy="2647950"/>
            </a:xfrm>
            <a:prstGeom prst="rect">
              <a:avLst/>
            </a:prstGeom>
            <a:noFill/>
            <a:extLst>
              <a:ext uri="{909E8E84-426E-40DD-AFC4-6F175D3DCCD1}">
                <a14:hiddenFill xmlns:a14="http://schemas.microsoft.com/office/drawing/2010/main">
                  <a:solidFill>
                    <a:srgbClr val="FFFFFF"/>
                  </a:solidFill>
                </a14:hiddenFill>
              </a:ext>
            </a:extLst>
          </p:spPr>
        </p:pic>
        <p:pic>
          <p:nvPicPr>
            <p:cNvPr id="23562" name="Picture 10">
              <a:extLst>
                <a:ext uri="{FF2B5EF4-FFF2-40B4-BE49-F238E27FC236}">
                  <a16:creationId xmlns:a16="http://schemas.microsoft.com/office/drawing/2014/main" id="{CF98524D-1B11-463D-9DF6-FA4D4E4EA33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63803" y="5957306"/>
              <a:ext cx="3733800" cy="2647950"/>
            </a:xfrm>
            <a:prstGeom prst="rect">
              <a:avLst/>
            </a:prstGeom>
            <a:noFill/>
            <a:extLst>
              <a:ext uri="{909E8E84-426E-40DD-AFC4-6F175D3DCCD1}">
                <a14:hiddenFill xmlns:a14="http://schemas.microsoft.com/office/drawing/2010/main">
                  <a:solidFill>
                    <a:srgbClr val="FFFFFF"/>
                  </a:solidFill>
                </a14:hiddenFill>
              </a:ext>
            </a:extLst>
          </p:spPr>
        </p:pic>
        <p:pic>
          <p:nvPicPr>
            <p:cNvPr id="23564" name="Picture 12">
              <a:extLst>
                <a:ext uri="{FF2B5EF4-FFF2-40B4-BE49-F238E27FC236}">
                  <a16:creationId xmlns:a16="http://schemas.microsoft.com/office/drawing/2014/main" id="{C19A02C9-3E31-4AE4-AC03-BC86C734FF2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97603" y="5957306"/>
              <a:ext cx="3676650" cy="2647950"/>
            </a:xfrm>
            <a:prstGeom prst="rect">
              <a:avLst/>
            </a:prstGeom>
            <a:noFill/>
            <a:extLst>
              <a:ext uri="{909E8E84-426E-40DD-AFC4-6F175D3DCCD1}">
                <a14:hiddenFill xmlns:a14="http://schemas.microsoft.com/office/drawing/2010/main">
                  <a:solidFill>
                    <a:srgbClr val="FFFFFF"/>
                  </a:solidFill>
                </a14:hiddenFill>
              </a:ext>
            </a:extLst>
          </p:spPr>
        </p:pic>
      </p:grpSp>
      <p:sp>
        <p:nvSpPr>
          <p:cNvPr id="3" name="텍스트 개체 틀 2">
            <a:extLst>
              <a:ext uri="{FF2B5EF4-FFF2-40B4-BE49-F238E27FC236}">
                <a16:creationId xmlns:a16="http://schemas.microsoft.com/office/drawing/2014/main" id="{11FF2E73-D69B-423D-8E1D-FFEEF0D936BA}"/>
              </a:ext>
            </a:extLst>
          </p:cNvPr>
          <p:cNvSpPr>
            <a:spLocks noGrp="1"/>
          </p:cNvSpPr>
          <p:nvPr>
            <p:ph type="body" sz="quarter" idx="19"/>
          </p:nvPr>
        </p:nvSpPr>
        <p:spPr/>
        <p:txBody>
          <a:bodyPr/>
          <a:lstStyle/>
          <a:p>
            <a:r>
              <a:rPr lang="en-US" altLang="ko-KR"/>
              <a:t>L2 </a:t>
            </a:r>
            <a:r>
              <a:rPr lang="ko-KR" altLang="en-US"/>
              <a:t>규제 적용</a:t>
            </a:r>
          </a:p>
        </p:txBody>
      </p:sp>
      <p:sp>
        <p:nvSpPr>
          <p:cNvPr id="13" name="텍스트 개체 틀 6">
            <a:extLst>
              <a:ext uri="{FF2B5EF4-FFF2-40B4-BE49-F238E27FC236}">
                <a16:creationId xmlns:a16="http://schemas.microsoft.com/office/drawing/2014/main" id="{C25FA9B9-2D54-4A24-88B1-B45A6F575B4B}"/>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1851716470"/>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8FF87657-6AA7-4CC6-B0A3-89E099850C45}"/>
              </a:ext>
            </a:extLst>
          </p:cNvPr>
          <p:cNvSpPr txBox="1"/>
          <p:nvPr/>
        </p:nvSpPr>
        <p:spPr>
          <a:xfrm>
            <a:off x="3836877" y="1113781"/>
            <a:ext cx="1091290" cy="307777"/>
          </a:xfrm>
          <a:prstGeom prst="rect">
            <a:avLst/>
          </a:prstGeom>
          <a:noFill/>
        </p:spPr>
        <p:txBody>
          <a:bodyPr wrap="square" rtlCol="0">
            <a:spAutoFit/>
          </a:bodyPr>
          <a:lstStyle/>
          <a:p>
            <a:pPr algn="l"/>
            <a:r>
              <a:rPr lang="en-US" altLang="ko-KR" sz="1400" b="1">
                <a:latin typeface="+mj-ea"/>
                <a:ea typeface="+mj-ea"/>
              </a:rPr>
              <a:t>5</a:t>
            </a:r>
            <a:r>
              <a:rPr lang="ko-KR" altLang="en-US" sz="1400" b="1">
                <a:latin typeface="+mj-ea"/>
                <a:ea typeface="+mj-ea"/>
              </a:rPr>
              <a:t>개의 </a:t>
            </a:r>
            <a:r>
              <a:rPr lang="ko-KR" altLang="en-US" sz="1400" b="1" err="1">
                <a:latin typeface="+mj-ea"/>
                <a:ea typeface="+mj-ea"/>
              </a:rPr>
              <a:t>폴드</a:t>
            </a:r>
            <a:endParaRPr lang="ko-KR" altLang="en-US" sz="1400" b="1">
              <a:latin typeface="+mj-ea"/>
              <a:ea typeface="+mj-ea"/>
            </a:endParaRPr>
          </a:p>
        </p:txBody>
      </p:sp>
      <p:cxnSp>
        <p:nvCxnSpPr>
          <p:cNvPr id="21" name="연결선: 구부러짐 20">
            <a:extLst>
              <a:ext uri="{FF2B5EF4-FFF2-40B4-BE49-F238E27FC236}">
                <a16:creationId xmlns:a16="http://schemas.microsoft.com/office/drawing/2014/main" id="{910F9D52-6407-42E2-AEE0-5A4985303B32}"/>
              </a:ext>
            </a:extLst>
          </p:cNvPr>
          <p:cNvCxnSpPr>
            <a:cxnSpLocks/>
            <a:stCxn id="38" idx="0"/>
            <a:endCxn id="14" idx="1"/>
          </p:cNvCxnSpPr>
          <p:nvPr/>
        </p:nvCxnSpPr>
        <p:spPr>
          <a:xfrm rot="5400000" flipH="1" flipV="1">
            <a:off x="2318720" y="76980"/>
            <a:ext cx="327467" cy="2708848"/>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연결선: 구부러짐 21">
            <a:extLst>
              <a:ext uri="{FF2B5EF4-FFF2-40B4-BE49-F238E27FC236}">
                <a16:creationId xmlns:a16="http://schemas.microsoft.com/office/drawing/2014/main" id="{BDC43C67-9B32-49B5-9CFF-A9EBAD59C03F}"/>
              </a:ext>
            </a:extLst>
          </p:cNvPr>
          <p:cNvCxnSpPr>
            <a:cxnSpLocks/>
            <a:stCxn id="14" idx="3"/>
          </p:cNvCxnSpPr>
          <p:nvPr/>
        </p:nvCxnSpPr>
        <p:spPr>
          <a:xfrm>
            <a:off x="4928167" y="1267670"/>
            <a:ext cx="2520307" cy="337801"/>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직사각형 26">
            <a:extLst>
              <a:ext uri="{FF2B5EF4-FFF2-40B4-BE49-F238E27FC236}">
                <a16:creationId xmlns:a16="http://schemas.microsoft.com/office/drawing/2014/main" id="{37822369-6ED3-4F69-B12F-C8DA8AEC52F5}"/>
              </a:ext>
            </a:extLst>
          </p:cNvPr>
          <p:cNvSpPr/>
          <p:nvPr/>
        </p:nvSpPr>
        <p:spPr>
          <a:xfrm>
            <a:off x="6179364" y="1595145"/>
            <a:ext cx="1277745" cy="44078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88C67290-45F8-45D7-9C90-48C77DCF31A6}"/>
              </a:ext>
            </a:extLst>
          </p:cNvPr>
          <p:cNvSpPr/>
          <p:nvPr/>
        </p:nvSpPr>
        <p:spPr>
          <a:xfrm>
            <a:off x="4914892" y="1595144"/>
            <a:ext cx="1277745" cy="44078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8DDE413D-482C-4BFF-B91F-694E045C5860}"/>
              </a:ext>
            </a:extLst>
          </p:cNvPr>
          <p:cNvSpPr/>
          <p:nvPr/>
        </p:nvSpPr>
        <p:spPr>
          <a:xfrm>
            <a:off x="3650421" y="1595142"/>
            <a:ext cx="1277745" cy="44078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28B44613-B485-40B3-A5B7-299D880D8E08}"/>
              </a:ext>
            </a:extLst>
          </p:cNvPr>
          <p:cNvSpPr/>
          <p:nvPr/>
        </p:nvSpPr>
        <p:spPr>
          <a:xfrm>
            <a:off x="2385949" y="1595141"/>
            <a:ext cx="1277745" cy="44078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A73F7852-1D19-4E06-A303-5E8B404113B6}"/>
              </a:ext>
            </a:extLst>
          </p:cNvPr>
          <p:cNvSpPr/>
          <p:nvPr/>
        </p:nvSpPr>
        <p:spPr>
          <a:xfrm>
            <a:off x="1121478" y="1595139"/>
            <a:ext cx="1277745" cy="44078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38" name="타원 37">
            <a:extLst>
              <a:ext uri="{FF2B5EF4-FFF2-40B4-BE49-F238E27FC236}">
                <a16:creationId xmlns:a16="http://schemas.microsoft.com/office/drawing/2014/main" id="{718B3BF1-DCB3-49A6-82FE-256A8D2B5D47}"/>
              </a:ext>
            </a:extLst>
          </p:cNvPr>
          <p:cNvSpPr/>
          <p:nvPr/>
        </p:nvSpPr>
        <p:spPr>
          <a:xfrm>
            <a:off x="1054235" y="1595137"/>
            <a:ext cx="147587" cy="14685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C7E2480B-4A63-48C1-B85D-C9DE8A2D5618}"/>
              </a:ext>
            </a:extLst>
          </p:cNvPr>
          <p:cNvSpPr/>
          <p:nvPr/>
        </p:nvSpPr>
        <p:spPr>
          <a:xfrm>
            <a:off x="6192637" y="2401475"/>
            <a:ext cx="1277745" cy="44078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AE8AD27A-029C-4265-A5D0-FE413BF04360}"/>
              </a:ext>
            </a:extLst>
          </p:cNvPr>
          <p:cNvSpPr/>
          <p:nvPr/>
        </p:nvSpPr>
        <p:spPr>
          <a:xfrm>
            <a:off x="4928166" y="2401473"/>
            <a:ext cx="1277745" cy="44078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47ED20B4-D96F-4DE4-9D47-050C3B7A2B81}"/>
              </a:ext>
            </a:extLst>
          </p:cNvPr>
          <p:cNvSpPr/>
          <p:nvPr/>
        </p:nvSpPr>
        <p:spPr>
          <a:xfrm>
            <a:off x="3663694" y="2401472"/>
            <a:ext cx="1277745" cy="44078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B9A61233-A394-4911-A674-C099C9F762F0}"/>
              </a:ext>
            </a:extLst>
          </p:cNvPr>
          <p:cNvSpPr/>
          <p:nvPr/>
        </p:nvSpPr>
        <p:spPr>
          <a:xfrm>
            <a:off x="2399223" y="2401470"/>
            <a:ext cx="1277745" cy="44078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E4E716FF-6BBB-4F93-B760-424442B72C03}"/>
              </a:ext>
            </a:extLst>
          </p:cNvPr>
          <p:cNvSpPr/>
          <p:nvPr/>
        </p:nvSpPr>
        <p:spPr>
          <a:xfrm>
            <a:off x="1134751" y="2401468"/>
            <a:ext cx="1277745" cy="440784"/>
          </a:xfrm>
          <a:prstGeom prst="rect">
            <a:avLst/>
          </a:prstGeom>
          <a:solidFill>
            <a:srgbClr val="FFFFCC"/>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52" name="타원 51">
            <a:extLst>
              <a:ext uri="{FF2B5EF4-FFF2-40B4-BE49-F238E27FC236}">
                <a16:creationId xmlns:a16="http://schemas.microsoft.com/office/drawing/2014/main" id="{0E52A99A-1B19-4E2B-8191-F0DA381F2FEE}"/>
              </a:ext>
            </a:extLst>
          </p:cNvPr>
          <p:cNvSpPr/>
          <p:nvPr/>
        </p:nvSpPr>
        <p:spPr>
          <a:xfrm>
            <a:off x="7387953" y="2411800"/>
            <a:ext cx="147587" cy="14685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3" name="타원 52">
            <a:extLst>
              <a:ext uri="{FF2B5EF4-FFF2-40B4-BE49-F238E27FC236}">
                <a16:creationId xmlns:a16="http://schemas.microsoft.com/office/drawing/2014/main" id="{500FEA39-7882-4254-B379-200C2D1E8717}"/>
              </a:ext>
            </a:extLst>
          </p:cNvPr>
          <p:cNvSpPr/>
          <p:nvPr/>
        </p:nvSpPr>
        <p:spPr>
          <a:xfrm>
            <a:off x="1067508" y="2401466"/>
            <a:ext cx="147587" cy="14685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7D9631FE-B54A-4D44-9583-05F51DD25A73}"/>
              </a:ext>
            </a:extLst>
          </p:cNvPr>
          <p:cNvSpPr/>
          <p:nvPr/>
        </p:nvSpPr>
        <p:spPr>
          <a:xfrm>
            <a:off x="6192637" y="3207801"/>
            <a:ext cx="1277745" cy="44078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B36D0E45-9695-4F41-91C4-E3846C2E6CA8}"/>
              </a:ext>
            </a:extLst>
          </p:cNvPr>
          <p:cNvSpPr/>
          <p:nvPr/>
        </p:nvSpPr>
        <p:spPr>
          <a:xfrm>
            <a:off x="4928166" y="3207799"/>
            <a:ext cx="1277745" cy="44078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59BD4198-E091-4BD6-9922-8BF527D1DA18}"/>
              </a:ext>
            </a:extLst>
          </p:cNvPr>
          <p:cNvSpPr/>
          <p:nvPr/>
        </p:nvSpPr>
        <p:spPr>
          <a:xfrm>
            <a:off x="3663694" y="3207797"/>
            <a:ext cx="1277745" cy="44078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4EBEB242-54C0-4739-8EFA-E0DA1C2DC012}"/>
              </a:ext>
            </a:extLst>
          </p:cNvPr>
          <p:cNvSpPr/>
          <p:nvPr/>
        </p:nvSpPr>
        <p:spPr>
          <a:xfrm>
            <a:off x="1134751" y="3207793"/>
            <a:ext cx="1277745" cy="44078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69" name="타원 68">
            <a:extLst>
              <a:ext uri="{FF2B5EF4-FFF2-40B4-BE49-F238E27FC236}">
                <a16:creationId xmlns:a16="http://schemas.microsoft.com/office/drawing/2014/main" id="{B2404EA3-1843-48BA-9D74-9CC040D2740E}"/>
              </a:ext>
            </a:extLst>
          </p:cNvPr>
          <p:cNvSpPr/>
          <p:nvPr/>
        </p:nvSpPr>
        <p:spPr>
          <a:xfrm>
            <a:off x="7387953" y="3218126"/>
            <a:ext cx="147587" cy="14685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0" name="타원 69">
            <a:extLst>
              <a:ext uri="{FF2B5EF4-FFF2-40B4-BE49-F238E27FC236}">
                <a16:creationId xmlns:a16="http://schemas.microsoft.com/office/drawing/2014/main" id="{7692465F-AC80-4E35-8EBC-329A3583B47C}"/>
              </a:ext>
            </a:extLst>
          </p:cNvPr>
          <p:cNvSpPr/>
          <p:nvPr/>
        </p:nvSpPr>
        <p:spPr>
          <a:xfrm>
            <a:off x="1067508" y="3207791"/>
            <a:ext cx="147587" cy="14685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62B72D8A-391B-44DE-9F8D-C0DBB5EF30A3}"/>
              </a:ext>
            </a:extLst>
          </p:cNvPr>
          <p:cNvSpPr/>
          <p:nvPr/>
        </p:nvSpPr>
        <p:spPr>
          <a:xfrm>
            <a:off x="6205910" y="4010969"/>
            <a:ext cx="1277745" cy="44078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F9025DFB-A7AC-4E28-BE93-435699258CFF}"/>
              </a:ext>
            </a:extLst>
          </p:cNvPr>
          <p:cNvSpPr/>
          <p:nvPr/>
        </p:nvSpPr>
        <p:spPr>
          <a:xfrm>
            <a:off x="4941439" y="4010967"/>
            <a:ext cx="1277745" cy="44078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BBC92255-1996-4CA3-9A27-473005971205}"/>
              </a:ext>
            </a:extLst>
          </p:cNvPr>
          <p:cNvSpPr/>
          <p:nvPr/>
        </p:nvSpPr>
        <p:spPr>
          <a:xfrm>
            <a:off x="2412496" y="4010964"/>
            <a:ext cx="1277745" cy="44078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4D4CEC58-D229-41AF-999D-EB52C15979A3}"/>
              </a:ext>
            </a:extLst>
          </p:cNvPr>
          <p:cNvSpPr/>
          <p:nvPr/>
        </p:nvSpPr>
        <p:spPr>
          <a:xfrm>
            <a:off x="1148024" y="4010962"/>
            <a:ext cx="1277745" cy="44078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76" name="타원 75">
            <a:extLst>
              <a:ext uri="{FF2B5EF4-FFF2-40B4-BE49-F238E27FC236}">
                <a16:creationId xmlns:a16="http://schemas.microsoft.com/office/drawing/2014/main" id="{E5067687-AFC3-44AA-93CF-1C8BB66FF963}"/>
              </a:ext>
            </a:extLst>
          </p:cNvPr>
          <p:cNvSpPr/>
          <p:nvPr/>
        </p:nvSpPr>
        <p:spPr>
          <a:xfrm>
            <a:off x="7401226" y="4021295"/>
            <a:ext cx="147587" cy="14685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7" name="타원 76">
            <a:extLst>
              <a:ext uri="{FF2B5EF4-FFF2-40B4-BE49-F238E27FC236}">
                <a16:creationId xmlns:a16="http://schemas.microsoft.com/office/drawing/2014/main" id="{0528F00E-C381-4ECF-983A-8C91C1E0D60A}"/>
              </a:ext>
            </a:extLst>
          </p:cNvPr>
          <p:cNvSpPr/>
          <p:nvPr/>
        </p:nvSpPr>
        <p:spPr>
          <a:xfrm>
            <a:off x="1080781" y="4010960"/>
            <a:ext cx="147587" cy="14685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47FE3A4B-DC94-4282-AC3C-0ADDABE30FFC}"/>
              </a:ext>
            </a:extLst>
          </p:cNvPr>
          <p:cNvSpPr/>
          <p:nvPr/>
        </p:nvSpPr>
        <p:spPr>
          <a:xfrm>
            <a:off x="6219183" y="4814138"/>
            <a:ext cx="1277745" cy="44078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A0F0FF7E-78CF-4C95-A434-B8B52C46D0BB}"/>
              </a:ext>
            </a:extLst>
          </p:cNvPr>
          <p:cNvSpPr/>
          <p:nvPr/>
        </p:nvSpPr>
        <p:spPr>
          <a:xfrm>
            <a:off x="3690240" y="4814134"/>
            <a:ext cx="1277745" cy="44078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02F08DF7-2DF1-45E5-8026-569A33B973ED}"/>
              </a:ext>
            </a:extLst>
          </p:cNvPr>
          <p:cNvSpPr/>
          <p:nvPr/>
        </p:nvSpPr>
        <p:spPr>
          <a:xfrm>
            <a:off x="2425769" y="4814133"/>
            <a:ext cx="1277745" cy="44078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DF380DC1-E230-41F7-97D9-CD89C15EFF27}"/>
              </a:ext>
            </a:extLst>
          </p:cNvPr>
          <p:cNvSpPr/>
          <p:nvPr/>
        </p:nvSpPr>
        <p:spPr>
          <a:xfrm>
            <a:off x="1161298" y="4814131"/>
            <a:ext cx="1277745" cy="44078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83" name="타원 82">
            <a:extLst>
              <a:ext uri="{FF2B5EF4-FFF2-40B4-BE49-F238E27FC236}">
                <a16:creationId xmlns:a16="http://schemas.microsoft.com/office/drawing/2014/main" id="{81CDAD0B-9FBC-423B-9387-4C960B96189A}"/>
              </a:ext>
            </a:extLst>
          </p:cNvPr>
          <p:cNvSpPr/>
          <p:nvPr/>
        </p:nvSpPr>
        <p:spPr>
          <a:xfrm>
            <a:off x="7414499" y="4824463"/>
            <a:ext cx="147587" cy="14685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4" name="타원 83">
            <a:extLst>
              <a:ext uri="{FF2B5EF4-FFF2-40B4-BE49-F238E27FC236}">
                <a16:creationId xmlns:a16="http://schemas.microsoft.com/office/drawing/2014/main" id="{D0513359-AB88-4CD1-AC7B-FDA6CC2C86E7}"/>
              </a:ext>
            </a:extLst>
          </p:cNvPr>
          <p:cNvSpPr/>
          <p:nvPr/>
        </p:nvSpPr>
        <p:spPr>
          <a:xfrm>
            <a:off x="1094054" y="4814129"/>
            <a:ext cx="147587" cy="14685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943E3B76-F3DD-43EB-8E9A-1CE0ED01DE94}"/>
              </a:ext>
            </a:extLst>
          </p:cNvPr>
          <p:cNvSpPr/>
          <p:nvPr/>
        </p:nvSpPr>
        <p:spPr>
          <a:xfrm>
            <a:off x="4967985" y="5617306"/>
            <a:ext cx="1277745" cy="44078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D8299931-35C2-4E61-99E0-EA7018A9B859}"/>
              </a:ext>
            </a:extLst>
          </p:cNvPr>
          <p:cNvSpPr/>
          <p:nvPr/>
        </p:nvSpPr>
        <p:spPr>
          <a:xfrm>
            <a:off x="3703514" y="5617304"/>
            <a:ext cx="1277745" cy="44078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F8E7FF80-74CE-4436-B91D-CD5064D3F93B}"/>
              </a:ext>
            </a:extLst>
          </p:cNvPr>
          <p:cNvSpPr/>
          <p:nvPr/>
        </p:nvSpPr>
        <p:spPr>
          <a:xfrm>
            <a:off x="2439042" y="5617302"/>
            <a:ext cx="1277745" cy="44078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E70C4682-CAF3-4E4D-92CE-7D7F5CEAA42C}"/>
              </a:ext>
            </a:extLst>
          </p:cNvPr>
          <p:cNvSpPr/>
          <p:nvPr/>
        </p:nvSpPr>
        <p:spPr>
          <a:xfrm>
            <a:off x="1174571" y="5617300"/>
            <a:ext cx="1277745" cy="44078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90" name="타원 89">
            <a:extLst>
              <a:ext uri="{FF2B5EF4-FFF2-40B4-BE49-F238E27FC236}">
                <a16:creationId xmlns:a16="http://schemas.microsoft.com/office/drawing/2014/main" id="{8AB857A3-0578-4A9E-BC9E-63A817BF702E}"/>
              </a:ext>
            </a:extLst>
          </p:cNvPr>
          <p:cNvSpPr/>
          <p:nvPr/>
        </p:nvSpPr>
        <p:spPr>
          <a:xfrm>
            <a:off x="7427773" y="5627632"/>
            <a:ext cx="147587" cy="14685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1" name="타원 90">
            <a:extLst>
              <a:ext uri="{FF2B5EF4-FFF2-40B4-BE49-F238E27FC236}">
                <a16:creationId xmlns:a16="http://schemas.microsoft.com/office/drawing/2014/main" id="{7EC00672-7737-4B87-A044-CB46FEBFB3FB}"/>
              </a:ext>
            </a:extLst>
          </p:cNvPr>
          <p:cNvSpPr/>
          <p:nvPr/>
        </p:nvSpPr>
        <p:spPr>
          <a:xfrm>
            <a:off x="1107327" y="5617298"/>
            <a:ext cx="147587" cy="14685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D843D961-66F7-43D0-BFAD-90A0BCCB6F5B}"/>
              </a:ext>
            </a:extLst>
          </p:cNvPr>
          <p:cNvSpPr/>
          <p:nvPr/>
        </p:nvSpPr>
        <p:spPr>
          <a:xfrm>
            <a:off x="2399223" y="3207795"/>
            <a:ext cx="1277745" cy="440784"/>
          </a:xfrm>
          <a:prstGeom prst="rect">
            <a:avLst/>
          </a:prstGeom>
          <a:solidFill>
            <a:srgbClr val="FFFFCC"/>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D9E69404-1059-40EF-B91F-B18905938929}"/>
              </a:ext>
            </a:extLst>
          </p:cNvPr>
          <p:cNvSpPr/>
          <p:nvPr/>
        </p:nvSpPr>
        <p:spPr>
          <a:xfrm>
            <a:off x="3676967" y="4010966"/>
            <a:ext cx="1277745" cy="440784"/>
          </a:xfrm>
          <a:prstGeom prst="rect">
            <a:avLst/>
          </a:prstGeom>
          <a:solidFill>
            <a:srgbClr val="FFFFCC"/>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84243E94-B54B-4D13-85C7-AE65B0D00A85}"/>
              </a:ext>
            </a:extLst>
          </p:cNvPr>
          <p:cNvSpPr/>
          <p:nvPr/>
        </p:nvSpPr>
        <p:spPr>
          <a:xfrm>
            <a:off x="4954712" y="4814136"/>
            <a:ext cx="1277745" cy="440784"/>
          </a:xfrm>
          <a:prstGeom prst="rect">
            <a:avLst/>
          </a:prstGeom>
          <a:solidFill>
            <a:srgbClr val="FFFFCC"/>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28B81C45-A52A-482A-832F-0A2B54C0C941}"/>
              </a:ext>
            </a:extLst>
          </p:cNvPr>
          <p:cNvSpPr/>
          <p:nvPr/>
        </p:nvSpPr>
        <p:spPr>
          <a:xfrm>
            <a:off x="6232456" y="5617308"/>
            <a:ext cx="1277745" cy="440784"/>
          </a:xfrm>
          <a:prstGeom prst="rect">
            <a:avLst/>
          </a:prstGeom>
          <a:solidFill>
            <a:srgbClr val="FFFFCC"/>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7176" name="오른쪽 중괄호 7175">
            <a:extLst>
              <a:ext uri="{FF2B5EF4-FFF2-40B4-BE49-F238E27FC236}">
                <a16:creationId xmlns:a16="http://schemas.microsoft.com/office/drawing/2014/main" id="{48DB1659-F20D-4546-9477-75D37BD2994F}"/>
              </a:ext>
            </a:extLst>
          </p:cNvPr>
          <p:cNvSpPr/>
          <p:nvPr/>
        </p:nvSpPr>
        <p:spPr>
          <a:xfrm>
            <a:off x="7496928" y="2401466"/>
            <a:ext cx="402686" cy="3656618"/>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96" name="TextBox 95">
            <a:extLst>
              <a:ext uri="{FF2B5EF4-FFF2-40B4-BE49-F238E27FC236}">
                <a16:creationId xmlns:a16="http://schemas.microsoft.com/office/drawing/2014/main" id="{6CEA247E-393D-4CF9-B38D-0D1E49EBB328}"/>
              </a:ext>
            </a:extLst>
          </p:cNvPr>
          <p:cNvSpPr txBox="1"/>
          <p:nvPr/>
        </p:nvSpPr>
        <p:spPr>
          <a:xfrm>
            <a:off x="7899614" y="4073076"/>
            <a:ext cx="1805914" cy="338554"/>
          </a:xfrm>
          <a:prstGeom prst="rect">
            <a:avLst/>
          </a:prstGeom>
          <a:noFill/>
        </p:spPr>
        <p:txBody>
          <a:bodyPr wrap="square" rtlCol="0">
            <a:spAutoFit/>
          </a:bodyPr>
          <a:lstStyle/>
          <a:p>
            <a:pPr algn="l"/>
            <a:r>
              <a:rPr lang="en-US" altLang="ko-KR" sz="1600" b="1">
                <a:latin typeface="+mj-ea"/>
                <a:ea typeface="+mj-ea"/>
              </a:rPr>
              <a:t>5 </a:t>
            </a:r>
            <a:r>
              <a:rPr lang="ko-KR" altLang="en-US" sz="1600" b="1">
                <a:latin typeface="+mj-ea"/>
                <a:ea typeface="+mj-ea"/>
              </a:rPr>
              <a:t>폴드 교차 검증</a:t>
            </a:r>
          </a:p>
        </p:txBody>
      </p:sp>
      <p:sp>
        <p:nvSpPr>
          <p:cNvPr id="97" name="TextBox 96">
            <a:extLst>
              <a:ext uri="{FF2B5EF4-FFF2-40B4-BE49-F238E27FC236}">
                <a16:creationId xmlns:a16="http://schemas.microsoft.com/office/drawing/2014/main" id="{91F25453-0604-49CC-A64F-D59BE4C2B03A}"/>
              </a:ext>
            </a:extLst>
          </p:cNvPr>
          <p:cNvSpPr txBox="1"/>
          <p:nvPr/>
        </p:nvSpPr>
        <p:spPr>
          <a:xfrm>
            <a:off x="1333060" y="2828403"/>
            <a:ext cx="1805914" cy="338554"/>
          </a:xfrm>
          <a:prstGeom prst="rect">
            <a:avLst/>
          </a:prstGeom>
          <a:noFill/>
        </p:spPr>
        <p:txBody>
          <a:bodyPr wrap="square" rtlCol="0">
            <a:spAutoFit/>
          </a:bodyPr>
          <a:lstStyle/>
          <a:p>
            <a:pPr algn="l"/>
            <a:r>
              <a:rPr lang="ko-KR" altLang="en-US" sz="1600" b="1">
                <a:latin typeface="+mj-ea"/>
                <a:ea typeface="+mj-ea"/>
              </a:rPr>
              <a:t>검증 </a:t>
            </a:r>
            <a:r>
              <a:rPr lang="ko-KR" altLang="en-US" sz="1600" b="1" err="1">
                <a:latin typeface="+mj-ea"/>
                <a:ea typeface="+mj-ea"/>
              </a:rPr>
              <a:t>폴드</a:t>
            </a:r>
            <a:endParaRPr lang="ko-KR" altLang="en-US" sz="1600" b="1">
              <a:latin typeface="+mj-ea"/>
              <a:ea typeface="+mj-ea"/>
            </a:endParaRPr>
          </a:p>
        </p:txBody>
      </p:sp>
      <p:sp>
        <p:nvSpPr>
          <p:cNvPr id="98" name="TextBox 97">
            <a:extLst>
              <a:ext uri="{FF2B5EF4-FFF2-40B4-BE49-F238E27FC236}">
                <a16:creationId xmlns:a16="http://schemas.microsoft.com/office/drawing/2014/main" id="{868FA80D-BB2A-4C6D-885F-CEDA201C9AB4}"/>
              </a:ext>
            </a:extLst>
          </p:cNvPr>
          <p:cNvSpPr txBox="1"/>
          <p:nvPr/>
        </p:nvSpPr>
        <p:spPr>
          <a:xfrm>
            <a:off x="4454766" y="2828403"/>
            <a:ext cx="1805914" cy="338554"/>
          </a:xfrm>
          <a:prstGeom prst="rect">
            <a:avLst/>
          </a:prstGeom>
          <a:noFill/>
        </p:spPr>
        <p:txBody>
          <a:bodyPr wrap="square" rtlCol="0">
            <a:spAutoFit/>
          </a:bodyPr>
          <a:lstStyle/>
          <a:p>
            <a:pPr algn="l"/>
            <a:r>
              <a:rPr lang="ko-KR" altLang="en-US" sz="1600" b="1">
                <a:latin typeface="+mj-ea"/>
                <a:ea typeface="+mj-ea"/>
              </a:rPr>
              <a:t>훈련 폴드</a:t>
            </a:r>
          </a:p>
        </p:txBody>
      </p:sp>
      <p:sp>
        <p:nvSpPr>
          <p:cNvPr id="2" name="텍스트 개체 틀 1">
            <a:extLst>
              <a:ext uri="{FF2B5EF4-FFF2-40B4-BE49-F238E27FC236}">
                <a16:creationId xmlns:a16="http://schemas.microsoft.com/office/drawing/2014/main" id="{6E7351F9-9F01-4B7D-A181-4373A5B8D90E}"/>
              </a:ext>
            </a:extLst>
          </p:cNvPr>
          <p:cNvSpPr>
            <a:spLocks noGrp="1"/>
          </p:cNvSpPr>
          <p:nvPr>
            <p:ph type="body" sz="quarter" idx="19"/>
          </p:nvPr>
        </p:nvSpPr>
        <p:spPr/>
        <p:txBody>
          <a:bodyPr/>
          <a:lstStyle/>
          <a:p>
            <a:r>
              <a:rPr lang="en-US" altLang="ko-KR"/>
              <a:t>K </a:t>
            </a:r>
            <a:r>
              <a:rPr lang="ko-KR" altLang="en-US"/>
              <a:t>폴드 교차 검증</a:t>
            </a:r>
          </a:p>
        </p:txBody>
      </p:sp>
      <p:sp>
        <p:nvSpPr>
          <p:cNvPr id="60" name="텍스트 개체 틀 6">
            <a:extLst>
              <a:ext uri="{FF2B5EF4-FFF2-40B4-BE49-F238E27FC236}">
                <a16:creationId xmlns:a16="http://schemas.microsoft.com/office/drawing/2014/main" id="{14F27A9C-E67F-4496-A8B9-2189125F64B6}"/>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4159695324"/>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TextBox 95">
            <a:extLst>
              <a:ext uri="{FF2B5EF4-FFF2-40B4-BE49-F238E27FC236}">
                <a16:creationId xmlns:a16="http://schemas.microsoft.com/office/drawing/2014/main" id="{6CEA247E-393D-4CF9-B38D-0D1E49EBB328}"/>
              </a:ext>
            </a:extLst>
          </p:cNvPr>
          <p:cNvSpPr txBox="1"/>
          <p:nvPr/>
        </p:nvSpPr>
        <p:spPr>
          <a:xfrm>
            <a:off x="1043876" y="1354755"/>
            <a:ext cx="7723284" cy="4641399"/>
          </a:xfrm>
          <a:prstGeom prst="rect">
            <a:avLst/>
          </a:prstGeom>
          <a:noFill/>
        </p:spPr>
        <p:txBody>
          <a:bodyPr wrap="square" rtlCol="0">
            <a:spAutoFit/>
          </a:bodyPr>
          <a:lstStyle/>
          <a:p>
            <a:pPr algn="l"/>
            <a:endParaRPr lang="en-US" altLang="ko-KR" sz="1708" b="1">
              <a:latin typeface="+mj-ea"/>
              <a:ea typeface="+mj-ea"/>
            </a:endParaRPr>
          </a:p>
          <a:p>
            <a:pPr marL="325344" indent="-325344">
              <a:lnSpc>
                <a:spcPct val="150000"/>
              </a:lnSpc>
              <a:buFont typeface="+mj-lt"/>
              <a:buAutoNum type="arabicPeriod"/>
            </a:pPr>
            <a:r>
              <a:rPr lang="ko-KR" altLang="en-US" sz="1708" b="1">
                <a:latin typeface="+mj-ea"/>
                <a:ea typeface="+mj-ea"/>
              </a:rPr>
              <a:t>훈련 세트를 </a:t>
            </a:r>
            <a:r>
              <a:rPr lang="en-US" altLang="ko-KR" sz="1708" b="1">
                <a:latin typeface="+mj-ea"/>
                <a:ea typeface="+mj-ea"/>
              </a:rPr>
              <a:t>k</a:t>
            </a:r>
            <a:r>
              <a:rPr lang="ko-KR" altLang="en-US" sz="1708" b="1">
                <a:latin typeface="+mj-ea"/>
                <a:ea typeface="+mj-ea"/>
              </a:rPr>
              <a:t>개의 </a:t>
            </a:r>
            <a:r>
              <a:rPr lang="ko-KR" altLang="en-US" sz="1708" b="1" err="1">
                <a:latin typeface="+mj-ea"/>
                <a:ea typeface="+mj-ea"/>
              </a:rPr>
              <a:t>폴드</a:t>
            </a:r>
            <a:r>
              <a:rPr lang="en-US" altLang="ko-KR" sz="1708" b="1">
                <a:latin typeface="+mj-ea"/>
                <a:ea typeface="+mj-ea"/>
              </a:rPr>
              <a:t>(fold)</a:t>
            </a:r>
            <a:r>
              <a:rPr lang="ko-KR" altLang="en-US" sz="1708" b="1">
                <a:latin typeface="+mj-ea"/>
                <a:ea typeface="+mj-ea"/>
              </a:rPr>
              <a:t>로 나눈다</a:t>
            </a:r>
            <a:r>
              <a:rPr lang="en-US" altLang="ko-KR" sz="1708" b="1">
                <a:latin typeface="+mj-ea"/>
                <a:ea typeface="+mj-ea"/>
              </a:rPr>
              <a:t>.</a:t>
            </a:r>
          </a:p>
          <a:p>
            <a:pPr marL="325344" indent="-325344">
              <a:lnSpc>
                <a:spcPct val="150000"/>
              </a:lnSpc>
              <a:buFont typeface="+mj-lt"/>
              <a:buAutoNum type="arabicPeriod"/>
            </a:pPr>
            <a:endParaRPr lang="en-US" altLang="ko-KR" sz="1708" b="1">
              <a:latin typeface="+mj-ea"/>
              <a:ea typeface="+mj-ea"/>
            </a:endParaRPr>
          </a:p>
          <a:p>
            <a:pPr marL="325344" indent="-325344">
              <a:lnSpc>
                <a:spcPct val="150000"/>
              </a:lnSpc>
              <a:buFont typeface="+mj-lt"/>
              <a:buAutoNum type="arabicPeriod"/>
            </a:pPr>
            <a:r>
              <a:rPr lang="ko-KR" altLang="en-US" sz="1708" b="1">
                <a:latin typeface="+mj-ea"/>
                <a:ea typeface="+mj-ea"/>
              </a:rPr>
              <a:t>첫 번째 </a:t>
            </a:r>
            <a:r>
              <a:rPr lang="ko-KR" altLang="en-US" sz="1708" b="1" err="1">
                <a:latin typeface="+mj-ea"/>
                <a:ea typeface="+mj-ea"/>
              </a:rPr>
              <a:t>폴드를</a:t>
            </a:r>
            <a:r>
              <a:rPr lang="ko-KR" altLang="en-US" sz="1708" b="1">
                <a:latin typeface="+mj-ea"/>
                <a:ea typeface="+mj-ea"/>
              </a:rPr>
              <a:t> 검증 세트로 사용하고 나머지 </a:t>
            </a:r>
            <a:r>
              <a:rPr lang="ko-KR" altLang="en-US" sz="1708" b="1" err="1">
                <a:latin typeface="+mj-ea"/>
                <a:ea typeface="+mj-ea"/>
              </a:rPr>
              <a:t>폴드</a:t>
            </a:r>
            <a:r>
              <a:rPr lang="en-US" altLang="ko-KR" sz="1708" b="1">
                <a:latin typeface="+mj-ea"/>
                <a:ea typeface="+mj-ea"/>
              </a:rPr>
              <a:t>(k-1</a:t>
            </a:r>
            <a:r>
              <a:rPr lang="ko-KR" altLang="en-US" sz="1708" b="1">
                <a:latin typeface="+mj-ea"/>
                <a:ea typeface="+mj-ea"/>
              </a:rPr>
              <a:t>개</a:t>
            </a:r>
            <a:r>
              <a:rPr lang="en-US" altLang="ko-KR" sz="1708" b="1">
                <a:latin typeface="+mj-ea"/>
                <a:ea typeface="+mj-ea"/>
              </a:rPr>
              <a:t>)</a:t>
            </a:r>
            <a:r>
              <a:rPr lang="ko-KR" altLang="en-US" sz="1708" b="1">
                <a:latin typeface="+mj-ea"/>
                <a:ea typeface="+mj-ea"/>
              </a:rPr>
              <a:t>를 훈련 세트로 사용 한다</a:t>
            </a:r>
            <a:r>
              <a:rPr lang="en-US" altLang="ko-KR" sz="1708" b="1">
                <a:latin typeface="+mj-ea"/>
                <a:ea typeface="+mj-ea"/>
              </a:rPr>
              <a:t>.</a:t>
            </a:r>
          </a:p>
          <a:p>
            <a:pPr marL="325344" indent="-325344">
              <a:lnSpc>
                <a:spcPct val="150000"/>
              </a:lnSpc>
              <a:buFont typeface="+mj-lt"/>
              <a:buAutoNum type="arabicPeriod"/>
            </a:pPr>
            <a:endParaRPr lang="en-US" altLang="ko-KR" sz="1708" b="1">
              <a:latin typeface="+mj-ea"/>
              <a:ea typeface="+mj-ea"/>
            </a:endParaRPr>
          </a:p>
          <a:p>
            <a:pPr marL="325344" indent="-325344">
              <a:lnSpc>
                <a:spcPct val="150000"/>
              </a:lnSpc>
              <a:buFont typeface="+mj-lt"/>
              <a:buAutoNum type="arabicPeriod"/>
            </a:pPr>
            <a:r>
              <a:rPr lang="ko-KR" altLang="en-US" sz="1708" b="1">
                <a:latin typeface="+mj-ea"/>
                <a:ea typeface="+mj-ea"/>
              </a:rPr>
              <a:t>모델을 훈련한 다음에 검증 세트로 평가 한다</a:t>
            </a:r>
            <a:r>
              <a:rPr lang="en-US" altLang="ko-KR" sz="1708" b="1">
                <a:latin typeface="+mj-ea"/>
                <a:ea typeface="+mj-ea"/>
              </a:rPr>
              <a:t>.</a:t>
            </a:r>
          </a:p>
          <a:p>
            <a:pPr marL="325344" indent="-325344">
              <a:lnSpc>
                <a:spcPct val="150000"/>
              </a:lnSpc>
              <a:buFont typeface="+mj-lt"/>
              <a:buAutoNum type="arabicPeriod"/>
            </a:pPr>
            <a:endParaRPr lang="en-US" altLang="ko-KR" sz="1708" b="1">
              <a:latin typeface="+mj-ea"/>
              <a:ea typeface="+mj-ea"/>
            </a:endParaRPr>
          </a:p>
          <a:p>
            <a:pPr marL="325344" indent="-325344">
              <a:lnSpc>
                <a:spcPct val="150000"/>
              </a:lnSpc>
              <a:buFont typeface="+mj-lt"/>
              <a:buAutoNum type="arabicPeriod"/>
            </a:pPr>
            <a:r>
              <a:rPr lang="ko-KR" altLang="en-US" sz="1708" b="1">
                <a:latin typeface="+mj-ea"/>
                <a:ea typeface="+mj-ea"/>
              </a:rPr>
              <a:t>차례대로 다음 </a:t>
            </a:r>
            <a:r>
              <a:rPr lang="ko-KR" altLang="en-US" sz="1708" b="1" err="1">
                <a:latin typeface="+mj-ea"/>
                <a:ea typeface="+mj-ea"/>
              </a:rPr>
              <a:t>폴드를</a:t>
            </a:r>
            <a:r>
              <a:rPr lang="ko-KR" altLang="en-US" sz="1708" b="1">
                <a:latin typeface="+mj-ea"/>
                <a:ea typeface="+mj-ea"/>
              </a:rPr>
              <a:t> 검증 세트로 사용하여 반복한다</a:t>
            </a:r>
            <a:r>
              <a:rPr lang="en-US" altLang="ko-KR" sz="1708" b="1">
                <a:latin typeface="+mj-ea"/>
                <a:ea typeface="+mj-ea"/>
              </a:rPr>
              <a:t>.</a:t>
            </a:r>
          </a:p>
          <a:p>
            <a:pPr marL="325344" indent="-325344">
              <a:lnSpc>
                <a:spcPct val="150000"/>
              </a:lnSpc>
              <a:buFont typeface="+mj-lt"/>
              <a:buAutoNum type="arabicPeriod"/>
            </a:pPr>
            <a:endParaRPr lang="en-US" altLang="ko-KR" sz="1708" b="1">
              <a:latin typeface="+mj-ea"/>
              <a:ea typeface="+mj-ea"/>
            </a:endParaRPr>
          </a:p>
          <a:p>
            <a:pPr marL="325344" indent="-325344">
              <a:lnSpc>
                <a:spcPct val="150000"/>
              </a:lnSpc>
              <a:buFont typeface="+mj-lt"/>
              <a:buAutoNum type="arabicPeriod"/>
            </a:pPr>
            <a:r>
              <a:rPr lang="en-US" altLang="ko-KR" sz="1708" b="1">
                <a:latin typeface="+mj-ea"/>
                <a:ea typeface="+mj-ea"/>
              </a:rPr>
              <a:t>k</a:t>
            </a:r>
            <a:r>
              <a:rPr lang="ko-KR" altLang="en-US" sz="1708" b="1">
                <a:latin typeface="+mj-ea"/>
                <a:ea typeface="+mj-ea"/>
              </a:rPr>
              <a:t>개의 검증 세트로 </a:t>
            </a:r>
            <a:r>
              <a:rPr lang="en-US" altLang="ko-KR" sz="1708" b="1">
                <a:latin typeface="+mj-ea"/>
                <a:ea typeface="+mj-ea"/>
              </a:rPr>
              <a:t>k</a:t>
            </a:r>
            <a:r>
              <a:rPr lang="ko-KR" altLang="en-US" sz="1708" b="1">
                <a:latin typeface="+mj-ea"/>
                <a:ea typeface="+mj-ea"/>
              </a:rPr>
              <a:t>번 성능을 평가한 후 계산된 성능의 평균을 내어 최종 성능을 계산한다</a:t>
            </a:r>
            <a:r>
              <a:rPr lang="en-US" altLang="ko-KR" sz="1708" b="1">
                <a:latin typeface="+mj-ea"/>
                <a:ea typeface="+mj-ea"/>
              </a:rPr>
              <a:t>.</a:t>
            </a:r>
            <a:endParaRPr lang="ko-KR" altLang="en-US" sz="1708" b="1">
              <a:latin typeface="+mj-ea"/>
              <a:ea typeface="+mj-ea"/>
            </a:endParaRPr>
          </a:p>
        </p:txBody>
      </p:sp>
      <p:sp>
        <p:nvSpPr>
          <p:cNvPr id="2" name="텍스트 개체 틀 1">
            <a:extLst>
              <a:ext uri="{FF2B5EF4-FFF2-40B4-BE49-F238E27FC236}">
                <a16:creationId xmlns:a16="http://schemas.microsoft.com/office/drawing/2014/main" id="{3F3C5F88-371C-4372-AD69-4C6B027070A0}"/>
              </a:ext>
            </a:extLst>
          </p:cNvPr>
          <p:cNvSpPr>
            <a:spLocks noGrp="1"/>
          </p:cNvSpPr>
          <p:nvPr>
            <p:ph type="body" sz="quarter" idx="19"/>
          </p:nvPr>
        </p:nvSpPr>
        <p:spPr/>
        <p:txBody>
          <a:bodyPr/>
          <a:lstStyle/>
          <a:p>
            <a:r>
              <a:rPr lang="en-US" altLang="ko-KR" sz="2400" b="1">
                <a:solidFill>
                  <a:srgbClr val="000000"/>
                </a:solidFill>
              </a:rPr>
              <a:t>K </a:t>
            </a:r>
            <a:r>
              <a:rPr lang="ko-KR" altLang="en-US" sz="2400" b="1">
                <a:solidFill>
                  <a:srgbClr val="000000"/>
                </a:solidFill>
              </a:rPr>
              <a:t>폴드 교차 검증</a:t>
            </a:r>
            <a:endParaRPr lang="ko-KR" altLang="en-US"/>
          </a:p>
        </p:txBody>
      </p:sp>
      <p:sp>
        <p:nvSpPr>
          <p:cNvPr id="7" name="텍스트 개체 틀 6">
            <a:extLst>
              <a:ext uri="{FF2B5EF4-FFF2-40B4-BE49-F238E27FC236}">
                <a16:creationId xmlns:a16="http://schemas.microsoft.com/office/drawing/2014/main" id="{C51ADBCF-0E2E-41BB-AE70-EA313F61510E}"/>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
        <p:nvSpPr>
          <p:cNvPr id="9" name="TextBox 8">
            <a:extLst>
              <a:ext uri="{FF2B5EF4-FFF2-40B4-BE49-F238E27FC236}">
                <a16:creationId xmlns:a16="http://schemas.microsoft.com/office/drawing/2014/main" id="{7C582C76-579D-4920-B947-FB50C303A0D4}"/>
              </a:ext>
            </a:extLst>
          </p:cNvPr>
          <p:cNvSpPr txBox="1"/>
          <p:nvPr/>
        </p:nvSpPr>
        <p:spPr>
          <a:xfrm>
            <a:off x="601336" y="1154700"/>
            <a:ext cx="4952358" cy="400110"/>
          </a:xfrm>
          <a:prstGeom prst="rect">
            <a:avLst/>
          </a:prstGeom>
          <a:noFill/>
        </p:spPr>
        <p:txBody>
          <a:bodyPr wrap="square">
            <a:spAutoFit/>
          </a:bodyPr>
          <a:lstStyle/>
          <a:p>
            <a:pPr algn="l"/>
            <a:r>
              <a:rPr lang="ko-KR" altLang="en-US" sz="2000" b="1">
                <a:latin typeface="+mj-ea"/>
                <a:ea typeface="+mj-ea"/>
              </a:rPr>
              <a:t>교차 검증 과정</a:t>
            </a:r>
            <a:endParaRPr lang="en-US" altLang="ko-KR" sz="2000" b="1">
              <a:latin typeface="+mj-ea"/>
              <a:ea typeface="+mj-ea"/>
            </a:endParaRPr>
          </a:p>
        </p:txBody>
      </p:sp>
    </p:spTree>
    <p:extLst>
      <p:ext uri="{BB962C8B-B14F-4D97-AF65-F5344CB8AC3E}">
        <p14:creationId xmlns:p14="http://schemas.microsoft.com/office/powerpoint/2010/main" val="28635468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타원 1">
            <a:extLst>
              <a:ext uri="{FF2B5EF4-FFF2-40B4-BE49-F238E27FC236}">
                <a16:creationId xmlns:a16="http://schemas.microsoft.com/office/drawing/2014/main" id="{1D40B1CE-BD2E-4370-B102-7D19B4CF882D}"/>
              </a:ext>
            </a:extLst>
          </p:cNvPr>
          <p:cNvSpPr/>
          <p:nvPr/>
        </p:nvSpPr>
        <p:spPr>
          <a:xfrm>
            <a:off x="2308866" y="2517371"/>
            <a:ext cx="500780" cy="50078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 name="타원 5">
            <a:extLst>
              <a:ext uri="{FF2B5EF4-FFF2-40B4-BE49-F238E27FC236}">
                <a16:creationId xmlns:a16="http://schemas.microsoft.com/office/drawing/2014/main" id="{8B9B7F4D-E1FC-4B6D-8D4B-EF3CEB782AE1}"/>
              </a:ext>
            </a:extLst>
          </p:cNvPr>
          <p:cNvSpPr/>
          <p:nvPr/>
        </p:nvSpPr>
        <p:spPr>
          <a:xfrm>
            <a:off x="2308866" y="3307333"/>
            <a:ext cx="500780" cy="50078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 name="타원 6">
            <a:extLst>
              <a:ext uri="{FF2B5EF4-FFF2-40B4-BE49-F238E27FC236}">
                <a16:creationId xmlns:a16="http://schemas.microsoft.com/office/drawing/2014/main" id="{DC2192A8-E58D-4A13-A982-55C6B6C81856}"/>
              </a:ext>
            </a:extLst>
          </p:cNvPr>
          <p:cNvSpPr/>
          <p:nvPr/>
        </p:nvSpPr>
        <p:spPr>
          <a:xfrm>
            <a:off x="2308866" y="4097295"/>
            <a:ext cx="500780" cy="50078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 name="타원 7">
            <a:extLst>
              <a:ext uri="{FF2B5EF4-FFF2-40B4-BE49-F238E27FC236}">
                <a16:creationId xmlns:a16="http://schemas.microsoft.com/office/drawing/2014/main" id="{A1083C21-6733-479E-9805-08C3FA52EE01}"/>
              </a:ext>
            </a:extLst>
          </p:cNvPr>
          <p:cNvSpPr/>
          <p:nvPr/>
        </p:nvSpPr>
        <p:spPr>
          <a:xfrm>
            <a:off x="2308866" y="4887257"/>
            <a:ext cx="500780" cy="50078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 name="타원 8">
            <a:extLst>
              <a:ext uri="{FF2B5EF4-FFF2-40B4-BE49-F238E27FC236}">
                <a16:creationId xmlns:a16="http://schemas.microsoft.com/office/drawing/2014/main" id="{6A3359B6-1CA2-40C9-B2D2-E3CDD11D37CF}"/>
              </a:ext>
            </a:extLst>
          </p:cNvPr>
          <p:cNvSpPr/>
          <p:nvPr/>
        </p:nvSpPr>
        <p:spPr>
          <a:xfrm>
            <a:off x="2308866" y="5677219"/>
            <a:ext cx="500780" cy="50078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 name="타원 9">
            <a:extLst>
              <a:ext uri="{FF2B5EF4-FFF2-40B4-BE49-F238E27FC236}">
                <a16:creationId xmlns:a16="http://schemas.microsoft.com/office/drawing/2014/main" id="{F8A63786-43FB-408E-8738-101BC2F9AF36}"/>
              </a:ext>
            </a:extLst>
          </p:cNvPr>
          <p:cNvSpPr/>
          <p:nvPr/>
        </p:nvSpPr>
        <p:spPr>
          <a:xfrm>
            <a:off x="4248504" y="3309097"/>
            <a:ext cx="500780" cy="50078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 name="타원 10">
            <a:extLst>
              <a:ext uri="{FF2B5EF4-FFF2-40B4-BE49-F238E27FC236}">
                <a16:creationId xmlns:a16="http://schemas.microsoft.com/office/drawing/2014/main" id="{E4CAD6CE-E5EF-459D-8526-CB88812AA9D5}"/>
              </a:ext>
            </a:extLst>
          </p:cNvPr>
          <p:cNvSpPr/>
          <p:nvPr/>
        </p:nvSpPr>
        <p:spPr>
          <a:xfrm>
            <a:off x="4248504" y="4099059"/>
            <a:ext cx="500780" cy="50078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 name="타원 11">
            <a:extLst>
              <a:ext uri="{FF2B5EF4-FFF2-40B4-BE49-F238E27FC236}">
                <a16:creationId xmlns:a16="http://schemas.microsoft.com/office/drawing/2014/main" id="{4E1F6CFB-69AE-46E2-8CFF-437B8C43A20B}"/>
              </a:ext>
            </a:extLst>
          </p:cNvPr>
          <p:cNvSpPr/>
          <p:nvPr/>
        </p:nvSpPr>
        <p:spPr>
          <a:xfrm>
            <a:off x="4248504" y="4889021"/>
            <a:ext cx="500780" cy="50078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 name="타원 12">
            <a:extLst>
              <a:ext uri="{FF2B5EF4-FFF2-40B4-BE49-F238E27FC236}">
                <a16:creationId xmlns:a16="http://schemas.microsoft.com/office/drawing/2014/main" id="{B050A0DC-FD2C-44B0-9D7D-997C5262718B}"/>
              </a:ext>
            </a:extLst>
          </p:cNvPr>
          <p:cNvSpPr/>
          <p:nvPr/>
        </p:nvSpPr>
        <p:spPr>
          <a:xfrm>
            <a:off x="6188141" y="2940565"/>
            <a:ext cx="500780" cy="50078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 name="타원 13">
            <a:extLst>
              <a:ext uri="{FF2B5EF4-FFF2-40B4-BE49-F238E27FC236}">
                <a16:creationId xmlns:a16="http://schemas.microsoft.com/office/drawing/2014/main" id="{9419A427-3DC5-423D-9832-640DEE3E2698}"/>
              </a:ext>
            </a:extLst>
          </p:cNvPr>
          <p:cNvSpPr/>
          <p:nvPr/>
        </p:nvSpPr>
        <p:spPr>
          <a:xfrm>
            <a:off x="6188141" y="3730527"/>
            <a:ext cx="500780" cy="50078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 name="타원 14">
            <a:extLst>
              <a:ext uri="{FF2B5EF4-FFF2-40B4-BE49-F238E27FC236}">
                <a16:creationId xmlns:a16="http://schemas.microsoft.com/office/drawing/2014/main" id="{8B4F9603-693C-4AB6-AD7D-07E093AF57E7}"/>
              </a:ext>
            </a:extLst>
          </p:cNvPr>
          <p:cNvSpPr/>
          <p:nvPr/>
        </p:nvSpPr>
        <p:spPr>
          <a:xfrm>
            <a:off x="6188141" y="4520489"/>
            <a:ext cx="500780" cy="50078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 name="타원 15">
            <a:extLst>
              <a:ext uri="{FF2B5EF4-FFF2-40B4-BE49-F238E27FC236}">
                <a16:creationId xmlns:a16="http://schemas.microsoft.com/office/drawing/2014/main" id="{F41DFF34-65C7-481C-92C4-91A8460A02B5}"/>
              </a:ext>
            </a:extLst>
          </p:cNvPr>
          <p:cNvSpPr/>
          <p:nvPr/>
        </p:nvSpPr>
        <p:spPr>
          <a:xfrm>
            <a:off x="6188141" y="5310451"/>
            <a:ext cx="500780" cy="50078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810F53F9-1880-4D50-AC34-9E8B4C40F00E}"/>
              </a:ext>
            </a:extLst>
          </p:cNvPr>
          <p:cNvSpPr/>
          <p:nvPr/>
        </p:nvSpPr>
        <p:spPr>
          <a:xfrm>
            <a:off x="8127778" y="4059384"/>
            <a:ext cx="500780" cy="50078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4" name="직선 화살표 연결선 3">
            <a:extLst>
              <a:ext uri="{FF2B5EF4-FFF2-40B4-BE49-F238E27FC236}">
                <a16:creationId xmlns:a16="http://schemas.microsoft.com/office/drawing/2014/main" id="{F80FB9D1-CFE9-4D30-BEE8-C23F71BE9243}"/>
              </a:ext>
            </a:extLst>
          </p:cNvPr>
          <p:cNvCxnSpPr>
            <a:cxnSpLocks/>
            <a:stCxn id="2" idx="6"/>
            <a:endCxn id="10" idx="2"/>
          </p:cNvCxnSpPr>
          <p:nvPr/>
        </p:nvCxnSpPr>
        <p:spPr>
          <a:xfrm>
            <a:off x="2809647" y="2767761"/>
            <a:ext cx="1438857" cy="79172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5F583924-20FF-4655-994B-A2CB74368366}"/>
              </a:ext>
            </a:extLst>
          </p:cNvPr>
          <p:cNvCxnSpPr>
            <a:cxnSpLocks/>
            <a:stCxn id="6" idx="6"/>
            <a:endCxn id="10" idx="2"/>
          </p:cNvCxnSpPr>
          <p:nvPr/>
        </p:nvCxnSpPr>
        <p:spPr>
          <a:xfrm>
            <a:off x="2809647" y="3557723"/>
            <a:ext cx="1438857" cy="176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6A4C8293-A34B-4B97-A710-70973ABE24AA}"/>
              </a:ext>
            </a:extLst>
          </p:cNvPr>
          <p:cNvCxnSpPr>
            <a:cxnSpLocks/>
            <a:stCxn id="6" idx="6"/>
            <a:endCxn id="11" idx="2"/>
          </p:cNvCxnSpPr>
          <p:nvPr/>
        </p:nvCxnSpPr>
        <p:spPr>
          <a:xfrm>
            <a:off x="2809647" y="3557723"/>
            <a:ext cx="1438857" cy="79172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7" name="직선 화살표 연결선 26">
            <a:extLst>
              <a:ext uri="{FF2B5EF4-FFF2-40B4-BE49-F238E27FC236}">
                <a16:creationId xmlns:a16="http://schemas.microsoft.com/office/drawing/2014/main" id="{39DE23CE-2B67-41B9-98D0-93334DF864E6}"/>
              </a:ext>
            </a:extLst>
          </p:cNvPr>
          <p:cNvCxnSpPr>
            <a:cxnSpLocks/>
            <a:stCxn id="6" idx="6"/>
            <a:endCxn id="12" idx="2"/>
          </p:cNvCxnSpPr>
          <p:nvPr/>
        </p:nvCxnSpPr>
        <p:spPr>
          <a:xfrm>
            <a:off x="2809647" y="3557723"/>
            <a:ext cx="1438857" cy="158168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1" name="직선 화살표 연결선 30">
            <a:extLst>
              <a:ext uri="{FF2B5EF4-FFF2-40B4-BE49-F238E27FC236}">
                <a16:creationId xmlns:a16="http://schemas.microsoft.com/office/drawing/2014/main" id="{7CB18E05-5953-4794-8D2D-C514078A62BE}"/>
              </a:ext>
            </a:extLst>
          </p:cNvPr>
          <p:cNvCxnSpPr>
            <a:cxnSpLocks/>
            <a:stCxn id="2" idx="6"/>
            <a:endCxn id="11" idx="2"/>
          </p:cNvCxnSpPr>
          <p:nvPr/>
        </p:nvCxnSpPr>
        <p:spPr>
          <a:xfrm>
            <a:off x="2809647" y="2767761"/>
            <a:ext cx="1438857" cy="158168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4" name="직선 화살표 연결선 33">
            <a:extLst>
              <a:ext uri="{FF2B5EF4-FFF2-40B4-BE49-F238E27FC236}">
                <a16:creationId xmlns:a16="http://schemas.microsoft.com/office/drawing/2014/main" id="{22EA3634-DE7B-46F6-A1E9-25423077E94D}"/>
              </a:ext>
            </a:extLst>
          </p:cNvPr>
          <p:cNvCxnSpPr>
            <a:cxnSpLocks/>
            <a:stCxn id="2" idx="6"/>
            <a:endCxn id="12" idx="2"/>
          </p:cNvCxnSpPr>
          <p:nvPr/>
        </p:nvCxnSpPr>
        <p:spPr>
          <a:xfrm>
            <a:off x="2809647" y="2767761"/>
            <a:ext cx="1438857" cy="237165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7" name="직선 화살표 연결선 36">
            <a:extLst>
              <a:ext uri="{FF2B5EF4-FFF2-40B4-BE49-F238E27FC236}">
                <a16:creationId xmlns:a16="http://schemas.microsoft.com/office/drawing/2014/main" id="{C4C34C49-95B6-417E-8008-7E27ACCEF1D0}"/>
              </a:ext>
            </a:extLst>
          </p:cNvPr>
          <p:cNvCxnSpPr>
            <a:cxnSpLocks/>
            <a:stCxn id="7" idx="6"/>
            <a:endCxn id="10" idx="2"/>
          </p:cNvCxnSpPr>
          <p:nvPr/>
        </p:nvCxnSpPr>
        <p:spPr>
          <a:xfrm flipV="1">
            <a:off x="2809647" y="3559487"/>
            <a:ext cx="1438857" cy="78819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0" name="직선 화살표 연결선 39">
            <a:extLst>
              <a:ext uri="{FF2B5EF4-FFF2-40B4-BE49-F238E27FC236}">
                <a16:creationId xmlns:a16="http://schemas.microsoft.com/office/drawing/2014/main" id="{19CAED2B-A07D-4A71-A63B-54E6879F9CF9}"/>
              </a:ext>
            </a:extLst>
          </p:cNvPr>
          <p:cNvCxnSpPr>
            <a:cxnSpLocks/>
            <a:stCxn id="7" idx="6"/>
            <a:endCxn id="11" idx="2"/>
          </p:cNvCxnSpPr>
          <p:nvPr/>
        </p:nvCxnSpPr>
        <p:spPr>
          <a:xfrm>
            <a:off x="2809647" y="4347685"/>
            <a:ext cx="1438857" cy="176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4" name="직선 화살표 연결선 43">
            <a:extLst>
              <a:ext uri="{FF2B5EF4-FFF2-40B4-BE49-F238E27FC236}">
                <a16:creationId xmlns:a16="http://schemas.microsoft.com/office/drawing/2014/main" id="{0F4CC9B4-509A-4311-9C56-37770DC428E5}"/>
              </a:ext>
            </a:extLst>
          </p:cNvPr>
          <p:cNvCxnSpPr>
            <a:cxnSpLocks/>
            <a:stCxn id="7" idx="6"/>
            <a:endCxn id="12" idx="2"/>
          </p:cNvCxnSpPr>
          <p:nvPr/>
        </p:nvCxnSpPr>
        <p:spPr>
          <a:xfrm>
            <a:off x="2809647" y="4347685"/>
            <a:ext cx="1438857" cy="79172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3516C612-133C-4348-A698-01F8ED82763C}"/>
              </a:ext>
            </a:extLst>
          </p:cNvPr>
          <p:cNvCxnSpPr>
            <a:cxnSpLocks/>
            <a:stCxn id="8" idx="6"/>
            <a:endCxn id="10" idx="2"/>
          </p:cNvCxnSpPr>
          <p:nvPr/>
        </p:nvCxnSpPr>
        <p:spPr>
          <a:xfrm flipV="1">
            <a:off x="2809647" y="3559487"/>
            <a:ext cx="1438857" cy="157816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5F8126C2-328D-4DB4-A068-61DFFA0BDFD2}"/>
              </a:ext>
            </a:extLst>
          </p:cNvPr>
          <p:cNvCxnSpPr>
            <a:cxnSpLocks/>
            <a:stCxn id="8" idx="6"/>
            <a:endCxn id="12" idx="2"/>
          </p:cNvCxnSpPr>
          <p:nvPr/>
        </p:nvCxnSpPr>
        <p:spPr>
          <a:xfrm>
            <a:off x="2809647" y="5137647"/>
            <a:ext cx="1438857" cy="176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6" name="직선 화살표 연결선 55">
            <a:extLst>
              <a:ext uri="{FF2B5EF4-FFF2-40B4-BE49-F238E27FC236}">
                <a16:creationId xmlns:a16="http://schemas.microsoft.com/office/drawing/2014/main" id="{ABF9B407-BA56-4683-A33B-F00E5D1F73AD}"/>
              </a:ext>
            </a:extLst>
          </p:cNvPr>
          <p:cNvCxnSpPr>
            <a:cxnSpLocks/>
            <a:stCxn id="9" idx="6"/>
            <a:endCxn id="12" idx="2"/>
          </p:cNvCxnSpPr>
          <p:nvPr/>
        </p:nvCxnSpPr>
        <p:spPr>
          <a:xfrm flipV="1">
            <a:off x="2809647" y="5139411"/>
            <a:ext cx="1438857" cy="78819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9" name="직선 화살표 연결선 58">
            <a:extLst>
              <a:ext uri="{FF2B5EF4-FFF2-40B4-BE49-F238E27FC236}">
                <a16:creationId xmlns:a16="http://schemas.microsoft.com/office/drawing/2014/main" id="{ECCB34D9-E101-454E-8034-29C36C90FC8F}"/>
              </a:ext>
            </a:extLst>
          </p:cNvPr>
          <p:cNvCxnSpPr>
            <a:cxnSpLocks/>
            <a:stCxn id="9" idx="6"/>
            <a:endCxn id="11" idx="2"/>
          </p:cNvCxnSpPr>
          <p:nvPr/>
        </p:nvCxnSpPr>
        <p:spPr>
          <a:xfrm flipV="1">
            <a:off x="2809647" y="4349449"/>
            <a:ext cx="1438857" cy="157816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2" name="직선 화살표 연결선 61">
            <a:extLst>
              <a:ext uri="{FF2B5EF4-FFF2-40B4-BE49-F238E27FC236}">
                <a16:creationId xmlns:a16="http://schemas.microsoft.com/office/drawing/2014/main" id="{0EF0319A-8299-47DF-A581-76AC87A54F23}"/>
              </a:ext>
            </a:extLst>
          </p:cNvPr>
          <p:cNvCxnSpPr>
            <a:cxnSpLocks/>
            <a:stCxn id="9" idx="6"/>
            <a:endCxn id="10" idx="2"/>
          </p:cNvCxnSpPr>
          <p:nvPr/>
        </p:nvCxnSpPr>
        <p:spPr>
          <a:xfrm flipV="1">
            <a:off x="2809647" y="3559487"/>
            <a:ext cx="1438857" cy="236812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0EDE4DEC-7412-4716-8FDE-975CD302C327}"/>
              </a:ext>
            </a:extLst>
          </p:cNvPr>
          <p:cNvCxnSpPr>
            <a:cxnSpLocks/>
            <a:stCxn id="10" idx="6"/>
            <a:endCxn id="13" idx="2"/>
          </p:cNvCxnSpPr>
          <p:nvPr/>
        </p:nvCxnSpPr>
        <p:spPr>
          <a:xfrm flipV="1">
            <a:off x="4749284" y="3190955"/>
            <a:ext cx="1438857" cy="3685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8" name="직선 화살표 연결선 67">
            <a:extLst>
              <a:ext uri="{FF2B5EF4-FFF2-40B4-BE49-F238E27FC236}">
                <a16:creationId xmlns:a16="http://schemas.microsoft.com/office/drawing/2014/main" id="{F78CC0FD-D75D-4777-800E-01B163300B4D}"/>
              </a:ext>
            </a:extLst>
          </p:cNvPr>
          <p:cNvCxnSpPr>
            <a:cxnSpLocks/>
            <a:stCxn id="10" idx="6"/>
            <a:endCxn id="14" idx="2"/>
          </p:cNvCxnSpPr>
          <p:nvPr/>
        </p:nvCxnSpPr>
        <p:spPr>
          <a:xfrm>
            <a:off x="4749284" y="3559487"/>
            <a:ext cx="1438857" cy="42143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2" name="직선 화살표 연결선 71">
            <a:extLst>
              <a:ext uri="{FF2B5EF4-FFF2-40B4-BE49-F238E27FC236}">
                <a16:creationId xmlns:a16="http://schemas.microsoft.com/office/drawing/2014/main" id="{95D15479-6E16-4E1F-B853-898D94256ABE}"/>
              </a:ext>
            </a:extLst>
          </p:cNvPr>
          <p:cNvCxnSpPr>
            <a:cxnSpLocks/>
            <a:stCxn id="11" idx="6"/>
            <a:endCxn id="15" idx="2"/>
          </p:cNvCxnSpPr>
          <p:nvPr/>
        </p:nvCxnSpPr>
        <p:spPr>
          <a:xfrm>
            <a:off x="4749284" y="4349449"/>
            <a:ext cx="1438857" cy="42143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5" name="직선 화살표 연결선 74">
            <a:extLst>
              <a:ext uri="{FF2B5EF4-FFF2-40B4-BE49-F238E27FC236}">
                <a16:creationId xmlns:a16="http://schemas.microsoft.com/office/drawing/2014/main" id="{77AD0CE7-96A2-490D-ABFE-35FAD944010C}"/>
              </a:ext>
            </a:extLst>
          </p:cNvPr>
          <p:cNvCxnSpPr>
            <a:cxnSpLocks/>
            <a:stCxn id="12" idx="6"/>
            <a:endCxn id="16" idx="2"/>
          </p:cNvCxnSpPr>
          <p:nvPr/>
        </p:nvCxnSpPr>
        <p:spPr>
          <a:xfrm>
            <a:off x="4749284" y="5139411"/>
            <a:ext cx="1438857" cy="42143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8" name="직선 화살표 연결선 77">
            <a:extLst>
              <a:ext uri="{FF2B5EF4-FFF2-40B4-BE49-F238E27FC236}">
                <a16:creationId xmlns:a16="http://schemas.microsoft.com/office/drawing/2014/main" id="{B984FFE8-D688-4A08-B649-8ECD6E22827D}"/>
              </a:ext>
            </a:extLst>
          </p:cNvPr>
          <p:cNvCxnSpPr>
            <a:cxnSpLocks/>
            <a:stCxn id="12" idx="6"/>
            <a:endCxn id="15" idx="2"/>
          </p:cNvCxnSpPr>
          <p:nvPr/>
        </p:nvCxnSpPr>
        <p:spPr>
          <a:xfrm flipV="1">
            <a:off x="4749284" y="4770879"/>
            <a:ext cx="1438857" cy="3685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81" name="직선 화살표 연결선 80">
            <a:extLst>
              <a:ext uri="{FF2B5EF4-FFF2-40B4-BE49-F238E27FC236}">
                <a16:creationId xmlns:a16="http://schemas.microsoft.com/office/drawing/2014/main" id="{2874D990-42C2-4D4D-BB5A-C228743996D9}"/>
              </a:ext>
            </a:extLst>
          </p:cNvPr>
          <p:cNvCxnSpPr>
            <a:cxnSpLocks/>
            <a:stCxn id="12" idx="6"/>
            <a:endCxn id="14" idx="2"/>
          </p:cNvCxnSpPr>
          <p:nvPr/>
        </p:nvCxnSpPr>
        <p:spPr>
          <a:xfrm flipV="1">
            <a:off x="4749284" y="3980917"/>
            <a:ext cx="1438857" cy="115849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84" name="직선 화살표 연결선 83">
            <a:extLst>
              <a:ext uri="{FF2B5EF4-FFF2-40B4-BE49-F238E27FC236}">
                <a16:creationId xmlns:a16="http://schemas.microsoft.com/office/drawing/2014/main" id="{8FDD65B1-7E79-4318-8394-A47D2FFF3F8C}"/>
              </a:ext>
            </a:extLst>
          </p:cNvPr>
          <p:cNvCxnSpPr>
            <a:cxnSpLocks/>
            <a:stCxn id="12" idx="6"/>
            <a:endCxn id="13" idx="2"/>
          </p:cNvCxnSpPr>
          <p:nvPr/>
        </p:nvCxnSpPr>
        <p:spPr>
          <a:xfrm flipV="1">
            <a:off x="4749284" y="3190955"/>
            <a:ext cx="1438857" cy="194845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87" name="직선 화살표 연결선 86">
            <a:extLst>
              <a:ext uri="{FF2B5EF4-FFF2-40B4-BE49-F238E27FC236}">
                <a16:creationId xmlns:a16="http://schemas.microsoft.com/office/drawing/2014/main" id="{3A6936EC-3F6B-4400-A71B-DEBE91F588C9}"/>
              </a:ext>
            </a:extLst>
          </p:cNvPr>
          <p:cNvCxnSpPr>
            <a:cxnSpLocks/>
            <a:stCxn id="10" idx="6"/>
            <a:endCxn id="15" idx="2"/>
          </p:cNvCxnSpPr>
          <p:nvPr/>
        </p:nvCxnSpPr>
        <p:spPr>
          <a:xfrm>
            <a:off x="4749284" y="3559487"/>
            <a:ext cx="1438857" cy="121139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90" name="직선 화살표 연결선 89">
            <a:extLst>
              <a:ext uri="{FF2B5EF4-FFF2-40B4-BE49-F238E27FC236}">
                <a16:creationId xmlns:a16="http://schemas.microsoft.com/office/drawing/2014/main" id="{0DFD0952-44E8-4B64-8338-1CED8214FD4E}"/>
              </a:ext>
            </a:extLst>
          </p:cNvPr>
          <p:cNvCxnSpPr>
            <a:cxnSpLocks/>
            <a:stCxn id="10" idx="6"/>
            <a:endCxn id="16" idx="2"/>
          </p:cNvCxnSpPr>
          <p:nvPr/>
        </p:nvCxnSpPr>
        <p:spPr>
          <a:xfrm>
            <a:off x="4749284" y="3559487"/>
            <a:ext cx="1438857" cy="200135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93" name="직선 화살표 연결선 92">
            <a:extLst>
              <a:ext uri="{FF2B5EF4-FFF2-40B4-BE49-F238E27FC236}">
                <a16:creationId xmlns:a16="http://schemas.microsoft.com/office/drawing/2014/main" id="{7203E022-366C-45D2-86C7-55B887C87DB9}"/>
              </a:ext>
            </a:extLst>
          </p:cNvPr>
          <p:cNvCxnSpPr>
            <a:cxnSpLocks/>
            <a:stCxn id="11" idx="6"/>
            <a:endCxn id="16" idx="2"/>
          </p:cNvCxnSpPr>
          <p:nvPr/>
        </p:nvCxnSpPr>
        <p:spPr>
          <a:xfrm>
            <a:off x="4749284" y="4349449"/>
            <a:ext cx="1438857" cy="121139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96" name="직선 화살표 연결선 95">
            <a:extLst>
              <a:ext uri="{FF2B5EF4-FFF2-40B4-BE49-F238E27FC236}">
                <a16:creationId xmlns:a16="http://schemas.microsoft.com/office/drawing/2014/main" id="{3FA9E04B-77F8-4233-909A-0251269744C1}"/>
              </a:ext>
            </a:extLst>
          </p:cNvPr>
          <p:cNvCxnSpPr>
            <a:cxnSpLocks/>
            <a:stCxn id="11" idx="6"/>
            <a:endCxn id="14" idx="2"/>
          </p:cNvCxnSpPr>
          <p:nvPr/>
        </p:nvCxnSpPr>
        <p:spPr>
          <a:xfrm flipV="1">
            <a:off x="4749284" y="3980917"/>
            <a:ext cx="1438857" cy="3685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99" name="직선 화살표 연결선 98">
            <a:extLst>
              <a:ext uri="{FF2B5EF4-FFF2-40B4-BE49-F238E27FC236}">
                <a16:creationId xmlns:a16="http://schemas.microsoft.com/office/drawing/2014/main" id="{FAE46C6F-EB46-49AA-B31A-DE0222CEAEB6}"/>
              </a:ext>
            </a:extLst>
          </p:cNvPr>
          <p:cNvCxnSpPr>
            <a:cxnSpLocks/>
            <a:stCxn id="11" idx="6"/>
            <a:endCxn id="13" idx="2"/>
          </p:cNvCxnSpPr>
          <p:nvPr/>
        </p:nvCxnSpPr>
        <p:spPr>
          <a:xfrm flipV="1">
            <a:off x="4749284" y="3190955"/>
            <a:ext cx="1438857" cy="115849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02" name="직선 화살표 연결선 101">
            <a:extLst>
              <a:ext uri="{FF2B5EF4-FFF2-40B4-BE49-F238E27FC236}">
                <a16:creationId xmlns:a16="http://schemas.microsoft.com/office/drawing/2014/main" id="{832FFE88-43B5-4588-B326-15C789C5C4A3}"/>
              </a:ext>
            </a:extLst>
          </p:cNvPr>
          <p:cNvCxnSpPr>
            <a:cxnSpLocks/>
            <a:stCxn id="13" idx="6"/>
            <a:endCxn id="17" idx="2"/>
          </p:cNvCxnSpPr>
          <p:nvPr/>
        </p:nvCxnSpPr>
        <p:spPr>
          <a:xfrm>
            <a:off x="6688921" y="3190955"/>
            <a:ext cx="1438857" cy="111881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05" name="직선 화살표 연결선 104">
            <a:extLst>
              <a:ext uri="{FF2B5EF4-FFF2-40B4-BE49-F238E27FC236}">
                <a16:creationId xmlns:a16="http://schemas.microsoft.com/office/drawing/2014/main" id="{E8D6B7E5-C821-4127-8735-75DF84168E41}"/>
              </a:ext>
            </a:extLst>
          </p:cNvPr>
          <p:cNvCxnSpPr>
            <a:cxnSpLocks/>
            <a:stCxn id="14" idx="6"/>
            <a:endCxn id="17" idx="2"/>
          </p:cNvCxnSpPr>
          <p:nvPr/>
        </p:nvCxnSpPr>
        <p:spPr>
          <a:xfrm>
            <a:off x="6688921" y="3980917"/>
            <a:ext cx="1438857" cy="32885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08" name="직선 화살표 연결선 107">
            <a:extLst>
              <a:ext uri="{FF2B5EF4-FFF2-40B4-BE49-F238E27FC236}">
                <a16:creationId xmlns:a16="http://schemas.microsoft.com/office/drawing/2014/main" id="{E3EEF5F0-549B-41FD-AC90-13D1E584CFF1}"/>
              </a:ext>
            </a:extLst>
          </p:cNvPr>
          <p:cNvCxnSpPr>
            <a:cxnSpLocks/>
            <a:stCxn id="15" idx="6"/>
            <a:endCxn id="17" idx="2"/>
          </p:cNvCxnSpPr>
          <p:nvPr/>
        </p:nvCxnSpPr>
        <p:spPr>
          <a:xfrm flipV="1">
            <a:off x="6688921" y="4309774"/>
            <a:ext cx="1438857" cy="46110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11" name="직선 화살표 연결선 110">
            <a:extLst>
              <a:ext uri="{FF2B5EF4-FFF2-40B4-BE49-F238E27FC236}">
                <a16:creationId xmlns:a16="http://schemas.microsoft.com/office/drawing/2014/main" id="{BC4A680D-CDBC-4ACC-9B82-D089CB19F339}"/>
              </a:ext>
            </a:extLst>
          </p:cNvPr>
          <p:cNvCxnSpPr>
            <a:cxnSpLocks/>
            <a:stCxn id="16" idx="6"/>
            <a:endCxn id="17" idx="2"/>
          </p:cNvCxnSpPr>
          <p:nvPr/>
        </p:nvCxnSpPr>
        <p:spPr>
          <a:xfrm flipV="1">
            <a:off x="6688921" y="4309774"/>
            <a:ext cx="1438857" cy="125106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14" name="왼쪽 중괄호 113">
            <a:extLst>
              <a:ext uri="{FF2B5EF4-FFF2-40B4-BE49-F238E27FC236}">
                <a16:creationId xmlns:a16="http://schemas.microsoft.com/office/drawing/2014/main" id="{DFDBE4D5-904A-443E-9285-09E638DFFF44}"/>
              </a:ext>
            </a:extLst>
          </p:cNvPr>
          <p:cNvSpPr/>
          <p:nvPr/>
        </p:nvSpPr>
        <p:spPr>
          <a:xfrm>
            <a:off x="1877685" y="2750734"/>
            <a:ext cx="361584" cy="3176875"/>
          </a:xfrm>
          <a:prstGeom prst="leftBrace">
            <a:avLst>
              <a:gd name="adj1" fmla="val 8333"/>
              <a:gd name="adj2" fmla="val 51544"/>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115" name="왼쪽 중괄호 114">
            <a:extLst>
              <a:ext uri="{FF2B5EF4-FFF2-40B4-BE49-F238E27FC236}">
                <a16:creationId xmlns:a16="http://schemas.microsoft.com/office/drawing/2014/main" id="{0C9F547F-0F49-4409-8DDB-DB9DDA882E1C}"/>
              </a:ext>
            </a:extLst>
          </p:cNvPr>
          <p:cNvSpPr/>
          <p:nvPr/>
        </p:nvSpPr>
        <p:spPr>
          <a:xfrm rot="5400000">
            <a:off x="5168067" y="1652853"/>
            <a:ext cx="368532" cy="1953745"/>
          </a:xfrm>
          <a:prstGeom prst="leftBrace">
            <a:avLst>
              <a:gd name="adj1" fmla="val 8333"/>
              <a:gd name="adj2" fmla="val 51544"/>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116" name="왼쪽 중괄호 115">
            <a:extLst>
              <a:ext uri="{FF2B5EF4-FFF2-40B4-BE49-F238E27FC236}">
                <a16:creationId xmlns:a16="http://schemas.microsoft.com/office/drawing/2014/main" id="{4DF7B965-9815-459E-B877-D87230728098}"/>
              </a:ext>
            </a:extLst>
          </p:cNvPr>
          <p:cNvSpPr/>
          <p:nvPr/>
        </p:nvSpPr>
        <p:spPr>
          <a:xfrm rot="5400000">
            <a:off x="8234460" y="3623848"/>
            <a:ext cx="223939" cy="437300"/>
          </a:xfrm>
          <a:prstGeom prst="leftBrace">
            <a:avLst>
              <a:gd name="adj1" fmla="val 8333"/>
              <a:gd name="adj2" fmla="val 51544"/>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66" name="TextBox 65">
            <a:extLst>
              <a:ext uri="{FF2B5EF4-FFF2-40B4-BE49-F238E27FC236}">
                <a16:creationId xmlns:a16="http://schemas.microsoft.com/office/drawing/2014/main" id="{5958AC0D-CB8A-43A1-8D8E-909695B29845}"/>
              </a:ext>
            </a:extLst>
          </p:cNvPr>
          <p:cNvSpPr txBox="1"/>
          <p:nvPr/>
        </p:nvSpPr>
        <p:spPr>
          <a:xfrm>
            <a:off x="416618" y="4205002"/>
            <a:ext cx="1507144" cy="355162"/>
          </a:xfrm>
          <a:prstGeom prst="rect">
            <a:avLst/>
          </a:prstGeom>
          <a:noFill/>
        </p:spPr>
        <p:txBody>
          <a:bodyPr wrap="none" rtlCol="0">
            <a:spAutoFit/>
          </a:bodyPr>
          <a:lstStyle/>
          <a:p>
            <a:pPr algn="l"/>
            <a:r>
              <a:rPr lang="en-US" altLang="ko-KR" sz="1708">
                <a:latin typeface="Consolas" panose="020B0609020204030204" pitchFamily="49" charset="0"/>
              </a:rPr>
              <a:t>input</a:t>
            </a:r>
            <a:r>
              <a:rPr lang="ko-KR" altLang="en-US" sz="1708">
                <a:latin typeface="Consolas" panose="020B0609020204030204" pitchFamily="49" charset="0"/>
              </a:rPr>
              <a:t> </a:t>
            </a:r>
            <a:r>
              <a:rPr lang="en-US" altLang="ko-KR" sz="1708">
                <a:latin typeface="Consolas" panose="020B0609020204030204" pitchFamily="49" charset="0"/>
              </a:rPr>
              <a:t>layer</a:t>
            </a:r>
            <a:endParaRPr lang="ko-KR" altLang="en-US" sz="1708">
              <a:latin typeface="Consolas" panose="020B0609020204030204" pitchFamily="49" charset="0"/>
            </a:endParaRPr>
          </a:p>
        </p:txBody>
      </p:sp>
      <p:sp>
        <p:nvSpPr>
          <p:cNvPr id="118" name="TextBox 117">
            <a:extLst>
              <a:ext uri="{FF2B5EF4-FFF2-40B4-BE49-F238E27FC236}">
                <a16:creationId xmlns:a16="http://schemas.microsoft.com/office/drawing/2014/main" id="{3C5A230C-F19B-421D-84C1-012B77629400}"/>
              </a:ext>
            </a:extLst>
          </p:cNvPr>
          <p:cNvSpPr txBox="1"/>
          <p:nvPr/>
        </p:nvSpPr>
        <p:spPr>
          <a:xfrm>
            <a:off x="4679198" y="2125510"/>
            <a:ext cx="1627369" cy="355162"/>
          </a:xfrm>
          <a:prstGeom prst="rect">
            <a:avLst/>
          </a:prstGeom>
          <a:noFill/>
        </p:spPr>
        <p:txBody>
          <a:bodyPr wrap="none" rtlCol="0">
            <a:spAutoFit/>
          </a:bodyPr>
          <a:lstStyle/>
          <a:p>
            <a:pPr algn="l"/>
            <a:r>
              <a:rPr lang="en-US" altLang="ko-KR" sz="1708">
                <a:latin typeface="Consolas" panose="020B0609020204030204" pitchFamily="49" charset="0"/>
              </a:rPr>
              <a:t>hidden</a:t>
            </a:r>
            <a:r>
              <a:rPr lang="ko-KR" altLang="en-US" sz="1708">
                <a:latin typeface="Consolas" panose="020B0609020204030204" pitchFamily="49" charset="0"/>
              </a:rPr>
              <a:t> </a:t>
            </a:r>
            <a:r>
              <a:rPr lang="en-US" altLang="ko-KR" sz="1708">
                <a:latin typeface="Consolas" panose="020B0609020204030204" pitchFamily="49" charset="0"/>
              </a:rPr>
              <a:t>layer</a:t>
            </a:r>
            <a:endParaRPr lang="ko-KR" altLang="en-US" sz="1708">
              <a:latin typeface="Consolas" panose="020B0609020204030204" pitchFamily="49" charset="0"/>
            </a:endParaRPr>
          </a:p>
        </p:txBody>
      </p:sp>
      <p:sp>
        <p:nvSpPr>
          <p:cNvPr id="119" name="TextBox 118">
            <a:extLst>
              <a:ext uri="{FF2B5EF4-FFF2-40B4-BE49-F238E27FC236}">
                <a16:creationId xmlns:a16="http://schemas.microsoft.com/office/drawing/2014/main" id="{318B685A-92F0-4D44-AF5D-E61E01331175}"/>
              </a:ext>
            </a:extLst>
          </p:cNvPr>
          <p:cNvSpPr txBox="1"/>
          <p:nvPr/>
        </p:nvSpPr>
        <p:spPr>
          <a:xfrm>
            <a:off x="7597134" y="3437674"/>
            <a:ext cx="1627369" cy="355162"/>
          </a:xfrm>
          <a:prstGeom prst="rect">
            <a:avLst/>
          </a:prstGeom>
          <a:noFill/>
        </p:spPr>
        <p:txBody>
          <a:bodyPr wrap="none" rtlCol="0">
            <a:spAutoFit/>
          </a:bodyPr>
          <a:lstStyle/>
          <a:p>
            <a:pPr algn="l"/>
            <a:r>
              <a:rPr lang="en-US" altLang="ko-KR" sz="1708">
                <a:latin typeface="Consolas" panose="020B0609020204030204" pitchFamily="49" charset="0"/>
              </a:rPr>
              <a:t>output</a:t>
            </a:r>
            <a:r>
              <a:rPr lang="ko-KR" altLang="en-US" sz="1708">
                <a:latin typeface="Consolas" panose="020B0609020204030204" pitchFamily="49" charset="0"/>
              </a:rPr>
              <a:t> </a:t>
            </a:r>
            <a:r>
              <a:rPr lang="en-US" altLang="ko-KR" sz="1708">
                <a:latin typeface="Consolas" panose="020B0609020204030204" pitchFamily="49" charset="0"/>
              </a:rPr>
              <a:t>layer</a:t>
            </a:r>
            <a:endParaRPr lang="ko-KR" altLang="en-US" sz="1708">
              <a:latin typeface="Consolas" panose="020B0609020204030204" pitchFamily="49" charset="0"/>
            </a:endParaRPr>
          </a:p>
        </p:txBody>
      </p:sp>
      <p:sp>
        <p:nvSpPr>
          <p:cNvPr id="67" name="TextBox 66">
            <a:extLst>
              <a:ext uri="{FF2B5EF4-FFF2-40B4-BE49-F238E27FC236}">
                <a16:creationId xmlns:a16="http://schemas.microsoft.com/office/drawing/2014/main" id="{AFED626A-E9B5-4BCC-BC70-57481C24A1B4}"/>
              </a:ext>
            </a:extLst>
          </p:cNvPr>
          <p:cNvSpPr txBox="1"/>
          <p:nvPr/>
        </p:nvSpPr>
        <p:spPr>
          <a:xfrm>
            <a:off x="440006" y="973605"/>
            <a:ext cx="8872958" cy="707886"/>
          </a:xfrm>
          <a:prstGeom prst="rect">
            <a:avLst/>
          </a:prstGeom>
          <a:noFill/>
        </p:spPr>
        <p:txBody>
          <a:bodyPr wrap="square" rtlCol="0">
            <a:spAutoFit/>
          </a:bodyPr>
          <a:lstStyle/>
          <a:p>
            <a:r>
              <a:rPr lang="en-US" altLang="ko-KR" sz="2000" b="1">
                <a:latin typeface="+mj-ea"/>
                <a:ea typeface="+mj-ea"/>
              </a:rPr>
              <a:t>Multi-layer perceptron (MLP)</a:t>
            </a:r>
            <a:r>
              <a:rPr lang="ko-KR" altLang="en-US" sz="2000" b="1">
                <a:latin typeface="+mj-ea"/>
                <a:ea typeface="+mj-ea"/>
              </a:rPr>
              <a:t>는 </a:t>
            </a:r>
            <a:r>
              <a:rPr lang="en-US" altLang="ko-KR" sz="2000" b="1">
                <a:latin typeface="+mj-ea"/>
                <a:ea typeface="+mj-ea"/>
              </a:rPr>
              <a:t>Hidden layer</a:t>
            </a:r>
            <a:r>
              <a:rPr lang="ko-KR" altLang="en-US" sz="2000" b="1">
                <a:latin typeface="+mj-ea"/>
                <a:ea typeface="+mj-ea"/>
              </a:rPr>
              <a:t>라는 </a:t>
            </a:r>
            <a:r>
              <a:rPr lang="en-US" altLang="ko-KR" sz="2000" b="1">
                <a:latin typeface="+mj-ea"/>
                <a:ea typeface="+mj-ea"/>
              </a:rPr>
              <a:t>layer</a:t>
            </a:r>
            <a:r>
              <a:rPr lang="ko-KR" altLang="en-US" sz="2000" b="1">
                <a:latin typeface="+mj-ea"/>
                <a:ea typeface="+mj-ea"/>
              </a:rPr>
              <a:t>를 도입해 인풋을 한 차원 높은 단계의 특징</a:t>
            </a:r>
            <a:r>
              <a:rPr lang="en-US" altLang="ko-KR" sz="2000" b="1">
                <a:latin typeface="+mj-ea"/>
                <a:ea typeface="+mj-ea"/>
              </a:rPr>
              <a:t>, </a:t>
            </a:r>
            <a:r>
              <a:rPr lang="ko-KR" altLang="en-US" sz="2000" b="1">
                <a:latin typeface="+mj-ea"/>
                <a:ea typeface="+mj-ea"/>
              </a:rPr>
              <a:t>즉 </a:t>
            </a:r>
            <a:r>
              <a:rPr lang="en-US" altLang="ko-KR" sz="2000" b="1">
                <a:latin typeface="+mj-ea"/>
                <a:ea typeface="+mj-ea"/>
              </a:rPr>
              <a:t>representation</a:t>
            </a:r>
            <a:r>
              <a:rPr lang="ko-KR" altLang="en-US" sz="2000" b="1">
                <a:latin typeface="+mj-ea"/>
                <a:ea typeface="+mj-ea"/>
              </a:rPr>
              <a:t>으로 나타낸다</a:t>
            </a:r>
            <a:r>
              <a:rPr lang="en-US" altLang="ko-KR" sz="2000" b="1">
                <a:latin typeface="+mj-ea"/>
                <a:ea typeface="+mj-ea"/>
              </a:rPr>
              <a:t>. </a:t>
            </a:r>
          </a:p>
        </p:txBody>
      </p:sp>
      <p:cxnSp>
        <p:nvCxnSpPr>
          <p:cNvPr id="5" name="직선 연결선 4">
            <a:extLst>
              <a:ext uri="{FF2B5EF4-FFF2-40B4-BE49-F238E27FC236}">
                <a16:creationId xmlns:a16="http://schemas.microsoft.com/office/drawing/2014/main" id="{6B519BFA-AC1B-459C-B50F-2332E11E4276}"/>
              </a:ext>
            </a:extLst>
          </p:cNvPr>
          <p:cNvCxnSpPr>
            <a:cxnSpLocks/>
          </p:cNvCxnSpPr>
          <p:nvPr/>
        </p:nvCxnSpPr>
        <p:spPr>
          <a:xfrm>
            <a:off x="4524885" y="2164075"/>
            <a:ext cx="0" cy="4085098"/>
          </a:xfrm>
          <a:prstGeom prst="line">
            <a:avLst/>
          </a:prstGeom>
        </p:spPr>
        <p:style>
          <a:lnRef idx="1">
            <a:schemeClr val="dk1"/>
          </a:lnRef>
          <a:fillRef idx="0">
            <a:schemeClr val="dk1"/>
          </a:fillRef>
          <a:effectRef idx="0">
            <a:schemeClr val="dk1"/>
          </a:effectRef>
          <a:fontRef idx="minor">
            <a:schemeClr val="tx1"/>
          </a:fontRef>
        </p:style>
      </p:cxnSp>
      <p:cxnSp>
        <p:nvCxnSpPr>
          <p:cNvPr id="57" name="직선 연결선 56">
            <a:extLst>
              <a:ext uri="{FF2B5EF4-FFF2-40B4-BE49-F238E27FC236}">
                <a16:creationId xmlns:a16="http://schemas.microsoft.com/office/drawing/2014/main" id="{3A13391A-15CE-4B9A-BD91-92BC1CE14DF1}"/>
              </a:ext>
            </a:extLst>
          </p:cNvPr>
          <p:cNvCxnSpPr>
            <a:cxnSpLocks/>
          </p:cNvCxnSpPr>
          <p:nvPr/>
        </p:nvCxnSpPr>
        <p:spPr>
          <a:xfrm>
            <a:off x="6452768" y="2125510"/>
            <a:ext cx="0" cy="4085098"/>
          </a:xfrm>
          <a:prstGeom prst="line">
            <a:avLst/>
          </a:prstGeom>
        </p:spPr>
        <p:style>
          <a:lnRef idx="1">
            <a:schemeClr val="dk1"/>
          </a:lnRef>
          <a:fillRef idx="0">
            <a:schemeClr val="dk1"/>
          </a:fillRef>
          <a:effectRef idx="0">
            <a:schemeClr val="dk1"/>
          </a:effectRef>
          <a:fontRef idx="minor">
            <a:schemeClr val="tx1"/>
          </a:fontRef>
        </p:style>
      </p:cxnSp>
      <p:cxnSp>
        <p:nvCxnSpPr>
          <p:cNvPr id="58" name="직선 연결선 57">
            <a:extLst>
              <a:ext uri="{FF2B5EF4-FFF2-40B4-BE49-F238E27FC236}">
                <a16:creationId xmlns:a16="http://schemas.microsoft.com/office/drawing/2014/main" id="{4F502754-67C2-4CE6-8CC1-778797093C62}"/>
              </a:ext>
            </a:extLst>
          </p:cNvPr>
          <p:cNvCxnSpPr>
            <a:cxnSpLocks/>
          </p:cNvCxnSpPr>
          <p:nvPr/>
        </p:nvCxnSpPr>
        <p:spPr>
          <a:xfrm>
            <a:off x="2544425" y="2164075"/>
            <a:ext cx="0" cy="4085098"/>
          </a:xfrm>
          <a:prstGeom prst="line">
            <a:avLst/>
          </a:prstGeom>
        </p:spPr>
        <p:style>
          <a:lnRef idx="1">
            <a:schemeClr val="dk1"/>
          </a:lnRef>
          <a:fillRef idx="0">
            <a:schemeClr val="dk1"/>
          </a:fillRef>
          <a:effectRef idx="0">
            <a:schemeClr val="dk1"/>
          </a:effectRef>
          <a:fontRef idx="minor">
            <a:schemeClr val="tx1"/>
          </a:fontRef>
        </p:style>
      </p:cxnSp>
      <p:cxnSp>
        <p:nvCxnSpPr>
          <p:cNvPr id="60" name="직선 연결선 59">
            <a:extLst>
              <a:ext uri="{FF2B5EF4-FFF2-40B4-BE49-F238E27FC236}">
                <a16:creationId xmlns:a16="http://schemas.microsoft.com/office/drawing/2014/main" id="{8A88C747-17AB-46C1-B837-982BBD3A418B}"/>
              </a:ext>
            </a:extLst>
          </p:cNvPr>
          <p:cNvCxnSpPr>
            <a:cxnSpLocks/>
          </p:cNvCxnSpPr>
          <p:nvPr/>
        </p:nvCxnSpPr>
        <p:spPr>
          <a:xfrm>
            <a:off x="8380650" y="2066202"/>
            <a:ext cx="0" cy="4085098"/>
          </a:xfrm>
          <a:prstGeom prst="line">
            <a:avLst/>
          </a:prstGeom>
        </p:spPr>
        <p:style>
          <a:lnRef idx="1">
            <a:schemeClr val="dk1"/>
          </a:lnRef>
          <a:fillRef idx="0">
            <a:schemeClr val="dk1"/>
          </a:fillRef>
          <a:effectRef idx="0">
            <a:schemeClr val="dk1"/>
          </a:effectRef>
          <a:fontRef idx="minor">
            <a:schemeClr val="tx1"/>
          </a:fontRef>
        </p:style>
      </p:cxnSp>
      <p:sp>
        <p:nvSpPr>
          <p:cNvPr id="18" name="TextBox 17">
            <a:extLst>
              <a:ext uri="{FF2B5EF4-FFF2-40B4-BE49-F238E27FC236}">
                <a16:creationId xmlns:a16="http://schemas.microsoft.com/office/drawing/2014/main" id="{BB28AFDA-0C78-4103-96AA-52DF9A7E7BBB}"/>
              </a:ext>
            </a:extLst>
          </p:cNvPr>
          <p:cNvSpPr txBox="1"/>
          <p:nvPr/>
        </p:nvSpPr>
        <p:spPr>
          <a:xfrm>
            <a:off x="2308867" y="1876022"/>
            <a:ext cx="542136" cy="369332"/>
          </a:xfrm>
          <a:prstGeom prst="rect">
            <a:avLst/>
          </a:prstGeom>
          <a:noFill/>
        </p:spPr>
        <p:txBody>
          <a:bodyPr wrap="none" rtlCol="0">
            <a:spAutoFit/>
          </a:bodyPr>
          <a:lstStyle/>
          <a:p>
            <a:pPr algn="l"/>
            <a:r>
              <a:rPr lang="en-US" altLang="ko-KR">
                <a:latin typeface="Consolas" panose="020B0609020204030204" pitchFamily="49" charset="0"/>
              </a:rPr>
              <a:t>0</a:t>
            </a:r>
            <a:r>
              <a:rPr lang="ko-KR" altLang="en-US">
                <a:latin typeface="Consolas" panose="020B0609020204030204" pitchFamily="49" charset="0"/>
              </a:rPr>
              <a:t>층</a:t>
            </a:r>
          </a:p>
        </p:txBody>
      </p:sp>
      <p:sp>
        <p:nvSpPr>
          <p:cNvPr id="61" name="TextBox 60">
            <a:extLst>
              <a:ext uri="{FF2B5EF4-FFF2-40B4-BE49-F238E27FC236}">
                <a16:creationId xmlns:a16="http://schemas.microsoft.com/office/drawing/2014/main" id="{1A0FE1D4-0958-49E4-A001-0FAE6BF07A74}"/>
              </a:ext>
            </a:extLst>
          </p:cNvPr>
          <p:cNvSpPr txBox="1"/>
          <p:nvPr/>
        </p:nvSpPr>
        <p:spPr>
          <a:xfrm>
            <a:off x="4229853" y="1876022"/>
            <a:ext cx="542136" cy="369332"/>
          </a:xfrm>
          <a:prstGeom prst="rect">
            <a:avLst/>
          </a:prstGeom>
          <a:noFill/>
        </p:spPr>
        <p:txBody>
          <a:bodyPr wrap="none" rtlCol="0">
            <a:spAutoFit/>
          </a:bodyPr>
          <a:lstStyle/>
          <a:p>
            <a:pPr algn="l"/>
            <a:r>
              <a:rPr lang="en-US" altLang="ko-KR">
                <a:latin typeface="Consolas" panose="020B0609020204030204" pitchFamily="49" charset="0"/>
              </a:rPr>
              <a:t>1</a:t>
            </a:r>
            <a:r>
              <a:rPr lang="ko-KR" altLang="en-US">
                <a:latin typeface="Consolas" panose="020B0609020204030204" pitchFamily="49" charset="0"/>
              </a:rPr>
              <a:t>층</a:t>
            </a:r>
          </a:p>
        </p:txBody>
      </p:sp>
      <p:sp>
        <p:nvSpPr>
          <p:cNvPr id="63" name="TextBox 62">
            <a:extLst>
              <a:ext uri="{FF2B5EF4-FFF2-40B4-BE49-F238E27FC236}">
                <a16:creationId xmlns:a16="http://schemas.microsoft.com/office/drawing/2014/main" id="{2AD87B4F-1C82-499A-A9ED-BCB48A8084F8}"/>
              </a:ext>
            </a:extLst>
          </p:cNvPr>
          <p:cNvSpPr txBox="1"/>
          <p:nvPr/>
        </p:nvSpPr>
        <p:spPr>
          <a:xfrm>
            <a:off x="6235794" y="1876022"/>
            <a:ext cx="542136" cy="369332"/>
          </a:xfrm>
          <a:prstGeom prst="rect">
            <a:avLst/>
          </a:prstGeom>
          <a:noFill/>
        </p:spPr>
        <p:txBody>
          <a:bodyPr wrap="none" rtlCol="0">
            <a:spAutoFit/>
          </a:bodyPr>
          <a:lstStyle/>
          <a:p>
            <a:pPr algn="l"/>
            <a:r>
              <a:rPr lang="en-US" altLang="ko-KR">
                <a:latin typeface="Consolas" panose="020B0609020204030204" pitchFamily="49" charset="0"/>
              </a:rPr>
              <a:t>2</a:t>
            </a:r>
            <a:r>
              <a:rPr lang="ko-KR" altLang="en-US">
                <a:latin typeface="Consolas" panose="020B0609020204030204" pitchFamily="49" charset="0"/>
              </a:rPr>
              <a:t>층</a:t>
            </a:r>
          </a:p>
        </p:txBody>
      </p:sp>
      <p:sp>
        <p:nvSpPr>
          <p:cNvPr id="64" name="TextBox 63">
            <a:extLst>
              <a:ext uri="{FF2B5EF4-FFF2-40B4-BE49-F238E27FC236}">
                <a16:creationId xmlns:a16="http://schemas.microsoft.com/office/drawing/2014/main" id="{C787C38D-EFB5-4ADB-804F-FE4AFBAE6E99}"/>
              </a:ext>
            </a:extLst>
          </p:cNvPr>
          <p:cNvSpPr txBox="1"/>
          <p:nvPr/>
        </p:nvSpPr>
        <p:spPr>
          <a:xfrm>
            <a:off x="8127778" y="1876022"/>
            <a:ext cx="542136" cy="369332"/>
          </a:xfrm>
          <a:prstGeom prst="rect">
            <a:avLst/>
          </a:prstGeom>
          <a:noFill/>
        </p:spPr>
        <p:txBody>
          <a:bodyPr wrap="none" rtlCol="0">
            <a:spAutoFit/>
          </a:bodyPr>
          <a:lstStyle/>
          <a:p>
            <a:pPr algn="l"/>
            <a:r>
              <a:rPr lang="en-US" altLang="ko-KR">
                <a:latin typeface="Consolas" panose="020B0609020204030204" pitchFamily="49" charset="0"/>
              </a:rPr>
              <a:t>3</a:t>
            </a:r>
            <a:r>
              <a:rPr lang="ko-KR" altLang="en-US">
                <a:latin typeface="Consolas" panose="020B0609020204030204" pitchFamily="49" charset="0"/>
              </a:rPr>
              <a:t>층</a:t>
            </a:r>
          </a:p>
        </p:txBody>
      </p:sp>
      <p:sp>
        <p:nvSpPr>
          <p:cNvPr id="3" name="텍스트 개체 틀 2">
            <a:extLst>
              <a:ext uri="{FF2B5EF4-FFF2-40B4-BE49-F238E27FC236}">
                <a16:creationId xmlns:a16="http://schemas.microsoft.com/office/drawing/2014/main" id="{46A682BE-EC3B-469E-AA69-AE3097DF7C96}"/>
              </a:ext>
            </a:extLst>
          </p:cNvPr>
          <p:cNvSpPr>
            <a:spLocks noGrp="1"/>
          </p:cNvSpPr>
          <p:nvPr>
            <p:ph type="body" sz="quarter" idx="19"/>
          </p:nvPr>
        </p:nvSpPr>
        <p:spPr>
          <a:xfrm>
            <a:off x="276743" y="164293"/>
            <a:ext cx="5601544" cy="332399"/>
          </a:xfrm>
        </p:spPr>
        <p:txBody>
          <a:bodyPr/>
          <a:lstStyle/>
          <a:p>
            <a:r>
              <a:rPr lang="ko-KR" altLang="en-US" sz="2400" b="1">
                <a:solidFill>
                  <a:schemeClr val="tx1"/>
                </a:solidFill>
              </a:rPr>
              <a:t>딥러닝 이란</a:t>
            </a:r>
            <a:r>
              <a:rPr lang="en-US" altLang="ko-KR" sz="2400" b="1">
                <a:solidFill>
                  <a:schemeClr val="tx1"/>
                </a:solidFill>
              </a:rPr>
              <a:t>?</a:t>
            </a:r>
            <a:endParaRPr lang="ko-KR" altLang="en-US" sz="2400" b="1">
              <a:solidFill>
                <a:schemeClr val="tx1"/>
              </a:solidFill>
            </a:endParaRPr>
          </a:p>
        </p:txBody>
      </p:sp>
      <p:sp>
        <p:nvSpPr>
          <p:cNvPr id="69" name="텍스트 개체 틀 2">
            <a:extLst>
              <a:ext uri="{FF2B5EF4-FFF2-40B4-BE49-F238E27FC236}">
                <a16:creationId xmlns:a16="http://schemas.microsoft.com/office/drawing/2014/main" id="{7B7AD80F-E5F7-4F6B-AA69-94844F985746}"/>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Tree>
    <p:extLst>
      <p:ext uri="{BB962C8B-B14F-4D97-AF65-F5344CB8AC3E}">
        <p14:creationId xmlns:p14="http://schemas.microsoft.com/office/powerpoint/2010/main" val="2204128617"/>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직사각형 4">
            <a:extLst>
              <a:ext uri="{FF2B5EF4-FFF2-40B4-BE49-F238E27FC236}">
                <a16:creationId xmlns:a16="http://schemas.microsoft.com/office/drawing/2014/main" id="{C198C988-89C8-4746-928B-13D66B0701C8}"/>
              </a:ext>
            </a:extLst>
          </p:cNvPr>
          <p:cNvSpPr/>
          <p:nvPr/>
        </p:nvSpPr>
        <p:spPr>
          <a:xfrm>
            <a:off x="884548" y="797510"/>
            <a:ext cx="8259248" cy="5262979"/>
          </a:xfrm>
          <a:prstGeom prst="rect">
            <a:avLst/>
          </a:prstGeom>
          <a:solidFill>
            <a:srgbClr val="E2E2F6"/>
          </a:solidFill>
        </p:spPr>
        <p:txBody>
          <a:bodyPr wrap="square">
            <a:spAutoFit/>
          </a:bodyPr>
          <a:lstStyle/>
          <a:p>
            <a:r>
              <a:rPr lang="en-US" altLang="ko-KR" sz="1400" err="1">
                <a:latin typeface="Consolas" panose="020B0609020204030204" pitchFamily="49" charset="0"/>
              </a:rPr>
              <a:t>validation_scores</a:t>
            </a:r>
            <a:r>
              <a:rPr lang="en-US" altLang="ko-KR" sz="1400">
                <a:latin typeface="Consolas" panose="020B0609020204030204" pitchFamily="49" charset="0"/>
              </a:rPr>
              <a:t> = []</a:t>
            </a:r>
          </a:p>
          <a:p>
            <a:r>
              <a:rPr lang="en-US" altLang="ko-KR" sz="1400">
                <a:latin typeface="Consolas" panose="020B0609020204030204" pitchFamily="49" charset="0"/>
              </a:rPr>
              <a:t>k = 10</a:t>
            </a:r>
          </a:p>
          <a:p>
            <a:r>
              <a:rPr lang="en-US" altLang="ko-KR" sz="1400">
                <a:latin typeface="Consolas" panose="020B0609020204030204" pitchFamily="49" charset="0"/>
              </a:rPr>
              <a:t>bins = </a:t>
            </a:r>
            <a:r>
              <a:rPr lang="en-US" altLang="ko-KR" sz="1400" err="1">
                <a:latin typeface="Consolas" panose="020B0609020204030204" pitchFamily="49" charset="0"/>
              </a:rPr>
              <a:t>len</a:t>
            </a:r>
            <a:r>
              <a:rPr lang="en-US" altLang="ko-KR" sz="1400">
                <a:latin typeface="Consolas" panose="020B0609020204030204" pitchFamily="49" charset="0"/>
              </a:rPr>
              <a:t>(</a:t>
            </a:r>
            <a:r>
              <a:rPr lang="en-US" altLang="ko-KR" sz="1400" err="1">
                <a:latin typeface="Consolas" panose="020B0609020204030204" pitchFamily="49" charset="0"/>
              </a:rPr>
              <a:t>x_train_all</a:t>
            </a:r>
            <a:r>
              <a:rPr lang="en-US" altLang="ko-KR" sz="1400">
                <a:latin typeface="Consolas" panose="020B0609020204030204" pitchFamily="49" charset="0"/>
              </a:rPr>
              <a:t>) // k</a:t>
            </a:r>
          </a:p>
          <a:p>
            <a:endParaRPr lang="en-US" altLang="ko-KR" sz="1400">
              <a:latin typeface="Consolas" panose="020B0609020204030204" pitchFamily="49" charset="0"/>
            </a:endParaRPr>
          </a:p>
          <a:p>
            <a:r>
              <a:rPr lang="en-US" altLang="ko-KR" sz="1400">
                <a:latin typeface="Consolas" panose="020B0609020204030204" pitchFamily="49" charset="0"/>
              </a:rPr>
              <a:t>for </a:t>
            </a:r>
            <a:r>
              <a:rPr lang="en-US" altLang="ko-KR" sz="1400" err="1">
                <a:latin typeface="Consolas" panose="020B0609020204030204" pitchFamily="49" charset="0"/>
              </a:rPr>
              <a:t>i</a:t>
            </a:r>
            <a:r>
              <a:rPr lang="en-US" altLang="ko-KR" sz="1400">
                <a:latin typeface="Consolas" panose="020B0609020204030204" pitchFamily="49" charset="0"/>
              </a:rPr>
              <a:t> in range(k):</a:t>
            </a:r>
          </a:p>
          <a:p>
            <a:r>
              <a:rPr lang="en-US" altLang="ko-KR" sz="1400">
                <a:latin typeface="Consolas" panose="020B0609020204030204" pitchFamily="49" charset="0"/>
              </a:rPr>
              <a:t>    start = </a:t>
            </a:r>
            <a:r>
              <a:rPr lang="en-US" altLang="ko-KR" sz="1400" err="1">
                <a:latin typeface="Consolas" panose="020B0609020204030204" pitchFamily="49" charset="0"/>
              </a:rPr>
              <a:t>i</a:t>
            </a:r>
            <a:r>
              <a:rPr lang="en-US" altLang="ko-KR" sz="1400">
                <a:latin typeface="Consolas" panose="020B0609020204030204" pitchFamily="49" charset="0"/>
              </a:rPr>
              <a:t>*bins</a:t>
            </a:r>
          </a:p>
          <a:p>
            <a:r>
              <a:rPr lang="en-US" altLang="ko-KR" sz="1400">
                <a:latin typeface="Consolas" panose="020B0609020204030204" pitchFamily="49" charset="0"/>
              </a:rPr>
              <a:t>    end = (i+1)*bins</a:t>
            </a:r>
          </a:p>
          <a:p>
            <a:r>
              <a:rPr lang="en-US" altLang="ko-KR" sz="1400">
                <a:latin typeface="Consolas" panose="020B0609020204030204" pitchFamily="49" charset="0"/>
              </a:rPr>
              <a:t>    </a:t>
            </a:r>
            <a:r>
              <a:rPr lang="en-US" altLang="ko-KR" sz="1400" err="1">
                <a:latin typeface="Consolas" panose="020B0609020204030204" pitchFamily="49" charset="0"/>
              </a:rPr>
              <a:t>val_fold</a:t>
            </a:r>
            <a:r>
              <a:rPr lang="en-US" altLang="ko-KR" sz="1400">
                <a:latin typeface="Consolas" panose="020B0609020204030204" pitchFamily="49" charset="0"/>
              </a:rPr>
              <a:t> = </a:t>
            </a:r>
            <a:r>
              <a:rPr lang="en-US" altLang="ko-KR" sz="1400" err="1">
                <a:latin typeface="Consolas" panose="020B0609020204030204" pitchFamily="49" charset="0"/>
              </a:rPr>
              <a:t>x_train_all</a:t>
            </a:r>
            <a:r>
              <a:rPr lang="en-US" altLang="ko-KR" sz="1400">
                <a:latin typeface="Consolas" panose="020B0609020204030204" pitchFamily="49" charset="0"/>
              </a:rPr>
              <a:t>[</a:t>
            </a:r>
            <a:r>
              <a:rPr lang="en-US" altLang="ko-KR" sz="1400" err="1">
                <a:latin typeface="Consolas" panose="020B0609020204030204" pitchFamily="49" charset="0"/>
              </a:rPr>
              <a:t>start:end</a:t>
            </a:r>
            <a:r>
              <a:rPr lang="en-US" altLang="ko-KR" sz="1400">
                <a:latin typeface="Consolas" panose="020B0609020204030204" pitchFamily="49" charset="0"/>
              </a:rPr>
              <a:t>]</a:t>
            </a:r>
          </a:p>
          <a:p>
            <a:r>
              <a:rPr lang="en-US" altLang="ko-KR" sz="1400">
                <a:latin typeface="Consolas" panose="020B0609020204030204" pitchFamily="49" charset="0"/>
              </a:rPr>
              <a:t>    </a:t>
            </a:r>
            <a:r>
              <a:rPr lang="en-US" altLang="ko-KR" sz="1400" err="1">
                <a:latin typeface="Consolas" panose="020B0609020204030204" pitchFamily="49" charset="0"/>
              </a:rPr>
              <a:t>val_target</a:t>
            </a:r>
            <a:r>
              <a:rPr lang="en-US" altLang="ko-KR" sz="1400">
                <a:latin typeface="Consolas" panose="020B0609020204030204" pitchFamily="49" charset="0"/>
              </a:rPr>
              <a:t> = </a:t>
            </a:r>
            <a:r>
              <a:rPr lang="en-US" altLang="ko-KR" sz="1400" err="1">
                <a:latin typeface="Consolas" panose="020B0609020204030204" pitchFamily="49" charset="0"/>
              </a:rPr>
              <a:t>y_train_all</a:t>
            </a:r>
            <a:r>
              <a:rPr lang="en-US" altLang="ko-KR" sz="1400">
                <a:latin typeface="Consolas" panose="020B0609020204030204" pitchFamily="49" charset="0"/>
              </a:rPr>
              <a:t>[</a:t>
            </a:r>
            <a:r>
              <a:rPr lang="en-US" altLang="ko-KR" sz="1400" err="1">
                <a:latin typeface="Consolas" panose="020B0609020204030204" pitchFamily="49" charset="0"/>
              </a:rPr>
              <a:t>start:end</a:t>
            </a:r>
            <a:r>
              <a:rPr lang="en-US" altLang="ko-KR" sz="1400">
                <a:latin typeface="Consolas" panose="020B0609020204030204" pitchFamily="49" charset="0"/>
              </a:rPr>
              <a:t>]</a:t>
            </a:r>
          </a:p>
          <a:p>
            <a:r>
              <a:rPr lang="en-US" altLang="ko-KR" sz="1400">
                <a:latin typeface="Consolas" panose="020B0609020204030204" pitchFamily="49" charset="0"/>
              </a:rPr>
              <a:t>    </a:t>
            </a:r>
          </a:p>
          <a:p>
            <a:r>
              <a:rPr lang="en-US" altLang="ko-KR" sz="1400">
                <a:latin typeface="Consolas" panose="020B0609020204030204" pitchFamily="49" charset="0"/>
              </a:rPr>
              <a:t>    </a:t>
            </a:r>
            <a:r>
              <a:rPr lang="en-US" altLang="ko-KR" sz="1400" err="1">
                <a:latin typeface="Consolas" panose="020B0609020204030204" pitchFamily="49" charset="0"/>
              </a:rPr>
              <a:t>train_index</a:t>
            </a:r>
            <a:r>
              <a:rPr lang="en-US" altLang="ko-KR" sz="1400">
                <a:latin typeface="Consolas" panose="020B0609020204030204" pitchFamily="49" charset="0"/>
              </a:rPr>
              <a:t> = list(range(0, start))+list(range(end, </a:t>
            </a:r>
            <a:r>
              <a:rPr lang="en-US" altLang="ko-KR" sz="1400" err="1">
                <a:latin typeface="Consolas" panose="020B0609020204030204" pitchFamily="49" charset="0"/>
              </a:rPr>
              <a:t>len</a:t>
            </a:r>
            <a:r>
              <a:rPr lang="en-US" altLang="ko-KR" sz="1400">
                <a:latin typeface="Consolas" panose="020B0609020204030204" pitchFamily="49" charset="0"/>
              </a:rPr>
              <a:t>(</a:t>
            </a:r>
            <a:r>
              <a:rPr lang="en-US" altLang="ko-KR" sz="1400" err="1">
                <a:latin typeface="Consolas" panose="020B0609020204030204" pitchFamily="49" charset="0"/>
              </a:rPr>
              <a:t>x_train</a:t>
            </a:r>
            <a:r>
              <a:rPr lang="en-US" altLang="ko-KR" sz="1400">
                <a:latin typeface="Consolas" panose="020B0609020204030204" pitchFamily="49" charset="0"/>
              </a:rPr>
              <a:t>)))</a:t>
            </a:r>
          </a:p>
          <a:p>
            <a:r>
              <a:rPr lang="en-US" altLang="ko-KR" sz="1400">
                <a:latin typeface="Consolas" panose="020B0609020204030204" pitchFamily="49" charset="0"/>
              </a:rPr>
              <a:t>    </a:t>
            </a:r>
            <a:r>
              <a:rPr lang="en-US" altLang="ko-KR" sz="1400" err="1">
                <a:latin typeface="Consolas" panose="020B0609020204030204" pitchFamily="49" charset="0"/>
              </a:rPr>
              <a:t>train_fold</a:t>
            </a:r>
            <a:r>
              <a:rPr lang="en-US" altLang="ko-KR" sz="1400">
                <a:latin typeface="Consolas" panose="020B0609020204030204" pitchFamily="49" charset="0"/>
              </a:rPr>
              <a:t> = </a:t>
            </a:r>
            <a:r>
              <a:rPr lang="en-US" altLang="ko-KR" sz="1400" err="1">
                <a:latin typeface="Consolas" panose="020B0609020204030204" pitchFamily="49" charset="0"/>
              </a:rPr>
              <a:t>x_train_all</a:t>
            </a:r>
            <a:r>
              <a:rPr lang="en-US" altLang="ko-KR" sz="1400">
                <a:latin typeface="Consolas" panose="020B0609020204030204" pitchFamily="49" charset="0"/>
              </a:rPr>
              <a:t>[</a:t>
            </a:r>
            <a:r>
              <a:rPr lang="en-US" altLang="ko-KR" sz="1400" err="1">
                <a:latin typeface="Consolas" panose="020B0609020204030204" pitchFamily="49" charset="0"/>
              </a:rPr>
              <a:t>train_index</a:t>
            </a:r>
            <a:r>
              <a:rPr lang="en-US" altLang="ko-KR" sz="1400">
                <a:latin typeface="Consolas" panose="020B0609020204030204" pitchFamily="49" charset="0"/>
              </a:rPr>
              <a:t>]</a:t>
            </a:r>
          </a:p>
          <a:p>
            <a:r>
              <a:rPr lang="en-US" altLang="ko-KR" sz="1400">
                <a:latin typeface="Consolas" panose="020B0609020204030204" pitchFamily="49" charset="0"/>
              </a:rPr>
              <a:t>    </a:t>
            </a:r>
            <a:r>
              <a:rPr lang="en-US" altLang="ko-KR" sz="1400" err="1">
                <a:latin typeface="Consolas" panose="020B0609020204030204" pitchFamily="49" charset="0"/>
              </a:rPr>
              <a:t>train_target</a:t>
            </a:r>
            <a:r>
              <a:rPr lang="en-US" altLang="ko-KR" sz="1400">
                <a:latin typeface="Consolas" panose="020B0609020204030204" pitchFamily="49" charset="0"/>
              </a:rPr>
              <a:t> = </a:t>
            </a:r>
            <a:r>
              <a:rPr lang="en-US" altLang="ko-KR" sz="1400" err="1">
                <a:latin typeface="Consolas" panose="020B0609020204030204" pitchFamily="49" charset="0"/>
              </a:rPr>
              <a:t>y_train_all</a:t>
            </a:r>
            <a:r>
              <a:rPr lang="en-US" altLang="ko-KR" sz="1400">
                <a:latin typeface="Consolas" panose="020B0609020204030204" pitchFamily="49" charset="0"/>
              </a:rPr>
              <a:t>[</a:t>
            </a:r>
            <a:r>
              <a:rPr lang="en-US" altLang="ko-KR" sz="1400" err="1">
                <a:latin typeface="Consolas" panose="020B0609020204030204" pitchFamily="49" charset="0"/>
              </a:rPr>
              <a:t>train_index</a:t>
            </a:r>
            <a:r>
              <a:rPr lang="en-US" altLang="ko-KR" sz="1400">
                <a:latin typeface="Consolas" panose="020B0609020204030204" pitchFamily="49" charset="0"/>
              </a:rPr>
              <a:t>]</a:t>
            </a:r>
          </a:p>
          <a:p>
            <a:r>
              <a:rPr lang="en-US" altLang="ko-KR" sz="1400">
                <a:latin typeface="Consolas" panose="020B0609020204030204" pitchFamily="49" charset="0"/>
              </a:rPr>
              <a:t>    </a:t>
            </a:r>
            <a:r>
              <a:rPr lang="en-US" altLang="ko-KR" sz="1400" err="1">
                <a:latin typeface="Consolas" panose="020B0609020204030204" pitchFamily="49" charset="0"/>
              </a:rPr>
              <a:t>train_mean</a:t>
            </a:r>
            <a:r>
              <a:rPr lang="en-US" altLang="ko-KR" sz="1400">
                <a:latin typeface="Consolas" panose="020B0609020204030204" pitchFamily="49" charset="0"/>
              </a:rPr>
              <a:t> = </a:t>
            </a:r>
            <a:r>
              <a:rPr lang="en-US" altLang="ko-KR" sz="1400" err="1">
                <a:latin typeface="Consolas" panose="020B0609020204030204" pitchFamily="49" charset="0"/>
              </a:rPr>
              <a:t>np.mean</a:t>
            </a:r>
            <a:r>
              <a:rPr lang="en-US" altLang="ko-KR" sz="1400">
                <a:latin typeface="Consolas" panose="020B0609020204030204" pitchFamily="49" charset="0"/>
              </a:rPr>
              <a:t>(</a:t>
            </a:r>
            <a:r>
              <a:rPr lang="en-US" altLang="ko-KR" sz="1400" err="1">
                <a:latin typeface="Consolas" panose="020B0609020204030204" pitchFamily="49" charset="0"/>
              </a:rPr>
              <a:t>train_fold</a:t>
            </a:r>
            <a:r>
              <a:rPr lang="en-US" altLang="ko-KR" sz="1400">
                <a:latin typeface="Consolas" panose="020B0609020204030204" pitchFamily="49" charset="0"/>
              </a:rPr>
              <a:t>, axis=0)</a:t>
            </a:r>
          </a:p>
          <a:p>
            <a:r>
              <a:rPr lang="en-US" altLang="ko-KR" sz="1400">
                <a:latin typeface="Consolas" panose="020B0609020204030204" pitchFamily="49" charset="0"/>
              </a:rPr>
              <a:t>    </a:t>
            </a:r>
            <a:r>
              <a:rPr lang="en-US" altLang="ko-KR" sz="1400" err="1">
                <a:latin typeface="Consolas" panose="020B0609020204030204" pitchFamily="49" charset="0"/>
              </a:rPr>
              <a:t>train_std</a:t>
            </a:r>
            <a:r>
              <a:rPr lang="en-US" altLang="ko-KR" sz="1400">
                <a:latin typeface="Consolas" panose="020B0609020204030204" pitchFamily="49" charset="0"/>
              </a:rPr>
              <a:t> = </a:t>
            </a:r>
            <a:r>
              <a:rPr lang="en-US" altLang="ko-KR" sz="1400" err="1">
                <a:latin typeface="Consolas" panose="020B0609020204030204" pitchFamily="49" charset="0"/>
              </a:rPr>
              <a:t>np.std</a:t>
            </a:r>
            <a:r>
              <a:rPr lang="en-US" altLang="ko-KR" sz="1400">
                <a:latin typeface="Consolas" panose="020B0609020204030204" pitchFamily="49" charset="0"/>
              </a:rPr>
              <a:t>(</a:t>
            </a:r>
            <a:r>
              <a:rPr lang="en-US" altLang="ko-KR" sz="1400" err="1">
                <a:latin typeface="Consolas" panose="020B0609020204030204" pitchFamily="49" charset="0"/>
              </a:rPr>
              <a:t>train_fold</a:t>
            </a:r>
            <a:r>
              <a:rPr lang="en-US" altLang="ko-KR" sz="1400">
                <a:latin typeface="Consolas" panose="020B0609020204030204" pitchFamily="49" charset="0"/>
              </a:rPr>
              <a:t>, axis=0)</a:t>
            </a:r>
          </a:p>
          <a:p>
            <a:r>
              <a:rPr lang="en-US" altLang="ko-KR" sz="1400">
                <a:latin typeface="Consolas" panose="020B0609020204030204" pitchFamily="49" charset="0"/>
              </a:rPr>
              <a:t>    </a:t>
            </a:r>
            <a:r>
              <a:rPr lang="en-US" altLang="ko-KR" sz="1400" err="1">
                <a:latin typeface="Consolas" panose="020B0609020204030204" pitchFamily="49" charset="0"/>
              </a:rPr>
              <a:t>train_fold_scaled</a:t>
            </a:r>
            <a:r>
              <a:rPr lang="en-US" altLang="ko-KR" sz="1400">
                <a:latin typeface="Consolas" panose="020B0609020204030204" pitchFamily="49" charset="0"/>
              </a:rPr>
              <a:t> = (</a:t>
            </a:r>
            <a:r>
              <a:rPr lang="en-US" altLang="ko-KR" sz="1400" err="1">
                <a:latin typeface="Consolas" panose="020B0609020204030204" pitchFamily="49" charset="0"/>
              </a:rPr>
              <a:t>train_fold</a:t>
            </a:r>
            <a:r>
              <a:rPr lang="en-US" altLang="ko-KR" sz="1400">
                <a:latin typeface="Consolas" panose="020B0609020204030204" pitchFamily="49" charset="0"/>
              </a:rPr>
              <a:t> - </a:t>
            </a:r>
            <a:r>
              <a:rPr lang="en-US" altLang="ko-KR" sz="1400" err="1">
                <a:latin typeface="Consolas" panose="020B0609020204030204" pitchFamily="49" charset="0"/>
              </a:rPr>
              <a:t>train_mean</a:t>
            </a:r>
            <a:r>
              <a:rPr lang="en-US" altLang="ko-KR" sz="1400">
                <a:latin typeface="Consolas" panose="020B0609020204030204" pitchFamily="49" charset="0"/>
              </a:rPr>
              <a:t>) / </a:t>
            </a:r>
            <a:r>
              <a:rPr lang="en-US" altLang="ko-KR" sz="1400" err="1">
                <a:latin typeface="Consolas" panose="020B0609020204030204" pitchFamily="49" charset="0"/>
              </a:rPr>
              <a:t>train_std</a:t>
            </a:r>
            <a:endParaRPr lang="en-US" altLang="ko-KR" sz="1400">
              <a:latin typeface="Consolas" panose="020B0609020204030204" pitchFamily="49" charset="0"/>
            </a:endParaRPr>
          </a:p>
          <a:p>
            <a:r>
              <a:rPr lang="en-US" altLang="ko-KR" sz="1400">
                <a:latin typeface="Consolas" panose="020B0609020204030204" pitchFamily="49" charset="0"/>
              </a:rPr>
              <a:t>    </a:t>
            </a:r>
            <a:r>
              <a:rPr lang="en-US" altLang="ko-KR" sz="1400" err="1">
                <a:latin typeface="Consolas" panose="020B0609020204030204" pitchFamily="49" charset="0"/>
              </a:rPr>
              <a:t>val_fold_scaled</a:t>
            </a:r>
            <a:r>
              <a:rPr lang="en-US" altLang="ko-KR" sz="1400">
                <a:latin typeface="Consolas" panose="020B0609020204030204" pitchFamily="49" charset="0"/>
              </a:rPr>
              <a:t> = (</a:t>
            </a:r>
            <a:r>
              <a:rPr lang="en-US" altLang="ko-KR" sz="1400" err="1">
                <a:latin typeface="Consolas" panose="020B0609020204030204" pitchFamily="49" charset="0"/>
              </a:rPr>
              <a:t>val_fold</a:t>
            </a:r>
            <a:r>
              <a:rPr lang="en-US" altLang="ko-KR" sz="1400">
                <a:latin typeface="Consolas" panose="020B0609020204030204" pitchFamily="49" charset="0"/>
              </a:rPr>
              <a:t> - </a:t>
            </a:r>
            <a:r>
              <a:rPr lang="en-US" altLang="ko-KR" sz="1400" err="1">
                <a:latin typeface="Consolas" panose="020B0609020204030204" pitchFamily="49" charset="0"/>
              </a:rPr>
              <a:t>train_mean</a:t>
            </a:r>
            <a:r>
              <a:rPr lang="en-US" altLang="ko-KR" sz="1400">
                <a:latin typeface="Consolas" panose="020B0609020204030204" pitchFamily="49" charset="0"/>
              </a:rPr>
              <a:t>) / </a:t>
            </a:r>
            <a:r>
              <a:rPr lang="en-US" altLang="ko-KR" sz="1400" err="1">
                <a:latin typeface="Consolas" panose="020B0609020204030204" pitchFamily="49" charset="0"/>
              </a:rPr>
              <a:t>train_std</a:t>
            </a:r>
            <a:endParaRPr lang="en-US" altLang="ko-KR" sz="1400">
              <a:latin typeface="Consolas" panose="020B0609020204030204" pitchFamily="49" charset="0"/>
            </a:endParaRPr>
          </a:p>
          <a:p>
            <a:r>
              <a:rPr lang="en-US" altLang="ko-KR" sz="1400">
                <a:latin typeface="Consolas" panose="020B0609020204030204" pitchFamily="49" charset="0"/>
              </a:rPr>
              <a:t>    </a:t>
            </a:r>
          </a:p>
          <a:p>
            <a:r>
              <a:rPr lang="en-US" altLang="ko-KR" sz="1400">
                <a:latin typeface="Consolas" panose="020B0609020204030204" pitchFamily="49" charset="0"/>
              </a:rPr>
              <a:t>    </a:t>
            </a:r>
            <a:r>
              <a:rPr lang="en-US" altLang="ko-KR" sz="1400" err="1">
                <a:latin typeface="Consolas" panose="020B0609020204030204" pitchFamily="49" charset="0"/>
              </a:rPr>
              <a:t>lyr</a:t>
            </a:r>
            <a:r>
              <a:rPr lang="en-US" altLang="ko-KR" sz="1400">
                <a:latin typeface="Consolas" panose="020B0609020204030204" pitchFamily="49" charset="0"/>
              </a:rPr>
              <a:t> = </a:t>
            </a:r>
            <a:r>
              <a:rPr lang="en-US" altLang="ko-KR" sz="1400" err="1">
                <a:latin typeface="Consolas" panose="020B0609020204030204" pitchFamily="49" charset="0"/>
              </a:rPr>
              <a:t>SingleLayer</a:t>
            </a:r>
            <a:r>
              <a:rPr lang="en-US" altLang="ko-KR" sz="1400">
                <a:latin typeface="Consolas" panose="020B0609020204030204" pitchFamily="49" charset="0"/>
              </a:rPr>
              <a:t>(l2=0.01)</a:t>
            </a:r>
          </a:p>
          <a:p>
            <a:r>
              <a:rPr lang="en-US" altLang="ko-KR" sz="1400">
                <a:latin typeface="Consolas" panose="020B0609020204030204" pitchFamily="49" charset="0"/>
              </a:rPr>
              <a:t>    </a:t>
            </a:r>
            <a:r>
              <a:rPr lang="en-US" altLang="ko-KR" sz="1400" err="1">
                <a:latin typeface="Consolas" panose="020B0609020204030204" pitchFamily="49" charset="0"/>
              </a:rPr>
              <a:t>lyr.fit</a:t>
            </a:r>
            <a:r>
              <a:rPr lang="en-US" altLang="ko-KR" sz="1400">
                <a:latin typeface="Consolas" panose="020B0609020204030204" pitchFamily="49" charset="0"/>
              </a:rPr>
              <a:t>(</a:t>
            </a:r>
            <a:r>
              <a:rPr lang="en-US" altLang="ko-KR" sz="1400" err="1">
                <a:latin typeface="Consolas" panose="020B0609020204030204" pitchFamily="49" charset="0"/>
              </a:rPr>
              <a:t>train_fold_scaled</a:t>
            </a:r>
            <a:r>
              <a:rPr lang="en-US" altLang="ko-KR" sz="1400">
                <a:latin typeface="Consolas" panose="020B0609020204030204" pitchFamily="49" charset="0"/>
              </a:rPr>
              <a:t>, </a:t>
            </a:r>
            <a:r>
              <a:rPr lang="en-US" altLang="ko-KR" sz="1400" err="1">
                <a:latin typeface="Consolas" panose="020B0609020204030204" pitchFamily="49" charset="0"/>
              </a:rPr>
              <a:t>train_target</a:t>
            </a:r>
            <a:r>
              <a:rPr lang="en-US" altLang="ko-KR" sz="1400">
                <a:latin typeface="Consolas" panose="020B0609020204030204" pitchFamily="49" charset="0"/>
              </a:rPr>
              <a:t>, epochs=50)</a:t>
            </a:r>
          </a:p>
          <a:p>
            <a:r>
              <a:rPr lang="en-US" altLang="ko-KR" sz="1400">
                <a:latin typeface="Consolas" panose="020B0609020204030204" pitchFamily="49" charset="0"/>
              </a:rPr>
              <a:t>    score = </a:t>
            </a:r>
            <a:r>
              <a:rPr lang="en-US" altLang="ko-KR" sz="1400" err="1">
                <a:latin typeface="Consolas" panose="020B0609020204030204" pitchFamily="49" charset="0"/>
              </a:rPr>
              <a:t>lyr.score</a:t>
            </a:r>
            <a:r>
              <a:rPr lang="en-US" altLang="ko-KR" sz="1400">
                <a:latin typeface="Consolas" panose="020B0609020204030204" pitchFamily="49" charset="0"/>
              </a:rPr>
              <a:t>(</a:t>
            </a:r>
            <a:r>
              <a:rPr lang="en-US" altLang="ko-KR" sz="1400" err="1">
                <a:latin typeface="Consolas" panose="020B0609020204030204" pitchFamily="49" charset="0"/>
              </a:rPr>
              <a:t>val_fold_scaled</a:t>
            </a:r>
            <a:r>
              <a:rPr lang="en-US" altLang="ko-KR" sz="1400">
                <a:latin typeface="Consolas" panose="020B0609020204030204" pitchFamily="49" charset="0"/>
              </a:rPr>
              <a:t>, </a:t>
            </a:r>
            <a:r>
              <a:rPr lang="en-US" altLang="ko-KR" sz="1400" err="1">
                <a:latin typeface="Consolas" panose="020B0609020204030204" pitchFamily="49" charset="0"/>
              </a:rPr>
              <a:t>val_target</a:t>
            </a:r>
            <a:r>
              <a:rPr lang="en-US" altLang="ko-KR" sz="1400">
                <a:latin typeface="Consolas" panose="020B0609020204030204" pitchFamily="49" charset="0"/>
              </a:rPr>
              <a:t>)</a:t>
            </a:r>
          </a:p>
          <a:p>
            <a:r>
              <a:rPr lang="en-US" altLang="ko-KR" sz="1400">
                <a:latin typeface="Consolas" panose="020B0609020204030204" pitchFamily="49" charset="0"/>
              </a:rPr>
              <a:t>    </a:t>
            </a:r>
            <a:r>
              <a:rPr lang="en-US" altLang="ko-KR" sz="1400" err="1">
                <a:latin typeface="Consolas" panose="020B0609020204030204" pitchFamily="49" charset="0"/>
              </a:rPr>
              <a:t>validation_scores.append</a:t>
            </a:r>
            <a:r>
              <a:rPr lang="en-US" altLang="ko-KR" sz="1400">
                <a:latin typeface="Consolas" panose="020B0609020204030204" pitchFamily="49" charset="0"/>
              </a:rPr>
              <a:t>(score)</a:t>
            </a:r>
          </a:p>
          <a:p>
            <a:endParaRPr lang="en-US" altLang="ko-KR" sz="1400">
              <a:latin typeface="Consolas" panose="020B0609020204030204" pitchFamily="49" charset="0"/>
            </a:endParaRPr>
          </a:p>
          <a:p>
            <a:r>
              <a:rPr lang="en-US" altLang="ko-KR" sz="1400">
                <a:latin typeface="Consolas" panose="020B0609020204030204" pitchFamily="49" charset="0"/>
              </a:rPr>
              <a:t>print(</a:t>
            </a:r>
            <a:r>
              <a:rPr lang="en-US" altLang="ko-KR" sz="1400" err="1">
                <a:latin typeface="Consolas" panose="020B0609020204030204" pitchFamily="49" charset="0"/>
              </a:rPr>
              <a:t>np.mean</a:t>
            </a:r>
            <a:r>
              <a:rPr lang="en-US" altLang="ko-KR" sz="1400">
                <a:latin typeface="Consolas" panose="020B0609020204030204" pitchFamily="49" charset="0"/>
              </a:rPr>
              <a:t>(</a:t>
            </a:r>
            <a:r>
              <a:rPr lang="en-US" altLang="ko-KR" sz="1400" err="1">
                <a:latin typeface="Consolas" panose="020B0609020204030204" pitchFamily="49" charset="0"/>
              </a:rPr>
              <a:t>validation_scores</a:t>
            </a:r>
            <a:r>
              <a:rPr lang="en-US" altLang="ko-KR" sz="1400">
                <a:latin typeface="Consolas" panose="020B0609020204030204" pitchFamily="49" charset="0"/>
              </a:rPr>
              <a:t>))</a:t>
            </a:r>
            <a:endParaRPr lang="ko-KR" altLang="en-US" sz="1400">
              <a:latin typeface="Consolas" panose="020B0609020204030204" pitchFamily="49" charset="0"/>
            </a:endParaRPr>
          </a:p>
        </p:txBody>
      </p:sp>
      <p:sp>
        <p:nvSpPr>
          <p:cNvPr id="3" name="직사각형 2">
            <a:extLst>
              <a:ext uri="{FF2B5EF4-FFF2-40B4-BE49-F238E27FC236}">
                <a16:creationId xmlns:a16="http://schemas.microsoft.com/office/drawing/2014/main" id="{1BB59F1E-186B-4A29-B766-3E78F2E8BDD8}"/>
              </a:ext>
            </a:extLst>
          </p:cNvPr>
          <p:cNvSpPr/>
          <p:nvPr/>
        </p:nvSpPr>
        <p:spPr>
          <a:xfrm>
            <a:off x="812540" y="6098174"/>
            <a:ext cx="2348720" cy="355162"/>
          </a:xfrm>
          <a:prstGeom prst="rect">
            <a:avLst/>
          </a:prstGeom>
        </p:spPr>
        <p:txBody>
          <a:bodyPr wrap="none">
            <a:spAutoFit/>
          </a:bodyPr>
          <a:lstStyle/>
          <a:p>
            <a:r>
              <a:rPr lang="en-US" altLang="ko-KR" sz="1708">
                <a:latin typeface="Consolas" panose="020B0609020204030204" pitchFamily="49" charset="0"/>
                <a:ea typeface="고도 M" panose="02000503000000020004" pitchFamily="2" charset="-127"/>
              </a:rPr>
              <a:t>0.9711111111111113</a:t>
            </a:r>
            <a:endParaRPr lang="ko-KR" altLang="en-US" sz="1708">
              <a:latin typeface="Consolas" panose="020B0609020204030204" pitchFamily="49" charset="0"/>
              <a:ea typeface="고도 M" panose="02000503000000020004" pitchFamily="2" charset="-127"/>
            </a:endParaRPr>
          </a:p>
        </p:txBody>
      </p:sp>
      <p:sp>
        <p:nvSpPr>
          <p:cNvPr id="2" name="텍스트 개체 틀 1">
            <a:extLst>
              <a:ext uri="{FF2B5EF4-FFF2-40B4-BE49-F238E27FC236}">
                <a16:creationId xmlns:a16="http://schemas.microsoft.com/office/drawing/2014/main" id="{3FD6C727-9818-489F-9DFD-71C1DC5423CD}"/>
              </a:ext>
            </a:extLst>
          </p:cNvPr>
          <p:cNvSpPr>
            <a:spLocks noGrp="1"/>
          </p:cNvSpPr>
          <p:nvPr>
            <p:ph type="body" sz="quarter" idx="19"/>
          </p:nvPr>
        </p:nvSpPr>
        <p:spPr/>
        <p:txBody>
          <a:bodyPr/>
          <a:lstStyle/>
          <a:p>
            <a:r>
              <a:rPr lang="en-US" altLang="ko-KR"/>
              <a:t>K </a:t>
            </a:r>
            <a:r>
              <a:rPr lang="ko-KR" altLang="en-US"/>
              <a:t>폴드 교차 검증</a:t>
            </a:r>
          </a:p>
        </p:txBody>
      </p:sp>
      <p:sp>
        <p:nvSpPr>
          <p:cNvPr id="8" name="텍스트 개체 틀 6">
            <a:extLst>
              <a:ext uri="{FF2B5EF4-FFF2-40B4-BE49-F238E27FC236}">
                <a16:creationId xmlns:a16="http://schemas.microsoft.com/office/drawing/2014/main" id="{260076AB-22ED-4419-967B-E756CF74A9E9}"/>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2223905655"/>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A75B9E53-0467-43A3-8A73-1A8FAE6C2D5F}"/>
              </a:ext>
            </a:extLst>
          </p:cNvPr>
          <p:cNvSpPr/>
          <p:nvPr/>
        </p:nvSpPr>
        <p:spPr>
          <a:xfrm>
            <a:off x="6669180" y="1599421"/>
            <a:ext cx="1115924" cy="3849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EE6209A4-DE67-4835-9978-0BAF84FA6F21}"/>
              </a:ext>
            </a:extLst>
          </p:cNvPr>
          <p:cNvSpPr/>
          <p:nvPr/>
        </p:nvSpPr>
        <p:spPr>
          <a:xfrm>
            <a:off x="5552527" y="1599419"/>
            <a:ext cx="1115924" cy="3849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C6B3FA3B-BE32-4C2B-80F6-D2D52DE47AA1}"/>
              </a:ext>
            </a:extLst>
          </p:cNvPr>
          <p:cNvSpPr/>
          <p:nvPr/>
        </p:nvSpPr>
        <p:spPr>
          <a:xfrm>
            <a:off x="4435876" y="1599417"/>
            <a:ext cx="1115924" cy="3849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58D58838-C1DC-49EA-8E59-92071A358B35}"/>
              </a:ext>
            </a:extLst>
          </p:cNvPr>
          <p:cNvSpPr/>
          <p:nvPr/>
        </p:nvSpPr>
        <p:spPr>
          <a:xfrm>
            <a:off x="3319224" y="1599416"/>
            <a:ext cx="1115924" cy="3849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4" name="TextBox 3">
            <a:extLst>
              <a:ext uri="{FF2B5EF4-FFF2-40B4-BE49-F238E27FC236}">
                <a16:creationId xmlns:a16="http://schemas.microsoft.com/office/drawing/2014/main" id="{328A01F0-FB49-48C5-8A18-AAF6D30AA59E}"/>
              </a:ext>
            </a:extLst>
          </p:cNvPr>
          <p:cNvSpPr txBox="1"/>
          <p:nvPr/>
        </p:nvSpPr>
        <p:spPr>
          <a:xfrm>
            <a:off x="1698169" y="1115441"/>
            <a:ext cx="785793" cy="355162"/>
          </a:xfrm>
          <a:prstGeom prst="rect">
            <a:avLst/>
          </a:prstGeom>
          <a:noFill/>
        </p:spPr>
        <p:txBody>
          <a:bodyPr wrap="none" rtlCol="0">
            <a:spAutoFit/>
          </a:bodyPr>
          <a:lstStyle/>
          <a:p>
            <a:pPr algn="l"/>
            <a:r>
              <a:rPr lang="en-US" altLang="ko-KR" sz="1708">
                <a:latin typeface="Consolas" panose="020B0609020204030204" pitchFamily="49" charset="0"/>
              </a:rPr>
              <a:t>start</a:t>
            </a:r>
            <a:endParaRPr lang="ko-KR" altLang="en-US" sz="1708">
              <a:latin typeface="Consolas" panose="020B0609020204030204" pitchFamily="49" charset="0"/>
            </a:endParaRPr>
          </a:p>
        </p:txBody>
      </p:sp>
      <p:sp>
        <p:nvSpPr>
          <p:cNvPr id="17" name="TextBox 16">
            <a:extLst>
              <a:ext uri="{FF2B5EF4-FFF2-40B4-BE49-F238E27FC236}">
                <a16:creationId xmlns:a16="http://schemas.microsoft.com/office/drawing/2014/main" id="{D3ADB020-DF40-4CE1-B650-2B271A5FD81D}"/>
              </a:ext>
            </a:extLst>
          </p:cNvPr>
          <p:cNvSpPr txBox="1"/>
          <p:nvPr/>
        </p:nvSpPr>
        <p:spPr>
          <a:xfrm>
            <a:off x="3234679" y="1115441"/>
            <a:ext cx="545342" cy="355162"/>
          </a:xfrm>
          <a:prstGeom prst="rect">
            <a:avLst/>
          </a:prstGeom>
          <a:noFill/>
        </p:spPr>
        <p:txBody>
          <a:bodyPr wrap="none" rtlCol="0">
            <a:spAutoFit/>
          </a:bodyPr>
          <a:lstStyle/>
          <a:p>
            <a:pPr algn="l"/>
            <a:r>
              <a:rPr lang="en-US" altLang="ko-KR" sz="1708">
                <a:latin typeface="Consolas" panose="020B0609020204030204" pitchFamily="49" charset="0"/>
              </a:rPr>
              <a:t>end</a:t>
            </a:r>
            <a:endParaRPr lang="ko-KR" altLang="en-US" sz="1708">
              <a:latin typeface="Consolas" panose="020B0609020204030204" pitchFamily="49" charset="0"/>
            </a:endParaRPr>
          </a:p>
        </p:txBody>
      </p:sp>
      <p:cxnSp>
        <p:nvCxnSpPr>
          <p:cNvPr id="16" name="직선 화살표 연결선 15">
            <a:extLst>
              <a:ext uri="{FF2B5EF4-FFF2-40B4-BE49-F238E27FC236}">
                <a16:creationId xmlns:a16="http://schemas.microsoft.com/office/drawing/2014/main" id="{4BAE0386-66E1-4F2B-8041-F83388976FBD}"/>
              </a:ext>
            </a:extLst>
          </p:cNvPr>
          <p:cNvCxnSpPr>
            <a:cxnSpLocks/>
            <a:stCxn id="4" idx="2"/>
          </p:cNvCxnSpPr>
          <p:nvPr/>
        </p:nvCxnSpPr>
        <p:spPr>
          <a:xfrm>
            <a:off x="2091066" y="1470603"/>
            <a:ext cx="123825" cy="12881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B7B25692-D6B1-439F-8E1D-6E854C0B4782}"/>
              </a:ext>
            </a:extLst>
          </p:cNvPr>
          <p:cNvCxnSpPr>
            <a:cxnSpLocks/>
            <a:stCxn id="17" idx="2"/>
          </p:cNvCxnSpPr>
          <p:nvPr/>
        </p:nvCxnSpPr>
        <p:spPr>
          <a:xfrm flipH="1">
            <a:off x="3291269" y="1470603"/>
            <a:ext cx="216081" cy="12881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직사각형 28">
            <a:extLst>
              <a:ext uri="{FF2B5EF4-FFF2-40B4-BE49-F238E27FC236}">
                <a16:creationId xmlns:a16="http://schemas.microsoft.com/office/drawing/2014/main" id="{F6DC1DCB-6DA7-4991-939E-0667108EC86E}"/>
              </a:ext>
            </a:extLst>
          </p:cNvPr>
          <p:cNvSpPr/>
          <p:nvPr/>
        </p:nvSpPr>
        <p:spPr>
          <a:xfrm>
            <a:off x="6669180" y="2579819"/>
            <a:ext cx="1115924" cy="3849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D066E491-9B58-4237-8651-555D7120E1C0}"/>
              </a:ext>
            </a:extLst>
          </p:cNvPr>
          <p:cNvSpPr/>
          <p:nvPr/>
        </p:nvSpPr>
        <p:spPr>
          <a:xfrm>
            <a:off x="5552527" y="2579817"/>
            <a:ext cx="1115924" cy="3849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76BDB9FB-F497-4C9F-A931-356B8B101C9D}"/>
              </a:ext>
            </a:extLst>
          </p:cNvPr>
          <p:cNvSpPr/>
          <p:nvPr/>
        </p:nvSpPr>
        <p:spPr>
          <a:xfrm>
            <a:off x="4435876" y="2579816"/>
            <a:ext cx="1115924" cy="3849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A7D3DA56-A176-428F-85B3-9AB2392E8F6E}"/>
              </a:ext>
            </a:extLst>
          </p:cNvPr>
          <p:cNvSpPr/>
          <p:nvPr/>
        </p:nvSpPr>
        <p:spPr>
          <a:xfrm>
            <a:off x="2202572" y="2579813"/>
            <a:ext cx="1115924" cy="384961"/>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34" name="TextBox 33">
            <a:extLst>
              <a:ext uri="{FF2B5EF4-FFF2-40B4-BE49-F238E27FC236}">
                <a16:creationId xmlns:a16="http://schemas.microsoft.com/office/drawing/2014/main" id="{B40D7F7F-A4D0-4A52-B099-5D49716A9D1D}"/>
              </a:ext>
            </a:extLst>
          </p:cNvPr>
          <p:cNvSpPr txBox="1"/>
          <p:nvPr/>
        </p:nvSpPr>
        <p:spPr>
          <a:xfrm>
            <a:off x="2805524" y="2095839"/>
            <a:ext cx="785793" cy="355162"/>
          </a:xfrm>
          <a:prstGeom prst="rect">
            <a:avLst/>
          </a:prstGeom>
          <a:noFill/>
        </p:spPr>
        <p:txBody>
          <a:bodyPr wrap="none" rtlCol="0">
            <a:spAutoFit/>
          </a:bodyPr>
          <a:lstStyle/>
          <a:p>
            <a:pPr algn="l"/>
            <a:r>
              <a:rPr lang="en-US" altLang="ko-KR" sz="1708">
                <a:latin typeface="Consolas" panose="020B0609020204030204" pitchFamily="49" charset="0"/>
              </a:rPr>
              <a:t>start</a:t>
            </a:r>
            <a:endParaRPr lang="ko-KR" altLang="en-US" sz="1708">
              <a:latin typeface="Consolas" panose="020B0609020204030204" pitchFamily="49" charset="0"/>
            </a:endParaRPr>
          </a:p>
        </p:txBody>
      </p:sp>
      <p:sp>
        <p:nvSpPr>
          <p:cNvPr id="35" name="TextBox 34">
            <a:extLst>
              <a:ext uri="{FF2B5EF4-FFF2-40B4-BE49-F238E27FC236}">
                <a16:creationId xmlns:a16="http://schemas.microsoft.com/office/drawing/2014/main" id="{EBD09E04-8918-4BBF-A1BE-6D72AF4C4E44}"/>
              </a:ext>
            </a:extLst>
          </p:cNvPr>
          <p:cNvSpPr txBox="1"/>
          <p:nvPr/>
        </p:nvSpPr>
        <p:spPr>
          <a:xfrm>
            <a:off x="4342034" y="2095839"/>
            <a:ext cx="545342" cy="355162"/>
          </a:xfrm>
          <a:prstGeom prst="rect">
            <a:avLst/>
          </a:prstGeom>
          <a:noFill/>
        </p:spPr>
        <p:txBody>
          <a:bodyPr wrap="none" rtlCol="0">
            <a:spAutoFit/>
          </a:bodyPr>
          <a:lstStyle/>
          <a:p>
            <a:pPr algn="l"/>
            <a:r>
              <a:rPr lang="en-US" altLang="ko-KR" sz="1708">
                <a:latin typeface="Consolas" panose="020B0609020204030204" pitchFamily="49" charset="0"/>
              </a:rPr>
              <a:t>end</a:t>
            </a:r>
            <a:endParaRPr lang="ko-KR" altLang="en-US" sz="1708">
              <a:latin typeface="Consolas" panose="020B0609020204030204" pitchFamily="49" charset="0"/>
            </a:endParaRPr>
          </a:p>
        </p:txBody>
      </p:sp>
      <p:cxnSp>
        <p:nvCxnSpPr>
          <p:cNvPr id="36" name="직선 화살표 연결선 35">
            <a:extLst>
              <a:ext uri="{FF2B5EF4-FFF2-40B4-BE49-F238E27FC236}">
                <a16:creationId xmlns:a16="http://schemas.microsoft.com/office/drawing/2014/main" id="{3DB1DE92-8C78-4FD7-889A-E6CF0577C3A0}"/>
              </a:ext>
            </a:extLst>
          </p:cNvPr>
          <p:cNvCxnSpPr>
            <a:cxnSpLocks/>
            <a:stCxn id="34" idx="2"/>
          </p:cNvCxnSpPr>
          <p:nvPr/>
        </p:nvCxnSpPr>
        <p:spPr>
          <a:xfrm>
            <a:off x="3198421" y="2451001"/>
            <a:ext cx="123825" cy="12881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직선 화살표 연결선 36">
            <a:extLst>
              <a:ext uri="{FF2B5EF4-FFF2-40B4-BE49-F238E27FC236}">
                <a16:creationId xmlns:a16="http://schemas.microsoft.com/office/drawing/2014/main" id="{9A824147-6F05-4CA8-91D9-DD440A81D3D0}"/>
              </a:ext>
            </a:extLst>
          </p:cNvPr>
          <p:cNvCxnSpPr>
            <a:cxnSpLocks/>
            <a:stCxn id="35" idx="2"/>
          </p:cNvCxnSpPr>
          <p:nvPr/>
        </p:nvCxnSpPr>
        <p:spPr>
          <a:xfrm flipH="1">
            <a:off x="4398624" y="2451001"/>
            <a:ext cx="216081" cy="12881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직사각형 38">
            <a:extLst>
              <a:ext uri="{FF2B5EF4-FFF2-40B4-BE49-F238E27FC236}">
                <a16:creationId xmlns:a16="http://schemas.microsoft.com/office/drawing/2014/main" id="{3F96AC54-09F3-4065-8331-600EC93073FE}"/>
              </a:ext>
            </a:extLst>
          </p:cNvPr>
          <p:cNvSpPr/>
          <p:nvPr/>
        </p:nvSpPr>
        <p:spPr>
          <a:xfrm>
            <a:off x="6669180" y="3560218"/>
            <a:ext cx="1115924" cy="3849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D3224F06-6DB2-473C-8E87-0B261AD036C6}"/>
              </a:ext>
            </a:extLst>
          </p:cNvPr>
          <p:cNvSpPr/>
          <p:nvPr/>
        </p:nvSpPr>
        <p:spPr>
          <a:xfrm>
            <a:off x="5552527" y="3560216"/>
            <a:ext cx="1115924" cy="3849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651A969E-8234-427F-AF60-66FB80A695E9}"/>
              </a:ext>
            </a:extLst>
          </p:cNvPr>
          <p:cNvSpPr/>
          <p:nvPr/>
        </p:nvSpPr>
        <p:spPr>
          <a:xfrm>
            <a:off x="3319224" y="3560213"/>
            <a:ext cx="1115924" cy="3849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14044F24-5DB3-4B91-B638-91AE9C124EA3}"/>
              </a:ext>
            </a:extLst>
          </p:cNvPr>
          <p:cNvSpPr/>
          <p:nvPr/>
        </p:nvSpPr>
        <p:spPr>
          <a:xfrm>
            <a:off x="2202572" y="3560211"/>
            <a:ext cx="1115924" cy="384961"/>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44" name="TextBox 43">
            <a:extLst>
              <a:ext uri="{FF2B5EF4-FFF2-40B4-BE49-F238E27FC236}">
                <a16:creationId xmlns:a16="http://schemas.microsoft.com/office/drawing/2014/main" id="{6A703801-0D04-4C47-97F3-C10DAFA0EB27}"/>
              </a:ext>
            </a:extLst>
          </p:cNvPr>
          <p:cNvSpPr txBox="1"/>
          <p:nvPr/>
        </p:nvSpPr>
        <p:spPr>
          <a:xfrm>
            <a:off x="3934030" y="3076237"/>
            <a:ext cx="785793" cy="355162"/>
          </a:xfrm>
          <a:prstGeom prst="rect">
            <a:avLst/>
          </a:prstGeom>
          <a:noFill/>
        </p:spPr>
        <p:txBody>
          <a:bodyPr wrap="none" rtlCol="0">
            <a:spAutoFit/>
          </a:bodyPr>
          <a:lstStyle/>
          <a:p>
            <a:pPr algn="l"/>
            <a:r>
              <a:rPr lang="en-US" altLang="ko-KR" sz="1708">
                <a:latin typeface="Consolas" panose="020B0609020204030204" pitchFamily="49" charset="0"/>
              </a:rPr>
              <a:t>start</a:t>
            </a:r>
            <a:endParaRPr lang="ko-KR" altLang="en-US" sz="1708">
              <a:latin typeface="Consolas" panose="020B0609020204030204" pitchFamily="49" charset="0"/>
            </a:endParaRPr>
          </a:p>
        </p:txBody>
      </p:sp>
      <p:sp>
        <p:nvSpPr>
          <p:cNvPr id="45" name="TextBox 44">
            <a:extLst>
              <a:ext uri="{FF2B5EF4-FFF2-40B4-BE49-F238E27FC236}">
                <a16:creationId xmlns:a16="http://schemas.microsoft.com/office/drawing/2014/main" id="{62CACF87-3C3F-459D-B44D-A0F587700878}"/>
              </a:ext>
            </a:extLst>
          </p:cNvPr>
          <p:cNvSpPr txBox="1"/>
          <p:nvPr/>
        </p:nvSpPr>
        <p:spPr>
          <a:xfrm>
            <a:off x="5470541" y="3076237"/>
            <a:ext cx="545342" cy="355162"/>
          </a:xfrm>
          <a:prstGeom prst="rect">
            <a:avLst/>
          </a:prstGeom>
          <a:noFill/>
        </p:spPr>
        <p:txBody>
          <a:bodyPr wrap="none" rtlCol="0">
            <a:spAutoFit/>
          </a:bodyPr>
          <a:lstStyle/>
          <a:p>
            <a:pPr algn="l"/>
            <a:r>
              <a:rPr lang="en-US" altLang="ko-KR" sz="1708">
                <a:latin typeface="Consolas" panose="020B0609020204030204" pitchFamily="49" charset="0"/>
              </a:rPr>
              <a:t>end</a:t>
            </a:r>
            <a:endParaRPr lang="ko-KR" altLang="en-US" sz="1708">
              <a:latin typeface="Consolas" panose="020B0609020204030204" pitchFamily="49" charset="0"/>
            </a:endParaRPr>
          </a:p>
        </p:txBody>
      </p:sp>
      <p:cxnSp>
        <p:nvCxnSpPr>
          <p:cNvPr id="46" name="직선 화살표 연결선 45">
            <a:extLst>
              <a:ext uri="{FF2B5EF4-FFF2-40B4-BE49-F238E27FC236}">
                <a16:creationId xmlns:a16="http://schemas.microsoft.com/office/drawing/2014/main" id="{635BB751-5F38-4D53-B8F4-28E1F53C692F}"/>
              </a:ext>
            </a:extLst>
          </p:cNvPr>
          <p:cNvCxnSpPr>
            <a:cxnSpLocks/>
            <a:stCxn id="44" idx="2"/>
          </p:cNvCxnSpPr>
          <p:nvPr/>
        </p:nvCxnSpPr>
        <p:spPr>
          <a:xfrm>
            <a:off x="4326927" y="3431399"/>
            <a:ext cx="123825" cy="12881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C126B604-10E6-410B-B1F1-7266D41983C4}"/>
              </a:ext>
            </a:extLst>
          </p:cNvPr>
          <p:cNvCxnSpPr>
            <a:cxnSpLocks/>
            <a:stCxn id="45" idx="2"/>
          </p:cNvCxnSpPr>
          <p:nvPr/>
        </p:nvCxnSpPr>
        <p:spPr>
          <a:xfrm flipH="1">
            <a:off x="5527130" y="3431399"/>
            <a:ext cx="216082" cy="12881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직사각형 48">
            <a:extLst>
              <a:ext uri="{FF2B5EF4-FFF2-40B4-BE49-F238E27FC236}">
                <a16:creationId xmlns:a16="http://schemas.microsoft.com/office/drawing/2014/main" id="{769FA5AD-152F-4F19-87C4-C4A383EA7194}"/>
              </a:ext>
            </a:extLst>
          </p:cNvPr>
          <p:cNvSpPr/>
          <p:nvPr/>
        </p:nvSpPr>
        <p:spPr>
          <a:xfrm>
            <a:off x="6669180" y="4540616"/>
            <a:ext cx="1115924" cy="3849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93BF21A2-0EF2-4ABC-A06F-DD30A9E40269}"/>
              </a:ext>
            </a:extLst>
          </p:cNvPr>
          <p:cNvSpPr/>
          <p:nvPr/>
        </p:nvSpPr>
        <p:spPr>
          <a:xfrm>
            <a:off x="4435876" y="4540612"/>
            <a:ext cx="1115924" cy="3849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00B1CA11-41B6-4CAB-BF0A-5A25B85E53E1}"/>
              </a:ext>
            </a:extLst>
          </p:cNvPr>
          <p:cNvSpPr/>
          <p:nvPr/>
        </p:nvSpPr>
        <p:spPr>
          <a:xfrm>
            <a:off x="3319224" y="4540611"/>
            <a:ext cx="1115924" cy="3849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BF7D0766-88A2-4B1F-B9AF-010E103F9584}"/>
              </a:ext>
            </a:extLst>
          </p:cNvPr>
          <p:cNvSpPr/>
          <p:nvPr/>
        </p:nvSpPr>
        <p:spPr>
          <a:xfrm>
            <a:off x="2202572" y="4540609"/>
            <a:ext cx="1115924" cy="384961"/>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1908787C-BDF0-4ECA-92AA-5CB8D22E56F9}"/>
              </a:ext>
            </a:extLst>
          </p:cNvPr>
          <p:cNvSpPr txBox="1"/>
          <p:nvPr/>
        </p:nvSpPr>
        <p:spPr>
          <a:xfrm>
            <a:off x="5048435" y="4056635"/>
            <a:ext cx="785793" cy="355162"/>
          </a:xfrm>
          <a:prstGeom prst="rect">
            <a:avLst/>
          </a:prstGeom>
          <a:noFill/>
        </p:spPr>
        <p:txBody>
          <a:bodyPr wrap="none" rtlCol="0">
            <a:spAutoFit/>
          </a:bodyPr>
          <a:lstStyle/>
          <a:p>
            <a:pPr algn="l"/>
            <a:r>
              <a:rPr lang="en-US" altLang="ko-KR" sz="1708">
                <a:latin typeface="Consolas" panose="020B0609020204030204" pitchFamily="49" charset="0"/>
              </a:rPr>
              <a:t>start</a:t>
            </a:r>
            <a:endParaRPr lang="ko-KR" altLang="en-US" sz="1708">
              <a:latin typeface="Consolas" panose="020B0609020204030204" pitchFamily="49" charset="0"/>
            </a:endParaRPr>
          </a:p>
        </p:txBody>
      </p:sp>
      <p:sp>
        <p:nvSpPr>
          <p:cNvPr id="55" name="TextBox 54">
            <a:extLst>
              <a:ext uri="{FF2B5EF4-FFF2-40B4-BE49-F238E27FC236}">
                <a16:creationId xmlns:a16="http://schemas.microsoft.com/office/drawing/2014/main" id="{94E912D1-1314-40A2-8C9B-FD14ECD88C6C}"/>
              </a:ext>
            </a:extLst>
          </p:cNvPr>
          <p:cNvSpPr txBox="1"/>
          <p:nvPr/>
        </p:nvSpPr>
        <p:spPr>
          <a:xfrm>
            <a:off x="6584946" y="4056635"/>
            <a:ext cx="545342" cy="355162"/>
          </a:xfrm>
          <a:prstGeom prst="rect">
            <a:avLst/>
          </a:prstGeom>
          <a:noFill/>
        </p:spPr>
        <p:txBody>
          <a:bodyPr wrap="none" rtlCol="0">
            <a:spAutoFit/>
          </a:bodyPr>
          <a:lstStyle/>
          <a:p>
            <a:pPr algn="l"/>
            <a:r>
              <a:rPr lang="en-US" altLang="ko-KR" sz="1708">
                <a:latin typeface="Consolas" panose="020B0609020204030204" pitchFamily="49" charset="0"/>
              </a:rPr>
              <a:t>end</a:t>
            </a:r>
            <a:endParaRPr lang="ko-KR" altLang="en-US" sz="1708">
              <a:latin typeface="Consolas" panose="020B0609020204030204" pitchFamily="49" charset="0"/>
            </a:endParaRPr>
          </a:p>
        </p:txBody>
      </p:sp>
      <p:cxnSp>
        <p:nvCxnSpPr>
          <p:cNvPr id="56" name="직선 화살표 연결선 55">
            <a:extLst>
              <a:ext uri="{FF2B5EF4-FFF2-40B4-BE49-F238E27FC236}">
                <a16:creationId xmlns:a16="http://schemas.microsoft.com/office/drawing/2014/main" id="{2F448163-CBFF-48CA-8AB9-98DF79B42D3B}"/>
              </a:ext>
            </a:extLst>
          </p:cNvPr>
          <p:cNvCxnSpPr>
            <a:cxnSpLocks/>
            <a:stCxn id="54" idx="2"/>
          </p:cNvCxnSpPr>
          <p:nvPr/>
        </p:nvCxnSpPr>
        <p:spPr>
          <a:xfrm>
            <a:off x="5441332" y="4411797"/>
            <a:ext cx="123825" cy="12881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직선 화살표 연결선 56">
            <a:extLst>
              <a:ext uri="{FF2B5EF4-FFF2-40B4-BE49-F238E27FC236}">
                <a16:creationId xmlns:a16="http://schemas.microsoft.com/office/drawing/2014/main" id="{AD8EC3EB-0F51-45FB-8E0E-A30540B1CBED}"/>
              </a:ext>
            </a:extLst>
          </p:cNvPr>
          <p:cNvCxnSpPr>
            <a:cxnSpLocks/>
            <a:stCxn id="55" idx="2"/>
          </p:cNvCxnSpPr>
          <p:nvPr/>
        </p:nvCxnSpPr>
        <p:spPr>
          <a:xfrm flipH="1">
            <a:off x="6641535" y="4411797"/>
            <a:ext cx="216082" cy="12881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0" name="직사각형 59">
            <a:extLst>
              <a:ext uri="{FF2B5EF4-FFF2-40B4-BE49-F238E27FC236}">
                <a16:creationId xmlns:a16="http://schemas.microsoft.com/office/drawing/2014/main" id="{E2D112BC-A0F4-4FD1-A135-483C414A4DE9}"/>
              </a:ext>
            </a:extLst>
          </p:cNvPr>
          <p:cNvSpPr/>
          <p:nvPr/>
        </p:nvSpPr>
        <p:spPr>
          <a:xfrm>
            <a:off x="5552527" y="5521012"/>
            <a:ext cx="1115924" cy="3849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BC726F94-78B6-44B4-9BE5-9F418631B11B}"/>
              </a:ext>
            </a:extLst>
          </p:cNvPr>
          <p:cNvSpPr/>
          <p:nvPr/>
        </p:nvSpPr>
        <p:spPr>
          <a:xfrm>
            <a:off x="4435876" y="5521010"/>
            <a:ext cx="1115924" cy="3849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D117FD57-8F64-4AB5-8C48-40B50106EE7F}"/>
              </a:ext>
            </a:extLst>
          </p:cNvPr>
          <p:cNvSpPr/>
          <p:nvPr/>
        </p:nvSpPr>
        <p:spPr>
          <a:xfrm>
            <a:off x="3319224" y="5521009"/>
            <a:ext cx="1115924" cy="3849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C1430067-208B-4D48-B9DF-2BEFBB1EC752}"/>
              </a:ext>
            </a:extLst>
          </p:cNvPr>
          <p:cNvSpPr/>
          <p:nvPr/>
        </p:nvSpPr>
        <p:spPr>
          <a:xfrm>
            <a:off x="2202572" y="5521007"/>
            <a:ext cx="1115924" cy="384961"/>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64" name="TextBox 63">
            <a:extLst>
              <a:ext uri="{FF2B5EF4-FFF2-40B4-BE49-F238E27FC236}">
                <a16:creationId xmlns:a16="http://schemas.microsoft.com/office/drawing/2014/main" id="{FACD3694-3DFF-447E-9027-99F57BDADC61}"/>
              </a:ext>
            </a:extLst>
          </p:cNvPr>
          <p:cNvSpPr txBox="1"/>
          <p:nvPr/>
        </p:nvSpPr>
        <p:spPr>
          <a:xfrm>
            <a:off x="6169890" y="5057916"/>
            <a:ext cx="785793" cy="355162"/>
          </a:xfrm>
          <a:prstGeom prst="rect">
            <a:avLst/>
          </a:prstGeom>
          <a:noFill/>
        </p:spPr>
        <p:txBody>
          <a:bodyPr wrap="none" rtlCol="0">
            <a:spAutoFit/>
          </a:bodyPr>
          <a:lstStyle/>
          <a:p>
            <a:pPr algn="l"/>
            <a:r>
              <a:rPr lang="en-US" altLang="ko-KR" sz="1708">
                <a:latin typeface="Consolas" panose="020B0609020204030204" pitchFamily="49" charset="0"/>
              </a:rPr>
              <a:t>start</a:t>
            </a:r>
            <a:endParaRPr lang="ko-KR" altLang="en-US" sz="1708">
              <a:latin typeface="Consolas" panose="020B0609020204030204" pitchFamily="49" charset="0"/>
            </a:endParaRPr>
          </a:p>
        </p:txBody>
      </p:sp>
      <p:sp>
        <p:nvSpPr>
          <p:cNvPr id="65" name="TextBox 64">
            <a:extLst>
              <a:ext uri="{FF2B5EF4-FFF2-40B4-BE49-F238E27FC236}">
                <a16:creationId xmlns:a16="http://schemas.microsoft.com/office/drawing/2014/main" id="{73F90507-5D76-4989-8EF0-5FDBBF67DFD6}"/>
              </a:ext>
            </a:extLst>
          </p:cNvPr>
          <p:cNvSpPr txBox="1"/>
          <p:nvPr/>
        </p:nvSpPr>
        <p:spPr>
          <a:xfrm>
            <a:off x="7662489" y="5057916"/>
            <a:ext cx="545342" cy="355162"/>
          </a:xfrm>
          <a:prstGeom prst="rect">
            <a:avLst/>
          </a:prstGeom>
          <a:noFill/>
        </p:spPr>
        <p:txBody>
          <a:bodyPr wrap="none" rtlCol="0">
            <a:spAutoFit/>
          </a:bodyPr>
          <a:lstStyle/>
          <a:p>
            <a:pPr algn="l"/>
            <a:r>
              <a:rPr lang="en-US" altLang="ko-KR" sz="1708">
                <a:latin typeface="Consolas" panose="020B0609020204030204" pitchFamily="49" charset="0"/>
              </a:rPr>
              <a:t>end</a:t>
            </a:r>
            <a:endParaRPr lang="ko-KR" altLang="en-US" sz="1708">
              <a:latin typeface="Consolas" panose="020B0609020204030204" pitchFamily="49" charset="0"/>
            </a:endParaRPr>
          </a:p>
        </p:txBody>
      </p:sp>
      <p:cxnSp>
        <p:nvCxnSpPr>
          <p:cNvPr id="66" name="직선 화살표 연결선 65">
            <a:extLst>
              <a:ext uri="{FF2B5EF4-FFF2-40B4-BE49-F238E27FC236}">
                <a16:creationId xmlns:a16="http://schemas.microsoft.com/office/drawing/2014/main" id="{44305B9F-EA69-425C-A228-F33AC1247801}"/>
              </a:ext>
            </a:extLst>
          </p:cNvPr>
          <p:cNvCxnSpPr>
            <a:cxnSpLocks/>
            <a:stCxn id="64" idx="2"/>
          </p:cNvCxnSpPr>
          <p:nvPr/>
        </p:nvCxnSpPr>
        <p:spPr>
          <a:xfrm>
            <a:off x="6562787" y="5413078"/>
            <a:ext cx="123825" cy="10793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직선 화살표 연결선 66">
            <a:extLst>
              <a:ext uri="{FF2B5EF4-FFF2-40B4-BE49-F238E27FC236}">
                <a16:creationId xmlns:a16="http://schemas.microsoft.com/office/drawing/2014/main" id="{6127780C-B07F-41A1-A06F-EEF2F11D5665}"/>
              </a:ext>
            </a:extLst>
          </p:cNvPr>
          <p:cNvCxnSpPr>
            <a:cxnSpLocks/>
          </p:cNvCxnSpPr>
          <p:nvPr/>
        </p:nvCxnSpPr>
        <p:spPr>
          <a:xfrm flipH="1">
            <a:off x="7762990" y="5392196"/>
            <a:ext cx="216081" cy="12881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직사각형 9">
            <a:extLst>
              <a:ext uri="{FF2B5EF4-FFF2-40B4-BE49-F238E27FC236}">
                <a16:creationId xmlns:a16="http://schemas.microsoft.com/office/drawing/2014/main" id="{20460DC0-AE46-43B6-8A18-214E1B420C34}"/>
              </a:ext>
            </a:extLst>
          </p:cNvPr>
          <p:cNvSpPr/>
          <p:nvPr/>
        </p:nvSpPr>
        <p:spPr>
          <a:xfrm>
            <a:off x="2202572" y="1599414"/>
            <a:ext cx="1115924" cy="384961"/>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5FAE9218-1F66-4163-9D05-E29C9027BC46}"/>
              </a:ext>
            </a:extLst>
          </p:cNvPr>
          <p:cNvSpPr/>
          <p:nvPr/>
        </p:nvSpPr>
        <p:spPr>
          <a:xfrm>
            <a:off x="3319224" y="2579815"/>
            <a:ext cx="1115924" cy="384961"/>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341256A-A5CE-4ED5-AB95-D144BF37325C}"/>
              </a:ext>
            </a:extLst>
          </p:cNvPr>
          <p:cNvSpPr/>
          <p:nvPr/>
        </p:nvSpPr>
        <p:spPr>
          <a:xfrm>
            <a:off x="4435876" y="3560214"/>
            <a:ext cx="1115924" cy="384961"/>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857B3575-E044-4338-BC8D-CF6DBE4A986E}"/>
              </a:ext>
            </a:extLst>
          </p:cNvPr>
          <p:cNvSpPr/>
          <p:nvPr/>
        </p:nvSpPr>
        <p:spPr>
          <a:xfrm>
            <a:off x="5552527" y="4540614"/>
            <a:ext cx="1115924" cy="384961"/>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0690208F-676A-4C1D-A131-4547109ECF44}"/>
              </a:ext>
            </a:extLst>
          </p:cNvPr>
          <p:cNvSpPr/>
          <p:nvPr/>
        </p:nvSpPr>
        <p:spPr>
          <a:xfrm>
            <a:off x="6669180" y="5521014"/>
            <a:ext cx="1115924" cy="384961"/>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2" name="텍스트 개체 틀 1">
            <a:extLst>
              <a:ext uri="{FF2B5EF4-FFF2-40B4-BE49-F238E27FC236}">
                <a16:creationId xmlns:a16="http://schemas.microsoft.com/office/drawing/2014/main" id="{12757F83-F0CB-4ECC-8F69-54559C3CE994}"/>
              </a:ext>
            </a:extLst>
          </p:cNvPr>
          <p:cNvSpPr>
            <a:spLocks noGrp="1"/>
          </p:cNvSpPr>
          <p:nvPr>
            <p:ph type="body" sz="quarter" idx="19"/>
          </p:nvPr>
        </p:nvSpPr>
        <p:spPr/>
        <p:txBody>
          <a:bodyPr/>
          <a:lstStyle/>
          <a:p>
            <a:r>
              <a:rPr lang="en-US" altLang="ko-KR" sz="2400" b="1">
                <a:solidFill>
                  <a:srgbClr val="000000"/>
                </a:solidFill>
              </a:rPr>
              <a:t>K </a:t>
            </a:r>
            <a:r>
              <a:rPr lang="ko-KR" altLang="en-US" sz="2400" b="1">
                <a:solidFill>
                  <a:srgbClr val="000000"/>
                </a:solidFill>
              </a:rPr>
              <a:t>폴드 교차 검증</a:t>
            </a:r>
            <a:endParaRPr lang="ko-KR" altLang="en-US"/>
          </a:p>
        </p:txBody>
      </p:sp>
      <p:sp>
        <p:nvSpPr>
          <p:cNvPr id="58" name="텍스트 개체 틀 6">
            <a:extLst>
              <a:ext uri="{FF2B5EF4-FFF2-40B4-BE49-F238E27FC236}">
                <a16:creationId xmlns:a16="http://schemas.microsoft.com/office/drawing/2014/main" id="{8ACBBC43-FF5B-49A8-A078-FD1B8A627A5C}"/>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
        <p:nvSpPr>
          <p:cNvPr id="68" name="TextBox 67">
            <a:extLst>
              <a:ext uri="{FF2B5EF4-FFF2-40B4-BE49-F238E27FC236}">
                <a16:creationId xmlns:a16="http://schemas.microsoft.com/office/drawing/2014/main" id="{DD18E02A-C7A8-4296-87C9-5D2F2F40A300}"/>
              </a:ext>
            </a:extLst>
          </p:cNvPr>
          <p:cNvSpPr txBox="1"/>
          <p:nvPr/>
        </p:nvSpPr>
        <p:spPr>
          <a:xfrm>
            <a:off x="2036395" y="2160245"/>
            <a:ext cx="304892" cy="355162"/>
          </a:xfrm>
          <a:prstGeom prst="rect">
            <a:avLst/>
          </a:prstGeom>
          <a:noFill/>
        </p:spPr>
        <p:txBody>
          <a:bodyPr wrap="none" rtlCol="0">
            <a:spAutoFit/>
          </a:bodyPr>
          <a:lstStyle/>
          <a:p>
            <a:pPr algn="l"/>
            <a:r>
              <a:rPr lang="en-US" altLang="ko-KR" sz="1708">
                <a:latin typeface="Consolas" panose="020B0609020204030204" pitchFamily="49" charset="0"/>
              </a:rPr>
              <a:t>0</a:t>
            </a:r>
            <a:endParaRPr lang="ko-KR" altLang="en-US" sz="1708">
              <a:latin typeface="Consolas" panose="020B0609020204030204" pitchFamily="49" charset="0"/>
            </a:endParaRPr>
          </a:p>
        </p:txBody>
      </p:sp>
      <p:sp>
        <p:nvSpPr>
          <p:cNvPr id="69" name="TextBox 68">
            <a:extLst>
              <a:ext uri="{FF2B5EF4-FFF2-40B4-BE49-F238E27FC236}">
                <a16:creationId xmlns:a16="http://schemas.microsoft.com/office/drawing/2014/main" id="{5AD93040-6677-49AE-B3EE-2ECA8630DF4E}"/>
              </a:ext>
            </a:extLst>
          </p:cNvPr>
          <p:cNvSpPr txBox="1"/>
          <p:nvPr/>
        </p:nvSpPr>
        <p:spPr>
          <a:xfrm>
            <a:off x="7416596" y="2224651"/>
            <a:ext cx="906017" cy="355162"/>
          </a:xfrm>
          <a:prstGeom prst="rect">
            <a:avLst/>
          </a:prstGeom>
          <a:noFill/>
        </p:spPr>
        <p:txBody>
          <a:bodyPr wrap="none" rtlCol="0">
            <a:spAutoFit/>
          </a:bodyPr>
          <a:lstStyle/>
          <a:p>
            <a:pPr algn="l"/>
            <a:r>
              <a:rPr lang="en-US" altLang="ko-KR" sz="1708">
                <a:latin typeface="Consolas" panose="020B0609020204030204" pitchFamily="49" charset="0"/>
              </a:rPr>
              <a:t>len(x)</a:t>
            </a:r>
            <a:endParaRPr lang="ko-KR" altLang="en-US" sz="1708">
              <a:latin typeface="Consolas" panose="020B0609020204030204" pitchFamily="49" charset="0"/>
            </a:endParaRPr>
          </a:p>
        </p:txBody>
      </p:sp>
    </p:spTree>
    <p:extLst>
      <p:ext uri="{BB962C8B-B14F-4D97-AF65-F5344CB8AC3E}">
        <p14:creationId xmlns:p14="http://schemas.microsoft.com/office/powerpoint/2010/main" val="383345036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299903" y="2445479"/>
            <a:ext cx="5227873"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299903" y="5825132"/>
            <a:ext cx="5227873"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299903" y="2514763"/>
            <a:ext cx="5227873"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8" name="텍스트 개체 틀 7">
            <a:extLst>
              <a:ext uri="{FF2B5EF4-FFF2-40B4-BE49-F238E27FC236}">
                <a16:creationId xmlns:a16="http://schemas.microsoft.com/office/drawing/2014/main" id="{92FE334A-ADBB-4C53-859E-5AF809928038}"/>
              </a:ext>
            </a:extLst>
          </p:cNvPr>
          <p:cNvSpPr>
            <a:spLocks noGrp="1"/>
          </p:cNvSpPr>
          <p:nvPr>
            <p:ph type="body" sz="quarter" idx="12"/>
          </p:nvPr>
        </p:nvSpPr>
        <p:spPr>
          <a:xfrm>
            <a:off x="4891095" y="3104964"/>
            <a:ext cx="4441589" cy="315086"/>
          </a:xfrm>
        </p:spPr>
        <p:txBody>
          <a:bodyPr/>
          <a:lstStyle/>
          <a:p>
            <a:r>
              <a:rPr lang="en-US" altLang="ko-KR" b="1">
                <a:latin typeface="+mj-ea"/>
                <a:ea typeface="+mj-ea"/>
              </a:rPr>
              <a:t>4. </a:t>
            </a:r>
            <a:r>
              <a:rPr lang="ko-KR" altLang="en-US" b="1">
                <a:latin typeface="+mj-ea"/>
                <a:ea typeface="+mj-ea"/>
              </a:rPr>
              <a:t>다층 신경망 이해</a:t>
            </a:r>
          </a:p>
        </p:txBody>
      </p:sp>
      <p:sp>
        <p:nvSpPr>
          <p:cNvPr id="9" name="텍스트 개체 틀 8">
            <a:extLst>
              <a:ext uri="{FF2B5EF4-FFF2-40B4-BE49-F238E27FC236}">
                <a16:creationId xmlns:a16="http://schemas.microsoft.com/office/drawing/2014/main" id="{BECEA8C7-E363-4044-BA26-DF2502CC4F83}"/>
              </a:ext>
            </a:extLst>
          </p:cNvPr>
          <p:cNvSpPr>
            <a:spLocks noGrp="1"/>
          </p:cNvSpPr>
          <p:nvPr>
            <p:ph type="body" sz="quarter" idx="13"/>
          </p:nvPr>
        </p:nvSpPr>
        <p:spPr>
          <a:xfrm>
            <a:off x="4736976" y="3924204"/>
            <a:ext cx="4464050" cy="1787156"/>
          </a:xfrm>
        </p:spPr>
        <p:txBody>
          <a:bodyPr/>
          <a:lstStyle/>
          <a:p>
            <a:pPr>
              <a:lnSpc>
                <a:spcPts val="1300"/>
              </a:lnSpc>
            </a:pPr>
            <a:r>
              <a:rPr lang="ko-KR" altLang="en-US" sz="1600" b="1">
                <a:solidFill>
                  <a:prstClr val="black">
                    <a:lumMod val="75000"/>
                    <a:lumOff val="25000"/>
                  </a:prstClr>
                </a:solidFill>
                <a:latin typeface="맑은 고딕" pitchFamily="50" charset="-127"/>
                <a:ea typeface="맑은 고딕" pitchFamily="50" charset="-127"/>
              </a:rPr>
              <a:t>행렬 곱 연산</a:t>
            </a:r>
            <a:endParaRPr lang="en-US" altLang="ko-KR" sz="1600" b="1">
              <a:solidFill>
                <a:prstClr val="black">
                  <a:lumMod val="75000"/>
                  <a:lumOff val="25000"/>
                </a:prstClr>
              </a:solidFill>
              <a:latin typeface="맑은 고딕" pitchFamily="50" charset="-127"/>
              <a:ea typeface="맑은 고딕" pitchFamily="50" charset="-127"/>
            </a:endParaRPr>
          </a:p>
          <a:p>
            <a:pPr>
              <a:lnSpc>
                <a:spcPts val="1300"/>
              </a:lnSpc>
            </a:pPr>
            <a:r>
              <a:rPr lang="ko-KR" altLang="en-US" sz="1600" b="1">
                <a:solidFill>
                  <a:prstClr val="black">
                    <a:lumMod val="75000"/>
                    <a:lumOff val="25000"/>
                  </a:prstClr>
                </a:solidFill>
                <a:latin typeface="맑은 고딕" pitchFamily="50" charset="-127"/>
                <a:ea typeface="맑은 고딕" pitchFamily="50" charset="-127"/>
              </a:rPr>
              <a:t>배치경사 하강법 구현</a:t>
            </a:r>
            <a:endParaRPr lang="en-US" altLang="ko-KR" sz="1600" b="1">
              <a:solidFill>
                <a:prstClr val="black">
                  <a:lumMod val="75000"/>
                  <a:lumOff val="25000"/>
                </a:prstClr>
              </a:solidFill>
              <a:latin typeface="맑은 고딕" pitchFamily="50" charset="-127"/>
              <a:ea typeface="맑은 고딕" pitchFamily="50" charset="-127"/>
            </a:endParaRPr>
          </a:p>
          <a:p>
            <a:pPr>
              <a:lnSpc>
                <a:spcPts val="1300"/>
              </a:lnSpc>
            </a:pPr>
            <a:r>
              <a:rPr lang="en-US" altLang="ko-KR" sz="1600" b="1">
                <a:solidFill>
                  <a:prstClr val="black">
                    <a:lumMod val="75000"/>
                    <a:lumOff val="25000"/>
                  </a:prstClr>
                </a:solidFill>
                <a:latin typeface="맑은 고딕" pitchFamily="50" charset="-127"/>
                <a:ea typeface="맑은 고딕" pitchFamily="50" charset="-127"/>
              </a:rPr>
              <a:t>2</a:t>
            </a:r>
            <a:r>
              <a:rPr lang="ko-KR" altLang="en-US" sz="1600" b="1">
                <a:solidFill>
                  <a:prstClr val="black">
                    <a:lumMod val="75000"/>
                    <a:lumOff val="25000"/>
                  </a:prstClr>
                </a:solidFill>
                <a:latin typeface="맑은 고딕" pitchFamily="50" charset="-127"/>
                <a:ea typeface="맑은 고딕" pitchFamily="50" charset="-127"/>
              </a:rPr>
              <a:t>개의 층을 가진 신경망</a:t>
            </a:r>
            <a:r>
              <a:rPr lang="en-US" altLang="ko-KR" sz="1600" b="1">
                <a:solidFill>
                  <a:prstClr val="black">
                    <a:lumMod val="75000"/>
                    <a:lumOff val="25000"/>
                  </a:prstClr>
                </a:solidFill>
                <a:latin typeface="맑은 고딕" pitchFamily="50" charset="-127"/>
                <a:ea typeface="맑은 고딕" pitchFamily="50" charset="-127"/>
              </a:rPr>
              <a:t> </a:t>
            </a:r>
            <a:r>
              <a:rPr lang="ko-KR" altLang="en-US" sz="1600" b="1">
                <a:solidFill>
                  <a:prstClr val="black">
                    <a:lumMod val="75000"/>
                    <a:lumOff val="25000"/>
                  </a:prstClr>
                </a:solidFill>
                <a:latin typeface="맑은 고딕" pitchFamily="50" charset="-127"/>
                <a:ea typeface="맑은 고딕" pitchFamily="50" charset="-127"/>
              </a:rPr>
              <a:t>구현</a:t>
            </a:r>
            <a:endParaRPr lang="en-US" altLang="ko-KR" sz="1600" b="1">
              <a:solidFill>
                <a:prstClr val="black">
                  <a:lumMod val="75000"/>
                  <a:lumOff val="25000"/>
                </a:prstClr>
              </a:solidFill>
              <a:latin typeface="맑은 고딕" pitchFamily="50" charset="-127"/>
              <a:ea typeface="맑은 고딕" pitchFamily="50" charset="-127"/>
            </a:endParaRPr>
          </a:p>
          <a:p>
            <a:pPr>
              <a:lnSpc>
                <a:spcPts val="1300"/>
              </a:lnSpc>
            </a:pPr>
            <a:r>
              <a:rPr lang="ko-KR" altLang="en-US" sz="1600" b="1">
                <a:solidFill>
                  <a:prstClr val="black">
                    <a:lumMod val="75000"/>
                    <a:lumOff val="25000"/>
                  </a:prstClr>
                </a:solidFill>
                <a:latin typeface="맑은 고딕" pitchFamily="50" charset="-127"/>
                <a:ea typeface="맑은 고딕" pitchFamily="50" charset="-127"/>
              </a:rPr>
              <a:t>다층 신경망의 경사 하강법 구현</a:t>
            </a:r>
            <a:endParaRPr lang="en-US" altLang="ko-KR" sz="1600" b="1">
              <a:solidFill>
                <a:prstClr val="black">
                  <a:lumMod val="75000"/>
                  <a:lumOff val="25000"/>
                </a:prstClr>
              </a:solidFill>
              <a:latin typeface="맑은 고딕" pitchFamily="50" charset="-127"/>
              <a:ea typeface="맑은 고딕" pitchFamily="50" charset="-127"/>
            </a:endParaRPr>
          </a:p>
          <a:p>
            <a:pPr>
              <a:lnSpc>
                <a:spcPts val="1300"/>
              </a:lnSpc>
            </a:pPr>
            <a:r>
              <a:rPr lang="ko-KR" altLang="en-US" sz="1600" b="1">
                <a:solidFill>
                  <a:prstClr val="black">
                    <a:lumMod val="75000"/>
                    <a:lumOff val="25000"/>
                  </a:prstClr>
                </a:solidFill>
                <a:latin typeface="맑은 고딕" pitchFamily="50" charset="-127"/>
                <a:ea typeface="맑은 고딕" pitchFamily="50" charset="-127"/>
              </a:rPr>
              <a:t>미니배치 경사 하강법</a:t>
            </a:r>
            <a:r>
              <a:rPr lang="en-US" altLang="ko-KR" sz="1600" b="1">
                <a:solidFill>
                  <a:prstClr val="black">
                    <a:lumMod val="75000"/>
                    <a:lumOff val="25000"/>
                  </a:prstClr>
                </a:solidFill>
                <a:latin typeface="맑은 고딕" pitchFamily="50" charset="-127"/>
                <a:ea typeface="맑은 고딕" pitchFamily="50" charset="-127"/>
              </a:rPr>
              <a:t> </a:t>
            </a:r>
            <a:r>
              <a:rPr lang="ko-KR" altLang="en-US" sz="1600" b="1">
                <a:solidFill>
                  <a:prstClr val="black">
                    <a:lumMod val="75000"/>
                    <a:lumOff val="25000"/>
                  </a:prstClr>
                </a:solidFill>
                <a:latin typeface="맑은 고딕" pitchFamily="50" charset="-127"/>
                <a:ea typeface="맑은 고딕" pitchFamily="50" charset="-127"/>
              </a:rPr>
              <a:t>구현</a:t>
            </a:r>
            <a:endParaRPr lang="en-US" altLang="ko-KR" sz="1600" b="1">
              <a:solidFill>
                <a:prstClr val="black">
                  <a:lumMod val="75000"/>
                  <a:lumOff val="25000"/>
                </a:prstClr>
              </a:solidFill>
              <a:latin typeface="맑은 고딕" pitchFamily="50" charset="-127"/>
              <a:ea typeface="맑은 고딕" pitchFamily="50" charset="-127"/>
            </a:endParaRPr>
          </a:p>
          <a:p>
            <a:pPr>
              <a:lnSpc>
                <a:spcPts val="1300"/>
              </a:lnSpc>
            </a:pPr>
            <a:r>
              <a:rPr lang="ko-KR" altLang="en-US" sz="1600" b="1">
                <a:solidFill>
                  <a:prstClr val="black">
                    <a:lumMod val="75000"/>
                    <a:lumOff val="25000"/>
                  </a:prstClr>
                </a:solidFill>
                <a:latin typeface="맑은 고딕" pitchFamily="50" charset="-127"/>
                <a:ea typeface="맑은 고딕" pitchFamily="50" charset="-127"/>
              </a:rPr>
              <a:t>다중분류 다층 신경망을 이해한다</a:t>
            </a:r>
            <a:r>
              <a:rPr lang="en-US" altLang="ko-KR" sz="1600" b="1">
                <a:solidFill>
                  <a:prstClr val="black">
                    <a:lumMod val="75000"/>
                    <a:lumOff val="25000"/>
                  </a:prstClr>
                </a:solidFill>
                <a:latin typeface="맑은 고딕" pitchFamily="50" charset="-127"/>
                <a:ea typeface="맑은 고딕" pitchFamily="50" charset="-127"/>
              </a:rPr>
              <a:t>.</a:t>
            </a:r>
          </a:p>
          <a:p>
            <a:pPr>
              <a:lnSpc>
                <a:spcPts val="1300"/>
              </a:lnSpc>
            </a:pPr>
            <a:r>
              <a:rPr lang="ko-KR" altLang="en-US" sz="1600" b="1">
                <a:solidFill>
                  <a:prstClr val="black">
                    <a:lumMod val="75000"/>
                    <a:lumOff val="25000"/>
                  </a:prstClr>
                </a:solidFill>
                <a:latin typeface="맑은 고딕" pitchFamily="50" charset="-127"/>
                <a:ea typeface="맑은 고딕" pitchFamily="50" charset="-127"/>
              </a:rPr>
              <a:t>케라스를 이용한 다층신경망의 다양한 구현</a:t>
            </a:r>
            <a:endParaRPr lang="ko-KR" altLang="en-US" sz="1600"/>
          </a:p>
        </p:txBody>
      </p:sp>
    </p:spTree>
    <p:extLst>
      <p:ext uri="{BB962C8B-B14F-4D97-AF65-F5344CB8AC3E}">
        <p14:creationId xmlns:p14="http://schemas.microsoft.com/office/powerpoint/2010/main" val="2978897288"/>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타원 57">
            <a:extLst>
              <a:ext uri="{FF2B5EF4-FFF2-40B4-BE49-F238E27FC236}">
                <a16:creationId xmlns:a16="http://schemas.microsoft.com/office/drawing/2014/main" id="{650C1490-5A58-42B2-A34D-10BFF1479361}"/>
              </a:ext>
            </a:extLst>
          </p:cNvPr>
          <p:cNvSpPr/>
          <p:nvPr/>
        </p:nvSpPr>
        <p:spPr>
          <a:xfrm>
            <a:off x="2298271" y="1724454"/>
            <a:ext cx="994504" cy="99450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68" name="직선 화살표 연결선 67">
            <a:extLst>
              <a:ext uri="{FF2B5EF4-FFF2-40B4-BE49-F238E27FC236}">
                <a16:creationId xmlns:a16="http://schemas.microsoft.com/office/drawing/2014/main" id="{CDCCBF79-3773-42D7-873D-06510A2B6808}"/>
              </a:ext>
            </a:extLst>
          </p:cNvPr>
          <p:cNvCxnSpPr>
            <a:cxnSpLocks/>
            <a:stCxn id="93" idx="3"/>
          </p:cNvCxnSpPr>
          <p:nvPr/>
        </p:nvCxnSpPr>
        <p:spPr>
          <a:xfrm>
            <a:off x="1753902" y="1960850"/>
            <a:ext cx="545450" cy="18975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9" name="직선 화살표 연결선 68">
            <a:extLst>
              <a:ext uri="{FF2B5EF4-FFF2-40B4-BE49-F238E27FC236}">
                <a16:creationId xmlns:a16="http://schemas.microsoft.com/office/drawing/2014/main" id="{AA2CF863-C29A-447A-97ED-043D58BFDB94}"/>
              </a:ext>
            </a:extLst>
          </p:cNvPr>
          <p:cNvCxnSpPr>
            <a:cxnSpLocks/>
            <a:endCxn id="58" idx="1"/>
          </p:cNvCxnSpPr>
          <p:nvPr/>
        </p:nvCxnSpPr>
        <p:spPr>
          <a:xfrm>
            <a:off x="1988994" y="1548122"/>
            <a:ext cx="454918" cy="32197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0" name="직선 화살표 연결선 69">
            <a:extLst>
              <a:ext uri="{FF2B5EF4-FFF2-40B4-BE49-F238E27FC236}">
                <a16:creationId xmlns:a16="http://schemas.microsoft.com/office/drawing/2014/main" id="{F5BBB308-EAFE-427F-A2F0-C0988EEF4E4E}"/>
              </a:ext>
            </a:extLst>
          </p:cNvPr>
          <p:cNvCxnSpPr>
            <a:cxnSpLocks/>
          </p:cNvCxnSpPr>
          <p:nvPr/>
        </p:nvCxnSpPr>
        <p:spPr>
          <a:xfrm flipV="1">
            <a:off x="2075750" y="2630223"/>
            <a:ext cx="442252" cy="41900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5B3B3A5E-F4F7-4C18-8723-AA4162137679}"/>
              </a:ext>
            </a:extLst>
          </p:cNvPr>
          <p:cNvSpPr txBox="1"/>
          <p:nvPr/>
        </p:nvSpPr>
        <p:spPr>
          <a:xfrm>
            <a:off x="1805610" y="2924928"/>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b</a:t>
            </a:r>
            <a:endParaRPr lang="ko-KR" altLang="en-US" sz="2277">
              <a:latin typeface="Cambria Math" panose="02040503050406030204" pitchFamily="18" charset="0"/>
            </a:endParaRPr>
          </a:p>
        </p:txBody>
      </p:sp>
      <p:sp>
        <p:nvSpPr>
          <p:cNvPr id="75" name="TextBox 74">
            <a:extLst>
              <a:ext uri="{FF2B5EF4-FFF2-40B4-BE49-F238E27FC236}">
                <a16:creationId xmlns:a16="http://schemas.microsoft.com/office/drawing/2014/main" id="{3C00AD20-D592-486D-9EC3-340973CF753F}"/>
              </a:ext>
            </a:extLst>
          </p:cNvPr>
          <p:cNvSpPr txBox="1"/>
          <p:nvPr/>
        </p:nvSpPr>
        <p:spPr>
          <a:xfrm>
            <a:off x="2624329" y="1925116"/>
            <a:ext cx="366767" cy="559512"/>
          </a:xfrm>
          <a:prstGeom prst="rect">
            <a:avLst/>
          </a:prstGeom>
          <a:noFill/>
        </p:spPr>
        <p:txBody>
          <a:bodyPr wrap="square" rtlCol="0">
            <a:spAutoFit/>
          </a:bodyPr>
          <a:lstStyle/>
          <a:p>
            <a:pPr algn="l"/>
            <a:r>
              <a:rPr lang="en-US" altLang="ko-KR" sz="3036">
                <a:latin typeface="Consolas" panose="020B0609020204030204" pitchFamily="49" charset="0"/>
              </a:rPr>
              <a:t>+</a:t>
            </a:r>
            <a:endParaRPr lang="ko-KR" altLang="en-US" sz="3036">
              <a:latin typeface="Consolas" panose="020B0609020204030204" pitchFamily="49" charset="0"/>
            </a:endParaRPr>
          </a:p>
        </p:txBody>
      </p:sp>
      <p:cxnSp>
        <p:nvCxnSpPr>
          <p:cNvPr id="76" name="직선 화살표 연결선 75">
            <a:extLst>
              <a:ext uri="{FF2B5EF4-FFF2-40B4-BE49-F238E27FC236}">
                <a16:creationId xmlns:a16="http://schemas.microsoft.com/office/drawing/2014/main" id="{BE62DA0C-59C9-4D3A-A399-B6210799B95C}"/>
              </a:ext>
            </a:extLst>
          </p:cNvPr>
          <p:cNvCxnSpPr>
            <a:cxnSpLocks/>
          </p:cNvCxnSpPr>
          <p:nvPr/>
        </p:nvCxnSpPr>
        <p:spPr>
          <a:xfrm>
            <a:off x="3292775" y="2228759"/>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2672F5E4-D005-449D-B81F-6312AB9461B0}"/>
              </a:ext>
            </a:extLst>
          </p:cNvPr>
          <p:cNvSpPr txBox="1"/>
          <p:nvPr/>
        </p:nvSpPr>
        <p:spPr>
          <a:xfrm>
            <a:off x="3744184" y="1983474"/>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z</a:t>
            </a:r>
            <a:endParaRPr lang="ko-KR" altLang="en-US" sz="2277">
              <a:latin typeface="Cambria Math" panose="02040503050406030204" pitchFamily="18" charset="0"/>
            </a:endParaRPr>
          </a:p>
        </p:txBody>
      </p:sp>
      <p:sp>
        <p:nvSpPr>
          <p:cNvPr id="78" name="타원 77">
            <a:extLst>
              <a:ext uri="{FF2B5EF4-FFF2-40B4-BE49-F238E27FC236}">
                <a16:creationId xmlns:a16="http://schemas.microsoft.com/office/drawing/2014/main" id="{8632A9AC-33E3-4E48-8CF3-46EBFE373C80}"/>
              </a:ext>
            </a:extLst>
          </p:cNvPr>
          <p:cNvSpPr/>
          <p:nvPr/>
        </p:nvSpPr>
        <p:spPr>
          <a:xfrm>
            <a:off x="6591548" y="1839070"/>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79" name="연결선: 꺾임 78">
            <a:extLst>
              <a:ext uri="{FF2B5EF4-FFF2-40B4-BE49-F238E27FC236}">
                <a16:creationId xmlns:a16="http://schemas.microsoft.com/office/drawing/2014/main" id="{E32BD3F5-A61A-4C07-BBD1-9F47A5E9B0A1}"/>
              </a:ext>
            </a:extLst>
          </p:cNvPr>
          <p:cNvCxnSpPr>
            <a:cxnSpLocks/>
          </p:cNvCxnSpPr>
          <p:nvPr/>
        </p:nvCxnSpPr>
        <p:spPr>
          <a:xfrm flipH="1">
            <a:off x="6786249" y="2046423"/>
            <a:ext cx="409747" cy="351611"/>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9A9C1C59-1364-4DA6-9424-FC1A600297A3}"/>
                  </a:ext>
                </a:extLst>
              </p:cNvPr>
              <p:cNvSpPr txBox="1"/>
              <p:nvPr/>
            </p:nvSpPr>
            <p:spPr>
              <a:xfrm>
                <a:off x="7968305" y="2002700"/>
                <a:ext cx="366767" cy="442750"/>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277" i="1">
                              <a:latin typeface="Cambria Math" panose="02040503050406030204" pitchFamily="18" charset="0"/>
                            </a:rPr>
                          </m:ctrlPr>
                        </m:accPr>
                        <m:e>
                          <m:r>
                            <a:rPr lang="en-US" altLang="ko-KR" sz="2277" i="1">
                              <a:latin typeface="Cambria Math" panose="02040503050406030204" pitchFamily="18" charset="0"/>
                            </a:rPr>
                            <m:t>𝑦</m:t>
                          </m:r>
                        </m:e>
                      </m:acc>
                    </m:oMath>
                  </m:oMathPara>
                </a14:m>
                <a:endParaRPr lang="ko-KR" altLang="en-US" sz="2277">
                  <a:latin typeface="Consolas" panose="020B0609020204030204" pitchFamily="49" charset="0"/>
                </a:endParaRPr>
              </a:p>
            </p:txBody>
          </p:sp>
        </mc:Choice>
        <mc:Fallback xmlns="">
          <p:sp>
            <p:nvSpPr>
              <p:cNvPr id="80" name="TextBox 79">
                <a:extLst>
                  <a:ext uri="{FF2B5EF4-FFF2-40B4-BE49-F238E27FC236}">
                    <a16:creationId xmlns:a16="http://schemas.microsoft.com/office/drawing/2014/main" id="{9A9C1C59-1364-4DA6-9424-FC1A600297A3}"/>
                  </a:ext>
                </a:extLst>
              </p:cNvPr>
              <p:cNvSpPr txBox="1">
                <a:spLocks noRot="1" noChangeAspect="1" noMove="1" noResize="1" noEditPoints="1" noAdjustHandles="1" noChangeArrowheads="1" noChangeShapeType="1" noTextEdit="1"/>
              </p:cNvSpPr>
              <p:nvPr/>
            </p:nvSpPr>
            <p:spPr>
              <a:xfrm>
                <a:off x="7968305" y="2002700"/>
                <a:ext cx="366767" cy="442750"/>
              </a:xfrm>
              <a:prstGeom prst="rect">
                <a:avLst/>
              </a:prstGeom>
              <a:blipFill>
                <a:blip r:embed="rId3"/>
                <a:stretch>
                  <a:fillRect t="-5556" r="-20000" b="-9722"/>
                </a:stretch>
              </a:blipFill>
            </p:spPr>
            <p:txBody>
              <a:bodyPr/>
              <a:lstStyle/>
              <a:p>
                <a:r>
                  <a:rPr lang="ko-KR" altLang="en-US">
                    <a:noFill/>
                  </a:rPr>
                  <a:t> </a:t>
                </a:r>
              </a:p>
            </p:txBody>
          </p:sp>
        </mc:Fallback>
      </mc:AlternateContent>
      <p:cxnSp>
        <p:nvCxnSpPr>
          <p:cNvPr id="81" name="직선 화살표 연결선 80">
            <a:extLst>
              <a:ext uri="{FF2B5EF4-FFF2-40B4-BE49-F238E27FC236}">
                <a16:creationId xmlns:a16="http://schemas.microsoft.com/office/drawing/2014/main" id="{052E8694-6507-4018-B928-E9920C1E543C}"/>
              </a:ext>
            </a:extLst>
          </p:cNvPr>
          <p:cNvCxnSpPr>
            <a:cxnSpLocks/>
            <a:stCxn id="78" idx="6"/>
            <a:endCxn id="80" idx="1"/>
          </p:cNvCxnSpPr>
          <p:nvPr/>
        </p:nvCxnSpPr>
        <p:spPr>
          <a:xfrm>
            <a:off x="7356820" y="2221706"/>
            <a:ext cx="611485" cy="236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83" name="타원 82">
            <a:extLst>
              <a:ext uri="{FF2B5EF4-FFF2-40B4-BE49-F238E27FC236}">
                <a16:creationId xmlns:a16="http://schemas.microsoft.com/office/drawing/2014/main" id="{0C50DFD1-A25B-44D1-B637-B75CBF03CB89}"/>
              </a:ext>
            </a:extLst>
          </p:cNvPr>
          <p:cNvSpPr/>
          <p:nvPr/>
        </p:nvSpPr>
        <p:spPr>
          <a:xfrm>
            <a:off x="4541892" y="184370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84" name="직선 연결선 83">
            <a:extLst>
              <a:ext uri="{FF2B5EF4-FFF2-40B4-BE49-F238E27FC236}">
                <a16:creationId xmlns:a16="http://schemas.microsoft.com/office/drawing/2014/main" id="{12271310-2E8E-40E4-8623-D6B4F168E244}"/>
              </a:ext>
            </a:extLst>
          </p:cNvPr>
          <p:cNvCxnSpPr/>
          <p:nvPr/>
        </p:nvCxnSpPr>
        <p:spPr>
          <a:xfrm>
            <a:off x="4918960" y="1983589"/>
            <a:ext cx="0" cy="46551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직선 연결선 84">
            <a:extLst>
              <a:ext uri="{FF2B5EF4-FFF2-40B4-BE49-F238E27FC236}">
                <a16:creationId xmlns:a16="http://schemas.microsoft.com/office/drawing/2014/main" id="{5F5C9084-8B8C-4B79-8730-361D94A0DE6A}"/>
              </a:ext>
            </a:extLst>
          </p:cNvPr>
          <p:cNvCxnSpPr>
            <a:cxnSpLocks/>
          </p:cNvCxnSpPr>
          <p:nvPr/>
        </p:nvCxnSpPr>
        <p:spPr>
          <a:xfrm>
            <a:off x="4682369" y="2223397"/>
            <a:ext cx="48059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86" name="원호 85">
            <a:extLst>
              <a:ext uri="{FF2B5EF4-FFF2-40B4-BE49-F238E27FC236}">
                <a16:creationId xmlns:a16="http://schemas.microsoft.com/office/drawing/2014/main" id="{CCA734DC-D44E-4AFB-89EF-9340A504A350}"/>
              </a:ext>
            </a:extLst>
          </p:cNvPr>
          <p:cNvSpPr/>
          <p:nvPr/>
        </p:nvSpPr>
        <p:spPr>
          <a:xfrm rot="5400000">
            <a:off x="4537904" y="2025816"/>
            <a:ext cx="381057" cy="38105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87" name="원호 86">
            <a:extLst>
              <a:ext uri="{FF2B5EF4-FFF2-40B4-BE49-F238E27FC236}">
                <a16:creationId xmlns:a16="http://schemas.microsoft.com/office/drawing/2014/main" id="{887860C3-B313-4104-A5E6-FD3388E49558}"/>
              </a:ext>
            </a:extLst>
          </p:cNvPr>
          <p:cNvSpPr/>
          <p:nvPr/>
        </p:nvSpPr>
        <p:spPr>
          <a:xfrm rot="16200000">
            <a:off x="4918961" y="2059653"/>
            <a:ext cx="381057" cy="38105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cxnSp>
        <p:nvCxnSpPr>
          <p:cNvPr id="88" name="직선 화살표 연결선 87">
            <a:extLst>
              <a:ext uri="{FF2B5EF4-FFF2-40B4-BE49-F238E27FC236}">
                <a16:creationId xmlns:a16="http://schemas.microsoft.com/office/drawing/2014/main" id="{6CA2861A-F57A-4107-8A00-E084A340AFF8}"/>
              </a:ext>
            </a:extLst>
          </p:cNvPr>
          <p:cNvCxnSpPr>
            <a:cxnSpLocks/>
          </p:cNvCxnSpPr>
          <p:nvPr/>
        </p:nvCxnSpPr>
        <p:spPr>
          <a:xfrm>
            <a:off x="4103897" y="2228759"/>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89" name="직선 화살표 연결선 88">
            <a:extLst>
              <a:ext uri="{FF2B5EF4-FFF2-40B4-BE49-F238E27FC236}">
                <a16:creationId xmlns:a16="http://schemas.microsoft.com/office/drawing/2014/main" id="{122B970D-115F-4BE8-B426-26F2FBECB543}"/>
              </a:ext>
            </a:extLst>
          </p:cNvPr>
          <p:cNvCxnSpPr>
            <a:cxnSpLocks/>
          </p:cNvCxnSpPr>
          <p:nvPr/>
        </p:nvCxnSpPr>
        <p:spPr>
          <a:xfrm>
            <a:off x="5309109" y="2228759"/>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90" name="TextBox 89">
            <a:extLst>
              <a:ext uri="{FF2B5EF4-FFF2-40B4-BE49-F238E27FC236}">
                <a16:creationId xmlns:a16="http://schemas.microsoft.com/office/drawing/2014/main" id="{9DCFA21B-958D-4E07-891C-9159BB824F45}"/>
              </a:ext>
            </a:extLst>
          </p:cNvPr>
          <p:cNvSpPr txBox="1"/>
          <p:nvPr/>
        </p:nvSpPr>
        <p:spPr>
          <a:xfrm>
            <a:off x="5760518" y="1983474"/>
            <a:ext cx="366767" cy="442750"/>
          </a:xfrm>
          <a:prstGeom prst="rect">
            <a:avLst/>
          </a:prstGeom>
          <a:noFill/>
        </p:spPr>
        <p:txBody>
          <a:bodyPr wrap="square" rtlCol="0">
            <a:spAutoFit/>
          </a:bodyPr>
          <a:lstStyle/>
          <a:p>
            <a:pPr algn="l"/>
            <a:r>
              <a:rPr lang="en-US" altLang="ko-KR" sz="2277">
                <a:latin typeface="Cambria Math" panose="02040503050406030204" pitchFamily="18" charset="0"/>
              </a:rPr>
              <a:t>a</a:t>
            </a:r>
            <a:endParaRPr lang="ko-KR" altLang="en-US" sz="2277">
              <a:latin typeface="Cambria Math" panose="02040503050406030204" pitchFamily="18" charset="0"/>
            </a:endParaRPr>
          </a:p>
        </p:txBody>
      </p:sp>
      <p:cxnSp>
        <p:nvCxnSpPr>
          <p:cNvPr id="91" name="직선 화살표 연결선 90">
            <a:extLst>
              <a:ext uri="{FF2B5EF4-FFF2-40B4-BE49-F238E27FC236}">
                <a16:creationId xmlns:a16="http://schemas.microsoft.com/office/drawing/2014/main" id="{CC41624D-65CA-40A0-A76A-DAA044D10111}"/>
              </a:ext>
            </a:extLst>
          </p:cNvPr>
          <p:cNvCxnSpPr>
            <a:cxnSpLocks/>
          </p:cNvCxnSpPr>
          <p:nvPr/>
        </p:nvCxnSpPr>
        <p:spPr>
          <a:xfrm>
            <a:off x="6120231" y="2228759"/>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444739C-2977-4138-90E0-BA2C5F8D3D50}"/>
                  </a:ext>
                </a:extLst>
              </p:cNvPr>
              <p:cNvSpPr txBox="1"/>
              <p:nvPr/>
            </p:nvSpPr>
            <p:spPr>
              <a:xfrm>
                <a:off x="1283683" y="1240543"/>
                <a:ext cx="790729"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x</m:t>
                          </m:r>
                        </m:e>
                        <m:sub>
                          <m:r>
                            <a:rPr lang="en-US" altLang="ko-KR" sz="2277" i="1">
                              <a:latin typeface="Cambria Math" panose="02040503050406030204" pitchFamily="18" charset="0"/>
                            </a:rPr>
                            <m:t>1</m:t>
                          </m:r>
                        </m:sub>
                      </m:sSub>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w</m:t>
                          </m:r>
                        </m:e>
                        <m:sub>
                          <m:r>
                            <a:rPr lang="en-US" altLang="ko-KR" sz="2277" i="1">
                              <a:latin typeface="Cambria Math" panose="02040503050406030204" pitchFamily="18" charset="0"/>
                            </a:rPr>
                            <m:t>1</m:t>
                          </m:r>
                        </m:sub>
                      </m:sSub>
                    </m:oMath>
                  </m:oMathPara>
                </a14:m>
                <a:endParaRPr lang="ko-KR" altLang="en-US" sz="2277">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F444739C-2977-4138-90E0-BA2C5F8D3D50}"/>
                  </a:ext>
                </a:extLst>
              </p:cNvPr>
              <p:cNvSpPr txBox="1">
                <a:spLocks noRot="1" noChangeAspect="1" noMove="1" noResize="1" noEditPoints="1" noAdjustHandles="1" noChangeArrowheads="1" noChangeShapeType="1" noTextEdit="1"/>
              </p:cNvSpPr>
              <p:nvPr/>
            </p:nvSpPr>
            <p:spPr>
              <a:xfrm>
                <a:off x="1283683" y="1240543"/>
                <a:ext cx="790729" cy="350417"/>
              </a:xfrm>
              <a:prstGeom prst="rect">
                <a:avLst/>
              </a:prstGeom>
              <a:blipFill>
                <a:blip r:embed="rId4"/>
                <a:stretch>
                  <a:fillRect b="-1578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3" name="TextBox 92">
                <a:extLst>
                  <a:ext uri="{FF2B5EF4-FFF2-40B4-BE49-F238E27FC236}">
                    <a16:creationId xmlns:a16="http://schemas.microsoft.com/office/drawing/2014/main" id="{CA2604F1-015F-4D16-9002-7D7D0797FBDB}"/>
                  </a:ext>
                </a:extLst>
              </p:cNvPr>
              <p:cNvSpPr txBox="1"/>
              <p:nvPr/>
            </p:nvSpPr>
            <p:spPr>
              <a:xfrm>
                <a:off x="949707" y="1785641"/>
                <a:ext cx="804195"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x</m:t>
                          </m:r>
                        </m:e>
                        <m:sub>
                          <m:r>
                            <a:rPr lang="en-US" altLang="ko-KR" sz="2277" i="1">
                              <a:latin typeface="Cambria Math" panose="02040503050406030204" pitchFamily="18" charset="0"/>
                            </a:rPr>
                            <m:t>2</m:t>
                          </m:r>
                        </m:sub>
                      </m:sSub>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w</m:t>
                          </m:r>
                        </m:e>
                        <m:sub>
                          <m:r>
                            <a:rPr lang="en-US" altLang="ko-KR" sz="2277" i="1">
                              <a:latin typeface="Cambria Math" panose="02040503050406030204" pitchFamily="18" charset="0"/>
                            </a:rPr>
                            <m:t>2</m:t>
                          </m:r>
                        </m:sub>
                      </m:sSub>
                    </m:oMath>
                  </m:oMathPara>
                </a14:m>
                <a:endParaRPr lang="ko-KR" altLang="en-US" sz="2277">
                  <a:latin typeface="Consolas" panose="020B0609020204030204" pitchFamily="49" charset="0"/>
                </a:endParaRPr>
              </a:p>
            </p:txBody>
          </p:sp>
        </mc:Choice>
        <mc:Fallback xmlns="">
          <p:sp>
            <p:nvSpPr>
              <p:cNvPr id="93" name="TextBox 92">
                <a:extLst>
                  <a:ext uri="{FF2B5EF4-FFF2-40B4-BE49-F238E27FC236}">
                    <a16:creationId xmlns:a16="http://schemas.microsoft.com/office/drawing/2014/main" id="{CA2604F1-015F-4D16-9002-7D7D0797FBDB}"/>
                  </a:ext>
                </a:extLst>
              </p:cNvPr>
              <p:cNvSpPr txBox="1">
                <a:spLocks noRot="1" noChangeAspect="1" noMove="1" noResize="1" noEditPoints="1" noAdjustHandles="1" noChangeArrowheads="1" noChangeShapeType="1" noTextEdit="1"/>
              </p:cNvSpPr>
              <p:nvPr/>
            </p:nvSpPr>
            <p:spPr>
              <a:xfrm>
                <a:off x="949707" y="1785641"/>
                <a:ext cx="804195" cy="350417"/>
              </a:xfrm>
              <a:prstGeom prst="rect">
                <a:avLst/>
              </a:prstGeom>
              <a:blipFill>
                <a:blip r:embed="rId5"/>
                <a:stretch>
                  <a:fillRect b="-15789"/>
                </a:stretch>
              </a:blipFill>
            </p:spPr>
            <p:txBody>
              <a:bodyPr/>
              <a:lstStyle/>
              <a:p>
                <a:r>
                  <a:rPr lang="ko-KR" altLang="en-US">
                    <a:noFill/>
                  </a:rPr>
                  <a:t> </a:t>
                </a:r>
              </a:p>
            </p:txBody>
          </p:sp>
        </mc:Fallback>
      </mc:AlternateContent>
      <p:cxnSp>
        <p:nvCxnSpPr>
          <p:cNvPr id="94" name="직선 화살표 연결선 93">
            <a:extLst>
              <a:ext uri="{FF2B5EF4-FFF2-40B4-BE49-F238E27FC236}">
                <a16:creationId xmlns:a16="http://schemas.microsoft.com/office/drawing/2014/main" id="{FFE16AFD-347B-45F8-ACC2-0AA8E0E60C80}"/>
              </a:ext>
            </a:extLst>
          </p:cNvPr>
          <p:cNvCxnSpPr>
            <a:cxnSpLocks/>
          </p:cNvCxnSpPr>
          <p:nvPr/>
        </p:nvCxnSpPr>
        <p:spPr>
          <a:xfrm flipV="1">
            <a:off x="1777724" y="2460944"/>
            <a:ext cx="563947" cy="14339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951D79E2-3034-4426-BA2E-9A0DA28CCAF2}"/>
                  </a:ext>
                </a:extLst>
              </p:cNvPr>
              <p:cNvSpPr txBox="1"/>
              <p:nvPr/>
            </p:nvSpPr>
            <p:spPr>
              <a:xfrm>
                <a:off x="1041941" y="2389601"/>
                <a:ext cx="804195"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x</m:t>
                          </m:r>
                        </m:e>
                        <m:sub>
                          <m:r>
                            <a:rPr lang="en-US" altLang="ko-KR" sz="2277" i="1">
                              <a:latin typeface="Cambria Math" panose="02040503050406030204" pitchFamily="18" charset="0"/>
                            </a:rPr>
                            <m:t>3</m:t>
                          </m:r>
                        </m:sub>
                      </m:sSub>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w</m:t>
                          </m:r>
                        </m:e>
                        <m:sub>
                          <m:r>
                            <a:rPr lang="en-US" altLang="ko-KR" sz="2277" i="1">
                              <a:latin typeface="Cambria Math" panose="02040503050406030204" pitchFamily="18" charset="0"/>
                            </a:rPr>
                            <m:t>3</m:t>
                          </m:r>
                        </m:sub>
                      </m:sSub>
                    </m:oMath>
                  </m:oMathPara>
                </a14:m>
                <a:endParaRPr lang="ko-KR" altLang="en-US" sz="2277">
                  <a:latin typeface="Consolas" panose="020B0609020204030204" pitchFamily="49" charset="0"/>
                </a:endParaRPr>
              </a:p>
            </p:txBody>
          </p:sp>
        </mc:Choice>
        <mc:Fallback xmlns="">
          <p:sp>
            <p:nvSpPr>
              <p:cNvPr id="95" name="TextBox 94">
                <a:extLst>
                  <a:ext uri="{FF2B5EF4-FFF2-40B4-BE49-F238E27FC236}">
                    <a16:creationId xmlns:a16="http://schemas.microsoft.com/office/drawing/2014/main" id="{951D79E2-3034-4426-BA2E-9A0DA28CCAF2}"/>
                  </a:ext>
                </a:extLst>
              </p:cNvPr>
              <p:cNvSpPr txBox="1">
                <a:spLocks noRot="1" noChangeAspect="1" noMove="1" noResize="1" noEditPoints="1" noAdjustHandles="1" noChangeArrowheads="1" noChangeShapeType="1" noTextEdit="1"/>
              </p:cNvSpPr>
              <p:nvPr/>
            </p:nvSpPr>
            <p:spPr>
              <a:xfrm>
                <a:off x="1041941" y="2389601"/>
                <a:ext cx="804195" cy="350417"/>
              </a:xfrm>
              <a:prstGeom prst="rect">
                <a:avLst/>
              </a:prstGeom>
              <a:blipFill>
                <a:blip r:embed="rId6"/>
                <a:stretch>
                  <a:fillRect b="-15789"/>
                </a:stretch>
              </a:blipFill>
            </p:spPr>
            <p:txBody>
              <a:bodyPr/>
              <a:lstStyle/>
              <a:p>
                <a:r>
                  <a:rPr lang="ko-KR" altLang="en-US">
                    <a:noFill/>
                  </a:rPr>
                  <a:t> </a:t>
                </a:r>
              </a:p>
            </p:txBody>
          </p:sp>
        </mc:Fallback>
      </mc:AlternateContent>
      <p:sp>
        <p:nvSpPr>
          <p:cNvPr id="96" name="직사각형 95">
            <a:extLst>
              <a:ext uri="{FF2B5EF4-FFF2-40B4-BE49-F238E27FC236}">
                <a16:creationId xmlns:a16="http://schemas.microsoft.com/office/drawing/2014/main" id="{2B6F97B4-7EB8-4BB6-97F5-62641B4EB4FE}"/>
              </a:ext>
            </a:extLst>
          </p:cNvPr>
          <p:cNvSpPr/>
          <p:nvPr/>
        </p:nvSpPr>
        <p:spPr>
          <a:xfrm>
            <a:off x="1041941" y="3524183"/>
            <a:ext cx="7770587" cy="830997"/>
          </a:xfrm>
          <a:prstGeom prst="rect">
            <a:avLst/>
          </a:prstGeom>
          <a:solidFill>
            <a:srgbClr val="E2E2F6"/>
          </a:solidFill>
        </p:spPr>
        <p:txBody>
          <a:bodyPr wrap="square">
            <a:spAutoFit/>
          </a:bodyPr>
          <a:lstStyle/>
          <a:p>
            <a:r>
              <a:rPr lang="en-US" altLang="ko-KR" sz="1600">
                <a:latin typeface="Consolas" panose="020B0609020204030204" pitchFamily="49" charset="0"/>
              </a:rPr>
              <a:t>def </a:t>
            </a:r>
            <a:r>
              <a:rPr lang="en-US" altLang="ko-KR" sz="1600" err="1">
                <a:latin typeface="Consolas" panose="020B0609020204030204" pitchFamily="49" charset="0"/>
              </a:rPr>
              <a:t>forpass</a:t>
            </a:r>
            <a:r>
              <a:rPr lang="en-US" altLang="ko-KR" sz="1600">
                <a:latin typeface="Consolas" panose="020B0609020204030204" pitchFamily="49" charset="0"/>
              </a:rPr>
              <a:t>(self, x):</a:t>
            </a:r>
          </a:p>
          <a:p>
            <a:r>
              <a:rPr lang="en-US" altLang="ko-KR" sz="1600">
                <a:latin typeface="Consolas" panose="020B0609020204030204" pitchFamily="49" charset="0"/>
              </a:rPr>
              <a:t>    z = </a:t>
            </a:r>
            <a:r>
              <a:rPr lang="en-US" altLang="ko-KR" sz="1600" err="1">
                <a:latin typeface="Consolas" panose="020B0609020204030204" pitchFamily="49" charset="0"/>
              </a:rPr>
              <a:t>np.sum</a:t>
            </a:r>
            <a:r>
              <a:rPr lang="en-US" altLang="ko-KR" sz="1600">
                <a:latin typeface="Consolas" panose="020B0609020204030204" pitchFamily="49" charset="0"/>
              </a:rPr>
              <a:t>(x * </a:t>
            </a:r>
            <a:r>
              <a:rPr lang="en-US" altLang="ko-KR" sz="1600" err="1">
                <a:latin typeface="Consolas" panose="020B0609020204030204" pitchFamily="49" charset="0"/>
              </a:rPr>
              <a:t>self.w</a:t>
            </a:r>
            <a:r>
              <a:rPr lang="en-US" altLang="ko-KR" sz="1600">
                <a:latin typeface="Consolas" panose="020B0609020204030204" pitchFamily="49" charset="0"/>
              </a:rPr>
              <a:t>) + </a:t>
            </a:r>
            <a:r>
              <a:rPr lang="en-US" altLang="ko-KR" sz="1600" err="1">
                <a:latin typeface="Consolas" panose="020B0609020204030204" pitchFamily="49" charset="0"/>
              </a:rPr>
              <a:t>self.b</a:t>
            </a:r>
            <a:endParaRPr lang="ko-KR" altLang="en-US" sz="1600">
              <a:latin typeface="Consolas" panose="020B0609020204030204" pitchFamily="49" charset="0"/>
            </a:endParaRPr>
          </a:p>
          <a:p>
            <a:r>
              <a:rPr lang="ko-KR" altLang="en-US" sz="1600">
                <a:latin typeface="Consolas" panose="020B0609020204030204" pitchFamily="49" charset="0"/>
              </a:rPr>
              <a:t>    </a:t>
            </a:r>
            <a:r>
              <a:rPr lang="en-US" altLang="ko-KR" sz="1600">
                <a:latin typeface="Consolas" panose="020B0609020204030204" pitchFamily="49" charset="0"/>
              </a:rPr>
              <a:t>return z</a:t>
            </a:r>
            <a:endParaRPr lang="ko-KR" altLang="en-US" sz="1600">
              <a:latin typeface="Consolas" panose="020B0609020204030204" pitchFamily="49" charset="0"/>
            </a:endParaRPr>
          </a:p>
        </p:txBody>
      </p:sp>
      <mc:AlternateContent xmlns:mc="http://schemas.openxmlformats.org/markup-compatibility/2006" xmlns:a14="http://schemas.microsoft.com/office/drawing/2010/main">
        <mc:Choice Requires="a14">
          <p:sp>
            <p:nvSpPr>
              <p:cNvPr id="97" name="직사각형 96">
                <a:extLst>
                  <a:ext uri="{FF2B5EF4-FFF2-40B4-BE49-F238E27FC236}">
                    <a16:creationId xmlns:a16="http://schemas.microsoft.com/office/drawing/2014/main" id="{A1449A0C-9ACD-4213-9598-749C745B1994}"/>
                  </a:ext>
                </a:extLst>
              </p:cNvPr>
              <p:cNvSpPr/>
              <p:nvPr/>
            </p:nvSpPr>
            <p:spPr>
              <a:xfrm>
                <a:off x="1033667" y="5115240"/>
                <a:ext cx="7770587" cy="830997"/>
              </a:xfrm>
              <a:prstGeom prst="rect">
                <a:avLst/>
              </a:prstGeom>
              <a:solidFill>
                <a:srgbClr val="E2E2F6"/>
              </a:solidFill>
            </p:spPr>
            <p:txBody>
              <a:bodyPr wrap="square">
                <a:spAutoFit/>
              </a:bodyPr>
              <a:lstStyle/>
              <a:p>
                <a:r>
                  <a:rPr lang="en-US" altLang="ko-KR" sz="1600">
                    <a:latin typeface="Consolas" panose="020B0609020204030204" pitchFamily="49" charset="0"/>
                  </a:rPr>
                  <a:t>x = [</a:t>
                </a:r>
                <a14:m>
                  <m:oMath xmlns:m="http://schemas.openxmlformats.org/officeDocument/2006/math">
                    <m:sSub>
                      <m:sSubPr>
                        <m:ctrlPr>
                          <a:rPr lang="en-US" altLang="ko-KR" sz="1600" i="1">
                            <a:latin typeface="Cambria Math" panose="02040503050406030204" pitchFamily="18" charset="0"/>
                          </a:rPr>
                        </m:ctrlPr>
                      </m:sSubPr>
                      <m:e>
                        <m:r>
                          <m:rPr>
                            <m:sty m:val="p"/>
                          </m:rPr>
                          <a:rPr lang="en-US" altLang="ko-KR" sz="1600" i="1">
                            <a:latin typeface="Cambria Math" panose="02040503050406030204" pitchFamily="18" charset="0"/>
                          </a:rPr>
                          <m:t>x</m:t>
                        </m:r>
                      </m:e>
                      <m:sub>
                        <m:r>
                          <a:rPr lang="en-US" altLang="ko-KR" sz="1600" i="1">
                            <a:latin typeface="Cambria Math" panose="02040503050406030204" pitchFamily="18" charset="0"/>
                          </a:rPr>
                          <m:t>1</m:t>
                        </m:r>
                      </m:sub>
                    </m:sSub>
                  </m:oMath>
                </a14:m>
                <a:r>
                  <a:rPr lang="en-US" altLang="ko-KR" sz="1600">
                    <a:latin typeface="Consolas" panose="020B0609020204030204" pitchFamily="49" charset="0"/>
                  </a:rPr>
                  <a:t>,</a:t>
                </a:r>
                <a:r>
                  <a:rPr lang="en-US" altLang="ko-KR" sz="1600"/>
                  <a:t> </a:t>
                </a:r>
                <a14:m>
                  <m:oMath xmlns:m="http://schemas.openxmlformats.org/officeDocument/2006/math">
                    <m:sSub>
                      <m:sSubPr>
                        <m:ctrlPr>
                          <a:rPr lang="en-US" altLang="ko-KR" sz="1600" i="1">
                            <a:latin typeface="Cambria Math" panose="02040503050406030204" pitchFamily="18" charset="0"/>
                          </a:rPr>
                        </m:ctrlPr>
                      </m:sSubPr>
                      <m:e>
                        <m:r>
                          <m:rPr>
                            <m:sty m:val="p"/>
                          </m:rPr>
                          <a:rPr lang="en-US" altLang="ko-KR" sz="1600" i="1">
                            <a:latin typeface="Cambria Math" panose="02040503050406030204" pitchFamily="18" charset="0"/>
                          </a:rPr>
                          <m:t>x</m:t>
                        </m:r>
                      </m:e>
                      <m:sub>
                        <m:r>
                          <a:rPr lang="en-US" altLang="ko-KR" sz="1600" i="1">
                            <a:latin typeface="Cambria Math" panose="02040503050406030204" pitchFamily="18" charset="0"/>
                          </a:rPr>
                          <m:t>1</m:t>
                        </m:r>
                      </m:sub>
                    </m:sSub>
                  </m:oMath>
                </a14:m>
                <a:r>
                  <a:rPr lang="en-US" altLang="ko-KR" sz="1600">
                    <a:latin typeface="Consolas" panose="020B0609020204030204" pitchFamily="49" charset="0"/>
                  </a:rPr>
                  <a:t>, ••• ,</a:t>
                </a:r>
                <a:r>
                  <a:rPr lang="en-US" altLang="ko-KR" sz="1600"/>
                  <a:t> </a:t>
                </a:r>
                <a14:m>
                  <m:oMath xmlns:m="http://schemas.openxmlformats.org/officeDocument/2006/math">
                    <m:sSub>
                      <m:sSubPr>
                        <m:ctrlPr>
                          <a:rPr lang="en-US" altLang="ko-KR" sz="1600" i="1">
                            <a:latin typeface="Cambria Math" panose="02040503050406030204" pitchFamily="18" charset="0"/>
                          </a:rPr>
                        </m:ctrlPr>
                      </m:sSubPr>
                      <m:e>
                        <m:r>
                          <m:rPr>
                            <m:sty m:val="p"/>
                          </m:rPr>
                          <a:rPr lang="en-US" altLang="ko-KR" sz="1600" i="1">
                            <a:latin typeface="Cambria Math" panose="02040503050406030204" pitchFamily="18" charset="0"/>
                          </a:rPr>
                          <m:t>x</m:t>
                        </m:r>
                      </m:e>
                      <m:sub>
                        <m:r>
                          <m:rPr>
                            <m:sty m:val="p"/>
                          </m:rPr>
                          <a:rPr lang="en-US" altLang="ko-KR" sz="1600" i="1">
                            <a:latin typeface="Cambria Math" panose="02040503050406030204" pitchFamily="18" charset="0"/>
                          </a:rPr>
                          <m:t>n</m:t>
                        </m:r>
                      </m:sub>
                    </m:sSub>
                  </m:oMath>
                </a14:m>
                <a:r>
                  <a:rPr lang="en-US" altLang="ko-KR" sz="1600">
                    <a:latin typeface="Consolas" panose="020B0609020204030204" pitchFamily="49" charset="0"/>
                  </a:rPr>
                  <a:t>]</a:t>
                </a:r>
              </a:p>
              <a:p>
                <a:r>
                  <a:rPr lang="en-US" altLang="ko-KR" sz="1600">
                    <a:latin typeface="Consolas" panose="020B0609020204030204" pitchFamily="49" charset="0"/>
                  </a:rPr>
                  <a:t>w = [</a:t>
                </a:r>
                <a14:m>
                  <m:oMath xmlns:m="http://schemas.openxmlformats.org/officeDocument/2006/math">
                    <m:sSub>
                      <m:sSubPr>
                        <m:ctrlPr>
                          <a:rPr lang="en-US" altLang="ko-KR" sz="1600" i="1">
                            <a:latin typeface="Cambria Math" panose="02040503050406030204" pitchFamily="18" charset="0"/>
                          </a:rPr>
                        </m:ctrlPr>
                      </m:sSubPr>
                      <m:e>
                        <m:r>
                          <m:rPr>
                            <m:sty m:val="p"/>
                          </m:rPr>
                          <a:rPr lang="en-US" altLang="ko-KR" sz="1600" i="1">
                            <a:latin typeface="Cambria Math" panose="02040503050406030204" pitchFamily="18" charset="0"/>
                          </a:rPr>
                          <m:t>w</m:t>
                        </m:r>
                      </m:e>
                      <m:sub>
                        <m:r>
                          <a:rPr lang="en-US" altLang="ko-KR" sz="1600" i="1">
                            <a:latin typeface="Cambria Math" panose="02040503050406030204" pitchFamily="18" charset="0"/>
                          </a:rPr>
                          <m:t>1</m:t>
                        </m:r>
                      </m:sub>
                    </m:sSub>
                  </m:oMath>
                </a14:m>
                <a:r>
                  <a:rPr lang="en-US" altLang="ko-KR" sz="1600">
                    <a:latin typeface="Consolas" panose="020B0609020204030204" pitchFamily="49" charset="0"/>
                  </a:rPr>
                  <a:t>,</a:t>
                </a:r>
                <a:r>
                  <a:rPr lang="en-US" altLang="ko-KR" sz="1600"/>
                  <a:t> </a:t>
                </a:r>
                <a14:m>
                  <m:oMath xmlns:m="http://schemas.openxmlformats.org/officeDocument/2006/math">
                    <m:r>
                      <m:rPr>
                        <m:sty m:val="p"/>
                      </m:rPr>
                      <a:rPr lang="en-US" altLang="ko-KR" sz="1600" i="1">
                        <a:latin typeface="Cambria Math" panose="02040503050406030204" pitchFamily="18" charset="0"/>
                      </a:rPr>
                      <m:t>w</m:t>
                    </m:r>
                  </m:oMath>
                </a14:m>
                <a:r>
                  <a:rPr lang="en-US" altLang="ko-KR" sz="1600">
                    <a:latin typeface="Consolas" panose="020B0609020204030204" pitchFamily="49" charset="0"/>
                  </a:rPr>
                  <a:t>, ••• ,</a:t>
                </a:r>
                <a:r>
                  <a:rPr lang="en-US" altLang="ko-KR" sz="1600"/>
                  <a:t> </a:t>
                </a:r>
                <a14:m>
                  <m:oMath xmlns:m="http://schemas.openxmlformats.org/officeDocument/2006/math">
                    <m:sSub>
                      <m:sSubPr>
                        <m:ctrlPr>
                          <a:rPr lang="en-US" altLang="ko-KR" sz="1600" i="1">
                            <a:latin typeface="Cambria Math" panose="02040503050406030204" pitchFamily="18" charset="0"/>
                          </a:rPr>
                        </m:ctrlPr>
                      </m:sSubPr>
                      <m:e>
                        <m:r>
                          <m:rPr>
                            <m:sty m:val="p"/>
                          </m:rPr>
                          <a:rPr lang="en-US" altLang="ko-KR" sz="1600" i="1">
                            <a:latin typeface="Cambria Math" panose="02040503050406030204" pitchFamily="18" charset="0"/>
                          </a:rPr>
                          <m:t>w</m:t>
                        </m:r>
                      </m:e>
                      <m:sub>
                        <m:r>
                          <m:rPr>
                            <m:sty m:val="p"/>
                          </m:rPr>
                          <a:rPr lang="en-US" altLang="ko-KR" sz="1600" i="1">
                            <a:latin typeface="Cambria Math" panose="02040503050406030204" pitchFamily="18" charset="0"/>
                          </a:rPr>
                          <m:t>n</m:t>
                        </m:r>
                      </m:sub>
                    </m:sSub>
                  </m:oMath>
                </a14:m>
                <a:r>
                  <a:rPr lang="en-US" altLang="ko-KR" sz="1600">
                    <a:latin typeface="Consolas" panose="020B0609020204030204" pitchFamily="49" charset="0"/>
                  </a:rPr>
                  <a:t>]</a:t>
                </a:r>
                <a:endParaRPr lang="ko-KR" altLang="en-US" sz="1600">
                  <a:latin typeface="Consolas" panose="020B0609020204030204" pitchFamily="49" charset="0"/>
                </a:endParaRPr>
              </a:p>
              <a:p>
                <a:r>
                  <a:rPr lang="en-US" altLang="ko-KR" sz="1600">
                    <a:latin typeface="Consolas" panose="020B0609020204030204" pitchFamily="49" charset="0"/>
                  </a:rPr>
                  <a:t>x </a:t>
                </a:r>
                <a:r>
                  <a:rPr lang="ko-KR" altLang="en-US" sz="1600">
                    <a:latin typeface="Consolas" panose="020B0609020204030204" pitchFamily="49" charset="0"/>
                  </a:rPr>
                  <a:t>* </a:t>
                </a:r>
                <a:r>
                  <a:rPr lang="en-US" altLang="ko-KR" sz="1600">
                    <a:latin typeface="Consolas" panose="020B0609020204030204" pitchFamily="49" charset="0"/>
                  </a:rPr>
                  <a:t>w = [</a:t>
                </a:r>
                <a14:m>
                  <m:oMath xmlns:m="http://schemas.openxmlformats.org/officeDocument/2006/math">
                    <m:sSub>
                      <m:sSubPr>
                        <m:ctrlPr>
                          <a:rPr lang="en-US" altLang="ko-KR" sz="1600" i="1">
                            <a:latin typeface="Cambria Math" panose="02040503050406030204" pitchFamily="18" charset="0"/>
                          </a:rPr>
                        </m:ctrlPr>
                      </m:sSubPr>
                      <m:e>
                        <m:r>
                          <m:rPr>
                            <m:sty m:val="p"/>
                          </m:rPr>
                          <a:rPr lang="en-US" altLang="ko-KR" sz="1600" i="1">
                            <a:latin typeface="Cambria Math" panose="02040503050406030204" pitchFamily="18" charset="0"/>
                          </a:rPr>
                          <m:t>x</m:t>
                        </m:r>
                      </m:e>
                      <m:sub>
                        <m:r>
                          <a:rPr lang="en-US" altLang="ko-KR" sz="1600" i="1">
                            <a:latin typeface="Cambria Math" panose="02040503050406030204" pitchFamily="18" charset="0"/>
                          </a:rPr>
                          <m:t>1</m:t>
                        </m:r>
                      </m:sub>
                    </m:sSub>
                  </m:oMath>
                </a14:m>
                <a:r>
                  <a:rPr lang="en-US" altLang="ko-KR" sz="1600"/>
                  <a:t> </a:t>
                </a:r>
                <a14:m>
                  <m:oMath xmlns:m="http://schemas.openxmlformats.org/officeDocument/2006/math">
                    <m:r>
                      <a:rPr lang="ko-KR" altLang="en-US" sz="1600" i="1">
                        <a:latin typeface="Cambria Math" panose="02040503050406030204" pitchFamily="18" charset="0"/>
                      </a:rPr>
                      <m:t>∗</m:t>
                    </m:r>
                    <m:sSub>
                      <m:sSubPr>
                        <m:ctrlPr>
                          <a:rPr lang="en-US" altLang="ko-KR" sz="1600" i="1">
                            <a:latin typeface="Cambria Math" panose="02040503050406030204" pitchFamily="18" charset="0"/>
                          </a:rPr>
                        </m:ctrlPr>
                      </m:sSubPr>
                      <m:e>
                        <m:r>
                          <a:rPr lang="en-US" altLang="ko-KR" sz="1600" i="1">
                            <a:latin typeface="Cambria Math" panose="02040503050406030204" pitchFamily="18" charset="0"/>
                          </a:rPr>
                          <m:t> </m:t>
                        </m:r>
                        <m:r>
                          <m:rPr>
                            <m:sty m:val="p"/>
                          </m:rPr>
                          <a:rPr lang="en-US" altLang="ko-KR" sz="1600" i="1">
                            <a:latin typeface="Cambria Math" panose="02040503050406030204" pitchFamily="18" charset="0"/>
                          </a:rPr>
                          <m:t>w</m:t>
                        </m:r>
                      </m:e>
                      <m:sub>
                        <m:r>
                          <a:rPr lang="en-US" altLang="ko-KR" sz="1600" i="1">
                            <a:latin typeface="Cambria Math" panose="02040503050406030204" pitchFamily="18" charset="0"/>
                          </a:rPr>
                          <m:t>1</m:t>
                        </m:r>
                      </m:sub>
                    </m:sSub>
                  </m:oMath>
                </a14:m>
                <a:r>
                  <a:rPr lang="en-US" altLang="ko-KR" sz="1600">
                    <a:latin typeface="Consolas" panose="020B0609020204030204" pitchFamily="49" charset="0"/>
                  </a:rPr>
                  <a:t>,</a:t>
                </a:r>
                <a:r>
                  <a:rPr lang="en-US" altLang="ko-KR" sz="1600"/>
                  <a:t> </a:t>
                </a:r>
                <a14:m>
                  <m:oMath xmlns:m="http://schemas.openxmlformats.org/officeDocument/2006/math">
                    <m:sSub>
                      <m:sSubPr>
                        <m:ctrlPr>
                          <a:rPr lang="en-US" altLang="ko-KR" sz="1600" i="1">
                            <a:latin typeface="Cambria Math" panose="02040503050406030204" pitchFamily="18" charset="0"/>
                          </a:rPr>
                        </m:ctrlPr>
                      </m:sSubPr>
                      <m:e>
                        <m:r>
                          <m:rPr>
                            <m:sty m:val="p"/>
                          </m:rPr>
                          <a:rPr lang="en-US" altLang="ko-KR" sz="1600" i="1">
                            <a:latin typeface="Cambria Math" panose="02040503050406030204" pitchFamily="18" charset="0"/>
                          </a:rPr>
                          <m:t>x</m:t>
                        </m:r>
                      </m:e>
                      <m:sub>
                        <m:r>
                          <a:rPr lang="en-US" altLang="ko-KR" sz="1600" i="1">
                            <a:latin typeface="Cambria Math" panose="02040503050406030204" pitchFamily="18" charset="0"/>
                          </a:rPr>
                          <m:t>2</m:t>
                        </m:r>
                      </m:sub>
                    </m:sSub>
                  </m:oMath>
                </a14:m>
                <a:r>
                  <a:rPr lang="ko-KR" altLang="en-US" sz="1600">
                    <a:latin typeface="Consolas" panose="020B0609020204030204" pitchFamily="49" charset="0"/>
                  </a:rPr>
                  <a:t>*</a:t>
                </a:r>
                <a:r>
                  <a:rPr lang="en-US" altLang="ko-KR" sz="1600"/>
                  <a:t> </a:t>
                </a:r>
                <a14:m>
                  <m:oMath xmlns:m="http://schemas.openxmlformats.org/officeDocument/2006/math">
                    <m:sSub>
                      <m:sSubPr>
                        <m:ctrlPr>
                          <a:rPr lang="en-US" altLang="ko-KR" sz="1600" i="1">
                            <a:latin typeface="Cambria Math" panose="02040503050406030204" pitchFamily="18" charset="0"/>
                          </a:rPr>
                        </m:ctrlPr>
                      </m:sSubPr>
                      <m:e>
                        <m:r>
                          <m:rPr>
                            <m:sty m:val="p"/>
                          </m:rPr>
                          <a:rPr lang="en-US" altLang="ko-KR" sz="1600" i="1">
                            <a:latin typeface="Cambria Math" panose="02040503050406030204" pitchFamily="18" charset="0"/>
                          </a:rPr>
                          <m:t>w</m:t>
                        </m:r>
                      </m:e>
                      <m:sub>
                        <m:r>
                          <a:rPr lang="en-US" altLang="ko-KR" sz="1600" i="1">
                            <a:latin typeface="Cambria Math" panose="02040503050406030204" pitchFamily="18" charset="0"/>
                          </a:rPr>
                          <m:t>2</m:t>
                        </m:r>
                      </m:sub>
                    </m:sSub>
                  </m:oMath>
                </a14:m>
                <a:r>
                  <a:rPr lang="en-US" altLang="ko-KR" sz="1600">
                    <a:latin typeface="Consolas" panose="020B0609020204030204" pitchFamily="49" charset="0"/>
                  </a:rPr>
                  <a:t>, ••• ,</a:t>
                </a:r>
                <a:r>
                  <a:rPr lang="en-US" altLang="ko-KR" sz="1600"/>
                  <a:t> </a:t>
                </a:r>
                <a14:m>
                  <m:oMath xmlns:m="http://schemas.openxmlformats.org/officeDocument/2006/math">
                    <m:sSub>
                      <m:sSubPr>
                        <m:ctrlPr>
                          <a:rPr lang="en-US" altLang="ko-KR" sz="1600" i="1">
                            <a:latin typeface="Cambria Math" panose="02040503050406030204" pitchFamily="18" charset="0"/>
                          </a:rPr>
                        </m:ctrlPr>
                      </m:sSubPr>
                      <m:e>
                        <m:r>
                          <m:rPr>
                            <m:sty m:val="p"/>
                          </m:rPr>
                          <a:rPr lang="en-US" altLang="ko-KR" sz="1600" i="1">
                            <a:latin typeface="Cambria Math" panose="02040503050406030204" pitchFamily="18" charset="0"/>
                          </a:rPr>
                          <m:t>x</m:t>
                        </m:r>
                      </m:e>
                      <m:sub>
                        <m:r>
                          <m:rPr>
                            <m:sty m:val="p"/>
                          </m:rPr>
                          <a:rPr lang="en-US" altLang="ko-KR" sz="1600" i="1">
                            <a:latin typeface="Cambria Math" panose="02040503050406030204" pitchFamily="18" charset="0"/>
                          </a:rPr>
                          <m:t>n</m:t>
                        </m:r>
                      </m:sub>
                    </m:sSub>
                  </m:oMath>
                </a14:m>
                <a:r>
                  <a:rPr lang="ko-KR" altLang="en-US" sz="1600">
                    <a:latin typeface="Consolas" panose="020B0609020204030204" pitchFamily="49" charset="0"/>
                  </a:rPr>
                  <a:t>*</a:t>
                </a:r>
                <a:r>
                  <a:rPr lang="en-US" altLang="ko-KR" sz="1600"/>
                  <a:t> </a:t>
                </a:r>
                <a14:m>
                  <m:oMath xmlns:m="http://schemas.openxmlformats.org/officeDocument/2006/math">
                    <m:sSub>
                      <m:sSubPr>
                        <m:ctrlPr>
                          <a:rPr lang="en-US" altLang="ko-KR" sz="1600" i="1">
                            <a:latin typeface="Cambria Math" panose="02040503050406030204" pitchFamily="18" charset="0"/>
                          </a:rPr>
                        </m:ctrlPr>
                      </m:sSubPr>
                      <m:e>
                        <m:r>
                          <m:rPr>
                            <m:sty m:val="p"/>
                          </m:rPr>
                          <a:rPr lang="en-US" altLang="ko-KR" sz="1600" i="1">
                            <a:latin typeface="Cambria Math" panose="02040503050406030204" pitchFamily="18" charset="0"/>
                          </a:rPr>
                          <m:t>w</m:t>
                        </m:r>
                      </m:e>
                      <m:sub>
                        <m:r>
                          <a:rPr lang="en-US" altLang="ko-KR" sz="1600" i="1">
                            <a:latin typeface="Cambria Math" panose="02040503050406030204" pitchFamily="18" charset="0"/>
                          </a:rPr>
                          <m:t>1</m:t>
                        </m:r>
                      </m:sub>
                    </m:sSub>
                  </m:oMath>
                </a14:m>
                <a:r>
                  <a:rPr lang="en-US" altLang="ko-KR" sz="1600">
                    <a:latin typeface="Consolas" panose="020B0609020204030204" pitchFamily="49" charset="0"/>
                  </a:rPr>
                  <a:t>]</a:t>
                </a:r>
                <a:endParaRPr lang="ko-KR" altLang="en-US" sz="1600">
                  <a:latin typeface="Consolas" panose="020B0609020204030204" pitchFamily="49" charset="0"/>
                </a:endParaRPr>
              </a:p>
            </p:txBody>
          </p:sp>
        </mc:Choice>
        <mc:Fallback xmlns="">
          <p:sp>
            <p:nvSpPr>
              <p:cNvPr id="97" name="직사각형 96">
                <a:extLst>
                  <a:ext uri="{FF2B5EF4-FFF2-40B4-BE49-F238E27FC236}">
                    <a16:creationId xmlns:a16="http://schemas.microsoft.com/office/drawing/2014/main" id="{A1449A0C-9ACD-4213-9598-749C745B1994}"/>
                  </a:ext>
                </a:extLst>
              </p:cNvPr>
              <p:cNvSpPr>
                <a:spLocks noRot="1" noChangeAspect="1" noMove="1" noResize="1" noEditPoints="1" noAdjustHandles="1" noChangeArrowheads="1" noChangeShapeType="1" noTextEdit="1"/>
              </p:cNvSpPr>
              <p:nvPr/>
            </p:nvSpPr>
            <p:spPr>
              <a:xfrm>
                <a:off x="1033667" y="5115240"/>
                <a:ext cx="7770587" cy="830997"/>
              </a:xfrm>
              <a:prstGeom prst="rect">
                <a:avLst/>
              </a:prstGeom>
              <a:blipFill>
                <a:blip r:embed="rId7"/>
                <a:stretch>
                  <a:fillRect l="-471" t="-2941" b="-8088"/>
                </a:stretch>
              </a:blipFill>
            </p:spPr>
            <p:txBody>
              <a:bodyPr/>
              <a:lstStyle/>
              <a:p>
                <a:r>
                  <a:rPr lang="ko-KR" altLang="en-US">
                    <a:noFill/>
                  </a:rPr>
                  <a:t> </a:t>
                </a:r>
              </a:p>
            </p:txBody>
          </p:sp>
        </mc:Fallback>
      </mc:AlternateContent>
      <p:sp>
        <p:nvSpPr>
          <p:cNvPr id="98" name="TextBox 97">
            <a:extLst>
              <a:ext uri="{FF2B5EF4-FFF2-40B4-BE49-F238E27FC236}">
                <a16:creationId xmlns:a16="http://schemas.microsoft.com/office/drawing/2014/main" id="{F60AC3DA-F289-4C4D-B3A1-C2D3D8BD2F0D}"/>
              </a:ext>
            </a:extLst>
          </p:cNvPr>
          <p:cNvSpPr txBox="1"/>
          <p:nvPr/>
        </p:nvSpPr>
        <p:spPr>
          <a:xfrm>
            <a:off x="972605" y="4656155"/>
            <a:ext cx="3238171" cy="355162"/>
          </a:xfrm>
          <a:prstGeom prst="rect">
            <a:avLst/>
          </a:prstGeom>
          <a:noFill/>
        </p:spPr>
        <p:txBody>
          <a:bodyPr wrap="square" rtlCol="0">
            <a:spAutoFit/>
          </a:bodyPr>
          <a:lstStyle/>
          <a:p>
            <a:pPr algn="l"/>
            <a:r>
              <a:rPr lang="ko-KR" altLang="en-US" sz="1708" b="1" err="1">
                <a:latin typeface="+mj-ea"/>
                <a:ea typeface="+mj-ea"/>
              </a:rPr>
              <a:t>넘파이의</a:t>
            </a:r>
            <a:r>
              <a:rPr lang="ko-KR" altLang="en-US" sz="1708" b="1">
                <a:latin typeface="+mj-ea"/>
                <a:ea typeface="+mj-ea"/>
              </a:rPr>
              <a:t> </a:t>
            </a:r>
            <a:r>
              <a:rPr lang="ko-KR" altLang="en-US" sz="1708" b="1" err="1">
                <a:latin typeface="+mj-ea"/>
                <a:ea typeface="+mj-ea"/>
              </a:rPr>
              <a:t>원소별</a:t>
            </a:r>
            <a:r>
              <a:rPr lang="ko-KR" altLang="en-US" sz="1708" b="1">
                <a:latin typeface="+mj-ea"/>
                <a:ea typeface="+mj-ea"/>
              </a:rPr>
              <a:t> 곱셈</a:t>
            </a:r>
          </a:p>
        </p:txBody>
      </p:sp>
      <p:sp>
        <p:nvSpPr>
          <p:cNvPr id="3" name="텍스트 개체 틀 2">
            <a:extLst>
              <a:ext uri="{FF2B5EF4-FFF2-40B4-BE49-F238E27FC236}">
                <a16:creationId xmlns:a16="http://schemas.microsoft.com/office/drawing/2014/main" id="{846378D9-E33D-435E-8DDE-E4C5DADDF11F}"/>
              </a:ext>
            </a:extLst>
          </p:cNvPr>
          <p:cNvSpPr>
            <a:spLocks noGrp="1"/>
          </p:cNvSpPr>
          <p:nvPr>
            <p:ph type="body" sz="quarter" idx="19"/>
          </p:nvPr>
        </p:nvSpPr>
        <p:spPr/>
        <p:txBody>
          <a:bodyPr/>
          <a:lstStyle/>
          <a:p>
            <a:r>
              <a:rPr lang="ko-KR" altLang="en-US"/>
              <a:t>벡터 연산과 행렬 연산</a:t>
            </a:r>
          </a:p>
        </p:txBody>
      </p:sp>
      <p:sp>
        <p:nvSpPr>
          <p:cNvPr id="34" name="텍스트 개체 틀 6">
            <a:extLst>
              <a:ext uri="{FF2B5EF4-FFF2-40B4-BE49-F238E27FC236}">
                <a16:creationId xmlns:a16="http://schemas.microsoft.com/office/drawing/2014/main" id="{AA64C0B2-DD1C-4E03-ADFD-BD7DF14FF245}"/>
              </a:ext>
            </a:extLst>
          </p:cNvPr>
          <p:cNvSpPr txBox="1">
            <a:spLocks/>
          </p:cNvSpPr>
          <p:nvPr/>
        </p:nvSpPr>
        <p:spPr>
          <a:xfrm>
            <a:off x="6330950" y="266700"/>
            <a:ext cx="3302000" cy="221599"/>
          </a:xfrm>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2811274029"/>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타원 57">
            <a:extLst>
              <a:ext uri="{FF2B5EF4-FFF2-40B4-BE49-F238E27FC236}">
                <a16:creationId xmlns:a16="http://schemas.microsoft.com/office/drawing/2014/main" id="{650C1490-5A58-42B2-A34D-10BFF1479361}"/>
              </a:ext>
            </a:extLst>
          </p:cNvPr>
          <p:cNvSpPr/>
          <p:nvPr/>
        </p:nvSpPr>
        <p:spPr>
          <a:xfrm>
            <a:off x="2298271" y="1724454"/>
            <a:ext cx="994504" cy="99450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68" name="직선 화살표 연결선 67">
            <a:extLst>
              <a:ext uri="{FF2B5EF4-FFF2-40B4-BE49-F238E27FC236}">
                <a16:creationId xmlns:a16="http://schemas.microsoft.com/office/drawing/2014/main" id="{CDCCBF79-3773-42D7-873D-06510A2B6808}"/>
              </a:ext>
            </a:extLst>
          </p:cNvPr>
          <p:cNvCxnSpPr>
            <a:cxnSpLocks/>
            <a:stCxn id="93" idx="3"/>
            <a:endCxn id="58" idx="2"/>
          </p:cNvCxnSpPr>
          <p:nvPr/>
        </p:nvCxnSpPr>
        <p:spPr>
          <a:xfrm flipV="1">
            <a:off x="1654792" y="2221706"/>
            <a:ext cx="643479" cy="1315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9" name="직선 화살표 연결선 68">
            <a:extLst>
              <a:ext uri="{FF2B5EF4-FFF2-40B4-BE49-F238E27FC236}">
                <a16:creationId xmlns:a16="http://schemas.microsoft.com/office/drawing/2014/main" id="{AA2CF863-C29A-447A-97ED-043D58BFDB94}"/>
              </a:ext>
            </a:extLst>
          </p:cNvPr>
          <p:cNvCxnSpPr>
            <a:cxnSpLocks/>
            <a:endCxn id="58" idx="1"/>
          </p:cNvCxnSpPr>
          <p:nvPr/>
        </p:nvCxnSpPr>
        <p:spPr>
          <a:xfrm>
            <a:off x="1988994" y="1548122"/>
            <a:ext cx="454918" cy="32197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0" name="직선 화살표 연결선 69">
            <a:extLst>
              <a:ext uri="{FF2B5EF4-FFF2-40B4-BE49-F238E27FC236}">
                <a16:creationId xmlns:a16="http://schemas.microsoft.com/office/drawing/2014/main" id="{F5BBB308-EAFE-427F-A2F0-C0988EEF4E4E}"/>
              </a:ext>
            </a:extLst>
          </p:cNvPr>
          <p:cNvCxnSpPr>
            <a:cxnSpLocks/>
            <a:stCxn id="73" idx="3"/>
            <a:endCxn id="58" idx="3"/>
          </p:cNvCxnSpPr>
          <p:nvPr/>
        </p:nvCxnSpPr>
        <p:spPr>
          <a:xfrm flipV="1">
            <a:off x="2050324" y="2573316"/>
            <a:ext cx="393589" cy="3755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5B3B3A5E-F4F7-4C18-8723-AA4162137679}"/>
              </a:ext>
            </a:extLst>
          </p:cNvPr>
          <p:cNvSpPr txBox="1"/>
          <p:nvPr/>
        </p:nvSpPr>
        <p:spPr>
          <a:xfrm>
            <a:off x="1683557" y="2727508"/>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b</a:t>
            </a:r>
            <a:endParaRPr lang="ko-KR" altLang="en-US" sz="2277">
              <a:latin typeface="Cambria Math" panose="02040503050406030204" pitchFamily="18" charset="0"/>
            </a:endParaRPr>
          </a:p>
        </p:txBody>
      </p:sp>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3C00AD20-D592-486D-9EC3-340973CF753F}"/>
                  </a:ext>
                </a:extLst>
              </p:cNvPr>
              <p:cNvSpPr txBox="1"/>
              <p:nvPr/>
            </p:nvSpPr>
            <p:spPr>
              <a:xfrm>
                <a:off x="2362026" y="2050484"/>
                <a:ext cx="1493288" cy="355162"/>
              </a:xfrm>
              <a:prstGeom prst="rect">
                <a:avLst/>
              </a:prstGeom>
              <a:noFill/>
            </p:spPr>
            <p:txBody>
              <a:bodyPr wrap="square" rtlCol="0">
                <a:spAutoFit/>
              </a:bodyPr>
              <a:lstStyle/>
              <a:p>
                <a:pPr algn="l"/>
                <a14:m>
                  <m:oMath xmlns:m="http://schemas.openxmlformats.org/officeDocument/2006/math">
                    <m:r>
                      <m:rPr>
                        <m:sty m:val="p"/>
                      </m:rPr>
                      <a:rPr lang="en-US" altLang="ko-KR" sz="1708" i="1">
                        <a:latin typeface="Cambria Math" panose="02040503050406030204" pitchFamily="18" charset="0"/>
                      </a:rPr>
                      <m:t>x</m:t>
                    </m:r>
                    <m:r>
                      <a:rPr lang="en-US" altLang="ko-KR" sz="1708" i="1">
                        <a:latin typeface="Cambria Math" panose="02040503050406030204" pitchFamily="18" charset="0"/>
                        <a:ea typeface="Cambria Math" panose="02040503050406030204" pitchFamily="18" charset="0"/>
                      </a:rPr>
                      <m:t>∙</m:t>
                    </m:r>
                    <m:r>
                      <m:rPr>
                        <m:sty m:val="p"/>
                      </m:rPr>
                      <a:rPr lang="en-US" altLang="ko-KR" sz="1708" i="1">
                        <a:latin typeface="Cambria Math" panose="02040503050406030204" pitchFamily="18" charset="0"/>
                        <a:ea typeface="Cambria Math" panose="02040503050406030204" pitchFamily="18" charset="0"/>
                      </a:rPr>
                      <m:t>w</m:t>
                    </m:r>
                  </m:oMath>
                </a14:m>
                <a:r>
                  <a:rPr lang="en-US" altLang="ko-KR" sz="1708">
                    <a:latin typeface="Consolas" panose="020B0609020204030204" pitchFamily="49" charset="0"/>
                  </a:rPr>
                  <a:t>+b</a:t>
                </a:r>
                <a:endParaRPr lang="ko-KR" altLang="en-US" sz="1708">
                  <a:latin typeface="Consolas" panose="020B0609020204030204" pitchFamily="49" charset="0"/>
                </a:endParaRPr>
              </a:p>
            </p:txBody>
          </p:sp>
        </mc:Choice>
        <mc:Fallback xmlns="">
          <p:sp>
            <p:nvSpPr>
              <p:cNvPr id="75" name="TextBox 74">
                <a:extLst>
                  <a:ext uri="{FF2B5EF4-FFF2-40B4-BE49-F238E27FC236}">
                    <a16:creationId xmlns:a16="http://schemas.microsoft.com/office/drawing/2014/main" id="{3C00AD20-D592-486D-9EC3-340973CF753F}"/>
                  </a:ext>
                </a:extLst>
              </p:cNvPr>
              <p:cNvSpPr txBox="1">
                <a:spLocks noRot="1" noChangeAspect="1" noMove="1" noResize="1" noEditPoints="1" noAdjustHandles="1" noChangeArrowheads="1" noChangeShapeType="1" noTextEdit="1"/>
              </p:cNvSpPr>
              <p:nvPr/>
            </p:nvSpPr>
            <p:spPr>
              <a:xfrm>
                <a:off x="2362026" y="2050484"/>
                <a:ext cx="1493288" cy="355162"/>
              </a:xfrm>
              <a:prstGeom prst="rect">
                <a:avLst/>
              </a:prstGeom>
              <a:blipFill>
                <a:blip r:embed="rId3"/>
                <a:stretch>
                  <a:fillRect t="-5085" b="-23729"/>
                </a:stretch>
              </a:blipFill>
            </p:spPr>
            <p:txBody>
              <a:bodyPr/>
              <a:lstStyle/>
              <a:p>
                <a:r>
                  <a:rPr lang="ko-KR" altLang="en-US">
                    <a:noFill/>
                  </a:rPr>
                  <a:t> </a:t>
                </a:r>
              </a:p>
            </p:txBody>
          </p:sp>
        </mc:Fallback>
      </mc:AlternateContent>
      <p:cxnSp>
        <p:nvCxnSpPr>
          <p:cNvPr id="76" name="직선 화살표 연결선 75">
            <a:extLst>
              <a:ext uri="{FF2B5EF4-FFF2-40B4-BE49-F238E27FC236}">
                <a16:creationId xmlns:a16="http://schemas.microsoft.com/office/drawing/2014/main" id="{BE62DA0C-59C9-4D3A-A399-B6210799B95C}"/>
              </a:ext>
            </a:extLst>
          </p:cNvPr>
          <p:cNvCxnSpPr>
            <a:cxnSpLocks/>
          </p:cNvCxnSpPr>
          <p:nvPr/>
        </p:nvCxnSpPr>
        <p:spPr>
          <a:xfrm>
            <a:off x="3292775" y="2228759"/>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2672F5E4-D005-449D-B81F-6312AB9461B0}"/>
              </a:ext>
            </a:extLst>
          </p:cNvPr>
          <p:cNvSpPr txBox="1"/>
          <p:nvPr/>
        </p:nvSpPr>
        <p:spPr>
          <a:xfrm>
            <a:off x="3744184" y="1983474"/>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z</a:t>
            </a:r>
            <a:endParaRPr lang="ko-KR" altLang="en-US" sz="2277">
              <a:latin typeface="Cambria Math" panose="02040503050406030204" pitchFamily="18" charset="0"/>
            </a:endParaRPr>
          </a:p>
        </p:txBody>
      </p:sp>
      <p:sp>
        <p:nvSpPr>
          <p:cNvPr id="78" name="타원 77">
            <a:extLst>
              <a:ext uri="{FF2B5EF4-FFF2-40B4-BE49-F238E27FC236}">
                <a16:creationId xmlns:a16="http://schemas.microsoft.com/office/drawing/2014/main" id="{8632A9AC-33E3-4E48-8CF3-46EBFE373C80}"/>
              </a:ext>
            </a:extLst>
          </p:cNvPr>
          <p:cNvSpPr/>
          <p:nvPr/>
        </p:nvSpPr>
        <p:spPr>
          <a:xfrm>
            <a:off x="6591548" y="1839070"/>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79" name="연결선: 꺾임 78">
            <a:extLst>
              <a:ext uri="{FF2B5EF4-FFF2-40B4-BE49-F238E27FC236}">
                <a16:creationId xmlns:a16="http://schemas.microsoft.com/office/drawing/2014/main" id="{E32BD3F5-A61A-4C07-BBD1-9F47A5E9B0A1}"/>
              </a:ext>
            </a:extLst>
          </p:cNvPr>
          <p:cNvCxnSpPr>
            <a:cxnSpLocks/>
          </p:cNvCxnSpPr>
          <p:nvPr/>
        </p:nvCxnSpPr>
        <p:spPr>
          <a:xfrm flipH="1">
            <a:off x="6786249" y="2046423"/>
            <a:ext cx="409747" cy="351611"/>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9A9C1C59-1364-4DA6-9424-FC1A600297A3}"/>
                  </a:ext>
                </a:extLst>
              </p:cNvPr>
              <p:cNvSpPr txBox="1"/>
              <p:nvPr/>
            </p:nvSpPr>
            <p:spPr>
              <a:xfrm>
                <a:off x="7968305" y="2002700"/>
                <a:ext cx="366767" cy="442750"/>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277" i="1">
                              <a:latin typeface="Cambria Math" panose="02040503050406030204" pitchFamily="18" charset="0"/>
                            </a:rPr>
                          </m:ctrlPr>
                        </m:accPr>
                        <m:e>
                          <m:r>
                            <a:rPr lang="en-US" altLang="ko-KR" sz="2277" i="1">
                              <a:latin typeface="Cambria Math" panose="02040503050406030204" pitchFamily="18" charset="0"/>
                            </a:rPr>
                            <m:t>𝑦</m:t>
                          </m:r>
                        </m:e>
                      </m:acc>
                    </m:oMath>
                  </m:oMathPara>
                </a14:m>
                <a:endParaRPr lang="ko-KR" altLang="en-US" sz="2277">
                  <a:latin typeface="Consolas" panose="020B0609020204030204" pitchFamily="49" charset="0"/>
                </a:endParaRPr>
              </a:p>
            </p:txBody>
          </p:sp>
        </mc:Choice>
        <mc:Fallback xmlns="">
          <p:sp>
            <p:nvSpPr>
              <p:cNvPr id="80" name="TextBox 79">
                <a:extLst>
                  <a:ext uri="{FF2B5EF4-FFF2-40B4-BE49-F238E27FC236}">
                    <a16:creationId xmlns:a16="http://schemas.microsoft.com/office/drawing/2014/main" id="{9A9C1C59-1364-4DA6-9424-FC1A600297A3}"/>
                  </a:ext>
                </a:extLst>
              </p:cNvPr>
              <p:cNvSpPr txBox="1">
                <a:spLocks noRot="1" noChangeAspect="1" noMove="1" noResize="1" noEditPoints="1" noAdjustHandles="1" noChangeArrowheads="1" noChangeShapeType="1" noTextEdit="1"/>
              </p:cNvSpPr>
              <p:nvPr/>
            </p:nvSpPr>
            <p:spPr>
              <a:xfrm>
                <a:off x="7968305" y="2002700"/>
                <a:ext cx="366767" cy="442750"/>
              </a:xfrm>
              <a:prstGeom prst="rect">
                <a:avLst/>
              </a:prstGeom>
              <a:blipFill>
                <a:blip r:embed="rId4"/>
                <a:stretch>
                  <a:fillRect t="-5556" r="-20000" b="-9722"/>
                </a:stretch>
              </a:blipFill>
            </p:spPr>
            <p:txBody>
              <a:bodyPr/>
              <a:lstStyle/>
              <a:p>
                <a:r>
                  <a:rPr lang="ko-KR" altLang="en-US">
                    <a:noFill/>
                  </a:rPr>
                  <a:t> </a:t>
                </a:r>
              </a:p>
            </p:txBody>
          </p:sp>
        </mc:Fallback>
      </mc:AlternateContent>
      <p:cxnSp>
        <p:nvCxnSpPr>
          <p:cNvPr id="81" name="직선 화살표 연결선 80">
            <a:extLst>
              <a:ext uri="{FF2B5EF4-FFF2-40B4-BE49-F238E27FC236}">
                <a16:creationId xmlns:a16="http://schemas.microsoft.com/office/drawing/2014/main" id="{052E8694-6507-4018-B928-E9920C1E543C}"/>
              </a:ext>
            </a:extLst>
          </p:cNvPr>
          <p:cNvCxnSpPr>
            <a:cxnSpLocks/>
            <a:stCxn id="78" idx="6"/>
            <a:endCxn id="80" idx="1"/>
          </p:cNvCxnSpPr>
          <p:nvPr/>
        </p:nvCxnSpPr>
        <p:spPr>
          <a:xfrm>
            <a:off x="7356820" y="2221706"/>
            <a:ext cx="611485" cy="236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83" name="타원 82">
            <a:extLst>
              <a:ext uri="{FF2B5EF4-FFF2-40B4-BE49-F238E27FC236}">
                <a16:creationId xmlns:a16="http://schemas.microsoft.com/office/drawing/2014/main" id="{0C50DFD1-A25B-44D1-B637-B75CBF03CB89}"/>
              </a:ext>
            </a:extLst>
          </p:cNvPr>
          <p:cNvSpPr/>
          <p:nvPr/>
        </p:nvSpPr>
        <p:spPr>
          <a:xfrm>
            <a:off x="4541892" y="184370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84" name="직선 연결선 83">
            <a:extLst>
              <a:ext uri="{FF2B5EF4-FFF2-40B4-BE49-F238E27FC236}">
                <a16:creationId xmlns:a16="http://schemas.microsoft.com/office/drawing/2014/main" id="{12271310-2E8E-40E4-8623-D6B4F168E244}"/>
              </a:ext>
            </a:extLst>
          </p:cNvPr>
          <p:cNvCxnSpPr/>
          <p:nvPr/>
        </p:nvCxnSpPr>
        <p:spPr>
          <a:xfrm>
            <a:off x="4918960" y="1983589"/>
            <a:ext cx="0" cy="46551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직선 연결선 84">
            <a:extLst>
              <a:ext uri="{FF2B5EF4-FFF2-40B4-BE49-F238E27FC236}">
                <a16:creationId xmlns:a16="http://schemas.microsoft.com/office/drawing/2014/main" id="{5F5C9084-8B8C-4B79-8730-361D94A0DE6A}"/>
              </a:ext>
            </a:extLst>
          </p:cNvPr>
          <p:cNvCxnSpPr>
            <a:cxnSpLocks/>
          </p:cNvCxnSpPr>
          <p:nvPr/>
        </p:nvCxnSpPr>
        <p:spPr>
          <a:xfrm>
            <a:off x="4682369" y="2223397"/>
            <a:ext cx="48059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86" name="원호 85">
            <a:extLst>
              <a:ext uri="{FF2B5EF4-FFF2-40B4-BE49-F238E27FC236}">
                <a16:creationId xmlns:a16="http://schemas.microsoft.com/office/drawing/2014/main" id="{CCA734DC-D44E-4AFB-89EF-9340A504A350}"/>
              </a:ext>
            </a:extLst>
          </p:cNvPr>
          <p:cNvSpPr/>
          <p:nvPr/>
        </p:nvSpPr>
        <p:spPr>
          <a:xfrm rot="5400000">
            <a:off x="4537904" y="2025816"/>
            <a:ext cx="381057" cy="38105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87" name="원호 86">
            <a:extLst>
              <a:ext uri="{FF2B5EF4-FFF2-40B4-BE49-F238E27FC236}">
                <a16:creationId xmlns:a16="http://schemas.microsoft.com/office/drawing/2014/main" id="{887860C3-B313-4104-A5E6-FD3388E49558}"/>
              </a:ext>
            </a:extLst>
          </p:cNvPr>
          <p:cNvSpPr/>
          <p:nvPr/>
        </p:nvSpPr>
        <p:spPr>
          <a:xfrm rot="16200000">
            <a:off x="4918961" y="2059653"/>
            <a:ext cx="381057" cy="38105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cxnSp>
        <p:nvCxnSpPr>
          <p:cNvPr id="88" name="직선 화살표 연결선 87">
            <a:extLst>
              <a:ext uri="{FF2B5EF4-FFF2-40B4-BE49-F238E27FC236}">
                <a16:creationId xmlns:a16="http://schemas.microsoft.com/office/drawing/2014/main" id="{6CA2861A-F57A-4107-8A00-E084A340AFF8}"/>
              </a:ext>
            </a:extLst>
          </p:cNvPr>
          <p:cNvCxnSpPr>
            <a:cxnSpLocks/>
          </p:cNvCxnSpPr>
          <p:nvPr/>
        </p:nvCxnSpPr>
        <p:spPr>
          <a:xfrm>
            <a:off x="4103897" y="2228759"/>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89" name="직선 화살표 연결선 88">
            <a:extLst>
              <a:ext uri="{FF2B5EF4-FFF2-40B4-BE49-F238E27FC236}">
                <a16:creationId xmlns:a16="http://schemas.microsoft.com/office/drawing/2014/main" id="{122B970D-115F-4BE8-B426-26F2FBECB543}"/>
              </a:ext>
            </a:extLst>
          </p:cNvPr>
          <p:cNvCxnSpPr>
            <a:cxnSpLocks/>
          </p:cNvCxnSpPr>
          <p:nvPr/>
        </p:nvCxnSpPr>
        <p:spPr>
          <a:xfrm>
            <a:off x="5309109" y="2228759"/>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90" name="TextBox 89">
            <a:extLst>
              <a:ext uri="{FF2B5EF4-FFF2-40B4-BE49-F238E27FC236}">
                <a16:creationId xmlns:a16="http://schemas.microsoft.com/office/drawing/2014/main" id="{9DCFA21B-958D-4E07-891C-9159BB824F45}"/>
              </a:ext>
            </a:extLst>
          </p:cNvPr>
          <p:cNvSpPr txBox="1"/>
          <p:nvPr/>
        </p:nvSpPr>
        <p:spPr>
          <a:xfrm>
            <a:off x="5760518" y="1983474"/>
            <a:ext cx="366767" cy="442750"/>
          </a:xfrm>
          <a:prstGeom prst="rect">
            <a:avLst/>
          </a:prstGeom>
          <a:noFill/>
        </p:spPr>
        <p:txBody>
          <a:bodyPr wrap="square" rtlCol="0">
            <a:spAutoFit/>
          </a:bodyPr>
          <a:lstStyle/>
          <a:p>
            <a:pPr algn="l"/>
            <a:r>
              <a:rPr lang="en-US" altLang="ko-KR" sz="2277">
                <a:latin typeface="Cambria Math" panose="02040503050406030204" pitchFamily="18" charset="0"/>
              </a:rPr>
              <a:t>a</a:t>
            </a:r>
            <a:endParaRPr lang="ko-KR" altLang="en-US" sz="2277">
              <a:latin typeface="Cambria Math" panose="02040503050406030204" pitchFamily="18" charset="0"/>
            </a:endParaRPr>
          </a:p>
        </p:txBody>
      </p:sp>
      <p:cxnSp>
        <p:nvCxnSpPr>
          <p:cNvPr id="91" name="직선 화살표 연결선 90">
            <a:extLst>
              <a:ext uri="{FF2B5EF4-FFF2-40B4-BE49-F238E27FC236}">
                <a16:creationId xmlns:a16="http://schemas.microsoft.com/office/drawing/2014/main" id="{CC41624D-65CA-40A0-A76A-DAA044D10111}"/>
              </a:ext>
            </a:extLst>
          </p:cNvPr>
          <p:cNvCxnSpPr>
            <a:cxnSpLocks/>
          </p:cNvCxnSpPr>
          <p:nvPr/>
        </p:nvCxnSpPr>
        <p:spPr>
          <a:xfrm>
            <a:off x="6120231" y="2228759"/>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444739C-2977-4138-90E0-BA2C5F8D3D50}"/>
                  </a:ext>
                </a:extLst>
              </p:cNvPr>
              <p:cNvSpPr txBox="1"/>
              <p:nvPr/>
            </p:nvSpPr>
            <p:spPr>
              <a:xfrm>
                <a:off x="1601171" y="1252919"/>
                <a:ext cx="386324"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277" i="1">
                          <a:latin typeface="Cambria Math" panose="02040503050406030204" pitchFamily="18" charset="0"/>
                        </a:rPr>
                        <m:t>w</m:t>
                      </m:r>
                    </m:oMath>
                  </m:oMathPara>
                </a14:m>
                <a:endParaRPr lang="ko-KR" altLang="en-US" sz="2277">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F444739C-2977-4138-90E0-BA2C5F8D3D50}"/>
                  </a:ext>
                </a:extLst>
              </p:cNvPr>
              <p:cNvSpPr txBox="1">
                <a:spLocks noRot="1" noChangeAspect="1" noMove="1" noResize="1" noEditPoints="1" noAdjustHandles="1" noChangeArrowheads="1" noChangeShapeType="1" noTextEdit="1"/>
              </p:cNvSpPr>
              <p:nvPr/>
            </p:nvSpPr>
            <p:spPr>
              <a:xfrm>
                <a:off x="1601171" y="1252919"/>
                <a:ext cx="386324" cy="350417"/>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3" name="TextBox 92">
                <a:extLst>
                  <a:ext uri="{FF2B5EF4-FFF2-40B4-BE49-F238E27FC236}">
                    <a16:creationId xmlns:a16="http://schemas.microsoft.com/office/drawing/2014/main" id="{CA2604F1-015F-4D16-9002-7D7D0797FBDB}"/>
                  </a:ext>
                </a:extLst>
              </p:cNvPr>
              <p:cNvSpPr txBox="1"/>
              <p:nvPr/>
            </p:nvSpPr>
            <p:spPr>
              <a:xfrm>
                <a:off x="1353427" y="2059653"/>
                <a:ext cx="301365"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277" i="1">
                          <a:latin typeface="Cambria Math" panose="02040503050406030204" pitchFamily="18" charset="0"/>
                        </a:rPr>
                        <m:t>x</m:t>
                      </m:r>
                    </m:oMath>
                  </m:oMathPara>
                </a14:m>
                <a:endParaRPr lang="ko-KR" altLang="en-US" sz="2277">
                  <a:latin typeface="Consolas" panose="020B0609020204030204" pitchFamily="49" charset="0"/>
                </a:endParaRPr>
              </a:p>
            </p:txBody>
          </p:sp>
        </mc:Choice>
        <mc:Fallback xmlns="">
          <p:sp>
            <p:nvSpPr>
              <p:cNvPr id="93" name="TextBox 92">
                <a:extLst>
                  <a:ext uri="{FF2B5EF4-FFF2-40B4-BE49-F238E27FC236}">
                    <a16:creationId xmlns:a16="http://schemas.microsoft.com/office/drawing/2014/main" id="{CA2604F1-015F-4D16-9002-7D7D0797FBDB}"/>
                  </a:ext>
                </a:extLst>
              </p:cNvPr>
              <p:cNvSpPr txBox="1">
                <a:spLocks noRot="1" noChangeAspect="1" noMove="1" noResize="1" noEditPoints="1" noAdjustHandles="1" noChangeArrowheads="1" noChangeShapeType="1" noTextEdit="1"/>
              </p:cNvSpPr>
              <p:nvPr/>
            </p:nvSpPr>
            <p:spPr>
              <a:xfrm>
                <a:off x="1353427" y="2059653"/>
                <a:ext cx="301365" cy="350417"/>
              </a:xfrm>
              <a:prstGeom prst="rect">
                <a:avLst/>
              </a:prstGeom>
              <a:blipFill>
                <a:blip r:embed="rId6"/>
                <a:stretch>
                  <a:fillRect/>
                </a:stretch>
              </a:blipFill>
            </p:spPr>
            <p:txBody>
              <a:bodyPr/>
              <a:lstStyle/>
              <a:p>
                <a:r>
                  <a:rPr lang="ko-KR" altLang="en-US">
                    <a:noFill/>
                  </a:rPr>
                  <a:t> </a:t>
                </a:r>
              </a:p>
            </p:txBody>
          </p:sp>
        </mc:Fallback>
      </mc:AlternateContent>
      <p:sp>
        <p:nvSpPr>
          <p:cNvPr id="96" name="직사각형 95">
            <a:extLst>
              <a:ext uri="{FF2B5EF4-FFF2-40B4-BE49-F238E27FC236}">
                <a16:creationId xmlns:a16="http://schemas.microsoft.com/office/drawing/2014/main" id="{2B6F97B4-7EB8-4BB6-97F5-62641B4EB4FE}"/>
              </a:ext>
            </a:extLst>
          </p:cNvPr>
          <p:cNvSpPr/>
          <p:nvPr/>
        </p:nvSpPr>
        <p:spPr>
          <a:xfrm>
            <a:off x="1067707" y="5639964"/>
            <a:ext cx="7770587" cy="355162"/>
          </a:xfrm>
          <a:prstGeom prst="rect">
            <a:avLst/>
          </a:prstGeom>
          <a:solidFill>
            <a:srgbClr val="E2E2F6"/>
          </a:solidFill>
        </p:spPr>
        <p:txBody>
          <a:bodyPr wrap="square">
            <a:spAutoFit/>
          </a:bodyPr>
          <a:lstStyle/>
          <a:p>
            <a:r>
              <a:rPr lang="en-US" altLang="ko-KR" sz="1708">
                <a:latin typeface="Consolas" panose="020B0609020204030204" pitchFamily="49" charset="0"/>
              </a:rPr>
              <a:t>z = np.dot(x , </a:t>
            </a:r>
            <a:r>
              <a:rPr lang="en-US" altLang="ko-KR" sz="1708" err="1">
                <a:latin typeface="Consolas" panose="020B0609020204030204" pitchFamily="49" charset="0"/>
              </a:rPr>
              <a:t>self.w</a:t>
            </a:r>
            <a:r>
              <a:rPr lang="en-US" altLang="ko-KR" sz="1708">
                <a:latin typeface="Consolas" panose="020B0609020204030204" pitchFamily="49" charset="0"/>
              </a:rPr>
              <a:t>) + </a:t>
            </a:r>
            <a:r>
              <a:rPr lang="en-US" altLang="ko-KR" sz="1708" err="1">
                <a:latin typeface="Consolas" panose="020B0609020204030204" pitchFamily="49" charset="0"/>
              </a:rPr>
              <a:t>self.b</a:t>
            </a:r>
            <a:endParaRPr lang="ko-KR" altLang="en-US" sz="1708">
              <a:latin typeface="Consolas" panose="020B0609020204030204" pitchFamily="49" charset="0"/>
            </a:endParaRPr>
          </a:p>
        </p:txBody>
      </p:sp>
      <mc:AlternateContent xmlns:mc="http://schemas.openxmlformats.org/markup-compatibility/2006" xmlns:a14="http://schemas.microsoft.com/office/drawing/2010/main">
        <mc:Choice Requires="a14">
          <p:sp>
            <p:nvSpPr>
              <p:cNvPr id="97" name="직사각형 96">
                <a:extLst>
                  <a:ext uri="{FF2B5EF4-FFF2-40B4-BE49-F238E27FC236}">
                    <a16:creationId xmlns:a16="http://schemas.microsoft.com/office/drawing/2014/main" id="{A1449A0C-9ACD-4213-9598-749C745B1994}"/>
                  </a:ext>
                </a:extLst>
              </p:cNvPr>
              <p:cNvSpPr/>
              <p:nvPr/>
            </p:nvSpPr>
            <p:spPr>
              <a:xfrm>
                <a:off x="1067707" y="4133766"/>
                <a:ext cx="7770587" cy="774058"/>
              </a:xfrm>
              <a:prstGeom prst="rect">
                <a:avLst/>
              </a:prstGeom>
              <a:solidFill>
                <a:srgbClr val="E2E2F6"/>
              </a:solidFill>
            </p:spPr>
            <p:txBody>
              <a:bodyPr wrap="square">
                <a:spAutoFit/>
              </a:bodyPr>
              <a:lstStyle/>
              <a:p>
                <a14:m>
                  <m:oMath xmlns:m="http://schemas.openxmlformats.org/officeDocument/2006/math">
                    <m:r>
                      <m:rPr>
                        <m:sty m:val="p"/>
                      </m:rPr>
                      <a:rPr lang="en-US" altLang="ko-KR" sz="1708" i="1">
                        <a:latin typeface="Cambria Math" panose="02040503050406030204" pitchFamily="18" charset="0"/>
                      </a:rPr>
                      <m:t>XW</m:t>
                    </m:r>
                    <m:r>
                      <a:rPr lang="en-US" altLang="ko-KR" sz="1708" i="1">
                        <a:latin typeface="Cambria Math" panose="02040503050406030204" pitchFamily="18" charset="0"/>
                      </a:rPr>
                      <m:t>=[ </m:t>
                    </m:r>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1</m:t>
                        </m:r>
                      </m:sub>
                    </m:sSub>
                    <m:r>
                      <a:rPr lang="en-US" altLang="ko-KR" sz="1708" i="1">
                        <a:latin typeface="Cambria Math" panose="02040503050406030204" pitchFamily="18" charset="0"/>
                      </a:rPr>
                      <m:t> </m:t>
                    </m:r>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2</m:t>
                        </m:r>
                      </m:sub>
                    </m:sSub>
                  </m:oMath>
                </a14:m>
                <a:r>
                  <a:rPr lang="en-US" altLang="ko-KR" sz="1708"/>
                  <a:t> </a:t>
                </a:r>
                <a14:m>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3</m:t>
                        </m:r>
                      </m:sub>
                    </m:sSub>
                  </m:oMath>
                </a14:m>
                <a:r>
                  <a:rPr lang="en-US" altLang="ko-KR" sz="1708">
                    <a:latin typeface="Consolas" panose="020B0609020204030204" pitchFamily="49" charset="0"/>
                  </a:rPr>
                  <a:t>]</a:t>
                </a:r>
                <a14:m>
                  <m:oMath xmlns:m="http://schemas.openxmlformats.org/officeDocument/2006/math">
                    <m:d>
                      <m:dPr>
                        <m:begChr m:val="["/>
                        <m:endChr m:val="]"/>
                        <m:ctrlPr>
                          <a:rPr lang="en-US" altLang="ko-KR" sz="1708" i="1">
                            <a:latin typeface="Cambria Math" panose="02040503050406030204" pitchFamily="18" charset="0"/>
                          </a:rPr>
                        </m:ctrlPr>
                      </m:dPr>
                      <m:e>
                        <m:eqArr>
                          <m:eqArrPr>
                            <m:ctrlPr>
                              <a:rPr lang="en-US" altLang="ko-KR" sz="1708" i="1">
                                <a:latin typeface="Cambria Math" panose="02040503050406030204" pitchFamily="18" charset="0"/>
                              </a:rPr>
                            </m:ctrlPr>
                          </m:eqArrPr>
                          <m:e>
                            <m:eqArr>
                              <m:eqArrPr>
                                <m:ctrlPr>
                                  <a:rPr lang="en-US" altLang="ko-KR" sz="1708" i="1">
                                    <a:latin typeface="Cambria Math" panose="02040503050406030204" pitchFamily="18" charset="0"/>
                                  </a:rPr>
                                </m:ctrlPr>
                              </m:eqArrPr>
                              <m:e>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1</m:t>
                                    </m:r>
                                  </m:sub>
                                </m:sSub>
                              </m:e>
                              <m:e>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2</m:t>
                                    </m:r>
                                  </m:sub>
                                </m:sSub>
                              </m:e>
                            </m:eqArr>
                          </m:e>
                          <m:e>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3</m:t>
                                </m:r>
                              </m:sub>
                            </m:sSub>
                          </m:e>
                        </m:eqArr>
                      </m:e>
                    </m:d>
                  </m:oMath>
                </a14:m>
                <a:r>
                  <a:rPr lang="en-US" altLang="ko-KR" sz="1708">
                    <a:latin typeface="Consolas" panose="020B0609020204030204" pitchFamily="49" charset="0"/>
                  </a:rPr>
                  <a:t> = </a:t>
                </a:r>
                <a14:m>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1</m:t>
                        </m:r>
                      </m:sub>
                    </m:sSub>
                    <m:r>
                      <a:rPr lang="en-US" altLang="ko-KR" sz="1708" i="1">
                        <a:latin typeface="Cambria Math" panose="02040503050406030204" pitchFamily="18" charset="0"/>
                        <a:ea typeface="Cambria Math" panose="02040503050406030204" pitchFamily="18" charset="0"/>
                      </a:rPr>
                      <m:t>×</m:t>
                    </m:r>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1</m:t>
                        </m:r>
                      </m:sub>
                    </m:sSub>
                  </m:oMath>
                </a14:m>
                <a:r>
                  <a:rPr lang="en-US" altLang="ko-KR" sz="1708">
                    <a:latin typeface="Consolas" panose="020B0609020204030204" pitchFamily="49" charset="0"/>
                  </a:rPr>
                  <a:t>+</a:t>
                </a:r>
                <a:r>
                  <a:rPr lang="en-US" altLang="ko-KR" sz="1708"/>
                  <a:t> </a:t>
                </a:r>
                <a14:m>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2</m:t>
                        </m:r>
                      </m:sub>
                    </m:sSub>
                    <m:r>
                      <a:rPr lang="en-US" altLang="ko-KR" sz="1708" i="1">
                        <a:latin typeface="Cambria Math" panose="02040503050406030204" pitchFamily="18" charset="0"/>
                        <a:ea typeface="Cambria Math" panose="02040503050406030204" pitchFamily="18" charset="0"/>
                      </a:rPr>
                      <m:t>×</m:t>
                    </m:r>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2</m:t>
                        </m:r>
                      </m:sub>
                    </m:sSub>
                  </m:oMath>
                </a14:m>
                <a:r>
                  <a:rPr lang="en-US" altLang="ko-KR" sz="1708">
                    <a:latin typeface="Consolas" panose="020B0609020204030204" pitchFamily="49" charset="0"/>
                  </a:rPr>
                  <a:t>+</a:t>
                </a:r>
                <a:r>
                  <a:rPr lang="en-US" altLang="ko-KR" sz="1708"/>
                  <a:t> </a:t>
                </a:r>
                <a14:m>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3</m:t>
                        </m:r>
                      </m:sub>
                    </m:sSub>
                    <m:r>
                      <a:rPr lang="en-US" altLang="ko-KR" sz="1708" i="1">
                        <a:latin typeface="Cambria Math" panose="02040503050406030204" pitchFamily="18" charset="0"/>
                        <a:ea typeface="Cambria Math" panose="02040503050406030204" pitchFamily="18" charset="0"/>
                      </a:rPr>
                      <m:t>×</m:t>
                    </m:r>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3</m:t>
                        </m:r>
                      </m:sub>
                    </m:sSub>
                  </m:oMath>
                </a14:m>
                <a:endParaRPr lang="en-US" altLang="ko-KR" sz="1708">
                  <a:latin typeface="Consolas" panose="020B0609020204030204" pitchFamily="49" charset="0"/>
                </a:endParaRPr>
              </a:p>
            </p:txBody>
          </p:sp>
        </mc:Choice>
        <mc:Fallback xmlns="">
          <p:sp>
            <p:nvSpPr>
              <p:cNvPr id="97" name="직사각형 96">
                <a:extLst>
                  <a:ext uri="{FF2B5EF4-FFF2-40B4-BE49-F238E27FC236}">
                    <a16:creationId xmlns:a16="http://schemas.microsoft.com/office/drawing/2014/main" id="{A1449A0C-9ACD-4213-9598-749C745B1994}"/>
                  </a:ext>
                </a:extLst>
              </p:cNvPr>
              <p:cNvSpPr>
                <a:spLocks noRot="1" noChangeAspect="1" noMove="1" noResize="1" noEditPoints="1" noAdjustHandles="1" noChangeArrowheads="1" noChangeShapeType="1" noTextEdit="1"/>
              </p:cNvSpPr>
              <p:nvPr/>
            </p:nvSpPr>
            <p:spPr>
              <a:xfrm>
                <a:off x="1067707" y="4133766"/>
                <a:ext cx="7770587" cy="774058"/>
              </a:xfrm>
              <a:prstGeom prst="rect">
                <a:avLst/>
              </a:prstGeom>
              <a:blipFill>
                <a:blip r:embed="rId7"/>
                <a:stretch>
                  <a:fillRect/>
                </a:stretch>
              </a:blipFill>
            </p:spPr>
            <p:txBody>
              <a:bodyPr/>
              <a:lstStyle/>
              <a:p>
                <a:r>
                  <a:rPr lang="ko-KR" altLang="en-US">
                    <a:noFill/>
                  </a:rPr>
                  <a:t> </a:t>
                </a:r>
              </a:p>
            </p:txBody>
          </p:sp>
        </mc:Fallback>
      </mc:AlternateContent>
      <p:sp>
        <p:nvSpPr>
          <p:cNvPr id="98" name="TextBox 97">
            <a:extLst>
              <a:ext uri="{FF2B5EF4-FFF2-40B4-BE49-F238E27FC236}">
                <a16:creationId xmlns:a16="http://schemas.microsoft.com/office/drawing/2014/main" id="{F60AC3DA-F289-4C4D-B3A1-C2D3D8BD2F0D}"/>
              </a:ext>
            </a:extLst>
          </p:cNvPr>
          <p:cNvSpPr txBox="1"/>
          <p:nvPr/>
        </p:nvSpPr>
        <p:spPr>
          <a:xfrm>
            <a:off x="935348" y="3442598"/>
            <a:ext cx="3238171" cy="355162"/>
          </a:xfrm>
          <a:prstGeom prst="rect">
            <a:avLst/>
          </a:prstGeom>
          <a:noFill/>
        </p:spPr>
        <p:txBody>
          <a:bodyPr wrap="square" rtlCol="0">
            <a:spAutoFit/>
          </a:bodyPr>
          <a:lstStyle/>
          <a:p>
            <a:pPr algn="l"/>
            <a:r>
              <a:rPr lang="ko-KR" altLang="en-US" sz="1708" b="1">
                <a:latin typeface="+mj-ea"/>
                <a:ea typeface="+mj-ea"/>
              </a:rPr>
              <a:t>점 곱을 행렬 곱셈으로 표현</a:t>
            </a:r>
          </a:p>
        </p:txBody>
      </p:sp>
      <p:sp>
        <p:nvSpPr>
          <p:cNvPr id="10" name="타원 9">
            <a:extLst>
              <a:ext uri="{FF2B5EF4-FFF2-40B4-BE49-F238E27FC236}">
                <a16:creationId xmlns:a16="http://schemas.microsoft.com/office/drawing/2014/main" id="{AD17278E-6B59-4164-AD34-13334ADE8CF0}"/>
              </a:ext>
            </a:extLst>
          </p:cNvPr>
          <p:cNvSpPr/>
          <p:nvPr/>
        </p:nvSpPr>
        <p:spPr>
          <a:xfrm>
            <a:off x="2866056" y="4726551"/>
            <a:ext cx="124513" cy="124513"/>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0" name="타원 39">
            <a:extLst>
              <a:ext uri="{FF2B5EF4-FFF2-40B4-BE49-F238E27FC236}">
                <a16:creationId xmlns:a16="http://schemas.microsoft.com/office/drawing/2014/main" id="{84FB023D-A192-4594-9549-3B34BB310E41}"/>
              </a:ext>
            </a:extLst>
          </p:cNvPr>
          <p:cNvSpPr/>
          <p:nvPr/>
        </p:nvSpPr>
        <p:spPr>
          <a:xfrm>
            <a:off x="1866940" y="4455168"/>
            <a:ext cx="124513" cy="124513"/>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1" name="타원 40">
            <a:extLst>
              <a:ext uri="{FF2B5EF4-FFF2-40B4-BE49-F238E27FC236}">
                <a16:creationId xmlns:a16="http://schemas.microsoft.com/office/drawing/2014/main" id="{83F39B3A-C5C9-494A-9A43-F56C49E7E970}"/>
              </a:ext>
            </a:extLst>
          </p:cNvPr>
          <p:cNvSpPr/>
          <p:nvPr/>
        </p:nvSpPr>
        <p:spPr>
          <a:xfrm>
            <a:off x="2857780" y="4173242"/>
            <a:ext cx="124513" cy="124513"/>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2" name="타원 41">
            <a:extLst>
              <a:ext uri="{FF2B5EF4-FFF2-40B4-BE49-F238E27FC236}">
                <a16:creationId xmlns:a16="http://schemas.microsoft.com/office/drawing/2014/main" id="{92237668-CEA3-4A53-8055-369FC3F26F35}"/>
              </a:ext>
            </a:extLst>
          </p:cNvPr>
          <p:cNvSpPr/>
          <p:nvPr/>
        </p:nvSpPr>
        <p:spPr>
          <a:xfrm>
            <a:off x="3793057" y="4421465"/>
            <a:ext cx="124513" cy="124513"/>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3" name="타원 42">
            <a:extLst>
              <a:ext uri="{FF2B5EF4-FFF2-40B4-BE49-F238E27FC236}">
                <a16:creationId xmlns:a16="http://schemas.microsoft.com/office/drawing/2014/main" id="{DBA741F4-B97C-4E70-ABA4-F57B963532EE}"/>
              </a:ext>
            </a:extLst>
          </p:cNvPr>
          <p:cNvSpPr/>
          <p:nvPr/>
        </p:nvSpPr>
        <p:spPr>
          <a:xfrm>
            <a:off x="2173757" y="4545978"/>
            <a:ext cx="124513" cy="124513"/>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5" name="타원 44">
            <a:extLst>
              <a:ext uri="{FF2B5EF4-FFF2-40B4-BE49-F238E27FC236}">
                <a16:creationId xmlns:a16="http://schemas.microsoft.com/office/drawing/2014/main" id="{286F434D-9DCF-4350-934C-9651ADA67CDE}"/>
              </a:ext>
            </a:extLst>
          </p:cNvPr>
          <p:cNvSpPr/>
          <p:nvPr/>
        </p:nvSpPr>
        <p:spPr>
          <a:xfrm>
            <a:off x="4687227" y="4513653"/>
            <a:ext cx="124513" cy="124513"/>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6" name="타원 45">
            <a:extLst>
              <a:ext uri="{FF2B5EF4-FFF2-40B4-BE49-F238E27FC236}">
                <a16:creationId xmlns:a16="http://schemas.microsoft.com/office/drawing/2014/main" id="{55AD8EB2-546C-4581-BA83-9ECD2453A44D}"/>
              </a:ext>
            </a:extLst>
          </p:cNvPr>
          <p:cNvSpPr/>
          <p:nvPr/>
        </p:nvSpPr>
        <p:spPr>
          <a:xfrm>
            <a:off x="5569962" y="4513653"/>
            <a:ext cx="124513" cy="124513"/>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2" name="연결선: 구부러짐 11">
            <a:extLst>
              <a:ext uri="{FF2B5EF4-FFF2-40B4-BE49-F238E27FC236}">
                <a16:creationId xmlns:a16="http://schemas.microsoft.com/office/drawing/2014/main" id="{C1A33CEB-E661-459D-9D8A-0221A09C7F7B}"/>
              </a:ext>
            </a:extLst>
          </p:cNvPr>
          <p:cNvCxnSpPr>
            <a:stCxn id="40" idx="0"/>
            <a:endCxn id="41" idx="0"/>
          </p:cNvCxnSpPr>
          <p:nvPr/>
        </p:nvCxnSpPr>
        <p:spPr>
          <a:xfrm rot="5400000" flipH="1" flipV="1">
            <a:off x="2283654" y="3818787"/>
            <a:ext cx="281925" cy="990839"/>
          </a:xfrm>
          <a:prstGeom prst="curvedConnector3">
            <a:avLst>
              <a:gd name="adj1" fmla="val 176931"/>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연결선: 구부러짐 48">
            <a:extLst>
              <a:ext uri="{FF2B5EF4-FFF2-40B4-BE49-F238E27FC236}">
                <a16:creationId xmlns:a16="http://schemas.microsoft.com/office/drawing/2014/main" id="{0EF392A9-E241-443B-B1A3-78E15EDA1E76}"/>
              </a:ext>
            </a:extLst>
          </p:cNvPr>
          <p:cNvCxnSpPr>
            <a:cxnSpLocks/>
            <a:stCxn id="41" idx="0"/>
            <a:endCxn id="42" idx="0"/>
          </p:cNvCxnSpPr>
          <p:nvPr/>
        </p:nvCxnSpPr>
        <p:spPr>
          <a:xfrm rot="16200000" flipH="1">
            <a:off x="3263564" y="3829715"/>
            <a:ext cx="248222" cy="935277"/>
          </a:xfrm>
          <a:prstGeom prst="curvedConnector3">
            <a:avLst>
              <a:gd name="adj1" fmla="val -87376"/>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cxnSp>
        <p:nvCxnSpPr>
          <p:cNvPr id="52" name="연결선: 구부러짐 51">
            <a:extLst>
              <a:ext uri="{FF2B5EF4-FFF2-40B4-BE49-F238E27FC236}">
                <a16:creationId xmlns:a16="http://schemas.microsoft.com/office/drawing/2014/main" id="{72588FBA-020F-4D45-BEB6-49A987D76EAD}"/>
              </a:ext>
            </a:extLst>
          </p:cNvPr>
          <p:cNvCxnSpPr>
            <a:cxnSpLocks/>
            <a:stCxn id="43" idx="5"/>
            <a:endCxn id="44" idx="4"/>
          </p:cNvCxnSpPr>
          <p:nvPr/>
        </p:nvCxnSpPr>
        <p:spPr>
          <a:xfrm rot="5400000" flipH="1" flipV="1">
            <a:off x="2596348" y="4314706"/>
            <a:ext cx="21240" cy="653863"/>
          </a:xfrm>
          <a:prstGeom prst="curvedConnector3">
            <a:avLst>
              <a:gd name="adj1" fmla="val -509246"/>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sp>
        <p:nvSpPr>
          <p:cNvPr id="53" name="타원 52">
            <a:extLst>
              <a:ext uri="{FF2B5EF4-FFF2-40B4-BE49-F238E27FC236}">
                <a16:creationId xmlns:a16="http://schemas.microsoft.com/office/drawing/2014/main" id="{F414472B-66FB-4AEB-9715-C551FEE44BFA}"/>
              </a:ext>
            </a:extLst>
          </p:cNvPr>
          <p:cNvSpPr/>
          <p:nvPr/>
        </p:nvSpPr>
        <p:spPr>
          <a:xfrm>
            <a:off x="2430398" y="4545978"/>
            <a:ext cx="124513" cy="124513"/>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57" name="연결선: 구부러짐 56">
            <a:extLst>
              <a:ext uri="{FF2B5EF4-FFF2-40B4-BE49-F238E27FC236}">
                <a16:creationId xmlns:a16="http://schemas.microsoft.com/office/drawing/2014/main" id="{74A77A06-CB7A-4C0F-B2E3-F2D9237854CD}"/>
              </a:ext>
            </a:extLst>
          </p:cNvPr>
          <p:cNvCxnSpPr>
            <a:cxnSpLocks/>
            <a:stCxn id="44" idx="4"/>
            <a:endCxn id="45" idx="4"/>
          </p:cNvCxnSpPr>
          <p:nvPr/>
        </p:nvCxnSpPr>
        <p:spPr>
          <a:xfrm rot="16200000" flipH="1">
            <a:off x="3838117" y="3726799"/>
            <a:ext cx="7149" cy="1815584"/>
          </a:xfrm>
          <a:prstGeom prst="curvedConnector3">
            <a:avLst>
              <a:gd name="adj1" fmla="val 3133842"/>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cxnSp>
        <p:nvCxnSpPr>
          <p:cNvPr id="62" name="연결선: 구부러짐 61">
            <a:extLst>
              <a:ext uri="{FF2B5EF4-FFF2-40B4-BE49-F238E27FC236}">
                <a16:creationId xmlns:a16="http://schemas.microsoft.com/office/drawing/2014/main" id="{F15879C6-A4CB-485D-AB00-D5963F1B807C}"/>
              </a:ext>
            </a:extLst>
          </p:cNvPr>
          <p:cNvCxnSpPr>
            <a:cxnSpLocks/>
            <a:stCxn id="53" idx="5"/>
            <a:endCxn id="10" idx="4"/>
          </p:cNvCxnSpPr>
          <p:nvPr/>
        </p:nvCxnSpPr>
        <p:spPr>
          <a:xfrm rot="16200000" flipH="1">
            <a:off x="2633091" y="4555843"/>
            <a:ext cx="198807" cy="391635"/>
          </a:xfrm>
          <a:prstGeom prst="curvedConnector3">
            <a:avLst>
              <a:gd name="adj1" fmla="val 166521"/>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cxnSp>
        <p:nvCxnSpPr>
          <p:cNvPr id="66" name="연결선: 구부러짐 65">
            <a:extLst>
              <a:ext uri="{FF2B5EF4-FFF2-40B4-BE49-F238E27FC236}">
                <a16:creationId xmlns:a16="http://schemas.microsoft.com/office/drawing/2014/main" id="{168CB123-211D-4859-B709-E08167303B4C}"/>
              </a:ext>
            </a:extLst>
          </p:cNvPr>
          <p:cNvCxnSpPr>
            <a:cxnSpLocks/>
            <a:stCxn id="10" idx="4"/>
            <a:endCxn id="46" idx="4"/>
          </p:cNvCxnSpPr>
          <p:nvPr/>
        </p:nvCxnSpPr>
        <p:spPr>
          <a:xfrm rot="5400000" flipH="1" flipV="1">
            <a:off x="4173816" y="3392662"/>
            <a:ext cx="212898" cy="2703907"/>
          </a:xfrm>
          <a:prstGeom prst="curvedConnector3">
            <a:avLst>
              <a:gd name="adj1" fmla="val -98560"/>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sp>
        <p:nvSpPr>
          <p:cNvPr id="44" name="타원 43">
            <a:extLst>
              <a:ext uri="{FF2B5EF4-FFF2-40B4-BE49-F238E27FC236}">
                <a16:creationId xmlns:a16="http://schemas.microsoft.com/office/drawing/2014/main" id="{E1007A1D-E041-4DAC-B3AA-474F177941ED}"/>
              </a:ext>
            </a:extLst>
          </p:cNvPr>
          <p:cNvSpPr/>
          <p:nvPr/>
        </p:nvSpPr>
        <p:spPr>
          <a:xfrm>
            <a:off x="2871643" y="4506504"/>
            <a:ext cx="124513" cy="124513"/>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3A7107B0-937C-4E0A-9CB6-374F7FEC130A}"/>
              </a:ext>
            </a:extLst>
          </p:cNvPr>
          <p:cNvSpPr txBox="1"/>
          <p:nvPr/>
        </p:nvSpPr>
        <p:spPr>
          <a:xfrm>
            <a:off x="1890347" y="4872711"/>
            <a:ext cx="3550972" cy="442750"/>
          </a:xfrm>
          <a:prstGeom prst="rect">
            <a:avLst/>
          </a:prstGeom>
          <a:noFill/>
        </p:spPr>
        <p:txBody>
          <a:bodyPr wrap="none" rtlCol="0">
            <a:spAutoFit/>
          </a:bodyPr>
          <a:lstStyle/>
          <a:p>
            <a:pPr algn="l"/>
            <a:r>
              <a:rPr lang="en-US" altLang="ko-KR" sz="2277">
                <a:latin typeface="Consolas" panose="020B0609020204030204" pitchFamily="49" charset="0"/>
              </a:rPr>
              <a:t>(1, 3)(3, 1) =&gt; (1,1)</a:t>
            </a:r>
            <a:endParaRPr lang="ko-KR" altLang="en-US" sz="2277">
              <a:latin typeface="Consolas" panose="020B0609020204030204" pitchFamily="49" charset="0"/>
            </a:endParaRPr>
          </a:p>
        </p:txBody>
      </p:sp>
      <p:sp>
        <p:nvSpPr>
          <p:cNvPr id="4" name="텍스트 개체 틀 3">
            <a:extLst>
              <a:ext uri="{FF2B5EF4-FFF2-40B4-BE49-F238E27FC236}">
                <a16:creationId xmlns:a16="http://schemas.microsoft.com/office/drawing/2014/main" id="{4055EAD0-49E7-4747-B682-69B0ACE1B73F}"/>
              </a:ext>
            </a:extLst>
          </p:cNvPr>
          <p:cNvSpPr>
            <a:spLocks noGrp="1"/>
          </p:cNvSpPr>
          <p:nvPr>
            <p:ph type="body" sz="quarter" idx="19"/>
          </p:nvPr>
        </p:nvSpPr>
        <p:spPr/>
        <p:txBody>
          <a:bodyPr/>
          <a:lstStyle/>
          <a:p>
            <a:r>
              <a:rPr lang="ko-KR" altLang="en-US"/>
              <a:t>벡터 연산과 행렬 연산</a:t>
            </a:r>
          </a:p>
        </p:txBody>
      </p:sp>
      <p:sp>
        <p:nvSpPr>
          <p:cNvPr id="6" name="텍스트 개체 틀 6">
            <a:extLst>
              <a:ext uri="{FF2B5EF4-FFF2-40B4-BE49-F238E27FC236}">
                <a16:creationId xmlns:a16="http://schemas.microsoft.com/office/drawing/2014/main" id="{4A67CEF4-3688-477F-BF57-6703D90A8B15}"/>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2689841773"/>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A6B3C009-E4AB-40CE-8760-0ECB94D73B1A}"/>
              </a:ext>
            </a:extLst>
          </p:cNvPr>
          <p:cNvSpPr txBox="1"/>
          <p:nvPr/>
        </p:nvSpPr>
        <p:spPr>
          <a:xfrm>
            <a:off x="1640632" y="1448167"/>
            <a:ext cx="6506589" cy="1477328"/>
          </a:xfrm>
          <a:prstGeom prst="rect">
            <a:avLst/>
          </a:prstGeom>
          <a:noFill/>
        </p:spPr>
        <p:txBody>
          <a:bodyPr wrap="square">
            <a:spAutoFit/>
          </a:bodyPr>
          <a:lstStyle/>
          <a:p>
            <a:r>
              <a:rPr lang="en-US" altLang="ko-KR">
                <a:latin typeface="Consolas" panose="020B0609020204030204" pitchFamily="49" charset="0"/>
              </a:rPr>
              <a:t>a = </a:t>
            </a:r>
            <a:r>
              <a:rPr lang="en-US" altLang="ko-KR" err="1">
                <a:latin typeface="Consolas" panose="020B0609020204030204" pitchFamily="49" charset="0"/>
              </a:rPr>
              <a:t>np.array</a:t>
            </a:r>
            <a:r>
              <a:rPr lang="en-US" altLang="ko-KR">
                <a:latin typeface="Consolas" panose="020B0609020204030204" pitchFamily="49" charset="0"/>
              </a:rPr>
              <a:t>([1,2,3]) # 1</a:t>
            </a:r>
            <a:r>
              <a:rPr lang="ko-KR" altLang="en-US">
                <a:latin typeface="Consolas" panose="020B0609020204030204" pitchFamily="49" charset="0"/>
              </a:rPr>
              <a:t>차원 배열</a:t>
            </a:r>
          </a:p>
          <a:p>
            <a:r>
              <a:rPr lang="en-US" altLang="ko-KR">
                <a:latin typeface="Consolas" panose="020B0609020204030204" pitchFamily="49" charset="0"/>
              </a:rPr>
              <a:t>b = </a:t>
            </a:r>
            <a:r>
              <a:rPr lang="en-US" altLang="ko-KR" err="1">
                <a:latin typeface="Consolas" panose="020B0609020204030204" pitchFamily="49" charset="0"/>
              </a:rPr>
              <a:t>np.array</a:t>
            </a:r>
            <a:r>
              <a:rPr lang="en-US" altLang="ko-KR">
                <a:latin typeface="Consolas" panose="020B0609020204030204" pitchFamily="49" charset="0"/>
              </a:rPr>
              <a:t>([2,2,2]) # 1</a:t>
            </a:r>
            <a:r>
              <a:rPr lang="ko-KR" altLang="en-US">
                <a:latin typeface="Consolas" panose="020B0609020204030204" pitchFamily="49" charset="0"/>
              </a:rPr>
              <a:t>차원 배열</a:t>
            </a:r>
            <a:endParaRPr lang="en-US" altLang="ko-KR">
              <a:latin typeface="Consolas" panose="020B0609020204030204" pitchFamily="49" charset="0"/>
            </a:endParaRPr>
          </a:p>
          <a:p>
            <a:r>
              <a:rPr lang="en-US" altLang="ko-KR">
                <a:latin typeface="Consolas" panose="020B0609020204030204" pitchFamily="49" charset="0"/>
              </a:rPr>
              <a:t>print(a.shape, b.shape) # (3,) (3,)</a:t>
            </a:r>
          </a:p>
          <a:p>
            <a:r>
              <a:rPr lang="en-US" altLang="ko-KR">
                <a:latin typeface="Consolas" panose="020B0609020204030204" pitchFamily="49" charset="0"/>
              </a:rPr>
              <a:t>c = np.dot(a,b)</a:t>
            </a:r>
          </a:p>
          <a:p>
            <a:r>
              <a:rPr lang="en-US" altLang="ko-KR">
                <a:latin typeface="Consolas" panose="020B0609020204030204" pitchFamily="49" charset="0"/>
              </a:rPr>
              <a:t>print(c)</a:t>
            </a:r>
            <a:endParaRPr lang="ko-KR" altLang="en-US">
              <a:latin typeface="Consolas" panose="020B0609020204030204" pitchFamily="49" charset="0"/>
            </a:endParaRPr>
          </a:p>
        </p:txBody>
      </p:sp>
      <p:sp>
        <p:nvSpPr>
          <p:cNvPr id="4" name="직사각형 3">
            <a:extLst>
              <a:ext uri="{FF2B5EF4-FFF2-40B4-BE49-F238E27FC236}">
                <a16:creationId xmlns:a16="http://schemas.microsoft.com/office/drawing/2014/main" id="{C8DC720E-0577-412B-BCC0-2495D0D797E6}"/>
              </a:ext>
            </a:extLst>
          </p:cNvPr>
          <p:cNvSpPr/>
          <p:nvPr/>
        </p:nvSpPr>
        <p:spPr>
          <a:xfrm>
            <a:off x="2436632" y="3248980"/>
            <a:ext cx="437754" cy="43775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02B2B7B2-0EC8-4354-A7E3-BAD956A698A9}"/>
              </a:ext>
            </a:extLst>
          </p:cNvPr>
          <p:cNvSpPr/>
          <p:nvPr/>
        </p:nvSpPr>
        <p:spPr>
          <a:xfrm>
            <a:off x="2874385" y="3248980"/>
            <a:ext cx="437754" cy="43775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AE83D0BF-8A86-47F5-9F20-37A4C8CF80C1}"/>
              </a:ext>
            </a:extLst>
          </p:cNvPr>
          <p:cNvSpPr/>
          <p:nvPr/>
        </p:nvSpPr>
        <p:spPr>
          <a:xfrm>
            <a:off x="3312139" y="3248980"/>
            <a:ext cx="437754" cy="43775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5" name="TextBox 4">
            <a:extLst>
              <a:ext uri="{FF2B5EF4-FFF2-40B4-BE49-F238E27FC236}">
                <a16:creationId xmlns:a16="http://schemas.microsoft.com/office/drawing/2014/main" id="{288FBE5A-600E-4845-BFDC-943A6D7EC259}"/>
              </a:ext>
            </a:extLst>
          </p:cNvPr>
          <p:cNvSpPr txBox="1"/>
          <p:nvPr/>
        </p:nvSpPr>
        <p:spPr>
          <a:xfrm>
            <a:off x="2920779" y="2852756"/>
            <a:ext cx="344966" cy="442750"/>
          </a:xfrm>
          <a:prstGeom prst="rect">
            <a:avLst/>
          </a:prstGeom>
          <a:noFill/>
        </p:spPr>
        <p:txBody>
          <a:bodyPr wrap="none" rtlCol="0">
            <a:spAutoFit/>
          </a:bodyPr>
          <a:lstStyle/>
          <a:p>
            <a:pPr algn="l"/>
            <a:r>
              <a:rPr lang="en-US" altLang="ko-KR" sz="2277">
                <a:latin typeface="Consolas" panose="020B0609020204030204" pitchFamily="49" charset="0"/>
              </a:rPr>
              <a:t>a</a:t>
            </a:r>
            <a:endParaRPr lang="ko-KR" altLang="en-US" sz="2277">
              <a:latin typeface="Consolas" panose="020B0609020204030204" pitchFamily="49" charset="0"/>
            </a:endParaRPr>
          </a:p>
        </p:txBody>
      </p:sp>
      <p:sp>
        <p:nvSpPr>
          <p:cNvPr id="19" name="TextBox 18">
            <a:extLst>
              <a:ext uri="{FF2B5EF4-FFF2-40B4-BE49-F238E27FC236}">
                <a16:creationId xmlns:a16="http://schemas.microsoft.com/office/drawing/2014/main" id="{DEED28B1-1073-49E6-9BFD-7A16FE50ED47}"/>
              </a:ext>
            </a:extLst>
          </p:cNvPr>
          <p:cNvSpPr txBox="1"/>
          <p:nvPr/>
        </p:nvSpPr>
        <p:spPr>
          <a:xfrm>
            <a:off x="3960061" y="3173372"/>
            <a:ext cx="344966" cy="442750"/>
          </a:xfrm>
          <a:prstGeom prst="rect">
            <a:avLst/>
          </a:prstGeom>
          <a:noFill/>
        </p:spPr>
        <p:txBody>
          <a:bodyPr wrap="non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20" name="직사각형 19">
            <a:extLst>
              <a:ext uri="{FF2B5EF4-FFF2-40B4-BE49-F238E27FC236}">
                <a16:creationId xmlns:a16="http://schemas.microsoft.com/office/drawing/2014/main" id="{1E10840A-E426-4232-989A-F458BFB1D71A}"/>
              </a:ext>
            </a:extLst>
          </p:cNvPr>
          <p:cNvSpPr/>
          <p:nvPr/>
        </p:nvSpPr>
        <p:spPr>
          <a:xfrm>
            <a:off x="4480005" y="3248980"/>
            <a:ext cx="437754" cy="43775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1B66BBB1-75A6-446F-A809-0F6727FC66DC}"/>
              </a:ext>
            </a:extLst>
          </p:cNvPr>
          <p:cNvSpPr/>
          <p:nvPr/>
        </p:nvSpPr>
        <p:spPr>
          <a:xfrm>
            <a:off x="4917758" y="3248980"/>
            <a:ext cx="437754" cy="43775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430E4317-3629-43C7-BD90-66392550D95F}"/>
              </a:ext>
            </a:extLst>
          </p:cNvPr>
          <p:cNvSpPr/>
          <p:nvPr/>
        </p:nvSpPr>
        <p:spPr>
          <a:xfrm>
            <a:off x="5355512" y="3248980"/>
            <a:ext cx="437754" cy="43775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2EEAEE7F-C30F-48BC-9E54-A5EF48F043C0}"/>
              </a:ext>
            </a:extLst>
          </p:cNvPr>
          <p:cNvSpPr txBox="1"/>
          <p:nvPr/>
        </p:nvSpPr>
        <p:spPr>
          <a:xfrm>
            <a:off x="5902564" y="3189253"/>
            <a:ext cx="344966" cy="442750"/>
          </a:xfrm>
          <a:prstGeom prst="rect">
            <a:avLst/>
          </a:prstGeom>
          <a:noFill/>
        </p:spPr>
        <p:txBody>
          <a:bodyPr wrap="non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6" name="TextBox 5">
            <a:extLst>
              <a:ext uri="{FF2B5EF4-FFF2-40B4-BE49-F238E27FC236}">
                <a16:creationId xmlns:a16="http://schemas.microsoft.com/office/drawing/2014/main" id="{C657F94B-C64D-4499-9987-4C68A4A6F4F2}"/>
              </a:ext>
            </a:extLst>
          </p:cNvPr>
          <p:cNvSpPr txBox="1"/>
          <p:nvPr/>
        </p:nvSpPr>
        <p:spPr>
          <a:xfrm>
            <a:off x="2745974" y="4279656"/>
            <a:ext cx="2749471" cy="442750"/>
          </a:xfrm>
          <a:prstGeom prst="rect">
            <a:avLst/>
          </a:prstGeom>
          <a:noFill/>
        </p:spPr>
        <p:txBody>
          <a:bodyPr wrap="none" rtlCol="0">
            <a:spAutoFit/>
          </a:bodyPr>
          <a:lstStyle/>
          <a:p>
            <a:pPr algn="l"/>
            <a:r>
              <a:rPr lang="en-US" altLang="ko-KR" sz="2277">
                <a:latin typeface="Consolas" panose="020B0609020204030204" pitchFamily="49" charset="0"/>
              </a:rPr>
              <a:t>1*2+2*2+3*2 = 12</a:t>
            </a:r>
            <a:endParaRPr lang="ko-KR" altLang="en-US" sz="2277">
              <a:latin typeface="Consolas" panose="020B0609020204030204" pitchFamily="49" charset="0"/>
            </a:endParaRPr>
          </a:p>
        </p:txBody>
      </p:sp>
      <p:cxnSp>
        <p:nvCxnSpPr>
          <p:cNvPr id="8" name="연결선: 꺾임 7">
            <a:extLst>
              <a:ext uri="{FF2B5EF4-FFF2-40B4-BE49-F238E27FC236}">
                <a16:creationId xmlns:a16="http://schemas.microsoft.com/office/drawing/2014/main" id="{199142E2-BBC2-4C26-A7CB-3E476F11FA46}"/>
              </a:ext>
            </a:extLst>
          </p:cNvPr>
          <p:cNvCxnSpPr>
            <a:cxnSpLocks/>
            <a:stCxn id="6" idx="3"/>
          </p:cNvCxnSpPr>
          <p:nvPr/>
        </p:nvCxnSpPr>
        <p:spPr>
          <a:xfrm flipV="1">
            <a:off x="5495445" y="3710578"/>
            <a:ext cx="1165092" cy="790453"/>
          </a:xfrm>
          <a:prstGeom prst="bentConnector2">
            <a:avLst/>
          </a:prstGeom>
          <a:ln>
            <a:tailEnd type="triangle"/>
          </a:ln>
        </p:spPr>
        <p:style>
          <a:lnRef idx="1">
            <a:schemeClr val="dk1"/>
          </a:lnRef>
          <a:fillRef idx="0">
            <a:schemeClr val="dk1"/>
          </a:fillRef>
          <a:effectRef idx="0">
            <a:schemeClr val="dk1"/>
          </a:effectRef>
          <a:fontRef idx="minor">
            <a:schemeClr val="tx1"/>
          </a:fontRef>
        </p:style>
      </p:cxnSp>
      <p:sp>
        <p:nvSpPr>
          <p:cNvPr id="34" name="TextBox 33">
            <a:extLst>
              <a:ext uri="{FF2B5EF4-FFF2-40B4-BE49-F238E27FC236}">
                <a16:creationId xmlns:a16="http://schemas.microsoft.com/office/drawing/2014/main" id="{7FC671A7-ACE0-4852-AB19-8580B452164B}"/>
              </a:ext>
            </a:extLst>
          </p:cNvPr>
          <p:cNvSpPr txBox="1"/>
          <p:nvPr/>
        </p:nvSpPr>
        <p:spPr>
          <a:xfrm>
            <a:off x="3390507" y="3864000"/>
            <a:ext cx="1467068" cy="442750"/>
          </a:xfrm>
          <a:prstGeom prst="rect">
            <a:avLst/>
          </a:prstGeom>
          <a:noFill/>
        </p:spPr>
        <p:txBody>
          <a:bodyPr wrap="none" rtlCol="0">
            <a:spAutoFit/>
          </a:bodyPr>
          <a:lstStyle/>
          <a:p>
            <a:pPr algn="l"/>
            <a:r>
              <a:rPr lang="en-US" altLang="ko-KR" sz="2277">
                <a:latin typeface="Consolas" panose="020B0609020204030204" pitchFamily="49" charset="0"/>
              </a:rPr>
              <a:t>(</a:t>
            </a:r>
            <a:r>
              <a:rPr lang="en-US" altLang="ko-KR" sz="2277">
                <a:solidFill>
                  <a:srgbClr val="FF0000"/>
                </a:solidFill>
                <a:latin typeface="Consolas" panose="020B0609020204030204" pitchFamily="49" charset="0"/>
              </a:rPr>
              <a:t>3</a:t>
            </a:r>
            <a:r>
              <a:rPr lang="en-US" altLang="ko-KR" sz="2277">
                <a:latin typeface="Consolas" panose="020B0609020204030204" pitchFamily="49" charset="0"/>
              </a:rPr>
              <a:t>,)(</a:t>
            </a:r>
            <a:r>
              <a:rPr lang="en-US" altLang="ko-KR" sz="2277">
                <a:solidFill>
                  <a:srgbClr val="FF0000"/>
                </a:solidFill>
                <a:latin typeface="Consolas" panose="020B0609020204030204" pitchFamily="49" charset="0"/>
              </a:rPr>
              <a:t>3</a:t>
            </a:r>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2" name="텍스트 개체 틀 1">
            <a:extLst>
              <a:ext uri="{FF2B5EF4-FFF2-40B4-BE49-F238E27FC236}">
                <a16:creationId xmlns:a16="http://schemas.microsoft.com/office/drawing/2014/main" id="{5C52FAB5-076F-4563-A82E-DAFC67150765}"/>
              </a:ext>
            </a:extLst>
          </p:cNvPr>
          <p:cNvSpPr>
            <a:spLocks noGrp="1"/>
          </p:cNvSpPr>
          <p:nvPr>
            <p:ph type="body" sz="quarter" idx="19"/>
          </p:nvPr>
        </p:nvSpPr>
        <p:spPr/>
        <p:txBody>
          <a:bodyPr/>
          <a:lstStyle/>
          <a:p>
            <a:r>
              <a:rPr lang="ko-KR" altLang="en-US"/>
              <a:t>배치경사 하강법</a:t>
            </a:r>
          </a:p>
        </p:txBody>
      </p:sp>
      <p:sp>
        <p:nvSpPr>
          <p:cNvPr id="7" name="텍스트 개체 틀 6">
            <a:extLst>
              <a:ext uri="{FF2B5EF4-FFF2-40B4-BE49-F238E27FC236}">
                <a16:creationId xmlns:a16="http://schemas.microsoft.com/office/drawing/2014/main" id="{EC6D79F7-0313-4ECF-B50F-79FBCCA49596}"/>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9" name="TextBox 8">
            <a:extLst>
              <a:ext uri="{FF2B5EF4-FFF2-40B4-BE49-F238E27FC236}">
                <a16:creationId xmlns:a16="http://schemas.microsoft.com/office/drawing/2014/main" id="{305ACA03-605B-44C1-8602-80F635CEC9E0}"/>
              </a:ext>
            </a:extLst>
          </p:cNvPr>
          <p:cNvSpPr txBox="1"/>
          <p:nvPr/>
        </p:nvSpPr>
        <p:spPr>
          <a:xfrm>
            <a:off x="446977" y="809032"/>
            <a:ext cx="3238171" cy="400110"/>
          </a:xfrm>
          <a:prstGeom prst="rect">
            <a:avLst/>
          </a:prstGeom>
          <a:noFill/>
        </p:spPr>
        <p:txBody>
          <a:bodyPr wrap="square" rtlCol="0">
            <a:spAutoFit/>
          </a:bodyPr>
          <a:lstStyle/>
          <a:p>
            <a:pPr algn="l"/>
            <a:r>
              <a:rPr lang="ko-KR" altLang="en-US" sz="2000" b="1">
                <a:latin typeface="+mj-ea"/>
                <a:ea typeface="+mj-ea"/>
              </a:rPr>
              <a:t>넘파이 행렬 곱셈 연산</a:t>
            </a:r>
          </a:p>
        </p:txBody>
      </p:sp>
      <p:sp>
        <p:nvSpPr>
          <p:cNvPr id="26" name="TextBox 25">
            <a:extLst>
              <a:ext uri="{FF2B5EF4-FFF2-40B4-BE49-F238E27FC236}">
                <a16:creationId xmlns:a16="http://schemas.microsoft.com/office/drawing/2014/main" id="{9A35A088-4AEE-45CF-8036-E960D875777A}"/>
              </a:ext>
            </a:extLst>
          </p:cNvPr>
          <p:cNvSpPr txBox="1"/>
          <p:nvPr/>
        </p:nvSpPr>
        <p:spPr>
          <a:xfrm>
            <a:off x="4950425" y="2873672"/>
            <a:ext cx="344966" cy="442750"/>
          </a:xfrm>
          <a:prstGeom prst="rect">
            <a:avLst/>
          </a:prstGeom>
          <a:noFill/>
        </p:spPr>
        <p:txBody>
          <a:bodyPr wrap="none" rtlCol="0">
            <a:spAutoFit/>
          </a:bodyPr>
          <a:lstStyle/>
          <a:p>
            <a:pPr algn="l"/>
            <a:r>
              <a:rPr lang="en-US" altLang="ko-KR" sz="2277">
                <a:latin typeface="Consolas" panose="020B0609020204030204" pitchFamily="49" charset="0"/>
              </a:rPr>
              <a:t>b</a:t>
            </a:r>
            <a:endParaRPr lang="ko-KR" altLang="en-US" sz="2277">
              <a:latin typeface="Consolas" panose="020B0609020204030204" pitchFamily="49" charset="0"/>
            </a:endParaRPr>
          </a:p>
        </p:txBody>
      </p:sp>
      <p:sp>
        <p:nvSpPr>
          <p:cNvPr id="28" name="TextBox 27">
            <a:extLst>
              <a:ext uri="{FF2B5EF4-FFF2-40B4-BE49-F238E27FC236}">
                <a16:creationId xmlns:a16="http://schemas.microsoft.com/office/drawing/2014/main" id="{66FA03BB-90D4-4F09-A2FF-7670BDB4A387}"/>
              </a:ext>
            </a:extLst>
          </p:cNvPr>
          <p:cNvSpPr txBox="1"/>
          <p:nvPr/>
        </p:nvSpPr>
        <p:spPr>
          <a:xfrm>
            <a:off x="6467774" y="2852756"/>
            <a:ext cx="344966" cy="442750"/>
          </a:xfrm>
          <a:prstGeom prst="rect">
            <a:avLst/>
          </a:prstGeom>
          <a:noFill/>
        </p:spPr>
        <p:txBody>
          <a:bodyPr wrap="none" rtlCol="0">
            <a:spAutoFit/>
          </a:bodyPr>
          <a:lstStyle/>
          <a:p>
            <a:pPr algn="l"/>
            <a:r>
              <a:rPr lang="en-US" altLang="ko-KR" sz="2277">
                <a:latin typeface="Consolas" panose="020B0609020204030204" pitchFamily="49" charset="0"/>
              </a:rPr>
              <a:t>c</a:t>
            </a:r>
            <a:endParaRPr lang="ko-KR" altLang="en-US" sz="2277">
              <a:latin typeface="Consolas" panose="020B0609020204030204" pitchFamily="49" charset="0"/>
            </a:endParaRPr>
          </a:p>
        </p:txBody>
      </p:sp>
      <p:sp>
        <p:nvSpPr>
          <p:cNvPr id="3" name="TextBox 2">
            <a:extLst>
              <a:ext uri="{FF2B5EF4-FFF2-40B4-BE49-F238E27FC236}">
                <a16:creationId xmlns:a16="http://schemas.microsoft.com/office/drawing/2014/main" id="{F109EF42-E700-46BE-B039-589DBA5D4207}"/>
              </a:ext>
            </a:extLst>
          </p:cNvPr>
          <p:cNvSpPr txBox="1"/>
          <p:nvPr/>
        </p:nvSpPr>
        <p:spPr>
          <a:xfrm>
            <a:off x="6398285" y="3208705"/>
            <a:ext cx="524503" cy="461665"/>
          </a:xfrm>
          <a:prstGeom prst="rect">
            <a:avLst/>
          </a:prstGeom>
          <a:noFill/>
        </p:spPr>
        <p:txBody>
          <a:bodyPr wrap="none" rtlCol="0">
            <a:spAutoFit/>
          </a:bodyPr>
          <a:lstStyle/>
          <a:p>
            <a:r>
              <a:rPr lang="en-US" altLang="ko-KR" sz="2400">
                <a:latin typeface="Consolas" panose="020B0609020204030204" pitchFamily="49" charset="0"/>
              </a:rPr>
              <a:t>12</a:t>
            </a:r>
            <a:endParaRPr lang="ko-KR" altLang="en-US" sz="2400">
              <a:latin typeface="Consolas" panose="020B0609020204030204" pitchFamily="49" charset="0"/>
            </a:endParaRPr>
          </a:p>
        </p:txBody>
      </p:sp>
    </p:spTree>
    <p:extLst>
      <p:ext uri="{BB962C8B-B14F-4D97-AF65-F5344CB8AC3E}">
        <p14:creationId xmlns:p14="http://schemas.microsoft.com/office/powerpoint/2010/main" val="225663215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A6B3C009-E4AB-40CE-8760-0ECB94D73B1A}"/>
              </a:ext>
            </a:extLst>
          </p:cNvPr>
          <p:cNvSpPr txBox="1"/>
          <p:nvPr/>
        </p:nvSpPr>
        <p:spPr>
          <a:xfrm>
            <a:off x="1748644" y="1330945"/>
            <a:ext cx="6506589" cy="1754326"/>
          </a:xfrm>
          <a:prstGeom prst="rect">
            <a:avLst/>
          </a:prstGeom>
          <a:noFill/>
        </p:spPr>
        <p:txBody>
          <a:bodyPr wrap="square">
            <a:spAutoFit/>
          </a:bodyPr>
          <a:lstStyle/>
          <a:p>
            <a:r>
              <a:rPr lang="en-US" altLang="ko-KR">
                <a:latin typeface="Consolas" panose="020B0609020204030204" pitchFamily="49" charset="0"/>
              </a:rPr>
              <a:t>a = </a:t>
            </a:r>
            <a:r>
              <a:rPr lang="en-US" altLang="ko-KR" err="1">
                <a:latin typeface="Consolas" panose="020B0609020204030204" pitchFamily="49" charset="0"/>
              </a:rPr>
              <a:t>np.array</a:t>
            </a:r>
            <a:r>
              <a:rPr lang="en-US" altLang="ko-KR">
                <a:latin typeface="Consolas" panose="020B0609020204030204" pitchFamily="49" charset="0"/>
              </a:rPr>
              <a:t>([[1,2,3],[1,2,3]]) # 2</a:t>
            </a:r>
            <a:r>
              <a:rPr lang="ko-KR" altLang="en-US">
                <a:latin typeface="Consolas" panose="020B0609020204030204" pitchFamily="49" charset="0"/>
              </a:rPr>
              <a:t>차원 배열</a:t>
            </a:r>
          </a:p>
          <a:p>
            <a:r>
              <a:rPr lang="en-US" altLang="ko-KR">
                <a:latin typeface="Consolas" panose="020B0609020204030204" pitchFamily="49" charset="0"/>
              </a:rPr>
              <a:t>b = </a:t>
            </a:r>
            <a:r>
              <a:rPr lang="en-US" altLang="ko-KR" err="1">
                <a:latin typeface="Consolas" panose="020B0609020204030204" pitchFamily="49" charset="0"/>
              </a:rPr>
              <a:t>np.array</a:t>
            </a:r>
            <a:r>
              <a:rPr lang="en-US" altLang="ko-KR">
                <a:latin typeface="Consolas" panose="020B0609020204030204" pitchFamily="49" charset="0"/>
              </a:rPr>
              <a:t>([2,2,2])           # 1</a:t>
            </a:r>
            <a:r>
              <a:rPr lang="ko-KR" altLang="en-US">
                <a:latin typeface="Consolas" panose="020B0609020204030204" pitchFamily="49" charset="0"/>
              </a:rPr>
              <a:t>차원 배열</a:t>
            </a:r>
            <a:endParaRPr lang="en-US" altLang="ko-KR">
              <a:latin typeface="Consolas" panose="020B0609020204030204" pitchFamily="49" charset="0"/>
            </a:endParaRPr>
          </a:p>
          <a:p>
            <a:r>
              <a:rPr lang="en-US" altLang="ko-KR">
                <a:latin typeface="Consolas" panose="020B0609020204030204" pitchFamily="49" charset="0"/>
              </a:rPr>
              <a:t>print(a.shape, b.shape) # (2,3) (3,)</a:t>
            </a:r>
          </a:p>
          <a:p>
            <a:r>
              <a:rPr lang="en-US" altLang="ko-KR">
                <a:latin typeface="Consolas" panose="020B0609020204030204" pitchFamily="49" charset="0"/>
              </a:rPr>
              <a:t>c = np.dot(a,b)</a:t>
            </a:r>
          </a:p>
          <a:p>
            <a:r>
              <a:rPr lang="en-US" altLang="ko-KR">
                <a:latin typeface="Consolas" panose="020B0609020204030204" pitchFamily="49" charset="0"/>
              </a:rPr>
              <a:t>print(c)</a:t>
            </a:r>
            <a:endParaRPr lang="ko-KR" altLang="en-US">
              <a:latin typeface="Consolas" panose="020B0609020204030204" pitchFamily="49" charset="0"/>
            </a:endParaRPr>
          </a:p>
          <a:p>
            <a:endParaRPr lang="ko-KR" altLang="en-US">
              <a:latin typeface="Consolas" panose="020B0609020204030204" pitchFamily="49" charset="0"/>
            </a:endParaRPr>
          </a:p>
        </p:txBody>
      </p:sp>
      <p:sp>
        <p:nvSpPr>
          <p:cNvPr id="5" name="TextBox 4">
            <a:extLst>
              <a:ext uri="{FF2B5EF4-FFF2-40B4-BE49-F238E27FC236}">
                <a16:creationId xmlns:a16="http://schemas.microsoft.com/office/drawing/2014/main" id="{288FBE5A-600E-4845-BFDC-943A6D7EC259}"/>
              </a:ext>
            </a:extLst>
          </p:cNvPr>
          <p:cNvSpPr txBox="1"/>
          <p:nvPr/>
        </p:nvSpPr>
        <p:spPr>
          <a:xfrm>
            <a:off x="2920779" y="3120946"/>
            <a:ext cx="344966" cy="442750"/>
          </a:xfrm>
          <a:prstGeom prst="rect">
            <a:avLst/>
          </a:prstGeom>
          <a:noFill/>
        </p:spPr>
        <p:txBody>
          <a:bodyPr wrap="none" rtlCol="0">
            <a:spAutoFit/>
          </a:bodyPr>
          <a:lstStyle/>
          <a:p>
            <a:pPr algn="l"/>
            <a:r>
              <a:rPr lang="en-US" altLang="ko-KR" sz="2277">
                <a:latin typeface="Consolas" panose="020B0609020204030204" pitchFamily="49" charset="0"/>
              </a:rPr>
              <a:t>a</a:t>
            </a:r>
            <a:endParaRPr lang="ko-KR" altLang="en-US" sz="2277">
              <a:latin typeface="Consolas" panose="020B0609020204030204" pitchFamily="49" charset="0"/>
            </a:endParaRPr>
          </a:p>
        </p:txBody>
      </p:sp>
      <p:sp>
        <p:nvSpPr>
          <p:cNvPr id="19" name="TextBox 18">
            <a:extLst>
              <a:ext uri="{FF2B5EF4-FFF2-40B4-BE49-F238E27FC236}">
                <a16:creationId xmlns:a16="http://schemas.microsoft.com/office/drawing/2014/main" id="{DEED28B1-1073-49E6-9BFD-7A16FE50ED47}"/>
              </a:ext>
            </a:extLst>
          </p:cNvPr>
          <p:cNvSpPr txBox="1"/>
          <p:nvPr/>
        </p:nvSpPr>
        <p:spPr>
          <a:xfrm>
            <a:off x="3987600" y="3744208"/>
            <a:ext cx="344966" cy="442750"/>
          </a:xfrm>
          <a:prstGeom prst="rect">
            <a:avLst/>
          </a:prstGeom>
          <a:noFill/>
        </p:spPr>
        <p:txBody>
          <a:bodyPr wrap="non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23" name="TextBox 22">
            <a:extLst>
              <a:ext uri="{FF2B5EF4-FFF2-40B4-BE49-F238E27FC236}">
                <a16:creationId xmlns:a16="http://schemas.microsoft.com/office/drawing/2014/main" id="{2EEAEE7F-C30F-48BC-9E54-A5EF48F043C0}"/>
              </a:ext>
            </a:extLst>
          </p:cNvPr>
          <p:cNvSpPr txBox="1"/>
          <p:nvPr/>
        </p:nvSpPr>
        <p:spPr>
          <a:xfrm>
            <a:off x="5902564" y="3715298"/>
            <a:ext cx="344966" cy="442750"/>
          </a:xfrm>
          <a:prstGeom prst="rect">
            <a:avLst/>
          </a:prstGeom>
          <a:noFill/>
        </p:spPr>
        <p:txBody>
          <a:bodyPr wrap="non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6" name="TextBox 5">
            <a:extLst>
              <a:ext uri="{FF2B5EF4-FFF2-40B4-BE49-F238E27FC236}">
                <a16:creationId xmlns:a16="http://schemas.microsoft.com/office/drawing/2014/main" id="{C657F94B-C64D-4499-9987-4C68A4A6F4F2}"/>
              </a:ext>
            </a:extLst>
          </p:cNvPr>
          <p:cNvSpPr txBox="1"/>
          <p:nvPr/>
        </p:nvSpPr>
        <p:spPr>
          <a:xfrm>
            <a:off x="2745974" y="4805701"/>
            <a:ext cx="2749471" cy="442750"/>
          </a:xfrm>
          <a:prstGeom prst="rect">
            <a:avLst/>
          </a:prstGeom>
          <a:noFill/>
        </p:spPr>
        <p:txBody>
          <a:bodyPr wrap="none" rtlCol="0">
            <a:spAutoFit/>
          </a:bodyPr>
          <a:lstStyle/>
          <a:p>
            <a:pPr algn="l"/>
            <a:r>
              <a:rPr lang="en-US" altLang="ko-KR" sz="2277">
                <a:latin typeface="Consolas" panose="020B0609020204030204" pitchFamily="49" charset="0"/>
              </a:rPr>
              <a:t>1*2+2*2+3*3 = 12</a:t>
            </a:r>
            <a:endParaRPr lang="ko-KR" altLang="en-US" sz="2277">
              <a:latin typeface="Consolas" panose="020B0609020204030204" pitchFamily="49" charset="0"/>
            </a:endParaRPr>
          </a:p>
        </p:txBody>
      </p:sp>
      <p:sp>
        <p:nvSpPr>
          <p:cNvPr id="27" name="TextBox 26">
            <a:extLst>
              <a:ext uri="{FF2B5EF4-FFF2-40B4-BE49-F238E27FC236}">
                <a16:creationId xmlns:a16="http://schemas.microsoft.com/office/drawing/2014/main" id="{D0F63839-60F5-41AC-9B14-D93C13DB0D2B}"/>
              </a:ext>
            </a:extLst>
          </p:cNvPr>
          <p:cNvSpPr txBox="1"/>
          <p:nvPr/>
        </p:nvSpPr>
        <p:spPr>
          <a:xfrm>
            <a:off x="2745974" y="5182494"/>
            <a:ext cx="2749471" cy="442750"/>
          </a:xfrm>
          <a:prstGeom prst="rect">
            <a:avLst/>
          </a:prstGeom>
          <a:noFill/>
        </p:spPr>
        <p:txBody>
          <a:bodyPr wrap="none" rtlCol="0">
            <a:spAutoFit/>
          </a:bodyPr>
          <a:lstStyle/>
          <a:p>
            <a:pPr algn="l"/>
            <a:r>
              <a:rPr lang="en-US" altLang="ko-KR" sz="2277">
                <a:latin typeface="Consolas" panose="020B0609020204030204" pitchFamily="49" charset="0"/>
              </a:rPr>
              <a:t>1*2+2*2+3*3 = 12</a:t>
            </a:r>
            <a:endParaRPr lang="ko-KR" altLang="en-US" sz="2277">
              <a:latin typeface="Consolas" panose="020B0609020204030204" pitchFamily="49" charset="0"/>
            </a:endParaRPr>
          </a:p>
        </p:txBody>
      </p:sp>
      <p:cxnSp>
        <p:nvCxnSpPr>
          <p:cNvPr id="8" name="연결선: 꺾임 7">
            <a:extLst>
              <a:ext uri="{FF2B5EF4-FFF2-40B4-BE49-F238E27FC236}">
                <a16:creationId xmlns:a16="http://schemas.microsoft.com/office/drawing/2014/main" id="{199142E2-BBC2-4C26-A7CB-3E476F11FA46}"/>
              </a:ext>
            </a:extLst>
          </p:cNvPr>
          <p:cNvCxnSpPr>
            <a:cxnSpLocks/>
            <a:stCxn id="6" idx="3"/>
            <a:endCxn id="43" idx="2"/>
          </p:cNvCxnSpPr>
          <p:nvPr/>
        </p:nvCxnSpPr>
        <p:spPr>
          <a:xfrm flipV="1">
            <a:off x="5495445" y="4209537"/>
            <a:ext cx="1165092" cy="817539"/>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30" name="연결선: 꺾임 29">
            <a:extLst>
              <a:ext uri="{FF2B5EF4-FFF2-40B4-BE49-F238E27FC236}">
                <a16:creationId xmlns:a16="http://schemas.microsoft.com/office/drawing/2014/main" id="{25D35ED4-CCC4-4967-BF4D-2B56FAA81AFF}"/>
              </a:ext>
            </a:extLst>
          </p:cNvPr>
          <p:cNvCxnSpPr>
            <a:cxnSpLocks/>
            <a:stCxn id="27" idx="3"/>
            <a:endCxn id="44" idx="2"/>
          </p:cNvCxnSpPr>
          <p:nvPr/>
        </p:nvCxnSpPr>
        <p:spPr>
          <a:xfrm flipV="1">
            <a:off x="5495445" y="4209537"/>
            <a:ext cx="1509458" cy="1194332"/>
          </a:xfrm>
          <a:prstGeom prst="bentConnector2">
            <a:avLst/>
          </a:prstGeom>
          <a:ln>
            <a:tailEnd type="triangle"/>
          </a:ln>
        </p:spPr>
        <p:style>
          <a:lnRef idx="1">
            <a:schemeClr val="dk1"/>
          </a:lnRef>
          <a:fillRef idx="0">
            <a:schemeClr val="dk1"/>
          </a:fillRef>
          <a:effectRef idx="0">
            <a:schemeClr val="dk1"/>
          </a:effectRef>
          <a:fontRef idx="minor">
            <a:schemeClr val="tx1"/>
          </a:fontRef>
        </p:style>
      </p:cxnSp>
      <p:sp>
        <p:nvSpPr>
          <p:cNvPr id="34" name="TextBox 33">
            <a:extLst>
              <a:ext uri="{FF2B5EF4-FFF2-40B4-BE49-F238E27FC236}">
                <a16:creationId xmlns:a16="http://schemas.microsoft.com/office/drawing/2014/main" id="{7FC671A7-ACE0-4852-AB19-8580B452164B}"/>
              </a:ext>
            </a:extLst>
          </p:cNvPr>
          <p:cNvSpPr txBox="1"/>
          <p:nvPr/>
        </p:nvSpPr>
        <p:spPr>
          <a:xfrm>
            <a:off x="3390507" y="4390045"/>
            <a:ext cx="1627369" cy="442750"/>
          </a:xfrm>
          <a:prstGeom prst="rect">
            <a:avLst/>
          </a:prstGeom>
          <a:noFill/>
        </p:spPr>
        <p:txBody>
          <a:bodyPr wrap="none" rtlCol="0">
            <a:spAutoFit/>
          </a:bodyPr>
          <a:lstStyle/>
          <a:p>
            <a:pPr algn="l"/>
            <a:r>
              <a:rPr lang="en-US" altLang="ko-KR" sz="2277">
                <a:latin typeface="Consolas" panose="020B0609020204030204" pitchFamily="49" charset="0"/>
              </a:rPr>
              <a:t>(</a:t>
            </a:r>
            <a:r>
              <a:rPr lang="en-US" altLang="ko-KR" sz="2277">
                <a:solidFill>
                  <a:srgbClr val="3399FF"/>
                </a:solidFill>
                <a:latin typeface="Consolas" panose="020B0609020204030204" pitchFamily="49" charset="0"/>
              </a:rPr>
              <a:t>2</a:t>
            </a:r>
            <a:r>
              <a:rPr lang="en-US" altLang="ko-KR" sz="2277">
                <a:latin typeface="Consolas" panose="020B0609020204030204" pitchFamily="49" charset="0"/>
              </a:rPr>
              <a:t>,</a:t>
            </a:r>
            <a:r>
              <a:rPr lang="en-US" altLang="ko-KR" sz="2277">
                <a:solidFill>
                  <a:srgbClr val="FF0000"/>
                </a:solidFill>
                <a:latin typeface="Consolas" panose="020B0609020204030204" pitchFamily="49" charset="0"/>
              </a:rPr>
              <a:t>3</a:t>
            </a:r>
            <a:r>
              <a:rPr lang="en-US" altLang="ko-KR" sz="2277">
                <a:latin typeface="Consolas" panose="020B0609020204030204" pitchFamily="49" charset="0"/>
              </a:rPr>
              <a:t>)(</a:t>
            </a:r>
            <a:r>
              <a:rPr lang="en-US" altLang="ko-KR" sz="2277">
                <a:solidFill>
                  <a:srgbClr val="FF0000"/>
                </a:solidFill>
                <a:latin typeface="Consolas" panose="020B0609020204030204" pitchFamily="49" charset="0"/>
              </a:rPr>
              <a:t>3</a:t>
            </a:r>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35" name="TextBox 34">
            <a:extLst>
              <a:ext uri="{FF2B5EF4-FFF2-40B4-BE49-F238E27FC236}">
                <a16:creationId xmlns:a16="http://schemas.microsoft.com/office/drawing/2014/main" id="{97ED4C7D-0244-4550-9500-353547BF13A6}"/>
              </a:ext>
            </a:extLst>
          </p:cNvPr>
          <p:cNvSpPr txBox="1"/>
          <p:nvPr/>
        </p:nvSpPr>
        <p:spPr>
          <a:xfrm>
            <a:off x="7118481" y="4363609"/>
            <a:ext cx="825867" cy="442750"/>
          </a:xfrm>
          <a:prstGeom prst="rect">
            <a:avLst/>
          </a:prstGeom>
          <a:noFill/>
        </p:spPr>
        <p:txBody>
          <a:bodyPr wrap="none" rtlCol="0">
            <a:spAutoFit/>
          </a:bodyPr>
          <a:lstStyle/>
          <a:p>
            <a:pPr algn="l"/>
            <a:r>
              <a:rPr lang="en-US" altLang="ko-KR" sz="2277">
                <a:latin typeface="Consolas" panose="020B0609020204030204" pitchFamily="49" charset="0"/>
              </a:rPr>
              <a:t>(</a:t>
            </a:r>
            <a:r>
              <a:rPr lang="en-US" altLang="ko-KR" sz="2277">
                <a:solidFill>
                  <a:srgbClr val="3399FF"/>
                </a:solidFill>
                <a:latin typeface="Consolas" panose="020B0609020204030204" pitchFamily="49" charset="0"/>
              </a:rPr>
              <a:t>2</a:t>
            </a:r>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2" name="텍스트 개체 틀 1">
            <a:extLst>
              <a:ext uri="{FF2B5EF4-FFF2-40B4-BE49-F238E27FC236}">
                <a16:creationId xmlns:a16="http://schemas.microsoft.com/office/drawing/2014/main" id="{5C52FAB5-076F-4563-A82E-DAFC67150765}"/>
              </a:ext>
            </a:extLst>
          </p:cNvPr>
          <p:cNvSpPr>
            <a:spLocks noGrp="1"/>
          </p:cNvSpPr>
          <p:nvPr>
            <p:ph type="body" sz="quarter" idx="19"/>
          </p:nvPr>
        </p:nvSpPr>
        <p:spPr/>
        <p:txBody>
          <a:bodyPr/>
          <a:lstStyle/>
          <a:p>
            <a:r>
              <a:rPr lang="ko-KR" altLang="en-US"/>
              <a:t>배치경사 하강법</a:t>
            </a:r>
          </a:p>
        </p:txBody>
      </p:sp>
      <p:sp>
        <p:nvSpPr>
          <p:cNvPr id="7" name="텍스트 개체 틀 6">
            <a:extLst>
              <a:ext uri="{FF2B5EF4-FFF2-40B4-BE49-F238E27FC236}">
                <a16:creationId xmlns:a16="http://schemas.microsoft.com/office/drawing/2014/main" id="{EC6D79F7-0313-4ECF-B50F-79FBCCA49596}"/>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9" name="TextBox 8">
            <a:extLst>
              <a:ext uri="{FF2B5EF4-FFF2-40B4-BE49-F238E27FC236}">
                <a16:creationId xmlns:a16="http://schemas.microsoft.com/office/drawing/2014/main" id="{305ACA03-605B-44C1-8602-80F635CEC9E0}"/>
              </a:ext>
            </a:extLst>
          </p:cNvPr>
          <p:cNvSpPr txBox="1"/>
          <p:nvPr/>
        </p:nvSpPr>
        <p:spPr>
          <a:xfrm>
            <a:off x="446977" y="809032"/>
            <a:ext cx="3238171" cy="400110"/>
          </a:xfrm>
          <a:prstGeom prst="rect">
            <a:avLst/>
          </a:prstGeom>
          <a:noFill/>
        </p:spPr>
        <p:txBody>
          <a:bodyPr wrap="square" rtlCol="0">
            <a:spAutoFit/>
          </a:bodyPr>
          <a:lstStyle/>
          <a:p>
            <a:pPr algn="l"/>
            <a:r>
              <a:rPr lang="ko-KR" altLang="en-US" sz="2000" b="1">
                <a:latin typeface="+mj-ea"/>
                <a:ea typeface="+mj-ea"/>
              </a:rPr>
              <a:t>넘파이 행렬 곱셈 연산</a:t>
            </a:r>
          </a:p>
        </p:txBody>
      </p:sp>
      <p:sp>
        <p:nvSpPr>
          <p:cNvPr id="26" name="TextBox 25">
            <a:extLst>
              <a:ext uri="{FF2B5EF4-FFF2-40B4-BE49-F238E27FC236}">
                <a16:creationId xmlns:a16="http://schemas.microsoft.com/office/drawing/2014/main" id="{6B1FB25F-FFF4-45EC-8DE3-0CEDF90E39A3}"/>
              </a:ext>
            </a:extLst>
          </p:cNvPr>
          <p:cNvSpPr txBox="1"/>
          <p:nvPr/>
        </p:nvSpPr>
        <p:spPr>
          <a:xfrm>
            <a:off x="5027057" y="3292955"/>
            <a:ext cx="344966" cy="442750"/>
          </a:xfrm>
          <a:prstGeom prst="rect">
            <a:avLst/>
          </a:prstGeom>
          <a:noFill/>
        </p:spPr>
        <p:txBody>
          <a:bodyPr wrap="none" rtlCol="0">
            <a:spAutoFit/>
          </a:bodyPr>
          <a:lstStyle/>
          <a:p>
            <a:pPr algn="l"/>
            <a:r>
              <a:rPr lang="en-US" altLang="ko-KR" sz="2277">
                <a:latin typeface="Consolas" panose="020B0609020204030204" pitchFamily="49" charset="0"/>
              </a:rPr>
              <a:t>b</a:t>
            </a:r>
            <a:endParaRPr lang="ko-KR" altLang="en-US" sz="2277">
              <a:latin typeface="Consolas" panose="020B0609020204030204" pitchFamily="49" charset="0"/>
            </a:endParaRPr>
          </a:p>
        </p:txBody>
      </p:sp>
      <p:sp>
        <p:nvSpPr>
          <p:cNvPr id="28" name="TextBox 27">
            <a:extLst>
              <a:ext uri="{FF2B5EF4-FFF2-40B4-BE49-F238E27FC236}">
                <a16:creationId xmlns:a16="http://schemas.microsoft.com/office/drawing/2014/main" id="{3F517422-3B80-471B-8B17-9430E617AE2F}"/>
              </a:ext>
            </a:extLst>
          </p:cNvPr>
          <p:cNvSpPr txBox="1"/>
          <p:nvPr/>
        </p:nvSpPr>
        <p:spPr>
          <a:xfrm>
            <a:off x="6706930" y="3316832"/>
            <a:ext cx="344966" cy="442750"/>
          </a:xfrm>
          <a:prstGeom prst="rect">
            <a:avLst/>
          </a:prstGeom>
          <a:noFill/>
        </p:spPr>
        <p:txBody>
          <a:bodyPr wrap="none" rtlCol="0">
            <a:spAutoFit/>
          </a:bodyPr>
          <a:lstStyle/>
          <a:p>
            <a:pPr algn="l"/>
            <a:r>
              <a:rPr lang="en-US" altLang="ko-KR" sz="2277">
                <a:latin typeface="Consolas" panose="020B0609020204030204" pitchFamily="49" charset="0"/>
              </a:rPr>
              <a:t>c</a:t>
            </a:r>
            <a:endParaRPr lang="ko-KR" altLang="en-US" sz="2277">
              <a:latin typeface="Consolas" panose="020B0609020204030204" pitchFamily="49" charset="0"/>
            </a:endParaRPr>
          </a:p>
        </p:txBody>
      </p:sp>
      <p:sp>
        <p:nvSpPr>
          <p:cNvPr id="32" name="직사각형 31">
            <a:extLst>
              <a:ext uri="{FF2B5EF4-FFF2-40B4-BE49-F238E27FC236}">
                <a16:creationId xmlns:a16="http://schemas.microsoft.com/office/drawing/2014/main" id="{98914BA6-02E7-EEEB-1175-D68615777A65}"/>
              </a:ext>
            </a:extLst>
          </p:cNvPr>
          <p:cNvSpPr/>
          <p:nvPr/>
        </p:nvSpPr>
        <p:spPr>
          <a:xfrm>
            <a:off x="2623231" y="3554932"/>
            <a:ext cx="1115099" cy="42442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3" name="직사각형 2">
            <a:extLst>
              <a:ext uri="{FF2B5EF4-FFF2-40B4-BE49-F238E27FC236}">
                <a16:creationId xmlns:a16="http://schemas.microsoft.com/office/drawing/2014/main" id="{ED378204-B6F1-7E8A-E518-61F93DADCC5C}"/>
              </a:ext>
            </a:extLst>
          </p:cNvPr>
          <p:cNvSpPr/>
          <p:nvPr/>
        </p:nvSpPr>
        <p:spPr>
          <a:xfrm>
            <a:off x="2663931" y="3594659"/>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C167C008-CF3D-D31B-8844-4F680CB5CC2C}"/>
              </a:ext>
            </a:extLst>
          </p:cNvPr>
          <p:cNvSpPr/>
          <p:nvPr/>
        </p:nvSpPr>
        <p:spPr>
          <a:xfrm>
            <a:off x="3008297" y="3594659"/>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55BBAFE7-7ADA-063F-661B-B5E18D0B7BFF}"/>
              </a:ext>
            </a:extLst>
          </p:cNvPr>
          <p:cNvSpPr/>
          <p:nvPr/>
        </p:nvSpPr>
        <p:spPr>
          <a:xfrm>
            <a:off x="3352663" y="3594659"/>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8C19E8A5-79F2-3833-23A0-C8125434B412}"/>
              </a:ext>
            </a:extLst>
          </p:cNvPr>
          <p:cNvSpPr/>
          <p:nvPr/>
        </p:nvSpPr>
        <p:spPr>
          <a:xfrm>
            <a:off x="2623231" y="3979352"/>
            <a:ext cx="1115099" cy="42442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56F5BE27-13C2-6681-7540-2911F548B9B3}"/>
              </a:ext>
            </a:extLst>
          </p:cNvPr>
          <p:cNvSpPr/>
          <p:nvPr/>
        </p:nvSpPr>
        <p:spPr>
          <a:xfrm>
            <a:off x="2663931" y="4019079"/>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1EAE976C-F112-7C2A-F191-E7E535941FDC}"/>
              </a:ext>
            </a:extLst>
          </p:cNvPr>
          <p:cNvSpPr/>
          <p:nvPr/>
        </p:nvSpPr>
        <p:spPr>
          <a:xfrm>
            <a:off x="3008297" y="4019079"/>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673DE7E9-E994-87FF-CBCD-C967682FEAD3}"/>
              </a:ext>
            </a:extLst>
          </p:cNvPr>
          <p:cNvSpPr/>
          <p:nvPr/>
        </p:nvSpPr>
        <p:spPr>
          <a:xfrm>
            <a:off x="3352663" y="4019079"/>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848025F6-A647-1D4D-BD74-F956A8CB61C0}"/>
              </a:ext>
            </a:extLst>
          </p:cNvPr>
          <p:cNvSpPr/>
          <p:nvPr/>
        </p:nvSpPr>
        <p:spPr>
          <a:xfrm>
            <a:off x="4599918" y="3859596"/>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B3E735BC-C322-0F33-A19E-BFD5B63310FF}"/>
              </a:ext>
            </a:extLst>
          </p:cNvPr>
          <p:cNvSpPr/>
          <p:nvPr/>
        </p:nvSpPr>
        <p:spPr>
          <a:xfrm>
            <a:off x="4944284" y="3859596"/>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D18A56AA-0C5E-87D5-9773-02446574CE0A}"/>
              </a:ext>
            </a:extLst>
          </p:cNvPr>
          <p:cNvSpPr/>
          <p:nvPr/>
        </p:nvSpPr>
        <p:spPr>
          <a:xfrm>
            <a:off x="5288650" y="3859596"/>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5C7B94BD-2A78-1D05-5A22-4A04E0AD33AE}"/>
              </a:ext>
            </a:extLst>
          </p:cNvPr>
          <p:cNvSpPr/>
          <p:nvPr/>
        </p:nvSpPr>
        <p:spPr>
          <a:xfrm>
            <a:off x="6488054" y="3864571"/>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12</a:t>
            </a:r>
            <a:endParaRPr lang="ko-KR" altLang="en-US" sz="1898">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5D89C717-CFFE-EB4E-5833-2F636B43CF92}"/>
              </a:ext>
            </a:extLst>
          </p:cNvPr>
          <p:cNvSpPr/>
          <p:nvPr/>
        </p:nvSpPr>
        <p:spPr>
          <a:xfrm>
            <a:off x="6832420" y="3864571"/>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12</a:t>
            </a:r>
            <a:endParaRPr lang="ko-KR" altLang="en-US" sz="1898">
              <a:solidFill>
                <a:schemeClr val="tx1"/>
              </a:solidFill>
              <a:latin typeface="Consolas" panose="020B0609020204030204" pitchFamily="49" charset="0"/>
            </a:endParaRPr>
          </a:p>
        </p:txBody>
      </p:sp>
    </p:spTree>
    <p:extLst>
      <p:ext uri="{BB962C8B-B14F-4D97-AF65-F5344CB8AC3E}">
        <p14:creationId xmlns:p14="http://schemas.microsoft.com/office/powerpoint/2010/main" val="3062993498"/>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A6B3C009-E4AB-40CE-8760-0ECB94D73B1A}"/>
              </a:ext>
            </a:extLst>
          </p:cNvPr>
          <p:cNvSpPr txBox="1"/>
          <p:nvPr/>
        </p:nvSpPr>
        <p:spPr>
          <a:xfrm>
            <a:off x="1532620" y="1309009"/>
            <a:ext cx="6506589" cy="1754326"/>
          </a:xfrm>
          <a:prstGeom prst="rect">
            <a:avLst/>
          </a:prstGeom>
          <a:noFill/>
        </p:spPr>
        <p:txBody>
          <a:bodyPr wrap="square">
            <a:spAutoFit/>
          </a:bodyPr>
          <a:lstStyle/>
          <a:p>
            <a:r>
              <a:rPr lang="en-US" altLang="ko-KR">
                <a:latin typeface="Consolas" panose="020B0609020204030204" pitchFamily="49" charset="0"/>
              </a:rPr>
              <a:t>a = np.array([2,2])             # 1</a:t>
            </a:r>
            <a:r>
              <a:rPr lang="ko-KR" altLang="en-US">
                <a:latin typeface="Consolas" panose="020B0609020204030204" pitchFamily="49" charset="0"/>
              </a:rPr>
              <a:t>차원 배열</a:t>
            </a:r>
          </a:p>
          <a:p>
            <a:r>
              <a:rPr lang="en-US" altLang="ko-KR">
                <a:latin typeface="Consolas" panose="020B0609020204030204" pitchFamily="49" charset="0"/>
              </a:rPr>
              <a:t>b = </a:t>
            </a:r>
            <a:r>
              <a:rPr lang="en-US" altLang="ko-KR" err="1">
                <a:latin typeface="Consolas" panose="020B0609020204030204" pitchFamily="49" charset="0"/>
              </a:rPr>
              <a:t>np.array</a:t>
            </a:r>
            <a:r>
              <a:rPr lang="en-US" altLang="ko-KR">
                <a:latin typeface="Consolas" panose="020B0609020204030204" pitchFamily="49" charset="0"/>
              </a:rPr>
              <a:t>([[1,2,3],[1,2,3]]) # 2</a:t>
            </a:r>
            <a:r>
              <a:rPr lang="ko-KR" altLang="en-US">
                <a:latin typeface="Consolas" panose="020B0609020204030204" pitchFamily="49" charset="0"/>
              </a:rPr>
              <a:t>차원 배열</a:t>
            </a:r>
            <a:endParaRPr lang="en-US" altLang="ko-KR">
              <a:latin typeface="Consolas" panose="020B0609020204030204" pitchFamily="49" charset="0"/>
            </a:endParaRPr>
          </a:p>
          <a:p>
            <a:r>
              <a:rPr lang="en-US" altLang="ko-KR">
                <a:latin typeface="Consolas" panose="020B0609020204030204" pitchFamily="49" charset="0"/>
              </a:rPr>
              <a:t>print(a.shape, b.shape) # (2,) (2,3)</a:t>
            </a:r>
          </a:p>
          <a:p>
            <a:r>
              <a:rPr lang="en-US" altLang="ko-KR">
                <a:latin typeface="Consolas" panose="020B0609020204030204" pitchFamily="49" charset="0"/>
              </a:rPr>
              <a:t>c = np.dot(a,b)</a:t>
            </a:r>
          </a:p>
          <a:p>
            <a:r>
              <a:rPr lang="en-US" altLang="ko-KR">
                <a:latin typeface="Consolas" panose="020B0609020204030204" pitchFamily="49" charset="0"/>
              </a:rPr>
              <a:t>print(c)</a:t>
            </a:r>
            <a:endParaRPr lang="ko-KR" altLang="en-US">
              <a:latin typeface="Consolas" panose="020B0609020204030204" pitchFamily="49" charset="0"/>
            </a:endParaRPr>
          </a:p>
          <a:p>
            <a:endParaRPr lang="ko-KR" altLang="en-US">
              <a:latin typeface="Consolas" panose="020B0609020204030204" pitchFamily="49" charset="0"/>
            </a:endParaRPr>
          </a:p>
        </p:txBody>
      </p:sp>
      <p:sp>
        <p:nvSpPr>
          <p:cNvPr id="5" name="TextBox 4">
            <a:extLst>
              <a:ext uri="{FF2B5EF4-FFF2-40B4-BE49-F238E27FC236}">
                <a16:creationId xmlns:a16="http://schemas.microsoft.com/office/drawing/2014/main" id="{288FBE5A-600E-4845-BFDC-943A6D7EC259}"/>
              </a:ext>
            </a:extLst>
          </p:cNvPr>
          <p:cNvSpPr txBox="1"/>
          <p:nvPr/>
        </p:nvSpPr>
        <p:spPr>
          <a:xfrm>
            <a:off x="4654303" y="2551254"/>
            <a:ext cx="344966" cy="442750"/>
          </a:xfrm>
          <a:prstGeom prst="rect">
            <a:avLst/>
          </a:prstGeom>
          <a:noFill/>
        </p:spPr>
        <p:txBody>
          <a:bodyPr wrap="none" rtlCol="0">
            <a:spAutoFit/>
          </a:bodyPr>
          <a:lstStyle/>
          <a:p>
            <a:pPr algn="l"/>
            <a:r>
              <a:rPr lang="en-US" altLang="ko-KR" sz="2277">
                <a:latin typeface="Consolas" panose="020B0609020204030204" pitchFamily="49" charset="0"/>
              </a:rPr>
              <a:t>b</a:t>
            </a:r>
            <a:endParaRPr lang="ko-KR" altLang="en-US" sz="2277">
              <a:latin typeface="Consolas" panose="020B0609020204030204" pitchFamily="49" charset="0"/>
            </a:endParaRPr>
          </a:p>
        </p:txBody>
      </p:sp>
      <p:sp>
        <p:nvSpPr>
          <p:cNvPr id="19" name="TextBox 18">
            <a:extLst>
              <a:ext uri="{FF2B5EF4-FFF2-40B4-BE49-F238E27FC236}">
                <a16:creationId xmlns:a16="http://schemas.microsoft.com/office/drawing/2014/main" id="{DEED28B1-1073-49E6-9BFD-7A16FE50ED47}"/>
              </a:ext>
            </a:extLst>
          </p:cNvPr>
          <p:cNvSpPr txBox="1"/>
          <p:nvPr/>
        </p:nvSpPr>
        <p:spPr>
          <a:xfrm>
            <a:off x="3778794" y="3148190"/>
            <a:ext cx="344966" cy="442750"/>
          </a:xfrm>
          <a:prstGeom prst="rect">
            <a:avLst/>
          </a:prstGeom>
          <a:noFill/>
        </p:spPr>
        <p:txBody>
          <a:bodyPr wrap="non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23" name="TextBox 22">
            <a:extLst>
              <a:ext uri="{FF2B5EF4-FFF2-40B4-BE49-F238E27FC236}">
                <a16:creationId xmlns:a16="http://schemas.microsoft.com/office/drawing/2014/main" id="{2EEAEE7F-C30F-48BC-9E54-A5EF48F043C0}"/>
              </a:ext>
            </a:extLst>
          </p:cNvPr>
          <p:cNvSpPr txBox="1"/>
          <p:nvPr/>
        </p:nvSpPr>
        <p:spPr>
          <a:xfrm>
            <a:off x="5834841" y="3205894"/>
            <a:ext cx="344966" cy="442750"/>
          </a:xfrm>
          <a:prstGeom prst="rect">
            <a:avLst/>
          </a:prstGeom>
          <a:noFill/>
        </p:spPr>
        <p:txBody>
          <a:bodyPr wrap="non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6" name="TextBox 5">
            <a:extLst>
              <a:ext uri="{FF2B5EF4-FFF2-40B4-BE49-F238E27FC236}">
                <a16:creationId xmlns:a16="http://schemas.microsoft.com/office/drawing/2014/main" id="{C657F94B-C64D-4499-9987-4C68A4A6F4F2}"/>
              </a:ext>
            </a:extLst>
          </p:cNvPr>
          <p:cNvSpPr txBox="1"/>
          <p:nvPr/>
        </p:nvSpPr>
        <p:spPr>
          <a:xfrm>
            <a:off x="2678251" y="4296297"/>
            <a:ext cx="1947969" cy="442750"/>
          </a:xfrm>
          <a:prstGeom prst="rect">
            <a:avLst/>
          </a:prstGeom>
          <a:noFill/>
        </p:spPr>
        <p:txBody>
          <a:bodyPr wrap="none" rtlCol="0">
            <a:spAutoFit/>
          </a:bodyPr>
          <a:lstStyle/>
          <a:p>
            <a:pPr algn="l"/>
            <a:r>
              <a:rPr lang="en-US" altLang="ko-KR" sz="2277">
                <a:latin typeface="Consolas" panose="020B0609020204030204" pitchFamily="49" charset="0"/>
              </a:rPr>
              <a:t>2*1+2*1 = 4</a:t>
            </a:r>
            <a:endParaRPr lang="ko-KR" altLang="en-US" sz="2277">
              <a:latin typeface="Consolas" panose="020B0609020204030204" pitchFamily="49" charset="0"/>
            </a:endParaRPr>
          </a:p>
        </p:txBody>
      </p:sp>
      <p:sp>
        <p:nvSpPr>
          <p:cNvPr id="27" name="TextBox 26">
            <a:extLst>
              <a:ext uri="{FF2B5EF4-FFF2-40B4-BE49-F238E27FC236}">
                <a16:creationId xmlns:a16="http://schemas.microsoft.com/office/drawing/2014/main" id="{D0F63839-60F5-41AC-9B14-D93C13DB0D2B}"/>
              </a:ext>
            </a:extLst>
          </p:cNvPr>
          <p:cNvSpPr txBox="1"/>
          <p:nvPr/>
        </p:nvSpPr>
        <p:spPr>
          <a:xfrm>
            <a:off x="2678251" y="4673090"/>
            <a:ext cx="1947969" cy="442750"/>
          </a:xfrm>
          <a:prstGeom prst="rect">
            <a:avLst/>
          </a:prstGeom>
          <a:noFill/>
        </p:spPr>
        <p:txBody>
          <a:bodyPr wrap="none" rtlCol="0">
            <a:spAutoFit/>
          </a:bodyPr>
          <a:lstStyle/>
          <a:p>
            <a:pPr algn="l"/>
            <a:r>
              <a:rPr lang="en-US" altLang="ko-KR" sz="2277">
                <a:latin typeface="Consolas" panose="020B0609020204030204" pitchFamily="49" charset="0"/>
              </a:rPr>
              <a:t>2*2+2*2 = 8</a:t>
            </a:r>
            <a:endParaRPr lang="ko-KR" altLang="en-US" sz="2277">
              <a:latin typeface="Consolas" panose="020B0609020204030204" pitchFamily="49" charset="0"/>
            </a:endParaRPr>
          </a:p>
        </p:txBody>
      </p:sp>
      <p:cxnSp>
        <p:nvCxnSpPr>
          <p:cNvPr id="8" name="연결선: 꺾임 7">
            <a:extLst>
              <a:ext uri="{FF2B5EF4-FFF2-40B4-BE49-F238E27FC236}">
                <a16:creationId xmlns:a16="http://schemas.microsoft.com/office/drawing/2014/main" id="{199142E2-BBC2-4C26-A7CB-3E476F11FA46}"/>
              </a:ext>
            </a:extLst>
          </p:cNvPr>
          <p:cNvCxnSpPr>
            <a:cxnSpLocks/>
            <a:stCxn id="6" idx="3"/>
            <a:endCxn id="44" idx="2"/>
          </p:cNvCxnSpPr>
          <p:nvPr/>
        </p:nvCxnSpPr>
        <p:spPr>
          <a:xfrm flipV="1">
            <a:off x="4626220" y="3687078"/>
            <a:ext cx="1990710" cy="830594"/>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30" name="연결선: 꺾임 29">
            <a:extLst>
              <a:ext uri="{FF2B5EF4-FFF2-40B4-BE49-F238E27FC236}">
                <a16:creationId xmlns:a16="http://schemas.microsoft.com/office/drawing/2014/main" id="{25D35ED4-CCC4-4967-BF4D-2B56FAA81AFF}"/>
              </a:ext>
            </a:extLst>
          </p:cNvPr>
          <p:cNvCxnSpPr>
            <a:cxnSpLocks/>
            <a:stCxn id="27" idx="3"/>
            <a:endCxn id="45" idx="2"/>
          </p:cNvCxnSpPr>
          <p:nvPr/>
        </p:nvCxnSpPr>
        <p:spPr>
          <a:xfrm flipV="1">
            <a:off x="4626220" y="3687078"/>
            <a:ext cx="2335076" cy="1207387"/>
          </a:xfrm>
          <a:prstGeom prst="bentConnector2">
            <a:avLst/>
          </a:prstGeom>
          <a:ln>
            <a:tailEnd type="triangle"/>
          </a:ln>
        </p:spPr>
        <p:style>
          <a:lnRef idx="1">
            <a:schemeClr val="dk1"/>
          </a:lnRef>
          <a:fillRef idx="0">
            <a:schemeClr val="dk1"/>
          </a:fillRef>
          <a:effectRef idx="0">
            <a:schemeClr val="dk1"/>
          </a:effectRef>
          <a:fontRef idx="minor">
            <a:schemeClr val="tx1"/>
          </a:fontRef>
        </p:style>
      </p:cxnSp>
      <p:sp>
        <p:nvSpPr>
          <p:cNvPr id="34" name="TextBox 33">
            <a:extLst>
              <a:ext uri="{FF2B5EF4-FFF2-40B4-BE49-F238E27FC236}">
                <a16:creationId xmlns:a16="http://schemas.microsoft.com/office/drawing/2014/main" id="{7FC671A7-ACE0-4852-AB19-8580B452164B}"/>
              </a:ext>
            </a:extLst>
          </p:cNvPr>
          <p:cNvSpPr txBox="1"/>
          <p:nvPr/>
        </p:nvSpPr>
        <p:spPr>
          <a:xfrm>
            <a:off x="3332820" y="3898388"/>
            <a:ext cx="1891184" cy="442750"/>
          </a:xfrm>
          <a:prstGeom prst="rect">
            <a:avLst/>
          </a:prstGeom>
          <a:noFill/>
        </p:spPr>
        <p:txBody>
          <a:bodyPr wrap="square" rtlCol="0">
            <a:spAutoFit/>
          </a:bodyPr>
          <a:lstStyle/>
          <a:p>
            <a:r>
              <a:rPr lang="en-US" altLang="ko-KR" sz="2277">
                <a:latin typeface="Consolas" panose="020B0609020204030204" pitchFamily="49" charset="0"/>
              </a:rPr>
              <a:t>(</a:t>
            </a:r>
            <a:r>
              <a:rPr lang="en-US" altLang="ko-KR" sz="2277">
                <a:solidFill>
                  <a:srgbClr val="FF0000"/>
                </a:solidFill>
                <a:latin typeface="Consolas" panose="020B0609020204030204" pitchFamily="49" charset="0"/>
              </a:rPr>
              <a:t>2</a:t>
            </a:r>
            <a:r>
              <a:rPr lang="en-US" altLang="ko-KR" sz="2277">
                <a:latin typeface="Consolas" panose="020B0609020204030204" pitchFamily="49" charset="0"/>
              </a:rPr>
              <a:t>,)(</a:t>
            </a:r>
            <a:r>
              <a:rPr lang="en-US" altLang="ko-KR" sz="2277">
                <a:solidFill>
                  <a:srgbClr val="FF0000"/>
                </a:solidFill>
                <a:latin typeface="Consolas" panose="020B0609020204030204" pitchFamily="49" charset="0"/>
              </a:rPr>
              <a:t>2</a:t>
            </a:r>
            <a:r>
              <a:rPr lang="en-US" altLang="ko-KR" sz="2277">
                <a:latin typeface="Consolas" panose="020B0609020204030204" pitchFamily="49" charset="0"/>
              </a:rPr>
              <a:t>,</a:t>
            </a:r>
            <a:r>
              <a:rPr lang="en-US" altLang="ko-KR" sz="2277">
                <a:solidFill>
                  <a:srgbClr val="3399FF"/>
                </a:solidFill>
                <a:latin typeface="Consolas" panose="020B0609020204030204" pitchFamily="49" charset="0"/>
              </a:rPr>
              <a:t>3</a:t>
            </a:r>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35" name="TextBox 34">
            <a:extLst>
              <a:ext uri="{FF2B5EF4-FFF2-40B4-BE49-F238E27FC236}">
                <a16:creationId xmlns:a16="http://schemas.microsoft.com/office/drawing/2014/main" id="{97ED4C7D-0244-4550-9500-353547BF13A6}"/>
              </a:ext>
            </a:extLst>
          </p:cNvPr>
          <p:cNvSpPr txBox="1"/>
          <p:nvPr/>
        </p:nvSpPr>
        <p:spPr>
          <a:xfrm>
            <a:off x="7338493" y="3825169"/>
            <a:ext cx="825867" cy="442750"/>
          </a:xfrm>
          <a:prstGeom prst="rect">
            <a:avLst/>
          </a:prstGeom>
          <a:noFill/>
        </p:spPr>
        <p:txBody>
          <a:bodyPr wrap="none" rtlCol="0">
            <a:spAutoFit/>
          </a:bodyPr>
          <a:lstStyle/>
          <a:p>
            <a:pPr algn="l"/>
            <a:r>
              <a:rPr lang="en-US" altLang="ko-KR" sz="2277">
                <a:latin typeface="Consolas" panose="020B0609020204030204" pitchFamily="49" charset="0"/>
              </a:rPr>
              <a:t>(</a:t>
            </a:r>
            <a:r>
              <a:rPr lang="en-US" altLang="ko-KR" sz="2277">
                <a:solidFill>
                  <a:srgbClr val="3399FF"/>
                </a:solidFill>
                <a:latin typeface="Consolas" panose="020B0609020204030204" pitchFamily="49" charset="0"/>
              </a:rPr>
              <a:t>3</a:t>
            </a:r>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26" name="TextBox 25">
            <a:extLst>
              <a:ext uri="{FF2B5EF4-FFF2-40B4-BE49-F238E27FC236}">
                <a16:creationId xmlns:a16="http://schemas.microsoft.com/office/drawing/2014/main" id="{F4601469-1403-485B-9D5F-7A8B17629ACA}"/>
              </a:ext>
            </a:extLst>
          </p:cNvPr>
          <p:cNvSpPr txBox="1"/>
          <p:nvPr/>
        </p:nvSpPr>
        <p:spPr>
          <a:xfrm>
            <a:off x="3049469" y="2600740"/>
            <a:ext cx="344966" cy="442750"/>
          </a:xfrm>
          <a:prstGeom prst="rect">
            <a:avLst/>
          </a:prstGeom>
          <a:noFill/>
        </p:spPr>
        <p:txBody>
          <a:bodyPr wrap="none" rtlCol="0">
            <a:spAutoFit/>
          </a:bodyPr>
          <a:lstStyle/>
          <a:p>
            <a:pPr algn="l"/>
            <a:r>
              <a:rPr lang="en-US" altLang="ko-KR" sz="2277">
                <a:latin typeface="Consolas" panose="020B0609020204030204" pitchFamily="49" charset="0"/>
              </a:rPr>
              <a:t>a</a:t>
            </a:r>
            <a:endParaRPr lang="ko-KR" altLang="en-US" sz="2277">
              <a:latin typeface="Consolas" panose="020B0609020204030204" pitchFamily="49" charset="0"/>
            </a:endParaRPr>
          </a:p>
        </p:txBody>
      </p:sp>
      <p:sp>
        <p:nvSpPr>
          <p:cNvPr id="29" name="TextBox 28">
            <a:extLst>
              <a:ext uri="{FF2B5EF4-FFF2-40B4-BE49-F238E27FC236}">
                <a16:creationId xmlns:a16="http://schemas.microsoft.com/office/drawing/2014/main" id="{11D589CE-547B-47E2-B0FA-02A6485084C0}"/>
              </a:ext>
            </a:extLst>
          </p:cNvPr>
          <p:cNvSpPr txBox="1"/>
          <p:nvPr/>
        </p:nvSpPr>
        <p:spPr>
          <a:xfrm>
            <a:off x="2671749" y="5070999"/>
            <a:ext cx="1947969" cy="442750"/>
          </a:xfrm>
          <a:prstGeom prst="rect">
            <a:avLst/>
          </a:prstGeom>
          <a:noFill/>
        </p:spPr>
        <p:txBody>
          <a:bodyPr wrap="none" rtlCol="0">
            <a:spAutoFit/>
          </a:bodyPr>
          <a:lstStyle/>
          <a:p>
            <a:pPr algn="l"/>
            <a:r>
              <a:rPr lang="en-US" altLang="ko-KR" sz="2277">
                <a:latin typeface="Consolas" panose="020B0609020204030204" pitchFamily="49" charset="0"/>
              </a:rPr>
              <a:t>2*3+2*3= 12</a:t>
            </a:r>
            <a:endParaRPr lang="ko-KR" altLang="en-US" sz="2277">
              <a:latin typeface="Consolas" panose="020B0609020204030204" pitchFamily="49" charset="0"/>
            </a:endParaRPr>
          </a:p>
        </p:txBody>
      </p:sp>
      <p:cxnSp>
        <p:nvCxnSpPr>
          <p:cNvPr id="31" name="연결선: 꺾임 30">
            <a:extLst>
              <a:ext uri="{FF2B5EF4-FFF2-40B4-BE49-F238E27FC236}">
                <a16:creationId xmlns:a16="http://schemas.microsoft.com/office/drawing/2014/main" id="{E71A3EAC-A35B-4F52-BB70-78C1D1D4FA4D}"/>
              </a:ext>
            </a:extLst>
          </p:cNvPr>
          <p:cNvCxnSpPr>
            <a:cxnSpLocks/>
            <a:stCxn id="29" idx="3"/>
            <a:endCxn id="46" idx="2"/>
          </p:cNvCxnSpPr>
          <p:nvPr/>
        </p:nvCxnSpPr>
        <p:spPr>
          <a:xfrm flipV="1">
            <a:off x="4619718" y="3687078"/>
            <a:ext cx="2685944" cy="1605296"/>
          </a:xfrm>
          <a:prstGeom prst="bentConnector2">
            <a:avLst/>
          </a:prstGeom>
          <a:ln>
            <a:tailEnd type="triangle"/>
          </a:ln>
        </p:spPr>
        <p:style>
          <a:lnRef idx="1">
            <a:schemeClr val="dk1"/>
          </a:lnRef>
          <a:fillRef idx="0">
            <a:schemeClr val="dk1"/>
          </a:fillRef>
          <a:effectRef idx="0">
            <a:schemeClr val="dk1"/>
          </a:effectRef>
          <a:fontRef idx="minor">
            <a:schemeClr val="tx1"/>
          </a:fontRef>
        </p:style>
      </p:cxnSp>
      <p:sp>
        <p:nvSpPr>
          <p:cNvPr id="2" name="텍스트 개체 틀 1">
            <a:extLst>
              <a:ext uri="{FF2B5EF4-FFF2-40B4-BE49-F238E27FC236}">
                <a16:creationId xmlns:a16="http://schemas.microsoft.com/office/drawing/2014/main" id="{12E6E2A7-5B02-4040-99A9-9BFEE188A54D}"/>
              </a:ext>
            </a:extLst>
          </p:cNvPr>
          <p:cNvSpPr>
            <a:spLocks noGrp="1"/>
          </p:cNvSpPr>
          <p:nvPr>
            <p:ph type="body" sz="quarter" idx="19"/>
          </p:nvPr>
        </p:nvSpPr>
        <p:spPr/>
        <p:txBody>
          <a:bodyPr/>
          <a:lstStyle/>
          <a:p>
            <a:r>
              <a:rPr lang="ko-KR" altLang="en-US"/>
              <a:t>배치경사 하강법</a:t>
            </a:r>
          </a:p>
        </p:txBody>
      </p:sp>
      <p:sp>
        <p:nvSpPr>
          <p:cNvPr id="7" name="텍스트 개체 틀 6">
            <a:extLst>
              <a:ext uri="{FF2B5EF4-FFF2-40B4-BE49-F238E27FC236}">
                <a16:creationId xmlns:a16="http://schemas.microsoft.com/office/drawing/2014/main" id="{1A024AA0-2CC6-4B7E-880B-937F24B93C7B}"/>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9" name="TextBox 8">
            <a:extLst>
              <a:ext uri="{FF2B5EF4-FFF2-40B4-BE49-F238E27FC236}">
                <a16:creationId xmlns:a16="http://schemas.microsoft.com/office/drawing/2014/main" id="{FFE32F63-4B19-460D-8251-457670F62FC2}"/>
              </a:ext>
            </a:extLst>
          </p:cNvPr>
          <p:cNvSpPr txBox="1"/>
          <p:nvPr/>
        </p:nvSpPr>
        <p:spPr>
          <a:xfrm>
            <a:off x="446977" y="809032"/>
            <a:ext cx="3238171" cy="400110"/>
          </a:xfrm>
          <a:prstGeom prst="rect">
            <a:avLst/>
          </a:prstGeom>
          <a:noFill/>
        </p:spPr>
        <p:txBody>
          <a:bodyPr wrap="square" rtlCol="0">
            <a:spAutoFit/>
          </a:bodyPr>
          <a:lstStyle/>
          <a:p>
            <a:pPr algn="l"/>
            <a:r>
              <a:rPr lang="ko-KR" altLang="en-US" sz="2000" b="1">
                <a:latin typeface="+mj-ea"/>
                <a:ea typeface="+mj-ea"/>
              </a:rPr>
              <a:t>넘파이 행렬 곱셈 연산</a:t>
            </a:r>
          </a:p>
        </p:txBody>
      </p:sp>
      <p:sp>
        <p:nvSpPr>
          <p:cNvPr id="32" name="직사각형 31">
            <a:extLst>
              <a:ext uri="{FF2B5EF4-FFF2-40B4-BE49-F238E27FC236}">
                <a16:creationId xmlns:a16="http://schemas.microsoft.com/office/drawing/2014/main" id="{34CCB9F2-1979-5AE9-61C5-849B7EC5C786}"/>
              </a:ext>
            </a:extLst>
          </p:cNvPr>
          <p:cNvSpPr/>
          <p:nvPr/>
        </p:nvSpPr>
        <p:spPr>
          <a:xfrm>
            <a:off x="4275425" y="3032884"/>
            <a:ext cx="1115099" cy="42442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C76EA248-8D22-B0D0-1132-383F41A43499}"/>
              </a:ext>
            </a:extLst>
          </p:cNvPr>
          <p:cNvSpPr/>
          <p:nvPr/>
        </p:nvSpPr>
        <p:spPr>
          <a:xfrm>
            <a:off x="4316125" y="3072611"/>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D87B2991-6A76-B666-1299-44FE0B1B5625}"/>
              </a:ext>
            </a:extLst>
          </p:cNvPr>
          <p:cNvSpPr/>
          <p:nvPr/>
        </p:nvSpPr>
        <p:spPr>
          <a:xfrm>
            <a:off x="4660491" y="3072611"/>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93FAABFB-C78C-DB5D-04A7-8D3D5AB3BFE4}"/>
              </a:ext>
            </a:extLst>
          </p:cNvPr>
          <p:cNvSpPr/>
          <p:nvPr/>
        </p:nvSpPr>
        <p:spPr>
          <a:xfrm>
            <a:off x="5004857" y="3072611"/>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793E0635-0E4B-052F-40B3-4C36BF7EFDF8}"/>
              </a:ext>
            </a:extLst>
          </p:cNvPr>
          <p:cNvSpPr/>
          <p:nvPr/>
        </p:nvSpPr>
        <p:spPr>
          <a:xfrm>
            <a:off x="4275425" y="3457304"/>
            <a:ext cx="1115099" cy="42442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B3ED8ED4-B8AF-E89C-CBB0-0B2828EAB544}"/>
              </a:ext>
            </a:extLst>
          </p:cNvPr>
          <p:cNvSpPr/>
          <p:nvPr/>
        </p:nvSpPr>
        <p:spPr>
          <a:xfrm>
            <a:off x="4316125" y="3497031"/>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C8F36ED0-90B1-65B7-EE12-E3FE034CD83C}"/>
              </a:ext>
            </a:extLst>
          </p:cNvPr>
          <p:cNvSpPr/>
          <p:nvPr/>
        </p:nvSpPr>
        <p:spPr>
          <a:xfrm>
            <a:off x="4660491" y="3497031"/>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BBC25802-ACBD-F2B3-486B-22446D588DDC}"/>
              </a:ext>
            </a:extLst>
          </p:cNvPr>
          <p:cNvSpPr/>
          <p:nvPr/>
        </p:nvSpPr>
        <p:spPr>
          <a:xfrm>
            <a:off x="5004857" y="3497031"/>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07854A39-0B43-28F0-2A16-BD5475552C86}"/>
              </a:ext>
            </a:extLst>
          </p:cNvPr>
          <p:cNvSpPr/>
          <p:nvPr/>
        </p:nvSpPr>
        <p:spPr>
          <a:xfrm>
            <a:off x="2728169" y="3281506"/>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DE226612-302E-7275-D3C6-7191D7E0DC56}"/>
              </a:ext>
            </a:extLst>
          </p:cNvPr>
          <p:cNvSpPr/>
          <p:nvPr/>
        </p:nvSpPr>
        <p:spPr>
          <a:xfrm>
            <a:off x="3069744" y="3281506"/>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04E2E3C7-0DC8-BCD1-940F-BFDBDA42AB3D}"/>
              </a:ext>
            </a:extLst>
          </p:cNvPr>
          <p:cNvSpPr/>
          <p:nvPr/>
        </p:nvSpPr>
        <p:spPr>
          <a:xfrm>
            <a:off x="6444447" y="3342112"/>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269CEBAE-68B5-B687-2064-15DC5F21A919}"/>
              </a:ext>
            </a:extLst>
          </p:cNvPr>
          <p:cNvSpPr/>
          <p:nvPr/>
        </p:nvSpPr>
        <p:spPr>
          <a:xfrm>
            <a:off x="6788813" y="3342112"/>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8</a:t>
            </a:r>
            <a:endParaRPr lang="ko-KR" altLang="en-US" sz="1898">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98483786-C783-2ED5-CC4F-8350E2183EAA}"/>
              </a:ext>
            </a:extLst>
          </p:cNvPr>
          <p:cNvSpPr/>
          <p:nvPr/>
        </p:nvSpPr>
        <p:spPr>
          <a:xfrm>
            <a:off x="7133179" y="3342112"/>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12</a:t>
            </a:r>
            <a:endParaRPr lang="ko-KR" altLang="en-US" sz="1898">
              <a:solidFill>
                <a:schemeClr val="tx1"/>
              </a:solidFill>
              <a:latin typeface="Consolas" panose="020B0609020204030204" pitchFamily="49" charset="0"/>
            </a:endParaRPr>
          </a:p>
        </p:txBody>
      </p:sp>
    </p:spTree>
    <p:extLst>
      <p:ext uri="{BB962C8B-B14F-4D97-AF65-F5344CB8AC3E}">
        <p14:creationId xmlns:p14="http://schemas.microsoft.com/office/powerpoint/2010/main" val="1276762484"/>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A6B3C009-E4AB-40CE-8760-0ECB94D73B1A}"/>
              </a:ext>
            </a:extLst>
          </p:cNvPr>
          <p:cNvSpPr txBox="1"/>
          <p:nvPr/>
        </p:nvSpPr>
        <p:spPr>
          <a:xfrm>
            <a:off x="1244588" y="1129053"/>
            <a:ext cx="5975923" cy="1754326"/>
          </a:xfrm>
          <a:prstGeom prst="rect">
            <a:avLst/>
          </a:prstGeom>
          <a:noFill/>
        </p:spPr>
        <p:txBody>
          <a:bodyPr wrap="square">
            <a:spAutoFit/>
          </a:bodyPr>
          <a:lstStyle/>
          <a:p>
            <a:r>
              <a:rPr lang="en-US" altLang="ko-KR">
                <a:latin typeface="Consolas" panose="020B0609020204030204" pitchFamily="49" charset="0"/>
              </a:rPr>
              <a:t>a = np.array([[2,2],[2,2]])     # 2</a:t>
            </a:r>
            <a:r>
              <a:rPr lang="ko-KR" altLang="en-US">
                <a:latin typeface="Consolas" panose="020B0609020204030204" pitchFamily="49" charset="0"/>
              </a:rPr>
              <a:t>차원 배열</a:t>
            </a:r>
            <a:endParaRPr lang="en-US" altLang="ko-KR">
              <a:latin typeface="Consolas" panose="020B0609020204030204" pitchFamily="49" charset="0"/>
            </a:endParaRPr>
          </a:p>
          <a:p>
            <a:r>
              <a:rPr lang="en-US" altLang="ko-KR">
                <a:latin typeface="Consolas" panose="020B0609020204030204" pitchFamily="49" charset="0"/>
              </a:rPr>
              <a:t>b = np.array([[1,2,3],[1,2,3]]) # 2</a:t>
            </a:r>
            <a:r>
              <a:rPr lang="ko-KR" altLang="en-US">
                <a:latin typeface="Consolas" panose="020B0609020204030204" pitchFamily="49" charset="0"/>
              </a:rPr>
              <a:t>차원 배열</a:t>
            </a:r>
          </a:p>
          <a:p>
            <a:r>
              <a:rPr lang="en-US" altLang="ko-KR">
                <a:latin typeface="Consolas" panose="020B0609020204030204" pitchFamily="49" charset="0"/>
              </a:rPr>
              <a:t>print(a.shape, b.shape) # (2,2) (2,3)</a:t>
            </a:r>
          </a:p>
          <a:p>
            <a:r>
              <a:rPr lang="en-US" altLang="ko-KR">
                <a:latin typeface="Consolas" panose="020B0609020204030204" pitchFamily="49" charset="0"/>
              </a:rPr>
              <a:t>c = np.dot(a,b)</a:t>
            </a:r>
          </a:p>
          <a:p>
            <a:r>
              <a:rPr lang="en-US" altLang="ko-KR">
                <a:latin typeface="Consolas" panose="020B0609020204030204" pitchFamily="49" charset="0"/>
              </a:rPr>
              <a:t>print(c)</a:t>
            </a:r>
            <a:endParaRPr lang="ko-KR" altLang="en-US">
              <a:latin typeface="Consolas" panose="020B0609020204030204" pitchFamily="49" charset="0"/>
            </a:endParaRPr>
          </a:p>
          <a:p>
            <a:endParaRPr lang="ko-KR" altLang="en-US">
              <a:latin typeface="Consolas" panose="020B0609020204030204" pitchFamily="49" charset="0"/>
            </a:endParaRPr>
          </a:p>
        </p:txBody>
      </p:sp>
      <p:sp>
        <p:nvSpPr>
          <p:cNvPr id="5" name="TextBox 4">
            <a:extLst>
              <a:ext uri="{FF2B5EF4-FFF2-40B4-BE49-F238E27FC236}">
                <a16:creationId xmlns:a16="http://schemas.microsoft.com/office/drawing/2014/main" id="{288FBE5A-600E-4845-BFDC-943A6D7EC259}"/>
              </a:ext>
            </a:extLst>
          </p:cNvPr>
          <p:cNvSpPr txBox="1"/>
          <p:nvPr/>
        </p:nvSpPr>
        <p:spPr>
          <a:xfrm>
            <a:off x="4207862" y="2498042"/>
            <a:ext cx="344966" cy="442750"/>
          </a:xfrm>
          <a:prstGeom prst="rect">
            <a:avLst/>
          </a:prstGeom>
          <a:noFill/>
        </p:spPr>
        <p:txBody>
          <a:bodyPr wrap="none" rtlCol="0">
            <a:spAutoFit/>
          </a:bodyPr>
          <a:lstStyle/>
          <a:p>
            <a:pPr algn="l"/>
            <a:r>
              <a:rPr lang="en-US" altLang="ko-KR" sz="2277">
                <a:latin typeface="Consolas" panose="020B0609020204030204" pitchFamily="49" charset="0"/>
              </a:rPr>
              <a:t>b</a:t>
            </a:r>
            <a:endParaRPr lang="ko-KR" altLang="en-US" sz="2277">
              <a:latin typeface="Consolas" panose="020B0609020204030204" pitchFamily="49" charset="0"/>
            </a:endParaRPr>
          </a:p>
        </p:txBody>
      </p:sp>
      <p:sp>
        <p:nvSpPr>
          <p:cNvPr id="19" name="TextBox 18">
            <a:extLst>
              <a:ext uri="{FF2B5EF4-FFF2-40B4-BE49-F238E27FC236}">
                <a16:creationId xmlns:a16="http://schemas.microsoft.com/office/drawing/2014/main" id="{DEED28B1-1073-49E6-9BFD-7A16FE50ED47}"/>
              </a:ext>
            </a:extLst>
          </p:cNvPr>
          <p:cNvSpPr txBox="1"/>
          <p:nvPr/>
        </p:nvSpPr>
        <p:spPr>
          <a:xfrm>
            <a:off x="3332353" y="3094978"/>
            <a:ext cx="344966" cy="442750"/>
          </a:xfrm>
          <a:prstGeom prst="rect">
            <a:avLst/>
          </a:prstGeom>
          <a:noFill/>
        </p:spPr>
        <p:txBody>
          <a:bodyPr wrap="non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23" name="TextBox 22">
            <a:extLst>
              <a:ext uri="{FF2B5EF4-FFF2-40B4-BE49-F238E27FC236}">
                <a16:creationId xmlns:a16="http://schemas.microsoft.com/office/drawing/2014/main" id="{2EEAEE7F-C30F-48BC-9E54-A5EF48F043C0}"/>
              </a:ext>
            </a:extLst>
          </p:cNvPr>
          <p:cNvSpPr txBox="1"/>
          <p:nvPr/>
        </p:nvSpPr>
        <p:spPr>
          <a:xfrm>
            <a:off x="5388400" y="3152682"/>
            <a:ext cx="344966" cy="442750"/>
          </a:xfrm>
          <a:prstGeom prst="rect">
            <a:avLst/>
          </a:prstGeom>
          <a:noFill/>
        </p:spPr>
        <p:txBody>
          <a:bodyPr wrap="non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6" name="TextBox 5">
            <a:extLst>
              <a:ext uri="{FF2B5EF4-FFF2-40B4-BE49-F238E27FC236}">
                <a16:creationId xmlns:a16="http://schemas.microsoft.com/office/drawing/2014/main" id="{C657F94B-C64D-4499-9987-4C68A4A6F4F2}"/>
              </a:ext>
            </a:extLst>
          </p:cNvPr>
          <p:cNvSpPr txBox="1"/>
          <p:nvPr/>
        </p:nvSpPr>
        <p:spPr>
          <a:xfrm>
            <a:off x="2231810" y="4243085"/>
            <a:ext cx="1947969" cy="442750"/>
          </a:xfrm>
          <a:prstGeom prst="rect">
            <a:avLst/>
          </a:prstGeom>
          <a:noFill/>
        </p:spPr>
        <p:txBody>
          <a:bodyPr wrap="none" rtlCol="0">
            <a:spAutoFit/>
          </a:bodyPr>
          <a:lstStyle/>
          <a:p>
            <a:pPr algn="l"/>
            <a:r>
              <a:rPr lang="en-US" altLang="ko-KR" sz="2277">
                <a:latin typeface="Consolas" panose="020B0609020204030204" pitchFamily="49" charset="0"/>
              </a:rPr>
              <a:t>2*1+2*1 = 4</a:t>
            </a:r>
            <a:endParaRPr lang="ko-KR" altLang="en-US" sz="2277">
              <a:latin typeface="Consolas" panose="020B0609020204030204" pitchFamily="49" charset="0"/>
            </a:endParaRPr>
          </a:p>
        </p:txBody>
      </p:sp>
      <p:sp>
        <p:nvSpPr>
          <p:cNvPr id="27" name="TextBox 26">
            <a:extLst>
              <a:ext uri="{FF2B5EF4-FFF2-40B4-BE49-F238E27FC236}">
                <a16:creationId xmlns:a16="http://schemas.microsoft.com/office/drawing/2014/main" id="{D0F63839-60F5-41AC-9B14-D93C13DB0D2B}"/>
              </a:ext>
            </a:extLst>
          </p:cNvPr>
          <p:cNvSpPr txBox="1"/>
          <p:nvPr/>
        </p:nvSpPr>
        <p:spPr>
          <a:xfrm>
            <a:off x="2231810" y="4619878"/>
            <a:ext cx="1947969" cy="442750"/>
          </a:xfrm>
          <a:prstGeom prst="rect">
            <a:avLst/>
          </a:prstGeom>
          <a:noFill/>
        </p:spPr>
        <p:txBody>
          <a:bodyPr wrap="none" rtlCol="0">
            <a:spAutoFit/>
          </a:bodyPr>
          <a:lstStyle/>
          <a:p>
            <a:pPr algn="l"/>
            <a:r>
              <a:rPr lang="en-US" altLang="ko-KR" sz="2277">
                <a:latin typeface="Consolas" panose="020B0609020204030204" pitchFamily="49" charset="0"/>
              </a:rPr>
              <a:t>2*2+2*2 = 8</a:t>
            </a:r>
            <a:endParaRPr lang="ko-KR" altLang="en-US" sz="2277">
              <a:latin typeface="Consolas" panose="020B0609020204030204" pitchFamily="49" charset="0"/>
            </a:endParaRPr>
          </a:p>
        </p:txBody>
      </p:sp>
      <p:sp>
        <p:nvSpPr>
          <p:cNvPr id="34" name="TextBox 33">
            <a:extLst>
              <a:ext uri="{FF2B5EF4-FFF2-40B4-BE49-F238E27FC236}">
                <a16:creationId xmlns:a16="http://schemas.microsoft.com/office/drawing/2014/main" id="{7FC671A7-ACE0-4852-AB19-8580B452164B}"/>
              </a:ext>
            </a:extLst>
          </p:cNvPr>
          <p:cNvSpPr txBox="1"/>
          <p:nvPr/>
        </p:nvSpPr>
        <p:spPr>
          <a:xfrm>
            <a:off x="2531690" y="3887528"/>
            <a:ext cx="2274157" cy="442750"/>
          </a:xfrm>
          <a:prstGeom prst="rect">
            <a:avLst/>
          </a:prstGeom>
          <a:noFill/>
        </p:spPr>
        <p:txBody>
          <a:bodyPr wrap="square" rtlCol="0">
            <a:spAutoFit/>
          </a:bodyPr>
          <a:lstStyle/>
          <a:p>
            <a:r>
              <a:rPr lang="en-US" altLang="ko-KR" sz="2277">
                <a:latin typeface="Consolas" panose="020B0609020204030204" pitchFamily="49" charset="0"/>
              </a:rPr>
              <a:t>(</a:t>
            </a:r>
            <a:r>
              <a:rPr lang="en-US" altLang="ko-KR" sz="2277">
                <a:solidFill>
                  <a:srgbClr val="3399FF"/>
                </a:solidFill>
                <a:latin typeface="Consolas" panose="020B0609020204030204" pitchFamily="49" charset="0"/>
              </a:rPr>
              <a:t>2</a:t>
            </a:r>
            <a:r>
              <a:rPr lang="en-US" altLang="ko-KR" sz="2277">
                <a:latin typeface="Consolas" panose="020B0609020204030204" pitchFamily="49" charset="0"/>
              </a:rPr>
              <a:t>, </a:t>
            </a:r>
            <a:r>
              <a:rPr lang="en-US" altLang="ko-KR" sz="2277">
                <a:solidFill>
                  <a:srgbClr val="FF0000"/>
                </a:solidFill>
                <a:latin typeface="Consolas" panose="020B0609020204030204" pitchFamily="49" charset="0"/>
              </a:rPr>
              <a:t>2</a:t>
            </a:r>
            <a:r>
              <a:rPr lang="en-US" altLang="ko-KR" sz="2277">
                <a:latin typeface="Consolas" panose="020B0609020204030204" pitchFamily="49" charset="0"/>
              </a:rPr>
              <a:t>)(</a:t>
            </a:r>
            <a:r>
              <a:rPr lang="en-US" altLang="ko-KR" sz="2277">
                <a:solidFill>
                  <a:srgbClr val="FF0000"/>
                </a:solidFill>
                <a:latin typeface="Consolas" panose="020B0609020204030204" pitchFamily="49" charset="0"/>
              </a:rPr>
              <a:t>2</a:t>
            </a:r>
            <a:r>
              <a:rPr lang="en-US" altLang="ko-KR" sz="2277">
                <a:latin typeface="Consolas" panose="020B0609020204030204" pitchFamily="49" charset="0"/>
              </a:rPr>
              <a:t>, </a:t>
            </a:r>
            <a:r>
              <a:rPr lang="en-US" altLang="ko-KR" sz="2277">
                <a:solidFill>
                  <a:srgbClr val="3399FF"/>
                </a:solidFill>
                <a:latin typeface="Consolas" panose="020B0609020204030204" pitchFamily="49" charset="0"/>
              </a:rPr>
              <a:t>3</a:t>
            </a:r>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35" name="TextBox 34">
            <a:extLst>
              <a:ext uri="{FF2B5EF4-FFF2-40B4-BE49-F238E27FC236}">
                <a16:creationId xmlns:a16="http://schemas.microsoft.com/office/drawing/2014/main" id="{97ED4C7D-0244-4550-9500-353547BF13A6}"/>
              </a:ext>
            </a:extLst>
          </p:cNvPr>
          <p:cNvSpPr txBox="1"/>
          <p:nvPr/>
        </p:nvSpPr>
        <p:spPr>
          <a:xfrm>
            <a:off x="7568547" y="3754866"/>
            <a:ext cx="1146468" cy="442750"/>
          </a:xfrm>
          <a:prstGeom prst="rect">
            <a:avLst/>
          </a:prstGeom>
          <a:noFill/>
        </p:spPr>
        <p:txBody>
          <a:bodyPr wrap="none" rtlCol="0">
            <a:spAutoFit/>
          </a:bodyPr>
          <a:lstStyle/>
          <a:p>
            <a:pPr algn="l"/>
            <a:r>
              <a:rPr lang="en-US" altLang="ko-KR" sz="2277">
                <a:latin typeface="Consolas" panose="020B0609020204030204" pitchFamily="49" charset="0"/>
              </a:rPr>
              <a:t>(</a:t>
            </a:r>
            <a:r>
              <a:rPr lang="en-US" altLang="ko-KR" sz="2277">
                <a:solidFill>
                  <a:srgbClr val="3399FF"/>
                </a:solidFill>
                <a:latin typeface="Consolas" panose="020B0609020204030204" pitchFamily="49" charset="0"/>
              </a:rPr>
              <a:t>2</a:t>
            </a:r>
            <a:r>
              <a:rPr lang="en-US" altLang="ko-KR" sz="2277">
                <a:latin typeface="Consolas" panose="020B0609020204030204" pitchFamily="49" charset="0"/>
              </a:rPr>
              <a:t>, </a:t>
            </a:r>
            <a:r>
              <a:rPr lang="en-US" altLang="ko-KR" sz="2277">
                <a:solidFill>
                  <a:srgbClr val="3399FF"/>
                </a:solidFill>
                <a:latin typeface="Consolas" panose="020B0609020204030204" pitchFamily="49" charset="0"/>
              </a:rPr>
              <a:t>3</a:t>
            </a:r>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26" name="TextBox 25">
            <a:extLst>
              <a:ext uri="{FF2B5EF4-FFF2-40B4-BE49-F238E27FC236}">
                <a16:creationId xmlns:a16="http://schemas.microsoft.com/office/drawing/2014/main" id="{F4601469-1403-485B-9D5F-7A8B17629ACA}"/>
              </a:ext>
            </a:extLst>
          </p:cNvPr>
          <p:cNvSpPr txBox="1"/>
          <p:nvPr/>
        </p:nvSpPr>
        <p:spPr>
          <a:xfrm>
            <a:off x="2603028" y="2547528"/>
            <a:ext cx="344966" cy="442750"/>
          </a:xfrm>
          <a:prstGeom prst="rect">
            <a:avLst/>
          </a:prstGeom>
          <a:noFill/>
        </p:spPr>
        <p:txBody>
          <a:bodyPr wrap="none" rtlCol="0">
            <a:spAutoFit/>
          </a:bodyPr>
          <a:lstStyle/>
          <a:p>
            <a:pPr algn="l"/>
            <a:r>
              <a:rPr lang="en-US" altLang="ko-KR" sz="2277">
                <a:latin typeface="Consolas" panose="020B0609020204030204" pitchFamily="49" charset="0"/>
              </a:rPr>
              <a:t>a</a:t>
            </a:r>
            <a:endParaRPr lang="ko-KR" altLang="en-US" sz="2277">
              <a:latin typeface="Consolas" panose="020B0609020204030204" pitchFamily="49" charset="0"/>
            </a:endParaRPr>
          </a:p>
        </p:txBody>
      </p:sp>
      <p:sp>
        <p:nvSpPr>
          <p:cNvPr id="29" name="TextBox 28">
            <a:extLst>
              <a:ext uri="{FF2B5EF4-FFF2-40B4-BE49-F238E27FC236}">
                <a16:creationId xmlns:a16="http://schemas.microsoft.com/office/drawing/2014/main" id="{11D589CE-547B-47E2-B0FA-02A6485084C0}"/>
              </a:ext>
            </a:extLst>
          </p:cNvPr>
          <p:cNvSpPr txBox="1"/>
          <p:nvPr/>
        </p:nvSpPr>
        <p:spPr>
          <a:xfrm>
            <a:off x="2231810" y="5017787"/>
            <a:ext cx="1947969" cy="442750"/>
          </a:xfrm>
          <a:prstGeom prst="rect">
            <a:avLst/>
          </a:prstGeom>
          <a:noFill/>
        </p:spPr>
        <p:txBody>
          <a:bodyPr wrap="none" rtlCol="0">
            <a:spAutoFit/>
          </a:bodyPr>
          <a:lstStyle/>
          <a:p>
            <a:pPr algn="l"/>
            <a:r>
              <a:rPr lang="en-US" altLang="ko-KR" sz="2277">
                <a:latin typeface="Consolas" panose="020B0609020204030204" pitchFamily="49" charset="0"/>
              </a:rPr>
              <a:t>2*3+2*3= 12</a:t>
            </a:r>
            <a:endParaRPr lang="ko-KR" altLang="en-US" sz="2277">
              <a:latin typeface="Consolas" panose="020B0609020204030204" pitchFamily="49" charset="0"/>
            </a:endParaRPr>
          </a:p>
        </p:txBody>
      </p:sp>
      <p:sp>
        <p:nvSpPr>
          <p:cNvPr id="48" name="TextBox 47">
            <a:extLst>
              <a:ext uri="{FF2B5EF4-FFF2-40B4-BE49-F238E27FC236}">
                <a16:creationId xmlns:a16="http://schemas.microsoft.com/office/drawing/2014/main" id="{D4F15AD9-23E2-47A3-B298-9A5A8AE1EA6A}"/>
              </a:ext>
            </a:extLst>
          </p:cNvPr>
          <p:cNvSpPr txBox="1"/>
          <p:nvPr/>
        </p:nvSpPr>
        <p:spPr>
          <a:xfrm>
            <a:off x="3668769" y="5479756"/>
            <a:ext cx="1947969" cy="442750"/>
          </a:xfrm>
          <a:prstGeom prst="rect">
            <a:avLst/>
          </a:prstGeom>
          <a:noFill/>
        </p:spPr>
        <p:txBody>
          <a:bodyPr wrap="none" rtlCol="0">
            <a:spAutoFit/>
          </a:bodyPr>
          <a:lstStyle/>
          <a:p>
            <a:pPr algn="l"/>
            <a:r>
              <a:rPr lang="en-US" altLang="ko-KR" sz="2277">
                <a:latin typeface="Consolas" panose="020B0609020204030204" pitchFamily="49" charset="0"/>
              </a:rPr>
              <a:t>2*1+2*1 = 4</a:t>
            </a:r>
            <a:endParaRPr lang="ko-KR" altLang="en-US" sz="2277">
              <a:latin typeface="Consolas" panose="020B0609020204030204" pitchFamily="49" charset="0"/>
            </a:endParaRPr>
          </a:p>
        </p:txBody>
      </p:sp>
      <p:sp>
        <p:nvSpPr>
          <p:cNvPr id="49" name="TextBox 48">
            <a:extLst>
              <a:ext uri="{FF2B5EF4-FFF2-40B4-BE49-F238E27FC236}">
                <a16:creationId xmlns:a16="http://schemas.microsoft.com/office/drawing/2014/main" id="{0A819C03-6B10-467F-92C8-0A91EAB66A31}"/>
              </a:ext>
            </a:extLst>
          </p:cNvPr>
          <p:cNvSpPr txBox="1"/>
          <p:nvPr/>
        </p:nvSpPr>
        <p:spPr>
          <a:xfrm>
            <a:off x="3668769" y="5856549"/>
            <a:ext cx="1947969" cy="442750"/>
          </a:xfrm>
          <a:prstGeom prst="rect">
            <a:avLst/>
          </a:prstGeom>
          <a:noFill/>
        </p:spPr>
        <p:txBody>
          <a:bodyPr wrap="none" rtlCol="0">
            <a:spAutoFit/>
          </a:bodyPr>
          <a:lstStyle/>
          <a:p>
            <a:pPr algn="l"/>
            <a:r>
              <a:rPr lang="en-US" altLang="ko-KR" sz="2277">
                <a:latin typeface="Consolas" panose="020B0609020204030204" pitchFamily="49" charset="0"/>
              </a:rPr>
              <a:t>2*2+2*2 = 8</a:t>
            </a:r>
            <a:endParaRPr lang="ko-KR" altLang="en-US" sz="2277">
              <a:latin typeface="Consolas" panose="020B0609020204030204" pitchFamily="49" charset="0"/>
            </a:endParaRPr>
          </a:p>
        </p:txBody>
      </p:sp>
      <p:sp>
        <p:nvSpPr>
          <p:cNvPr id="50" name="TextBox 49">
            <a:extLst>
              <a:ext uri="{FF2B5EF4-FFF2-40B4-BE49-F238E27FC236}">
                <a16:creationId xmlns:a16="http://schemas.microsoft.com/office/drawing/2014/main" id="{EA846878-2FD1-45AF-B284-7A73F24967F8}"/>
              </a:ext>
            </a:extLst>
          </p:cNvPr>
          <p:cNvSpPr txBox="1"/>
          <p:nvPr/>
        </p:nvSpPr>
        <p:spPr>
          <a:xfrm>
            <a:off x="3668769" y="6254458"/>
            <a:ext cx="1947969" cy="442750"/>
          </a:xfrm>
          <a:prstGeom prst="rect">
            <a:avLst/>
          </a:prstGeom>
          <a:noFill/>
        </p:spPr>
        <p:txBody>
          <a:bodyPr wrap="none" rtlCol="0">
            <a:spAutoFit/>
          </a:bodyPr>
          <a:lstStyle/>
          <a:p>
            <a:pPr algn="l"/>
            <a:r>
              <a:rPr lang="en-US" altLang="ko-KR" sz="2277">
                <a:latin typeface="Consolas" panose="020B0609020204030204" pitchFamily="49" charset="0"/>
              </a:rPr>
              <a:t>2*3+2*3= 12</a:t>
            </a:r>
            <a:endParaRPr lang="ko-KR" altLang="en-US" sz="2277">
              <a:latin typeface="Consolas" panose="020B0609020204030204" pitchFamily="49" charset="0"/>
            </a:endParaRPr>
          </a:p>
        </p:txBody>
      </p:sp>
      <p:sp>
        <p:nvSpPr>
          <p:cNvPr id="2" name="텍스트 개체 틀 1">
            <a:extLst>
              <a:ext uri="{FF2B5EF4-FFF2-40B4-BE49-F238E27FC236}">
                <a16:creationId xmlns:a16="http://schemas.microsoft.com/office/drawing/2014/main" id="{8DA00855-6039-41AD-9D2D-4D8A5936595A}"/>
              </a:ext>
            </a:extLst>
          </p:cNvPr>
          <p:cNvSpPr>
            <a:spLocks noGrp="1"/>
          </p:cNvSpPr>
          <p:nvPr>
            <p:ph type="body" sz="quarter" idx="19"/>
          </p:nvPr>
        </p:nvSpPr>
        <p:spPr/>
        <p:txBody>
          <a:bodyPr/>
          <a:lstStyle/>
          <a:p>
            <a:r>
              <a:rPr lang="ko-KR" altLang="en-US"/>
              <a:t>배치경사 하강법</a:t>
            </a:r>
          </a:p>
        </p:txBody>
      </p:sp>
      <p:sp>
        <p:nvSpPr>
          <p:cNvPr id="7" name="텍스트 개체 틀 6">
            <a:extLst>
              <a:ext uri="{FF2B5EF4-FFF2-40B4-BE49-F238E27FC236}">
                <a16:creationId xmlns:a16="http://schemas.microsoft.com/office/drawing/2014/main" id="{E8E18BC2-FEBF-4465-9474-B1AA43603C9A}"/>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10" name="TextBox 9">
            <a:extLst>
              <a:ext uri="{FF2B5EF4-FFF2-40B4-BE49-F238E27FC236}">
                <a16:creationId xmlns:a16="http://schemas.microsoft.com/office/drawing/2014/main" id="{15EF33BD-D972-44CF-A71D-35CB9AA1BD88}"/>
              </a:ext>
            </a:extLst>
          </p:cNvPr>
          <p:cNvSpPr txBox="1"/>
          <p:nvPr/>
        </p:nvSpPr>
        <p:spPr>
          <a:xfrm>
            <a:off x="446977" y="809032"/>
            <a:ext cx="3238171" cy="400110"/>
          </a:xfrm>
          <a:prstGeom prst="rect">
            <a:avLst/>
          </a:prstGeom>
          <a:noFill/>
        </p:spPr>
        <p:txBody>
          <a:bodyPr wrap="square" rtlCol="0">
            <a:spAutoFit/>
          </a:bodyPr>
          <a:lstStyle/>
          <a:p>
            <a:pPr algn="l"/>
            <a:r>
              <a:rPr lang="ko-KR" altLang="en-US" sz="2000" b="1">
                <a:latin typeface="+mj-ea"/>
                <a:ea typeface="+mj-ea"/>
              </a:rPr>
              <a:t>넘파이 행렬 곱셈 연산</a:t>
            </a:r>
          </a:p>
        </p:txBody>
      </p:sp>
      <p:sp>
        <p:nvSpPr>
          <p:cNvPr id="42" name="직사각형 41">
            <a:extLst>
              <a:ext uri="{FF2B5EF4-FFF2-40B4-BE49-F238E27FC236}">
                <a16:creationId xmlns:a16="http://schemas.microsoft.com/office/drawing/2014/main" id="{E2CEC02D-E13E-A2B2-6996-54B3020B4FEA}"/>
              </a:ext>
            </a:extLst>
          </p:cNvPr>
          <p:cNvSpPr/>
          <p:nvPr/>
        </p:nvSpPr>
        <p:spPr>
          <a:xfrm>
            <a:off x="2518277" y="2985503"/>
            <a:ext cx="770950" cy="42442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CE25E696-3AC3-C7C8-874D-18D05EC7320F}"/>
              </a:ext>
            </a:extLst>
          </p:cNvPr>
          <p:cNvSpPr/>
          <p:nvPr/>
        </p:nvSpPr>
        <p:spPr>
          <a:xfrm>
            <a:off x="2558976" y="3025230"/>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61F5D951-AE6F-A2B3-7BE3-AE378D7F679B}"/>
              </a:ext>
            </a:extLst>
          </p:cNvPr>
          <p:cNvSpPr/>
          <p:nvPr/>
        </p:nvSpPr>
        <p:spPr>
          <a:xfrm>
            <a:off x="2903342" y="3025230"/>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C55BDF79-3F7F-6227-EC5C-FB4585EB65FB}"/>
              </a:ext>
            </a:extLst>
          </p:cNvPr>
          <p:cNvSpPr/>
          <p:nvPr/>
        </p:nvSpPr>
        <p:spPr>
          <a:xfrm>
            <a:off x="2518277" y="3409923"/>
            <a:ext cx="770950" cy="42442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3F4A3635-C50B-78C7-4679-C65EE270A9BC}"/>
              </a:ext>
            </a:extLst>
          </p:cNvPr>
          <p:cNvSpPr/>
          <p:nvPr/>
        </p:nvSpPr>
        <p:spPr>
          <a:xfrm>
            <a:off x="2558976" y="3449650"/>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048E95AA-DF7D-A625-6E3D-A657ACE8E460}"/>
              </a:ext>
            </a:extLst>
          </p:cNvPr>
          <p:cNvSpPr/>
          <p:nvPr/>
        </p:nvSpPr>
        <p:spPr>
          <a:xfrm>
            <a:off x="2903342" y="3449650"/>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D7B6BF03-370D-1232-794A-A192F41F2FE4}"/>
              </a:ext>
            </a:extLst>
          </p:cNvPr>
          <p:cNvSpPr/>
          <p:nvPr/>
        </p:nvSpPr>
        <p:spPr>
          <a:xfrm>
            <a:off x="3874042" y="2996215"/>
            <a:ext cx="1115099" cy="42442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5C82065D-ED34-2CC1-495A-6BCA44A58A8B}"/>
              </a:ext>
            </a:extLst>
          </p:cNvPr>
          <p:cNvSpPr/>
          <p:nvPr/>
        </p:nvSpPr>
        <p:spPr>
          <a:xfrm>
            <a:off x="3914742" y="3035942"/>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913DAAE0-042F-58E7-C91B-753595574CA6}"/>
              </a:ext>
            </a:extLst>
          </p:cNvPr>
          <p:cNvSpPr/>
          <p:nvPr/>
        </p:nvSpPr>
        <p:spPr>
          <a:xfrm>
            <a:off x="4259108" y="3035942"/>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C0808C2B-88F9-20A3-27E6-7384601A6FDD}"/>
              </a:ext>
            </a:extLst>
          </p:cNvPr>
          <p:cNvSpPr/>
          <p:nvPr/>
        </p:nvSpPr>
        <p:spPr>
          <a:xfrm>
            <a:off x="4603474" y="3035942"/>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8A601904-0AFB-DB3B-6BF5-F5C75C384A2D}"/>
              </a:ext>
            </a:extLst>
          </p:cNvPr>
          <p:cNvSpPr/>
          <p:nvPr/>
        </p:nvSpPr>
        <p:spPr>
          <a:xfrm>
            <a:off x="3874042" y="3420635"/>
            <a:ext cx="1115099" cy="42442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AAA6DA6D-EE0C-829A-F853-1B82D3650DF6}"/>
              </a:ext>
            </a:extLst>
          </p:cNvPr>
          <p:cNvSpPr/>
          <p:nvPr/>
        </p:nvSpPr>
        <p:spPr>
          <a:xfrm>
            <a:off x="3914742" y="3460362"/>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E2DCA17A-6AC7-562D-E801-A5EAE4993DD2}"/>
              </a:ext>
            </a:extLst>
          </p:cNvPr>
          <p:cNvSpPr/>
          <p:nvPr/>
        </p:nvSpPr>
        <p:spPr>
          <a:xfrm>
            <a:off x="4259108" y="3460362"/>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D64199E4-375A-DC38-AA33-94F553B3CA91}"/>
              </a:ext>
            </a:extLst>
          </p:cNvPr>
          <p:cNvSpPr/>
          <p:nvPr/>
        </p:nvSpPr>
        <p:spPr>
          <a:xfrm>
            <a:off x="4600023" y="3460362"/>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6EB1EC7C-BDC2-3B4E-F605-37E86A76E3ED}"/>
              </a:ext>
            </a:extLst>
          </p:cNvPr>
          <p:cNvSpPr/>
          <p:nvPr/>
        </p:nvSpPr>
        <p:spPr>
          <a:xfrm>
            <a:off x="6099895" y="2996952"/>
            <a:ext cx="1115099" cy="42442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FFF80610-D20C-D7BB-9C48-1B2DB35F1870}"/>
              </a:ext>
            </a:extLst>
          </p:cNvPr>
          <p:cNvSpPr/>
          <p:nvPr/>
        </p:nvSpPr>
        <p:spPr>
          <a:xfrm>
            <a:off x="6140595" y="3036679"/>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202B4A28-E0A4-9F7F-4D85-7DF188D60887}"/>
              </a:ext>
            </a:extLst>
          </p:cNvPr>
          <p:cNvSpPr/>
          <p:nvPr/>
        </p:nvSpPr>
        <p:spPr>
          <a:xfrm>
            <a:off x="6484961" y="3036679"/>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8</a:t>
            </a:r>
            <a:endParaRPr lang="ko-KR" altLang="en-US" sz="1898">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2C43A763-AC81-55D9-D647-785B8DB91F6A}"/>
              </a:ext>
            </a:extLst>
          </p:cNvPr>
          <p:cNvSpPr/>
          <p:nvPr/>
        </p:nvSpPr>
        <p:spPr>
          <a:xfrm>
            <a:off x="6829327" y="3036679"/>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12</a:t>
            </a:r>
            <a:endParaRPr lang="ko-KR" altLang="en-US" sz="1898">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F58CB80D-FE76-5693-B6A8-E2AC5E588181}"/>
              </a:ext>
            </a:extLst>
          </p:cNvPr>
          <p:cNvSpPr/>
          <p:nvPr/>
        </p:nvSpPr>
        <p:spPr>
          <a:xfrm>
            <a:off x="6099895" y="3421372"/>
            <a:ext cx="1115099" cy="42442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BF4A36F7-F5DC-1786-01F2-AEFD63780D12}"/>
              </a:ext>
            </a:extLst>
          </p:cNvPr>
          <p:cNvSpPr/>
          <p:nvPr/>
        </p:nvSpPr>
        <p:spPr>
          <a:xfrm>
            <a:off x="6140595" y="3461099"/>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CAA01117-11B4-C395-1AFF-2EFF752B7E2A}"/>
              </a:ext>
            </a:extLst>
          </p:cNvPr>
          <p:cNvSpPr/>
          <p:nvPr/>
        </p:nvSpPr>
        <p:spPr>
          <a:xfrm>
            <a:off x="6484961" y="3461099"/>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8</a:t>
            </a:r>
            <a:endParaRPr lang="ko-KR" altLang="en-US" sz="1898">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3C9A3E4D-C5A0-A394-441B-3E4E0BCFC6FD}"/>
              </a:ext>
            </a:extLst>
          </p:cNvPr>
          <p:cNvSpPr/>
          <p:nvPr/>
        </p:nvSpPr>
        <p:spPr>
          <a:xfrm>
            <a:off x="6829327" y="3461099"/>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12</a:t>
            </a:r>
            <a:endParaRPr lang="ko-KR" altLang="en-US" sz="1898">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F1F2979E-5BBF-479B-9BCE-C6483CB53DC9}"/>
              </a:ext>
            </a:extLst>
          </p:cNvPr>
          <p:cNvSpPr/>
          <p:nvPr/>
        </p:nvSpPr>
        <p:spPr>
          <a:xfrm>
            <a:off x="2521117" y="2990278"/>
            <a:ext cx="768110" cy="40280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26B49008-6603-4D72-A0B8-8776C46C5030}"/>
              </a:ext>
            </a:extLst>
          </p:cNvPr>
          <p:cNvSpPr/>
          <p:nvPr/>
        </p:nvSpPr>
        <p:spPr>
          <a:xfrm>
            <a:off x="3917555" y="3024623"/>
            <a:ext cx="355763" cy="78234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8" name="연결선: 꺾임 7">
            <a:extLst>
              <a:ext uri="{FF2B5EF4-FFF2-40B4-BE49-F238E27FC236}">
                <a16:creationId xmlns:a16="http://schemas.microsoft.com/office/drawing/2014/main" id="{199142E2-BBC2-4C26-A7CB-3E476F11FA46}"/>
              </a:ext>
            </a:extLst>
          </p:cNvPr>
          <p:cNvCxnSpPr>
            <a:cxnSpLocks/>
            <a:stCxn id="6" idx="3"/>
            <a:endCxn id="67" idx="1"/>
          </p:cNvCxnSpPr>
          <p:nvPr/>
        </p:nvCxnSpPr>
        <p:spPr>
          <a:xfrm flipV="1">
            <a:off x="4179779" y="3209162"/>
            <a:ext cx="1960816" cy="1255298"/>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cxnSp>
        <p:nvCxnSpPr>
          <p:cNvPr id="30" name="연결선: 꺾임 29">
            <a:extLst>
              <a:ext uri="{FF2B5EF4-FFF2-40B4-BE49-F238E27FC236}">
                <a16:creationId xmlns:a16="http://schemas.microsoft.com/office/drawing/2014/main" id="{25D35ED4-CCC4-4967-BF4D-2B56FAA81AFF}"/>
              </a:ext>
            </a:extLst>
          </p:cNvPr>
          <p:cNvCxnSpPr>
            <a:cxnSpLocks/>
            <a:stCxn id="27" idx="3"/>
            <a:endCxn id="68" idx="0"/>
          </p:cNvCxnSpPr>
          <p:nvPr/>
        </p:nvCxnSpPr>
        <p:spPr>
          <a:xfrm flipV="1">
            <a:off x="4179779" y="3036679"/>
            <a:ext cx="2477665" cy="1804574"/>
          </a:xfrm>
          <a:prstGeom prst="bentConnector4">
            <a:avLst>
              <a:gd name="adj1" fmla="val 46519"/>
              <a:gd name="adj2" fmla="val 112668"/>
            </a:avLst>
          </a:prstGeom>
          <a:ln>
            <a:tailEnd type="triangle"/>
          </a:ln>
        </p:spPr>
        <p:style>
          <a:lnRef idx="1">
            <a:schemeClr val="dk1"/>
          </a:lnRef>
          <a:fillRef idx="0">
            <a:schemeClr val="dk1"/>
          </a:fillRef>
          <a:effectRef idx="0">
            <a:schemeClr val="dk1"/>
          </a:effectRef>
          <a:fontRef idx="minor">
            <a:schemeClr val="tx1"/>
          </a:fontRef>
        </p:style>
      </p:cxnSp>
      <p:cxnSp>
        <p:nvCxnSpPr>
          <p:cNvPr id="31" name="연결선: 꺾임 30">
            <a:extLst>
              <a:ext uri="{FF2B5EF4-FFF2-40B4-BE49-F238E27FC236}">
                <a16:creationId xmlns:a16="http://schemas.microsoft.com/office/drawing/2014/main" id="{E71A3EAC-A35B-4F52-BB70-78C1D1D4FA4D}"/>
              </a:ext>
            </a:extLst>
          </p:cNvPr>
          <p:cNvCxnSpPr>
            <a:cxnSpLocks/>
            <a:stCxn id="29" idx="3"/>
            <a:endCxn id="69" idx="3"/>
          </p:cNvCxnSpPr>
          <p:nvPr/>
        </p:nvCxnSpPr>
        <p:spPr>
          <a:xfrm flipV="1">
            <a:off x="4179779" y="3209162"/>
            <a:ext cx="2994514" cy="2030000"/>
          </a:xfrm>
          <a:prstGeom prst="bentConnector3">
            <a:avLst>
              <a:gd name="adj1" fmla="val 107634"/>
            </a:avLst>
          </a:prstGeom>
          <a:ln>
            <a:tailEnd type="triangle"/>
          </a:ln>
        </p:spPr>
        <p:style>
          <a:lnRef idx="1">
            <a:schemeClr val="dk1"/>
          </a:lnRef>
          <a:fillRef idx="0">
            <a:schemeClr val="dk1"/>
          </a:fillRef>
          <a:effectRef idx="0">
            <a:schemeClr val="dk1"/>
          </a:effectRef>
          <a:fontRef idx="minor">
            <a:schemeClr val="tx1"/>
          </a:fontRef>
        </p:style>
      </p:cxnSp>
      <p:cxnSp>
        <p:nvCxnSpPr>
          <p:cNvPr id="53" name="연결선: 꺾임 52">
            <a:extLst>
              <a:ext uri="{FF2B5EF4-FFF2-40B4-BE49-F238E27FC236}">
                <a16:creationId xmlns:a16="http://schemas.microsoft.com/office/drawing/2014/main" id="{2D34061F-8515-4ACC-B548-782F498267E2}"/>
              </a:ext>
            </a:extLst>
          </p:cNvPr>
          <p:cNvCxnSpPr>
            <a:cxnSpLocks/>
            <a:stCxn id="48" idx="3"/>
            <a:endCxn id="71" idx="2"/>
          </p:cNvCxnSpPr>
          <p:nvPr/>
        </p:nvCxnSpPr>
        <p:spPr>
          <a:xfrm flipV="1">
            <a:off x="5616738" y="3806065"/>
            <a:ext cx="696340" cy="1895066"/>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56" name="연결선: 꺾임 55">
            <a:extLst>
              <a:ext uri="{FF2B5EF4-FFF2-40B4-BE49-F238E27FC236}">
                <a16:creationId xmlns:a16="http://schemas.microsoft.com/office/drawing/2014/main" id="{3E28B839-8D82-477B-867D-84546A3A0857}"/>
              </a:ext>
            </a:extLst>
          </p:cNvPr>
          <p:cNvCxnSpPr>
            <a:cxnSpLocks/>
            <a:stCxn id="49" idx="3"/>
            <a:endCxn id="72" idx="2"/>
          </p:cNvCxnSpPr>
          <p:nvPr/>
        </p:nvCxnSpPr>
        <p:spPr>
          <a:xfrm flipV="1">
            <a:off x="5616738" y="3806065"/>
            <a:ext cx="1040706" cy="2271859"/>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59" name="연결선: 꺾임 58">
            <a:extLst>
              <a:ext uri="{FF2B5EF4-FFF2-40B4-BE49-F238E27FC236}">
                <a16:creationId xmlns:a16="http://schemas.microsoft.com/office/drawing/2014/main" id="{598F21C6-83F8-4CBA-BC9F-853D14A7961B}"/>
              </a:ext>
            </a:extLst>
          </p:cNvPr>
          <p:cNvCxnSpPr>
            <a:cxnSpLocks/>
            <a:stCxn id="50" idx="3"/>
            <a:endCxn id="73" idx="2"/>
          </p:cNvCxnSpPr>
          <p:nvPr/>
        </p:nvCxnSpPr>
        <p:spPr>
          <a:xfrm flipV="1">
            <a:off x="5616738" y="3806065"/>
            <a:ext cx="1385072" cy="2669768"/>
          </a:xfrm>
          <a:prstGeom prst="bentConnector2">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370538166"/>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A6B3C009-E4AB-40CE-8760-0ECB94D73B1A}"/>
              </a:ext>
            </a:extLst>
          </p:cNvPr>
          <p:cNvSpPr txBox="1"/>
          <p:nvPr/>
        </p:nvSpPr>
        <p:spPr>
          <a:xfrm>
            <a:off x="1571633" y="1145732"/>
            <a:ext cx="6176946" cy="1477328"/>
          </a:xfrm>
          <a:prstGeom prst="rect">
            <a:avLst/>
          </a:prstGeom>
          <a:noFill/>
        </p:spPr>
        <p:txBody>
          <a:bodyPr wrap="square">
            <a:spAutoFit/>
          </a:bodyPr>
          <a:lstStyle/>
          <a:p>
            <a:r>
              <a:rPr lang="en-US" altLang="ko-KR">
                <a:latin typeface="Consolas" panose="020B0609020204030204" pitchFamily="49" charset="0"/>
              </a:rPr>
              <a:t>a = np.array([[1,2],[1,2]])     # 2</a:t>
            </a:r>
            <a:r>
              <a:rPr lang="ko-KR" altLang="en-US">
                <a:latin typeface="Consolas" panose="020B0609020204030204" pitchFamily="49" charset="0"/>
              </a:rPr>
              <a:t>차원 배열</a:t>
            </a:r>
          </a:p>
          <a:p>
            <a:r>
              <a:rPr lang="en-US" altLang="ko-KR">
                <a:latin typeface="Consolas" panose="020B0609020204030204" pitchFamily="49" charset="0"/>
              </a:rPr>
              <a:t>b = np.array([[2,2],[2,2]])     # 2</a:t>
            </a:r>
            <a:r>
              <a:rPr lang="ko-KR" altLang="en-US">
                <a:latin typeface="Consolas" panose="020B0609020204030204" pitchFamily="49" charset="0"/>
              </a:rPr>
              <a:t>차원 배열</a:t>
            </a:r>
            <a:endParaRPr lang="en-US" altLang="ko-KR">
              <a:latin typeface="Consolas" panose="020B0609020204030204" pitchFamily="49" charset="0"/>
            </a:endParaRPr>
          </a:p>
          <a:p>
            <a:r>
              <a:rPr lang="en-US" altLang="ko-KR">
                <a:latin typeface="Consolas" panose="020B0609020204030204" pitchFamily="49" charset="0"/>
              </a:rPr>
              <a:t>print(a.shape, b.shape) # (2,2) (2,2)</a:t>
            </a:r>
          </a:p>
          <a:p>
            <a:r>
              <a:rPr lang="en-US" altLang="ko-KR">
                <a:latin typeface="Consolas" panose="020B0609020204030204" pitchFamily="49" charset="0"/>
              </a:rPr>
              <a:t>c = np.dot(a,b)</a:t>
            </a:r>
          </a:p>
          <a:p>
            <a:r>
              <a:rPr lang="en-US" altLang="ko-KR">
                <a:latin typeface="Consolas" panose="020B0609020204030204" pitchFamily="49" charset="0"/>
              </a:rPr>
              <a:t>print(c)</a:t>
            </a:r>
            <a:endParaRPr lang="ko-KR" altLang="en-US">
              <a:latin typeface="Consolas" panose="020B0609020204030204" pitchFamily="49" charset="0"/>
            </a:endParaRPr>
          </a:p>
        </p:txBody>
      </p:sp>
      <p:sp>
        <p:nvSpPr>
          <p:cNvPr id="5" name="TextBox 4">
            <a:extLst>
              <a:ext uri="{FF2B5EF4-FFF2-40B4-BE49-F238E27FC236}">
                <a16:creationId xmlns:a16="http://schemas.microsoft.com/office/drawing/2014/main" id="{288FBE5A-600E-4845-BFDC-943A6D7EC259}"/>
              </a:ext>
            </a:extLst>
          </p:cNvPr>
          <p:cNvSpPr txBox="1"/>
          <p:nvPr/>
        </p:nvSpPr>
        <p:spPr>
          <a:xfrm>
            <a:off x="2590723" y="2575699"/>
            <a:ext cx="344966" cy="442750"/>
          </a:xfrm>
          <a:prstGeom prst="rect">
            <a:avLst/>
          </a:prstGeom>
          <a:noFill/>
        </p:spPr>
        <p:txBody>
          <a:bodyPr wrap="none" rtlCol="0">
            <a:spAutoFit/>
          </a:bodyPr>
          <a:lstStyle/>
          <a:p>
            <a:pPr algn="l"/>
            <a:r>
              <a:rPr lang="en-US" altLang="ko-KR" sz="2277">
                <a:latin typeface="Consolas" panose="020B0609020204030204" pitchFamily="49" charset="0"/>
              </a:rPr>
              <a:t>a</a:t>
            </a:r>
            <a:endParaRPr lang="ko-KR" altLang="en-US" sz="2277">
              <a:latin typeface="Consolas" panose="020B0609020204030204" pitchFamily="49" charset="0"/>
            </a:endParaRPr>
          </a:p>
        </p:txBody>
      </p:sp>
      <p:sp>
        <p:nvSpPr>
          <p:cNvPr id="19" name="TextBox 18">
            <a:extLst>
              <a:ext uri="{FF2B5EF4-FFF2-40B4-BE49-F238E27FC236}">
                <a16:creationId xmlns:a16="http://schemas.microsoft.com/office/drawing/2014/main" id="{DEED28B1-1073-49E6-9BFD-7A16FE50ED47}"/>
              </a:ext>
            </a:extLst>
          </p:cNvPr>
          <p:cNvSpPr txBox="1"/>
          <p:nvPr/>
        </p:nvSpPr>
        <p:spPr>
          <a:xfrm>
            <a:off x="3349706" y="3139790"/>
            <a:ext cx="344966" cy="442750"/>
          </a:xfrm>
          <a:prstGeom prst="rect">
            <a:avLst/>
          </a:prstGeom>
          <a:noFill/>
        </p:spPr>
        <p:txBody>
          <a:bodyPr wrap="non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23" name="TextBox 22">
            <a:extLst>
              <a:ext uri="{FF2B5EF4-FFF2-40B4-BE49-F238E27FC236}">
                <a16:creationId xmlns:a16="http://schemas.microsoft.com/office/drawing/2014/main" id="{2EEAEE7F-C30F-48BC-9E54-A5EF48F043C0}"/>
              </a:ext>
            </a:extLst>
          </p:cNvPr>
          <p:cNvSpPr txBox="1"/>
          <p:nvPr/>
        </p:nvSpPr>
        <p:spPr>
          <a:xfrm>
            <a:off x="5405753" y="3197494"/>
            <a:ext cx="344966" cy="442750"/>
          </a:xfrm>
          <a:prstGeom prst="rect">
            <a:avLst/>
          </a:prstGeom>
          <a:noFill/>
        </p:spPr>
        <p:txBody>
          <a:bodyPr wrap="non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6" name="TextBox 5">
            <a:extLst>
              <a:ext uri="{FF2B5EF4-FFF2-40B4-BE49-F238E27FC236}">
                <a16:creationId xmlns:a16="http://schemas.microsoft.com/office/drawing/2014/main" id="{C657F94B-C64D-4499-9987-4C68A4A6F4F2}"/>
              </a:ext>
            </a:extLst>
          </p:cNvPr>
          <p:cNvSpPr txBox="1"/>
          <p:nvPr/>
        </p:nvSpPr>
        <p:spPr>
          <a:xfrm>
            <a:off x="2249163" y="4287897"/>
            <a:ext cx="1947969" cy="442750"/>
          </a:xfrm>
          <a:prstGeom prst="rect">
            <a:avLst/>
          </a:prstGeom>
          <a:noFill/>
        </p:spPr>
        <p:txBody>
          <a:bodyPr wrap="none" rtlCol="0">
            <a:spAutoFit/>
          </a:bodyPr>
          <a:lstStyle/>
          <a:p>
            <a:pPr algn="l"/>
            <a:r>
              <a:rPr lang="en-US" altLang="ko-KR" sz="2277">
                <a:latin typeface="Consolas" panose="020B0609020204030204" pitchFamily="49" charset="0"/>
              </a:rPr>
              <a:t>1*2+2*2 = 6</a:t>
            </a:r>
            <a:endParaRPr lang="ko-KR" altLang="en-US" sz="2277">
              <a:latin typeface="Consolas" panose="020B0609020204030204" pitchFamily="49" charset="0"/>
            </a:endParaRPr>
          </a:p>
        </p:txBody>
      </p:sp>
      <p:sp>
        <p:nvSpPr>
          <p:cNvPr id="27" name="TextBox 26">
            <a:extLst>
              <a:ext uri="{FF2B5EF4-FFF2-40B4-BE49-F238E27FC236}">
                <a16:creationId xmlns:a16="http://schemas.microsoft.com/office/drawing/2014/main" id="{D0F63839-60F5-41AC-9B14-D93C13DB0D2B}"/>
              </a:ext>
            </a:extLst>
          </p:cNvPr>
          <p:cNvSpPr txBox="1"/>
          <p:nvPr/>
        </p:nvSpPr>
        <p:spPr>
          <a:xfrm>
            <a:off x="2249163" y="4664690"/>
            <a:ext cx="1947969" cy="442750"/>
          </a:xfrm>
          <a:prstGeom prst="rect">
            <a:avLst/>
          </a:prstGeom>
          <a:noFill/>
        </p:spPr>
        <p:txBody>
          <a:bodyPr wrap="none" rtlCol="0">
            <a:spAutoFit/>
          </a:bodyPr>
          <a:lstStyle/>
          <a:p>
            <a:pPr algn="l"/>
            <a:r>
              <a:rPr lang="en-US" altLang="ko-KR" sz="2277">
                <a:latin typeface="Consolas" panose="020B0609020204030204" pitchFamily="49" charset="0"/>
              </a:rPr>
              <a:t>1*2+2*2 = 6</a:t>
            </a:r>
            <a:endParaRPr lang="ko-KR" altLang="en-US" sz="2277">
              <a:latin typeface="Consolas" panose="020B0609020204030204" pitchFamily="49" charset="0"/>
            </a:endParaRPr>
          </a:p>
        </p:txBody>
      </p:sp>
      <p:cxnSp>
        <p:nvCxnSpPr>
          <p:cNvPr id="30" name="연결선: 꺾임 29">
            <a:extLst>
              <a:ext uri="{FF2B5EF4-FFF2-40B4-BE49-F238E27FC236}">
                <a16:creationId xmlns:a16="http://schemas.microsoft.com/office/drawing/2014/main" id="{25D35ED4-CCC4-4967-BF4D-2B56FAA81AFF}"/>
              </a:ext>
            </a:extLst>
          </p:cNvPr>
          <p:cNvCxnSpPr>
            <a:cxnSpLocks/>
            <a:stCxn id="27" idx="3"/>
            <a:endCxn id="60" idx="0"/>
          </p:cNvCxnSpPr>
          <p:nvPr/>
        </p:nvCxnSpPr>
        <p:spPr>
          <a:xfrm flipV="1">
            <a:off x="4197132" y="3069290"/>
            <a:ext cx="2405396" cy="1816775"/>
          </a:xfrm>
          <a:prstGeom prst="bentConnector4">
            <a:avLst>
              <a:gd name="adj1" fmla="val 46415"/>
              <a:gd name="adj2" fmla="val 112583"/>
            </a:avLst>
          </a:prstGeom>
          <a:ln>
            <a:tailEnd type="triangle"/>
          </a:ln>
        </p:spPr>
        <p:style>
          <a:lnRef idx="1">
            <a:schemeClr val="dk1"/>
          </a:lnRef>
          <a:fillRef idx="0">
            <a:schemeClr val="dk1"/>
          </a:fillRef>
          <a:effectRef idx="0">
            <a:schemeClr val="dk1"/>
          </a:effectRef>
          <a:fontRef idx="minor">
            <a:schemeClr val="tx1"/>
          </a:fontRef>
        </p:style>
      </p:cxnSp>
      <p:sp>
        <p:nvSpPr>
          <p:cNvPr id="34" name="TextBox 33">
            <a:extLst>
              <a:ext uri="{FF2B5EF4-FFF2-40B4-BE49-F238E27FC236}">
                <a16:creationId xmlns:a16="http://schemas.microsoft.com/office/drawing/2014/main" id="{7FC671A7-ACE0-4852-AB19-8580B452164B}"/>
              </a:ext>
            </a:extLst>
          </p:cNvPr>
          <p:cNvSpPr txBox="1"/>
          <p:nvPr/>
        </p:nvSpPr>
        <p:spPr>
          <a:xfrm>
            <a:off x="2469813" y="3917725"/>
            <a:ext cx="2274157" cy="442750"/>
          </a:xfrm>
          <a:prstGeom prst="rect">
            <a:avLst/>
          </a:prstGeom>
          <a:noFill/>
        </p:spPr>
        <p:txBody>
          <a:bodyPr wrap="square" rtlCol="0">
            <a:spAutoFit/>
          </a:bodyPr>
          <a:lstStyle/>
          <a:p>
            <a:r>
              <a:rPr lang="en-US" altLang="ko-KR" sz="2277">
                <a:latin typeface="Consolas" panose="020B0609020204030204" pitchFamily="49" charset="0"/>
              </a:rPr>
              <a:t>(</a:t>
            </a:r>
            <a:r>
              <a:rPr lang="en-US" altLang="ko-KR" sz="2277">
                <a:solidFill>
                  <a:srgbClr val="3399FF"/>
                </a:solidFill>
                <a:latin typeface="Consolas" panose="020B0609020204030204" pitchFamily="49" charset="0"/>
              </a:rPr>
              <a:t>2</a:t>
            </a:r>
            <a:r>
              <a:rPr lang="en-US" altLang="ko-KR" sz="2277">
                <a:latin typeface="Consolas" panose="020B0609020204030204" pitchFamily="49" charset="0"/>
              </a:rPr>
              <a:t>, </a:t>
            </a:r>
            <a:r>
              <a:rPr lang="en-US" altLang="ko-KR" sz="2277">
                <a:solidFill>
                  <a:srgbClr val="FF0000"/>
                </a:solidFill>
                <a:latin typeface="Consolas" panose="020B0609020204030204" pitchFamily="49" charset="0"/>
              </a:rPr>
              <a:t>2</a:t>
            </a:r>
            <a:r>
              <a:rPr lang="en-US" altLang="ko-KR" sz="2277">
                <a:latin typeface="Consolas" panose="020B0609020204030204" pitchFamily="49" charset="0"/>
              </a:rPr>
              <a:t>)(</a:t>
            </a:r>
            <a:r>
              <a:rPr lang="en-US" altLang="ko-KR" sz="2277">
                <a:solidFill>
                  <a:srgbClr val="FF0000"/>
                </a:solidFill>
                <a:latin typeface="Consolas" panose="020B0609020204030204" pitchFamily="49" charset="0"/>
              </a:rPr>
              <a:t>2</a:t>
            </a:r>
            <a:r>
              <a:rPr lang="en-US" altLang="ko-KR" sz="2277">
                <a:latin typeface="Consolas" panose="020B0609020204030204" pitchFamily="49" charset="0"/>
              </a:rPr>
              <a:t>, </a:t>
            </a:r>
            <a:r>
              <a:rPr lang="en-US" altLang="ko-KR" sz="2277">
                <a:solidFill>
                  <a:srgbClr val="3399FF"/>
                </a:solidFill>
                <a:latin typeface="Consolas" panose="020B0609020204030204" pitchFamily="49" charset="0"/>
              </a:rPr>
              <a:t>2</a:t>
            </a:r>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35" name="TextBox 34">
            <a:extLst>
              <a:ext uri="{FF2B5EF4-FFF2-40B4-BE49-F238E27FC236}">
                <a16:creationId xmlns:a16="http://schemas.microsoft.com/office/drawing/2014/main" id="{97ED4C7D-0244-4550-9500-353547BF13A6}"/>
              </a:ext>
            </a:extLst>
          </p:cNvPr>
          <p:cNvSpPr txBox="1"/>
          <p:nvPr/>
        </p:nvSpPr>
        <p:spPr>
          <a:xfrm>
            <a:off x="7585900" y="3799678"/>
            <a:ext cx="1146468" cy="442750"/>
          </a:xfrm>
          <a:prstGeom prst="rect">
            <a:avLst/>
          </a:prstGeom>
          <a:noFill/>
        </p:spPr>
        <p:txBody>
          <a:bodyPr wrap="none" rtlCol="0">
            <a:spAutoFit/>
          </a:bodyPr>
          <a:lstStyle/>
          <a:p>
            <a:pPr algn="l"/>
            <a:r>
              <a:rPr lang="en-US" altLang="ko-KR" sz="2277">
                <a:latin typeface="Consolas" panose="020B0609020204030204" pitchFamily="49" charset="0"/>
              </a:rPr>
              <a:t>(</a:t>
            </a:r>
            <a:r>
              <a:rPr lang="en-US" altLang="ko-KR" sz="2277">
                <a:solidFill>
                  <a:srgbClr val="3399FF"/>
                </a:solidFill>
                <a:latin typeface="Consolas" panose="020B0609020204030204" pitchFamily="49" charset="0"/>
              </a:rPr>
              <a:t>2</a:t>
            </a:r>
            <a:r>
              <a:rPr lang="en-US" altLang="ko-KR" sz="2277">
                <a:latin typeface="Consolas" panose="020B0609020204030204" pitchFamily="49" charset="0"/>
              </a:rPr>
              <a:t>, </a:t>
            </a:r>
            <a:r>
              <a:rPr lang="en-US" altLang="ko-KR" sz="2277">
                <a:solidFill>
                  <a:srgbClr val="3399FF"/>
                </a:solidFill>
                <a:latin typeface="Consolas" panose="020B0609020204030204" pitchFamily="49" charset="0"/>
              </a:rPr>
              <a:t>2</a:t>
            </a:r>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26" name="TextBox 25">
            <a:extLst>
              <a:ext uri="{FF2B5EF4-FFF2-40B4-BE49-F238E27FC236}">
                <a16:creationId xmlns:a16="http://schemas.microsoft.com/office/drawing/2014/main" id="{F4601469-1403-485B-9D5F-7A8B17629ACA}"/>
              </a:ext>
            </a:extLst>
          </p:cNvPr>
          <p:cNvSpPr txBox="1"/>
          <p:nvPr/>
        </p:nvSpPr>
        <p:spPr>
          <a:xfrm>
            <a:off x="4225215" y="2544250"/>
            <a:ext cx="344966" cy="442750"/>
          </a:xfrm>
          <a:prstGeom prst="rect">
            <a:avLst/>
          </a:prstGeom>
          <a:noFill/>
        </p:spPr>
        <p:txBody>
          <a:bodyPr wrap="none" rtlCol="0">
            <a:spAutoFit/>
          </a:bodyPr>
          <a:lstStyle/>
          <a:p>
            <a:pPr algn="l"/>
            <a:r>
              <a:rPr lang="en-US" altLang="ko-KR" sz="2277">
                <a:latin typeface="Consolas" panose="020B0609020204030204" pitchFamily="49" charset="0"/>
              </a:rPr>
              <a:t>b</a:t>
            </a:r>
            <a:endParaRPr lang="ko-KR" altLang="en-US" sz="2277">
              <a:latin typeface="Consolas" panose="020B0609020204030204" pitchFamily="49" charset="0"/>
            </a:endParaRPr>
          </a:p>
        </p:txBody>
      </p:sp>
      <p:sp>
        <p:nvSpPr>
          <p:cNvPr id="48" name="TextBox 47">
            <a:extLst>
              <a:ext uri="{FF2B5EF4-FFF2-40B4-BE49-F238E27FC236}">
                <a16:creationId xmlns:a16="http://schemas.microsoft.com/office/drawing/2014/main" id="{D4F15AD9-23E2-47A3-B298-9A5A8AE1EA6A}"/>
              </a:ext>
            </a:extLst>
          </p:cNvPr>
          <p:cNvSpPr txBox="1"/>
          <p:nvPr/>
        </p:nvSpPr>
        <p:spPr>
          <a:xfrm>
            <a:off x="3686122" y="5524568"/>
            <a:ext cx="1947969" cy="442750"/>
          </a:xfrm>
          <a:prstGeom prst="rect">
            <a:avLst/>
          </a:prstGeom>
          <a:noFill/>
        </p:spPr>
        <p:txBody>
          <a:bodyPr wrap="none" rtlCol="0">
            <a:spAutoFit/>
          </a:bodyPr>
          <a:lstStyle/>
          <a:p>
            <a:pPr algn="l"/>
            <a:r>
              <a:rPr lang="en-US" altLang="ko-KR" sz="2277">
                <a:latin typeface="Consolas" panose="020B0609020204030204" pitchFamily="49" charset="0"/>
              </a:rPr>
              <a:t>1*2+2*2 = 6</a:t>
            </a:r>
            <a:endParaRPr lang="ko-KR" altLang="en-US" sz="2277">
              <a:latin typeface="Consolas" panose="020B0609020204030204" pitchFamily="49" charset="0"/>
            </a:endParaRPr>
          </a:p>
        </p:txBody>
      </p:sp>
      <p:sp>
        <p:nvSpPr>
          <p:cNvPr id="49" name="TextBox 48">
            <a:extLst>
              <a:ext uri="{FF2B5EF4-FFF2-40B4-BE49-F238E27FC236}">
                <a16:creationId xmlns:a16="http://schemas.microsoft.com/office/drawing/2014/main" id="{0A819C03-6B10-467F-92C8-0A91EAB66A31}"/>
              </a:ext>
            </a:extLst>
          </p:cNvPr>
          <p:cNvSpPr txBox="1"/>
          <p:nvPr/>
        </p:nvSpPr>
        <p:spPr>
          <a:xfrm>
            <a:off x="3686122" y="5901361"/>
            <a:ext cx="1947969" cy="442750"/>
          </a:xfrm>
          <a:prstGeom prst="rect">
            <a:avLst/>
          </a:prstGeom>
          <a:noFill/>
        </p:spPr>
        <p:txBody>
          <a:bodyPr wrap="none" rtlCol="0">
            <a:spAutoFit/>
          </a:bodyPr>
          <a:lstStyle/>
          <a:p>
            <a:pPr algn="l"/>
            <a:r>
              <a:rPr lang="en-US" altLang="ko-KR" sz="2277">
                <a:latin typeface="Consolas" panose="020B0609020204030204" pitchFamily="49" charset="0"/>
              </a:rPr>
              <a:t>1*2+2*2 = 6</a:t>
            </a:r>
            <a:endParaRPr lang="ko-KR" altLang="en-US" sz="2277">
              <a:latin typeface="Consolas" panose="020B0609020204030204" pitchFamily="49" charset="0"/>
            </a:endParaRPr>
          </a:p>
        </p:txBody>
      </p:sp>
      <p:sp>
        <p:nvSpPr>
          <p:cNvPr id="2" name="텍스트 개체 틀 1">
            <a:extLst>
              <a:ext uri="{FF2B5EF4-FFF2-40B4-BE49-F238E27FC236}">
                <a16:creationId xmlns:a16="http://schemas.microsoft.com/office/drawing/2014/main" id="{8A1CE29A-2C4E-418F-9032-86D8357EB56B}"/>
              </a:ext>
            </a:extLst>
          </p:cNvPr>
          <p:cNvSpPr>
            <a:spLocks noGrp="1"/>
          </p:cNvSpPr>
          <p:nvPr>
            <p:ph type="body" sz="quarter" idx="19"/>
          </p:nvPr>
        </p:nvSpPr>
        <p:spPr/>
        <p:txBody>
          <a:bodyPr/>
          <a:lstStyle/>
          <a:p>
            <a:r>
              <a:rPr lang="ko-KR" altLang="en-US"/>
              <a:t>배치경사 하강법</a:t>
            </a:r>
          </a:p>
        </p:txBody>
      </p:sp>
      <p:sp>
        <p:nvSpPr>
          <p:cNvPr id="7" name="텍스트 개체 틀 6">
            <a:extLst>
              <a:ext uri="{FF2B5EF4-FFF2-40B4-BE49-F238E27FC236}">
                <a16:creationId xmlns:a16="http://schemas.microsoft.com/office/drawing/2014/main" id="{25B1E309-DC7E-48F2-A73A-E51152186F3D}"/>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9" name="TextBox 8">
            <a:extLst>
              <a:ext uri="{FF2B5EF4-FFF2-40B4-BE49-F238E27FC236}">
                <a16:creationId xmlns:a16="http://schemas.microsoft.com/office/drawing/2014/main" id="{004FFF3C-6525-4FCC-844B-88D3EE0A9300}"/>
              </a:ext>
            </a:extLst>
          </p:cNvPr>
          <p:cNvSpPr txBox="1"/>
          <p:nvPr/>
        </p:nvSpPr>
        <p:spPr>
          <a:xfrm>
            <a:off x="446977" y="809032"/>
            <a:ext cx="3238171" cy="400110"/>
          </a:xfrm>
          <a:prstGeom prst="rect">
            <a:avLst/>
          </a:prstGeom>
          <a:noFill/>
        </p:spPr>
        <p:txBody>
          <a:bodyPr wrap="square" rtlCol="0">
            <a:spAutoFit/>
          </a:bodyPr>
          <a:lstStyle/>
          <a:p>
            <a:pPr algn="l"/>
            <a:r>
              <a:rPr lang="ko-KR" altLang="en-US" sz="2000" b="1">
                <a:latin typeface="+mj-ea"/>
                <a:ea typeface="+mj-ea"/>
              </a:rPr>
              <a:t>넘파이 행렬 곱셈 연산</a:t>
            </a:r>
          </a:p>
        </p:txBody>
      </p:sp>
      <p:sp>
        <p:nvSpPr>
          <p:cNvPr id="38" name="직사각형 37">
            <a:extLst>
              <a:ext uri="{FF2B5EF4-FFF2-40B4-BE49-F238E27FC236}">
                <a16:creationId xmlns:a16="http://schemas.microsoft.com/office/drawing/2014/main" id="{5FC3718C-EA9D-6AD1-60AC-A4A4008DD026}"/>
              </a:ext>
            </a:extLst>
          </p:cNvPr>
          <p:cNvSpPr/>
          <p:nvPr/>
        </p:nvSpPr>
        <p:spPr>
          <a:xfrm>
            <a:off x="2400798" y="3036450"/>
            <a:ext cx="770950" cy="42442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6E231DF7-AFC8-9B0F-4C4C-CB745AF15BD0}"/>
              </a:ext>
            </a:extLst>
          </p:cNvPr>
          <p:cNvSpPr/>
          <p:nvPr/>
        </p:nvSpPr>
        <p:spPr>
          <a:xfrm>
            <a:off x="2441497" y="3076177"/>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8F9AEA3F-D378-222B-B31B-5DC7975B028C}"/>
              </a:ext>
            </a:extLst>
          </p:cNvPr>
          <p:cNvSpPr/>
          <p:nvPr/>
        </p:nvSpPr>
        <p:spPr>
          <a:xfrm>
            <a:off x="2785863" y="3076177"/>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8C238467-69D0-F2AC-8B8F-04896E986A17}"/>
              </a:ext>
            </a:extLst>
          </p:cNvPr>
          <p:cNvSpPr/>
          <p:nvPr/>
        </p:nvSpPr>
        <p:spPr>
          <a:xfrm>
            <a:off x="2400798" y="3460870"/>
            <a:ext cx="770950" cy="42442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6A04E44-44B9-E507-E850-867E81BCF98F}"/>
              </a:ext>
            </a:extLst>
          </p:cNvPr>
          <p:cNvSpPr/>
          <p:nvPr/>
        </p:nvSpPr>
        <p:spPr>
          <a:xfrm>
            <a:off x="2441497" y="3500597"/>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10DAA035-70A5-87D9-D570-DEB59F0F3121}"/>
              </a:ext>
            </a:extLst>
          </p:cNvPr>
          <p:cNvSpPr/>
          <p:nvPr/>
        </p:nvSpPr>
        <p:spPr>
          <a:xfrm>
            <a:off x="2785863" y="3500597"/>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8C489830-B406-C442-87E7-8B029C8AF97E}"/>
              </a:ext>
            </a:extLst>
          </p:cNvPr>
          <p:cNvSpPr/>
          <p:nvPr/>
        </p:nvSpPr>
        <p:spPr>
          <a:xfrm>
            <a:off x="2403638" y="3478328"/>
            <a:ext cx="768110" cy="40280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47C3CB42-24ED-EBB1-FD0E-D39A7FE67E6D}"/>
              </a:ext>
            </a:extLst>
          </p:cNvPr>
          <p:cNvSpPr/>
          <p:nvPr/>
        </p:nvSpPr>
        <p:spPr>
          <a:xfrm>
            <a:off x="3990025" y="3029563"/>
            <a:ext cx="770950" cy="42442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D9F69679-10D8-0A9F-148B-757B851CCC97}"/>
              </a:ext>
            </a:extLst>
          </p:cNvPr>
          <p:cNvSpPr/>
          <p:nvPr/>
        </p:nvSpPr>
        <p:spPr>
          <a:xfrm>
            <a:off x="4030724" y="3069290"/>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CAE2B922-E91A-7DAD-5B42-81E1CFFB606A}"/>
              </a:ext>
            </a:extLst>
          </p:cNvPr>
          <p:cNvSpPr/>
          <p:nvPr/>
        </p:nvSpPr>
        <p:spPr>
          <a:xfrm>
            <a:off x="4375090" y="3069290"/>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9CD623E8-2FBE-5FDA-061C-2E19DDCFA84F}"/>
              </a:ext>
            </a:extLst>
          </p:cNvPr>
          <p:cNvSpPr/>
          <p:nvPr/>
        </p:nvSpPr>
        <p:spPr>
          <a:xfrm>
            <a:off x="3990025" y="3453983"/>
            <a:ext cx="770950" cy="42442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403DC234-623A-75FE-704C-F3953A8669DA}"/>
              </a:ext>
            </a:extLst>
          </p:cNvPr>
          <p:cNvSpPr/>
          <p:nvPr/>
        </p:nvSpPr>
        <p:spPr>
          <a:xfrm>
            <a:off x="4030724" y="3493710"/>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090390D8-061A-F5E8-B711-62A66C7F9C79}"/>
              </a:ext>
            </a:extLst>
          </p:cNvPr>
          <p:cNvSpPr/>
          <p:nvPr/>
        </p:nvSpPr>
        <p:spPr>
          <a:xfrm>
            <a:off x="4375090" y="3493710"/>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81C1463F-7ED8-B4F4-D858-03BC71585AA5}"/>
              </a:ext>
            </a:extLst>
          </p:cNvPr>
          <p:cNvSpPr/>
          <p:nvPr/>
        </p:nvSpPr>
        <p:spPr>
          <a:xfrm>
            <a:off x="4006019" y="3056016"/>
            <a:ext cx="382225" cy="81122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15DDF2E2-F94F-35A1-50DE-3A1CA9A6FDB4}"/>
              </a:ext>
            </a:extLst>
          </p:cNvPr>
          <p:cNvSpPr/>
          <p:nvPr/>
        </p:nvSpPr>
        <p:spPr>
          <a:xfrm>
            <a:off x="6044980" y="3029563"/>
            <a:ext cx="770950" cy="42442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3E31ACAF-1BB1-116D-6336-5481813906E1}"/>
              </a:ext>
            </a:extLst>
          </p:cNvPr>
          <p:cNvSpPr/>
          <p:nvPr/>
        </p:nvSpPr>
        <p:spPr>
          <a:xfrm>
            <a:off x="6085679" y="3069290"/>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6</a:t>
            </a:r>
            <a:endParaRPr lang="ko-KR" altLang="en-US" sz="1898">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7C33BAB7-D9D8-D01D-4119-93258B7F0C6C}"/>
              </a:ext>
            </a:extLst>
          </p:cNvPr>
          <p:cNvSpPr/>
          <p:nvPr/>
        </p:nvSpPr>
        <p:spPr>
          <a:xfrm>
            <a:off x="6430045" y="3069290"/>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6</a:t>
            </a:r>
            <a:endParaRPr lang="ko-KR" altLang="en-US" sz="1898">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97BAB9AD-3B95-1AE9-50F8-2185D3877E5D}"/>
              </a:ext>
            </a:extLst>
          </p:cNvPr>
          <p:cNvSpPr/>
          <p:nvPr/>
        </p:nvSpPr>
        <p:spPr>
          <a:xfrm>
            <a:off x="6044980" y="3453983"/>
            <a:ext cx="770950" cy="42442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93ABE809-96CD-441B-F0EA-0EE24EA3A49E}"/>
              </a:ext>
            </a:extLst>
          </p:cNvPr>
          <p:cNvSpPr/>
          <p:nvPr/>
        </p:nvSpPr>
        <p:spPr>
          <a:xfrm>
            <a:off x="6085679" y="3493710"/>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6</a:t>
            </a:r>
            <a:endParaRPr lang="ko-KR" altLang="en-US" sz="1898">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3D90145C-A25C-C395-DCD1-CE2F093C9899}"/>
              </a:ext>
            </a:extLst>
          </p:cNvPr>
          <p:cNvSpPr/>
          <p:nvPr/>
        </p:nvSpPr>
        <p:spPr>
          <a:xfrm>
            <a:off x="6430045" y="3493710"/>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6</a:t>
            </a:r>
            <a:endParaRPr lang="ko-KR" altLang="en-US" sz="1898">
              <a:solidFill>
                <a:schemeClr val="tx1"/>
              </a:solidFill>
              <a:latin typeface="Consolas" panose="020B0609020204030204" pitchFamily="49" charset="0"/>
            </a:endParaRPr>
          </a:p>
        </p:txBody>
      </p:sp>
      <p:cxnSp>
        <p:nvCxnSpPr>
          <p:cNvPr id="8" name="연결선: 꺾임 7">
            <a:extLst>
              <a:ext uri="{FF2B5EF4-FFF2-40B4-BE49-F238E27FC236}">
                <a16:creationId xmlns:a16="http://schemas.microsoft.com/office/drawing/2014/main" id="{199142E2-BBC2-4C26-A7CB-3E476F11FA46}"/>
              </a:ext>
            </a:extLst>
          </p:cNvPr>
          <p:cNvCxnSpPr>
            <a:cxnSpLocks/>
            <a:stCxn id="6" idx="3"/>
            <a:endCxn id="59" idx="1"/>
          </p:cNvCxnSpPr>
          <p:nvPr/>
        </p:nvCxnSpPr>
        <p:spPr>
          <a:xfrm flipV="1">
            <a:off x="4197132" y="3241773"/>
            <a:ext cx="1888547" cy="1267499"/>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cxnSp>
        <p:nvCxnSpPr>
          <p:cNvPr id="53" name="연결선: 꺾임 52">
            <a:extLst>
              <a:ext uri="{FF2B5EF4-FFF2-40B4-BE49-F238E27FC236}">
                <a16:creationId xmlns:a16="http://schemas.microsoft.com/office/drawing/2014/main" id="{2D34061F-8515-4ACC-B548-782F498267E2}"/>
              </a:ext>
            </a:extLst>
          </p:cNvPr>
          <p:cNvCxnSpPr>
            <a:cxnSpLocks/>
            <a:stCxn id="48" idx="3"/>
            <a:endCxn id="62" idx="2"/>
          </p:cNvCxnSpPr>
          <p:nvPr/>
        </p:nvCxnSpPr>
        <p:spPr>
          <a:xfrm flipV="1">
            <a:off x="5634091" y="3838676"/>
            <a:ext cx="624071" cy="1907267"/>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56" name="연결선: 꺾임 55">
            <a:extLst>
              <a:ext uri="{FF2B5EF4-FFF2-40B4-BE49-F238E27FC236}">
                <a16:creationId xmlns:a16="http://schemas.microsoft.com/office/drawing/2014/main" id="{3E28B839-8D82-477B-867D-84546A3A0857}"/>
              </a:ext>
            </a:extLst>
          </p:cNvPr>
          <p:cNvCxnSpPr>
            <a:cxnSpLocks/>
            <a:stCxn id="49" idx="3"/>
            <a:endCxn id="63" idx="2"/>
          </p:cNvCxnSpPr>
          <p:nvPr/>
        </p:nvCxnSpPr>
        <p:spPr>
          <a:xfrm flipV="1">
            <a:off x="5634091" y="3838676"/>
            <a:ext cx="968437" cy="2284060"/>
          </a:xfrm>
          <a:prstGeom prst="bentConnector2">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409340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48FA36A9-6CCE-4FA7-9E12-8122FFA35488}"/>
              </a:ext>
            </a:extLst>
          </p:cNvPr>
          <p:cNvSpPr/>
          <p:nvPr/>
        </p:nvSpPr>
        <p:spPr>
          <a:xfrm>
            <a:off x="1036196" y="1575508"/>
            <a:ext cx="7638203" cy="3013004"/>
          </a:xfrm>
          <a:prstGeom prst="rect">
            <a:avLst/>
          </a:prstGeom>
        </p:spPr>
        <p:txBody>
          <a:bodyPr wrap="square">
            <a:spAutoFit/>
          </a:bodyPr>
          <a:lstStyle/>
          <a:p>
            <a:pPr marL="342900" indent="-342900">
              <a:buFont typeface="맑은 고딕" panose="020B0503020000020004" pitchFamily="50" charset="-127"/>
              <a:buChar char="◈"/>
            </a:pPr>
            <a:r>
              <a:rPr lang="ko-KR" altLang="en-US" sz="1898" b="1">
                <a:latin typeface="맑은 고딕" panose="020B0503020000020004" pitchFamily="50" charset="-127"/>
                <a:ea typeface="맑은 고딕" panose="020B0503020000020004" pitchFamily="50" charset="-127"/>
              </a:rPr>
              <a:t>입력 데이터 포인트 </a:t>
            </a:r>
            <a:r>
              <a:rPr lang="en-US" altLang="ko-KR" sz="1898">
                <a:latin typeface="맑은 고딕" panose="020B0503020000020004" pitchFamily="50" charset="-127"/>
                <a:ea typeface="맑은 고딕" panose="020B0503020000020004" pitchFamily="50" charset="-127"/>
              </a:rPr>
              <a:t>: </a:t>
            </a:r>
            <a:r>
              <a:rPr lang="ko-KR" altLang="en-US" sz="1898">
                <a:latin typeface="맑은 고딕" panose="020B0503020000020004" pitchFamily="50" charset="-127"/>
                <a:ea typeface="맑은 고딕" panose="020B0503020000020004" pitchFamily="50" charset="-127"/>
              </a:rPr>
              <a:t>음성인식에 있어서는 녹음된 사운드 파일</a:t>
            </a:r>
            <a:r>
              <a:rPr lang="en-US" altLang="ko-KR" sz="1898">
                <a:latin typeface="맑은 고딕" panose="020B0503020000020004" pitchFamily="50" charset="-127"/>
                <a:ea typeface="맑은 고딕" panose="020B0503020000020004" pitchFamily="50" charset="-127"/>
              </a:rPr>
              <a:t>, </a:t>
            </a:r>
            <a:r>
              <a:rPr lang="ko-KR" altLang="en-US" sz="1898">
                <a:latin typeface="맑은 고딕" panose="020B0503020000020004" pitchFamily="50" charset="-127"/>
                <a:ea typeface="맑은 고딕" panose="020B0503020000020004" pitchFamily="50" charset="-127"/>
              </a:rPr>
              <a:t>이미지 </a:t>
            </a:r>
            <a:r>
              <a:rPr lang="ko-KR" altLang="en-US" sz="1898" err="1">
                <a:latin typeface="맑은 고딕" panose="020B0503020000020004" pitchFamily="50" charset="-127"/>
                <a:ea typeface="맑은 고딕" panose="020B0503020000020004" pitchFamily="50" charset="-127"/>
              </a:rPr>
              <a:t>태깅</a:t>
            </a:r>
            <a:r>
              <a:rPr lang="ko-KR" altLang="en-US" sz="1898">
                <a:latin typeface="맑은 고딕" panose="020B0503020000020004" pitchFamily="50" charset="-127"/>
                <a:ea typeface="맑은 고딕" panose="020B0503020000020004" pitchFamily="50" charset="-127"/>
              </a:rPr>
              <a:t> 작업에는 사진을 의미 한다</a:t>
            </a:r>
            <a:r>
              <a:rPr lang="en-US" altLang="ko-KR" sz="1898">
                <a:latin typeface="맑은 고딕" panose="020B0503020000020004" pitchFamily="50" charset="-127"/>
                <a:ea typeface="맑은 고딕" panose="020B0503020000020004" pitchFamily="50" charset="-127"/>
              </a:rPr>
              <a:t>.</a:t>
            </a:r>
          </a:p>
          <a:p>
            <a:pPr marL="342900" indent="-342900">
              <a:buFont typeface="맑은 고딕" panose="020B0503020000020004" pitchFamily="50" charset="-127"/>
              <a:buChar char="◈"/>
            </a:pPr>
            <a:endParaRPr lang="en-US" altLang="ko-KR" sz="1898">
              <a:latin typeface="맑은 고딕" panose="020B0503020000020004" pitchFamily="50" charset="-127"/>
              <a:ea typeface="맑은 고딕" panose="020B0503020000020004" pitchFamily="50" charset="-127"/>
            </a:endParaRPr>
          </a:p>
          <a:p>
            <a:pPr marL="342900" indent="-342900">
              <a:buFont typeface="맑은 고딕" panose="020B0503020000020004" pitchFamily="50" charset="-127"/>
              <a:buChar char="◈"/>
            </a:pPr>
            <a:r>
              <a:rPr lang="ko-KR" altLang="en-US" sz="1898" b="1">
                <a:latin typeface="맑은 고딕" panose="020B0503020000020004" pitchFamily="50" charset="-127"/>
                <a:ea typeface="맑은 고딕" panose="020B0503020000020004" pitchFamily="50" charset="-127"/>
              </a:rPr>
              <a:t>기대 출력 </a:t>
            </a:r>
            <a:r>
              <a:rPr lang="en-US" altLang="ko-KR" sz="1898">
                <a:latin typeface="맑은 고딕" panose="020B0503020000020004" pitchFamily="50" charset="-127"/>
                <a:ea typeface="맑은 고딕" panose="020B0503020000020004" pitchFamily="50" charset="-127"/>
              </a:rPr>
              <a:t>: </a:t>
            </a:r>
            <a:r>
              <a:rPr lang="ko-KR" altLang="en-US" sz="1898">
                <a:latin typeface="맑은 고딕" panose="020B0503020000020004" pitchFamily="50" charset="-127"/>
                <a:ea typeface="맑은 고딕" panose="020B0503020000020004" pitchFamily="50" charset="-127"/>
              </a:rPr>
              <a:t>음성 인식 작업에서는 사람이 사운드 파일을 듣고 옮긴 글</a:t>
            </a:r>
            <a:r>
              <a:rPr lang="en-US" altLang="ko-KR" sz="1898">
                <a:latin typeface="맑은 고딕" panose="020B0503020000020004" pitchFamily="50" charset="-127"/>
                <a:ea typeface="맑은 고딕" panose="020B0503020000020004" pitchFamily="50" charset="-127"/>
              </a:rPr>
              <a:t>, </a:t>
            </a:r>
            <a:r>
              <a:rPr lang="ko-KR" altLang="en-US" sz="1898">
                <a:latin typeface="맑은 고딕" panose="020B0503020000020004" pitchFamily="50" charset="-127"/>
                <a:ea typeface="맑은 고딕" panose="020B0503020000020004" pitchFamily="50" charset="-127"/>
              </a:rPr>
              <a:t>이미지 작업에서 기대하는 출력은 </a:t>
            </a:r>
            <a:r>
              <a:rPr lang="en-US" altLang="ko-KR" sz="1898">
                <a:latin typeface="맑은 고딕" panose="020B0503020000020004" pitchFamily="50" charset="-127"/>
                <a:ea typeface="맑은 고딕" panose="020B0503020000020004" pitchFamily="50" charset="-127"/>
              </a:rPr>
              <a:t>'</a:t>
            </a:r>
            <a:r>
              <a:rPr lang="ko-KR" altLang="en-US" sz="1898">
                <a:latin typeface="맑은 고딕" panose="020B0503020000020004" pitchFamily="50" charset="-127"/>
                <a:ea typeface="맑은 고딕" panose="020B0503020000020004" pitchFamily="50" charset="-127"/>
              </a:rPr>
              <a:t>강아지</a:t>
            </a:r>
            <a:r>
              <a:rPr lang="en-US" altLang="ko-KR" sz="1898">
                <a:latin typeface="맑은 고딕" panose="020B0503020000020004" pitchFamily="50" charset="-127"/>
                <a:ea typeface="맑은 고딕" panose="020B0503020000020004" pitchFamily="50" charset="-127"/>
              </a:rPr>
              <a:t>','</a:t>
            </a:r>
            <a:r>
              <a:rPr lang="ko-KR" altLang="en-US" sz="1898">
                <a:latin typeface="맑은 고딕" panose="020B0503020000020004" pitchFamily="50" charset="-127"/>
                <a:ea typeface="맑은 고딕" panose="020B0503020000020004" pitchFamily="50" charset="-127"/>
              </a:rPr>
              <a:t>고양이</a:t>
            </a:r>
            <a:r>
              <a:rPr lang="en-US" altLang="ko-KR" sz="1898">
                <a:latin typeface="맑은 고딕" panose="020B0503020000020004" pitchFamily="50" charset="-127"/>
                <a:ea typeface="맑은 고딕" panose="020B0503020000020004" pitchFamily="50" charset="-127"/>
              </a:rPr>
              <a:t>' </a:t>
            </a:r>
            <a:r>
              <a:rPr lang="ko-KR" altLang="en-US" sz="1898">
                <a:latin typeface="맑은 고딕" panose="020B0503020000020004" pitchFamily="50" charset="-127"/>
                <a:ea typeface="맑은 고딕" panose="020B0503020000020004" pitchFamily="50" charset="-127"/>
              </a:rPr>
              <a:t>같은 태그</a:t>
            </a:r>
            <a:endParaRPr lang="en-US" altLang="ko-KR" sz="1898">
              <a:latin typeface="맑은 고딕" panose="020B0503020000020004" pitchFamily="50" charset="-127"/>
              <a:ea typeface="맑은 고딕" panose="020B0503020000020004" pitchFamily="50" charset="-127"/>
            </a:endParaRPr>
          </a:p>
          <a:p>
            <a:pPr marL="342900" indent="-342900">
              <a:buFont typeface="맑은 고딕" panose="020B0503020000020004" pitchFamily="50" charset="-127"/>
              <a:buChar char="◈"/>
            </a:pPr>
            <a:endParaRPr lang="en-US" altLang="ko-KR" sz="1898">
              <a:latin typeface="맑은 고딕" panose="020B0503020000020004" pitchFamily="50" charset="-127"/>
              <a:ea typeface="맑은 고딕" panose="020B0503020000020004" pitchFamily="50" charset="-127"/>
            </a:endParaRPr>
          </a:p>
          <a:p>
            <a:pPr marL="342900" indent="-342900">
              <a:buFont typeface="맑은 고딕" panose="020B0503020000020004" pitchFamily="50" charset="-127"/>
              <a:buChar char="◈"/>
            </a:pPr>
            <a:r>
              <a:rPr lang="ko-KR" altLang="en-US" sz="1898" b="1">
                <a:latin typeface="맑은 고딕" panose="020B0503020000020004" pitchFamily="50" charset="-127"/>
                <a:ea typeface="맑은 고딕" panose="020B0503020000020004" pitchFamily="50" charset="-127"/>
              </a:rPr>
              <a:t>알고리즘 성능 측정 방법 </a:t>
            </a:r>
            <a:r>
              <a:rPr lang="en-US" altLang="ko-KR" sz="1898">
                <a:latin typeface="맑은 고딕" panose="020B0503020000020004" pitchFamily="50" charset="-127"/>
                <a:ea typeface="맑은 고딕" panose="020B0503020000020004" pitchFamily="50" charset="-127"/>
              </a:rPr>
              <a:t>: </a:t>
            </a:r>
            <a:r>
              <a:rPr lang="ko-KR" altLang="en-US" sz="1898">
                <a:latin typeface="맑은 고딕" panose="020B0503020000020004" pitchFamily="50" charset="-127"/>
                <a:ea typeface="맑은 고딕" panose="020B0503020000020004" pitchFamily="50" charset="-127"/>
              </a:rPr>
              <a:t>알고리즘의 현재 출력과 기대 출력 간의 차이를 결정하기 위해 필요하다</a:t>
            </a:r>
            <a:r>
              <a:rPr lang="en-US" altLang="ko-KR" sz="1898">
                <a:latin typeface="맑은 고딕" panose="020B0503020000020004" pitchFamily="50" charset="-127"/>
                <a:ea typeface="맑은 고딕" panose="020B0503020000020004" pitchFamily="50" charset="-127"/>
              </a:rPr>
              <a:t>. </a:t>
            </a:r>
            <a:r>
              <a:rPr lang="ko-KR" altLang="en-US" sz="1898">
                <a:latin typeface="맑은 고딕" panose="020B0503020000020004" pitchFamily="50" charset="-127"/>
                <a:ea typeface="맑은 고딕" panose="020B0503020000020004" pitchFamily="50" charset="-127"/>
              </a:rPr>
              <a:t>피드백을 위해 필요한 것으로 이런 수정 단계를 학습</a:t>
            </a:r>
            <a:r>
              <a:rPr lang="en-US" altLang="ko-KR" sz="1898">
                <a:latin typeface="맑은 고딕" panose="020B0503020000020004" pitchFamily="50" charset="-127"/>
                <a:ea typeface="맑은 고딕" panose="020B0503020000020004" pitchFamily="50" charset="-127"/>
              </a:rPr>
              <a:t>(learning)</a:t>
            </a:r>
            <a:r>
              <a:rPr lang="ko-KR" altLang="en-US" sz="1898">
                <a:latin typeface="맑은 고딕" panose="020B0503020000020004" pitchFamily="50" charset="-127"/>
                <a:ea typeface="맑은 고딕" panose="020B0503020000020004" pitchFamily="50" charset="-127"/>
              </a:rPr>
              <a:t>이라고 한다</a:t>
            </a:r>
            <a:r>
              <a:rPr lang="en-US" altLang="ko-KR" sz="1898">
                <a:latin typeface="맑은 고딕" panose="020B0503020000020004" pitchFamily="50" charset="-127"/>
                <a:ea typeface="맑은 고딕" panose="020B0503020000020004" pitchFamily="50" charset="-127"/>
              </a:rPr>
              <a:t>.</a:t>
            </a:r>
          </a:p>
        </p:txBody>
      </p:sp>
      <p:sp>
        <p:nvSpPr>
          <p:cNvPr id="3" name="텍스트 개체 틀 2">
            <a:extLst>
              <a:ext uri="{FF2B5EF4-FFF2-40B4-BE49-F238E27FC236}">
                <a16:creationId xmlns:a16="http://schemas.microsoft.com/office/drawing/2014/main" id="{98ED3E8C-D91D-48EA-B263-931DB47F3009}"/>
              </a:ext>
            </a:extLst>
          </p:cNvPr>
          <p:cNvSpPr>
            <a:spLocks noGrp="1"/>
          </p:cNvSpPr>
          <p:nvPr>
            <p:ph type="body" sz="quarter" idx="19"/>
          </p:nvPr>
        </p:nvSpPr>
        <p:spPr>
          <a:xfrm>
            <a:off x="276743" y="164293"/>
            <a:ext cx="5601544" cy="332399"/>
          </a:xfrm>
        </p:spPr>
        <p:txBody>
          <a:bodyPr/>
          <a:lstStyle/>
          <a:p>
            <a:r>
              <a:rPr lang="ko-KR" altLang="en-US" sz="2400" b="1">
                <a:solidFill>
                  <a:schemeClr val="tx1"/>
                </a:solidFill>
              </a:rPr>
              <a:t>딥러닝 이란</a:t>
            </a:r>
            <a:r>
              <a:rPr lang="en-US" altLang="ko-KR" sz="2400" b="1">
                <a:solidFill>
                  <a:schemeClr val="tx1"/>
                </a:solidFill>
              </a:rPr>
              <a:t>?</a:t>
            </a:r>
            <a:endParaRPr lang="ko-KR" altLang="en-US" sz="2400" b="1">
              <a:solidFill>
                <a:schemeClr val="tx1"/>
              </a:solidFill>
            </a:endParaRPr>
          </a:p>
        </p:txBody>
      </p:sp>
      <p:sp>
        <p:nvSpPr>
          <p:cNvPr id="4" name="텍스트 개체 틀 3">
            <a:extLst>
              <a:ext uri="{FF2B5EF4-FFF2-40B4-BE49-F238E27FC236}">
                <a16:creationId xmlns:a16="http://schemas.microsoft.com/office/drawing/2014/main" id="{7CE55CEB-FB3B-41C2-8A1F-B787942A7D7E}"/>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
        <p:nvSpPr>
          <p:cNvPr id="6" name="Rectangle 8">
            <a:extLst>
              <a:ext uri="{FF2B5EF4-FFF2-40B4-BE49-F238E27FC236}">
                <a16:creationId xmlns:a16="http://schemas.microsoft.com/office/drawing/2014/main" id="{D00A15A4-4F13-4C47-96D2-572EF69ACA12}"/>
              </a:ext>
            </a:extLst>
          </p:cNvPr>
          <p:cNvSpPr>
            <a:spLocks noChangeArrowheads="1"/>
          </p:cNvSpPr>
          <p:nvPr/>
        </p:nvSpPr>
        <p:spPr bwMode="auto">
          <a:xfrm>
            <a:off x="164468" y="796642"/>
            <a:ext cx="7848872" cy="400110"/>
          </a:xfrm>
          <a:prstGeom prst="rect">
            <a:avLst/>
          </a:prstGeom>
          <a:noFill/>
          <a:ln w="9525">
            <a:noFill/>
            <a:miter lim="800000"/>
            <a:headEnd/>
            <a:tailEnd/>
          </a:ln>
        </p:spPr>
        <p:txBody>
          <a:bodyPr wrap="square">
            <a:spAutoFit/>
          </a:bodyPr>
          <a:lstStyle/>
          <a:p>
            <a:pPr>
              <a:spcBef>
                <a:spcPct val="50000"/>
              </a:spcBef>
            </a:pPr>
            <a:r>
              <a:rPr lang="ko-KR" altLang="en-US" sz="2000" b="1">
                <a:latin typeface="+mj-ea"/>
                <a:ea typeface="+mj-ea"/>
              </a:rPr>
              <a:t>딥러닝 용어</a:t>
            </a:r>
          </a:p>
        </p:txBody>
      </p:sp>
    </p:spTree>
    <p:extLst>
      <p:ext uri="{BB962C8B-B14F-4D97-AF65-F5344CB8AC3E}">
        <p14:creationId xmlns:p14="http://schemas.microsoft.com/office/powerpoint/2010/main" val="2740116230"/>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A6B3C009-E4AB-40CE-8760-0ECB94D73B1A}"/>
              </a:ext>
            </a:extLst>
          </p:cNvPr>
          <p:cNvSpPr txBox="1"/>
          <p:nvPr/>
        </p:nvSpPr>
        <p:spPr>
          <a:xfrm>
            <a:off x="1571633" y="1145732"/>
            <a:ext cx="6176946" cy="1477328"/>
          </a:xfrm>
          <a:prstGeom prst="rect">
            <a:avLst/>
          </a:prstGeom>
          <a:noFill/>
        </p:spPr>
        <p:txBody>
          <a:bodyPr wrap="square">
            <a:spAutoFit/>
          </a:bodyPr>
          <a:lstStyle/>
          <a:p>
            <a:r>
              <a:rPr lang="en-US" altLang="ko-KR">
                <a:latin typeface="Consolas" panose="020B0609020204030204" pitchFamily="49" charset="0"/>
              </a:rPr>
              <a:t>a = np.array([[1,2],[1,2]])     # 2</a:t>
            </a:r>
            <a:r>
              <a:rPr lang="ko-KR" altLang="en-US">
                <a:latin typeface="Consolas" panose="020B0609020204030204" pitchFamily="49" charset="0"/>
              </a:rPr>
              <a:t>차원 배열</a:t>
            </a:r>
          </a:p>
          <a:p>
            <a:r>
              <a:rPr lang="en-US" altLang="ko-KR">
                <a:latin typeface="Consolas" panose="020B0609020204030204" pitchFamily="49" charset="0"/>
              </a:rPr>
              <a:t>b = np.array([[2,2],[2,2]])     # 2</a:t>
            </a:r>
            <a:r>
              <a:rPr lang="ko-KR" altLang="en-US">
                <a:latin typeface="Consolas" panose="020B0609020204030204" pitchFamily="49" charset="0"/>
              </a:rPr>
              <a:t>차원 배열</a:t>
            </a:r>
            <a:endParaRPr lang="en-US" altLang="ko-KR">
              <a:latin typeface="Consolas" panose="020B0609020204030204" pitchFamily="49" charset="0"/>
            </a:endParaRPr>
          </a:p>
          <a:p>
            <a:r>
              <a:rPr lang="en-US" altLang="ko-KR">
                <a:latin typeface="Consolas" panose="020B0609020204030204" pitchFamily="49" charset="0"/>
              </a:rPr>
              <a:t>print(a.shape, b.shape) # (2,2) (2,2)</a:t>
            </a:r>
          </a:p>
          <a:p>
            <a:r>
              <a:rPr lang="en-US" altLang="ko-KR">
                <a:latin typeface="Consolas" panose="020B0609020204030204" pitchFamily="49" charset="0"/>
              </a:rPr>
              <a:t>c = np.dot(b,a)</a:t>
            </a:r>
          </a:p>
          <a:p>
            <a:r>
              <a:rPr lang="en-US" altLang="ko-KR">
                <a:latin typeface="Consolas" panose="020B0609020204030204" pitchFamily="49" charset="0"/>
              </a:rPr>
              <a:t>print(c)</a:t>
            </a:r>
            <a:endParaRPr lang="ko-KR" altLang="en-US">
              <a:latin typeface="Consolas" panose="020B0609020204030204" pitchFamily="49" charset="0"/>
            </a:endParaRPr>
          </a:p>
        </p:txBody>
      </p:sp>
      <p:sp>
        <p:nvSpPr>
          <p:cNvPr id="5" name="TextBox 4">
            <a:extLst>
              <a:ext uri="{FF2B5EF4-FFF2-40B4-BE49-F238E27FC236}">
                <a16:creationId xmlns:a16="http://schemas.microsoft.com/office/drawing/2014/main" id="{288FBE5A-600E-4845-BFDC-943A6D7EC259}"/>
              </a:ext>
            </a:extLst>
          </p:cNvPr>
          <p:cNvSpPr txBox="1"/>
          <p:nvPr/>
        </p:nvSpPr>
        <p:spPr>
          <a:xfrm>
            <a:off x="2590723" y="2575699"/>
            <a:ext cx="344966" cy="442750"/>
          </a:xfrm>
          <a:prstGeom prst="rect">
            <a:avLst/>
          </a:prstGeom>
          <a:noFill/>
        </p:spPr>
        <p:txBody>
          <a:bodyPr wrap="none" rtlCol="0">
            <a:spAutoFit/>
          </a:bodyPr>
          <a:lstStyle/>
          <a:p>
            <a:pPr algn="l"/>
            <a:r>
              <a:rPr lang="en-US" altLang="ko-KR" sz="2277">
                <a:latin typeface="Consolas" panose="020B0609020204030204" pitchFamily="49" charset="0"/>
              </a:rPr>
              <a:t>b</a:t>
            </a:r>
            <a:endParaRPr lang="ko-KR" altLang="en-US" sz="2277">
              <a:latin typeface="Consolas" panose="020B0609020204030204" pitchFamily="49" charset="0"/>
            </a:endParaRPr>
          </a:p>
        </p:txBody>
      </p:sp>
      <p:sp>
        <p:nvSpPr>
          <p:cNvPr id="19" name="TextBox 18">
            <a:extLst>
              <a:ext uri="{FF2B5EF4-FFF2-40B4-BE49-F238E27FC236}">
                <a16:creationId xmlns:a16="http://schemas.microsoft.com/office/drawing/2014/main" id="{DEED28B1-1073-49E6-9BFD-7A16FE50ED47}"/>
              </a:ext>
            </a:extLst>
          </p:cNvPr>
          <p:cNvSpPr txBox="1"/>
          <p:nvPr/>
        </p:nvSpPr>
        <p:spPr>
          <a:xfrm>
            <a:off x="3349706" y="3139790"/>
            <a:ext cx="344966" cy="442750"/>
          </a:xfrm>
          <a:prstGeom prst="rect">
            <a:avLst/>
          </a:prstGeom>
          <a:noFill/>
        </p:spPr>
        <p:txBody>
          <a:bodyPr wrap="non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23" name="TextBox 22">
            <a:extLst>
              <a:ext uri="{FF2B5EF4-FFF2-40B4-BE49-F238E27FC236}">
                <a16:creationId xmlns:a16="http://schemas.microsoft.com/office/drawing/2014/main" id="{2EEAEE7F-C30F-48BC-9E54-A5EF48F043C0}"/>
              </a:ext>
            </a:extLst>
          </p:cNvPr>
          <p:cNvSpPr txBox="1"/>
          <p:nvPr/>
        </p:nvSpPr>
        <p:spPr>
          <a:xfrm>
            <a:off x="5405753" y="3197494"/>
            <a:ext cx="344966" cy="442750"/>
          </a:xfrm>
          <a:prstGeom prst="rect">
            <a:avLst/>
          </a:prstGeom>
          <a:noFill/>
        </p:spPr>
        <p:txBody>
          <a:bodyPr wrap="non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6" name="TextBox 5">
            <a:extLst>
              <a:ext uri="{FF2B5EF4-FFF2-40B4-BE49-F238E27FC236}">
                <a16:creationId xmlns:a16="http://schemas.microsoft.com/office/drawing/2014/main" id="{C657F94B-C64D-4499-9987-4C68A4A6F4F2}"/>
              </a:ext>
            </a:extLst>
          </p:cNvPr>
          <p:cNvSpPr txBox="1"/>
          <p:nvPr/>
        </p:nvSpPr>
        <p:spPr>
          <a:xfrm>
            <a:off x="2249163" y="4287897"/>
            <a:ext cx="1947969" cy="442750"/>
          </a:xfrm>
          <a:prstGeom prst="rect">
            <a:avLst/>
          </a:prstGeom>
          <a:noFill/>
        </p:spPr>
        <p:txBody>
          <a:bodyPr wrap="none" rtlCol="0">
            <a:spAutoFit/>
          </a:bodyPr>
          <a:lstStyle/>
          <a:p>
            <a:pPr algn="l"/>
            <a:r>
              <a:rPr lang="en-US" altLang="ko-KR" sz="2277">
                <a:latin typeface="Consolas" panose="020B0609020204030204" pitchFamily="49" charset="0"/>
              </a:rPr>
              <a:t>2*1+2*1 = 4</a:t>
            </a:r>
            <a:endParaRPr lang="ko-KR" altLang="en-US" sz="2277">
              <a:latin typeface="Consolas" panose="020B0609020204030204" pitchFamily="49" charset="0"/>
            </a:endParaRPr>
          </a:p>
        </p:txBody>
      </p:sp>
      <p:sp>
        <p:nvSpPr>
          <p:cNvPr id="27" name="TextBox 26">
            <a:extLst>
              <a:ext uri="{FF2B5EF4-FFF2-40B4-BE49-F238E27FC236}">
                <a16:creationId xmlns:a16="http://schemas.microsoft.com/office/drawing/2014/main" id="{D0F63839-60F5-41AC-9B14-D93C13DB0D2B}"/>
              </a:ext>
            </a:extLst>
          </p:cNvPr>
          <p:cNvSpPr txBox="1"/>
          <p:nvPr/>
        </p:nvSpPr>
        <p:spPr>
          <a:xfrm>
            <a:off x="2249163" y="4664690"/>
            <a:ext cx="1947969" cy="442750"/>
          </a:xfrm>
          <a:prstGeom prst="rect">
            <a:avLst/>
          </a:prstGeom>
          <a:noFill/>
        </p:spPr>
        <p:txBody>
          <a:bodyPr wrap="none" rtlCol="0">
            <a:spAutoFit/>
          </a:bodyPr>
          <a:lstStyle/>
          <a:p>
            <a:pPr algn="l"/>
            <a:r>
              <a:rPr lang="en-US" altLang="ko-KR" sz="2277">
                <a:latin typeface="Consolas" panose="020B0609020204030204" pitchFamily="49" charset="0"/>
              </a:rPr>
              <a:t>2*2+2*2 = 8</a:t>
            </a:r>
            <a:endParaRPr lang="ko-KR" altLang="en-US" sz="2277">
              <a:latin typeface="Consolas" panose="020B0609020204030204" pitchFamily="49" charset="0"/>
            </a:endParaRPr>
          </a:p>
        </p:txBody>
      </p:sp>
      <p:cxnSp>
        <p:nvCxnSpPr>
          <p:cNvPr id="30" name="연결선: 꺾임 29">
            <a:extLst>
              <a:ext uri="{FF2B5EF4-FFF2-40B4-BE49-F238E27FC236}">
                <a16:creationId xmlns:a16="http://schemas.microsoft.com/office/drawing/2014/main" id="{25D35ED4-CCC4-4967-BF4D-2B56FAA81AFF}"/>
              </a:ext>
            </a:extLst>
          </p:cNvPr>
          <p:cNvCxnSpPr>
            <a:cxnSpLocks/>
            <a:stCxn id="27" idx="3"/>
            <a:endCxn id="60" idx="0"/>
          </p:cNvCxnSpPr>
          <p:nvPr/>
        </p:nvCxnSpPr>
        <p:spPr>
          <a:xfrm flipV="1">
            <a:off x="4197132" y="3069290"/>
            <a:ext cx="2405396" cy="1816775"/>
          </a:xfrm>
          <a:prstGeom prst="bentConnector4">
            <a:avLst>
              <a:gd name="adj1" fmla="val 46415"/>
              <a:gd name="adj2" fmla="val 112583"/>
            </a:avLst>
          </a:prstGeom>
          <a:ln>
            <a:tailEnd type="triangle"/>
          </a:ln>
        </p:spPr>
        <p:style>
          <a:lnRef idx="1">
            <a:schemeClr val="dk1"/>
          </a:lnRef>
          <a:fillRef idx="0">
            <a:schemeClr val="dk1"/>
          </a:fillRef>
          <a:effectRef idx="0">
            <a:schemeClr val="dk1"/>
          </a:effectRef>
          <a:fontRef idx="minor">
            <a:schemeClr val="tx1"/>
          </a:fontRef>
        </p:style>
      </p:cxnSp>
      <p:sp>
        <p:nvSpPr>
          <p:cNvPr id="34" name="TextBox 33">
            <a:extLst>
              <a:ext uri="{FF2B5EF4-FFF2-40B4-BE49-F238E27FC236}">
                <a16:creationId xmlns:a16="http://schemas.microsoft.com/office/drawing/2014/main" id="{7FC671A7-ACE0-4852-AB19-8580B452164B}"/>
              </a:ext>
            </a:extLst>
          </p:cNvPr>
          <p:cNvSpPr txBox="1"/>
          <p:nvPr/>
        </p:nvSpPr>
        <p:spPr>
          <a:xfrm>
            <a:off x="2469813" y="3917725"/>
            <a:ext cx="2274157" cy="442750"/>
          </a:xfrm>
          <a:prstGeom prst="rect">
            <a:avLst/>
          </a:prstGeom>
          <a:noFill/>
        </p:spPr>
        <p:txBody>
          <a:bodyPr wrap="square" rtlCol="0">
            <a:spAutoFit/>
          </a:bodyPr>
          <a:lstStyle/>
          <a:p>
            <a:r>
              <a:rPr lang="en-US" altLang="ko-KR" sz="2277">
                <a:latin typeface="Consolas" panose="020B0609020204030204" pitchFamily="49" charset="0"/>
              </a:rPr>
              <a:t>(</a:t>
            </a:r>
            <a:r>
              <a:rPr lang="en-US" altLang="ko-KR" sz="2277">
                <a:solidFill>
                  <a:srgbClr val="3399FF"/>
                </a:solidFill>
                <a:latin typeface="Consolas" panose="020B0609020204030204" pitchFamily="49" charset="0"/>
              </a:rPr>
              <a:t>2</a:t>
            </a:r>
            <a:r>
              <a:rPr lang="en-US" altLang="ko-KR" sz="2277">
                <a:latin typeface="Consolas" panose="020B0609020204030204" pitchFamily="49" charset="0"/>
              </a:rPr>
              <a:t>, </a:t>
            </a:r>
            <a:r>
              <a:rPr lang="en-US" altLang="ko-KR" sz="2277">
                <a:solidFill>
                  <a:srgbClr val="FF0000"/>
                </a:solidFill>
                <a:latin typeface="Consolas" panose="020B0609020204030204" pitchFamily="49" charset="0"/>
              </a:rPr>
              <a:t>2</a:t>
            </a:r>
            <a:r>
              <a:rPr lang="en-US" altLang="ko-KR" sz="2277">
                <a:latin typeface="Consolas" panose="020B0609020204030204" pitchFamily="49" charset="0"/>
              </a:rPr>
              <a:t>)(</a:t>
            </a:r>
            <a:r>
              <a:rPr lang="en-US" altLang="ko-KR" sz="2277">
                <a:solidFill>
                  <a:srgbClr val="FF0000"/>
                </a:solidFill>
                <a:latin typeface="Consolas" panose="020B0609020204030204" pitchFamily="49" charset="0"/>
              </a:rPr>
              <a:t>2</a:t>
            </a:r>
            <a:r>
              <a:rPr lang="en-US" altLang="ko-KR" sz="2277">
                <a:latin typeface="Consolas" panose="020B0609020204030204" pitchFamily="49" charset="0"/>
              </a:rPr>
              <a:t>, </a:t>
            </a:r>
            <a:r>
              <a:rPr lang="en-US" altLang="ko-KR" sz="2277">
                <a:solidFill>
                  <a:srgbClr val="3399FF"/>
                </a:solidFill>
                <a:latin typeface="Consolas" panose="020B0609020204030204" pitchFamily="49" charset="0"/>
              </a:rPr>
              <a:t>2</a:t>
            </a:r>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35" name="TextBox 34">
            <a:extLst>
              <a:ext uri="{FF2B5EF4-FFF2-40B4-BE49-F238E27FC236}">
                <a16:creationId xmlns:a16="http://schemas.microsoft.com/office/drawing/2014/main" id="{97ED4C7D-0244-4550-9500-353547BF13A6}"/>
              </a:ext>
            </a:extLst>
          </p:cNvPr>
          <p:cNvSpPr txBox="1"/>
          <p:nvPr/>
        </p:nvSpPr>
        <p:spPr>
          <a:xfrm>
            <a:off x="7585900" y="3799678"/>
            <a:ext cx="1146468" cy="442750"/>
          </a:xfrm>
          <a:prstGeom prst="rect">
            <a:avLst/>
          </a:prstGeom>
          <a:noFill/>
        </p:spPr>
        <p:txBody>
          <a:bodyPr wrap="none" rtlCol="0">
            <a:spAutoFit/>
          </a:bodyPr>
          <a:lstStyle/>
          <a:p>
            <a:pPr algn="l"/>
            <a:r>
              <a:rPr lang="en-US" altLang="ko-KR" sz="2277">
                <a:latin typeface="Consolas" panose="020B0609020204030204" pitchFamily="49" charset="0"/>
              </a:rPr>
              <a:t>(</a:t>
            </a:r>
            <a:r>
              <a:rPr lang="en-US" altLang="ko-KR" sz="2277">
                <a:solidFill>
                  <a:srgbClr val="3399FF"/>
                </a:solidFill>
                <a:latin typeface="Consolas" panose="020B0609020204030204" pitchFamily="49" charset="0"/>
              </a:rPr>
              <a:t>2</a:t>
            </a:r>
            <a:r>
              <a:rPr lang="en-US" altLang="ko-KR" sz="2277">
                <a:latin typeface="Consolas" panose="020B0609020204030204" pitchFamily="49" charset="0"/>
              </a:rPr>
              <a:t>, </a:t>
            </a:r>
            <a:r>
              <a:rPr lang="en-US" altLang="ko-KR" sz="2277">
                <a:solidFill>
                  <a:srgbClr val="3399FF"/>
                </a:solidFill>
                <a:latin typeface="Consolas" panose="020B0609020204030204" pitchFamily="49" charset="0"/>
              </a:rPr>
              <a:t>2</a:t>
            </a:r>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26" name="TextBox 25">
            <a:extLst>
              <a:ext uri="{FF2B5EF4-FFF2-40B4-BE49-F238E27FC236}">
                <a16:creationId xmlns:a16="http://schemas.microsoft.com/office/drawing/2014/main" id="{F4601469-1403-485B-9D5F-7A8B17629ACA}"/>
              </a:ext>
            </a:extLst>
          </p:cNvPr>
          <p:cNvSpPr txBox="1"/>
          <p:nvPr/>
        </p:nvSpPr>
        <p:spPr>
          <a:xfrm>
            <a:off x="4225215" y="2544250"/>
            <a:ext cx="344966" cy="442750"/>
          </a:xfrm>
          <a:prstGeom prst="rect">
            <a:avLst/>
          </a:prstGeom>
          <a:noFill/>
        </p:spPr>
        <p:txBody>
          <a:bodyPr wrap="none" rtlCol="0">
            <a:spAutoFit/>
          </a:bodyPr>
          <a:lstStyle/>
          <a:p>
            <a:pPr algn="l"/>
            <a:r>
              <a:rPr lang="en-US" altLang="ko-KR" sz="2277">
                <a:latin typeface="Consolas" panose="020B0609020204030204" pitchFamily="49" charset="0"/>
              </a:rPr>
              <a:t>a</a:t>
            </a:r>
            <a:endParaRPr lang="ko-KR" altLang="en-US" sz="2277">
              <a:latin typeface="Consolas" panose="020B0609020204030204" pitchFamily="49" charset="0"/>
            </a:endParaRPr>
          </a:p>
        </p:txBody>
      </p:sp>
      <p:sp>
        <p:nvSpPr>
          <p:cNvPr id="48" name="TextBox 47">
            <a:extLst>
              <a:ext uri="{FF2B5EF4-FFF2-40B4-BE49-F238E27FC236}">
                <a16:creationId xmlns:a16="http://schemas.microsoft.com/office/drawing/2014/main" id="{D4F15AD9-23E2-47A3-B298-9A5A8AE1EA6A}"/>
              </a:ext>
            </a:extLst>
          </p:cNvPr>
          <p:cNvSpPr txBox="1"/>
          <p:nvPr/>
        </p:nvSpPr>
        <p:spPr>
          <a:xfrm>
            <a:off x="3686122" y="5524568"/>
            <a:ext cx="1947969" cy="442750"/>
          </a:xfrm>
          <a:prstGeom prst="rect">
            <a:avLst/>
          </a:prstGeom>
          <a:noFill/>
        </p:spPr>
        <p:txBody>
          <a:bodyPr wrap="none" rtlCol="0">
            <a:spAutoFit/>
          </a:bodyPr>
          <a:lstStyle/>
          <a:p>
            <a:pPr algn="l"/>
            <a:r>
              <a:rPr lang="en-US" altLang="ko-KR" sz="2277">
                <a:latin typeface="Consolas" panose="020B0609020204030204" pitchFamily="49" charset="0"/>
              </a:rPr>
              <a:t>2*1+2*1 = 4</a:t>
            </a:r>
            <a:endParaRPr lang="ko-KR" altLang="en-US" sz="2277">
              <a:latin typeface="Consolas" panose="020B0609020204030204" pitchFamily="49" charset="0"/>
            </a:endParaRPr>
          </a:p>
        </p:txBody>
      </p:sp>
      <p:sp>
        <p:nvSpPr>
          <p:cNvPr id="49" name="TextBox 48">
            <a:extLst>
              <a:ext uri="{FF2B5EF4-FFF2-40B4-BE49-F238E27FC236}">
                <a16:creationId xmlns:a16="http://schemas.microsoft.com/office/drawing/2014/main" id="{0A819C03-6B10-467F-92C8-0A91EAB66A31}"/>
              </a:ext>
            </a:extLst>
          </p:cNvPr>
          <p:cNvSpPr txBox="1"/>
          <p:nvPr/>
        </p:nvSpPr>
        <p:spPr>
          <a:xfrm>
            <a:off x="3686122" y="5901361"/>
            <a:ext cx="1947969" cy="442750"/>
          </a:xfrm>
          <a:prstGeom prst="rect">
            <a:avLst/>
          </a:prstGeom>
          <a:noFill/>
        </p:spPr>
        <p:txBody>
          <a:bodyPr wrap="none" rtlCol="0">
            <a:spAutoFit/>
          </a:bodyPr>
          <a:lstStyle/>
          <a:p>
            <a:pPr algn="l"/>
            <a:r>
              <a:rPr lang="en-US" altLang="ko-KR" sz="2277">
                <a:latin typeface="Consolas" panose="020B0609020204030204" pitchFamily="49" charset="0"/>
              </a:rPr>
              <a:t>2*2+2*2 = 8</a:t>
            </a:r>
            <a:endParaRPr lang="ko-KR" altLang="en-US" sz="2277">
              <a:latin typeface="Consolas" panose="020B0609020204030204" pitchFamily="49" charset="0"/>
            </a:endParaRPr>
          </a:p>
        </p:txBody>
      </p:sp>
      <p:sp>
        <p:nvSpPr>
          <p:cNvPr id="2" name="텍스트 개체 틀 1">
            <a:extLst>
              <a:ext uri="{FF2B5EF4-FFF2-40B4-BE49-F238E27FC236}">
                <a16:creationId xmlns:a16="http://schemas.microsoft.com/office/drawing/2014/main" id="{8A1CE29A-2C4E-418F-9032-86D8357EB56B}"/>
              </a:ext>
            </a:extLst>
          </p:cNvPr>
          <p:cNvSpPr>
            <a:spLocks noGrp="1"/>
          </p:cNvSpPr>
          <p:nvPr>
            <p:ph type="body" sz="quarter" idx="19"/>
          </p:nvPr>
        </p:nvSpPr>
        <p:spPr/>
        <p:txBody>
          <a:bodyPr/>
          <a:lstStyle/>
          <a:p>
            <a:r>
              <a:rPr lang="ko-KR" altLang="en-US"/>
              <a:t>배치경사 하강법</a:t>
            </a:r>
          </a:p>
        </p:txBody>
      </p:sp>
      <p:sp>
        <p:nvSpPr>
          <p:cNvPr id="7" name="텍스트 개체 틀 6">
            <a:extLst>
              <a:ext uri="{FF2B5EF4-FFF2-40B4-BE49-F238E27FC236}">
                <a16:creationId xmlns:a16="http://schemas.microsoft.com/office/drawing/2014/main" id="{25B1E309-DC7E-48F2-A73A-E51152186F3D}"/>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9" name="TextBox 8">
            <a:extLst>
              <a:ext uri="{FF2B5EF4-FFF2-40B4-BE49-F238E27FC236}">
                <a16:creationId xmlns:a16="http://schemas.microsoft.com/office/drawing/2014/main" id="{004FFF3C-6525-4FCC-844B-88D3EE0A9300}"/>
              </a:ext>
            </a:extLst>
          </p:cNvPr>
          <p:cNvSpPr txBox="1"/>
          <p:nvPr/>
        </p:nvSpPr>
        <p:spPr>
          <a:xfrm>
            <a:off x="446977" y="809032"/>
            <a:ext cx="3238171" cy="400110"/>
          </a:xfrm>
          <a:prstGeom prst="rect">
            <a:avLst/>
          </a:prstGeom>
          <a:noFill/>
        </p:spPr>
        <p:txBody>
          <a:bodyPr wrap="square" rtlCol="0">
            <a:spAutoFit/>
          </a:bodyPr>
          <a:lstStyle/>
          <a:p>
            <a:pPr algn="l"/>
            <a:r>
              <a:rPr lang="ko-KR" altLang="en-US" sz="2000" b="1">
                <a:latin typeface="+mj-ea"/>
                <a:ea typeface="+mj-ea"/>
              </a:rPr>
              <a:t>넘파이 행렬 곱셈 연산</a:t>
            </a:r>
          </a:p>
        </p:txBody>
      </p:sp>
      <p:sp>
        <p:nvSpPr>
          <p:cNvPr id="38" name="직사각형 37">
            <a:extLst>
              <a:ext uri="{FF2B5EF4-FFF2-40B4-BE49-F238E27FC236}">
                <a16:creationId xmlns:a16="http://schemas.microsoft.com/office/drawing/2014/main" id="{5FC3718C-EA9D-6AD1-60AC-A4A4008DD026}"/>
              </a:ext>
            </a:extLst>
          </p:cNvPr>
          <p:cNvSpPr/>
          <p:nvPr/>
        </p:nvSpPr>
        <p:spPr>
          <a:xfrm>
            <a:off x="2400798" y="3036450"/>
            <a:ext cx="770950" cy="42442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6E231DF7-AFC8-9B0F-4C4C-CB745AF15BD0}"/>
              </a:ext>
            </a:extLst>
          </p:cNvPr>
          <p:cNvSpPr/>
          <p:nvPr/>
        </p:nvSpPr>
        <p:spPr>
          <a:xfrm>
            <a:off x="2441497" y="3076177"/>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8F9AEA3F-D378-222B-B31B-5DC7975B028C}"/>
              </a:ext>
            </a:extLst>
          </p:cNvPr>
          <p:cNvSpPr/>
          <p:nvPr/>
        </p:nvSpPr>
        <p:spPr>
          <a:xfrm>
            <a:off x="2785863" y="3076177"/>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8C238467-69D0-F2AC-8B8F-04896E986A17}"/>
              </a:ext>
            </a:extLst>
          </p:cNvPr>
          <p:cNvSpPr/>
          <p:nvPr/>
        </p:nvSpPr>
        <p:spPr>
          <a:xfrm>
            <a:off x="2400798" y="3460870"/>
            <a:ext cx="770950" cy="42442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6A04E44-44B9-E507-E850-867E81BCF98F}"/>
              </a:ext>
            </a:extLst>
          </p:cNvPr>
          <p:cNvSpPr/>
          <p:nvPr/>
        </p:nvSpPr>
        <p:spPr>
          <a:xfrm>
            <a:off x="2441497" y="3500597"/>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10DAA035-70A5-87D9-D570-DEB59F0F3121}"/>
              </a:ext>
            </a:extLst>
          </p:cNvPr>
          <p:cNvSpPr/>
          <p:nvPr/>
        </p:nvSpPr>
        <p:spPr>
          <a:xfrm>
            <a:off x="2785863" y="3500597"/>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8C489830-B406-C442-87E7-8B029C8AF97E}"/>
              </a:ext>
            </a:extLst>
          </p:cNvPr>
          <p:cNvSpPr/>
          <p:nvPr/>
        </p:nvSpPr>
        <p:spPr>
          <a:xfrm>
            <a:off x="2424098" y="3446484"/>
            <a:ext cx="768110" cy="40280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47C3CB42-24ED-EBB1-FD0E-D39A7FE67E6D}"/>
              </a:ext>
            </a:extLst>
          </p:cNvPr>
          <p:cNvSpPr/>
          <p:nvPr/>
        </p:nvSpPr>
        <p:spPr>
          <a:xfrm>
            <a:off x="3990025" y="3029563"/>
            <a:ext cx="770950" cy="42442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D9F69679-10D8-0A9F-148B-757B851CCC97}"/>
              </a:ext>
            </a:extLst>
          </p:cNvPr>
          <p:cNvSpPr/>
          <p:nvPr/>
        </p:nvSpPr>
        <p:spPr>
          <a:xfrm>
            <a:off x="4030724" y="3069290"/>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CAE2B922-E91A-7DAD-5B42-81E1CFFB606A}"/>
              </a:ext>
            </a:extLst>
          </p:cNvPr>
          <p:cNvSpPr/>
          <p:nvPr/>
        </p:nvSpPr>
        <p:spPr>
          <a:xfrm>
            <a:off x="4375090" y="3069290"/>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9CD623E8-2FBE-5FDA-061C-2E19DDCFA84F}"/>
              </a:ext>
            </a:extLst>
          </p:cNvPr>
          <p:cNvSpPr/>
          <p:nvPr/>
        </p:nvSpPr>
        <p:spPr>
          <a:xfrm>
            <a:off x="3990025" y="3453983"/>
            <a:ext cx="770950" cy="42442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403DC234-623A-75FE-704C-F3953A8669DA}"/>
              </a:ext>
            </a:extLst>
          </p:cNvPr>
          <p:cNvSpPr/>
          <p:nvPr/>
        </p:nvSpPr>
        <p:spPr>
          <a:xfrm>
            <a:off x="4030724" y="3493710"/>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090390D8-061A-F5E8-B711-62A66C7F9C79}"/>
              </a:ext>
            </a:extLst>
          </p:cNvPr>
          <p:cNvSpPr/>
          <p:nvPr/>
        </p:nvSpPr>
        <p:spPr>
          <a:xfrm>
            <a:off x="4375090" y="3493710"/>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81C1463F-7ED8-B4F4-D858-03BC71585AA5}"/>
              </a:ext>
            </a:extLst>
          </p:cNvPr>
          <p:cNvSpPr/>
          <p:nvPr/>
        </p:nvSpPr>
        <p:spPr>
          <a:xfrm>
            <a:off x="3991723" y="3038848"/>
            <a:ext cx="382225" cy="81122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15DDF2E2-F94F-35A1-50DE-3A1CA9A6FDB4}"/>
              </a:ext>
            </a:extLst>
          </p:cNvPr>
          <p:cNvSpPr/>
          <p:nvPr/>
        </p:nvSpPr>
        <p:spPr>
          <a:xfrm>
            <a:off x="6044980" y="3029563"/>
            <a:ext cx="770950" cy="42442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3E31ACAF-1BB1-116D-6336-5481813906E1}"/>
              </a:ext>
            </a:extLst>
          </p:cNvPr>
          <p:cNvSpPr/>
          <p:nvPr/>
        </p:nvSpPr>
        <p:spPr>
          <a:xfrm>
            <a:off x="6085679" y="3069290"/>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7C33BAB7-D9D8-D01D-4119-93258B7F0C6C}"/>
              </a:ext>
            </a:extLst>
          </p:cNvPr>
          <p:cNvSpPr/>
          <p:nvPr/>
        </p:nvSpPr>
        <p:spPr>
          <a:xfrm>
            <a:off x="6430045" y="3069290"/>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8</a:t>
            </a:r>
            <a:endParaRPr lang="ko-KR" altLang="en-US" sz="1898">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97BAB9AD-3B95-1AE9-50F8-2185D3877E5D}"/>
              </a:ext>
            </a:extLst>
          </p:cNvPr>
          <p:cNvSpPr/>
          <p:nvPr/>
        </p:nvSpPr>
        <p:spPr>
          <a:xfrm>
            <a:off x="6044980" y="3453983"/>
            <a:ext cx="770950" cy="42442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93ABE809-96CD-441B-F0EA-0EE24EA3A49E}"/>
              </a:ext>
            </a:extLst>
          </p:cNvPr>
          <p:cNvSpPr/>
          <p:nvPr/>
        </p:nvSpPr>
        <p:spPr>
          <a:xfrm>
            <a:off x="6085679" y="3493710"/>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3D90145C-A25C-C395-DCD1-CE2F093C9899}"/>
              </a:ext>
            </a:extLst>
          </p:cNvPr>
          <p:cNvSpPr/>
          <p:nvPr/>
        </p:nvSpPr>
        <p:spPr>
          <a:xfrm>
            <a:off x="6430045" y="3493710"/>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8</a:t>
            </a:r>
            <a:endParaRPr lang="ko-KR" altLang="en-US" sz="1898">
              <a:solidFill>
                <a:schemeClr val="tx1"/>
              </a:solidFill>
              <a:latin typeface="Consolas" panose="020B0609020204030204" pitchFamily="49" charset="0"/>
            </a:endParaRPr>
          </a:p>
        </p:txBody>
      </p:sp>
      <p:cxnSp>
        <p:nvCxnSpPr>
          <p:cNvPr id="8" name="연결선: 꺾임 7">
            <a:extLst>
              <a:ext uri="{FF2B5EF4-FFF2-40B4-BE49-F238E27FC236}">
                <a16:creationId xmlns:a16="http://schemas.microsoft.com/office/drawing/2014/main" id="{199142E2-BBC2-4C26-A7CB-3E476F11FA46}"/>
              </a:ext>
            </a:extLst>
          </p:cNvPr>
          <p:cNvCxnSpPr>
            <a:cxnSpLocks/>
            <a:stCxn id="6" idx="3"/>
            <a:endCxn id="59" idx="1"/>
          </p:cNvCxnSpPr>
          <p:nvPr/>
        </p:nvCxnSpPr>
        <p:spPr>
          <a:xfrm flipV="1">
            <a:off x="4197132" y="3241773"/>
            <a:ext cx="1888547" cy="1267499"/>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cxnSp>
        <p:nvCxnSpPr>
          <p:cNvPr id="53" name="연결선: 꺾임 52">
            <a:extLst>
              <a:ext uri="{FF2B5EF4-FFF2-40B4-BE49-F238E27FC236}">
                <a16:creationId xmlns:a16="http://schemas.microsoft.com/office/drawing/2014/main" id="{2D34061F-8515-4ACC-B548-782F498267E2}"/>
              </a:ext>
            </a:extLst>
          </p:cNvPr>
          <p:cNvCxnSpPr>
            <a:cxnSpLocks/>
            <a:stCxn id="48" idx="3"/>
            <a:endCxn id="62" idx="2"/>
          </p:cNvCxnSpPr>
          <p:nvPr/>
        </p:nvCxnSpPr>
        <p:spPr>
          <a:xfrm flipV="1">
            <a:off x="5634091" y="3838676"/>
            <a:ext cx="624071" cy="1907267"/>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56" name="연결선: 꺾임 55">
            <a:extLst>
              <a:ext uri="{FF2B5EF4-FFF2-40B4-BE49-F238E27FC236}">
                <a16:creationId xmlns:a16="http://schemas.microsoft.com/office/drawing/2014/main" id="{3E28B839-8D82-477B-867D-84546A3A0857}"/>
              </a:ext>
            </a:extLst>
          </p:cNvPr>
          <p:cNvCxnSpPr>
            <a:cxnSpLocks/>
            <a:stCxn id="49" idx="3"/>
            <a:endCxn id="63" idx="2"/>
          </p:cNvCxnSpPr>
          <p:nvPr/>
        </p:nvCxnSpPr>
        <p:spPr>
          <a:xfrm flipV="1">
            <a:off x="5634091" y="3838676"/>
            <a:ext cx="968437" cy="2284060"/>
          </a:xfrm>
          <a:prstGeom prst="bentConnector2">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705608689"/>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96" name="직사각형 95">
                <a:extLst>
                  <a:ext uri="{FF2B5EF4-FFF2-40B4-BE49-F238E27FC236}">
                    <a16:creationId xmlns:a16="http://schemas.microsoft.com/office/drawing/2014/main" id="{2B6F97B4-7EB8-4BB6-97F5-62641B4EB4FE}"/>
                  </a:ext>
                </a:extLst>
              </p:cNvPr>
              <p:cNvSpPr/>
              <p:nvPr/>
            </p:nvSpPr>
            <p:spPr>
              <a:xfrm>
                <a:off x="1067705" y="4147293"/>
                <a:ext cx="7770587" cy="355162"/>
              </a:xfrm>
              <a:prstGeom prst="rect">
                <a:avLst/>
              </a:prstGeom>
              <a:solidFill>
                <a:srgbClr val="E2E2F6"/>
              </a:solidFill>
            </p:spPr>
            <p:txBody>
              <a:bodyPr wrap="square">
                <a:spAutoFit/>
              </a:bodyPr>
              <a:lstStyle/>
              <a:p>
                <a:r>
                  <a:rPr lang="en-US" altLang="ko-KR" sz="1708">
                    <a:latin typeface="Cambria Math" panose="02040503050406030204" pitchFamily="18" charset="0"/>
                    <a:ea typeface="Cambria Math" panose="02040503050406030204" pitchFamily="18" charset="0"/>
                  </a:rPr>
                  <a:t>(m, </a:t>
                </a:r>
                <a:r>
                  <a:rPr lang="en-US" altLang="ko-KR" sz="1708">
                    <a:solidFill>
                      <a:srgbClr val="FF0000"/>
                    </a:solidFill>
                    <a:latin typeface="Cambria Math" panose="02040503050406030204" pitchFamily="18" charset="0"/>
                    <a:ea typeface="Cambria Math" panose="02040503050406030204" pitchFamily="18" charset="0"/>
                  </a:rPr>
                  <a:t>n</a:t>
                </a:r>
                <a:r>
                  <a:rPr lang="en-US" altLang="ko-KR" sz="1708">
                    <a:latin typeface="Cambria Math" panose="02040503050406030204" pitchFamily="18" charset="0"/>
                    <a:ea typeface="Cambria Math" panose="02040503050406030204" pitchFamily="18" charset="0"/>
                  </a:rPr>
                  <a:t>) </a:t>
                </a:r>
                <a14:m>
                  <m:oMath xmlns:m="http://schemas.openxmlformats.org/officeDocument/2006/math">
                    <m:r>
                      <a:rPr lang="en-US" altLang="ko-KR" sz="1708" i="1">
                        <a:latin typeface="Cambria Math" panose="02040503050406030204" pitchFamily="18" charset="0"/>
                        <a:ea typeface="Cambria Math" panose="02040503050406030204" pitchFamily="18" charset="0"/>
                      </a:rPr>
                      <m:t>∙</m:t>
                    </m:r>
                  </m:oMath>
                </a14:m>
                <a:r>
                  <a:rPr lang="ko-KR" altLang="en-US" sz="1708">
                    <a:latin typeface="Cambria Math" panose="02040503050406030204" pitchFamily="18" charset="0"/>
                  </a:rPr>
                  <a:t> </a:t>
                </a:r>
                <a:r>
                  <a:rPr lang="en-US" altLang="ko-KR" sz="1708">
                    <a:latin typeface="Cambria Math" panose="02040503050406030204" pitchFamily="18" charset="0"/>
                    <a:ea typeface="Cambria Math" panose="02040503050406030204" pitchFamily="18" charset="0"/>
                  </a:rPr>
                  <a:t>(</a:t>
                </a:r>
                <a:r>
                  <a:rPr lang="en-US" altLang="ko-KR" sz="1708">
                    <a:solidFill>
                      <a:srgbClr val="FF0000"/>
                    </a:solidFill>
                    <a:latin typeface="Cambria Math" panose="02040503050406030204" pitchFamily="18" charset="0"/>
                    <a:ea typeface="Cambria Math" panose="02040503050406030204" pitchFamily="18" charset="0"/>
                  </a:rPr>
                  <a:t>n</a:t>
                </a:r>
                <a:r>
                  <a:rPr lang="en-US" altLang="ko-KR" sz="1708">
                    <a:latin typeface="Cambria Math" panose="02040503050406030204" pitchFamily="18" charset="0"/>
                    <a:ea typeface="Cambria Math" panose="02040503050406030204" pitchFamily="18" charset="0"/>
                  </a:rPr>
                  <a:t>, k) = (m, k)</a:t>
                </a:r>
                <a:endParaRPr lang="ko-KR" altLang="en-US" sz="1708">
                  <a:latin typeface="Cambria Math" panose="02040503050406030204" pitchFamily="18" charset="0"/>
                </a:endParaRPr>
              </a:p>
            </p:txBody>
          </p:sp>
        </mc:Choice>
        <mc:Fallback>
          <p:sp>
            <p:nvSpPr>
              <p:cNvPr id="96" name="직사각형 95">
                <a:extLst>
                  <a:ext uri="{FF2B5EF4-FFF2-40B4-BE49-F238E27FC236}">
                    <a16:creationId xmlns:a16="http://schemas.microsoft.com/office/drawing/2014/main" id="{2B6F97B4-7EB8-4BB6-97F5-62641B4EB4FE}"/>
                  </a:ext>
                </a:extLst>
              </p:cNvPr>
              <p:cNvSpPr>
                <a:spLocks noRot="1" noChangeAspect="1" noMove="1" noResize="1" noEditPoints="1" noAdjustHandles="1" noChangeArrowheads="1" noChangeShapeType="1" noTextEdit="1"/>
              </p:cNvSpPr>
              <p:nvPr/>
            </p:nvSpPr>
            <p:spPr>
              <a:xfrm>
                <a:off x="1067705" y="4147293"/>
                <a:ext cx="7770587" cy="355162"/>
              </a:xfrm>
              <a:prstGeom prst="rect">
                <a:avLst/>
              </a:prstGeom>
              <a:blipFill>
                <a:blip r:embed="rId3"/>
                <a:stretch>
                  <a:fillRect l="-549" t="-5085" b="-23729"/>
                </a:stretch>
              </a:blipFill>
            </p:spPr>
            <p:txBody>
              <a:bodyPr/>
              <a:lstStyle/>
              <a:p>
                <a:r>
                  <a:rPr lang="ko-KR" altLang="en-US">
                    <a:noFill/>
                  </a:rPr>
                  <a:t> </a:t>
                </a:r>
              </a:p>
            </p:txBody>
          </p:sp>
        </mc:Fallback>
      </mc:AlternateContent>
      <p:sp>
        <p:nvSpPr>
          <p:cNvPr id="98" name="TextBox 97">
            <a:extLst>
              <a:ext uri="{FF2B5EF4-FFF2-40B4-BE49-F238E27FC236}">
                <a16:creationId xmlns:a16="http://schemas.microsoft.com/office/drawing/2014/main" id="{F60AC3DA-F289-4C4D-B3A1-C2D3D8BD2F0D}"/>
              </a:ext>
            </a:extLst>
          </p:cNvPr>
          <p:cNvSpPr txBox="1"/>
          <p:nvPr/>
        </p:nvSpPr>
        <p:spPr>
          <a:xfrm>
            <a:off x="936388" y="3573016"/>
            <a:ext cx="3549432" cy="355162"/>
          </a:xfrm>
          <a:prstGeom prst="rect">
            <a:avLst/>
          </a:prstGeom>
          <a:noFill/>
        </p:spPr>
        <p:txBody>
          <a:bodyPr wrap="square" rtlCol="0">
            <a:spAutoFit/>
          </a:bodyPr>
          <a:lstStyle/>
          <a:p>
            <a:pPr algn="l"/>
            <a:r>
              <a:rPr lang="ko-KR" altLang="en-US" sz="1708" b="1">
                <a:latin typeface="+mj-ea"/>
                <a:ea typeface="+mj-ea"/>
              </a:rPr>
              <a:t>행렬곱 가능과 곱 결과 크기</a:t>
            </a:r>
          </a:p>
        </p:txBody>
      </p:sp>
      <mc:AlternateContent xmlns:mc="http://schemas.openxmlformats.org/markup-compatibility/2006" xmlns:a14="http://schemas.microsoft.com/office/drawing/2010/main">
        <mc:Choice Requires="a14">
          <p:sp>
            <p:nvSpPr>
              <p:cNvPr id="47" name="직사각형 46">
                <a:extLst>
                  <a:ext uri="{FF2B5EF4-FFF2-40B4-BE49-F238E27FC236}">
                    <a16:creationId xmlns:a16="http://schemas.microsoft.com/office/drawing/2014/main" id="{83A86E6C-4653-41EF-B56F-150A21895B04}"/>
                  </a:ext>
                </a:extLst>
              </p:cNvPr>
              <p:cNvSpPr/>
              <p:nvPr/>
            </p:nvSpPr>
            <p:spPr>
              <a:xfrm>
                <a:off x="1067705" y="1186567"/>
                <a:ext cx="7770587" cy="1369029"/>
              </a:xfrm>
              <a:prstGeom prst="rect">
                <a:avLst/>
              </a:prstGeom>
              <a:solidFill>
                <a:srgbClr val="E2E2F6"/>
              </a:solidFill>
            </p:spPr>
            <p:txBody>
              <a:bodyPr wrap="square">
                <a:spAutoFit/>
              </a:bodyPr>
              <a:lstStyle/>
              <a:p>
                <a14:m>
                  <m:oMath xmlns:m="http://schemas.openxmlformats.org/officeDocument/2006/math">
                    <m:r>
                      <m:rPr>
                        <m:sty m:val="p"/>
                      </m:rPr>
                      <a:rPr lang="en-US" altLang="ko-KR" sz="1708" i="1">
                        <a:latin typeface="Cambria Math" panose="02040503050406030204" pitchFamily="18" charset="0"/>
                      </a:rPr>
                      <m:t>XW</m:t>
                    </m:r>
                    <m:r>
                      <a:rPr lang="en-US" altLang="ko-KR" sz="1708" i="1">
                        <a:latin typeface="Cambria Math" panose="02040503050406030204" pitchFamily="18" charset="0"/>
                      </a:rPr>
                      <m:t>=</m:t>
                    </m:r>
                    <m:d>
                      <m:dPr>
                        <m:begChr m:val="["/>
                        <m:endChr m:val="]"/>
                        <m:ctrlPr>
                          <a:rPr lang="en-US" altLang="ko-KR" sz="1708" i="1">
                            <a:latin typeface="Cambria Math" panose="02040503050406030204" pitchFamily="18" charset="0"/>
                          </a:rPr>
                        </m:ctrlPr>
                      </m:dPr>
                      <m:e>
                        <m:eqArr>
                          <m:eqArrPr>
                            <m:ctrlPr>
                              <a:rPr lang="en-US" altLang="ko-KR" sz="1708" i="1">
                                <a:latin typeface="Cambria Math" panose="02040503050406030204" pitchFamily="18" charset="0"/>
                              </a:rPr>
                            </m:ctrlPr>
                          </m:eqArrPr>
                          <m:e>
                            <m:m>
                              <m:mPr>
                                <m:mcs>
                                  <m:mc>
                                    <m:mcPr>
                                      <m:count m:val="3"/>
                                      <m:mcJc m:val="center"/>
                                    </m:mcPr>
                                  </m:mc>
                                </m:mcs>
                                <m:ctrlPr>
                                  <a:rPr lang="en-US" altLang="ko-KR" sz="1708" i="1">
                                    <a:latin typeface="Cambria Math" panose="02040503050406030204" pitchFamily="18" charset="0"/>
                                  </a:rPr>
                                </m:ctrlPr>
                              </m:mPr>
                              <m:mr>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1</m:t>
                                      </m:r>
                                    </m:sub>
                                    <m:sup>
                                      <m:r>
                                        <a:rPr lang="en-US" altLang="ko-KR" sz="1708" i="1">
                                          <a:latin typeface="Cambria Math" panose="02040503050406030204" pitchFamily="18" charset="0"/>
                                        </a:rPr>
                                        <m:t>(</m:t>
                                      </m:r>
                                      <m:r>
                                        <a:rPr lang="en-US" altLang="ko-KR" sz="1708" i="1">
                                          <a:latin typeface="Cambria Math" panose="02040503050406030204" pitchFamily="18" charset="0"/>
                                        </a:rPr>
                                        <m:t>1</m:t>
                                      </m:r>
                                      <m:r>
                                        <a:rPr lang="en-US" altLang="ko-KR" sz="1708" i="1">
                                          <a:latin typeface="Cambria Math" panose="02040503050406030204" pitchFamily="18" charset="0"/>
                                        </a:rPr>
                                        <m:t>)</m:t>
                                      </m:r>
                                    </m:sup>
                                  </m:sSubSup>
                                </m:e>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2</m:t>
                                      </m:r>
                                    </m:sub>
                                    <m:sup>
                                      <m:r>
                                        <a:rPr lang="en-US" altLang="ko-KR" sz="1708" i="1">
                                          <a:latin typeface="Cambria Math" panose="02040503050406030204" pitchFamily="18" charset="0"/>
                                        </a:rPr>
                                        <m:t>(</m:t>
                                      </m:r>
                                      <m:r>
                                        <a:rPr lang="en-US" altLang="ko-KR" sz="1708" i="1">
                                          <a:latin typeface="Cambria Math" panose="02040503050406030204" pitchFamily="18" charset="0"/>
                                        </a:rPr>
                                        <m:t>1</m:t>
                                      </m:r>
                                      <m:r>
                                        <a:rPr lang="en-US" altLang="ko-KR" sz="1708" i="1">
                                          <a:latin typeface="Cambria Math" panose="02040503050406030204" pitchFamily="18" charset="0"/>
                                        </a:rPr>
                                        <m:t>)</m:t>
                                      </m:r>
                                    </m:sup>
                                  </m:sSubSup>
                                </m:e>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3</m:t>
                                      </m:r>
                                    </m:sub>
                                    <m:sup>
                                      <m:r>
                                        <a:rPr lang="en-US" altLang="ko-KR" sz="1708" i="1">
                                          <a:latin typeface="Cambria Math" panose="02040503050406030204" pitchFamily="18" charset="0"/>
                                        </a:rPr>
                                        <m:t>(</m:t>
                                      </m:r>
                                      <m:r>
                                        <a:rPr lang="en-US" altLang="ko-KR" sz="1708" i="1">
                                          <a:latin typeface="Cambria Math" panose="02040503050406030204" pitchFamily="18" charset="0"/>
                                        </a:rPr>
                                        <m:t>1</m:t>
                                      </m:r>
                                      <m:r>
                                        <a:rPr lang="en-US" altLang="ko-KR" sz="1708" i="1">
                                          <a:latin typeface="Cambria Math" panose="02040503050406030204" pitchFamily="18" charset="0"/>
                                        </a:rPr>
                                        <m:t>)</m:t>
                                      </m:r>
                                    </m:sup>
                                  </m:sSubSup>
                                </m:e>
                              </m:mr>
                            </m:m>
                          </m:e>
                          <m:e>
                            <m:m>
                              <m:mPr>
                                <m:mcs>
                                  <m:mc>
                                    <m:mcPr>
                                      <m:count m:val="3"/>
                                      <m:mcJc m:val="center"/>
                                    </m:mcPr>
                                  </m:mc>
                                </m:mcs>
                                <m:ctrlPr>
                                  <a:rPr lang="en-US" altLang="ko-KR" sz="1708" i="1">
                                    <a:latin typeface="Cambria Math" panose="02040503050406030204" pitchFamily="18" charset="0"/>
                                  </a:rPr>
                                </m:ctrlPr>
                              </m:mPr>
                              <m:mr>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1</m:t>
                                      </m:r>
                                    </m:sub>
                                    <m:sup>
                                      <m:r>
                                        <a:rPr lang="en-US" altLang="ko-KR" sz="1708" i="1">
                                          <a:latin typeface="Cambria Math" panose="02040503050406030204" pitchFamily="18" charset="0"/>
                                        </a:rPr>
                                        <m:t>(</m:t>
                                      </m:r>
                                      <m:r>
                                        <a:rPr lang="en-US" altLang="ko-KR" sz="1708" i="1">
                                          <a:latin typeface="Cambria Math" panose="02040503050406030204" pitchFamily="18" charset="0"/>
                                        </a:rPr>
                                        <m:t>2</m:t>
                                      </m:r>
                                      <m:r>
                                        <a:rPr lang="en-US" altLang="ko-KR" sz="1708" i="1">
                                          <a:latin typeface="Cambria Math" panose="02040503050406030204" pitchFamily="18" charset="0"/>
                                        </a:rPr>
                                        <m:t>)</m:t>
                                      </m:r>
                                    </m:sup>
                                  </m:sSubSup>
                                </m:e>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2</m:t>
                                      </m:r>
                                    </m:sub>
                                    <m:sup>
                                      <m:r>
                                        <a:rPr lang="en-US" altLang="ko-KR" sz="1708" i="1">
                                          <a:latin typeface="Cambria Math" panose="02040503050406030204" pitchFamily="18" charset="0"/>
                                        </a:rPr>
                                        <m:t>(</m:t>
                                      </m:r>
                                      <m:r>
                                        <a:rPr lang="en-US" altLang="ko-KR" sz="1708" i="1">
                                          <a:latin typeface="Cambria Math" panose="02040503050406030204" pitchFamily="18" charset="0"/>
                                        </a:rPr>
                                        <m:t>2</m:t>
                                      </m:r>
                                      <m:r>
                                        <a:rPr lang="en-US" altLang="ko-KR" sz="1708" i="1">
                                          <a:latin typeface="Cambria Math" panose="02040503050406030204" pitchFamily="18" charset="0"/>
                                        </a:rPr>
                                        <m:t>)</m:t>
                                      </m:r>
                                    </m:sup>
                                  </m:sSubSup>
                                </m:e>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3</m:t>
                                      </m:r>
                                    </m:sub>
                                    <m:sup>
                                      <m:r>
                                        <a:rPr lang="en-US" altLang="ko-KR" sz="1708" i="1">
                                          <a:latin typeface="Cambria Math" panose="02040503050406030204" pitchFamily="18" charset="0"/>
                                        </a:rPr>
                                        <m:t>(</m:t>
                                      </m:r>
                                      <m:r>
                                        <a:rPr lang="en-US" altLang="ko-KR" sz="1708" i="1">
                                          <a:latin typeface="Cambria Math" panose="02040503050406030204" pitchFamily="18" charset="0"/>
                                        </a:rPr>
                                        <m:t>2</m:t>
                                      </m:r>
                                      <m:r>
                                        <a:rPr lang="en-US" altLang="ko-KR" sz="1708" i="1">
                                          <a:latin typeface="Cambria Math" panose="02040503050406030204" pitchFamily="18" charset="0"/>
                                        </a:rPr>
                                        <m:t>)</m:t>
                                      </m:r>
                                    </m:sup>
                                  </m:sSubSup>
                                </m:e>
                              </m:mr>
                            </m:m>
                          </m:e>
                          <m:e>
                            <m:r>
                              <a:rPr lang="en-US" altLang="ko-KR" sz="1708" i="1">
                                <a:latin typeface="Cambria Math" panose="02040503050406030204" pitchFamily="18" charset="0"/>
                              </a:rPr>
                              <m:t>⋮</m:t>
                            </m:r>
                          </m:e>
                          <m:e>
                            <m:m>
                              <m:mPr>
                                <m:mcs>
                                  <m:mc>
                                    <m:mcPr>
                                      <m:count m:val="3"/>
                                      <m:mcJc m:val="center"/>
                                    </m:mcPr>
                                  </m:mc>
                                </m:mcs>
                                <m:ctrlPr>
                                  <a:rPr lang="en-US" altLang="ko-KR" sz="1708" i="1">
                                    <a:latin typeface="Cambria Math" panose="02040503050406030204" pitchFamily="18" charset="0"/>
                                  </a:rPr>
                                </m:ctrlPr>
                              </m:mPr>
                              <m:mr>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1</m:t>
                                      </m:r>
                                    </m:sub>
                                    <m:sup>
                                      <m:r>
                                        <a:rPr lang="en-US" altLang="ko-KR" sz="1708" i="1">
                                          <a:latin typeface="Cambria Math" panose="02040503050406030204" pitchFamily="18" charset="0"/>
                                        </a:rPr>
                                        <m:t>(</m:t>
                                      </m:r>
                                      <m:r>
                                        <m:rPr>
                                          <m:sty m:val="p"/>
                                        </m:rPr>
                                        <a:rPr lang="en-US" altLang="ko-KR" sz="1708" i="1">
                                          <a:latin typeface="Cambria Math" panose="02040503050406030204" pitchFamily="18" charset="0"/>
                                        </a:rPr>
                                        <m:t>m</m:t>
                                      </m:r>
                                      <m:r>
                                        <a:rPr lang="en-US" altLang="ko-KR" sz="1708" i="1">
                                          <a:latin typeface="Cambria Math" panose="02040503050406030204" pitchFamily="18" charset="0"/>
                                        </a:rPr>
                                        <m:t>)</m:t>
                                      </m:r>
                                    </m:sup>
                                  </m:sSubSup>
                                </m:e>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2</m:t>
                                      </m:r>
                                    </m:sub>
                                    <m:sup>
                                      <m:r>
                                        <a:rPr lang="en-US" altLang="ko-KR" sz="1708" i="1">
                                          <a:latin typeface="Cambria Math" panose="02040503050406030204" pitchFamily="18" charset="0"/>
                                        </a:rPr>
                                        <m:t>(</m:t>
                                      </m:r>
                                      <m:r>
                                        <m:rPr>
                                          <m:sty m:val="p"/>
                                        </m:rPr>
                                        <a:rPr lang="en-US" altLang="ko-KR" sz="1708" i="1">
                                          <a:latin typeface="Cambria Math" panose="02040503050406030204" pitchFamily="18" charset="0"/>
                                        </a:rPr>
                                        <m:t>m</m:t>
                                      </m:r>
                                      <m:r>
                                        <a:rPr lang="en-US" altLang="ko-KR" sz="1708" i="1">
                                          <a:latin typeface="Cambria Math" panose="02040503050406030204" pitchFamily="18" charset="0"/>
                                        </a:rPr>
                                        <m:t>)</m:t>
                                      </m:r>
                                    </m:sup>
                                  </m:sSubSup>
                                </m:e>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3</m:t>
                                      </m:r>
                                    </m:sub>
                                    <m:sup>
                                      <m:r>
                                        <a:rPr lang="en-US" altLang="ko-KR" sz="1708" i="1">
                                          <a:latin typeface="Cambria Math" panose="02040503050406030204" pitchFamily="18" charset="0"/>
                                        </a:rPr>
                                        <m:t>(</m:t>
                                      </m:r>
                                      <m:r>
                                        <m:rPr>
                                          <m:sty m:val="p"/>
                                        </m:rPr>
                                        <a:rPr lang="en-US" altLang="ko-KR" sz="1708" i="1">
                                          <a:latin typeface="Cambria Math" panose="02040503050406030204" pitchFamily="18" charset="0"/>
                                        </a:rPr>
                                        <m:t>m</m:t>
                                      </m:r>
                                      <m:r>
                                        <a:rPr lang="en-US" altLang="ko-KR" sz="1708" i="1">
                                          <a:latin typeface="Cambria Math" panose="02040503050406030204" pitchFamily="18" charset="0"/>
                                        </a:rPr>
                                        <m:t>)</m:t>
                                      </m:r>
                                    </m:sup>
                                  </m:sSubSup>
                                </m:e>
                              </m:mr>
                            </m:m>
                          </m:e>
                        </m:eqArr>
                      </m:e>
                    </m:d>
                    <m:d>
                      <m:dPr>
                        <m:begChr m:val="["/>
                        <m:endChr m:val="]"/>
                        <m:ctrlPr>
                          <a:rPr lang="en-US" altLang="ko-KR" sz="1708" i="1">
                            <a:latin typeface="Cambria Math" panose="02040503050406030204" pitchFamily="18" charset="0"/>
                          </a:rPr>
                        </m:ctrlPr>
                      </m:dPr>
                      <m:e>
                        <m:eqArr>
                          <m:eqArrPr>
                            <m:ctrlPr>
                              <a:rPr lang="en-US" altLang="ko-KR" sz="1708" i="1">
                                <a:latin typeface="Cambria Math" panose="02040503050406030204" pitchFamily="18" charset="0"/>
                              </a:rPr>
                            </m:ctrlPr>
                          </m:eqArrPr>
                          <m:e>
                            <m:eqArr>
                              <m:eqArrPr>
                                <m:ctrlPr>
                                  <a:rPr lang="en-US" altLang="ko-KR" sz="1708" i="1">
                                    <a:latin typeface="Cambria Math" panose="02040503050406030204" pitchFamily="18" charset="0"/>
                                  </a:rPr>
                                </m:ctrlPr>
                              </m:eqArrPr>
                              <m:e>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1</m:t>
                                    </m:r>
                                  </m:sub>
                                </m:sSub>
                              </m:e>
                              <m:e>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2</m:t>
                                    </m:r>
                                  </m:sub>
                                </m:sSub>
                              </m:e>
                            </m:eqArr>
                          </m:e>
                          <m:e>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3</m:t>
                                </m:r>
                              </m:sub>
                            </m:sSub>
                          </m:e>
                        </m:eqArr>
                      </m:e>
                    </m:d>
                  </m:oMath>
                </a14:m>
                <a:r>
                  <a:rPr lang="en-US" altLang="ko-KR" sz="1708">
                    <a:latin typeface="Consolas" panose="020B0609020204030204" pitchFamily="49" charset="0"/>
                  </a:rPr>
                  <a:t> = </a:t>
                </a:r>
                <a14:m>
                  <m:oMath xmlns:m="http://schemas.openxmlformats.org/officeDocument/2006/math">
                    <m:d>
                      <m:dPr>
                        <m:begChr m:val="["/>
                        <m:endChr m:val="]"/>
                        <m:ctrlPr>
                          <a:rPr lang="en-US" altLang="ko-KR" sz="1708" i="1">
                            <a:latin typeface="Cambria Math" panose="02040503050406030204" pitchFamily="18" charset="0"/>
                          </a:rPr>
                        </m:ctrlPr>
                      </m:dPr>
                      <m:e>
                        <m:eqArr>
                          <m:eqArrPr>
                            <m:ctrlPr>
                              <a:rPr lang="en-US" altLang="ko-KR" sz="1708" i="1">
                                <a:latin typeface="Cambria Math" panose="02040503050406030204" pitchFamily="18" charset="0"/>
                              </a:rPr>
                            </m:ctrlPr>
                          </m:eqArrPr>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1</m:t>
                                </m:r>
                              </m:sub>
                              <m:sup>
                                <m:r>
                                  <a:rPr lang="en-US" altLang="ko-KR" sz="1708" i="1">
                                    <a:latin typeface="Cambria Math" panose="02040503050406030204" pitchFamily="18" charset="0"/>
                                  </a:rPr>
                                  <m:t>(</m:t>
                                </m:r>
                                <m:r>
                                  <a:rPr lang="en-US" altLang="ko-KR" sz="1708" i="1">
                                    <a:latin typeface="Cambria Math" panose="02040503050406030204" pitchFamily="18" charset="0"/>
                                  </a:rPr>
                                  <m:t>1</m:t>
                                </m:r>
                                <m:r>
                                  <a:rPr lang="en-US" altLang="ko-KR" sz="1708" i="1">
                                    <a:latin typeface="Cambria Math" panose="02040503050406030204" pitchFamily="18" charset="0"/>
                                  </a:rPr>
                                  <m:t>)</m:t>
                                </m:r>
                              </m:sup>
                            </m:sSubSup>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1</m:t>
                                </m:r>
                              </m:sub>
                            </m:sSub>
                            <m:r>
                              <a:rPr lang="en-US" altLang="ko-KR" sz="1708" i="1">
                                <a:latin typeface="Cambria Math" panose="02040503050406030204" pitchFamily="18" charset="0"/>
                              </a:rPr>
                              <m:t>+</m:t>
                            </m:r>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2</m:t>
                                </m:r>
                              </m:sub>
                              <m:sup>
                                <m:r>
                                  <a:rPr lang="en-US" altLang="ko-KR" sz="1708" i="1">
                                    <a:latin typeface="Cambria Math" panose="02040503050406030204" pitchFamily="18" charset="0"/>
                                  </a:rPr>
                                  <m:t>(</m:t>
                                </m:r>
                                <m:r>
                                  <a:rPr lang="en-US" altLang="ko-KR" sz="1708" i="1">
                                    <a:latin typeface="Cambria Math" panose="02040503050406030204" pitchFamily="18" charset="0"/>
                                  </a:rPr>
                                  <m:t>1</m:t>
                                </m:r>
                                <m:r>
                                  <a:rPr lang="en-US" altLang="ko-KR" sz="1708" i="1">
                                    <a:latin typeface="Cambria Math" panose="02040503050406030204" pitchFamily="18" charset="0"/>
                                  </a:rPr>
                                  <m:t>)</m:t>
                                </m:r>
                              </m:sup>
                            </m:sSubSup>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2</m:t>
                                </m:r>
                              </m:sub>
                            </m:sSub>
                            <m:r>
                              <a:rPr lang="en-US" altLang="ko-KR" sz="1708" i="1">
                                <a:latin typeface="Cambria Math" panose="02040503050406030204" pitchFamily="18" charset="0"/>
                              </a:rPr>
                              <m:t>+</m:t>
                            </m:r>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3</m:t>
                                </m:r>
                              </m:sub>
                              <m:sup>
                                <m:r>
                                  <a:rPr lang="en-US" altLang="ko-KR" sz="1708" i="1">
                                    <a:latin typeface="Cambria Math" panose="02040503050406030204" pitchFamily="18" charset="0"/>
                                  </a:rPr>
                                  <m:t>(</m:t>
                                </m:r>
                                <m:r>
                                  <a:rPr lang="en-US" altLang="ko-KR" sz="1708" i="1">
                                    <a:latin typeface="Cambria Math" panose="02040503050406030204" pitchFamily="18" charset="0"/>
                                  </a:rPr>
                                  <m:t>1</m:t>
                                </m:r>
                                <m:r>
                                  <a:rPr lang="en-US" altLang="ko-KR" sz="1708" i="1">
                                    <a:latin typeface="Cambria Math" panose="02040503050406030204" pitchFamily="18" charset="0"/>
                                  </a:rPr>
                                  <m:t>)</m:t>
                                </m:r>
                              </m:sup>
                            </m:sSubSup>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3</m:t>
                                </m:r>
                              </m:sub>
                            </m:sSub>
                          </m:e>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1</m:t>
                                </m:r>
                              </m:sub>
                              <m:sup>
                                <m:r>
                                  <a:rPr lang="en-US" altLang="ko-KR" sz="1708" i="1">
                                    <a:latin typeface="Cambria Math" panose="02040503050406030204" pitchFamily="18" charset="0"/>
                                  </a:rPr>
                                  <m:t>(</m:t>
                                </m:r>
                                <m:r>
                                  <a:rPr lang="en-US" altLang="ko-KR" sz="1708" i="1">
                                    <a:latin typeface="Cambria Math" panose="02040503050406030204" pitchFamily="18" charset="0"/>
                                  </a:rPr>
                                  <m:t>2</m:t>
                                </m:r>
                                <m:r>
                                  <a:rPr lang="en-US" altLang="ko-KR" sz="1708" i="1">
                                    <a:latin typeface="Cambria Math" panose="02040503050406030204" pitchFamily="18" charset="0"/>
                                  </a:rPr>
                                  <m:t>)</m:t>
                                </m:r>
                              </m:sup>
                            </m:sSubSup>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1</m:t>
                                </m:r>
                              </m:sub>
                            </m:sSub>
                            <m:r>
                              <a:rPr lang="en-US" altLang="ko-KR" sz="1708" i="1">
                                <a:latin typeface="Cambria Math" panose="02040503050406030204" pitchFamily="18" charset="0"/>
                              </a:rPr>
                              <m:t>+</m:t>
                            </m:r>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2</m:t>
                                </m:r>
                              </m:sub>
                              <m:sup>
                                <m:r>
                                  <a:rPr lang="en-US" altLang="ko-KR" sz="1708" i="1">
                                    <a:latin typeface="Cambria Math" panose="02040503050406030204" pitchFamily="18" charset="0"/>
                                  </a:rPr>
                                  <m:t>(</m:t>
                                </m:r>
                                <m:r>
                                  <a:rPr lang="en-US" altLang="ko-KR" sz="1708" i="1">
                                    <a:latin typeface="Cambria Math" panose="02040503050406030204" pitchFamily="18" charset="0"/>
                                  </a:rPr>
                                  <m:t>2</m:t>
                                </m:r>
                                <m:r>
                                  <a:rPr lang="en-US" altLang="ko-KR" sz="1708" i="1">
                                    <a:latin typeface="Cambria Math" panose="02040503050406030204" pitchFamily="18" charset="0"/>
                                  </a:rPr>
                                  <m:t>)</m:t>
                                </m:r>
                              </m:sup>
                            </m:sSubSup>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2</m:t>
                                </m:r>
                              </m:sub>
                            </m:sSub>
                            <m:r>
                              <a:rPr lang="en-US" altLang="ko-KR" sz="1708" i="1">
                                <a:latin typeface="Cambria Math" panose="02040503050406030204" pitchFamily="18" charset="0"/>
                              </a:rPr>
                              <m:t>+</m:t>
                            </m:r>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3</m:t>
                                </m:r>
                              </m:sub>
                              <m:sup>
                                <m:r>
                                  <a:rPr lang="en-US" altLang="ko-KR" sz="1708" i="1">
                                    <a:latin typeface="Cambria Math" panose="02040503050406030204" pitchFamily="18" charset="0"/>
                                  </a:rPr>
                                  <m:t>(</m:t>
                                </m:r>
                                <m:r>
                                  <a:rPr lang="en-US" altLang="ko-KR" sz="1708" i="1">
                                    <a:latin typeface="Cambria Math" panose="02040503050406030204" pitchFamily="18" charset="0"/>
                                  </a:rPr>
                                  <m:t>2</m:t>
                                </m:r>
                                <m:r>
                                  <a:rPr lang="en-US" altLang="ko-KR" sz="1708" i="1">
                                    <a:latin typeface="Cambria Math" panose="02040503050406030204" pitchFamily="18" charset="0"/>
                                  </a:rPr>
                                  <m:t>)</m:t>
                                </m:r>
                              </m:sup>
                            </m:sSubSup>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3</m:t>
                                </m:r>
                              </m:sub>
                            </m:sSub>
                          </m:e>
                          <m:e>
                            <m:r>
                              <a:rPr lang="en-US" altLang="ko-KR" sz="1708" i="1">
                                <a:latin typeface="Cambria Math" panose="02040503050406030204" pitchFamily="18" charset="0"/>
                              </a:rPr>
                              <m:t>⋮</m:t>
                            </m:r>
                          </m:e>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1</m:t>
                                </m:r>
                              </m:sub>
                              <m:sup>
                                <m:r>
                                  <a:rPr lang="en-US" altLang="ko-KR" sz="1708" i="1">
                                    <a:latin typeface="Cambria Math" panose="02040503050406030204" pitchFamily="18" charset="0"/>
                                  </a:rPr>
                                  <m:t>(</m:t>
                                </m:r>
                                <m:r>
                                  <m:rPr>
                                    <m:sty m:val="p"/>
                                  </m:rPr>
                                  <a:rPr lang="en-US" altLang="ko-KR" sz="1708" i="1">
                                    <a:latin typeface="Cambria Math" panose="02040503050406030204" pitchFamily="18" charset="0"/>
                                  </a:rPr>
                                  <m:t>m</m:t>
                                </m:r>
                                <m:r>
                                  <a:rPr lang="en-US" altLang="ko-KR" sz="1708" i="1">
                                    <a:latin typeface="Cambria Math" panose="02040503050406030204" pitchFamily="18" charset="0"/>
                                  </a:rPr>
                                  <m:t>)</m:t>
                                </m:r>
                              </m:sup>
                            </m:sSubSup>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1</m:t>
                                </m:r>
                              </m:sub>
                            </m:sSub>
                            <m:r>
                              <a:rPr lang="en-US" altLang="ko-KR" sz="1708" i="1">
                                <a:latin typeface="Cambria Math" panose="02040503050406030204" pitchFamily="18" charset="0"/>
                              </a:rPr>
                              <m:t>+</m:t>
                            </m:r>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2</m:t>
                                </m:r>
                              </m:sub>
                              <m:sup>
                                <m:r>
                                  <a:rPr lang="en-US" altLang="ko-KR" sz="1708" i="1">
                                    <a:latin typeface="Cambria Math" panose="02040503050406030204" pitchFamily="18" charset="0"/>
                                  </a:rPr>
                                  <m:t>(</m:t>
                                </m:r>
                                <m:r>
                                  <m:rPr>
                                    <m:sty m:val="p"/>
                                  </m:rPr>
                                  <a:rPr lang="en-US" altLang="ko-KR" sz="1708" i="1">
                                    <a:latin typeface="Cambria Math" panose="02040503050406030204" pitchFamily="18" charset="0"/>
                                  </a:rPr>
                                  <m:t>m</m:t>
                                </m:r>
                                <m:r>
                                  <a:rPr lang="en-US" altLang="ko-KR" sz="1708" i="1">
                                    <a:latin typeface="Cambria Math" panose="02040503050406030204" pitchFamily="18" charset="0"/>
                                  </a:rPr>
                                  <m:t>)</m:t>
                                </m:r>
                              </m:sup>
                            </m:sSubSup>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2</m:t>
                                </m:r>
                              </m:sub>
                            </m:sSub>
                            <m:r>
                              <a:rPr lang="en-US" altLang="ko-KR" sz="1708" i="1">
                                <a:latin typeface="Cambria Math" panose="02040503050406030204" pitchFamily="18" charset="0"/>
                              </a:rPr>
                              <m:t>+</m:t>
                            </m:r>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3</m:t>
                                </m:r>
                              </m:sub>
                              <m:sup>
                                <m:r>
                                  <a:rPr lang="en-US" altLang="ko-KR" sz="1708" i="1">
                                    <a:latin typeface="Cambria Math" panose="02040503050406030204" pitchFamily="18" charset="0"/>
                                  </a:rPr>
                                  <m:t>(</m:t>
                                </m:r>
                                <m:r>
                                  <m:rPr>
                                    <m:sty m:val="p"/>
                                  </m:rPr>
                                  <a:rPr lang="en-US" altLang="ko-KR" sz="1708" i="1">
                                    <a:latin typeface="Cambria Math" panose="02040503050406030204" pitchFamily="18" charset="0"/>
                                  </a:rPr>
                                  <m:t>m</m:t>
                                </m:r>
                                <m:r>
                                  <a:rPr lang="en-US" altLang="ko-KR" sz="1708" i="1">
                                    <a:latin typeface="Cambria Math" panose="02040503050406030204" pitchFamily="18" charset="0"/>
                                  </a:rPr>
                                  <m:t>)</m:t>
                                </m:r>
                              </m:sup>
                            </m:sSubSup>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3</m:t>
                                </m:r>
                              </m:sub>
                            </m:sSub>
                          </m:e>
                        </m:eqArr>
                      </m:e>
                    </m:d>
                  </m:oMath>
                </a14:m>
                <a:endParaRPr lang="en-US" altLang="ko-KR" sz="1708">
                  <a:latin typeface="Consolas" panose="020B0609020204030204" pitchFamily="49" charset="0"/>
                </a:endParaRPr>
              </a:p>
            </p:txBody>
          </p:sp>
        </mc:Choice>
        <mc:Fallback xmlns="">
          <p:sp>
            <p:nvSpPr>
              <p:cNvPr id="47" name="직사각형 46">
                <a:extLst>
                  <a:ext uri="{FF2B5EF4-FFF2-40B4-BE49-F238E27FC236}">
                    <a16:creationId xmlns:a16="http://schemas.microsoft.com/office/drawing/2014/main" id="{83A86E6C-4653-41EF-B56F-150A21895B04}"/>
                  </a:ext>
                </a:extLst>
              </p:cNvPr>
              <p:cNvSpPr>
                <a:spLocks noRot="1" noChangeAspect="1" noMove="1" noResize="1" noEditPoints="1" noAdjustHandles="1" noChangeArrowheads="1" noChangeShapeType="1" noTextEdit="1"/>
              </p:cNvSpPr>
              <p:nvPr/>
            </p:nvSpPr>
            <p:spPr>
              <a:xfrm>
                <a:off x="1067705" y="1186567"/>
                <a:ext cx="7770587" cy="1369029"/>
              </a:xfrm>
              <a:prstGeom prst="rect">
                <a:avLst/>
              </a:prstGeom>
              <a:blipFill>
                <a:blip r:embed="rId4"/>
                <a:stretch>
                  <a:fillRect/>
                </a:stretch>
              </a:blipFill>
            </p:spPr>
            <p:txBody>
              <a:bodyPr/>
              <a:lstStyle/>
              <a:p>
                <a:r>
                  <a:rPr lang="ko-KR" altLang="en-US">
                    <a:noFill/>
                  </a:rPr>
                  <a:t> </a:t>
                </a:r>
              </a:p>
            </p:txBody>
          </p:sp>
        </mc:Fallback>
      </mc:AlternateContent>
      <p:sp>
        <p:nvSpPr>
          <p:cNvPr id="48" name="TextBox 47">
            <a:extLst>
              <a:ext uri="{FF2B5EF4-FFF2-40B4-BE49-F238E27FC236}">
                <a16:creationId xmlns:a16="http://schemas.microsoft.com/office/drawing/2014/main" id="{2D69C198-3A6C-480E-A0DF-A99A9488EBB4}"/>
              </a:ext>
            </a:extLst>
          </p:cNvPr>
          <p:cNvSpPr txBox="1"/>
          <p:nvPr/>
        </p:nvSpPr>
        <p:spPr>
          <a:xfrm>
            <a:off x="1068744" y="4792847"/>
            <a:ext cx="8060720" cy="1143646"/>
          </a:xfrm>
          <a:prstGeom prst="rect">
            <a:avLst/>
          </a:prstGeom>
          <a:noFill/>
        </p:spPr>
        <p:txBody>
          <a:bodyPr wrap="square" rtlCol="0">
            <a:spAutoFit/>
          </a:bodyPr>
          <a:lstStyle/>
          <a:p>
            <a:pPr algn="l"/>
            <a:r>
              <a:rPr lang="ko-KR" altLang="en-US" sz="1708" b="1">
                <a:latin typeface="+mj-ea"/>
                <a:ea typeface="+mj-ea"/>
              </a:rPr>
              <a:t>첫 번째 행렬의 열</a:t>
            </a:r>
            <a:r>
              <a:rPr lang="en-US" altLang="ko-KR" sz="1708" b="1">
                <a:latin typeface="+mj-ea"/>
                <a:ea typeface="+mj-ea"/>
              </a:rPr>
              <a:t>(n)</a:t>
            </a:r>
            <a:r>
              <a:rPr lang="ko-KR" altLang="en-US" sz="1708" b="1">
                <a:latin typeface="+mj-ea"/>
                <a:ea typeface="+mj-ea"/>
              </a:rPr>
              <a:t>과 두 번째 행렬의 행</a:t>
            </a:r>
            <a:r>
              <a:rPr lang="en-US" altLang="ko-KR" sz="1708" b="1">
                <a:latin typeface="+mj-ea"/>
                <a:ea typeface="+mj-ea"/>
              </a:rPr>
              <a:t>(n)</a:t>
            </a:r>
            <a:r>
              <a:rPr lang="ko-KR" altLang="en-US" sz="1708" b="1">
                <a:latin typeface="+mj-ea"/>
                <a:ea typeface="+mj-ea"/>
              </a:rPr>
              <a:t>의 크기는 반드시 같아야 한다</a:t>
            </a:r>
            <a:r>
              <a:rPr lang="en-US" altLang="ko-KR" sz="1708" b="1">
                <a:latin typeface="+mj-ea"/>
                <a:ea typeface="+mj-ea"/>
              </a:rPr>
              <a:t>.</a:t>
            </a:r>
          </a:p>
          <a:p>
            <a:pPr algn="l"/>
            <a:endParaRPr lang="en-US" altLang="ko-KR" sz="1708" b="1">
              <a:latin typeface="+mj-ea"/>
              <a:ea typeface="+mj-ea"/>
            </a:endParaRPr>
          </a:p>
          <a:p>
            <a:r>
              <a:rPr lang="ko-KR" altLang="en-US" sz="1708" b="1">
                <a:latin typeface="+mj-ea"/>
                <a:ea typeface="+mj-ea"/>
              </a:rPr>
              <a:t>곱 결과의 크기는 첫 번째 행렬의 행</a:t>
            </a:r>
            <a:r>
              <a:rPr lang="en-US" altLang="ko-KR" sz="1708" b="1">
                <a:latin typeface="+mj-ea"/>
                <a:ea typeface="+mj-ea"/>
              </a:rPr>
              <a:t>(m)</a:t>
            </a:r>
            <a:r>
              <a:rPr lang="ko-KR" altLang="en-US" sz="1708" b="1">
                <a:latin typeface="+mj-ea"/>
                <a:ea typeface="+mj-ea"/>
              </a:rPr>
              <a:t>과 두 번째 행렬의 열</a:t>
            </a:r>
            <a:r>
              <a:rPr lang="en-US" altLang="ko-KR" sz="1708" b="1">
                <a:latin typeface="+mj-ea"/>
                <a:ea typeface="+mj-ea"/>
              </a:rPr>
              <a:t>(k)</a:t>
            </a:r>
            <a:r>
              <a:rPr lang="ko-KR" altLang="en-US" sz="1708" b="1">
                <a:latin typeface="+mj-ea"/>
                <a:ea typeface="+mj-ea"/>
              </a:rPr>
              <a:t>의 크기가 된다</a:t>
            </a:r>
            <a:r>
              <a:rPr lang="en-US" altLang="ko-KR" sz="1708" b="1">
                <a:latin typeface="+mj-ea"/>
                <a:ea typeface="+mj-ea"/>
              </a:rPr>
              <a:t>.</a:t>
            </a:r>
          </a:p>
          <a:p>
            <a:pPr algn="l"/>
            <a:endParaRPr lang="ko-KR" altLang="en-US" sz="1708" b="1">
              <a:latin typeface="+mj-ea"/>
              <a:ea typeface="+mj-ea"/>
            </a:endParaRPr>
          </a:p>
        </p:txBody>
      </p:sp>
      <p:sp>
        <p:nvSpPr>
          <p:cNvPr id="2" name="TextBox 1">
            <a:extLst>
              <a:ext uri="{FF2B5EF4-FFF2-40B4-BE49-F238E27FC236}">
                <a16:creationId xmlns:a16="http://schemas.microsoft.com/office/drawing/2014/main" id="{0F980B1B-73D6-42EC-98BE-0475057B90BC}"/>
              </a:ext>
            </a:extLst>
          </p:cNvPr>
          <p:cNvSpPr txBox="1"/>
          <p:nvPr/>
        </p:nvSpPr>
        <p:spPr>
          <a:xfrm>
            <a:off x="1934072" y="2554202"/>
            <a:ext cx="1627369" cy="442750"/>
          </a:xfrm>
          <a:prstGeom prst="rect">
            <a:avLst/>
          </a:prstGeom>
          <a:noFill/>
        </p:spPr>
        <p:txBody>
          <a:bodyPr wrap="none" rtlCol="0">
            <a:spAutoFit/>
          </a:bodyPr>
          <a:lstStyle/>
          <a:p>
            <a:pPr algn="l"/>
            <a:r>
              <a:rPr lang="en-US" altLang="ko-KR" sz="2277">
                <a:latin typeface="Consolas" panose="020B0609020204030204" pitchFamily="49" charset="0"/>
              </a:rPr>
              <a:t>(364, </a:t>
            </a:r>
            <a:r>
              <a:rPr lang="en-US" altLang="ko-KR" sz="2277">
                <a:solidFill>
                  <a:srgbClr val="FF0000"/>
                </a:solidFill>
                <a:latin typeface="Consolas" panose="020B0609020204030204" pitchFamily="49" charset="0"/>
              </a:rPr>
              <a:t>30</a:t>
            </a:r>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9" name="TextBox 8">
            <a:extLst>
              <a:ext uri="{FF2B5EF4-FFF2-40B4-BE49-F238E27FC236}">
                <a16:creationId xmlns:a16="http://schemas.microsoft.com/office/drawing/2014/main" id="{6EEA271D-696E-4E15-A0E7-82B379D51D04}"/>
              </a:ext>
            </a:extLst>
          </p:cNvPr>
          <p:cNvSpPr txBox="1"/>
          <p:nvPr/>
        </p:nvSpPr>
        <p:spPr>
          <a:xfrm>
            <a:off x="3446309" y="2554202"/>
            <a:ext cx="3390672" cy="442750"/>
          </a:xfrm>
          <a:prstGeom prst="rect">
            <a:avLst/>
          </a:prstGeom>
          <a:noFill/>
        </p:spPr>
        <p:txBody>
          <a:bodyPr wrap="none" rtlCol="0">
            <a:spAutoFit/>
          </a:bodyPr>
          <a:lstStyle/>
          <a:p>
            <a:pPr algn="l"/>
            <a:r>
              <a:rPr lang="en-US" altLang="ko-KR" sz="2277">
                <a:latin typeface="Consolas" panose="020B0609020204030204" pitchFamily="49" charset="0"/>
              </a:rPr>
              <a:t>(</a:t>
            </a:r>
            <a:r>
              <a:rPr lang="en-US" altLang="ko-KR" sz="2277">
                <a:solidFill>
                  <a:srgbClr val="FF0000"/>
                </a:solidFill>
                <a:latin typeface="Consolas" panose="020B0609020204030204" pitchFamily="49" charset="0"/>
              </a:rPr>
              <a:t>30</a:t>
            </a:r>
            <a:r>
              <a:rPr lang="en-US" altLang="ko-KR" sz="2277">
                <a:latin typeface="Consolas" panose="020B0609020204030204" pitchFamily="49" charset="0"/>
              </a:rPr>
              <a:t>, 1) =&gt; (364, 1) </a:t>
            </a:r>
            <a:endParaRPr lang="ko-KR" altLang="en-US" sz="2277">
              <a:latin typeface="Consolas" panose="020B0609020204030204" pitchFamily="49" charset="0"/>
            </a:endParaRPr>
          </a:p>
        </p:txBody>
      </p:sp>
      <p:sp>
        <p:nvSpPr>
          <p:cNvPr id="3" name="텍스트 개체 틀 2">
            <a:extLst>
              <a:ext uri="{FF2B5EF4-FFF2-40B4-BE49-F238E27FC236}">
                <a16:creationId xmlns:a16="http://schemas.microsoft.com/office/drawing/2014/main" id="{5E840FBB-370E-4C2E-8A0C-9706124DD072}"/>
              </a:ext>
            </a:extLst>
          </p:cNvPr>
          <p:cNvSpPr>
            <a:spLocks noGrp="1"/>
          </p:cNvSpPr>
          <p:nvPr>
            <p:ph type="body" sz="quarter" idx="19"/>
          </p:nvPr>
        </p:nvSpPr>
        <p:spPr/>
        <p:txBody>
          <a:bodyPr/>
          <a:lstStyle/>
          <a:p>
            <a:r>
              <a:rPr lang="ko-KR" altLang="en-US"/>
              <a:t>배치경사 하강법</a:t>
            </a:r>
          </a:p>
        </p:txBody>
      </p:sp>
      <p:sp>
        <p:nvSpPr>
          <p:cNvPr id="5" name="텍스트 개체 틀 6">
            <a:extLst>
              <a:ext uri="{FF2B5EF4-FFF2-40B4-BE49-F238E27FC236}">
                <a16:creationId xmlns:a16="http://schemas.microsoft.com/office/drawing/2014/main" id="{1995BFA8-6E4F-4DB6-955D-A81EC1132544}"/>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6CB17B0A-8CF9-476A-9790-1E8FF65F8BE1}"/>
                  </a:ext>
                </a:extLst>
              </p:cNvPr>
              <p:cNvSpPr txBox="1"/>
              <p:nvPr/>
            </p:nvSpPr>
            <p:spPr>
              <a:xfrm>
                <a:off x="3221634" y="600043"/>
                <a:ext cx="4294445" cy="461665"/>
              </a:xfrm>
              <a:prstGeom prst="rect">
                <a:avLst/>
              </a:prstGeom>
              <a:noFill/>
            </p:spPr>
            <p:txBody>
              <a:bodyPr wrap="none" rtlCol="0">
                <a:spAutoFit/>
              </a:bodyPr>
              <a:lstStyle/>
              <a:p>
                <a:pPr algn="l"/>
                <a14:m>
                  <m:oMath xmlns:m="http://schemas.openxmlformats.org/officeDocument/2006/math">
                    <m:sSub>
                      <m:sSubPr>
                        <m:ctrlPr>
                          <a:rPr lang="en-US" altLang="ko-KR" sz="2400" i="1" smtClean="0">
                            <a:latin typeface="Cambria Math" panose="02040503050406030204" pitchFamily="18" charset="0"/>
                          </a:rPr>
                        </m:ctrlPr>
                      </m:sSubPr>
                      <m:e>
                        <m:r>
                          <m:rPr>
                            <m:sty m:val="p"/>
                          </m:rPr>
                          <a:rPr lang="en-US" altLang="ko-KR" sz="2400" i="1">
                            <a:latin typeface="Cambria Math" panose="02040503050406030204" pitchFamily="18" charset="0"/>
                          </a:rPr>
                          <m:t>x</m:t>
                        </m:r>
                      </m:e>
                      <m:sub>
                        <m:r>
                          <a:rPr lang="en-US" altLang="ko-KR" sz="2400" i="1">
                            <a:latin typeface="Cambria Math" panose="02040503050406030204" pitchFamily="18" charset="0"/>
                          </a:rPr>
                          <m:t>1</m:t>
                        </m:r>
                      </m:sub>
                    </m:sSub>
                    <m:r>
                      <a:rPr lang="en-US" altLang="ko-KR" sz="2400" i="1">
                        <a:latin typeface="Cambria Math" panose="02040503050406030204" pitchFamily="18" charset="0"/>
                        <a:ea typeface="Cambria Math" panose="02040503050406030204" pitchFamily="18" charset="0"/>
                      </a:rPr>
                      <m:t>×</m:t>
                    </m:r>
                    <m:sSub>
                      <m:sSubPr>
                        <m:ctrlPr>
                          <a:rPr lang="en-US" altLang="ko-KR" sz="2400" i="1">
                            <a:latin typeface="Cambria Math" panose="02040503050406030204" pitchFamily="18" charset="0"/>
                          </a:rPr>
                        </m:ctrlPr>
                      </m:sSubPr>
                      <m:e>
                        <m:r>
                          <m:rPr>
                            <m:sty m:val="p"/>
                          </m:rPr>
                          <a:rPr lang="en-US" altLang="ko-KR" sz="2400" i="1">
                            <a:latin typeface="Cambria Math" panose="02040503050406030204" pitchFamily="18" charset="0"/>
                          </a:rPr>
                          <m:t>w</m:t>
                        </m:r>
                      </m:e>
                      <m:sub>
                        <m:r>
                          <a:rPr lang="en-US" altLang="ko-KR" sz="2400" i="1">
                            <a:latin typeface="Cambria Math" panose="02040503050406030204" pitchFamily="18" charset="0"/>
                          </a:rPr>
                          <m:t>1</m:t>
                        </m:r>
                      </m:sub>
                    </m:sSub>
                  </m:oMath>
                </a14:m>
                <a:r>
                  <a:rPr lang="en-US" altLang="ko-KR" sz="2400">
                    <a:latin typeface="Consolas" panose="020B0609020204030204" pitchFamily="49" charset="0"/>
                  </a:rPr>
                  <a:t>+</a:t>
                </a:r>
                <a:r>
                  <a:rPr lang="en-US" altLang="ko-KR" sz="2400"/>
                  <a:t> </a:t>
                </a:r>
                <a14:m>
                  <m:oMath xmlns:m="http://schemas.openxmlformats.org/officeDocument/2006/math">
                    <m:sSub>
                      <m:sSubPr>
                        <m:ctrlPr>
                          <a:rPr lang="en-US" altLang="ko-KR" sz="2400" i="1">
                            <a:latin typeface="Cambria Math" panose="02040503050406030204" pitchFamily="18" charset="0"/>
                          </a:rPr>
                        </m:ctrlPr>
                      </m:sSubPr>
                      <m:e>
                        <m:r>
                          <m:rPr>
                            <m:sty m:val="p"/>
                          </m:rPr>
                          <a:rPr lang="en-US" altLang="ko-KR" sz="2400" i="1">
                            <a:latin typeface="Cambria Math" panose="02040503050406030204" pitchFamily="18" charset="0"/>
                          </a:rPr>
                          <m:t>x</m:t>
                        </m:r>
                      </m:e>
                      <m:sub>
                        <m:r>
                          <a:rPr lang="en-US" altLang="ko-KR" sz="2400" i="1">
                            <a:latin typeface="Cambria Math" panose="02040503050406030204" pitchFamily="18" charset="0"/>
                          </a:rPr>
                          <m:t>2</m:t>
                        </m:r>
                      </m:sub>
                    </m:sSub>
                    <m:r>
                      <a:rPr lang="en-US" altLang="ko-KR" sz="2400" i="1">
                        <a:latin typeface="Cambria Math" panose="02040503050406030204" pitchFamily="18" charset="0"/>
                        <a:ea typeface="Cambria Math" panose="02040503050406030204" pitchFamily="18" charset="0"/>
                      </a:rPr>
                      <m:t>×</m:t>
                    </m:r>
                    <m:sSub>
                      <m:sSubPr>
                        <m:ctrlPr>
                          <a:rPr lang="en-US" altLang="ko-KR" sz="2400" i="1">
                            <a:latin typeface="Cambria Math" panose="02040503050406030204" pitchFamily="18" charset="0"/>
                          </a:rPr>
                        </m:ctrlPr>
                      </m:sSubPr>
                      <m:e>
                        <m:r>
                          <m:rPr>
                            <m:sty m:val="p"/>
                          </m:rPr>
                          <a:rPr lang="en-US" altLang="ko-KR" sz="2400" i="1">
                            <a:latin typeface="Cambria Math" panose="02040503050406030204" pitchFamily="18" charset="0"/>
                          </a:rPr>
                          <m:t>w</m:t>
                        </m:r>
                      </m:e>
                      <m:sub>
                        <m:r>
                          <a:rPr lang="en-US" altLang="ko-KR" sz="2400" i="1">
                            <a:latin typeface="Cambria Math" panose="02040503050406030204" pitchFamily="18" charset="0"/>
                          </a:rPr>
                          <m:t>2</m:t>
                        </m:r>
                      </m:sub>
                    </m:sSub>
                  </m:oMath>
                </a14:m>
                <a:r>
                  <a:rPr lang="en-US" altLang="ko-KR" sz="2400">
                    <a:latin typeface="Consolas" panose="020B0609020204030204" pitchFamily="49" charset="0"/>
                  </a:rPr>
                  <a:t>+</a:t>
                </a:r>
                <a:r>
                  <a:rPr lang="en-US" altLang="ko-KR" sz="2400"/>
                  <a:t> </a:t>
                </a:r>
                <a14:m>
                  <m:oMath xmlns:m="http://schemas.openxmlformats.org/officeDocument/2006/math">
                    <m:sSub>
                      <m:sSubPr>
                        <m:ctrlPr>
                          <a:rPr lang="en-US" altLang="ko-KR" sz="2400" i="1">
                            <a:latin typeface="Cambria Math" panose="02040503050406030204" pitchFamily="18" charset="0"/>
                          </a:rPr>
                        </m:ctrlPr>
                      </m:sSubPr>
                      <m:e>
                        <m:r>
                          <m:rPr>
                            <m:sty m:val="p"/>
                          </m:rPr>
                          <a:rPr lang="en-US" altLang="ko-KR" sz="2400" i="1">
                            <a:latin typeface="Cambria Math" panose="02040503050406030204" pitchFamily="18" charset="0"/>
                          </a:rPr>
                          <m:t>x</m:t>
                        </m:r>
                      </m:e>
                      <m:sub>
                        <m:r>
                          <a:rPr lang="en-US" altLang="ko-KR" sz="2400" i="1">
                            <a:latin typeface="Cambria Math" panose="02040503050406030204" pitchFamily="18" charset="0"/>
                          </a:rPr>
                          <m:t>3</m:t>
                        </m:r>
                      </m:sub>
                    </m:sSub>
                    <m:r>
                      <a:rPr lang="en-US" altLang="ko-KR" sz="2400" i="1">
                        <a:latin typeface="Cambria Math" panose="02040503050406030204" pitchFamily="18" charset="0"/>
                        <a:ea typeface="Cambria Math" panose="02040503050406030204" pitchFamily="18" charset="0"/>
                      </a:rPr>
                      <m:t>×</m:t>
                    </m:r>
                    <m:sSub>
                      <m:sSubPr>
                        <m:ctrlPr>
                          <a:rPr lang="en-US" altLang="ko-KR" sz="2400" i="1">
                            <a:latin typeface="Cambria Math" panose="02040503050406030204" pitchFamily="18" charset="0"/>
                          </a:rPr>
                        </m:ctrlPr>
                      </m:sSubPr>
                      <m:e>
                        <m:r>
                          <m:rPr>
                            <m:sty m:val="p"/>
                          </m:rPr>
                          <a:rPr lang="en-US" altLang="ko-KR" sz="2400" i="1">
                            <a:latin typeface="Cambria Math" panose="02040503050406030204" pitchFamily="18" charset="0"/>
                          </a:rPr>
                          <m:t>w</m:t>
                        </m:r>
                      </m:e>
                      <m:sub>
                        <m:r>
                          <a:rPr lang="en-US" altLang="ko-KR" sz="2400" i="1">
                            <a:latin typeface="Cambria Math" panose="02040503050406030204" pitchFamily="18" charset="0"/>
                          </a:rPr>
                          <m:t>3</m:t>
                        </m:r>
                      </m:sub>
                    </m:sSub>
                    <m:r>
                      <a:rPr lang="en-US" altLang="ko-KR" sz="2400" b="0" i="1" smtClean="0">
                        <a:latin typeface="Cambria Math" panose="02040503050406030204" pitchFamily="18" charset="0"/>
                      </a:rPr>
                      <m:t>+</m:t>
                    </m:r>
                    <m:r>
                      <a:rPr lang="en-US" altLang="ko-KR" sz="2400" b="0" i="1" smtClean="0">
                        <a:latin typeface="Cambria Math" panose="02040503050406030204" pitchFamily="18" charset="0"/>
                      </a:rPr>
                      <m:t>𝑏</m:t>
                    </m:r>
                  </m:oMath>
                </a14:m>
                <a:endParaRPr lang="ko-KR" altLang="en-US" sz="2400">
                  <a:latin typeface="Consolas" panose="020B0609020204030204" pitchFamily="49" charset="0"/>
                </a:endParaRPr>
              </a:p>
            </p:txBody>
          </p:sp>
        </mc:Choice>
        <mc:Fallback xmlns="">
          <p:sp>
            <p:nvSpPr>
              <p:cNvPr id="4" name="TextBox 3">
                <a:extLst>
                  <a:ext uri="{FF2B5EF4-FFF2-40B4-BE49-F238E27FC236}">
                    <a16:creationId xmlns:a16="http://schemas.microsoft.com/office/drawing/2014/main" id="{6CB17B0A-8CF9-476A-9790-1E8FF65F8BE1}"/>
                  </a:ext>
                </a:extLst>
              </p:cNvPr>
              <p:cNvSpPr txBox="1">
                <a:spLocks noRot="1" noChangeAspect="1" noMove="1" noResize="1" noEditPoints="1" noAdjustHandles="1" noChangeArrowheads="1" noChangeShapeType="1" noTextEdit="1"/>
              </p:cNvSpPr>
              <p:nvPr/>
            </p:nvSpPr>
            <p:spPr>
              <a:xfrm>
                <a:off x="3221634" y="600043"/>
                <a:ext cx="4294445" cy="461665"/>
              </a:xfrm>
              <a:prstGeom prst="rect">
                <a:avLst/>
              </a:prstGeom>
              <a:blipFill>
                <a:blip r:embed="rId5"/>
                <a:stretch>
                  <a:fillRect t="-10526" b="-28947"/>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589730222"/>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TextBox 97">
            <a:extLst>
              <a:ext uri="{FF2B5EF4-FFF2-40B4-BE49-F238E27FC236}">
                <a16:creationId xmlns:a16="http://schemas.microsoft.com/office/drawing/2014/main" id="{F60AC3DA-F289-4C4D-B3A1-C2D3D8BD2F0D}"/>
              </a:ext>
            </a:extLst>
          </p:cNvPr>
          <p:cNvSpPr txBox="1"/>
          <p:nvPr/>
        </p:nvSpPr>
        <p:spPr>
          <a:xfrm>
            <a:off x="599473" y="909395"/>
            <a:ext cx="5733626" cy="400110"/>
          </a:xfrm>
          <a:prstGeom prst="rect">
            <a:avLst/>
          </a:prstGeom>
          <a:noFill/>
        </p:spPr>
        <p:txBody>
          <a:bodyPr wrap="square" rtlCol="0">
            <a:spAutoFit/>
          </a:bodyPr>
          <a:lstStyle/>
          <a:p>
            <a:pPr algn="l"/>
            <a:r>
              <a:rPr lang="ko-KR" altLang="en-US" sz="2000" b="1">
                <a:latin typeface="+mj-ea"/>
                <a:ea typeface="+mj-ea"/>
              </a:rPr>
              <a:t>정방향 계산을 행렬 곱셈으로 표현</a:t>
            </a:r>
          </a:p>
        </p:txBody>
      </p:sp>
      <mc:AlternateContent xmlns:mc="http://schemas.openxmlformats.org/markup-compatibility/2006" xmlns:a14="http://schemas.microsoft.com/office/drawing/2010/main">
        <mc:Choice Requires="a14">
          <p:sp>
            <p:nvSpPr>
              <p:cNvPr id="47" name="직사각형 46">
                <a:extLst>
                  <a:ext uri="{FF2B5EF4-FFF2-40B4-BE49-F238E27FC236}">
                    <a16:creationId xmlns:a16="http://schemas.microsoft.com/office/drawing/2014/main" id="{83A86E6C-4653-41EF-B56F-150A21895B04}"/>
                  </a:ext>
                </a:extLst>
              </p:cNvPr>
              <p:cNvSpPr/>
              <p:nvPr/>
            </p:nvSpPr>
            <p:spPr>
              <a:xfrm>
                <a:off x="1063630" y="1976968"/>
                <a:ext cx="8228450" cy="1102418"/>
              </a:xfrm>
              <a:prstGeom prst="rect">
                <a:avLst/>
              </a:prstGeom>
              <a:solidFill>
                <a:srgbClr val="E2E2F6"/>
              </a:solidFill>
            </p:spPr>
            <p:txBody>
              <a:bodyPr wrap="square">
                <a:spAutoFit/>
              </a:bodyPr>
              <a:lstStyle/>
              <a:p>
                <a14:m>
                  <m:oMath xmlns:m="http://schemas.openxmlformats.org/officeDocument/2006/math">
                    <m:r>
                      <m:rPr>
                        <m:sty m:val="p"/>
                      </m:rPr>
                      <a:rPr lang="en-US" altLang="ko-KR" sz="1708" i="1">
                        <a:latin typeface="Cambria Math" panose="02040503050406030204" pitchFamily="18" charset="0"/>
                      </a:rPr>
                      <m:t>XW</m:t>
                    </m:r>
                    <m:r>
                      <a:rPr lang="en-US" altLang="ko-KR" sz="1708" i="1">
                        <a:latin typeface="Cambria Math" panose="02040503050406030204" pitchFamily="18" charset="0"/>
                      </a:rPr>
                      <m:t>=</m:t>
                    </m:r>
                    <m:d>
                      <m:dPr>
                        <m:begChr m:val="["/>
                        <m:endChr m:val="]"/>
                        <m:ctrlPr>
                          <a:rPr lang="en-US" altLang="ko-KR" sz="1708" i="1">
                            <a:latin typeface="Cambria Math" panose="02040503050406030204" pitchFamily="18" charset="0"/>
                          </a:rPr>
                        </m:ctrlPr>
                      </m:dPr>
                      <m:e>
                        <m:m>
                          <m:mPr>
                            <m:mcs>
                              <m:mc>
                                <m:mcPr>
                                  <m:count m:val="3"/>
                                  <m:mcJc m:val="center"/>
                                </m:mcPr>
                              </m:mc>
                            </m:mcs>
                            <m:ctrlPr>
                              <a:rPr lang="en-US" altLang="ko-KR" sz="1708" i="1">
                                <a:latin typeface="Cambria Math" panose="02040503050406030204" pitchFamily="18" charset="0"/>
                              </a:rPr>
                            </m:ctrlPr>
                          </m:mPr>
                          <m:mr>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1</m:t>
                                  </m:r>
                                </m:sub>
                                <m:sup>
                                  <m:r>
                                    <a:rPr lang="en-US" altLang="ko-KR" sz="1708" i="1">
                                      <a:latin typeface="Cambria Math" panose="02040503050406030204" pitchFamily="18" charset="0"/>
                                    </a:rPr>
                                    <m:t>(1)</m:t>
                                  </m:r>
                                </m:sup>
                              </m:sSubSup>
                            </m:e>
                            <m:e>
                              <m:r>
                                <a:rPr lang="en-US" altLang="ko-KR" sz="1708" i="1">
                                  <a:latin typeface="Cambria Math" panose="02040503050406030204" pitchFamily="18" charset="0"/>
                                </a:rPr>
                                <m:t>⋯</m:t>
                              </m:r>
                            </m:e>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30</m:t>
                                  </m:r>
                                </m:sub>
                                <m:sup>
                                  <m:r>
                                    <a:rPr lang="en-US" altLang="ko-KR" sz="1708" i="1">
                                      <a:latin typeface="Cambria Math" panose="02040503050406030204" pitchFamily="18" charset="0"/>
                                    </a:rPr>
                                    <m:t>(1)</m:t>
                                  </m:r>
                                </m:sup>
                              </m:sSubSup>
                            </m:e>
                          </m:mr>
                          <m:mr>
                            <m:e>
                              <m:r>
                                <a:rPr lang="en-US" altLang="ko-KR" sz="1708" i="1">
                                  <a:latin typeface="Cambria Math" panose="02040503050406030204" pitchFamily="18" charset="0"/>
                                </a:rPr>
                                <m:t>⋮</m:t>
                              </m:r>
                            </m:e>
                            <m:e>
                              <m:r>
                                <a:rPr lang="en-US" altLang="ko-KR" sz="1708" i="1">
                                  <a:latin typeface="Cambria Math" panose="02040503050406030204" pitchFamily="18" charset="0"/>
                                </a:rPr>
                                <m:t>⋱</m:t>
                              </m:r>
                            </m:e>
                            <m:e>
                              <m:r>
                                <a:rPr lang="en-US" altLang="ko-KR" sz="1708" i="1">
                                  <a:latin typeface="Cambria Math" panose="02040503050406030204" pitchFamily="18" charset="0"/>
                                </a:rPr>
                                <m:t>⋮</m:t>
                              </m:r>
                            </m:e>
                          </m:mr>
                          <m:mr>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1</m:t>
                                  </m:r>
                                </m:sub>
                                <m:sup>
                                  <m:r>
                                    <a:rPr lang="en-US" altLang="ko-KR" sz="1708" i="1">
                                      <a:latin typeface="Cambria Math" panose="02040503050406030204" pitchFamily="18" charset="0"/>
                                    </a:rPr>
                                    <m:t>(364)</m:t>
                                  </m:r>
                                </m:sup>
                              </m:sSubSup>
                            </m:e>
                            <m:e>
                              <m:r>
                                <a:rPr lang="en-US" altLang="ko-KR" sz="1708" i="1">
                                  <a:latin typeface="Cambria Math" panose="02040503050406030204" pitchFamily="18" charset="0"/>
                                </a:rPr>
                                <m:t>⋯</m:t>
                              </m:r>
                            </m:e>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30</m:t>
                                  </m:r>
                                </m:sub>
                                <m:sup>
                                  <m:r>
                                    <a:rPr lang="en-US" altLang="ko-KR" sz="1708" i="1">
                                      <a:latin typeface="Cambria Math" panose="02040503050406030204" pitchFamily="18" charset="0"/>
                                    </a:rPr>
                                    <m:t>(364)</m:t>
                                  </m:r>
                                </m:sup>
                              </m:sSubSup>
                            </m:e>
                          </m:mr>
                        </m:m>
                      </m:e>
                    </m:d>
                    <m:d>
                      <m:dPr>
                        <m:begChr m:val="["/>
                        <m:endChr m:val="]"/>
                        <m:ctrlPr>
                          <a:rPr lang="en-US" altLang="ko-KR" sz="1708" i="1">
                            <a:latin typeface="Cambria Math" panose="02040503050406030204" pitchFamily="18" charset="0"/>
                          </a:rPr>
                        </m:ctrlPr>
                      </m:dPr>
                      <m:e>
                        <m:eqArr>
                          <m:eqArrPr>
                            <m:ctrlPr>
                              <a:rPr lang="en-US" altLang="ko-KR" sz="1708" i="1">
                                <a:latin typeface="Cambria Math" panose="02040503050406030204" pitchFamily="18" charset="0"/>
                              </a:rPr>
                            </m:ctrlPr>
                          </m:eqArrPr>
                          <m:e>
                            <m:m>
                              <m:mPr>
                                <m:mcs>
                                  <m:mc>
                                    <m:mcPr>
                                      <m:count m:val="1"/>
                                      <m:mcJc m:val="center"/>
                                    </m:mcPr>
                                  </m:mc>
                                </m:mcs>
                                <m:ctrlPr>
                                  <a:rPr lang="en-US" altLang="ko-KR" sz="1708" i="1">
                                    <a:latin typeface="Cambria Math" panose="02040503050406030204" pitchFamily="18" charset="0"/>
                                  </a:rPr>
                                </m:ctrlPr>
                              </m:mPr>
                              <m:mr>
                                <m:e>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1</m:t>
                                      </m:r>
                                    </m:sub>
                                  </m:sSub>
                                </m:e>
                              </m:mr>
                              <m:mr>
                                <m:e>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2</m:t>
                                      </m:r>
                                    </m:sub>
                                  </m:sSub>
                                </m:e>
                              </m:mr>
                            </m:m>
                          </m:e>
                          <m:e>
                            <m:r>
                              <a:rPr lang="en-US" altLang="ko-KR" sz="1708" i="1">
                                <a:latin typeface="Cambria Math" panose="02040503050406030204" pitchFamily="18" charset="0"/>
                              </a:rPr>
                              <m:t>⋮</m:t>
                            </m:r>
                          </m:e>
                          <m:e>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30</m:t>
                                </m:r>
                              </m:sub>
                            </m:sSub>
                          </m:e>
                        </m:eqArr>
                      </m:e>
                    </m:d>
                  </m:oMath>
                </a14:m>
                <a:r>
                  <a:rPr lang="en-US" altLang="ko-KR" sz="1708">
                    <a:latin typeface="Consolas" panose="020B0609020204030204" pitchFamily="49" charset="0"/>
                  </a:rPr>
                  <a:t> + </a:t>
                </a:r>
                <a14:m>
                  <m:oMath xmlns:m="http://schemas.openxmlformats.org/officeDocument/2006/math">
                    <m:d>
                      <m:dPr>
                        <m:begChr m:val="["/>
                        <m:endChr m:val="]"/>
                        <m:ctrlPr>
                          <a:rPr lang="en-US" altLang="ko-KR" sz="1708" i="1">
                            <a:latin typeface="Cambria Math" panose="02040503050406030204" pitchFamily="18" charset="0"/>
                          </a:rPr>
                        </m:ctrlPr>
                      </m:dPr>
                      <m:e>
                        <m:eqArr>
                          <m:eqArrPr>
                            <m:ctrlPr>
                              <a:rPr lang="en-US" altLang="ko-KR" sz="1708" i="1">
                                <a:latin typeface="Cambria Math" panose="02040503050406030204" pitchFamily="18" charset="0"/>
                              </a:rPr>
                            </m:ctrlPr>
                          </m:eqArrPr>
                          <m:e>
                            <m:r>
                              <m:rPr>
                                <m:sty m:val="p"/>
                              </m:rPr>
                              <a:rPr lang="en-US" altLang="ko-KR" sz="1708" i="1">
                                <a:latin typeface="Cambria Math" panose="02040503050406030204" pitchFamily="18" charset="0"/>
                              </a:rPr>
                              <m:t>b</m:t>
                            </m:r>
                          </m:e>
                          <m:e>
                            <m:r>
                              <m:rPr>
                                <m:sty m:val="p"/>
                              </m:rPr>
                              <a:rPr lang="en-US" altLang="ko-KR" sz="1708" i="1">
                                <a:latin typeface="Cambria Math" panose="02040503050406030204" pitchFamily="18" charset="0"/>
                              </a:rPr>
                              <m:t>b</m:t>
                            </m:r>
                          </m:e>
                          <m:e>
                            <m:r>
                              <a:rPr lang="en-US" altLang="ko-KR" sz="1708" i="1">
                                <a:latin typeface="Cambria Math" panose="02040503050406030204" pitchFamily="18" charset="0"/>
                              </a:rPr>
                              <m:t>⋮</m:t>
                            </m:r>
                          </m:e>
                          <m:e>
                            <m:r>
                              <m:rPr>
                                <m:sty m:val="p"/>
                              </m:rPr>
                              <a:rPr lang="en-US" altLang="ko-KR" sz="1708" i="1">
                                <a:latin typeface="Cambria Math" panose="02040503050406030204" pitchFamily="18" charset="0"/>
                              </a:rPr>
                              <m:t>b</m:t>
                            </m:r>
                          </m:e>
                        </m:eqArr>
                      </m:e>
                    </m:d>
                  </m:oMath>
                </a14:m>
                <a:r>
                  <a:rPr lang="en-US" altLang="ko-KR" sz="1708">
                    <a:latin typeface="Consolas" panose="020B0609020204030204" pitchFamily="49" charset="0"/>
                  </a:rPr>
                  <a:t>  = </a:t>
                </a:r>
                <a14:m>
                  <m:oMath xmlns:m="http://schemas.openxmlformats.org/officeDocument/2006/math">
                    <m:d>
                      <m:dPr>
                        <m:begChr m:val="["/>
                        <m:endChr m:val="]"/>
                        <m:ctrlPr>
                          <a:rPr lang="en-US" altLang="ko-KR" sz="1708" i="1">
                            <a:latin typeface="Cambria Math" panose="02040503050406030204" pitchFamily="18" charset="0"/>
                          </a:rPr>
                        </m:ctrlPr>
                      </m:dPr>
                      <m:e>
                        <m:eqArr>
                          <m:eqArrPr>
                            <m:ctrlPr>
                              <a:rPr lang="en-US" altLang="ko-KR" sz="1708" i="1">
                                <a:latin typeface="Cambria Math" panose="02040503050406030204" pitchFamily="18" charset="0"/>
                              </a:rPr>
                            </m:ctrlPr>
                          </m:eqArrPr>
                          <m:e>
                            <m:sSup>
                              <m:sSupPr>
                                <m:ctrlPr>
                                  <a:rPr lang="en-US" altLang="ko-KR" sz="1708" i="1">
                                    <a:latin typeface="Cambria Math" panose="02040503050406030204" pitchFamily="18" charset="0"/>
                                  </a:rPr>
                                </m:ctrlPr>
                              </m:sSupPr>
                              <m:e>
                                <m:r>
                                  <m:rPr>
                                    <m:sty m:val="p"/>
                                  </m:rPr>
                                  <a:rPr lang="en-US" altLang="ko-KR" sz="1708" i="1">
                                    <a:latin typeface="Cambria Math" panose="02040503050406030204" pitchFamily="18" charset="0"/>
                                  </a:rPr>
                                  <m:t>z</m:t>
                                </m:r>
                              </m:e>
                              <m:sup>
                                <m:r>
                                  <a:rPr lang="en-US" altLang="ko-KR" sz="1708" i="1">
                                    <a:latin typeface="Cambria Math" panose="02040503050406030204" pitchFamily="18" charset="0"/>
                                  </a:rPr>
                                  <m:t>(1)</m:t>
                                </m:r>
                              </m:sup>
                            </m:sSup>
                          </m:e>
                          <m:e>
                            <m:sSup>
                              <m:sSupPr>
                                <m:ctrlPr>
                                  <a:rPr lang="en-US" altLang="ko-KR" sz="1708" i="1">
                                    <a:latin typeface="Cambria Math" panose="02040503050406030204" pitchFamily="18" charset="0"/>
                                  </a:rPr>
                                </m:ctrlPr>
                              </m:sSupPr>
                              <m:e>
                                <m:r>
                                  <m:rPr>
                                    <m:sty m:val="p"/>
                                  </m:rPr>
                                  <a:rPr lang="en-US" altLang="ko-KR" sz="1708" i="1">
                                    <a:latin typeface="Cambria Math" panose="02040503050406030204" pitchFamily="18" charset="0"/>
                                  </a:rPr>
                                  <m:t>z</m:t>
                                </m:r>
                              </m:e>
                              <m:sup>
                                <m:r>
                                  <a:rPr lang="en-US" altLang="ko-KR" sz="1708" i="1">
                                    <a:latin typeface="Cambria Math" panose="02040503050406030204" pitchFamily="18" charset="0"/>
                                  </a:rPr>
                                  <m:t>(2)</m:t>
                                </m:r>
                              </m:sup>
                            </m:sSup>
                          </m:e>
                          <m:e>
                            <m:r>
                              <a:rPr lang="en-US" altLang="ko-KR" sz="1708" i="1">
                                <a:latin typeface="Cambria Math" panose="02040503050406030204" pitchFamily="18" charset="0"/>
                              </a:rPr>
                              <m:t>⋮</m:t>
                            </m:r>
                          </m:e>
                          <m:e>
                            <m:sSup>
                              <m:sSupPr>
                                <m:ctrlPr>
                                  <a:rPr lang="en-US" altLang="ko-KR" sz="1708" i="1">
                                    <a:latin typeface="Cambria Math" panose="02040503050406030204" pitchFamily="18" charset="0"/>
                                  </a:rPr>
                                </m:ctrlPr>
                              </m:sSupPr>
                              <m:e>
                                <m:r>
                                  <m:rPr>
                                    <m:sty m:val="p"/>
                                  </m:rPr>
                                  <a:rPr lang="en-US" altLang="ko-KR" sz="1708" i="1">
                                    <a:latin typeface="Cambria Math" panose="02040503050406030204" pitchFamily="18" charset="0"/>
                                  </a:rPr>
                                  <m:t>z</m:t>
                                </m:r>
                              </m:e>
                              <m:sup>
                                <m:r>
                                  <a:rPr lang="en-US" altLang="ko-KR" sz="1708" i="1">
                                    <a:latin typeface="Cambria Math" panose="02040503050406030204" pitchFamily="18" charset="0"/>
                                  </a:rPr>
                                  <m:t>(364)</m:t>
                                </m:r>
                              </m:sup>
                            </m:sSup>
                          </m:e>
                        </m:eqArr>
                      </m:e>
                    </m:d>
                  </m:oMath>
                </a14:m>
                <a:r>
                  <a:rPr lang="en-US" altLang="ko-KR" sz="1708">
                    <a:latin typeface="Consolas" panose="020B0609020204030204" pitchFamily="49" charset="0"/>
                  </a:rPr>
                  <a:t> </a:t>
                </a:r>
              </a:p>
            </p:txBody>
          </p:sp>
        </mc:Choice>
        <mc:Fallback xmlns="">
          <p:sp>
            <p:nvSpPr>
              <p:cNvPr id="47" name="직사각형 46">
                <a:extLst>
                  <a:ext uri="{FF2B5EF4-FFF2-40B4-BE49-F238E27FC236}">
                    <a16:creationId xmlns:a16="http://schemas.microsoft.com/office/drawing/2014/main" id="{83A86E6C-4653-41EF-B56F-150A21895B04}"/>
                  </a:ext>
                </a:extLst>
              </p:cNvPr>
              <p:cNvSpPr>
                <a:spLocks noRot="1" noChangeAspect="1" noMove="1" noResize="1" noEditPoints="1" noAdjustHandles="1" noChangeArrowheads="1" noChangeShapeType="1" noTextEdit="1"/>
              </p:cNvSpPr>
              <p:nvPr/>
            </p:nvSpPr>
            <p:spPr>
              <a:xfrm>
                <a:off x="1063630" y="1976968"/>
                <a:ext cx="8228450" cy="1102418"/>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 name="직사각형 7">
                <a:extLst>
                  <a:ext uri="{FF2B5EF4-FFF2-40B4-BE49-F238E27FC236}">
                    <a16:creationId xmlns:a16="http://schemas.microsoft.com/office/drawing/2014/main" id="{E2F0C4A9-F1E7-40A1-8CC1-BBCC250279D1}"/>
                  </a:ext>
                </a:extLst>
              </p:cNvPr>
              <p:cNvSpPr/>
              <p:nvPr/>
            </p:nvSpPr>
            <p:spPr>
              <a:xfrm>
                <a:off x="1063630" y="3609020"/>
                <a:ext cx="8228450" cy="1258999"/>
              </a:xfrm>
              <a:prstGeom prst="rect">
                <a:avLst/>
              </a:prstGeom>
              <a:solidFill>
                <a:srgbClr val="E2E2F6"/>
              </a:solidFill>
            </p:spPr>
            <p:txBody>
              <a:bodyPr wrap="square">
                <a:spAutoFit/>
              </a:bodyPr>
              <a:lstStyle/>
              <a:p>
                <a14:m>
                  <m:oMath xmlns:m="http://schemas.openxmlformats.org/officeDocument/2006/math">
                    <m:r>
                      <a:rPr lang="en-US" altLang="ko-KR" sz="1708" i="1">
                        <a:latin typeface="Cambria Math" panose="02040503050406030204" pitchFamily="18" charset="0"/>
                      </a:rPr>
                      <m:t>        =</m:t>
                    </m:r>
                    <m:d>
                      <m:dPr>
                        <m:begChr m:val="["/>
                        <m:endChr m:val="]"/>
                        <m:ctrlPr>
                          <a:rPr lang="en-US" altLang="ko-KR" sz="1708" i="1">
                            <a:latin typeface="Cambria Math" panose="02040503050406030204" pitchFamily="18" charset="0"/>
                          </a:rPr>
                        </m:ctrlPr>
                      </m:dPr>
                      <m:e>
                        <m:m>
                          <m:mPr>
                            <m:mcs>
                              <m:mc>
                                <m:mcPr>
                                  <m:count m:val="3"/>
                                  <m:mcJc m:val="center"/>
                                </m:mcPr>
                              </m:mc>
                            </m:mcs>
                            <m:ctrlPr>
                              <a:rPr lang="en-US" altLang="ko-KR" sz="1708" i="1">
                                <a:latin typeface="Cambria Math" panose="02040503050406030204" pitchFamily="18" charset="0"/>
                              </a:rPr>
                            </m:ctrlPr>
                          </m:mPr>
                          <m:mr>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1</m:t>
                                  </m:r>
                                </m:sub>
                                <m:sup>
                                  <m:r>
                                    <a:rPr lang="en-US" altLang="ko-KR" sz="1708" i="1">
                                      <a:latin typeface="Cambria Math" panose="02040503050406030204" pitchFamily="18" charset="0"/>
                                    </a:rPr>
                                    <m:t>(1)</m:t>
                                  </m:r>
                                </m:sup>
                              </m:sSubSup>
                            </m:e>
                            <m:e>
                              <m:r>
                                <a:rPr lang="en-US" altLang="ko-KR" sz="1708" i="1">
                                  <a:latin typeface="Cambria Math" panose="02040503050406030204" pitchFamily="18" charset="0"/>
                                </a:rPr>
                                <m:t>⋯</m:t>
                              </m:r>
                            </m:e>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30</m:t>
                                  </m:r>
                                </m:sub>
                                <m:sup>
                                  <m:r>
                                    <a:rPr lang="en-US" altLang="ko-KR" sz="1708" i="1">
                                      <a:latin typeface="Cambria Math" panose="02040503050406030204" pitchFamily="18" charset="0"/>
                                    </a:rPr>
                                    <m:t>(1)</m:t>
                                  </m:r>
                                </m:sup>
                              </m:sSubSup>
                            </m:e>
                          </m:mr>
                          <m:mr>
                            <m:e>
                              <m:r>
                                <a:rPr lang="en-US" altLang="ko-KR" sz="1708" i="1">
                                  <a:latin typeface="Cambria Math" panose="02040503050406030204" pitchFamily="18" charset="0"/>
                                </a:rPr>
                                <m:t>⋮</m:t>
                              </m:r>
                            </m:e>
                            <m:e>
                              <m:r>
                                <a:rPr lang="en-US" altLang="ko-KR" sz="1708" i="1">
                                  <a:latin typeface="Cambria Math" panose="02040503050406030204" pitchFamily="18" charset="0"/>
                                </a:rPr>
                                <m:t>⋱</m:t>
                              </m:r>
                            </m:e>
                            <m:e>
                              <m:r>
                                <a:rPr lang="en-US" altLang="ko-KR" sz="1708" i="1">
                                  <a:latin typeface="Cambria Math" panose="02040503050406030204" pitchFamily="18" charset="0"/>
                                </a:rPr>
                                <m:t>⋮</m:t>
                              </m:r>
                            </m:e>
                          </m:mr>
                          <m:mr>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1</m:t>
                                  </m:r>
                                </m:sub>
                                <m:sup>
                                  <m:r>
                                    <a:rPr lang="en-US" altLang="ko-KR" sz="1708" i="1">
                                      <a:latin typeface="Cambria Math" panose="02040503050406030204" pitchFamily="18" charset="0"/>
                                    </a:rPr>
                                    <m:t>(364)</m:t>
                                  </m:r>
                                </m:sup>
                              </m:sSubSup>
                            </m:e>
                            <m:e>
                              <m:r>
                                <a:rPr lang="en-US" altLang="ko-KR" sz="1708" i="1">
                                  <a:latin typeface="Cambria Math" panose="02040503050406030204" pitchFamily="18" charset="0"/>
                                </a:rPr>
                                <m:t>⋯</m:t>
                              </m:r>
                            </m:e>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30</m:t>
                                  </m:r>
                                </m:sub>
                                <m:sup>
                                  <m:r>
                                    <a:rPr lang="en-US" altLang="ko-KR" sz="1708" i="1">
                                      <a:latin typeface="Cambria Math" panose="02040503050406030204" pitchFamily="18" charset="0"/>
                                    </a:rPr>
                                    <m:t>(364)</m:t>
                                  </m:r>
                                </m:sup>
                              </m:sSubSup>
                            </m:e>
                          </m:mr>
                        </m:m>
                      </m:e>
                    </m:d>
                    <m:d>
                      <m:dPr>
                        <m:begChr m:val="["/>
                        <m:endChr m:val="]"/>
                        <m:ctrlPr>
                          <a:rPr lang="en-US" altLang="ko-KR" sz="1708" i="1">
                            <a:latin typeface="Cambria Math" panose="02040503050406030204" pitchFamily="18" charset="0"/>
                          </a:rPr>
                        </m:ctrlPr>
                      </m:dPr>
                      <m:e>
                        <m:eqArr>
                          <m:eqArrPr>
                            <m:ctrlPr>
                              <a:rPr lang="en-US" altLang="ko-KR" sz="1708" i="1">
                                <a:latin typeface="Cambria Math" panose="02040503050406030204" pitchFamily="18" charset="0"/>
                              </a:rPr>
                            </m:ctrlPr>
                          </m:eqArrPr>
                          <m:e>
                            <m:m>
                              <m:mPr>
                                <m:mcs>
                                  <m:mc>
                                    <m:mcPr>
                                      <m:count m:val="1"/>
                                      <m:mcJc m:val="center"/>
                                    </m:mcPr>
                                  </m:mc>
                                </m:mcs>
                                <m:ctrlPr>
                                  <a:rPr lang="en-US" altLang="ko-KR" sz="1708" i="1">
                                    <a:latin typeface="Cambria Math" panose="02040503050406030204" pitchFamily="18" charset="0"/>
                                  </a:rPr>
                                </m:ctrlPr>
                              </m:mPr>
                              <m:mr>
                                <m:e>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1</m:t>
                                      </m:r>
                                    </m:sub>
                                  </m:sSub>
                                </m:e>
                              </m:mr>
                              <m:mr>
                                <m:e>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2</m:t>
                                      </m:r>
                                    </m:sub>
                                  </m:sSub>
                                </m:e>
                              </m:mr>
                            </m:m>
                          </m:e>
                          <m:e>
                            <m:r>
                              <a:rPr lang="en-US" altLang="ko-KR" sz="1708" i="1">
                                <a:latin typeface="Cambria Math" panose="02040503050406030204" pitchFamily="18" charset="0"/>
                              </a:rPr>
                              <m:t>⋮</m:t>
                            </m:r>
                          </m:e>
                          <m:e>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30</m:t>
                                </m:r>
                              </m:sub>
                            </m:sSub>
                          </m:e>
                        </m:eqArr>
                      </m:e>
                    </m:d>
                  </m:oMath>
                </a14:m>
                <a:r>
                  <a:rPr lang="en-US" altLang="ko-KR" sz="1708">
                    <a:latin typeface="Consolas" panose="020B0609020204030204" pitchFamily="49" charset="0"/>
                  </a:rPr>
                  <a:t> + b = </a:t>
                </a:r>
                <a14:m>
                  <m:oMath xmlns:m="http://schemas.openxmlformats.org/officeDocument/2006/math">
                    <m:d>
                      <m:dPr>
                        <m:begChr m:val="["/>
                        <m:endChr m:val="]"/>
                        <m:ctrlPr>
                          <a:rPr lang="en-US" altLang="ko-KR" sz="1708" i="1">
                            <a:latin typeface="Cambria Math" panose="02040503050406030204" pitchFamily="18" charset="0"/>
                          </a:rPr>
                        </m:ctrlPr>
                      </m:dPr>
                      <m:e>
                        <m:m>
                          <m:mPr>
                            <m:mcs>
                              <m:mc>
                                <m:mcPr>
                                  <m:count m:val="1"/>
                                  <m:mcJc m:val="center"/>
                                </m:mcPr>
                              </m:mc>
                            </m:mcs>
                            <m:ctrlPr>
                              <a:rPr lang="en-US" altLang="ko-KR" sz="1708" i="1">
                                <a:latin typeface="Cambria Math" panose="02040503050406030204" pitchFamily="18" charset="0"/>
                              </a:rPr>
                            </m:ctrlPr>
                          </m:mPr>
                          <m:mr>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1</m:t>
                                  </m:r>
                                </m:sub>
                                <m:sup>
                                  <m:r>
                                    <a:rPr lang="en-US" altLang="ko-KR" sz="1708" i="1">
                                      <a:latin typeface="Cambria Math" panose="02040503050406030204" pitchFamily="18" charset="0"/>
                                    </a:rPr>
                                    <m:t>(1)</m:t>
                                  </m:r>
                                </m:sup>
                              </m:sSubSup>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1</m:t>
                                  </m:r>
                                </m:sub>
                              </m:sSub>
                              <m:r>
                                <a:rPr lang="en-US" altLang="ko-KR" sz="1708" i="1">
                                  <a:latin typeface="Cambria Math" panose="02040503050406030204" pitchFamily="18" charset="0"/>
                                </a:rPr>
                                <m:t>+</m:t>
                              </m:r>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2</m:t>
                                  </m:r>
                                </m:sub>
                                <m:sup>
                                  <m:r>
                                    <a:rPr lang="en-US" altLang="ko-KR" sz="1708" i="1">
                                      <a:latin typeface="Cambria Math" panose="02040503050406030204" pitchFamily="18" charset="0"/>
                                    </a:rPr>
                                    <m:t>(1)</m:t>
                                  </m:r>
                                </m:sup>
                              </m:sSubSup>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2</m:t>
                                  </m:r>
                                </m:sub>
                              </m:sSub>
                              <m:r>
                                <a:rPr lang="en-US" altLang="ko-KR" sz="1708" i="1">
                                  <a:latin typeface="Cambria Math" panose="02040503050406030204" pitchFamily="18" charset="0"/>
                                </a:rPr>
                                <m:t>+…+</m:t>
                              </m:r>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30</m:t>
                                  </m:r>
                                </m:sub>
                                <m:sup>
                                  <m:r>
                                    <a:rPr lang="en-US" altLang="ko-KR" sz="1708" i="1">
                                      <a:latin typeface="Cambria Math" panose="02040503050406030204" pitchFamily="18" charset="0"/>
                                    </a:rPr>
                                    <m:t>(1)</m:t>
                                  </m:r>
                                </m:sup>
                              </m:sSubSup>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30</m:t>
                                  </m:r>
                                </m:sub>
                              </m:sSub>
                              <m:r>
                                <a:rPr lang="en-US" altLang="ko-KR" sz="1708" i="1">
                                  <a:latin typeface="Cambria Math" panose="02040503050406030204" pitchFamily="18" charset="0"/>
                                </a:rPr>
                                <m:t>+</m:t>
                              </m:r>
                              <m:r>
                                <m:rPr>
                                  <m:sty m:val="p"/>
                                </m:rPr>
                                <a:rPr lang="en-US" altLang="ko-KR" sz="1708" i="1">
                                  <a:latin typeface="Cambria Math" panose="02040503050406030204" pitchFamily="18" charset="0"/>
                                </a:rPr>
                                <m:t>b</m:t>
                              </m:r>
                            </m:e>
                          </m:mr>
                          <m:mr>
                            <m:e>
                              <m:m>
                                <m:mPr>
                                  <m:mcs>
                                    <m:mc>
                                      <m:mcPr>
                                        <m:count m:val="1"/>
                                        <m:mcJc m:val="center"/>
                                      </m:mcPr>
                                    </m:mc>
                                  </m:mcs>
                                  <m:ctrlPr>
                                    <a:rPr lang="en-US" altLang="ko-KR" sz="1708" i="1">
                                      <a:latin typeface="Cambria Math" panose="02040503050406030204" pitchFamily="18" charset="0"/>
                                    </a:rPr>
                                  </m:ctrlPr>
                                </m:mPr>
                                <m:mr>
                                  <m:e>
                                    <m:r>
                                      <m:rPr>
                                        <m:brk m:alnAt="7"/>
                                      </m:rPr>
                                      <a:rPr lang="en-US" altLang="ko-KR" sz="1708" i="1">
                                        <a:latin typeface="Cambria Math" panose="02040503050406030204" pitchFamily="18" charset="0"/>
                                      </a:rPr>
                                      <m:t>⋮</m:t>
                                    </m:r>
                                  </m:e>
                                </m:mr>
                                <m:mr>
                                  <m:e>
                                    <m:r>
                                      <a:rPr lang="en-US" altLang="ko-KR" sz="1708" i="1">
                                        <a:latin typeface="Cambria Math" panose="02040503050406030204" pitchFamily="18" charset="0"/>
                                      </a:rPr>
                                      <m:t>⋮</m:t>
                                    </m:r>
                                  </m:e>
                                </m:mr>
                              </m:m>
                            </m:e>
                          </m:mr>
                          <m:mr>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1</m:t>
                                  </m:r>
                                </m:sub>
                                <m:sup>
                                  <m:r>
                                    <a:rPr lang="en-US" altLang="ko-KR" sz="1708" i="1">
                                      <a:latin typeface="Cambria Math" panose="02040503050406030204" pitchFamily="18" charset="0"/>
                                    </a:rPr>
                                    <m:t>(364)</m:t>
                                  </m:r>
                                </m:sup>
                              </m:sSubSup>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1</m:t>
                                  </m:r>
                                </m:sub>
                              </m:sSub>
                              <m:r>
                                <a:rPr lang="en-US" altLang="ko-KR" sz="1708" i="1">
                                  <a:latin typeface="Cambria Math" panose="02040503050406030204" pitchFamily="18" charset="0"/>
                                </a:rPr>
                                <m:t>+</m:t>
                              </m:r>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2</m:t>
                                  </m:r>
                                </m:sub>
                                <m:sup>
                                  <m:r>
                                    <a:rPr lang="en-US" altLang="ko-KR" sz="1708" i="1">
                                      <a:latin typeface="Cambria Math" panose="02040503050406030204" pitchFamily="18" charset="0"/>
                                    </a:rPr>
                                    <m:t>(364)</m:t>
                                  </m:r>
                                </m:sup>
                              </m:sSubSup>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2</m:t>
                                  </m:r>
                                </m:sub>
                              </m:sSub>
                              <m:r>
                                <a:rPr lang="en-US" altLang="ko-KR" sz="1708" i="1">
                                  <a:latin typeface="Cambria Math" panose="02040503050406030204" pitchFamily="18" charset="0"/>
                                </a:rPr>
                                <m:t>+…+</m:t>
                              </m:r>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30</m:t>
                                  </m:r>
                                </m:sub>
                                <m:sup>
                                  <m:r>
                                    <a:rPr lang="en-US" altLang="ko-KR" sz="1708" i="1">
                                      <a:latin typeface="Cambria Math" panose="02040503050406030204" pitchFamily="18" charset="0"/>
                                    </a:rPr>
                                    <m:t>(364)</m:t>
                                  </m:r>
                                </m:sup>
                              </m:sSubSup>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30</m:t>
                                  </m:r>
                                </m:sub>
                              </m:sSub>
                              <m:r>
                                <a:rPr lang="en-US" altLang="ko-KR" sz="1708" i="1">
                                  <a:latin typeface="Cambria Math" panose="02040503050406030204" pitchFamily="18" charset="0"/>
                                </a:rPr>
                                <m:t>+</m:t>
                              </m:r>
                              <m:r>
                                <m:rPr>
                                  <m:sty m:val="p"/>
                                </m:rPr>
                                <a:rPr lang="en-US" altLang="ko-KR" sz="1708" i="1">
                                  <a:latin typeface="Cambria Math" panose="02040503050406030204" pitchFamily="18" charset="0"/>
                                </a:rPr>
                                <m:t>b</m:t>
                              </m:r>
                            </m:e>
                          </m:mr>
                        </m:m>
                      </m:e>
                    </m:d>
                  </m:oMath>
                </a14:m>
                <a:r>
                  <a:rPr lang="en-US" altLang="ko-KR" sz="1708">
                    <a:latin typeface="Consolas" panose="020B0609020204030204" pitchFamily="49" charset="0"/>
                  </a:rPr>
                  <a:t> </a:t>
                </a:r>
              </a:p>
            </p:txBody>
          </p:sp>
        </mc:Choice>
        <mc:Fallback xmlns="">
          <p:sp>
            <p:nvSpPr>
              <p:cNvPr id="8" name="직사각형 7">
                <a:extLst>
                  <a:ext uri="{FF2B5EF4-FFF2-40B4-BE49-F238E27FC236}">
                    <a16:creationId xmlns:a16="http://schemas.microsoft.com/office/drawing/2014/main" id="{E2F0C4A9-F1E7-40A1-8CC1-BBCC250279D1}"/>
                  </a:ext>
                </a:extLst>
              </p:cNvPr>
              <p:cNvSpPr>
                <a:spLocks noRot="1" noChangeAspect="1" noMove="1" noResize="1" noEditPoints="1" noAdjustHandles="1" noChangeArrowheads="1" noChangeShapeType="1" noTextEdit="1"/>
              </p:cNvSpPr>
              <p:nvPr/>
            </p:nvSpPr>
            <p:spPr>
              <a:xfrm>
                <a:off x="1063630" y="3609020"/>
                <a:ext cx="8228450" cy="1258999"/>
              </a:xfrm>
              <a:prstGeom prst="rect">
                <a:avLst/>
              </a:prstGeom>
              <a:blipFill>
                <a:blip r:embed="rId4"/>
                <a:stretch>
                  <a:fillRect/>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51E497D0-147F-48CE-BAB1-00AEA83417DA}"/>
              </a:ext>
            </a:extLst>
          </p:cNvPr>
          <p:cNvSpPr>
            <a:spLocks noGrp="1"/>
          </p:cNvSpPr>
          <p:nvPr>
            <p:ph type="body" sz="quarter" idx="19"/>
          </p:nvPr>
        </p:nvSpPr>
        <p:spPr/>
        <p:txBody>
          <a:bodyPr/>
          <a:lstStyle/>
          <a:p>
            <a:r>
              <a:rPr lang="ko-KR" altLang="en-US"/>
              <a:t>배치경사 하강법</a:t>
            </a:r>
          </a:p>
        </p:txBody>
      </p:sp>
      <p:sp>
        <p:nvSpPr>
          <p:cNvPr id="4" name="텍스트 개체 틀 6">
            <a:extLst>
              <a:ext uri="{FF2B5EF4-FFF2-40B4-BE49-F238E27FC236}">
                <a16:creationId xmlns:a16="http://schemas.microsoft.com/office/drawing/2014/main" id="{3DCA501C-9AA0-4A70-9ACE-BECB603599A8}"/>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3925246087"/>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TextBox 97">
            <a:extLst>
              <a:ext uri="{FF2B5EF4-FFF2-40B4-BE49-F238E27FC236}">
                <a16:creationId xmlns:a16="http://schemas.microsoft.com/office/drawing/2014/main" id="{F60AC3DA-F289-4C4D-B3A1-C2D3D8BD2F0D}"/>
              </a:ext>
            </a:extLst>
          </p:cNvPr>
          <p:cNvSpPr txBox="1"/>
          <p:nvPr/>
        </p:nvSpPr>
        <p:spPr>
          <a:xfrm>
            <a:off x="488504" y="956040"/>
            <a:ext cx="3238171" cy="400110"/>
          </a:xfrm>
          <a:prstGeom prst="rect">
            <a:avLst/>
          </a:prstGeom>
          <a:noFill/>
        </p:spPr>
        <p:txBody>
          <a:bodyPr wrap="square" rtlCol="0">
            <a:spAutoFit/>
          </a:bodyPr>
          <a:lstStyle/>
          <a:p>
            <a:pPr algn="l"/>
            <a:r>
              <a:rPr lang="ko-KR" altLang="en-US" sz="2000" b="1">
                <a:latin typeface="+mj-ea"/>
                <a:ea typeface="+mj-ea"/>
              </a:rPr>
              <a:t>그레디언트 계산 </a:t>
            </a:r>
          </a:p>
        </p:txBody>
      </p:sp>
      <mc:AlternateContent xmlns:mc="http://schemas.openxmlformats.org/markup-compatibility/2006" xmlns:a14="http://schemas.microsoft.com/office/drawing/2010/main">
        <mc:Choice Requires="a14">
          <p:sp>
            <p:nvSpPr>
              <p:cNvPr id="47" name="직사각형 46">
                <a:extLst>
                  <a:ext uri="{FF2B5EF4-FFF2-40B4-BE49-F238E27FC236}">
                    <a16:creationId xmlns:a16="http://schemas.microsoft.com/office/drawing/2014/main" id="{83A86E6C-4653-41EF-B56F-150A21895B04}"/>
                  </a:ext>
                </a:extLst>
              </p:cNvPr>
              <p:cNvSpPr/>
              <p:nvPr/>
            </p:nvSpPr>
            <p:spPr>
              <a:xfrm>
                <a:off x="833900" y="1597598"/>
                <a:ext cx="4685783" cy="1366400"/>
              </a:xfrm>
              <a:prstGeom prst="rect">
                <a:avLst/>
              </a:prstGeom>
              <a:solidFill>
                <a:srgbClr val="E2E2F6"/>
              </a:solidFill>
            </p:spPr>
            <p:txBody>
              <a:bodyPr wrap="square">
                <a:spAutoFit/>
              </a:bodyPr>
              <a:lstStyle/>
              <a:p>
                <a14:m>
                  <m:oMath xmlns:m="http://schemas.openxmlformats.org/officeDocument/2006/math">
                    <m:sSup>
                      <m:sSupPr>
                        <m:ctrlPr>
                          <a:rPr lang="en-US" altLang="ko-KR" sz="1708" i="1">
                            <a:latin typeface="Cambria Math" panose="02040503050406030204" pitchFamily="18" charset="0"/>
                          </a:rPr>
                        </m:ctrlPr>
                      </m:sSupPr>
                      <m:e>
                        <m:r>
                          <m:rPr>
                            <m:sty m:val="p"/>
                          </m:rPr>
                          <a:rPr lang="en-US" altLang="ko-KR" sz="1708" i="1">
                            <a:latin typeface="Cambria Math" panose="02040503050406030204" pitchFamily="18" charset="0"/>
                          </a:rPr>
                          <m:t>X</m:t>
                        </m:r>
                      </m:e>
                      <m:sup>
                        <m:r>
                          <m:rPr>
                            <m:sty m:val="p"/>
                          </m:rPr>
                          <a:rPr lang="en-US" altLang="ko-KR" sz="1708" i="1">
                            <a:latin typeface="Cambria Math" panose="02040503050406030204" pitchFamily="18" charset="0"/>
                          </a:rPr>
                          <m:t>T</m:t>
                        </m:r>
                      </m:sup>
                    </m:sSup>
                    <m:r>
                      <a:rPr lang="en-US" altLang="ko-KR" sz="1708" i="1">
                        <a:latin typeface="Cambria Math" panose="02040503050406030204" pitchFamily="18" charset="0"/>
                      </a:rPr>
                      <m:t>𝐸</m:t>
                    </m:r>
                    <m:r>
                      <a:rPr lang="en-US" altLang="ko-KR" sz="1708" i="1">
                        <a:latin typeface="Cambria Math" panose="02040503050406030204" pitchFamily="18" charset="0"/>
                      </a:rPr>
                      <m:t>=</m:t>
                    </m:r>
                    <m:d>
                      <m:dPr>
                        <m:begChr m:val="["/>
                        <m:endChr m:val="]"/>
                        <m:ctrlPr>
                          <a:rPr lang="en-US" altLang="ko-KR" sz="1708" i="1">
                            <a:latin typeface="Cambria Math" panose="02040503050406030204" pitchFamily="18" charset="0"/>
                          </a:rPr>
                        </m:ctrlPr>
                      </m:dPr>
                      <m:e>
                        <m:m>
                          <m:mPr>
                            <m:mcs>
                              <m:mc>
                                <m:mcPr>
                                  <m:count m:val="3"/>
                                  <m:mcJc m:val="center"/>
                                </m:mcPr>
                              </m:mc>
                            </m:mcs>
                            <m:ctrlPr>
                              <a:rPr lang="en-US" altLang="ko-KR" sz="1708" i="1">
                                <a:latin typeface="Cambria Math" panose="02040503050406030204" pitchFamily="18" charset="0"/>
                              </a:rPr>
                            </m:ctrlPr>
                          </m:mPr>
                          <m:mr>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1</m:t>
                                  </m:r>
                                </m:sub>
                                <m:sup>
                                  <m:r>
                                    <a:rPr lang="en-US" altLang="ko-KR" sz="1708" i="1">
                                      <a:latin typeface="Cambria Math" panose="02040503050406030204" pitchFamily="18" charset="0"/>
                                    </a:rPr>
                                    <m:t>(</m:t>
                                  </m:r>
                                  <m:r>
                                    <a:rPr lang="en-US" altLang="ko-KR" sz="1708" i="1">
                                      <a:latin typeface="Cambria Math" panose="02040503050406030204" pitchFamily="18" charset="0"/>
                                    </a:rPr>
                                    <m:t>1</m:t>
                                  </m:r>
                                  <m:r>
                                    <a:rPr lang="en-US" altLang="ko-KR" sz="1708" i="1">
                                      <a:latin typeface="Cambria Math" panose="02040503050406030204" pitchFamily="18" charset="0"/>
                                    </a:rPr>
                                    <m:t>)</m:t>
                                  </m:r>
                                </m:sup>
                              </m:sSubSup>
                            </m:e>
                            <m:e>
                              <m:r>
                                <a:rPr lang="en-US" altLang="ko-KR" sz="1708" i="1">
                                  <a:latin typeface="Cambria Math" panose="02040503050406030204" pitchFamily="18" charset="0"/>
                                </a:rPr>
                                <m:t>⋯</m:t>
                              </m:r>
                            </m:e>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1</m:t>
                                  </m:r>
                                </m:sub>
                                <m:sup>
                                  <m:r>
                                    <a:rPr lang="en-US" altLang="ko-KR" sz="1708" i="1">
                                      <a:latin typeface="Cambria Math" panose="02040503050406030204" pitchFamily="18" charset="0"/>
                                    </a:rPr>
                                    <m:t>(</m:t>
                                  </m:r>
                                  <m:r>
                                    <a:rPr lang="en-US" altLang="ko-KR" sz="1708" i="1">
                                      <a:latin typeface="Cambria Math" panose="02040503050406030204" pitchFamily="18" charset="0"/>
                                    </a:rPr>
                                    <m:t>364</m:t>
                                  </m:r>
                                  <m:r>
                                    <a:rPr lang="en-US" altLang="ko-KR" sz="1708" i="1">
                                      <a:latin typeface="Cambria Math" panose="02040503050406030204" pitchFamily="18" charset="0"/>
                                    </a:rPr>
                                    <m:t>)</m:t>
                                  </m:r>
                                </m:sup>
                              </m:sSubSup>
                            </m:e>
                          </m:mr>
                          <m:mr>
                            <m:e>
                              <m:eqArr>
                                <m:eqArrPr>
                                  <m:ctrlPr>
                                    <a:rPr lang="en-US" altLang="ko-KR" sz="1708" i="1">
                                      <a:latin typeface="Cambria Math" panose="02040503050406030204" pitchFamily="18" charset="0"/>
                                    </a:rPr>
                                  </m:ctrlPr>
                                </m:eqArrPr>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2</m:t>
                                      </m:r>
                                    </m:sub>
                                    <m:sup>
                                      <m:r>
                                        <a:rPr lang="en-US" altLang="ko-KR" sz="1708" i="1">
                                          <a:latin typeface="Cambria Math" panose="02040503050406030204" pitchFamily="18" charset="0"/>
                                        </a:rPr>
                                        <m:t>(</m:t>
                                      </m:r>
                                      <m:r>
                                        <a:rPr lang="en-US" altLang="ko-KR" sz="1708" i="1">
                                          <a:latin typeface="Cambria Math" panose="02040503050406030204" pitchFamily="18" charset="0"/>
                                        </a:rPr>
                                        <m:t>1</m:t>
                                      </m:r>
                                      <m:r>
                                        <a:rPr lang="en-US" altLang="ko-KR" sz="1708" i="1">
                                          <a:latin typeface="Cambria Math" panose="02040503050406030204" pitchFamily="18" charset="0"/>
                                        </a:rPr>
                                        <m:t>)</m:t>
                                      </m:r>
                                    </m:sup>
                                  </m:sSubSup>
                                </m:e>
                                <m:e>
                                  <m:r>
                                    <a:rPr lang="en-US" altLang="ko-KR" sz="1708" i="1">
                                      <a:latin typeface="Cambria Math" panose="02040503050406030204" pitchFamily="18" charset="0"/>
                                    </a:rPr>
                                    <m:t>⋮</m:t>
                                  </m:r>
                                </m:e>
                              </m:eqArr>
                            </m:e>
                            <m:e>
                              <m:eqArr>
                                <m:eqArrPr>
                                  <m:ctrlPr>
                                    <a:rPr lang="en-US" altLang="ko-KR" sz="1708" i="1">
                                      <a:latin typeface="Cambria Math" panose="02040503050406030204" pitchFamily="18" charset="0"/>
                                    </a:rPr>
                                  </m:ctrlPr>
                                </m:eqArrPr>
                                <m:e>
                                  <m:r>
                                    <a:rPr lang="en-US" altLang="ko-KR" sz="1708" i="1">
                                      <a:latin typeface="Cambria Math" panose="02040503050406030204" pitchFamily="18" charset="0"/>
                                    </a:rPr>
                                    <m:t>…</m:t>
                                  </m:r>
                                </m:e>
                                <m:e>
                                  <m:r>
                                    <a:rPr lang="en-US" altLang="ko-KR" sz="1708" i="1">
                                      <a:latin typeface="Cambria Math" panose="02040503050406030204" pitchFamily="18" charset="0"/>
                                    </a:rPr>
                                    <m:t>…</m:t>
                                  </m:r>
                                </m:e>
                              </m:eqArr>
                            </m:e>
                            <m:e>
                              <m:eqArr>
                                <m:eqArrPr>
                                  <m:ctrlPr>
                                    <a:rPr lang="en-US" altLang="ko-KR" sz="1708" i="1">
                                      <a:latin typeface="Cambria Math" panose="02040503050406030204" pitchFamily="18" charset="0"/>
                                    </a:rPr>
                                  </m:ctrlPr>
                                </m:eqArrPr>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2</m:t>
                                      </m:r>
                                    </m:sub>
                                    <m:sup>
                                      <m:r>
                                        <a:rPr lang="en-US" altLang="ko-KR" sz="1708" i="1">
                                          <a:latin typeface="Cambria Math" panose="02040503050406030204" pitchFamily="18" charset="0"/>
                                        </a:rPr>
                                        <m:t>(</m:t>
                                      </m:r>
                                      <m:r>
                                        <a:rPr lang="en-US" altLang="ko-KR" sz="1708" i="1">
                                          <a:latin typeface="Cambria Math" panose="02040503050406030204" pitchFamily="18" charset="0"/>
                                        </a:rPr>
                                        <m:t>364</m:t>
                                      </m:r>
                                      <m:r>
                                        <a:rPr lang="en-US" altLang="ko-KR" sz="1708" i="1">
                                          <a:latin typeface="Cambria Math" panose="02040503050406030204" pitchFamily="18" charset="0"/>
                                        </a:rPr>
                                        <m:t>)</m:t>
                                      </m:r>
                                    </m:sup>
                                  </m:sSubSup>
                                </m:e>
                                <m:e>
                                  <m:r>
                                    <a:rPr lang="en-US" altLang="ko-KR" sz="1708" i="1">
                                      <a:latin typeface="Cambria Math" panose="02040503050406030204" pitchFamily="18" charset="0"/>
                                    </a:rPr>
                                    <m:t>⋮</m:t>
                                  </m:r>
                                </m:e>
                              </m:eqArr>
                            </m:e>
                          </m:mr>
                          <m:mr>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30</m:t>
                                  </m:r>
                                </m:sub>
                                <m:sup>
                                  <m:r>
                                    <a:rPr lang="en-US" altLang="ko-KR" sz="1708" i="1">
                                      <a:latin typeface="Cambria Math" panose="02040503050406030204" pitchFamily="18" charset="0"/>
                                    </a:rPr>
                                    <m:t>(</m:t>
                                  </m:r>
                                  <m:r>
                                    <a:rPr lang="en-US" altLang="ko-KR" sz="1708" i="1">
                                      <a:latin typeface="Cambria Math" panose="02040503050406030204" pitchFamily="18" charset="0"/>
                                    </a:rPr>
                                    <m:t>1</m:t>
                                  </m:r>
                                  <m:r>
                                    <a:rPr lang="en-US" altLang="ko-KR" sz="1708" i="1">
                                      <a:latin typeface="Cambria Math" panose="02040503050406030204" pitchFamily="18" charset="0"/>
                                    </a:rPr>
                                    <m:t>)</m:t>
                                  </m:r>
                                </m:sup>
                              </m:sSubSup>
                            </m:e>
                            <m:e>
                              <m:r>
                                <a:rPr lang="en-US" altLang="ko-KR" sz="1708" i="1">
                                  <a:latin typeface="Cambria Math" panose="02040503050406030204" pitchFamily="18" charset="0"/>
                                </a:rPr>
                                <m:t>⋯</m:t>
                              </m:r>
                            </m:e>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30</m:t>
                                  </m:r>
                                </m:sub>
                                <m:sup>
                                  <m:r>
                                    <a:rPr lang="en-US" altLang="ko-KR" sz="1708" i="1">
                                      <a:latin typeface="Cambria Math" panose="02040503050406030204" pitchFamily="18" charset="0"/>
                                    </a:rPr>
                                    <m:t>(</m:t>
                                  </m:r>
                                  <m:r>
                                    <a:rPr lang="en-US" altLang="ko-KR" sz="1708" i="1">
                                      <a:latin typeface="Cambria Math" panose="02040503050406030204" pitchFamily="18" charset="0"/>
                                    </a:rPr>
                                    <m:t>364</m:t>
                                  </m:r>
                                  <m:r>
                                    <a:rPr lang="en-US" altLang="ko-KR" sz="1708" i="1">
                                      <a:latin typeface="Cambria Math" panose="02040503050406030204" pitchFamily="18" charset="0"/>
                                    </a:rPr>
                                    <m:t>)</m:t>
                                  </m:r>
                                </m:sup>
                              </m:sSubSup>
                            </m:e>
                          </m:mr>
                        </m:m>
                      </m:e>
                    </m:d>
                    <m:d>
                      <m:dPr>
                        <m:begChr m:val="["/>
                        <m:endChr m:val="]"/>
                        <m:ctrlPr>
                          <a:rPr lang="en-US" altLang="ko-KR" sz="1708" i="1">
                            <a:latin typeface="Cambria Math" panose="02040503050406030204" pitchFamily="18" charset="0"/>
                          </a:rPr>
                        </m:ctrlPr>
                      </m:dPr>
                      <m:e>
                        <m:eqArr>
                          <m:eqArrPr>
                            <m:ctrlPr>
                              <a:rPr lang="en-US" altLang="ko-KR" sz="1708" i="1">
                                <a:latin typeface="Cambria Math" panose="02040503050406030204" pitchFamily="18" charset="0"/>
                              </a:rPr>
                            </m:ctrlPr>
                          </m:eqArrPr>
                          <m:e>
                            <m:m>
                              <m:mPr>
                                <m:mcs>
                                  <m:mc>
                                    <m:mcPr>
                                      <m:count m:val="1"/>
                                      <m:mcJc m:val="center"/>
                                    </m:mcPr>
                                  </m:mc>
                                </m:mcs>
                                <m:ctrlPr>
                                  <a:rPr lang="en-US" altLang="ko-KR" sz="1708" i="1">
                                    <a:latin typeface="Cambria Math" panose="02040503050406030204" pitchFamily="18" charset="0"/>
                                  </a:rPr>
                                </m:ctrlPr>
                              </m:mPr>
                              <m:mr>
                                <m:e>
                                  <m:sSup>
                                    <m:sSupPr>
                                      <m:ctrlPr>
                                        <a:rPr lang="en-US" altLang="ko-KR" sz="1708" i="1">
                                          <a:latin typeface="Cambria Math" panose="02040503050406030204" pitchFamily="18" charset="0"/>
                                        </a:rPr>
                                      </m:ctrlPr>
                                    </m:sSupPr>
                                    <m:e>
                                      <m:r>
                                        <m:rPr>
                                          <m:sty m:val="p"/>
                                        </m:rPr>
                                        <a:rPr lang="en-US" altLang="ko-KR" sz="1708" i="1">
                                          <a:latin typeface="Cambria Math" panose="02040503050406030204" pitchFamily="18" charset="0"/>
                                        </a:rPr>
                                        <m:t>e</m:t>
                                      </m:r>
                                    </m:e>
                                    <m:sup>
                                      <m:r>
                                        <a:rPr lang="en-US" altLang="ko-KR" sz="1708" i="1">
                                          <a:latin typeface="Cambria Math" panose="02040503050406030204" pitchFamily="18" charset="0"/>
                                        </a:rPr>
                                        <m:t>(</m:t>
                                      </m:r>
                                      <m:r>
                                        <a:rPr lang="en-US" altLang="ko-KR" sz="1708" i="1">
                                          <a:latin typeface="Cambria Math" panose="02040503050406030204" pitchFamily="18" charset="0"/>
                                        </a:rPr>
                                        <m:t>1</m:t>
                                      </m:r>
                                      <m:r>
                                        <a:rPr lang="en-US" altLang="ko-KR" sz="1708" i="1">
                                          <a:latin typeface="Cambria Math" panose="02040503050406030204" pitchFamily="18" charset="0"/>
                                        </a:rPr>
                                        <m:t>)</m:t>
                                      </m:r>
                                    </m:sup>
                                  </m:sSup>
                                </m:e>
                              </m:mr>
                              <m:mr>
                                <m:e>
                                  <m:sSup>
                                    <m:sSupPr>
                                      <m:ctrlPr>
                                        <a:rPr lang="en-US" altLang="ko-KR" sz="1708" i="1">
                                          <a:latin typeface="Cambria Math" panose="02040503050406030204" pitchFamily="18" charset="0"/>
                                        </a:rPr>
                                      </m:ctrlPr>
                                    </m:sSupPr>
                                    <m:e>
                                      <m:r>
                                        <m:rPr>
                                          <m:sty m:val="p"/>
                                        </m:rPr>
                                        <a:rPr lang="en-US" altLang="ko-KR" sz="1708" i="1">
                                          <a:latin typeface="Cambria Math" panose="02040503050406030204" pitchFamily="18" charset="0"/>
                                        </a:rPr>
                                        <m:t>e</m:t>
                                      </m:r>
                                    </m:e>
                                    <m:sup>
                                      <m:r>
                                        <a:rPr lang="en-US" altLang="ko-KR" sz="1708" i="1">
                                          <a:latin typeface="Cambria Math" panose="02040503050406030204" pitchFamily="18" charset="0"/>
                                        </a:rPr>
                                        <m:t>(</m:t>
                                      </m:r>
                                      <m:r>
                                        <a:rPr lang="en-US" altLang="ko-KR" sz="1708" i="1">
                                          <a:latin typeface="Cambria Math" panose="02040503050406030204" pitchFamily="18" charset="0"/>
                                        </a:rPr>
                                        <m:t>3</m:t>
                                      </m:r>
                                      <m:r>
                                        <a:rPr lang="en-US" altLang="ko-KR" sz="1708" i="1">
                                          <a:latin typeface="Cambria Math" panose="02040503050406030204" pitchFamily="18" charset="0"/>
                                        </a:rPr>
                                        <m:t>)</m:t>
                                      </m:r>
                                    </m:sup>
                                  </m:sSup>
                                </m:e>
                              </m:mr>
                              <m:mr>
                                <m:e>
                                  <m:r>
                                    <a:rPr lang="en-US" altLang="ko-KR" sz="1708" i="1">
                                      <a:latin typeface="Cambria Math" panose="02040503050406030204" pitchFamily="18" charset="0"/>
                                    </a:rPr>
                                    <m:t>⋮</m:t>
                                  </m:r>
                                </m:e>
                              </m:mr>
                            </m:m>
                          </m:e>
                          <m:e>
                            <m:sSup>
                              <m:sSupPr>
                                <m:ctrlPr>
                                  <a:rPr lang="en-US" altLang="ko-KR" sz="1708" i="1">
                                    <a:latin typeface="Cambria Math" panose="02040503050406030204" pitchFamily="18" charset="0"/>
                                  </a:rPr>
                                </m:ctrlPr>
                              </m:sSupPr>
                              <m:e>
                                <m:r>
                                  <m:rPr>
                                    <m:sty m:val="p"/>
                                  </m:rPr>
                                  <a:rPr lang="en-US" altLang="ko-KR" sz="1708" i="1">
                                    <a:latin typeface="Cambria Math" panose="02040503050406030204" pitchFamily="18" charset="0"/>
                                  </a:rPr>
                                  <m:t>e</m:t>
                                </m:r>
                              </m:e>
                              <m:sup>
                                <m:r>
                                  <a:rPr lang="en-US" altLang="ko-KR" sz="1708" i="1">
                                    <a:latin typeface="Cambria Math" panose="02040503050406030204" pitchFamily="18" charset="0"/>
                                  </a:rPr>
                                  <m:t>(</m:t>
                                </m:r>
                                <m:r>
                                  <a:rPr lang="en-US" altLang="ko-KR" sz="1708" i="1">
                                    <a:latin typeface="Cambria Math" panose="02040503050406030204" pitchFamily="18" charset="0"/>
                                  </a:rPr>
                                  <m:t>364</m:t>
                                </m:r>
                                <m:r>
                                  <a:rPr lang="en-US" altLang="ko-KR" sz="1708" i="1">
                                    <a:latin typeface="Cambria Math" panose="02040503050406030204" pitchFamily="18" charset="0"/>
                                  </a:rPr>
                                  <m:t>)</m:t>
                                </m:r>
                              </m:sup>
                            </m:sSup>
                          </m:e>
                        </m:eqArr>
                      </m:e>
                    </m:d>
                  </m:oMath>
                </a14:m>
                <a:r>
                  <a:rPr lang="en-US" altLang="ko-KR" sz="1708">
                    <a:latin typeface="Consolas" panose="020B0609020204030204" pitchFamily="49" charset="0"/>
                  </a:rPr>
                  <a:t> = </a:t>
                </a:r>
                <a14:m>
                  <m:oMath xmlns:m="http://schemas.openxmlformats.org/officeDocument/2006/math">
                    <m:d>
                      <m:dPr>
                        <m:begChr m:val="["/>
                        <m:endChr m:val="]"/>
                        <m:ctrlPr>
                          <a:rPr lang="en-US" altLang="ko-KR" sz="1708" i="1">
                            <a:latin typeface="Cambria Math" panose="02040503050406030204" pitchFamily="18" charset="0"/>
                          </a:rPr>
                        </m:ctrlPr>
                      </m:dPr>
                      <m:e>
                        <m:eqArr>
                          <m:eqArrPr>
                            <m:ctrlPr>
                              <a:rPr lang="en-US" altLang="ko-KR" sz="1708" i="1">
                                <a:latin typeface="Cambria Math" panose="02040503050406030204" pitchFamily="18" charset="0"/>
                              </a:rPr>
                            </m:ctrlPr>
                          </m:eqArrPr>
                          <m:e>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g</m:t>
                                </m:r>
                              </m:e>
                              <m:sub>
                                <m:r>
                                  <a:rPr lang="en-US" altLang="ko-KR" sz="1708" i="1">
                                    <a:latin typeface="Cambria Math" panose="02040503050406030204" pitchFamily="18" charset="0"/>
                                  </a:rPr>
                                  <m:t>1</m:t>
                                </m:r>
                              </m:sub>
                            </m:sSub>
                          </m:e>
                          <m:e>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g</m:t>
                                </m:r>
                              </m:e>
                              <m:sub>
                                <m:r>
                                  <a:rPr lang="en-US" altLang="ko-KR" sz="1708" i="1">
                                    <a:latin typeface="Cambria Math" panose="02040503050406030204" pitchFamily="18" charset="0"/>
                                  </a:rPr>
                                  <m:t>2</m:t>
                                </m:r>
                              </m:sub>
                            </m:sSub>
                          </m:e>
                          <m:e>
                            <m:r>
                              <a:rPr lang="en-US" altLang="ko-KR" sz="1708" i="1">
                                <a:latin typeface="Cambria Math" panose="02040503050406030204" pitchFamily="18" charset="0"/>
                              </a:rPr>
                              <m:t>⋮</m:t>
                            </m:r>
                          </m:e>
                          <m:e>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g</m:t>
                                </m:r>
                              </m:e>
                              <m:sub>
                                <m:r>
                                  <a:rPr lang="en-US" altLang="ko-KR" sz="1708" i="1">
                                    <a:latin typeface="Cambria Math" panose="02040503050406030204" pitchFamily="18" charset="0"/>
                                  </a:rPr>
                                  <m:t>30</m:t>
                                </m:r>
                              </m:sub>
                            </m:sSub>
                          </m:e>
                        </m:eqArr>
                      </m:e>
                    </m:d>
                  </m:oMath>
                </a14:m>
                <a:r>
                  <a:rPr lang="en-US" altLang="ko-KR" sz="1708">
                    <a:latin typeface="Consolas" panose="020B0609020204030204" pitchFamily="49" charset="0"/>
                  </a:rPr>
                  <a:t> </a:t>
                </a:r>
              </a:p>
            </p:txBody>
          </p:sp>
        </mc:Choice>
        <mc:Fallback xmlns="">
          <p:sp>
            <p:nvSpPr>
              <p:cNvPr id="47" name="직사각형 46">
                <a:extLst>
                  <a:ext uri="{FF2B5EF4-FFF2-40B4-BE49-F238E27FC236}">
                    <a16:creationId xmlns:a16="http://schemas.microsoft.com/office/drawing/2014/main" id="{83A86E6C-4653-41EF-B56F-150A21895B04}"/>
                  </a:ext>
                </a:extLst>
              </p:cNvPr>
              <p:cNvSpPr>
                <a:spLocks noRot="1" noChangeAspect="1" noMove="1" noResize="1" noEditPoints="1" noAdjustHandles="1" noChangeArrowheads="1" noChangeShapeType="1" noTextEdit="1"/>
              </p:cNvSpPr>
              <p:nvPr/>
            </p:nvSpPr>
            <p:spPr>
              <a:xfrm>
                <a:off x="833900" y="1597598"/>
                <a:ext cx="4685783" cy="1366400"/>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7D23A009-FE7C-450B-80EF-D5682334D4E3}"/>
                  </a:ext>
                </a:extLst>
              </p:cNvPr>
              <p:cNvSpPr txBox="1"/>
              <p:nvPr/>
            </p:nvSpPr>
            <p:spPr>
              <a:xfrm>
                <a:off x="265642" y="3434425"/>
                <a:ext cx="8607669" cy="2467535"/>
              </a:xfrm>
              <a:prstGeom prst="rect">
                <a:avLst/>
              </a:prstGeom>
              <a:noFill/>
            </p:spPr>
            <p:txBody>
              <a:bodyPr wrap="square" rtlCol="0">
                <a:spAutoFit/>
              </a:bodyPr>
              <a:lstStyle/>
              <a:p>
                <a:pPr algn="l"/>
                <a:r>
                  <a:rPr lang="ko-KR" altLang="en-US" sz="1708" err="1">
                    <a:latin typeface="+mj-ea"/>
                    <a:ea typeface="+mj-ea"/>
                  </a:rPr>
                  <a:t>그레디언트는</a:t>
                </a:r>
                <a:r>
                  <a:rPr lang="ko-KR" altLang="en-US" sz="1708">
                    <a:latin typeface="+mj-ea"/>
                    <a:ea typeface="+mj-ea"/>
                  </a:rPr>
                  <a:t>  </a:t>
                </a:r>
                <a:r>
                  <a:rPr lang="en-US" altLang="ko-KR" sz="1708">
                    <a:latin typeface="+mj-ea"/>
                    <a:ea typeface="+mj-ea"/>
                  </a:rPr>
                  <a:t>X</a:t>
                </a:r>
                <a:r>
                  <a:rPr lang="ko-KR" altLang="en-US" sz="1708">
                    <a:latin typeface="+mj-ea"/>
                    <a:ea typeface="+mj-ea"/>
                  </a:rPr>
                  <a:t>와 </a:t>
                </a:r>
                <a:r>
                  <a:rPr lang="en-US" altLang="ko-KR" sz="1708">
                    <a:latin typeface="+mj-ea"/>
                    <a:ea typeface="+mj-ea"/>
                  </a:rPr>
                  <a:t>E</a:t>
                </a:r>
                <a:r>
                  <a:rPr lang="ko-KR" altLang="en-US" sz="1708">
                    <a:latin typeface="+mj-ea"/>
                    <a:ea typeface="+mj-ea"/>
                  </a:rPr>
                  <a:t>의 행렬곱이다</a:t>
                </a:r>
                <a:r>
                  <a:rPr lang="en-US" altLang="ko-KR" sz="1708">
                    <a:latin typeface="+mj-ea"/>
                    <a:ea typeface="+mj-ea"/>
                  </a:rPr>
                  <a:t>. </a:t>
                </a:r>
              </a:p>
              <a:p>
                <a:pPr algn="l"/>
                <a:r>
                  <a:rPr lang="ko-KR" altLang="en-US" sz="1708">
                    <a:latin typeface="+mj-ea"/>
                    <a:ea typeface="+mj-ea"/>
                  </a:rPr>
                  <a:t>그러나 벡터 연산에서 </a:t>
                </a:r>
                <a:r>
                  <a:rPr lang="en-US" altLang="ko-KR" sz="1708">
                    <a:latin typeface="+mj-ea"/>
                    <a:ea typeface="+mj-ea"/>
                  </a:rPr>
                  <a:t>X</a:t>
                </a:r>
                <a:r>
                  <a:rPr lang="ko-KR" altLang="en-US" sz="1708">
                    <a:latin typeface="+mj-ea"/>
                    <a:ea typeface="+mj-ea"/>
                  </a:rPr>
                  <a:t>의 크기는 </a:t>
                </a:r>
                <a:r>
                  <a:rPr lang="en-US" altLang="ko-KR" sz="1708">
                    <a:latin typeface="+mj-ea"/>
                    <a:ea typeface="+mj-ea"/>
                  </a:rPr>
                  <a:t>(364, 30) </a:t>
                </a:r>
                <a:r>
                  <a:rPr lang="ko-KR" altLang="en-US" sz="1708">
                    <a:latin typeface="+mj-ea"/>
                    <a:ea typeface="+mj-ea"/>
                  </a:rPr>
                  <a:t>이고 </a:t>
                </a:r>
                <a:endParaRPr lang="en-US" altLang="ko-KR" sz="1708">
                  <a:latin typeface="+mj-ea"/>
                  <a:ea typeface="+mj-ea"/>
                </a:endParaRPr>
              </a:p>
              <a:p>
                <a:pPr algn="l"/>
                <a:r>
                  <a:rPr lang="en-US" altLang="ko-KR" sz="1708">
                    <a:latin typeface="+mj-ea"/>
                    <a:ea typeface="+mj-ea"/>
                  </a:rPr>
                  <a:t>E</a:t>
                </a:r>
                <a:r>
                  <a:rPr lang="ko-KR" altLang="en-US" sz="1708">
                    <a:latin typeface="+mj-ea"/>
                    <a:ea typeface="+mj-ea"/>
                  </a:rPr>
                  <a:t>는 </a:t>
                </a:r>
                <a:r>
                  <a:rPr lang="en-US" altLang="ko-KR" sz="1708">
                    <a:latin typeface="+mj-ea"/>
                    <a:ea typeface="+mj-ea"/>
                  </a:rPr>
                  <a:t>( 364, 1) </a:t>
                </a:r>
                <a:r>
                  <a:rPr lang="ko-KR" altLang="en-US" sz="1708">
                    <a:latin typeface="+mj-ea"/>
                    <a:ea typeface="+mj-ea"/>
                  </a:rPr>
                  <a:t>이므로  행렬의 곱을 할 수 없다</a:t>
                </a:r>
                <a:r>
                  <a:rPr lang="en-US" altLang="ko-KR" sz="1708">
                    <a:latin typeface="+mj-ea"/>
                    <a:ea typeface="+mj-ea"/>
                  </a:rPr>
                  <a:t>.</a:t>
                </a:r>
              </a:p>
              <a:p>
                <a:pPr algn="l"/>
                <a:endParaRPr lang="en-US" altLang="ko-KR" sz="1708">
                  <a:latin typeface="+mj-ea"/>
                  <a:ea typeface="+mj-ea"/>
                </a:endParaRPr>
              </a:p>
              <a:p>
                <a:pPr algn="l"/>
                <a:r>
                  <a:rPr lang="ko-KR" altLang="en-US" sz="1708">
                    <a:latin typeface="+mj-ea"/>
                    <a:ea typeface="+mj-ea"/>
                  </a:rPr>
                  <a:t>이때 </a:t>
                </a:r>
                <a:r>
                  <a:rPr lang="en-US" altLang="ko-KR" sz="1708">
                    <a:latin typeface="+mj-ea"/>
                    <a:ea typeface="+mj-ea"/>
                  </a:rPr>
                  <a:t>X</a:t>
                </a:r>
                <a:r>
                  <a:rPr lang="ko-KR" altLang="en-US" sz="1708">
                    <a:latin typeface="+mj-ea"/>
                    <a:ea typeface="+mj-ea"/>
                  </a:rPr>
                  <a:t>를 전치하면 행과 열이 바뀌므로 </a:t>
                </a:r>
                <a:endParaRPr lang="en-US" altLang="ko-KR" sz="1708">
                  <a:latin typeface="+mj-ea"/>
                  <a:ea typeface="+mj-ea"/>
                </a:endParaRPr>
              </a:p>
              <a:p>
                <a14:m>
                  <m:oMath xmlns:m="http://schemas.openxmlformats.org/officeDocument/2006/math">
                    <m:sSup>
                      <m:sSupPr>
                        <m:ctrlPr>
                          <a:rPr lang="en-US" altLang="ko-KR" sz="1708" i="1">
                            <a:solidFill>
                              <a:srgbClr val="000000"/>
                            </a:solidFill>
                            <a:latin typeface="Cambria Math" panose="02040503050406030204" pitchFamily="18" charset="0"/>
                            <a:ea typeface="+mj-ea"/>
                          </a:rPr>
                        </m:ctrlPr>
                      </m:sSupPr>
                      <m:e>
                        <m:r>
                          <m:rPr>
                            <m:sty m:val="p"/>
                          </m:rPr>
                          <a:rPr lang="en-US" altLang="ko-KR" sz="1708" i="1">
                            <a:solidFill>
                              <a:srgbClr val="000000"/>
                            </a:solidFill>
                            <a:latin typeface="Cambria Math" panose="02040503050406030204" pitchFamily="18" charset="0"/>
                            <a:ea typeface="+mj-ea"/>
                          </a:rPr>
                          <m:t>X</m:t>
                        </m:r>
                      </m:e>
                      <m:sup>
                        <m:r>
                          <m:rPr>
                            <m:sty m:val="p"/>
                          </m:rPr>
                          <a:rPr lang="en-US" altLang="ko-KR" sz="1708" i="1">
                            <a:solidFill>
                              <a:srgbClr val="000000"/>
                            </a:solidFill>
                            <a:latin typeface="Cambria Math" panose="02040503050406030204" pitchFamily="18" charset="0"/>
                            <a:ea typeface="+mj-ea"/>
                          </a:rPr>
                          <m:t>T</m:t>
                        </m:r>
                      </m:sup>
                    </m:sSup>
                  </m:oMath>
                </a14:m>
                <a:r>
                  <a:rPr lang="ko-KR" altLang="en-US" sz="1708">
                    <a:latin typeface="+mj-ea"/>
                    <a:ea typeface="+mj-ea"/>
                  </a:rPr>
                  <a:t> </a:t>
                </a:r>
                <a:r>
                  <a:rPr lang="en-US" altLang="ko-KR" sz="1708">
                    <a:latin typeface="+mj-ea"/>
                    <a:ea typeface="+mj-ea"/>
                  </a:rPr>
                  <a:t>( 30, 364) </a:t>
                </a:r>
                <a:r>
                  <a:rPr lang="ko-KR" altLang="en-US" sz="1708">
                    <a:latin typeface="+mj-ea"/>
                    <a:ea typeface="+mj-ea"/>
                  </a:rPr>
                  <a:t>가  되므로 </a:t>
                </a:r>
                <a:endParaRPr lang="en-US" altLang="ko-KR" sz="1708">
                  <a:latin typeface="+mj-ea"/>
                  <a:ea typeface="+mj-ea"/>
                </a:endParaRPr>
              </a:p>
              <a:p>
                <a:endParaRPr lang="en-US" altLang="ko-KR" sz="1708">
                  <a:latin typeface="+mj-ea"/>
                  <a:ea typeface="+mj-ea"/>
                </a:endParaRPr>
              </a:p>
              <a:p>
                <a14:m>
                  <m:oMath xmlns:m="http://schemas.openxmlformats.org/officeDocument/2006/math">
                    <m:sSup>
                      <m:sSupPr>
                        <m:ctrlPr>
                          <a:rPr lang="en-US" altLang="ko-KR" sz="1708" i="1">
                            <a:latin typeface="Cambria Math" panose="02040503050406030204" pitchFamily="18" charset="0"/>
                            <a:ea typeface="+mj-ea"/>
                          </a:rPr>
                        </m:ctrlPr>
                      </m:sSupPr>
                      <m:e>
                        <m:r>
                          <m:rPr>
                            <m:sty m:val="p"/>
                          </m:rPr>
                          <a:rPr lang="en-US" altLang="ko-KR" sz="1708" i="1">
                            <a:latin typeface="Cambria Math" panose="02040503050406030204" pitchFamily="18" charset="0"/>
                            <a:ea typeface="+mj-ea"/>
                          </a:rPr>
                          <m:t>X</m:t>
                        </m:r>
                      </m:e>
                      <m:sup>
                        <m:r>
                          <m:rPr>
                            <m:sty m:val="p"/>
                          </m:rPr>
                          <a:rPr lang="en-US" altLang="ko-KR" sz="1708" i="1">
                            <a:latin typeface="Cambria Math" panose="02040503050406030204" pitchFamily="18" charset="0"/>
                            <a:ea typeface="+mj-ea"/>
                          </a:rPr>
                          <m:t>T</m:t>
                        </m:r>
                      </m:sup>
                    </m:sSup>
                  </m:oMath>
                </a14:m>
                <a:r>
                  <a:rPr lang="en-US" altLang="ko-KR" sz="1708">
                    <a:latin typeface="+mj-ea"/>
                    <a:ea typeface="+mj-ea"/>
                  </a:rPr>
                  <a:t>E</a:t>
                </a:r>
                <a:r>
                  <a:rPr lang="ko-KR" altLang="en-US" sz="1708">
                    <a:latin typeface="+mj-ea"/>
                    <a:ea typeface="+mj-ea"/>
                  </a:rPr>
                  <a:t> 는  </a:t>
                </a:r>
                <a:r>
                  <a:rPr lang="en-US" altLang="ko-KR" sz="1708">
                    <a:latin typeface="+mj-ea"/>
                    <a:ea typeface="+mj-ea"/>
                  </a:rPr>
                  <a:t>( 30, 364 ) •( 364, 1 ) </a:t>
                </a:r>
                <a:r>
                  <a:rPr lang="ko-KR" altLang="en-US" sz="1708">
                    <a:latin typeface="+mj-ea"/>
                    <a:ea typeface="+mj-ea"/>
                  </a:rPr>
                  <a:t>이므로 곱이 가능하고 </a:t>
                </a:r>
                <a:endParaRPr lang="en-US" altLang="ko-KR" sz="1708">
                  <a:latin typeface="+mj-ea"/>
                  <a:ea typeface="+mj-ea"/>
                </a:endParaRPr>
              </a:p>
              <a:p>
                <a:r>
                  <a:rPr lang="ko-KR" altLang="en-US" sz="1708">
                    <a:latin typeface="+mj-ea"/>
                    <a:ea typeface="+mj-ea"/>
                  </a:rPr>
                  <a:t>결과는  </a:t>
                </a:r>
                <a:r>
                  <a:rPr lang="en-US" altLang="ko-KR" sz="1708">
                    <a:latin typeface="+mj-ea"/>
                    <a:ea typeface="+mj-ea"/>
                  </a:rPr>
                  <a:t>( 30, 1) </a:t>
                </a:r>
                <a:r>
                  <a:rPr lang="ko-KR" altLang="en-US" sz="1708">
                    <a:latin typeface="+mj-ea"/>
                    <a:ea typeface="+mj-ea"/>
                  </a:rPr>
                  <a:t>이  되므로 </a:t>
                </a:r>
                <a:r>
                  <a:rPr lang="en-US" altLang="ko-KR" sz="1708">
                    <a:latin typeface="+mj-ea"/>
                    <a:ea typeface="+mj-ea"/>
                  </a:rPr>
                  <a:t>W</a:t>
                </a:r>
                <a:r>
                  <a:rPr lang="ko-KR" altLang="en-US" sz="1708">
                    <a:latin typeface="+mj-ea"/>
                    <a:ea typeface="+mj-ea"/>
                  </a:rPr>
                  <a:t>와 같은 형상의 그레디언트를 구할 수 있다</a:t>
                </a:r>
                <a:r>
                  <a:rPr lang="en-US" altLang="ko-KR" sz="1708">
                    <a:latin typeface="+mj-ea"/>
                    <a:ea typeface="+mj-ea"/>
                  </a:rPr>
                  <a:t>.</a:t>
                </a:r>
                <a:endParaRPr lang="ko-KR" altLang="en-US" sz="1708">
                  <a:latin typeface="+mj-ea"/>
                  <a:ea typeface="+mj-ea"/>
                </a:endParaRPr>
              </a:p>
            </p:txBody>
          </p:sp>
        </mc:Choice>
        <mc:Fallback>
          <p:sp>
            <p:nvSpPr>
              <p:cNvPr id="7" name="TextBox 6">
                <a:extLst>
                  <a:ext uri="{FF2B5EF4-FFF2-40B4-BE49-F238E27FC236}">
                    <a16:creationId xmlns:a16="http://schemas.microsoft.com/office/drawing/2014/main" id="{7D23A009-FE7C-450B-80EF-D5682334D4E3}"/>
                  </a:ext>
                </a:extLst>
              </p:cNvPr>
              <p:cNvSpPr txBox="1">
                <a:spLocks noRot="1" noChangeAspect="1" noMove="1" noResize="1" noEditPoints="1" noAdjustHandles="1" noChangeArrowheads="1" noChangeShapeType="1" noTextEdit="1"/>
              </p:cNvSpPr>
              <p:nvPr/>
            </p:nvSpPr>
            <p:spPr>
              <a:xfrm>
                <a:off x="265642" y="3434425"/>
                <a:ext cx="8607669" cy="2467535"/>
              </a:xfrm>
              <a:prstGeom prst="rect">
                <a:avLst/>
              </a:prstGeom>
              <a:blipFill>
                <a:blip r:embed="rId4"/>
                <a:stretch>
                  <a:fillRect l="-496" t="-741" b="-2716"/>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90335BD4-4BDA-4538-8234-033648CEE046}"/>
                  </a:ext>
                </a:extLst>
              </p:cNvPr>
              <p:cNvSpPr txBox="1"/>
              <p:nvPr/>
            </p:nvSpPr>
            <p:spPr>
              <a:xfrm>
                <a:off x="6254378" y="2693927"/>
                <a:ext cx="1698350"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000" i="1">
                          <a:latin typeface="Cambria Math" panose="02040503050406030204" pitchFamily="18" charset="0"/>
                        </a:rPr>
                        <m:t>𝑋</m:t>
                      </m:r>
                      <m:r>
                        <a:rPr lang="en-US" altLang="ko-KR" sz="2000" i="1">
                          <a:latin typeface="Cambria Math" panose="02040503050406030204" pitchFamily="18" charset="0"/>
                        </a:rPr>
                        <m:t>⇒(</m:t>
                      </m:r>
                      <m:r>
                        <a:rPr lang="en-US" altLang="ko-KR" sz="2000" i="1">
                          <a:latin typeface="Cambria Math" panose="02040503050406030204" pitchFamily="18" charset="0"/>
                        </a:rPr>
                        <m:t>364</m:t>
                      </m:r>
                      <m:r>
                        <a:rPr lang="en-US" altLang="ko-KR" sz="2000" i="1">
                          <a:latin typeface="Cambria Math" panose="02040503050406030204" pitchFamily="18" charset="0"/>
                        </a:rPr>
                        <m:t>, </m:t>
                      </m:r>
                      <m:r>
                        <a:rPr lang="en-US" altLang="ko-KR" sz="2000" i="1">
                          <a:latin typeface="Cambria Math" panose="02040503050406030204" pitchFamily="18" charset="0"/>
                        </a:rPr>
                        <m:t>30</m:t>
                      </m:r>
                      <m:r>
                        <a:rPr lang="en-US" altLang="ko-KR" sz="2000" i="1">
                          <a:latin typeface="Cambria Math" panose="02040503050406030204" pitchFamily="18" charset="0"/>
                        </a:rPr>
                        <m:t>)</m:t>
                      </m:r>
                    </m:oMath>
                  </m:oMathPara>
                </a14:m>
                <a:endParaRPr lang="ko-KR" altLang="en-US" sz="2000">
                  <a:latin typeface="Consolas" panose="020B0609020204030204" pitchFamily="49" charset="0"/>
                </a:endParaRPr>
              </a:p>
            </p:txBody>
          </p:sp>
        </mc:Choice>
        <mc:Fallback>
          <p:sp>
            <p:nvSpPr>
              <p:cNvPr id="2" name="TextBox 1">
                <a:extLst>
                  <a:ext uri="{FF2B5EF4-FFF2-40B4-BE49-F238E27FC236}">
                    <a16:creationId xmlns:a16="http://schemas.microsoft.com/office/drawing/2014/main" id="{90335BD4-4BDA-4538-8234-033648CEE046}"/>
                  </a:ext>
                </a:extLst>
              </p:cNvPr>
              <p:cNvSpPr txBox="1">
                <a:spLocks noRot="1" noChangeAspect="1" noMove="1" noResize="1" noEditPoints="1" noAdjustHandles="1" noChangeArrowheads="1" noChangeShapeType="1" noTextEdit="1"/>
              </p:cNvSpPr>
              <p:nvPr/>
            </p:nvSpPr>
            <p:spPr>
              <a:xfrm>
                <a:off x="6254378" y="2693927"/>
                <a:ext cx="1698350" cy="307777"/>
              </a:xfrm>
              <a:prstGeom prst="rect">
                <a:avLst/>
              </a:prstGeom>
              <a:blipFill>
                <a:blip r:embed="rId5"/>
                <a:stretch>
                  <a:fillRect l="-717" t="-2000" r="-2509" b="-36000"/>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1AD87D98-6C4F-493D-9311-1D8AA6FF9D79}"/>
                  </a:ext>
                </a:extLst>
              </p:cNvPr>
              <p:cNvSpPr txBox="1"/>
              <p:nvPr/>
            </p:nvSpPr>
            <p:spPr>
              <a:xfrm>
                <a:off x="6254378" y="3186821"/>
                <a:ext cx="1496564"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000" i="1">
                          <a:latin typeface="Cambria Math" panose="02040503050406030204" pitchFamily="18" charset="0"/>
                        </a:rPr>
                        <m:t>𝑊</m:t>
                      </m:r>
                      <m:r>
                        <a:rPr lang="en-US" altLang="ko-KR" sz="2000" i="1">
                          <a:latin typeface="Cambria Math" panose="02040503050406030204" pitchFamily="18" charset="0"/>
                        </a:rPr>
                        <m:t>⇒</m:t>
                      </m:r>
                      <m:d>
                        <m:dPr>
                          <m:ctrlPr>
                            <a:rPr lang="en-US" altLang="ko-KR" sz="2000" i="1">
                              <a:latin typeface="Cambria Math" panose="02040503050406030204" pitchFamily="18" charset="0"/>
                            </a:rPr>
                          </m:ctrlPr>
                        </m:dPr>
                        <m:e>
                          <m:r>
                            <a:rPr lang="en-US" altLang="ko-KR" sz="2000" i="1">
                              <a:latin typeface="Cambria Math" panose="02040503050406030204" pitchFamily="18" charset="0"/>
                            </a:rPr>
                            <m:t>30</m:t>
                          </m:r>
                          <m:r>
                            <a:rPr lang="en-US" altLang="ko-KR" sz="2000" i="1">
                              <a:latin typeface="Cambria Math" panose="02040503050406030204" pitchFamily="18" charset="0"/>
                            </a:rPr>
                            <m:t>, </m:t>
                          </m:r>
                          <m:r>
                            <a:rPr lang="en-US" altLang="ko-KR" sz="2000" i="1">
                              <a:solidFill>
                                <a:srgbClr val="FF0000"/>
                              </a:solidFill>
                              <a:latin typeface="Cambria Math" panose="02040503050406030204" pitchFamily="18" charset="0"/>
                            </a:rPr>
                            <m:t>1</m:t>
                          </m:r>
                        </m:e>
                      </m:d>
                    </m:oMath>
                  </m:oMathPara>
                </a14:m>
                <a:endParaRPr lang="en-US" altLang="ko-KR" sz="2000">
                  <a:latin typeface="Consolas" panose="020B0609020204030204" pitchFamily="49" charset="0"/>
                </a:endParaRPr>
              </a:p>
            </p:txBody>
          </p:sp>
        </mc:Choice>
        <mc:Fallback>
          <p:sp>
            <p:nvSpPr>
              <p:cNvPr id="8" name="TextBox 7">
                <a:extLst>
                  <a:ext uri="{FF2B5EF4-FFF2-40B4-BE49-F238E27FC236}">
                    <a16:creationId xmlns:a16="http://schemas.microsoft.com/office/drawing/2014/main" id="{1AD87D98-6C4F-493D-9311-1D8AA6FF9D79}"/>
                  </a:ext>
                </a:extLst>
              </p:cNvPr>
              <p:cNvSpPr txBox="1">
                <a:spLocks noRot="1" noChangeAspect="1" noMove="1" noResize="1" noEditPoints="1" noAdjustHandles="1" noChangeArrowheads="1" noChangeShapeType="1" noTextEdit="1"/>
              </p:cNvSpPr>
              <p:nvPr/>
            </p:nvSpPr>
            <p:spPr>
              <a:xfrm>
                <a:off x="6254378" y="3186821"/>
                <a:ext cx="1496564" cy="307777"/>
              </a:xfrm>
              <a:prstGeom prst="rect">
                <a:avLst/>
              </a:prstGeom>
              <a:blipFill>
                <a:blip r:embed="rId6"/>
                <a:stretch>
                  <a:fillRect l="-816" b="-6000"/>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6E924246-3033-45CC-A077-4E3591DC16E8}"/>
                  </a:ext>
                </a:extLst>
              </p:cNvPr>
              <p:cNvSpPr txBox="1"/>
              <p:nvPr/>
            </p:nvSpPr>
            <p:spPr>
              <a:xfrm>
                <a:off x="6254378" y="3658177"/>
                <a:ext cx="1532919"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000" i="1">
                              <a:latin typeface="Cambria Math" panose="02040503050406030204" pitchFamily="18" charset="0"/>
                            </a:rPr>
                          </m:ctrlPr>
                        </m:accPr>
                        <m:e>
                          <m:r>
                            <a:rPr lang="en-US" altLang="ko-KR" sz="2000" i="1">
                              <a:latin typeface="Cambria Math" panose="02040503050406030204" pitchFamily="18" charset="0"/>
                            </a:rPr>
                            <m:t>𝑦</m:t>
                          </m:r>
                        </m:e>
                      </m:acc>
                      <m:r>
                        <a:rPr lang="en-US" altLang="ko-KR" sz="2000" i="1">
                          <a:latin typeface="Cambria Math" panose="02040503050406030204" pitchFamily="18" charset="0"/>
                        </a:rPr>
                        <m:t>⇒(</m:t>
                      </m:r>
                      <m:r>
                        <a:rPr lang="en-US" altLang="ko-KR" sz="2000" i="1">
                          <a:latin typeface="Cambria Math" panose="02040503050406030204" pitchFamily="18" charset="0"/>
                        </a:rPr>
                        <m:t>364</m:t>
                      </m:r>
                      <m:r>
                        <a:rPr lang="en-US" altLang="ko-KR" sz="2000" i="1">
                          <a:latin typeface="Cambria Math" panose="02040503050406030204" pitchFamily="18" charset="0"/>
                        </a:rPr>
                        <m:t>, </m:t>
                      </m:r>
                      <m:r>
                        <a:rPr lang="en-US" altLang="ko-KR" sz="2000" i="1">
                          <a:latin typeface="Cambria Math" panose="02040503050406030204" pitchFamily="18" charset="0"/>
                        </a:rPr>
                        <m:t>1</m:t>
                      </m:r>
                      <m:r>
                        <a:rPr lang="en-US" altLang="ko-KR" sz="2000" i="1">
                          <a:latin typeface="Cambria Math" panose="02040503050406030204" pitchFamily="18" charset="0"/>
                        </a:rPr>
                        <m:t>)</m:t>
                      </m:r>
                    </m:oMath>
                  </m:oMathPara>
                </a14:m>
                <a:endParaRPr lang="en-US" altLang="ko-KR" sz="2000">
                  <a:latin typeface="Consolas" panose="020B0609020204030204" pitchFamily="49" charset="0"/>
                </a:endParaRPr>
              </a:p>
            </p:txBody>
          </p:sp>
        </mc:Choice>
        <mc:Fallback>
          <p:sp>
            <p:nvSpPr>
              <p:cNvPr id="9" name="TextBox 8">
                <a:extLst>
                  <a:ext uri="{FF2B5EF4-FFF2-40B4-BE49-F238E27FC236}">
                    <a16:creationId xmlns:a16="http://schemas.microsoft.com/office/drawing/2014/main" id="{6E924246-3033-45CC-A077-4E3591DC16E8}"/>
                  </a:ext>
                </a:extLst>
              </p:cNvPr>
              <p:cNvSpPr txBox="1">
                <a:spLocks noRot="1" noChangeAspect="1" noMove="1" noResize="1" noEditPoints="1" noAdjustHandles="1" noChangeArrowheads="1" noChangeShapeType="1" noTextEdit="1"/>
              </p:cNvSpPr>
              <p:nvPr/>
            </p:nvSpPr>
            <p:spPr>
              <a:xfrm>
                <a:off x="6254378" y="3658177"/>
                <a:ext cx="1532919" cy="307777"/>
              </a:xfrm>
              <a:prstGeom prst="rect">
                <a:avLst/>
              </a:prstGeom>
              <a:blipFill>
                <a:blip r:embed="rId7"/>
                <a:stretch>
                  <a:fillRect l="-797" t="-21569" r="-3187" b="-33333"/>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929EDF6D-7D06-4D27-9B9B-C89064954CE1}"/>
                  </a:ext>
                </a:extLst>
              </p:cNvPr>
              <p:cNvSpPr txBox="1"/>
              <p:nvPr/>
            </p:nvSpPr>
            <p:spPr>
              <a:xfrm>
                <a:off x="6254379" y="4110578"/>
                <a:ext cx="1589345"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000" i="1">
                          <a:latin typeface="Cambria Math" panose="02040503050406030204" pitchFamily="18" charset="0"/>
                        </a:rPr>
                        <m:t>𝑎</m:t>
                      </m:r>
                      <m:r>
                        <a:rPr lang="en-US" altLang="ko-KR" sz="2000" i="1">
                          <a:latin typeface="Cambria Math" panose="02040503050406030204" pitchFamily="18" charset="0"/>
                        </a:rPr>
                        <m:t>⇒ (</m:t>
                      </m:r>
                      <m:r>
                        <a:rPr lang="en-US" altLang="ko-KR" sz="2000" i="1">
                          <a:latin typeface="Cambria Math" panose="02040503050406030204" pitchFamily="18" charset="0"/>
                        </a:rPr>
                        <m:t>364</m:t>
                      </m:r>
                      <m:r>
                        <a:rPr lang="en-US" altLang="ko-KR" sz="2000" i="1">
                          <a:latin typeface="Cambria Math" panose="02040503050406030204" pitchFamily="18" charset="0"/>
                        </a:rPr>
                        <m:t>, </m:t>
                      </m:r>
                      <m:r>
                        <a:rPr lang="en-US" altLang="ko-KR" sz="2000" i="1">
                          <a:latin typeface="Cambria Math" panose="02040503050406030204" pitchFamily="18" charset="0"/>
                        </a:rPr>
                        <m:t>1</m:t>
                      </m:r>
                      <m:r>
                        <a:rPr lang="en-US" altLang="ko-KR" sz="2000" i="1">
                          <a:latin typeface="Cambria Math" panose="02040503050406030204" pitchFamily="18" charset="0"/>
                        </a:rPr>
                        <m:t>)</m:t>
                      </m:r>
                    </m:oMath>
                  </m:oMathPara>
                </a14:m>
                <a:endParaRPr lang="en-US" altLang="ko-KR" sz="2000">
                  <a:latin typeface="Consolas" panose="020B0609020204030204" pitchFamily="49" charset="0"/>
                </a:endParaRPr>
              </a:p>
            </p:txBody>
          </p:sp>
        </mc:Choice>
        <mc:Fallback>
          <p:sp>
            <p:nvSpPr>
              <p:cNvPr id="10" name="TextBox 9">
                <a:extLst>
                  <a:ext uri="{FF2B5EF4-FFF2-40B4-BE49-F238E27FC236}">
                    <a16:creationId xmlns:a16="http://schemas.microsoft.com/office/drawing/2014/main" id="{929EDF6D-7D06-4D27-9B9B-C89064954CE1}"/>
                  </a:ext>
                </a:extLst>
              </p:cNvPr>
              <p:cNvSpPr txBox="1">
                <a:spLocks noRot="1" noChangeAspect="1" noMove="1" noResize="1" noEditPoints="1" noAdjustHandles="1" noChangeArrowheads="1" noChangeShapeType="1" noTextEdit="1"/>
              </p:cNvSpPr>
              <p:nvPr/>
            </p:nvSpPr>
            <p:spPr>
              <a:xfrm>
                <a:off x="6254379" y="4110578"/>
                <a:ext cx="1589345" cy="307777"/>
              </a:xfrm>
              <a:prstGeom prst="rect">
                <a:avLst/>
              </a:prstGeom>
              <a:blipFill>
                <a:blip r:embed="rId8"/>
                <a:stretch>
                  <a:fillRect t="-1961" r="-2682" b="-33333"/>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6967D77C-C3A5-42A8-93AA-B947A167E3D8}"/>
                  </a:ext>
                </a:extLst>
              </p:cNvPr>
              <p:cNvSpPr txBox="1"/>
              <p:nvPr/>
            </p:nvSpPr>
            <p:spPr>
              <a:xfrm>
                <a:off x="6254379" y="4560714"/>
                <a:ext cx="2998450"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000" i="1">
                          <a:latin typeface="Cambria Math" panose="02040503050406030204" pitchFamily="18" charset="0"/>
                        </a:rPr>
                        <m:t>𝑒𝑟𝑟</m:t>
                      </m:r>
                      <m:r>
                        <a:rPr lang="en-US" altLang="ko-KR" sz="2000" i="1">
                          <a:latin typeface="Cambria Math" panose="02040503050406030204" pitchFamily="18" charset="0"/>
                        </a:rPr>
                        <m:t>⇒</m:t>
                      </m:r>
                      <m:d>
                        <m:dPr>
                          <m:ctrlPr>
                            <a:rPr lang="en-US" altLang="ko-KR" sz="2000" i="1">
                              <a:latin typeface="Cambria Math" panose="02040503050406030204" pitchFamily="18" charset="0"/>
                            </a:rPr>
                          </m:ctrlPr>
                        </m:dPr>
                        <m:e>
                          <m:r>
                            <a:rPr lang="en-US" altLang="ko-KR" sz="2000" i="1">
                              <a:latin typeface="Cambria Math" panose="02040503050406030204" pitchFamily="18" charset="0"/>
                            </a:rPr>
                            <m:t>𝑎</m:t>
                          </m:r>
                          <m:r>
                            <a:rPr lang="en-US" altLang="ko-KR" sz="2000" i="1">
                              <a:latin typeface="Cambria Math" panose="02040503050406030204" pitchFamily="18" charset="0"/>
                            </a:rPr>
                            <m:t>−</m:t>
                          </m:r>
                          <m:r>
                            <a:rPr lang="en-US" altLang="ko-KR" sz="2000" i="1">
                              <a:latin typeface="Cambria Math" panose="02040503050406030204" pitchFamily="18" charset="0"/>
                            </a:rPr>
                            <m:t>𝑦</m:t>
                          </m:r>
                        </m:e>
                      </m:d>
                      <m:r>
                        <a:rPr lang="en-US" altLang="ko-KR" sz="2000" i="1">
                          <a:latin typeface="Cambria Math" panose="02040503050406030204" pitchFamily="18" charset="0"/>
                        </a:rPr>
                        <m:t>⇒ (</m:t>
                      </m:r>
                      <m:r>
                        <a:rPr lang="en-US" altLang="ko-KR" sz="2000" i="1">
                          <a:latin typeface="Cambria Math" panose="02040503050406030204" pitchFamily="18" charset="0"/>
                        </a:rPr>
                        <m:t>364</m:t>
                      </m:r>
                      <m:r>
                        <a:rPr lang="en-US" altLang="ko-KR" sz="2000" i="1">
                          <a:latin typeface="Cambria Math" panose="02040503050406030204" pitchFamily="18" charset="0"/>
                        </a:rPr>
                        <m:t>, </m:t>
                      </m:r>
                      <m:r>
                        <a:rPr lang="en-US" altLang="ko-KR" sz="2000" i="1">
                          <a:latin typeface="Cambria Math" panose="02040503050406030204" pitchFamily="18" charset="0"/>
                        </a:rPr>
                        <m:t>1</m:t>
                      </m:r>
                      <m:r>
                        <a:rPr lang="en-US" altLang="ko-KR" sz="2000" i="1">
                          <a:latin typeface="Cambria Math" panose="02040503050406030204" pitchFamily="18" charset="0"/>
                        </a:rPr>
                        <m:t>)</m:t>
                      </m:r>
                    </m:oMath>
                  </m:oMathPara>
                </a14:m>
                <a:endParaRPr lang="en-US" altLang="ko-KR" sz="2000">
                  <a:latin typeface="Consolas" panose="020B0609020204030204" pitchFamily="49" charset="0"/>
                </a:endParaRPr>
              </a:p>
            </p:txBody>
          </p:sp>
        </mc:Choice>
        <mc:Fallback>
          <p:sp>
            <p:nvSpPr>
              <p:cNvPr id="11" name="TextBox 10">
                <a:extLst>
                  <a:ext uri="{FF2B5EF4-FFF2-40B4-BE49-F238E27FC236}">
                    <a16:creationId xmlns:a16="http://schemas.microsoft.com/office/drawing/2014/main" id="{6967D77C-C3A5-42A8-93AA-B947A167E3D8}"/>
                  </a:ext>
                </a:extLst>
              </p:cNvPr>
              <p:cNvSpPr txBox="1">
                <a:spLocks noRot="1" noChangeAspect="1" noMove="1" noResize="1" noEditPoints="1" noAdjustHandles="1" noChangeArrowheads="1" noChangeShapeType="1" noTextEdit="1"/>
              </p:cNvSpPr>
              <p:nvPr/>
            </p:nvSpPr>
            <p:spPr>
              <a:xfrm>
                <a:off x="6254379" y="4560714"/>
                <a:ext cx="2998450" cy="307777"/>
              </a:xfrm>
              <a:prstGeom prst="rect">
                <a:avLst/>
              </a:prstGeom>
              <a:blipFill>
                <a:blip r:embed="rId9"/>
                <a:stretch>
                  <a:fillRect t="-1961" r="-1220" b="-3333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C2832DA4-2AB6-45F9-A9F1-246E0CDB64AE}"/>
                  </a:ext>
                </a:extLst>
              </p:cNvPr>
              <p:cNvSpPr txBox="1"/>
              <p:nvPr/>
            </p:nvSpPr>
            <p:spPr>
              <a:xfrm>
                <a:off x="6272418" y="1307105"/>
                <a:ext cx="1769010"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000" i="1">
                          <a:latin typeface="Cambria Math" panose="02040503050406030204" pitchFamily="18" charset="0"/>
                        </a:rPr>
                        <m:t>𝑊</m:t>
                      </m:r>
                      <m:r>
                        <a:rPr lang="en-US" altLang="ko-KR" sz="2000" i="1">
                          <a:latin typeface="Cambria Math" panose="02040503050406030204" pitchFamily="18" charset="0"/>
                        </a:rPr>
                        <m:t>=</m:t>
                      </m:r>
                      <m:r>
                        <a:rPr lang="en-US" altLang="ko-KR" sz="2000" i="1">
                          <a:latin typeface="Cambria Math" panose="02040503050406030204" pitchFamily="18" charset="0"/>
                        </a:rPr>
                        <m:t>𝑊</m:t>
                      </m:r>
                      <m:r>
                        <a:rPr lang="en-US" altLang="ko-KR" sz="2000" i="1">
                          <a:latin typeface="Cambria Math" panose="02040503050406030204" pitchFamily="18" charset="0"/>
                        </a:rPr>
                        <m:t>−</m:t>
                      </m:r>
                      <m:sSup>
                        <m:sSupPr>
                          <m:ctrlPr>
                            <a:rPr lang="en-US" altLang="ko-KR" sz="2000" i="1">
                              <a:latin typeface="Cambria Math" panose="02040503050406030204" pitchFamily="18" charset="0"/>
                            </a:rPr>
                          </m:ctrlPr>
                        </m:sSupPr>
                        <m:e>
                          <m:r>
                            <a:rPr lang="en-US" altLang="ko-KR" sz="2000" i="1">
                              <a:latin typeface="Cambria Math" panose="02040503050406030204" pitchFamily="18" charset="0"/>
                            </a:rPr>
                            <m:t>𝑋</m:t>
                          </m:r>
                        </m:e>
                        <m:sup>
                          <m:r>
                            <a:rPr lang="en-US" altLang="ko-KR" sz="2000" i="1">
                              <a:latin typeface="Cambria Math" panose="02040503050406030204" pitchFamily="18" charset="0"/>
                            </a:rPr>
                            <m:t>𝑇</m:t>
                          </m:r>
                        </m:sup>
                      </m:sSup>
                      <m:r>
                        <a:rPr lang="en-US" altLang="ko-KR" sz="2000" i="1">
                          <a:latin typeface="Cambria Math" panose="02040503050406030204" pitchFamily="18" charset="0"/>
                        </a:rPr>
                        <m:t>𝐸</m:t>
                      </m:r>
                    </m:oMath>
                  </m:oMathPara>
                </a14:m>
                <a:endParaRPr lang="ko-KR" altLang="en-US" sz="2000">
                  <a:latin typeface="Consolas" panose="020B0609020204030204" pitchFamily="49" charset="0"/>
                </a:endParaRPr>
              </a:p>
            </p:txBody>
          </p:sp>
        </mc:Choice>
        <mc:Fallback xmlns="">
          <p:sp>
            <p:nvSpPr>
              <p:cNvPr id="12" name="TextBox 11">
                <a:extLst>
                  <a:ext uri="{FF2B5EF4-FFF2-40B4-BE49-F238E27FC236}">
                    <a16:creationId xmlns:a16="http://schemas.microsoft.com/office/drawing/2014/main" id="{C2832DA4-2AB6-45F9-A9F1-246E0CDB64AE}"/>
                  </a:ext>
                </a:extLst>
              </p:cNvPr>
              <p:cNvSpPr txBox="1">
                <a:spLocks noRot="1" noChangeAspect="1" noMove="1" noResize="1" noEditPoints="1" noAdjustHandles="1" noChangeArrowheads="1" noChangeShapeType="1" noTextEdit="1"/>
              </p:cNvSpPr>
              <p:nvPr/>
            </p:nvSpPr>
            <p:spPr>
              <a:xfrm>
                <a:off x="6272418" y="1307105"/>
                <a:ext cx="1769010" cy="307777"/>
              </a:xfrm>
              <a:prstGeom prst="rect">
                <a:avLst/>
              </a:prstGeom>
              <a:blipFill>
                <a:blip r:embed="rId10"/>
                <a:stretch>
                  <a:fillRect l="-690" b="-784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E092863D-7329-4CA2-90F3-A64B058A8EC3}"/>
                  </a:ext>
                </a:extLst>
              </p:cNvPr>
              <p:cNvSpPr txBox="1"/>
              <p:nvPr/>
            </p:nvSpPr>
            <p:spPr>
              <a:xfrm>
                <a:off x="7689304" y="1663918"/>
                <a:ext cx="1301125" cy="307777"/>
              </a:xfrm>
              <a:prstGeom prst="rect">
                <a:avLst/>
              </a:prstGeom>
              <a:noFill/>
            </p:spPr>
            <p:txBody>
              <a:bodyPr wrap="none" lIns="0" tIns="0" rIns="0" bIns="0" rtlCol="0">
                <a:spAutoFit/>
              </a:bodyPr>
              <a:lstStyle/>
              <a:p>
                <a:pPr algn="l"/>
                <a14:m>
                  <m:oMath xmlns:m="http://schemas.openxmlformats.org/officeDocument/2006/math">
                    <m:r>
                      <a:rPr lang="en-US" altLang="ko-KR" sz="2000" i="1">
                        <a:latin typeface="Cambria Math" panose="02040503050406030204" pitchFamily="18" charset="0"/>
                      </a:rPr>
                      <m:t>(</m:t>
                    </m:r>
                    <m:r>
                      <a:rPr lang="en-US" altLang="ko-KR" sz="2000" i="1" smtClean="0">
                        <a:solidFill>
                          <a:srgbClr val="FF0000"/>
                        </a:solidFill>
                        <a:latin typeface="Cambria Math" panose="02040503050406030204" pitchFamily="18" charset="0"/>
                      </a:rPr>
                      <m:t>364</m:t>
                    </m:r>
                    <m:r>
                      <a:rPr lang="en-US" altLang="ko-KR" sz="2000" i="1">
                        <a:latin typeface="Cambria Math" panose="02040503050406030204" pitchFamily="18" charset="0"/>
                      </a:rPr>
                      <m:t>, </m:t>
                    </m:r>
                    <m:r>
                      <a:rPr lang="en-US" altLang="ko-KR" sz="2000" i="1">
                        <a:latin typeface="Cambria Math" panose="02040503050406030204" pitchFamily="18" charset="0"/>
                      </a:rPr>
                      <m:t>1</m:t>
                    </m:r>
                    <m:r>
                      <a:rPr lang="en-US" altLang="ko-KR" sz="2000" i="1">
                        <a:latin typeface="Cambria Math" panose="02040503050406030204" pitchFamily="18" charset="0"/>
                      </a:rPr>
                      <m:t>)</m:t>
                    </m:r>
                  </m:oMath>
                </a14:m>
                <a:r>
                  <a:rPr lang="ko-KR" altLang="en-US" sz="2000">
                    <a:latin typeface="Consolas" panose="020B0609020204030204" pitchFamily="49" charset="0"/>
                  </a:rPr>
                  <a:t> </a:t>
                </a:r>
                <a:r>
                  <a:rPr lang="en-US" altLang="ko-KR" sz="2000">
                    <a:latin typeface="Consolas" panose="020B0609020204030204" pitchFamily="49" charset="0"/>
                  </a:rPr>
                  <a:t>= </a:t>
                </a:r>
                <a:endParaRPr lang="ko-KR" altLang="en-US" sz="2000">
                  <a:latin typeface="Consolas" panose="020B0609020204030204" pitchFamily="49" charset="0"/>
                </a:endParaRPr>
              </a:p>
            </p:txBody>
          </p:sp>
        </mc:Choice>
        <mc:Fallback xmlns="">
          <p:sp>
            <p:nvSpPr>
              <p:cNvPr id="14" name="TextBox 13">
                <a:extLst>
                  <a:ext uri="{FF2B5EF4-FFF2-40B4-BE49-F238E27FC236}">
                    <a16:creationId xmlns:a16="http://schemas.microsoft.com/office/drawing/2014/main" id="{E092863D-7329-4CA2-90F3-A64B058A8EC3}"/>
                  </a:ext>
                </a:extLst>
              </p:cNvPr>
              <p:cNvSpPr txBox="1">
                <a:spLocks noRot="1" noChangeAspect="1" noMove="1" noResize="1" noEditPoints="1" noAdjustHandles="1" noChangeArrowheads="1" noChangeShapeType="1" noTextEdit="1"/>
              </p:cNvSpPr>
              <p:nvPr/>
            </p:nvSpPr>
            <p:spPr>
              <a:xfrm>
                <a:off x="7689304" y="1663918"/>
                <a:ext cx="1301125" cy="307777"/>
              </a:xfrm>
              <a:prstGeom prst="rect">
                <a:avLst/>
              </a:prstGeom>
              <a:blipFill>
                <a:blip r:embed="rId11"/>
                <a:stretch>
                  <a:fillRect l="-9346" t="-26000" r="-11215" b="-5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F9C3D12B-188F-409E-8A8C-8F9C9F3E9ACB}"/>
                  </a:ext>
                </a:extLst>
              </p:cNvPr>
              <p:cNvSpPr txBox="1"/>
              <p:nvPr/>
            </p:nvSpPr>
            <p:spPr>
              <a:xfrm>
                <a:off x="8799388" y="1659160"/>
                <a:ext cx="833562"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000" i="1">
                          <a:latin typeface="Cambria Math" panose="02040503050406030204" pitchFamily="18" charset="0"/>
                        </a:rPr>
                        <m:t>(</m:t>
                      </m:r>
                      <m:r>
                        <a:rPr lang="en-US" altLang="ko-KR" sz="2000" i="1">
                          <a:latin typeface="Cambria Math" panose="02040503050406030204" pitchFamily="18" charset="0"/>
                        </a:rPr>
                        <m:t>30</m:t>
                      </m:r>
                      <m:r>
                        <a:rPr lang="en-US" altLang="ko-KR" sz="2000" i="1">
                          <a:latin typeface="Cambria Math" panose="02040503050406030204" pitchFamily="18" charset="0"/>
                        </a:rPr>
                        <m:t>,</m:t>
                      </m:r>
                      <m:r>
                        <a:rPr lang="en-US" altLang="ko-KR" sz="2000" i="1">
                          <a:latin typeface="Cambria Math" panose="02040503050406030204" pitchFamily="18" charset="0"/>
                        </a:rPr>
                        <m:t>1</m:t>
                      </m:r>
                      <m:r>
                        <a:rPr lang="en-US" altLang="ko-KR" sz="2000" i="1">
                          <a:latin typeface="Cambria Math" panose="02040503050406030204" pitchFamily="18" charset="0"/>
                        </a:rPr>
                        <m:t>)</m:t>
                      </m:r>
                    </m:oMath>
                  </m:oMathPara>
                </a14:m>
                <a:endParaRPr lang="ko-KR" altLang="en-US" sz="2000">
                  <a:latin typeface="Consolas" panose="020B0609020204030204" pitchFamily="49" charset="0"/>
                </a:endParaRPr>
              </a:p>
            </p:txBody>
          </p:sp>
        </mc:Choice>
        <mc:Fallback xmlns="">
          <p:sp>
            <p:nvSpPr>
              <p:cNvPr id="15" name="TextBox 14">
                <a:extLst>
                  <a:ext uri="{FF2B5EF4-FFF2-40B4-BE49-F238E27FC236}">
                    <a16:creationId xmlns:a16="http://schemas.microsoft.com/office/drawing/2014/main" id="{F9C3D12B-188F-409E-8A8C-8F9C9F3E9ACB}"/>
                  </a:ext>
                </a:extLst>
              </p:cNvPr>
              <p:cNvSpPr txBox="1">
                <a:spLocks noRot="1" noChangeAspect="1" noMove="1" noResize="1" noEditPoints="1" noAdjustHandles="1" noChangeArrowheads="1" noChangeShapeType="1" noTextEdit="1"/>
              </p:cNvSpPr>
              <p:nvPr/>
            </p:nvSpPr>
            <p:spPr>
              <a:xfrm>
                <a:off x="8799388" y="1659160"/>
                <a:ext cx="833562" cy="307777"/>
              </a:xfrm>
              <a:prstGeom prst="rect">
                <a:avLst/>
              </a:prstGeom>
              <a:blipFill>
                <a:blip r:embed="rId12"/>
                <a:stretch>
                  <a:fillRect l="-5839" t="-1961" r="-5839" b="-33333"/>
                </a:stretch>
              </a:blipFill>
            </p:spPr>
            <p:txBody>
              <a:bodyPr/>
              <a:lstStyle/>
              <a:p>
                <a:r>
                  <a:rPr lang="ko-KR" altLang="en-US">
                    <a:noFill/>
                  </a:rPr>
                  <a:t> </a:t>
                </a:r>
              </a:p>
            </p:txBody>
          </p:sp>
        </mc:Fallback>
      </mc:AlternateContent>
      <p:sp>
        <p:nvSpPr>
          <p:cNvPr id="3" name="텍스트 개체 틀 2">
            <a:extLst>
              <a:ext uri="{FF2B5EF4-FFF2-40B4-BE49-F238E27FC236}">
                <a16:creationId xmlns:a16="http://schemas.microsoft.com/office/drawing/2014/main" id="{768EE9E2-2609-4987-9C7E-7EAC6ADF8F49}"/>
              </a:ext>
            </a:extLst>
          </p:cNvPr>
          <p:cNvSpPr>
            <a:spLocks noGrp="1"/>
          </p:cNvSpPr>
          <p:nvPr>
            <p:ph type="body" sz="quarter" idx="19"/>
          </p:nvPr>
        </p:nvSpPr>
        <p:spPr/>
        <p:txBody>
          <a:bodyPr/>
          <a:lstStyle/>
          <a:p>
            <a:r>
              <a:rPr lang="ko-KR" altLang="en-US"/>
              <a:t>배치경사 하강법</a:t>
            </a:r>
          </a:p>
        </p:txBody>
      </p:sp>
      <p:sp>
        <p:nvSpPr>
          <p:cNvPr id="5" name="텍스트 개체 틀 6">
            <a:extLst>
              <a:ext uri="{FF2B5EF4-FFF2-40B4-BE49-F238E27FC236}">
                <a16:creationId xmlns:a16="http://schemas.microsoft.com/office/drawing/2014/main" id="{807C1ECA-1479-484E-BD7F-040EEDA70AAC}"/>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4" name="TextBox 3">
            <a:extLst>
              <a:ext uri="{FF2B5EF4-FFF2-40B4-BE49-F238E27FC236}">
                <a16:creationId xmlns:a16="http://schemas.microsoft.com/office/drawing/2014/main" id="{7B492F8C-0A77-4294-B5F9-54FF47C389F9}"/>
              </a:ext>
            </a:extLst>
          </p:cNvPr>
          <p:cNvSpPr txBox="1"/>
          <p:nvPr/>
        </p:nvSpPr>
        <p:spPr>
          <a:xfrm>
            <a:off x="7020123" y="4958156"/>
            <a:ext cx="3583032" cy="461665"/>
          </a:xfrm>
          <a:prstGeom prst="rect">
            <a:avLst/>
          </a:prstGeom>
          <a:noFill/>
        </p:spPr>
        <p:txBody>
          <a:bodyPr wrap="none" rtlCol="0">
            <a:spAutoFit/>
          </a:bodyPr>
          <a:lstStyle/>
          <a:p>
            <a:pPr algn="l"/>
            <a:r>
              <a:rPr lang="en-US" altLang="ko-KR" sz="2400">
                <a:latin typeface="Consolas" panose="020B0609020204030204" pitchFamily="49" charset="0"/>
              </a:rPr>
              <a:t>y = y.reshape(364,1)</a:t>
            </a:r>
            <a:endParaRPr lang="ko-KR" altLang="en-US" sz="2400">
              <a:latin typeface="Consolas" panose="020B0609020204030204" pitchFamily="49" charset="0"/>
            </a:endParaRPr>
          </a:p>
        </p:txBody>
      </p:sp>
      <mc:AlternateContent xmlns:mc="http://schemas.openxmlformats.org/markup-compatibility/2006">
        <mc:Choice xmlns:a14="http://schemas.microsoft.com/office/drawing/2010/main" Requires="a14">
          <p:sp>
            <p:nvSpPr>
              <p:cNvPr id="17" name="TextBox 16">
                <a:extLst>
                  <a:ext uri="{FF2B5EF4-FFF2-40B4-BE49-F238E27FC236}">
                    <a16:creationId xmlns:a16="http://schemas.microsoft.com/office/drawing/2014/main" id="{B7972DA2-7E3A-D5DC-F693-D3732F468790}"/>
                  </a:ext>
                </a:extLst>
              </p:cNvPr>
              <p:cNvSpPr txBox="1"/>
              <p:nvPr/>
            </p:nvSpPr>
            <p:spPr>
              <a:xfrm>
                <a:off x="6113753" y="2104199"/>
                <a:ext cx="2086340" cy="430887"/>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acc>
                        <m:accPr>
                          <m:chr m:val="̂"/>
                          <m:ctrlPr>
                            <a:rPr lang="en-US" altLang="ko-KR" sz="2800" i="1" smtClean="0">
                              <a:latin typeface="Cambria Math" panose="02040503050406030204" pitchFamily="18" charset="0"/>
                            </a:rPr>
                          </m:ctrlPr>
                        </m:accPr>
                        <m:e>
                          <m:r>
                            <a:rPr lang="en-US" altLang="ko-KR" sz="2800" i="1">
                              <a:latin typeface="Cambria Math" panose="02040503050406030204" pitchFamily="18" charset="0"/>
                            </a:rPr>
                            <m:t>𝑦</m:t>
                          </m:r>
                        </m:e>
                      </m:acc>
                      <m:r>
                        <a:rPr lang="en-US" altLang="ko-KR" sz="2800" i="1">
                          <a:latin typeface="Cambria Math" panose="02040503050406030204" pitchFamily="18" charset="0"/>
                        </a:rPr>
                        <m:t>=</m:t>
                      </m:r>
                      <m:r>
                        <a:rPr lang="en-US" altLang="ko-KR" sz="2800" b="0" i="1" smtClean="0">
                          <a:latin typeface="Cambria Math" panose="02040503050406030204" pitchFamily="18" charset="0"/>
                        </a:rPr>
                        <m:t>𝑋</m:t>
                      </m:r>
                      <m:r>
                        <a:rPr lang="en-US" altLang="ko-KR" sz="2800" i="1">
                          <a:latin typeface="Cambria Math" panose="02040503050406030204" pitchFamily="18" charset="0"/>
                        </a:rPr>
                        <m:t>𝑊</m:t>
                      </m:r>
                      <m:r>
                        <a:rPr lang="en-US" altLang="ko-KR" sz="2800" b="0" i="1" smtClean="0">
                          <a:latin typeface="Cambria Math" panose="02040503050406030204" pitchFamily="18" charset="0"/>
                        </a:rPr>
                        <m:t>+</m:t>
                      </m:r>
                      <m:r>
                        <a:rPr lang="en-US" altLang="ko-KR" sz="2800" b="0" i="1" smtClean="0">
                          <a:latin typeface="Cambria Math" panose="02040503050406030204" pitchFamily="18" charset="0"/>
                        </a:rPr>
                        <m:t>𝑏</m:t>
                      </m:r>
                    </m:oMath>
                  </m:oMathPara>
                </a14:m>
                <a:endParaRPr lang="ko-KR" altLang="en-US" sz="2800">
                  <a:latin typeface="Consolas" panose="020B0609020204030204" pitchFamily="49" charset="0"/>
                </a:endParaRPr>
              </a:p>
            </p:txBody>
          </p:sp>
        </mc:Choice>
        <mc:Fallback>
          <p:sp>
            <p:nvSpPr>
              <p:cNvPr id="17" name="TextBox 16">
                <a:extLst>
                  <a:ext uri="{FF2B5EF4-FFF2-40B4-BE49-F238E27FC236}">
                    <a16:creationId xmlns:a16="http://schemas.microsoft.com/office/drawing/2014/main" id="{B7972DA2-7E3A-D5DC-F693-D3732F468790}"/>
                  </a:ext>
                </a:extLst>
              </p:cNvPr>
              <p:cNvSpPr txBox="1">
                <a:spLocks noRot="1" noChangeAspect="1" noMove="1" noResize="1" noEditPoints="1" noAdjustHandles="1" noChangeArrowheads="1" noChangeShapeType="1" noTextEdit="1"/>
              </p:cNvSpPr>
              <p:nvPr/>
            </p:nvSpPr>
            <p:spPr>
              <a:xfrm>
                <a:off x="6113753" y="2104199"/>
                <a:ext cx="2086340" cy="430887"/>
              </a:xfrm>
              <a:prstGeom prst="rect">
                <a:avLst/>
              </a:prstGeom>
              <a:blipFill>
                <a:blip r:embed="rId13"/>
                <a:stretch>
                  <a:fillRect/>
                </a:stretch>
              </a:blipFill>
            </p:spPr>
            <p:txBody>
              <a:bodyPr/>
              <a:lstStyle/>
              <a:p>
                <a:r>
                  <a:rPr lang="ko-KR" altLang="en-US">
                    <a:noFill/>
                  </a:rPr>
                  <a:t> </a:t>
                </a:r>
              </a:p>
            </p:txBody>
          </p:sp>
        </mc:Fallback>
      </mc:AlternateContent>
      <p:sp>
        <p:nvSpPr>
          <p:cNvPr id="13" name="TextBox 12">
            <a:extLst>
              <a:ext uri="{FF2B5EF4-FFF2-40B4-BE49-F238E27FC236}">
                <a16:creationId xmlns:a16="http://schemas.microsoft.com/office/drawing/2014/main" id="{72D3E8D0-F82D-C621-442B-D29FEEDF4C56}"/>
              </a:ext>
            </a:extLst>
          </p:cNvPr>
          <p:cNvSpPr txBox="1"/>
          <p:nvPr/>
        </p:nvSpPr>
        <p:spPr>
          <a:xfrm>
            <a:off x="7692615" y="5467278"/>
            <a:ext cx="2733441" cy="461665"/>
          </a:xfrm>
          <a:prstGeom prst="rect">
            <a:avLst/>
          </a:prstGeom>
          <a:noFill/>
        </p:spPr>
        <p:txBody>
          <a:bodyPr wrap="none" rtlCol="0">
            <a:spAutoFit/>
          </a:bodyPr>
          <a:lstStyle/>
          <a:p>
            <a:pPr algn="l"/>
            <a:r>
              <a:rPr lang="en-US" altLang="ko-KR" sz="2400">
                <a:latin typeface="Consolas" panose="020B0609020204030204" pitchFamily="49" charset="0"/>
              </a:rPr>
              <a:t>(364,30)(364,1)</a:t>
            </a:r>
            <a:endParaRPr lang="ko-KR" altLang="en-US" sz="2400">
              <a:latin typeface="Consolas" panose="020B0609020204030204" pitchFamily="49" charset="0"/>
            </a:endParaRPr>
          </a:p>
        </p:txBody>
      </p:sp>
      <p:sp>
        <p:nvSpPr>
          <p:cNvPr id="19" name="TextBox 18">
            <a:extLst>
              <a:ext uri="{FF2B5EF4-FFF2-40B4-BE49-F238E27FC236}">
                <a16:creationId xmlns:a16="http://schemas.microsoft.com/office/drawing/2014/main" id="{BB594052-B201-EE47-9378-BA27805030E4}"/>
              </a:ext>
            </a:extLst>
          </p:cNvPr>
          <p:cNvSpPr txBox="1"/>
          <p:nvPr/>
        </p:nvSpPr>
        <p:spPr>
          <a:xfrm>
            <a:off x="7720842" y="5894879"/>
            <a:ext cx="2733441" cy="461665"/>
          </a:xfrm>
          <a:prstGeom prst="rect">
            <a:avLst/>
          </a:prstGeom>
          <a:noFill/>
        </p:spPr>
        <p:txBody>
          <a:bodyPr wrap="none" rtlCol="0">
            <a:spAutoFit/>
          </a:bodyPr>
          <a:lstStyle/>
          <a:p>
            <a:pPr algn="l"/>
            <a:r>
              <a:rPr lang="en-US" altLang="ko-KR" sz="2400">
                <a:latin typeface="Consolas" panose="020B0609020204030204" pitchFamily="49" charset="0"/>
              </a:rPr>
              <a:t>(30,</a:t>
            </a:r>
            <a:r>
              <a:rPr lang="en-US" altLang="ko-KR" sz="2400">
                <a:solidFill>
                  <a:srgbClr val="FF0000"/>
                </a:solidFill>
                <a:latin typeface="Consolas" panose="020B0609020204030204" pitchFamily="49" charset="0"/>
              </a:rPr>
              <a:t>364</a:t>
            </a:r>
            <a:r>
              <a:rPr lang="en-US" altLang="ko-KR" sz="2400">
                <a:latin typeface="Consolas" panose="020B0609020204030204" pitchFamily="49" charset="0"/>
              </a:rPr>
              <a:t>)(</a:t>
            </a:r>
            <a:r>
              <a:rPr lang="en-US" altLang="ko-KR" sz="2400">
                <a:solidFill>
                  <a:srgbClr val="FF0000"/>
                </a:solidFill>
                <a:latin typeface="Consolas" panose="020B0609020204030204" pitchFamily="49" charset="0"/>
              </a:rPr>
              <a:t>364</a:t>
            </a:r>
            <a:r>
              <a:rPr lang="en-US" altLang="ko-KR" sz="2400">
                <a:latin typeface="Consolas" panose="020B0609020204030204" pitchFamily="49" charset="0"/>
              </a:rPr>
              <a:t>,1)</a:t>
            </a:r>
            <a:endParaRPr lang="ko-KR" altLang="en-US" sz="2400">
              <a:latin typeface="Consolas" panose="020B0609020204030204" pitchFamily="49" charset="0"/>
            </a:endParaRPr>
          </a:p>
        </p:txBody>
      </p:sp>
      <mc:AlternateContent xmlns:mc="http://schemas.openxmlformats.org/markup-compatibility/2006">
        <mc:Choice xmlns:a14="http://schemas.microsoft.com/office/drawing/2010/main" Requires="a14">
          <p:sp>
            <p:nvSpPr>
              <p:cNvPr id="20" name="TextBox 19">
                <a:extLst>
                  <a:ext uri="{FF2B5EF4-FFF2-40B4-BE49-F238E27FC236}">
                    <a16:creationId xmlns:a16="http://schemas.microsoft.com/office/drawing/2014/main" id="{00033ABC-945C-3034-91F2-C40F2ED4BFF9}"/>
                  </a:ext>
                </a:extLst>
              </p:cNvPr>
              <p:cNvSpPr txBox="1"/>
              <p:nvPr/>
            </p:nvSpPr>
            <p:spPr>
              <a:xfrm>
                <a:off x="7937795" y="3196512"/>
                <a:ext cx="1645643"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000" b="0" i="1" smtClean="0">
                          <a:latin typeface="Cambria Math" panose="02040503050406030204" pitchFamily="18" charset="0"/>
                        </a:rPr>
                        <m:t>𝑑</m:t>
                      </m:r>
                      <m:r>
                        <a:rPr lang="en-US" altLang="ko-KR" sz="2000" i="1">
                          <a:latin typeface="Cambria Math" panose="02040503050406030204" pitchFamily="18" charset="0"/>
                        </a:rPr>
                        <m:t>𝑊</m:t>
                      </m:r>
                      <m:r>
                        <a:rPr lang="en-US" altLang="ko-KR" sz="2000" i="1">
                          <a:latin typeface="Cambria Math" panose="02040503050406030204" pitchFamily="18" charset="0"/>
                        </a:rPr>
                        <m:t>⇒</m:t>
                      </m:r>
                      <m:d>
                        <m:dPr>
                          <m:ctrlPr>
                            <a:rPr lang="en-US" altLang="ko-KR" sz="2000" i="1">
                              <a:latin typeface="Cambria Math" panose="02040503050406030204" pitchFamily="18" charset="0"/>
                            </a:rPr>
                          </m:ctrlPr>
                        </m:dPr>
                        <m:e>
                          <m:r>
                            <a:rPr lang="en-US" altLang="ko-KR" sz="2000" i="1">
                              <a:latin typeface="Cambria Math" panose="02040503050406030204" pitchFamily="18" charset="0"/>
                            </a:rPr>
                            <m:t>30</m:t>
                          </m:r>
                          <m:r>
                            <a:rPr lang="en-US" altLang="ko-KR" sz="2000" i="1">
                              <a:latin typeface="Cambria Math" panose="02040503050406030204" pitchFamily="18" charset="0"/>
                            </a:rPr>
                            <m:t>, </m:t>
                          </m:r>
                          <m:r>
                            <a:rPr lang="en-US" altLang="ko-KR" sz="2000" i="1">
                              <a:solidFill>
                                <a:srgbClr val="FF0000"/>
                              </a:solidFill>
                              <a:latin typeface="Cambria Math" panose="02040503050406030204" pitchFamily="18" charset="0"/>
                            </a:rPr>
                            <m:t>1</m:t>
                          </m:r>
                        </m:e>
                      </m:d>
                    </m:oMath>
                  </m:oMathPara>
                </a14:m>
                <a:endParaRPr lang="en-US" altLang="ko-KR" sz="2000">
                  <a:latin typeface="Consolas" panose="020B0609020204030204" pitchFamily="49" charset="0"/>
                </a:endParaRPr>
              </a:p>
            </p:txBody>
          </p:sp>
        </mc:Choice>
        <mc:Fallback>
          <p:sp>
            <p:nvSpPr>
              <p:cNvPr id="20" name="TextBox 19">
                <a:extLst>
                  <a:ext uri="{FF2B5EF4-FFF2-40B4-BE49-F238E27FC236}">
                    <a16:creationId xmlns:a16="http://schemas.microsoft.com/office/drawing/2014/main" id="{00033ABC-945C-3034-91F2-C40F2ED4BFF9}"/>
                  </a:ext>
                </a:extLst>
              </p:cNvPr>
              <p:cNvSpPr txBox="1">
                <a:spLocks noRot="1" noChangeAspect="1" noMove="1" noResize="1" noEditPoints="1" noAdjustHandles="1" noChangeArrowheads="1" noChangeShapeType="1" noTextEdit="1"/>
              </p:cNvSpPr>
              <p:nvPr/>
            </p:nvSpPr>
            <p:spPr>
              <a:xfrm>
                <a:off x="7937795" y="3196512"/>
                <a:ext cx="1645643" cy="307777"/>
              </a:xfrm>
              <a:prstGeom prst="rect">
                <a:avLst/>
              </a:prstGeom>
              <a:blipFill>
                <a:blip r:embed="rId14"/>
                <a:stretch>
                  <a:fillRect l="-741" b="-5882"/>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639580812"/>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EACE7F-A5DE-463A-AFEA-D48CE84FCA18}"/>
              </a:ext>
            </a:extLst>
          </p:cNvPr>
          <p:cNvSpPr txBox="1"/>
          <p:nvPr/>
        </p:nvSpPr>
        <p:spPr>
          <a:xfrm>
            <a:off x="500198" y="3693189"/>
            <a:ext cx="3070071" cy="442750"/>
          </a:xfrm>
          <a:prstGeom prst="rect">
            <a:avLst/>
          </a:prstGeom>
          <a:noFill/>
        </p:spPr>
        <p:txBody>
          <a:bodyPr wrap="none" rtlCol="0">
            <a:spAutoFit/>
          </a:bodyPr>
          <a:lstStyle/>
          <a:p>
            <a:pPr algn="l"/>
            <a:r>
              <a:rPr lang="en-US" altLang="ko-KR" sz="2277">
                <a:latin typeface="Consolas" panose="020B0609020204030204" pitchFamily="49" charset="0"/>
              </a:rPr>
              <a:t>w_grad =  (a - y)x</a:t>
            </a:r>
            <a:endParaRPr lang="ko-KR" altLang="en-US" sz="2277">
              <a:latin typeface="Consolas" panose="020B0609020204030204" pitchFamily="49" charset="0"/>
            </a:endParaRP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9FC41D5D-3070-4242-8514-A03EBCB4F8C8}"/>
                  </a:ext>
                </a:extLst>
              </p:cNvPr>
              <p:cNvSpPr txBox="1"/>
              <p:nvPr/>
            </p:nvSpPr>
            <p:spPr>
              <a:xfrm>
                <a:off x="4974993" y="2549318"/>
                <a:ext cx="2269660" cy="44275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a:rPr lang="en-US" altLang="ko-KR" sz="2277" i="1">
                              <a:latin typeface="Cambria Math" panose="02040503050406030204" pitchFamily="18" charset="0"/>
                            </a:rPr>
                            <m:t>𝑤</m:t>
                          </m:r>
                        </m:e>
                        <m:sub>
                          <m:r>
                            <a:rPr lang="en-US" altLang="ko-KR" sz="2277" i="1">
                              <a:latin typeface="Cambria Math" panose="02040503050406030204" pitchFamily="18" charset="0"/>
                            </a:rPr>
                            <m:t>1</m:t>
                          </m:r>
                        </m:sub>
                      </m:sSub>
                      <m:r>
                        <a:rPr lang="en-US" altLang="ko-KR" sz="2277" i="1">
                          <a:latin typeface="Cambria Math" panose="02040503050406030204" pitchFamily="18" charset="0"/>
                        </a:rPr>
                        <m:t>=</m:t>
                      </m:r>
                      <m:d>
                        <m:dPr>
                          <m:ctrlPr>
                            <a:rPr lang="en-US" altLang="ko-KR" sz="2277" i="1">
                              <a:latin typeface="Cambria Math" panose="02040503050406030204" pitchFamily="18" charset="0"/>
                            </a:rPr>
                          </m:ctrlPr>
                        </m:dPr>
                        <m:e>
                          <m:r>
                            <a:rPr lang="en-US" altLang="ko-KR" sz="2277" i="1">
                              <a:latin typeface="Cambria Math" panose="02040503050406030204" pitchFamily="18" charset="0"/>
                            </a:rPr>
                            <m:t>𝑎</m:t>
                          </m:r>
                          <m:r>
                            <a:rPr lang="en-US" altLang="ko-KR" sz="2277" i="1">
                              <a:latin typeface="Cambria Math" panose="02040503050406030204" pitchFamily="18" charset="0"/>
                            </a:rPr>
                            <m:t>−</m:t>
                          </m:r>
                          <m:r>
                            <a:rPr lang="en-US" altLang="ko-KR" sz="2277" i="1">
                              <a:latin typeface="Cambria Math" panose="02040503050406030204" pitchFamily="18" charset="0"/>
                            </a:rPr>
                            <m:t>𝑦</m:t>
                          </m:r>
                        </m:e>
                      </m:d>
                      <m:sSub>
                        <m:sSubPr>
                          <m:ctrlPr>
                            <a:rPr lang="en-US" altLang="ko-KR" sz="2277" i="1">
                              <a:latin typeface="Cambria Math" panose="02040503050406030204" pitchFamily="18" charset="0"/>
                            </a:rPr>
                          </m:ctrlPr>
                        </m:sSubPr>
                        <m:e>
                          <m:r>
                            <a:rPr lang="en-US" altLang="ko-KR" sz="2277" i="1">
                              <a:latin typeface="Cambria Math" panose="02040503050406030204" pitchFamily="18" charset="0"/>
                            </a:rPr>
                            <m:t>𝑥</m:t>
                          </m:r>
                        </m:e>
                        <m:sub>
                          <m:r>
                            <a:rPr lang="en-US" altLang="ko-KR" sz="2277" i="1">
                              <a:latin typeface="Cambria Math" panose="02040503050406030204" pitchFamily="18" charset="0"/>
                            </a:rPr>
                            <m:t>1</m:t>
                          </m:r>
                        </m:sub>
                      </m:sSub>
                    </m:oMath>
                  </m:oMathPara>
                </a14:m>
                <a:endParaRPr lang="ko-KR" altLang="en-US" sz="2277">
                  <a:latin typeface="Consolas" panose="020B0609020204030204" pitchFamily="49" charset="0"/>
                </a:endParaRPr>
              </a:p>
            </p:txBody>
          </p:sp>
        </mc:Choice>
        <mc:Fallback xmlns="">
          <p:sp>
            <p:nvSpPr>
              <p:cNvPr id="18" name="TextBox 17">
                <a:extLst>
                  <a:ext uri="{FF2B5EF4-FFF2-40B4-BE49-F238E27FC236}">
                    <a16:creationId xmlns:a16="http://schemas.microsoft.com/office/drawing/2014/main" id="{9FC41D5D-3070-4242-8514-A03EBCB4F8C8}"/>
                  </a:ext>
                </a:extLst>
              </p:cNvPr>
              <p:cNvSpPr txBox="1">
                <a:spLocks noRot="1" noChangeAspect="1" noMove="1" noResize="1" noEditPoints="1" noAdjustHandles="1" noChangeArrowheads="1" noChangeShapeType="1" noTextEdit="1"/>
              </p:cNvSpPr>
              <p:nvPr/>
            </p:nvSpPr>
            <p:spPr>
              <a:xfrm>
                <a:off x="4974993" y="2549318"/>
                <a:ext cx="2269660" cy="442750"/>
              </a:xfrm>
              <a:prstGeom prst="rect">
                <a:avLst/>
              </a:prstGeom>
              <a:blipFill>
                <a:blip r:embed="rId3"/>
                <a:stretch>
                  <a:fillRect b="-821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BFD27010-4E09-4485-AF60-AC3A721F1C2F}"/>
                  </a:ext>
                </a:extLst>
              </p:cNvPr>
              <p:cNvSpPr txBox="1"/>
              <p:nvPr/>
            </p:nvSpPr>
            <p:spPr>
              <a:xfrm>
                <a:off x="7402532" y="2525696"/>
                <a:ext cx="2269660" cy="44275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a:rPr lang="en-US" altLang="ko-KR" sz="2277" i="1">
                              <a:latin typeface="Cambria Math" panose="02040503050406030204" pitchFamily="18" charset="0"/>
                            </a:rPr>
                            <m:t>𝑤</m:t>
                          </m:r>
                        </m:e>
                        <m:sub>
                          <m:r>
                            <a:rPr lang="en-US" altLang="ko-KR" sz="2277" i="1">
                              <a:latin typeface="Cambria Math" panose="02040503050406030204" pitchFamily="18" charset="0"/>
                            </a:rPr>
                            <m:t>1</m:t>
                          </m:r>
                        </m:sub>
                      </m:sSub>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a:rPr lang="en-US" altLang="ko-KR" sz="2277" i="1">
                              <a:latin typeface="Cambria Math" panose="02040503050406030204" pitchFamily="18" charset="0"/>
                            </a:rPr>
                            <m:t>𝑥</m:t>
                          </m:r>
                        </m:e>
                        <m:sub>
                          <m:r>
                            <a:rPr lang="en-US" altLang="ko-KR" sz="2277" i="1">
                              <a:latin typeface="Cambria Math" panose="02040503050406030204" pitchFamily="18" charset="0"/>
                            </a:rPr>
                            <m:t>1</m:t>
                          </m:r>
                        </m:sub>
                      </m:sSub>
                      <m:d>
                        <m:dPr>
                          <m:ctrlPr>
                            <a:rPr lang="en-US" altLang="ko-KR" sz="2277" i="1">
                              <a:latin typeface="Cambria Math" panose="02040503050406030204" pitchFamily="18" charset="0"/>
                            </a:rPr>
                          </m:ctrlPr>
                        </m:dPr>
                        <m:e>
                          <m:r>
                            <a:rPr lang="en-US" altLang="ko-KR" sz="2277" i="1">
                              <a:latin typeface="Cambria Math" panose="02040503050406030204" pitchFamily="18" charset="0"/>
                            </a:rPr>
                            <m:t>𝑎</m:t>
                          </m:r>
                          <m:r>
                            <a:rPr lang="en-US" altLang="ko-KR" sz="2277" i="1">
                              <a:latin typeface="Cambria Math" panose="02040503050406030204" pitchFamily="18" charset="0"/>
                            </a:rPr>
                            <m:t>−</m:t>
                          </m:r>
                          <m:r>
                            <a:rPr lang="en-US" altLang="ko-KR" sz="2277" i="1">
                              <a:latin typeface="Cambria Math" panose="02040503050406030204" pitchFamily="18" charset="0"/>
                            </a:rPr>
                            <m:t>𝑦</m:t>
                          </m:r>
                        </m:e>
                      </m:d>
                    </m:oMath>
                  </m:oMathPara>
                </a14:m>
                <a:endParaRPr lang="ko-KR" altLang="en-US" sz="2277">
                  <a:latin typeface="Consolas" panose="020B0609020204030204" pitchFamily="49" charset="0"/>
                </a:endParaRPr>
              </a:p>
            </p:txBody>
          </p:sp>
        </mc:Choice>
        <mc:Fallback xmlns="">
          <p:sp>
            <p:nvSpPr>
              <p:cNvPr id="19" name="TextBox 18">
                <a:extLst>
                  <a:ext uri="{FF2B5EF4-FFF2-40B4-BE49-F238E27FC236}">
                    <a16:creationId xmlns:a16="http://schemas.microsoft.com/office/drawing/2014/main" id="{BFD27010-4E09-4485-AF60-AC3A721F1C2F}"/>
                  </a:ext>
                </a:extLst>
              </p:cNvPr>
              <p:cNvSpPr txBox="1">
                <a:spLocks noRot="1" noChangeAspect="1" noMove="1" noResize="1" noEditPoints="1" noAdjustHandles="1" noChangeArrowheads="1" noChangeShapeType="1" noTextEdit="1"/>
              </p:cNvSpPr>
              <p:nvPr/>
            </p:nvSpPr>
            <p:spPr>
              <a:xfrm>
                <a:off x="7402532" y="2525696"/>
                <a:ext cx="2269660" cy="442750"/>
              </a:xfrm>
              <a:prstGeom prst="rect">
                <a:avLst/>
              </a:prstGeom>
              <a:blipFill>
                <a:blip r:embed="rId4"/>
                <a:stretch>
                  <a:fillRect b="-8219"/>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B1A03BD8-E932-46EB-AACE-574F5F020E47}"/>
              </a:ext>
            </a:extLst>
          </p:cNvPr>
          <p:cNvSpPr txBox="1"/>
          <p:nvPr/>
        </p:nvSpPr>
        <p:spPr>
          <a:xfrm>
            <a:off x="488504" y="1771802"/>
            <a:ext cx="7398179" cy="442750"/>
          </a:xfrm>
          <a:prstGeom prst="rect">
            <a:avLst/>
          </a:prstGeom>
          <a:noFill/>
        </p:spPr>
        <p:txBody>
          <a:bodyPr wrap="none" rtlCol="0">
            <a:spAutoFit/>
          </a:bodyPr>
          <a:lstStyle/>
          <a:p>
            <a:pPr algn="l"/>
            <a:r>
              <a:rPr lang="en-US" altLang="ko-KR" sz="2277">
                <a:latin typeface="Consolas" panose="020B0609020204030204" pitchFamily="49" charset="0"/>
              </a:rPr>
              <a:t>np.dot(X,W)   # (</a:t>
            </a:r>
            <a:r>
              <a:rPr lang="en-US" altLang="ko-KR" sz="2277">
                <a:solidFill>
                  <a:srgbClr val="3399FF"/>
                </a:solidFill>
                <a:latin typeface="Consolas" panose="020B0609020204030204" pitchFamily="49" charset="0"/>
              </a:rPr>
              <a:t>364</a:t>
            </a:r>
            <a:r>
              <a:rPr lang="en-US" altLang="ko-KR" sz="2277">
                <a:latin typeface="Consolas" panose="020B0609020204030204" pitchFamily="49" charset="0"/>
              </a:rPr>
              <a:t>, </a:t>
            </a:r>
            <a:r>
              <a:rPr lang="en-US" altLang="ko-KR" sz="2277">
                <a:solidFill>
                  <a:srgbClr val="FF0000"/>
                </a:solidFill>
                <a:latin typeface="Consolas" panose="020B0609020204030204" pitchFamily="49" charset="0"/>
              </a:rPr>
              <a:t>30</a:t>
            </a:r>
            <a:r>
              <a:rPr lang="en-US" altLang="ko-KR" sz="2277">
                <a:latin typeface="Consolas" panose="020B0609020204030204" pitchFamily="49" charset="0"/>
              </a:rPr>
              <a:t>)(</a:t>
            </a:r>
            <a:r>
              <a:rPr lang="en-US" altLang="ko-KR" sz="2277">
                <a:solidFill>
                  <a:srgbClr val="FF0000"/>
                </a:solidFill>
                <a:latin typeface="Consolas" panose="020B0609020204030204" pitchFamily="49" charset="0"/>
              </a:rPr>
              <a:t>30</a:t>
            </a:r>
            <a:r>
              <a:rPr lang="en-US" altLang="ko-KR" sz="2277">
                <a:latin typeface="Consolas" panose="020B0609020204030204" pitchFamily="49" charset="0"/>
              </a:rPr>
              <a:t>, </a:t>
            </a:r>
            <a:r>
              <a:rPr lang="en-US" altLang="ko-KR" sz="2277">
                <a:solidFill>
                  <a:srgbClr val="3399FF"/>
                </a:solidFill>
                <a:latin typeface="Consolas" panose="020B0609020204030204" pitchFamily="49" charset="0"/>
              </a:rPr>
              <a:t>1</a:t>
            </a:r>
            <a:r>
              <a:rPr lang="en-US" altLang="ko-KR" sz="2277">
                <a:latin typeface="Consolas" panose="020B0609020204030204" pitchFamily="49" charset="0"/>
              </a:rPr>
              <a:t>) =&gt; (</a:t>
            </a:r>
            <a:r>
              <a:rPr lang="en-US" altLang="ko-KR" sz="2277">
                <a:solidFill>
                  <a:srgbClr val="3399FF"/>
                </a:solidFill>
                <a:latin typeface="Consolas" panose="020B0609020204030204" pitchFamily="49" charset="0"/>
              </a:rPr>
              <a:t>364, 1</a:t>
            </a:r>
            <a:r>
              <a:rPr lang="en-US" altLang="ko-KR" sz="2277">
                <a:latin typeface="Consolas" panose="020B0609020204030204" pitchFamily="49" charset="0"/>
              </a:rPr>
              <a:t>) </a:t>
            </a:r>
            <a:endParaRPr lang="ko-KR" altLang="en-US" sz="2277">
              <a:latin typeface="Consolas" panose="020B0609020204030204" pitchFamily="49" charset="0"/>
            </a:endParaRPr>
          </a:p>
        </p:txBody>
      </p:sp>
      <p:sp>
        <p:nvSpPr>
          <p:cNvPr id="21" name="TextBox 20">
            <a:extLst>
              <a:ext uri="{FF2B5EF4-FFF2-40B4-BE49-F238E27FC236}">
                <a16:creationId xmlns:a16="http://schemas.microsoft.com/office/drawing/2014/main" id="{CCB91710-3761-4972-AD47-E6DC0645D23B}"/>
              </a:ext>
            </a:extLst>
          </p:cNvPr>
          <p:cNvSpPr txBox="1"/>
          <p:nvPr/>
        </p:nvSpPr>
        <p:spPr>
          <a:xfrm>
            <a:off x="500197" y="4069759"/>
            <a:ext cx="4673074" cy="442750"/>
          </a:xfrm>
          <a:prstGeom prst="rect">
            <a:avLst/>
          </a:prstGeom>
          <a:noFill/>
        </p:spPr>
        <p:txBody>
          <a:bodyPr wrap="none" rtlCol="0">
            <a:spAutoFit/>
          </a:bodyPr>
          <a:lstStyle/>
          <a:p>
            <a:pPr algn="l"/>
            <a:r>
              <a:rPr lang="en-US" altLang="ko-KR" sz="2277">
                <a:latin typeface="Consolas" panose="020B0609020204030204" pitchFamily="49" charset="0"/>
              </a:rPr>
              <a:t>w_grad =  (364, 1)(364, 30 )</a:t>
            </a:r>
            <a:endParaRPr lang="ko-KR" altLang="en-US" sz="2277">
              <a:latin typeface="Consolas" panose="020B0609020204030204" pitchFamily="49" charset="0"/>
            </a:endParaRPr>
          </a:p>
        </p:txBody>
      </p:sp>
      <p:sp>
        <p:nvSpPr>
          <p:cNvPr id="22" name="TextBox 21">
            <a:extLst>
              <a:ext uri="{FF2B5EF4-FFF2-40B4-BE49-F238E27FC236}">
                <a16:creationId xmlns:a16="http://schemas.microsoft.com/office/drawing/2014/main" id="{07DACA07-C09A-4466-A1B7-5A0E335B68A8}"/>
              </a:ext>
            </a:extLst>
          </p:cNvPr>
          <p:cNvSpPr txBox="1"/>
          <p:nvPr/>
        </p:nvSpPr>
        <p:spPr>
          <a:xfrm>
            <a:off x="500198" y="2462499"/>
            <a:ext cx="3550972" cy="1143583"/>
          </a:xfrm>
          <a:prstGeom prst="rect">
            <a:avLst/>
          </a:prstGeom>
          <a:noFill/>
        </p:spPr>
        <p:txBody>
          <a:bodyPr wrap="none" rtlCol="0">
            <a:spAutoFit/>
          </a:bodyPr>
          <a:lstStyle/>
          <a:p>
            <a:pPr algn="l"/>
            <a:r>
              <a:rPr lang="en-US" altLang="ko-KR" sz="2277">
                <a:latin typeface="Consolas" panose="020B0609020204030204" pitchFamily="49" charset="0"/>
              </a:rPr>
              <a:t>a.shape =&gt; (364, 1)</a:t>
            </a:r>
          </a:p>
          <a:p>
            <a:pPr algn="l"/>
            <a:r>
              <a:rPr lang="en-US" altLang="ko-KR" sz="2277">
                <a:latin typeface="Consolas" panose="020B0609020204030204" pitchFamily="49" charset="0"/>
              </a:rPr>
              <a:t>a.T.shape =&gt; (1, 364)</a:t>
            </a:r>
          </a:p>
          <a:p>
            <a:pPr algn="l"/>
            <a:r>
              <a:rPr lang="en-US" altLang="ko-KR" sz="2277">
                <a:latin typeface="Consolas" panose="020B0609020204030204" pitchFamily="49" charset="0"/>
              </a:rPr>
              <a:t>y.shape =&gt; (364, 1)</a:t>
            </a:r>
            <a:endParaRPr lang="ko-KR" altLang="en-US" sz="2277">
              <a:latin typeface="Consolas" panose="020B0609020204030204" pitchFamily="49" charset="0"/>
            </a:endParaRPr>
          </a:p>
        </p:txBody>
      </p:sp>
      <p:sp>
        <p:nvSpPr>
          <p:cNvPr id="4" name="TextBox 3">
            <a:extLst>
              <a:ext uri="{FF2B5EF4-FFF2-40B4-BE49-F238E27FC236}">
                <a16:creationId xmlns:a16="http://schemas.microsoft.com/office/drawing/2014/main" id="{03A3C01B-9D3A-45B3-B88C-87C2F8050018}"/>
              </a:ext>
            </a:extLst>
          </p:cNvPr>
          <p:cNvSpPr txBox="1"/>
          <p:nvPr/>
        </p:nvSpPr>
        <p:spPr>
          <a:xfrm>
            <a:off x="5017121" y="5188881"/>
            <a:ext cx="3831498" cy="400110"/>
          </a:xfrm>
          <a:prstGeom prst="rect">
            <a:avLst/>
          </a:prstGeom>
          <a:noFill/>
        </p:spPr>
        <p:txBody>
          <a:bodyPr wrap="none" rtlCol="0">
            <a:spAutoFit/>
          </a:bodyPr>
          <a:lstStyle/>
          <a:p>
            <a:pPr algn="l"/>
            <a:r>
              <a:rPr lang="ko-KR" altLang="en-US" sz="2000" b="1">
                <a:latin typeface="+mj-ea"/>
                <a:ea typeface="+mj-ea"/>
              </a:rPr>
              <a:t>전치</a:t>
            </a:r>
            <a:r>
              <a:rPr lang="en-US" altLang="ko-KR" sz="2000" b="1">
                <a:latin typeface="+mj-ea"/>
                <a:ea typeface="+mj-ea"/>
              </a:rPr>
              <a:t>(2</a:t>
            </a:r>
            <a:r>
              <a:rPr lang="ko-KR" altLang="en-US" sz="2000" b="1">
                <a:latin typeface="+mj-ea"/>
                <a:ea typeface="+mj-ea"/>
              </a:rPr>
              <a:t>차원</a:t>
            </a:r>
            <a:r>
              <a:rPr lang="en-US" altLang="ko-KR" sz="2000" b="1">
                <a:latin typeface="+mj-ea"/>
                <a:ea typeface="+mj-ea"/>
              </a:rPr>
              <a:t>)</a:t>
            </a:r>
            <a:r>
              <a:rPr lang="ko-KR" altLang="en-US" sz="2000" b="1">
                <a:latin typeface="+mj-ea"/>
                <a:ea typeface="+mj-ea"/>
              </a:rPr>
              <a:t> </a:t>
            </a:r>
            <a:r>
              <a:rPr lang="en-US" altLang="ko-KR" sz="2000" b="1">
                <a:latin typeface="+mj-ea"/>
                <a:ea typeface="+mj-ea"/>
              </a:rPr>
              <a:t>: </a:t>
            </a:r>
            <a:r>
              <a:rPr lang="ko-KR" altLang="en-US" sz="2000" b="1">
                <a:latin typeface="+mj-ea"/>
                <a:ea typeface="+mj-ea"/>
              </a:rPr>
              <a:t>행과 열을 바꾼다</a:t>
            </a:r>
            <a:r>
              <a:rPr lang="en-US" altLang="ko-KR" sz="2000" b="1">
                <a:latin typeface="+mj-ea"/>
                <a:ea typeface="+mj-ea"/>
              </a:rPr>
              <a:t>.</a:t>
            </a:r>
            <a:endParaRPr lang="ko-KR" altLang="en-US" sz="2000" b="1">
              <a:latin typeface="+mj-ea"/>
              <a:ea typeface="+mj-ea"/>
            </a:endParaRPr>
          </a:p>
        </p:txBody>
      </p:sp>
      <p:sp>
        <p:nvSpPr>
          <p:cNvPr id="24" name="TextBox 23">
            <a:extLst>
              <a:ext uri="{FF2B5EF4-FFF2-40B4-BE49-F238E27FC236}">
                <a16:creationId xmlns:a16="http://schemas.microsoft.com/office/drawing/2014/main" id="{ABE3FE97-5426-44DE-894A-C0F13A631131}"/>
              </a:ext>
            </a:extLst>
          </p:cNvPr>
          <p:cNvSpPr txBox="1"/>
          <p:nvPr/>
        </p:nvSpPr>
        <p:spPr>
          <a:xfrm>
            <a:off x="500198" y="4470705"/>
            <a:ext cx="6276077" cy="442750"/>
          </a:xfrm>
          <a:prstGeom prst="rect">
            <a:avLst/>
          </a:prstGeom>
          <a:noFill/>
        </p:spPr>
        <p:txBody>
          <a:bodyPr wrap="none" rtlCol="0">
            <a:spAutoFit/>
          </a:bodyPr>
          <a:lstStyle/>
          <a:p>
            <a:pPr algn="l"/>
            <a:r>
              <a:rPr lang="en-US" altLang="ko-KR" sz="2277">
                <a:latin typeface="Consolas" panose="020B0609020204030204" pitchFamily="49" charset="0"/>
              </a:rPr>
              <a:t>w_grad =  (1, </a:t>
            </a:r>
            <a:r>
              <a:rPr lang="en-US" altLang="ko-KR" sz="2277">
                <a:solidFill>
                  <a:srgbClr val="FF0000"/>
                </a:solidFill>
                <a:latin typeface="Consolas" panose="020B0609020204030204" pitchFamily="49" charset="0"/>
              </a:rPr>
              <a:t>364)(364</a:t>
            </a:r>
            <a:r>
              <a:rPr lang="en-US" altLang="ko-KR" sz="2277">
                <a:latin typeface="Consolas" panose="020B0609020204030204" pitchFamily="49" charset="0"/>
              </a:rPr>
              <a:t>, 30 ) =&gt; (1,30)</a:t>
            </a:r>
            <a:endParaRPr lang="ko-KR" altLang="en-US" sz="2277">
              <a:latin typeface="Consolas" panose="020B0609020204030204" pitchFamily="49" charset="0"/>
            </a:endParaRPr>
          </a:p>
        </p:txBody>
      </p:sp>
      <p:sp>
        <p:nvSpPr>
          <p:cNvPr id="25" name="TextBox 24">
            <a:extLst>
              <a:ext uri="{FF2B5EF4-FFF2-40B4-BE49-F238E27FC236}">
                <a16:creationId xmlns:a16="http://schemas.microsoft.com/office/drawing/2014/main" id="{1D0A507D-24FA-480B-A752-86C64E726FB1}"/>
              </a:ext>
            </a:extLst>
          </p:cNvPr>
          <p:cNvSpPr txBox="1"/>
          <p:nvPr/>
        </p:nvSpPr>
        <p:spPr>
          <a:xfrm>
            <a:off x="5017120" y="5754481"/>
            <a:ext cx="4455066" cy="400110"/>
          </a:xfrm>
          <a:prstGeom prst="rect">
            <a:avLst/>
          </a:prstGeom>
          <a:noFill/>
        </p:spPr>
        <p:txBody>
          <a:bodyPr wrap="none" rtlCol="0">
            <a:spAutoFit/>
          </a:bodyPr>
          <a:lstStyle/>
          <a:p>
            <a:pPr algn="l"/>
            <a:r>
              <a:rPr lang="en-US" altLang="ko-KR" sz="2000" b="1">
                <a:latin typeface="+mj-ea"/>
                <a:ea typeface="+mj-ea"/>
              </a:rPr>
              <a:t>W</a:t>
            </a:r>
            <a:r>
              <a:rPr lang="ko-KR" altLang="en-US" sz="2000" b="1">
                <a:latin typeface="+mj-ea"/>
                <a:ea typeface="+mj-ea"/>
              </a:rPr>
              <a:t>와 </a:t>
            </a:r>
            <a:r>
              <a:rPr lang="en-US" altLang="ko-KR" sz="2000" b="1">
                <a:latin typeface="+mj-ea"/>
                <a:ea typeface="+mj-ea"/>
              </a:rPr>
              <a:t>W_grad</a:t>
            </a:r>
            <a:r>
              <a:rPr lang="ko-KR" altLang="en-US" sz="2000" b="1">
                <a:latin typeface="+mj-ea"/>
                <a:ea typeface="+mj-ea"/>
              </a:rPr>
              <a:t>는 형상이 같아야 한다</a:t>
            </a:r>
            <a:r>
              <a:rPr lang="en-US" altLang="ko-KR" sz="2000" b="1">
                <a:latin typeface="+mj-ea"/>
                <a:ea typeface="+mj-ea"/>
              </a:rPr>
              <a:t>. </a:t>
            </a:r>
            <a:endParaRPr lang="ko-KR" altLang="en-US" sz="2000" b="1">
              <a:latin typeface="+mj-ea"/>
              <a:ea typeface="+mj-ea"/>
            </a:endParaRPr>
          </a:p>
        </p:txBody>
      </p:sp>
      <p:sp>
        <p:nvSpPr>
          <p:cNvPr id="26" name="TextBox 25">
            <a:extLst>
              <a:ext uri="{FF2B5EF4-FFF2-40B4-BE49-F238E27FC236}">
                <a16:creationId xmlns:a16="http://schemas.microsoft.com/office/drawing/2014/main" id="{4510893A-3732-41E9-8AE6-E70B5A715289}"/>
              </a:ext>
            </a:extLst>
          </p:cNvPr>
          <p:cNvSpPr txBox="1"/>
          <p:nvPr/>
        </p:nvSpPr>
        <p:spPr>
          <a:xfrm>
            <a:off x="500197" y="4962516"/>
            <a:ext cx="2428870" cy="442750"/>
          </a:xfrm>
          <a:prstGeom prst="rect">
            <a:avLst/>
          </a:prstGeom>
          <a:noFill/>
        </p:spPr>
        <p:txBody>
          <a:bodyPr wrap="none" rtlCol="0">
            <a:spAutoFit/>
          </a:bodyPr>
          <a:lstStyle/>
          <a:p>
            <a:pPr algn="l"/>
            <a:r>
              <a:rPr lang="en-US" altLang="ko-KR" sz="2277">
                <a:latin typeface="Consolas" panose="020B0609020204030204" pitchFamily="49" charset="0"/>
              </a:rPr>
              <a:t>w = w</a:t>
            </a:r>
            <a:r>
              <a:rPr lang="ko-KR" altLang="en-US" sz="2277">
                <a:latin typeface="Consolas" panose="020B0609020204030204" pitchFamily="49" charset="0"/>
              </a:rPr>
              <a:t> </a:t>
            </a:r>
            <a:r>
              <a:rPr lang="en-US" altLang="ko-KR" sz="2277">
                <a:latin typeface="Consolas" panose="020B0609020204030204" pitchFamily="49" charset="0"/>
              </a:rPr>
              <a:t>-</a:t>
            </a:r>
            <a:r>
              <a:rPr lang="ko-KR" altLang="en-US" sz="2277">
                <a:latin typeface="Consolas" panose="020B0609020204030204" pitchFamily="49" charset="0"/>
              </a:rPr>
              <a:t> </a:t>
            </a:r>
            <a:r>
              <a:rPr lang="en-US" altLang="ko-KR" sz="2277">
                <a:latin typeface="Consolas" panose="020B0609020204030204" pitchFamily="49" charset="0"/>
              </a:rPr>
              <a:t>w_grad</a:t>
            </a:r>
            <a:endParaRPr lang="ko-KR" altLang="en-US" sz="2277">
              <a:latin typeface="Consolas" panose="020B0609020204030204" pitchFamily="49" charset="0"/>
            </a:endParaRPr>
          </a:p>
        </p:txBody>
      </p:sp>
      <p:sp>
        <p:nvSpPr>
          <p:cNvPr id="2" name="텍스트 개체 틀 1">
            <a:extLst>
              <a:ext uri="{FF2B5EF4-FFF2-40B4-BE49-F238E27FC236}">
                <a16:creationId xmlns:a16="http://schemas.microsoft.com/office/drawing/2014/main" id="{F3189DF4-D5C3-4CDC-88EB-D8C653B00378}"/>
              </a:ext>
            </a:extLst>
          </p:cNvPr>
          <p:cNvSpPr>
            <a:spLocks noGrp="1"/>
          </p:cNvSpPr>
          <p:nvPr>
            <p:ph type="body" sz="quarter" idx="19"/>
          </p:nvPr>
        </p:nvSpPr>
        <p:spPr/>
        <p:txBody>
          <a:bodyPr/>
          <a:lstStyle/>
          <a:p>
            <a:r>
              <a:rPr lang="ko-KR" altLang="en-US"/>
              <a:t>배치경사 하강법</a:t>
            </a:r>
          </a:p>
        </p:txBody>
      </p:sp>
      <p:sp>
        <p:nvSpPr>
          <p:cNvPr id="6" name="텍스트 개체 틀 6">
            <a:extLst>
              <a:ext uri="{FF2B5EF4-FFF2-40B4-BE49-F238E27FC236}">
                <a16:creationId xmlns:a16="http://schemas.microsoft.com/office/drawing/2014/main" id="{A8F838A1-3502-44CD-9DF9-6BC85FBC0C47}"/>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7" name="TextBox 6">
            <a:extLst>
              <a:ext uri="{FF2B5EF4-FFF2-40B4-BE49-F238E27FC236}">
                <a16:creationId xmlns:a16="http://schemas.microsoft.com/office/drawing/2014/main" id="{D62D41F8-4C2A-4DC3-80BB-CC65C717B2EA}"/>
              </a:ext>
            </a:extLst>
          </p:cNvPr>
          <p:cNvSpPr txBox="1"/>
          <p:nvPr/>
        </p:nvSpPr>
        <p:spPr>
          <a:xfrm>
            <a:off x="488504" y="956040"/>
            <a:ext cx="3238171" cy="400110"/>
          </a:xfrm>
          <a:prstGeom prst="rect">
            <a:avLst/>
          </a:prstGeom>
          <a:noFill/>
        </p:spPr>
        <p:txBody>
          <a:bodyPr wrap="square" rtlCol="0">
            <a:spAutoFit/>
          </a:bodyPr>
          <a:lstStyle/>
          <a:p>
            <a:pPr algn="l"/>
            <a:r>
              <a:rPr lang="ko-KR" altLang="en-US" sz="2000" b="1">
                <a:latin typeface="+mj-ea"/>
                <a:ea typeface="+mj-ea"/>
              </a:rPr>
              <a:t>행렬 곱의 미분 구현</a:t>
            </a:r>
          </a:p>
        </p:txBody>
      </p:sp>
    </p:spTree>
    <p:extLst>
      <p:ext uri="{BB962C8B-B14F-4D97-AF65-F5344CB8AC3E}">
        <p14:creationId xmlns:p14="http://schemas.microsoft.com/office/powerpoint/2010/main" val="1639369326"/>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EACE7F-A5DE-463A-AFEA-D48CE84FCA18}"/>
              </a:ext>
            </a:extLst>
          </p:cNvPr>
          <p:cNvSpPr txBox="1"/>
          <p:nvPr/>
        </p:nvSpPr>
        <p:spPr>
          <a:xfrm>
            <a:off x="563724" y="3575541"/>
            <a:ext cx="4275529" cy="400110"/>
          </a:xfrm>
          <a:prstGeom prst="rect">
            <a:avLst/>
          </a:prstGeom>
          <a:noFill/>
        </p:spPr>
        <p:txBody>
          <a:bodyPr wrap="none" rtlCol="0">
            <a:spAutoFit/>
          </a:bodyPr>
          <a:lstStyle/>
          <a:p>
            <a:pPr algn="l"/>
            <a:r>
              <a:rPr lang="en-US" altLang="ko-KR" sz="2000">
                <a:latin typeface="Consolas" panose="020B0609020204030204" pitchFamily="49" charset="0"/>
              </a:rPr>
              <a:t>w_grad =  np.dot(x.T,(a - y))</a:t>
            </a:r>
            <a:endParaRPr lang="ko-KR" altLang="en-US" sz="2000">
              <a:latin typeface="Consolas" panose="020B0609020204030204" pitchFamily="49" charset="0"/>
            </a:endParaRP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9FC41D5D-3070-4242-8514-A03EBCB4F8C8}"/>
                  </a:ext>
                </a:extLst>
              </p:cNvPr>
              <p:cNvSpPr txBox="1"/>
              <p:nvPr/>
            </p:nvSpPr>
            <p:spPr>
              <a:xfrm>
                <a:off x="5038520" y="2431670"/>
                <a:ext cx="2019142" cy="40011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000" i="1">
                              <a:latin typeface="Cambria Math" panose="02040503050406030204" pitchFamily="18" charset="0"/>
                            </a:rPr>
                          </m:ctrlPr>
                        </m:sSubPr>
                        <m:e>
                          <m:r>
                            <a:rPr lang="en-US" altLang="ko-KR" sz="2000" i="1">
                              <a:latin typeface="Cambria Math" panose="02040503050406030204" pitchFamily="18" charset="0"/>
                            </a:rPr>
                            <m:t>𝑤</m:t>
                          </m:r>
                        </m:e>
                        <m:sub>
                          <m:r>
                            <a:rPr lang="en-US" altLang="ko-KR" sz="2000" i="1">
                              <a:latin typeface="Cambria Math" panose="02040503050406030204" pitchFamily="18" charset="0"/>
                            </a:rPr>
                            <m:t>1</m:t>
                          </m:r>
                        </m:sub>
                      </m:sSub>
                      <m:r>
                        <a:rPr lang="en-US" altLang="ko-KR" sz="2000" i="1">
                          <a:latin typeface="Cambria Math" panose="02040503050406030204" pitchFamily="18" charset="0"/>
                        </a:rPr>
                        <m:t>=</m:t>
                      </m:r>
                      <m:d>
                        <m:dPr>
                          <m:ctrlPr>
                            <a:rPr lang="en-US" altLang="ko-KR" sz="2000" i="1">
                              <a:latin typeface="Cambria Math" panose="02040503050406030204" pitchFamily="18" charset="0"/>
                            </a:rPr>
                          </m:ctrlPr>
                        </m:dPr>
                        <m:e>
                          <m:r>
                            <a:rPr lang="en-US" altLang="ko-KR" sz="2000" i="1">
                              <a:latin typeface="Cambria Math" panose="02040503050406030204" pitchFamily="18" charset="0"/>
                            </a:rPr>
                            <m:t>𝑎</m:t>
                          </m:r>
                          <m:r>
                            <a:rPr lang="en-US" altLang="ko-KR" sz="2000" i="1">
                              <a:latin typeface="Cambria Math" panose="02040503050406030204" pitchFamily="18" charset="0"/>
                            </a:rPr>
                            <m:t>−</m:t>
                          </m:r>
                          <m:r>
                            <a:rPr lang="en-US" altLang="ko-KR" sz="2000" i="1">
                              <a:latin typeface="Cambria Math" panose="02040503050406030204" pitchFamily="18" charset="0"/>
                            </a:rPr>
                            <m:t>𝑦</m:t>
                          </m:r>
                        </m:e>
                      </m:d>
                      <m:sSub>
                        <m:sSubPr>
                          <m:ctrlPr>
                            <a:rPr lang="en-US" altLang="ko-KR" sz="2000" i="1">
                              <a:latin typeface="Cambria Math" panose="02040503050406030204" pitchFamily="18" charset="0"/>
                            </a:rPr>
                          </m:ctrlPr>
                        </m:sSubPr>
                        <m:e>
                          <m:r>
                            <a:rPr lang="en-US" altLang="ko-KR" sz="2000" i="1">
                              <a:latin typeface="Cambria Math" panose="02040503050406030204" pitchFamily="18" charset="0"/>
                            </a:rPr>
                            <m:t>𝑥</m:t>
                          </m:r>
                        </m:e>
                        <m:sub>
                          <m:r>
                            <a:rPr lang="en-US" altLang="ko-KR" sz="2000" i="1">
                              <a:latin typeface="Cambria Math" panose="02040503050406030204" pitchFamily="18" charset="0"/>
                            </a:rPr>
                            <m:t>1</m:t>
                          </m:r>
                        </m:sub>
                      </m:sSub>
                    </m:oMath>
                  </m:oMathPara>
                </a14:m>
                <a:endParaRPr lang="ko-KR" altLang="en-US" sz="2000">
                  <a:latin typeface="Consolas" panose="020B0609020204030204" pitchFamily="49" charset="0"/>
                </a:endParaRPr>
              </a:p>
            </p:txBody>
          </p:sp>
        </mc:Choice>
        <mc:Fallback xmlns="">
          <p:sp>
            <p:nvSpPr>
              <p:cNvPr id="18" name="TextBox 17">
                <a:extLst>
                  <a:ext uri="{FF2B5EF4-FFF2-40B4-BE49-F238E27FC236}">
                    <a16:creationId xmlns:a16="http://schemas.microsoft.com/office/drawing/2014/main" id="{9FC41D5D-3070-4242-8514-A03EBCB4F8C8}"/>
                  </a:ext>
                </a:extLst>
              </p:cNvPr>
              <p:cNvSpPr txBox="1">
                <a:spLocks noRot="1" noChangeAspect="1" noMove="1" noResize="1" noEditPoints="1" noAdjustHandles="1" noChangeArrowheads="1" noChangeShapeType="1" noTextEdit="1"/>
              </p:cNvSpPr>
              <p:nvPr/>
            </p:nvSpPr>
            <p:spPr>
              <a:xfrm>
                <a:off x="5038520" y="2431670"/>
                <a:ext cx="2019142" cy="400110"/>
              </a:xfrm>
              <a:prstGeom prst="rect">
                <a:avLst/>
              </a:prstGeom>
              <a:blipFill>
                <a:blip r:embed="rId3"/>
                <a:stretch>
                  <a:fillRect b="-606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BFD27010-4E09-4485-AF60-AC3A721F1C2F}"/>
                  </a:ext>
                </a:extLst>
              </p:cNvPr>
              <p:cNvSpPr txBox="1"/>
              <p:nvPr/>
            </p:nvSpPr>
            <p:spPr>
              <a:xfrm>
                <a:off x="7466059" y="2408048"/>
                <a:ext cx="2019142" cy="40011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000" i="1">
                              <a:latin typeface="Cambria Math" panose="02040503050406030204" pitchFamily="18" charset="0"/>
                            </a:rPr>
                          </m:ctrlPr>
                        </m:sSubPr>
                        <m:e>
                          <m:r>
                            <a:rPr lang="en-US" altLang="ko-KR" sz="2000" i="1">
                              <a:latin typeface="Cambria Math" panose="02040503050406030204" pitchFamily="18" charset="0"/>
                            </a:rPr>
                            <m:t>𝑤</m:t>
                          </m:r>
                        </m:e>
                        <m:sub>
                          <m:r>
                            <a:rPr lang="en-US" altLang="ko-KR" sz="2000" i="1">
                              <a:latin typeface="Cambria Math" panose="02040503050406030204" pitchFamily="18" charset="0"/>
                            </a:rPr>
                            <m:t>1</m:t>
                          </m:r>
                        </m:sub>
                      </m:sSub>
                      <m:r>
                        <a:rPr lang="en-US" altLang="ko-KR" sz="2000" i="1">
                          <a:latin typeface="Cambria Math" panose="02040503050406030204" pitchFamily="18" charset="0"/>
                        </a:rPr>
                        <m:t>=</m:t>
                      </m:r>
                      <m:sSub>
                        <m:sSubPr>
                          <m:ctrlPr>
                            <a:rPr lang="en-US" altLang="ko-KR" sz="2000" i="1">
                              <a:latin typeface="Cambria Math" panose="02040503050406030204" pitchFamily="18" charset="0"/>
                            </a:rPr>
                          </m:ctrlPr>
                        </m:sSubPr>
                        <m:e>
                          <m:r>
                            <a:rPr lang="en-US" altLang="ko-KR" sz="2000" i="1">
                              <a:latin typeface="Cambria Math" panose="02040503050406030204" pitchFamily="18" charset="0"/>
                            </a:rPr>
                            <m:t>𝑥</m:t>
                          </m:r>
                        </m:e>
                        <m:sub>
                          <m:r>
                            <a:rPr lang="en-US" altLang="ko-KR" sz="2000" i="1">
                              <a:latin typeface="Cambria Math" panose="02040503050406030204" pitchFamily="18" charset="0"/>
                            </a:rPr>
                            <m:t>1</m:t>
                          </m:r>
                        </m:sub>
                      </m:sSub>
                      <m:d>
                        <m:dPr>
                          <m:ctrlPr>
                            <a:rPr lang="en-US" altLang="ko-KR" sz="2000" i="1">
                              <a:latin typeface="Cambria Math" panose="02040503050406030204" pitchFamily="18" charset="0"/>
                            </a:rPr>
                          </m:ctrlPr>
                        </m:dPr>
                        <m:e>
                          <m:r>
                            <a:rPr lang="en-US" altLang="ko-KR" sz="2000" i="1">
                              <a:latin typeface="Cambria Math" panose="02040503050406030204" pitchFamily="18" charset="0"/>
                            </a:rPr>
                            <m:t>𝑎</m:t>
                          </m:r>
                          <m:r>
                            <a:rPr lang="en-US" altLang="ko-KR" sz="2000" i="1">
                              <a:latin typeface="Cambria Math" panose="02040503050406030204" pitchFamily="18" charset="0"/>
                            </a:rPr>
                            <m:t>−</m:t>
                          </m:r>
                          <m:r>
                            <a:rPr lang="en-US" altLang="ko-KR" sz="2000" i="1">
                              <a:latin typeface="Cambria Math" panose="02040503050406030204" pitchFamily="18" charset="0"/>
                            </a:rPr>
                            <m:t>𝑦</m:t>
                          </m:r>
                        </m:e>
                      </m:d>
                    </m:oMath>
                  </m:oMathPara>
                </a14:m>
                <a:endParaRPr lang="ko-KR" altLang="en-US" sz="2000">
                  <a:latin typeface="Consolas" panose="020B0609020204030204" pitchFamily="49" charset="0"/>
                </a:endParaRPr>
              </a:p>
            </p:txBody>
          </p:sp>
        </mc:Choice>
        <mc:Fallback xmlns="">
          <p:sp>
            <p:nvSpPr>
              <p:cNvPr id="19" name="TextBox 18">
                <a:extLst>
                  <a:ext uri="{FF2B5EF4-FFF2-40B4-BE49-F238E27FC236}">
                    <a16:creationId xmlns:a16="http://schemas.microsoft.com/office/drawing/2014/main" id="{BFD27010-4E09-4485-AF60-AC3A721F1C2F}"/>
                  </a:ext>
                </a:extLst>
              </p:cNvPr>
              <p:cNvSpPr txBox="1">
                <a:spLocks noRot="1" noChangeAspect="1" noMove="1" noResize="1" noEditPoints="1" noAdjustHandles="1" noChangeArrowheads="1" noChangeShapeType="1" noTextEdit="1"/>
              </p:cNvSpPr>
              <p:nvPr/>
            </p:nvSpPr>
            <p:spPr>
              <a:xfrm>
                <a:off x="7466059" y="2408048"/>
                <a:ext cx="2019142" cy="400110"/>
              </a:xfrm>
              <a:prstGeom prst="rect">
                <a:avLst/>
              </a:prstGeom>
              <a:blipFill>
                <a:blip r:embed="rId4"/>
                <a:stretch>
                  <a:fillRect b="-7576"/>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B1A03BD8-E932-46EB-AACE-574F5F020E47}"/>
              </a:ext>
            </a:extLst>
          </p:cNvPr>
          <p:cNvSpPr txBox="1"/>
          <p:nvPr/>
        </p:nvSpPr>
        <p:spPr>
          <a:xfrm>
            <a:off x="560408" y="1805747"/>
            <a:ext cx="6532558" cy="400110"/>
          </a:xfrm>
          <a:prstGeom prst="rect">
            <a:avLst/>
          </a:prstGeom>
          <a:noFill/>
        </p:spPr>
        <p:txBody>
          <a:bodyPr wrap="none" rtlCol="0">
            <a:spAutoFit/>
          </a:bodyPr>
          <a:lstStyle/>
          <a:p>
            <a:pPr algn="l"/>
            <a:r>
              <a:rPr lang="en-US" altLang="ko-KR" sz="2000">
                <a:latin typeface="Consolas" panose="020B0609020204030204" pitchFamily="49" charset="0"/>
              </a:rPr>
              <a:t>np.dot(X,W)   # (</a:t>
            </a:r>
            <a:r>
              <a:rPr lang="en-US" altLang="ko-KR" sz="2000">
                <a:solidFill>
                  <a:srgbClr val="3399FF"/>
                </a:solidFill>
                <a:latin typeface="Consolas" panose="020B0609020204030204" pitchFamily="49" charset="0"/>
              </a:rPr>
              <a:t>364</a:t>
            </a:r>
            <a:r>
              <a:rPr lang="en-US" altLang="ko-KR" sz="2000">
                <a:latin typeface="Consolas" panose="020B0609020204030204" pitchFamily="49" charset="0"/>
              </a:rPr>
              <a:t>, </a:t>
            </a:r>
            <a:r>
              <a:rPr lang="en-US" altLang="ko-KR" sz="2000">
                <a:solidFill>
                  <a:srgbClr val="FF0000"/>
                </a:solidFill>
                <a:latin typeface="Consolas" panose="020B0609020204030204" pitchFamily="49" charset="0"/>
              </a:rPr>
              <a:t>30</a:t>
            </a:r>
            <a:r>
              <a:rPr lang="en-US" altLang="ko-KR" sz="2000">
                <a:latin typeface="Consolas" panose="020B0609020204030204" pitchFamily="49" charset="0"/>
              </a:rPr>
              <a:t>)(</a:t>
            </a:r>
            <a:r>
              <a:rPr lang="en-US" altLang="ko-KR" sz="2000">
                <a:solidFill>
                  <a:srgbClr val="FF0000"/>
                </a:solidFill>
                <a:latin typeface="Consolas" panose="020B0609020204030204" pitchFamily="49" charset="0"/>
              </a:rPr>
              <a:t>30</a:t>
            </a:r>
            <a:r>
              <a:rPr lang="en-US" altLang="ko-KR" sz="2000">
                <a:latin typeface="Consolas" panose="020B0609020204030204" pitchFamily="49" charset="0"/>
              </a:rPr>
              <a:t>, </a:t>
            </a:r>
            <a:r>
              <a:rPr lang="en-US" altLang="ko-KR" sz="2000">
                <a:solidFill>
                  <a:srgbClr val="3399FF"/>
                </a:solidFill>
                <a:latin typeface="Consolas" panose="020B0609020204030204" pitchFamily="49" charset="0"/>
              </a:rPr>
              <a:t>1</a:t>
            </a:r>
            <a:r>
              <a:rPr lang="en-US" altLang="ko-KR" sz="2000">
                <a:latin typeface="Consolas" panose="020B0609020204030204" pitchFamily="49" charset="0"/>
              </a:rPr>
              <a:t>) =&gt; (</a:t>
            </a:r>
            <a:r>
              <a:rPr lang="en-US" altLang="ko-KR" sz="2000">
                <a:solidFill>
                  <a:srgbClr val="3399FF"/>
                </a:solidFill>
                <a:latin typeface="Consolas" panose="020B0609020204030204" pitchFamily="49" charset="0"/>
              </a:rPr>
              <a:t>364, 1</a:t>
            </a:r>
            <a:r>
              <a:rPr lang="en-US" altLang="ko-KR" sz="2000">
                <a:latin typeface="Consolas" panose="020B0609020204030204" pitchFamily="49" charset="0"/>
              </a:rPr>
              <a:t>) </a:t>
            </a:r>
            <a:endParaRPr lang="ko-KR" altLang="en-US" sz="2000">
              <a:latin typeface="Consolas" panose="020B0609020204030204" pitchFamily="49" charset="0"/>
            </a:endParaRPr>
          </a:p>
        </p:txBody>
      </p:sp>
      <p:sp>
        <p:nvSpPr>
          <p:cNvPr id="21" name="TextBox 20">
            <a:extLst>
              <a:ext uri="{FF2B5EF4-FFF2-40B4-BE49-F238E27FC236}">
                <a16:creationId xmlns:a16="http://schemas.microsoft.com/office/drawing/2014/main" id="{CCB91710-3761-4972-AD47-E6DC0645D23B}"/>
              </a:ext>
            </a:extLst>
          </p:cNvPr>
          <p:cNvSpPr txBox="1"/>
          <p:nvPr/>
        </p:nvSpPr>
        <p:spPr>
          <a:xfrm>
            <a:off x="563725" y="3952111"/>
            <a:ext cx="5262979" cy="400110"/>
          </a:xfrm>
          <a:prstGeom prst="rect">
            <a:avLst/>
          </a:prstGeom>
          <a:noFill/>
        </p:spPr>
        <p:txBody>
          <a:bodyPr wrap="none" rtlCol="0">
            <a:spAutoFit/>
          </a:bodyPr>
          <a:lstStyle/>
          <a:p>
            <a:pPr algn="l"/>
            <a:r>
              <a:rPr lang="en-US" altLang="ko-KR" sz="2000">
                <a:latin typeface="Consolas" panose="020B0609020204030204" pitchFamily="49" charset="0"/>
              </a:rPr>
              <a:t>w_grad = (30, </a:t>
            </a:r>
            <a:r>
              <a:rPr lang="en-US" altLang="ko-KR" sz="2000">
                <a:solidFill>
                  <a:srgbClr val="FF0000"/>
                </a:solidFill>
                <a:latin typeface="Consolas" panose="020B0609020204030204" pitchFamily="49" charset="0"/>
              </a:rPr>
              <a:t>364)(364</a:t>
            </a:r>
            <a:r>
              <a:rPr lang="en-US" altLang="ko-KR" sz="2000">
                <a:latin typeface="Consolas" panose="020B0609020204030204" pitchFamily="49" charset="0"/>
              </a:rPr>
              <a:t>, 1) =&gt; (30,1)</a:t>
            </a:r>
            <a:endParaRPr lang="ko-KR" altLang="en-US" sz="2000">
              <a:latin typeface="Consolas" panose="020B0609020204030204" pitchFamily="49" charset="0"/>
            </a:endParaRPr>
          </a:p>
        </p:txBody>
      </p:sp>
      <p:sp>
        <p:nvSpPr>
          <p:cNvPr id="22" name="TextBox 21">
            <a:extLst>
              <a:ext uri="{FF2B5EF4-FFF2-40B4-BE49-F238E27FC236}">
                <a16:creationId xmlns:a16="http://schemas.microsoft.com/office/drawing/2014/main" id="{07DACA07-C09A-4466-A1B7-5A0E335B68A8}"/>
              </a:ext>
            </a:extLst>
          </p:cNvPr>
          <p:cNvSpPr txBox="1"/>
          <p:nvPr/>
        </p:nvSpPr>
        <p:spPr>
          <a:xfrm>
            <a:off x="563724" y="2344851"/>
            <a:ext cx="3288080" cy="1015663"/>
          </a:xfrm>
          <a:prstGeom prst="rect">
            <a:avLst/>
          </a:prstGeom>
          <a:noFill/>
        </p:spPr>
        <p:txBody>
          <a:bodyPr wrap="none" rtlCol="0">
            <a:spAutoFit/>
          </a:bodyPr>
          <a:lstStyle/>
          <a:p>
            <a:pPr algn="l"/>
            <a:r>
              <a:rPr lang="en-US" altLang="ko-KR" sz="2000">
                <a:latin typeface="Consolas" panose="020B0609020204030204" pitchFamily="49" charset="0"/>
              </a:rPr>
              <a:t>a.shape =&gt; (364, 1)</a:t>
            </a:r>
          </a:p>
          <a:p>
            <a:pPr algn="l"/>
            <a:r>
              <a:rPr lang="en-US" altLang="ko-KR" sz="2000">
                <a:latin typeface="Consolas" panose="020B0609020204030204" pitchFamily="49" charset="0"/>
              </a:rPr>
              <a:t>x.T.shape =&gt; (30, 364)</a:t>
            </a:r>
          </a:p>
          <a:p>
            <a:pPr algn="l"/>
            <a:r>
              <a:rPr lang="en-US" altLang="ko-KR" sz="2000">
                <a:latin typeface="Consolas" panose="020B0609020204030204" pitchFamily="49" charset="0"/>
              </a:rPr>
              <a:t>y.shape =&gt; (364, 1)</a:t>
            </a:r>
            <a:endParaRPr lang="ko-KR" altLang="en-US" sz="2000">
              <a:latin typeface="Consolas" panose="020B0609020204030204" pitchFamily="49" charset="0"/>
            </a:endParaRPr>
          </a:p>
        </p:txBody>
      </p:sp>
      <p:sp>
        <p:nvSpPr>
          <p:cNvPr id="4" name="TextBox 3">
            <a:extLst>
              <a:ext uri="{FF2B5EF4-FFF2-40B4-BE49-F238E27FC236}">
                <a16:creationId xmlns:a16="http://schemas.microsoft.com/office/drawing/2014/main" id="{03A3C01B-9D3A-45B3-B88C-87C2F8050018}"/>
              </a:ext>
            </a:extLst>
          </p:cNvPr>
          <p:cNvSpPr txBox="1"/>
          <p:nvPr/>
        </p:nvSpPr>
        <p:spPr>
          <a:xfrm>
            <a:off x="3442017" y="4700462"/>
            <a:ext cx="5407249" cy="1323439"/>
          </a:xfrm>
          <a:prstGeom prst="rect">
            <a:avLst/>
          </a:prstGeom>
          <a:noFill/>
        </p:spPr>
        <p:txBody>
          <a:bodyPr wrap="none" rtlCol="0">
            <a:spAutoFit/>
          </a:bodyPr>
          <a:lstStyle/>
          <a:p>
            <a:pPr algn="l"/>
            <a:r>
              <a:rPr lang="ko-KR" altLang="en-US" sz="2000" b="1">
                <a:latin typeface="+mj-ea"/>
                <a:ea typeface="+mj-ea"/>
              </a:rPr>
              <a:t>행렬 곱의 미분 </a:t>
            </a:r>
            <a:r>
              <a:rPr lang="en-US" altLang="ko-KR" sz="2000" b="1">
                <a:latin typeface="+mj-ea"/>
                <a:ea typeface="+mj-ea"/>
              </a:rPr>
              <a:t>: </a:t>
            </a:r>
          </a:p>
          <a:p>
            <a:pPr algn="l"/>
            <a:r>
              <a:rPr lang="ko-KR" altLang="en-US" sz="2000" b="1">
                <a:latin typeface="+mj-ea"/>
                <a:ea typeface="+mj-ea"/>
              </a:rPr>
              <a:t>정방향 연산시 순서를 지켜야 한다</a:t>
            </a:r>
            <a:r>
              <a:rPr lang="en-US" altLang="ko-KR" sz="2000" b="1">
                <a:latin typeface="+mj-ea"/>
                <a:ea typeface="+mj-ea"/>
              </a:rPr>
              <a:t>.</a:t>
            </a:r>
          </a:p>
          <a:p>
            <a:pPr algn="l"/>
            <a:r>
              <a:rPr lang="ko-KR" altLang="en-US" sz="2000" b="1">
                <a:latin typeface="+mj-ea"/>
                <a:ea typeface="+mj-ea"/>
              </a:rPr>
              <a:t>뒤에서 온 미분값은 사라진 변수 자리에 쓴다</a:t>
            </a:r>
            <a:r>
              <a:rPr lang="en-US" altLang="ko-KR" sz="2000" b="1">
                <a:latin typeface="+mj-ea"/>
                <a:ea typeface="+mj-ea"/>
              </a:rPr>
              <a:t>.</a:t>
            </a:r>
          </a:p>
          <a:p>
            <a:pPr algn="l"/>
            <a:r>
              <a:rPr lang="ko-KR" altLang="en-US" sz="2000" b="1">
                <a:latin typeface="+mj-ea"/>
                <a:ea typeface="+mj-ea"/>
              </a:rPr>
              <a:t>남은 변수는 전치하여 행렬곱을 한다</a:t>
            </a:r>
            <a:r>
              <a:rPr lang="en-US" altLang="ko-KR" sz="2000" b="1">
                <a:latin typeface="+mj-ea"/>
                <a:ea typeface="+mj-ea"/>
              </a:rPr>
              <a:t>. </a:t>
            </a:r>
            <a:endParaRPr lang="ko-KR" altLang="en-US" sz="2000" b="1">
              <a:latin typeface="+mj-ea"/>
              <a:ea typeface="+mj-ea"/>
            </a:endParaRPr>
          </a:p>
        </p:txBody>
      </p:sp>
      <p:sp>
        <p:nvSpPr>
          <p:cNvPr id="26" name="TextBox 25">
            <a:extLst>
              <a:ext uri="{FF2B5EF4-FFF2-40B4-BE49-F238E27FC236}">
                <a16:creationId xmlns:a16="http://schemas.microsoft.com/office/drawing/2014/main" id="{4510893A-3732-41E9-8AE6-E70B5A715289}"/>
              </a:ext>
            </a:extLst>
          </p:cNvPr>
          <p:cNvSpPr txBox="1"/>
          <p:nvPr/>
        </p:nvSpPr>
        <p:spPr>
          <a:xfrm>
            <a:off x="563724" y="4844868"/>
            <a:ext cx="2159566" cy="400110"/>
          </a:xfrm>
          <a:prstGeom prst="rect">
            <a:avLst/>
          </a:prstGeom>
          <a:noFill/>
        </p:spPr>
        <p:txBody>
          <a:bodyPr wrap="none" rtlCol="0">
            <a:spAutoFit/>
          </a:bodyPr>
          <a:lstStyle/>
          <a:p>
            <a:pPr algn="l"/>
            <a:r>
              <a:rPr lang="en-US" altLang="ko-KR" sz="2000">
                <a:latin typeface="Consolas" panose="020B0609020204030204" pitchFamily="49" charset="0"/>
              </a:rPr>
              <a:t>w = w</a:t>
            </a:r>
            <a:r>
              <a:rPr lang="ko-KR" altLang="en-US" sz="2000">
                <a:latin typeface="Consolas" panose="020B0609020204030204" pitchFamily="49" charset="0"/>
              </a:rPr>
              <a:t> </a:t>
            </a:r>
            <a:r>
              <a:rPr lang="en-US" altLang="ko-KR" sz="2000">
                <a:latin typeface="Consolas" panose="020B0609020204030204" pitchFamily="49" charset="0"/>
              </a:rPr>
              <a:t>-</a:t>
            </a:r>
            <a:r>
              <a:rPr lang="ko-KR" altLang="en-US" sz="2000">
                <a:latin typeface="Consolas" panose="020B0609020204030204" pitchFamily="49" charset="0"/>
              </a:rPr>
              <a:t> </a:t>
            </a:r>
            <a:r>
              <a:rPr lang="en-US" altLang="ko-KR" sz="2000">
                <a:latin typeface="Consolas" panose="020B0609020204030204" pitchFamily="49" charset="0"/>
              </a:rPr>
              <a:t>w_grad</a:t>
            </a:r>
            <a:endParaRPr lang="ko-KR" altLang="en-US" sz="2000">
              <a:latin typeface="Consolas" panose="020B0609020204030204" pitchFamily="49" charset="0"/>
            </a:endParaRPr>
          </a:p>
        </p:txBody>
      </p:sp>
      <p:sp>
        <p:nvSpPr>
          <p:cNvPr id="2" name="텍스트 개체 틀 1">
            <a:extLst>
              <a:ext uri="{FF2B5EF4-FFF2-40B4-BE49-F238E27FC236}">
                <a16:creationId xmlns:a16="http://schemas.microsoft.com/office/drawing/2014/main" id="{B37CC36C-DD8F-4D94-B289-A54B6137EBC9}"/>
              </a:ext>
            </a:extLst>
          </p:cNvPr>
          <p:cNvSpPr>
            <a:spLocks noGrp="1"/>
          </p:cNvSpPr>
          <p:nvPr>
            <p:ph type="body" sz="quarter" idx="19"/>
          </p:nvPr>
        </p:nvSpPr>
        <p:spPr/>
        <p:txBody>
          <a:bodyPr/>
          <a:lstStyle/>
          <a:p>
            <a:r>
              <a:rPr lang="ko-KR" altLang="en-US"/>
              <a:t>배치경사 하강법</a:t>
            </a:r>
          </a:p>
        </p:txBody>
      </p:sp>
      <p:sp>
        <p:nvSpPr>
          <p:cNvPr id="6" name="텍스트 개체 틀 6">
            <a:extLst>
              <a:ext uri="{FF2B5EF4-FFF2-40B4-BE49-F238E27FC236}">
                <a16:creationId xmlns:a16="http://schemas.microsoft.com/office/drawing/2014/main" id="{715DE61C-DDD8-4278-8DF7-CAB3200E07E6}"/>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7" name="TextBox 6">
            <a:extLst>
              <a:ext uri="{FF2B5EF4-FFF2-40B4-BE49-F238E27FC236}">
                <a16:creationId xmlns:a16="http://schemas.microsoft.com/office/drawing/2014/main" id="{890D5F32-F618-4BC1-A01E-409391790319}"/>
              </a:ext>
            </a:extLst>
          </p:cNvPr>
          <p:cNvSpPr txBox="1"/>
          <p:nvPr/>
        </p:nvSpPr>
        <p:spPr>
          <a:xfrm>
            <a:off x="488504" y="956040"/>
            <a:ext cx="3238171" cy="400110"/>
          </a:xfrm>
          <a:prstGeom prst="rect">
            <a:avLst/>
          </a:prstGeom>
          <a:noFill/>
        </p:spPr>
        <p:txBody>
          <a:bodyPr wrap="square" rtlCol="0">
            <a:spAutoFit/>
          </a:bodyPr>
          <a:lstStyle/>
          <a:p>
            <a:pPr algn="l"/>
            <a:r>
              <a:rPr lang="ko-KR" altLang="en-US" sz="2000" b="1">
                <a:latin typeface="+mj-ea"/>
                <a:ea typeface="+mj-ea"/>
              </a:rPr>
              <a:t>행렬 곱의 미분 구현</a:t>
            </a:r>
          </a:p>
        </p:txBody>
      </p:sp>
    </p:spTree>
    <p:extLst>
      <p:ext uri="{BB962C8B-B14F-4D97-AF65-F5344CB8AC3E}">
        <p14:creationId xmlns:p14="http://schemas.microsoft.com/office/powerpoint/2010/main" val="2955319726"/>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TextBox 97">
            <a:extLst>
              <a:ext uri="{FF2B5EF4-FFF2-40B4-BE49-F238E27FC236}">
                <a16:creationId xmlns:a16="http://schemas.microsoft.com/office/drawing/2014/main" id="{F60AC3DA-F289-4C4D-B3A1-C2D3D8BD2F0D}"/>
              </a:ext>
            </a:extLst>
          </p:cNvPr>
          <p:cNvSpPr txBox="1"/>
          <p:nvPr/>
        </p:nvSpPr>
        <p:spPr>
          <a:xfrm>
            <a:off x="416496" y="1095455"/>
            <a:ext cx="3238171" cy="400110"/>
          </a:xfrm>
          <a:prstGeom prst="rect">
            <a:avLst/>
          </a:prstGeom>
          <a:noFill/>
        </p:spPr>
        <p:txBody>
          <a:bodyPr wrap="square" rtlCol="0">
            <a:spAutoFit/>
          </a:bodyPr>
          <a:lstStyle/>
          <a:p>
            <a:pPr algn="l"/>
            <a:r>
              <a:rPr lang="ko-KR" altLang="en-US" sz="2000" b="1">
                <a:latin typeface="+mj-ea"/>
                <a:ea typeface="+mj-ea"/>
              </a:rPr>
              <a:t>행렬곱의 미분</a:t>
            </a:r>
            <a:r>
              <a:rPr lang="en-US" altLang="ko-KR" sz="2000" b="1">
                <a:latin typeface="+mj-ea"/>
                <a:ea typeface="+mj-ea"/>
              </a:rPr>
              <a:t>(MatMul)</a:t>
            </a:r>
            <a:endParaRPr lang="ko-KR" altLang="en-US" sz="2000" b="1">
              <a:latin typeface="+mj-ea"/>
              <a:ea typeface="+mj-ea"/>
            </a:endParaRPr>
          </a:p>
        </p:txBody>
      </p:sp>
      <mc:AlternateContent xmlns:mc="http://schemas.openxmlformats.org/markup-compatibility/2006" xmlns:a14="http://schemas.microsoft.com/office/drawing/2010/main">
        <mc:Choice Requires="a14">
          <p:sp>
            <p:nvSpPr>
              <p:cNvPr id="3" name="직사각형 2">
                <a:extLst>
                  <a:ext uri="{FF2B5EF4-FFF2-40B4-BE49-F238E27FC236}">
                    <a16:creationId xmlns:a16="http://schemas.microsoft.com/office/drawing/2014/main" id="{1358B680-065B-439E-BE74-7169FBB94397}"/>
                  </a:ext>
                </a:extLst>
              </p:cNvPr>
              <p:cNvSpPr/>
              <p:nvPr/>
            </p:nvSpPr>
            <p:spPr>
              <a:xfrm>
                <a:off x="5300170" y="1889617"/>
                <a:ext cx="2444515" cy="1787541"/>
              </a:xfrm>
              <a:prstGeom prst="rect">
                <a:avLst/>
              </a:prstGeom>
            </p:spPr>
            <p:txBody>
              <a:bodyPr wrap="none">
                <a:spAutoFit/>
              </a:bodyPr>
              <a:lstStyle/>
              <a:p>
                <a14:m>
                  <m:oMath xmlns:m="http://schemas.openxmlformats.org/officeDocument/2006/math">
                    <m:acc>
                      <m:accPr>
                        <m:chr m:val="̂"/>
                        <m:ctrlPr>
                          <a:rPr lang="en-US" altLang="ko-KR" sz="2200" i="1">
                            <a:solidFill>
                              <a:srgbClr val="000000"/>
                            </a:solidFill>
                            <a:latin typeface="Cambria Math" panose="02040503050406030204" pitchFamily="18" charset="0"/>
                            <a:ea typeface="Cambria Math" panose="02040503050406030204" pitchFamily="18" charset="0"/>
                          </a:rPr>
                        </m:ctrlPr>
                      </m:accPr>
                      <m:e>
                        <m:r>
                          <m:rPr>
                            <m:sty m:val="p"/>
                          </m:rPr>
                          <a:rPr lang="en-US" altLang="ko-KR" sz="2200" i="1">
                            <a:solidFill>
                              <a:srgbClr val="000000"/>
                            </a:solidFill>
                            <a:latin typeface="Cambria Math" panose="02040503050406030204" pitchFamily="18" charset="0"/>
                            <a:ea typeface="Cambria Math" panose="02040503050406030204" pitchFamily="18" charset="0"/>
                          </a:rPr>
                          <m:t>y</m:t>
                        </m:r>
                      </m:e>
                    </m:acc>
                  </m:oMath>
                </a14:m>
                <a:r>
                  <a:rPr lang="en-US" altLang="ko-KR" sz="2200">
                    <a:solidFill>
                      <a:srgbClr val="000000"/>
                    </a:solidFill>
                    <a:latin typeface="Cambria Math" panose="02040503050406030204" pitchFamily="18" charset="0"/>
                    <a:ea typeface="Cambria Math" panose="02040503050406030204" pitchFamily="18" charset="0"/>
                  </a:rPr>
                  <a:t> = XW + b</a:t>
                </a:r>
              </a:p>
              <a:p>
                <a:r>
                  <a:rPr lang="en-US" altLang="ko-KR" sz="2200">
                    <a:solidFill>
                      <a:srgbClr val="000000"/>
                    </a:solidFill>
                    <a:latin typeface="Cambria Math" panose="02040503050406030204" pitchFamily="18" charset="0"/>
                    <a:ea typeface="Cambria Math" panose="02040503050406030204" pitchFamily="18" charset="0"/>
                  </a:rPr>
                  <a:t>J(w,b) = </a:t>
                </a:r>
                <a14:m>
                  <m:oMath xmlns:m="http://schemas.openxmlformats.org/officeDocument/2006/math">
                    <m:sSup>
                      <m:sSupPr>
                        <m:ctrlPr>
                          <a:rPr lang="en-US" altLang="ko-KR" sz="2200" i="1">
                            <a:solidFill>
                              <a:srgbClr val="000000"/>
                            </a:solidFill>
                            <a:latin typeface="Cambria Math" panose="02040503050406030204" pitchFamily="18" charset="0"/>
                            <a:ea typeface="Cambria Math" panose="02040503050406030204" pitchFamily="18" charset="0"/>
                          </a:rPr>
                        </m:ctrlPr>
                      </m:sSupPr>
                      <m:e>
                        <m:f>
                          <m:fPr>
                            <m:ctrlPr>
                              <a:rPr lang="en-US" altLang="ko-KR" sz="2200" i="1">
                                <a:solidFill>
                                  <a:srgbClr val="000000"/>
                                </a:solidFill>
                                <a:latin typeface="Cambria Math" panose="02040503050406030204" pitchFamily="18" charset="0"/>
                                <a:ea typeface="Cambria Math" panose="02040503050406030204" pitchFamily="18" charset="0"/>
                              </a:rPr>
                            </m:ctrlPr>
                          </m:fPr>
                          <m:num>
                            <m:r>
                              <a:rPr lang="en-US" altLang="ko-KR" sz="2200" i="1">
                                <a:solidFill>
                                  <a:srgbClr val="000000"/>
                                </a:solidFill>
                                <a:latin typeface="Cambria Math" panose="02040503050406030204" pitchFamily="18" charset="0"/>
                                <a:ea typeface="Cambria Math" panose="02040503050406030204" pitchFamily="18" charset="0"/>
                              </a:rPr>
                              <m:t>1</m:t>
                            </m:r>
                          </m:num>
                          <m:den>
                            <m:r>
                              <a:rPr lang="en-US" altLang="ko-KR" sz="2200" i="1">
                                <a:solidFill>
                                  <a:srgbClr val="000000"/>
                                </a:solidFill>
                                <a:latin typeface="Cambria Math" panose="02040503050406030204" pitchFamily="18" charset="0"/>
                                <a:ea typeface="Cambria Math" panose="02040503050406030204" pitchFamily="18" charset="0"/>
                              </a:rPr>
                              <m:t>2</m:t>
                            </m:r>
                          </m:den>
                        </m:f>
                        <m:r>
                          <m:rPr>
                            <m:nor/>
                          </m:rPr>
                          <a:rPr lang="en-US" altLang="ko-KR" sz="2200">
                            <a:solidFill>
                              <a:srgbClr val="000000"/>
                            </a:solidFill>
                            <a:latin typeface="Cambria Math" panose="02040503050406030204" pitchFamily="18" charset="0"/>
                            <a:ea typeface="Cambria Math" panose="02040503050406030204" pitchFamily="18" charset="0"/>
                          </a:rPr>
                          <m:t>(</m:t>
                        </m:r>
                        <m:acc>
                          <m:accPr>
                            <m:chr m:val="̂"/>
                            <m:ctrlPr>
                              <a:rPr lang="en-US" altLang="ko-KR" sz="2200" i="1">
                                <a:solidFill>
                                  <a:srgbClr val="000000"/>
                                </a:solidFill>
                                <a:latin typeface="Cambria Math" panose="02040503050406030204" pitchFamily="18" charset="0"/>
                                <a:ea typeface="Cambria Math" panose="02040503050406030204" pitchFamily="18" charset="0"/>
                              </a:rPr>
                            </m:ctrlPr>
                          </m:accPr>
                          <m:e>
                            <m:r>
                              <m:rPr>
                                <m:sty m:val="p"/>
                              </m:rPr>
                              <a:rPr lang="en-US" altLang="ko-KR" sz="2200" i="1">
                                <a:solidFill>
                                  <a:srgbClr val="000000"/>
                                </a:solidFill>
                                <a:latin typeface="Cambria Math" panose="02040503050406030204" pitchFamily="18" charset="0"/>
                                <a:ea typeface="Cambria Math" panose="02040503050406030204" pitchFamily="18" charset="0"/>
                              </a:rPr>
                              <m:t>y</m:t>
                            </m:r>
                          </m:e>
                        </m:acc>
                        <m:r>
                          <a:rPr lang="en-US" altLang="ko-KR" sz="2200" i="1">
                            <a:solidFill>
                              <a:srgbClr val="000000"/>
                            </a:solidFill>
                            <a:latin typeface="Cambria Math" panose="02040503050406030204" pitchFamily="18" charset="0"/>
                            <a:ea typeface="Cambria Math" panose="02040503050406030204" pitchFamily="18" charset="0"/>
                          </a:rPr>
                          <m:t> </m:t>
                        </m:r>
                        <m:r>
                          <m:rPr>
                            <m:nor/>
                          </m:rPr>
                          <a:rPr lang="en-US" altLang="ko-KR" sz="2200">
                            <a:solidFill>
                              <a:srgbClr val="000000"/>
                            </a:solidFill>
                            <a:latin typeface="Cambria Math" panose="02040503050406030204" pitchFamily="18" charset="0"/>
                            <a:ea typeface="Cambria Math" panose="02040503050406030204" pitchFamily="18" charset="0"/>
                          </a:rPr>
                          <m:t>− </m:t>
                        </m:r>
                        <m:r>
                          <m:rPr>
                            <m:nor/>
                          </m:rPr>
                          <a:rPr lang="en-US" altLang="ko-KR" sz="2200">
                            <a:solidFill>
                              <a:srgbClr val="000000"/>
                            </a:solidFill>
                            <a:latin typeface="Cambria Math" panose="02040503050406030204" pitchFamily="18" charset="0"/>
                            <a:ea typeface="Cambria Math" panose="02040503050406030204" pitchFamily="18" charset="0"/>
                          </a:rPr>
                          <m:t>y</m:t>
                        </m:r>
                        <m:r>
                          <m:rPr>
                            <m:nor/>
                          </m:rPr>
                          <a:rPr lang="en-US" altLang="ko-KR" sz="2200">
                            <a:solidFill>
                              <a:srgbClr val="000000"/>
                            </a:solidFill>
                            <a:latin typeface="Cambria Math" panose="02040503050406030204" pitchFamily="18" charset="0"/>
                            <a:ea typeface="Cambria Math" panose="02040503050406030204" pitchFamily="18" charset="0"/>
                          </a:rPr>
                          <m:t>)</m:t>
                        </m:r>
                      </m:e>
                      <m:sup>
                        <m:r>
                          <a:rPr lang="en-US" altLang="ko-KR" sz="2200" i="1">
                            <a:solidFill>
                              <a:srgbClr val="000000"/>
                            </a:solidFill>
                            <a:latin typeface="Cambria Math" panose="02040503050406030204" pitchFamily="18" charset="0"/>
                            <a:ea typeface="Cambria Math" panose="02040503050406030204" pitchFamily="18" charset="0"/>
                          </a:rPr>
                          <m:t>2 </m:t>
                        </m:r>
                      </m:sup>
                    </m:sSup>
                  </m:oMath>
                </a14:m>
                <a:endParaRPr lang="en-US" altLang="ko-KR" sz="2200">
                  <a:solidFill>
                    <a:srgbClr val="000000"/>
                  </a:solidFill>
                  <a:latin typeface="Cambria Math" panose="02040503050406030204" pitchFamily="18" charset="0"/>
                  <a:ea typeface="Cambria Math" panose="02040503050406030204" pitchFamily="18" charset="0"/>
                </a:endParaRPr>
              </a:p>
              <a:p>
                <a:endParaRPr lang="en-US" altLang="ko-KR" sz="2200">
                  <a:solidFill>
                    <a:srgbClr val="000000"/>
                  </a:solidFill>
                  <a:latin typeface="Cambria Math" panose="02040503050406030204" pitchFamily="18" charset="0"/>
                  <a:ea typeface="Cambria Math" panose="02040503050406030204" pitchFamily="18" charset="0"/>
                </a:endParaRPr>
              </a:p>
              <a:p>
                <a14:m>
                  <m:oMath xmlns:m="http://schemas.openxmlformats.org/officeDocument/2006/math">
                    <m:f>
                      <m:fPr>
                        <m:ctrlPr>
                          <a:rPr lang="en-US" altLang="ko-KR" sz="2200" i="1">
                            <a:latin typeface="Cambria Math" panose="02040503050406030204" pitchFamily="18" charset="0"/>
                            <a:ea typeface="Cambria Math" panose="02040503050406030204" pitchFamily="18" charset="0"/>
                          </a:rPr>
                        </m:ctrlPr>
                      </m:fPr>
                      <m:num>
                        <m:r>
                          <a:rPr lang="en-US" altLang="ko-KR" sz="2200" i="1">
                            <a:latin typeface="Cambria Math" panose="02040503050406030204" pitchFamily="18" charset="0"/>
                            <a:ea typeface="Cambria Math" panose="02040503050406030204" pitchFamily="18" charset="0"/>
                          </a:rPr>
                          <m:t>𝜕</m:t>
                        </m:r>
                      </m:num>
                      <m:den>
                        <m:r>
                          <a:rPr lang="en-US" altLang="ko-KR" sz="2200" i="1">
                            <a:latin typeface="Cambria Math" panose="02040503050406030204" pitchFamily="18" charset="0"/>
                            <a:ea typeface="Cambria Math" panose="02040503050406030204" pitchFamily="18" charset="0"/>
                          </a:rPr>
                          <m:t>𝜕</m:t>
                        </m:r>
                        <m:r>
                          <m:rPr>
                            <m:sty m:val="p"/>
                          </m:rPr>
                          <a:rPr lang="en-US" altLang="ko-KR" sz="2200" i="1">
                            <a:latin typeface="Cambria Math" panose="02040503050406030204" pitchFamily="18" charset="0"/>
                            <a:ea typeface="Cambria Math" panose="02040503050406030204" pitchFamily="18" charset="0"/>
                          </a:rPr>
                          <m:t>w</m:t>
                        </m:r>
                      </m:den>
                    </m:f>
                  </m:oMath>
                </a14:m>
                <a:r>
                  <a:rPr lang="en-US" altLang="ko-KR" sz="2200">
                    <a:latin typeface="Cambria Math" panose="02040503050406030204" pitchFamily="18" charset="0"/>
                    <a:ea typeface="Cambria Math" panose="02040503050406030204" pitchFamily="18" charset="0"/>
                  </a:rPr>
                  <a:t>J(w,b) = </a:t>
                </a:r>
                <a14:m>
                  <m:oMath xmlns:m="http://schemas.openxmlformats.org/officeDocument/2006/math">
                    <m:f>
                      <m:fPr>
                        <m:ctrlPr>
                          <a:rPr lang="en-US" altLang="ko-KR" sz="2200" i="1">
                            <a:latin typeface="Cambria Math" panose="02040503050406030204" pitchFamily="18" charset="0"/>
                            <a:ea typeface="Cambria Math" panose="02040503050406030204" pitchFamily="18" charset="0"/>
                          </a:rPr>
                        </m:ctrlPr>
                      </m:fPr>
                      <m:num>
                        <m:r>
                          <a:rPr lang="en-US" altLang="ko-KR" sz="2200" i="1">
                            <a:latin typeface="Cambria Math" panose="02040503050406030204" pitchFamily="18" charset="0"/>
                            <a:ea typeface="Cambria Math" panose="02040503050406030204" pitchFamily="18" charset="0"/>
                          </a:rPr>
                          <m:t>𝜕</m:t>
                        </m:r>
                        <m:r>
                          <m:rPr>
                            <m:sty m:val="p"/>
                          </m:rPr>
                          <a:rPr lang="en-US" altLang="ko-KR" sz="2200">
                            <a:latin typeface="Cambria Math" panose="02040503050406030204" pitchFamily="18" charset="0"/>
                            <a:ea typeface="Cambria Math" panose="02040503050406030204" pitchFamily="18" charset="0"/>
                          </a:rPr>
                          <m:t>J</m:t>
                        </m:r>
                      </m:num>
                      <m:den>
                        <m:r>
                          <a:rPr lang="en-US" altLang="ko-KR" sz="2200" i="1">
                            <a:latin typeface="Cambria Math" panose="02040503050406030204" pitchFamily="18" charset="0"/>
                            <a:ea typeface="Cambria Math" panose="02040503050406030204" pitchFamily="18" charset="0"/>
                          </a:rPr>
                          <m:t>𝜕</m:t>
                        </m:r>
                        <m:acc>
                          <m:accPr>
                            <m:chr m:val="̂"/>
                            <m:ctrlPr>
                              <a:rPr lang="en-US" altLang="ko-KR" sz="2200" i="1">
                                <a:latin typeface="Cambria Math" panose="02040503050406030204" pitchFamily="18" charset="0"/>
                                <a:ea typeface="Cambria Math" panose="02040503050406030204" pitchFamily="18" charset="0"/>
                              </a:rPr>
                            </m:ctrlPr>
                          </m:accPr>
                          <m:e>
                            <m:r>
                              <m:rPr>
                                <m:sty m:val="p"/>
                              </m:rPr>
                              <a:rPr lang="en-US" altLang="ko-KR" sz="2200" i="1">
                                <a:latin typeface="Cambria Math" panose="02040503050406030204" pitchFamily="18" charset="0"/>
                                <a:ea typeface="Cambria Math" panose="02040503050406030204" pitchFamily="18" charset="0"/>
                              </a:rPr>
                              <m:t>y</m:t>
                            </m:r>
                          </m:e>
                        </m:acc>
                      </m:den>
                    </m:f>
                  </m:oMath>
                </a14:m>
                <a:r>
                  <a:rPr lang="ko-KR" altLang="en-US" sz="2200">
                    <a:latin typeface="Cambria Math" panose="02040503050406030204" pitchFamily="18" charset="0"/>
                  </a:rPr>
                  <a:t> </a:t>
                </a:r>
                <a14:m>
                  <m:oMath xmlns:m="http://schemas.openxmlformats.org/officeDocument/2006/math">
                    <m:r>
                      <a:rPr lang="ko-KR" altLang="en-US" sz="2200" i="1">
                        <a:solidFill>
                          <a:srgbClr val="000000"/>
                        </a:solidFill>
                        <a:latin typeface="Cambria Math" panose="02040503050406030204" pitchFamily="18" charset="0"/>
                      </a:rPr>
                      <m:t>∗</m:t>
                    </m:r>
                    <m:f>
                      <m:fPr>
                        <m:ctrlPr>
                          <a:rPr lang="en-US" altLang="ko-KR" sz="2200" i="1">
                            <a:solidFill>
                              <a:srgbClr val="000000"/>
                            </a:solidFill>
                            <a:latin typeface="Cambria Math" panose="02040503050406030204" pitchFamily="18" charset="0"/>
                            <a:ea typeface="Cambria Math" panose="02040503050406030204" pitchFamily="18" charset="0"/>
                          </a:rPr>
                        </m:ctrlPr>
                      </m:fPr>
                      <m:num>
                        <m:r>
                          <a:rPr lang="en-US" altLang="ko-KR" sz="2200" i="1">
                            <a:solidFill>
                              <a:srgbClr val="000000"/>
                            </a:solidFill>
                            <a:latin typeface="Cambria Math" panose="02040503050406030204" pitchFamily="18" charset="0"/>
                            <a:ea typeface="Cambria Math" panose="02040503050406030204" pitchFamily="18" charset="0"/>
                          </a:rPr>
                          <m:t>𝜕</m:t>
                        </m:r>
                        <m:acc>
                          <m:accPr>
                            <m:chr m:val="̂"/>
                            <m:ctrlPr>
                              <a:rPr lang="en-US" altLang="ko-KR" sz="2200" i="1">
                                <a:solidFill>
                                  <a:srgbClr val="000000"/>
                                </a:solidFill>
                                <a:latin typeface="Cambria Math" panose="02040503050406030204" pitchFamily="18" charset="0"/>
                                <a:ea typeface="Cambria Math" panose="02040503050406030204" pitchFamily="18" charset="0"/>
                              </a:rPr>
                            </m:ctrlPr>
                          </m:accPr>
                          <m:e>
                            <m:r>
                              <m:rPr>
                                <m:sty m:val="p"/>
                              </m:rPr>
                              <a:rPr lang="en-US" altLang="ko-KR" sz="2200" i="1">
                                <a:solidFill>
                                  <a:srgbClr val="000000"/>
                                </a:solidFill>
                                <a:latin typeface="Cambria Math" panose="02040503050406030204" pitchFamily="18" charset="0"/>
                                <a:ea typeface="Cambria Math" panose="02040503050406030204" pitchFamily="18" charset="0"/>
                              </a:rPr>
                              <m:t>y</m:t>
                            </m:r>
                          </m:e>
                        </m:acc>
                      </m:num>
                      <m:den>
                        <m:r>
                          <a:rPr lang="en-US" altLang="ko-KR" sz="2200" i="1">
                            <a:solidFill>
                              <a:srgbClr val="000000"/>
                            </a:solidFill>
                            <a:latin typeface="Cambria Math" panose="02040503050406030204" pitchFamily="18" charset="0"/>
                            <a:ea typeface="Cambria Math" panose="02040503050406030204" pitchFamily="18" charset="0"/>
                          </a:rPr>
                          <m:t>𝜕</m:t>
                        </m:r>
                        <m:r>
                          <m:rPr>
                            <m:sty m:val="p"/>
                          </m:rPr>
                          <a:rPr lang="en-US" altLang="ko-KR" sz="2200" i="1">
                            <a:solidFill>
                              <a:srgbClr val="000000"/>
                            </a:solidFill>
                            <a:latin typeface="Cambria Math" panose="02040503050406030204" pitchFamily="18" charset="0"/>
                            <a:ea typeface="Cambria Math" panose="02040503050406030204" pitchFamily="18" charset="0"/>
                          </a:rPr>
                          <m:t>w</m:t>
                        </m:r>
                      </m:den>
                    </m:f>
                  </m:oMath>
                </a14:m>
                <a:endParaRPr lang="ko-KR" altLang="en-US" sz="2200">
                  <a:latin typeface="Cambria Math" panose="02040503050406030204" pitchFamily="18" charset="0"/>
                </a:endParaRPr>
              </a:p>
            </p:txBody>
          </p:sp>
        </mc:Choice>
        <mc:Fallback xmlns="">
          <p:sp>
            <p:nvSpPr>
              <p:cNvPr id="3" name="직사각형 2">
                <a:extLst>
                  <a:ext uri="{FF2B5EF4-FFF2-40B4-BE49-F238E27FC236}">
                    <a16:creationId xmlns:a16="http://schemas.microsoft.com/office/drawing/2014/main" id="{1358B680-065B-439E-BE74-7169FBB94397}"/>
                  </a:ext>
                </a:extLst>
              </p:cNvPr>
              <p:cNvSpPr>
                <a:spLocks noRot="1" noChangeAspect="1" noMove="1" noResize="1" noEditPoints="1" noAdjustHandles="1" noChangeArrowheads="1" noChangeShapeType="1" noTextEdit="1"/>
              </p:cNvSpPr>
              <p:nvPr/>
            </p:nvSpPr>
            <p:spPr>
              <a:xfrm>
                <a:off x="5300170" y="1889617"/>
                <a:ext cx="2444515" cy="1787541"/>
              </a:xfrm>
              <a:prstGeom prst="rect">
                <a:avLst/>
              </a:prstGeom>
              <a:blipFill>
                <a:blip r:embed="rId3"/>
                <a:stretch>
                  <a:fillRect l="-3242" t="-238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 name="직사각형 3">
                <a:extLst>
                  <a:ext uri="{FF2B5EF4-FFF2-40B4-BE49-F238E27FC236}">
                    <a16:creationId xmlns:a16="http://schemas.microsoft.com/office/drawing/2014/main" id="{2DF2BB6F-C038-4951-B840-CC18A6F5F14B}"/>
                  </a:ext>
                </a:extLst>
              </p:cNvPr>
              <p:cNvSpPr/>
              <p:nvPr/>
            </p:nvSpPr>
            <p:spPr>
              <a:xfrm>
                <a:off x="779019" y="1764679"/>
                <a:ext cx="2287614" cy="4378571"/>
              </a:xfrm>
              <a:prstGeom prst="rect">
                <a:avLst/>
              </a:prstGeom>
            </p:spPr>
            <p:txBody>
              <a:bodyPr wrap="none">
                <a:spAutoFit/>
              </a:bodyPr>
              <a:lstStyle/>
              <a:p>
                <a14:m>
                  <m:oMath xmlns:m="http://schemas.openxmlformats.org/officeDocument/2006/math">
                    <m:f>
                      <m:fPr>
                        <m:ctrlPr>
                          <a:rPr lang="en-US" altLang="ko-KR" sz="2200" i="1">
                            <a:latin typeface="Cambria Math" panose="02040503050406030204" pitchFamily="18" charset="0"/>
                            <a:ea typeface="Cambria Math" panose="02040503050406030204" pitchFamily="18" charset="0"/>
                          </a:rPr>
                        </m:ctrlPr>
                      </m:fPr>
                      <m:num>
                        <m:r>
                          <a:rPr lang="en-US" altLang="ko-KR" sz="2200" i="1">
                            <a:latin typeface="Cambria Math" panose="02040503050406030204" pitchFamily="18" charset="0"/>
                            <a:ea typeface="Cambria Math" panose="02040503050406030204" pitchFamily="18" charset="0"/>
                          </a:rPr>
                          <m:t>𝜕</m:t>
                        </m:r>
                      </m:num>
                      <m:den>
                        <m:r>
                          <a:rPr lang="en-US" altLang="ko-KR" sz="2200" i="1">
                            <a:latin typeface="Cambria Math" panose="02040503050406030204" pitchFamily="18" charset="0"/>
                            <a:ea typeface="Cambria Math" panose="02040503050406030204" pitchFamily="18" charset="0"/>
                          </a:rPr>
                          <m:t>𝜕</m:t>
                        </m:r>
                        <m:acc>
                          <m:accPr>
                            <m:chr m:val="̂"/>
                            <m:ctrlPr>
                              <a:rPr lang="en-US" altLang="ko-KR" sz="2200" i="1">
                                <a:latin typeface="Cambria Math" panose="02040503050406030204" pitchFamily="18" charset="0"/>
                                <a:ea typeface="Cambria Math" panose="02040503050406030204" pitchFamily="18" charset="0"/>
                              </a:rPr>
                            </m:ctrlPr>
                          </m:accPr>
                          <m:e>
                            <m:r>
                              <m:rPr>
                                <m:sty m:val="p"/>
                              </m:rPr>
                              <a:rPr lang="en-US" altLang="ko-KR" sz="2200" i="1">
                                <a:latin typeface="Cambria Math" panose="02040503050406030204" pitchFamily="18" charset="0"/>
                                <a:ea typeface="Cambria Math" panose="02040503050406030204" pitchFamily="18" charset="0"/>
                              </a:rPr>
                              <m:t>y</m:t>
                            </m:r>
                          </m:e>
                        </m:acc>
                      </m:den>
                    </m:f>
                    <m:r>
                      <a:rPr lang="en-US" altLang="ko-KR" sz="2200" i="1">
                        <a:latin typeface="Cambria Math" panose="02040503050406030204" pitchFamily="18" charset="0"/>
                        <a:ea typeface="Cambria Math" panose="02040503050406030204" pitchFamily="18" charset="0"/>
                      </a:rPr>
                      <m:t> </m:t>
                    </m:r>
                    <m:sSup>
                      <m:sSupPr>
                        <m:ctrlPr>
                          <a:rPr lang="en-US" altLang="ko-KR" sz="2200" i="1">
                            <a:solidFill>
                              <a:srgbClr val="000000"/>
                            </a:solidFill>
                            <a:latin typeface="Cambria Math" panose="02040503050406030204" pitchFamily="18" charset="0"/>
                            <a:ea typeface="Cambria Math" panose="02040503050406030204" pitchFamily="18" charset="0"/>
                          </a:rPr>
                        </m:ctrlPr>
                      </m:sSupPr>
                      <m:e>
                        <m:f>
                          <m:fPr>
                            <m:ctrlPr>
                              <a:rPr lang="en-US" altLang="ko-KR" sz="2200" i="1">
                                <a:solidFill>
                                  <a:srgbClr val="000000"/>
                                </a:solidFill>
                                <a:latin typeface="Cambria Math" panose="02040503050406030204" pitchFamily="18" charset="0"/>
                                <a:ea typeface="Cambria Math" panose="02040503050406030204" pitchFamily="18" charset="0"/>
                              </a:rPr>
                            </m:ctrlPr>
                          </m:fPr>
                          <m:num>
                            <m:r>
                              <a:rPr lang="en-US" altLang="ko-KR" sz="2200" i="1">
                                <a:solidFill>
                                  <a:srgbClr val="000000"/>
                                </a:solidFill>
                                <a:latin typeface="Cambria Math" panose="02040503050406030204" pitchFamily="18" charset="0"/>
                                <a:ea typeface="Cambria Math" panose="02040503050406030204" pitchFamily="18" charset="0"/>
                              </a:rPr>
                              <m:t>1</m:t>
                            </m:r>
                          </m:num>
                          <m:den>
                            <m:r>
                              <a:rPr lang="en-US" altLang="ko-KR" sz="2200" i="1">
                                <a:solidFill>
                                  <a:srgbClr val="000000"/>
                                </a:solidFill>
                                <a:latin typeface="Cambria Math" panose="02040503050406030204" pitchFamily="18" charset="0"/>
                                <a:ea typeface="Cambria Math" panose="02040503050406030204" pitchFamily="18" charset="0"/>
                              </a:rPr>
                              <m:t>2</m:t>
                            </m:r>
                          </m:den>
                        </m:f>
                        <m:r>
                          <m:rPr>
                            <m:nor/>
                          </m:rPr>
                          <a:rPr lang="en-US" altLang="ko-KR" sz="2200">
                            <a:solidFill>
                              <a:srgbClr val="000000"/>
                            </a:solidFill>
                            <a:latin typeface="Cambria Math" panose="02040503050406030204" pitchFamily="18" charset="0"/>
                            <a:ea typeface="Cambria Math" panose="02040503050406030204" pitchFamily="18" charset="0"/>
                          </a:rPr>
                          <m:t>(</m:t>
                        </m:r>
                        <m:acc>
                          <m:accPr>
                            <m:chr m:val="̂"/>
                            <m:ctrlPr>
                              <a:rPr lang="en-US" altLang="ko-KR" sz="2200" i="1">
                                <a:solidFill>
                                  <a:srgbClr val="000000"/>
                                </a:solidFill>
                                <a:latin typeface="Cambria Math" panose="02040503050406030204" pitchFamily="18" charset="0"/>
                                <a:ea typeface="Cambria Math" panose="02040503050406030204" pitchFamily="18" charset="0"/>
                              </a:rPr>
                            </m:ctrlPr>
                          </m:accPr>
                          <m:e>
                            <m:r>
                              <m:rPr>
                                <m:sty m:val="p"/>
                              </m:rPr>
                              <a:rPr lang="en-US" altLang="ko-KR" sz="2200" i="1">
                                <a:solidFill>
                                  <a:srgbClr val="000000"/>
                                </a:solidFill>
                                <a:latin typeface="Cambria Math" panose="02040503050406030204" pitchFamily="18" charset="0"/>
                                <a:ea typeface="Cambria Math" panose="02040503050406030204" pitchFamily="18" charset="0"/>
                              </a:rPr>
                              <m:t>y</m:t>
                            </m:r>
                          </m:e>
                        </m:acc>
                        <m:r>
                          <m:rPr>
                            <m:nor/>
                          </m:rPr>
                          <a:rPr lang="en-US" altLang="ko-KR" sz="2200">
                            <a:solidFill>
                              <a:srgbClr val="000000"/>
                            </a:solidFill>
                            <a:latin typeface="Cambria Math" panose="02040503050406030204" pitchFamily="18" charset="0"/>
                            <a:ea typeface="Cambria Math" panose="02040503050406030204" pitchFamily="18" charset="0"/>
                          </a:rPr>
                          <m:t> − </m:t>
                        </m:r>
                        <m:r>
                          <m:rPr>
                            <m:nor/>
                          </m:rPr>
                          <a:rPr lang="en-US" altLang="ko-KR" sz="2200">
                            <a:solidFill>
                              <a:srgbClr val="000000"/>
                            </a:solidFill>
                            <a:latin typeface="Cambria Math" panose="02040503050406030204" pitchFamily="18" charset="0"/>
                            <a:ea typeface="Cambria Math" panose="02040503050406030204" pitchFamily="18" charset="0"/>
                          </a:rPr>
                          <m:t>y</m:t>
                        </m:r>
                        <m:r>
                          <m:rPr>
                            <m:nor/>
                          </m:rPr>
                          <a:rPr lang="en-US" altLang="ko-KR" sz="2200">
                            <a:solidFill>
                              <a:srgbClr val="000000"/>
                            </a:solidFill>
                            <a:latin typeface="Cambria Math" panose="02040503050406030204" pitchFamily="18" charset="0"/>
                            <a:ea typeface="Cambria Math" panose="02040503050406030204" pitchFamily="18" charset="0"/>
                          </a:rPr>
                          <m:t>)</m:t>
                        </m:r>
                      </m:e>
                      <m:sup>
                        <m:r>
                          <a:rPr lang="en-US" altLang="ko-KR" sz="2200" i="1">
                            <a:solidFill>
                              <a:srgbClr val="000000"/>
                            </a:solidFill>
                            <a:latin typeface="Cambria Math" panose="02040503050406030204" pitchFamily="18" charset="0"/>
                            <a:ea typeface="Cambria Math" panose="02040503050406030204" pitchFamily="18" charset="0"/>
                          </a:rPr>
                          <m:t>2 </m:t>
                        </m:r>
                      </m:sup>
                    </m:sSup>
                  </m:oMath>
                </a14:m>
                <a:r>
                  <a:rPr lang="ko-KR" altLang="en-US" sz="2200">
                    <a:latin typeface="Cambria Math" panose="02040503050406030204" pitchFamily="18" charset="0"/>
                  </a:rPr>
                  <a:t> </a:t>
                </a:r>
                <a:endParaRPr lang="en-US" altLang="ko-KR" sz="2200">
                  <a:latin typeface="Cambria Math" panose="02040503050406030204" pitchFamily="18" charset="0"/>
                  <a:ea typeface="Cambria Math" panose="02040503050406030204" pitchFamily="18" charset="0"/>
                </a:endParaRPr>
              </a:p>
              <a:p>
                <a:pPr lvl="0"/>
                <a:endParaRPr lang="en-US" altLang="ko-KR" sz="2200" i="1">
                  <a:solidFill>
                    <a:srgbClr val="000000"/>
                  </a:solidFill>
                  <a:latin typeface="Cambria Math" panose="02040503050406030204" pitchFamily="18" charset="0"/>
                  <a:ea typeface="Cambria Math" panose="02040503050406030204" pitchFamily="18" charset="0"/>
                </a:endParaRPr>
              </a:p>
              <a:p>
                <a:pPr lvl="0"/>
                <a14:m>
                  <m:oMath xmlns:m="http://schemas.openxmlformats.org/officeDocument/2006/math">
                    <m:r>
                      <a:rPr lang="en-US" altLang="ko-KR" sz="2200" i="1">
                        <a:solidFill>
                          <a:srgbClr val="000000"/>
                        </a:solidFill>
                        <a:latin typeface="Cambria Math" panose="02040503050406030204" pitchFamily="18" charset="0"/>
                        <a:ea typeface="Cambria Math" panose="02040503050406030204" pitchFamily="18" charset="0"/>
                      </a:rPr>
                      <m:t>=</m:t>
                    </m:r>
                    <m:acc>
                      <m:accPr>
                        <m:chr m:val="̂"/>
                        <m:ctrlPr>
                          <a:rPr lang="en-US" altLang="ko-KR" sz="2200" i="1">
                            <a:solidFill>
                              <a:srgbClr val="000000"/>
                            </a:solidFill>
                            <a:latin typeface="Cambria Math" panose="02040503050406030204" pitchFamily="18" charset="0"/>
                            <a:ea typeface="Cambria Math" panose="02040503050406030204" pitchFamily="18" charset="0"/>
                          </a:rPr>
                        </m:ctrlPr>
                      </m:accPr>
                      <m:e>
                        <m:r>
                          <m:rPr>
                            <m:sty m:val="p"/>
                          </m:rPr>
                          <a:rPr lang="en-US" altLang="ko-KR" sz="2200" i="1">
                            <a:solidFill>
                              <a:srgbClr val="000000"/>
                            </a:solidFill>
                            <a:latin typeface="Cambria Math" panose="02040503050406030204" pitchFamily="18" charset="0"/>
                            <a:ea typeface="Cambria Math" panose="02040503050406030204" pitchFamily="18" charset="0"/>
                          </a:rPr>
                          <m:t>y</m:t>
                        </m:r>
                      </m:e>
                    </m:acc>
                    <m:r>
                      <m:rPr>
                        <m:nor/>
                      </m:rPr>
                      <a:rPr lang="en-US" altLang="ko-KR" sz="2200">
                        <a:solidFill>
                          <a:srgbClr val="000000"/>
                        </a:solidFill>
                        <a:latin typeface="Cambria Math" panose="02040503050406030204" pitchFamily="18" charset="0"/>
                        <a:ea typeface="Cambria Math" panose="02040503050406030204" pitchFamily="18" charset="0"/>
                      </a:rPr>
                      <m:t> − </m:t>
                    </m:r>
                    <m:r>
                      <m:rPr>
                        <m:nor/>
                      </m:rPr>
                      <a:rPr lang="en-US" altLang="ko-KR" sz="2200">
                        <a:solidFill>
                          <a:srgbClr val="000000"/>
                        </a:solidFill>
                        <a:latin typeface="Cambria Math" panose="02040503050406030204" pitchFamily="18" charset="0"/>
                        <a:ea typeface="Cambria Math" panose="02040503050406030204" pitchFamily="18" charset="0"/>
                      </a:rPr>
                      <m:t>y</m:t>
                    </m:r>
                    <m:r>
                      <m:rPr>
                        <m:nor/>
                      </m:rPr>
                      <a:rPr lang="en-US" altLang="ko-KR" sz="2200">
                        <a:solidFill>
                          <a:srgbClr val="000000"/>
                        </a:solidFill>
                        <a:latin typeface="Cambria Math" panose="02040503050406030204" pitchFamily="18" charset="0"/>
                        <a:ea typeface="Cambria Math" panose="02040503050406030204" pitchFamily="18" charset="0"/>
                      </a:rPr>
                      <m:t> = </m:t>
                    </m:r>
                    <m:r>
                      <m:rPr>
                        <m:nor/>
                      </m:rPr>
                      <a:rPr lang="en-US" altLang="ko-KR" sz="2200">
                        <a:solidFill>
                          <a:srgbClr val="000000"/>
                        </a:solidFill>
                        <a:latin typeface="Cambria Math" panose="02040503050406030204" pitchFamily="18" charset="0"/>
                        <a:ea typeface="Cambria Math" panose="02040503050406030204" pitchFamily="18" charset="0"/>
                      </a:rPr>
                      <m:t>E</m:t>
                    </m:r>
                  </m:oMath>
                </a14:m>
                <a:r>
                  <a:rPr lang="en-US" altLang="ko-KR" sz="2200">
                    <a:solidFill>
                      <a:srgbClr val="FFFFFF"/>
                    </a:solidFill>
                    <a:latin typeface="Cambria Math" panose="02040503050406030204" pitchFamily="18" charset="0"/>
                    <a:ea typeface="Cambria Math" panose="02040503050406030204" pitchFamily="18" charset="0"/>
                  </a:rPr>
                  <a:t>E = e </a:t>
                </a:r>
              </a:p>
              <a:p>
                <a:endParaRPr lang="en-US" altLang="ko-KR" sz="2200">
                  <a:latin typeface="Cambria Math" panose="02040503050406030204" pitchFamily="18" charset="0"/>
                  <a:ea typeface="Cambria Math" panose="02040503050406030204" pitchFamily="18" charset="0"/>
                </a:endParaRPr>
              </a:p>
              <a:p>
                <a:endParaRPr lang="en-US" altLang="ko-KR" sz="2200">
                  <a:latin typeface="Cambria Math" panose="02040503050406030204" pitchFamily="18" charset="0"/>
                  <a:ea typeface="Cambria Math" panose="02040503050406030204" pitchFamily="18" charset="0"/>
                </a:endParaRPr>
              </a:p>
              <a:p>
                <a14:m>
                  <m:oMath xmlns:m="http://schemas.openxmlformats.org/officeDocument/2006/math">
                    <m:f>
                      <m:fPr>
                        <m:ctrlPr>
                          <a:rPr lang="en-US" altLang="ko-KR" sz="2200" i="1">
                            <a:solidFill>
                              <a:srgbClr val="000000"/>
                            </a:solidFill>
                            <a:latin typeface="Cambria Math" panose="02040503050406030204" pitchFamily="18" charset="0"/>
                            <a:ea typeface="Cambria Math" panose="02040503050406030204" pitchFamily="18" charset="0"/>
                          </a:rPr>
                        </m:ctrlPr>
                      </m:fPr>
                      <m:num>
                        <m:r>
                          <a:rPr lang="en-US" altLang="ko-KR" sz="2200" i="1">
                            <a:solidFill>
                              <a:srgbClr val="000000"/>
                            </a:solidFill>
                            <a:latin typeface="Cambria Math" panose="02040503050406030204" pitchFamily="18" charset="0"/>
                            <a:ea typeface="Cambria Math" panose="02040503050406030204" pitchFamily="18" charset="0"/>
                          </a:rPr>
                          <m:t>𝜕</m:t>
                        </m:r>
                      </m:num>
                      <m:den>
                        <m:r>
                          <a:rPr lang="en-US" altLang="ko-KR" sz="2200" i="1">
                            <a:solidFill>
                              <a:srgbClr val="000000"/>
                            </a:solidFill>
                            <a:latin typeface="Cambria Math" panose="02040503050406030204" pitchFamily="18" charset="0"/>
                            <a:ea typeface="Cambria Math" panose="02040503050406030204" pitchFamily="18" charset="0"/>
                          </a:rPr>
                          <m:t>𝜕</m:t>
                        </m:r>
                        <m:r>
                          <m:rPr>
                            <m:sty m:val="p"/>
                          </m:rPr>
                          <a:rPr lang="en-US" altLang="ko-KR" sz="2200" i="1">
                            <a:solidFill>
                              <a:srgbClr val="000000"/>
                            </a:solidFill>
                            <a:latin typeface="Cambria Math" panose="02040503050406030204" pitchFamily="18" charset="0"/>
                            <a:ea typeface="Cambria Math" panose="02040503050406030204" pitchFamily="18" charset="0"/>
                          </a:rPr>
                          <m:t>w</m:t>
                        </m:r>
                      </m:den>
                    </m:f>
                  </m:oMath>
                </a14:m>
                <a:r>
                  <a:rPr lang="en-US" altLang="ko-KR" sz="2200">
                    <a:solidFill>
                      <a:srgbClr val="000000"/>
                    </a:solidFill>
                    <a:latin typeface="Cambria Math" panose="02040503050406030204" pitchFamily="18" charset="0"/>
                    <a:ea typeface="Cambria Math" panose="02040503050406030204" pitchFamily="18" charset="0"/>
                  </a:rPr>
                  <a:t>XW + b</a:t>
                </a:r>
              </a:p>
              <a:p>
                <a:endParaRPr lang="en-US" altLang="ko-KR" sz="2200">
                  <a:latin typeface="Cambria Math" panose="02040503050406030204" pitchFamily="18" charset="0"/>
                  <a:ea typeface="Cambria Math" panose="02040503050406030204" pitchFamily="18" charset="0"/>
                </a:endParaRPr>
              </a:p>
              <a:p>
                <a14:m>
                  <m:oMath xmlns:m="http://schemas.openxmlformats.org/officeDocument/2006/math">
                    <m:r>
                      <a:rPr lang="en-US" altLang="ko-KR" sz="2200" i="1">
                        <a:solidFill>
                          <a:srgbClr val="000000"/>
                        </a:solidFill>
                        <a:latin typeface="Cambria Math" panose="02040503050406030204" pitchFamily="18" charset="0"/>
                        <a:ea typeface="Cambria Math" panose="02040503050406030204" pitchFamily="18" charset="0"/>
                      </a:rPr>
                      <m:t>= </m:t>
                    </m:r>
                  </m:oMath>
                </a14:m>
                <a:r>
                  <a:rPr lang="en-US" altLang="ko-KR" sz="2200" i="1">
                    <a:solidFill>
                      <a:srgbClr val="000000"/>
                    </a:solidFill>
                    <a:latin typeface="Cambria Math" panose="02040503050406030204" pitchFamily="18" charset="0"/>
                    <a:ea typeface="Cambria Math" panose="02040503050406030204" pitchFamily="18" charset="0"/>
                  </a:rPr>
                  <a:t>X</a:t>
                </a:r>
              </a:p>
              <a:p>
                <a:endParaRPr lang="en-US" altLang="ko-KR" sz="2200">
                  <a:latin typeface="Cambria Math" panose="02040503050406030204" pitchFamily="18" charset="0"/>
                  <a:ea typeface="Cambria Math" panose="02040503050406030204" pitchFamily="18" charset="0"/>
                </a:endParaRPr>
              </a:p>
              <a:p>
                <a:endParaRPr lang="en-US" altLang="ko-KR" sz="2200">
                  <a:latin typeface="Cambria Math" panose="02040503050406030204" pitchFamily="18" charset="0"/>
                  <a:ea typeface="Cambria Math" panose="02040503050406030204" pitchFamily="18" charset="0"/>
                </a:endParaRPr>
              </a:p>
              <a:p>
                <a14:m>
                  <m:oMath xmlns:m="http://schemas.openxmlformats.org/officeDocument/2006/math">
                    <m:f>
                      <m:fPr>
                        <m:ctrlPr>
                          <a:rPr lang="en-US" altLang="ko-KR" sz="2200" i="1">
                            <a:solidFill>
                              <a:srgbClr val="000000"/>
                            </a:solidFill>
                            <a:latin typeface="Cambria Math" panose="02040503050406030204" pitchFamily="18" charset="0"/>
                            <a:ea typeface="Cambria Math" panose="02040503050406030204" pitchFamily="18" charset="0"/>
                          </a:rPr>
                        </m:ctrlPr>
                      </m:fPr>
                      <m:num>
                        <m:r>
                          <a:rPr lang="en-US" altLang="ko-KR" sz="2200" i="1">
                            <a:solidFill>
                              <a:srgbClr val="000000"/>
                            </a:solidFill>
                            <a:latin typeface="Cambria Math" panose="02040503050406030204" pitchFamily="18" charset="0"/>
                            <a:ea typeface="Cambria Math" panose="02040503050406030204" pitchFamily="18" charset="0"/>
                          </a:rPr>
                          <m:t>𝜕</m:t>
                        </m:r>
                        <m:r>
                          <m:rPr>
                            <m:sty m:val="p"/>
                          </m:rPr>
                          <a:rPr lang="en-US" altLang="ko-KR" sz="2200">
                            <a:solidFill>
                              <a:srgbClr val="000000"/>
                            </a:solidFill>
                            <a:latin typeface="Cambria Math" panose="02040503050406030204" pitchFamily="18" charset="0"/>
                            <a:ea typeface="Cambria Math" panose="02040503050406030204" pitchFamily="18" charset="0"/>
                          </a:rPr>
                          <m:t>J</m:t>
                        </m:r>
                      </m:num>
                      <m:den>
                        <m:r>
                          <a:rPr lang="en-US" altLang="ko-KR" sz="2200" i="1">
                            <a:solidFill>
                              <a:srgbClr val="000000"/>
                            </a:solidFill>
                            <a:latin typeface="Cambria Math" panose="02040503050406030204" pitchFamily="18" charset="0"/>
                            <a:ea typeface="Cambria Math" panose="02040503050406030204" pitchFamily="18" charset="0"/>
                          </a:rPr>
                          <m:t>𝜕</m:t>
                        </m:r>
                        <m:acc>
                          <m:accPr>
                            <m:chr m:val="̂"/>
                            <m:ctrlPr>
                              <a:rPr lang="en-US" altLang="ko-KR" sz="2200" i="1">
                                <a:solidFill>
                                  <a:srgbClr val="000000"/>
                                </a:solidFill>
                                <a:latin typeface="Cambria Math" panose="02040503050406030204" pitchFamily="18" charset="0"/>
                                <a:ea typeface="Cambria Math" panose="02040503050406030204" pitchFamily="18" charset="0"/>
                              </a:rPr>
                            </m:ctrlPr>
                          </m:accPr>
                          <m:e>
                            <m:r>
                              <m:rPr>
                                <m:sty m:val="p"/>
                              </m:rPr>
                              <a:rPr lang="en-US" altLang="ko-KR" sz="2200" i="1">
                                <a:solidFill>
                                  <a:srgbClr val="000000"/>
                                </a:solidFill>
                                <a:latin typeface="Cambria Math" panose="02040503050406030204" pitchFamily="18" charset="0"/>
                                <a:ea typeface="Cambria Math" panose="02040503050406030204" pitchFamily="18" charset="0"/>
                              </a:rPr>
                              <m:t>y</m:t>
                            </m:r>
                          </m:e>
                        </m:acc>
                      </m:den>
                    </m:f>
                  </m:oMath>
                </a14:m>
                <a:r>
                  <a:rPr lang="ko-KR" altLang="en-US" sz="2200">
                    <a:solidFill>
                      <a:srgbClr val="FFFFFF"/>
                    </a:solidFill>
                    <a:latin typeface="Cambria Math" panose="02040503050406030204" pitchFamily="18" charset="0"/>
                  </a:rPr>
                  <a:t> </a:t>
                </a:r>
                <a14:m>
                  <m:oMath xmlns:m="http://schemas.openxmlformats.org/officeDocument/2006/math">
                    <m:r>
                      <a:rPr lang="ko-KR" altLang="en-US" sz="2200" i="1">
                        <a:solidFill>
                          <a:srgbClr val="000000"/>
                        </a:solidFill>
                        <a:latin typeface="Cambria Math" panose="02040503050406030204" pitchFamily="18" charset="0"/>
                      </a:rPr>
                      <m:t>∗</m:t>
                    </m:r>
                    <m:f>
                      <m:fPr>
                        <m:ctrlPr>
                          <a:rPr lang="en-US" altLang="ko-KR" sz="2200" i="1">
                            <a:solidFill>
                              <a:srgbClr val="000000"/>
                            </a:solidFill>
                            <a:latin typeface="Cambria Math" panose="02040503050406030204" pitchFamily="18" charset="0"/>
                            <a:ea typeface="Cambria Math" panose="02040503050406030204" pitchFamily="18" charset="0"/>
                          </a:rPr>
                        </m:ctrlPr>
                      </m:fPr>
                      <m:num>
                        <m:r>
                          <a:rPr lang="en-US" altLang="ko-KR" sz="2200" i="1">
                            <a:solidFill>
                              <a:srgbClr val="000000"/>
                            </a:solidFill>
                            <a:latin typeface="Cambria Math" panose="02040503050406030204" pitchFamily="18" charset="0"/>
                            <a:ea typeface="Cambria Math" panose="02040503050406030204" pitchFamily="18" charset="0"/>
                          </a:rPr>
                          <m:t>𝜕</m:t>
                        </m:r>
                        <m:acc>
                          <m:accPr>
                            <m:chr m:val="̂"/>
                            <m:ctrlPr>
                              <a:rPr lang="en-US" altLang="ko-KR" sz="2200" i="1">
                                <a:solidFill>
                                  <a:srgbClr val="000000"/>
                                </a:solidFill>
                                <a:latin typeface="Cambria Math" panose="02040503050406030204" pitchFamily="18" charset="0"/>
                                <a:ea typeface="Cambria Math" panose="02040503050406030204" pitchFamily="18" charset="0"/>
                              </a:rPr>
                            </m:ctrlPr>
                          </m:accPr>
                          <m:e>
                            <m:r>
                              <m:rPr>
                                <m:sty m:val="p"/>
                              </m:rPr>
                              <a:rPr lang="en-US" altLang="ko-KR" sz="2200" i="1">
                                <a:solidFill>
                                  <a:srgbClr val="000000"/>
                                </a:solidFill>
                                <a:latin typeface="Cambria Math" panose="02040503050406030204" pitchFamily="18" charset="0"/>
                                <a:ea typeface="Cambria Math" panose="02040503050406030204" pitchFamily="18" charset="0"/>
                              </a:rPr>
                              <m:t>y</m:t>
                            </m:r>
                          </m:e>
                        </m:acc>
                      </m:num>
                      <m:den>
                        <m:r>
                          <a:rPr lang="en-US" altLang="ko-KR" sz="2200" i="1">
                            <a:solidFill>
                              <a:srgbClr val="000000"/>
                            </a:solidFill>
                            <a:latin typeface="Cambria Math" panose="02040503050406030204" pitchFamily="18" charset="0"/>
                            <a:ea typeface="Cambria Math" panose="02040503050406030204" pitchFamily="18" charset="0"/>
                          </a:rPr>
                          <m:t>𝜕</m:t>
                        </m:r>
                        <m:r>
                          <m:rPr>
                            <m:sty m:val="p"/>
                          </m:rPr>
                          <a:rPr lang="en-US" altLang="ko-KR" sz="2200" i="1">
                            <a:solidFill>
                              <a:srgbClr val="000000"/>
                            </a:solidFill>
                            <a:latin typeface="Cambria Math" panose="02040503050406030204" pitchFamily="18" charset="0"/>
                            <a:ea typeface="Cambria Math" panose="02040503050406030204" pitchFamily="18" charset="0"/>
                          </a:rPr>
                          <m:t>w</m:t>
                        </m:r>
                      </m:den>
                    </m:f>
                  </m:oMath>
                </a14:m>
                <a:r>
                  <a:rPr lang="ko-KR" altLang="en-US" sz="2200">
                    <a:latin typeface="Cambria Math" panose="02040503050406030204" pitchFamily="18" charset="0"/>
                  </a:rPr>
                  <a:t>   </a:t>
                </a:r>
                <a14:m>
                  <m:oMath xmlns:m="http://schemas.openxmlformats.org/officeDocument/2006/math">
                    <m:r>
                      <a:rPr lang="en-US" altLang="ko-KR" sz="2200" i="1">
                        <a:solidFill>
                          <a:srgbClr val="000000"/>
                        </a:solidFill>
                        <a:latin typeface="Cambria Math" panose="02040503050406030204" pitchFamily="18" charset="0"/>
                        <a:ea typeface="Cambria Math" panose="02040503050406030204" pitchFamily="18" charset="0"/>
                      </a:rPr>
                      <m:t>=</m:t>
                    </m:r>
                    <m:sSup>
                      <m:sSupPr>
                        <m:ctrlPr>
                          <a:rPr lang="en-US" altLang="ko-KR" sz="2200" i="1">
                            <a:solidFill>
                              <a:srgbClr val="000000"/>
                            </a:solidFill>
                            <a:latin typeface="Cambria Math" panose="02040503050406030204" pitchFamily="18" charset="0"/>
                            <a:ea typeface="Cambria Math" panose="02040503050406030204" pitchFamily="18" charset="0"/>
                          </a:rPr>
                        </m:ctrlPr>
                      </m:sSupPr>
                      <m:e>
                        <m:r>
                          <a:rPr lang="en-US" altLang="ko-KR" sz="2200" i="1">
                            <a:solidFill>
                              <a:srgbClr val="000000"/>
                            </a:solidFill>
                            <a:latin typeface="Cambria Math" panose="02040503050406030204" pitchFamily="18" charset="0"/>
                            <a:ea typeface="Cambria Math" panose="02040503050406030204" pitchFamily="18" charset="0"/>
                          </a:rPr>
                          <m:t> </m:t>
                        </m:r>
                      </m:e>
                      <m:sup>
                        <m:r>
                          <a:rPr lang="en-US" altLang="ko-KR" sz="2200" i="1">
                            <a:solidFill>
                              <a:srgbClr val="000000"/>
                            </a:solidFill>
                            <a:latin typeface="Cambria Math" panose="02040503050406030204" pitchFamily="18" charset="0"/>
                            <a:ea typeface="Cambria Math" panose="02040503050406030204" pitchFamily="18" charset="0"/>
                          </a:rPr>
                          <m:t> </m:t>
                        </m:r>
                      </m:sup>
                    </m:sSup>
                    <m:sSup>
                      <m:sSupPr>
                        <m:ctrlPr>
                          <a:rPr lang="en-US" altLang="ko-KR" sz="2200" i="1">
                            <a:solidFill>
                              <a:srgbClr val="000000"/>
                            </a:solidFill>
                            <a:latin typeface="Cambria Math" panose="02040503050406030204" pitchFamily="18" charset="0"/>
                            <a:ea typeface="Cambria Math" panose="02040503050406030204" pitchFamily="18" charset="0"/>
                          </a:rPr>
                        </m:ctrlPr>
                      </m:sSupPr>
                      <m:e>
                        <m:r>
                          <a:rPr lang="en-US" altLang="ko-KR" sz="2200" i="1">
                            <a:solidFill>
                              <a:srgbClr val="000000"/>
                            </a:solidFill>
                            <a:latin typeface="Cambria Math" panose="02040503050406030204" pitchFamily="18" charset="0"/>
                            <a:ea typeface="Cambria Math" panose="02040503050406030204" pitchFamily="18" charset="0"/>
                          </a:rPr>
                          <m:t>𝑋</m:t>
                        </m:r>
                      </m:e>
                      <m:sup>
                        <m:r>
                          <a:rPr lang="en-US" altLang="ko-KR" sz="2200" i="1">
                            <a:solidFill>
                              <a:srgbClr val="000000"/>
                            </a:solidFill>
                            <a:latin typeface="Cambria Math" panose="02040503050406030204" pitchFamily="18" charset="0"/>
                            <a:ea typeface="Cambria Math" panose="02040503050406030204" pitchFamily="18" charset="0"/>
                          </a:rPr>
                          <m:t>𝑇</m:t>
                        </m:r>
                      </m:sup>
                    </m:sSup>
                    <m:r>
                      <a:rPr lang="en-US" altLang="ko-KR" sz="2200" i="1">
                        <a:solidFill>
                          <a:srgbClr val="000000"/>
                        </a:solidFill>
                        <a:latin typeface="Cambria Math" panose="02040503050406030204" pitchFamily="18" charset="0"/>
                        <a:ea typeface="Cambria Math" panose="02040503050406030204" pitchFamily="18" charset="0"/>
                      </a:rPr>
                      <m:t>𝐸</m:t>
                    </m:r>
                    <m:r>
                      <m:rPr>
                        <m:nor/>
                      </m:rPr>
                      <a:rPr lang="en-US" altLang="ko-KR" sz="2200">
                        <a:solidFill>
                          <a:srgbClr val="FFFFFF"/>
                        </a:solidFill>
                        <a:latin typeface="Cambria Math" panose="02040503050406030204" pitchFamily="18" charset="0"/>
                        <a:ea typeface="Cambria Math" panose="02040503050406030204" pitchFamily="18" charset="0"/>
                      </a:rPr>
                      <m:t>x</m:t>
                    </m:r>
                  </m:oMath>
                </a14:m>
                <a:endParaRPr lang="ko-KR" altLang="en-US" sz="2200">
                  <a:latin typeface="Cambria Math" panose="02040503050406030204" pitchFamily="18" charset="0"/>
                </a:endParaRPr>
              </a:p>
            </p:txBody>
          </p:sp>
        </mc:Choice>
        <mc:Fallback xmlns="">
          <p:sp>
            <p:nvSpPr>
              <p:cNvPr id="4" name="직사각형 3">
                <a:extLst>
                  <a:ext uri="{FF2B5EF4-FFF2-40B4-BE49-F238E27FC236}">
                    <a16:creationId xmlns:a16="http://schemas.microsoft.com/office/drawing/2014/main" id="{2DF2BB6F-C038-4951-B840-CC18A6F5F14B}"/>
                  </a:ext>
                </a:extLst>
              </p:cNvPr>
              <p:cNvSpPr>
                <a:spLocks noRot="1" noChangeAspect="1" noMove="1" noResize="1" noEditPoints="1" noAdjustHandles="1" noChangeArrowheads="1" noChangeShapeType="1" noTextEdit="1"/>
              </p:cNvSpPr>
              <p:nvPr/>
            </p:nvSpPr>
            <p:spPr>
              <a:xfrm>
                <a:off x="779019" y="1764679"/>
                <a:ext cx="2287614" cy="4378571"/>
              </a:xfrm>
              <a:prstGeom prst="rect">
                <a:avLst/>
              </a:prstGeom>
              <a:blipFill>
                <a:blip r:embed="rId4"/>
                <a:stretch>
                  <a:fillRect r="-2400"/>
                </a:stretch>
              </a:blipFill>
            </p:spPr>
            <p:txBody>
              <a:bodyPr/>
              <a:lstStyle/>
              <a:p>
                <a:r>
                  <a:rPr lang="ko-KR" altLang="en-US">
                    <a:noFill/>
                  </a:rPr>
                  <a:t> </a:t>
                </a:r>
              </a:p>
            </p:txBody>
          </p:sp>
        </mc:Fallback>
      </mc:AlternateContent>
      <p:sp>
        <p:nvSpPr>
          <p:cNvPr id="5" name="TextBox 4">
            <a:extLst>
              <a:ext uri="{FF2B5EF4-FFF2-40B4-BE49-F238E27FC236}">
                <a16:creationId xmlns:a16="http://schemas.microsoft.com/office/drawing/2014/main" id="{90FC0E89-6491-4895-B95C-BCC23DC7B4BC}"/>
              </a:ext>
            </a:extLst>
          </p:cNvPr>
          <p:cNvSpPr txBox="1"/>
          <p:nvPr/>
        </p:nvSpPr>
        <p:spPr>
          <a:xfrm>
            <a:off x="5250507" y="1287656"/>
            <a:ext cx="2531462" cy="442750"/>
          </a:xfrm>
          <a:prstGeom prst="rect">
            <a:avLst/>
          </a:prstGeom>
          <a:noFill/>
        </p:spPr>
        <p:txBody>
          <a:bodyPr wrap="none" rtlCol="0">
            <a:spAutoFit/>
          </a:bodyPr>
          <a:lstStyle/>
          <a:p>
            <a:pPr algn="l"/>
            <a:r>
              <a:rPr lang="en-US" altLang="ko-KR" sz="2277">
                <a:latin typeface="Consolas" panose="020B0609020204030204" pitchFamily="49" charset="0"/>
              </a:rPr>
              <a:t>Chain Rule </a:t>
            </a:r>
            <a:r>
              <a:rPr lang="ko-KR" altLang="en-US" sz="2277">
                <a:latin typeface="Consolas" panose="020B0609020204030204" pitchFamily="49" charset="0"/>
              </a:rPr>
              <a:t>사용</a:t>
            </a:r>
          </a:p>
        </p:txBody>
      </p:sp>
      <p:sp>
        <p:nvSpPr>
          <p:cNvPr id="22" name="TextBox 21">
            <a:extLst>
              <a:ext uri="{FF2B5EF4-FFF2-40B4-BE49-F238E27FC236}">
                <a16:creationId xmlns:a16="http://schemas.microsoft.com/office/drawing/2014/main" id="{48E8FF0D-4213-40BC-A521-563426C36406}"/>
              </a:ext>
            </a:extLst>
          </p:cNvPr>
          <p:cNvSpPr txBox="1"/>
          <p:nvPr/>
        </p:nvSpPr>
        <p:spPr>
          <a:xfrm>
            <a:off x="4642293" y="4426243"/>
            <a:ext cx="4394152" cy="1631216"/>
          </a:xfrm>
          <a:prstGeom prst="rect">
            <a:avLst/>
          </a:prstGeom>
          <a:noFill/>
        </p:spPr>
        <p:txBody>
          <a:bodyPr wrap="none" rtlCol="0">
            <a:spAutoFit/>
          </a:bodyPr>
          <a:lstStyle/>
          <a:p>
            <a:pPr algn="l"/>
            <a:r>
              <a:rPr lang="ko-KR" altLang="en-US" sz="2000" b="1">
                <a:latin typeface="+mj-ea"/>
                <a:ea typeface="+mj-ea"/>
              </a:rPr>
              <a:t>전체식을 </a:t>
            </a:r>
            <a:r>
              <a:rPr lang="en-US" altLang="ko-KR" sz="2000" b="1">
                <a:latin typeface="+mj-ea"/>
                <a:ea typeface="+mj-ea"/>
              </a:rPr>
              <a:t>W</a:t>
            </a:r>
            <a:r>
              <a:rPr lang="ko-KR" altLang="en-US" sz="2000" b="1">
                <a:latin typeface="+mj-ea"/>
                <a:ea typeface="+mj-ea"/>
              </a:rPr>
              <a:t>로 미분한 경우</a:t>
            </a:r>
            <a:endParaRPr lang="en-US" altLang="ko-KR" sz="2000" b="1">
              <a:latin typeface="+mj-ea"/>
              <a:ea typeface="+mj-ea"/>
            </a:endParaRPr>
          </a:p>
          <a:p>
            <a:pPr algn="l"/>
            <a:r>
              <a:rPr lang="ko-KR" altLang="en-US" sz="2000" b="1">
                <a:latin typeface="+mj-ea"/>
                <a:ea typeface="+mj-ea"/>
              </a:rPr>
              <a:t>사라진 </a:t>
            </a:r>
            <a:r>
              <a:rPr lang="en-US" altLang="ko-KR" sz="2000" b="1">
                <a:latin typeface="+mj-ea"/>
                <a:ea typeface="+mj-ea"/>
              </a:rPr>
              <a:t>W</a:t>
            </a:r>
            <a:r>
              <a:rPr lang="ko-KR" altLang="en-US" sz="2000" b="1">
                <a:latin typeface="+mj-ea"/>
                <a:ea typeface="+mj-ea"/>
              </a:rPr>
              <a:t>의 자리에는 뒤에서 날라온</a:t>
            </a:r>
            <a:endParaRPr lang="en-US" altLang="ko-KR" sz="2000" b="1">
              <a:latin typeface="+mj-ea"/>
              <a:ea typeface="+mj-ea"/>
            </a:endParaRPr>
          </a:p>
          <a:p>
            <a:pPr algn="l"/>
            <a:r>
              <a:rPr lang="ko-KR" altLang="en-US" sz="2000" b="1">
                <a:latin typeface="+mj-ea"/>
                <a:ea typeface="+mj-ea"/>
              </a:rPr>
              <a:t>미분값인 </a:t>
            </a:r>
            <a:r>
              <a:rPr lang="en-US" altLang="ko-KR" sz="2000" b="1">
                <a:latin typeface="+mj-ea"/>
                <a:ea typeface="+mj-ea"/>
              </a:rPr>
              <a:t>E</a:t>
            </a:r>
            <a:r>
              <a:rPr lang="ko-KR" altLang="en-US" sz="2000" b="1">
                <a:latin typeface="+mj-ea"/>
                <a:ea typeface="+mj-ea"/>
              </a:rPr>
              <a:t>를 쓰고 </a:t>
            </a:r>
            <a:endParaRPr lang="en-US" altLang="ko-KR" sz="2000" b="1">
              <a:latin typeface="+mj-ea"/>
              <a:ea typeface="+mj-ea"/>
            </a:endParaRPr>
          </a:p>
          <a:p>
            <a:pPr algn="l"/>
            <a:r>
              <a:rPr lang="ko-KR" altLang="en-US" sz="2000" b="1">
                <a:latin typeface="+mj-ea"/>
                <a:ea typeface="+mj-ea"/>
              </a:rPr>
              <a:t>남아 있는 </a:t>
            </a:r>
            <a:r>
              <a:rPr lang="en-US" altLang="ko-KR" sz="2000" b="1">
                <a:latin typeface="+mj-ea"/>
                <a:ea typeface="+mj-ea"/>
              </a:rPr>
              <a:t>X</a:t>
            </a:r>
            <a:r>
              <a:rPr lang="ko-KR" altLang="en-US" sz="2000" b="1">
                <a:latin typeface="+mj-ea"/>
                <a:ea typeface="+mj-ea"/>
              </a:rPr>
              <a:t>는 전치하여</a:t>
            </a:r>
            <a:endParaRPr lang="en-US" altLang="ko-KR" sz="2000" b="1">
              <a:latin typeface="+mj-ea"/>
              <a:ea typeface="+mj-ea"/>
            </a:endParaRPr>
          </a:p>
          <a:p>
            <a:pPr algn="l"/>
            <a:r>
              <a:rPr lang="ko-KR" altLang="en-US" sz="2000" b="1">
                <a:latin typeface="+mj-ea"/>
                <a:ea typeface="+mj-ea"/>
              </a:rPr>
              <a:t>행렬 곱을 한다</a:t>
            </a:r>
            <a:r>
              <a:rPr lang="en-US" altLang="ko-KR" sz="2000" b="1">
                <a:latin typeface="+mj-ea"/>
                <a:ea typeface="+mj-ea"/>
              </a:rPr>
              <a:t>.</a:t>
            </a:r>
            <a:endParaRPr lang="ko-KR" altLang="en-US" sz="2000" b="1">
              <a:latin typeface="+mj-ea"/>
              <a:ea typeface="+mj-ea"/>
            </a:endParaRPr>
          </a:p>
        </p:txBody>
      </p:sp>
      <p:sp>
        <p:nvSpPr>
          <p:cNvPr id="2" name="텍스트 개체 틀 1">
            <a:extLst>
              <a:ext uri="{FF2B5EF4-FFF2-40B4-BE49-F238E27FC236}">
                <a16:creationId xmlns:a16="http://schemas.microsoft.com/office/drawing/2014/main" id="{3EF98324-8BA7-4880-8218-41A625FBDD6A}"/>
              </a:ext>
            </a:extLst>
          </p:cNvPr>
          <p:cNvSpPr>
            <a:spLocks noGrp="1"/>
          </p:cNvSpPr>
          <p:nvPr>
            <p:ph type="body" sz="quarter" idx="19"/>
          </p:nvPr>
        </p:nvSpPr>
        <p:spPr/>
        <p:txBody>
          <a:bodyPr/>
          <a:lstStyle/>
          <a:p>
            <a:r>
              <a:rPr lang="ko-KR" altLang="en-US"/>
              <a:t>배치경사 하강법</a:t>
            </a:r>
          </a:p>
        </p:txBody>
      </p:sp>
      <p:sp>
        <p:nvSpPr>
          <p:cNvPr id="7" name="텍스트 개체 틀 6">
            <a:extLst>
              <a:ext uri="{FF2B5EF4-FFF2-40B4-BE49-F238E27FC236}">
                <a16:creationId xmlns:a16="http://schemas.microsoft.com/office/drawing/2014/main" id="{CB4BA0AC-D7C8-4C68-ADC4-E114165FD32E}"/>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1926693500"/>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직사각형 15">
            <a:extLst>
              <a:ext uri="{FF2B5EF4-FFF2-40B4-BE49-F238E27FC236}">
                <a16:creationId xmlns:a16="http://schemas.microsoft.com/office/drawing/2014/main" id="{24371FAE-44ED-0F74-2DFB-9F1B0D1B252C}"/>
              </a:ext>
            </a:extLst>
          </p:cNvPr>
          <p:cNvSpPr/>
          <p:nvPr/>
        </p:nvSpPr>
        <p:spPr>
          <a:xfrm>
            <a:off x="7257032" y="3452352"/>
            <a:ext cx="540284" cy="55271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2" name="TextBox 1">
            <a:extLst>
              <a:ext uri="{FF2B5EF4-FFF2-40B4-BE49-F238E27FC236}">
                <a16:creationId xmlns:a16="http://schemas.microsoft.com/office/drawing/2014/main" id="{6B5424E6-B2D1-4B8D-867F-4936E77AE125}"/>
              </a:ext>
            </a:extLst>
          </p:cNvPr>
          <p:cNvSpPr txBox="1"/>
          <p:nvPr/>
        </p:nvSpPr>
        <p:spPr>
          <a:xfrm>
            <a:off x="704528" y="2106058"/>
            <a:ext cx="3711272" cy="1844416"/>
          </a:xfrm>
          <a:prstGeom prst="rect">
            <a:avLst/>
          </a:prstGeom>
          <a:noFill/>
        </p:spPr>
        <p:txBody>
          <a:bodyPr wrap="none" rtlCol="0">
            <a:spAutoFit/>
          </a:bodyPr>
          <a:lstStyle/>
          <a:p>
            <a:pPr algn="l"/>
            <a:r>
              <a:rPr lang="en-US" altLang="ko-KR" sz="2277">
                <a:latin typeface="Consolas" panose="020B0609020204030204" pitchFamily="49" charset="0"/>
              </a:rPr>
              <a:t>a = np.array([1,2,3])</a:t>
            </a:r>
          </a:p>
          <a:p>
            <a:pPr algn="l"/>
            <a:r>
              <a:rPr lang="en-US" altLang="ko-KR" sz="2277">
                <a:latin typeface="Consolas" panose="020B0609020204030204" pitchFamily="49" charset="0"/>
              </a:rPr>
              <a:t>print(a.shape)  # (3,)</a:t>
            </a:r>
          </a:p>
          <a:p>
            <a:pPr algn="l"/>
            <a:r>
              <a:rPr lang="en-US" altLang="ko-KR" sz="2277">
                <a:latin typeface="Consolas" panose="020B0609020204030204" pitchFamily="49" charset="0"/>
              </a:rPr>
              <a:t>print(a)</a:t>
            </a:r>
          </a:p>
          <a:p>
            <a:pPr algn="l"/>
            <a:r>
              <a:rPr lang="en-US" altLang="ko-KR" sz="2277">
                <a:latin typeface="Consolas" panose="020B0609020204030204" pitchFamily="49" charset="0"/>
              </a:rPr>
              <a:t>print(a.T)</a:t>
            </a:r>
          </a:p>
          <a:p>
            <a:pPr algn="l"/>
            <a:r>
              <a:rPr lang="en-US" altLang="ko-KR" sz="2277">
                <a:latin typeface="Consolas" panose="020B0609020204030204" pitchFamily="49" charset="0"/>
              </a:rPr>
              <a:t>print(a.reshape(-1,1))</a:t>
            </a:r>
            <a:endParaRPr lang="ko-KR" altLang="en-US" sz="2277">
              <a:latin typeface="Consolas" panose="020B0609020204030204" pitchFamily="49" charset="0"/>
            </a:endParaRPr>
          </a:p>
        </p:txBody>
      </p:sp>
      <p:sp>
        <p:nvSpPr>
          <p:cNvPr id="6" name="직사각형 5">
            <a:extLst>
              <a:ext uri="{FF2B5EF4-FFF2-40B4-BE49-F238E27FC236}">
                <a16:creationId xmlns:a16="http://schemas.microsoft.com/office/drawing/2014/main" id="{8DF99E24-539A-4DF5-8C53-5D1DD87AAC50}"/>
              </a:ext>
            </a:extLst>
          </p:cNvPr>
          <p:cNvSpPr/>
          <p:nvPr/>
        </p:nvSpPr>
        <p:spPr>
          <a:xfrm>
            <a:off x="4932903" y="4080799"/>
            <a:ext cx="493468" cy="49346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A3AA9AD8-0A87-4CE4-90A4-4CB348398AF1}"/>
              </a:ext>
            </a:extLst>
          </p:cNvPr>
          <p:cNvSpPr/>
          <p:nvPr/>
        </p:nvSpPr>
        <p:spPr>
          <a:xfrm>
            <a:off x="5426371" y="4080799"/>
            <a:ext cx="493468" cy="49346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19BC23DD-2083-44B3-B39C-3451FA44BC49}"/>
              </a:ext>
            </a:extLst>
          </p:cNvPr>
          <p:cNvSpPr/>
          <p:nvPr/>
        </p:nvSpPr>
        <p:spPr>
          <a:xfrm>
            <a:off x="5919838" y="4080799"/>
            <a:ext cx="493468" cy="49346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7" name="TextBox 6">
            <a:extLst>
              <a:ext uri="{FF2B5EF4-FFF2-40B4-BE49-F238E27FC236}">
                <a16:creationId xmlns:a16="http://schemas.microsoft.com/office/drawing/2014/main" id="{0CFC8B8F-5AF2-4501-BA1D-931ADC511BC3}"/>
              </a:ext>
            </a:extLst>
          </p:cNvPr>
          <p:cNvSpPr txBox="1"/>
          <p:nvPr/>
        </p:nvSpPr>
        <p:spPr>
          <a:xfrm>
            <a:off x="6996733" y="5123192"/>
            <a:ext cx="1146468" cy="442750"/>
          </a:xfrm>
          <a:prstGeom prst="rect">
            <a:avLst/>
          </a:prstGeom>
          <a:noFill/>
        </p:spPr>
        <p:txBody>
          <a:bodyPr wrap="none" rtlCol="0">
            <a:spAutoFit/>
          </a:bodyPr>
          <a:lstStyle/>
          <a:p>
            <a:pPr algn="l"/>
            <a:r>
              <a:rPr lang="en-US" altLang="ko-KR" sz="2277">
                <a:latin typeface="Consolas" panose="020B0609020204030204" pitchFamily="49" charset="0"/>
              </a:rPr>
              <a:t>(3, 1)</a:t>
            </a:r>
            <a:endParaRPr lang="ko-KR" altLang="en-US" sz="2277">
              <a:latin typeface="Consolas" panose="020B0609020204030204" pitchFamily="49" charset="0"/>
            </a:endParaRPr>
          </a:p>
        </p:txBody>
      </p:sp>
      <p:sp>
        <p:nvSpPr>
          <p:cNvPr id="17" name="TextBox 16">
            <a:extLst>
              <a:ext uri="{FF2B5EF4-FFF2-40B4-BE49-F238E27FC236}">
                <a16:creationId xmlns:a16="http://schemas.microsoft.com/office/drawing/2014/main" id="{5582EA1D-62D8-4B36-8A52-93BB0222F2DD}"/>
              </a:ext>
            </a:extLst>
          </p:cNvPr>
          <p:cNvSpPr txBox="1"/>
          <p:nvPr/>
        </p:nvSpPr>
        <p:spPr>
          <a:xfrm>
            <a:off x="5179638" y="4694270"/>
            <a:ext cx="825867"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8" name="TextBox 7">
            <a:extLst>
              <a:ext uri="{FF2B5EF4-FFF2-40B4-BE49-F238E27FC236}">
                <a16:creationId xmlns:a16="http://schemas.microsoft.com/office/drawing/2014/main" id="{0859C626-152D-46D4-BCB2-0C40566DCEE1}"/>
              </a:ext>
            </a:extLst>
          </p:cNvPr>
          <p:cNvSpPr txBox="1"/>
          <p:nvPr/>
        </p:nvSpPr>
        <p:spPr>
          <a:xfrm>
            <a:off x="4875120" y="1843406"/>
            <a:ext cx="4121641" cy="646331"/>
          </a:xfrm>
          <a:prstGeom prst="rect">
            <a:avLst/>
          </a:prstGeom>
          <a:noFill/>
        </p:spPr>
        <p:txBody>
          <a:bodyPr wrap="none" rtlCol="0">
            <a:spAutoFit/>
          </a:bodyPr>
          <a:lstStyle/>
          <a:p>
            <a:pPr algn="l"/>
            <a:r>
              <a:rPr lang="ko-KR" altLang="en-US" b="1">
                <a:latin typeface="+mj-ea"/>
                <a:ea typeface="+mj-ea"/>
              </a:rPr>
              <a:t>전치의 정의 </a:t>
            </a:r>
            <a:r>
              <a:rPr lang="en-US" altLang="ko-KR" b="1">
                <a:latin typeface="+mj-ea"/>
                <a:ea typeface="+mj-ea"/>
              </a:rPr>
              <a:t>: 0</a:t>
            </a:r>
            <a:r>
              <a:rPr lang="ko-KR" altLang="en-US" b="1">
                <a:latin typeface="+mj-ea"/>
                <a:ea typeface="+mj-ea"/>
              </a:rPr>
              <a:t>축과 </a:t>
            </a:r>
            <a:r>
              <a:rPr lang="en-US" altLang="ko-KR" b="1">
                <a:latin typeface="+mj-ea"/>
                <a:ea typeface="+mj-ea"/>
              </a:rPr>
              <a:t>1</a:t>
            </a:r>
            <a:r>
              <a:rPr lang="ko-KR" altLang="en-US" b="1">
                <a:latin typeface="+mj-ea"/>
                <a:ea typeface="+mj-ea"/>
              </a:rPr>
              <a:t>축을 교환한다</a:t>
            </a:r>
            <a:r>
              <a:rPr lang="en-US" altLang="ko-KR" b="1">
                <a:latin typeface="+mj-ea"/>
                <a:ea typeface="+mj-ea"/>
              </a:rPr>
              <a:t>.</a:t>
            </a:r>
          </a:p>
          <a:p>
            <a:pPr algn="l"/>
            <a:r>
              <a:rPr lang="en-US" altLang="ko-KR" b="1">
                <a:latin typeface="+mj-ea"/>
                <a:ea typeface="+mj-ea"/>
              </a:rPr>
              <a:t>                  </a:t>
            </a:r>
            <a:r>
              <a:rPr lang="ko-KR" altLang="en-US" b="1">
                <a:latin typeface="+mj-ea"/>
                <a:ea typeface="+mj-ea"/>
              </a:rPr>
              <a:t>차원의 변경은 안된다</a:t>
            </a:r>
            <a:r>
              <a:rPr lang="en-US" altLang="ko-KR" b="1">
                <a:latin typeface="+mj-ea"/>
                <a:ea typeface="+mj-ea"/>
              </a:rPr>
              <a:t>.  </a:t>
            </a:r>
            <a:endParaRPr lang="ko-KR" altLang="en-US" b="1">
              <a:latin typeface="+mj-ea"/>
              <a:ea typeface="+mj-ea"/>
            </a:endParaRPr>
          </a:p>
        </p:txBody>
      </p:sp>
      <p:sp>
        <p:nvSpPr>
          <p:cNvPr id="3" name="텍스트 개체 틀 2">
            <a:extLst>
              <a:ext uri="{FF2B5EF4-FFF2-40B4-BE49-F238E27FC236}">
                <a16:creationId xmlns:a16="http://schemas.microsoft.com/office/drawing/2014/main" id="{B60371D4-9519-4A10-9C66-4C233A98A3C2}"/>
              </a:ext>
            </a:extLst>
          </p:cNvPr>
          <p:cNvSpPr>
            <a:spLocks noGrp="1"/>
          </p:cNvSpPr>
          <p:nvPr>
            <p:ph type="body" sz="quarter" idx="19"/>
          </p:nvPr>
        </p:nvSpPr>
        <p:spPr/>
        <p:txBody>
          <a:bodyPr/>
          <a:lstStyle/>
          <a:p>
            <a:r>
              <a:rPr lang="ko-KR" altLang="en-US"/>
              <a:t>행렬의 전치</a:t>
            </a:r>
          </a:p>
        </p:txBody>
      </p:sp>
      <p:sp>
        <p:nvSpPr>
          <p:cNvPr id="5" name="텍스트 개체 틀 6">
            <a:extLst>
              <a:ext uri="{FF2B5EF4-FFF2-40B4-BE49-F238E27FC236}">
                <a16:creationId xmlns:a16="http://schemas.microsoft.com/office/drawing/2014/main" id="{8CD6D2A2-0301-4E29-A855-449A74645139}"/>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18" name="TextBox 17">
            <a:extLst>
              <a:ext uri="{FF2B5EF4-FFF2-40B4-BE49-F238E27FC236}">
                <a16:creationId xmlns:a16="http://schemas.microsoft.com/office/drawing/2014/main" id="{48F34C2D-260A-46AB-B4F8-71ABA53E175D}"/>
              </a:ext>
            </a:extLst>
          </p:cNvPr>
          <p:cNvSpPr txBox="1"/>
          <p:nvPr/>
        </p:nvSpPr>
        <p:spPr>
          <a:xfrm>
            <a:off x="524508" y="969994"/>
            <a:ext cx="2300630" cy="400110"/>
          </a:xfrm>
          <a:prstGeom prst="rect">
            <a:avLst/>
          </a:prstGeom>
          <a:noFill/>
        </p:spPr>
        <p:txBody>
          <a:bodyPr wrap="none" rtlCol="0">
            <a:spAutoFit/>
          </a:bodyPr>
          <a:lstStyle/>
          <a:p>
            <a:pPr algn="l"/>
            <a:r>
              <a:rPr lang="en-US" altLang="ko-KR" sz="2000" b="1">
                <a:latin typeface="+mj-ea"/>
                <a:ea typeface="+mj-ea"/>
              </a:rPr>
              <a:t>1</a:t>
            </a:r>
            <a:r>
              <a:rPr lang="ko-KR" altLang="en-US" sz="2000" b="1">
                <a:latin typeface="+mj-ea"/>
                <a:ea typeface="+mj-ea"/>
              </a:rPr>
              <a:t>차원 배열의 전치</a:t>
            </a:r>
          </a:p>
        </p:txBody>
      </p:sp>
      <p:sp>
        <p:nvSpPr>
          <p:cNvPr id="4" name="직사각형 3">
            <a:extLst>
              <a:ext uri="{FF2B5EF4-FFF2-40B4-BE49-F238E27FC236}">
                <a16:creationId xmlns:a16="http://schemas.microsoft.com/office/drawing/2014/main" id="{7FD2166F-1690-0495-D125-737E1C9451CF}"/>
              </a:ext>
            </a:extLst>
          </p:cNvPr>
          <p:cNvSpPr/>
          <p:nvPr/>
        </p:nvSpPr>
        <p:spPr>
          <a:xfrm>
            <a:off x="7305799" y="3507332"/>
            <a:ext cx="442750" cy="44275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EEDF88DB-4B90-A722-01C4-B5300E97383E}"/>
              </a:ext>
            </a:extLst>
          </p:cNvPr>
          <p:cNvSpPr/>
          <p:nvPr/>
        </p:nvSpPr>
        <p:spPr>
          <a:xfrm>
            <a:off x="7257032" y="4004273"/>
            <a:ext cx="540284" cy="55271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1DB0B6CD-DDC7-702F-9F7C-5DA32BB33C7C}"/>
              </a:ext>
            </a:extLst>
          </p:cNvPr>
          <p:cNvSpPr/>
          <p:nvPr/>
        </p:nvSpPr>
        <p:spPr>
          <a:xfrm>
            <a:off x="7305799" y="4059253"/>
            <a:ext cx="442750" cy="44275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848F8156-EF3F-1E56-4BE5-CDB895DEC43F}"/>
              </a:ext>
            </a:extLst>
          </p:cNvPr>
          <p:cNvSpPr/>
          <p:nvPr/>
        </p:nvSpPr>
        <p:spPr>
          <a:xfrm>
            <a:off x="7257032" y="4556194"/>
            <a:ext cx="540284" cy="55271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9D78F8B4-B15E-EB9A-A5F1-DACED3DC7F22}"/>
              </a:ext>
            </a:extLst>
          </p:cNvPr>
          <p:cNvSpPr/>
          <p:nvPr/>
        </p:nvSpPr>
        <p:spPr>
          <a:xfrm>
            <a:off x="7305799" y="4611174"/>
            <a:ext cx="442750" cy="44275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9" name="화살표: 오른쪽 8">
            <a:extLst>
              <a:ext uri="{FF2B5EF4-FFF2-40B4-BE49-F238E27FC236}">
                <a16:creationId xmlns:a16="http://schemas.microsoft.com/office/drawing/2014/main" id="{B38AA2B2-D020-504F-54B0-1057E0BCBD13}"/>
              </a:ext>
            </a:extLst>
          </p:cNvPr>
          <p:cNvSpPr/>
          <p:nvPr/>
        </p:nvSpPr>
        <p:spPr>
          <a:xfrm>
            <a:off x="6753200" y="4149080"/>
            <a:ext cx="288032" cy="352923"/>
          </a:xfrm>
          <a:prstGeom prst="rightArrow">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Tree>
    <p:extLst>
      <p:ext uri="{BB962C8B-B14F-4D97-AF65-F5344CB8AC3E}">
        <p14:creationId xmlns:p14="http://schemas.microsoft.com/office/powerpoint/2010/main" val="752734582"/>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B5424E6-B2D1-4B8D-867F-4936E77AE125}"/>
              </a:ext>
            </a:extLst>
          </p:cNvPr>
          <p:cNvSpPr txBox="1"/>
          <p:nvPr/>
        </p:nvSpPr>
        <p:spPr>
          <a:xfrm>
            <a:off x="712163" y="2455949"/>
            <a:ext cx="4993675" cy="1844416"/>
          </a:xfrm>
          <a:prstGeom prst="rect">
            <a:avLst/>
          </a:prstGeom>
          <a:noFill/>
        </p:spPr>
        <p:txBody>
          <a:bodyPr wrap="none" rtlCol="0">
            <a:spAutoFit/>
          </a:bodyPr>
          <a:lstStyle/>
          <a:p>
            <a:pPr algn="l"/>
            <a:r>
              <a:rPr lang="en-US" altLang="ko-KR" sz="2277">
                <a:latin typeface="Consolas" panose="020B0609020204030204" pitchFamily="49" charset="0"/>
              </a:rPr>
              <a:t>a = np.array([[1,2],</a:t>
            </a:r>
          </a:p>
          <a:p>
            <a:pPr algn="l"/>
            <a:r>
              <a:rPr lang="en-US" altLang="ko-KR" sz="2277">
                <a:latin typeface="Consolas" panose="020B0609020204030204" pitchFamily="49" charset="0"/>
              </a:rPr>
              <a:t>              [3,4]])</a:t>
            </a:r>
          </a:p>
          <a:p>
            <a:pPr algn="l"/>
            <a:r>
              <a:rPr lang="en-US" altLang="ko-KR" sz="2277">
                <a:latin typeface="Consolas" panose="020B0609020204030204" pitchFamily="49" charset="0"/>
              </a:rPr>
              <a:t>print(a.shape)        # (2, 2)</a:t>
            </a:r>
          </a:p>
          <a:p>
            <a:pPr algn="l"/>
            <a:r>
              <a:rPr lang="en-US" altLang="ko-KR" sz="2277">
                <a:latin typeface="Consolas" panose="020B0609020204030204" pitchFamily="49" charset="0"/>
              </a:rPr>
              <a:t>print(a.T.shape)      # (2, 2)</a:t>
            </a:r>
          </a:p>
          <a:p>
            <a:pPr algn="l"/>
            <a:r>
              <a:rPr lang="en-US" altLang="ko-KR" sz="2277">
                <a:latin typeface="Consolas" panose="020B0609020204030204" pitchFamily="49" charset="0"/>
              </a:rPr>
              <a:t>print(a.T)</a:t>
            </a:r>
            <a:endParaRPr lang="ko-KR" altLang="en-US" sz="2277">
              <a:latin typeface="Consolas" panose="020B0609020204030204" pitchFamily="49" charset="0"/>
            </a:endParaRPr>
          </a:p>
        </p:txBody>
      </p:sp>
      <p:sp>
        <p:nvSpPr>
          <p:cNvPr id="17" name="TextBox 16">
            <a:extLst>
              <a:ext uri="{FF2B5EF4-FFF2-40B4-BE49-F238E27FC236}">
                <a16:creationId xmlns:a16="http://schemas.microsoft.com/office/drawing/2014/main" id="{5582EA1D-62D8-4B36-8A52-93BB0222F2DD}"/>
              </a:ext>
            </a:extLst>
          </p:cNvPr>
          <p:cNvSpPr txBox="1"/>
          <p:nvPr/>
        </p:nvSpPr>
        <p:spPr>
          <a:xfrm>
            <a:off x="4725785" y="5570995"/>
            <a:ext cx="1146468" cy="442750"/>
          </a:xfrm>
          <a:prstGeom prst="rect">
            <a:avLst/>
          </a:prstGeom>
          <a:noFill/>
        </p:spPr>
        <p:txBody>
          <a:bodyPr wrap="none" rtlCol="0">
            <a:spAutoFit/>
          </a:bodyPr>
          <a:lstStyle/>
          <a:p>
            <a:pPr algn="l"/>
            <a:r>
              <a:rPr lang="en-US" altLang="ko-KR" sz="2277">
                <a:latin typeface="Consolas" panose="020B0609020204030204" pitchFamily="49" charset="0"/>
              </a:rPr>
              <a:t>(2, 2)</a:t>
            </a:r>
            <a:endParaRPr lang="ko-KR" altLang="en-US" sz="2277">
              <a:latin typeface="Consolas" panose="020B0609020204030204" pitchFamily="49" charset="0"/>
            </a:endParaRPr>
          </a:p>
        </p:txBody>
      </p:sp>
      <p:sp>
        <p:nvSpPr>
          <p:cNvPr id="8" name="TextBox 7">
            <a:extLst>
              <a:ext uri="{FF2B5EF4-FFF2-40B4-BE49-F238E27FC236}">
                <a16:creationId xmlns:a16="http://schemas.microsoft.com/office/drawing/2014/main" id="{0859C626-152D-46D4-BCB2-0C40566DCEE1}"/>
              </a:ext>
            </a:extLst>
          </p:cNvPr>
          <p:cNvSpPr txBox="1"/>
          <p:nvPr/>
        </p:nvSpPr>
        <p:spPr>
          <a:xfrm>
            <a:off x="4907853" y="1870204"/>
            <a:ext cx="4112023" cy="646331"/>
          </a:xfrm>
          <a:prstGeom prst="rect">
            <a:avLst/>
          </a:prstGeom>
          <a:noFill/>
        </p:spPr>
        <p:txBody>
          <a:bodyPr wrap="none" rtlCol="0">
            <a:spAutoFit/>
          </a:bodyPr>
          <a:lstStyle/>
          <a:p>
            <a:pPr algn="l"/>
            <a:r>
              <a:rPr lang="ko-KR" altLang="en-US" b="1">
                <a:latin typeface="+mj-ea"/>
                <a:ea typeface="+mj-ea"/>
              </a:rPr>
              <a:t>전치의 정의 </a:t>
            </a:r>
            <a:r>
              <a:rPr lang="en-US" altLang="ko-KR" b="1">
                <a:latin typeface="+mj-ea"/>
                <a:ea typeface="+mj-ea"/>
              </a:rPr>
              <a:t>: 0</a:t>
            </a:r>
            <a:r>
              <a:rPr lang="ko-KR" altLang="en-US" b="1">
                <a:latin typeface="+mj-ea"/>
                <a:ea typeface="+mj-ea"/>
              </a:rPr>
              <a:t>축과 </a:t>
            </a:r>
            <a:r>
              <a:rPr lang="en-US" altLang="ko-KR" b="1">
                <a:latin typeface="+mj-ea"/>
                <a:ea typeface="+mj-ea"/>
              </a:rPr>
              <a:t>1</a:t>
            </a:r>
            <a:r>
              <a:rPr lang="ko-KR" altLang="en-US" b="1">
                <a:latin typeface="+mj-ea"/>
                <a:ea typeface="+mj-ea"/>
              </a:rPr>
              <a:t>축을 교환한다</a:t>
            </a:r>
            <a:r>
              <a:rPr lang="en-US" altLang="ko-KR" b="1">
                <a:latin typeface="+mj-ea"/>
                <a:ea typeface="+mj-ea"/>
              </a:rPr>
              <a:t>.</a:t>
            </a:r>
          </a:p>
          <a:p>
            <a:pPr algn="l"/>
            <a:r>
              <a:rPr lang="en-US" altLang="ko-KR" b="1">
                <a:latin typeface="+mj-ea"/>
                <a:ea typeface="+mj-ea"/>
              </a:rPr>
              <a:t>                  </a:t>
            </a:r>
            <a:r>
              <a:rPr lang="ko-KR" altLang="en-US" b="1">
                <a:latin typeface="+mj-ea"/>
                <a:ea typeface="+mj-ea"/>
              </a:rPr>
              <a:t>차원의 변경은 안된다</a:t>
            </a:r>
            <a:r>
              <a:rPr lang="en-US" altLang="ko-KR" b="1">
                <a:latin typeface="+mj-ea"/>
                <a:ea typeface="+mj-ea"/>
              </a:rPr>
              <a:t>.  </a:t>
            </a:r>
            <a:endParaRPr lang="ko-KR" altLang="en-US" b="1">
              <a:latin typeface="+mj-ea"/>
              <a:ea typeface="+mj-ea"/>
            </a:endParaRPr>
          </a:p>
        </p:txBody>
      </p:sp>
      <p:sp>
        <p:nvSpPr>
          <p:cNvPr id="22" name="TextBox 21">
            <a:extLst>
              <a:ext uri="{FF2B5EF4-FFF2-40B4-BE49-F238E27FC236}">
                <a16:creationId xmlns:a16="http://schemas.microsoft.com/office/drawing/2014/main" id="{920B5E78-2D7B-49B4-ACED-5D5438B4777C}"/>
              </a:ext>
            </a:extLst>
          </p:cNvPr>
          <p:cNvSpPr txBox="1"/>
          <p:nvPr/>
        </p:nvSpPr>
        <p:spPr>
          <a:xfrm>
            <a:off x="6754734" y="5570995"/>
            <a:ext cx="1146468" cy="442750"/>
          </a:xfrm>
          <a:prstGeom prst="rect">
            <a:avLst/>
          </a:prstGeom>
          <a:noFill/>
        </p:spPr>
        <p:txBody>
          <a:bodyPr wrap="none" rtlCol="0">
            <a:spAutoFit/>
          </a:bodyPr>
          <a:lstStyle/>
          <a:p>
            <a:pPr algn="l"/>
            <a:r>
              <a:rPr lang="en-US" altLang="ko-KR" sz="2277">
                <a:latin typeface="Consolas" panose="020B0609020204030204" pitchFamily="49" charset="0"/>
              </a:rPr>
              <a:t>(2, 2)</a:t>
            </a:r>
            <a:endParaRPr lang="ko-KR" altLang="en-US" sz="2277">
              <a:latin typeface="Consolas" panose="020B0609020204030204" pitchFamily="49" charset="0"/>
            </a:endParaRPr>
          </a:p>
        </p:txBody>
      </p:sp>
      <p:sp>
        <p:nvSpPr>
          <p:cNvPr id="3" name="텍스트 개체 틀 2">
            <a:extLst>
              <a:ext uri="{FF2B5EF4-FFF2-40B4-BE49-F238E27FC236}">
                <a16:creationId xmlns:a16="http://schemas.microsoft.com/office/drawing/2014/main" id="{A62CDDCC-1040-40C8-8F1B-E29964EF3676}"/>
              </a:ext>
            </a:extLst>
          </p:cNvPr>
          <p:cNvSpPr>
            <a:spLocks noGrp="1"/>
          </p:cNvSpPr>
          <p:nvPr>
            <p:ph type="body" sz="quarter" idx="19"/>
          </p:nvPr>
        </p:nvSpPr>
        <p:spPr/>
        <p:txBody>
          <a:bodyPr/>
          <a:lstStyle/>
          <a:p>
            <a:r>
              <a:rPr lang="ko-KR" altLang="en-US"/>
              <a:t>행렬의 전치</a:t>
            </a:r>
          </a:p>
        </p:txBody>
      </p:sp>
      <p:sp>
        <p:nvSpPr>
          <p:cNvPr id="5" name="텍스트 개체 틀 6">
            <a:extLst>
              <a:ext uri="{FF2B5EF4-FFF2-40B4-BE49-F238E27FC236}">
                <a16:creationId xmlns:a16="http://schemas.microsoft.com/office/drawing/2014/main" id="{B7B32807-EC2E-49C6-BBFB-8F6E6A2BAD88}"/>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7" name="TextBox 6">
            <a:extLst>
              <a:ext uri="{FF2B5EF4-FFF2-40B4-BE49-F238E27FC236}">
                <a16:creationId xmlns:a16="http://schemas.microsoft.com/office/drawing/2014/main" id="{8C18CD55-12A7-4984-9E2A-1B782492F86E}"/>
              </a:ext>
            </a:extLst>
          </p:cNvPr>
          <p:cNvSpPr txBox="1"/>
          <p:nvPr/>
        </p:nvSpPr>
        <p:spPr>
          <a:xfrm>
            <a:off x="524508" y="969994"/>
            <a:ext cx="2300630" cy="400110"/>
          </a:xfrm>
          <a:prstGeom prst="rect">
            <a:avLst/>
          </a:prstGeom>
          <a:noFill/>
        </p:spPr>
        <p:txBody>
          <a:bodyPr wrap="none" rtlCol="0">
            <a:spAutoFit/>
          </a:bodyPr>
          <a:lstStyle/>
          <a:p>
            <a:pPr algn="l"/>
            <a:r>
              <a:rPr lang="en-US" altLang="ko-KR" sz="2000" b="1">
                <a:latin typeface="+mj-ea"/>
                <a:ea typeface="+mj-ea"/>
              </a:rPr>
              <a:t>2</a:t>
            </a:r>
            <a:r>
              <a:rPr lang="ko-KR" altLang="en-US" sz="2000" b="1">
                <a:latin typeface="+mj-ea"/>
                <a:ea typeface="+mj-ea"/>
              </a:rPr>
              <a:t>차원 배열의 전치</a:t>
            </a:r>
          </a:p>
        </p:txBody>
      </p:sp>
      <p:sp>
        <p:nvSpPr>
          <p:cNvPr id="23" name="직사각형 22">
            <a:extLst>
              <a:ext uri="{FF2B5EF4-FFF2-40B4-BE49-F238E27FC236}">
                <a16:creationId xmlns:a16="http://schemas.microsoft.com/office/drawing/2014/main" id="{2F260E18-0C1F-8F49-0C9D-1199C788AEEA}"/>
              </a:ext>
            </a:extLst>
          </p:cNvPr>
          <p:cNvSpPr/>
          <p:nvPr/>
        </p:nvSpPr>
        <p:spPr>
          <a:xfrm>
            <a:off x="4922810" y="4724722"/>
            <a:ext cx="770950" cy="42442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25FB53E7-7C15-47D1-A038-6ABDF5683B96}"/>
              </a:ext>
            </a:extLst>
          </p:cNvPr>
          <p:cNvSpPr/>
          <p:nvPr/>
        </p:nvSpPr>
        <p:spPr>
          <a:xfrm>
            <a:off x="4963509" y="4764449"/>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136E0620-537A-378D-DF83-5248FB697C77}"/>
              </a:ext>
            </a:extLst>
          </p:cNvPr>
          <p:cNvSpPr/>
          <p:nvPr/>
        </p:nvSpPr>
        <p:spPr>
          <a:xfrm>
            <a:off x="5307875" y="4764449"/>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2F5BFF7E-1D0B-FB39-87E4-8E5E3A239DEE}"/>
              </a:ext>
            </a:extLst>
          </p:cNvPr>
          <p:cNvSpPr/>
          <p:nvPr/>
        </p:nvSpPr>
        <p:spPr>
          <a:xfrm>
            <a:off x="4922810" y="5149142"/>
            <a:ext cx="770950" cy="42442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15D7FB73-3A66-8428-50AD-4F21D2767950}"/>
              </a:ext>
            </a:extLst>
          </p:cNvPr>
          <p:cNvSpPr/>
          <p:nvPr/>
        </p:nvSpPr>
        <p:spPr>
          <a:xfrm>
            <a:off x="4963509" y="5188869"/>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F2F391BD-5D80-D5CB-900F-661B986F8ACE}"/>
              </a:ext>
            </a:extLst>
          </p:cNvPr>
          <p:cNvSpPr/>
          <p:nvPr/>
        </p:nvSpPr>
        <p:spPr>
          <a:xfrm>
            <a:off x="5307875" y="5188869"/>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cxnSp>
        <p:nvCxnSpPr>
          <p:cNvPr id="9" name="직선 화살표 연결선 8">
            <a:extLst>
              <a:ext uri="{FF2B5EF4-FFF2-40B4-BE49-F238E27FC236}">
                <a16:creationId xmlns:a16="http://schemas.microsoft.com/office/drawing/2014/main" id="{17C91EB5-E3A7-D7DF-E9EC-3C9F7E429353}"/>
              </a:ext>
            </a:extLst>
          </p:cNvPr>
          <p:cNvCxnSpPr/>
          <p:nvPr/>
        </p:nvCxnSpPr>
        <p:spPr>
          <a:xfrm>
            <a:off x="4880992" y="3501008"/>
            <a:ext cx="360040" cy="21602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63F8C767-F370-9012-4E1C-88C886CB0CA3}"/>
              </a:ext>
            </a:extLst>
          </p:cNvPr>
          <p:cNvCxnSpPr>
            <a:cxnSpLocks/>
          </p:cNvCxnSpPr>
          <p:nvPr/>
        </p:nvCxnSpPr>
        <p:spPr>
          <a:xfrm flipH="1">
            <a:off x="4880992" y="3502719"/>
            <a:ext cx="367134" cy="21431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0" name="직사각형 29">
            <a:extLst>
              <a:ext uri="{FF2B5EF4-FFF2-40B4-BE49-F238E27FC236}">
                <a16:creationId xmlns:a16="http://schemas.microsoft.com/office/drawing/2014/main" id="{765EEA17-C07A-9C8C-9AC7-F2BEE63ED323}"/>
              </a:ext>
            </a:extLst>
          </p:cNvPr>
          <p:cNvSpPr/>
          <p:nvPr/>
        </p:nvSpPr>
        <p:spPr>
          <a:xfrm>
            <a:off x="6944199" y="4764449"/>
            <a:ext cx="770950" cy="42442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7BAFCBA8-540A-E78D-64AF-813E696CA5E7}"/>
              </a:ext>
            </a:extLst>
          </p:cNvPr>
          <p:cNvSpPr/>
          <p:nvPr/>
        </p:nvSpPr>
        <p:spPr>
          <a:xfrm>
            <a:off x="6984898" y="4804176"/>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1FA43959-86E8-6A49-6D85-7003AB164ED3}"/>
              </a:ext>
            </a:extLst>
          </p:cNvPr>
          <p:cNvSpPr/>
          <p:nvPr/>
        </p:nvSpPr>
        <p:spPr>
          <a:xfrm>
            <a:off x="7329264" y="4804176"/>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3ABCF9FF-5905-9941-73F0-D0A91B46E67F}"/>
              </a:ext>
            </a:extLst>
          </p:cNvPr>
          <p:cNvSpPr/>
          <p:nvPr/>
        </p:nvSpPr>
        <p:spPr>
          <a:xfrm>
            <a:off x="6944199" y="5188869"/>
            <a:ext cx="770950" cy="42442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654C5941-B84E-8FB2-6E9E-AA9C0B0CDEAB}"/>
              </a:ext>
            </a:extLst>
          </p:cNvPr>
          <p:cNvSpPr/>
          <p:nvPr/>
        </p:nvSpPr>
        <p:spPr>
          <a:xfrm>
            <a:off x="6984898" y="5228596"/>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8733DE24-541B-C26D-A5CB-1D07300F7DD4}"/>
              </a:ext>
            </a:extLst>
          </p:cNvPr>
          <p:cNvSpPr/>
          <p:nvPr/>
        </p:nvSpPr>
        <p:spPr>
          <a:xfrm>
            <a:off x="7329264" y="5228596"/>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Tree>
    <p:extLst>
      <p:ext uri="{BB962C8B-B14F-4D97-AF65-F5344CB8AC3E}">
        <p14:creationId xmlns:p14="http://schemas.microsoft.com/office/powerpoint/2010/main" val="208305184"/>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B5424E6-B2D1-4B8D-867F-4936E77AE125}"/>
              </a:ext>
            </a:extLst>
          </p:cNvPr>
          <p:cNvSpPr txBox="1"/>
          <p:nvPr/>
        </p:nvSpPr>
        <p:spPr>
          <a:xfrm>
            <a:off x="712163" y="2455949"/>
            <a:ext cx="4993675" cy="2194832"/>
          </a:xfrm>
          <a:prstGeom prst="rect">
            <a:avLst/>
          </a:prstGeom>
          <a:noFill/>
        </p:spPr>
        <p:txBody>
          <a:bodyPr wrap="none" rtlCol="0">
            <a:spAutoFit/>
          </a:bodyPr>
          <a:lstStyle/>
          <a:p>
            <a:pPr algn="l"/>
            <a:r>
              <a:rPr lang="en-US" altLang="ko-KR" sz="2277">
                <a:latin typeface="Consolas" panose="020B0609020204030204" pitchFamily="49" charset="0"/>
              </a:rPr>
              <a:t>a = np.array([[1,2],</a:t>
            </a:r>
          </a:p>
          <a:p>
            <a:pPr algn="l"/>
            <a:r>
              <a:rPr lang="en-US" altLang="ko-KR" sz="2277">
                <a:latin typeface="Consolas" panose="020B0609020204030204" pitchFamily="49" charset="0"/>
              </a:rPr>
              <a:t>              [3,4],</a:t>
            </a:r>
          </a:p>
          <a:p>
            <a:pPr algn="l"/>
            <a:r>
              <a:rPr lang="en-US" altLang="ko-KR" sz="2277">
                <a:latin typeface="Consolas" panose="020B0609020204030204" pitchFamily="49" charset="0"/>
              </a:rPr>
              <a:t>              [5,6])</a:t>
            </a:r>
          </a:p>
          <a:p>
            <a:pPr algn="l"/>
            <a:r>
              <a:rPr lang="en-US" altLang="ko-KR" sz="2277">
                <a:latin typeface="Consolas" panose="020B0609020204030204" pitchFamily="49" charset="0"/>
              </a:rPr>
              <a:t>print(a.shape)        # (3, 2)</a:t>
            </a:r>
          </a:p>
          <a:p>
            <a:pPr algn="l"/>
            <a:r>
              <a:rPr lang="en-US" altLang="ko-KR" sz="2277">
                <a:latin typeface="Consolas" panose="020B0609020204030204" pitchFamily="49" charset="0"/>
              </a:rPr>
              <a:t>print(a.T.shape)      # (2, 3)</a:t>
            </a:r>
          </a:p>
          <a:p>
            <a:pPr algn="l"/>
            <a:r>
              <a:rPr lang="en-US" altLang="ko-KR" sz="2277">
                <a:latin typeface="Consolas" panose="020B0609020204030204" pitchFamily="49" charset="0"/>
              </a:rPr>
              <a:t>print(a.T)</a:t>
            </a:r>
            <a:endParaRPr lang="ko-KR" altLang="en-US" sz="2277">
              <a:latin typeface="Consolas" panose="020B0609020204030204" pitchFamily="49" charset="0"/>
            </a:endParaRPr>
          </a:p>
        </p:txBody>
      </p:sp>
      <p:sp>
        <p:nvSpPr>
          <p:cNvPr id="17" name="TextBox 16">
            <a:extLst>
              <a:ext uri="{FF2B5EF4-FFF2-40B4-BE49-F238E27FC236}">
                <a16:creationId xmlns:a16="http://schemas.microsoft.com/office/drawing/2014/main" id="{5582EA1D-62D8-4B36-8A52-93BB0222F2DD}"/>
              </a:ext>
            </a:extLst>
          </p:cNvPr>
          <p:cNvSpPr txBox="1"/>
          <p:nvPr/>
        </p:nvSpPr>
        <p:spPr>
          <a:xfrm>
            <a:off x="4731819" y="6023433"/>
            <a:ext cx="1146468" cy="442750"/>
          </a:xfrm>
          <a:prstGeom prst="rect">
            <a:avLst/>
          </a:prstGeom>
          <a:noFill/>
        </p:spPr>
        <p:txBody>
          <a:bodyPr wrap="none" rtlCol="0">
            <a:spAutoFit/>
          </a:bodyPr>
          <a:lstStyle/>
          <a:p>
            <a:pPr algn="l"/>
            <a:r>
              <a:rPr lang="en-US" altLang="ko-KR" sz="2277">
                <a:latin typeface="Consolas" panose="020B0609020204030204" pitchFamily="49" charset="0"/>
              </a:rPr>
              <a:t>(3, 2)</a:t>
            </a:r>
            <a:endParaRPr lang="ko-KR" altLang="en-US" sz="2277">
              <a:latin typeface="Consolas" panose="020B0609020204030204" pitchFamily="49" charset="0"/>
            </a:endParaRPr>
          </a:p>
        </p:txBody>
      </p:sp>
      <p:sp>
        <p:nvSpPr>
          <p:cNvPr id="8" name="TextBox 7">
            <a:extLst>
              <a:ext uri="{FF2B5EF4-FFF2-40B4-BE49-F238E27FC236}">
                <a16:creationId xmlns:a16="http://schemas.microsoft.com/office/drawing/2014/main" id="{0859C626-152D-46D4-BCB2-0C40566DCEE1}"/>
              </a:ext>
            </a:extLst>
          </p:cNvPr>
          <p:cNvSpPr txBox="1"/>
          <p:nvPr/>
        </p:nvSpPr>
        <p:spPr>
          <a:xfrm>
            <a:off x="4907853" y="1870204"/>
            <a:ext cx="4112023" cy="646331"/>
          </a:xfrm>
          <a:prstGeom prst="rect">
            <a:avLst/>
          </a:prstGeom>
          <a:noFill/>
        </p:spPr>
        <p:txBody>
          <a:bodyPr wrap="none" rtlCol="0">
            <a:spAutoFit/>
          </a:bodyPr>
          <a:lstStyle/>
          <a:p>
            <a:pPr algn="l"/>
            <a:r>
              <a:rPr lang="ko-KR" altLang="en-US" b="1">
                <a:latin typeface="+mj-ea"/>
                <a:ea typeface="+mj-ea"/>
              </a:rPr>
              <a:t>전치의 정의 </a:t>
            </a:r>
            <a:r>
              <a:rPr lang="en-US" altLang="ko-KR" b="1">
                <a:latin typeface="+mj-ea"/>
                <a:ea typeface="+mj-ea"/>
              </a:rPr>
              <a:t>: 0</a:t>
            </a:r>
            <a:r>
              <a:rPr lang="ko-KR" altLang="en-US" b="1">
                <a:latin typeface="+mj-ea"/>
                <a:ea typeface="+mj-ea"/>
              </a:rPr>
              <a:t>축과 </a:t>
            </a:r>
            <a:r>
              <a:rPr lang="en-US" altLang="ko-KR" b="1">
                <a:latin typeface="+mj-ea"/>
                <a:ea typeface="+mj-ea"/>
              </a:rPr>
              <a:t>1</a:t>
            </a:r>
            <a:r>
              <a:rPr lang="ko-KR" altLang="en-US" b="1">
                <a:latin typeface="+mj-ea"/>
                <a:ea typeface="+mj-ea"/>
              </a:rPr>
              <a:t>축을 교환한다</a:t>
            </a:r>
            <a:r>
              <a:rPr lang="en-US" altLang="ko-KR" b="1">
                <a:latin typeface="+mj-ea"/>
                <a:ea typeface="+mj-ea"/>
              </a:rPr>
              <a:t>.</a:t>
            </a:r>
          </a:p>
          <a:p>
            <a:pPr algn="l"/>
            <a:r>
              <a:rPr lang="en-US" altLang="ko-KR" b="1">
                <a:latin typeface="+mj-ea"/>
                <a:ea typeface="+mj-ea"/>
              </a:rPr>
              <a:t>                  </a:t>
            </a:r>
            <a:r>
              <a:rPr lang="ko-KR" altLang="en-US" b="1">
                <a:latin typeface="+mj-ea"/>
                <a:ea typeface="+mj-ea"/>
              </a:rPr>
              <a:t>차원의 변경은 안된다</a:t>
            </a:r>
            <a:r>
              <a:rPr lang="en-US" altLang="ko-KR" b="1">
                <a:latin typeface="+mj-ea"/>
                <a:ea typeface="+mj-ea"/>
              </a:rPr>
              <a:t>.  </a:t>
            </a:r>
            <a:endParaRPr lang="ko-KR" altLang="en-US" b="1">
              <a:latin typeface="+mj-ea"/>
              <a:ea typeface="+mj-ea"/>
            </a:endParaRPr>
          </a:p>
        </p:txBody>
      </p:sp>
      <p:sp>
        <p:nvSpPr>
          <p:cNvPr id="22" name="TextBox 21">
            <a:extLst>
              <a:ext uri="{FF2B5EF4-FFF2-40B4-BE49-F238E27FC236}">
                <a16:creationId xmlns:a16="http://schemas.microsoft.com/office/drawing/2014/main" id="{920B5E78-2D7B-49B4-ACED-5D5438B4777C}"/>
              </a:ext>
            </a:extLst>
          </p:cNvPr>
          <p:cNvSpPr txBox="1"/>
          <p:nvPr/>
        </p:nvSpPr>
        <p:spPr>
          <a:xfrm>
            <a:off x="6952409" y="5653016"/>
            <a:ext cx="1146468" cy="442750"/>
          </a:xfrm>
          <a:prstGeom prst="rect">
            <a:avLst/>
          </a:prstGeom>
          <a:noFill/>
        </p:spPr>
        <p:txBody>
          <a:bodyPr wrap="none" rtlCol="0">
            <a:spAutoFit/>
          </a:bodyPr>
          <a:lstStyle/>
          <a:p>
            <a:pPr algn="l"/>
            <a:r>
              <a:rPr lang="en-US" altLang="ko-KR" sz="2277">
                <a:latin typeface="Consolas" panose="020B0609020204030204" pitchFamily="49" charset="0"/>
              </a:rPr>
              <a:t>(2, 3)</a:t>
            </a:r>
            <a:endParaRPr lang="ko-KR" altLang="en-US" sz="2277">
              <a:latin typeface="Consolas" panose="020B0609020204030204" pitchFamily="49" charset="0"/>
            </a:endParaRPr>
          </a:p>
        </p:txBody>
      </p:sp>
      <p:sp>
        <p:nvSpPr>
          <p:cNvPr id="3" name="텍스트 개체 틀 2">
            <a:extLst>
              <a:ext uri="{FF2B5EF4-FFF2-40B4-BE49-F238E27FC236}">
                <a16:creationId xmlns:a16="http://schemas.microsoft.com/office/drawing/2014/main" id="{A62CDDCC-1040-40C8-8F1B-E29964EF3676}"/>
              </a:ext>
            </a:extLst>
          </p:cNvPr>
          <p:cNvSpPr>
            <a:spLocks noGrp="1"/>
          </p:cNvSpPr>
          <p:nvPr>
            <p:ph type="body" sz="quarter" idx="19"/>
          </p:nvPr>
        </p:nvSpPr>
        <p:spPr/>
        <p:txBody>
          <a:bodyPr/>
          <a:lstStyle/>
          <a:p>
            <a:r>
              <a:rPr lang="ko-KR" altLang="en-US"/>
              <a:t>행렬의 전치</a:t>
            </a:r>
          </a:p>
        </p:txBody>
      </p:sp>
      <p:sp>
        <p:nvSpPr>
          <p:cNvPr id="5" name="텍스트 개체 틀 6">
            <a:extLst>
              <a:ext uri="{FF2B5EF4-FFF2-40B4-BE49-F238E27FC236}">
                <a16:creationId xmlns:a16="http://schemas.microsoft.com/office/drawing/2014/main" id="{B7B32807-EC2E-49C6-BBFB-8F6E6A2BAD88}"/>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7" name="TextBox 6">
            <a:extLst>
              <a:ext uri="{FF2B5EF4-FFF2-40B4-BE49-F238E27FC236}">
                <a16:creationId xmlns:a16="http://schemas.microsoft.com/office/drawing/2014/main" id="{8C18CD55-12A7-4984-9E2A-1B782492F86E}"/>
              </a:ext>
            </a:extLst>
          </p:cNvPr>
          <p:cNvSpPr txBox="1"/>
          <p:nvPr/>
        </p:nvSpPr>
        <p:spPr>
          <a:xfrm>
            <a:off x="524508" y="969994"/>
            <a:ext cx="2300630" cy="400110"/>
          </a:xfrm>
          <a:prstGeom prst="rect">
            <a:avLst/>
          </a:prstGeom>
          <a:noFill/>
        </p:spPr>
        <p:txBody>
          <a:bodyPr wrap="none" rtlCol="0">
            <a:spAutoFit/>
          </a:bodyPr>
          <a:lstStyle/>
          <a:p>
            <a:pPr algn="l"/>
            <a:r>
              <a:rPr lang="en-US" altLang="ko-KR" sz="2000" b="1">
                <a:latin typeface="+mj-ea"/>
                <a:ea typeface="+mj-ea"/>
              </a:rPr>
              <a:t>2</a:t>
            </a:r>
            <a:r>
              <a:rPr lang="ko-KR" altLang="en-US" sz="2000" b="1">
                <a:latin typeface="+mj-ea"/>
                <a:ea typeface="+mj-ea"/>
              </a:rPr>
              <a:t>차원 배열의 전치</a:t>
            </a:r>
          </a:p>
        </p:txBody>
      </p:sp>
      <p:sp>
        <p:nvSpPr>
          <p:cNvPr id="23" name="직사각형 22">
            <a:extLst>
              <a:ext uri="{FF2B5EF4-FFF2-40B4-BE49-F238E27FC236}">
                <a16:creationId xmlns:a16="http://schemas.microsoft.com/office/drawing/2014/main" id="{2F260E18-0C1F-8F49-0C9D-1199C788AEEA}"/>
              </a:ext>
            </a:extLst>
          </p:cNvPr>
          <p:cNvSpPr/>
          <p:nvPr/>
        </p:nvSpPr>
        <p:spPr>
          <a:xfrm>
            <a:off x="4922810" y="4724722"/>
            <a:ext cx="770950" cy="42442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25FB53E7-7C15-47D1-A038-6ABDF5683B96}"/>
              </a:ext>
            </a:extLst>
          </p:cNvPr>
          <p:cNvSpPr/>
          <p:nvPr/>
        </p:nvSpPr>
        <p:spPr>
          <a:xfrm>
            <a:off x="4963509" y="4764449"/>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136E0620-537A-378D-DF83-5248FB697C77}"/>
              </a:ext>
            </a:extLst>
          </p:cNvPr>
          <p:cNvSpPr/>
          <p:nvPr/>
        </p:nvSpPr>
        <p:spPr>
          <a:xfrm>
            <a:off x="5307875" y="4764449"/>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2F5BFF7E-1D0B-FB39-87E4-8E5E3A239DEE}"/>
              </a:ext>
            </a:extLst>
          </p:cNvPr>
          <p:cNvSpPr/>
          <p:nvPr/>
        </p:nvSpPr>
        <p:spPr>
          <a:xfrm>
            <a:off x="4922810" y="5149142"/>
            <a:ext cx="770950" cy="42442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15D7FB73-3A66-8428-50AD-4F21D2767950}"/>
              </a:ext>
            </a:extLst>
          </p:cNvPr>
          <p:cNvSpPr/>
          <p:nvPr/>
        </p:nvSpPr>
        <p:spPr>
          <a:xfrm>
            <a:off x="4963509" y="5188869"/>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F2F391BD-5D80-D5CB-900F-661B986F8ACE}"/>
              </a:ext>
            </a:extLst>
          </p:cNvPr>
          <p:cNvSpPr/>
          <p:nvPr/>
        </p:nvSpPr>
        <p:spPr>
          <a:xfrm>
            <a:off x="5307875" y="5188869"/>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cxnSp>
        <p:nvCxnSpPr>
          <p:cNvPr id="9" name="직선 화살표 연결선 8">
            <a:extLst>
              <a:ext uri="{FF2B5EF4-FFF2-40B4-BE49-F238E27FC236}">
                <a16:creationId xmlns:a16="http://schemas.microsoft.com/office/drawing/2014/main" id="{17C91EB5-E3A7-D7DF-E9EC-3C9F7E429353}"/>
              </a:ext>
            </a:extLst>
          </p:cNvPr>
          <p:cNvCxnSpPr/>
          <p:nvPr/>
        </p:nvCxnSpPr>
        <p:spPr>
          <a:xfrm>
            <a:off x="4880992" y="3825044"/>
            <a:ext cx="360040" cy="21602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63F8C767-F370-9012-4E1C-88C886CB0CA3}"/>
              </a:ext>
            </a:extLst>
          </p:cNvPr>
          <p:cNvCxnSpPr>
            <a:cxnSpLocks/>
          </p:cNvCxnSpPr>
          <p:nvPr/>
        </p:nvCxnSpPr>
        <p:spPr>
          <a:xfrm flipH="1">
            <a:off x="4880992" y="3826755"/>
            <a:ext cx="367134" cy="21431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0" name="직사각형 29">
            <a:extLst>
              <a:ext uri="{FF2B5EF4-FFF2-40B4-BE49-F238E27FC236}">
                <a16:creationId xmlns:a16="http://schemas.microsoft.com/office/drawing/2014/main" id="{765EEA17-C07A-9C8C-9AC7-F2BEE63ED323}"/>
              </a:ext>
            </a:extLst>
          </p:cNvPr>
          <p:cNvSpPr/>
          <p:nvPr/>
        </p:nvSpPr>
        <p:spPr>
          <a:xfrm>
            <a:off x="6944199" y="4764449"/>
            <a:ext cx="1117524" cy="42442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7BAFCBA8-540A-E78D-64AF-813E696CA5E7}"/>
              </a:ext>
            </a:extLst>
          </p:cNvPr>
          <p:cNvSpPr/>
          <p:nvPr/>
        </p:nvSpPr>
        <p:spPr>
          <a:xfrm>
            <a:off x="6984898" y="4804176"/>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1FA43959-86E8-6A49-6D85-7003AB164ED3}"/>
              </a:ext>
            </a:extLst>
          </p:cNvPr>
          <p:cNvSpPr/>
          <p:nvPr/>
        </p:nvSpPr>
        <p:spPr>
          <a:xfrm>
            <a:off x="7329264" y="4804176"/>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3ABCF9FF-5905-9941-73F0-D0A91B46E67F}"/>
              </a:ext>
            </a:extLst>
          </p:cNvPr>
          <p:cNvSpPr/>
          <p:nvPr/>
        </p:nvSpPr>
        <p:spPr>
          <a:xfrm>
            <a:off x="6944199" y="5188869"/>
            <a:ext cx="1117524" cy="42442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654C5941-B84E-8FB2-6E9E-AA9C0B0CDEAB}"/>
              </a:ext>
            </a:extLst>
          </p:cNvPr>
          <p:cNvSpPr/>
          <p:nvPr/>
        </p:nvSpPr>
        <p:spPr>
          <a:xfrm>
            <a:off x="6984898" y="5228596"/>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8733DE24-541B-C26D-A5CB-1D07300F7DD4}"/>
              </a:ext>
            </a:extLst>
          </p:cNvPr>
          <p:cNvSpPr/>
          <p:nvPr/>
        </p:nvSpPr>
        <p:spPr>
          <a:xfrm>
            <a:off x="7329264" y="5228596"/>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47590576-A562-4815-4933-2396DC4215CF}"/>
              </a:ext>
            </a:extLst>
          </p:cNvPr>
          <p:cNvSpPr/>
          <p:nvPr/>
        </p:nvSpPr>
        <p:spPr>
          <a:xfrm>
            <a:off x="4922210" y="5571025"/>
            <a:ext cx="770950" cy="42442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F1C85761-8133-7E43-6580-EB24E1FBA9B9}"/>
              </a:ext>
            </a:extLst>
          </p:cNvPr>
          <p:cNvSpPr/>
          <p:nvPr/>
        </p:nvSpPr>
        <p:spPr>
          <a:xfrm>
            <a:off x="4962909" y="5610752"/>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5</a:t>
            </a:r>
            <a:endParaRPr lang="ko-KR" altLang="en-US" sz="1898">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036096B8-1C0E-5C7A-5686-CC72D8AD5A9D}"/>
              </a:ext>
            </a:extLst>
          </p:cNvPr>
          <p:cNvSpPr/>
          <p:nvPr/>
        </p:nvSpPr>
        <p:spPr>
          <a:xfrm>
            <a:off x="5307275" y="5610752"/>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6</a:t>
            </a:r>
            <a:endParaRPr lang="ko-KR" altLang="en-US" sz="1898">
              <a:solidFill>
                <a:schemeClr val="tx1"/>
              </a:solidFill>
              <a:latin typeface="Consolas" panose="020B0609020204030204" pitchFamily="49" charset="0"/>
            </a:endParaRPr>
          </a:p>
        </p:txBody>
      </p:sp>
      <p:sp>
        <p:nvSpPr>
          <p:cNvPr id="4" name="화살표: 오른쪽 3">
            <a:extLst>
              <a:ext uri="{FF2B5EF4-FFF2-40B4-BE49-F238E27FC236}">
                <a16:creationId xmlns:a16="http://schemas.microsoft.com/office/drawing/2014/main" id="{1922DC60-CC64-D723-2182-BFBD649BC5C6}"/>
              </a:ext>
            </a:extLst>
          </p:cNvPr>
          <p:cNvSpPr/>
          <p:nvPr/>
        </p:nvSpPr>
        <p:spPr>
          <a:xfrm>
            <a:off x="6069124" y="5149142"/>
            <a:ext cx="432048" cy="421853"/>
          </a:xfrm>
          <a:prstGeom prst="rightArrow">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4D6D2A79-4AC2-F451-8D55-5A17C39C8944}"/>
              </a:ext>
            </a:extLst>
          </p:cNvPr>
          <p:cNvSpPr/>
          <p:nvPr/>
        </p:nvSpPr>
        <p:spPr>
          <a:xfrm>
            <a:off x="7674230" y="4804176"/>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5</a:t>
            </a:r>
            <a:endParaRPr lang="ko-KR" altLang="en-US" sz="189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E7CD1856-DA1B-3F66-AF87-08420132D512}"/>
              </a:ext>
            </a:extLst>
          </p:cNvPr>
          <p:cNvSpPr/>
          <p:nvPr/>
        </p:nvSpPr>
        <p:spPr>
          <a:xfrm>
            <a:off x="7674230" y="5228596"/>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6</a:t>
            </a:r>
            <a:endParaRPr lang="ko-KR" altLang="en-US" sz="1898">
              <a:solidFill>
                <a:schemeClr val="tx1"/>
              </a:solidFill>
              <a:latin typeface="Consolas" panose="020B0609020204030204" pitchFamily="49" charset="0"/>
            </a:endParaRPr>
          </a:p>
        </p:txBody>
      </p:sp>
    </p:spTree>
    <p:extLst>
      <p:ext uri="{BB962C8B-B14F-4D97-AF65-F5344CB8AC3E}">
        <p14:creationId xmlns:p14="http://schemas.microsoft.com/office/powerpoint/2010/main" val="41458000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48FA36A9-6CCE-4FA7-9E12-8122FFA35488}"/>
              </a:ext>
            </a:extLst>
          </p:cNvPr>
          <p:cNvSpPr/>
          <p:nvPr/>
        </p:nvSpPr>
        <p:spPr>
          <a:xfrm>
            <a:off x="1133899" y="1337408"/>
            <a:ext cx="7638203" cy="4473340"/>
          </a:xfrm>
          <a:prstGeom prst="rect">
            <a:avLst/>
          </a:prstGeom>
        </p:spPr>
        <p:txBody>
          <a:bodyPr wrap="square">
            <a:spAutoFit/>
          </a:bodyPr>
          <a:lstStyle/>
          <a:p>
            <a:pPr marL="342900" indent="-342900">
              <a:buFont typeface="맑은 고딕" panose="020B0503020000020004" pitchFamily="50" charset="-127"/>
              <a:buChar char="◈"/>
            </a:pPr>
            <a:r>
              <a:rPr lang="ko-KR" altLang="en-US" sz="1898" b="1">
                <a:latin typeface="맑은 고딕" panose="020B0503020000020004" pitchFamily="50" charset="-127"/>
                <a:ea typeface="맑은 고딕" panose="020B0503020000020004" pitchFamily="50" charset="-127"/>
              </a:rPr>
              <a:t>타깃</a:t>
            </a:r>
            <a:r>
              <a:rPr lang="en-US" altLang="ko-KR" sz="1898" b="1">
                <a:latin typeface="맑은 고딕" panose="020B0503020000020004" pitchFamily="50" charset="-127"/>
                <a:ea typeface="맑은 고딕" panose="020B0503020000020004" pitchFamily="50" charset="-127"/>
              </a:rPr>
              <a:t>(target) </a:t>
            </a:r>
            <a:r>
              <a:rPr lang="en-US" altLang="ko-KR" sz="1898">
                <a:latin typeface="맑은 고딕" panose="020B0503020000020004" pitchFamily="50" charset="-127"/>
                <a:ea typeface="맑은 고딕" panose="020B0503020000020004" pitchFamily="50" charset="-127"/>
              </a:rPr>
              <a:t>: </a:t>
            </a:r>
            <a:r>
              <a:rPr lang="ko-KR" altLang="en-US" sz="1898">
                <a:latin typeface="맑은 고딕" panose="020B0503020000020004" pitchFamily="50" charset="-127"/>
                <a:ea typeface="맑은 고딕" panose="020B0503020000020004" pitchFamily="50" charset="-127"/>
              </a:rPr>
              <a:t>기대 출력을 의미한다</a:t>
            </a:r>
            <a:r>
              <a:rPr lang="en-US" altLang="ko-KR" sz="1898">
                <a:latin typeface="맑은 고딕" panose="020B0503020000020004" pitchFamily="50" charset="-127"/>
                <a:ea typeface="맑은 고딕" panose="020B0503020000020004" pitchFamily="50" charset="-127"/>
              </a:rPr>
              <a:t>.</a:t>
            </a:r>
          </a:p>
          <a:p>
            <a:pPr marL="342900" indent="-342900">
              <a:buFont typeface="맑은 고딕" panose="020B0503020000020004" pitchFamily="50" charset="-127"/>
              <a:buChar char="◈"/>
            </a:pPr>
            <a:endParaRPr lang="en-US" altLang="ko-KR" sz="1898">
              <a:latin typeface="맑은 고딕" panose="020B0503020000020004" pitchFamily="50" charset="-127"/>
              <a:ea typeface="맑은 고딕" panose="020B0503020000020004" pitchFamily="50" charset="-127"/>
            </a:endParaRPr>
          </a:p>
          <a:p>
            <a:pPr marL="342900" indent="-342900">
              <a:buFont typeface="맑은 고딕" panose="020B0503020000020004" pitchFamily="50" charset="-127"/>
              <a:buChar char="◈"/>
            </a:pPr>
            <a:r>
              <a:rPr lang="ko-KR" altLang="en-US" sz="1898" b="1">
                <a:latin typeface="맑은 고딕" panose="020B0503020000020004" pitchFamily="50" charset="-127"/>
                <a:ea typeface="맑은 고딕" panose="020B0503020000020004" pitchFamily="50" charset="-127"/>
              </a:rPr>
              <a:t>매핑</a:t>
            </a:r>
            <a:r>
              <a:rPr lang="en-US" altLang="ko-KR" sz="1898" b="1">
                <a:latin typeface="맑은 고딕" panose="020B0503020000020004" pitchFamily="50" charset="-127"/>
                <a:ea typeface="맑은 고딕" panose="020B0503020000020004" pitchFamily="50" charset="-127"/>
              </a:rPr>
              <a:t>(mapping) </a:t>
            </a:r>
            <a:r>
              <a:rPr lang="en-US" altLang="ko-KR" sz="1898">
                <a:latin typeface="맑은 고딕" panose="020B0503020000020004" pitchFamily="50" charset="-127"/>
                <a:ea typeface="맑은 고딕" panose="020B0503020000020004" pitchFamily="50" charset="-127"/>
              </a:rPr>
              <a:t>: </a:t>
            </a:r>
            <a:r>
              <a:rPr lang="ko-KR" altLang="en-US" sz="1898">
                <a:latin typeface="맑은 고딕" panose="020B0503020000020004" pitchFamily="50" charset="-127"/>
                <a:ea typeface="맑은 고딕" panose="020B0503020000020004" pitchFamily="50" charset="-127"/>
              </a:rPr>
              <a:t>입력과 타깃의 관계로 입력을 </a:t>
            </a:r>
            <a:r>
              <a:rPr lang="en-US" altLang="ko-KR" sz="1898">
                <a:latin typeface="맑은 고딕" panose="020B0503020000020004" pitchFamily="50" charset="-127"/>
                <a:ea typeface="맑은 고딕" panose="020B0503020000020004" pitchFamily="50" charset="-127"/>
              </a:rPr>
              <a:t>representation</a:t>
            </a:r>
            <a:r>
              <a:rPr lang="ko-KR" altLang="en-US" sz="1898">
                <a:latin typeface="맑은 고딕" panose="020B0503020000020004" pitchFamily="50" charset="-127"/>
                <a:ea typeface="맑은 고딕" panose="020B0503020000020004" pitchFamily="50" charset="-127"/>
              </a:rPr>
              <a:t>로 변환</a:t>
            </a:r>
            <a:r>
              <a:rPr lang="en-US" altLang="ko-KR" sz="1898">
                <a:latin typeface="맑은 고딕" panose="020B0503020000020004" pitchFamily="50" charset="-127"/>
                <a:ea typeface="맑은 고딕" panose="020B0503020000020004" pitchFamily="50" charset="-127"/>
              </a:rPr>
              <a:t>, </a:t>
            </a:r>
            <a:r>
              <a:rPr lang="ko-KR" altLang="en-US" sz="1898">
                <a:latin typeface="맑은 고딕" panose="020B0503020000020004" pitchFamily="50" charset="-127"/>
                <a:ea typeface="맑은 고딕" panose="020B0503020000020004" pitchFamily="50" charset="-127"/>
              </a:rPr>
              <a:t>연관시키는 것을 의미한다</a:t>
            </a:r>
            <a:r>
              <a:rPr lang="en-US" altLang="ko-KR" sz="1898">
                <a:latin typeface="맑은 고딕" panose="020B0503020000020004" pitchFamily="50" charset="-127"/>
                <a:ea typeface="맑은 고딕" panose="020B0503020000020004" pitchFamily="50" charset="-127"/>
              </a:rPr>
              <a:t>.</a:t>
            </a:r>
          </a:p>
          <a:p>
            <a:pPr marL="342900" indent="-342900">
              <a:buFont typeface="맑은 고딕" panose="020B0503020000020004" pitchFamily="50" charset="-127"/>
              <a:buChar char="◈"/>
            </a:pPr>
            <a:endParaRPr lang="en-US" altLang="ko-KR" sz="1898">
              <a:latin typeface="맑은 고딕" panose="020B0503020000020004" pitchFamily="50" charset="-127"/>
              <a:ea typeface="맑은 고딕" panose="020B0503020000020004" pitchFamily="50" charset="-127"/>
            </a:endParaRPr>
          </a:p>
          <a:p>
            <a:pPr marL="342900" indent="-342900">
              <a:buFont typeface="맑은 고딕" panose="020B0503020000020004" pitchFamily="50" charset="-127"/>
              <a:buChar char="◈"/>
            </a:pPr>
            <a:r>
              <a:rPr lang="ko-KR" altLang="en-US" sz="1898" b="1">
                <a:latin typeface="맑은 고딕" panose="020B0503020000020004" pitchFamily="50" charset="-127"/>
                <a:ea typeface="맑은 고딕" panose="020B0503020000020004" pitchFamily="50" charset="-127"/>
              </a:rPr>
              <a:t>가중치</a:t>
            </a:r>
            <a:r>
              <a:rPr lang="en-US" altLang="ko-KR" sz="1898" b="1">
                <a:latin typeface="맑은 고딕" panose="020B0503020000020004" pitchFamily="50" charset="-127"/>
                <a:ea typeface="맑은 고딕" panose="020B0503020000020004" pitchFamily="50" charset="-127"/>
              </a:rPr>
              <a:t>(weight) </a:t>
            </a:r>
            <a:r>
              <a:rPr lang="en-US" altLang="ko-KR" sz="1898">
                <a:latin typeface="맑은 고딕" panose="020B0503020000020004" pitchFamily="50" charset="-127"/>
                <a:ea typeface="맑은 고딕" panose="020B0503020000020004" pitchFamily="50" charset="-127"/>
              </a:rPr>
              <a:t>: </a:t>
            </a:r>
            <a:r>
              <a:rPr lang="ko-KR" altLang="en-US" sz="1898">
                <a:latin typeface="맑은 고딕" panose="020B0503020000020004" pitchFamily="50" charset="-127"/>
                <a:ea typeface="맑은 고딕" panose="020B0503020000020004" pitchFamily="50" charset="-127"/>
              </a:rPr>
              <a:t>머신 러닝</a:t>
            </a:r>
            <a:r>
              <a:rPr lang="en-US" altLang="ko-KR" sz="1898">
                <a:latin typeface="맑은 고딕" panose="020B0503020000020004" pitchFamily="50" charset="-127"/>
                <a:ea typeface="맑은 고딕" panose="020B0503020000020004" pitchFamily="50" charset="-127"/>
              </a:rPr>
              <a:t>, </a:t>
            </a:r>
            <a:r>
              <a:rPr lang="ko-KR" altLang="en-US" sz="1898">
                <a:latin typeface="맑은 고딕" panose="020B0503020000020004" pitchFamily="50" charset="-127"/>
                <a:ea typeface="맑은 고딕" panose="020B0503020000020004" pitchFamily="50" charset="-127"/>
              </a:rPr>
              <a:t>딥러닝 모두 결국은 가장 효율적인 식을 찾는 것이 목표이며</a:t>
            </a:r>
            <a:r>
              <a:rPr lang="en-US" altLang="ko-KR" sz="1898">
                <a:latin typeface="맑은 고딕" panose="020B0503020000020004" pitchFamily="50" charset="-127"/>
                <a:ea typeface="맑은 고딕" panose="020B0503020000020004" pitchFamily="50" charset="-127"/>
              </a:rPr>
              <a:t>, </a:t>
            </a:r>
            <a:r>
              <a:rPr lang="ko-KR" altLang="en-US" sz="1898">
                <a:latin typeface="맑은 고딕" panose="020B0503020000020004" pitchFamily="50" charset="-127"/>
                <a:ea typeface="맑은 고딕" panose="020B0503020000020004" pitchFamily="50" charset="-127"/>
              </a:rPr>
              <a:t>이런 식 또는 식에 필요한 파라미터를 칭한다</a:t>
            </a:r>
            <a:r>
              <a:rPr lang="en-US" altLang="ko-KR" sz="1898">
                <a:latin typeface="맑은 고딕" panose="020B0503020000020004" pitchFamily="50" charset="-127"/>
                <a:ea typeface="맑은 고딕" panose="020B0503020000020004" pitchFamily="50" charset="-127"/>
              </a:rPr>
              <a:t>.</a:t>
            </a:r>
          </a:p>
          <a:p>
            <a:pPr marL="342900" indent="-342900">
              <a:buFont typeface="맑은 고딕" panose="020B0503020000020004" pitchFamily="50" charset="-127"/>
              <a:buChar char="◈"/>
            </a:pPr>
            <a:endParaRPr lang="en-US" altLang="ko-KR" sz="1898">
              <a:latin typeface="맑은 고딕" panose="020B0503020000020004" pitchFamily="50" charset="-127"/>
              <a:ea typeface="맑은 고딕" panose="020B0503020000020004" pitchFamily="50" charset="-127"/>
            </a:endParaRPr>
          </a:p>
          <a:p>
            <a:pPr marL="342900" indent="-342900">
              <a:buFont typeface="맑은 고딕" panose="020B0503020000020004" pitchFamily="50" charset="-127"/>
              <a:buChar char="◈"/>
            </a:pPr>
            <a:r>
              <a:rPr lang="ko-KR" altLang="en-US" sz="1898" b="1">
                <a:latin typeface="맑은 고딕" panose="020B0503020000020004" pitchFamily="50" charset="-127"/>
                <a:ea typeface="맑은 고딕" panose="020B0503020000020004" pitchFamily="50" charset="-127"/>
              </a:rPr>
              <a:t>손실함수</a:t>
            </a:r>
            <a:r>
              <a:rPr lang="en-US" altLang="ko-KR" sz="1898" b="1">
                <a:latin typeface="맑은 고딕" panose="020B0503020000020004" pitchFamily="50" charset="-127"/>
                <a:ea typeface="맑은 고딕" panose="020B0503020000020004" pitchFamily="50" charset="-127"/>
              </a:rPr>
              <a:t>(loss function) </a:t>
            </a:r>
            <a:r>
              <a:rPr lang="en-US" altLang="ko-KR" sz="1898">
                <a:latin typeface="맑은 고딕" panose="020B0503020000020004" pitchFamily="50" charset="-127"/>
                <a:ea typeface="맑은 고딕" panose="020B0503020000020004" pitchFamily="50" charset="-127"/>
              </a:rPr>
              <a:t>: </a:t>
            </a:r>
            <a:r>
              <a:rPr lang="ko-KR" altLang="en-US" sz="1898">
                <a:latin typeface="맑은 고딕" panose="020B0503020000020004" pitchFamily="50" charset="-127"/>
                <a:ea typeface="맑은 고딕" panose="020B0503020000020004" pitchFamily="50" charset="-127"/>
              </a:rPr>
              <a:t>타깃과 출력 값의 차이를 계산하는 함수이다</a:t>
            </a:r>
            <a:endParaRPr lang="en-US" altLang="ko-KR" sz="1898">
              <a:latin typeface="맑은 고딕" panose="020B0503020000020004" pitchFamily="50" charset="-127"/>
              <a:ea typeface="맑은 고딕" panose="020B0503020000020004" pitchFamily="50" charset="-127"/>
            </a:endParaRPr>
          </a:p>
          <a:p>
            <a:pPr marL="342900" indent="-342900">
              <a:buFont typeface="맑은 고딕" panose="020B0503020000020004" pitchFamily="50" charset="-127"/>
              <a:buChar char="◈"/>
            </a:pPr>
            <a:endParaRPr lang="ko-KR" altLang="en-US" sz="1898">
              <a:latin typeface="맑은 고딕" panose="020B0503020000020004" pitchFamily="50" charset="-127"/>
              <a:ea typeface="맑은 고딕" panose="020B0503020000020004" pitchFamily="50" charset="-127"/>
            </a:endParaRPr>
          </a:p>
          <a:p>
            <a:pPr marL="342900" indent="-342900">
              <a:buFont typeface="맑은 고딕" panose="020B0503020000020004" pitchFamily="50" charset="-127"/>
              <a:buChar char="◈"/>
            </a:pPr>
            <a:r>
              <a:rPr lang="ko-KR" altLang="en-US" sz="1898" b="1" err="1">
                <a:latin typeface="맑은 고딕" panose="020B0503020000020004" pitchFamily="50" charset="-127"/>
                <a:ea typeface="맑은 고딕" panose="020B0503020000020004" pitchFamily="50" charset="-127"/>
              </a:rPr>
              <a:t>역전파</a:t>
            </a:r>
            <a:r>
              <a:rPr lang="en-US" altLang="ko-KR" sz="1898" b="1">
                <a:latin typeface="맑은 고딕" panose="020B0503020000020004" pitchFamily="50" charset="-127"/>
                <a:ea typeface="맑은 고딕" panose="020B0503020000020004" pitchFamily="50" charset="-127"/>
              </a:rPr>
              <a:t>(Backpropagation) </a:t>
            </a:r>
            <a:r>
              <a:rPr lang="en-US" altLang="ko-KR" sz="1898">
                <a:latin typeface="맑은 고딕" panose="020B0503020000020004" pitchFamily="50" charset="-127"/>
                <a:ea typeface="맑은 고딕" panose="020B0503020000020004" pitchFamily="50" charset="-127"/>
              </a:rPr>
              <a:t>: </a:t>
            </a:r>
            <a:r>
              <a:rPr lang="ko-KR" altLang="en-US" sz="1898">
                <a:latin typeface="맑은 고딕" panose="020B0503020000020004" pitchFamily="50" charset="-127"/>
                <a:ea typeface="맑은 고딕" panose="020B0503020000020004" pitchFamily="50" charset="-127"/>
              </a:rPr>
              <a:t>손실함수의 결과를 개선하기 위해서 다시 결과에서부터 가중치를 수정하는 과정이다</a:t>
            </a:r>
            <a:r>
              <a:rPr lang="en-US" altLang="ko-KR" sz="1898">
                <a:latin typeface="맑은 고딕" panose="020B0503020000020004" pitchFamily="50" charset="-127"/>
                <a:ea typeface="맑은 고딕" panose="020B0503020000020004" pitchFamily="50" charset="-127"/>
              </a:rPr>
              <a:t>. </a:t>
            </a:r>
            <a:r>
              <a:rPr lang="ko-KR" altLang="en-US" sz="1898">
                <a:latin typeface="맑은 고딕" panose="020B0503020000020004" pitchFamily="50" charset="-127"/>
                <a:ea typeface="맑은 고딕" panose="020B0503020000020004" pitchFamily="50" charset="-127"/>
              </a:rPr>
              <a:t>이를 </a:t>
            </a:r>
            <a:r>
              <a:rPr lang="ko-KR" altLang="en-US" sz="1898" err="1">
                <a:latin typeface="맑은 고딕" panose="020B0503020000020004" pitchFamily="50" charset="-127"/>
                <a:ea typeface="맑은 고딕" panose="020B0503020000020004" pitchFamily="50" charset="-127"/>
              </a:rPr>
              <a:t>옵티마이저</a:t>
            </a:r>
            <a:r>
              <a:rPr lang="en-US" altLang="ko-KR" sz="1898">
                <a:latin typeface="맑은 고딕" panose="020B0503020000020004" pitchFamily="50" charset="-127"/>
                <a:ea typeface="맑은 고딕" panose="020B0503020000020004" pitchFamily="50" charset="-127"/>
              </a:rPr>
              <a:t>(optimizer)</a:t>
            </a:r>
            <a:r>
              <a:rPr lang="ko-KR" altLang="en-US" sz="1898">
                <a:latin typeface="맑은 고딕" panose="020B0503020000020004" pitchFamily="50" charset="-127"/>
                <a:ea typeface="맑은 고딕" panose="020B0503020000020004" pitchFamily="50" charset="-127"/>
              </a:rPr>
              <a:t>가 담당한다</a:t>
            </a:r>
            <a:r>
              <a:rPr lang="en-US" altLang="ko-KR" sz="1898">
                <a:latin typeface="맑은 고딕" panose="020B0503020000020004" pitchFamily="50" charset="-127"/>
                <a:ea typeface="맑은 고딕" panose="020B0503020000020004" pitchFamily="50" charset="-127"/>
              </a:rPr>
              <a:t>.</a:t>
            </a:r>
          </a:p>
        </p:txBody>
      </p:sp>
      <p:sp>
        <p:nvSpPr>
          <p:cNvPr id="3" name="텍스트 개체 틀 2">
            <a:extLst>
              <a:ext uri="{FF2B5EF4-FFF2-40B4-BE49-F238E27FC236}">
                <a16:creationId xmlns:a16="http://schemas.microsoft.com/office/drawing/2014/main" id="{A1CCD616-0D74-41DE-B889-5B4E356F8C8D}"/>
              </a:ext>
            </a:extLst>
          </p:cNvPr>
          <p:cNvSpPr>
            <a:spLocks noGrp="1"/>
          </p:cNvSpPr>
          <p:nvPr>
            <p:ph type="body" sz="quarter" idx="19"/>
          </p:nvPr>
        </p:nvSpPr>
        <p:spPr>
          <a:xfrm>
            <a:off x="276743" y="164293"/>
            <a:ext cx="5601544" cy="332399"/>
          </a:xfrm>
        </p:spPr>
        <p:txBody>
          <a:bodyPr/>
          <a:lstStyle/>
          <a:p>
            <a:r>
              <a:rPr lang="ko-KR" altLang="en-US" sz="2400" b="1">
                <a:solidFill>
                  <a:schemeClr val="tx1"/>
                </a:solidFill>
              </a:rPr>
              <a:t>딥러닝 작동 원리</a:t>
            </a:r>
          </a:p>
        </p:txBody>
      </p:sp>
      <p:sp>
        <p:nvSpPr>
          <p:cNvPr id="4" name="텍스트 개체 틀 3">
            <a:extLst>
              <a:ext uri="{FF2B5EF4-FFF2-40B4-BE49-F238E27FC236}">
                <a16:creationId xmlns:a16="http://schemas.microsoft.com/office/drawing/2014/main" id="{12AB33A5-C534-48EC-8B7F-E55B4A07F2CC}"/>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
        <p:nvSpPr>
          <p:cNvPr id="6" name="Rectangle 8">
            <a:extLst>
              <a:ext uri="{FF2B5EF4-FFF2-40B4-BE49-F238E27FC236}">
                <a16:creationId xmlns:a16="http://schemas.microsoft.com/office/drawing/2014/main" id="{78F6D248-338D-453E-8D13-74D168BFA0AB}"/>
              </a:ext>
            </a:extLst>
          </p:cNvPr>
          <p:cNvSpPr>
            <a:spLocks noChangeArrowheads="1"/>
          </p:cNvSpPr>
          <p:nvPr/>
        </p:nvSpPr>
        <p:spPr bwMode="auto">
          <a:xfrm>
            <a:off x="164468" y="796642"/>
            <a:ext cx="7848872" cy="400110"/>
          </a:xfrm>
          <a:prstGeom prst="rect">
            <a:avLst/>
          </a:prstGeom>
          <a:noFill/>
          <a:ln w="9525">
            <a:noFill/>
            <a:miter lim="800000"/>
            <a:headEnd/>
            <a:tailEnd/>
          </a:ln>
        </p:spPr>
        <p:txBody>
          <a:bodyPr wrap="square">
            <a:spAutoFit/>
          </a:bodyPr>
          <a:lstStyle/>
          <a:p>
            <a:pPr>
              <a:spcBef>
                <a:spcPct val="50000"/>
              </a:spcBef>
            </a:pPr>
            <a:r>
              <a:rPr lang="ko-KR" altLang="en-US" sz="2000" b="1">
                <a:latin typeface="+mj-ea"/>
                <a:ea typeface="+mj-ea"/>
              </a:rPr>
              <a:t>딥러닝 용어</a:t>
            </a:r>
          </a:p>
        </p:txBody>
      </p:sp>
    </p:spTree>
    <p:extLst>
      <p:ext uri="{BB962C8B-B14F-4D97-AF65-F5344CB8AC3E}">
        <p14:creationId xmlns:p14="http://schemas.microsoft.com/office/powerpoint/2010/main" val="3804653655"/>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TextBox 97">
            <a:extLst>
              <a:ext uri="{FF2B5EF4-FFF2-40B4-BE49-F238E27FC236}">
                <a16:creationId xmlns:a16="http://schemas.microsoft.com/office/drawing/2014/main" id="{F60AC3DA-F289-4C4D-B3A1-C2D3D8BD2F0D}"/>
              </a:ext>
            </a:extLst>
          </p:cNvPr>
          <p:cNvSpPr txBox="1"/>
          <p:nvPr/>
        </p:nvSpPr>
        <p:spPr>
          <a:xfrm>
            <a:off x="344977" y="854061"/>
            <a:ext cx="3238171" cy="400110"/>
          </a:xfrm>
          <a:prstGeom prst="rect">
            <a:avLst/>
          </a:prstGeom>
          <a:noFill/>
        </p:spPr>
        <p:txBody>
          <a:bodyPr wrap="square" rtlCol="0">
            <a:spAutoFit/>
          </a:bodyPr>
          <a:lstStyle/>
          <a:p>
            <a:pPr algn="l"/>
            <a:r>
              <a:rPr lang="ko-KR" altLang="en-US" sz="2000" b="1">
                <a:latin typeface="+mj-ea"/>
                <a:ea typeface="+mj-ea"/>
              </a:rPr>
              <a:t>배치 경사 하강법 적용</a:t>
            </a:r>
          </a:p>
        </p:txBody>
      </p:sp>
      <p:sp>
        <p:nvSpPr>
          <p:cNvPr id="8" name="직사각형 7">
            <a:extLst>
              <a:ext uri="{FF2B5EF4-FFF2-40B4-BE49-F238E27FC236}">
                <a16:creationId xmlns:a16="http://schemas.microsoft.com/office/drawing/2014/main" id="{6219C49E-B0AF-4808-BF80-A2128A80CCBC}"/>
              </a:ext>
            </a:extLst>
          </p:cNvPr>
          <p:cNvSpPr/>
          <p:nvPr/>
        </p:nvSpPr>
        <p:spPr>
          <a:xfrm>
            <a:off x="704528" y="1345456"/>
            <a:ext cx="8640960" cy="2308324"/>
          </a:xfrm>
          <a:prstGeom prst="rect">
            <a:avLst/>
          </a:prstGeom>
          <a:solidFill>
            <a:srgbClr val="E2E2F6"/>
          </a:solidFill>
        </p:spPr>
        <p:txBody>
          <a:bodyPr wrap="square">
            <a:spAutoFit/>
          </a:bodyPr>
          <a:lstStyle/>
          <a:p>
            <a:r>
              <a:rPr lang="en-US" altLang="ko-KR" sz="1600">
                <a:latin typeface="Consolas" panose="020B0609020204030204" pitchFamily="49" charset="0"/>
              </a:rPr>
              <a:t>def forpass(self, x):</a:t>
            </a:r>
          </a:p>
          <a:p>
            <a:r>
              <a:rPr lang="en-US" altLang="ko-KR" sz="1600">
                <a:latin typeface="Consolas" panose="020B0609020204030204" pitchFamily="49" charset="0"/>
              </a:rPr>
              <a:t>    z = np.dot(x, self.w) + self.b    # </a:t>
            </a:r>
            <a:r>
              <a:rPr lang="ko-KR" altLang="en-US" sz="1600">
                <a:latin typeface="Consolas" panose="020B0609020204030204" pitchFamily="49" charset="0"/>
              </a:rPr>
              <a:t>선형 출력을 계산합니다</a:t>
            </a:r>
            <a:r>
              <a:rPr lang="en-US" altLang="ko-KR" sz="1600">
                <a:latin typeface="Consolas" panose="020B0609020204030204" pitchFamily="49" charset="0"/>
              </a:rPr>
              <a:t>.</a:t>
            </a:r>
          </a:p>
          <a:p>
            <a:r>
              <a:rPr lang="en-US" altLang="ko-KR" sz="1600">
                <a:latin typeface="Consolas" panose="020B0609020204030204" pitchFamily="49" charset="0"/>
              </a:rPr>
              <a:t>    return z</a:t>
            </a:r>
          </a:p>
          <a:p>
            <a:endParaRPr lang="en-US" altLang="ko-KR" sz="1600">
              <a:latin typeface="Consolas" panose="020B0609020204030204" pitchFamily="49" charset="0"/>
            </a:endParaRPr>
          </a:p>
          <a:p>
            <a:r>
              <a:rPr lang="en-US" altLang="ko-KR" sz="1600">
                <a:latin typeface="Consolas" panose="020B0609020204030204" pitchFamily="49" charset="0"/>
              </a:rPr>
              <a:t>def backprop(self, x, err):</a:t>
            </a:r>
          </a:p>
          <a:p>
            <a:r>
              <a:rPr lang="en-US" altLang="ko-KR" sz="1600">
                <a:latin typeface="Consolas" panose="020B0609020204030204" pitchFamily="49" charset="0"/>
              </a:rPr>
              <a:t>    m = len(x)</a:t>
            </a:r>
          </a:p>
          <a:p>
            <a:r>
              <a:rPr lang="en-US" altLang="ko-KR" sz="1600">
                <a:latin typeface="Consolas" panose="020B0609020204030204" pitchFamily="49" charset="0"/>
              </a:rPr>
              <a:t>    w_grad = np.dot(x.T, err) / m     # </a:t>
            </a:r>
            <a:r>
              <a:rPr lang="ko-KR" altLang="en-US" sz="1600">
                <a:latin typeface="Consolas" panose="020B0609020204030204" pitchFamily="49" charset="0"/>
              </a:rPr>
              <a:t>가중치에 대한 그래디언트를 계산합니다</a:t>
            </a:r>
            <a:r>
              <a:rPr lang="en-US" altLang="ko-KR" sz="1600">
                <a:latin typeface="Consolas" panose="020B0609020204030204" pitchFamily="49" charset="0"/>
              </a:rPr>
              <a:t>.</a:t>
            </a:r>
          </a:p>
          <a:p>
            <a:r>
              <a:rPr lang="en-US" altLang="ko-KR" sz="1600">
                <a:latin typeface="Consolas" panose="020B0609020204030204" pitchFamily="49" charset="0"/>
              </a:rPr>
              <a:t>    b_grad = np.sum(err) / m          # </a:t>
            </a:r>
            <a:r>
              <a:rPr lang="ko-KR" altLang="en-US" sz="1600">
                <a:latin typeface="Consolas" panose="020B0609020204030204" pitchFamily="49" charset="0"/>
              </a:rPr>
              <a:t>절편에 대한 그래디언트를 계산합니다</a:t>
            </a:r>
            <a:r>
              <a:rPr lang="en-US" altLang="ko-KR" sz="1600">
                <a:latin typeface="Consolas" panose="020B0609020204030204" pitchFamily="49" charset="0"/>
              </a:rPr>
              <a:t>.</a:t>
            </a:r>
          </a:p>
          <a:p>
            <a:r>
              <a:rPr lang="en-US" altLang="ko-KR" sz="1600">
                <a:latin typeface="Consolas" panose="020B0609020204030204" pitchFamily="49" charset="0"/>
              </a:rPr>
              <a:t>    return w_grad, b_grad</a:t>
            </a:r>
            <a:endParaRPr lang="ko-KR" altLang="en-US" sz="1600">
              <a:latin typeface="Consolas" panose="020B0609020204030204" pitchFamily="49" charset="0"/>
            </a:endParaRPr>
          </a:p>
        </p:txBody>
      </p:sp>
      <p:grpSp>
        <p:nvGrpSpPr>
          <p:cNvPr id="3" name="그룹 2">
            <a:extLst>
              <a:ext uri="{FF2B5EF4-FFF2-40B4-BE49-F238E27FC236}">
                <a16:creationId xmlns:a16="http://schemas.microsoft.com/office/drawing/2014/main" id="{8E83D371-EC5C-4BE3-A7F4-41969EA29430}"/>
              </a:ext>
            </a:extLst>
          </p:cNvPr>
          <p:cNvGrpSpPr/>
          <p:nvPr/>
        </p:nvGrpSpPr>
        <p:grpSpPr>
          <a:xfrm>
            <a:off x="812272" y="4215308"/>
            <a:ext cx="254693" cy="2111827"/>
            <a:chOff x="4513277" y="4127383"/>
            <a:chExt cx="268448" cy="2225879"/>
          </a:xfrm>
        </p:grpSpPr>
        <p:sp>
          <p:nvSpPr>
            <p:cNvPr id="2" name="직사각형 1">
              <a:extLst>
                <a:ext uri="{FF2B5EF4-FFF2-40B4-BE49-F238E27FC236}">
                  <a16:creationId xmlns:a16="http://schemas.microsoft.com/office/drawing/2014/main" id="{24CDD649-031D-4A35-AD6B-F71331C71BBA}"/>
                </a:ext>
              </a:extLst>
            </p:cNvPr>
            <p:cNvSpPr/>
            <p:nvPr/>
          </p:nvSpPr>
          <p:spPr>
            <a:xfrm>
              <a:off x="4513277" y="4127383"/>
              <a:ext cx="268448" cy="26844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7F9A5C8-9C05-41B8-8D90-F8CC3BDAC2C0}"/>
                </a:ext>
              </a:extLst>
            </p:cNvPr>
            <p:cNvSpPr/>
            <p:nvPr/>
          </p:nvSpPr>
          <p:spPr>
            <a:xfrm>
              <a:off x="4513277" y="4407016"/>
              <a:ext cx="268448" cy="26844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D6CD26CC-BE7E-4652-BC17-3AD37D62F1A4}"/>
                </a:ext>
              </a:extLst>
            </p:cNvPr>
            <p:cNvSpPr/>
            <p:nvPr/>
          </p:nvSpPr>
          <p:spPr>
            <a:xfrm>
              <a:off x="4513277" y="4686649"/>
              <a:ext cx="268448" cy="26844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19FE03C-2E1D-41CC-977C-CB860B8BAFC0}"/>
                </a:ext>
              </a:extLst>
            </p:cNvPr>
            <p:cNvSpPr/>
            <p:nvPr/>
          </p:nvSpPr>
          <p:spPr>
            <a:xfrm>
              <a:off x="4513277" y="4966282"/>
              <a:ext cx="268448" cy="26844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4A79749B-E955-45F4-A04A-4E153D3C97A9}"/>
                </a:ext>
              </a:extLst>
            </p:cNvPr>
            <p:cNvSpPr/>
            <p:nvPr/>
          </p:nvSpPr>
          <p:spPr>
            <a:xfrm>
              <a:off x="4513277" y="5245915"/>
              <a:ext cx="268448" cy="26844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2F69DABF-A5AF-4189-AC8A-E4264A6FBDEB}"/>
                </a:ext>
              </a:extLst>
            </p:cNvPr>
            <p:cNvSpPr/>
            <p:nvPr/>
          </p:nvSpPr>
          <p:spPr>
            <a:xfrm>
              <a:off x="4513277" y="5525548"/>
              <a:ext cx="268448" cy="26844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a:t>
              </a:r>
              <a:endParaRPr lang="ko-KR" altLang="en-US" sz="132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8A9BB14C-873E-41CA-B429-DAF71CE12F8C}"/>
                </a:ext>
              </a:extLst>
            </p:cNvPr>
            <p:cNvSpPr/>
            <p:nvPr/>
          </p:nvSpPr>
          <p:spPr>
            <a:xfrm>
              <a:off x="4513277" y="5805181"/>
              <a:ext cx="268448" cy="26844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EABA9682-9B72-48AB-BE60-4F724A9A86F2}"/>
                </a:ext>
              </a:extLst>
            </p:cNvPr>
            <p:cNvSpPr/>
            <p:nvPr/>
          </p:nvSpPr>
          <p:spPr>
            <a:xfrm>
              <a:off x="4513277" y="6084814"/>
              <a:ext cx="268448" cy="26844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Consolas" panose="020B0609020204030204" pitchFamily="49" charset="0"/>
              </a:endParaRPr>
            </a:p>
          </p:txBody>
        </p:sp>
      </p:grpSp>
      <p:sp>
        <p:nvSpPr>
          <p:cNvPr id="17" name="직사각형 16">
            <a:extLst>
              <a:ext uri="{FF2B5EF4-FFF2-40B4-BE49-F238E27FC236}">
                <a16:creationId xmlns:a16="http://schemas.microsoft.com/office/drawing/2014/main" id="{8D46F3E9-8EA0-4734-8CFA-94E67BE12DC4}"/>
              </a:ext>
            </a:extLst>
          </p:cNvPr>
          <p:cNvSpPr/>
          <p:nvPr/>
        </p:nvSpPr>
        <p:spPr>
          <a:xfrm>
            <a:off x="1830422" y="4215308"/>
            <a:ext cx="254693" cy="2546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1</a:t>
            </a:r>
            <a:endParaRPr lang="ko-KR" altLang="en-US" sz="1328">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72F1D5DE-FF3F-40FD-A32C-B5B8E2FDCE5D}"/>
              </a:ext>
            </a:extLst>
          </p:cNvPr>
          <p:cNvSpPr/>
          <p:nvPr/>
        </p:nvSpPr>
        <p:spPr>
          <a:xfrm>
            <a:off x="1830422" y="4480613"/>
            <a:ext cx="254693" cy="2546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1</a:t>
            </a:r>
            <a:endParaRPr lang="ko-KR" altLang="en-US" sz="1328">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D22E0A47-C672-4F03-B6D4-7CA8F979CFDF}"/>
              </a:ext>
            </a:extLst>
          </p:cNvPr>
          <p:cNvSpPr/>
          <p:nvPr/>
        </p:nvSpPr>
        <p:spPr>
          <a:xfrm>
            <a:off x="1830422" y="4745918"/>
            <a:ext cx="254693" cy="2546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1</a:t>
            </a:r>
            <a:endParaRPr lang="ko-KR" altLang="en-US" sz="1328">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133556CD-D6D7-4394-B7F3-8E89CC365255}"/>
              </a:ext>
            </a:extLst>
          </p:cNvPr>
          <p:cNvSpPr/>
          <p:nvPr/>
        </p:nvSpPr>
        <p:spPr>
          <a:xfrm>
            <a:off x="1830422" y="5011222"/>
            <a:ext cx="254693" cy="2546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1</a:t>
            </a:r>
            <a:endParaRPr lang="ko-KR" altLang="en-US" sz="1328">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D2FA9AEB-093C-4882-94AE-CF2B7C18E27A}"/>
              </a:ext>
            </a:extLst>
          </p:cNvPr>
          <p:cNvSpPr/>
          <p:nvPr/>
        </p:nvSpPr>
        <p:spPr>
          <a:xfrm>
            <a:off x="1830422" y="5276527"/>
            <a:ext cx="254693" cy="2546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1</a:t>
            </a:r>
            <a:endParaRPr lang="ko-KR" altLang="en-US" sz="1328">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E531A9BB-6CAE-489C-94B6-A5E43FB60C78}"/>
              </a:ext>
            </a:extLst>
          </p:cNvPr>
          <p:cNvSpPr/>
          <p:nvPr/>
        </p:nvSpPr>
        <p:spPr>
          <a:xfrm>
            <a:off x="1830422" y="5541832"/>
            <a:ext cx="254693" cy="2546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a:t>
            </a:r>
            <a:endParaRPr lang="ko-KR" altLang="en-US" sz="1328">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6B7FAE69-A5E4-46C9-8EEF-C084961D8C0F}"/>
              </a:ext>
            </a:extLst>
          </p:cNvPr>
          <p:cNvSpPr/>
          <p:nvPr/>
        </p:nvSpPr>
        <p:spPr>
          <a:xfrm>
            <a:off x="1830422" y="5801830"/>
            <a:ext cx="254693" cy="2546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1</a:t>
            </a:r>
            <a:endParaRPr lang="ko-KR" altLang="en-US" sz="1328">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CACDEAE4-FE69-4BB6-86C3-26ADE0719E1F}"/>
              </a:ext>
            </a:extLst>
          </p:cNvPr>
          <p:cNvSpPr/>
          <p:nvPr/>
        </p:nvSpPr>
        <p:spPr>
          <a:xfrm>
            <a:off x="1830422" y="6072442"/>
            <a:ext cx="254693" cy="2546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1</a:t>
            </a:r>
            <a:endParaRPr lang="ko-KR" altLang="en-US" sz="1328">
              <a:solidFill>
                <a:schemeClr val="tx1"/>
              </a:solidFill>
              <a:latin typeface="Consolas" panose="020B0609020204030204" pitchFamily="49" charset="0"/>
            </a:endParaRPr>
          </a:p>
        </p:txBody>
      </p:sp>
      <p:cxnSp>
        <p:nvCxnSpPr>
          <p:cNvPr id="5" name="직선 화살표 연결선 4">
            <a:extLst>
              <a:ext uri="{FF2B5EF4-FFF2-40B4-BE49-F238E27FC236}">
                <a16:creationId xmlns:a16="http://schemas.microsoft.com/office/drawing/2014/main" id="{75B3AE4F-D881-4F60-A64F-7FB542666B6B}"/>
              </a:ext>
            </a:extLst>
          </p:cNvPr>
          <p:cNvCxnSpPr>
            <a:cxnSpLocks/>
          </p:cNvCxnSpPr>
          <p:nvPr/>
        </p:nvCxnSpPr>
        <p:spPr>
          <a:xfrm flipH="1" flipV="1">
            <a:off x="2085115" y="4342655"/>
            <a:ext cx="770794" cy="10612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120EEB38-BE77-4AE0-88E0-F5FB53A9D536}"/>
              </a:ext>
            </a:extLst>
          </p:cNvPr>
          <p:cNvCxnSpPr>
            <a:cxnSpLocks/>
            <a:endCxn id="18" idx="3"/>
          </p:cNvCxnSpPr>
          <p:nvPr/>
        </p:nvCxnSpPr>
        <p:spPr>
          <a:xfrm flipH="1" flipV="1">
            <a:off x="2085115" y="4607959"/>
            <a:ext cx="770794" cy="7959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직선 화살표 연결선 31">
            <a:extLst>
              <a:ext uri="{FF2B5EF4-FFF2-40B4-BE49-F238E27FC236}">
                <a16:creationId xmlns:a16="http://schemas.microsoft.com/office/drawing/2014/main" id="{EDAFB14D-589F-48EF-A3F5-EFC0CD25678F}"/>
              </a:ext>
            </a:extLst>
          </p:cNvPr>
          <p:cNvCxnSpPr>
            <a:cxnSpLocks/>
            <a:endCxn id="19" idx="3"/>
          </p:cNvCxnSpPr>
          <p:nvPr/>
        </p:nvCxnSpPr>
        <p:spPr>
          <a:xfrm flipH="1" flipV="1">
            <a:off x="2085115" y="4873264"/>
            <a:ext cx="770794" cy="5306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5A9475D0-3414-400B-B16B-EA1024EA179A}"/>
              </a:ext>
            </a:extLst>
          </p:cNvPr>
          <p:cNvCxnSpPr>
            <a:cxnSpLocks/>
            <a:endCxn id="20" idx="3"/>
          </p:cNvCxnSpPr>
          <p:nvPr/>
        </p:nvCxnSpPr>
        <p:spPr>
          <a:xfrm flipH="1" flipV="1">
            <a:off x="2085115" y="5138569"/>
            <a:ext cx="770794" cy="2653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직선 화살표 연결선 37">
            <a:extLst>
              <a:ext uri="{FF2B5EF4-FFF2-40B4-BE49-F238E27FC236}">
                <a16:creationId xmlns:a16="http://schemas.microsoft.com/office/drawing/2014/main" id="{9753B1F2-5685-4683-B194-47916359ED48}"/>
              </a:ext>
            </a:extLst>
          </p:cNvPr>
          <p:cNvCxnSpPr>
            <a:cxnSpLocks/>
            <a:endCxn id="21" idx="3"/>
          </p:cNvCxnSpPr>
          <p:nvPr/>
        </p:nvCxnSpPr>
        <p:spPr>
          <a:xfrm flipH="1">
            <a:off x="2085115" y="5403874"/>
            <a:ext cx="77079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3A490CAE-7DDD-4267-A506-52321ED40CD8}"/>
              </a:ext>
            </a:extLst>
          </p:cNvPr>
          <p:cNvCxnSpPr>
            <a:cxnSpLocks/>
            <a:endCxn id="22" idx="3"/>
          </p:cNvCxnSpPr>
          <p:nvPr/>
        </p:nvCxnSpPr>
        <p:spPr>
          <a:xfrm flipH="1">
            <a:off x="2085115" y="5403874"/>
            <a:ext cx="770794" cy="2653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직선 화살표 연결선 43">
            <a:extLst>
              <a:ext uri="{FF2B5EF4-FFF2-40B4-BE49-F238E27FC236}">
                <a16:creationId xmlns:a16="http://schemas.microsoft.com/office/drawing/2014/main" id="{2753A179-D66F-4285-AC5B-ED24347A3267}"/>
              </a:ext>
            </a:extLst>
          </p:cNvPr>
          <p:cNvCxnSpPr>
            <a:cxnSpLocks/>
            <a:endCxn id="23" idx="3"/>
          </p:cNvCxnSpPr>
          <p:nvPr/>
        </p:nvCxnSpPr>
        <p:spPr>
          <a:xfrm flipH="1">
            <a:off x="2085115" y="5403874"/>
            <a:ext cx="770794" cy="5253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D9F0B3EF-3963-4B19-83B8-1258CA841BCC}"/>
              </a:ext>
            </a:extLst>
          </p:cNvPr>
          <p:cNvCxnSpPr>
            <a:cxnSpLocks/>
            <a:endCxn id="24" idx="3"/>
          </p:cNvCxnSpPr>
          <p:nvPr/>
        </p:nvCxnSpPr>
        <p:spPr>
          <a:xfrm flipH="1">
            <a:off x="2085115" y="5403874"/>
            <a:ext cx="770794" cy="7959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393FE5CC-4BB8-49EF-A208-B5194187DDCA}"/>
              </a:ext>
            </a:extLst>
          </p:cNvPr>
          <p:cNvSpPr txBox="1"/>
          <p:nvPr/>
        </p:nvSpPr>
        <p:spPr>
          <a:xfrm>
            <a:off x="1289822" y="5000611"/>
            <a:ext cx="344966" cy="442750"/>
          </a:xfrm>
          <a:prstGeom prst="rect">
            <a:avLst/>
          </a:prstGeom>
          <a:noFill/>
        </p:spPr>
        <p:txBody>
          <a:bodyPr wrap="non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48" name="TextBox 47">
            <a:extLst>
              <a:ext uri="{FF2B5EF4-FFF2-40B4-BE49-F238E27FC236}">
                <a16:creationId xmlns:a16="http://schemas.microsoft.com/office/drawing/2014/main" id="{BDBE2BEC-E350-46F5-80F8-F763D119B264}"/>
              </a:ext>
            </a:extLst>
          </p:cNvPr>
          <p:cNvSpPr txBox="1"/>
          <p:nvPr/>
        </p:nvSpPr>
        <p:spPr>
          <a:xfrm>
            <a:off x="2245637" y="4149080"/>
            <a:ext cx="1483227" cy="369332"/>
          </a:xfrm>
          <a:prstGeom prst="rect">
            <a:avLst/>
          </a:prstGeom>
          <a:noFill/>
        </p:spPr>
        <p:txBody>
          <a:bodyPr wrap="none" rtlCol="0">
            <a:spAutoFit/>
          </a:bodyPr>
          <a:lstStyle/>
          <a:p>
            <a:pPr algn="l"/>
            <a:r>
              <a:rPr lang="en-US" altLang="ko-KR" b="1">
                <a:latin typeface="+mj-ea"/>
                <a:ea typeface="+mj-ea"/>
              </a:rPr>
              <a:t>Repeat </a:t>
            </a:r>
            <a:r>
              <a:rPr lang="ko-KR" altLang="en-US" b="1">
                <a:latin typeface="+mj-ea"/>
                <a:ea typeface="+mj-ea"/>
              </a:rPr>
              <a:t>연산</a:t>
            </a:r>
          </a:p>
        </p:txBody>
      </p:sp>
      <p:sp>
        <p:nvSpPr>
          <p:cNvPr id="52" name="TextBox 51">
            <a:extLst>
              <a:ext uri="{FF2B5EF4-FFF2-40B4-BE49-F238E27FC236}">
                <a16:creationId xmlns:a16="http://schemas.microsoft.com/office/drawing/2014/main" id="{EF6F3E13-4C7C-4233-8A6D-17072C6FE22C}"/>
              </a:ext>
            </a:extLst>
          </p:cNvPr>
          <p:cNvSpPr txBox="1"/>
          <p:nvPr/>
        </p:nvSpPr>
        <p:spPr>
          <a:xfrm>
            <a:off x="7473795" y="4051413"/>
            <a:ext cx="1784463" cy="923330"/>
          </a:xfrm>
          <a:prstGeom prst="rect">
            <a:avLst/>
          </a:prstGeom>
          <a:noFill/>
        </p:spPr>
        <p:txBody>
          <a:bodyPr wrap="none" rtlCol="0">
            <a:spAutoFit/>
          </a:bodyPr>
          <a:lstStyle/>
          <a:p>
            <a:pPr algn="l"/>
            <a:r>
              <a:rPr lang="en-US" altLang="ko-KR" b="1">
                <a:latin typeface="+mj-ea"/>
                <a:ea typeface="+mj-ea"/>
              </a:rPr>
              <a:t>Repeat </a:t>
            </a:r>
            <a:r>
              <a:rPr lang="ko-KR" altLang="en-US" b="1">
                <a:latin typeface="+mj-ea"/>
                <a:ea typeface="+mj-ea"/>
              </a:rPr>
              <a:t>연산의</a:t>
            </a:r>
            <a:endParaRPr lang="en-US" altLang="ko-KR" b="1">
              <a:latin typeface="+mj-ea"/>
              <a:ea typeface="+mj-ea"/>
            </a:endParaRPr>
          </a:p>
          <a:p>
            <a:pPr algn="l"/>
            <a:r>
              <a:rPr lang="ko-KR" altLang="en-US" b="1">
                <a:latin typeface="+mj-ea"/>
                <a:ea typeface="+mj-ea"/>
              </a:rPr>
              <a:t>미분은</a:t>
            </a:r>
            <a:endParaRPr lang="en-US" altLang="ko-KR" b="1">
              <a:latin typeface="+mj-ea"/>
              <a:ea typeface="+mj-ea"/>
            </a:endParaRPr>
          </a:p>
          <a:p>
            <a:pPr algn="l"/>
            <a:r>
              <a:rPr lang="ko-KR" altLang="en-US" b="1">
                <a:latin typeface="+mj-ea"/>
                <a:ea typeface="+mj-ea"/>
              </a:rPr>
              <a:t>세로의 합이다</a:t>
            </a:r>
            <a:r>
              <a:rPr lang="en-US" altLang="ko-KR" b="1">
                <a:latin typeface="+mj-ea"/>
                <a:ea typeface="+mj-ea"/>
              </a:rPr>
              <a:t>. </a:t>
            </a:r>
          </a:p>
        </p:txBody>
      </p:sp>
      <p:sp>
        <p:nvSpPr>
          <p:cNvPr id="53" name="직사각형 52">
            <a:extLst>
              <a:ext uri="{FF2B5EF4-FFF2-40B4-BE49-F238E27FC236}">
                <a16:creationId xmlns:a16="http://schemas.microsoft.com/office/drawing/2014/main" id="{9CF06D63-BEDF-4315-A6D8-B02F6C34390C}"/>
              </a:ext>
            </a:extLst>
          </p:cNvPr>
          <p:cNvSpPr/>
          <p:nvPr/>
        </p:nvSpPr>
        <p:spPr>
          <a:xfrm>
            <a:off x="4449142" y="4259321"/>
            <a:ext cx="254693" cy="2546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1</a:t>
            </a:r>
            <a:endParaRPr lang="ko-KR" altLang="en-US" sz="1328">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4A7E0C99-CB33-4B4A-9F69-0BC6420EB446}"/>
              </a:ext>
            </a:extLst>
          </p:cNvPr>
          <p:cNvSpPr/>
          <p:nvPr/>
        </p:nvSpPr>
        <p:spPr>
          <a:xfrm>
            <a:off x="4449142" y="4524625"/>
            <a:ext cx="254693" cy="2546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2</a:t>
            </a:r>
            <a:endParaRPr lang="ko-KR" altLang="en-US" sz="1328">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2C2853A0-11FC-4644-A92E-6209030C7760}"/>
              </a:ext>
            </a:extLst>
          </p:cNvPr>
          <p:cNvSpPr/>
          <p:nvPr/>
        </p:nvSpPr>
        <p:spPr>
          <a:xfrm>
            <a:off x="4449142" y="4789930"/>
            <a:ext cx="254693" cy="2546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3</a:t>
            </a:r>
            <a:endParaRPr lang="ko-KR" altLang="en-US" sz="1328">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3B278766-DC41-4B1C-B7BD-751BB0F07459}"/>
              </a:ext>
            </a:extLst>
          </p:cNvPr>
          <p:cNvSpPr/>
          <p:nvPr/>
        </p:nvSpPr>
        <p:spPr>
          <a:xfrm>
            <a:off x="4449142" y="5055235"/>
            <a:ext cx="254693" cy="2546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5</a:t>
            </a:r>
            <a:endParaRPr lang="ko-KR" altLang="en-US" sz="1328">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FC0A8C23-F0EE-413F-B618-55419A6EFA76}"/>
              </a:ext>
            </a:extLst>
          </p:cNvPr>
          <p:cNvSpPr/>
          <p:nvPr/>
        </p:nvSpPr>
        <p:spPr>
          <a:xfrm>
            <a:off x="4449142" y="5320540"/>
            <a:ext cx="254693" cy="2546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1</a:t>
            </a:r>
            <a:endParaRPr lang="ko-KR" altLang="en-US" sz="1328">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9995BD9C-2D09-46FB-8BD7-81A42BA54F33}"/>
              </a:ext>
            </a:extLst>
          </p:cNvPr>
          <p:cNvSpPr/>
          <p:nvPr/>
        </p:nvSpPr>
        <p:spPr>
          <a:xfrm>
            <a:off x="4449142" y="5585845"/>
            <a:ext cx="254693" cy="2546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a:t>
            </a:r>
            <a:endParaRPr lang="ko-KR" altLang="en-US" sz="1328">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F734A684-BCC7-47BF-8BE2-1CB170E8A56B}"/>
              </a:ext>
            </a:extLst>
          </p:cNvPr>
          <p:cNvSpPr/>
          <p:nvPr/>
        </p:nvSpPr>
        <p:spPr>
          <a:xfrm>
            <a:off x="4449142" y="5845842"/>
            <a:ext cx="254693" cy="2546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2</a:t>
            </a:r>
            <a:endParaRPr lang="ko-KR" altLang="en-US" sz="1328">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201E360E-5401-452F-B6DC-0F643B58A15F}"/>
              </a:ext>
            </a:extLst>
          </p:cNvPr>
          <p:cNvSpPr/>
          <p:nvPr/>
        </p:nvSpPr>
        <p:spPr>
          <a:xfrm>
            <a:off x="4449142" y="6116454"/>
            <a:ext cx="254693" cy="2546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2</a:t>
            </a:r>
            <a:endParaRPr lang="ko-KR" altLang="en-US" sz="1328">
              <a:solidFill>
                <a:schemeClr val="tx1"/>
              </a:solidFill>
              <a:latin typeface="Consolas" panose="020B0609020204030204" pitchFamily="49" charset="0"/>
            </a:endParaRPr>
          </a:p>
        </p:txBody>
      </p:sp>
      <p:cxnSp>
        <p:nvCxnSpPr>
          <p:cNvPr id="62" name="직선 화살표 연결선 61">
            <a:extLst>
              <a:ext uri="{FF2B5EF4-FFF2-40B4-BE49-F238E27FC236}">
                <a16:creationId xmlns:a16="http://schemas.microsoft.com/office/drawing/2014/main" id="{11EEC837-3208-43AB-8057-512239F76A5D}"/>
              </a:ext>
            </a:extLst>
          </p:cNvPr>
          <p:cNvCxnSpPr>
            <a:cxnSpLocks/>
          </p:cNvCxnSpPr>
          <p:nvPr/>
        </p:nvCxnSpPr>
        <p:spPr>
          <a:xfrm flipH="1" flipV="1">
            <a:off x="4703835" y="4386667"/>
            <a:ext cx="770794" cy="1061219"/>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3" name="직선 화살표 연결선 62">
            <a:extLst>
              <a:ext uri="{FF2B5EF4-FFF2-40B4-BE49-F238E27FC236}">
                <a16:creationId xmlns:a16="http://schemas.microsoft.com/office/drawing/2014/main" id="{DBF7181F-7C77-4CFE-9C1B-DDAAB83DE60E}"/>
              </a:ext>
            </a:extLst>
          </p:cNvPr>
          <p:cNvCxnSpPr>
            <a:cxnSpLocks/>
            <a:endCxn id="54" idx="3"/>
          </p:cNvCxnSpPr>
          <p:nvPr/>
        </p:nvCxnSpPr>
        <p:spPr>
          <a:xfrm flipH="1" flipV="1">
            <a:off x="4703835" y="4651972"/>
            <a:ext cx="770794" cy="795915"/>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4" name="직선 화살표 연결선 63">
            <a:extLst>
              <a:ext uri="{FF2B5EF4-FFF2-40B4-BE49-F238E27FC236}">
                <a16:creationId xmlns:a16="http://schemas.microsoft.com/office/drawing/2014/main" id="{D2D783A1-DCF7-44D2-944A-C2144EA84BC0}"/>
              </a:ext>
            </a:extLst>
          </p:cNvPr>
          <p:cNvCxnSpPr>
            <a:cxnSpLocks/>
            <a:endCxn id="55" idx="3"/>
          </p:cNvCxnSpPr>
          <p:nvPr/>
        </p:nvCxnSpPr>
        <p:spPr>
          <a:xfrm flipH="1" flipV="1">
            <a:off x="4703835" y="4917277"/>
            <a:ext cx="770794" cy="530610"/>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AF058F8A-5D8E-48C5-A88E-C940CF4CB572}"/>
              </a:ext>
            </a:extLst>
          </p:cNvPr>
          <p:cNvCxnSpPr>
            <a:cxnSpLocks/>
            <a:endCxn id="56" idx="3"/>
          </p:cNvCxnSpPr>
          <p:nvPr/>
        </p:nvCxnSpPr>
        <p:spPr>
          <a:xfrm flipH="1" flipV="1">
            <a:off x="4703835" y="5182582"/>
            <a:ext cx="770794" cy="265305"/>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6" name="직선 화살표 연결선 65">
            <a:extLst>
              <a:ext uri="{FF2B5EF4-FFF2-40B4-BE49-F238E27FC236}">
                <a16:creationId xmlns:a16="http://schemas.microsoft.com/office/drawing/2014/main" id="{F2F43A10-B165-40D0-B768-BE7C90BCEA7B}"/>
              </a:ext>
            </a:extLst>
          </p:cNvPr>
          <p:cNvCxnSpPr>
            <a:cxnSpLocks/>
            <a:endCxn id="57" idx="3"/>
          </p:cNvCxnSpPr>
          <p:nvPr/>
        </p:nvCxnSpPr>
        <p:spPr>
          <a:xfrm flipH="1">
            <a:off x="4703835" y="5447886"/>
            <a:ext cx="770794" cy="0"/>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7" name="직선 화살표 연결선 66">
            <a:extLst>
              <a:ext uri="{FF2B5EF4-FFF2-40B4-BE49-F238E27FC236}">
                <a16:creationId xmlns:a16="http://schemas.microsoft.com/office/drawing/2014/main" id="{18144B4D-2B5E-4A08-B8B7-C4A4AEE251AF}"/>
              </a:ext>
            </a:extLst>
          </p:cNvPr>
          <p:cNvCxnSpPr>
            <a:cxnSpLocks/>
            <a:endCxn id="58" idx="3"/>
          </p:cNvCxnSpPr>
          <p:nvPr/>
        </p:nvCxnSpPr>
        <p:spPr>
          <a:xfrm flipH="1">
            <a:off x="4703835" y="5447887"/>
            <a:ext cx="770794" cy="265305"/>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8" name="직선 화살표 연결선 67">
            <a:extLst>
              <a:ext uri="{FF2B5EF4-FFF2-40B4-BE49-F238E27FC236}">
                <a16:creationId xmlns:a16="http://schemas.microsoft.com/office/drawing/2014/main" id="{6692B9F7-7FB4-4890-BADE-58CC14D3D849}"/>
              </a:ext>
            </a:extLst>
          </p:cNvPr>
          <p:cNvCxnSpPr>
            <a:cxnSpLocks/>
            <a:endCxn id="59" idx="3"/>
          </p:cNvCxnSpPr>
          <p:nvPr/>
        </p:nvCxnSpPr>
        <p:spPr>
          <a:xfrm flipH="1">
            <a:off x="4703835" y="5447887"/>
            <a:ext cx="770794" cy="525302"/>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9" name="직선 화살표 연결선 68">
            <a:extLst>
              <a:ext uri="{FF2B5EF4-FFF2-40B4-BE49-F238E27FC236}">
                <a16:creationId xmlns:a16="http://schemas.microsoft.com/office/drawing/2014/main" id="{9805DB37-BBEA-4158-B498-B841ECA8E316}"/>
              </a:ext>
            </a:extLst>
          </p:cNvPr>
          <p:cNvCxnSpPr>
            <a:cxnSpLocks/>
            <a:endCxn id="60" idx="3"/>
          </p:cNvCxnSpPr>
          <p:nvPr/>
        </p:nvCxnSpPr>
        <p:spPr>
          <a:xfrm flipH="1">
            <a:off x="4703835" y="5447887"/>
            <a:ext cx="770794" cy="795915"/>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8BD05533-1920-483D-8F06-0EE6315E7BFA}"/>
              </a:ext>
            </a:extLst>
          </p:cNvPr>
          <p:cNvSpPr txBox="1"/>
          <p:nvPr/>
        </p:nvSpPr>
        <p:spPr>
          <a:xfrm>
            <a:off x="4864358" y="4193092"/>
            <a:ext cx="2257477" cy="369332"/>
          </a:xfrm>
          <a:prstGeom prst="rect">
            <a:avLst/>
          </a:prstGeom>
          <a:noFill/>
        </p:spPr>
        <p:txBody>
          <a:bodyPr wrap="none" rtlCol="0">
            <a:spAutoFit/>
          </a:bodyPr>
          <a:lstStyle/>
          <a:p>
            <a:pPr algn="l"/>
            <a:r>
              <a:rPr lang="en-US" altLang="ko-KR" b="1">
                <a:latin typeface="+mj-ea"/>
                <a:ea typeface="+mj-ea"/>
              </a:rPr>
              <a:t>Repeat </a:t>
            </a:r>
            <a:r>
              <a:rPr lang="ko-KR" altLang="en-US" b="1">
                <a:latin typeface="+mj-ea"/>
                <a:ea typeface="+mj-ea"/>
              </a:rPr>
              <a:t>연산의 미분</a:t>
            </a:r>
          </a:p>
        </p:txBody>
      </p:sp>
      <p:sp>
        <p:nvSpPr>
          <p:cNvPr id="71" name="TextBox 70">
            <a:extLst>
              <a:ext uri="{FF2B5EF4-FFF2-40B4-BE49-F238E27FC236}">
                <a16:creationId xmlns:a16="http://schemas.microsoft.com/office/drawing/2014/main" id="{21C1A136-66E1-421F-8BB1-530685A05FF4}"/>
              </a:ext>
            </a:extLst>
          </p:cNvPr>
          <p:cNvSpPr txBox="1"/>
          <p:nvPr/>
        </p:nvSpPr>
        <p:spPr>
          <a:xfrm>
            <a:off x="4864357" y="3592238"/>
            <a:ext cx="1071127" cy="369332"/>
          </a:xfrm>
          <a:prstGeom prst="rect">
            <a:avLst/>
          </a:prstGeom>
          <a:noFill/>
        </p:spPr>
        <p:txBody>
          <a:bodyPr wrap="none" rtlCol="0">
            <a:spAutoFit/>
          </a:bodyPr>
          <a:lstStyle/>
          <a:p>
            <a:pPr algn="l"/>
            <a:r>
              <a:rPr lang="en-US" altLang="ko-KR">
                <a:latin typeface="Consolas" panose="020B0609020204030204" pitchFamily="49" charset="0"/>
              </a:rPr>
              <a:t>(364,1)</a:t>
            </a:r>
            <a:endParaRPr lang="ko-KR" altLang="en-US">
              <a:latin typeface="고도 M" panose="02000503000000020004" pitchFamily="2" charset="-127"/>
              <a:ea typeface="고도 M" panose="02000503000000020004" pitchFamily="2" charset="-127"/>
            </a:endParaRPr>
          </a:p>
        </p:txBody>
      </p:sp>
      <p:sp>
        <p:nvSpPr>
          <p:cNvPr id="49" name="화살표: 아래쪽 48">
            <a:extLst>
              <a:ext uri="{FF2B5EF4-FFF2-40B4-BE49-F238E27FC236}">
                <a16:creationId xmlns:a16="http://schemas.microsoft.com/office/drawing/2014/main" id="{F393DBBB-A6AF-4BB9-9A29-9DA2B95AAF4C}"/>
              </a:ext>
            </a:extLst>
          </p:cNvPr>
          <p:cNvSpPr/>
          <p:nvPr/>
        </p:nvSpPr>
        <p:spPr>
          <a:xfrm>
            <a:off x="4106919" y="4259321"/>
            <a:ext cx="254693" cy="1984480"/>
          </a:xfrm>
          <a:prstGeom prst="downArrow">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90E39796-1487-48AA-BC0F-F68E45330353}"/>
              </a:ext>
            </a:extLst>
          </p:cNvPr>
          <p:cNvSpPr/>
          <p:nvPr/>
        </p:nvSpPr>
        <p:spPr>
          <a:xfrm>
            <a:off x="4449142" y="6486675"/>
            <a:ext cx="254693" cy="2546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Consolas" panose="020B0609020204030204" pitchFamily="49" charset="0"/>
            </a:endParaRPr>
          </a:p>
        </p:txBody>
      </p:sp>
      <p:sp>
        <p:nvSpPr>
          <p:cNvPr id="72" name="TextBox 71">
            <a:extLst>
              <a:ext uri="{FF2B5EF4-FFF2-40B4-BE49-F238E27FC236}">
                <a16:creationId xmlns:a16="http://schemas.microsoft.com/office/drawing/2014/main" id="{B30240C0-9769-437E-8161-645FF4F4F9D2}"/>
              </a:ext>
            </a:extLst>
          </p:cNvPr>
          <p:cNvSpPr txBox="1"/>
          <p:nvPr/>
        </p:nvSpPr>
        <p:spPr>
          <a:xfrm>
            <a:off x="924767" y="3657912"/>
            <a:ext cx="1451038" cy="369332"/>
          </a:xfrm>
          <a:prstGeom prst="rect">
            <a:avLst/>
          </a:prstGeom>
          <a:noFill/>
        </p:spPr>
        <p:txBody>
          <a:bodyPr wrap="none" rtlCol="0">
            <a:spAutoFit/>
          </a:bodyPr>
          <a:lstStyle/>
          <a:p>
            <a:pPr algn="l"/>
            <a:r>
              <a:rPr lang="en-US" altLang="ko-KR">
                <a:latin typeface="Consolas" panose="020B0609020204030204" pitchFamily="49" charset="0"/>
                <a:ea typeface="고도 M" panose="02000503000000020004" pitchFamily="2" charset="-127"/>
              </a:rPr>
              <a:t>self.b = 1</a:t>
            </a:r>
            <a:endParaRPr lang="ko-KR" altLang="en-US">
              <a:latin typeface="고도 M" panose="02000503000000020004" pitchFamily="2" charset="-127"/>
              <a:ea typeface="고도 M" panose="02000503000000020004" pitchFamily="2" charset="-127"/>
            </a:endParaRPr>
          </a:p>
        </p:txBody>
      </p:sp>
      <p:sp>
        <p:nvSpPr>
          <p:cNvPr id="73" name="TextBox 72">
            <a:extLst>
              <a:ext uri="{FF2B5EF4-FFF2-40B4-BE49-F238E27FC236}">
                <a16:creationId xmlns:a16="http://schemas.microsoft.com/office/drawing/2014/main" id="{01E94B2E-A9B9-4D9E-9CF1-4D8482F1E434}"/>
              </a:ext>
            </a:extLst>
          </p:cNvPr>
          <p:cNvSpPr txBox="1"/>
          <p:nvPr/>
        </p:nvSpPr>
        <p:spPr>
          <a:xfrm>
            <a:off x="4207893" y="3584377"/>
            <a:ext cx="564578" cy="369332"/>
          </a:xfrm>
          <a:prstGeom prst="rect">
            <a:avLst/>
          </a:prstGeom>
          <a:noFill/>
        </p:spPr>
        <p:txBody>
          <a:bodyPr wrap="none" rtlCol="0">
            <a:spAutoFit/>
          </a:bodyPr>
          <a:lstStyle/>
          <a:p>
            <a:pPr algn="l"/>
            <a:r>
              <a:rPr lang="en-US" altLang="ko-KR">
                <a:latin typeface="Consolas" panose="020B0609020204030204" pitchFamily="49" charset="0"/>
              </a:rPr>
              <a:t>err</a:t>
            </a:r>
            <a:endParaRPr lang="ko-KR" altLang="en-US">
              <a:latin typeface="고도 M" panose="02000503000000020004" pitchFamily="2" charset="-127"/>
              <a:ea typeface="고도 M" panose="02000503000000020004" pitchFamily="2" charset="-127"/>
            </a:endParaRPr>
          </a:p>
        </p:txBody>
      </p:sp>
      <p:sp>
        <p:nvSpPr>
          <p:cNvPr id="75" name="TextBox 74">
            <a:extLst>
              <a:ext uri="{FF2B5EF4-FFF2-40B4-BE49-F238E27FC236}">
                <a16:creationId xmlns:a16="http://schemas.microsoft.com/office/drawing/2014/main" id="{B9F9FB14-4A22-4E26-AC7A-BC77A2AF2BF7}"/>
              </a:ext>
            </a:extLst>
          </p:cNvPr>
          <p:cNvSpPr txBox="1"/>
          <p:nvPr/>
        </p:nvSpPr>
        <p:spPr>
          <a:xfrm>
            <a:off x="5474629" y="5763861"/>
            <a:ext cx="4031873" cy="442750"/>
          </a:xfrm>
          <a:prstGeom prst="rect">
            <a:avLst/>
          </a:prstGeom>
          <a:noFill/>
        </p:spPr>
        <p:txBody>
          <a:bodyPr wrap="none" rtlCol="0">
            <a:spAutoFit/>
          </a:bodyPr>
          <a:lstStyle/>
          <a:p>
            <a:pPr algn="l"/>
            <a:r>
              <a:rPr lang="en-US" altLang="ko-KR" sz="2277">
                <a:latin typeface="Consolas" panose="020B0609020204030204" pitchFamily="49" charset="0"/>
                <a:ea typeface="고도 M" panose="02000503000000020004" pitchFamily="2" charset="-127"/>
              </a:rPr>
              <a:t>self.b = self.b - b_grad</a:t>
            </a:r>
            <a:endParaRPr lang="ko-KR" altLang="en-US" sz="2277">
              <a:latin typeface="고도 M" panose="02000503000000020004" pitchFamily="2" charset="-127"/>
              <a:ea typeface="고도 M" panose="02000503000000020004" pitchFamily="2" charset="-127"/>
            </a:endParaRPr>
          </a:p>
        </p:txBody>
      </p:sp>
      <p:sp>
        <p:nvSpPr>
          <p:cNvPr id="4" name="텍스트 개체 틀 3">
            <a:extLst>
              <a:ext uri="{FF2B5EF4-FFF2-40B4-BE49-F238E27FC236}">
                <a16:creationId xmlns:a16="http://schemas.microsoft.com/office/drawing/2014/main" id="{6BE43D20-E896-4738-9E3D-CC913ABA4AA9}"/>
              </a:ext>
            </a:extLst>
          </p:cNvPr>
          <p:cNvSpPr>
            <a:spLocks noGrp="1"/>
          </p:cNvSpPr>
          <p:nvPr>
            <p:ph type="body" sz="quarter" idx="19"/>
          </p:nvPr>
        </p:nvSpPr>
        <p:spPr/>
        <p:txBody>
          <a:bodyPr/>
          <a:lstStyle/>
          <a:p>
            <a:r>
              <a:rPr lang="ko-KR" altLang="en-US"/>
              <a:t>배치경사 하강법</a:t>
            </a:r>
          </a:p>
        </p:txBody>
      </p:sp>
      <p:sp>
        <p:nvSpPr>
          <p:cNvPr id="15" name="텍스트 개체 틀 6">
            <a:extLst>
              <a:ext uri="{FF2B5EF4-FFF2-40B4-BE49-F238E27FC236}">
                <a16:creationId xmlns:a16="http://schemas.microsoft.com/office/drawing/2014/main" id="{DA845386-DA6C-44C7-B44C-CAF9AB84C55A}"/>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4FEAA5B-B914-418A-95D7-5AAB9D216BB6}"/>
                  </a:ext>
                </a:extLst>
              </p:cNvPr>
              <p:cNvSpPr txBox="1"/>
              <p:nvPr/>
            </p:nvSpPr>
            <p:spPr>
              <a:xfrm>
                <a:off x="5935484" y="543397"/>
                <a:ext cx="121199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latin typeface="Cambria Math" panose="02040503050406030204" pitchFamily="18" charset="0"/>
                        </a:rPr>
                        <m:t>𝑋𝑊</m:t>
                      </m:r>
                      <m:r>
                        <a:rPr lang="en-US" altLang="ko-KR" sz="2400" b="0" i="1" smtClean="0">
                          <a:latin typeface="Cambria Math" panose="02040503050406030204" pitchFamily="18" charset="0"/>
                        </a:rPr>
                        <m:t>+</m:t>
                      </m:r>
                      <m:r>
                        <a:rPr lang="en-US" altLang="ko-KR" sz="2400" b="0" i="1" smtClean="0">
                          <a:latin typeface="Cambria Math" panose="02040503050406030204" pitchFamily="18" charset="0"/>
                        </a:rPr>
                        <m:t>𝑏</m:t>
                      </m:r>
                    </m:oMath>
                  </m:oMathPara>
                </a14:m>
                <a:endParaRPr lang="ko-KR" altLang="en-US" sz="2400">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B4FEAA5B-B914-418A-95D7-5AAB9D216BB6}"/>
                  </a:ext>
                </a:extLst>
              </p:cNvPr>
              <p:cNvSpPr txBox="1">
                <a:spLocks noRot="1" noChangeAspect="1" noMove="1" noResize="1" noEditPoints="1" noAdjustHandles="1" noChangeArrowheads="1" noChangeShapeType="1" noTextEdit="1"/>
              </p:cNvSpPr>
              <p:nvPr/>
            </p:nvSpPr>
            <p:spPr>
              <a:xfrm>
                <a:off x="5935484" y="543397"/>
                <a:ext cx="1211998" cy="369332"/>
              </a:xfrm>
              <a:prstGeom prst="rect">
                <a:avLst/>
              </a:prstGeom>
              <a:blipFill>
                <a:blip r:embed="rId3"/>
                <a:stretch>
                  <a:fillRect l="-1515" r="-1515" b="-655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66C5F9D6-265B-4833-8555-DC072C075502}"/>
                  </a:ext>
                </a:extLst>
              </p:cNvPr>
              <p:cNvSpPr txBox="1"/>
              <p:nvPr/>
            </p:nvSpPr>
            <p:spPr>
              <a:xfrm>
                <a:off x="5610768" y="917441"/>
                <a:ext cx="3529941"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d>
                        <m:dPr>
                          <m:ctrlPr>
                            <a:rPr lang="en-US" altLang="ko-KR" sz="2400" b="0" i="1" smtClean="0">
                              <a:latin typeface="Cambria Math" panose="02040503050406030204" pitchFamily="18" charset="0"/>
                            </a:rPr>
                          </m:ctrlPr>
                        </m:dPr>
                        <m:e>
                          <m:r>
                            <a:rPr lang="en-US" altLang="ko-KR" sz="2400" b="0" i="1" smtClean="0">
                              <a:latin typeface="Cambria Math" panose="02040503050406030204" pitchFamily="18" charset="0"/>
                            </a:rPr>
                            <m:t>364</m:t>
                          </m:r>
                          <m:r>
                            <a:rPr lang="en-US" altLang="ko-KR" sz="2400" b="0" i="1" smtClean="0">
                              <a:latin typeface="Cambria Math" panose="02040503050406030204" pitchFamily="18" charset="0"/>
                            </a:rPr>
                            <m:t>,</m:t>
                          </m:r>
                          <m:r>
                            <a:rPr lang="en-US" altLang="ko-KR" sz="2400" b="0" i="1" smtClean="0">
                              <a:solidFill>
                                <a:srgbClr val="FF0000"/>
                              </a:solidFill>
                              <a:latin typeface="Cambria Math" panose="02040503050406030204" pitchFamily="18" charset="0"/>
                            </a:rPr>
                            <m:t>30</m:t>
                          </m:r>
                        </m:e>
                      </m:d>
                      <m:d>
                        <m:dPr>
                          <m:ctrlPr>
                            <a:rPr lang="en-US" altLang="ko-KR" sz="2400" b="0" i="1" smtClean="0">
                              <a:solidFill>
                                <a:srgbClr val="FF0000"/>
                              </a:solidFill>
                              <a:latin typeface="Cambria Math" panose="02040503050406030204" pitchFamily="18" charset="0"/>
                            </a:rPr>
                          </m:ctrlPr>
                        </m:dPr>
                        <m:e>
                          <m:r>
                            <a:rPr lang="en-US" altLang="ko-KR" sz="2400" b="0" i="1" smtClean="0">
                              <a:solidFill>
                                <a:srgbClr val="FF0000"/>
                              </a:solidFill>
                              <a:latin typeface="Cambria Math" panose="02040503050406030204" pitchFamily="18" charset="0"/>
                            </a:rPr>
                            <m:t>30</m:t>
                          </m:r>
                          <m:r>
                            <a:rPr lang="en-US" altLang="ko-KR" sz="2400" b="0" i="1" smtClean="0">
                              <a:latin typeface="Cambria Math" panose="02040503050406030204" pitchFamily="18" charset="0"/>
                            </a:rPr>
                            <m:t>,</m:t>
                          </m:r>
                          <m:r>
                            <a:rPr lang="en-US" altLang="ko-KR" sz="2400" b="0" i="1" smtClean="0">
                              <a:latin typeface="Cambria Math" panose="02040503050406030204" pitchFamily="18" charset="0"/>
                            </a:rPr>
                            <m:t>1</m:t>
                          </m:r>
                        </m:e>
                      </m:d>
                      <m:r>
                        <a:rPr lang="en-US" altLang="ko-KR" sz="2400" b="0" i="1" smtClean="0">
                          <a:latin typeface="Cambria Math" panose="02040503050406030204" pitchFamily="18" charset="0"/>
                        </a:rPr>
                        <m:t>+</m:t>
                      </m:r>
                      <m:r>
                        <a:rPr lang="en-US" altLang="ko-KR" sz="2400" b="0" i="0" smtClean="0">
                          <a:latin typeface="Cambria Math" panose="02040503050406030204" pitchFamily="18" charset="0"/>
                        </a:rPr>
                        <m:t>(</m:t>
                      </m:r>
                      <m:r>
                        <a:rPr lang="en-US" altLang="ko-KR" sz="2400" b="0" i="0" smtClean="0">
                          <a:latin typeface="Cambria Math" panose="02040503050406030204" pitchFamily="18" charset="0"/>
                        </a:rPr>
                        <m:t>364</m:t>
                      </m:r>
                      <m:r>
                        <a:rPr lang="en-US" altLang="ko-KR" sz="2400" b="0" i="0" smtClean="0">
                          <a:latin typeface="Cambria Math" panose="02040503050406030204" pitchFamily="18" charset="0"/>
                        </a:rPr>
                        <m:t>,</m:t>
                      </m:r>
                      <m:r>
                        <a:rPr lang="en-US" altLang="ko-KR" sz="2400" b="0" i="0" smtClean="0">
                          <a:latin typeface="Cambria Math" panose="02040503050406030204" pitchFamily="18" charset="0"/>
                        </a:rPr>
                        <m:t>1</m:t>
                      </m:r>
                      <m:r>
                        <a:rPr lang="en-US" altLang="ko-KR" sz="2400" b="0" i="0" smtClean="0">
                          <a:latin typeface="Cambria Math" panose="02040503050406030204" pitchFamily="18" charset="0"/>
                        </a:rPr>
                        <m:t>)</m:t>
                      </m:r>
                    </m:oMath>
                  </m:oMathPara>
                </a14:m>
                <a:endParaRPr lang="ko-KR" altLang="en-US" sz="2400">
                  <a:latin typeface="Consolas" panose="020B0609020204030204" pitchFamily="49" charset="0"/>
                </a:endParaRPr>
              </a:p>
            </p:txBody>
          </p:sp>
        </mc:Choice>
        <mc:Fallback xmlns="">
          <p:sp>
            <p:nvSpPr>
              <p:cNvPr id="76" name="TextBox 75">
                <a:extLst>
                  <a:ext uri="{FF2B5EF4-FFF2-40B4-BE49-F238E27FC236}">
                    <a16:creationId xmlns:a16="http://schemas.microsoft.com/office/drawing/2014/main" id="{66C5F9D6-265B-4833-8555-DC072C075502}"/>
                  </a:ext>
                </a:extLst>
              </p:cNvPr>
              <p:cNvSpPr txBox="1">
                <a:spLocks noRot="1" noChangeAspect="1" noMove="1" noResize="1" noEditPoints="1" noAdjustHandles="1" noChangeArrowheads="1" noChangeShapeType="1" noTextEdit="1"/>
              </p:cNvSpPr>
              <p:nvPr/>
            </p:nvSpPr>
            <p:spPr>
              <a:xfrm>
                <a:off x="5610768" y="917441"/>
                <a:ext cx="3529941" cy="369332"/>
              </a:xfrm>
              <a:prstGeom prst="rect">
                <a:avLst/>
              </a:prstGeom>
              <a:blipFill>
                <a:blip r:embed="rId4"/>
                <a:stretch>
                  <a:fillRect r="-1382" b="-34426"/>
                </a:stretch>
              </a:blipFill>
            </p:spPr>
            <p:txBody>
              <a:bodyPr/>
              <a:lstStyle/>
              <a:p>
                <a:r>
                  <a:rPr lang="ko-KR" altLang="en-US">
                    <a:noFill/>
                  </a:rPr>
                  <a:t> </a:t>
                </a:r>
              </a:p>
            </p:txBody>
          </p:sp>
        </mc:Fallback>
      </mc:AlternateContent>
      <p:sp>
        <p:nvSpPr>
          <p:cNvPr id="16" name="TextBox 15">
            <a:extLst>
              <a:ext uri="{FF2B5EF4-FFF2-40B4-BE49-F238E27FC236}">
                <a16:creationId xmlns:a16="http://schemas.microsoft.com/office/drawing/2014/main" id="{1BD3C259-4E48-4753-A1E5-60F6DFC23CD5}"/>
              </a:ext>
            </a:extLst>
          </p:cNvPr>
          <p:cNvSpPr txBox="1"/>
          <p:nvPr/>
        </p:nvSpPr>
        <p:spPr>
          <a:xfrm>
            <a:off x="2809958" y="5173040"/>
            <a:ext cx="354584" cy="461665"/>
          </a:xfrm>
          <a:prstGeom prst="rect">
            <a:avLst/>
          </a:prstGeom>
          <a:noFill/>
        </p:spPr>
        <p:txBody>
          <a:bodyPr wrap="none" rtlCol="0">
            <a:spAutoFit/>
          </a:bodyPr>
          <a:lstStyle/>
          <a:p>
            <a:pPr algn="l"/>
            <a:r>
              <a:rPr lang="en-US" altLang="ko-KR" sz="2400">
                <a:latin typeface="Consolas" panose="020B0609020204030204" pitchFamily="49" charset="0"/>
              </a:rPr>
              <a:t>1</a:t>
            </a:r>
            <a:endParaRPr lang="ko-KR" altLang="en-US" sz="2400">
              <a:latin typeface="Consolas" panose="020B0609020204030204" pitchFamily="49" charset="0"/>
            </a:endParaRPr>
          </a:p>
        </p:txBody>
      </p:sp>
      <p:sp>
        <p:nvSpPr>
          <p:cNvPr id="77" name="TextBox 76">
            <a:extLst>
              <a:ext uri="{FF2B5EF4-FFF2-40B4-BE49-F238E27FC236}">
                <a16:creationId xmlns:a16="http://schemas.microsoft.com/office/drawing/2014/main" id="{C036B472-E2BB-4988-BCB8-B22E9F26E154}"/>
              </a:ext>
            </a:extLst>
          </p:cNvPr>
          <p:cNvSpPr txBox="1"/>
          <p:nvPr/>
        </p:nvSpPr>
        <p:spPr>
          <a:xfrm>
            <a:off x="5462268" y="5190389"/>
            <a:ext cx="524503" cy="461665"/>
          </a:xfrm>
          <a:prstGeom prst="rect">
            <a:avLst/>
          </a:prstGeom>
          <a:noFill/>
        </p:spPr>
        <p:txBody>
          <a:bodyPr wrap="none" rtlCol="0">
            <a:spAutoFit/>
          </a:bodyPr>
          <a:lstStyle/>
          <a:p>
            <a:pPr algn="l"/>
            <a:r>
              <a:rPr lang="en-US" altLang="ko-KR" sz="2400">
                <a:latin typeface="Consolas" panose="020B0609020204030204" pitchFamily="49" charset="0"/>
              </a:rPr>
              <a:t>23</a:t>
            </a:r>
            <a:endParaRPr lang="ko-KR" altLang="en-US" sz="2400">
              <a:latin typeface="Consolas" panose="020B0609020204030204" pitchFamily="49" charset="0"/>
            </a:endParaRPr>
          </a:p>
        </p:txBody>
      </p:sp>
    </p:spTree>
    <p:extLst>
      <p:ext uri="{BB962C8B-B14F-4D97-AF65-F5344CB8AC3E}">
        <p14:creationId xmlns:p14="http://schemas.microsoft.com/office/powerpoint/2010/main" val="2780743555"/>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직선 연결선 6">
            <a:extLst>
              <a:ext uri="{FF2B5EF4-FFF2-40B4-BE49-F238E27FC236}">
                <a16:creationId xmlns:a16="http://schemas.microsoft.com/office/drawing/2014/main" id="{17F911A9-6F4F-467A-847A-D270FB5F63D5}"/>
              </a:ext>
            </a:extLst>
          </p:cNvPr>
          <p:cNvCxnSpPr>
            <a:cxnSpLocks/>
          </p:cNvCxnSpPr>
          <p:nvPr/>
        </p:nvCxnSpPr>
        <p:spPr>
          <a:xfrm flipV="1">
            <a:off x="647432" y="3327462"/>
            <a:ext cx="4275242" cy="2170715"/>
          </a:xfrm>
          <a:prstGeom prst="line">
            <a:avLst/>
          </a:prstGeom>
          <a:ln w="38100">
            <a:solidFill>
              <a:srgbClr val="3399FF"/>
            </a:solidFill>
          </a:ln>
        </p:spPr>
        <p:style>
          <a:lnRef idx="1">
            <a:schemeClr val="accent1"/>
          </a:lnRef>
          <a:fillRef idx="0">
            <a:schemeClr val="accent1"/>
          </a:fillRef>
          <a:effectRef idx="0">
            <a:schemeClr val="accent1"/>
          </a:effectRef>
          <a:fontRef idx="minor">
            <a:schemeClr val="tx1"/>
          </a:fontRef>
        </p:style>
      </p:cxnSp>
      <p:sp>
        <p:nvSpPr>
          <p:cNvPr id="8" name="직사각형 7">
            <a:extLst>
              <a:ext uri="{FF2B5EF4-FFF2-40B4-BE49-F238E27FC236}">
                <a16:creationId xmlns:a16="http://schemas.microsoft.com/office/drawing/2014/main" id="{B25489E5-0613-4584-8290-B71EBA7A5BD5}"/>
              </a:ext>
            </a:extLst>
          </p:cNvPr>
          <p:cNvSpPr/>
          <p:nvPr/>
        </p:nvSpPr>
        <p:spPr>
          <a:xfrm>
            <a:off x="1138386" y="2413013"/>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0D123580-4CC1-48D2-B1B4-4B4EB693BF6F}"/>
              </a:ext>
            </a:extLst>
          </p:cNvPr>
          <p:cNvSpPr/>
          <p:nvPr/>
        </p:nvSpPr>
        <p:spPr>
          <a:xfrm>
            <a:off x="2087671" y="2413011"/>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95072D44-C4DD-4C3B-BEBB-36FCE42EB121}"/>
              </a:ext>
            </a:extLst>
          </p:cNvPr>
          <p:cNvSpPr/>
          <p:nvPr/>
        </p:nvSpPr>
        <p:spPr>
          <a:xfrm>
            <a:off x="3036955" y="2413010"/>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DDB6138E-B02A-46B7-BA8A-0E58A07EEEDC}"/>
              </a:ext>
            </a:extLst>
          </p:cNvPr>
          <p:cNvSpPr/>
          <p:nvPr/>
        </p:nvSpPr>
        <p:spPr>
          <a:xfrm>
            <a:off x="1138385" y="3362294"/>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CFFCACD8-C540-4314-A4BE-08CE70037E31}"/>
              </a:ext>
            </a:extLst>
          </p:cNvPr>
          <p:cNvSpPr/>
          <p:nvPr/>
        </p:nvSpPr>
        <p:spPr>
          <a:xfrm>
            <a:off x="2087670" y="3362293"/>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847485AF-83F9-4EB8-94B8-92FC488B63C2}"/>
              </a:ext>
            </a:extLst>
          </p:cNvPr>
          <p:cNvSpPr/>
          <p:nvPr/>
        </p:nvSpPr>
        <p:spPr>
          <a:xfrm>
            <a:off x="3036954" y="3362292"/>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DBCF2609-4044-4483-A08F-59EFAE1120D9}"/>
              </a:ext>
            </a:extLst>
          </p:cNvPr>
          <p:cNvSpPr/>
          <p:nvPr/>
        </p:nvSpPr>
        <p:spPr>
          <a:xfrm>
            <a:off x="1138385" y="4311572"/>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52A68D43-0994-41E7-B3CD-DA877E048DF3}"/>
              </a:ext>
            </a:extLst>
          </p:cNvPr>
          <p:cNvSpPr/>
          <p:nvPr/>
        </p:nvSpPr>
        <p:spPr>
          <a:xfrm>
            <a:off x="2087670" y="4311572"/>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5A63869D-85B9-44E5-A18F-EA549A515178}"/>
              </a:ext>
            </a:extLst>
          </p:cNvPr>
          <p:cNvSpPr/>
          <p:nvPr/>
        </p:nvSpPr>
        <p:spPr>
          <a:xfrm>
            <a:off x="3036954" y="4311572"/>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7" name="직선 화살표 연결선 16">
            <a:extLst>
              <a:ext uri="{FF2B5EF4-FFF2-40B4-BE49-F238E27FC236}">
                <a16:creationId xmlns:a16="http://schemas.microsoft.com/office/drawing/2014/main" id="{0DACF169-3657-4BF3-B159-E6C8F641E43A}"/>
              </a:ext>
            </a:extLst>
          </p:cNvPr>
          <p:cNvCxnSpPr/>
          <p:nvPr/>
        </p:nvCxnSpPr>
        <p:spPr>
          <a:xfrm flipV="1">
            <a:off x="1138386" y="1919775"/>
            <a:ext cx="0" cy="33410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754EB7CB-7345-47DB-8386-78833CA640FD}"/>
              </a:ext>
            </a:extLst>
          </p:cNvPr>
          <p:cNvCxnSpPr>
            <a:cxnSpLocks/>
          </p:cNvCxnSpPr>
          <p:nvPr/>
        </p:nvCxnSpPr>
        <p:spPr>
          <a:xfrm flipV="1">
            <a:off x="1138386" y="5260856"/>
            <a:ext cx="339684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9AA3FFC3-5128-4919-A627-BFEDDE29AB58}"/>
              </a:ext>
            </a:extLst>
          </p:cNvPr>
          <p:cNvSpPr txBox="1"/>
          <p:nvPr/>
        </p:nvSpPr>
        <p:spPr>
          <a:xfrm>
            <a:off x="725727" y="4936455"/>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20" name="TextBox 19">
            <a:extLst>
              <a:ext uri="{FF2B5EF4-FFF2-40B4-BE49-F238E27FC236}">
                <a16:creationId xmlns:a16="http://schemas.microsoft.com/office/drawing/2014/main" id="{9FD22FE0-2D8D-4277-929F-033183C99EA9}"/>
              </a:ext>
            </a:extLst>
          </p:cNvPr>
          <p:cNvSpPr txBox="1"/>
          <p:nvPr/>
        </p:nvSpPr>
        <p:spPr>
          <a:xfrm>
            <a:off x="725727" y="4045230"/>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21" name="TextBox 20">
            <a:extLst>
              <a:ext uri="{FF2B5EF4-FFF2-40B4-BE49-F238E27FC236}">
                <a16:creationId xmlns:a16="http://schemas.microsoft.com/office/drawing/2014/main" id="{A9559F0C-F601-4A8F-90FE-63D3B9094103}"/>
              </a:ext>
            </a:extLst>
          </p:cNvPr>
          <p:cNvSpPr txBox="1"/>
          <p:nvPr/>
        </p:nvSpPr>
        <p:spPr>
          <a:xfrm>
            <a:off x="725727" y="3073786"/>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22" name="TextBox 21">
            <a:extLst>
              <a:ext uri="{FF2B5EF4-FFF2-40B4-BE49-F238E27FC236}">
                <a16:creationId xmlns:a16="http://schemas.microsoft.com/office/drawing/2014/main" id="{C545506C-D2D2-4FDE-A137-952B9CD2B57B}"/>
              </a:ext>
            </a:extLst>
          </p:cNvPr>
          <p:cNvSpPr txBox="1"/>
          <p:nvPr/>
        </p:nvSpPr>
        <p:spPr>
          <a:xfrm>
            <a:off x="725727" y="2130494"/>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23" name="TextBox 22">
            <a:extLst>
              <a:ext uri="{FF2B5EF4-FFF2-40B4-BE49-F238E27FC236}">
                <a16:creationId xmlns:a16="http://schemas.microsoft.com/office/drawing/2014/main" id="{7340E14D-6ED5-4E57-BA91-5A0DB6ED29F6}"/>
              </a:ext>
            </a:extLst>
          </p:cNvPr>
          <p:cNvSpPr txBox="1"/>
          <p:nvPr/>
        </p:nvSpPr>
        <p:spPr>
          <a:xfrm>
            <a:off x="930295" y="5173776"/>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24" name="TextBox 23">
            <a:extLst>
              <a:ext uri="{FF2B5EF4-FFF2-40B4-BE49-F238E27FC236}">
                <a16:creationId xmlns:a16="http://schemas.microsoft.com/office/drawing/2014/main" id="{DC30F133-201C-42CA-BDC9-C4DC4DD1E81F}"/>
              </a:ext>
            </a:extLst>
          </p:cNvPr>
          <p:cNvSpPr txBox="1"/>
          <p:nvPr/>
        </p:nvSpPr>
        <p:spPr>
          <a:xfrm>
            <a:off x="1921898" y="5173775"/>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25" name="TextBox 24">
            <a:extLst>
              <a:ext uri="{FF2B5EF4-FFF2-40B4-BE49-F238E27FC236}">
                <a16:creationId xmlns:a16="http://schemas.microsoft.com/office/drawing/2014/main" id="{B266007F-AD94-45B9-94DA-8B21895F36EE}"/>
              </a:ext>
            </a:extLst>
          </p:cNvPr>
          <p:cNvSpPr txBox="1"/>
          <p:nvPr/>
        </p:nvSpPr>
        <p:spPr>
          <a:xfrm>
            <a:off x="2845570" y="5173774"/>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26" name="TextBox 25">
            <a:extLst>
              <a:ext uri="{FF2B5EF4-FFF2-40B4-BE49-F238E27FC236}">
                <a16:creationId xmlns:a16="http://schemas.microsoft.com/office/drawing/2014/main" id="{CB6D3F7F-A679-4FF9-B77E-A10F69E2475F}"/>
              </a:ext>
            </a:extLst>
          </p:cNvPr>
          <p:cNvSpPr txBox="1"/>
          <p:nvPr/>
        </p:nvSpPr>
        <p:spPr>
          <a:xfrm>
            <a:off x="3798377" y="5173772"/>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27" name="TextBox 26">
            <a:extLst>
              <a:ext uri="{FF2B5EF4-FFF2-40B4-BE49-F238E27FC236}">
                <a16:creationId xmlns:a16="http://schemas.microsoft.com/office/drawing/2014/main" id="{B71E1D5B-155A-4A04-8222-B719B0D35069}"/>
              </a:ext>
            </a:extLst>
          </p:cNvPr>
          <p:cNvSpPr txBox="1"/>
          <p:nvPr/>
        </p:nvSpPr>
        <p:spPr>
          <a:xfrm>
            <a:off x="2485500" y="5260854"/>
            <a:ext cx="344966" cy="442750"/>
          </a:xfrm>
          <a:prstGeom prst="rect">
            <a:avLst/>
          </a:prstGeom>
          <a:noFill/>
        </p:spPr>
        <p:txBody>
          <a:bodyPr wrap="none" rtlCol="0">
            <a:spAutoFit/>
          </a:bodyPr>
          <a:lstStyle/>
          <a:p>
            <a:pPr algn="l"/>
            <a:r>
              <a:rPr lang="en-US" altLang="ko-KR" sz="2277">
                <a:latin typeface="Consolas" panose="020B0609020204030204" pitchFamily="49" charset="0"/>
              </a:rPr>
              <a:t>x</a:t>
            </a:r>
            <a:endParaRPr lang="ko-KR" altLang="en-US" sz="2277">
              <a:latin typeface="Consolas" panose="020B0609020204030204" pitchFamily="49" charset="0"/>
            </a:endParaRPr>
          </a:p>
        </p:txBody>
      </p:sp>
      <mc:AlternateContent xmlns:mc="http://schemas.openxmlformats.org/markup-compatibility/2006" xmlns:a14="http://schemas.microsoft.com/office/drawing/2010/main">
        <mc:Choice Requires="a14">
          <p:sp>
            <p:nvSpPr>
              <p:cNvPr id="28" name="직사각형 27">
                <a:extLst>
                  <a:ext uri="{FF2B5EF4-FFF2-40B4-BE49-F238E27FC236}">
                    <a16:creationId xmlns:a16="http://schemas.microsoft.com/office/drawing/2014/main" id="{4B3245E1-5343-4C4C-A06C-C9A072699BA3}"/>
                  </a:ext>
                </a:extLst>
              </p:cNvPr>
              <p:cNvSpPr/>
              <p:nvPr/>
            </p:nvSpPr>
            <p:spPr>
              <a:xfrm>
                <a:off x="1426635" y="1064155"/>
                <a:ext cx="1916743" cy="131901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657" i="1">
                              <a:solidFill>
                                <a:srgbClr val="000000"/>
                              </a:solidFill>
                              <a:latin typeface="Cambria Math" panose="02040503050406030204" pitchFamily="18" charset="0"/>
                            </a:rPr>
                          </m:ctrlPr>
                        </m:accPr>
                        <m:e>
                          <m:r>
                            <m:rPr>
                              <m:sty m:val="p"/>
                            </m:rPr>
                            <a:rPr lang="en-US" altLang="ko-KR" sz="2657" i="1">
                              <a:solidFill>
                                <a:srgbClr val="000000"/>
                              </a:solidFill>
                              <a:latin typeface="Cambria Math" panose="02040503050406030204" pitchFamily="18" charset="0"/>
                            </a:rPr>
                            <m:t>y</m:t>
                          </m:r>
                        </m:e>
                      </m:acc>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𝑤𝑥</m:t>
                      </m:r>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𝑏</m:t>
                      </m:r>
                    </m:oMath>
                  </m:oMathPara>
                </a14:m>
                <a:endParaRPr lang="en-US" altLang="ko-KR" sz="2657"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657" i="1">
                          <a:solidFill>
                            <a:srgbClr val="000000"/>
                          </a:solidFill>
                          <a:latin typeface="Cambria Math" panose="02040503050406030204" pitchFamily="18" charset="0"/>
                        </a:rPr>
                        <m:t>𝑤</m:t>
                      </m:r>
                      <m:r>
                        <a:rPr lang="en-US" altLang="ko-KR" sz="2657" i="1">
                          <a:solidFill>
                            <a:srgbClr val="000000"/>
                          </a:solidFill>
                          <a:latin typeface="Cambria Math" panose="02040503050406030204" pitchFamily="18" charset="0"/>
                        </a:rPr>
                        <m:t>=0.5</m:t>
                      </m:r>
                    </m:oMath>
                  </m:oMathPara>
                </a14:m>
                <a:endParaRPr lang="en-US" altLang="ko-KR" sz="2657"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657" i="1">
                          <a:solidFill>
                            <a:srgbClr val="000000"/>
                          </a:solidFill>
                          <a:latin typeface="Cambria Math" panose="02040503050406030204" pitchFamily="18" charset="0"/>
                        </a:rPr>
                        <m:t>𝑏</m:t>
                      </m:r>
                      <m:r>
                        <a:rPr lang="en-US" altLang="ko-KR" sz="2657" i="1">
                          <a:solidFill>
                            <a:srgbClr val="000000"/>
                          </a:solidFill>
                          <a:latin typeface="Cambria Math" panose="02040503050406030204" pitchFamily="18" charset="0"/>
                        </a:rPr>
                        <m:t>=0</m:t>
                      </m:r>
                    </m:oMath>
                  </m:oMathPara>
                </a14:m>
                <a:endParaRPr lang="en-US" altLang="ko-KR" sz="2657">
                  <a:solidFill>
                    <a:srgbClr val="000000"/>
                  </a:solidFill>
                  <a:latin typeface="Consolas" panose="020B0609020204030204" pitchFamily="49" charset="0"/>
                </a:endParaRPr>
              </a:p>
            </p:txBody>
          </p:sp>
        </mc:Choice>
        <mc:Fallback xmlns="">
          <p:sp>
            <p:nvSpPr>
              <p:cNvPr id="28" name="직사각형 27">
                <a:extLst>
                  <a:ext uri="{FF2B5EF4-FFF2-40B4-BE49-F238E27FC236}">
                    <a16:creationId xmlns:a16="http://schemas.microsoft.com/office/drawing/2014/main" id="{4B3245E1-5343-4C4C-A06C-C9A072699BA3}"/>
                  </a:ext>
                </a:extLst>
              </p:cNvPr>
              <p:cNvSpPr>
                <a:spLocks noRot="1" noChangeAspect="1" noMove="1" noResize="1" noEditPoints="1" noAdjustHandles="1" noChangeArrowheads="1" noChangeShapeType="1" noTextEdit="1"/>
              </p:cNvSpPr>
              <p:nvPr/>
            </p:nvSpPr>
            <p:spPr>
              <a:xfrm>
                <a:off x="1426635" y="1064155"/>
                <a:ext cx="1916743" cy="1319015"/>
              </a:xfrm>
              <a:prstGeom prst="rect">
                <a:avLst/>
              </a:prstGeom>
              <a:blipFill>
                <a:blip r:embed="rId3"/>
                <a:stretch>
                  <a:fillRect/>
                </a:stretch>
              </a:blipFill>
            </p:spPr>
            <p:txBody>
              <a:bodyPr/>
              <a:lstStyle/>
              <a:p>
                <a:r>
                  <a:rPr lang="ko-KR" altLang="en-US">
                    <a:noFill/>
                  </a:rPr>
                  <a:t> </a:t>
                </a:r>
              </a:p>
            </p:txBody>
          </p:sp>
        </mc:Fallback>
      </mc:AlternateContent>
      <p:sp>
        <p:nvSpPr>
          <p:cNvPr id="29" name="십자형 28">
            <a:extLst>
              <a:ext uri="{FF2B5EF4-FFF2-40B4-BE49-F238E27FC236}">
                <a16:creationId xmlns:a16="http://schemas.microsoft.com/office/drawing/2014/main" id="{E5B8C04B-4C4C-432A-8590-5EEBDF5C906D}"/>
              </a:ext>
            </a:extLst>
          </p:cNvPr>
          <p:cNvSpPr/>
          <p:nvPr/>
        </p:nvSpPr>
        <p:spPr>
          <a:xfrm rot="2700000">
            <a:off x="1993681" y="4204547"/>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F66C2777-4283-46AE-B73A-B4FB760F6A60}"/>
              </a:ext>
            </a:extLst>
          </p:cNvPr>
          <p:cNvSpPr/>
          <p:nvPr/>
        </p:nvSpPr>
        <p:spPr>
          <a:xfrm rot="2700000">
            <a:off x="2942879" y="3268691"/>
            <a:ext cx="195023" cy="200634"/>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1" name="십자형 30">
            <a:extLst>
              <a:ext uri="{FF2B5EF4-FFF2-40B4-BE49-F238E27FC236}">
                <a16:creationId xmlns:a16="http://schemas.microsoft.com/office/drawing/2014/main" id="{862B322E-C2B4-4E5A-864C-57FFF8AA92D3}"/>
              </a:ext>
            </a:extLst>
          </p:cNvPr>
          <p:cNvSpPr/>
          <p:nvPr/>
        </p:nvSpPr>
        <p:spPr>
          <a:xfrm rot="2700000">
            <a:off x="3897395" y="2328300"/>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2" name="TextBox 31">
            <a:extLst>
              <a:ext uri="{FF2B5EF4-FFF2-40B4-BE49-F238E27FC236}">
                <a16:creationId xmlns:a16="http://schemas.microsoft.com/office/drawing/2014/main" id="{0B3FC934-D019-4EEB-9FAA-865711BFCF72}"/>
              </a:ext>
            </a:extLst>
          </p:cNvPr>
          <p:cNvSpPr txBox="1"/>
          <p:nvPr/>
        </p:nvSpPr>
        <p:spPr>
          <a:xfrm>
            <a:off x="489094" y="3407290"/>
            <a:ext cx="344966" cy="442750"/>
          </a:xfrm>
          <a:prstGeom prst="rect">
            <a:avLst/>
          </a:prstGeom>
          <a:noFill/>
        </p:spPr>
        <p:txBody>
          <a:bodyPr wrap="none" rtlCol="0">
            <a:spAutoFit/>
          </a:bodyPr>
          <a:lstStyle/>
          <a:p>
            <a:pPr algn="l"/>
            <a:r>
              <a:rPr lang="en-US" altLang="ko-KR" sz="2277">
                <a:latin typeface="Consolas" panose="020B0609020204030204" pitchFamily="49" charset="0"/>
              </a:rPr>
              <a:t>y</a:t>
            </a:r>
            <a:endParaRPr lang="ko-KR" altLang="en-US" sz="2277">
              <a:latin typeface="Consolas" panose="020B0609020204030204" pitchFamily="49" charset="0"/>
            </a:endParaRPr>
          </a:p>
        </p:txBody>
      </p:sp>
      <p:cxnSp>
        <p:nvCxnSpPr>
          <p:cNvPr id="33" name="직선 연결선 32">
            <a:extLst>
              <a:ext uri="{FF2B5EF4-FFF2-40B4-BE49-F238E27FC236}">
                <a16:creationId xmlns:a16="http://schemas.microsoft.com/office/drawing/2014/main" id="{A5E54230-40AF-4B02-8C11-8FD0B482C248}"/>
              </a:ext>
            </a:extLst>
          </p:cNvPr>
          <p:cNvCxnSpPr>
            <a:cxnSpLocks/>
          </p:cNvCxnSpPr>
          <p:nvPr/>
        </p:nvCxnSpPr>
        <p:spPr>
          <a:xfrm>
            <a:off x="3036954" y="3342599"/>
            <a:ext cx="0" cy="968974"/>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8EBCB087-8DE9-4F96-B51B-C3ACEBCE7156}"/>
                  </a:ext>
                </a:extLst>
              </p:cNvPr>
              <p:cNvSpPr txBox="1"/>
              <p:nvPr/>
            </p:nvSpPr>
            <p:spPr>
              <a:xfrm>
                <a:off x="5814205" y="1912463"/>
                <a:ext cx="1433406" cy="65569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p>
                        <m:sSupPr>
                          <m:ctrlPr>
                            <a:rPr lang="en-US" altLang="ko-KR" sz="2277" i="1">
                              <a:latin typeface="Cambria Math" panose="02040503050406030204" pitchFamily="18" charset="0"/>
                            </a:rPr>
                          </m:ctrlPr>
                        </m:sSupPr>
                        <m:e>
                          <m:f>
                            <m:fPr>
                              <m:ctrlPr>
                                <a:rPr lang="en-US" altLang="ko-KR" sz="2277" i="1">
                                  <a:latin typeface="Cambria Math" panose="02040503050406030204" pitchFamily="18" charset="0"/>
                                </a:rPr>
                              </m:ctrlPr>
                            </m:fPr>
                            <m:num>
                              <m:r>
                                <a:rPr lang="en-US" altLang="ko-KR" sz="2277" i="1">
                                  <a:latin typeface="Cambria Math" panose="02040503050406030204" pitchFamily="18" charset="0"/>
                                </a:rPr>
                                <m:t>1</m:t>
                              </m:r>
                            </m:num>
                            <m:den>
                              <m:r>
                                <a:rPr lang="en-US" altLang="ko-KR" sz="2277" i="1">
                                  <a:latin typeface="Cambria Math" panose="02040503050406030204" pitchFamily="18" charset="0"/>
                                </a:rPr>
                                <m:t>2</m:t>
                              </m:r>
                            </m:den>
                          </m:f>
                          <m:d>
                            <m:dPr>
                              <m:ctrlPr>
                                <a:rPr lang="en-US" altLang="ko-KR" sz="2277" i="1">
                                  <a:latin typeface="Cambria Math" panose="02040503050406030204" pitchFamily="18" charset="0"/>
                                </a:rPr>
                              </m:ctrlPr>
                            </m:dPr>
                            <m:e>
                              <m:acc>
                                <m:accPr>
                                  <m:chr m:val="̂"/>
                                  <m:ctrlPr>
                                    <a:rPr lang="ko-KR" altLang="en-US" sz="2277" i="1">
                                      <a:latin typeface="Cambria Math" panose="02040503050406030204" pitchFamily="18" charset="0"/>
                                    </a:rPr>
                                  </m:ctrlPr>
                                </m:accPr>
                                <m:e>
                                  <m:r>
                                    <a:rPr lang="en-US" altLang="ko-KR" sz="2277" i="1">
                                      <a:latin typeface="Cambria Math" panose="02040503050406030204" pitchFamily="18" charset="0"/>
                                    </a:rPr>
                                    <m:t>𝑦</m:t>
                                  </m:r>
                                </m:e>
                              </m:acc>
                              <m:r>
                                <a:rPr lang="en-US" altLang="ko-KR" sz="2277" i="1">
                                  <a:latin typeface="Cambria Math" panose="02040503050406030204" pitchFamily="18" charset="0"/>
                                </a:rPr>
                                <m:t>−</m:t>
                              </m:r>
                              <m:r>
                                <a:rPr lang="en-US" altLang="ko-KR" sz="2277" i="1">
                                  <a:latin typeface="Cambria Math" panose="02040503050406030204" pitchFamily="18" charset="0"/>
                                </a:rPr>
                                <m:t>𝑦</m:t>
                              </m:r>
                            </m:e>
                          </m:d>
                        </m:e>
                        <m:sup>
                          <m:r>
                            <a:rPr lang="en-US" altLang="ko-KR" sz="2277" i="1">
                              <a:latin typeface="Cambria Math" panose="02040503050406030204" pitchFamily="18" charset="0"/>
                            </a:rPr>
                            <m:t>2</m:t>
                          </m:r>
                        </m:sup>
                      </m:sSup>
                    </m:oMath>
                  </m:oMathPara>
                </a14:m>
                <a:endParaRPr lang="ko-KR" altLang="en-US" sz="2277">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8EBCB087-8DE9-4F96-B51B-C3ACEBCE7156}"/>
                  </a:ext>
                </a:extLst>
              </p:cNvPr>
              <p:cNvSpPr txBox="1">
                <a:spLocks noRot="1" noChangeAspect="1" noMove="1" noResize="1" noEditPoints="1" noAdjustHandles="1" noChangeArrowheads="1" noChangeShapeType="1" noTextEdit="1"/>
              </p:cNvSpPr>
              <p:nvPr/>
            </p:nvSpPr>
            <p:spPr>
              <a:xfrm>
                <a:off x="5814205" y="1912463"/>
                <a:ext cx="1433406" cy="655692"/>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4959930F-C767-45EC-9872-4D630F8779ED}"/>
                  </a:ext>
                </a:extLst>
              </p:cNvPr>
              <p:cNvSpPr txBox="1"/>
              <p:nvPr/>
            </p:nvSpPr>
            <p:spPr>
              <a:xfrm>
                <a:off x="5697296" y="4121017"/>
                <a:ext cx="2232471" cy="9562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277" i="1">
                              <a:latin typeface="Cambria Math" panose="02040503050406030204" pitchFamily="18" charset="0"/>
                            </a:rPr>
                          </m:ctrlPr>
                        </m:fPr>
                        <m:num>
                          <m:r>
                            <a:rPr lang="en-US" altLang="ko-KR" sz="2277" i="1">
                              <a:latin typeface="Cambria Math" panose="02040503050406030204" pitchFamily="18" charset="0"/>
                            </a:rPr>
                            <m:t>1</m:t>
                          </m:r>
                        </m:num>
                        <m:den>
                          <m:r>
                            <a:rPr lang="en-US" altLang="ko-KR" sz="2277" i="1">
                              <a:latin typeface="Cambria Math" panose="02040503050406030204" pitchFamily="18" charset="0"/>
                            </a:rPr>
                            <m:t>2</m:t>
                          </m:r>
                          <m:r>
                            <a:rPr lang="en-US" altLang="ko-KR" sz="2277" i="1">
                              <a:latin typeface="Cambria Math" panose="02040503050406030204" pitchFamily="18" charset="0"/>
                            </a:rPr>
                            <m:t>𝑚</m:t>
                          </m:r>
                        </m:den>
                      </m:f>
                      <m:nary>
                        <m:naryPr>
                          <m:chr m:val="∑"/>
                          <m:ctrlPr>
                            <a:rPr lang="en-US" altLang="ko-KR" sz="2277" i="1">
                              <a:latin typeface="Cambria Math" panose="02040503050406030204" pitchFamily="18" charset="0"/>
                            </a:rPr>
                          </m:ctrlPr>
                        </m:naryPr>
                        <m:sub>
                          <m:r>
                            <m:rPr>
                              <m:brk m:alnAt="23"/>
                            </m:rPr>
                            <a:rPr lang="en-US" altLang="ko-KR" sz="2277" i="1">
                              <a:latin typeface="Cambria Math" panose="02040503050406030204" pitchFamily="18" charset="0"/>
                            </a:rPr>
                            <m:t>𝑖</m:t>
                          </m:r>
                          <m:r>
                            <a:rPr lang="en-US" altLang="ko-KR" sz="2277" i="1">
                              <a:latin typeface="Cambria Math" panose="02040503050406030204" pitchFamily="18" charset="0"/>
                            </a:rPr>
                            <m:t>=1</m:t>
                          </m:r>
                        </m:sub>
                        <m:sup>
                          <m:r>
                            <a:rPr lang="en-US" altLang="ko-KR" sz="2277" i="1">
                              <a:latin typeface="Cambria Math" panose="02040503050406030204" pitchFamily="18" charset="0"/>
                            </a:rPr>
                            <m:t>𝑚</m:t>
                          </m:r>
                        </m:sup>
                        <m:e>
                          <m:sSup>
                            <m:sSupPr>
                              <m:ctrlPr>
                                <a:rPr lang="en-US" altLang="ko-KR" sz="2277" i="1">
                                  <a:latin typeface="Cambria Math" panose="02040503050406030204" pitchFamily="18" charset="0"/>
                                </a:rPr>
                              </m:ctrlPr>
                            </m:sSupPr>
                            <m:e>
                              <m:d>
                                <m:dPr>
                                  <m:ctrlPr>
                                    <a:rPr lang="en-US" altLang="ko-KR" sz="2277" i="1">
                                      <a:latin typeface="Cambria Math" panose="02040503050406030204" pitchFamily="18" charset="0"/>
                                    </a:rPr>
                                  </m:ctrlPr>
                                </m:dPr>
                                <m:e>
                                  <m:sSub>
                                    <m:sSubPr>
                                      <m:ctrlPr>
                                        <a:rPr lang="en-US" altLang="ko-KR" sz="2277" i="1">
                                          <a:latin typeface="Cambria Math" panose="02040503050406030204" pitchFamily="18" charset="0"/>
                                        </a:rPr>
                                      </m:ctrlPr>
                                    </m:sSubPr>
                                    <m:e>
                                      <m:acc>
                                        <m:accPr>
                                          <m:chr m:val="̂"/>
                                          <m:ctrlPr>
                                            <a:rPr lang="ko-KR" altLang="en-US" sz="2277" i="1">
                                              <a:latin typeface="Cambria Math" panose="02040503050406030204" pitchFamily="18" charset="0"/>
                                            </a:rPr>
                                          </m:ctrlPr>
                                        </m:accPr>
                                        <m:e>
                                          <m:r>
                                            <a:rPr lang="en-US" altLang="ko-KR" sz="2277" i="1">
                                              <a:latin typeface="Cambria Math" panose="02040503050406030204" pitchFamily="18" charset="0"/>
                                            </a:rPr>
                                            <m:t>𝑦</m:t>
                                          </m:r>
                                        </m:e>
                                      </m:acc>
                                    </m:e>
                                    <m:sub>
                                      <m:r>
                                        <a:rPr lang="en-US" altLang="ko-KR" sz="2277" i="1">
                                          <a:latin typeface="Cambria Math" panose="02040503050406030204" pitchFamily="18" charset="0"/>
                                        </a:rPr>
                                        <m:t>𝑖</m:t>
                                      </m:r>
                                    </m:sub>
                                  </m:sSub>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a:rPr lang="en-US" altLang="ko-KR" sz="2277" i="1">
                                          <a:latin typeface="Cambria Math" panose="02040503050406030204" pitchFamily="18" charset="0"/>
                                        </a:rPr>
                                        <m:t>𝑦</m:t>
                                      </m:r>
                                    </m:e>
                                    <m:sub>
                                      <m:r>
                                        <a:rPr lang="en-US" altLang="ko-KR" sz="2277" i="1">
                                          <a:latin typeface="Cambria Math" panose="02040503050406030204" pitchFamily="18" charset="0"/>
                                        </a:rPr>
                                        <m:t>𝑖</m:t>
                                      </m:r>
                                    </m:sub>
                                  </m:sSub>
                                </m:e>
                              </m:d>
                            </m:e>
                            <m:sup>
                              <m:r>
                                <a:rPr lang="en-US" altLang="ko-KR" sz="2277" i="1">
                                  <a:latin typeface="Cambria Math" panose="02040503050406030204" pitchFamily="18" charset="0"/>
                                </a:rPr>
                                <m:t>2</m:t>
                              </m:r>
                            </m:sup>
                          </m:sSup>
                        </m:e>
                      </m:nary>
                    </m:oMath>
                  </m:oMathPara>
                </a14:m>
                <a:endParaRPr lang="ko-KR" altLang="en-US" sz="2277">
                  <a:latin typeface="Consolas" panose="020B0609020204030204" pitchFamily="49" charset="0"/>
                </a:endParaRPr>
              </a:p>
            </p:txBody>
          </p:sp>
        </mc:Choice>
        <mc:Fallback xmlns="">
          <p:sp>
            <p:nvSpPr>
              <p:cNvPr id="35" name="TextBox 34">
                <a:extLst>
                  <a:ext uri="{FF2B5EF4-FFF2-40B4-BE49-F238E27FC236}">
                    <a16:creationId xmlns:a16="http://schemas.microsoft.com/office/drawing/2014/main" id="{4959930F-C767-45EC-9872-4D630F8779ED}"/>
                  </a:ext>
                </a:extLst>
              </p:cNvPr>
              <p:cNvSpPr txBox="1">
                <a:spLocks noRot="1" noChangeAspect="1" noMove="1" noResize="1" noEditPoints="1" noAdjustHandles="1" noChangeArrowheads="1" noChangeShapeType="1" noTextEdit="1"/>
              </p:cNvSpPr>
              <p:nvPr/>
            </p:nvSpPr>
            <p:spPr>
              <a:xfrm>
                <a:off x="5697296" y="4121017"/>
                <a:ext cx="2232471" cy="956287"/>
              </a:xfrm>
              <a:prstGeom prst="rect">
                <a:avLst/>
              </a:prstGeom>
              <a:blipFill>
                <a:blip r:embed="rId5"/>
                <a:stretch>
                  <a:fillRect/>
                </a:stretch>
              </a:blipFill>
            </p:spPr>
            <p:txBody>
              <a:bodyPr/>
              <a:lstStyle/>
              <a:p>
                <a:r>
                  <a:rPr lang="ko-KR" altLang="en-US">
                    <a:noFill/>
                  </a:rPr>
                  <a:t> </a:t>
                </a:r>
              </a:p>
            </p:txBody>
          </p:sp>
        </mc:Fallback>
      </mc:AlternateContent>
      <p:sp>
        <p:nvSpPr>
          <p:cNvPr id="5" name="TextBox 4">
            <a:extLst>
              <a:ext uri="{FF2B5EF4-FFF2-40B4-BE49-F238E27FC236}">
                <a16:creationId xmlns:a16="http://schemas.microsoft.com/office/drawing/2014/main" id="{2E7451A8-FA15-47DF-AA1F-B266FBEA6A81}"/>
              </a:ext>
            </a:extLst>
          </p:cNvPr>
          <p:cNvSpPr txBox="1"/>
          <p:nvPr/>
        </p:nvSpPr>
        <p:spPr>
          <a:xfrm>
            <a:off x="1504121" y="6019309"/>
            <a:ext cx="4031873" cy="442750"/>
          </a:xfrm>
          <a:prstGeom prst="rect">
            <a:avLst/>
          </a:prstGeom>
          <a:noFill/>
        </p:spPr>
        <p:txBody>
          <a:bodyPr wrap="none" rtlCol="0">
            <a:spAutoFit/>
          </a:bodyPr>
          <a:lstStyle/>
          <a:p>
            <a:pPr algn="l"/>
            <a:r>
              <a:rPr lang="en-US" altLang="ko-KR" sz="2277">
                <a:latin typeface="Consolas" panose="020B0609020204030204" pitchFamily="49" charset="0"/>
              </a:rPr>
              <a:t>(0.25+1+2.25)/6 =&gt; 0.58 </a:t>
            </a:r>
            <a:endParaRPr lang="ko-KR" altLang="en-US" sz="2277">
              <a:latin typeface="Consolas" panose="020B0609020204030204" pitchFamily="49" charset="0"/>
            </a:endParaRPr>
          </a:p>
        </p:txBody>
      </p:sp>
      <p:sp>
        <p:nvSpPr>
          <p:cNvPr id="6" name="TextBox 5">
            <a:extLst>
              <a:ext uri="{FF2B5EF4-FFF2-40B4-BE49-F238E27FC236}">
                <a16:creationId xmlns:a16="http://schemas.microsoft.com/office/drawing/2014/main" id="{838C598A-D525-4D68-85C4-C658F9190341}"/>
              </a:ext>
            </a:extLst>
          </p:cNvPr>
          <p:cNvSpPr txBox="1"/>
          <p:nvPr/>
        </p:nvSpPr>
        <p:spPr>
          <a:xfrm>
            <a:off x="7581292" y="2077404"/>
            <a:ext cx="2069797" cy="400110"/>
          </a:xfrm>
          <a:prstGeom prst="rect">
            <a:avLst/>
          </a:prstGeom>
          <a:noFill/>
        </p:spPr>
        <p:txBody>
          <a:bodyPr wrap="none" rtlCol="0">
            <a:spAutoFit/>
          </a:bodyPr>
          <a:lstStyle/>
          <a:p>
            <a:pPr algn="l"/>
            <a:r>
              <a:rPr lang="ko-KR" altLang="en-US" sz="2000" b="1">
                <a:latin typeface="+mj-ea"/>
                <a:ea typeface="+mj-ea"/>
              </a:rPr>
              <a:t>확률적 </a:t>
            </a:r>
            <a:r>
              <a:rPr lang="ko-KR" altLang="en-US" sz="2000" b="1" err="1">
                <a:latin typeface="+mj-ea"/>
                <a:ea typeface="+mj-ea"/>
              </a:rPr>
              <a:t>경사하강</a:t>
            </a:r>
            <a:endParaRPr lang="ko-KR" altLang="en-US" sz="2000" b="1">
              <a:latin typeface="+mj-ea"/>
              <a:ea typeface="+mj-ea"/>
            </a:endParaRPr>
          </a:p>
        </p:txBody>
      </p:sp>
      <p:sp>
        <p:nvSpPr>
          <p:cNvPr id="42" name="TextBox 41">
            <a:extLst>
              <a:ext uri="{FF2B5EF4-FFF2-40B4-BE49-F238E27FC236}">
                <a16:creationId xmlns:a16="http://schemas.microsoft.com/office/drawing/2014/main" id="{9F408905-E503-4037-9E7C-4375139185FE}"/>
              </a:ext>
            </a:extLst>
          </p:cNvPr>
          <p:cNvSpPr txBox="1"/>
          <p:nvPr/>
        </p:nvSpPr>
        <p:spPr>
          <a:xfrm>
            <a:off x="7647349" y="4865094"/>
            <a:ext cx="1813317" cy="400110"/>
          </a:xfrm>
          <a:prstGeom prst="rect">
            <a:avLst/>
          </a:prstGeom>
          <a:noFill/>
        </p:spPr>
        <p:txBody>
          <a:bodyPr wrap="none" rtlCol="0">
            <a:spAutoFit/>
          </a:bodyPr>
          <a:lstStyle/>
          <a:p>
            <a:pPr algn="l"/>
            <a:r>
              <a:rPr lang="ko-KR" altLang="en-US" sz="2000" b="1">
                <a:latin typeface="+mj-ea"/>
                <a:ea typeface="+mj-ea"/>
              </a:rPr>
              <a:t>배치 </a:t>
            </a:r>
            <a:r>
              <a:rPr lang="ko-KR" altLang="en-US" sz="2000" b="1" err="1">
                <a:latin typeface="+mj-ea"/>
                <a:ea typeface="+mj-ea"/>
              </a:rPr>
              <a:t>경사하강</a:t>
            </a:r>
            <a:endParaRPr lang="ko-KR" altLang="en-US" sz="2000" b="1">
              <a:latin typeface="+mj-ea"/>
              <a:ea typeface="+mj-ea"/>
            </a:endParaRPr>
          </a:p>
        </p:txBody>
      </p:sp>
      <p:sp>
        <p:nvSpPr>
          <p:cNvPr id="39" name="TextBox 38">
            <a:extLst>
              <a:ext uri="{FF2B5EF4-FFF2-40B4-BE49-F238E27FC236}">
                <a16:creationId xmlns:a16="http://schemas.microsoft.com/office/drawing/2014/main" id="{D2D02AA1-3767-43B6-9F14-90AE4FD4160D}"/>
              </a:ext>
            </a:extLst>
          </p:cNvPr>
          <p:cNvSpPr txBox="1"/>
          <p:nvPr/>
        </p:nvSpPr>
        <p:spPr>
          <a:xfrm>
            <a:off x="5871956" y="3449930"/>
            <a:ext cx="681597" cy="400110"/>
          </a:xfrm>
          <a:prstGeom prst="rect">
            <a:avLst/>
          </a:prstGeom>
          <a:noFill/>
        </p:spPr>
        <p:txBody>
          <a:bodyPr wrap="none" rtlCol="0">
            <a:spAutoFit/>
          </a:bodyPr>
          <a:lstStyle/>
          <a:p>
            <a:pPr algn="l"/>
            <a:r>
              <a:rPr lang="en-US" altLang="ko-KR" sz="2000" b="1">
                <a:latin typeface="+mj-ea"/>
                <a:ea typeface="+mj-ea"/>
              </a:rPr>
              <a:t>mse</a:t>
            </a:r>
            <a:endParaRPr lang="ko-KR" altLang="en-US" sz="2000" b="1">
              <a:latin typeface="+mj-ea"/>
              <a:ea typeface="+mj-ea"/>
            </a:endParaRPr>
          </a:p>
        </p:txBody>
      </p:sp>
      <p:sp>
        <p:nvSpPr>
          <p:cNvPr id="40" name="TextBox 39">
            <a:extLst>
              <a:ext uri="{FF2B5EF4-FFF2-40B4-BE49-F238E27FC236}">
                <a16:creationId xmlns:a16="http://schemas.microsoft.com/office/drawing/2014/main" id="{D3BFF716-A0BF-47FF-A784-F8857D37376F}"/>
              </a:ext>
            </a:extLst>
          </p:cNvPr>
          <p:cNvSpPr txBox="1"/>
          <p:nvPr/>
        </p:nvSpPr>
        <p:spPr>
          <a:xfrm>
            <a:off x="5857690" y="1351440"/>
            <a:ext cx="444352" cy="400110"/>
          </a:xfrm>
          <a:prstGeom prst="rect">
            <a:avLst/>
          </a:prstGeom>
          <a:noFill/>
        </p:spPr>
        <p:txBody>
          <a:bodyPr wrap="none" rtlCol="0">
            <a:spAutoFit/>
          </a:bodyPr>
          <a:lstStyle/>
          <a:p>
            <a:pPr algn="l"/>
            <a:r>
              <a:rPr lang="en-US" altLang="ko-KR" sz="2000" b="1">
                <a:latin typeface="+mj-ea"/>
                <a:ea typeface="+mj-ea"/>
              </a:rPr>
              <a:t>se</a:t>
            </a:r>
            <a:endParaRPr lang="ko-KR" altLang="en-US" sz="2000" b="1">
              <a:latin typeface="+mj-ea"/>
              <a:ea typeface="+mj-ea"/>
            </a:endParaRPr>
          </a:p>
        </p:txBody>
      </p:sp>
      <p:sp>
        <p:nvSpPr>
          <p:cNvPr id="45" name="TextBox 44">
            <a:extLst>
              <a:ext uri="{FF2B5EF4-FFF2-40B4-BE49-F238E27FC236}">
                <a16:creationId xmlns:a16="http://schemas.microsoft.com/office/drawing/2014/main" id="{49A46759-527A-4F74-95E2-08DA001B0490}"/>
              </a:ext>
            </a:extLst>
          </p:cNvPr>
          <p:cNvSpPr txBox="1"/>
          <p:nvPr/>
        </p:nvSpPr>
        <p:spPr>
          <a:xfrm>
            <a:off x="1504121" y="5574938"/>
            <a:ext cx="2268570" cy="442750"/>
          </a:xfrm>
          <a:prstGeom prst="rect">
            <a:avLst/>
          </a:prstGeom>
          <a:noFill/>
        </p:spPr>
        <p:txBody>
          <a:bodyPr wrap="none" rtlCol="0">
            <a:spAutoFit/>
          </a:bodyPr>
          <a:lstStyle/>
          <a:p>
            <a:pPr algn="l"/>
            <a:r>
              <a:rPr lang="en-US" altLang="ko-KR" sz="2277">
                <a:latin typeface="Consolas" panose="020B0609020204030204" pitchFamily="49" charset="0"/>
              </a:rPr>
              <a:t>(0.5+1+1.5)^2</a:t>
            </a:r>
            <a:endParaRPr lang="ko-KR" altLang="en-US" sz="2277">
              <a:latin typeface="Consolas" panose="020B0609020204030204" pitchFamily="49" charset="0"/>
            </a:endParaRPr>
          </a:p>
        </p:txBody>
      </p: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983B8C92-DC3E-44FE-B033-075B92C079C5}"/>
                  </a:ext>
                </a:extLst>
              </p:cNvPr>
              <p:cNvSpPr txBox="1"/>
              <p:nvPr/>
            </p:nvSpPr>
            <p:spPr>
              <a:xfrm>
                <a:off x="5814204" y="2728036"/>
                <a:ext cx="543418"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0.5</m:t>
                      </m:r>
                    </m:oMath>
                  </m:oMathPara>
                </a14:m>
                <a:endParaRPr lang="ko-KR" altLang="en-US" sz="2277">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983B8C92-DC3E-44FE-B033-075B92C079C5}"/>
                  </a:ext>
                </a:extLst>
              </p:cNvPr>
              <p:cNvSpPr txBox="1">
                <a:spLocks noRot="1" noChangeAspect="1" noMove="1" noResize="1" noEditPoints="1" noAdjustHandles="1" noChangeArrowheads="1" noChangeShapeType="1" noTextEdit="1"/>
              </p:cNvSpPr>
              <p:nvPr/>
            </p:nvSpPr>
            <p:spPr>
              <a:xfrm>
                <a:off x="5814204" y="2728036"/>
                <a:ext cx="543418" cy="350417"/>
              </a:xfrm>
              <a:prstGeom prst="rect">
                <a:avLst/>
              </a:prstGeom>
              <a:blipFill>
                <a:blip r:embed="rId6"/>
                <a:stretch>
                  <a:fillRect l="-4494" r="-4494" b="-877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00CB0554-8BDA-4C5C-9301-13E79D8C290F}"/>
                  </a:ext>
                </a:extLst>
              </p:cNvPr>
              <p:cNvSpPr txBox="1"/>
              <p:nvPr/>
            </p:nvSpPr>
            <p:spPr>
              <a:xfrm>
                <a:off x="5949382" y="5233794"/>
                <a:ext cx="705321"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0.58</m:t>
                      </m:r>
                    </m:oMath>
                  </m:oMathPara>
                </a14:m>
                <a:endParaRPr lang="ko-KR" altLang="en-US" sz="2277">
                  <a:latin typeface="Consolas" panose="020B0609020204030204" pitchFamily="49" charset="0"/>
                </a:endParaRPr>
              </a:p>
            </p:txBody>
          </p:sp>
        </mc:Choice>
        <mc:Fallback xmlns="">
          <p:sp>
            <p:nvSpPr>
              <p:cNvPr id="47" name="TextBox 46">
                <a:extLst>
                  <a:ext uri="{FF2B5EF4-FFF2-40B4-BE49-F238E27FC236}">
                    <a16:creationId xmlns:a16="http://schemas.microsoft.com/office/drawing/2014/main" id="{00CB0554-8BDA-4C5C-9301-13E79D8C290F}"/>
                  </a:ext>
                </a:extLst>
              </p:cNvPr>
              <p:cNvSpPr txBox="1">
                <a:spLocks noRot="1" noChangeAspect="1" noMove="1" noResize="1" noEditPoints="1" noAdjustHandles="1" noChangeArrowheads="1" noChangeShapeType="1" noTextEdit="1"/>
              </p:cNvSpPr>
              <p:nvPr/>
            </p:nvSpPr>
            <p:spPr>
              <a:xfrm>
                <a:off x="5949382" y="5233794"/>
                <a:ext cx="705321" cy="350417"/>
              </a:xfrm>
              <a:prstGeom prst="rect">
                <a:avLst/>
              </a:prstGeom>
              <a:blipFill>
                <a:blip r:embed="rId7"/>
                <a:stretch>
                  <a:fillRect l="-2586" r="-2586" b="-8772"/>
                </a:stretch>
              </a:blipFill>
            </p:spPr>
            <p:txBody>
              <a:bodyPr/>
              <a:lstStyle/>
              <a:p>
                <a:r>
                  <a:rPr lang="ko-KR" altLang="en-US">
                    <a:noFill/>
                  </a:rPr>
                  <a:t> </a:t>
                </a:r>
              </a:p>
            </p:txBody>
          </p:sp>
        </mc:Fallback>
      </mc:AlternateContent>
      <p:sp>
        <p:nvSpPr>
          <p:cNvPr id="3" name="텍스트 개체 틀 2">
            <a:extLst>
              <a:ext uri="{FF2B5EF4-FFF2-40B4-BE49-F238E27FC236}">
                <a16:creationId xmlns:a16="http://schemas.microsoft.com/office/drawing/2014/main" id="{DB0AB6FB-92D7-40A8-807D-CFF1AD8909F8}"/>
              </a:ext>
            </a:extLst>
          </p:cNvPr>
          <p:cNvSpPr>
            <a:spLocks noGrp="1"/>
          </p:cNvSpPr>
          <p:nvPr>
            <p:ph type="body" sz="quarter" idx="19"/>
          </p:nvPr>
        </p:nvSpPr>
        <p:spPr/>
        <p:txBody>
          <a:bodyPr/>
          <a:lstStyle/>
          <a:p>
            <a:r>
              <a:rPr lang="ko-KR" altLang="en-US"/>
              <a:t>배치경사 하강법</a:t>
            </a:r>
          </a:p>
        </p:txBody>
      </p:sp>
      <p:sp>
        <p:nvSpPr>
          <p:cNvPr id="34" name="텍스트 개체 틀 6">
            <a:extLst>
              <a:ext uri="{FF2B5EF4-FFF2-40B4-BE49-F238E27FC236}">
                <a16:creationId xmlns:a16="http://schemas.microsoft.com/office/drawing/2014/main" id="{01A42B4C-CA47-46D8-BAF7-8E5F74B0507E}"/>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cxnSp>
        <p:nvCxnSpPr>
          <p:cNvPr id="43" name="직선 연결선 42">
            <a:extLst>
              <a:ext uri="{FF2B5EF4-FFF2-40B4-BE49-F238E27FC236}">
                <a16:creationId xmlns:a16="http://schemas.microsoft.com/office/drawing/2014/main" id="{E287141F-CABD-4523-B3E6-09CCC57DF034}"/>
              </a:ext>
            </a:extLst>
          </p:cNvPr>
          <p:cNvCxnSpPr>
            <a:cxnSpLocks/>
          </p:cNvCxnSpPr>
          <p:nvPr/>
        </p:nvCxnSpPr>
        <p:spPr>
          <a:xfrm flipV="1">
            <a:off x="865328" y="1358887"/>
            <a:ext cx="4215684" cy="418154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68AD8134-410D-44AD-BB1C-8766AD6018D1}"/>
              </a:ext>
            </a:extLst>
          </p:cNvPr>
          <p:cNvSpPr txBox="1"/>
          <p:nvPr/>
        </p:nvSpPr>
        <p:spPr>
          <a:xfrm>
            <a:off x="3772691" y="828234"/>
            <a:ext cx="1947969" cy="442750"/>
          </a:xfrm>
          <a:prstGeom prst="rect">
            <a:avLst/>
          </a:prstGeom>
          <a:noFill/>
        </p:spPr>
        <p:txBody>
          <a:bodyPr wrap="none" rtlCol="0">
            <a:spAutoFit/>
          </a:bodyPr>
          <a:lstStyle/>
          <a:p>
            <a:pPr algn="l"/>
            <a:r>
              <a:rPr lang="en-US" altLang="ko-KR" sz="2277">
                <a:latin typeface="Consolas" panose="020B0609020204030204" pitchFamily="49" charset="0"/>
              </a:rPr>
              <a:t>1 = 0.5*2+0</a:t>
            </a:r>
            <a:endParaRPr lang="ko-KR" altLang="en-US" sz="2277">
              <a:latin typeface="Consolas" panose="020B0609020204030204" pitchFamily="49" charset="0"/>
            </a:endParaRPr>
          </a:p>
        </p:txBody>
      </p:sp>
      <p:cxnSp>
        <p:nvCxnSpPr>
          <p:cNvPr id="49" name="직선 연결선 48">
            <a:extLst>
              <a:ext uri="{FF2B5EF4-FFF2-40B4-BE49-F238E27FC236}">
                <a16:creationId xmlns:a16="http://schemas.microsoft.com/office/drawing/2014/main" id="{A1B63224-E91E-4669-9E46-D918569C396F}"/>
              </a:ext>
            </a:extLst>
          </p:cNvPr>
          <p:cNvCxnSpPr>
            <a:cxnSpLocks/>
          </p:cNvCxnSpPr>
          <p:nvPr/>
        </p:nvCxnSpPr>
        <p:spPr>
          <a:xfrm>
            <a:off x="2087670" y="4365104"/>
            <a:ext cx="0" cy="424247"/>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cxnSp>
        <p:nvCxnSpPr>
          <p:cNvPr id="50" name="직선 연결선 49">
            <a:extLst>
              <a:ext uri="{FF2B5EF4-FFF2-40B4-BE49-F238E27FC236}">
                <a16:creationId xmlns:a16="http://schemas.microsoft.com/office/drawing/2014/main" id="{27015DB5-B9EB-42BC-A2CD-E372CC0D25B7}"/>
              </a:ext>
            </a:extLst>
          </p:cNvPr>
          <p:cNvCxnSpPr>
            <a:cxnSpLocks/>
            <a:endCxn id="13" idx="3"/>
          </p:cNvCxnSpPr>
          <p:nvPr/>
        </p:nvCxnSpPr>
        <p:spPr>
          <a:xfrm>
            <a:off x="3970860" y="2428617"/>
            <a:ext cx="15379" cy="1408318"/>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32159554"/>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TextBox 97">
            <a:extLst>
              <a:ext uri="{FF2B5EF4-FFF2-40B4-BE49-F238E27FC236}">
                <a16:creationId xmlns:a16="http://schemas.microsoft.com/office/drawing/2014/main" id="{F60AC3DA-F289-4C4D-B3A1-C2D3D8BD2F0D}"/>
              </a:ext>
            </a:extLst>
          </p:cNvPr>
          <p:cNvSpPr txBox="1"/>
          <p:nvPr/>
        </p:nvSpPr>
        <p:spPr>
          <a:xfrm>
            <a:off x="385196" y="703030"/>
            <a:ext cx="3238171" cy="369332"/>
          </a:xfrm>
          <a:prstGeom prst="rect">
            <a:avLst/>
          </a:prstGeom>
          <a:noFill/>
        </p:spPr>
        <p:txBody>
          <a:bodyPr wrap="square" rtlCol="0">
            <a:spAutoFit/>
          </a:bodyPr>
          <a:lstStyle/>
          <a:p>
            <a:pPr algn="l"/>
            <a:r>
              <a:rPr lang="en-US" altLang="ko-KR" b="1">
                <a:latin typeface="+mj-ea"/>
                <a:ea typeface="+mj-ea"/>
              </a:rPr>
              <a:t>fit () </a:t>
            </a:r>
            <a:r>
              <a:rPr lang="ko-KR" altLang="en-US" b="1">
                <a:latin typeface="+mj-ea"/>
                <a:ea typeface="+mj-ea"/>
              </a:rPr>
              <a:t>함수 수정</a:t>
            </a:r>
          </a:p>
        </p:txBody>
      </p:sp>
      <p:sp>
        <p:nvSpPr>
          <p:cNvPr id="8" name="직사각형 7">
            <a:extLst>
              <a:ext uri="{FF2B5EF4-FFF2-40B4-BE49-F238E27FC236}">
                <a16:creationId xmlns:a16="http://schemas.microsoft.com/office/drawing/2014/main" id="{6219C49E-B0AF-4808-BF80-A2128A80CCBC}"/>
              </a:ext>
            </a:extLst>
          </p:cNvPr>
          <p:cNvSpPr/>
          <p:nvPr/>
        </p:nvSpPr>
        <p:spPr>
          <a:xfrm>
            <a:off x="776536" y="1088740"/>
            <a:ext cx="8193181" cy="5262979"/>
          </a:xfrm>
          <a:prstGeom prst="rect">
            <a:avLst/>
          </a:prstGeom>
          <a:solidFill>
            <a:srgbClr val="E2E2F6"/>
          </a:solidFill>
        </p:spPr>
        <p:txBody>
          <a:bodyPr wrap="square">
            <a:spAutoFit/>
          </a:bodyPr>
          <a:lstStyle/>
          <a:p>
            <a:r>
              <a:rPr lang="ko-KR" altLang="en-US" sz="1600">
                <a:latin typeface="Consolas" panose="020B0609020204030204" pitchFamily="49" charset="0"/>
              </a:rPr>
              <a:t> </a:t>
            </a:r>
            <a:r>
              <a:rPr lang="en-US" altLang="ko-KR" sz="1600">
                <a:latin typeface="Consolas" panose="020B0609020204030204" pitchFamily="49" charset="0"/>
              </a:rPr>
              <a:t>def fit(self, x, y, epochs=100, x_val=None, y_val=None):</a:t>
            </a:r>
          </a:p>
          <a:p>
            <a:r>
              <a:rPr lang="en-US" altLang="ko-KR" sz="1600">
                <a:latin typeface="Consolas" panose="020B0609020204030204" pitchFamily="49" charset="0"/>
              </a:rPr>
              <a:t>        y = y.reshape(-1, 1)                  # </a:t>
            </a:r>
            <a:r>
              <a:rPr lang="ko-KR" altLang="en-US" sz="1600">
                <a:latin typeface="Consolas" panose="020B0609020204030204" pitchFamily="49" charset="0"/>
              </a:rPr>
              <a:t>타깃을 열 벡터로 바꿉니다</a:t>
            </a:r>
            <a:r>
              <a:rPr lang="en-US" altLang="ko-KR" sz="1600">
                <a:latin typeface="Consolas" panose="020B0609020204030204" pitchFamily="49" charset="0"/>
              </a:rPr>
              <a:t>.</a:t>
            </a:r>
          </a:p>
          <a:p>
            <a:r>
              <a:rPr lang="en-US" altLang="ko-KR" sz="1600">
                <a:latin typeface="Consolas" panose="020B0609020204030204" pitchFamily="49" charset="0"/>
              </a:rPr>
              <a:t>        y_val = y_val.reshape(-1, 1)</a:t>
            </a:r>
          </a:p>
          <a:p>
            <a:r>
              <a:rPr lang="en-US" altLang="ko-KR" sz="1600">
                <a:latin typeface="Consolas" panose="020B0609020204030204" pitchFamily="49" charset="0"/>
              </a:rPr>
              <a:t>        m = len(x)                            # </a:t>
            </a:r>
            <a:r>
              <a:rPr lang="ko-KR" altLang="en-US" sz="1600">
                <a:latin typeface="Consolas" panose="020B0609020204030204" pitchFamily="49" charset="0"/>
              </a:rPr>
              <a:t>샘플 개수를 저장합니다</a:t>
            </a:r>
            <a:r>
              <a:rPr lang="en-US" altLang="ko-KR" sz="1600">
                <a:latin typeface="Consolas" panose="020B0609020204030204" pitchFamily="49" charset="0"/>
              </a:rPr>
              <a:t>.</a:t>
            </a:r>
          </a:p>
          <a:p>
            <a:r>
              <a:rPr lang="en-US" altLang="ko-KR" sz="1600">
                <a:latin typeface="Consolas" panose="020B0609020204030204" pitchFamily="49" charset="0"/>
              </a:rPr>
              <a:t>        self.w = np.ones((x.shape[1], 1))     # </a:t>
            </a:r>
            <a:r>
              <a:rPr lang="ko-KR" altLang="en-US" sz="1600">
                <a:latin typeface="Consolas" panose="020B0609020204030204" pitchFamily="49" charset="0"/>
              </a:rPr>
              <a:t>가중치를 초기화합니다</a:t>
            </a:r>
            <a:r>
              <a:rPr lang="en-US" altLang="ko-KR" sz="1600">
                <a:latin typeface="Consolas" panose="020B0609020204030204" pitchFamily="49" charset="0"/>
              </a:rPr>
              <a:t>.</a:t>
            </a:r>
          </a:p>
          <a:p>
            <a:r>
              <a:rPr lang="en-US" altLang="ko-KR" sz="1600">
                <a:latin typeface="Consolas" panose="020B0609020204030204" pitchFamily="49" charset="0"/>
              </a:rPr>
              <a:t>        self.b = 0                            # </a:t>
            </a:r>
            <a:r>
              <a:rPr lang="ko-KR" altLang="en-US" sz="1600">
                <a:latin typeface="Consolas" panose="020B0609020204030204" pitchFamily="49" charset="0"/>
              </a:rPr>
              <a:t>절편을 초기화합니다</a:t>
            </a:r>
            <a:r>
              <a:rPr lang="en-US" altLang="ko-KR" sz="1600">
                <a:latin typeface="Consolas" panose="020B0609020204030204" pitchFamily="49" charset="0"/>
              </a:rPr>
              <a:t>.</a:t>
            </a:r>
          </a:p>
          <a:p>
            <a:r>
              <a:rPr lang="en-US" altLang="ko-KR" sz="1600">
                <a:latin typeface="Consolas" panose="020B0609020204030204" pitchFamily="49" charset="0"/>
              </a:rPr>
              <a:t>        self.w_history.append(self.w.copy())  # </a:t>
            </a:r>
            <a:r>
              <a:rPr lang="ko-KR" altLang="en-US" sz="1600">
                <a:latin typeface="Consolas" panose="020B0609020204030204" pitchFamily="49" charset="0"/>
              </a:rPr>
              <a:t>가중치를 기록합니다</a:t>
            </a:r>
            <a:r>
              <a:rPr lang="en-US" altLang="ko-KR" sz="1600">
                <a:latin typeface="Consolas" panose="020B0609020204030204" pitchFamily="49" charset="0"/>
              </a:rPr>
              <a:t>.</a:t>
            </a:r>
          </a:p>
          <a:p>
            <a:r>
              <a:rPr lang="en-US" altLang="ko-KR" sz="1600">
                <a:latin typeface="Consolas" panose="020B0609020204030204" pitchFamily="49" charset="0"/>
              </a:rPr>
              <a:t>        # epochs</a:t>
            </a:r>
            <a:r>
              <a:rPr lang="ko-KR" altLang="en-US" sz="1600">
                <a:latin typeface="Consolas" panose="020B0609020204030204" pitchFamily="49" charset="0"/>
              </a:rPr>
              <a:t>만큼 반복합니다</a:t>
            </a:r>
            <a:r>
              <a:rPr lang="en-US" altLang="ko-KR" sz="1600">
                <a:latin typeface="Consolas" panose="020B0609020204030204" pitchFamily="49" charset="0"/>
              </a:rPr>
              <a:t>.</a:t>
            </a:r>
          </a:p>
          <a:p>
            <a:r>
              <a:rPr lang="en-US" altLang="ko-KR" sz="1600">
                <a:latin typeface="Consolas" panose="020B0609020204030204" pitchFamily="49" charset="0"/>
              </a:rPr>
              <a:t>        for i in range(epochs):</a:t>
            </a:r>
          </a:p>
          <a:p>
            <a:r>
              <a:rPr lang="en-US" altLang="ko-KR" sz="1600">
                <a:latin typeface="Consolas" panose="020B0609020204030204" pitchFamily="49" charset="0"/>
              </a:rPr>
              <a:t>            z = self.forpass(x)               # </a:t>
            </a:r>
            <a:r>
              <a:rPr lang="ko-KR" altLang="en-US" sz="1600">
                <a:latin typeface="Consolas" panose="020B0609020204030204" pitchFamily="49" charset="0"/>
              </a:rPr>
              <a:t>정방향 계산을 수행합니다</a:t>
            </a:r>
            <a:r>
              <a:rPr lang="en-US" altLang="ko-KR" sz="1600">
                <a:latin typeface="Consolas" panose="020B0609020204030204" pitchFamily="49" charset="0"/>
              </a:rPr>
              <a:t>.</a:t>
            </a:r>
          </a:p>
          <a:p>
            <a:r>
              <a:rPr lang="en-US" altLang="ko-KR" sz="1600">
                <a:latin typeface="Consolas" panose="020B0609020204030204" pitchFamily="49" charset="0"/>
              </a:rPr>
              <a:t>            a = self.activation(z)            # </a:t>
            </a:r>
            <a:r>
              <a:rPr lang="ko-KR" altLang="en-US" sz="1600">
                <a:latin typeface="Consolas" panose="020B0609020204030204" pitchFamily="49" charset="0"/>
              </a:rPr>
              <a:t>활성화 함수를 적용합니다</a:t>
            </a:r>
            <a:r>
              <a:rPr lang="en-US" altLang="ko-KR" sz="1600">
                <a:latin typeface="Consolas" panose="020B0609020204030204" pitchFamily="49" charset="0"/>
              </a:rPr>
              <a:t>.</a:t>
            </a:r>
          </a:p>
          <a:p>
            <a:r>
              <a:rPr lang="en-US" altLang="ko-KR" sz="1600">
                <a:latin typeface="Consolas" panose="020B0609020204030204" pitchFamily="49" charset="0"/>
              </a:rPr>
              <a:t>            err = -(y - a)                    # </a:t>
            </a:r>
            <a:r>
              <a:rPr lang="ko-KR" altLang="en-US" sz="1600">
                <a:latin typeface="Consolas" panose="020B0609020204030204" pitchFamily="49" charset="0"/>
              </a:rPr>
              <a:t>오차를 계산합니다</a:t>
            </a:r>
            <a:r>
              <a:rPr lang="en-US" altLang="ko-KR" sz="1600">
                <a:latin typeface="Consolas" panose="020B0609020204030204" pitchFamily="49" charset="0"/>
              </a:rPr>
              <a:t>.</a:t>
            </a:r>
          </a:p>
          <a:p>
            <a:r>
              <a:rPr lang="en-US" altLang="ko-KR" sz="1600">
                <a:latin typeface="Consolas" panose="020B0609020204030204" pitchFamily="49" charset="0"/>
              </a:rPr>
              <a:t>            w_grad, b_grad = self.backprop(x, err)</a:t>
            </a:r>
          </a:p>
          <a:p>
            <a:r>
              <a:rPr lang="en-US" altLang="ko-KR" sz="1600">
                <a:latin typeface="Consolas" panose="020B0609020204030204" pitchFamily="49" charset="0"/>
              </a:rPr>
              <a:t>            w_grad += (self.l1 * np.sign(self.w) + self.l2 * self.w) / m</a:t>
            </a:r>
          </a:p>
          <a:p>
            <a:r>
              <a:rPr lang="en-US" altLang="ko-KR" sz="1600">
                <a:latin typeface="Consolas" panose="020B0609020204030204" pitchFamily="49" charset="0"/>
              </a:rPr>
              <a:t>            self.w -= self.lr * w_grad</a:t>
            </a:r>
          </a:p>
          <a:p>
            <a:r>
              <a:rPr lang="en-US" altLang="ko-KR" sz="1600">
                <a:latin typeface="Consolas" panose="020B0609020204030204" pitchFamily="49" charset="0"/>
              </a:rPr>
              <a:t>            self.b -= self.lr * b_grad</a:t>
            </a:r>
          </a:p>
          <a:p>
            <a:r>
              <a:rPr lang="en-US" altLang="ko-KR" sz="1600">
                <a:latin typeface="Consolas" panose="020B0609020204030204" pitchFamily="49" charset="0"/>
              </a:rPr>
              <a:t>            self.w_history.append(self.w.copy())</a:t>
            </a:r>
          </a:p>
          <a:p>
            <a:r>
              <a:rPr lang="en-US" altLang="ko-KR" sz="1600">
                <a:latin typeface="Consolas" panose="020B0609020204030204" pitchFamily="49" charset="0"/>
              </a:rPr>
              <a:t>            a = np.clip(a, 1e-10, 1-1e-10)</a:t>
            </a:r>
          </a:p>
          <a:p>
            <a:r>
              <a:rPr lang="en-US" altLang="ko-KR" sz="1600">
                <a:latin typeface="Consolas" panose="020B0609020204030204" pitchFamily="49" charset="0"/>
              </a:rPr>
              <a:t>            loss = np.sum(-(y*np.log(a) + (1-y)*np.log(1-a)))</a:t>
            </a:r>
          </a:p>
          <a:p>
            <a:r>
              <a:rPr lang="en-US" altLang="ko-KR" sz="1600">
                <a:latin typeface="Consolas" panose="020B0609020204030204" pitchFamily="49" charset="0"/>
              </a:rPr>
              <a:t>            self.losses.append((loss + self.reg_loss()) / m)</a:t>
            </a:r>
          </a:p>
          <a:p>
            <a:r>
              <a:rPr lang="en-US" altLang="ko-KR" sz="1600">
                <a:latin typeface="Consolas" panose="020B0609020204030204" pitchFamily="49" charset="0"/>
              </a:rPr>
              <a:t>            self.update_val_loss(x_val, y_val)</a:t>
            </a:r>
            <a:endParaRPr lang="ko-KR" altLang="en-US" sz="1600">
              <a:latin typeface="Consolas" panose="020B0609020204030204" pitchFamily="49" charset="0"/>
            </a:endParaRPr>
          </a:p>
        </p:txBody>
      </p:sp>
      <p:sp>
        <p:nvSpPr>
          <p:cNvPr id="2" name="텍스트 개체 틀 1">
            <a:extLst>
              <a:ext uri="{FF2B5EF4-FFF2-40B4-BE49-F238E27FC236}">
                <a16:creationId xmlns:a16="http://schemas.microsoft.com/office/drawing/2014/main" id="{CC3024A0-3FB5-4D2A-8ADB-403F0B28BF3A}"/>
              </a:ext>
            </a:extLst>
          </p:cNvPr>
          <p:cNvSpPr>
            <a:spLocks noGrp="1"/>
          </p:cNvSpPr>
          <p:nvPr>
            <p:ph type="body" sz="quarter" idx="19"/>
          </p:nvPr>
        </p:nvSpPr>
        <p:spPr/>
        <p:txBody>
          <a:bodyPr/>
          <a:lstStyle/>
          <a:p>
            <a:r>
              <a:rPr lang="ko-KR" altLang="en-US"/>
              <a:t>배치경사 하강법</a:t>
            </a:r>
          </a:p>
        </p:txBody>
      </p:sp>
      <p:sp>
        <p:nvSpPr>
          <p:cNvPr id="4" name="텍스트 개체 틀 6">
            <a:extLst>
              <a:ext uri="{FF2B5EF4-FFF2-40B4-BE49-F238E27FC236}">
                <a16:creationId xmlns:a16="http://schemas.microsoft.com/office/drawing/2014/main" id="{EC3F1B7D-8671-4492-A200-DABFB0D886BD}"/>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3182083265"/>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TextBox 97">
            <a:extLst>
              <a:ext uri="{FF2B5EF4-FFF2-40B4-BE49-F238E27FC236}">
                <a16:creationId xmlns:a16="http://schemas.microsoft.com/office/drawing/2014/main" id="{F60AC3DA-F289-4C4D-B3A1-C2D3D8BD2F0D}"/>
              </a:ext>
            </a:extLst>
          </p:cNvPr>
          <p:cNvSpPr txBox="1"/>
          <p:nvPr/>
        </p:nvSpPr>
        <p:spPr>
          <a:xfrm>
            <a:off x="387625" y="763257"/>
            <a:ext cx="3238171" cy="400110"/>
          </a:xfrm>
          <a:prstGeom prst="rect">
            <a:avLst/>
          </a:prstGeom>
          <a:noFill/>
        </p:spPr>
        <p:txBody>
          <a:bodyPr wrap="square" rtlCol="0">
            <a:spAutoFit/>
          </a:bodyPr>
          <a:lstStyle/>
          <a:p>
            <a:pPr algn="l"/>
            <a:r>
              <a:rPr lang="en-US" altLang="ko-KR" sz="2000" b="1">
                <a:latin typeface="+mj-ea"/>
                <a:ea typeface="+mj-ea"/>
              </a:rPr>
              <a:t>loss</a:t>
            </a:r>
            <a:r>
              <a:rPr lang="ko-KR" altLang="en-US" sz="2000" b="1">
                <a:latin typeface="+mj-ea"/>
                <a:ea typeface="+mj-ea"/>
              </a:rPr>
              <a:t>율 그래프</a:t>
            </a:r>
          </a:p>
        </p:txBody>
      </p:sp>
      <p:sp>
        <p:nvSpPr>
          <p:cNvPr id="8" name="직사각형 7">
            <a:extLst>
              <a:ext uri="{FF2B5EF4-FFF2-40B4-BE49-F238E27FC236}">
                <a16:creationId xmlns:a16="http://schemas.microsoft.com/office/drawing/2014/main" id="{6219C49E-B0AF-4808-BF80-A2128A80CCBC}"/>
              </a:ext>
            </a:extLst>
          </p:cNvPr>
          <p:cNvSpPr/>
          <p:nvPr/>
        </p:nvSpPr>
        <p:spPr>
          <a:xfrm>
            <a:off x="856410" y="1232756"/>
            <a:ext cx="8193181" cy="1815882"/>
          </a:xfrm>
          <a:prstGeom prst="rect">
            <a:avLst/>
          </a:prstGeom>
          <a:solidFill>
            <a:srgbClr val="E2E2F6"/>
          </a:solidFill>
        </p:spPr>
        <p:txBody>
          <a:bodyPr wrap="square">
            <a:spAutoFit/>
          </a:bodyPr>
          <a:lstStyle/>
          <a:p>
            <a:r>
              <a:rPr lang="en-US" altLang="ko-KR" sz="1600">
                <a:latin typeface="Consolas" panose="020B0609020204030204" pitchFamily="49" charset="0"/>
              </a:rPr>
              <a:t>plt.ylim(0, 0.3)</a:t>
            </a:r>
          </a:p>
          <a:p>
            <a:r>
              <a:rPr lang="en-US" altLang="ko-KR" sz="1600">
                <a:latin typeface="Consolas" panose="020B0609020204030204" pitchFamily="49" charset="0"/>
              </a:rPr>
              <a:t>plt.plot(single_layer.losses)</a:t>
            </a:r>
          </a:p>
          <a:p>
            <a:r>
              <a:rPr lang="en-US" altLang="ko-KR" sz="1600">
                <a:latin typeface="Consolas" panose="020B0609020204030204" pitchFamily="49" charset="0"/>
              </a:rPr>
              <a:t>plt.plot(single_layer.val_losses)</a:t>
            </a:r>
          </a:p>
          <a:p>
            <a:r>
              <a:rPr lang="en-US" altLang="ko-KR" sz="1600">
                <a:latin typeface="Consolas" panose="020B0609020204030204" pitchFamily="49" charset="0"/>
              </a:rPr>
              <a:t>plt.ylabel('loss')</a:t>
            </a:r>
          </a:p>
          <a:p>
            <a:r>
              <a:rPr lang="en-US" altLang="ko-KR" sz="1600">
                <a:latin typeface="Consolas" panose="020B0609020204030204" pitchFamily="49" charset="0"/>
              </a:rPr>
              <a:t>plt.xlabel('epoch')</a:t>
            </a:r>
          </a:p>
          <a:p>
            <a:r>
              <a:rPr lang="en-US" altLang="ko-KR" sz="1600">
                <a:latin typeface="Consolas" panose="020B0609020204030204" pitchFamily="49" charset="0"/>
              </a:rPr>
              <a:t>plt.legend(['train_loss', 'val_loss'])</a:t>
            </a:r>
          </a:p>
          <a:p>
            <a:r>
              <a:rPr lang="en-US" altLang="ko-KR" sz="1600">
                <a:latin typeface="Consolas" panose="020B0609020204030204" pitchFamily="49" charset="0"/>
              </a:rPr>
              <a:t>plt.show()</a:t>
            </a:r>
            <a:endParaRPr lang="ko-KR" altLang="en-US" sz="1600">
              <a:latin typeface="Consolas" panose="020B0609020204030204" pitchFamily="49" charset="0"/>
            </a:endParaRPr>
          </a:p>
        </p:txBody>
      </p:sp>
      <p:pic>
        <p:nvPicPr>
          <p:cNvPr id="28674" name="Picture 2">
            <a:extLst>
              <a:ext uri="{FF2B5EF4-FFF2-40B4-BE49-F238E27FC236}">
                <a16:creationId xmlns:a16="http://schemas.microsoft.com/office/drawing/2014/main" id="{9324AF2D-7FF6-44FA-9BF2-B3EB7ADF3F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2545" y="3118027"/>
            <a:ext cx="4759495" cy="3229657"/>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162D33C7-5AF3-475E-B017-0A90F75E7DEA}"/>
              </a:ext>
            </a:extLst>
          </p:cNvPr>
          <p:cNvSpPr>
            <a:spLocks noGrp="1"/>
          </p:cNvSpPr>
          <p:nvPr>
            <p:ph type="body" sz="quarter" idx="19"/>
          </p:nvPr>
        </p:nvSpPr>
        <p:spPr/>
        <p:txBody>
          <a:bodyPr/>
          <a:lstStyle/>
          <a:p>
            <a:r>
              <a:rPr lang="ko-KR" altLang="en-US"/>
              <a:t>배치경사 하강법</a:t>
            </a:r>
          </a:p>
        </p:txBody>
      </p:sp>
      <p:sp>
        <p:nvSpPr>
          <p:cNvPr id="4" name="텍스트 개체 틀 6">
            <a:extLst>
              <a:ext uri="{FF2B5EF4-FFF2-40B4-BE49-F238E27FC236}">
                <a16:creationId xmlns:a16="http://schemas.microsoft.com/office/drawing/2014/main" id="{D88D6B3F-D9D9-4C54-BE77-F5C6E7BFC1FB}"/>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3455408379"/>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TextBox 97">
            <a:extLst>
              <a:ext uri="{FF2B5EF4-FFF2-40B4-BE49-F238E27FC236}">
                <a16:creationId xmlns:a16="http://schemas.microsoft.com/office/drawing/2014/main" id="{F60AC3DA-F289-4C4D-B3A1-C2D3D8BD2F0D}"/>
              </a:ext>
            </a:extLst>
          </p:cNvPr>
          <p:cNvSpPr txBox="1"/>
          <p:nvPr/>
        </p:nvSpPr>
        <p:spPr>
          <a:xfrm>
            <a:off x="385196" y="813090"/>
            <a:ext cx="3238171" cy="400110"/>
          </a:xfrm>
          <a:prstGeom prst="rect">
            <a:avLst/>
          </a:prstGeom>
          <a:noFill/>
        </p:spPr>
        <p:txBody>
          <a:bodyPr wrap="square" rtlCol="0">
            <a:spAutoFit/>
          </a:bodyPr>
          <a:lstStyle/>
          <a:p>
            <a:pPr algn="l"/>
            <a:r>
              <a:rPr lang="en-US" altLang="ko-KR" sz="2000" b="1">
                <a:latin typeface="+mj-ea"/>
                <a:ea typeface="+mj-ea"/>
              </a:rPr>
              <a:t>loss</a:t>
            </a:r>
            <a:r>
              <a:rPr lang="ko-KR" altLang="en-US" sz="2000" b="1">
                <a:latin typeface="+mj-ea"/>
                <a:ea typeface="+mj-ea"/>
              </a:rPr>
              <a:t>율 </a:t>
            </a:r>
            <a:r>
              <a:rPr lang="en-US" altLang="ko-KR" sz="2000" b="1">
                <a:latin typeface="+mj-ea"/>
                <a:ea typeface="+mj-ea"/>
              </a:rPr>
              <a:t>history </a:t>
            </a:r>
            <a:r>
              <a:rPr lang="ko-KR" altLang="en-US" sz="2000" b="1">
                <a:latin typeface="+mj-ea"/>
                <a:ea typeface="+mj-ea"/>
              </a:rPr>
              <a:t>그래프</a:t>
            </a:r>
          </a:p>
        </p:txBody>
      </p:sp>
      <p:sp>
        <p:nvSpPr>
          <p:cNvPr id="8" name="직사각형 7">
            <a:extLst>
              <a:ext uri="{FF2B5EF4-FFF2-40B4-BE49-F238E27FC236}">
                <a16:creationId xmlns:a16="http://schemas.microsoft.com/office/drawing/2014/main" id="{6219C49E-B0AF-4808-BF80-A2128A80CCBC}"/>
              </a:ext>
            </a:extLst>
          </p:cNvPr>
          <p:cNvSpPr/>
          <p:nvPr/>
        </p:nvSpPr>
        <p:spPr>
          <a:xfrm>
            <a:off x="856410" y="1341276"/>
            <a:ext cx="8193181" cy="2554545"/>
          </a:xfrm>
          <a:prstGeom prst="rect">
            <a:avLst/>
          </a:prstGeom>
          <a:solidFill>
            <a:srgbClr val="E2E2F6"/>
          </a:solidFill>
        </p:spPr>
        <p:txBody>
          <a:bodyPr wrap="square">
            <a:spAutoFit/>
          </a:bodyPr>
          <a:lstStyle/>
          <a:p>
            <a:r>
              <a:rPr lang="pl-PL" altLang="ko-KR" sz="1600">
                <a:latin typeface="Consolas" panose="020B0609020204030204" pitchFamily="49" charset="0"/>
              </a:rPr>
              <a:t>w2 = []</a:t>
            </a:r>
          </a:p>
          <a:p>
            <a:r>
              <a:rPr lang="pl-PL" altLang="ko-KR" sz="1600">
                <a:latin typeface="Consolas" panose="020B0609020204030204" pitchFamily="49" charset="0"/>
              </a:rPr>
              <a:t>w3 = []</a:t>
            </a:r>
          </a:p>
          <a:p>
            <a:r>
              <a:rPr lang="pl-PL" altLang="ko-KR" sz="1600">
                <a:latin typeface="Consolas" panose="020B0609020204030204" pitchFamily="49" charset="0"/>
              </a:rPr>
              <a:t>for w in single_layer.w_history:</a:t>
            </a:r>
          </a:p>
          <a:p>
            <a:r>
              <a:rPr lang="pl-PL" altLang="ko-KR" sz="1600">
                <a:latin typeface="Consolas" panose="020B0609020204030204" pitchFamily="49" charset="0"/>
              </a:rPr>
              <a:t>    w2.append(w[2])</a:t>
            </a:r>
          </a:p>
          <a:p>
            <a:r>
              <a:rPr lang="pl-PL" altLang="ko-KR" sz="1600">
                <a:latin typeface="Consolas" panose="020B0609020204030204" pitchFamily="49" charset="0"/>
              </a:rPr>
              <a:t>    w3.append(w[3])</a:t>
            </a:r>
          </a:p>
          <a:p>
            <a:r>
              <a:rPr lang="pl-PL" altLang="ko-KR" sz="1600">
                <a:latin typeface="Consolas" panose="020B0609020204030204" pitchFamily="49" charset="0"/>
              </a:rPr>
              <a:t>plt.plot(w2, w3)</a:t>
            </a:r>
          </a:p>
          <a:p>
            <a:r>
              <a:rPr lang="pl-PL" altLang="ko-KR" sz="1600">
                <a:latin typeface="Consolas" panose="020B0609020204030204" pitchFamily="49" charset="0"/>
              </a:rPr>
              <a:t>plt.plot(w2[-1], w3[-1], 'ro')</a:t>
            </a:r>
          </a:p>
          <a:p>
            <a:r>
              <a:rPr lang="pl-PL" altLang="ko-KR" sz="1600">
                <a:latin typeface="Consolas" panose="020B0609020204030204" pitchFamily="49" charset="0"/>
              </a:rPr>
              <a:t>plt.xlabel('w[2]')</a:t>
            </a:r>
          </a:p>
          <a:p>
            <a:r>
              <a:rPr lang="pl-PL" altLang="ko-KR" sz="1600">
                <a:latin typeface="Consolas" panose="020B0609020204030204" pitchFamily="49" charset="0"/>
              </a:rPr>
              <a:t>plt.ylabel('w[3]')</a:t>
            </a:r>
          </a:p>
          <a:p>
            <a:r>
              <a:rPr lang="pl-PL" altLang="ko-KR" sz="1600">
                <a:latin typeface="Consolas" panose="020B0609020204030204" pitchFamily="49" charset="0"/>
              </a:rPr>
              <a:t>plt.show()</a:t>
            </a:r>
            <a:endParaRPr lang="ko-KR" altLang="en-US" sz="1600">
              <a:latin typeface="Consolas" panose="020B0609020204030204" pitchFamily="49" charset="0"/>
            </a:endParaRPr>
          </a:p>
        </p:txBody>
      </p:sp>
      <p:pic>
        <p:nvPicPr>
          <p:cNvPr id="37890" name="Picture 2">
            <a:extLst>
              <a:ext uri="{FF2B5EF4-FFF2-40B4-BE49-F238E27FC236}">
                <a16:creationId xmlns:a16="http://schemas.microsoft.com/office/drawing/2014/main" id="{B99BB40F-4C01-4036-BE2A-B7554F98EA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86788" y="4077072"/>
            <a:ext cx="3614779" cy="2367680"/>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F450F67E-0750-4AF9-8E12-7CE6DBBD9191}"/>
              </a:ext>
            </a:extLst>
          </p:cNvPr>
          <p:cNvSpPr>
            <a:spLocks noGrp="1"/>
          </p:cNvSpPr>
          <p:nvPr>
            <p:ph type="body" sz="quarter" idx="19"/>
          </p:nvPr>
        </p:nvSpPr>
        <p:spPr/>
        <p:txBody>
          <a:bodyPr/>
          <a:lstStyle/>
          <a:p>
            <a:r>
              <a:rPr lang="ko-KR" altLang="en-US"/>
              <a:t>배치경사 하강법</a:t>
            </a:r>
          </a:p>
        </p:txBody>
      </p:sp>
      <p:sp>
        <p:nvSpPr>
          <p:cNvPr id="4" name="텍스트 개체 틀 6">
            <a:extLst>
              <a:ext uri="{FF2B5EF4-FFF2-40B4-BE49-F238E27FC236}">
                <a16:creationId xmlns:a16="http://schemas.microsoft.com/office/drawing/2014/main" id="{8DF21EB0-5B71-4B4D-BCC9-92B16A5272BE}"/>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2734364601"/>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타원 19">
            <a:extLst>
              <a:ext uri="{FF2B5EF4-FFF2-40B4-BE49-F238E27FC236}">
                <a16:creationId xmlns:a16="http://schemas.microsoft.com/office/drawing/2014/main" id="{49EC11FE-2774-4462-8628-8DCA8A462AB6}"/>
              </a:ext>
            </a:extLst>
          </p:cNvPr>
          <p:cNvSpPr/>
          <p:nvPr/>
        </p:nvSpPr>
        <p:spPr>
          <a:xfrm>
            <a:off x="2518608" y="1524497"/>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3" name="타원 32">
            <a:extLst>
              <a:ext uri="{FF2B5EF4-FFF2-40B4-BE49-F238E27FC236}">
                <a16:creationId xmlns:a16="http://schemas.microsoft.com/office/drawing/2014/main" id="{CB6E5013-EC49-42D1-9817-A7F3D8D8C5A8}"/>
              </a:ext>
            </a:extLst>
          </p:cNvPr>
          <p:cNvSpPr/>
          <p:nvPr/>
        </p:nvSpPr>
        <p:spPr>
          <a:xfrm>
            <a:off x="2518608" y="2839124"/>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34" name="직선 화살표 연결선 33">
            <a:extLst>
              <a:ext uri="{FF2B5EF4-FFF2-40B4-BE49-F238E27FC236}">
                <a16:creationId xmlns:a16="http://schemas.microsoft.com/office/drawing/2014/main" id="{9C18294C-AC99-42EB-82B9-FD65E39335DD}"/>
              </a:ext>
            </a:extLst>
          </p:cNvPr>
          <p:cNvCxnSpPr>
            <a:cxnSpLocks/>
          </p:cNvCxnSpPr>
          <p:nvPr/>
        </p:nvCxnSpPr>
        <p:spPr>
          <a:xfrm>
            <a:off x="3283880" y="1870048"/>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7B5B8610-E96D-4B20-A627-B762B2DAA99B}"/>
              </a:ext>
            </a:extLst>
          </p:cNvPr>
          <p:cNvCxnSpPr>
            <a:cxnSpLocks/>
          </p:cNvCxnSpPr>
          <p:nvPr/>
        </p:nvCxnSpPr>
        <p:spPr>
          <a:xfrm>
            <a:off x="3283880" y="3257700"/>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03EEA70F-1952-40BB-A2A5-4CE8E0F8ADB0}"/>
                  </a:ext>
                </a:extLst>
              </p:cNvPr>
              <p:cNvSpPr txBox="1"/>
              <p:nvPr/>
            </p:nvSpPr>
            <p:spPr>
              <a:xfrm>
                <a:off x="3742690" y="1653110"/>
                <a:ext cx="422167"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z</m:t>
                          </m:r>
                        </m:e>
                        <m:sub>
                          <m:r>
                            <a:rPr lang="en-US" altLang="ko-KR" sz="2277" i="1">
                              <a:latin typeface="Cambria Math" panose="02040503050406030204" pitchFamily="18" charset="0"/>
                            </a:rPr>
                            <m:t>1</m:t>
                          </m:r>
                        </m:sub>
                      </m:sSub>
                    </m:oMath>
                  </m:oMathPara>
                </a14:m>
                <a:endParaRPr lang="ko-KR" altLang="en-US" sz="2277">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03EEA70F-1952-40BB-A2A5-4CE8E0F8ADB0}"/>
                  </a:ext>
                </a:extLst>
              </p:cNvPr>
              <p:cNvSpPr txBox="1">
                <a:spLocks noRot="1" noChangeAspect="1" noMove="1" noResize="1" noEditPoints="1" noAdjustHandles="1" noChangeArrowheads="1" noChangeShapeType="1" noTextEdit="1"/>
              </p:cNvSpPr>
              <p:nvPr/>
            </p:nvSpPr>
            <p:spPr>
              <a:xfrm>
                <a:off x="3742690" y="1653110"/>
                <a:ext cx="422167" cy="350417"/>
              </a:xfrm>
              <a:prstGeom prst="rect">
                <a:avLst/>
              </a:prstGeom>
              <a:blipFill>
                <a:blip r:embed="rId3"/>
                <a:stretch>
                  <a:fillRect b="-1379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E226CCE3-ADA0-48DA-9055-4181309205A8}"/>
                  </a:ext>
                </a:extLst>
              </p:cNvPr>
              <p:cNvSpPr txBox="1"/>
              <p:nvPr/>
            </p:nvSpPr>
            <p:spPr>
              <a:xfrm>
                <a:off x="3735937" y="3028532"/>
                <a:ext cx="428899"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z</m:t>
                          </m:r>
                        </m:e>
                        <m:sub>
                          <m:r>
                            <a:rPr lang="en-US" altLang="ko-KR" sz="2277" i="1">
                              <a:latin typeface="Cambria Math" panose="02040503050406030204" pitchFamily="18" charset="0"/>
                            </a:rPr>
                            <m:t>2</m:t>
                          </m:r>
                        </m:sub>
                      </m:sSub>
                    </m:oMath>
                  </m:oMathPara>
                </a14:m>
                <a:endParaRPr lang="ko-KR" altLang="en-US" sz="2277">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E226CCE3-ADA0-48DA-9055-4181309205A8}"/>
                  </a:ext>
                </a:extLst>
              </p:cNvPr>
              <p:cNvSpPr txBox="1">
                <a:spLocks noRot="1" noChangeAspect="1" noMove="1" noResize="1" noEditPoints="1" noAdjustHandles="1" noChangeArrowheads="1" noChangeShapeType="1" noTextEdit="1"/>
              </p:cNvSpPr>
              <p:nvPr/>
            </p:nvSpPr>
            <p:spPr>
              <a:xfrm>
                <a:off x="3735937" y="3028532"/>
                <a:ext cx="428899" cy="350417"/>
              </a:xfrm>
              <a:prstGeom prst="rect">
                <a:avLst/>
              </a:prstGeom>
              <a:blipFill>
                <a:blip r:embed="rId4"/>
                <a:stretch>
                  <a:fillRect b="-1578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E9C56B09-437B-46A3-966B-E2E9166F5EB6}"/>
                  </a:ext>
                </a:extLst>
              </p:cNvPr>
              <p:cNvSpPr txBox="1"/>
              <p:nvPr/>
            </p:nvSpPr>
            <p:spPr>
              <a:xfrm>
                <a:off x="1110653" y="1360483"/>
                <a:ext cx="435889"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x</m:t>
                          </m:r>
                        </m:e>
                        <m:sub>
                          <m:r>
                            <a:rPr lang="en-US" altLang="ko-KR" sz="2277" i="1">
                              <a:latin typeface="Cambria Math" panose="02040503050406030204" pitchFamily="18" charset="0"/>
                            </a:rPr>
                            <m:t>1</m:t>
                          </m:r>
                        </m:sub>
                      </m:sSub>
                    </m:oMath>
                  </m:oMathPara>
                </a14:m>
                <a:endParaRPr lang="ko-KR" altLang="en-US" sz="2277">
                  <a:latin typeface="Consolas" panose="020B0609020204030204" pitchFamily="49" charset="0"/>
                </a:endParaRPr>
              </a:p>
            </p:txBody>
          </p:sp>
        </mc:Choice>
        <mc:Fallback xmlns="">
          <p:sp>
            <p:nvSpPr>
              <p:cNvPr id="38" name="TextBox 37">
                <a:extLst>
                  <a:ext uri="{FF2B5EF4-FFF2-40B4-BE49-F238E27FC236}">
                    <a16:creationId xmlns:a16="http://schemas.microsoft.com/office/drawing/2014/main" id="{E9C56B09-437B-46A3-966B-E2E9166F5EB6}"/>
                  </a:ext>
                </a:extLst>
              </p:cNvPr>
              <p:cNvSpPr txBox="1">
                <a:spLocks noRot="1" noChangeAspect="1" noMove="1" noResize="1" noEditPoints="1" noAdjustHandles="1" noChangeArrowheads="1" noChangeShapeType="1" noTextEdit="1"/>
              </p:cNvSpPr>
              <p:nvPr/>
            </p:nvSpPr>
            <p:spPr>
              <a:xfrm>
                <a:off x="1110653" y="1360483"/>
                <a:ext cx="435889" cy="350417"/>
              </a:xfrm>
              <a:prstGeom prst="rect">
                <a:avLst/>
              </a:prstGeom>
              <a:blipFill>
                <a:blip r:embed="rId5"/>
                <a:stretch>
                  <a:fillRect b="-13793"/>
                </a:stretch>
              </a:blipFill>
            </p:spPr>
            <p:txBody>
              <a:bodyPr/>
              <a:lstStyle/>
              <a:p>
                <a:r>
                  <a:rPr lang="ko-KR" altLang="en-US">
                    <a:noFill/>
                  </a:rPr>
                  <a:t> </a:t>
                </a:r>
              </a:p>
            </p:txBody>
          </p:sp>
        </mc:Fallback>
      </mc:AlternateContent>
      <p:cxnSp>
        <p:nvCxnSpPr>
          <p:cNvPr id="39" name="직선 화살표 연결선 38">
            <a:extLst>
              <a:ext uri="{FF2B5EF4-FFF2-40B4-BE49-F238E27FC236}">
                <a16:creationId xmlns:a16="http://schemas.microsoft.com/office/drawing/2014/main" id="{2C5D527C-7891-4534-92AE-D7EF871CB183}"/>
              </a:ext>
            </a:extLst>
          </p:cNvPr>
          <p:cNvCxnSpPr>
            <a:cxnSpLocks/>
            <a:stCxn id="38" idx="3"/>
            <a:endCxn id="20" idx="2"/>
          </p:cNvCxnSpPr>
          <p:nvPr/>
        </p:nvCxnSpPr>
        <p:spPr>
          <a:xfrm>
            <a:off x="1546542" y="1535692"/>
            <a:ext cx="972066" cy="37144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0C8B60E8-A3F2-4763-9CA7-16EE29DFC3ED}"/>
              </a:ext>
            </a:extLst>
          </p:cNvPr>
          <p:cNvCxnSpPr>
            <a:cxnSpLocks/>
            <a:stCxn id="38" idx="3"/>
            <a:endCxn id="33" idx="2"/>
          </p:cNvCxnSpPr>
          <p:nvPr/>
        </p:nvCxnSpPr>
        <p:spPr>
          <a:xfrm>
            <a:off x="1546542" y="1535692"/>
            <a:ext cx="972066" cy="168606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4F635339-A42D-411F-9685-882BBE23076C}"/>
                  </a:ext>
                </a:extLst>
              </p:cNvPr>
              <p:cNvSpPr txBox="1"/>
              <p:nvPr/>
            </p:nvSpPr>
            <p:spPr>
              <a:xfrm>
                <a:off x="1079103" y="2317682"/>
                <a:ext cx="442622"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x</m:t>
                          </m:r>
                        </m:e>
                        <m:sub>
                          <m:r>
                            <a:rPr lang="en-US" altLang="ko-KR" sz="2277" i="1">
                              <a:latin typeface="Cambria Math" panose="02040503050406030204" pitchFamily="18" charset="0"/>
                            </a:rPr>
                            <m:t>2</m:t>
                          </m:r>
                        </m:sub>
                      </m:sSub>
                    </m:oMath>
                  </m:oMathPara>
                </a14:m>
                <a:endParaRPr lang="ko-KR" altLang="en-US" sz="2277">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4F635339-A42D-411F-9685-882BBE23076C}"/>
                  </a:ext>
                </a:extLst>
              </p:cNvPr>
              <p:cNvSpPr txBox="1">
                <a:spLocks noRot="1" noChangeAspect="1" noMove="1" noResize="1" noEditPoints="1" noAdjustHandles="1" noChangeArrowheads="1" noChangeShapeType="1" noTextEdit="1"/>
              </p:cNvSpPr>
              <p:nvPr/>
            </p:nvSpPr>
            <p:spPr>
              <a:xfrm>
                <a:off x="1079103" y="2317682"/>
                <a:ext cx="442622" cy="350417"/>
              </a:xfrm>
              <a:prstGeom prst="rect">
                <a:avLst/>
              </a:prstGeom>
              <a:blipFill>
                <a:blip r:embed="rId6"/>
                <a:stretch>
                  <a:fillRect b="-15517"/>
                </a:stretch>
              </a:blipFill>
            </p:spPr>
            <p:txBody>
              <a:bodyPr/>
              <a:lstStyle/>
              <a:p>
                <a:r>
                  <a:rPr lang="ko-KR" altLang="en-US">
                    <a:noFill/>
                  </a:rPr>
                  <a:t> </a:t>
                </a:r>
              </a:p>
            </p:txBody>
          </p:sp>
        </mc:Fallback>
      </mc:AlternateContent>
      <p:cxnSp>
        <p:nvCxnSpPr>
          <p:cNvPr id="47" name="직선 화살표 연결선 46">
            <a:extLst>
              <a:ext uri="{FF2B5EF4-FFF2-40B4-BE49-F238E27FC236}">
                <a16:creationId xmlns:a16="http://schemas.microsoft.com/office/drawing/2014/main" id="{81967439-A515-4260-83BE-FBE173C1E5AC}"/>
              </a:ext>
            </a:extLst>
          </p:cNvPr>
          <p:cNvCxnSpPr>
            <a:cxnSpLocks/>
            <a:stCxn id="46" idx="3"/>
            <a:endCxn id="20" idx="2"/>
          </p:cNvCxnSpPr>
          <p:nvPr/>
        </p:nvCxnSpPr>
        <p:spPr>
          <a:xfrm flipV="1">
            <a:off x="1521725" y="1907133"/>
            <a:ext cx="996883" cy="58575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직선 화살표 연결선 47">
            <a:extLst>
              <a:ext uri="{FF2B5EF4-FFF2-40B4-BE49-F238E27FC236}">
                <a16:creationId xmlns:a16="http://schemas.microsoft.com/office/drawing/2014/main" id="{4DB4D09E-775D-4EF9-8A6D-A1597F00B5AB}"/>
              </a:ext>
            </a:extLst>
          </p:cNvPr>
          <p:cNvCxnSpPr>
            <a:cxnSpLocks/>
            <a:stCxn id="46" idx="3"/>
            <a:endCxn id="33" idx="2"/>
          </p:cNvCxnSpPr>
          <p:nvPr/>
        </p:nvCxnSpPr>
        <p:spPr>
          <a:xfrm>
            <a:off x="1521725" y="2492891"/>
            <a:ext cx="996883" cy="72886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753A87D4-73D1-4FF5-BD29-40E07861DB53}"/>
                  </a:ext>
                </a:extLst>
              </p:cNvPr>
              <p:cNvSpPr txBox="1"/>
              <p:nvPr/>
            </p:nvSpPr>
            <p:spPr>
              <a:xfrm>
                <a:off x="1079103" y="3330787"/>
                <a:ext cx="442622"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x</m:t>
                          </m:r>
                        </m:e>
                        <m:sub>
                          <m:r>
                            <a:rPr lang="en-US" altLang="ko-KR" sz="2277" i="1">
                              <a:latin typeface="Cambria Math" panose="02040503050406030204" pitchFamily="18" charset="0"/>
                            </a:rPr>
                            <m:t>3</m:t>
                          </m:r>
                        </m:sub>
                      </m:sSub>
                    </m:oMath>
                  </m:oMathPara>
                </a14:m>
                <a:endParaRPr lang="ko-KR" altLang="en-US" sz="2277">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753A87D4-73D1-4FF5-BD29-40E07861DB53}"/>
                  </a:ext>
                </a:extLst>
              </p:cNvPr>
              <p:cNvSpPr txBox="1">
                <a:spLocks noRot="1" noChangeAspect="1" noMove="1" noResize="1" noEditPoints="1" noAdjustHandles="1" noChangeArrowheads="1" noChangeShapeType="1" noTextEdit="1"/>
              </p:cNvSpPr>
              <p:nvPr/>
            </p:nvSpPr>
            <p:spPr>
              <a:xfrm>
                <a:off x="1079103" y="3330787"/>
                <a:ext cx="442622" cy="350417"/>
              </a:xfrm>
              <a:prstGeom prst="rect">
                <a:avLst/>
              </a:prstGeom>
              <a:blipFill>
                <a:blip r:embed="rId7"/>
                <a:stretch>
                  <a:fillRect b="-15517"/>
                </a:stretch>
              </a:blipFill>
            </p:spPr>
            <p:txBody>
              <a:bodyPr/>
              <a:lstStyle/>
              <a:p>
                <a:r>
                  <a:rPr lang="ko-KR" altLang="en-US">
                    <a:noFill/>
                  </a:rPr>
                  <a:t> </a:t>
                </a:r>
              </a:p>
            </p:txBody>
          </p:sp>
        </mc:Fallback>
      </mc:AlternateContent>
      <p:cxnSp>
        <p:nvCxnSpPr>
          <p:cNvPr id="52" name="직선 화살표 연결선 51">
            <a:extLst>
              <a:ext uri="{FF2B5EF4-FFF2-40B4-BE49-F238E27FC236}">
                <a16:creationId xmlns:a16="http://schemas.microsoft.com/office/drawing/2014/main" id="{C8B014F8-2B0D-4DBD-B68E-E24BAB7E75E6}"/>
              </a:ext>
            </a:extLst>
          </p:cNvPr>
          <p:cNvCxnSpPr>
            <a:cxnSpLocks/>
            <a:stCxn id="51" idx="3"/>
            <a:endCxn id="20" idx="2"/>
          </p:cNvCxnSpPr>
          <p:nvPr/>
        </p:nvCxnSpPr>
        <p:spPr>
          <a:xfrm flipV="1">
            <a:off x="1521725" y="1907133"/>
            <a:ext cx="996883" cy="159886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32351F52-76B7-48A6-84D2-7320CB71BBC4}"/>
              </a:ext>
            </a:extLst>
          </p:cNvPr>
          <p:cNvCxnSpPr>
            <a:cxnSpLocks/>
            <a:stCxn id="51" idx="3"/>
            <a:endCxn id="33" idx="2"/>
          </p:cNvCxnSpPr>
          <p:nvPr/>
        </p:nvCxnSpPr>
        <p:spPr>
          <a:xfrm flipV="1">
            <a:off x="1521725" y="3221760"/>
            <a:ext cx="996883" cy="28423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6" name="직선 화살표 연결선 55">
            <a:extLst>
              <a:ext uri="{FF2B5EF4-FFF2-40B4-BE49-F238E27FC236}">
                <a16:creationId xmlns:a16="http://schemas.microsoft.com/office/drawing/2014/main" id="{595F49CD-D8B6-400C-A66C-D8005F4DCA1B}"/>
              </a:ext>
            </a:extLst>
          </p:cNvPr>
          <p:cNvCxnSpPr>
            <a:cxnSpLocks/>
          </p:cNvCxnSpPr>
          <p:nvPr/>
        </p:nvCxnSpPr>
        <p:spPr>
          <a:xfrm flipV="1">
            <a:off x="2222503" y="3545537"/>
            <a:ext cx="442252" cy="41900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AE657D47-F3D3-4C0A-AEC4-F86977B52781}"/>
                  </a:ext>
                </a:extLst>
              </p:cNvPr>
              <p:cNvSpPr txBox="1"/>
              <p:nvPr/>
            </p:nvSpPr>
            <p:spPr>
              <a:xfrm>
                <a:off x="1952363" y="3840242"/>
                <a:ext cx="366767" cy="4427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b</m:t>
                          </m:r>
                        </m:e>
                        <m:sub>
                          <m:r>
                            <a:rPr lang="en-US" altLang="ko-KR" sz="2277" i="1">
                              <a:latin typeface="Cambria Math" panose="02040503050406030204" pitchFamily="18" charset="0"/>
                            </a:rPr>
                            <m:t>2</m:t>
                          </m:r>
                        </m:sub>
                      </m:sSub>
                    </m:oMath>
                  </m:oMathPara>
                </a14:m>
                <a:endParaRPr lang="ko-KR" altLang="en-US" sz="2277">
                  <a:latin typeface="Cambria Math" panose="02040503050406030204" pitchFamily="18" charset="0"/>
                </a:endParaRPr>
              </a:p>
            </p:txBody>
          </p:sp>
        </mc:Choice>
        <mc:Fallback xmlns="">
          <p:sp>
            <p:nvSpPr>
              <p:cNvPr id="57" name="TextBox 56">
                <a:extLst>
                  <a:ext uri="{FF2B5EF4-FFF2-40B4-BE49-F238E27FC236}">
                    <a16:creationId xmlns:a16="http://schemas.microsoft.com/office/drawing/2014/main" id="{AE657D47-F3D3-4C0A-AEC4-F86977B52781}"/>
                  </a:ext>
                </a:extLst>
              </p:cNvPr>
              <p:cNvSpPr txBox="1">
                <a:spLocks noRot="1" noChangeAspect="1" noMove="1" noResize="1" noEditPoints="1" noAdjustHandles="1" noChangeArrowheads="1" noChangeShapeType="1" noTextEdit="1"/>
              </p:cNvSpPr>
              <p:nvPr/>
            </p:nvSpPr>
            <p:spPr>
              <a:xfrm>
                <a:off x="1952363" y="3840242"/>
                <a:ext cx="366767" cy="442750"/>
              </a:xfrm>
              <a:prstGeom prst="rect">
                <a:avLst/>
              </a:prstGeom>
              <a:blipFill>
                <a:blip r:embed="rId8"/>
                <a:stretch>
                  <a:fillRect l="-3333" r="-21667" b="-2740"/>
                </a:stretch>
              </a:blipFill>
            </p:spPr>
            <p:txBody>
              <a:bodyPr/>
              <a:lstStyle/>
              <a:p>
                <a:r>
                  <a:rPr lang="ko-KR" altLang="en-US">
                    <a:noFill/>
                  </a:rPr>
                  <a:t> </a:t>
                </a:r>
              </a:p>
            </p:txBody>
          </p:sp>
        </mc:Fallback>
      </mc:AlternateContent>
      <p:cxnSp>
        <p:nvCxnSpPr>
          <p:cNvPr id="58" name="직선 화살표 연결선 57">
            <a:extLst>
              <a:ext uri="{FF2B5EF4-FFF2-40B4-BE49-F238E27FC236}">
                <a16:creationId xmlns:a16="http://schemas.microsoft.com/office/drawing/2014/main" id="{467C6318-ABA6-45B9-AB74-13E956629983}"/>
              </a:ext>
            </a:extLst>
          </p:cNvPr>
          <p:cNvCxnSpPr>
            <a:cxnSpLocks/>
            <a:stCxn id="59" idx="2"/>
            <a:endCxn id="20" idx="1"/>
          </p:cNvCxnSpPr>
          <p:nvPr/>
        </p:nvCxnSpPr>
        <p:spPr>
          <a:xfrm>
            <a:off x="2263944" y="1283262"/>
            <a:ext cx="366735" cy="35330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AB7BF89B-5A64-47F4-9802-07DD0E5C202C}"/>
                  </a:ext>
                </a:extLst>
              </p:cNvPr>
              <p:cNvSpPr txBox="1"/>
              <p:nvPr/>
            </p:nvSpPr>
            <p:spPr>
              <a:xfrm>
                <a:off x="2080560" y="840512"/>
                <a:ext cx="366767" cy="4427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b</m:t>
                          </m:r>
                        </m:e>
                        <m:sub>
                          <m:r>
                            <a:rPr lang="en-US" altLang="ko-KR" sz="2277" i="1">
                              <a:latin typeface="Cambria Math" panose="02040503050406030204" pitchFamily="18" charset="0"/>
                            </a:rPr>
                            <m:t>1</m:t>
                          </m:r>
                        </m:sub>
                      </m:sSub>
                    </m:oMath>
                  </m:oMathPara>
                </a14:m>
                <a:endParaRPr lang="ko-KR" altLang="en-US" sz="2277">
                  <a:latin typeface="Cambria Math" panose="02040503050406030204" pitchFamily="18" charset="0"/>
                </a:endParaRPr>
              </a:p>
            </p:txBody>
          </p:sp>
        </mc:Choice>
        <mc:Fallback xmlns="">
          <p:sp>
            <p:nvSpPr>
              <p:cNvPr id="59" name="TextBox 58">
                <a:extLst>
                  <a:ext uri="{FF2B5EF4-FFF2-40B4-BE49-F238E27FC236}">
                    <a16:creationId xmlns:a16="http://schemas.microsoft.com/office/drawing/2014/main" id="{AB7BF89B-5A64-47F4-9802-07DD0E5C202C}"/>
                  </a:ext>
                </a:extLst>
              </p:cNvPr>
              <p:cNvSpPr txBox="1">
                <a:spLocks noRot="1" noChangeAspect="1" noMove="1" noResize="1" noEditPoints="1" noAdjustHandles="1" noChangeArrowheads="1" noChangeShapeType="1" noTextEdit="1"/>
              </p:cNvSpPr>
              <p:nvPr/>
            </p:nvSpPr>
            <p:spPr>
              <a:xfrm>
                <a:off x="2080560" y="840512"/>
                <a:ext cx="366767" cy="442750"/>
              </a:xfrm>
              <a:prstGeom prst="rect">
                <a:avLst/>
              </a:prstGeom>
              <a:blipFill>
                <a:blip r:embed="rId9"/>
                <a:stretch>
                  <a:fillRect l="-3333" r="-18333" b="-137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0A604E6C-E5DB-4FE0-8997-AA7E4CD8DE96}"/>
                  </a:ext>
                </a:extLst>
              </p:cNvPr>
              <p:cNvSpPr txBox="1"/>
              <p:nvPr/>
            </p:nvSpPr>
            <p:spPr>
              <a:xfrm>
                <a:off x="1798720" y="1403409"/>
                <a:ext cx="480131" cy="26282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11</m:t>
                          </m:r>
                        </m:sub>
                      </m:sSub>
                    </m:oMath>
                  </m:oMathPara>
                </a14:m>
                <a:endParaRPr lang="ko-KR" altLang="en-US" sz="1708">
                  <a:latin typeface="Consolas" panose="020B0609020204030204" pitchFamily="49" charset="0"/>
                </a:endParaRPr>
              </a:p>
            </p:txBody>
          </p:sp>
        </mc:Choice>
        <mc:Fallback xmlns="">
          <p:sp>
            <p:nvSpPr>
              <p:cNvPr id="66" name="TextBox 65">
                <a:extLst>
                  <a:ext uri="{FF2B5EF4-FFF2-40B4-BE49-F238E27FC236}">
                    <a16:creationId xmlns:a16="http://schemas.microsoft.com/office/drawing/2014/main" id="{0A604E6C-E5DB-4FE0-8997-AA7E4CD8DE96}"/>
                  </a:ext>
                </a:extLst>
              </p:cNvPr>
              <p:cNvSpPr txBox="1">
                <a:spLocks noRot="1" noChangeAspect="1" noMove="1" noResize="1" noEditPoints="1" noAdjustHandles="1" noChangeArrowheads="1" noChangeShapeType="1" noTextEdit="1"/>
              </p:cNvSpPr>
              <p:nvPr/>
            </p:nvSpPr>
            <p:spPr>
              <a:xfrm>
                <a:off x="1798720" y="1403409"/>
                <a:ext cx="480131" cy="262829"/>
              </a:xfrm>
              <a:prstGeom prst="rect">
                <a:avLst/>
              </a:prstGeom>
              <a:blipFill>
                <a:blip r:embed="rId10"/>
                <a:stretch>
                  <a:fillRect b="-1627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C28697FA-B881-4DE6-A638-FD51A1106020}"/>
                  </a:ext>
                </a:extLst>
              </p:cNvPr>
              <p:cNvSpPr txBox="1"/>
              <p:nvPr/>
            </p:nvSpPr>
            <p:spPr>
              <a:xfrm>
                <a:off x="1388621" y="1803373"/>
                <a:ext cx="480131" cy="26282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12</m:t>
                          </m:r>
                        </m:sub>
                      </m:sSub>
                    </m:oMath>
                  </m:oMathPara>
                </a14:m>
                <a:endParaRPr lang="ko-KR" altLang="en-US" sz="1708">
                  <a:latin typeface="Consolas" panose="020B0609020204030204" pitchFamily="49" charset="0"/>
                </a:endParaRPr>
              </a:p>
            </p:txBody>
          </p:sp>
        </mc:Choice>
        <mc:Fallback xmlns="">
          <p:sp>
            <p:nvSpPr>
              <p:cNvPr id="67" name="TextBox 66">
                <a:extLst>
                  <a:ext uri="{FF2B5EF4-FFF2-40B4-BE49-F238E27FC236}">
                    <a16:creationId xmlns:a16="http://schemas.microsoft.com/office/drawing/2014/main" id="{C28697FA-B881-4DE6-A638-FD51A1106020}"/>
                  </a:ext>
                </a:extLst>
              </p:cNvPr>
              <p:cNvSpPr txBox="1">
                <a:spLocks noRot="1" noChangeAspect="1" noMove="1" noResize="1" noEditPoints="1" noAdjustHandles="1" noChangeArrowheads="1" noChangeShapeType="1" noTextEdit="1"/>
              </p:cNvSpPr>
              <p:nvPr/>
            </p:nvSpPr>
            <p:spPr>
              <a:xfrm>
                <a:off x="1388621" y="1803373"/>
                <a:ext cx="480131" cy="262829"/>
              </a:xfrm>
              <a:prstGeom prst="rect">
                <a:avLst/>
              </a:prstGeom>
              <a:blipFill>
                <a:blip r:embed="rId11"/>
                <a:stretch>
                  <a:fillRect b="-1395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630375F6-A46B-473D-AB24-6FC4EFFA997C}"/>
                  </a:ext>
                </a:extLst>
              </p:cNvPr>
              <p:cNvSpPr txBox="1"/>
              <p:nvPr/>
            </p:nvSpPr>
            <p:spPr>
              <a:xfrm>
                <a:off x="1593161" y="2293752"/>
                <a:ext cx="485197" cy="26282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21</m:t>
                          </m:r>
                        </m:sub>
                      </m:sSub>
                    </m:oMath>
                  </m:oMathPara>
                </a14:m>
                <a:endParaRPr lang="ko-KR" altLang="en-US" sz="1708">
                  <a:latin typeface="Consolas" panose="020B0609020204030204" pitchFamily="49" charset="0"/>
                </a:endParaRPr>
              </a:p>
            </p:txBody>
          </p:sp>
        </mc:Choice>
        <mc:Fallback xmlns="">
          <p:sp>
            <p:nvSpPr>
              <p:cNvPr id="68" name="TextBox 67">
                <a:extLst>
                  <a:ext uri="{FF2B5EF4-FFF2-40B4-BE49-F238E27FC236}">
                    <a16:creationId xmlns:a16="http://schemas.microsoft.com/office/drawing/2014/main" id="{630375F6-A46B-473D-AB24-6FC4EFFA997C}"/>
                  </a:ext>
                </a:extLst>
              </p:cNvPr>
              <p:cNvSpPr txBox="1">
                <a:spLocks noRot="1" noChangeAspect="1" noMove="1" noResize="1" noEditPoints="1" noAdjustHandles="1" noChangeArrowheads="1" noChangeShapeType="1" noTextEdit="1"/>
              </p:cNvSpPr>
              <p:nvPr/>
            </p:nvSpPr>
            <p:spPr>
              <a:xfrm>
                <a:off x="1593161" y="2293752"/>
                <a:ext cx="485197" cy="262829"/>
              </a:xfrm>
              <a:prstGeom prst="rect">
                <a:avLst/>
              </a:prstGeom>
              <a:blipFill>
                <a:blip r:embed="rId12"/>
                <a:stretch>
                  <a:fillRect b="-1627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8362AFA6-9A46-463B-8B5C-608E55CFBDDC}"/>
                  </a:ext>
                </a:extLst>
              </p:cNvPr>
              <p:cNvSpPr txBox="1"/>
              <p:nvPr/>
            </p:nvSpPr>
            <p:spPr>
              <a:xfrm>
                <a:off x="1452378" y="2653263"/>
                <a:ext cx="485197" cy="26282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22</m:t>
                          </m:r>
                        </m:sub>
                      </m:sSub>
                    </m:oMath>
                  </m:oMathPara>
                </a14:m>
                <a:endParaRPr lang="ko-KR" altLang="en-US" sz="1708">
                  <a:latin typeface="Consolas" panose="020B0609020204030204" pitchFamily="49" charset="0"/>
                </a:endParaRPr>
              </a:p>
            </p:txBody>
          </p:sp>
        </mc:Choice>
        <mc:Fallback xmlns="">
          <p:sp>
            <p:nvSpPr>
              <p:cNvPr id="69" name="TextBox 68">
                <a:extLst>
                  <a:ext uri="{FF2B5EF4-FFF2-40B4-BE49-F238E27FC236}">
                    <a16:creationId xmlns:a16="http://schemas.microsoft.com/office/drawing/2014/main" id="{8362AFA6-9A46-463B-8B5C-608E55CFBDDC}"/>
                  </a:ext>
                </a:extLst>
              </p:cNvPr>
              <p:cNvSpPr txBox="1">
                <a:spLocks noRot="1" noChangeAspect="1" noMove="1" noResize="1" noEditPoints="1" noAdjustHandles="1" noChangeArrowheads="1" noChangeShapeType="1" noTextEdit="1"/>
              </p:cNvSpPr>
              <p:nvPr/>
            </p:nvSpPr>
            <p:spPr>
              <a:xfrm>
                <a:off x="1452378" y="2653263"/>
                <a:ext cx="485197" cy="262829"/>
              </a:xfrm>
              <a:prstGeom prst="rect">
                <a:avLst/>
              </a:prstGeom>
              <a:blipFill>
                <a:blip r:embed="rId13"/>
                <a:stretch>
                  <a:fillRect b="-1627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7682BBC2-F55F-471A-885B-0A6CE3118456}"/>
                  </a:ext>
                </a:extLst>
              </p:cNvPr>
              <p:cNvSpPr txBox="1"/>
              <p:nvPr/>
            </p:nvSpPr>
            <p:spPr>
              <a:xfrm>
                <a:off x="1693340" y="3055231"/>
                <a:ext cx="485197" cy="26282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31</m:t>
                          </m:r>
                        </m:sub>
                      </m:sSub>
                    </m:oMath>
                  </m:oMathPara>
                </a14:m>
                <a:endParaRPr lang="ko-KR" altLang="en-US" sz="1708">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7682BBC2-F55F-471A-885B-0A6CE3118456}"/>
                  </a:ext>
                </a:extLst>
              </p:cNvPr>
              <p:cNvSpPr txBox="1">
                <a:spLocks noRot="1" noChangeAspect="1" noMove="1" noResize="1" noEditPoints="1" noAdjustHandles="1" noChangeArrowheads="1" noChangeShapeType="1" noTextEdit="1"/>
              </p:cNvSpPr>
              <p:nvPr/>
            </p:nvSpPr>
            <p:spPr>
              <a:xfrm>
                <a:off x="1693340" y="3055231"/>
                <a:ext cx="485197" cy="262829"/>
              </a:xfrm>
              <a:prstGeom prst="rect">
                <a:avLst/>
              </a:prstGeom>
              <a:blipFill>
                <a:blip r:embed="rId14"/>
                <a:stretch>
                  <a:fillRect b="-1627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6227DE2D-F6CE-47F5-A065-629DED1DA35A}"/>
                  </a:ext>
                </a:extLst>
              </p:cNvPr>
              <p:cNvSpPr txBox="1"/>
              <p:nvPr/>
            </p:nvSpPr>
            <p:spPr>
              <a:xfrm>
                <a:off x="1733802" y="3396862"/>
                <a:ext cx="485197" cy="26282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32</m:t>
                          </m:r>
                        </m:sub>
                      </m:sSub>
                    </m:oMath>
                  </m:oMathPara>
                </a14:m>
                <a:endParaRPr lang="ko-KR" altLang="en-US" sz="1708">
                  <a:latin typeface="Consolas" panose="020B0609020204030204" pitchFamily="49" charset="0"/>
                </a:endParaRPr>
              </a:p>
            </p:txBody>
          </p:sp>
        </mc:Choice>
        <mc:Fallback xmlns="">
          <p:sp>
            <p:nvSpPr>
              <p:cNvPr id="71" name="TextBox 70">
                <a:extLst>
                  <a:ext uri="{FF2B5EF4-FFF2-40B4-BE49-F238E27FC236}">
                    <a16:creationId xmlns:a16="http://schemas.microsoft.com/office/drawing/2014/main" id="{6227DE2D-F6CE-47F5-A065-629DED1DA35A}"/>
                  </a:ext>
                </a:extLst>
              </p:cNvPr>
              <p:cNvSpPr txBox="1">
                <a:spLocks noRot="1" noChangeAspect="1" noMove="1" noResize="1" noEditPoints="1" noAdjustHandles="1" noChangeArrowheads="1" noChangeShapeType="1" noTextEdit="1"/>
              </p:cNvSpPr>
              <p:nvPr/>
            </p:nvSpPr>
            <p:spPr>
              <a:xfrm>
                <a:off x="1733802" y="3396862"/>
                <a:ext cx="485197" cy="262829"/>
              </a:xfrm>
              <a:prstGeom prst="rect">
                <a:avLst/>
              </a:prstGeom>
              <a:blipFill>
                <a:blip r:embed="rId15"/>
                <a:stretch>
                  <a:fillRect b="-16279"/>
                </a:stretch>
              </a:blipFill>
            </p:spPr>
            <p:txBody>
              <a:bodyPr/>
              <a:lstStyle/>
              <a:p>
                <a:r>
                  <a:rPr lang="ko-KR" altLang="en-US">
                    <a:noFill/>
                  </a:rPr>
                  <a:t> </a:t>
                </a:r>
              </a:p>
            </p:txBody>
          </p:sp>
        </mc:Fallback>
      </mc:AlternateContent>
      <p:sp>
        <p:nvSpPr>
          <p:cNvPr id="72" name="TextBox 71">
            <a:extLst>
              <a:ext uri="{FF2B5EF4-FFF2-40B4-BE49-F238E27FC236}">
                <a16:creationId xmlns:a16="http://schemas.microsoft.com/office/drawing/2014/main" id="{C36D516B-6086-40EF-B2A2-774F0711F598}"/>
              </a:ext>
            </a:extLst>
          </p:cNvPr>
          <p:cNvSpPr txBox="1"/>
          <p:nvPr/>
        </p:nvSpPr>
        <p:spPr>
          <a:xfrm>
            <a:off x="979163" y="3884043"/>
            <a:ext cx="993378" cy="355162"/>
          </a:xfrm>
          <a:prstGeom prst="rect">
            <a:avLst/>
          </a:prstGeom>
          <a:noFill/>
        </p:spPr>
        <p:txBody>
          <a:bodyPr wrap="square" rtlCol="0">
            <a:spAutoFit/>
          </a:bodyPr>
          <a:lstStyle/>
          <a:p>
            <a:pPr algn="l"/>
            <a:r>
              <a:rPr lang="ko-KR" altLang="en-US" sz="1708" b="1">
                <a:latin typeface="+mj-ea"/>
                <a:ea typeface="+mj-ea"/>
              </a:rPr>
              <a:t>입력층</a:t>
            </a:r>
          </a:p>
        </p:txBody>
      </p:sp>
      <mc:AlternateContent xmlns:mc="http://schemas.openxmlformats.org/markup-compatibility/2006" xmlns:a14="http://schemas.microsoft.com/office/drawing/2010/main">
        <mc:Choice Requires="a14">
          <p:sp>
            <p:nvSpPr>
              <p:cNvPr id="7181" name="직사각형 7180">
                <a:extLst>
                  <a:ext uri="{FF2B5EF4-FFF2-40B4-BE49-F238E27FC236}">
                    <a16:creationId xmlns:a16="http://schemas.microsoft.com/office/drawing/2014/main" id="{23C1F4E3-9B5E-46C3-A486-625A95A3D30E}"/>
                  </a:ext>
                </a:extLst>
              </p:cNvPr>
              <p:cNvSpPr/>
              <p:nvPr/>
            </p:nvSpPr>
            <p:spPr>
              <a:xfrm>
                <a:off x="320783" y="4903838"/>
                <a:ext cx="3886320" cy="96853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x</m:t>
                          </m:r>
                        </m:e>
                        <m:sub>
                          <m:r>
                            <a:rPr lang="en-US" altLang="ko-KR" sz="1898" i="1">
                              <a:latin typeface="Cambria Math" panose="02040503050406030204" pitchFamily="18" charset="0"/>
                            </a:rPr>
                            <m:t>1</m:t>
                          </m:r>
                        </m:sub>
                      </m:sSub>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w</m:t>
                          </m:r>
                        </m:e>
                        <m:sub>
                          <m:r>
                            <a:rPr lang="en-US" altLang="ko-KR" sz="1898" i="1">
                              <a:latin typeface="Cambria Math" panose="02040503050406030204" pitchFamily="18" charset="0"/>
                            </a:rPr>
                            <m:t>11</m:t>
                          </m:r>
                        </m:sub>
                      </m:sSub>
                      <m:r>
                        <a:rPr lang="en-US" altLang="ko-KR" sz="1898" i="1">
                          <a:latin typeface="Cambria Math" panose="02040503050406030204" pitchFamily="18" charset="0"/>
                        </a:rPr>
                        <m:t>+</m:t>
                      </m:r>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x</m:t>
                          </m:r>
                        </m:e>
                        <m:sub>
                          <m:r>
                            <a:rPr lang="en-US" altLang="ko-KR" sz="1898" i="1">
                              <a:latin typeface="Cambria Math" panose="02040503050406030204" pitchFamily="18" charset="0"/>
                            </a:rPr>
                            <m:t>2</m:t>
                          </m:r>
                        </m:sub>
                      </m:sSub>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w</m:t>
                          </m:r>
                        </m:e>
                        <m:sub>
                          <m:r>
                            <a:rPr lang="en-US" altLang="ko-KR" sz="1898" i="1">
                              <a:latin typeface="Cambria Math" panose="02040503050406030204" pitchFamily="18" charset="0"/>
                            </a:rPr>
                            <m:t>21</m:t>
                          </m:r>
                        </m:sub>
                      </m:sSub>
                      <m:r>
                        <a:rPr lang="en-US" altLang="ko-KR" sz="1898" i="1">
                          <a:latin typeface="Cambria Math" panose="02040503050406030204" pitchFamily="18" charset="0"/>
                        </a:rPr>
                        <m:t>+</m:t>
                      </m:r>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x</m:t>
                          </m:r>
                        </m:e>
                        <m:sub>
                          <m:r>
                            <a:rPr lang="en-US" altLang="ko-KR" sz="1898" i="1">
                              <a:latin typeface="Cambria Math" panose="02040503050406030204" pitchFamily="18" charset="0"/>
                            </a:rPr>
                            <m:t>3</m:t>
                          </m:r>
                        </m:sub>
                      </m:sSub>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w</m:t>
                          </m:r>
                        </m:e>
                        <m:sub>
                          <m:r>
                            <a:rPr lang="en-US" altLang="ko-KR" sz="1898" i="1">
                              <a:latin typeface="Cambria Math" panose="02040503050406030204" pitchFamily="18" charset="0"/>
                            </a:rPr>
                            <m:t>31</m:t>
                          </m:r>
                        </m:sub>
                      </m:sSub>
                      <m:r>
                        <a:rPr lang="en-US" altLang="ko-KR" sz="1898" i="1">
                          <a:latin typeface="Cambria Math" panose="02040503050406030204" pitchFamily="18" charset="0"/>
                        </a:rPr>
                        <m:t>+</m:t>
                      </m:r>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b</m:t>
                          </m:r>
                        </m:e>
                        <m:sub>
                          <m:r>
                            <a:rPr lang="en-US" altLang="ko-KR" sz="1898" i="1">
                              <a:latin typeface="Cambria Math" panose="02040503050406030204" pitchFamily="18" charset="0"/>
                            </a:rPr>
                            <m:t>1</m:t>
                          </m:r>
                        </m:sub>
                      </m:sSub>
                      <m:r>
                        <a:rPr lang="en-US" altLang="ko-KR" sz="1898" i="1">
                          <a:latin typeface="Cambria Math" panose="02040503050406030204" pitchFamily="18" charset="0"/>
                        </a:rPr>
                        <m:t>= </m:t>
                      </m:r>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1</m:t>
                          </m:r>
                        </m:sub>
                      </m:sSub>
                    </m:oMath>
                  </m:oMathPara>
                </a14:m>
                <a:endParaRPr lang="en-US" altLang="ko-KR" sz="1898"/>
              </a:p>
              <a:p>
                <a:endParaRPr lang="en-US" altLang="ko-KR" sz="1898"/>
              </a:p>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x</m:t>
                          </m:r>
                        </m:e>
                        <m:sub>
                          <m:r>
                            <a:rPr lang="en-US" altLang="ko-KR" sz="1898" i="1">
                              <a:latin typeface="Cambria Math" panose="02040503050406030204" pitchFamily="18" charset="0"/>
                            </a:rPr>
                            <m:t>1</m:t>
                          </m:r>
                        </m:sub>
                      </m:sSub>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w</m:t>
                          </m:r>
                        </m:e>
                        <m:sub>
                          <m:r>
                            <a:rPr lang="en-US" altLang="ko-KR" sz="1898" i="1">
                              <a:latin typeface="Cambria Math" panose="02040503050406030204" pitchFamily="18" charset="0"/>
                            </a:rPr>
                            <m:t>12</m:t>
                          </m:r>
                        </m:sub>
                      </m:sSub>
                      <m:r>
                        <a:rPr lang="en-US" altLang="ko-KR" sz="1898" i="1">
                          <a:latin typeface="Cambria Math" panose="02040503050406030204" pitchFamily="18" charset="0"/>
                        </a:rPr>
                        <m:t>+</m:t>
                      </m:r>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x</m:t>
                          </m:r>
                        </m:e>
                        <m:sub>
                          <m:r>
                            <a:rPr lang="en-US" altLang="ko-KR" sz="1898" i="1">
                              <a:latin typeface="Cambria Math" panose="02040503050406030204" pitchFamily="18" charset="0"/>
                            </a:rPr>
                            <m:t>2</m:t>
                          </m:r>
                        </m:sub>
                      </m:sSub>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w</m:t>
                          </m:r>
                        </m:e>
                        <m:sub>
                          <m:r>
                            <a:rPr lang="en-US" altLang="ko-KR" sz="1898" i="1">
                              <a:latin typeface="Cambria Math" panose="02040503050406030204" pitchFamily="18" charset="0"/>
                            </a:rPr>
                            <m:t>22</m:t>
                          </m:r>
                        </m:sub>
                      </m:sSub>
                      <m:r>
                        <a:rPr lang="en-US" altLang="ko-KR" sz="1898" i="1">
                          <a:latin typeface="Cambria Math" panose="02040503050406030204" pitchFamily="18" charset="0"/>
                        </a:rPr>
                        <m:t>+</m:t>
                      </m:r>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x</m:t>
                          </m:r>
                        </m:e>
                        <m:sub>
                          <m:r>
                            <a:rPr lang="en-US" altLang="ko-KR" sz="1898" i="1">
                              <a:latin typeface="Cambria Math" panose="02040503050406030204" pitchFamily="18" charset="0"/>
                            </a:rPr>
                            <m:t>3</m:t>
                          </m:r>
                        </m:sub>
                      </m:sSub>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w</m:t>
                          </m:r>
                        </m:e>
                        <m:sub>
                          <m:r>
                            <a:rPr lang="en-US" altLang="ko-KR" sz="1898" i="1">
                              <a:latin typeface="Cambria Math" panose="02040503050406030204" pitchFamily="18" charset="0"/>
                            </a:rPr>
                            <m:t>32</m:t>
                          </m:r>
                        </m:sub>
                      </m:sSub>
                      <m:r>
                        <a:rPr lang="en-US" altLang="ko-KR" sz="1898" i="1">
                          <a:latin typeface="Cambria Math" panose="02040503050406030204" pitchFamily="18" charset="0"/>
                        </a:rPr>
                        <m:t>+</m:t>
                      </m:r>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b</m:t>
                          </m:r>
                        </m:e>
                        <m:sub>
                          <m:r>
                            <a:rPr lang="en-US" altLang="ko-KR" sz="1898" i="1">
                              <a:latin typeface="Cambria Math" panose="02040503050406030204" pitchFamily="18" charset="0"/>
                            </a:rPr>
                            <m:t>2</m:t>
                          </m:r>
                        </m:sub>
                      </m:sSub>
                      <m:r>
                        <a:rPr lang="en-US" altLang="ko-KR" sz="1898" i="1">
                          <a:latin typeface="Cambria Math" panose="02040503050406030204" pitchFamily="18" charset="0"/>
                        </a:rPr>
                        <m:t>= </m:t>
                      </m:r>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2</m:t>
                          </m:r>
                        </m:sub>
                      </m:sSub>
                    </m:oMath>
                  </m:oMathPara>
                </a14:m>
                <a:endParaRPr lang="ko-KR" altLang="en-US" sz="1898"/>
              </a:p>
            </p:txBody>
          </p:sp>
        </mc:Choice>
        <mc:Fallback xmlns="">
          <p:sp>
            <p:nvSpPr>
              <p:cNvPr id="7181" name="직사각형 7180">
                <a:extLst>
                  <a:ext uri="{FF2B5EF4-FFF2-40B4-BE49-F238E27FC236}">
                    <a16:creationId xmlns:a16="http://schemas.microsoft.com/office/drawing/2014/main" id="{23C1F4E3-9B5E-46C3-A486-625A95A3D30E}"/>
                  </a:ext>
                </a:extLst>
              </p:cNvPr>
              <p:cNvSpPr>
                <a:spLocks noRot="1" noChangeAspect="1" noMove="1" noResize="1" noEditPoints="1" noAdjustHandles="1" noChangeArrowheads="1" noChangeShapeType="1" noTextEdit="1"/>
              </p:cNvSpPr>
              <p:nvPr/>
            </p:nvSpPr>
            <p:spPr>
              <a:xfrm>
                <a:off x="320783" y="4903838"/>
                <a:ext cx="3886320" cy="968535"/>
              </a:xfrm>
              <a:prstGeom prst="rect">
                <a:avLst/>
              </a:prstGeom>
              <a:blipFill>
                <a:blip r:embed="rId1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82" name="TextBox 7181">
                <a:extLst>
                  <a:ext uri="{FF2B5EF4-FFF2-40B4-BE49-F238E27FC236}">
                    <a16:creationId xmlns:a16="http://schemas.microsoft.com/office/drawing/2014/main" id="{77BBA1AD-6637-4303-87C1-2DE8D92BFF52}"/>
                  </a:ext>
                </a:extLst>
              </p:cNvPr>
              <p:cNvSpPr txBox="1"/>
              <p:nvPr/>
            </p:nvSpPr>
            <p:spPr>
              <a:xfrm>
                <a:off x="4735766" y="4914987"/>
                <a:ext cx="4718599" cy="757580"/>
              </a:xfrm>
              <a:prstGeom prst="rect">
                <a:avLst/>
              </a:prstGeom>
              <a:noFill/>
            </p:spPr>
            <p:txBody>
              <a:bodyPr wrap="none" lIns="0" tIns="0" rIns="0" bIns="0" rtlCol="0">
                <a:spAutoFit/>
              </a:bodyPr>
              <a:lstStyle/>
              <a:p>
                <a14:m>
                  <m:oMath xmlns:m="http://schemas.openxmlformats.org/officeDocument/2006/math">
                    <m:d>
                      <m:dPr>
                        <m:begChr m:val="["/>
                        <m:endChr m:val="]"/>
                        <m:ctrlPr>
                          <a:rPr lang="en-US" altLang="ko-KR" sz="1898" i="1">
                            <a:latin typeface="Cambria Math" panose="02040503050406030204" pitchFamily="18" charset="0"/>
                          </a:rPr>
                        </m:ctrlPr>
                      </m:dPr>
                      <m:e>
                        <m:m>
                          <m:mPr>
                            <m:mcs>
                              <m:mc>
                                <m:mcPr>
                                  <m:count m:val="3"/>
                                  <m:mcJc m:val="center"/>
                                </m:mcPr>
                              </m:mc>
                            </m:mcs>
                            <m:ctrlPr>
                              <a:rPr lang="en-US" altLang="ko-KR" sz="1898" i="1">
                                <a:latin typeface="Cambria Math" panose="02040503050406030204" pitchFamily="18" charset="0"/>
                              </a:rPr>
                            </m:ctrlPr>
                          </m:mPr>
                          <m:mr>
                            <m:e>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x</m:t>
                                  </m:r>
                                </m:e>
                                <m:sub>
                                  <m:r>
                                    <a:rPr lang="en-US" altLang="ko-KR" sz="1898" i="1">
                                      <a:latin typeface="Cambria Math" panose="02040503050406030204" pitchFamily="18" charset="0"/>
                                    </a:rPr>
                                    <m:t>1</m:t>
                                  </m:r>
                                </m:sub>
                              </m:sSub>
                            </m:e>
                            <m:e>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x</m:t>
                                  </m:r>
                                </m:e>
                                <m:sub>
                                  <m:r>
                                    <a:rPr lang="en-US" altLang="ko-KR" sz="1898" i="1">
                                      <a:latin typeface="Cambria Math" panose="02040503050406030204" pitchFamily="18" charset="0"/>
                                    </a:rPr>
                                    <m:t>2</m:t>
                                  </m:r>
                                </m:sub>
                              </m:sSub>
                            </m:e>
                            <m:e>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x</m:t>
                                  </m:r>
                                </m:e>
                                <m:sub>
                                  <m:r>
                                    <a:rPr lang="en-US" altLang="ko-KR" sz="1898" i="1">
                                      <a:latin typeface="Cambria Math" panose="02040503050406030204" pitchFamily="18" charset="0"/>
                                    </a:rPr>
                                    <m:t>3</m:t>
                                  </m:r>
                                </m:sub>
                              </m:sSub>
                            </m:e>
                          </m:mr>
                        </m:m>
                      </m:e>
                    </m:d>
                    <m:d>
                      <m:dPr>
                        <m:begChr m:val="["/>
                        <m:endChr m:val="]"/>
                        <m:ctrlPr>
                          <a:rPr lang="en-US" altLang="ko-KR" sz="1898" i="1">
                            <a:latin typeface="Cambria Math" panose="02040503050406030204" pitchFamily="18" charset="0"/>
                          </a:rPr>
                        </m:ctrlPr>
                      </m:dPr>
                      <m:e>
                        <m:eqArr>
                          <m:eqArrPr>
                            <m:ctrlPr>
                              <a:rPr lang="en-US" altLang="ko-KR" sz="1898" i="1">
                                <a:latin typeface="Cambria Math" panose="02040503050406030204" pitchFamily="18" charset="0"/>
                              </a:rPr>
                            </m:ctrlPr>
                          </m:eqArrPr>
                          <m:e>
                            <m:m>
                              <m:mPr>
                                <m:mcs>
                                  <m:mc>
                                    <m:mcPr>
                                      <m:count m:val="2"/>
                                      <m:mcJc m:val="center"/>
                                    </m:mcPr>
                                  </m:mc>
                                </m:mcs>
                                <m:ctrlPr>
                                  <a:rPr lang="en-US" altLang="ko-KR" sz="1898" i="1">
                                    <a:latin typeface="Cambria Math" panose="02040503050406030204" pitchFamily="18" charset="0"/>
                                  </a:rPr>
                                </m:ctrlPr>
                              </m:mPr>
                              <m:mr>
                                <m:e>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w</m:t>
                                      </m:r>
                                    </m:e>
                                    <m:sub>
                                      <m:r>
                                        <a:rPr lang="en-US" altLang="ko-KR" sz="1898" i="1">
                                          <a:latin typeface="Cambria Math" panose="02040503050406030204" pitchFamily="18" charset="0"/>
                                        </a:rPr>
                                        <m:t>11</m:t>
                                      </m:r>
                                    </m:sub>
                                  </m:sSub>
                                </m:e>
                                <m:e>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w</m:t>
                                      </m:r>
                                    </m:e>
                                    <m:sub>
                                      <m:r>
                                        <a:rPr lang="en-US" altLang="ko-KR" sz="1898" i="1">
                                          <a:latin typeface="Cambria Math" panose="02040503050406030204" pitchFamily="18" charset="0"/>
                                        </a:rPr>
                                        <m:t>12</m:t>
                                      </m:r>
                                    </m:sub>
                                  </m:sSub>
                                </m:e>
                              </m:mr>
                              <m:mr>
                                <m:e>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w</m:t>
                                      </m:r>
                                    </m:e>
                                    <m:sub>
                                      <m:r>
                                        <a:rPr lang="en-US" altLang="ko-KR" sz="1898" i="1">
                                          <a:latin typeface="Cambria Math" panose="02040503050406030204" pitchFamily="18" charset="0"/>
                                        </a:rPr>
                                        <m:t>21</m:t>
                                      </m:r>
                                    </m:sub>
                                  </m:sSub>
                                </m:e>
                                <m:e>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w</m:t>
                                      </m:r>
                                    </m:e>
                                    <m:sub>
                                      <m:r>
                                        <a:rPr lang="en-US" altLang="ko-KR" sz="1898" i="1">
                                          <a:latin typeface="Cambria Math" panose="02040503050406030204" pitchFamily="18" charset="0"/>
                                        </a:rPr>
                                        <m:t>22</m:t>
                                      </m:r>
                                    </m:sub>
                                  </m:sSub>
                                </m:e>
                              </m:mr>
                            </m:m>
                          </m:e>
                          <m:e>
                            <m:m>
                              <m:mPr>
                                <m:mcs>
                                  <m:mc>
                                    <m:mcPr>
                                      <m:count m:val="2"/>
                                      <m:mcJc m:val="center"/>
                                    </m:mcPr>
                                  </m:mc>
                                </m:mcs>
                                <m:ctrlPr>
                                  <a:rPr lang="en-US" altLang="ko-KR" sz="1898" i="1">
                                    <a:latin typeface="Cambria Math" panose="02040503050406030204" pitchFamily="18" charset="0"/>
                                  </a:rPr>
                                </m:ctrlPr>
                              </m:mPr>
                              <m:mr>
                                <m:e>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w</m:t>
                                      </m:r>
                                    </m:e>
                                    <m:sub>
                                      <m:r>
                                        <a:rPr lang="en-US" altLang="ko-KR" sz="1898" i="1">
                                          <a:latin typeface="Cambria Math" panose="02040503050406030204" pitchFamily="18" charset="0"/>
                                        </a:rPr>
                                        <m:t>31</m:t>
                                      </m:r>
                                    </m:sub>
                                  </m:sSub>
                                </m:e>
                                <m:e>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w</m:t>
                                      </m:r>
                                    </m:e>
                                    <m:sub>
                                      <m:r>
                                        <a:rPr lang="en-US" altLang="ko-KR" sz="1898" i="1">
                                          <a:latin typeface="Cambria Math" panose="02040503050406030204" pitchFamily="18" charset="0"/>
                                        </a:rPr>
                                        <m:t>32</m:t>
                                      </m:r>
                                    </m:sub>
                                  </m:sSub>
                                </m:e>
                              </m:mr>
                            </m:m>
                          </m:e>
                        </m:eqArr>
                      </m:e>
                    </m:d>
                  </m:oMath>
                </a14:m>
                <a:r>
                  <a:rPr lang="en-US" altLang="ko-KR" sz="1898">
                    <a:latin typeface="Consolas" panose="020B0609020204030204" pitchFamily="49" charset="0"/>
                  </a:rPr>
                  <a:t>+</a:t>
                </a:r>
                <a14:m>
                  <m:oMath xmlns:m="http://schemas.openxmlformats.org/officeDocument/2006/math">
                    <m:d>
                      <m:dPr>
                        <m:begChr m:val="["/>
                        <m:endChr m:val="]"/>
                        <m:ctrlPr>
                          <a:rPr lang="en-US" altLang="ko-KR" sz="1898" i="1">
                            <a:latin typeface="Cambria Math" panose="02040503050406030204" pitchFamily="18" charset="0"/>
                          </a:rPr>
                        </m:ctrlPr>
                      </m:dPr>
                      <m:e>
                        <m:m>
                          <m:mPr>
                            <m:mcs>
                              <m:mc>
                                <m:mcPr>
                                  <m:count m:val="2"/>
                                  <m:mcJc m:val="center"/>
                                </m:mcPr>
                              </m:mc>
                            </m:mcs>
                            <m:ctrlPr>
                              <a:rPr lang="en-US" altLang="ko-KR" sz="1898" i="1">
                                <a:latin typeface="Cambria Math" panose="02040503050406030204" pitchFamily="18" charset="0"/>
                              </a:rPr>
                            </m:ctrlPr>
                          </m:mPr>
                          <m:mr>
                            <m:e>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b</m:t>
                                  </m:r>
                                </m:e>
                                <m:sub>
                                  <m:r>
                                    <a:rPr lang="en-US" altLang="ko-KR" sz="1898" i="1">
                                      <a:latin typeface="Cambria Math" panose="02040503050406030204" pitchFamily="18" charset="0"/>
                                    </a:rPr>
                                    <m:t>1</m:t>
                                  </m:r>
                                </m:sub>
                              </m:sSub>
                            </m:e>
                            <m:e>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b</m:t>
                                  </m:r>
                                </m:e>
                                <m:sub>
                                  <m:r>
                                    <a:rPr lang="en-US" altLang="ko-KR" sz="1898" i="1">
                                      <a:latin typeface="Cambria Math" panose="02040503050406030204" pitchFamily="18" charset="0"/>
                                    </a:rPr>
                                    <m:t>2</m:t>
                                  </m:r>
                                </m:sub>
                              </m:sSub>
                            </m:e>
                          </m:mr>
                        </m:m>
                      </m:e>
                    </m:d>
                  </m:oMath>
                </a14:m>
                <a:r>
                  <a:rPr lang="en-US" altLang="ko-KR" sz="1898">
                    <a:latin typeface="Consolas" panose="020B0609020204030204" pitchFamily="49" charset="0"/>
                  </a:rPr>
                  <a:t>=</a:t>
                </a:r>
                <a:r>
                  <a:rPr lang="en-US" altLang="ko-KR" sz="1898"/>
                  <a:t> </a:t>
                </a:r>
                <a14:m>
                  <m:oMath xmlns:m="http://schemas.openxmlformats.org/officeDocument/2006/math">
                    <m:d>
                      <m:dPr>
                        <m:begChr m:val="["/>
                        <m:endChr m:val="]"/>
                        <m:ctrlPr>
                          <a:rPr lang="en-US" altLang="ko-KR" sz="1898" i="1">
                            <a:latin typeface="Cambria Math" panose="02040503050406030204" pitchFamily="18" charset="0"/>
                          </a:rPr>
                        </m:ctrlPr>
                      </m:dPr>
                      <m:e>
                        <m:m>
                          <m:mPr>
                            <m:mcs>
                              <m:mc>
                                <m:mcPr>
                                  <m:count m:val="2"/>
                                  <m:mcJc m:val="center"/>
                                </m:mcPr>
                              </m:mc>
                            </m:mcs>
                            <m:ctrlPr>
                              <a:rPr lang="en-US" altLang="ko-KR" sz="1898" i="1">
                                <a:latin typeface="Cambria Math" panose="02040503050406030204" pitchFamily="18" charset="0"/>
                              </a:rPr>
                            </m:ctrlPr>
                          </m:mPr>
                          <m:mr>
                            <m:e>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1</m:t>
                                  </m:r>
                                </m:sub>
                              </m:sSub>
                            </m:e>
                            <m:e>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2</m:t>
                                  </m:r>
                                </m:sub>
                              </m:sSub>
                            </m:e>
                          </m:mr>
                        </m:m>
                      </m:e>
                    </m:d>
                  </m:oMath>
                </a14:m>
                <a:endParaRPr lang="ko-KR" altLang="en-US" sz="1898">
                  <a:latin typeface="Consolas" panose="020B0609020204030204" pitchFamily="49" charset="0"/>
                </a:endParaRPr>
              </a:p>
            </p:txBody>
          </p:sp>
        </mc:Choice>
        <mc:Fallback xmlns="">
          <p:sp>
            <p:nvSpPr>
              <p:cNvPr id="7182" name="TextBox 7181">
                <a:extLst>
                  <a:ext uri="{FF2B5EF4-FFF2-40B4-BE49-F238E27FC236}">
                    <a16:creationId xmlns:a16="http://schemas.microsoft.com/office/drawing/2014/main" id="{77BBA1AD-6637-4303-87C1-2DE8D92BFF52}"/>
                  </a:ext>
                </a:extLst>
              </p:cNvPr>
              <p:cNvSpPr txBox="1">
                <a:spLocks noRot="1" noChangeAspect="1" noMove="1" noResize="1" noEditPoints="1" noAdjustHandles="1" noChangeArrowheads="1" noChangeShapeType="1" noTextEdit="1"/>
              </p:cNvSpPr>
              <p:nvPr/>
            </p:nvSpPr>
            <p:spPr>
              <a:xfrm>
                <a:off x="4735766" y="4914987"/>
                <a:ext cx="4718599" cy="757580"/>
              </a:xfrm>
              <a:prstGeom prst="rect">
                <a:avLst/>
              </a:prstGeom>
              <a:blipFill>
                <a:blip r:embed="rId17"/>
                <a:stretch>
                  <a:fillRect b="-8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5" name="직사각형 74">
                <a:extLst>
                  <a:ext uri="{FF2B5EF4-FFF2-40B4-BE49-F238E27FC236}">
                    <a16:creationId xmlns:a16="http://schemas.microsoft.com/office/drawing/2014/main" id="{90EFBB38-CD56-434C-990C-3E512ED51E51}"/>
                  </a:ext>
                </a:extLst>
              </p:cNvPr>
              <p:cNvSpPr/>
              <p:nvPr/>
            </p:nvSpPr>
            <p:spPr>
              <a:xfrm>
                <a:off x="5383291" y="2288255"/>
                <a:ext cx="2458302" cy="50122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ko-KR" sz="2657" i="1">
                          <a:latin typeface="Cambria Math" panose="02040503050406030204" pitchFamily="18" charset="0"/>
                        </a:rPr>
                        <m:t>X</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W</m:t>
                          </m:r>
                        </m:e>
                        <m:sub>
                          <m:r>
                            <a:rPr lang="en-US" altLang="ko-KR" sz="2657" i="1">
                              <a:latin typeface="Cambria Math" panose="02040503050406030204" pitchFamily="18" charset="0"/>
                            </a:rPr>
                            <m:t>1</m:t>
                          </m:r>
                        </m:sub>
                      </m:sSub>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b</m:t>
                          </m:r>
                        </m:e>
                        <m:sub>
                          <m:r>
                            <a:rPr lang="en-US" altLang="ko-KR" sz="2657" i="1">
                              <a:latin typeface="Cambria Math" panose="02040503050406030204" pitchFamily="18" charset="0"/>
                            </a:rPr>
                            <m:t>1</m:t>
                          </m:r>
                        </m:sub>
                      </m:sSub>
                      <m:r>
                        <a:rPr lang="en-US" altLang="ko-KR" sz="2657" i="1">
                          <a:latin typeface="Cambria Math" panose="02040503050406030204" pitchFamily="18" charset="0"/>
                        </a:rPr>
                        <m:t>= </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z</m:t>
                          </m:r>
                        </m:e>
                        <m:sub>
                          <m:r>
                            <a:rPr lang="en-US" altLang="ko-KR" sz="2657" i="1">
                              <a:latin typeface="Cambria Math" panose="02040503050406030204" pitchFamily="18" charset="0"/>
                            </a:rPr>
                            <m:t>1</m:t>
                          </m:r>
                        </m:sub>
                      </m:sSub>
                    </m:oMath>
                  </m:oMathPara>
                </a14:m>
                <a:endParaRPr lang="en-US" altLang="ko-KR" sz="2657"/>
              </a:p>
            </p:txBody>
          </p:sp>
        </mc:Choice>
        <mc:Fallback xmlns="">
          <p:sp>
            <p:nvSpPr>
              <p:cNvPr id="75" name="직사각형 74">
                <a:extLst>
                  <a:ext uri="{FF2B5EF4-FFF2-40B4-BE49-F238E27FC236}">
                    <a16:creationId xmlns:a16="http://schemas.microsoft.com/office/drawing/2014/main" id="{90EFBB38-CD56-434C-990C-3E512ED51E51}"/>
                  </a:ext>
                </a:extLst>
              </p:cNvPr>
              <p:cNvSpPr>
                <a:spLocks noRot="1" noChangeAspect="1" noMove="1" noResize="1" noEditPoints="1" noAdjustHandles="1" noChangeArrowheads="1" noChangeShapeType="1" noTextEdit="1"/>
              </p:cNvSpPr>
              <p:nvPr/>
            </p:nvSpPr>
            <p:spPr>
              <a:xfrm>
                <a:off x="5383291" y="2288255"/>
                <a:ext cx="2458302" cy="501227"/>
              </a:xfrm>
              <a:prstGeom prst="rect">
                <a:avLst/>
              </a:prstGeom>
              <a:blipFill>
                <a:blip r:embed="rId1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6" name="직사각형 75">
                <a:extLst>
                  <a:ext uri="{FF2B5EF4-FFF2-40B4-BE49-F238E27FC236}">
                    <a16:creationId xmlns:a16="http://schemas.microsoft.com/office/drawing/2014/main" id="{ED0351E2-85E1-496B-8060-84020314F72E}"/>
                  </a:ext>
                </a:extLst>
              </p:cNvPr>
              <p:cNvSpPr/>
              <p:nvPr/>
            </p:nvSpPr>
            <p:spPr>
              <a:xfrm>
                <a:off x="5383291" y="3099339"/>
                <a:ext cx="2481961" cy="50122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ko-KR" sz="2657" i="1">
                          <a:latin typeface="Cambria Math" panose="02040503050406030204" pitchFamily="18" charset="0"/>
                        </a:rPr>
                        <m:t>X</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W</m:t>
                          </m:r>
                        </m:e>
                        <m:sub>
                          <m:r>
                            <a:rPr lang="en-US" altLang="ko-KR" sz="2657" i="1">
                              <a:latin typeface="Cambria Math" panose="02040503050406030204" pitchFamily="18" charset="0"/>
                            </a:rPr>
                            <m:t>2</m:t>
                          </m:r>
                        </m:sub>
                      </m:sSub>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b</m:t>
                          </m:r>
                        </m:e>
                        <m:sub>
                          <m:r>
                            <a:rPr lang="en-US" altLang="ko-KR" sz="2657" i="1">
                              <a:latin typeface="Cambria Math" panose="02040503050406030204" pitchFamily="18" charset="0"/>
                            </a:rPr>
                            <m:t>2</m:t>
                          </m:r>
                        </m:sub>
                      </m:sSub>
                      <m:r>
                        <a:rPr lang="en-US" altLang="ko-KR" sz="2657" i="1">
                          <a:latin typeface="Cambria Math" panose="02040503050406030204" pitchFamily="18" charset="0"/>
                        </a:rPr>
                        <m:t>= </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z</m:t>
                          </m:r>
                        </m:e>
                        <m:sub>
                          <m:r>
                            <a:rPr lang="en-US" altLang="ko-KR" sz="2657" i="1">
                              <a:latin typeface="Cambria Math" panose="02040503050406030204" pitchFamily="18" charset="0"/>
                            </a:rPr>
                            <m:t>2</m:t>
                          </m:r>
                        </m:sub>
                      </m:sSub>
                    </m:oMath>
                  </m:oMathPara>
                </a14:m>
                <a:endParaRPr lang="en-US" altLang="ko-KR" sz="2657"/>
              </a:p>
            </p:txBody>
          </p:sp>
        </mc:Choice>
        <mc:Fallback xmlns="">
          <p:sp>
            <p:nvSpPr>
              <p:cNvPr id="76" name="직사각형 75">
                <a:extLst>
                  <a:ext uri="{FF2B5EF4-FFF2-40B4-BE49-F238E27FC236}">
                    <a16:creationId xmlns:a16="http://schemas.microsoft.com/office/drawing/2014/main" id="{ED0351E2-85E1-496B-8060-84020314F72E}"/>
                  </a:ext>
                </a:extLst>
              </p:cNvPr>
              <p:cNvSpPr>
                <a:spLocks noRot="1" noChangeAspect="1" noMove="1" noResize="1" noEditPoints="1" noAdjustHandles="1" noChangeArrowheads="1" noChangeShapeType="1" noTextEdit="1"/>
              </p:cNvSpPr>
              <p:nvPr/>
            </p:nvSpPr>
            <p:spPr>
              <a:xfrm>
                <a:off x="5383291" y="3099339"/>
                <a:ext cx="2481961" cy="501227"/>
              </a:xfrm>
              <a:prstGeom prst="rect">
                <a:avLst/>
              </a:prstGeom>
              <a:blipFill>
                <a:blip r:embed="rId19"/>
                <a:stretch>
                  <a:fillRect/>
                </a:stretch>
              </a:blipFill>
            </p:spPr>
            <p:txBody>
              <a:bodyPr/>
              <a:lstStyle/>
              <a:p>
                <a:r>
                  <a:rPr lang="ko-KR" altLang="en-US">
                    <a:noFill/>
                  </a:rPr>
                  <a:t> </a:t>
                </a:r>
              </a:p>
            </p:txBody>
          </p:sp>
        </mc:Fallback>
      </mc:AlternateContent>
      <p:cxnSp>
        <p:nvCxnSpPr>
          <p:cNvPr id="3" name="직선 연결선 2">
            <a:extLst>
              <a:ext uri="{FF2B5EF4-FFF2-40B4-BE49-F238E27FC236}">
                <a16:creationId xmlns:a16="http://schemas.microsoft.com/office/drawing/2014/main" id="{8C0718B8-BCFB-4B98-8F05-F74411BAC1C5}"/>
              </a:ext>
            </a:extLst>
          </p:cNvPr>
          <p:cNvCxnSpPr/>
          <p:nvPr/>
        </p:nvCxnSpPr>
        <p:spPr>
          <a:xfrm>
            <a:off x="2879404" y="724231"/>
            <a:ext cx="0" cy="373098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CB62FBC2-244D-4E51-9EBD-E6A832F426FA}"/>
              </a:ext>
            </a:extLst>
          </p:cNvPr>
          <p:cNvSpPr txBox="1"/>
          <p:nvPr/>
        </p:nvSpPr>
        <p:spPr>
          <a:xfrm>
            <a:off x="3850668" y="3835657"/>
            <a:ext cx="5942652" cy="400110"/>
          </a:xfrm>
          <a:prstGeom prst="rect">
            <a:avLst/>
          </a:prstGeom>
          <a:noFill/>
        </p:spPr>
        <p:txBody>
          <a:bodyPr wrap="none" rtlCol="0">
            <a:spAutoFit/>
          </a:bodyPr>
          <a:lstStyle/>
          <a:p>
            <a:pPr algn="l"/>
            <a:r>
              <a:rPr lang="en-US" altLang="ko-KR" sz="2000">
                <a:latin typeface="Consolas" panose="020B0609020204030204" pitchFamily="49" charset="0"/>
              </a:rPr>
              <a:t>(3,2) =&gt; (</a:t>
            </a:r>
            <a:r>
              <a:rPr lang="ko-KR" altLang="en-US" sz="2000">
                <a:latin typeface="Consolas" panose="020B0609020204030204" pitchFamily="49" charset="0"/>
              </a:rPr>
              <a:t>특성수</a:t>
            </a:r>
            <a:r>
              <a:rPr lang="en-US" altLang="ko-KR" sz="2000">
                <a:latin typeface="Consolas" panose="020B0609020204030204" pitchFamily="49" charset="0"/>
              </a:rPr>
              <a:t>,</a:t>
            </a:r>
            <a:r>
              <a:rPr lang="ko-KR" altLang="en-US" sz="2000">
                <a:latin typeface="Consolas" panose="020B0609020204030204" pitchFamily="49" charset="0"/>
              </a:rPr>
              <a:t>뉴런수</a:t>
            </a:r>
            <a:r>
              <a:rPr lang="en-US" altLang="ko-KR" sz="2000">
                <a:latin typeface="Consolas" panose="020B0609020204030204" pitchFamily="49" charset="0"/>
              </a:rPr>
              <a:t>) =&gt; (</a:t>
            </a:r>
            <a:r>
              <a:rPr lang="ko-KR" altLang="en-US" sz="2000">
                <a:latin typeface="Consolas" panose="020B0609020204030204" pitchFamily="49" charset="0"/>
              </a:rPr>
              <a:t>입력수</a:t>
            </a:r>
            <a:r>
              <a:rPr lang="en-US" altLang="ko-KR" sz="2000">
                <a:latin typeface="Consolas" panose="020B0609020204030204" pitchFamily="49" charset="0"/>
              </a:rPr>
              <a:t>,</a:t>
            </a:r>
            <a:r>
              <a:rPr lang="ko-KR" altLang="en-US" sz="2000">
                <a:latin typeface="Consolas" panose="020B0609020204030204" pitchFamily="49" charset="0"/>
              </a:rPr>
              <a:t>출력수</a:t>
            </a:r>
            <a:r>
              <a:rPr lang="en-US" altLang="ko-KR" sz="2000">
                <a:latin typeface="Consolas" panose="020B0609020204030204" pitchFamily="49" charset="0"/>
              </a:rPr>
              <a:t>)</a:t>
            </a:r>
            <a:endParaRPr lang="ko-KR" altLang="en-US" sz="2000">
              <a:latin typeface="Consolas" panose="020B0609020204030204" pitchFamily="49" charset="0"/>
            </a:endParaRPr>
          </a:p>
        </p:txBody>
      </p:sp>
      <p:sp>
        <p:nvSpPr>
          <p:cNvPr id="5" name="TextBox 4">
            <a:extLst>
              <a:ext uri="{FF2B5EF4-FFF2-40B4-BE49-F238E27FC236}">
                <a16:creationId xmlns:a16="http://schemas.microsoft.com/office/drawing/2014/main" id="{9FAE596B-71F6-454A-9986-EEEECF48AEB6}"/>
              </a:ext>
            </a:extLst>
          </p:cNvPr>
          <p:cNvSpPr txBox="1"/>
          <p:nvPr/>
        </p:nvSpPr>
        <p:spPr>
          <a:xfrm>
            <a:off x="5034965" y="5672318"/>
            <a:ext cx="3005951" cy="400110"/>
          </a:xfrm>
          <a:prstGeom prst="rect">
            <a:avLst/>
          </a:prstGeom>
          <a:noFill/>
        </p:spPr>
        <p:txBody>
          <a:bodyPr wrap="none" rtlCol="0">
            <a:spAutoFit/>
          </a:bodyPr>
          <a:lstStyle/>
          <a:p>
            <a:pPr algn="l"/>
            <a:r>
              <a:rPr lang="en-US" altLang="ko-KR" sz="2000">
                <a:latin typeface="Consolas" panose="020B0609020204030204" pitchFamily="49" charset="0"/>
              </a:rPr>
              <a:t>(m,n) (n,2) =&gt; (m,2)</a:t>
            </a:r>
            <a:endParaRPr lang="ko-KR" altLang="en-US" sz="2000">
              <a:latin typeface="Consolas" panose="020B0609020204030204" pitchFamily="49" charset="0"/>
            </a:endParaRPr>
          </a:p>
        </p:txBody>
      </p:sp>
      <p:sp>
        <p:nvSpPr>
          <p:cNvPr id="49" name="TextBox 48">
            <a:extLst>
              <a:ext uri="{FF2B5EF4-FFF2-40B4-BE49-F238E27FC236}">
                <a16:creationId xmlns:a16="http://schemas.microsoft.com/office/drawing/2014/main" id="{38095346-32A3-4153-9516-B5F2F4C3E6D7}"/>
              </a:ext>
            </a:extLst>
          </p:cNvPr>
          <p:cNvSpPr txBox="1"/>
          <p:nvPr/>
        </p:nvSpPr>
        <p:spPr>
          <a:xfrm>
            <a:off x="2514711" y="4433043"/>
            <a:ext cx="993378" cy="355162"/>
          </a:xfrm>
          <a:prstGeom prst="rect">
            <a:avLst/>
          </a:prstGeom>
          <a:noFill/>
        </p:spPr>
        <p:txBody>
          <a:bodyPr wrap="square" rtlCol="0">
            <a:spAutoFit/>
          </a:bodyPr>
          <a:lstStyle/>
          <a:p>
            <a:pPr algn="l"/>
            <a:r>
              <a:rPr lang="ko-KR" altLang="en-US" sz="1708" b="1">
                <a:latin typeface="+mj-ea"/>
                <a:ea typeface="+mj-ea"/>
              </a:rPr>
              <a:t>은닉층</a:t>
            </a:r>
          </a:p>
        </p:txBody>
      </p:sp>
      <p:sp>
        <p:nvSpPr>
          <p:cNvPr id="2" name="텍스트 개체 틀 1">
            <a:extLst>
              <a:ext uri="{FF2B5EF4-FFF2-40B4-BE49-F238E27FC236}">
                <a16:creationId xmlns:a16="http://schemas.microsoft.com/office/drawing/2014/main" id="{BF59DFAA-7ADF-4C71-940C-DC75EB4EF66F}"/>
              </a:ext>
            </a:extLst>
          </p:cNvPr>
          <p:cNvSpPr>
            <a:spLocks noGrp="1"/>
          </p:cNvSpPr>
          <p:nvPr>
            <p:ph type="body" sz="quarter" idx="19"/>
          </p:nvPr>
        </p:nvSpPr>
        <p:spPr/>
        <p:txBody>
          <a:bodyPr/>
          <a:lstStyle/>
          <a:p>
            <a:r>
              <a:rPr lang="ko-KR" altLang="en-US"/>
              <a:t>하나의 층에 여러개의 뉴런 사용</a:t>
            </a:r>
          </a:p>
        </p:txBody>
      </p:sp>
      <p:sp>
        <p:nvSpPr>
          <p:cNvPr id="7" name="텍스트 개체 틀 6">
            <a:extLst>
              <a:ext uri="{FF2B5EF4-FFF2-40B4-BE49-F238E27FC236}">
                <a16:creationId xmlns:a16="http://schemas.microsoft.com/office/drawing/2014/main" id="{D9700248-19D2-4020-A34B-EB2CF779AA78}"/>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40" name="TextBox 39">
            <a:extLst>
              <a:ext uri="{FF2B5EF4-FFF2-40B4-BE49-F238E27FC236}">
                <a16:creationId xmlns:a16="http://schemas.microsoft.com/office/drawing/2014/main" id="{38ADCE6D-1F4D-4885-83F6-86A63EE1267C}"/>
              </a:ext>
            </a:extLst>
          </p:cNvPr>
          <p:cNvSpPr txBox="1"/>
          <p:nvPr/>
        </p:nvSpPr>
        <p:spPr>
          <a:xfrm>
            <a:off x="4949230" y="6072428"/>
            <a:ext cx="3852337" cy="400110"/>
          </a:xfrm>
          <a:prstGeom prst="rect">
            <a:avLst/>
          </a:prstGeom>
          <a:noFill/>
        </p:spPr>
        <p:txBody>
          <a:bodyPr wrap="none" rtlCol="0">
            <a:spAutoFit/>
          </a:bodyPr>
          <a:lstStyle/>
          <a:p>
            <a:pPr algn="l"/>
            <a:r>
              <a:rPr lang="en-US" altLang="ko-KR" sz="2000">
                <a:latin typeface="Consolas" panose="020B0609020204030204" pitchFamily="49" charset="0"/>
              </a:rPr>
              <a:t>(364,30) (30,2) =&gt; (364,2)</a:t>
            </a:r>
            <a:endParaRPr lang="ko-KR" altLang="en-US" sz="2000">
              <a:latin typeface="Consolas" panose="020B0609020204030204" pitchFamily="49" charset="0"/>
            </a:endParaRPr>
          </a:p>
        </p:txBody>
      </p:sp>
    </p:spTree>
    <p:extLst>
      <p:ext uri="{BB962C8B-B14F-4D97-AF65-F5344CB8AC3E}">
        <p14:creationId xmlns:p14="http://schemas.microsoft.com/office/powerpoint/2010/main" val="1931342771"/>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타원 19">
            <a:extLst>
              <a:ext uri="{FF2B5EF4-FFF2-40B4-BE49-F238E27FC236}">
                <a16:creationId xmlns:a16="http://schemas.microsoft.com/office/drawing/2014/main" id="{49EC11FE-2774-4462-8628-8DCA8A462AB6}"/>
              </a:ext>
            </a:extLst>
          </p:cNvPr>
          <p:cNvSpPr/>
          <p:nvPr/>
        </p:nvSpPr>
        <p:spPr>
          <a:xfrm>
            <a:off x="826593" y="1775056"/>
            <a:ext cx="556599" cy="55659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3" name="타원 32">
            <a:extLst>
              <a:ext uri="{FF2B5EF4-FFF2-40B4-BE49-F238E27FC236}">
                <a16:creationId xmlns:a16="http://schemas.microsoft.com/office/drawing/2014/main" id="{CB6E5013-EC49-42D1-9817-A7F3D8D8C5A8}"/>
              </a:ext>
            </a:extLst>
          </p:cNvPr>
          <p:cNvSpPr/>
          <p:nvPr/>
        </p:nvSpPr>
        <p:spPr>
          <a:xfrm>
            <a:off x="826593" y="3162709"/>
            <a:ext cx="556599" cy="55659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34" name="직선 화살표 연결선 33">
            <a:extLst>
              <a:ext uri="{FF2B5EF4-FFF2-40B4-BE49-F238E27FC236}">
                <a16:creationId xmlns:a16="http://schemas.microsoft.com/office/drawing/2014/main" id="{9C18294C-AC99-42EB-82B9-FD65E39335DD}"/>
              </a:ext>
            </a:extLst>
          </p:cNvPr>
          <p:cNvCxnSpPr>
            <a:cxnSpLocks/>
            <a:stCxn id="20" idx="6"/>
            <a:endCxn id="40" idx="2"/>
          </p:cNvCxnSpPr>
          <p:nvPr/>
        </p:nvCxnSpPr>
        <p:spPr>
          <a:xfrm>
            <a:off x="1383191" y="2053356"/>
            <a:ext cx="101551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7B5B8610-E96D-4B20-A627-B762B2DAA99B}"/>
              </a:ext>
            </a:extLst>
          </p:cNvPr>
          <p:cNvCxnSpPr>
            <a:cxnSpLocks/>
            <a:stCxn id="33" idx="6"/>
            <a:endCxn id="42" idx="2"/>
          </p:cNvCxnSpPr>
          <p:nvPr/>
        </p:nvCxnSpPr>
        <p:spPr>
          <a:xfrm>
            <a:off x="1383191" y="3441008"/>
            <a:ext cx="101551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03EEA70F-1952-40BB-A2A5-4CE8E0F8ADB0}"/>
                  </a:ext>
                </a:extLst>
              </p:cNvPr>
              <p:cNvSpPr txBox="1"/>
              <p:nvPr/>
            </p:nvSpPr>
            <p:spPr>
              <a:xfrm>
                <a:off x="1651536" y="1617667"/>
                <a:ext cx="422167"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z</m:t>
                          </m:r>
                        </m:e>
                        <m:sub>
                          <m:r>
                            <a:rPr lang="en-US" altLang="ko-KR" sz="2277" i="1">
                              <a:latin typeface="Cambria Math" panose="02040503050406030204" pitchFamily="18" charset="0"/>
                            </a:rPr>
                            <m:t>1</m:t>
                          </m:r>
                        </m:sub>
                      </m:sSub>
                    </m:oMath>
                  </m:oMathPara>
                </a14:m>
                <a:endParaRPr lang="ko-KR" altLang="en-US" sz="2277">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03EEA70F-1952-40BB-A2A5-4CE8E0F8ADB0}"/>
                  </a:ext>
                </a:extLst>
              </p:cNvPr>
              <p:cNvSpPr txBox="1">
                <a:spLocks noRot="1" noChangeAspect="1" noMove="1" noResize="1" noEditPoints="1" noAdjustHandles="1" noChangeArrowheads="1" noChangeShapeType="1" noTextEdit="1"/>
              </p:cNvSpPr>
              <p:nvPr/>
            </p:nvSpPr>
            <p:spPr>
              <a:xfrm>
                <a:off x="1651536" y="1617667"/>
                <a:ext cx="422167" cy="350417"/>
              </a:xfrm>
              <a:prstGeom prst="rect">
                <a:avLst/>
              </a:prstGeom>
              <a:blipFill>
                <a:blip r:embed="rId3"/>
                <a:stretch>
                  <a:fillRect b="-1379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E226CCE3-ADA0-48DA-9055-4181309205A8}"/>
                  </a:ext>
                </a:extLst>
              </p:cNvPr>
              <p:cNvSpPr txBox="1"/>
              <p:nvPr/>
            </p:nvSpPr>
            <p:spPr>
              <a:xfrm>
                <a:off x="1651536" y="2995590"/>
                <a:ext cx="428899"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z</m:t>
                          </m:r>
                        </m:e>
                        <m:sub>
                          <m:r>
                            <a:rPr lang="en-US" altLang="ko-KR" sz="2277" i="1">
                              <a:latin typeface="Cambria Math" panose="02040503050406030204" pitchFamily="18" charset="0"/>
                            </a:rPr>
                            <m:t>2</m:t>
                          </m:r>
                        </m:sub>
                      </m:sSub>
                    </m:oMath>
                  </m:oMathPara>
                </a14:m>
                <a:endParaRPr lang="ko-KR" altLang="en-US" sz="2277">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E226CCE3-ADA0-48DA-9055-4181309205A8}"/>
                  </a:ext>
                </a:extLst>
              </p:cNvPr>
              <p:cNvSpPr txBox="1">
                <a:spLocks noRot="1" noChangeAspect="1" noMove="1" noResize="1" noEditPoints="1" noAdjustHandles="1" noChangeArrowheads="1" noChangeShapeType="1" noTextEdit="1"/>
              </p:cNvSpPr>
              <p:nvPr/>
            </p:nvSpPr>
            <p:spPr>
              <a:xfrm>
                <a:off x="1651536" y="2995590"/>
                <a:ext cx="428899" cy="350417"/>
              </a:xfrm>
              <a:prstGeom prst="rect">
                <a:avLst/>
              </a:prstGeom>
              <a:blipFill>
                <a:blip r:embed="rId4"/>
                <a:stretch>
                  <a:fillRect b="-1551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81" name="직사각형 7180">
                <a:extLst>
                  <a:ext uri="{FF2B5EF4-FFF2-40B4-BE49-F238E27FC236}">
                    <a16:creationId xmlns:a16="http://schemas.microsoft.com/office/drawing/2014/main" id="{23C1F4E3-9B5E-46C3-A486-625A95A3D30E}"/>
                  </a:ext>
                </a:extLst>
              </p:cNvPr>
              <p:cNvSpPr/>
              <p:nvPr/>
            </p:nvSpPr>
            <p:spPr>
              <a:xfrm>
                <a:off x="1271132" y="5017784"/>
                <a:ext cx="2362763" cy="369332"/>
              </a:xfrm>
              <a:prstGeom prst="rect">
                <a:avLst/>
              </a:prstGeom>
            </p:spPr>
            <p:txBody>
              <a:bodyPr wrap="none">
                <a:spAutoFit/>
              </a:bodyPr>
              <a:lstStyle/>
              <a:p>
                <a14:m>
                  <m:oMath xmlns:m="http://schemas.openxmlformats.org/officeDocument/2006/math">
                    <m:sSub>
                      <m:sSubPr>
                        <m:ctrlPr>
                          <a:rPr lang="en-US" altLang="ko-KR" i="1">
                            <a:latin typeface="Cambria Math" panose="02040503050406030204" pitchFamily="18" charset="0"/>
                          </a:rPr>
                        </m:ctrlPr>
                      </m:sSubPr>
                      <m:e>
                        <m:r>
                          <m:rPr>
                            <m:sty m:val="p"/>
                          </m:rPr>
                          <a:rPr lang="en-US" altLang="ko-KR" i="1">
                            <a:latin typeface="Cambria Math" panose="02040503050406030204" pitchFamily="18" charset="0"/>
                          </a:rPr>
                          <m:t>a</m:t>
                        </m:r>
                      </m:e>
                      <m:sub>
                        <m:r>
                          <a:rPr lang="en-US" altLang="ko-KR" i="1">
                            <a:latin typeface="Cambria Math" panose="02040503050406030204" pitchFamily="18" charset="0"/>
                          </a:rPr>
                          <m:t>1</m:t>
                        </m:r>
                      </m:sub>
                    </m:sSub>
                    <m:sSub>
                      <m:sSubPr>
                        <m:ctrlPr>
                          <a:rPr lang="en-US" altLang="ko-KR" i="1">
                            <a:latin typeface="Cambria Math" panose="02040503050406030204" pitchFamily="18" charset="0"/>
                          </a:rPr>
                        </m:ctrlPr>
                      </m:sSubPr>
                      <m:e>
                        <m:r>
                          <m:rPr>
                            <m:sty m:val="p"/>
                          </m:rPr>
                          <a:rPr lang="en-US" altLang="ko-KR" i="1">
                            <a:latin typeface="Cambria Math" panose="02040503050406030204" pitchFamily="18" charset="0"/>
                          </a:rPr>
                          <m:t>w</m:t>
                        </m:r>
                      </m:e>
                      <m:sub>
                        <m:r>
                          <a:rPr lang="en-US" altLang="ko-KR" i="1">
                            <a:latin typeface="Cambria Math" panose="02040503050406030204" pitchFamily="18" charset="0"/>
                          </a:rPr>
                          <m:t>1</m:t>
                        </m:r>
                      </m:sub>
                    </m:sSub>
                    <m:r>
                      <a:rPr lang="en-US" altLang="ko-KR" i="1">
                        <a:latin typeface="Cambria Math" panose="02040503050406030204" pitchFamily="18" charset="0"/>
                      </a:rPr>
                      <m:t>+</m:t>
                    </m:r>
                    <m:sSub>
                      <m:sSubPr>
                        <m:ctrlPr>
                          <a:rPr lang="en-US" altLang="ko-KR" i="1">
                            <a:latin typeface="Cambria Math" panose="02040503050406030204" pitchFamily="18" charset="0"/>
                          </a:rPr>
                        </m:ctrlPr>
                      </m:sSubPr>
                      <m:e>
                        <m:r>
                          <m:rPr>
                            <m:sty m:val="p"/>
                          </m:rPr>
                          <a:rPr lang="en-US" altLang="ko-KR" i="1">
                            <a:latin typeface="Cambria Math" panose="02040503050406030204" pitchFamily="18" charset="0"/>
                          </a:rPr>
                          <m:t>a</m:t>
                        </m:r>
                      </m:e>
                      <m:sub>
                        <m:r>
                          <a:rPr lang="en-US" altLang="ko-KR" i="1">
                            <a:latin typeface="Cambria Math" panose="02040503050406030204" pitchFamily="18" charset="0"/>
                          </a:rPr>
                          <m:t>2</m:t>
                        </m:r>
                      </m:sub>
                    </m:sSub>
                    <m:sSub>
                      <m:sSubPr>
                        <m:ctrlPr>
                          <a:rPr lang="en-US" altLang="ko-KR" i="1">
                            <a:latin typeface="Cambria Math" panose="02040503050406030204" pitchFamily="18" charset="0"/>
                          </a:rPr>
                        </m:ctrlPr>
                      </m:sSubPr>
                      <m:e>
                        <m:r>
                          <m:rPr>
                            <m:sty m:val="p"/>
                          </m:rPr>
                          <a:rPr lang="en-US" altLang="ko-KR" i="1">
                            <a:latin typeface="Cambria Math" panose="02040503050406030204" pitchFamily="18" charset="0"/>
                          </a:rPr>
                          <m:t>w</m:t>
                        </m:r>
                      </m:e>
                      <m:sub>
                        <m:r>
                          <a:rPr lang="en-US" altLang="ko-KR" i="1">
                            <a:latin typeface="Cambria Math" panose="02040503050406030204" pitchFamily="18" charset="0"/>
                          </a:rPr>
                          <m:t>2</m:t>
                        </m:r>
                      </m:sub>
                    </m:sSub>
                    <m:r>
                      <a:rPr lang="en-US" altLang="ko-KR" i="1">
                        <a:latin typeface="Cambria Math" panose="02040503050406030204" pitchFamily="18" charset="0"/>
                      </a:rPr>
                      <m:t>+</m:t>
                    </m:r>
                    <m:sSub>
                      <m:sSubPr>
                        <m:ctrlPr>
                          <a:rPr lang="en-US" altLang="ko-KR" i="1">
                            <a:latin typeface="Cambria Math" panose="02040503050406030204" pitchFamily="18" charset="0"/>
                          </a:rPr>
                        </m:ctrlPr>
                      </m:sSubPr>
                      <m:e>
                        <m:r>
                          <m:rPr>
                            <m:sty m:val="p"/>
                          </m:rPr>
                          <a:rPr lang="en-US" altLang="ko-KR" i="1">
                            <a:latin typeface="Cambria Math" panose="02040503050406030204" pitchFamily="18" charset="0"/>
                          </a:rPr>
                          <m:t>b</m:t>
                        </m:r>
                      </m:e>
                      <m:sub>
                        <m:r>
                          <a:rPr lang="en-US" altLang="ko-KR" i="1">
                            <a:latin typeface="Cambria Math" panose="02040503050406030204" pitchFamily="18" charset="0"/>
                          </a:rPr>
                          <m:t>2</m:t>
                        </m:r>
                      </m:sub>
                    </m:sSub>
                    <m:r>
                      <a:rPr lang="en-US" altLang="ko-KR" i="1">
                        <a:latin typeface="Cambria Math" panose="02040503050406030204" pitchFamily="18" charset="0"/>
                      </a:rPr>
                      <m:t>=</m:t>
                    </m:r>
                  </m:oMath>
                </a14:m>
                <a:r>
                  <a:rPr lang="en-US" altLang="ko-KR"/>
                  <a:t> z</a:t>
                </a:r>
              </a:p>
            </p:txBody>
          </p:sp>
        </mc:Choice>
        <mc:Fallback xmlns="">
          <p:sp>
            <p:nvSpPr>
              <p:cNvPr id="7181" name="직사각형 7180">
                <a:extLst>
                  <a:ext uri="{FF2B5EF4-FFF2-40B4-BE49-F238E27FC236}">
                    <a16:creationId xmlns:a16="http://schemas.microsoft.com/office/drawing/2014/main" id="{23C1F4E3-9B5E-46C3-A486-625A95A3D30E}"/>
                  </a:ext>
                </a:extLst>
              </p:cNvPr>
              <p:cNvSpPr>
                <a:spLocks noRot="1" noChangeAspect="1" noMove="1" noResize="1" noEditPoints="1" noAdjustHandles="1" noChangeArrowheads="1" noChangeShapeType="1" noTextEdit="1"/>
              </p:cNvSpPr>
              <p:nvPr/>
            </p:nvSpPr>
            <p:spPr>
              <a:xfrm>
                <a:off x="1271132" y="5017784"/>
                <a:ext cx="2362763" cy="369332"/>
              </a:xfrm>
              <a:prstGeom prst="rect">
                <a:avLst/>
              </a:prstGeom>
              <a:blipFill>
                <a:blip r:embed="rId5"/>
                <a:stretch>
                  <a:fillRect t="-8197" r="-1292" b="-2459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82" name="TextBox 7181">
                <a:extLst>
                  <a:ext uri="{FF2B5EF4-FFF2-40B4-BE49-F238E27FC236}">
                    <a16:creationId xmlns:a16="http://schemas.microsoft.com/office/drawing/2014/main" id="{77BBA1AD-6637-4303-87C1-2DE8D92BFF52}"/>
                  </a:ext>
                </a:extLst>
              </p:cNvPr>
              <p:cNvSpPr txBox="1"/>
              <p:nvPr/>
            </p:nvSpPr>
            <p:spPr>
              <a:xfrm>
                <a:off x="1308628" y="5592214"/>
                <a:ext cx="2180149" cy="492955"/>
              </a:xfrm>
              <a:prstGeom prst="rect">
                <a:avLst/>
              </a:prstGeom>
              <a:noFill/>
            </p:spPr>
            <p:txBody>
              <a:bodyPr wrap="none" lIns="0" tIns="0" rIns="0" bIns="0" rtlCol="0">
                <a:spAutoFit/>
              </a:bodyPr>
              <a:lstStyle/>
              <a:p>
                <a14:m>
                  <m:oMath xmlns:m="http://schemas.openxmlformats.org/officeDocument/2006/math">
                    <m:d>
                      <m:dPr>
                        <m:begChr m:val="["/>
                        <m:endChr m:val="]"/>
                        <m:ctrlPr>
                          <a:rPr lang="en-US" altLang="ko-KR" i="1">
                            <a:latin typeface="Cambria Math" panose="02040503050406030204" pitchFamily="18" charset="0"/>
                          </a:rPr>
                        </m:ctrlPr>
                      </m:dPr>
                      <m:e>
                        <m:m>
                          <m:mPr>
                            <m:mcs>
                              <m:mc>
                                <m:mcPr>
                                  <m:count m:val="2"/>
                                  <m:mcJc m:val="center"/>
                                </m:mcPr>
                              </m:mc>
                            </m:mcs>
                            <m:ctrlPr>
                              <a:rPr lang="en-US" altLang="ko-KR" i="1">
                                <a:latin typeface="Cambria Math" panose="02040503050406030204" pitchFamily="18" charset="0"/>
                              </a:rPr>
                            </m:ctrlPr>
                          </m:mPr>
                          <m:mr>
                            <m:e>
                              <m:sSub>
                                <m:sSubPr>
                                  <m:ctrlPr>
                                    <a:rPr lang="en-US" altLang="ko-KR" i="1">
                                      <a:latin typeface="Cambria Math" panose="02040503050406030204" pitchFamily="18" charset="0"/>
                                    </a:rPr>
                                  </m:ctrlPr>
                                </m:sSubPr>
                                <m:e>
                                  <m:r>
                                    <m:rPr>
                                      <m:sty m:val="p"/>
                                    </m:rPr>
                                    <a:rPr lang="en-US" altLang="ko-KR" i="1">
                                      <a:latin typeface="Cambria Math" panose="02040503050406030204" pitchFamily="18" charset="0"/>
                                    </a:rPr>
                                    <m:t>a</m:t>
                                  </m:r>
                                </m:e>
                                <m:sub>
                                  <m:r>
                                    <a:rPr lang="en-US" altLang="ko-KR" i="1">
                                      <a:latin typeface="Cambria Math" panose="02040503050406030204" pitchFamily="18" charset="0"/>
                                    </a:rPr>
                                    <m:t>1</m:t>
                                  </m:r>
                                </m:sub>
                              </m:sSub>
                            </m:e>
                            <m:e>
                              <m:sSub>
                                <m:sSubPr>
                                  <m:ctrlPr>
                                    <a:rPr lang="en-US" altLang="ko-KR" i="1">
                                      <a:latin typeface="Cambria Math" panose="02040503050406030204" pitchFamily="18" charset="0"/>
                                    </a:rPr>
                                  </m:ctrlPr>
                                </m:sSubPr>
                                <m:e>
                                  <m:r>
                                    <m:rPr>
                                      <m:sty m:val="p"/>
                                    </m:rPr>
                                    <a:rPr lang="en-US" altLang="ko-KR" i="1">
                                      <a:latin typeface="Cambria Math" panose="02040503050406030204" pitchFamily="18" charset="0"/>
                                    </a:rPr>
                                    <m:t>a</m:t>
                                  </m:r>
                                </m:e>
                                <m:sub>
                                  <m:r>
                                    <a:rPr lang="en-US" altLang="ko-KR" i="1">
                                      <a:latin typeface="Cambria Math" panose="02040503050406030204" pitchFamily="18" charset="0"/>
                                    </a:rPr>
                                    <m:t>2</m:t>
                                  </m:r>
                                </m:sub>
                              </m:sSub>
                            </m:e>
                          </m:mr>
                        </m:m>
                      </m:e>
                    </m:d>
                    <m:d>
                      <m:dPr>
                        <m:begChr m:val="["/>
                        <m:endChr m:val="]"/>
                        <m:ctrlPr>
                          <a:rPr lang="en-US" altLang="ko-KR" i="1">
                            <a:latin typeface="Cambria Math" panose="02040503050406030204" pitchFamily="18" charset="0"/>
                          </a:rPr>
                        </m:ctrlPr>
                      </m:dPr>
                      <m:e>
                        <m:m>
                          <m:mPr>
                            <m:mcs>
                              <m:mc>
                                <m:mcPr>
                                  <m:count m:val="1"/>
                                  <m:mcJc m:val="center"/>
                                </m:mcPr>
                              </m:mc>
                            </m:mcs>
                            <m:ctrlPr>
                              <a:rPr lang="en-US" altLang="ko-KR" i="1">
                                <a:latin typeface="Cambria Math" panose="02040503050406030204" pitchFamily="18" charset="0"/>
                              </a:rPr>
                            </m:ctrlPr>
                          </m:mPr>
                          <m:mr>
                            <m:e>
                              <m:sSub>
                                <m:sSubPr>
                                  <m:ctrlPr>
                                    <a:rPr lang="en-US" altLang="ko-KR" i="1">
                                      <a:latin typeface="Cambria Math" panose="02040503050406030204" pitchFamily="18" charset="0"/>
                                    </a:rPr>
                                  </m:ctrlPr>
                                </m:sSubPr>
                                <m:e>
                                  <m:r>
                                    <m:rPr>
                                      <m:sty m:val="p"/>
                                    </m:rPr>
                                    <a:rPr lang="en-US" altLang="ko-KR" i="1">
                                      <a:latin typeface="Cambria Math" panose="02040503050406030204" pitchFamily="18" charset="0"/>
                                    </a:rPr>
                                    <m:t>w</m:t>
                                  </m:r>
                                </m:e>
                                <m:sub>
                                  <m:r>
                                    <a:rPr lang="en-US" altLang="ko-KR" i="1">
                                      <a:latin typeface="Cambria Math" panose="02040503050406030204" pitchFamily="18" charset="0"/>
                                    </a:rPr>
                                    <m:t>1</m:t>
                                  </m:r>
                                </m:sub>
                              </m:sSub>
                            </m:e>
                          </m:mr>
                          <m:mr>
                            <m:e>
                              <m:sSub>
                                <m:sSubPr>
                                  <m:ctrlPr>
                                    <a:rPr lang="en-US" altLang="ko-KR" i="1">
                                      <a:latin typeface="Cambria Math" panose="02040503050406030204" pitchFamily="18" charset="0"/>
                                    </a:rPr>
                                  </m:ctrlPr>
                                </m:sSubPr>
                                <m:e>
                                  <m:r>
                                    <m:rPr>
                                      <m:sty m:val="p"/>
                                    </m:rPr>
                                    <a:rPr lang="en-US" altLang="ko-KR" i="1">
                                      <a:latin typeface="Cambria Math" panose="02040503050406030204" pitchFamily="18" charset="0"/>
                                    </a:rPr>
                                    <m:t>w</m:t>
                                  </m:r>
                                </m:e>
                                <m:sub>
                                  <m:r>
                                    <a:rPr lang="en-US" altLang="ko-KR" i="1">
                                      <a:latin typeface="Cambria Math" panose="02040503050406030204" pitchFamily="18" charset="0"/>
                                    </a:rPr>
                                    <m:t>2</m:t>
                                  </m:r>
                                </m:sub>
                              </m:sSub>
                            </m:e>
                          </m:mr>
                        </m:m>
                      </m:e>
                    </m:d>
                  </m:oMath>
                </a14:m>
                <a:r>
                  <a:rPr lang="en-US" altLang="ko-KR">
                    <a:latin typeface="Consolas" panose="020B0609020204030204" pitchFamily="49" charset="0"/>
                  </a:rPr>
                  <a:t>+</a:t>
                </a:r>
                <a:r>
                  <a:rPr lang="en-US" altLang="ko-KR"/>
                  <a:t> </a:t>
                </a:r>
                <a14:m>
                  <m:oMath xmlns:m="http://schemas.openxmlformats.org/officeDocument/2006/math">
                    <m:sSub>
                      <m:sSubPr>
                        <m:ctrlPr>
                          <a:rPr lang="en-US" altLang="ko-KR" i="1">
                            <a:latin typeface="Cambria Math" panose="02040503050406030204" pitchFamily="18" charset="0"/>
                          </a:rPr>
                        </m:ctrlPr>
                      </m:sSubPr>
                      <m:e>
                        <m:r>
                          <m:rPr>
                            <m:sty m:val="p"/>
                          </m:rPr>
                          <a:rPr lang="en-US" altLang="ko-KR" i="1">
                            <a:latin typeface="Cambria Math" panose="02040503050406030204" pitchFamily="18" charset="0"/>
                          </a:rPr>
                          <m:t>b</m:t>
                        </m:r>
                      </m:e>
                      <m:sub>
                        <m:r>
                          <a:rPr lang="en-US" altLang="ko-KR" i="1">
                            <a:latin typeface="Cambria Math" panose="02040503050406030204" pitchFamily="18" charset="0"/>
                          </a:rPr>
                          <m:t>2</m:t>
                        </m:r>
                      </m:sub>
                    </m:sSub>
                    <m:r>
                      <a:rPr lang="en-US" altLang="ko-KR" i="1">
                        <a:latin typeface="Cambria Math" panose="02040503050406030204" pitchFamily="18" charset="0"/>
                      </a:rPr>
                      <m:t> </m:t>
                    </m:r>
                  </m:oMath>
                </a14:m>
                <a:r>
                  <a:rPr lang="en-US" altLang="ko-KR">
                    <a:latin typeface="Consolas" panose="020B0609020204030204" pitchFamily="49" charset="0"/>
                  </a:rPr>
                  <a:t>= z</a:t>
                </a:r>
                <a:endParaRPr lang="ko-KR" altLang="en-US">
                  <a:latin typeface="Consolas" panose="020B0609020204030204" pitchFamily="49" charset="0"/>
                </a:endParaRPr>
              </a:p>
            </p:txBody>
          </p:sp>
        </mc:Choice>
        <mc:Fallback xmlns="">
          <p:sp>
            <p:nvSpPr>
              <p:cNvPr id="7182" name="TextBox 7181">
                <a:extLst>
                  <a:ext uri="{FF2B5EF4-FFF2-40B4-BE49-F238E27FC236}">
                    <a16:creationId xmlns:a16="http://schemas.microsoft.com/office/drawing/2014/main" id="{77BBA1AD-6637-4303-87C1-2DE8D92BFF52}"/>
                  </a:ext>
                </a:extLst>
              </p:cNvPr>
              <p:cNvSpPr txBox="1">
                <a:spLocks noRot="1" noChangeAspect="1" noMove="1" noResize="1" noEditPoints="1" noAdjustHandles="1" noChangeArrowheads="1" noChangeShapeType="1" noTextEdit="1"/>
              </p:cNvSpPr>
              <p:nvPr/>
            </p:nvSpPr>
            <p:spPr>
              <a:xfrm>
                <a:off x="1308628" y="5592214"/>
                <a:ext cx="2180149" cy="492955"/>
              </a:xfrm>
              <a:prstGeom prst="rect">
                <a:avLst/>
              </a:prstGeom>
              <a:blipFill>
                <a:blip r:embed="rId6"/>
                <a:stretch>
                  <a:fillRect r="-5602" b="-7407"/>
                </a:stretch>
              </a:blipFill>
            </p:spPr>
            <p:txBody>
              <a:bodyPr/>
              <a:lstStyle/>
              <a:p>
                <a:r>
                  <a:rPr lang="ko-KR" altLang="en-US">
                    <a:noFill/>
                  </a:rPr>
                  <a:t> </a:t>
                </a:r>
              </a:p>
            </p:txBody>
          </p:sp>
        </mc:Fallback>
      </mc:AlternateContent>
      <p:sp>
        <p:nvSpPr>
          <p:cNvPr id="40" name="타원 39">
            <a:extLst>
              <a:ext uri="{FF2B5EF4-FFF2-40B4-BE49-F238E27FC236}">
                <a16:creationId xmlns:a16="http://schemas.microsoft.com/office/drawing/2014/main" id="{9A56B6ED-6BBD-4D75-80A6-AA1332CC14CB}"/>
              </a:ext>
            </a:extLst>
          </p:cNvPr>
          <p:cNvSpPr/>
          <p:nvPr/>
        </p:nvSpPr>
        <p:spPr>
          <a:xfrm>
            <a:off x="2398704" y="1775056"/>
            <a:ext cx="556599" cy="55659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2" name="타원 41">
            <a:extLst>
              <a:ext uri="{FF2B5EF4-FFF2-40B4-BE49-F238E27FC236}">
                <a16:creationId xmlns:a16="http://schemas.microsoft.com/office/drawing/2014/main" id="{DAEB5C4E-456A-42FB-AB9B-F5A99F05A359}"/>
              </a:ext>
            </a:extLst>
          </p:cNvPr>
          <p:cNvSpPr/>
          <p:nvPr/>
        </p:nvSpPr>
        <p:spPr>
          <a:xfrm>
            <a:off x="2398704" y="3162709"/>
            <a:ext cx="556599" cy="55659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nvGrpSpPr>
          <p:cNvPr id="43" name="그룹 42">
            <a:extLst>
              <a:ext uri="{FF2B5EF4-FFF2-40B4-BE49-F238E27FC236}">
                <a16:creationId xmlns:a16="http://schemas.microsoft.com/office/drawing/2014/main" id="{F9B1A9DB-CE88-4259-B882-77ECC56454E1}"/>
              </a:ext>
            </a:extLst>
          </p:cNvPr>
          <p:cNvGrpSpPr/>
          <p:nvPr/>
        </p:nvGrpSpPr>
        <p:grpSpPr>
          <a:xfrm>
            <a:off x="2398704" y="1898641"/>
            <a:ext cx="556599" cy="303012"/>
            <a:chOff x="5385434" y="3104384"/>
            <a:chExt cx="803274" cy="437302"/>
          </a:xfrm>
        </p:grpSpPr>
        <p:sp>
          <p:nvSpPr>
            <p:cNvPr id="44" name="원호 43">
              <a:extLst>
                <a:ext uri="{FF2B5EF4-FFF2-40B4-BE49-F238E27FC236}">
                  <a16:creationId xmlns:a16="http://schemas.microsoft.com/office/drawing/2014/main" id="{38A5D0F8-68B0-4723-B940-2044802FEB0E}"/>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45" name="원호 44">
              <a:extLst>
                <a:ext uri="{FF2B5EF4-FFF2-40B4-BE49-F238E27FC236}">
                  <a16:creationId xmlns:a16="http://schemas.microsoft.com/office/drawing/2014/main" id="{B6384B34-4658-43C1-9C18-72A72A759A35}"/>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grpSp>
      <p:grpSp>
        <p:nvGrpSpPr>
          <p:cNvPr id="49" name="그룹 48">
            <a:extLst>
              <a:ext uri="{FF2B5EF4-FFF2-40B4-BE49-F238E27FC236}">
                <a16:creationId xmlns:a16="http://schemas.microsoft.com/office/drawing/2014/main" id="{3BCD3B10-7CA5-462B-8F10-C05A89F04334}"/>
              </a:ext>
            </a:extLst>
          </p:cNvPr>
          <p:cNvGrpSpPr/>
          <p:nvPr/>
        </p:nvGrpSpPr>
        <p:grpSpPr>
          <a:xfrm>
            <a:off x="2398704" y="3277494"/>
            <a:ext cx="556599" cy="303012"/>
            <a:chOff x="5385434" y="3104384"/>
            <a:chExt cx="803274" cy="437302"/>
          </a:xfrm>
        </p:grpSpPr>
        <p:sp>
          <p:nvSpPr>
            <p:cNvPr id="50" name="원호 49">
              <a:extLst>
                <a:ext uri="{FF2B5EF4-FFF2-40B4-BE49-F238E27FC236}">
                  <a16:creationId xmlns:a16="http://schemas.microsoft.com/office/drawing/2014/main" id="{C0D2B7AC-1477-4ADF-BA88-07D32D5E2750}"/>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54" name="원호 53">
              <a:extLst>
                <a:ext uri="{FF2B5EF4-FFF2-40B4-BE49-F238E27FC236}">
                  <a16:creationId xmlns:a16="http://schemas.microsoft.com/office/drawing/2014/main" id="{FCB7E3A1-60A2-4D41-947B-F442F9A1FA0F}"/>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grpSp>
      <p:sp>
        <p:nvSpPr>
          <p:cNvPr id="55" name="타원 54">
            <a:extLst>
              <a:ext uri="{FF2B5EF4-FFF2-40B4-BE49-F238E27FC236}">
                <a16:creationId xmlns:a16="http://schemas.microsoft.com/office/drawing/2014/main" id="{AAE32813-6CFA-42CB-B9DB-2640BB1345CC}"/>
              </a:ext>
            </a:extLst>
          </p:cNvPr>
          <p:cNvSpPr/>
          <p:nvPr/>
        </p:nvSpPr>
        <p:spPr>
          <a:xfrm>
            <a:off x="3930013" y="2431966"/>
            <a:ext cx="556599" cy="55659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60" name="직선 화살표 연결선 59">
            <a:extLst>
              <a:ext uri="{FF2B5EF4-FFF2-40B4-BE49-F238E27FC236}">
                <a16:creationId xmlns:a16="http://schemas.microsoft.com/office/drawing/2014/main" id="{64AB0E3F-4B07-4B23-AF23-81E6FAC6FF80}"/>
              </a:ext>
            </a:extLst>
          </p:cNvPr>
          <p:cNvCxnSpPr>
            <a:cxnSpLocks/>
            <a:stCxn id="40" idx="6"/>
            <a:endCxn id="55" idx="2"/>
          </p:cNvCxnSpPr>
          <p:nvPr/>
        </p:nvCxnSpPr>
        <p:spPr>
          <a:xfrm>
            <a:off x="2955303" y="2053356"/>
            <a:ext cx="974710" cy="65691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7366D018-9FAE-4072-9671-02231AE8A991}"/>
              </a:ext>
            </a:extLst>
          </p:cNvPr>
          <p:cNvCxnSpPr>
            <a:cxnSpLocks/>
            <a:stCxn id="42" idx="6"/>
            <a:endCxn id="55" idx="2"/>
          </p:cNvCxnSpPr>
          <p:nvPr/>
        </p:nvCxnSpPr>
        <p:spPr>
          <a:xfrm flipV="1">
            <a:off x="2955303" y="2710265"/>
            <a:ext cx="974710" cy="73074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27D82852-10C3-45C5-BA71-AF225C17F5B4}"/>
                  </a:ext>
                </a:extLst>
              </p:cNvPr>
              <p:cNvSpPr txBox="1"/>
              <p:nvPr/>
            </p:nvSpPr>
            <p:spPr>
              <a:xfrm>
                <a:off x="2973450" y="1730003"/>
                <a:ext cx="437491"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a</m:t>
                          </m:r>
                        </m:e>
                        <m:sub>
                          <m:r>
                            <a:rPr lang="en-US" altLang="ko-KR" sz="2277" i="1">
                              <a:latin typeface="Cambria Math" panose="02040503050406030204" pitchFamily="18" charset="0"/>
                            </a:rPr>
                            <m:t>1</m:t>
                          </m:r>
                        </m:sub>
                      </m:sSub>
                    </m:oMath>
                  </m:oMathPara>
                </a14:m>
                <a:endParaRPr lang="ko-KR" altLang="en-US" sz="2277">
                  <a:latin typeface="Consolas" panose="020B0609020204030204" pitchFamily="49" charset="0"/>
                </a:endParaRPr>
              </a:p>
            </p:txBody>
          </p:sp>
        </mc:Choice>
        <mc:Fallback xmlns="">
          <p:sp>
            <p:nvSpPr>
              <p:cNvPr id="62" name="TextBox 61">
                <a:extLst>
                  <a:ext uri="{FF2B5EF4-FFF2-40B4-BE49-F238E27FC236}">
                    <a16:creationId xmlns:a16="http://schemas.microsoft.com/office/drawing/2014/main" id="{27D82852-10C3-45C5-BA71-AF225C17F5B4}"/>
                  </a:ext>
                </a:extLst>
              </p:cNvPr>
              <p:cNvSpPr txBox="1">
                <a:spLocks noRot="1" noChangeAspect="1" noMove="1" noResize="1" noEditPoints="1" noAdjustHandles="1" noChangeArrowheads="1" noChangeShapeType="1" noTextEdit="1"/>
              </p:cNvSpPr>
              <p:nvPr/>
            </p:nvSpPr>
            <p:spPr>
              <a:xfrm>
                <a:off x="2973450" y="1730003"/>
                <a:ext cx="437491" cy="350417"/>
              </a:xfrm>
              <a:prstGeom prst="rect">
                <a:avLst/>
              </a:prstGeom>
              <a:blipFill>
                <a:blip r:embed="rId7"/>
                <a:stretch>
                  <a:fillRect b="-1578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F98D661D-FEDC-41C5-8B82-04E33F8DD29B}"/>
                  </a:ext>
                </a:extLst>
              </p:cNvPr>
              <p:cNvSpPr txBox="1"/>
              <p:nvPr/>
            </p:nvSpPr>
            <p:spPr>
              <a:xfrm>
                <a:off x="2936204" y="3416644"/>
                <a:ext cx="444224"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a</m:t>
                          </m:r>
                        </m:e>
                        <m:sub>
                          <m:r>
                            <a:rPr lang="en-US" altLang="ko-KR" sz="2277" i="1">
                              <a:latin typeface="Cambria Math" panose="02040503050406030204" pitchFamily="18" charset="0"/>
                            </a:rPr>
                            <m:t>2</m:t>
                          </m:r>
                        </m:sub>
                      </m:sSub>
                    </m:oMath>
                  </m:oMathPara>
                </a14:m>
                <a:endParaRPr lang="ko-KR" altLang="en-US" sz="2277">
                  <a:latin typeface="Consolas" panose="020B0609020204030204" pitchFamily="49" charset="0"/>
                </a:endParaRPr>
              </a:p>
            </p:txBody>
          </p:sp>
        </mc:Choice>
        <mc:Fallback xmlns="">
          <p:sp>
            <p:nvSpPr>
              <p:cNvPr id="63" name="TextBox 62">
                <a:extLst>
                  <a:ext uri="{FF2B5EF4-FFF2-40B4-BE49-F238E27FC236}">
                    <a16:creationId xmlns:a16="http://schemas.microsoft.com/office/drawing/2014/main" id="{F98D661D-FEDC-41C5-8B82-04E33F8DD29B}"/>
                  </a:ext>
                </a:extLst>
              </p:cNvPr>
              <p:cNvSpPr txBox="1">
                <a:spLocks noRot="1" noChangeAspect="1" noMove="1" noResize="1" noEditPoints="1" noAdjustHandles="1" noChangeArrowheads="1" noChangeShapeType="1" noTextEdit="1"/>
              </p:cNvSpPr>
              <p:nvPr/>
            </p:nvSpPr>
            <p:spPr>
              <a:xfrm>
                <a:off x="2936204" y="3416644"/>
                <a:ext cx="444224" cy="350417"/>
              </a:xfrm>
              <a:prstGeom prst="rect">
                <a:avLst/>
              </a:prstGeom>
              <a:blipFill>
                <a:blip r:embed="rId8"/>
                <a:stretch>
                  <a:fillRect b="-1551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81D3291B-C33C-4D1E-9FAB-C609BCAA326E}"/>
                  </a:ext>
                </a:extLst>
              </p:cNvPr>
              <p:cNvSpPr txBox="1"/>
              <p:nvPr/>
            </p:nvSpPr>
            <p:spPr>
              <a:xfrm>
                <a:off x="3511902" y="2186771"/>
                <a:ext cx="515141"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w</m:t>
                          </m:r>
                        </m:e>
                        <m:sub>
                          <m:r>
                            <a:rPr lang="en-US" altLang="ko-KR" sz="2277" i="1">
                              <a:latin typeface="Cambria Math" panose="02040503050406030204" pitchFamily="18" charset="0"/>
                            </a:rPr>
                            <m:t>1</m:t>
                          </m:r>
                        </m:sub>
                      </m:sSub>
                    </m:oMath>
                  </m:oMathPara>
                </a14:m>
                <a:endParaRPr lang="ko-KR" altLang="en-US" sz="2277">
                  <a:latin typeface="Consolas" panose="020B0609020204030204" pitchFamily="49" charset="0"/>
                </a:endParaRPr>
              </a:p>
            </p:txBody>
          </p:sp>
        </mc:Choice>
        <mc:Fallback xmlns="">
          <p:sp>
            <p:nvSpPr>
              <p:cNvPr id="64" name="TextBox 63">
                <a:extLst>
                  <a:ext uri="{FF2B5EF4-FFF2-40B4-BE49-F238E27FC236}">
                    <a16:creationId xmlns:a16="http://schemas.microsoft.com/office/drawing/2014/main" id="{81D3291B-C33C-4D1E-9FAB-C609BCAA326E}"/>
                  </a:ext>
                </a:extLst>
              </p:cNvPr>
              <p:cNvSpPr txBox="1">
                <a:spLocks noRot="1" noChangeAspect="1" noMove="1" noResize="1" noEditPoints="1" noAdjustHandles="1" noChangeArrowheads="1" noChangeShapeType="1" noTextEdit="1"/>
              </p:cNvSpPr>
              <p:nvPr/>
            </p:nvSpPr>
            <p:spPr>
              <a:xfrm>
                <a:off x="3511902" y="2186771"/>
                <a:ext cx="515141" cy="350417"/>
              </a:xfrm>
              <a:prstGeom prst="rect">
                <a:avLst/>
              </a:prstGeom>
              <a:blipFill>
                <a:blip r:embed="rId9"/>
                <a:stretch>
                  <a:fillRect b="-1578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6D4E78E7-D7B3-4333-AFDA-4E2257B80738}"/>
                  </a:ext>
                </a:extLst>
              </p:cNvPr>
              <p:cNvSpPr txBox="1"/>
              <p:nvPr/>
            </p:nvSpPr>
            <p:spPr>
              <a:xfrm>
                <a:off x="3572063" y="2892940"/>
                <a:ext cx="521874"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w</m:t>
                          </m:r>
                        </m:e>
                        <m:sub>
                          <m:r>
                            <a:rPr lang="en-US" altLang="ko-KR" sz="2277" i="1">
                              <a:latin typeface="Cambria Math" panose="02040503050406030204" pitchFamily="18" charset="0"/>
                            </a:rPr>
                            <m:t>2</m:t>
                          </m:r>
                        </m:sub>
                      </m:sSub>
                    </m:oMath>
                  </m:oMathPara>
                </a14:m>
                <a:endParaRPr lang="ko-KR" altLang="en-US" sz="2277">
                  <a:latin typeface="Consolas" panose="020B0609020204030204" pitchFamily="49" charset="0"/>
                </a:endParaRPr>
              </a:p>
            </p:txBody>
          </p:sp>
        </mc:Choice>
        <mc:Fallback xmlns="">
          <p:sp>
            <p:nvSpPr>
              <p:cNvPr id="65" name="TextBox 64">
                <a:extLst>
                  <a:ext uri="{FF2B5EF4-FFF2-40B4-BE49-F238E27FC236}">
                    <a16:creationId xmlns:a16="http://schemas.microsoft.com/office/drawing/2014/main" id="{6D4E78E7-D7B3-4333-AFDA-4E2257B80738}"/>
                  </a:ext>
                </a:extLst>
              </p:cNvPr>
              <p:cNvSpPr txBox="1">
                <a:spLocks noRot="1" noChangeAspect="1" noMove="1" noResize="1" noEditPoints="1" noAdjustHandles="1" noChangeArrowheads="1" noChangeShapeType="1" noTextEdit="1"/>
              </p:cNvSpPr>
              <p:nvPr/>
            </p:nvSpPr>
            <p:spPr>
              <a:xfrm>
                <a:off x="3572063" y="2892940"/>
                <a:ext cx="521874" cy="350417"/>
              </a:xfrm>
              <a:prstGeom prst="rect">
                <a:avLst/>
              </a:prstGeom>
              <a:blipFill>
                <a:blip r:embed="rId10"/>
                <a:stretch>
                  <a:fillRect b="-15789"/>
                </a:stretch>
              </a:blipFill>
            </p:spPr>
            <p:txBody>
              <a:bodyPr/>
              <a:lstStyle/>
              <a:p>
                <a:r>
                  <a:rPr lang="ko-KR" altLang="en-US">
                    <a:noFill/>
                  </a:rPr>
                  <a:t> </a:t>
                </a:r>
              </a:p>
            </p:txBody>
          </p:sp>
        </mc:Fallback>
      </mc:AlternateContent>
      <p:cxnSp>
        <p:nvCxnSpPr>
          <p:cNvPr id="73" name="직선 화살표 연결선 72">
            <a:extLst>
              <a:ext uri="{FF2B5EF4-FFF2-40B4-BE49-F238E27FC236}">
                <a16:creationId xmlns:a16="http://schemas.microsoft.com/office/drawing/2014/main" id="{35A11C2F-0898-4314-A686-935A345FBD7E}"/>
              </a:ext>
            </a:extLst>
          </p:cNvPr>
          <p:cNvCxnSpPr>
            <a:cxnSpLocks/>
            <a:stCxn id="74" idx="2"/>
            <a:endCxn id="55" idx="1"/>
          </p:cNvCxnSpPr>
          <p:nvPr/>
        </p:nvCxnSpPr>
        <p:spPr>
          <a:xfrm>
            <a:off x="3759370" y="1885432"/>
            <a:ext cx="252155" cy="62804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F1C8AB26-C123-4400-B3B6-621EEB17A8E3}"/>
                  </a:ext>
                </a:extLst>
              </p:cNvPr>
              <p:cNvSpPr txBox="1"/>
              <p:nvPr/>
            </p:nvSpPr>
            <p:spPr>
              <a:xfrm>
                <a:off x="3575986" y="1442682"/>
                <a:ext cx="366767" cy="4427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b</m:t>
                          </m:r>
                        </m:e>
                        <m:sub>
                          <m:r>
                            <a:rPr lang="en-US" altLang="ko-KR" sz="2277" i="1">
                              <a:latin typeface="Cambria Math" panose="02040503050406030204" pitchFamily="18" charset="0"/>
                            </a:rPr>
                            <m:t>2</m:t>
                          </m:r>
                        </m:sub>
                      </m:sSub>
                    </m:oMath>
                  </m:oMathPara>
                </a14:m>
                <a:endParaRPr lang="ko-KR" altLang="en-US" sz="2277">
                  <a:latin typeface="Cambria Math" panose="02040503050406030204" pitchFamily="18" charset="0"/>
                </a:endParaRPr>
              </a:p>
            </p:txBody>
          </p:sp>
        </mc:Choice>
        <mc:Fallback xmlns="">
          <p:sp>
            <p:nvSpPr>
              <p:cNvPr id="74" name="TextBox 73">
                <a:extLst>
                  <a:ext uri="{FF2B5EF4-FFF2-40B4-BE49-F238E27FC236}">
                    <a16:creationId xmlns:a16="http://schemas.microsoft.com/office/drawing/2014/main" id="{F1C8AB26-C123-4400-B3B6-621EEB17A8E3}"/>
                  </a:ext>
                </a:extLst>
              </p:cNvPr>
              <p:cNvSpPr txBox="1">
                <a:spLocks noRot="1" noChangeAspect="1" noMove="1" noResize="1" noEditPoints="1" noAdjustHandles="1" noChangeArrowheads="1" noChangeShapeType="1" noTextEdit="1"/>
              </p:cNvSpPr>
              <p:nvPr/>
            </p:nvSpPr>
            <p:spPr>
              <a:xfrm>
                <a:off x="3575986" y="1442682"/>
                <a:ext cx="366767" cy="442750"/>
              </a:xfrm>
              <a:prstGeom prst="rect">
                <a:avLst/>
              </a:prstGeom>
              <a:blipFill>
                <a:blip r:embed="rId11"/>
                <a:stretch>
                  <a:fillRect l="-3333" r="-20000" b="-4167"/>
                </a:stretch>
              </a:blipFill>
            </p:spPr>
            <p:txBody>
              <a:bodyPr/>
              <a:lstStyle/>
              <a:p>
                <a:r>
                  <a:rPr lang="ko-KR" altLang="en-US">
                    <a:noFill/>
                  </a:rPr>
                  <a:t> </a:t>
                </a:r>
              </a:p>
            </p:txBody>
          </p:sp>
        </mc:Fallback>
      </mc:AlternateContent>
      <p:cxnSp>
        <p:nvCxnSpPr>
          <p:cNvPr id="77" name="직선 화살표 연결선 76">
            <a:extLst>
              <a:ext uri="{FF2B5EF4-FFF2-40B4-BE49-F238E27FC236}">
                <a16:creationId xmlns:a16="http://schemas.microsoft.com/office/drawing/2014/main" id="{D7D18627-FA1C-43F7-85FF-F8FA2EC84138}"/>
              </a:ext>
            </a:extLst>
          </p:cNvPr>
          <p:cNvCxnSpPr>
            <a:cxnSpLocks/>
          </p:cNvCxnSpPr>
          <p:nvPr/>
        </p:nvCxnSpPr>
        <p:spPr>
          <a:xfrm>
            <a:off x="4495221" y="2709067"/>
            <a:ext cx="101551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D1A77555-69AE-4093-B42C-4E91F5DA1FB8}"/>
                  </a:ext>
                </a:extLst>
              </p:cNvPr>
              <p:cNvSpPr txBox="1"/>
              <p:nvPr/>
            </p:nvSpPr>
            <p:spPr>
              <a:xfrm>
                <a:off x="5636820" y="2509435"/>
                <a:ext cx="293350"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277" i="1">
                          <a:latin typeface="Cambria Math" panose="02040503050406030204" pitchFamily="18" charset="0"/>
                        </a:rPr>
                        <m:t>z</m:t>
                      </m:r>
                    </m:oMath>
                  </m:oMathPara>
                </a14:m>
                <a:endParaRPr lang="ko-KR" altLang="en-US" sz="2277">
                  <a:latin typeface="Consolas" panose="020B0609020204030204" pitchFamily="49" charset="0"/>
                </a:endParaRPr>
              </a:p>
            </p:txBody>
          </p:sp>
        </mc:Choice>
        <mc:Fallback xmlns="">
          <p:sp>
            <p:nvSpPr>
              <p:cNvPr id="78" name="TextBox 77">
                <a:extLst>
                  <a:ext uri="{FF2B5EF4-FFF2-40B4-BE49-F238E27FC236}">
                    <a16:creationId xmlns:a16="http://schemas.microsoft.com/office/drawing/2014/main" id="{D1A77555-69AE-4093-B42C-4E91F5DA1FB8}"/>
                  </a:ext>
                </a:extLst>
              </p:cNvPr>
              <p:cNvSpPr txBox="1">
                <a:spLocks noRot="1" noChangeAspect="1" noMove="1" noResize="1" noEditPoints="1" noAdjustHandles="1" noChangeArrowheads="1" noChangeShapeType="1" noTextEdit="1"/>
              </p:cNvSpPr>
              <p:nvPr/>
            </p:nvSpPr>
            <p:spPr>
              <a:xfrm>
                <a:off x="5636820" y="2509435"/>
                <a:ext cx="293350" cy="350417"/>
              </a:xfrm>
              <a:prstGeom prst="rect">
                <a:avLst/>
              </a:prstGeom>
              <a:blipFill>
                <a:blip r:embed="rId12"/>
                <a:stretch>
                  <a:fillRect/>
                </a:stretch>
              </a:blipFill>
            </p:spPr>
            <p:txBody>
              <a:bodyPr/>
              <a:lstStyle/>
              <a:p>
                <a:r>
                  <a:rPr lang="ko-KR" altLang="en-US">
                    <a:noFill/>
                  </a:rPr>
                  <a:t> </a:t>
                </a:r>
              </a:p>
            </p:txBody>
          </p:sp>
        </mc:Fallback>
      </mc:AlternateContent>
      <p:sp>
        <p:nvSpPr>
          <p:cNvPr id="13" name="TextBox 12">
            <a:extLst>
              <a:ext uri="{FF2B5EF4-FFF2-40B4-BE49-F238E27FC236}">
                <a16:creationId xmlns:a16="http://schemas.microsoft.com/office/drawing/2014/main" id="{BBC0193D-D3B7-43F1-8989-E1588D1F3073}"/>
              </a:ext>
            </a:extLst>
          </p:cNvPr>
          <p:cNvSpPr txBox="1"/>
          <p:nvPr/>
        </p:nvSpPr>
        <p:spPr>
          <a:xfrm>
            <a:off x="3688838" y="4008003"/>
            <a:ext cx="4475905" cy="355162"/>
          </a:xfrm>
          <a:prstGeom prst="rect">
            <a:avLst/>
          </a:prstGeom>
          <a:noFill/>
        </p:spPr>
        <p:txBody>
          <a:bodyPr wrap="none" rtlCol="0">
            <a:spAutoFit/>
          </a:bodyPr>
          <a:lstStyle/>
          <a:p>
            <a:pPr algn="l"/>
            <a:r>
              <a:rPr lang="ko-KR" altLang="en-US" sz="1708" b="1">
                <a:latin typeface="+mj-ea"/>
                <a:ea typeface="+mj-ea"/>
              </a:rPr>
              <a:t>활성화 출력 </a:t>
            </a:r>
            <a:r>
              <a:rPr lang="en-US" altLang="ko-KR" sz="1708" b="1">
                <a:latin typeface="+mj-ea"/>
                <a:ea typeface="+mj-ea"/>
              </a:rPr>
              <a:t>: </a:t>
            </a:r>
            <a:r>
              <a:rPr lang="ko-KR" altLang="en-US" sz="1708" b="1">
                <a:latin typeface="+mj-ea"/>
                <a:ea typeface="+mj-ea"/>
              </a:rPr>
              <a:t>비선형 함수를 사용해야 한다</a:t>
            </a:r>
            <a:r>
              <a:rPr lang="en-US" altLang="ko-KR" sz="1708" b="1">
                <a:latin typeface="+mj-ea"/>
                <a:ea typeface="+mj-ea"/>
              </a:rPr>
              <a:t>.</a:t>
            </a:r>
            <a:endParaRPr lang="ko-KR" altLang="en-US" sz="1708" b="1">
              <a:latin typeface="+mj-ea"/>
              <a:ea typeface="+mj-ea"/>
            </a:endParaRPr>
          </a:p>
        </p:txBody>
      </p:sp>
      <p:cxnSp>
        <p:nvCxnSpPr>
          <p:cNvPr id="15" name="연결선: 구부러짐 14">
            <a:extLst>
              <a:ext uri="{FF2B5EF4-FFF2-40B4-BE49-F238E27FC236}">
                <a16:creationId xmlns:a16="http://schemas.microsoft.com/office/drawing/2014/main" id="{ECECAB4C-EEDC-4941-A93E-EADB432696AE}"/>
              </a:ext>
            </a:extLst>
          </p:cNvPr>
          <p:cNvCxnSpPr>
            <a:stCxn id="63" idx="2"/>
            <a:endCxn id="13" idx="1"/>
          </p:cNvCxnSpPr>
          <p:nvPr/>
        </p:nvCxnSpPr>
        <p:spPr>
          <a:xfrm rot="16200000" flipH="1">
            <a:off x="3214316" y="3711061"/>
            <a:ext cx="418523" cy="530522"/>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9" name="직사각형 78">
                <a:extLst>
                  <a:ext uri="{FF2B5EF4-FFF2-40B4-BE49-F238E27FC236}">
                    <a16:creationId xmlns:a16="http://schemas.microsoft.com/office/drawing/2014/main" id="{87944D5C-7C63-4A62-A042-EB453CD40839}"/>
                  </a:ext>
                </a:extLst>
              </p:cNvPr>
              <p:cNvSpPr/>
              <p:nvPr/>
            </p:nvSpPr>
            <p:spPr>
              <a:xfrm>
                <a:off x="4591057" y="5584077"/>
                <a:ext cx="186249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i="1">
                              <a:latin typeface="Cambria Math" panose="02040503050406030204" pitchFamily="18" charset="0"/>
                            </a:rPr>
                          </m:ctrlPr>
                        </m:sSubPr>
                        <m:e>
                          <m:r>
                            <m:rPr>
                              <m:sty m:val="p"/>
                            </m:rPr>
                            <a:rPr lang="en-US" altLang="ko-KR" i="1">
                              <a:latin typeface="Cambria Math" panose="02040503050406030204" pitchFamily="18" charset="0"/>
                            </a:rPr>
                            <m:t>A</m:t>
                          </m:r>
                        </m:e>
                        <m:sub>
                          <m:r>
                            <a:rPr lang="en-US" altLang="ko-KR" i="1">
                              <a:latin typeface="Cambria Math" panose="02040503050406030204" pitchFamily="18" charset="0"/>
                            </a:rPr>
                            <m:t>1</m:t>
                          </m:r>
                        </m:sub>
                      </m:sSub>
                      <m:sSub>
                        <m:sSubPr>
                          <m:ctrlPr>
                            <a:rPr lang="en-US" altLang="ko-KR" i="1">
                              <a:latin typeface="Cambria Math" panose="02040503050406030204" pitchFamily="18" charset="0"/>
                            </a:rPr>
                          </m:ctrlPr>
                        </m:sSubPr>
                        <m:e>
                          <m:r>
                            <m:rPr>
                              <m:sty m:val="p"/>
                            </m:rPr>
                            <a:rPr lang="en-US" altLang="ko-KR" i="1">
                              <a:latin typeface="Cambria Math" panose="02040503050406030204" pitchFamily="18" charset="0"/>
                            </a:rPr>
                            <m:t>W</m:t>
                          </m:r>
                        </m:e>
                        <m:sub>
                          <m:r>
                            <a:rPr lang="en-US" altLang="ko-KR" i="1">
                              <a:latin typeface="Cambria Math" panose="02040503050406030204" pitchFamily="18" charset="0"/>
                            </a:rPr>
                            <m:t>2</m:t>
                          </m:r>
                        </m:sub>
                      </m:sSub>
                      <m:r>
                        <a:rPr lang="en-US" altLang="ko-KR" i="1">
                          <a:latin typeface="Cambria Math" panose="02040503050406030204" pitchFamily="18" charset="0"/>
                        </a:rPr>
                        <m:t>+</m:t>
                      </m:r>
                      <m:sSub>
                        <m:sSubPr>
                          <m:ctrlPr>
                            <a:rPr lang="en-US" altLang="ko-KR" i="1">
                              <a:latin typeface="Cambria Math" panose="02040503050406030204" pitchFamily="18" charset="0"/>
                            </a:rPr>
                          </m:ctrlPr>
                        </m:sSubPr>
                        <m:e>
                          <m:r>
                            <m:rPr>
                              <m:sty m:val="p"/>
                            </m:rPr>
                            <a:rPr lang="en-US" altLang="ko-KR" i="1">
                              <a:latin typeface="Cambria Math" panose="02040503050406030204" pitchFamily="18" charset="0"/>
                            </a:rPr>
                            <m:t>b</m:t>
                          </m:r>
                        </m:e>
                        <m:sub>
                          <m:r>
                            <a:rPr lang="en-US" altLang="ko-KR" i="1">
                              <a:latin typeface="Cambria Math" panose="02040503050406030204" pitchFamily="18" charset="0"/>
                            </a:rPr>
                            <m:t>2</m:t>
                          </m:r>
                        </m:sub>
                      </m:sSub>
                      <m:r>
                        <a:rPr lang="en-US" altLang="ko-KR" i="1">
                          <a:latin typeface="Cambria Math" panose="02040503050406030204" pitchFamily="18" charset="0"/>
                        </a:rPr>
                        <m:t>= </m:t>
                      </m:r>
                      <m:sSub>
                        <m:sSubPr>
                          <m:ctrlPr>
                            <a:rPr lang="en-US" altLang="ko-KR" i="1">
                              <a:latin typeface="Cambria Math" panose="02040503050406030204" pitchFamily="18" charset="0"/>
                            </a:rPr>
                          </m:ctrlPr>
                        </m:sSubPr>
                        <m:e>
                          <m:r>
                            <m:rPr>
                              <m:sty m:val="p"/>
                            </m:rPr>
                            <a:rPr lang="en-US" altLang="ko-KR" i="1">
                              <a:latin typeface="Cambria Math" panose="02040503050406030204" pitchFamily="18" charset="0"/>
                            </a:rPr>
                            <m:t>z</m:t>
                          </m:r>
                        </m:e>
                        <m:sub>
                          <m:r>
                            <a:rPr lang="en-US" altLang="ko-KR" i="1">
                              <a:latin typeface="Cambria Math" panose="02040503050406030204" pitchFamily="18" charset="0"/>
                            </a:rPr>
                            <m:t>2</m:t>
                          </m:r>
                        </m:sub>
                      </m:sSub>
                    </m:oMath>
                  </m:oMathPara>
                </a14:m>
                <a:endParaRPr lang="en-US" altLang="ko-KR"/>
              </a:p>
            </p:txBody>
          </p:sp>
        </mc:Choice>
        <mc:Fallback xmlns="">
          <p:sp>
            <p:nvSpPr>
              <p:cNvPr id="79" name="직사각형 78">
                <a:extLst>
                  <a:ext uri="{FF2B5EF4-FFF2-40B4-BE49-F238E27FC236}">
                    <a16:creationId xmlns:a16="http://schemas.microsoft.com/office/drawing/2014/main" id="{87944D5C-7C63-4A62-A042-EB453CD40839}"/>
                  </a:ext>
                </a:extLst>
              </p:cNvPr>
              <p:cNvSpPr>
                <a:spLocks noRot="1" noChangeAspect="1" noMove="1" noResize="1" noEditPoints="1" noAdjustHandles="1" noChangeArrowheads="1" noChangeShapeType="1" noTextEdit="1"/>
              </p:cNvSpPr>
              <p:nvPr/>
            </p:nvSpPr>
            <p:spPr>
              <a:xfrm>
                <a:off x="4591057" y="5584077"/>
                <a:ext cx="1862498" cy="369332"/>
              </a:xfrm>
              <a:prstGeom prst="rect">
                <a:avLst/>
              </a:prstGeom>
              <a:blipFill>
                <a:blip r:embed="rId13"/>
                <a:stretch>
                  <a:fillRect/>
                </a:stretch>
              </a:blipFill>
            </p:spPr>
            <p:txBody>
              <a:bodyPr/>
              <a:lstStyle/>
              <a:p>
                <a:r>
                  <a:rPr lang="ko-KR" altLang="en-US">
                    <a:noFill/>
                  </a:rPr>
                  <a:t> </a:t>
                </a:r>
              </a:p>
            </p:txBody>
          </p:sp>
        </mc:Fallback>
      </mc:AlternateContent>
      <p:sp>
        <p:nvSpPr>
          <p:cNvPr id="2" name="TextBox 1">
            <a:extLst>
              <a:ext uri="{FF2B5EF4-FFF2-40B4-BE49-F238E27FC236}">
                <a16:creationId xmlns:a16="http://schemas.microsoft.com/office/drawing/2014/main" id="{822DAC77-3A4B-4310-8604-FC83003EB38F}"/>
              </a:ext>
            </a:extLst>
          </p:cNvPr>
          <p:cNvSpPr txBox="1"/>
          <p:nvPr/>
        </p:nvSpPr>
        <p:spPr>
          <a:xfrm>
            <a:off x="1506231" y="1021957"/>
            <a:ext cx="2428870" cy="442750"/>
          </a:xfrm>
          <a:prstGeom prst="rect">
            <a:avLst/>
          </a:prstGeom>
          <a:noFill/>
        </p:spPr>
        <p:txBody>
          <a:bodyPr wrap="none" rtlCol="0">
            <a:spAutoFit/>
          </a:bodyPr>
          <a:lstStyle/>
          <a:p>
            <a:pPr algn="l"/>
            <a:r>
              <a:rPr lang="en-US" altLang="ko-KR" sz="2277">
                <a:latin typeface="Consolas" panose="020B0609020204030204" pitchFamily="49" charset="0"/>
              </a:rPr>
              <a:t>(m,2) =&gt; (1,2)</a:t>
            </a:r>
            <a:endParaRPr lang="ko-KR" altLang="en-US" sz="2277">
              <a:latin typeface="Consolas" panose="020B0609020204030204" pitchFamily="49" charset="0"/>
            </a:endParaRPr>
          </a:p>
        </p:txBody>
      </p:sp>
      <p:sp>
        <p:nvSpPr>
          <p:cNvPr id="3" name="TextBox 2">
            <a:extLst>
              <a:ext uri="{FF2B5EF4-FFF2-40B4-BE49-F238E27FC236}">
                <a16:creationId xmlns:a16="http://schemas.microsoft.com/office/drawing/2014/main" id="{8AF33FB3-B1B5-407F-BB11-2E16D92C1F64}"/>
              </a:ext>
            </a:extLst>
          </p:cNvPr>
          <p:cNvSpPr txBox="1"/>
          <p:nvPr/>
        </p:nvSpPr>
        <p:spPr>
          <a:xfrm>
            <a:off x="1253301" y="6008411"/>
            <a:ext cx="2590774" cy="369332"/>
          </a:xfrm>
          <a:prstGeom prst="rect">
            <a:avLst/>
          </a:prstGeom>
          <a:noFill/>
        </p:spPr>
        <p:txBody>
          <a:bodyPr wrap="none" rtlCol="0">
            <a:spAutoFit/>
          </a:bodyPr>
          <a:lstStyle/>
          <a:p>
            <a:pPr algn="l"/>
            <a:r>
              <a:rPr lang="en-US" altLang="ko-KR">
                <a:latin typeface="Consolas" panose="020B0609020204030204" pitchFamily="49" charset="0"/>
              </a:rPr>
              <a:t>(m,2)(2,1) =&gt; (m,1)</a:t>
            </a:r>
            <a:endParaRPr lang="ko-KR" altLang="en-US">
              <a:latin typeface="Consolas" panose="020B0609020204030204" pitchFamily="49" charset="0"/>
            </a:endParaRPr>
          </a:p>
        </p:txBody>
      </p:sp>
      <p:cxnSp>
        <p:nvCxnSpPr>
          <p:cNvPr id="5" name="직선 연결선 4">
            <a:extLst>
              <a:ext uri="{FF2B5EF4-FFF2-40B4-BE49-F238E27FC236}">
                <a16:creationId xmlns:a16="http://schemas.microsoft.com/office/drawing/2014/main" id="{E2668F70-4572-4D70-88FD-B82BC7C15883}"/>
              </a:ext>
            </a:extLst>
          </p:cNvPr>
          <p:cNvCxnSpPr/>
          <p:nvPr/>
        </p:nvCxnSpPr>
        <p:spPr>
          <a:xfrm>
            <a:off x="4247254" y="1617666"/>
            <a:ext cx="0" cy="239033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직선 연결선 37">
            <a:extLst>
              <a:ext uri="{FF2B5EF4-FFF2-40B4-BE49-F238E27FC236}">
                <a16:creationId xmlns:a16="http://schemas.microsoft.com/office/drawing/2014/main" id="{A344F76A-93E0-4F6D-8584-8E300DDAE118}"/>
              </a:ext>
            </a:extLst>
          </p:cNvPr>
          <p:cNvCxnSpPr/>
          <p:nvPr/>
        </p:nvCxnSpPr>
        <p:spPr>
          <a:xfrm>
            <a:off x="1101731" y="1616516"/>
            <a:ext cx="0" cy="239033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 name="텍스트 개체 틀 3">
            <a:extLst>
              <a:ext uri="{FF2B5EF4-FFF2-40B4-BE49-F238E27FC236}">
                <a16:creationId xmlns:a16="http://schemas.microsoft.com/office/drawing/2014/main" id="{A4E89BA2-8922-44D4-92B4-43D515584E6B}"/>
              </a:ext>
            </a:extLst>
          </p:cNvPr>
          <p:cNvSpPr>
            <a:spLocks noGrp="1"/>
          </p:cNvSpPr>
          <p:nvPr>
            <p:ph type="body" sz="quarter" idx="19"/>
          </p:nvPr>
        </p:nvSpPr>
        <p:spPr/>
        <p:txBody>
          <a:bodyPr/>
          <a:lstStyle/>
          <a:p>
            <a:r>
              <a:rPr lang="ko-KR" altLang="en-US" sz="2400" b="1">
                <a:solidFill>
                  <a:srgbClr val="000000"/>
                </a:solidFill>
              </a:rPr>
              <a:t>하나의 층에 여러개의 뉴런 사용</a:t>
            </a:r>
            <a:endParaRPr lang="ko-KR" altLang="en-US"/>
          </a:p>
        </p:txBody>
      </p:sp>
      <p:sp>
        <p:nvSpPr>
          <p:cNvPr id="7" name="텍스트 개체 틀 6">
            <a:extLst>
              <a:ext uri="{FF2B5EF4-FFF2-40B4-BE49-F238E27FC236}">
                <a16:creationId xmlns:a16="http://schemas.microsoft.com/office/drawing/2014/main" id="{DAC5EFF6-B987-4D9D-9648-986A984C8A4A}"/>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56" name="TextBox 55">
            <a:extLst>
              <a:ext uri="{FF2B5EF4-FFF2-40B4-BE49-F238E27FC236}">
                <a16:creationId xmlns:a16="http://schemas.microsoft.com/office/drawing/2014/main" id="{760C6167-A058-4342-A737-BF43FC555B17}"/>
              </a:ext>
            </a:extLst>
          </p:cNvPr>
          <p:cNvSpPr txBox="1"/>
          <p:nvPr/>
        </p:nvSpPr>
        <p:spPr>
          <a:xfrm>
            <a:off x="1009872" y="6333988"/>
            <a:ext cx="3097323" cy="369332"/>
          </a:xfrm>
          <a:prstGeom prst="rect">
            <a:avLst/>
          </a:prstGeom>
          <a:noFill/>
        </p:spPr>
        <p:txBody>
          <a:bodyPr wrap="none" rtlCol="0">
            <a:spAutoFit/>
          </a:bodyPr>
          <a:lstStyle/>
          <a:p>
            <a:pPr algn="l"/>
            <a:r>
              <a:rPr lang="en-US" altLang="ko-KR">
                <a:latin typeface="Consolas" panose="020B0609020204030204" pitchFamily="49" charset="0"/>
              </a:rPr>
              <a:t>(364,2)(2,1) =&gt; (364,1)</a:t>
            </a:r>
            <a:endParaRPr lang="ko-KR" altLang="en-US">
              <a:latin typeface="Consolas" panose="020B0609020204030204" pitchFamily="49" charset="0"/>
            </a:endParaRPr>
          </a:p>
        </p:txBody>
      </p:sp>
    </p:spTree>
    <p:extLst>
      <p:ext uri="{BB962C8B-B14F-4D97-AF65-F5344CB8AC3E}">
        <p14:creationId xmlns:p14="http://schemas.microsoft.com/office/powerpoint/2010/main" val="231492184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타원 19">
            <a:extLst>
              <a:ext uri="{FF2B5EF4-FFF2-40B4-BE49-F238E27FC236}">
                <a16:creationId xmlns:a16="http://schemas.microsoft.com/office/drawing/2014/main" id="{49EC11FE-2774-4462-8628-8DCA8A462AB6}"/>
              </a:ext>
            </a:extLst>
          </p:cNvPr>
          <p:cNvSpPr/>
          <p:nvPr/>
        </p:nvSpPr>
        <p:spPr>
          <a:xfrm>
            <a:off x="3372173" y="1342996"/>
            <a:ext cx="556599" cy="55659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3" name="타원 32">
            <a:extLst>
              <a:ext uri="{FF2B5EF4-FFF2-40B4-BE49-F238E27FC236}">
                <a16:creationId xmlns:a16="http://schemas.microsoft.com/office/drawing/2014/main" id="{CB6E5013-EC49-42D1-9817-A7F3D8D8C5A8}"/>
              </a:ext>
            </a:extLst>
          </p:cNvPr>
          <p:cNvSpPr/>
          <p:nvPr/>
        </p:nvSpPr>
        <p:spPr>
          <a:xfrm>
            <a:off x="3372173" y="2730649"/>
            <a:ext cx="556599" cy="55659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34" name="직선 화살표 연결선 33">
            <a:extLst>
              <a:ext uri="{FF2B5EF4-FFF2-40B4-BE49-F238E27FC236}">
                <a16:creationId xmlns:a16="http://schemas.microsoft.com/office/drawing/2014/main" id="{9C18294C-AC99-42EB-82B9-FD65E39335DD}"/>
              </a:ext>
            </a:extLst>
          </p:cNvPr>
          <p:cNvCxnSpPr>
            <a:cxnSpLocks/>
            <a:stCxn id="20" idx="6"/>
            <a:endCxn id="40" idx="2"/>
          </p:cNvCxnSpPr>
          <p:nvPr/>
        </p:nvCxnSpPr>
        <p:spPr>
          <a:xfrm>
            <a:off x="3928772" y="1621296"/>
            <a:ext cx="101551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7B5B8610-E96D-4B20-A627-B762B2DAA99B}"/>
              </a:ext>
            </a:extLst>
          </p:cNvPr>
          <p:cNvCxnSpPr>
            <a:cxnSpLocks/>
            <a:stCxn id="33" idx="6"/>
            <a:endCxn id="42" idx="2"/>
          </p:cNvCxnSpPr>
          <p:nvPr/>
        </p:nvCxnSpPr>
        <p:spPr>
          <a:xfrm>
            <a:off x="3928772" y="3008948"/>
            <a:ext cx="101551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03EEA70F-1952-40BB-A2A5-4CE8E0F8ADB0}"/>
                  </a:ext>
                </a:extLst>
              </p:cNvPr>
              <p:cNvSpPr txBox="1"/>
              <p:nvPr/>
            </p:nvSpPr>
            <p:spPr>
              <a:xfrm>
                <a:off x="4197117" y="1185607"/>
                <a:ext cx="422167"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z</m:t>
                          </m:r>
                        </m:e>
                        <m:sub>
                          <m:r>
                            <a:rPr lang="en-US" altLang="ko-KR" sz="2277" i="1">
                              <a:latin typeface="Cambria Math" panose="02040503050406030204" pitchFamily="18" charset="0"/>
                            </a:rPr>
                            <m:t>1</m:t>
                          </m:r>
                        </m:sub>
                      </m:sSub>
                    </m:oMath>
                  </m:oMathPara>
                </a14:m>
                <a:endParaRPr lang="ko-KR" altLang="en-US" sz="2277">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03EEA70F-1952-40BB-A2A5-4CE8E0F8ADB0}"/>
                  </a:ext>
                </a:extLst>
              </p:cNvPr>
              <p:cNvSpPr txBox="1">
                <a:spLocks noRot="1" noChangeAspect="1" noMove="1" noResize="1" noEditPoints="1" noAdjustHandles="1" noChangeArrowheads="1" noChangeShapeType="1" noTextEdit="1"/>
              </p:cNvSpPr>
              <p:nvPr/>
            </p:nvSpPr>
            <p:spPr>
              <a:xfrm>
                <a:off x="4197117" y="1185607"/>
                <a:ext cx="422167" cy="350417"/>
              </a:xfrm>
              <a:prstGeom prst="rect">
                <a:avLst/>
              </a:prstGeom>
              <a:blipFill>
                <a:blip r:embed="rId3"/>
                <a:stretch>
                  <a:fillRect b="-1379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E226CCE3-ADA0-48DA-9055-4181309205A8}"/>
                  </a:ext>
                </a:extLst>
              </p:cNvPr>
              <p:cNvSpPr txBox="1"/>
              <p:nvPr/>
            </p:nvSpPr>
            <p:spPr>
              <a:xfrm>
                <a:off x="4197117" y="2563530"/>
                <a:ext cx="428899"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z</m:t>
                          </m:r>
                        </m:e>
                        <m:sub>
                          <m:r>
                            <a:rPr lang="en-US" altLang="ko-KR" sz="2277" i="1">
                              <a:latin typeface="Cambria Math" panose="02040503050406030204" pitchFamily="18" charset="0"/>
                            </a:rPr>
                            <m:t>2</m:t>
                          </m:r>
                        </m:sub>
                      </m:sSub>
                    </m:oMath>
                  </m:oMathPara>
                </a14:m>
                <a:endParaRPr lang="ko-KR" altLang="en-US" sz="2277">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E226CCE3-ADA0-48DA-9055-4181309205A8}"/>
                  </a:ext>
                </a:extLst>
              </p:cNvPr>
              <p:cNvSpPr txBox="1">
                <a:spLocks noRot="1" noChangeAspect="1" noMove="1" noResize="1" noEditPoints="1" noAdjustHandles="1" noChangeArrowheads="1" noChangeShapeType="1" noTextEdit="1"/>
              </p:cNvSpPr>
              <p:nvPr/>
            </p:nvSpPr>
            <p:spPr>
              <a:xfrm>
                <a:off x="4197117" y="2563530"/>
                <a:ext cx="428899" cy="350417"/>
              </a:xfrm>
              <a:prstGeom prst="rect">
                <a:avLst/>
              </a:prstGeom>
              <a:blipFill>
                <a:blip r:embed="rId4"/>
                <a:stretch>
                  <a:fillRect b="-15789"/>
                </a:stretch>
              </a:blipFill>
            </p:spPr>
            <p:txBody>
              <a:bodyPr/>
              <a:lstStyle/>
              <a:p>
                <a:r>
                  <a:rPr lang="ko-KR" altLang="en-US">
                    <a:noFill/>
                  </a:rPr>
                  <a:t> </a:t>
                </a:r>
              </a:p>
            </p:txBody>
          </p:sp>
        </mc:Fallback>
      </mc:AlternateContent>
      <p:sp>
        <p:nvSpPr>
          <p:cNvPr id="40" name="타원 39">
            <a:extLst>
              <a:ext uri="{FF2B5EF4-FFF2-40B4-BE49-F238E27FC236}">
                <a16:creationId xmlns:a16="http://schemas.microsoft.com/office/drawing/2014/main" id="{9A56B6ED-6BBD-4D75-80A6-AA1332CC14CB}"/>
              </a:ext>
            </a:extLst>
          </p:cNvPr>
          <p:cNvSpPr/>
          <p:nvPr/>
        </p:nvSpPr>
        <p:spPr>
          <a:xfrm>
            <a:off x="4944284" y="1342996"/>
            <a:ext cx="556599" cy="55659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2" name="타원 41">
            <a:extLst>
              <a:ext uri="{FF2B5EF4-FFF2-40B4-BE49-F238E27FC236}">
                <a16:creationId xmlns:a16="http://schemas.microsoft.com/office/drawing/2014/main" id="{DAEB5C4E-456A-42FB-AB9B-F5A99F05A359}"/>
              </a:ext>
            </a:extLst>
          </p:cNvPr>
          <p:cNvSpPr/>
          <p:nvPr/>
        </p:nvSpPr>
        <p:spPr>
          <a:xfrm>
            <a:off x="4944284" y="2730649"/>
            <a:ext cx="556599" cy="55659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nvGrpSpPr>
          <p:cNvPr id="43" name="그룹 42">
            <a:extLst>
              <a:ext uri="{FF2B5EF4-FFF2-40B4-BE49-F238E27FC236}">
                <a16:creationId xmlns:a16="http://schemas.microsoft.com/office/drawing/2014/main" id="{F9B1A9DB-CE88-4259-B882-77ECC56454E1}"/>
              </a:ext>
            </a:extLst>
          </p:cNvPr>
          <p:cNvGrpSpPr/>
          <p:nvPr/>
        </p:nvGrpSpPr>
        <p:grpSpPr>
          <a:xfrm>
            <a:off x="4944284" y="1466581"/>
            <a:ext cx="556599" cy="303012"/>
            <a:chOff x="5385434" y="3104384"/>
            <a:chExt cx="803274" cy="437302"/>
          </a:xfrm>
        </p:grpSpPr>
        <p:sp>
          <p:nvSpPr>
            <p:cNvPr id="44" name="원호 43">
              <a:extLst>
                <a:ext uri="{FF2B5EF4-FFF2-40B4-BE49-F238E27FC236}">
                  <a16:creationId xmlns:a16="http://schemas.microsoft.com/office/drawing/2014/main" id="{38A5D0F8-68B0-4723-B940-2044802FEB0E}"/>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45" name="원호 44">
              <a:extLst>
                <a:ext uri="{FF2B5EF4-FFF2-40B4-BE49-F238E27FC236}">
                  <a16:creationId xmlns:a16="http://schemas.microsoft.com/office/drawing/2014/main" id="{B6384B34-4658-43C1-9C18-72A72A759A35}"/>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grpSp>
      <p:grpSp>
        <p:nvGrpSpPr>
          <p:cNvPr id="49" name="그룹 48">
            <a:extLst>
              <a:ext uri="{FF2B5EF4-FFF2-40B4-BE49-F238E27FC236}">
                <a16:creationId xmlns:a16="http://schemas.microsoft.com/office/drawing/2014/main" id="{3BCD3B10-7CA5-462B-8F10-C05A89F04334}"/>
              </a:ext>
            </a:extLst>
          </p:cNvPr>
          <p:cNvGrpSpPr/>
          <p:nvPr/>
        </p:nvGrpSpPr>
        <p:grpSpPr>
          <a:xfrm>
            <a:off x="4944284" y="2845434"/>
            <a:ext cx="556599" cy="303012"/>
            <a:chOff x="5385434" y="3104384"/>
            <a:chExt cx="803274" cy="437302"/>
          </a:xfrm>
        </p:grpSpPr>
        <p:sp>
          <p:nvSpPr>
            <p:cNvPr id="50" name="원호 49">
              <a:extLst>
                <a:ext uri="{FF2B5EF4-FFF2-40B4-BE49-F238E27FC236}">
                  <a16:creationId xmlns:a16="http://schemas.microsoft.com/office/drawing/2014/main" id="{C0D2B7AC-1477-4ADF-BA88-07D32D5E2750}"/>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54" name="원호 53">
              <a:extLst>
                <a:ext uri="{FF2B5EF4-FFF2-40B4-BE49-F238E27FC236}">
                  <a16:creationId xmlns:a16="http://schemas.microsoft.com/office/drawing/2014/main" id="{FCB7E3A1-60A2-4D41-947B-F442F9A1FA0F}"/>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grpSp>
      <p:sp>
        <p:nvSpPr>
          <p:cNvPr id="55" name="타원 54">
            <a:extLst>
              <a:ext uri="{FF2B5EF4-FFF2-40B4-BE49-F238E27FC236}">
                <a16:creationId xmlns:a16="http://schemas.microsoft.com/office/drawing/2014/main" id="{AAE32813-6CFA-42CB-B9DB-2640BB1345CC}"/>
              </a:ext>
            </a:extLst>
          </p:cNvPr>
          <p:cNvSpPr/>
          <p:nvPr/>
        </p:nvSpPr>
        <p:spPr>
          <a:xfrm>
            <a:off x="6475594" y="1999906"/>
            <a:ext cx="556599" cy="55659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60" name="직선 화살표 연결선 59">
            <a:extLst>
              <a:ext uri="{FF2B5EF4-FFF2-40B4-BE49-F238E27FC236}">
                <a16:creationId xmlns:a16="http://schemas.microsoft.com/office/drawing/2014/main" id="{64AB0E3F-4B07-4B23-AF23-81E6FAC6FF80}"/>
              </a:ext>
            </a:extLst>
          </p:cNvPr>
          <p:cNvCxnSpPr>
            <a:cxnSpLocks/>
            <a:stCxn id="40" idx="6"/>
            <a:endCxn id="55" idx="2"/>
          </p:cNvCxnSpPr>
          <p:nvPr/>
        </p:nvCxnSpPr>
        <p:spPr>
          <a:xfrm>
            <a:off x="5500883" y="1621296"/>
            <a:ext cx="974710" cy="65691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7366D018-9FAE-4072-9671-02231AE8A991}"/>
              </a:ext>
            </a:extLst>
          </p:cNvPr>
          <p:cNvCxnSpPr>
            <a:cxnSpLocks/>
            <a:stCxn id="42" idx="6"/>
            <a:endCxn id="55" idx="2"/>
          </p:cNvCxnSpPr>
          <p:nvPr/>
        </p:nvCxnSpPr>
        <p:spPr>
          <a:xfrm flipV="1">
            <a:off x="5500883" y="2278205"/>
            <a:ext cx="974710" cy="73074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27D82852-10C3-45C5-BA71-AF225C17F5B4}"/>
                  </a:ext>
                </a:extLst>
              </p:cNvPr>
              <p:cNvSpPr txBox="1"/>
              <p:nvPr/>
            </p:nvSpPr>
            <p:spPr>
              <a:xfrm>
                <a:off x="5519030" y="1297943"/>
                <a:ext cx="437491"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a</m:t>
                          </m:r>
                        </m:e>
                        <m:sub>
                          <m:r>
                            <a:rPr lang="en-US" altLang="ko-KR" sz="2277" i="1">
                              <a:latin typeface="Cambria Math" panose="02040503050406030204" pitchFamily="18" charset="0"/>
                            </a:rPr>
                            <m:t>1</m:t>
                          </m:r>
                        </m:sub>
                      </m:sSub>
                    </m:oMath>
                  </m:oMathPara>
                </a14:m>
                <a:endParaRPr lang="ko-KR" altLang="en-US" sz="2277">
                  <a:latin typeface="Consolas" panose="020B0609020204030204" pitchFamily="49" charset="0"/>
                </a:endParaRPr>
              </a:p>
            </p:txBody>
          </p:sp>
        </mc:Choice>
        <mc:Fallback xmlns="">
          <p:sp>
            <p:nvSpPr>
              <p:cNvPr id="62" name="TextBox 61">
                <a:extLst>
                  <a:ext uri="{FF2B5EF4-FFF2-40B4-BE49-F238E27FC236}">
                    <a16:creationId xmlns:a16="http://schemas.microsoft.com/office/drawing/2014/main" id="{27D82852-10C3-45C5-BA71-AF225C17F5B4}"/>
                  </a:ext>
                </a:extLst>
              </p:cNvPr>
              <p:cNvSpPr txBox="1">
                <a:spLocks noRot="1" noChangeAspect="1" noMove="1" noResize="1" noEditPoints="1" noAdjustHandles="1" noChangeArrowheads="1" noChangeShapeType="1" noTextEdit="1"/>
              </p:cNvSpPr>
              <p:nvPr/>
            </p:nvSpPr>
            <p:spPr>
              <a:xfrm>
                <a:off x="5519030" y="1297943"/>
                <a:ext cx="437491" cy="350417"/>
              </a:xfrm>
              <a:prstGeom prst="rect">
                <a:avLst/>
              </a:prstGeom>
              <a:blipFill>
                <a:blip r:embed="rId5"/>
                <a:stretch>
                  <a:fillRect b="-1578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F98D661D-FEDC-41C5-8B82-04E33F8DD29B}"/>
                  </a:ext>
                </a:extLst>
              </p:cNvPr>
              <p:cNvSpPr txBox="1"/>
              <p:nvPr/>
            </p:nvSpPr>
            <p:spPr>
              <a:xfrm>
                <a:off x="5481784" y="2984584"/>
                <a:ext cx="444224"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a</m:t>
                          </m:r>
                        </m:e>
                        <m:sub>
                          <m:r>
                            <a:rPr lang="en-US" altLang="ko-KR" sz="2277" i="1">
                              <a:latin typeface="Cambria Math" panose="02040503050406030204" pitchFamily="18" charset="0"/>
                            </a:rPr>
                            <m:t>2</m:t>
                          </m:r>
                        </m:sub>
                      </m:sSub>
                    </m:oMath>
                  </m:oMathPara>
                </a14:m>
                <a:endParaRPr lang="ko-KR" altLang="en-US" sz="2277">
                  <a:latin typeface="Consolas" panose="020B0609020204030204" pitchFamily="49" charset="0"/>
                </a:endParaRPr>
              </a:p>
            </p:txBody>
          </p:sp>
        </mc:Choice>
        <mc:Fallback xmlns="">
          <p:sp>
            <p:nvSpPr>
              <p:cNvPr id="63" name="TextBox 62">
                <a:extLst>
                  <a:ext uri="{FF2B5EF4-FFF2-40B4-BE49-F238E27FC236}">
                    <a16:creationId xmlns:a16="http://schemas.microsoft.com/office/drawing/2014/main" id="{F98D661D-FEDC-41C5-8B82-04E33F8DD29B}"/>
                  </a:ext>
                </a:extLst>
              </p:cNvPr>
              <p:cNvSpPr txBox="1">
                <a:spLocks noRot="1" noChangeAspect="1" noMove="1" noResize="1" noEditPoints="1" noAdjustHandles="1" noChangeArrowheads="1" noChangeShapeType="1" noTextEdit="1"/>
              </p:cNvSpPr>
              <p:nvPr/>
            </p:nvSpPr>
            <p:spPr>
              <a:xfrm>
                <a:off x="5481784" y="2984584"/>
                <a:ext cx="444224" cy="350417"/>
              </a:xfrm>
              <a:prstGeom prst="rect">
                <a:avLst/>
              </a:prstGeom>
              <a:blipFill>
                <a:blip r:embed="rId6"/>
                <a:stretch>
                  <a:fillRect b="-1578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81D3291B-C33C-4D1E-9FAB-C609BCAA326E}"/>
                  </a:ext>
                </a:extLst>
              </p:cNvPr>
              <p:cNvSpPr txBox="1"/>
              <p:nvPr/>
            </p:nvSpPr>
            <p:spPr>
              <a:xfrm>
                <a:off x="6057482" y="1754711"/>
                <a:ext cx="515141"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w</m:t>
                          </m:r>
                        </m:e>
                        <m:sub>
                          <m:r>
                            <a:rPr lang="en-US" altLang="ko-KR" sz="2277" i="1">
                              <a:latin typeface="Cambria Math" panose="02040503050406030204" pitchFamily="18" charset="0"/>
                            </a:rPr>
                            <m:t>1</m:t>
                          </m:r>
                        </m:sub>
                      </m:sSub>
                    </m:oMath>
                  </m:oMathPara>
                </a14:m>
                <a:endParaRPr lang="ko-KR" altLang="en-US" sz="2277">
                  <a:latin typeface="Consolas" panose="020B0609020204030204" pitchFamily="49" charset="0"/>
                </a:endParaRPr>
              </a:p>
            </p:txBody>
          </p:sp>
        </mc:Choice>
        <mc:Fallback xmlns="">
          <p:sp>
            <p:nvSpPr>
              <p:cNvPr id="64" name="TextBox 63">
                <a:extLst>
                  <a:ext uri="{FF2B5EF4-FFF2-40B4-BE49-F238E27FC236}">
                    <a16:creationId xmlns:a16="http://schemas.microsoft.com/office/drawing/2014/main" id="{81D3291B-C33C-4D1E-9FAB-C609BCAA326E}"/>
                  </a:ext>
                </a:extLst>
              </p:cNvPr>
              <p:cNvSpPr txBox="1">
                <a:spLocks noRot="1" noChangeAspect="1" noMove="1" noResize="1" noEditPoints="1" noAdjustHandles="1" noChangeArrowheads="1" noChangeShapeType="1" noTextEdit="1"/>
              </p:cNvSpPr>
              <p:nvPr/>
            </p:nvSpPr>
            <p:spPr>
              <a:xfrm>
                <a:off x="6057482" y="1754711"/>
                <a:ext cx="515141" cy="350417"/>
              </a:xfrm>
              <a:prstGeom prst="rect">
                <a:avLst/>
              </a:prstGeom>
              <a:blipFill>
                <a:blip r:embed="rId7"/>
                <a:stretch>
                  <a:fillRect b="-1578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6D4E78E7-D7B3-4333-AFDA-4E2257B80738}"/>
                  </a:ext>
                </a:extLst>
              </p:cNvPr>
              <p:cNvSpPr txBox="1"/>
              <p:nvPr/>
            </p:nvSpPr>
            <p:spPr>
              <a:xfrm>
                <a:off x="6117644" y="2460880"/>
                <a:ext cx="521874"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w</m:t>
                          </m:r>
                        </m:e>
                        <m:sub>
                          <m:r>
                            <a:rPr lang="en-US" altLang="ko-KR" sz="2277" i="1">
                              <a:latin typeface="Cambria Math" panose="02040503050406030204" pitchFamily="18" charset="0"/>
                            </a:rPr>
                            <m:t>2</m:t>
                          </m:r>
                        </m:sub>
                      </m:sSub>
                    </m:oMath>
                  </m:oMathPara>
                </a14:m>
                <a:endParaRPr lang="ko-KR" altLang="en-US" sz="2277">
                  <a:latin typeface="Consolas" panose="020B0609020204030204" pitchFamily="49" charset="0"/>
                </a:endParaRPr>
              </a:p>
            </p:txBody>
          </p:sp>
        </mc:Choice>
        <mc:Fallback xmlns="">
          <p:sp>
            <p:nvSpPr>
              <p:cNvPr id="65" name="TextBox 64">
                <a:extLst>
                  <a:ext uri="{FF2B5EF4-FFF2-40B4-BE49-F238E27FC236}">
                    <a16:creationId xmlns:a16="http://schemas.microsoft.com/office/drawing/2014/main" id="{6D4E78E7-D7B3-4333-AFDA-4E2257B80738}"/>
                  </a:ext>
                </a:extLst>
              </p:cNvPr>
              <p:cNvSpPr txBox="1">
                <a:spLocks noRot="1" noChangeAspect="1" noMove="1" noResize="1" noEditPoints="1" noAdjustHandles="1" noChangeArrowheads="1" noChangeShapeType="1" noTextEdit="1"/>
              </p:cNvSpPr>
              <p:nvPr/>
            </p:nvSpPr>
            <p:spPr>
              <a:xfrm>
                <a:off x="6117644" y="2460880"/>
                <a:ext cx="521874" cy="350417"/>
              </a:xfrm>
              <a:prstGeom prst="rect">
                <a:avLst/>
              </a:prstGeom>
              <a:blipFill>
                <a:blip r:embed="rId8"/>
                <a:stretch>
                  <a:fillRect b="-15789"/>
                </a:stretch>
              </a:blipFill>
            </p:spPr>
            <p:txBody>
              <a:bodyPr/>
              <a:lstStyle/>
              <a:p>
                <a:r>
                  <a:rPr lang="ko-KR" altLang="en-US">
                    <a:noFill/>
                  </a:rPr>
                  <a:t> </a:t>
                </a:r>
              </a:p>
            </p:txBody>
          </p:sp>
        </mc:Fallback>
      </mc:AlternateContent>
      <p:cxnSp>
        <p:nvCxnSpPr>
          <p:cNvPr id="77" name="직선 화살표 연결선 76">
            <a:extLst>
              <a:ext uri="{FF2B5EF4-FFF2-40B4-BE49-F238E27FC236}">
                <a16:creationId xmlns:a16="http://schemas.microsoft.com/office/drawing/2014/main" id="{D7D18627-FA1C-43F7-85FF-F8FA2EC84138}"/>
              </a:ext>
            </a:extLst>
          </p:cNvPr>
          <p:cNvCxnSpPr>
            <a:cxnSpLocks/>
          </p:cNvCxnSpPr>
          <p:nvPr/>
        </p:nvCxnSpPr>
        <p:spPr>
          <a:xfrm>
            <a:off x="7040802" y="2277007"/>
            <a:ext cx="49204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D1A77555-69AE-4093-B42C-4E91F5DA1FB8}"/>
                  </a:ext>
                </a:extLst>
              </p:cNvPr>
              <p:cNvSpPr txBox="1"/>
              <p:nvPr/>
            </p:nvSpPr>
            <p:spPr>
              <a:xfrm>
                <a:off x="7570967" y="2101804"/>
                <a:ext cx="293350"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277" i="1">
                          <a:latin typeface="Cambria Math" panose="02040503050406030204" pitchFamily="18" charset="0"/>
                        </a:rPr>
                        <m:t>z</m:t>
                      </m:r>
                    </m:oMath>
                  </m:oMathPara>
                </a14:m>
                <a:endParaRPr lang="ko-KR" altLang="en-US" sz="2277">
                  <a:latin typeface="Consolas" panose="020B0609020204030204" pitchFamily="49" charset="0"/>
                </a:endParaRPr>
              </a:p>
            </p:txBody>
          </p:sp>
        </mc:Choice>
        <mc:Fallback xmlns="">
          <p:sp>
            <p:nvSpPr>
              <p:cNvPr id="78" name="TextBox 77">
                <a:extLst>
                  <a:ext uri="{FF2B5EF4-FFF2-40B4-BE49-F238E27FC236}">
                    <a16:creationId xmlns:a16="http://schemas.microsoft.com/office/drawing/2014/main" id="{D1A77555-69AE-4093-B42C-4E91F5DA1FB8}"/>
                  </a:ext>
                </a:extLst>
              </p:cNvPr>
              <p:cNvSpPr txBox="1">
                <a:spLocks noRot="1" noChangeAspect="1" noMove="1" noResize="1" noEditPoints="1" noAdjustHandles="1" noChangeArrowheads="1" noChangeShapeType="1" noTextEdit="1"/>
              </p:cNvSpPr>
              <p:nvPr/>
            </p:nvSpPr>
            <p:spPr>
              <a:xfrm>
                <a:off x="7570967" y="2101804"/>
                <a:ext cx="293350" cy="350417"/>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E0717257-B243-483A-B755-9FA810C6F625}"/>
                  </a:ext>
                </a:extLst>
              </p:cNvPr>
              <p:cNvSpPr txBox="1"/>
              <p:nvPr/>
            </p:nvSpPr>
            <p:spPr>
              <a:xfrm>
                <a:off x="1956930" y="1127083"/>
                <a:ext cx="435889"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x</m:t>
                          </m:r>
                        </m:e>
                        <m:sub>
                          <m:r>
                            <a:rPr lang="en-US" altLang="ko-KR" sz="2277" i="1">
                              <a:latin typeface="Cambria Math" panose="02040503050406030204" pitchFamily="18" charset="0"/>
                            </a:rPr>
                            <m:t>1</m:t>
                          </m:r>
                        </m:sub>
                      </m:sSub>
                    </m:oMath>
                  </m:oMathPara>
                </a14:m>
                <a:endParaRPr lang="ko-KR" altLang="en-US" sz="2277">
                  <a:latin typeface="Consolas" panose="020B0609020204030204" pitchFamily="49" charset="0"/>
                </a:endParaRPr>
              </a:p>
            </p:txBody>
          </p:sp>
        </mc:Choice>
        <mc:Fallback xmlns="">
          <p:sp>
            <p:nvSpPr>
              <p:cNvPr id="38" name="TextBox 37">
                <a:extLst>
                  <a:ext uri="{FF2B5EF4-FFF2-40B4-BE49-F238E27FC236}">
                    <a16:creationId xmlns:a16="http://schemas.microsoft.com/office/drawing/2014/main" id="{E0717257-B243-483A-B755-9FA810C6F625}"/>
                  </a:ext>
                </a:extLst>
              </p:cNvPr>
              <p:cNvSpPr txBox="1">
                <a:spLocks noRot="1" noChangeAspect="1" noMove="1" noResize="1" noEditPoints="1" noAdjustHandles="1" noChangeArrowheads="1" noChangeShapeType="1" noTextEdit="1"/>
              </p:cNvSpPr>
              <p:nvPr/>
            </p:nvSpPr>
            <p:spPr>
              <a:xfrm>
                <a:off x="1956930" y="1127083"/>
                <a:ext cx="435889" cy="350417"/>
              </a:xfrm>
              <a:prstGeom prst="rect">
                <a:avLst/>
              </a:prstGeom>
              <a:blipFill>
                <a:blip r:embed="rId10"/>
                <a:stretch>
                  <a:fillRect b="-15789"/>
                </a:stretch>
              </a:blipFill>
            </p:spPr>
            <p:txBody>
              <a:bodyPr/>
              <a:lstStyle/>
              <a:p>
                <a:r>
                  <a:rPr lang="ko-KR" altLang="en-US">
                    <a:noFill/>
                  </a:rPr>
                  <a:t> </a:t>
                </a:r>
              </a:p>
            </p:txBody>
          </p:sp>
        </mc:Fallback>
      </mc:AlternateContent>
      <p:cxnSp>
        <p:nvCxnSpPr>
          <p:cNvPr id="39" name="직선 화살표 연결선 38">
            <a:extLst>
              <a:ext uri="{FF2B5EF4-FFF2-40B4-BE49-F238E27FC236}">
                <a16:creationId xmlns:a16="http://schemas.microsoft.com/office/drawing/2014/main" id="{E64BC41B-39F7-446D-914B-E902CEE4752F}"/>
              </a:ext>
            </a:extLst>
          </p:cNvPr>
          <p:cNvCxnSpPr>
            <a:cxnSpLocks/>
            <a:stCxn id="38" idx="3"/>
          </p:cNvCxnSpPr>
          <p:nvPr/>
        </p:nvCxnSpPr>
        <p:spPr>
          <a:xfrm>
            <a:off x="2392819" y="1302292"/>
            <a:ext cx="972066" cy="33435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D4FE1E2C-5071-4E54-AD3C-3CA7BD610651}"/>
              </a:ext>
            </a:extLst>
          </p:cNvPr>
          <p:cNvCxnSpPr>
            <a:cxnSpLocks/>
            <a:stCxn id="38" idx="3"/>
          </p:cNvCxnSpPr>
          <p:nvPr/>
        </p:nvCxnSpPr>
        <p:spPr>
          <a:xfrm>
            <a:off x="2392819" y="1302292"/>
            <a:ext cx="972066" cy="172200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65BE9B99-32F9-4724-9BEF-90E96B006933}"/>
                  </a:ext>
                </a:extLst>
              </p:cNvPr>
              <p:cNvSpPr txBox="1"/>
              <p:nvPr/>
            </p:nvSpPr>
            <p:spPr>
              <a:xfrm>
                <a:off x="1925380" y="2084282"/>
                <a:ext cx="442622"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x</m:t>
                          </m:r>
                        </m:e>
                        <m:sub>
                          <m:r>
                            <a:rPr lang="en-US" altLang="ko-KR" sz="2277" i="1">
                              <a:latin typeface="Cambria Math" panose="02040503050406030204" pitchFamily="18" charset="0"/>
                            </a:rPr>
                            <m:t>2</m:t>
                          </m:r>
                        </m:sub>
                      </m:sSub>
                    </m:oMath>
                  </m:oMathPara>
                </a14:m>
                <a:endParaRPr lang="ko-KR" altLang="en-US" sz="2277">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65BE9B99-32F9-4724-9BEF-90E96B006933}"/>
                  </a:ext>
                </a:extLst>
              </p:cNvPr>
              <p:cNvSpPr txBox="1">
                <a:spLocks noRot="1" noChangeAspect="1" noMove="1" noResize="1" noEditPoints="1" noAdjustHandles="1" noChangeArrowheads="1" noChangeShapeType="1" noTextEdit="1"/>
              </p:cNvSpPr>
              <p:nvPr/>
            </p:nvSpPr>
            <p:spPr>
              <a:xfrm>
                <a:off x="1925380" y="2084282"/>
                <a:ext cx="442622" cy="350417"/>
              </a:xfrm>
              <a:prstGeom prst="rect">
                <a:avLst/>
              </a:prstGeom>
              <a:blipFill>
                <a:blip r:embed="rId11"/>
                <a:stretch>
                  <a:fillRect b="-15789"/>
                </a:stretch>
              </a:blipFill>
            </p:spPr>
            <p:txBody>
              <a:bodyPr/>
              <a:lstStyle/>
              <a:p>
                <a:r>
                  <a:rPr lang="ko-KR" altLang="en-US">
                    <a:noFill/>
                  </a:rPr>
                  <a:t> </a:t>
                </a:r>
              </a:p>
            </p:txBody>
          </p:sp>
        </mc:Fallback>
      </mc:AlternateContent>
      <p:cxnSp>
        <p:nvCxnSpPr>
          <p:cNvPr id="47" name="직선 화살표 연결선 46">
            <a:extLst>
              <a:ext uri="{FF2B5EF4-FFF2-40B4-BE49-F238E27FC236}">
                <a16:creationId xmlns:a16="http://schemas.microsoft.com/office/drawing/2014/main" id="{0237A9EF-00C7-45E5-97AA-8CABBBB93DCA}"/>
              </a:ext>
            </a:extLst>
          </p:cNvPr>
          <p:cNvCxnSpPr>
            <a:cxnSpLocks/>
            <a:stCxn id="46" idx="3"/>
          </p:cNvCxnSpPr>
          <p:nvPr/>
        </p:nvCxnSpPr>
        <p:spPr>
          <a:xfrm flipV="1">
            <a:off x="2368002" y="1636649"/>
            <a:ext cx="996883" cy="62284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직선 화살표 연결선 47">
            <a:extLst>
              <a:ext uri="{FF2B5EF4-FFF2-40B4-BE49-F238E27FC236}">
                <a16:creationId xmlns:a16="http://schemas.microsoft.com/office/drawing/2014/main" id="{10D33E06-1662-449F-A7DD-DEBAEEA156FB}"/>
              </a:ext>
            </a:extLst>
          </p:cNvPr>
          <p:cNvCxnSpPr>
            <a:cxnSpLocks/>
            <a:stCxn id="46" idx="3"/>
          </p:cNvCxnSpPr>
          <p:nvPr/>
        </p:nvCxnSpPr>
        <p:spPr>
          <a:xfrm>
            <a:off x="2368002" y="2259491"/>
            <a:ext cx="996883" cy="76481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0738FAA4-7350-4BED-ABDB-90641CF44DEB}"/>
                  </a:ext>
                </a:extLst>
              </p:cNvPr>
              <p:cNvSpPr txBox="1"/>
              <p:nvPr/>
            </p:nvSpPr>
            <p:spPr>
              <a:xfrm>
                <a:off x="1925380" y="3097387"/>
                <a:ext cx="442622"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x</m:t>
                          </m:r>
                        </m:e>
                        <m:sub>
                          <m:r>
                            <a:rPr lang="en-US" altLang="ko-KR" sz="2277" i="1">
                              <a:latin typeface="Cambria Math" panose="02040503050406030204" pitchFamily="18" charset="0"/>
                            </a:rPr>
                            <m:t>3</m:t>
                          </m:r>
                        </m:sub>
                      </m:sSub>
                    </m:oMath>
                  </m:oMathPara>
                </a14:m>
                <a:endParaRPr lang="ko-KR" altLang="en-US" sz="2277">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0738FAA4-7350-4BED-ABDB-90641CF44DEB}"/>
                  </a:ext>
                </a:extLst>
              </p:cNvPr>
              <p:cNvSpPr txBox="1">
                <a:spLocks noRot="1" noChangeAspect="1" noMove="1" noResize="1" noEditPoints="1" noAdjustHandles="1" noChangeArrowheads="1" noChangeShapeType="1" noTextEdit="1"/>
              </p:cNvSpPr>
              <p:nvPr/>
            </p:nvSpPr>
            <p:spPr>
              <a:xfrm>
                <a:off x="1925380" y="3097387"/>
                <a:ext cx="442622" cy="350417"/>
              </a:xfrm>
              <a:prstGeom prst="rect">
                <a:avLst/>
              </a:prstGeom>
              <a:blipFill>
                <a:blip r:embed="rId12"/>
                <a:stretch>
                  <a:fillRect b="-15517"/>
                </a:stretch>
              </a:blipFill>
            </p:spPr>
            <p:txBody>
              <a:bodyPr/>
              <a:lstStyle/>
              <a:p>
                <a:r>
                  <a:rPr lang="ko-KR" altLang="en-US">
                    <a:noFill/>
                  </a:rPr>
                  <a:t> </a:t>
                </a:r>
              </a:p>
            </p:txBody>
          </p:sp>
        </mc:Fallback>
      </mc:AlternateContent>
      <p:cxnSp>
        <p:nvCxnSpPr>
          <p:cNvPr id="52" name="직선 화살표 연결선 51">
            <a:extLst>
              <a:ext uri="{FF2B5EF4-FFF2-40B4-BE49-F238E27FC236}">
                <a16:creationId xmlns:a16="http://schemas.microsoft.com/office/drawing/2014/main" id="{5B8B939E-B5C4-4A88-9430-3D764A45F750}"/>
              </a:ext>
            </a:extLst>
          </p:cNvPr>
          <p:cNvCxnSpPr>
            <a:cxnSpLocks/>
            <a:stCxn id="51" idx="3"/>
          </p:cNvCxnSpPr>
          <p:nvPr/>
        </p:nvCxnSpPr>
        <p:spPr>
          <a:xfrm flipV="1">
            <a:off x="2368002" y="1636648"/>
            <a:ext cx="996883" cy="163594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1B07966F-F108-4B04-8DC8-BEC0BC784B64}"/>
              </a:ext>
            </a:extLst>
          </p:cNvPr>
          <p:cNvCxnSpPr>
            <a:cxnSpLocks/>
            <a:stCxn id="51" idx="3"/>
          </p:cNvCxnSpPr>
          <p:nvPr/>
        </p:nvCxnSpPr>
        <p:spPr>
          <a:xfrm flipV="1">
            <a:off x="2368002" y="3024302"/>
            <a:ext cx="996883" cy="24829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57AC2962-408E-4D86-A189-5F90340AE285}"/>
                  </a:ext>
                </a:extLst>
              </p:cNvPr>
              <p:cNvSpPr txBox="1"/>
              <p:nvPr/>
            </p:nvSpPr>
            <p:spPr>
              <a:xfrm>
                <a:off x="2644997" y="1170009"/>
                <a:ext cx="480131" cy="26282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11</m:t>
                          </m:r>
                        </m:sub>
                      </m:sSub>
                    </m:oMath>
                  </m:oMathPara>
                </a14:m>
                <a:endParaRPr lang="ko-KR" altLang="en-US" sz="1708">
                  <a:latin typeface="Consolas" panose="020B0609020204030204" pitchFamily="49" charset="0"/>
                </a:endParaRPr>
              </a:p>
            </p:txBody>
          </p:sp>
        </mc:Choice>
        <mc:Fallback xmlns="">
          <p:sp>
            <p:nvSpPr>
              <p:cNvPr id="66" name="TextBox 65">
                <a:extLst>
                  <a:ext uri="{FF2B5EF4-FFF2-40B4-BE49-F238E27FC236}">
                    <a16:creationId xmlns:a16="http://schemas.microsoft.com/office/drawing/2014/main" id="{57AC2962-408E-4D86-A189-5F90340AE285}"/>
                  </a:ext>
                </a:extLst>
              </p:cNvPr>
              <p:cNvSpPr txBox="1">
                <a:spLocks noRot="1" noChangeAspect="1" noMove="1" noResize="1" noEditPoints="1" noAdjustHandles="1" noChangeArrowheads="1" noChangeShapeType="1" noTextEdit="1"/>
              </p:cNvSpPr>
              <p:nvPr/>
            </p:nvSpPr>
            <p:spPr>
              <a:xfrm>
                <a:off x="2644997" y="1170009"/>
                <a:ext cx="480131" cy="262829"/>
              </a:xfrm>
              <a:prstGeom prst="rect">
                <a:avLst/>
              </a:prstGeom>
              <a:blipFill>
                <a:blip r:embed="rId13"/>
                <a:stretch>
                  <a:fillRect b="-1395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8C8FDC25-BA5F-4C32-9696-3281ADA2A6FF}"/>
                  </a:ext>
                </a:extLst>
              </p:cNvPr>
              <p:cNvSpPr txBox="1"/>
              <p:nvPr/>
            </p:nvSpPr>
            <p:spPr>
              <a:xfrm>
                <a:off x="2234898" y="1569973"/>
                <a:ext cx="480131" cy="26282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12</m:t>
                          </m:r>
                        </m:sub>
                      </m:sSub>
                    </m:oMath>
                  </m:oMathPara>
                </a14:m>
                <a:endParaRPr lang="ko-KR" altLang="en-US" sz="1708">
                  <a:latin typeface="Consolas" panose="020B0609020204030204" pitchFamily="49" charset="0"/>
                </a:endParaRPr>
              </a:p>
            </p:txBody>
          </p:sp>
        </mc:Choice>
        <mc:Fallback xmlns="">
          <p:sp>
            <p:nvSpPr>
              <p:cNvPr id="67" name="TextBox 66">
                <a:extLst>
                  <a:ext uri="{FF2B5EF4-FFF2-40B4-BE49-F238E27FC236}">
                    <a16:creationId xmlns:a16="http://schemas.microsoft.com/office/drawing/2014/main" id="{8C8FDC25-BA5F-4C32-9696-3281ADA2A6FF}"/>
                  </a:ext>
                </a:extLst>
              </p:cNvPr>
              <p:cNvSpPr txBox="1">
                <a:spLocks noRot="1" noChangeAspect="1" noMove="1" noResize="1" noEditPoints="1" noAdjustHandles="1" noChangeArrowheads="1" noChangeShapeType="1" noTextEdit="1"/>
              </p:cNvSpPr>
              <p:nvPr/>
            </p:nvSpPr>
            <p:spPr>
              <a:xfrm>
                <a:off x="2234898" y="1569973"/>
                <a:ext cx="480131" cy="262829"/>
              </a:xfrm>
              <a:prstGeom prst="rect">
                <a:avLst/>
              </a:prstGeom>
              <a:blipFill>
                <a:blip r:embed="rId14"/>
                <a:stretch>
                  <a:fillRect b="-1395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E9AC1B57-318E-4FC7-8D19-757FFE69BE41}"/>
                  </a:ext>
                </a:extLst>
              </p:cNvPr>
              <p:cNvSpPr txBox="1"/>
              <p:nvPr/>
            </p:nvSpPr>
            <p:spPr>
              <a:xfrm>
                <a:off x="2439437" y="2060352"/>
                <a:ext cx="485197" cy="26282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21</m:t>
                          </m:r>
                        </m:sub>
                      </m:sSub>
                    </m:oMath>
                  </m:oMathPara>
                </a14:m>
                <a:endParaRPr lang="ko-KR" altLang="en-US" sz="1708">
                  <a:latin typeface="Consolas" panose="020B0609020204030204" pitchFamily="49" charset="0"/>
                </a:endParaRPr>
              </a:p>
            </p:txBody>
          </p:sp>
        </mc:Choice>
        <mc:Fallback xmlns="">
          <p:sp>
            <p:nvSpPr>
              <p:cNvPr id="68" name="TextBox 67">
                <a:extLst>
                  <a:ext uri="{FF2B5EF4-FFF2-40B4-BE49-F238E27FC236}">
                    <a16:creationId xmlns:a16="http://schemas.microsoft.com/office/drawing/2014/main" id="{E9AC1B57-318E-4FC7-8D19-757FFE69BE41}"/>
                  </a:ext>
                </a:extLst>
              </p:cNvPr>
              <p:cNvSpPr txBox="1">
                <a:spLocks noRot="1" noChangeAspect="1" noMove="1" noResize="1" noEditPoints="1" noAdjustHandles="1" noChangeArrowheads="1" noChangeShapeType="1" noTextEdit="1"/>
              </p:cNvSpPr>
              <p:nvPr/>
            </p:nvSpPr>
            <p:spPr>
              <a:xfrm>
                <a:off x="2439437" y="2060352"/>
                <a:ext cx="485197" cy="262829"/>
              </a:xfrm>
              <a:prstGeom prst="rect">
                <a:avLst/>
              </a:prstGeom>
              <a:blipFill>
                <a:blip r:embed="rId15"/>
                <a:stretch>
                  <a:fillRect b="-1395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FD8801B6-A110-4BB2-867B-9BA3D3523C4D}"/>
                  </a:ext>
                </a:extLst>
              </p:cNvPr>
              <p:cNvSpPr txBox="1"/>
              <p:nvPr/>
            </p:nvSpPr>
            <p:spPr>
              <a:xfrm>
                <a:off x="2298655" y="2419863"/>
                <a:ext cx="485197" cy="26282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22</m:t>
                          </m:r>
                        </m:sub>
                      </m:sSub>
                    </m:oMath>
                  </m:oMathPara>
                </a14:m>
                <a:endParaRPr lang="ko-KR" altLang="en-US" sz="1708">
                  <a:latin typeface="Consolas" panose="020B0609020204030204" pitchFamily="49" charset="0"/>
                </a:endParaRPr>
              </a:p>
            </p:txBody>
          </p:sp>
        </mc:Choice>
        <mc:Fallback xmlns="">
          <p:sp>
            <p:nvSpPr>
              <p:cNvPr id="69" name="TextBox 68">
                <a:extLst>
                  <a:ext uri="{FF2B5EF4-FFF2-40B4-BE49-F238E27FC236}">
                    <a16:creationId xmlns:a16="http://schemas.microsoft.com/office/drawing/2014/main" id="{FD8801B6-A110-4BB2-867B-9BA3D3523C4D}"/>
                  </a:ext>
                </a:extLst>
              </p:cNvPr>
              <p:cNvSpPr txBox="1">
                <a:spLocks noRot="1" noChangeAspect="1" noMove="1" noResize="1" noEditPoints="1" noAdjustHandles="1" noChangeArrowheads="1" noChangeShapeType="1" noTextEdit="1"/>
              </p:cNvSpPr>
              <p:nvPr/>
            </p:nvSpPr>
            <p:spPr>
              <a:xfrm>
                <a:off x="2298655" y="2419863"/>
                <a:ext cx="485197" cy="262829"/>
              </a:xfrm>
              <a:prstGeom prst="rect">
                <a:avLst/>
              </a:prstGeom>
              <a:blipFill>
                <a:blip r:embed="rId16"/>
                <a:stretch>
                  <a:fillRect b="-1395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A8FB9143-243F-4884-B1CC-9548C9845931}"/>
                  </a:ext>
                </a:extLst>
              </p:cNvPr>
              <p:cNvSpPr txBox="1"/>
              <p:nvPr/>
            </p:nvSpPr>
            <p:spPr>
              <a:xfrm>
                <a:off x="2539617" y="2821830"/>
                <a:ext cx="485197" cy="26282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31</m:t>
                          </m:r>
                        </m:sub>
                      </m:sSub>
                    </m:oMath>
                  </m:oMathPara>
                </a14:m>
                <a:endParaRPr lang="ko-KR" altLang="en-US" sz="1708">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A8FB9143-243F-4884-B1CC-9548C9845931}"/>
                  </a:ext>
                </a:extLst>
              </p:cNvPr>
              <p:cNvSpPr txBox="1">
                <a:spLocks noRot="1" noChangeAspect="1" noMove="1" noResize="1" noEditPoints="1" noAdjustHandles="1" noChangeArrowheads="1" noChangeShapeType="1" noTextEdit="1"/>
              </p:cNvSpPr>
              <p:nvPr/>
            </p:nvSpPr>
            <p:spPr>
              <a:xfrm>
                <a:off x="2539617" y="2821830"/>
                <a:ext cx="485197" cy="262829"/>
              </a:xfrm>
              <a:prstGeom prst="rect">
                <a:avLst/>
              </a:prstGeom>
              <a:blipFill>
                <a:blip r:embed="rId17"/>
                <a:stretch>
                  <a:fillRect b="-1395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86C825B0-81E2-4F42-87DB-49AAA22E7170}"/>
                  </a:ext>
                </a:extLst>
              </p:cNvPr>
              <p:cNvSpPr txBox="1"/>
              <p:nvPr/>
            </p:nvSpPr>
            <p:spPr>
              <a:xfrm>
                <a:off x="2580079" y="3163462"/>
                <a:ext cx="485197" cy="26282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32</m:t>
                          </m:r>
                        </m:sub>
                      </m:sSub>
                    </m:oMath>
                  </m:oMathPara>
                </a14:m>
                <a:endParaRPr lang="ko-KR" altLang="en-US" sz="1708">
                  <a:latin typeface="Consolas" panose="020B0609020204030204" pitchFamily="49" charset="0"/>
                </a:endParaRPr>
              </a:p>
            </p:txBody>
          </p:sp>
        </mc:Choice>
        <mc:Fallback xmlns="">
          <p:sp>
            <p:nvSpPr>
              <p:cNvPr id="71" name="TextBox 70">
                <a:extLst>
                  <a:ext uri="{FF2B5EF4-FFF2-40B4-BE49-F238E27FC236}">
                    <a16:creationId xmlns:a16="http://schemas.microsoft.com/office/drawing/2014/main" id="{86C825B0-81E2-4F42-87DB-49AAA22E7170}"/>
                  </a:ext>
                </a:extLst>
              </p:cNvPr>
              <p:cNvSpPr txBox="1">
                <a:spLocks noRot="1" noChangeAspect="1" noMove="1" noResize="1" noEditPoints="1" noAdjustHandles="1" noChangeArrowheads="1" noChangeShapeType="1" noTextEdit="1"/>
              </p:cNvSpPr>
              <p:nvPr/>
            </p:nvSpPr>
            <p:spPr>
              <a:xfrm>
                <a:off x="2580079" y="3163462"/>
                <a:ext cx="485197" cy="262829"/>
              </a:xfrm>
              <a:prstGeom prst="rect">
                <a:avLst/>
              </a:prstGeom>
              <a:blipFill>
                <a:blip r:embed="rId18"/>
                <a:stretch>
                  <a:fillRect b="-13953"/>
                </a:stretch>
              </a:blipFill>
            </p:spPr>
            <p:txBody>
              <a:bodyPr/>
              <a:lstStyle/>
              <a:p>
                <a:r>
                  <a:rPr lang="ko-KR" altLang="en-US">
                    <a:noFill/>
                  </a:rPr>
                  <a:t> </a:t>
                </a:r>
              </a:p>
            </p:txBody>
          </p:sp>
        </mc:Fallback>
      </mc:AlternateContent>
      <p:sp>
        <p:nvSpPr>
          <p:cNvPr id="72" name="TextBox 71">
            <a:extLst>
              <a:ext uri="{FF2B5EF4-FFF2-40B4-BE49-F238E27FC236}">
                <a16:creationId xmlns:a16="http://schemas.microsoft.com/office/drawing/2014/main" id="{219606FC-CA67-472E-9B68-02AA6CF347EA}"/>
              </a:ext>
            </a:extLst>
          </p:cNvPr>
          <p:cNvSpPr txBox="1"/>
          <p:nvPr/>
        </p:nvSpPr>
        <p:spPr>
          <a:xfrm>
            <a:off x="1737756" y="3777820"/>
            <a:ext cx="818914" cy="338554"/>
          </a:xfrm>
          <a:prstGeom prst="rect">
            <a:avLst/>
          </a:prstGeom>
          <a:noFill/>
        </p:spPr>
        <p:txBody>
          <a:bodyPr wrap="square" rtlCol="0">
            <a:spAutoFit/>
          </a:bodyPr>
          <a:lstStyle/>
          <a:p>
            <a:pPr algn="l"/>
            <a:r>
              <a:rPr lang="ko-KR" altLang="en-US" sz="1600" b="1">
                <a:latin typeface="+mj-ea"/>
                <a:ea typeface="+mj-ea"/>
              </a:rPr>
              <a:t>입력층</a:t>
            </a:r>
          </a:p>
        </p:txBody>
      </p:sp>
      <p:sp>
        <p:nvSpPr>
          <p:cNvPr id="3" name="오른쪽 중괄호 2">
            <a:extLst>
              <a:ext uri="{FF2B5EF4-FFF2-40B4-BE49-F238E27FC236}">
                <a16:creationId xmlns:a16="http://schemas.microsoft.com/office/drawing/2014/main" id="{57979553-A328-4816-9FE9-79CDBE2B6A81}"/>
              </a:ext>
            </a:extLst>
          </p:cNvPr>
          <p:cNvSpPr/>
          <p:nvPr/>
        </p:nvSpPr>
        <p:spPr>
          <a:xfrm rot="5400000">
            <a:off x="2027039" y="3255001"/>
            <a:ext cx="183384" cy="712376"/>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75" name="TextBox 74">
            <a:extLst>
              <a:ext uri="{FF2B5EF4-FFF2-40B4-BE49-F238E27FC236}">
                <a16:creationId xmlns:a16="http://schemas.microsoft.com/office/drawing/2014/main" id="{4B3D2535-6D68-4AB8-A5D4-0F96BE78BA2B}"/>
              </a:ext>
            </a:extLst>
          </p:cNvPr>
          <p:cNvSpPr txBox="1"/>
          <p:nvPr/>
        </p:nvSpPr>
        <p:spPr>
          <a:xfrm>
            <a:off x="4176651" y="3777820"/>
            <a:ext cx="818914" cy="338554"/>
          </a:xfrm>
          <a:prstGeom prst="rect">
            <a:avLst/>
          </a:prstGeom>
          <a:noFill/>
        </p:spPr>
        <p:txBody>
          <a:bodyPr wrap="square" rtlCol="0">
            <a:spAutoFit/>
          </a:bodyPr>
          <a:lstStyle/>
          <a:p>
            <a:pPr algn="l"/>
            <a:r>
              <a:rPr lang="ko-KR" altLang="en-US" sz="1600" b="1">
                <a:latin typeface="+mj-ea"/>
                <a:ea typeface="+mj-ea"/>
              </a:rPr>
              <a:t>은닉층</a:t>
            </a:r>
          </a:p>
        </p:txBody>
      </p:sp>
      <p:sp>
        <p:nvSpPr>
          <p:cNvPr id="76" name="오른쪽 중괄호 75">
            <a:extLst>
              <a:ext uri="{FF2B5EF4-FFF2-40B4-BE49-F238E27FC236}">
                <a16:creationId xmlns:a16="http://schemas.microsoft.com/office/drawing/2014/main" id="{8B556528-86F7-45D6-B46A-12E2AAD80648}"/>
              </a:ext>
            </a:extLst>
          </p:cNvPr>
          <p:cNvSpPr/>
          <p:nvPr/>
        </p:nvSpPr>
        <p:spPr>
          <a:xfrm rot="5400000">
            <a:off x="4505182" y="2704749"/>
            <a:ext cx="161853" cy="1791350"/>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80" name="TextBox 79">
            <a:extLst>
              <a:ext uri="{FF2B5EF4-FFF2-40B4-BE49-F238E27FC236}">
                <a16:creationId xmlns:a16="http://schemas.microsoft.com/office/drawing/2014/main" id="{ADD2AB53-1D62-467C-8E53-620B6A9CE421}"/>
              </a:ext>
            </a:extLst>
          </p:cNvPr>
          <p:cNvSpPr txBox="1"/>
          <p:nvPr/>
        </p:nvSpPr>
        <p:spPr>
          <a:xfrm>
            <a:off x="6695804" y="3777820"/>
            <a:ext cx="818914" cy="338554"/>
          </a:xfrm>
          <a:prstGeom prst="rect">
            <a:avLst/>
          </a:prstGeom>
          <a:noFill/>
        </p:spPr>
        <p:txBody>
          <a:bodyPr wrap="square" rtlCol="0">
            <a:spAutoFit/>
          </a:bodyPr>
          <a:lstStyle/>
          <a:p>
            <a:pPr algn="l"/>
            <a:r>
              <a:rPr lang="ko-KR" altLang="en-US" sz="1600" b="1">
                <a:latin typeface="+mj-ea"/>
                <a:ea typeface="+mj-ea"/>
              </a:rPr>
              <a:t>출력층</a:t>
            </a:r>
          </a:p>
        </p:txBody>
      </p:sp>
      <p:sp>
        <p:nvSpPr>
          <p:cNvPr id="81" name="오른쪽 중괄호 80">
            <a:extLst>
              <a:ext uri="{FF2B5EF4-FFF2-40B4-BE49-F238E27FC236}">
                <a16:creationId xmlns:a16="http://schemas.microsoft.com/office/drawing/2014/main" id="{9F03B527-C908-422E-AA94-A90F55B2F798}"/>
              </a:ext>
            </a:extLst>
          </p:cNvPr>
          <p:cNvSpPr/>
          <p:nvPr/>
        </p:nvSpPr>
        <p:spPr>
          <a:xfrm rot="5400000">
            <a:off x="7034166" y="2835531"/>
            <a:ext cx="146360" cy="1514292"/>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82" name="타원 81">
            <a:extLst>
              <a:ext uri="{FF2B5EF4-FFF2-40B4-BE49-F238E27FC236}">
                <a16:creationId xmlns:a16="http://schemas.microsoft.com/office/drawing/2014/main" id="{9D755FC8-07B2-4439-B6F4-114FFB91DF73}"/>
              </a:ext>
            </a:extLst>
          </p:cNvPr>
          <p:cNvSpPr/>
          <p:nvPr/>
        </p:nvSpPr>
        <p:spPr>
          <a:xfrm>
            <a:off x="3429352" y="5362363"/>
            <a:ext cx="556599" cy="55659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3" name="타원 82">
            <a:extLst>
              <a:ext uri="{FF2B5EF4-FFF2-40B4-BE49-F238E27FC236}">
                <a16:creationId xmlns:a16="http://schemas.microsoft.com/office/drawing/2014/main" id="{C4CCBFC7-E393-4A33-A31E-5C248E3A6542}"/>
              </a:ext>
            </a:extLst>
          </p:cNvPr>
          <p:cNvSpPr/>
          <p:nvPr/>
        </p:nvSpPr>
        <p:spPr>
          <a:xfrm>
            <a:off x="5001463" y="5362363"/>
            <a:ext cx="556599" cy="55659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4" name="타원 83">
            <a:extLst>
              <a:ext uri="{FF2B5EF4-FFF2-40B4-BE49-F238E27FC236}">
                <a16:creationId xmlns:a16="http://schemas.microsoft.com/office/drawing/2014/main" id="{D67FEE48-6724-4362-A230-E49AC4D19A29}"/>
              </a:ext>
            </a:extLst>
          </p:cNvPr>
          <p:cNvSpPr/>
          <p:nvPr/>
        </p:nvSpPr>
        <p:spPr>
          <a:xfrm>
            <a:off x="6573574" y="5362363"/>
            <a:ext cx="556599" cy="55659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85" name="직선 화살표 연결선 84">
            <a:extLst>
              <a:ext uri="{FF2B5EF4-FFF2-40B4-BE49-F238E27FC236}">
                <a16:creationId xmlns:a16="http://schemas.microsoft.com/office/drawing/2014/main" id="{65566D7C-A027-41EB-892F-7956A686652F}"/>
              </a:ext>
            </a:extLst>
          </p:cNvPr>
          <p:cNvCxnSpPr>
            <a:cxnSpLocks/>
            <a:stCxn id="82" idx="6"/>
            <a:endCxn id="83" idx="2"/>
          </p:cNvCxnSpPr>
          <p:nvPr/>
        </p:nvCxnSpPr>
        <p:spPr>
          <a:xfrm>
            <a:off x="3985951" y="5640662"/>
            <a:ext cx="101551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86" name="직선 화살표 연결선 85">
            <a:extLst>
              <a:ext uri="{FF2B5EF4-FFF2-40B4-BE49-F238E27FC236}">
                <a16:creationId xmlns:a16="http://schemas.microsoft.com/office/drawing/2014/main" id="{3DE93FEB-9750-4ED9-B95A-5BF5B4811D8E}"/>
              </a:ext>
            </a:extLst>
          </p:cNvPr>
          <p:cNvCxnSpPr>
            <a:cxnSpLocks/>
            <a:stCxn id="83" idx="6"/>
            <a:endCxn id="84" idx="2"/>
          </p:cNvCxnSpPr>
          <p:nvPr/>
        </p:nvCxnSpPr>
        <p:spPr>
          <a:xfrm>
            <a:off x="5558062" y="5640662"/>
            <a:ext cx="101551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grpSp>
        <p:nvGrpSpPr>
          <p:cNvPr id="87" name="그룹 86">
            <a:extLst>
              <a:ext uri="{FF2B5EF4-FFF2-40B4-BE49-F238E27FC236}">
                <a16:creationId xmlns:a16="http://schemas.microsoft.com/office/drawing/2014/main" id="{43597F6A-FF0E-40B1-B526-8BCDC2442295}"/>
              </a:ext>
            </a:extLst>
          </p:cNvPr>
          <p:cNvGrpSpPr/>
          <p:nvPr/>
        </p:nvGrpSpPr>
        <p:grpSpPr>
          <a:xfrm>
            <a:off x="5021870" y="5506228"/>
            <a:ext cx="556599" cy="303012"/>
            <a:chOff x="5385434" y="3104384"/>
            <a:chExt cx="803274" cy="437302"/>
          </a:xfrm>
        </p:grpSpPr>
        <p:sp>
          <p:nvSpPr>
            <p:cNvPr id="88" name="원호 87">
              <a:extLst>
                <a:ext uri="{FF2B5EF4-FFF2-40B4-BE49-F238E27FC236}">
                  <a16:creationId xmlns:a16="http://schemas.microsoft.com/office/drawing/2014/main" id="{835BEEC5-C9A3-4722-90B3-313B3EF27FD0}"/>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89" name="원호 88">
              <a:extLst>
                <a:ext uri="{FF2B5EF4-FFF2-40B4-BE49-F238E27FC236}">
                  <a16:creationId xmlns:a16="http://schemas.microsoft.com/office/drawing/2014/main" id="{EA90718E-F780-4C94-A1E0-C2097700DD31}"/>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grpSp>
      <p:cxnSp>
        <p:nvCxnSpPr>
          <p:cNvPr id="90" name="직선 화살표 연결선 89">
            <a:extLst>
              <a:ext uri="{FF2B5EF4-FFF2-40B4-BE49-F238E27FC236}">
                <a16:creationId xmlns:a16="http://schemas.microsoft.com/office/drawing/2014/main" id="{248FCA4D-9EF9-4921-8883-7954F38FCBC1}"/>
              </a:ext>
            </a:extLst>
          </p:cNvPr>
          <p:cNvCxnSpPr>
            <a:cxnSpLocks/>
          </p:cNvCxnSpPr>
          <p:nvPr/>
        </p:nvCxnSpPr>
        <p:spPr>
          <a:xfrm>
            <a:off x="3125042" y="5097952"/>
            <a:ext cx="383100" cy="34988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DFE9DB0F-2033-4CB0-A487-FEF95FD6142D}"/>
                  </a:ext>
                </a:extLst>
              </p:cNvPr>
              <p:cNvSpPr txBox="1"/>
              <p:nvPr/>
            </p:nvSpPr>
            <p:spPr>
              <a:xfrm>
                <a:off x="2688891" y="4820489"/>
                <a:ext cx="399918" cy="26282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1</m:t>
                          </m:r>
                        </m:sub>
                      </m:sSub>
                    </m:oMath>
                  </m:oMathPara>
                </a14:m>
                <a:endParaRPr lang="ko-KR" altLang="en-US" sz="1708">
                  <a:latin typeface="Consolas" panose="020B0609020204030204" pitchFamily="49" charset="0"/>
                </a:endParaRPr>
              </a:p>
            </p:txBody>
          </p:sp>
        </mc:Choice>
        <mc:Fallback xmlns="">
          <p:sp>
            <p:nvSpPr>
              <p:cNvPr id="91" name="TextBox 90">
                <a:extLst>
                  <a:ext uri="{FF2B5EF4-FFF2-40B4-BE49-F238E27FC236}">
                    <a16:creationId xmlns:a16="http://schemas.microsoft.com/office/drawing/2014/main" id="{DFE9DB0F-2033-4CB0-A487-FEF95FD6142D}"/>
                  </a:ext>
                </a:extLst>
              </p:cNvPr>
              <p:cNvSpPr txBox="1">
                <a:spLocks noRot="1" noChangeAspect="1" noMove="1" noResize="1" noEditPoints="1" noAdjustHandles="1" noChangeArrowheads="1" noChangeShapeType="1" noTextEdit="1"/>
              </p:cNvSpPr>
              <p:nvPr/>
            </p:nvSpPr>
            <p:spPr>
              <a:xfrm>
                <a:off x="2688891" y="4820489"/>
                <a:ext cx="399918" cy="262829"/>
              </a:xfrm>
              <a:prstGeom prst="rect">
                <a:avLst/>
              </a:prstGeom>
              <a:blipFill>
                <a:blip r:embed="rId19"/>
                <a:stretch>
                  <a:fillRect l="-3030" b="-13953"/>
                </a:stretch>
              </a:blipFill>
            </p:spPr>
            <p:txBody>
              <a:bodyPr/>
              <a:lstStyle/>
              <a:p>
                <a:r>
                  <a:rPr lang="ko-KR" altLang="en-US">
                    <a:noFill/>
                  </a:rPr>
                  <a:t> </a:t>
                </a:r>
              </a:p>
            </p:txBody>
          </p:sp>
        </mc:Fallback>
      </mc:AlternateContent>
      <p:cxnSp>
        <p:nvCxnSpPr>
          <p:cNvPr id="92" name="직선 화살표 연결선 91">
            <a:extLst>
              <a:ext uri="{FF2B5EF4-FFF2-40B4-BE49-F238E27FC236}">
                <a16:creationId xmlns:a16="http://schemas.microsoft.com/office/drawing/2014/main" id="{C1647F3D-1B94-4F6B-84E0-75E006E4958A}"/>
              </a:ext>
            </a:extLst>
          </p:cNvPr>
          <p:cNvCxnSpPr>
            <a:cxnSpLocks/>
            <a:endCxn id="82" idx="2"/>
          </p:cNvCxnSpPr>
          <p:nvPr/>
        </p:nvCxnSpPr>
        <p:spPr>
          <a:xfrm>
            <a:off x="2866965" y="5620455"/>
            <a:ext cx="562387" cy="2020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5BB283AE-55DC-423E-B0DB-B716CAE46615}"/>
              </a:ext>
            </a:extLst>
          </p:cNvPr>
          <p:cNvSpPr txBox="1"/>
          <p:nvPr/>
        </p:nvSpPr>
        <p:spPr>
          <a:xfrm>
            <a:off x="2644996" y="5489052"/>
            <a:ext cx="125034" cy="262829"/>
          </a:xfrm>
          <a:prstGeom prst="rect">
            <a:avLst/>
          </a:prstGeom>
          <a:noFill/>
        </p:spPr>
        <p:txBody>
          <a:bodyPr wrap="none" lIns="0" tIns="0" rIns="0" bIns="0" rtlCol="0">
            <a:spAutoFit/>
          </a:bodyPr>
          <a:lstStyle/>
          <a:p>
            <a:pPr algn="l"/>
            <a:r>
              <a:rPr lang="en-US" altLang="ko-KR" sz="1708">
                <a:latin typeface="Cambria Math" panose="02040503050406030204" pitchFamily="18" charset="0"/>
                <a:ea typeface="Cambria Math" panose="02040503050406030204" pitchFamily="18" charset="0"/>
              </a:rPr>
              <a:t>X</a:t>
            </a:r>
            <a:endParaRPr lang="ko-KR" altLang="en-US" sz="1708">
              <a:latin typeface="Cambria Math" panose="02040503050406030204" pitchFamily="18" charset="0"/>
            </a:endParaRPr>
          </a:p>
        </p:txBody>
      </p:sp>
      <p:cxnSp>
        <p:nvCxnSpPr>
          <p:cNvPr id="94" name="직선 화살표 연결선 93">
            <a:extLst>
              <a:ext uri="{FF2B5EF4-FFF2-40B4-BE49-F238E27FC236}">
                <a16:creationId xmlns:a16="http://schemas.microsoft.com/office/drawing/2014/main" id="{4DD6A64D-7074-4A76-92ED-4930AE46D4ED}"/>
              </a:ext>
            </a:extLst>
          </p:cNvPr>
          <p:cNvCxnSpPr>
            <a:cxnSpLocks/>
            <a:endCxn id="82" idx="3"/>
          </p:cNvCxnSpPr>
          <p:nvPr/>
        </p:nvCxnSpPr>
        <p:spPr>
          <a:xfrm flipV="1">
            <a:off x="3095845" y="5837450"/>
            <a:ext cx="415019" cy="34037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C690AF14-9104-4AD3-BD72-A7A6D16826CA}"/>
                  </a:ext>
                </a:extLst>
              </p:cNvPr>
              <p:cNvSpPr txBox="1"/>
              <p:nvPr/>
            </p:nvSpPr>
            <p:spPr>
              <a:xfrm>
                <a:off x="2749146" y="6111639"/>
                <a:ext cx="337465" cy="26282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b</m:t>
                          </m:r>
                        </m:e>
                        <m:sub>
                          <m:r>
                            <a:rPr lang="en-US" altLang="ko-KR" sz="1708" i="1">
                              <a:latin typeface="Cambria Math" panose="02040503050406030204" pitchFamily="18" charset="0"/>
                            </a:rPr>
                            <m:t>1</m:t>
                          </m:r>
                        </m:sub>
                      </m:sSub>
                    </m:oMath>
                  </m:oMathPara>
                </a14:m>
                <a:endParaRPr lang="ko-KR" altLang="en-US" sz="1708">
                  <a:latin typeface="Consolas" panose="020B0609020204030204" pitchFamily="49" charset="0"/>
                </a:endParaRPr>
              </a:p>
            </p:txBody>
          </p:sp>
        </mc:Choice>
        <mc:Fallback xmlns="">
          <p:sp>
            <p:nvSpPr>
              <p:cNvPr id="95" name="TextBox 94">
                <a:extLst>
                  <a:ext uri="{FF2B5EF4-FFF2-40B4-BE49-F238E27FC236}">
                    <a16:creationId xmlns:a16="http://schemas.microsoft.com/office/drawing/2014/main" id="{C690AF14-9104-4AD3-BD72-A7A6D16826CA}"/>
                  </a:ext>
                </a:extLst>
              </p:cNvPr>
              <p:cNvSpPr txBox="1">
                <a:spLocks noRot="1" noChangeAspect="1" noMove="1" noResize="1" noEditPoints="1" noAdjustHandles="1" noChangeArrowheads="1" noChangeShapeType="1" noTextEdit="1"/>
              </p:cNvSpPr>
              <p:nvPr/>
            </p:nvSpPr>
            <p:spPr>
              <a:xfrm>
                <a:off x="2749146" y="6111639"/>
                <a:ext cx="337465" cy="262829"/>
              </a:xfrm>
              <a:prstGeom prst="rect">
                <a:avLst/>
              </a:prstGeom>
              <a:blipFill>
                <a:blip r:embed="rId20"/>
                <a:stretch>
                  <a:fillRect l="-5455" b="-1395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F5E8C845-BCE4-40BE-BFC1-DA940A2966AA}"/>
                  </a:ext>
                </a:extLst>
              </p:cNvPr>
              <p:cNvSpPr txBox="1"/>
              <p:nvPr/>
            </p:nvSpPr>
            <p:spPr>
              <a:xfrm>
                <a:off x="4205506" y="5316433"/>
                <a:ext cx="334259" cy="26282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Z</m:t>
                          </m:r>
                        </m:e>
                        <m:sub>
                          <m:r>
                            <a:rPr lang="en-US" altLang="ko-KR" sz="1708" i="1">
                              <a:latin typeface="Cambria Math" panose="02040503050406030204" pitchFamily="18" charset="0"/>
                            </a:rPr>
                            <m:t>1</m:t>
                          </m:r>
                        </m:sub>
                      </m:sSub>
                    </m:oMath>
                  </m:oMathPara>
                </a14:m>
                <a:endParaRPr lang="ko-KR" altLang="en-US" sz="1708">
                  <a:latin typeface="Consolas" panose="020B0609020204030204" pitchFamily="49" charset="0"/>
                </a:endParaRPr>
              </a:p>
            </p:txBody>
          </p:sp>
        </mc:Choice>
        <mc:Fallback xmlns="">
          <p:sp>
            <p:nvSpPr>
              <p:cNvPr id="96" name="TextBox 95">
                <a:extLst>
                  <a:ext uri="{FF2B5EF4-FFF2-40B4-BE49-F238E27FC236}">
                    <a16:creationId xmlns:a16="http://schemas.microsoft.com/office/drawing/2014/main" id="{F5E8C845-BCE4-40BE-BFC1-DA940A2966AA}"/>
                  </a:ext>
                </a:extLst>
              </p:cNvPr>
              <p:cNvSpPr txBox="1">
                <a:spLocks noRot="1" noChangeAspect="1" noMove="1" noResize="1" noEditPoints="1" noAdjustHandles="1" noChangeArrowheads="1" noChangeShapeType="1" noTextEdit="1"/>
              </p:cNvSpPr>
              <p:nvPr/>
            </p:nvSpPr>
            <p:spPr>
              <a:xfrm>
                <a:off x="4205506" y="5316433"/>
                <a:ext cx="334259" cy="262829"/>
              </a:xfrm>
              <a:prstGeom prst="rect">
                <a:avLst/>
              </a:prstGeom>
              <a:blipFill>
                <a:blip r:embed="rId21"/>
                <a:stretch>
                  <a:fillRect l="-5455" b="-1627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46BE9202-44F7-40C7-B3A3-0805CBA50C4C}"/>
                  </a:ext>
                </a:extLst>
              </p:cNvPr>
              <p:cNvSpPr txBox="1"/>
              <p:nvPr/>
            </p:nvSpPr>
            <p:spPr>
              <a:xfrm>
                <a:off x="5821216" y="5280539"/>
                <a:ext cx="357790" cy="26282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A</m:t>
                          </m:r>
                        </m:e>
                        <m:sub>
                          <m:r>
                            <a:rPr lang="en-US" altLang="ko-KR" sz="1708" i="1">
                              <a:latin typeface="Cambria Math" panose="02040503050406030204" pitchFamily="18" charset="0"/>
                            </a:rPr>
                            <m:t>1</m:t>
                          </m:r>
                        </m:sub>
                      </m:sSub>
                    </m:oMath>
                  </m:oMathPara>
                </a14:m>
                <a:endParaRPr lang="ko-KR" altLang="en-US" sz="1708">
                  <a:latin typeface="Consolas" panose="020B0609020204030204" pitchFamily="49" charset="0"/>
                </a:endParaRPr>
              </a:p>
            </p:txBody>
          </p:sp>
        </mc:Choice>
        <mc:Fallback xmlns="">
          <p:sp>
            <p:nvSpPr>
              <p:cNvPr id="97" name="TextBox 96">
                <a:extLst>
                  <a:ext uri="{FF2B5EF4-FFF2-40B4-BE49-F238E27FC236}">
                    <a16:creationId xmlns:a16="http://schemas.microsoft.com/office/drawing/2014/main" id="{46BE9202-44F7-40C7-B3A3-0805CBA50C4C}"/>
                  </a:ext>
                </a:extLst>
              </p:cNvPr>
              <p:cNvSpPr txBox="1">
                <a:spLocks noRot="1" noChangeAspect="1" noMove="1" noResize="1" noEditPoints="1" noAdjustHandles="1" noChangeArrowheads="1" noChangeShapeType="1" noTextEdit="1"/>
              </p:cNvSpPr>
              <p:nvPr/>
            </p:nvSpPr>
            <p:spPr>
              <a:xfrm>
                <a:off x="5821216" y="5280539"/>
                <a:ext cx="357790" cy="262829"/>
              </a:xfrm>
              <a:prstGeom prst="rect">
                <a:avLst/>
              </a:prstGeom>
              <a:blipFill>
                <a:blip r:embed="rId22"/>
                <a:stretch>
                  <a:fillRect l="-5085" b="-16279"/>
                </a:stretch>
              </a:blipFill>
            </p:spPr>
            <p:txBody>
              <a:bodyPr/>
              <a:lstStyle/>
              <a:p>
                <a:r>
                  <a:rPr lang="ko-KR" altLang="en-US">
                    <a:noFill/>
                  </a:rPr>
                  <a:t> </a:t>
                </a:r>
              </a:p>
            </p:txBody>
          </p:sp>
        </mc:Fallback>
      </mc:AlternateContent>
      <p:cxnSp>
        <p:nvCxnSpPr>
          <p:cNvPr id="98" name="직선 화살표 연결선 97">
            <a:extLst>
              <a:ext uri="{FF2B5EF4-FFF2-40B4-BE49-F238E27FC236}">
                <a16:creationId xmlns:a16="http://schemas.microsoft.com/office/drawing/2014/main" id="{4F6FB6E3-92DE-4CC9-840D-261656E62AAA}"/>
              </a:ext>
            </a:extLst>
          </p:cNvPr>
          <p:cNvCxnSpPr>
            <a:cxnSpLocks/>
          </p:cNvCxnSpPr>
          <p:nvPr/>
        </p:nvCxnSpPr>
        <p:spPr>
          <a:xfrm>
            <a:off x="6248536" y="5090902"/>
            <a:ext cx="383100" cy="34988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9" name="TextBox 98">
                <a:extLst>
                  <a:ext uri="{FF2B5EF4-FFF2-40B4-BE49-F238E27FC236}">
                    <a16:creationId xmlns:a16="http://schemas.microsoft.com/office/drawing/2014/main" id="{F9EF8C6F-3847-4FE9-8FBA-180699855D3C}"/>
                  </a:ext>
                </a:extLst>
              </p:cNvPr>
              <p:cNvSpPr txBox="1"/>
              <p:nvPr/>
            </p:nvSpPr>
            <p:spPr>
              <a:xfrm>
                <a:off x="5812385" y="4813439"/>
                <a:ext cx="404983" cy="26282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2</m:t>
                          </m:r>
                        </m:sub>
                      </m:sSub>
                    </m:oMath>
                  </m:oMathPara>
                </a14:m>
                <a:endParaRPr lang="ko-KR" altLang="en-US" sz="1708">
                  <a:latin typeface="Consolas" panose="020B0609020204030204" pitchFamily="49" charset="0"/>
                </a:endParaRPr>
              </a:p>
            </p:txBody>
          </p:sp>
        </mc:Choice>
        <mc:Fallback xmlns="">
          <p:sp>
            <p:nvSpPr>
              <p:cNvPr id="99" name="TextBox 98">
                <a:extLst>
                  <a:ext uri="{FF2B5EF4-FFF2-40B4-BE49-F238E27FC236}">
                    <a16:creationId xmlns:a16="http://schemas.microsoft.com/office/drawing/2014/main" id="{F9EF8C6F-3847-4FE9-8FBA-180699855D3C}"/>
                  </a:ext>
                </a:extLst>
              </p:cNvPr>
              <p:cNvSpPr txBox="1">
                <a:spLocks noRot="1" noChangeAspect="1" noMove="1" noResize="1" noEditPoints="1" noAdjustHandles="1" noChangeArrowheads="1" noChangeShapeType="1" noTextEdit="1"/>
              </p:cNvSpPr>
              <p:nvPr/>
            </p:nvSpPr>
            <p:spPr>
              <a:xfrm>
                <a:off x="5812385" y="4813439"/>
                <a:ext cx="404983" cy="262829"/>
              </a:xfrm>
              <a:prstGeom prst="rect">
                <a:avLst/>
              </a:prstGeom>
              <a:blipFill>
                <a:blip r:embed="rId23"/>
                <a:stretch>
                  <a:fillRect l="-2985" b="-13953"/>
                </a:stretch>
              </a:blipFill>
            </p:spPr>
            <p:txBody>
              <a:bodyPr/>
              <a:lstStyle/>
              <a:p>
                <a:r>
                  <a:rPr lang="ko-KR" altLang="en-US">
                    <a:noFill/>
                  </a:rPr>
                  <a:t> </a:t>
                </a:r>
              </a:p>
            </p:txBody>
          </p:sp>
        </mc:Fallback>
      </mc:AlternateContent>
      <p:cxnSp>
        <p:nvCxnSpPr>
          <p:cNvPr id="100" name="직선 화살표 연결선 99">
            <a:extLst>
              <a:ext uri="{FF2B5EF4-FFF2-40B4-BE49-F238E27FC236}">
                <a16:creationId xmlns:a16="http://schemas.microsoft.com/office/drawing/2014/main" id="{DB445584-24C6-40B4-BCF5-1C91FC8C33AE}"/>
              </a:ext>
            </a:extLst>
          </p:cNvPr>
          <p:cNvCxnSpPr>
            <a:cxnSpLocks/>
          </p:cNvCxnSpPr>
          <p:nvPr/>
        </p:nvCxnSpPr>
        <p:spPr>
          <a:xfrm flipV="1">
            <a:off x="6219339" y="5830399"/>
            <a:ext cx="415019" cy="34037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1" name="TextBox 100">
                <a:extLst>
                  <a:ext uri="{FF2B5EF4-FFF2-40B4-BE49-F238E27FC236}">
                    <a16:creationId xmlns:a16="http://schemas.microsoft.com/office/drawing/2014/main" id="{8CBAD6E4-ECD7-460D-8BC8-0C47B667A7BD}"/>
                  </a:ext>
                </a:extLst>
              </p:cNvPr>
              <p:cNvSpPr txBox="1"/>
              <p:nvPr/>
            </p:nvSpPr>
            <p:spPr>
              <a:xfrm>
                <a:off x="5872641" y="6104588"/>
                <a:ext cx="342530" cy="26282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b</m:t>
                          </m:r>
                        </m:e>
                        <m:sub>
                          <m:r>
                            <a:rPr lang="en-US" altLang="ko-KR" sz="1708" i="1">
                              <a:latin typeface="Cambria Math" panose="02040503050406030204" pitchFamily="18" charset="0"/>
                            </a:rPr>
                            <m:t>2</m:t>
                          </m:r>
                        </m:sub>
                      </m:sSub>
                    </m:oMath>
                  </m:oMathPara>
                </a14:m>
                <a:endParaRPr lang="ko-KR" altLang="en-US" sz="1708">
                  <a:latin typeface="Consolas" panose="020B0609020204030204" pitchFamily="49" charset="0"/>
                </a:endParaRPr>
              </a:p>
            </p:txBody>
          </p:sp>
        </mc:Choice>
        <mc:Fallback xmlns="">
          <p:sp>
            <p:nvSpPr>
              <p:cNvPr id="101" name="TextBox 100">
                <a:extLst>
                  <a:ext uri="{FF2B5EF4-FFF2-40B4-BE49-F238E27FC236}">
                    <a16:creationId xmlns:a16="http://schemas.microsoft.com/office/drawing/2014/main" id="{8CBAD6E4-ECD7-460D-8BC8-0C47B667A7BD}"/>
                  </a:ext>
                </a:extLst>
              </p:cNvPr>
              <p:cNvSpPr txBox="1">
                <a:spLocks noRot="1" noChangeAspect="1" noMove="1" noResize="1" noEditPoints="1" noAdjustHandles="1" noChangeArrowheads="1" noChangeShapeType="1" noTextEdit="1"/>
              </p:cNvSpPr>
              <p:nvPr/>
            </p:nvSpPr>
            <p:spPr>
              <a:xfrm>
                <a:off x="5872641" y="6104588"/>
                <a:ext cx="342530" cy="262829"/>
              </a:xfrm>
              <a:prstGeom prst="rect">
                <a:avLst/>
              </a:prstGeom>
              <a:blipFill>
                <a:blip r:embed="rId24"/>
                <a:stretch>
                  <a:fillRect l="-5263" b="-13636"/>
                </a:stretch>
              </a:blipFill>
            </p:spPr>
            <p:txBody>
              <a:bodyPr/>
              <a:lstStyle/>
              <a:p>
                <a:r>
                  <a:rPr lang="ko-KR" altLang="en-US">
                    <a:noFill/>
                  </a:rPr>
                  <a:t> </a:t>
                </a:r>
              </a:p>
            </p:txBody>
          </p:sp>
        </mc:Fallback>
      </mc:AlternateContent>
      <p:cxnSp>
        <p:nvCxnSpPr>
          <p:cNvPr id="102" name="직선 화살표 연결선 101">
            <a:extLst>
              <a:ext uri="{FF2B5EF4-FFF2-40B4-BE49-F238E27FC236}">
                <a16:creationId xmlns:a16="http://schemas.microsoft.com/office/drawing/2014/main" id="{883CAB01-988E-4FB9-9E8B-9E354F69F89F}"/>
              </a:ext>
            </a:extLst>
          </p:cNvPr>
          <p:cNvCxnSpPr>
            <a:cxnSpLocks/>
          </p:cNvCxnSpPr>
          <p:nvPr/>
        </p:nvCxnSpPr>
        <p:spPr>
          <a:xfrm>
            <a:off x="7157826" y="5643018"/>
            <a:ext cx="49204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3" name="TextBox 102">
                <a:extLst>
                  <a:ext uri="{FF2B5EF4-FFF2-40B4-BE49-F238E27FC236}">
                    <a16:creationId xmlns:a16="http://schemas.microsoft.com/office/drawing/2014/main" id="{44130020-5744-40BB-B1FD-ECEBBF05DCF8}"/>
                  </a:ext>
                </a:extLst>
              </p:cNvPr>
              <p:cNvSpPr txBox="1"/>
              <p:nvPr/>
            </p:nvSpPr>
            <p:spPr>
              <a:xfrm>
                <a:off x="7677523" y="5426220"/>
                <a:ext cx="293350"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277" i="1">
                          <a:latin typeface="Cambria Math" panose="02040503050406030204" pitchFamily="18" charset="0"/>
                        </a:rPr>
                        <m:t>z</m:t>
                      </m:r>
                    </m:oMath>
                  </m:oMathPara>
                </a14:m>
                <a:endParaRPr lang="ko-KR" altLang="en-US" sz="2277">
                  <a:latin typeface="Consolas" panose="020B0609020204030204" pitchFamily="49" charset="0"/>
                </a:endParaRPr>
              </a:p>
            </p:txBody>
          </p:sp>
        </mc:Choice>
        <mc:Fallback xmlns="">
          <p:sp>
            <p:nvSpPr>
              <p:cNvPr id="103" name="TextBox 102">
                <a:extLst>
                  <a:ext uri="{FF2B5EF4-FFF2-40B4-BE49-F238E27FC236}">
                    <a16:creationId xmlns:a16="http://schemas.microsoft.com/office/drawing/2014/main" id="{44130020-5744-40BB-B1FD-ECEBBF05DCF8}"/>
                  </a:ext>
                </a:extLst>
              </p:cNvPr>
              <p:cNvSpPr txBox="1">
                <a:spLocks noRot="1" noChangeAspect="1" noMove="1" noResize="1" noEditPoints="1" noAdjustHandles="1" noChangeArrowheads="1" noChangeShapeType="1" noTextEdit="1"/>
              </p:cNvSpPr>
              <p:nvPr/>
            </p:nvSpPr>
            <p:spPr>
              <a:xfrm>
                <a:off x="7677523" y="5426220"/>
                <a:ext cx="293350" cy="350417"/>
              </a:xfrm>
              <a:prstGeom prst="rect">
                <a:avLst/>
              </a:prstGeom>
              <a:blipFill>
                <a:blip r:embed="rId25"/>
                <a:stretch>
                  <a:fillRect/>
                </a:stretch>
              </a:blipFill>
            </p:spPr>
            <p:txBody>
              <a:bodyPr/>
              <a:lstStyle/>
              <a:p>
                <a:r>
                  <a:rPr lang="ko-KR" altLang="en-US">
                    <a:noFill/>
                  </a:rPr>
                  <a:t> </a:t>
                </a:r>
              </a:p>
            </p:txBody>
          </p:sp>
        </mc:Fallback>
      </mc:AlternateContent>
      <p:sp>
        <p:nvSpPr>
          <p:cNvPr id="25" name="TextBox 24">
            <a:extLst>
              <a:ext uri="{FF2B5EF4-FFF2-40B4-BE49-F238E27FC236}">
                <a16:creationId xmlns:a16="http://schemas.microsoft.com/office/drawing/2014/main" id="{64C7EED1-6FA0-4435-BE45-66A1B1625D12}"/>
              </a:ext>
            </a:extLst>
          </p:cNvPr>
          <p:cNvSpPr txBox="1"/>
          <p:nvPr/>
        </p:nvSpPr>
        <p:spPr>
          <a:xfrm>
            <a:off x="1440456" y="4462616"/>
            <a:ext cx="1420582" cy="369332"/>
          </a:xfrm>
          <a:prstGeom prst="rect">
            <a:avLst/>
          </a:prstGeom>
          <a:noFill/>
        </p:spPr>
        <p:txBody>
          <a:bodyPr wrap="none" rtlCol="0">
            <a:spAutoFit/>
          </a:bodyPr>
          <a:lstStyle/>
          <a:p>
            <a:pPr algn="l"/>
            <a:r>
              <a:rPr lang="ko-KR" altLang="en-US" b="1">
                <a:latin typeface="+mj-ea"/>
                <a:ea typeface="+mj-ea"/>
              </a:rPr>
              <a:t>행렬로 표기</a:t>
            </a:r>
          </a:p>
        </p:txBody>
      </p:sp>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A2B76B44-1114-4207-ADD3-8D8024E084FC}"/>
                  </a:ext>
                </a:extLst>
              </p:cNvPr>
              <p:cNvSpPr txBox="1"/>
              <p:nvPr/>
            </p:nvSpPr>
            <p:spPr>
              <a:xfrm>
                <a:off x="2735604" y="3527679"/>
                <a:ext cx="623569"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i="1">
                          <a:latin typeface="Cambria Math" panose="02040503050406030204" pitchFamily="18" charset="0"/>
                        </a:rPr>
                        <m:t>(</m:t>
                      </m:r>
                      <m:r>
                        <a:rPr lang="en-US" altLang="ko-KR" i="1">
                          <a:latin typeface="Cambria Math" panose="02040503050406030204" pitchFamily="18" charset="0"/>
                        </a:rPr>
                        <m:t>3</m:t>
                      </m:r>
                      <m:r>
                        <a:rPr lang="en-US" altLang="ko-KR" i="1">
                          <a:latin typeface="Cambria Math" panose="02040503050406030204" pitchFamily="18" charset="0"/>
                        </a:rPr>
                        <m:t>,</m:t>
                      </m:r>
                      <m:r>
                        <a:rPr lang="en-US" altLang="ko-KR" i="1">
                          <a:latin typeface="Cambria Math" panose="02040503050406030204" pitchFamily="18" charset="0"/>
                        </a:rPr>
                        <m:t>2</m:t>
                      </m:r>
                      <m:r>
                        <a:rPr lang="en-US" altLang="ko-KR" i="1">
                          <a:latin typeface="Cambria Math" panose="02040503050406030204" pitchFamily="18" charset="0"/>
                        </a:rPr>
                        <m:t>)</m:t>
                      </m:r>
                    </m:oMath>
                  </m:oMathPara>
                </a14:m>
                <a:endParaRPr lang="ko-KR" altLang="en-US">
                  <a:latin typeface="Consolas" panose="020B0609020204030204" pitchFamily="49" charset="0"/>
                </a:endParaRPr>
              </a:p>
            </p:txBody>
          </p:sp>
        </mc:Choice>
        <mc:Fallback xmlns="">
          <p:sp>
            <p:nvSpPr>
              <p:cNvPr id="73" name="TextBox 72">
                <a:extLst>
                  <a:ext uri="{FF2B5EF4-FFF2-40B4-BE49-F238E27FC236}">
                    <a16:creationId xmlns:a16="http://schemas.microsoft.com/office/drawing/2014/main" id="{A2B76B44-1114-4207-ADD3-8D8024E084FC}"/>
                  </a:ext>
                </a:extLst>
              </p:cNvPr>
              <p:cNvSpPr txBox="1">
                <a:spLocks noRot="1" noChangeAspect="1" noMove="1" noResize="1" noEditPoints="1" noAdjustHandles="1" noChangeArrowheads="1" noChangeShapeType="1" noTextEdit="1"/>
              </p:cNvSpPr>
              <p:nvPr/>
            </p:nvSpPr>
            <p:spPr>
              <a:xfrm>
                <a:off x="2735604" y="3527679"/>
                <a:ext cx="623569" cy="276999"/>
              </a:xfrm>
              <a:prstGeom prst="rect">
                <a:avLst/>
              </a:prstGeom>
              <a:blipFill>
                <a:blip r:embed="rId26"/>
                <a:stretch>
                  <a:fillRect l="-6863" t="-4444" r="-7843" b="-3555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6A7F0288-7A3A-4192-9DBF-1E8AD323D252}"/>
                  </a:ext>
                </a:extLst>
              </p:cNvPr>
              <p:cNvSpPr txBox="1"/>
              <p:nvPr/>
            </p:nvSpPr>
            <p:spPr>
              <a:xfrm>
                <a:off x="5854474" y="2946118"/>
                <a:ext cx="623569"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i="1">
                          <a:latin typeface="Cambria Math" panose="02040503050406030204" pitchFamily="18" charset="0"/>
                        </a:rPr>
                        <m:t>(</m:t>
                      </m:r>
                      <m:r>
                        <a:rPr lang="en-US" altLang="ko-KR" i="1">
                          <a:latin typeface="Cambria Math" panose="02040503050406030204" pitchFamily="18" charset="0"/>
                        </a:rPr>
                        <m:t>2</m:t>
                      </m:r>
                      <m:r>
                        <a:rPr lang="en-US" altLang="ko-KR" i="1">
                          <a:latin typeface="Cambria Math" panose="02040503050406030204" pitchFamily="18" charset="0"/>
                        </a:rPr>
                        <m:t>,</m:t>
                      </m:r>
                      <m:r>
                        <a:rPr lang="en-US" altLang="ko-KR" i="1">
                          <a:latin typeface="Cambria Math" panose="02040503050406030204" pitchFamily="18" charset="0"/>
                        </a:rPr>
                        <m:t>1</m:t>
                      </m:r>
                      <m:r>
                        <a:rPr lang="en-US" altLang="ko-KR" i="1">
                          <a:latin typeface="Cambria Math" panose="02040503050406030204" pitchFamily="18" charset="0"/>
                        </a:rPr>
                        <m:t>)</m:t>
                      </m:r>
                    </m:oMath>
                  </m:oMathPara>
                </a14:m>
                <a:endParaRPr lang="ko-KR" altLang="en-US">
                  <a:latin typeface="Consolas" panose="020B0609020204030204" pitchFamily="49" charset="0"/>
                </a:endParaRPr>
              </a:p>
            </p:txBody>
          </p:sp>
        </mc:Choice>
        <mc:Fallback xmlns="">
          <p:sp>
            <p:nvSpPr>
              <p:cNvPr id="74" name="TextBox 73">
                <a:extLst>
                  <a:ext uri="{FF2B5EF4-FFF2-40B4-BE49-F238E27FC236}">
                    <a16:creationId xmlns:a16="http://schemas.microsoft.com/office/drawing/2014/main" id="{6A7F0288-7A3A-4192-9DBF-1E8AD323D252}"/>
                  </a:ext>
                </a:extLst>
              </p:cNvPr>
              <p:cNvSpPr txBox="1">
                <a:spLocks noRot="1" noChangeAspect="1" noMove="1" noResize="1" noEditPoints="1" noAdjustHandles="1" noChangeArrowheads="1" noChangeShapeType="1" noTextEdit="1"/>
              </p:cNvSpPr>
              <p:nvPr/>
            </p:nvSpPr>
            <p:spPr>
              <a:xfrm>
                <a:off x="5854474" y="2946118"/>
                <a:ext cx="623569" cy="276999"/>
              </a:xfrm>
              <a:prstGeom prst="rect">
                <a:avLst/>
              </a:prstGeom>
              <a:blipFill>
                <a:blip r:embed="rId27"/>
                <a:stretch>
                  <a:fillRect l="-6796" t="-2174" r="-6796" b="-32609"/>
                </a:stretch>
              </a:blipFill>
            </p:spPr>
            <p:txBody>
              <a:bodyPr/>
              <a:lstStyle/>
              <a:p>
                <a:r>
                  <a:rPr lang="ko-KR" altLang="en-US">
                    <a:noFill/>
                  </a:rPr>
                  <a:t> </a:t>
                </a:r>
              </a:p>
            </p:txBody>
          </p:sp>
        </mc:Fallback>
      </mc:AlternateContent>
      <p:sp>
        <p:nvSpPr>
          <p:cNvPr id="2" name="TextBox 1">
            <a:extLst>
              <a:ext uri="{FF2B5EF4-FFF2-40B4-BE49-F238E27FC236}">
                <a16:creationId xmlns:a16="http://schemas.microsoft.com/office/drawing/2014/main" id="{97B33DA0-1725-4B15-BDCC-FCF6A3A561DE}"/>
              </a:ext>
            </a:extLst>
          </p:cNvPr>
          <p:cNvSpPr txBox="1"/>
          <p:nvPr/>
        </p:nvSpPr>
        <p:spPr>
          <a:xfrm>
            <a:off x="3204069" y="4715684"/>
            <a:ext cx="817853" cy="369332"/>
          </a:xfrm>
          <a:prstGeom prst="rect">
            <a:avLst/>
          </a:prstGeom>
          <a:noFill/>
        </p:spPr>
        <p:txBody>
          <a:bodyPr wrap="none" rtlCol="0">
            <a:spAutoFit/>
          </a:bodyPr>
          <a:lstStyle/>
          <a:p>
            <a:pPr algn="l"/>
            <a:r>
              <a:rPr lang="en-US" altLang="ko-KR">
                <a:latin typeface="Consolas" panose="020B0609020204030204" pitchFamily="49" charset="0"/>
              </a:rPr>
              <a:t>(3,2)</a:t>
            </a:r>
            <a:endParaRPr lang="ko-KR" altLang="en-US">
              <a:latin typeface="Consolas" panose="020B0609020204030204" pitchFamily="49" charset="0"/>
            </a:endParaRPr>
          </a:p>
        </p:txBody>
      </p:sp>
      <p:sp>
        <p:nvSpPr>
          <p:cNvPr id="79" name="TextBox 78">
            <a:extLst>
              <a:ext uri="{FF2B5EF4-FFF2-40B4-BE49-F238E27FC236}">
                <a16:creationId xmlns:a16="http://schemas.microsoft.com/office/drawing/2014/main" id="{AE8131D6-CF07-4B37-9514-559974136152}"/>
              </a:ext>
            </a:extLst>
          </p:cNvPr>
          <p:cNvSpPr txBox="1"/>
          <p:nvPr/>
        </p:nvSpPr>
        <p:spPr>
          <a:xfrm>
            <a:off x="1718418" y="5468118"/>
            <a:ext cx="817853" cy="369332"/>
          </a:xfrm>
          <a:prstGeom prst="rect">
            <a:avLst/>
          </a:prstGeom>
          <a:noFill/>
        </p:spPr>
        <p:txBody>
          <a:bodyPr wrap="none" rtlCol="0">
            <a:spAutoFit/>
          </a:bodyPr>
          <a:lstStyle/>
          <a:p>
            <a:pPr algn="l"/>
            <a:r>
              <a:rPr lang="en-US" altLang="ko-KR">
                <a:latin typeface="Consolas" panose="020B0609020204030204" pitchFamily="49" charset="0"/>
              </a:rPr>
              <a:t>(5,3)</a:t>
            </a:r>
            <a:endParaRPr lang="ko-KR" altLang="en-US">
              <a:latin typeface="Consolas" panose="020B0609020204030204" pitchFamily="49" charset="0"/>
            </a:endParaRPr>
          </a:p>
        </p:txBody>
      </p:sp>
      <p:sp>
        <p:nvSpPr>
          <p:cNvPr id="104" name="TextBox 103">
            <a:extLst>
              <a:ext uri="{FF2B5EF4-FFF2-40B4-BE49-F238E27FC236}">
                <a16:creationId xmlns:a16="http://schemas.microsoft.com/office/drawing/2014/main" id="{48E666FD-C3C5-418E-8D20-B7B0EE9B734A}"/>
              </a:ext>
            </a:extLst>
          </p:cNvPr>
          <p:cNvSpPr txBox="1"/>
          <p:nvPr/>
        </p:nvSpPr>
        <p:spPr>
          <a:xfrm>
            <a:off x="4032319" y="4915484"/>
            <a:ext cx="817853" cy="369332"/>
          </a:xfrm>
          <a:prstGeom prst="rect">
            <a:avLst/>
          </a:prstGeom>
          <a:noFill/>
        </p:spPr>
        <p:txBody>
          <a:bodyPr wrap="none" rtlCol="0">
            <a:spAutoFit/>
          </a:bodyPr>
          <a:lstStyle/>
          <a:p>
            <a:pPr algn="l"/>
            <a:r>
              <a:rPr lang="en-US" altLang="ko-KR">
                <a:latin typeface="Consolas" panose="020B0609020204030204" pitchFamily="49" charset="0"/>
              </a:rPr>
              <a:t>(5,2)</a:t>
            </a:r>
            <a:endParaRPr lang="ko-KR" altLang="en-US">
              <a:latin typeface="Consolas" panose="020B0609020204030204" pitchFamily="49" charset="0"/>
            </a:endParaRPr>
          </a:p>
        </p:txBody>
      </p:sp>
      <p:sp>
        <p:nvSpPr>
          <p:cNvPr id="105" name="TextBox 104">
            <a:extLst>
              <a:ext uri="{FF2B5EF4-FFF2-40B4-BE49-F238E27FC236}">
                <a16:creationId xmlns:a16="http://schemas.microsoft.com/office/drawing/2014/main" id="{AAF5CB97-0A18-47B7-9E62-A307B4D3BA9F}"/>
              </a:ext>
            </a:extLst>
          </p:cNvPr>
          <p:cNvSpPr txBox="1"/>
          <p:nvPr/>
        </p:nvSpPr>
        <p:spPr>
          <a:xfrm>
            <a:off x="3004689" y="6129426"/>
            <a:ext cx="691215" cy="369332"/>
          </a:xfrm>
          <a:prstGeom prst="rect">
            <a:avLst/>
          </a:prstGeom>
          <a:noFill/>
        </p:spPr>
        <p:txBody>
          <a:bodyPr wrap="none" rtlCol="0">
            <a:spAutoFit/>
          </a:bodyPr>
          <a:lstStyle/>
          <a:p>
            <a:pPr algn="l"/>
            <a:r>
              <a:rPr lang="en-US" altLang="ko-KR">
                <a:latin typeface="Consolas" panose="020B0609020204030204" pitchFamily="49" charset="0"/>
              </a:rPr>
              <a:t>(2,)</a:t>
            </a:r>
            <a:endParaRPr lang="ko-KR" altLang="en-US">
              <a:latin typeface="Consolas" panose="020B0609020204030204" pitchFamily="49" charset="0"/>
            </a:endParaRPr>
          </a:p>
        </p:txBody>
      </p:sp>
      <p:sp>
        <p:nvSpPr>
          <p:cNvPr id="106" name="TextBox 105">
            <a:extLst>
              <a:ext uri="{FF2B5EF4-FFF2-40B4-BE49-F238E27FC236}">
                <a16:creationId xmlns:a16="http://schemas.microsoft.com/office/drawing/2014/main" id="{766B7731-0442-4065-9BEC-ED1F67FFAAF3}"/>
              </a:ext>
            </a:extLst>
          </p:cNvPr>
          <p:cNvSpPr txBox="1"/>
          <p:nvPr/>
        </p:nvSpPr>
        <p:spPr>
          <a:xfrm>
            <a:off x="5001463" y="4938228"/>
            <a:ext cx="817853" cy="369332"/>
          </a:xfrm>
          <a:prstGeom prst="rect">
            <a:avLst/>
          </a:prstGeom>
          <a:noFill/>
        </p:spPr>
        <p:txBody>
          <a:bodyPr wrap="none" rtlCol="0">
            <a:spAutoFit/>
          </a:bodyPr>
          <a:lstStyle/>
          <a:p>
            <a:pPr algn="l"/>
            <a:r>
              <a:rPr lang="en-US" altLang="ko-KR">
                <a:latin typeface="Consolas" panose="020B0609020204030204" pitchFamily="49" charset="0"/>
              </a:rPr>
              <a:t>(5,2)</a:t>
            </a:r>
            <a:endParaRPr lang="ko-KR" altLang="en-US">
              <a:latin typeface="Consolas" panose="020B0609020204030204" pitchFamily="49" charset="0"/>
            </a:endParaRPr>
          </a:p>
        </p:txBody>
      </p:sp>
      <p:sp>
        <p:nvSpPr>
          <p:cNvPr id="107" name="TextBox 106">
            <a:extLst>
              <a:ext uri="{FF2B5EF4-FFF2-40B4-BE49-F238E27FC236}">
                <a16:creationId xmlns:a16="http://schemas.microsoft.com/office/drawing/2014/main" id="{48349098-6A51-48B2-B678-21ED5F200F50}"/>
              </a:ext>
            </a:extLst>
          </p:cNvPr>
          <p:cNvSpPr txBox="1"/>
          <p:nvPr/>
        </p:nvSpPr>
        <p:spPr>
          <a:xfrm>
            <a:off x="5757904" y="4399627"/>
            <a:ext cx="817853" cy="369332"/>
          </a:xfrm>
          <a:prstGeom prst="rect">
            <a:avLst/>
          </a:prstGeom>
          <a:noFill/>
        </p:spPr>
        <p:txBody>
          <a:bodyPr wrap="none" rtlCol="0">
            <a:spAutoFit/>
          </a:bodyPr>
          <a:lstStyle/>
          <a:p>
            <a:pPr algn="l"/>
            <a:r>
              <a:rPr lang="en-US" altLang="ko-KR">
                <a:latin typeface="Consolas" panose="020B0609020204030204" pitchFamily="49" charset="0"/>
              </a:rPr>
              <a:t>(2,1)</a:t>
            </a:r>
            <a:endParaRPr lang="ko-KR" altLang="en-US">
              <a:latin typeface="Consolas" panose="020B0609020204030204" pitchFamily="49" charset="0"/>
            </a:endParaRPr>
          </a:p>
        </p:txBody>
      </p:sp>
      <p:sp>
        <p:nvSpPr>
          <p:cNvPr id="108" name="TextBox 107">
            <a:extLst>
              <a:ext uri="{FF2B5EF4-FFF2-40B4-BE49-F238E27FC236}">
                <a16:creationId xmlns:a16="http://schemas.microsoft.com/office/drawing/2014/main" id="{BB168E5E-33EF-4B66-BFB7-FE9C510999F1}"/>
              </a:ext>
            </a:extLst>
          </p:cNvPr>
          <p:cNvSpPr txBox="1"/>
          <p:nvPr/>
        </p:nvSpPr>
        <p:spPr>
          <a:xfrm>
            <a:off x="6263261" y="6089569"/>
            <a:ext cx="415498" cy="369332"/>
          </a:xfrm>
          <a:prstGeom prst="rect">
            <a:avLst/>
          </a:prstGeom>
          <a:noFill/>
        </p:spPr>
        <p:txBody>
          <a:bodyPr wrap="none" rtlCol="0">
            <a:spAutoFit/>
          </a:bodyPr>
          <a:lstStyle/>
          <a:p>
            <a:pPr algn="l"/>
            <a:r>
              <a:rPr lang="ko-KR" altLang="en-US">
                <a:latin typeface="Consolas" panose="020B0609020204030204" pitchFamily="49" charset="0"/>
              </a:rPr>
              <a:t>값</a:t>
            </a:r>
          </a:p>
        </p:txBody>
      </p:sp>
      <p:sp>
        <p:nvSpPr>
          <p:cNvPr id="109" name="TextBox 108">
            <a:extLst>
              <a:ext uri="{FF2B5EF4-FFF2-40B4-BE49-F238E27FC236}">
                <a16:creationId xmlns:a16="http://schemas.microsoft.com/office/drawing/2014/main" id="{948084E8-87E5-44E5-8F74-C1F51296A165}"/>
              </a:ext>
            </a:extLst>
          </p:cNvPr>
          <p:cNvSpPr txBox="1"/>
          <p:nvPr/>
        </p:nvSpPr>
        <p:spPr>
          <a:xfrm>
            <a:off x="7717729" y="5076244"/>
            <a:ext cx="817853" cy="369332"/>
          </a:xfrm>
          <a:prstGeom prst="rect">
            <a:avLst/>
          </a:prstGeom>
          <a:noFill/>
        </p:spPr>
        <p:txBody>
          <a:bodyPr wrap="none" rtlCol="0">
            <a:spAutoFit/>
          </a:bodyPr>
          <a:lstStyle/>
          <a:p>
            <a:pPr algn="l"/>
            <a:r>
              <a:rPr lang="en-US" altLang="ko-KR">
                <a:latin typeface="Consolas" panose="020B0609020204030204" pitchFamily="49" charset="0"/>
              </a:rPr>
              <a:t>(5,1)</a:t>
            </a:r>
            <a:endParaRPr lang="ko-KR" altLang="en-US">
              <a:latin typeface="Consolas" panose="020B0609020204030204" pitchFamily="49" charset="0"/>
            </a:endParaRPr>
          </a:p>
        </p:txBody>
      </p:sp>
      <p:sp>
        <p:nvSpPr>
          <p:cNvPr id="4" name="텍스트 개체 틀 3">
            <a:extLst>
              <a:ext uri="{FF2B5EF4-FFF2-40B4-BE49-F238E27FC236}">
                <a16:creationId xmlns:a16="http://schemas.microsoft.com/office/drawing/2014/main" id="{97A06EC1-74D5-4696-84D6-1AE0F9AC8CBF}"/>
              </a:ext>
            </a:extLst>
          </p:cNvPr>
          <p:cNvSpPr>
            <a:spLocks noGrp="1"/>
          </p:cNvSpPr>
          <p:nvPr>
            <p:ph type="body" sz="quarter" idx="19"/>
          </p:nvPr>
        </p:nvSpPr>
        <p:spPr/>
        <p:txBody>
          <a:bodyPr/>
          <a:lstStyle/>
          <a:p>
            <a:r>
              <a:rPr lang="ko-KR" altLang="en-US" sz="2400" b="1">
                <a:solidFill>
                  <a:srgbClr val="000000"/>
                </a:solidFill>
              </a:rPr>
              <a:t>하나의 층에 여러개의 뉴런 사용</a:t>
            </a:r>
            <a:endParaRPr lang="ko-KR" altLang="en-US"/>
          </a:p>
        </p:txBody>
      </p:sp>
      <p:sp>
        <p:nvSpPr>
          <p:cNvPr id="6" name="텍스트 개체 틀 6">
            <a:extLst>
              <a:ext uri="{FF2B5EF4-FFF2-40B4-BE49-F238E27FC236}">
                <a16:creationId xmlns:a16="http://schemas.microsoft.com/office/drawing/2014/main" id="{2AD65A18-A4FE-437E-AC54-2BA278EFE5F5}"/>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396808527"/>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그룹 9">
            <a:extLst>
              <a:ext uri="{FF2B5EF4-FFF2-40B4-BE49-F238E27FC236}">
                <a16:creationId xmlns:a16="http://schemas.microsoft.com/office/drawing/2014/main" id="{91E4F0C8-5A19-40A0-A812-2CF4624B508A}"/>
              </a:ext>
            </a:extLst>
          </p:cNvPr>
          <p:cNvGrpSpPr/>
          <p:nvPr/>
        </p:nvGrpSpPr>
        <p:grpSpPr>
          <a:xfrm>
            <a:off x="2047133" y="963365"/>
            <a:ext cx="6276077" cy="5286992"/>
            <a:chOff x="2325878" y="1138166"/>
            <a:chExt cx="6276077" cy="5286992"/>
          </a:xfrm>
        </p:grpSpPr>
        <mc:AlternateContent xmlns:mc="http://schemas.openxmlformats.org/markup-compatibility/2006" xmlns:a14="http://schemas.microsoft.com/office/drawing/2010/main">
          <mc:Choice Requires="a14">
            <p:sp>
              <p:nvSpPr>
                <p:cNvPr id="74" name="타원 73">
                  <a:extLst>
                    <a:ext uri="{FF2B5EF4-FFF2-40B4-BE49-F238E27FC236}">
                      <a16:creationId xmlns:a16="http://schemas.microsoft.com/office/drawing/2014/main" id="{FE9B75D3-9FCA-4956-9C18-E9535AE5D052}"/>
                    </a:ext>
                  </a:extLst>
                </p:cNvPr>
                <p:cNvSpPr/>
                <p:nvPr/>
              </p:nvSpPr>
              <p:spPr>
                <a:xfrm>
                  <a:off x="2436830" y="1725739"/>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708" i="1">
                                <a:solidFill>
                                  <a:schemeClr val="tx1"/>
                                </a:solidFill>
                                <a:latin typeface="Cambria Math" panose="02040503050406030204" pitchFamily="18" charset="0"/>
                              </a:rPr>
                            </m:ctrlPr>
                          </m:sSubPr>
                          <m:e>
                            <m:r>
                              <m:rPr>
                                <m:sty m:val="p"/>
                              </m:rPr>
                              <a:rPr lang="en-US" altLang="ko-KR" sz="1708" i="1">
                                <a:solidFill>
                                  <a:schemeClr val="tx1"/>
                                </a:solidFill>
                                <a:latin typeface="Cambria Math" panose="02040503050406030204" pitchFamily="18" charset="0"/>
                              </a:rPr>
                              <m:t>x</m:t>
                            </m:r>
                          </m:e>
                          <m:sub>
                            <m:r>
                              <a:rPr lang="en-US" altLang="ko-KR" sz="1708" i="1">
                                <a:solidFill>
                                  <a:schemeClr val="tx1"/>
                                </a:solidFill>
                                <a:latin typeface="Cambria Math" panose="02040503050406030204" pitchFamily="18" charset="0"/>
                              </a:rPr>
                              <m:t>1</m:t>
                            </m:r>
                          </m:sub>
                        </m:sSub>
                      </m:oMath>
                    </m:oMathPara>
                  </a14:m>
                  <a:endParaRPr lang="ko-KR" altLang="en-US" sz="1708">
                    <a:solidFill>
                      <a:schemeClr val="tx1"/>
                    </a:solidFill>
                    <a:latin typeface="Consolas" panose="020B0609020204030204" pitchFamily="49" charset="0"/>
                  </a:endParaRPr>
                </a:p>
              </p:txBody>
            </p:sp>
          </mc:Choice>
          <mc:Fallback xmlns="">
            <p:sp>
              <p:nvSpPr>
                <p:cNvPr id="74" name="타원 73">
                  <a:extLst>
                    <a:ext uri="{FF2B5EF4-FFF2-40B4-BE49-F238E27FC236}">
                      <a16:creationId xmlns:a16="http://schemas.microsoft.com/office/drawing/2014/main" id="{FE9B75D3-9FCA-4956-9C18-E9535AE5D052}"/>
                    </a:ext>
                  </a:extLst>
                </p:cNvPr>
                <p:cNvSpPr>
                  <a:spLocks noRot="1" noChangeAspect="1" noMove="1" noResize="1" noEditPoints="1" noAdjustHandles="1" noChangeArrowheads="1" noChangeShapeType="1" noTextEdit="1"/>
                </p:cNvSpPr>
                <p:nvPr/>
              </p:nvSpPr>
              <p:spPr>
                <a:xfrm>
                  <a:off x="2436830" y="1725739"/>
                  <a:ext cx="455934" cy="455934"/>
                </a:xfrm>
                <a:prstGeom prst="ellipse">
                  <a:avLst/>
                </a:prstGeom>
                <a:blipFill>
                  <a:blip r:embed="rId3"/>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9" name="타원 78">
                  <a:extLst>
                    <a:ext uri="{FF2B5EF4-FFF2-40B4-BE49-F238E27FC236}">
                      <a16:creationId xmlns:a16="http://schemas.microsoft.com/office/drawing/2014/main" id="{C23631DE-4B06-4B49-95FE-70ECB41B3758}"/>
                    </a:ext>
                  </a:extLst>
                </p:cNvPr>
                <p:cNvSpPr/>
                <p:nvPr/>
              </p:nvSpPr>
              <p:spPr>
                <a:xfrm>
                  <a:off x="2436830" y="2534910"/>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708" i="1">
                                <a:solidFill>
                                  <a:schemeClr val="tx1"/>
                                </a:solidFill>
                                <a:latin typeface="Cambria Math" panose="02040503050406030204" pitchFamily="18" charset="0"/>
                              </a:rPr>
                            </m:ctrlPr>
                          </m:sSubPr>
                          <m:e>
                            <m:r>
                              <m:rPr>
                                <m:sty m:val="p"/>
                              </m:rPr>
                              <a:rPr lang="en-US" altLang="ko-KR" sz="1708" i="1">
                                <a:solidFill>
                                  <a:schemeClr val="tx1"/>
                                </a:solidFill>
                                <a:latin typeface="Cambria Math" panose="02040503050406030204" pitchFamily="18" charset="0"/>
                              </a:rPr>
                              <m:t>x</m:t>
                            </m:r>
                          </m:e>
                          <m:sub>
                            <m:r>
                              <a:rPr lang="en-US" altLang="ko-KR" sz="1708" i="1">
                                <a:solidFill>
                                  <a:schemeClr val="tx1"/>
                                </a:solidFill>
                                <a:latin typeface="Cambria Math" panose="02040503050406030204" pitchFamily="18" charset="0"/>
                              </a:rPr>
                              <m:t>2</m:t>
                            </m:r>
                          </m:sub>
                        </m:sSub>
                      </m:oMath>
                    </m:oMathPara>
                  </a14:m>
                  <a:endParaRPr lang="ko-KR" altLang="en-US" sz="1708">
                    <a:solidFill>
                      <a:schemeClr val="tx1"/>
                    </a:solidFill>
                    <a:latin typeface="Consolas" panose="020B0609020204030204" pitchFamily="49" charset="0"/>
                  </a:endParaRPr>
                </a:p>
              </p:txBody>
            </p:sp>
          </mc:Choice>
          <mc:Fallback xmlns="">
            <p:sp>
              <p:nvSpPr>
                <p:cNvPr id="79" name="타원 78">
                  <a:extLst>
                    <a:ext uri="{FF2B5EF4-FFF2-40B4-BE49-F238E27FC236}">
                      <a16:creationId xmlns:a16="http://schemas.microsoft.com/office/drawing/2014/main" id="{C23631DE-4B06-4B49-95FE-70ECB41B3758}"/>
                    </a:ext>
                  </a:extLst>
                </p:cNvPr>
                <p:cNvSpPr>
                  <a:spLocks noRot="1" noChangeAspect="1" noMove="1" noResize="1" noEditPoints="1" noAdjustHandles="1" noChangeArrowheads="1" noChangeShapeType="1" noTextEdit="1"/>
                </p:cNvSpPr>
                <p:nvPr/>
              </p:nvSpPr>
              <p:spPr>
                <a:xfrm>
                  <a:off x="2436830" y="2534910"/>
                  <a:ext cx="455934" cy="455934"/>
                </a:xfrm>
                <a:prstGeom prst="ellipse">
                  <a:avLst/>
                </a:prstGeom>
                <a:blipFill>
                  <a:blip r:embed="rId4"/>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4" name="타원 103">
                  <a:extLst>
                    <a:ext uri="{FF2B5EF4-FFF2-40B4-BE49-F238E27FC236}">
                      <a16:creationId xmlns:a16="http://schemas.microsoft.com/office/drawing/2014/main" id="{D9933C71-B651-4F3F-B0E0-2E651AFD6714}"/>
                    </a:ext>
                  </a:extLst>
                </p:cNvPr>
                <p:cNvSpPr/>
                <p:nvPr/>
              </p:nvSpPr>
              <p:spPr>
                <a:xfrm>
                  <a:off x="4375938" y="1965545"/>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708" i="1">
                                <a:solidFill>
                                  <a:schemeClr val="tx1"/>
                                </a:solidFill>
                                <a:latin typeface="Cambria Math" panose="02040503050406030204" pitchFamily="18" charset="0"/>
                              </a:rPr>
                            </m:ctrlPr>
                          </m:sSubPr>
                          <m:e>
                            <m:r>
                              <a:rPr lang="en-US" altLang="ko-KR" sz="1708" i="1">
                                <a:solidFill>
                                  <a:schemeClr val="tx1"/>
                                </a:solidFill>
                                <a:latin typeface="Cambria Math" panose="02040503050406030204" pitchFamily="18" charset="0"/>
                              </a:rPr>
                              <m:t>𝑧</m:t>
                            </m:r>
                          </m:e>
                          <m:sub>
                            <m:r>
                              <a:rPr lang="en-US" altLang="ko-KR" sz="1708" i="1">
                                <a:solidFill>
                                  <a:schemeClr val="tx1"/>
                                </a:solidFill>
                                <a:latin typeface="Cambria Math" panose="02040503050406030204" pitchFamily="18" charset="0"/>
                              </a:rPr>
                              <m:t>1</m:t>
                            </m:r>
                          </m:sub>
                        </m:sSub>
                      </m:oMath>
                    </m:oMathPara>
                  </a14:m>
                  <a:endParaRPr lang="ko-KR" altLang="en-US" sz="1708">
                    <a:solidFill>
                      <a:schemeClr val="tx1"/>
                    </a:solidFill>
                    <a:latin typeface="Consolas" panose="020B0609020204030204" pitchFamily="49" charset="0"/>
                  </a:endParaRPr>
                </a:p>
              </p:txBody>
            </p:sp>
          </mc:Choice>
          <mc:Fallback xmlns="">
            <p:sp>
              <p:nvSpPr>
                <p:cNvPr id="104" name="타원 103">
                  <a:extLst>
                    <a:ext uri="{FF2B5EF4-FFF2-40B4-BE49-F238E27FC236}">
                      <a16:creationId xmlns:a16="http://schemas.microsoft.com/office/drawing/2014/main" id="{D9933C71-B651-4F3F-B0E0-2E651AFD6714}"/>
                    </a:ext>
                  </a:extLst>
                </p:cNvPr>
                <p:cNvSpPr>
                  <a:spLocks noRot="1" noChangeAspect="1" noMove="1" noResize="1" noEditPoints="1" noAdjustHandles="1" noChangeArrowheads="1" noChangeShapeType="1" noTextEdit="1"/>
                </p:cNvSpPr>
                <p:nvPr/>
              </p:nvSpPr>
              <p:spPr>
                <a:xfrm>
                  <a:off x="4375938" y="1965545"/>
                  <a:ext cx="455934" cy="455934"/>
                </a:xfrm>
                <a:prstGeom prst="ellipse">
                  <a:avLst/>
                </a:prstGeom>
                <a:blipFill>
                  <a:blip r:embed="rId5"/>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5" name="타원 104">
                  <a:extLst>
                    <a:ext uri="{FF2B5EF4-FFF2-40B4-BE49-F238E27FC236}">
                      <a16:creationId xmlns:a16="http://schemas.microsoft.com/office/drawing/2014/main" id="{1A508C7A-07E2-4DE7-832A-A13CC4B5F239}"/>
                    </a:ext>
                  </a:extLst>
                </p:cNvPr>
                <p:cNvSpPr/>
                <p:nvPr/>
              </p:nvSpPr>
              <p:spPr>
                <a:xfrm>
                  <a:off x="4375939" y="3378893"/>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708" i="1">
                                <a:solidFill>
                                  <a:schemeClr val="tx1"/>
                                </a:solidFill>
                                <a:latin typeface="Cambria Math" panose="02040503050406030204" pitchFamily="18" charset="0"/>
                              </a:rPr>
                            </m:ctrlPr>
                          </m:sSubPr>
                          <m:e>
                            <m:r>
                              <m:rPr>
                                <m:sty m:val="p"/>
                              </m:rPr>
                              <a:rPr lang="en-US" altLang="ko-KR" sz="1708" i="1">
                                <a:solidFill>
                                  <a:schemeClr val="tx1"/>
                                </a:solidFill>
                                <a:latin typeface="Cambria Math" panose="02040503050406030204" pitchFamily="18" charset="0"/>
                              </a:rPr>
                              <m:t>z</m:t>
                            </m:r>
                          </m:e>
                          <m:sub>
                            <m:r>
                              <a:rPr lang="en-US" altLang="ko-KR" sz="1708" i="1">
                                <a:solidFill>
                                  <a:schemeClr val="tx1"/>
                                </a:solidFill>
                                <a:latin typeface="Cambria Math" panose="02040503050406030204" pitchFamily="18" charset="0"/>
                              </a:rPr>
                              <m:t>2</m:t>
                            </m:r>
                          </m:sub>
                        </m:sSub>
                      </m:oMath>
                    </m:oMathPara>
                  </a14:m>
                  <a:endParaRPr lang="ko-KR" altLang="en-US" sz="1708">
                    <a:solidFill>
                      <a:schemeClr val="tx1"/>
                    </a:solidFill>
                    <a:latin typeface="Consolas" panose="020B0609020204030204" pitchFamily="49" charset="0"/>
                  </a:endParaRPr>
                </a:p>
              </p:txBody>
            </p:sp>
          </mc:Choice>
          <mc:Fallback xmlns="">
            <p:sp>
              <p:nvSpPr>
                <p:cNvPr id="105" name="타원 104">
                  <a:extLst>
                    <a:ext uri="{FF2B5EF4-FFF2-40B4-BE49-F238E27FC236}">
                      <a16:creationId xmlns:a16="http://schemas.microsoft.com/office/drawing/2014/main" id="{1A508C7A-07E2-4DE7-832A-A13CC4B5F239}"/>
                    </a:ext>
                  </a:extLst>
                </p:cNvPr>
                <p:cNvSpPr>
                  <a:spLocks noRot="1" noChangeAspect="1" noMove="1" noResize="1" noEditPoints="1" noAdjustHandles="1" noChangeArrowheads="1" noChangeShapeType="1" noTextEdit="1"/>
                </p:cNvSpPr>
                <p:nvPr/>
              </p:nvSpPr>
              <p:spPr>
                <a:xfrm>
                  <a:off x="4375939" y="3378893"/>
                  <a:ext cx="455934" cy="455934"/>
                </a:xfrm>
                <a:prstGeom prst="ellipse">
                  <a:avLst/>
                </a:prstGeom>
                <a:blipFill>
                  <a:blip r:embed="rId6"/>
                  <a:stretch>
                    <a:fillRect/>
                  </a:stretch>
                </a:blipFill>
                <a:ln>
                  <a:solidFill>
                    <a:srgbClr val="FFC000"/>
                  </a:solidFill>
                </a:ln>
              </p:spPr>
              <p:txBody>
                <a:bodyPr/>
                <a:lstStyle/>
                <a:p>
                  <a:r>
                    <a:rPr lang="ko-KR" altLang="en-US">
                      <a:noFill/>
                    </a:rPr>
                    <a:t> </a:t>
                  </a:r>
                </a:p>
              </p:txBody>
            </p:sp>
          </mc:Fallback>
        </mc:AlternateContent>
        <p:sp>
          <p:nvSpPr>
            <p:cNvPr id="106" name="타원 105">
              <a:extLst>
                <a:ext uri="{FF2B5EF4-FFF2-40B4-BE49-F238E27FC236}">
                  <a16:creationId xmlns:a16="http://schemas.microsoft.com/office/drawing/2014/main" id="{E53B8DE9-1C11-485D-9479-18A1CF67F729}"/>
                </a:ext>
              </a:extLst>
            </p:cNvPr>
            <p:cNvSpPr/>
            <p:nvPr/>
          </p:nvSpPr>
          <p:spPr>
            <a:xfrm>
              <a:off x="4831873" y="2083969"/>
              <a:ext cx="219084" cy="219084"/>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7" name="타원 106">
              <a:extLst>
                <a:ext uri="{FF2B5EF4-FFF2-40B4-BE49-F238E27FC236}">
                  <a16:creationId xmlns:a16="http://schemas.microsoft.com/office/drawing/2014/main" id="{5A48C7FD-2A8B-44FB-9261-D298A3B3A2F6}"/>
                </a:ext>
              </a:extLst>
            </p:cNvPr>
            <p:cNvSpPr/>
            <p:nvPr/>
          </p:nvSpPr>
          <p:spPr>
            <a:xfrm>
              <a:off x="4831874" y="3497317"/>
              <a:ext cx="219084" cy="219084"/>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8" name="타원 107">
              <a:extLst>
                <a:ext uri="{FF2B5EF4-FFF2-40B4-BE49-F238E27FC236}">
                  <a16:creationId xmlns:a16="http://schemas.microsoft.com/office/drawing/2014/main" id="{B56541D4-A39E-4CA4-9740-283DCB9DD671}"/>
                </a:ext>
              </a:extLst>
            </p:cNvPr>
            <p:cNvSpPr/>
            <p:nvPr/>
          </p:nvSpPr>
          <p:spPr>
            <a:xfrm>
              <a:off x="6237465" y="3378893"/>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9" name="타원 108">
              <a:extLst>
                <a:ext uri="{FF2B5EF4-FFF2-40B4-BE49-F238E27FC236}">
                  <a16:creationId xmlns:a16="http://schemas.microsoft.com/office/drawing/2014/main" id="{CA37C19D-1826-4911-A998-2815C56D36D0}"/>
                </a:ext>
              </a:extLst>
            </p:cNvPr>
            <p:cNvSpPr/>
            <p:nvPr/>
          </p:nvSpPr>
          <p:spPr>
            <a:xfrm>
              <a:off x="6693398" y="3497317"/>
              <a:ext cx="219084" cy="219084"/>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10" name="직선 화살표 연결선 109">
              <a:extLst>
                <a:ext uri="{FF2B5EF4-FFF2-40B4-BE49-F238E27FC236}">
                  <a16:creationId xmlns:a16="http://schemas.microsoft.com/office/drawing/2014/main" id="{5F05190B-4114-46E2-B14B-EB7E0F9AFB5E}"/>
                </a:ext>
              </a:extLst>
            </p:cNvPr>
            <p:cNvCxnSpPr>
              <a:stCxn id="74" idx="6"/>
              <a:endCxn id="104" idx="2"/>
            </p:cNvCxnSpPr>
            <p:nvPr/>
          </p:nvCxnSpPr>
          <p:spPr>
            <a:xfrm>
              <a:off x="2892763" y="1953707"/>
              <a:ext cx="1483175" cy="23980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직선 화살표 연결선 110">
              <a:extLst>
                <a:ext uri="{FF2B5EF4-FFF2-40B4-BE49-F238E27FC236}">
                  <a16:creationId xmlns:a16="http://schemas.microsoft.com/office/drawing/2014/main" id="{8CE821C0-099C-41DA-A4ED-056A6DA64033}"/>
                </a:ext>
              </a:extLst>
            </p:cNvPr>
            <p:cNvCxnSpPr>
              <a:cxnSpLocks/>
              <a:stCxn id="79" idx="6"/>
              <a:endCxn id="105" idx="2"/>
            </p:cNvCxnSpPr>
            <p:nvPr/>
          </p:nvCxnSpPr>
          <p:spPr>
            <a:xfrm>
              <a:off x="2892763" y="2762877"/>
              <a:ext cx="1483176" cy="84398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직선 화살표 연결선 111">
              <a:extLst>
                <a:ext uri="{FF2B5EF4-FFF2-40B4-BE49-F238E27FC236}">
                  <a16:creationId xmlns:a16="http://schemas.microsoft.com/office/drawing/2014/main" id="{9ECEBFDB-9DD2-413E-A5F5-FC0EF43E84D3}"/>
                </a:ext>
              </a:extLst>
            </p:cNvPr>
            <p:cNvCxnSpPr>
              <a:cxnSpLocks/>
              <a:stCxn id="79" idx="6"/>
              <a:endCxn id="104" idx="2"/>
            </p:cNvCxnSpPr>
            <p:nvPr/>
          </p:nvCxnSpPr>
          <p:spPr>
            <a:xfrm flipV="1">
              <a:off x="2892763" y="2193512"/>
              <a:ext cx="1483175" cy="56936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직선 화살표 연결선 112">
              <a:extLst>
                <a:ext uri="{FF2B5EF4-FFF2-40B4-BE49-F238E27FC236}">
                  <a16:creationId xmlns:a16="http://schemas.microsoft.com/office/drawing/2014/main" id="{E9C2CC26-094E-473A-81E3-C60766F67AEF}"/>
                </a:ext>
              </a:extLst>
            </p:cNvPr>
            <p:cNvCxnSpPr>
              <a:cxnSpLocks/>
              <a:stCxn id="74" idx="6"/>
              <a:endCxn id="105" idx="2"/>
            </p:cNvCxnSpPr>
            <p:nvPr/>
          </p:nvCxnSpPr>
          <p:spPr>
            <a:xfrm>
              <a:off x="2892763" y="1953707"/>
              <a:ext cx="1483176" cy="165315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직선 화살표 연결선 113">
              <a:extLst>
                <a:ext uri="{FF2B5EF4-FFF2-40B4-BE49-F238E27FC236}">
                  <a16:creationId xmlns:a16="http://schemas.microsoft.com/office/drawing/2014/main" id="{381E055A-B508-4965-983E-4F05CB363AB8}"/>
                </a:ext>
              </a:extLst>
            </p:cNvPr>
            <p:cNvCxnSpPr>
              <a:cxnSpLocks/>
              <a:stCxn id="106" idx="6"/>
              <a:endCxn id="108" idx="2"/>
            </p:cNvCxnSpPr>
            <p:nvPr/>
          </p:nvCxnSpPr>
          <p:spPr>
            <a:xfrm>
              <a:off x="5050957" y="2193512"/>
              <a:ext cx="1186508" cy="141334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직선 화살표 연결선 114">
              <a:extLst>
                <a:ext uri="{FF2B5EF4-FFF2-40B4-BE49-F238E27FC236}">
                  <a16:creationId xmlns:a16="http://schemas.microsoft.com/office/drawing/2014/main" id="{6598EA1C-B3C0-4D70-882C-A84322F2604D}"/>
                </a:ext>
              </a:extLst>
            </p:cNvPr>
            <p:cNvCxnSpPr>
              <a:cxnSpLocks/>
              <a:stCxn id="107" idx="6"/>
              <a:endCxn id="108" idx="2"/>
            </p:cNvCxnSpPr>
            <p:nvPr/>
          </p:nvCxnSpPr>
          <p:spPr>
            <a:xfrm>
              <a:off x="5050958" y="3606860"/>
              <a:ext cx="1186507" cy="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직선 화살표 연결선 115">
              <a:extLst>
                <a:ext uri="{FF2B5EF4-FFF2-40B4-BE49-F238E27FC236}">
                  <a16:creationId xmlns:a16="http://schemas.microsoft.com/office/drawing/2014/main" id="{0FFFE120-56DB-4E1C-97B4-AA82EE1FDA7D}"/>
                </a:ext>
              </a:extLst>
            </p:cNvPr>
            <p:cNvCxnSpPr>
              <a:cxnSpLocks/>
              <a:stCxn id="109" idx="6"/>
            </p:cNvCxnSpPr>
            <p:nvPr/>
          </p:nvCxnSpPr>
          <p:spPr>
            <a:xfrm>
              <a:off x="6912483" y="3606860"/>
              <a:ext cx="757915"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7" name="TextBox 116">
              <a:extLst>
                <a:ext uri="{FF2B5EF4-FFF2-40B4-BE49-F238E27FC236}">
                  <a16:creationId xmlns:a16="http://schemas.microsoft.com/office/drawing/2014/main" id="{507E466C-AF6D-4A3B-874F-7A09F9018FAD}"/>
                </a:ext>
              </a:extLst>
            </p:cNvPr>
            <p:cNvSpPr txBox="1"/>
            <p:nvPr/>
          </p:nvSpPr>
          <p:spPr>
            <a:xfrm>
              <a:off x="2379465" y="5443515"/>
              <a:ext cx="800219" cy="338554"/>
            </a:xfrm>
            <a:prstGeom prst="rect">
              <a:avLst/>
            </a:prstGeom>
            <a:noFill/>
          </p:spPr>
          <p:txBody>
            <a:bodyPr wrap="none" rtlCol="0">
              <a:spAutoFit/>
            </a:bodyPr>
            <a:lstStyle/>
            <a:p>
              <a:pPr algn="l"/>
              <a:r>
                <a:rPr lang="ko-KR" altLang="en-US" sz="1600" b="1">
                  <a:latin typeface="+mj-ea"/>
                  <a:ea typeface="+mj-ea"/>
                </a:rPr>
                <a:t>입력층</a:t>
              </a:r>
            </a:p>
          </p:txBody>
        </p:sp>
        <p:sp>
          <p:nvSpPr>
            <p:cNvPr id="118" name="TextBox 117">
              <a:extLst>
                <a:ext uri="{FF2B5EF4-FFF2-40B4-BE49-F238E27FC236}">
                  <a16:creationId xmlns:a16="http://schemas.microsoft.com/office/drawing/2014/main" id="{8D0EFD4C-11E3-4E5F-8365-5F5F24E60B17}"/>
                </a:ext>
              </a:extLst>
            </p:cNvPr>
            <p:cNvSpPr txBox="1"/>
            <p:nvPr/>
          </p:nvSpPr>
          <p:spPr>
            <a:xfrm>
              <a:off x="4291497" y="5294640"/>
              <a:ext cx="800219" cy="338554"/>
            </a:xfrm>
            <a:prstGeom prst="rect">
              <a:avLst/>
            </a:prstGeom>
            <a:noFill/>
          </p:spPr>
          <p:txBody>
            <a:bodyPr wrap="none" rtlCol="0">
              <a:spAutoFit/>
            </a:bodyPr>
            <a:lstStyle/>
            <a:p>
              <a:pPr algn="l"/>
              <a:r>
                <a:rPr lang="ko-KR" altLang="en-US" sz="1600" b="1">
                  <a:latin typeface="+mj-ea"/>
                  <a:ea typeface="+mj-ea"/>
                </a:rPr>
                <a:t>은닉층</a:t>
              </a:r>
            </a:p>
          </p:txBody>
        </p:sp>
        <p:sp>
          <p:nvSpPr>
            <p:cNvPr id="119" name="TextBox 118">
              <a:extLst>
                <a:ext uri="{FF2B5EF4-FFF2-40B4-BE49-F238E27FC236}">
                  <a16:creationId xmlns:a16="http://schemas.microsoft.com/office/drawing/2014/main" id="{609E7B09-0FBB-4955-84C1-2C3A53409009}"/>
                </a:ext>
              </a:extLst>
            </p:cNvPr>
            <p:cNvSpPr txBox="1"/>
            <p:nvPr/>
          </p:nvSpPr>
          <p:spPr>
            <a:xfrm>
              <a:off x="6101517" y="3893306"/>
              <a:ext cx="800219" cy="338554"/>
            </a:xfrm>
            <a:prstGeom prst="rect">
              <a:avLst/>
            </a:prstGeom>
            <a:noFill/>
          </p:spPr>
          <p:txBody>
            <a:bodyPr wrap="none" rtlCol="0">
              <a:spAutoFit/>
            </a:bodyPr>
            <a:lstStyle/>
            <a:p>
              <a:pPr algn="l"/>
              <a:r>
                <a:rPr lang="ko-KR" altLang="en-US" sz="1600" b="1">
                  <a:latin typeface="+mj-ea"/>
                  <a:ea typeface="+mj-ea"/>
                </a:rPr>
                <a:t>출력층</a:t>
              </a:r>
            </a:p>
          </p:txBody>
        </p:sp>
        <p:sp>
          <p:nvSpPr>
            <p:cNvPr id="120" name="TextBox 119">
              <a:extLst>
                <a:ext uri="{FF2B5EF4-FFF2-40B4-BE49-F238E27FC236}">
                  <a16:creationId xmlns:a16="http://schemas.microsoft.com/office/drawing/2014/main" id="{1BFDC398-17E3-4CF7-AC06-3C208F12B2F1}"/>
                </a:ext>
              </a:extLst>
            </p:cNvPr>
            <p:cNvSpPr txBox="1"/>
            <p:nvPr/>
          </p:nvSpPr>
          <p:spPr>
            <a:xfrm>
              <a:off x="5269141" y="5138633"/>
              <a:ext cx="1108265" cy="584775"/>
            </a:xfrm>
            <a:prstGeom prst="rect">
              <a:avLst/>
            </a:prstGeom>
            <a:noFill/>
          </p:spPr>
          <p:txBody>
            <a:bodyPr wrap="square" rtlCol="0">
              <a:spAutoFit/>
            </a:bodyPr>
            <a:lstStyle/>
            <a:p>
              <a:pPr algn="l"/>
              <a:r>
                <a:rPr lang="ko-KR" altLang="en-US" sz="1600" b="1">
                  <a:latin typeface="+mj-ea"/>
                  <a:ea typeface="+mj-ea"/>
                </a:rPr>
                <a:t>활성화 함수</a:t>
              </a:r>
            </a:p>
          </p:txBody>
        </p:sp>
        <mc:AlternateContent xmlns:mc="http://schemas.openxmlformats.org/markup-compatibility/2006" xmlns:a14="http://schemas.microsoft.com/office/drawing/2010/main">
          <mc:Choice Requires="a14">
            <p:sp>
              <p:nvSpPr>
                <p:cNvPr id="121" name="TextBox 120">
                  <a:extLst>
                    <a:ext uri="{FF2B5EF4-FFF2-40B4-BE49-F238E27FC236}">
                      <a16:creationId xmlns:a16="http://schemas.microsoft.com/office/drawing/2014/main" id="{BA631BB9-206F-486C-BB8D-FA0598380372}"/>
                    </a:ext>
                  </a:extLst>
                </p:cNvPr>
                <p:cNvSpPr txBox="1"/>
                <p:nvPr/>
              </p:nvSpPr>
              <p:spPr>
                <a:xfrm>
                  <a:off x="7780585" y="3423004"/>
                  <a:ext cx="513474" cy="44275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acc>
                          <m:accPr>
                            <m:chr m:val="̂"/>
                            <m:ctrlPr>
                              <a:rPr lang="ko-KR" altLang="en-US" sz="2277" i="1">
                                <a:latin typeface="Cambria Math" panose="02040503050406030204" pitchFamily="18" charset="0"/>
                              </a:rPr>
                            </m:ctrlPr>
                          </m:accPr>
                          <m:e>
                            <m:r>
                              <a:rPr lang="en-US" altLang="ko-KR" sz="2277" i="1">
                                <a:latin typeface="Cambria Math" panose="02040503050406030204" pitchFamily="18" charset="0"/>
                              </a:rPr>
                              <m:t>𝑦</m:t>
                            </m:r>
                          </m:e>
                        </m:acc>
                      </m:oMath>
                    </m:oMathPara>
                  </a14:m>
                  <a:endParaRPr lang="ko-KR" altLang="en-US" sz="2277">
                    <a:latin typeface="Consolas" panose="020B0609020204030204" pitchFamily="49" charset="0"/>
                  </a:endParaRPr>
                </a:p>
              </p:txBody>
            </p:sp>
          </mc:Choice>
          <mc:Fallback xmlns="">
            <p:sp>
              <p:nvSpPr>
                <p:cNvPr id="121" name="TextBox 120">
                  <a:extLst>
                    <a:ext uri="{FF2B5EF4-FFF2-40B4-BE49-F238E27FC236}">
                      <a16:creationId xmlns:a16="http://schemas.microsoft.com/office/drawing/2014/main" id="{BA631BB9-206F-486C-BB8D-FA0598380372}"/>
                    </a:ext>
                  </a:extLst>
                </p:cNvPr>
                <p:cNvSpPr txBox="1">
                  <a:spLocks noRot="1" noChangeAspect="1" noMove="1" noResize="1" noEditPoints="1" noAdjustHandles="1" noChangeArrowheads="1" noChangeShapeType="1" noTextEdit="1"/>
                </p:cNvSpPr>
                <p:nvPr/>
              </p:nvSpPr>
              <p:spPr>
                <a:xfrm>
                  <a:off x="7780585" y="3423004"/>
                  <a:ext cx="513474" cy="442750"/>
                </a:xfrm>
                <a:prstGeom prst="rect">
                  <a:avLst/>
                </a:prstGeom>
                <a:blipFill>
                  <a:blip r:embed="rId7"/>
                  <a:stretch>
                    <a:fillRect t="-5556" r="-27381" b="-972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26" name="타원 125">
                  <a:extLst>
                    <a:ext uri="{FF2B5EF4-FFF2-40B4-BE49-F238E27FC236}">
                      <a16:creationId xmlns:a16="http://schemas.microsoft.com/office/drawing/2014/main" id="{6B9A8788-CF32-49A2-AFF7-AB7460AA75AD}"/>
                    </a:ext>
                  </a:extLst>
                </p:cNvPr>
                <p:cNvSpPr/>
                <p:nvPr/>
              </p:nvSpPr>
              <p:spPr>
                <a:xfrm>
                  <a:off x="4375939" y="4749466"/>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708" i="1">
                                <a:solidFill>
                                  <a:schemeClr val="tx1"/>
                                </a:solidFill>
                                <a:latin typeface="Cambria Math" panose="02040503050406030204" pitchFamily="18" charset="0"/>
                              </a:rPr>
                            </m:ctrlPr>
                          </m:sSubPr>
                          <m:e>
                            <m:r>
                              <m:rPr>
                                <m:sty m:val="p"/>
                              </m:rPr>
                              <a:rPr lang="en-US" altLang="ko-KR" sz="1708" i="1">
                                <a:solidFill>
                                  <a:schemeClr val="tx1"/>
                                </a:solidFill>
                                <a:latin typeface="Cambria Math" panose="02040503050406030204" pitchFamily="18" charset="0"/>
                              </a:rPr>
                              <m:t>z</m:t>
                            </m:r>
                          </m:e>
                          <m:sub>
                            <m:r>
                              <a:rPr lang="en-US" altLang="ko-KR" sz="1708" i="1">
                                <a:solidFill>
                                  <a:schemeClr val="tx1"/>
                                </a:solidFill>
                                <a:latin typeface="Cambria Math" panose="02040503050406030204" pitchFamily="18" charset="0"/>
                              </a:rPr>
                              <m:t>𝑘</m:t>
                            </m:r>
                          </m:sub>
                        </m:sSub>
                      </m:oMath>
                    </m:oMathPara>
                  </a14:m>
                  <a:endParaRPr lang="ko-KR" altLang="en-US" sz="1708">
                    <a:solidFill>
                      <a:schemeClr val="tx1"/>
                    </a:solidFill>
                    <a:latin typeface="Consolas" panose="020B0609020204030204" pitchFamily="49" charset="0"/>
                  </a:endParaRPr>
                </a:p>
              </p:txBody>
            </p:sp>
          </mc:Choice>
          <mc:Fallback xmlns="">
            <p:sp>
              <p:nvSpPr>
                <p:cNvPr id="126" name="타원 125">
                  <a:extLst>
                    <a:ext uri="{FF2B5EF4-FFF2-40B4-BE49-F238E27FC236}">
                      <a16:creationId xmlns:a16="http://schemas.microsoft.com/office/drawing/2014/main" id="{6B9A8788-CF32-49A2-AFF7-AB7460AA75AD}"/>
                    </a:ext>
                  </a:extLst>
                </p:cNvPr>
                <p:cNvSpPr>
                  <a:spLocks noRot="1" noChangeAspect="1" noMove="1" noResize="1" noEditPoints="1" noAdjustHandles="1" noChangeArrowheads="1" noChangeShapeType="1" noTextEdit="1"/>
                </p:cNvSpPr>
                <p:nvPr/>
              </p:nvSpPr>
              <p:spPr>
                <a:xfrm>
                  <a:off x="4375939" y="4749466"/>
                  <a:ext cx="455934" cy="455934"/>
                </a:xfrm>
                <a:prstGeom prst="ellipse">
                  <a:avLst/>
                </a:prstGeom>
                <a:blipFill>
                  <a:blip r:embed="rId8"/>
                  <a:stretch>
                    <a:fillRect/>
                  </a:stretch>
                </a:blipFill>
                <a:ln>
                  <a:solidFill>
                    <a:srgbClr val="FFC000"/>
                  </a:solidFill>
                </a:ln>
              </p:spPr>
              <p:txBody>
                <a:bodyPr/>
                <a:lstStyle/>
                <a:p>
                  <a:r>
                    <a:rPr lang="ko-KR" altLang="en-US">
                      <a:noFill/>
                    </a:rPr>
                    <a:t> </a:t>
                  </a:r>
                </a:p>
              </p:txBody>
            </p:sp>
          </mc:Fallback>
        </mc:AlternateContent>
        <p:sp>
          <p:nvSpPr>
            <p:cNvPr id="127" name="타원 126">
              <a:extLst>
                <a:ext uri="{FF2B5EF4-FFF2-40B4-BE49-F238E27FC236}">
                  <a16:creationId xmlns:a16="http://schemas.microsoft.com/office/drawing/2014/main" id="{F8C9CB47-3F6F-4398-B96F-E81407FB89B8}"/>
                </a:ext>
              </a:extLst>
            </p:cNvPr>
            <p:cNvSpPr/>
            <p:nvPr/>
          </p:nvSpPr>
          <p:spPr>
            <a:xfrm>
              <a:off x="4831874" y="4867890"/>
              <a:ext cx="219084" cy="219084"/>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28" name="직선 화살표 연결선 127">
              <a:extLst>
                <a:ext uri="{FF2B5EF4-FFF2-40B4-BE49-F238E27FC236}">
                  <a16:creationId xmlns:a16="http://schemas.microsoft.com/office/drawing/2014/main" id="{58E9A7A2-86E0-44B0-BB5D-2D9D3FEB2FC4}"/>
                </a:ext>
              </a:extLst>
            </p:cNvPr>
            <p:cNvCxnSpPr>
              <a:cxnSpLocks/>
              <a:stCxn id="127" idx="6"/>
              <a:endCxn id="108" idx="2"/>
            </p:cNvCxnSpPr>
            <p:nvPr/>
          </p:nvCxnSpPr>
          <p:spPr>
            <a:xfrm flipV="1">
              <a:off x="5050958" y="3606861"/>
              <a:ext cx="1186507" cy="137057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연결선: 구부러짐 18">
              <a:extLst>
                <a:ext uri="{FF2B5EF4-FFF2-40B4-BE49-F238E27FC236}">
                  <a16:creationId xmlns:a16="http://schemas.microsoft.com/office/drawing/2014/main" id="{BF3D6F73-C038-4B50-BF49-3F619B150F16}"/>
                </a:ext>
              </a:extLst>
            </p:cNvPr>
            <p:cNvCxnSpPr>
              <a:cxnSpLocks/>
              <a:stCxn id="109" idx="4"/>
              <a:endCxn id="120" idx="3"/>
            </p:cNvCxnSpPr>
            <p:nvPr/>
          </p:nvCxnSpPr>
          <p:spPr>
            <a:xfrm rot="5400000">
              <a:off x="5732863" y="4360944"/>
              <a:ext cx="1714620" cy="425534"/>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29" name="연결선: 구부러짐 128">
              <a:extLst>
                <a:ext uri="{FF2B5EF4-FFF2-40B4-BE49-F238E27FC236}">
                  <a16:creationId xmlns:a16="http://schemas.microsoft.com/office/drawing/2014/main" id="{8AD5D228-D799-4828-8BC4-5DB383E850BF}"/>
                </a:ext>
              </a:extLst>
            </p:cNvPr>
            <p:cNvCxnSpPr>
              <a:cxnSpLocks/>
              <a:stCxn id="127" idx="5"/>
              <a:endCxn id="120" idx="1"/>
            </p:cNvCxnSpPr>
            <p:nvPr/>
          </p:nvCxnSpPr>
          <p:spPr>
            <a:xfrm rot="16200000" flipH="1">
              <a:off x="4955942" y="5117821"/>
              <a:ext cx="376131" cy="250267"/>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0" name="타원 129">
                  <a:extLst>
                    <a:ext uri="{FF2B5EF4-FFF2-40B4-BE49-F238E27FC236}">
                      <a16:creationId xmlns:a16="http://schemas.microsoft.com/office/drawing/2014/main" id="{0FC0D730-32D2-4333-A735-E40850393D15}"/>
                    </a:ext>
                  </a:extLst>
                </p:cNvPr>
                <p:cNvSpPr/>
                <p:nvPr/>
              </p:nvSpPr>
              <p:spPr>
                <a:xfrm>
                  <a:off x="2436829" y="3344080"/>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708" i="1">
                                <a:solidFill>
                                  <a:schemeClr val="tx1"/>
                                </a:solidFill>
                                <a:latin typeface="Cambria Math" panose="02040503050406030204" pitchFamily="18" charset="0"/>
                              </a:rPr>
                            </m:ctrlPr>
                          </m:sSubPr>
                          <m:e>
                            <m:r>
                              <m:rPr>
                                <m:sty m:val="p"/>
                              </m:rPr>
                              <a:rPr lang="en-US" altLang="ko-KR" sz="1708" i="1">
                                <a:solidFill>
                                  <a:schemeClr val="tx1"/>
                                </a:solidFill>
                                <a:latin typeface="Cambria Math" panose="02040503050406030204" pitchFamily="18" charset="0"/>
                              </a:rPr>
                              <m:t>x</m:t>
                            </m:r>
                          </m:e>
                          <m:sub>
                            <m:r>
                              <a:rPr lang="en-US" altLang="ko-KR" sz="1708" i="1">
                                <a:solidFill>
                                  <a:schemeClr val="tx1"/>
                                </a:solidFill>
                                <a:latin typeface="Cambria Math" panose="02040503050406030204" pitchFamily="18" charset="0"/>
                              </a:rPr>
                              <m:t>3</m:t>
                            </m:r>
                          </m:sub>
                        </m:sSub>
                      </m:oMath>
                    </m:oMathPara>
                  </a14:m>
                  <a:endParaRPr lang="ko-KR" altLang="en-US" sz="1708">
                    <a:solidFill>
                      <a:schemeClr val="tx1"/>
                    </a:solidFill>
                    <a:latin typeface="Consolas" panose="020B0609020204030204" pitchFamily="49" charset="0"/>
                  </a:endParaRPr>
                </a:p>
              </p:txBody>
            </p:sp>
          </mc:Choice>
          <mc:Fallback xmlns="">
            <p:sp>
              <p:nvSpPr>
                <p:cNvPr id="130" name="타원 129">
                  <a:extLst>
                    <a:ext uri="{FF2B5EF4-FFF2-40B4-BE49-F238E27FC236}">
                      <a16:creationId xmlns:a16="http://schemas.microsoft.com/office/drawing/2014/main" id="{0FC0D730-32D2-4333-A735-E40850393D15}"/>
                    </a:ext>
                  </a:extLst>
                </p:cNvPr>
                <p:cNvSpPr>
                  <a:spLocks noRot="1" noChangeAspect="1" noMove="1" noResize="1" noEditPoints="1" noAdjustHandles="1" noChangeArrowheads="1" noChangeShapeType="1" noTextEdit="1"/>
                </p:cNvSpPr>
                <p:nvPr/>
              </p:nvSpPr>
              <p:spPr>
                <a:xfrm>
                  <a:off x="2436829" y="3344080"/>
                  <a:ext cx="455934" cy="455934"/>
                </a:xfrm>
                <a:prstGeom prst="ellipse">
                  <a:avLst/>
                </a:prstGeom>
                <a:blipFill>
                  <a:blip r:embed="rId9"/>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1" name="타원 130">
                  <a:extLst>
                    <a:ext uri="{FF2B5EF4-FFF2-40B4-BE49-F238E27FC236}">
                      <a16:creationId xmlns:a16="http://schemas.microsoft.com/office/drawing/2014/main" id="{63986781-75CF-4C6A-A693-AD55A94CB671}"/>
                    </a:ext>
                  </a:extLst>
                </p:cNvPr>
                <p:cNvSpPr/>
                <p:nvPr/>
              </p:nvSpPr>
              <p:spPr>
                <a:xfrm>
                  <a:off x="2436828" y="4932577"/>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708" i="1">
                                <a:solidFill>
                                  <a:schemeClr val="tx1"/>
                                </a:solidFill>
                                <a:latin typeface="Cambria Math" panose="02040503050406030204" pitchFamily="18" charset="0"/>
                              </a:rPr>
                            </m:ctrlPr>
                          </m:sSubPr>
                          <m:e>
                            <m:r>
                              <m:rPr>
                                <m:sty m:val="p"/>
                              </m:rPr>
                              <a:rPr lang="en-US" altLang="ko-KR" sz="1708" i="1">
                                <a:solidFill>
                                  <a:schemeClr val="tx1"/>
                                </a:solidFill>
                                <a:latin typeface="Cambria Math" panose="02040503050406030204" pitchFamily="18" charset="0"/>
                              </a:rPr>
                              <m:t>x</m:t>
                            </m:r>
                          </m:e>
                          <m:sub>
                            <m:r>
                              <m:rPr>
                                <m:sty m:val="p"/>
                              </m:rPr>
                              <a:rPr lang="en-US" altLang="ko-KR" sz="1708" i="1">
                                <a:solidFill>
                                  <a:schemeClr val="tx1"/>
                                </a:solidFill>
                                <a:latin typeface="Cambria Math" panose="02040503050406030204" pitchFamily="18" charset="0"/>
                              </a:rPr>
                              <m:t>n</m:t>
                            </m:r>
                          </m:sub>
                        </m:sSub>
                      </m:oMath>
                    </m:oMathPara>
                  </a14:m>
                  <a:endParaRPr lang="ko-KR" altLang="en-US" sz="1708">
                    <a:solidFill>
                      <a:schemeClr val="tx1"/>
                    </a:solidFill>
                    <a:latin typeface="Consolas" panose="020B0609020204030204" pitchFamily="49" charset="0"/>
                  </a:endParaRPr>
                </a:p>
              </p:txBody>
            </p:sp>
          </mc:Choice>
          <mc:Fallback xmlns="">
            <p:sp>
              <p:nvSpPr>
                <p:cNvPr id="131" name="타원 130">
                  <a:extLst>
                    <a:ext uri="{FF2B5EF4-FFF2-40B4-BE49-F238E27FC236}">
                      <a16:creationId xmlns:a16="http://schemas.microsoft.com/office/drawing/2014/main" id="{63986781-75CF-4C6A-A693-AD55A94CB671}"/>
                    </a:ext>
                  </a:extLst>
                </p:cNvPr>
                <p:cNvSpPr>
                  <a:spLocks noRot="1" noChangeAspect="1" noMove="1" noResize="1" noEditPoints="1" noAdjustHandles="1" noChangeArrowheads="1" noChangeShapeType="1" noTextEdit="1"/>
                </p:cNvSpPr>
                <p:nvPr/>
              </p:nvSpPr>
              <p:spPr>
                <a:xfrm>
                  <a:off x="2436828" y="4932577"/>
                  <a:ext cx="455934" cy="455934"/>
                </a:xfrm>
                <a:prstGeom prst="ellipse">
                  <a:avLst/>
                </a:prstGeom>
                <a:blipFill>
                  <a:blip r:embed="rId10"/>
                  <a:stretch>
                    <a:fillRect/>
                  </a:stretch>
                </a:blipFill>
                <a:ln>
                  <a:solidFill>
                    <a:srgbClr val="FFC000"/>
                  </a:solidFill>
                </a:ln>
              </p:spPr>
              <p:txBody>
                <a:bodyPr/>
                <a:lstStyle/>
                <a:p>
                  <a:r>
                    <a:rPr lang="ko-KR" altLang="en-US">
                      <a:noFill/>
                    </a:rPr>
                    <a:t> </a:t>
                  </a:r>
                </a:p>
              </p:txBody>
            </p:sp>
          </mc:Fallback>
        </mc:AlternateContent>
        <p:cxnSp>
          <p:nvCxnSpPr>
            <p:cNvPr id="132" name="직선 화살표 연결선 131">
              <a:extLst>
                <a:ext uri="{FF2B5EF4-FFF2-40B4-BE49-F238E27FC236}">
                  <a16:creationId xmlns:a16="http://schemas.microsoft.com/office/drawing/2014/main" id="{D63EC42B-E1A5-4C4E-9BA3-5B77A82FA491}"/>
                </a:ext>
              </a:extLst>
            </p:cNvPr>
            <p:cNvCxnSpPr>
              <a:cxnSpLocks/>
              <a:stCxn id="79" idx="6"/>
              <a:endCxn id="126" idx="2"/>
            </p:cNvCxnSpPr>
            <p:nvPr/>
          </p:nvCxnSpPr>
          <p:spPr>
            <a:xfrm>
              <a:off x="2892763" y="2762877"/>
              <a:ext cx="1483176" cy="221455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5" name="직선 화살표 연결선 134">
              <a:extLst>
                <a:ext uri="{FF2B5EF4-FFF2-40B4-BE49-F238E27FC236}">
                  <a16:creationId xmlns:a16="http://schemas.microsoft.com/office/drawing/2014/main" id="{D44689CA-08D8-4680-A694-303F6CB2CB63}"/>
                </a:ext>
              </a:extLst>
            </p:cNvPr>
            <p:cNvCxnSpPr>
              <a:cxnSpLocks/>
              <a:stCxn id="74" idx="6"/>
              <a:endCxn id="126" idx="2"/>
            </p:cNvCxnSpPr>
            <p:nvPr/>
          </p:nvCxnSpPr>
          <p:spPr>
            <a:xfrm>
              <a:off x="2892763" y="1953707"/>
              <a:ext cx="1483176" cy="302372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8" name="직선 화살표 연결선 137">
              <a:extLst>
                <a:ext uri="{FF2B5EF4-FFF2-40B4-BE49-F238E27FC236}">
                  <a16:creationId xmlns:a16="http://schemas.microsoft.com/office/drawing/2014/main" id="{D16B5E16-E9A0-46B3-B129-0C423A65BA29}"/>
                </a:ext>
              </a:extLst>
            </p:cNvPr>
            <p:cNvCxnSpPr>
              <a:cxnSpLocks/>
              <a:stCxn id="130" idx="6"/>
              <a:endCxn id="104" idx="2"/>
            </p:cNvCxnSpPr>
            <p:nvPr/>
          </p:nvCxnSpPr>
          <p:spPr>
            <a:xfrm flipV="1">
              <a:off x="2892763" y="2193512"/>
              <a:ext cx="1483176" cy="137853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1" name="직선 화살표 연결선 140">
              <a:extLst>
                <a:ext uri="{FF2B5EF4-FFF2-40B4-BE49-F238E27FC236}">
                  <a16:creationId xmlns:a16="http://schemas.microsoft.com/office/drawing/2014/main" id="{318DB11D-7FCA-45A3-9F8A-59A75E8D8BA4}"/>
                </a:ext>
              </a:extLst>
            </p:cNvPr>
            <p:cNvCxnSpPr>
              <a:cxnSpLocks/>
              <a:stCxn id="130" idx="6"/>
              <a:endCxn id="105" idx="2"/>
            </p:cNvCxnSpPr>
            <p:nvPr/>
          </p:nvCxnSpPr>
          <p:spPr>
            <a:xfrm>
              <a:off x="2892762" y="3572046"/>
              <a:ext cx="1483177" cy="3481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4" name="직선 화살표 연결선 143">
              <a:extLst>
                <a:ext uri="{FF2B5EF4-FFF2-40B4-BE49-F238E27FC236}">
                  <a16:creationId xmlns:a16="http://schemas.microsoft.com/office/drawing/2014/main" id="{A674C04D-DB97-493D-AC67-E77222EFA0AA}"/>
                </a:ext>
              </a:extLst>
            </p:cNvPr>
            <p:cNvCxnSpPr>
              <a:cxnSpLocks/>
              <a:stCxn id="130" idx="6"/>
              <a:endCxn id="126" idx="2"/>
            </p:cNvCxnSpPr>
            <p:nvPr/>
          </p:nvCxnSpPr>
          <p:spPr>
            <a:xfrm>
              <a:off x="2892762" y="3572047"/>
              <a:ext cx="1483177" cy="140538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7" name="직선 화살표 연결선 146">
              <a:extLst>
                <a:ext uri="{FF2B5EF4-FFF2-40B4-BE49-F238E27FC236}">
                  <a16:creationId xmlns:a16="http://schemas.microsoft.com/office/drawing/2014/main" id="{C268A0B1-278A-4AD6-A6CA-CFDA870B1960}"/>
                </a:ext>
              </a:extLst>
            </p:cNvPr>
            <p:cNvCxnSpPr>
              <a:cxnSpLocks/>
              <a:stCxn id="131" idx="6"/>
              <a:endCxn id="104" idx="2"/>
            </p:cNvCxnSpPr>
            <p:nvPr/>
          </p:nvCxnSpPr>
          <p:spPr>
            <a:xfrm flipV="1">
              <a:off x="2892761" y="2193513"/>
              <a:ext cx="1483177" cy="296703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0" name="직선 화살표 연결선 149">
              <a:extLst>
                <a:ext uri="{FF2B5EF4-FFF2-40B4-BE49-F238E27FC236}">
                  <a16:creationId xmlns:a16="http://schemas.microsoft.com/office/drawing/2014/main" id="{56314DFF-4AE2-4A18-9459-445396EAD906}"/>
                </a:ext>
              </a:extLst>
            </p:cNvPr>
            <p:cNvCxnSpPr>
              <a:cxnSpLocks/>
              <a:stCxn id="131" idx="6"/>
              <a:endCxn id="105" idx="2"/>
            </p:cNvCxnSpPr>
            <p:nvPr/>
          </p:nvCxnSpPr>
          <p:spPr>
            <a:xfrm flipV="1">
              <a:off x="2892762" y="3606861"/>
              <a:ext cx="1483178" cy="155368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3" name="직선 화살표 연결선 152">
              <a:extLst>
                <a:ext uri="{FF2B5EF4-FFF2-40B4-BE49-F238E27FC236}">
                  <a16:creationId xmlns:a16="http://schemas.microsoft.com/office/drawing/2014/main" id="{238874A6-387B-4D63-BDD4-310021887193}"/>
                </a:ext>
              </a:extLst>
            </p:cNvPr>
            <p:cNvCxnSpPr>
              <a:cxnSpLocks/>
              <a:stCxn id="131" idx="6"/>
              <a:endCxn id="126" idx="2"/>
            </p:cNvCxnSpPr>
            <p:nvPr/>
          </p:nvCxnSpPr>
          <p:spPr>
            <a:xfrm flipV="1">
              <a:off x="2892762" y="4977433"/>
              <a:ext cx="1483178" cy="18311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89" name="TextBox 7188">
                  <a:extLst>
                    <a:ext uri="{FF2B5EF4-FFF2-40B4-BE49-F238E27FC236}">
                      <a16:creationId xmlns:a16="http://schemas.microsoft.com/office/drawing/2014/main" id="{E5898E7C-7793-43F2-A0C1-C177C5FC0BAA}"/>
                    </a:ext>
                  </a:extLst>
                </p:cNvPr>
                <p:cNvSpPr txBox="1"/>
                <p:nvPr/>
              </p:nvSpPr>
              <p:spPr>
                <a:xfrm>
                  <a:off x="2510806" y="4113388"/>
                  <a:ext cx="335028" cy="46717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3036" i="1">
                            <a:latin typeface="Cambria Math" panose="02040503050406030204" pitchFamily="18" charset="0"/>
                          </a:rPr>
                          <m:t>⋮</m:t>
                        </m:r>
                      </m:oMath>
                    </m:oMathPara>
                  </a14:m>
                  <a:endParaRPr lang="ko-KR" altLang="en-US" sz="3036">
                    <a:latin typeface="Consolas" panose="020B0609020204030204" pitchFamily="49" charset="0"/>
                  </a:endParaRPr>
                </a:p>
              </p:txBody>
            </p:sp>
          </mc:Choice>
          <mc:Fallback xmlns="">
            <p:sp>
              <p:nvSpPr>
                <p:cNvPr id="7189" name="TextBox 7188">
                  <a:extLst>
                    <a:ext uri="{FF2B5EF4-FFF2-40B4-BE49-F238E27FC236}">
                      <a16:creationId xmlns:a16="http://schemas.microsoft.com/office/drawing/2014/main" id="{E5898E7C-7793-43F2-A0C1-C177C5FC0BAA}"/>
                    </a:ext>
                  </a:extLst>
                </p:cNvPr>
                <p:cNvSpPr txBox="1">
                  <a:spLocks noRot="1" noChangeAspect="1" noMove="1" noResize="1" noEditPoints="1" noAdjustHandles="1" noChangeArrowheads="1" noChangeShapeType="1" noTextEdit="1"/>
                </p:cNvSpPr>
                <p:nvPr/>
              </p:nvSpPr>
              <p:spPr>
                <a:xfrm>
                  <a:off x="2510806" y="4113388"/>
                  <a:ext cx="335028" cy="467179"/>
                </a:xfrm>
                <a:prstGeom prst="rect">
                  <a:avLst/>
                </a:prstGeom>
                <a:blipFill>
                  <a:blip r:embed="rId11"/>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57" name="TextBox 156">
                  <a:extLst>
                    <a:ext uri="{FF2B5EF4-FFF2-40B4-BE49-F238E27FC236}">
                      <a16:creationId xmlns:a16="http://schemas.microsoft.com/office/drawing/2014/main" id="{DED00810-50EE-48D7-A0AF-4B3D551367F2}"/>
                    </a:ext>
                  </a:extLst>
                </p:cNvPr>
                <p:cNvSpPr txBox="1"/>
                <p:nvPr/>
              </p:nvSpPr>
              <p:spPr>
                <a:xfrm>
                  <a:off x="4461625" y="4023363"/>
                  <a:ext cx="335028" cy="46717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3036" i="1">
                            <a:latin typeface="Cambria Math" panose="02040503050406030204" pitchFamily="18" charset="0"/>
                          </a:rPr>
                          <m:t>⋮</m:t>
                        </m:r>
                      </m:oMath>
                    </m:oMathPara>
                  </a14:m>
                  <a:endParaRPr lang="ko-KR" altLang="en-US" sz="3036">
                    <a:latin typeface="Consolas" panose="020B0609020204030204" pitchFamily="49" charset="0"/>
                  </a:endParaRPr>
                </a:p>
              </p:txBody>
            </p:sp>
          </mc:Choice>
          <mc:Fallback xmlns="">
            <p:sp>
              <p:nvSpPr>
                <p:cNvPr id="157" name="TextBox 156">
                  <a:extLst>
                    <a:ext uri="{FF2B5EF4-FFF2-40B4-BE49-F238E27FC236}">
                      <a16:creationId xmlns:a16="http://schemas.microsoft.com/office/drawing/2014/main" id="{DED00810-50EE-48D7-A0AF-4B3D551367F2}"/>
                    </a:ext>
                  </a:extLst>
                </p:cNvPr>
                <p:cNvSpPr txBox="1">
                  <a:spLocks noRot="1" noChangeAspect="1" noMove="1" noResize="1" noEditPoints="1" noAdjustHandles="1" noChangeArrowheads="1" noChangeShapeType="1" noTextEdit="1"/>
                </p:cNvSpPr>
                <p:nvPr/>
              </p:nvSpPr>
              <p:spPr>
                <a:xfrm>
                  <a:off x="4461625" y="4023363"/>
                  <a:ext cx="335028" cy="467179"/>
                </a:xfrm>
                <a:prstGeom prst="rect">
                  <a:avLst/>
                </a:prstGeom>
                <a:blipFill>
                  <a:blip r:embed="rId12"/>
                  <a:stretch>
                    <a:fillRect/>
                  </a:stretch>
                </a:blipFill>
              </p:spPr>
              <p:txBody>
                <a:bodyPr/>
                <a:lstStyle/>
                <a:p>
                  <a:r>
                    <a:rPr lang="ko-KR" altLang="en-US">
                      <a:noFill/>
                    </a:rPr>
                    <a:t> </a:t>
                  </a:r>
                </a:p>
              </p:txBody>
            </p:sp>
          </mc:Fallback>
        </mc:AlternateContent>
        <p:sp>
          <p:nvSpPr>
            <p:cNvPr id="158" name="TextBox 157">
              <a:extLst>
                <a:ext uri="{FF2B5EF4-FFF2-40B4-BE49-F238E27FC236}">
                  <a16:creationId xmlns:a16="http://schemas.microsoft.com/office/drawing/2014/main" id="{0995A7AD-348F-452E-994F-66C4FE1FC964}"/>
                </a:ext>
              </a:extLst>
            </p:cNvPr>
            <p:cNvSpPr txBox="1"/>
            <p:nvPr/>
          </p:nvSpPr>
          <p:spPr>
            <a:xfrm>
              <a:off x="5325566" y="1138166"/>
              <a:ext cx="2247731" cy="584775"/>
            </a:xfrm>
            <a:prstGeom prst="rect">
              <a:avLst/>
            </a:prstGeom>
            <a:noFill/>
          </p:spPr>
          <p:txBody>
            <a:bodyPr wrap="none" rtlCol="0">
              <a:spAutoFit/>
            </a:bodyPr>
            <a:lstStyle/>
            <a:p>
              <a:pPr algn="l"/>
              <a:r>
                <a:rPr lang="ko-KR" altLang="en-US" sz="1600" b="1">
                  <a:latin typeface="+mj-ea"/>
                  <a:ea typeface="+mj-ea"/>
                </a:rPr>
                <a:t>한 층의 활성화 함수는</a:t>
              </a:r>
              <a:endParaRPr lang="en-US" altLang="ko-KR" sz="1600" b="1">
                <a:latin typeface="+mj-ea"/>
                <a:ea typeface="+mj-ea"/>
              </a:endParaRPr>
            </a:p>
            <a:p>
              <a:pPr algn="l"/>
              <a:r>
                <a:rPr lang="ko-KR" altLang="en-US" sz="1600" b="1">
                  <a:latin typeface="+mj-ea"/>
                  <a:ea typeface="+mj-ea"/>
                </a:rPr>
                <a:t>모두 같아야 한다</a:t>
              </a:r>
              <a:r>
                <a:rPr lang="en-US" altLang="ko-KR" sz="1600" b="1">
                  <a:latin typeface="+mj-ea"/>
                  <a:ea typeface="+mj-ea"/>
                </a:rPr>
                <a:t>.</a:t>
              </a:r>
              <a:endParaRPr lang="ko-KR" altLang="en-US" sz="1600" b="1">
                <a:latin typeface="+mj-ea"/>
                <a:ea typeface="+mj-ea"/>
              </a:endParaRPr>
            </a:p>
          </p:txBody>
        </p:sp>
        <p:cxnSp>
          <p:nvCxnSpPr>
            <p:cNvPr id="159" name="연결선: 구부러짐 158">
              <a:extLst>
                <a:ext uri="{FF2B5EF4-FFF2-40B4-BE49-F238E27FC236}">
                  <a16:creationId xmlns:a16="http://schemas.microsoft.com/office/drawing/2014/main" id="{AF45F354-7C06-4DD7-9F2A-0D96A1C08BFB}"/>
                </a:ext>
              </a:extLst>
            </p:cNvPr>
            <p:cNvCxnSpPr>
              <a:cxnSpLocks/>
              <a:stCxn id="158" idx="2"/>
              <a:endCxn id="106" idx="0"/>
            </p:cNvCxnSpPr>
            <p:nvPr/>
          </p:nvCxnSpPr>
          <p:spPr>
            <a:xfrm rot="5400000">
              <a:off x="5514910" y="1149447"/>
              <a:ext cx="361028" cy="1508017"/>
            </a:xfrm>
            <a:prstGeom prst="curvedConnector3">
              <a:avLst>
                <a:gd name="adj1" fmla="val 5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62" name="연결선: 구부러짐 161">
              <a:extLst>
                <a:ext uri="{FF2B5EF4-FFF2-40B4-BE49-F238E27FC236}">
                  <a16:creationId xmlns:a16="http://schemas.microsoft.com/office/drawing/2014/main" id="{B1872332-3A82-45A9-A41D-368398D08526}"/>
                </a:ext>
              </a:extLst>
            </p:cNvPr>
            <p:cNvCxnSpPr>
              <a:cxnSpLocks/>
              <a:stCxn id="158" idx="2"/>
              <a:endCxn id="107" idx="0"/>
            </p:cNvCxnSpPr>
            <p:nvPr/>
          </p:nvCxnSpPr>
          <p:spPr>
            <a:xfrm rot="5400000">
              <a:off x="4808236" y="1856121"/>
              <a:ext cx="1774376" cy="1508016"/>
            </a:xfrm>
            <a:prstGeom prst="curvedConnector3">
              <a:avLst>
                <a:gd name="adj1" fmla="val 5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73" name="연결선: 구부러짐 172">
              <a:extLst>
                <a:ext uri="{FF2B5EF4-FFF2-40B4-BE49-F238E27FC236}">
                  <a16:creationId xmlns:a16="http://schemas.microsoft.com/office/drawing/2014/main" id="{8758839C-0E79-4A27-8933-5B01E85F3CE0}"/>
                </a:ext>
              </a:extLst>
            </p:cNvPr>
            <p:cNvCxnSpPr>
              <a:cxnSpLocks/>
              <a:stCxn id="158" idx="2"/>
              <a:endCxn id="127" idx="0"/>
            </p:cNvCxnSpPr>
            <p:nvPr/>
          </p:nvCxnSpPr>
          <p:spPr>
            <a:xfrm rot="5400000">
              <a:off x="4122950" y="2541407"/>
              <a:ext cx="3144949" cy="1508016"/>
            </a:xfrm>
            <a:prstGeom prst="curvedConnector3">
              <a:avLst>
                <a:gd name="adj1" fmla="val 5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80" name="TextBox 179">
              <a:extLst>
                <a:ext uri="{FF2B5EF4-FFF2-40B4-BE49-F238E27FC236}">
                  <a16:creationId xmlns:a16="http://schemas.microsoft.com/office/drawing/2014/main" id="{47EB7A16-1668-4777-96F2-C85A846D84F3}"/>
                </a:ext>
              </a:extLst>
            </p:cNvPr>
            <p:cNvSpPr txBox="1"/>
            <p:nvPr/>
          </p:nvSpPr>
          <p:spPr>
            <a:xfrm>
              <a:off x="7728175" y="3862759"/>
              <a:ext cx="595035" cy="338554"/>
            </a:xfrm>
            <a:prstGeom prst="rect">
              <a:avLst/>
            </a:prstGeom>
            <a:noFill/>
          </p:spPr>
          <p:txBody>
            <a:bodyPr wrap="none" rtlCol="0">
              <a:spAutoFit/>
            </a:bodyPr>
            <a:lstStyle/>
            <a:p>
              <a:pPr algn="l"/>
              <a:r>
                <a:rPr lang="ko-KR" altLang="en-US" sz="1600" b="1">
                  <a:latin typeface="+mj-ea"/>
                  <a:ea typeface="+mj-ea"/>
                </a:rPr>
                <a:t>예측</a:t>
              </a:r>
            </a:p>
          </p:txBody>
        </p:sp>
        <p:sp>
          <p:nvSpPr>
            <p:cNvPr id="2" name="TextBox 1">
              <a:extLst>
                <a:ext uri="{FF2B5EF4-FFF2-40B4-BE49-F238E27FC236}">
                  <a16:creationId xmlns:a16="http://schemas.microsoft.com/office/drawing/2014/main" id="{D83CB825-5AF7-48D9-91BB-82F6B0F29C9D}"/>
                </a:ext>
              </a:extLst>
            </p:cNvPr>
            <p:cNvSpPr txBox="1"/>
            <p:nvPr/>
          </p:nvSpPr>
          <p:spPr>
            <a:xfrm>
              <a:off x="2325878" y="5982408"/>
              <a:ext cx="6276077" cy="442750"/>
            </a:xfrm>
            <a:prstGeom prst="rect">
              <a:avLst/>
            </a:prstGeom>
            <a:noFill/>
          </p:spPr>
          <p:txBody>
            <a:bodyPr wrap="none" rtlCol="0">
              <a:spAutoFit/>
            </a:bodyPr>
            <a:lstStyle/>
            <a:p>
              <a:pPr algn="l"/>
              <a:r>
                <a:rPr lang="en-US" altLang="ko-KR" sz="2277">
                  <a:latin typeface="Consolas" panose="020B0609020204030204" pitchFamily="49" charset="0"/>
                </a:rPr>
                <a:t>(m, n)(n, k) =&gt; (m, k)(k, 1) =&gt; (m, 1)</a:t>
              </a:r>
              <a:endParaRPr lang="ko-KR" altLang="en-US" sz="2277">
                <a:latin typeface="Consolas" panose="020B0609020204030204" pitchFamily="49" charset="0"/>
              </a:endParaRPr>
            </a:p>
          </p:txBody>
        </p:sp>
        <p:sp>
          <p:nvSpPr>
            <p:cNvPr id="48" name="TextBox 47">
              <a:extLst>
                <a:ext uri="{FF2B5EF4-FFF2-40B4-BE49-F238E27FC236}">
                  <a16:creationId xmlns:a16="http://schemas.microsoft.com/office/drawing/2014/main" id="{982B1E24-4724-4946-9131-0033A88C16CD}"/>
                </a:ext>
              </a:extLst>
            </p:cNvPr>
            <p:cNvSpPr txBox="1"/>
            <p:nvPr/>
          </p:nvSpPr>
          <p:spPr>
            <a:xfrm>
              <a:off x="2728655" y="5641572"/>
              <a:ext cx="352982" cy="400110"/>
            </a:xfrm>
            <a:prstGeom prst="rect">
              <a:avLst/>
            </a:prstGeom>
            <a:noFill/>
          </p:spPr>
          <p:txBody>
            <a:bodyPr wrap="none" rtlCol="0">
              <a:spAutoFit/>
            </a:bodyPr>
            <a:lstStyle/>
            <a:p>
              <a:pPr algn="l"/>
              <a:r>
                <a:rPr lang="en-US" altLang="ko-KR" sz="2000" b="1">
                  <a:latin typeface="+mj-ea"/>
                  <a:ea typeface="+mj-ea"/>
                </a:rPr>
                <a:t>X</a:t>
              </a:r>
              <a:endParaRPr lang="ko-KR" altLang="en-US" sz="2000" b="1">
                <a:latin typeface="+mj-ea"/>
                <a:ea typeface="+mj-ea"/>
              </a:endParaRPr>
            </a:p>
          </p:txBody>
        </p: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2EFA63F1-396D-468C-A922-421604366A35}"/>
                    </a:ext>
                  </a:extLst>
                </p:cNvPr>
                <p:cNvSpPr txBox="1"/>
                <p:nvPr/>
              </p:nvSpPr>
              <p:spPr>
                <a:xfrm>
                  <a:off x="3588492" y="5660605"/>
                  <a:ext cx="712375" cy="44275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a:rPr lang="en-US" altLang="ko-KR" sz="2277" i="1">
                                <a:latin typeface="Cambria Math" panose="02040503050406030204" pitchFamily="18" charset="0"/>
                              </a:rPr>
                              <m:t>𝑊</m:t>
                            </m:r>
                          </m:e>
                          <m:sub>
                            <m:r>
                              <a:rPr lang="en-US" altLang="ko-KR" sz="2277" i="1">
                                <a:latin typeface="Cambria Math" panose="02040503050406030204" pitchFamily="18" charset="0"/>
                              </a:rPr>
                              <m:t>1</m:t>
                            </m:r>
                          </m:sub>
                        </m:sSub>
                      </m:oMath>
                    </m:oMathPara>
                  </a14:m>
                  <a:endParaRPr lang="ko-KR" altLang="en-US" sz="2277">
                    <a:latin typeface="Consolas" panose="020B0609020204030204" pitchFamily="49" charset="0"/>
                  </a:endParaRPr>
                </a:p>
              </p:txBody>
            </p:sp>
          </mc:Choice>
          <mc:Fallback xmlns="">
            <p:sp>
              <p:nvSpPr>
                <p:cNvPr id="49" name="TextBox 48">
                  <a:extLst>
                    <a:ext uri="{FF2B5EF4-FFF2-40B4-BE49-F238E27FC236}">
                      <a16:creationId xmlns:a16="http://schemas.microsoft.com/office/drawing/2014/main" id="{2EFA63F1-396D-468C-A922-421604366A35}"/>
                    </a:ext>
                  </a:extLst>
                </p:cNvPr>
                <p:cNvSpPr txBox="1">
                  <a:spLocks noRot="1" noChangeAspect="1" noMove="1" noResize="1" noEditPoints="1" noAdjustHandles="1" noChangeArrowheads="1" noChangeShapeType="1" noTextEdit="1"/>
                </p:cNvSpPr>
                <p:nvPr/>
              </p:nvSpPr>
              <p:spPr>
                <a:xfrm>
                  <a:off x="3588492" y="5660605"/>
                  <a:ext cx="712375" cy="442750"/>
                </a:xfrm>
                <a:prstGeom prst="rect">
                  <a:avLst/>
                </a:prstGeom>
                <a:blipFill>
                  <a:blip r:embed="rId1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E637F652-40BF-4154-85BF-C844D4645013}"/>
                    </a:ext>
                  </a:extLst>
                </p:cNvPr>
                <p:cNvSpPr txBox="1"/>
                <p:nvPr/>
              </p:nvSpPr>
              <p:spPr>
                <a:xfrm>
                  <a:off x="5144007" y="5654560"/>
                  <a:ext cx="532132" cy="44275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𝐴</m:t>
                        </m:r>
                      </m:oMath>
                    </m:oMathPara>
                  </a14:m>
                  <a:endParaRPr lang="ko-KR" altLang="en-US" sz="2277">
                    <a:latin typeface="Consolas" panose="020B0609020204030204" pitchFamily="49" charset="0"/>
                  </a:endParaRPr>
                </a:p>
              </p:txBody>
            </p:sp>
          </mc:Choice>
          <mc:Fallback xmlns="">
            <p:sp>
              <p:nvSpPr>
                <p:cNvPr id="50" name="TextBox 49">
                  <a:extLst>
                    <a:ext uri="{FF2B5EF4-FFF2-40B4-BE49-F238E27FC236}">
                      <a16:creationId xmlns:a16="http://schemas.microsoft.com/office/drawing/2014/main" id="{E637F652-40BF-4154-85BF-C844D4645013}"/>
                    </a:ext>
                  </a:extLst>
                </p:cNvPr>
                <p:cNvSpPr txBox="1">
                  <a:spLocks noRot="1" noChangeAspect="1" noMove="1" noResize="1" noEditPoints="1" noAdjustHandles="1" noChangeArrowheads="1" noChangeShapeType="1" noTextEdit="1"/>
                </p:cNvSpPr>
                <p:nvPr/>
              </p:nvSpPr>
              <p:spPr>
                <a:xfrm>
                  <a:off x="5144007" y="5654560"/>
                  <a:ext cx="532132" cy="442750"/>
                </a:xfrm>
                <a:prstGeom prst="rect">
                  <a:avLst/>
                </a:prstGeom>
                <a:blipFill>
                  <a:blip r:embed="rId1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090DDD8E-383B-4726-9C3A-0CBADC7490B0}"/>
                    </a:ext>
                  </a:extLst>
                </p:cNvPr>
                <p:cNvSpPr txBox="1"/>
                <p:nvPr/>
              </p:nvSpPr>
              <p:spPr>
                <a:xfrm>
                  <a:off x="6025903" y="5643914"/>
                  <a:ext cx="719107" cy="44275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a:rPr lang="en-US" altLang="ko-KR" sz="2277" i="1">
                                <a:latin typeface="Cambria Math" panose="02040503050406030204" pitchFamily="18" charset="0"/>
                              </a:rPr>
                              <m:t>𝑊</m:t>
                            </m:r>
                          </m:e>
                          <m:sub>
                            <m:r>
                              <a:rPr lang="en-US" altLang="ko-KR" sz="2277" i="1">
                                <a:latin typeface="Cambria Math" panose="02040503050406030204" pitchFamily="18" charset="0"/>
                              </a:rPr>
                              <m:t>2</m:t>
                            </m:r>
                          </m:sub>
                        </m:sSub>
                      </m:oMath>
                    </m:oMathPara>
                  </a14:m>
                  <a:endParaRPr lang="ko-KR" altLang="en-US" sz="2277">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090DDD8E-383B-4726-9C3A-0CBADC7490B0}"/>
                    </a:ext>
                  </a:extLst>
                </p:cNvPr>
                <p:cNvSpPr txBox="1">
                  <a:spLocks noRot="1" noChangeAspect="1" noMove="1" noResize="1" noEditPoints="1" noAdjustHandles="1" noChangeArrowheads="1" noChangeShapeType="1" noTextEdit="1"/>
                </p:cNvSpPr>
                <p:nvPr/>
              </p:nvSpPr>
              <p:spPr>
                <a:xfrm>
                  <a:off x="6025903" y="5643914"/>
                  <a:ext cx="719107" cy="442750"/>
                </a:xfrm>
                <a:prstGeom prst="rect">
                  <a:avLst/>
                </a:prstGeom>
                <a:blipFill>
                  <a:blip r:embed="rId15"/>
                  <a:stretch>
                    <a:fillRect b="-1370"/>
                  </a:stretch>
                </a:blipFill>
              </p:spPr>
              <p:txBody>
                <a:bodyPr/>
                <a:lstStyle/>
                <a:p>
                  <a:r>
                    <a:rPr lang="ko-KR" altLang="en-US">
                      <a:noFill/>
                    </a:rPr>
                    <a:t> </a:t>
                  </a:r>
                </a:p>
              </p:txBody>
            </p:sp>
          </mc:Fallback>
        </mc:AlternateContent>
      </p:grpSp>
      <p:sp>
        <p:nvSpPr>
          <p:cNvPr id="3" name="텍스트 개체 틀 2">
            <a:extLst>
              <a:ext uri="{FF2B5EF4-FFF2-40B4-BE49-F238E27FC236}">
                <a16:creationId xmlns:a16="http://schemas.microsoft.com/office/drawing/2014/main" id="{23FF7F9F-7337-432D-97A7-58D4E5CEB58B}"/>
              </a:ext>
            </a:extLst>
          </p:cNvPr>
          <p:cNvSpPr>
            <a:spLocks noGrp="1"/>
          </p:cNvSpPr>
          <p:nvPr>
            <p:ph type="body" sz="quarter" idx="19"/>
          </p:nvPr>
        </p:nvSpPr>
        <p:spPr/>
        <p:txBody>
          <a:bodyPr/>
          <a:lstStyle/>
          <a:p>
            <a:r>
              <a:rPr lang="en-US" altLang="ko-KR"/>
              <a:t>2</a:t>
            </a:r>
            <a:r>
              <a:rPr lang="ko-KR" altLang="en-US"/>
              <a:t>층의 완전연결 신경망</a:t>
            </a:r>
          </a:p>
        </p:txBody>
      </p:sp>
      <p:sp>
        <p:nvSpPr>
          <p:cNvPr id="8" name="텍스트 개체 틀 6">
            <a:extLst>
              <a:ext uri="{FF2B5EF4-FFF2-40B4-BE49-F238E27FC236}">
                <a16:creationId xmlns:a16="http://schemas.microsoft.com/office/drawing/2014/main" id="{1765D161-DEE2-4773-806E-6E29A49A89DB}"/>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295775011"/>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타원 60">
            <a:extLst>
              <a:ext uri="{FF2B5EF4-FFF2-40B4-BE49-F238E27FC236}">
                <a16:creationId xmlns:a16="http://schemas.microsoft.com/office/drawing/2014/main" id="{EBBC7F3D-6C27-4D01-A877-C53A8305FA21}"/>
              </a:ext>
            </a:extLst>
          </p:cNvPr>
          <p:cNvSpPr/>
          <p:nvPr/>
        </p:nvSpPr>
        <p:spPr>
          <a:xfrm>
            <a:off x="3044144" y="292246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8" name="타원 97">
            <a:extLst>
              <a:ext uri="{FF2B5EF4-FFF2-40B4-BE49-F238E27FC236}">
                <a16:creationId xmlns:a16="http://schemas.microsoft.com/office/drawing/2014/main" id="{FB81E584-17DD-44C2-9B53-1D6C66BF8EF9}"/>
              </a:ext>
            </a:extLst>
          </p:cNvPr>
          <p:cNvSpPr/>
          <p:nvPr/>
        </p:nvSpPr>
        <p:spPr>
          <a:xfrm>
            <a:off x="1473815" y="292246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9" name="타원 98">
            <a:extLst>
              <a:ext uri="{FF2B5EF4-FFF2-40B4-BE49-F238E27FC236}">
                <a16:creationId xmlns:a16="http://schemas.microsoft.com/office/drawing/2014/main" id="{22875AE1-8EFC-4F66-8FCD-7408BC41E70E}"/>
              </a:ext>
            </a:extLst>
          </p:cNvPr>
          <p:cNvSpPr/>
          <p:nvPr/>
        </p:nvSpPr>
        <p:spPr>
          <a:xfrm>
            <a:off x="4561836" y="292246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48" name="직선 화살표 연결선 47">
            <a:extLst>
              <a:ext uri="{FF2B5EF4-FFF2-40B4-BE49-F238E27FC236}">
                <a16:creationId xmlns:a16="http://schemas.microsoft.com/office/drawing/2014/main" id="{A6E6EE73-C71D-432C-AB0D-33063DDD8F65}"/>
              </a:ext>
            </a:extLst>
          </p:cNvPr>
          <p:cNvCxnSpPr>
            <a:cxnSpLocks/>
            <a:stCxn id="52" idx="3"/>
          </p:cNvCxnSpPr>
          <p:nvPr/>
        </p:nvCxnSpPr>
        <p:spPr>
          <a:xfrm flipV="1">
            <a:off x="890593" y="3327359"/>
            <a:ext cx="579888" cy="361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a16="http://schemas.microsoft.com/office/drawing/2014/main" id="{6E3DECBD-3BA2-4C73-A14D-4131CC63A35E}"/>
              </a:ext>
            </a:extLst>
          </p:cNvPr>
          <p:cNvCxnSpPr>
            <a:cxnSpLocks/>
            <a:endCxn id="98" idx="1"/>
          </p:cNvCxnSpPr>
          <p:nvPr/>
        </p:nvCxnSpPr>
        <p:spPr>
          <a:xfrm>
            <a:off x="1218949" y="2655144"/>
            <a:ext cx="366937" cy="37939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8345A5DE-B81D-49A6-ADA3-745BAE47FBC8}"/>
              </a:ext>
            </a:extLst>
          </p:cNvPr>
          <p:cNvCxnSpPr>
            <a:cxnSpLocks/>
            <a:endCxn id="98" idx="3"/>
          </p:cNvCxnSpPr>
          <p:nvPr/>
        </p:nvCxnSpPr>
        <p:spPr>
          <a:xfrm flipV="1">
            <a:off x="1211380" y="3575671"/>
            <a:ext cx="374506" cy="40527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352E644A-F660-4664-B2D1-364E536456A1}"/>
                  </a:ext>
                </a:extLst>
              </p:cNvPr>
              <p:cNvSpPr txBox="1"/>
              <p:nvPr/>
            </p:nvSpPr>
            <p:spPr>
              <a:xfrm>
                <a:off x="839657" y="2304620"/>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W</m:t>
                          </m:r>
                        </m:e>
                        <m:sub>
                          <m:r>
                            <a:rPr lang="en-US" altLang="ko-KR" sz="1898" i="1">
                              <a:latin typeface="Cambria Math" panose="02040503050406030204" pitchFamily="18" charset="0"/>
                            </a:rPr>
                            <m:t>1</m:t>
                          </m:r>
                        </m:sub>
                      </m:sSub>
                    </m:oMath>
                  </m:oMathPara>
                </a14:m>
                <a:endParaRPr lang="ko-KR" altLang="en-US" sz="1898">
                  <a:latin typeface="Cambria Math" panose="02040503050406030204" pitchFamily="18" charset="0"/>
                </a:endParaRPr>
              </a:p>
            </p:txBody>
          </p:sp>
        </mc:Choice>
        <mc:Fallback xmlns="">
          <p:sp>
            <p:nvSpPr>
              <p:cNvPr id="51" name="TextBox 50">
                <a:extLst>
                  <a:ext uri="{FF2B5EF4-FFF2-40B4-BE49-F238E27FC236}">
                    <a16:creationId xmlns:a16="http://schemas.microsoft.com/office/drawing/2014/main" id="{352E644A-F660-4664-B2D1-364E536456A1}"/>
                  </a:ext>
                </a:extLst>
              </p:cNvPr>
              <p:cNvSpPr txBox="1">
                <a:spLocks noRot="1" noChangeAspect="1" noMove="1" noResize="1" noEditPoints="1" noAdjustHandles="1" noChangeArrowheads="1" noChangeShapeType="1" noTextEdit="1"/>
              </p:cNvSpPr>
              <p:nvPr/>
            </p:nvSpPr>
            <p:spPr>
              <a:xfrm>
                <a:off x="839657" y="2304620"/>
                <a:ext cx="366767" cy="384401"/>
              </a:xfrm>
              <a:prstGeom prst="rect">
                <a:avLst/>
              </a:prstGeom>
              <a:blipFill>
                <a:blip r:embed="rId3"/>
                <a:stretch>
                  <a:fillRect r="-21667"/>
                </a:stretch>
              </a:blipFill>
            </p:spPr>
            <p:txBody>
              <a:bodyPr/>
              <a:lstStyle/>
              <a:p>
                <a:r>
                  <a:rPr lang="ko-KR" altLang="en-US">
                    <a:noFill/>
                  </a:rPr>
                  <a:t> </a:t>
                </a:r>
              </a:p>
            </p:txBody>
          </p:sp>
        </mc:Fallback>
      </mc:AlternateContent>
      <p:sp>
        <p:nvSpPr>
          <p:cNvPr id="52" name="TextBox 51">
            <a:extLst>
              <a:ext uri="{FF2B5EF4-FFF2-40B4-BE49-F238E27FC236}">
                <a16:creationId xmlns:a16="http://schemas.microsoft.com/office/drawing/2014/main" id="{780664E7-87F6-4E92-9735-1A5A60C33D38}"/>
              </a:ext>
            </a:extLst>
          </p:cNvPr>
          <p:cNvSpPr txBox="1"/>
          <p:nvPr/>
        </p:nvSpPr>
        <p:spPr>
          <a:xfrm>
            <a:off x="523826" y="3138771"/>
            <a:ext cx="366767" cy="384401"/>
          </a:xfrm>
          <a:prstGeom prst="rect">
            <a:avLst/>
          </a:prstGeom>
          <a:noFill/>
        </p:spPr>
        <p:txBody>
          <a:bodyPr wrap="square" rtlCol="0">
            <a:spAutoFit/>
          </a:bodyPr>
          <a:lstStyle/>
          <a:p>
            <a:pPr algn="l"/>
            <a:r>
              <a:rPr lang="en-US" altLang="ko-KR" sz="1898">
                <a:latin typeface="Cambria Math" panose="02040503050406030204" pitchFamily="18" charset="0"/>
              </a:rPr>
              <a:t>X</a:t>
            </a:r>
            <a:endParaRPr lang="ko-KR" altLang="en-US" sz="1898">
              <a:latin typeface="Cambria Math" panose="02040503050406030204" pitchFamily="18" charset="0"/>
            </a:endParaRPr>
          </a:p>
        </p:txBody>
      </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99944B82-1647-4914-8E04-222997350FA3}"/>
                  </a:ext>
                </a:extLst>
              </p:cNvPr>
              <p:cNvSpPr txBox="1"/>
              <p:nvPr/>
            </p:nvSpPr>
            <p:spPr>
              <a:xfrm>
                <a:off x="861781" y="3860782"/>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b</m:t>
                          </m:r>
                        </m:e>
                        <m:sub>
                          <m:r>
                            <a:rPr lang="en-US" altLang="ko-KR" sz="1898" i="1">
                              <a:latin typeface="Cambria Math" panose="02040503050406030204" pitchFamily="18" charset="0"/>
                            </a:rPr>
                            <m:t>1</m:t>
                          </m:r>
                        </m:sub>
                      </m:sSub>
                    </m:oMath>
                  </m:oMathPara>
                </a14:m>
                <a:endParaRPr lang="ko-KR" altLang="en-US" sz="1898">
                  <a:latin typeface="Cambria Math" panose="02040503050406030204" pitchFamily="18" charset="0"/>
                </a:endParaRPr>
              </a:p>
            </p:txBody>
          </p:sp>
        </mc:Choice>
        <mc:Fallback xmlns="">
          <p:sp>
            <p:nvSpPr>
              <p:cNvPr id="53" name="TextBox 52">
                <a:extLst>
                  <a:ext uri="{FF2B5EF4-FFF2-40B4-BE49-F238E27FC236}">
                    <a16:creationId xmlns:a16="http://schemas.microsoft.com/office/drawing/2014/main" id="{99944B82-1647-4914-8E04-222997350FA3}"/>
                  </a:ext>
                </a:extLst>
              </p:cNvPr>
              <p:cNvSpPr txBox="1">
                <a:spLocks noRot="1" noChangeAspect="1" noMove="1" noResize="1" noEditPoints="1" noAdjustHandles="1" noChangeArrowheads="1" noChangeShapeType="1" noTextEdit="1"/>
              </p:cNvSpPr>
              <p:nvPr/>
            </p:nvSpPr>
            <p:spPr>
              <a:xfrm>
                <a:off x="861781" y="3860782"/>
                <a:ext cx="366767" cy="384401"/>
              </a:xfrm>
              <a:prstGeom prst="rect">
                <a:avLst/>
              </a:prstGeom>
              <a:blipFill>
                <a:blip r:embed="rId4"/>
                <a:stretch>
                  <a:fillRect r="-3279"/>
                </a:stretch>
              </a:blipFill>
            </p:spPr>
            <p:txBody>
              <a:bodyPr/>
              <a:lstStyle/>
              <a:p>
                <a:r>
                  <a:rPr lang="ko-KR" altLang="en-US">
                    <a:noFill/>
                  </a:rPr>
                  <a:t> </a:t>
                </a:r>
              </a:p>
            </p:txBody>
          </p:sp>
        </mc:Fallback>
      </mc:AlternateContent>
      <p:cxnSp>
        <p:nvCxnSpPr>
          <p:cNvPr id="56" name="직선 화살표 연결선 55">
            <a:extLst>
              <a:ext uri="{FF2B5EF4-FFF2-40B4-BE49-F238E27FC236}">
                <a16:creationId xmlns:a16="http://schemas.microsoft.com/office/drawing/2014/main" id="{2148893F-59A3-45DB-8579-C4448D5F015D}"/>
              </a:ext>
            </a:extLst>
          </p:cNvPr>
          <p:cNvCxnSpPr>
            <a:cxnSpLocks/>
            <a:stCxn id="98" idx="6"/>
            <a:endCxn id="61" idx="2"/>
          </p:cNvCxnSpPr>
          <p:nvPr/>
        </p:nvCxnSpPr>
        <p:spPr>
          <a:xfrm>
            <a:off x="2239087" y="3305105"/>
            <a:ext cx="805057"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5F69D3F1-BDF3-4FD1-BCCA-3383D0A3EE2A}"/>
                  </a:ext>
                </a:extLst>
              </p:cNvPr>
              <p:cNvSpPr txBox="1"/>
              <p:nvPr/>
            </p:nvSpPr>
            <p:spPr>
              <a:xfrm>
                <a:off x="2471619" y="3328029"/>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1</m:t>
                          </m:r>
                        </m:sub>
                      </m:sSub>
                    </m:oMath>
                  </m:oMathPara>
                </a14:m>
                <a:endParaRPr lang="ko-KR" altLang="en-US" sz="1898">
                  <a:latin typeface="Cambria Math" panose="02040503050406030204" pitchFamily="18" charset="0"/>
                </a:endParaRPr>
              </a:p>
            </p:txBody>
          </p:sp>
        </mc:Choice>
        <mc:Fallback xmlns="">
          <p:sp>
            <p:nvSpPr>
              <p:cNvPr id="57" name="TextBox 56">
                <a:extLst>
                  <a:ext uri="{FF2B5EF4-FFF2-40B4-BE49-F238E27FC236}">
                    <a16:creationId xmlns:a16="http://schemas.microsoft.com/office/drawing/2014/main" id="{5F69D3F1-BDF3-4FD1-BCCA-3383D0A3EE2A}"/>
                  </a:ext>
                </a:extLst>
              </p:cNvPr>
              <p:cNvSpPr txBox="1">
                <a:spLocks noRot="1" noChangeAspect="1" noMove="1" noResize="1" noEditPoints="1" noAdjustHandles="1" noChangeArrowheads="1" noChangeShapeType="1" noTextEdit="1"/>
              </p:cNvSpPr>
              <p:nvPr/>
            </p:nvSpPr>
            <p:spPr>
              <a:xfrm>
                <a:off x="2471619" y="3328029"/>
                <a:ext cx="366767" cy="384401"/>
              </a:xfrm>
              <a:prstGeom prst="rect">
                <a:avLst/>
              </a:prstGeom>
              <a:blipFill>
                <a:blip r:embed="rId5"/>
                <a:stretch>
                  <a:fillRect r="-3279"/>
                </a:stretch>
              </a:blipFill>
            </p:spPr>
            <p:txBody>
              <a:bodyPr/>
              <a:lstStyle/>
              <a:p>
                <a:r>
                  <a:rPr lang="ko-KR" altLang="en-US">
                    <a:noFill/>
                  </a:rPr>
                  <a:t> </a:t>
                </a:r>
              </a:p>
            </p:txBody>
          </p:sp>
        </mc:Fallback>
      </mc:AlternateContent>
      <p:sp>
        <p:nvSpPr>
          <p:cNvPr id="58" name="타원 57">
            <a:extLst>
              <a:ext uri="{FF2B5EF4-FFF2-40B4-BE49-F238E27FC236}">
                <a16:creationId xmlns:a16="http://schemas.microsoft.com/office/drawing/2014/main" id="{6598001B-7771-4B4B-B73C-51122852F1DF}"/>
              </a:ext>
            </a:extLst>
          </p:cNvPr>
          <p:cNvSpPr/>
          <p:nvPr/>
        </p:nvSpPr>
        <p:spPr>
          <a:xfrm>
            <a:off x="7625888" y="292246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70C2C141-57C1-4BE4-A1CE-B15C30D3B81A}"/>
                  </a:ext>
                </a:extLst>
              </p:cNvPr>
              <p:cNvSpPr txBox="1"/>
              <p:nvPr/>
            </p:nvSpPr>
            <p:spPr>
              <a:xfrm>
                <a:off x="9066605" y="3086100"/>
                <a:ext cx="366767" cy="442750"/>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277" i="1">
                              <a:latin typeface="Cambria Math" panose="02040503050406030204" pitchFamily="18" charset="0"/>
                            </a:rPr>
                          </m:ctrlPr>
                        </m:accPr>
                        <m:e>
                          <m:r>
                            <a:rPr lang="en-US" altLang="ko-KR" sz="2277" i="1">
                              <a:latin typeface="Cambria Math" panose="02040503050406030204" pitchFamily="18" charset="0"/>
                            </a:rPr>
                            <m:t>𝑦</m:t>
                          </m:r>
                        </m:e>
                      </m:acc>
                    </m:oMath>
                  </m:oMathPara>
                </a14:m>
                <a:endParaRPr lang="ko-KR" altLang="en-US" sz="2277">
                  <a:latin typeface="Consolas" panose="020B0609020204030204" pitchFamily="49" charset="0"/>
                </a:endParaRPr>
              </a:p>
            </p:txBody>
          </p:sp>
        </mc:Choice>
        <mc:Fallback xmlns="">
          <p:sp>
            <p:nvSpPr>
              <p:cNvPr id="59" name="TextBox 58">
                <a:extLst>
                  <a:ext uri="{FF2B5EF4-FFF2-40B4-BE49-F238E27FC236}">
                    <a16:creationId xmlns:a16="http://schemas.microsoft.com/office/drawing/2014/main" id="{70C2C141-57C1-4BE4-A1CE-B15C30D3B81A}"/>
                  </a:ext>
                </a:extLst>
              </p:cNvPr>
              <p:cNvSpPr txBox="1">
                <a:spLocks noRot="1" noChangeAspect="1" noMove="1" noResize="1" noEditPoints="1" noAdjustHandles="1" noChangeArrowheads="1" noChangeShapeType="1" noTextEdit="1"/>
              </p:cNvSpPr>
              <p:nvPr/>
            </p:nvSpPr>
            <p:spPr>
              <a:xfrm>
                <a:off x="9066605" y="3086100"/>
                <a:ext cx="366767" cy="442750"/>
              </a:xfrm>
              <a:prstGeom prst="rect">
                <a:avLst/>
              </a:prstGeom>
              <a:blipFill>
                <a:blip r:embed="rId6"/>
                <a:stretch>
                  <a:fillRect t="-5479" r="-20000" b="-8219"/>
                </a:stretch>
              </a:blipFill>
            </p:spPr>
            <p:txBody>
              <a:bodyPr/>
              <a:lstStyle/>
              <a:p>
                <a:r>
                  <a:rPr lang="ko-KR" altLang="en-US">
                    <a:noFill/>
                  </a:rPr>
                  <a:t> </a:t>
                </a:r>
              </a:p>
            </p:txBody>
          </p:sp>
        </mc:Fallback>
      </mc:AlternateContent>
      <p:cxnSp>
        <p:nvCxnSpPr>
          <p:cNvPr id="60" name="직선 화살표 연결선 59">
            <a:extLst>
              <a:ext uri="{FF2B5EF4-FFF2-40B4-BE49-F238E27FC236}">
                <a16:creationId xmlns:a16="http://schemas.microsoft.com/office/drawing/2014/main" id="{5A0D5704-62A1-49A3-936C-060DCB863FA9}"/>
              </a:ext>
            </a:extLst>
          </p:cNvPr>
          <p:cNvCxnSpPr>
            <a:cxnSpLocks/>
            <a:stCxn id="58" idx="6"/>
            <a:endCxn id="59" idx="1"/>
          </p:cNvCxnSpPr>
          <p:nvPr/>
        </p:nvCxnSpPr>
        <p:spPr>
          <a:xfrm>
            <a:off x="8391160" y="3305105"/>
            <a:ext cx="675445" cy="237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D65DAA4B-2150-46A4-8FEE-AAED447C2049}"/>
              </a:ext>
            </a:extLst>
          </p:cNvPr>
          <p:cNvCxnSpPr>
            <a:cxnSpLocks/>
            <a:stCxn id="122" idx="6"/>
            <a:endCxn id="58" idx="2"/>
          </p:cNvCxnSpPr>
          <p:nvPr/>
        </p:nvCxnSpPr>
        <p:spPr>
          <a:xfrm flipV="1">
            <a:off x="6844801" y="3305106"/>
            <a:ext cx="781087" cy="38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연결선: 꺾임 66">
            <a:extLst>
              <a:ext uri="{FF2B5EF4-FFF2-40B4-BE49-F238E27FC236}">
                <a16:creationId xmlns:a16="http://schemas.microsoft.com/office/drawing/2014/main" id="{5EEAE3D7-76A3-4045-8F2D-4EEB34FD0556}"/>
              </a:ext>
            </a:extLst>
          </p:cNvPr>
          <p:cNvCxnSpPr>
            <a:cxnSpLocks/>
          </p:cNvCxnSpPr>
          <p:nvPr/>
        </p:nvCxnSpPr>
        <p:spPr>
          <a:xfrm rot="16200000" flipV="1">
            <a:off x="6471685" y="2421238"/>
            <a:ext cx="618010" cy="780940"/>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B463EF38-10FA-400C-8E8E-C38FC08E4E70}"/>
              </a:ext>
            </a:extLst>
          </p:cNvPr>
          <p:cNvSpPr txBox="1"/>
          <p:nvPr/>
        </p:nvSpPr>
        <p:spPr>
          <a:xfrm>
            <a:off x="6299255" y="2051258"/>
            <a:ext cx="1420582" cy="369332"/>
          </a:xfrm>
          <a:prstGeom prst="rect">
            <a:avLst/>
          </a:prstGeom>
          <a:noFill/>
        </p:spPr>
        <p:txBody>
          <a:bodyPr wrap="none" rtlCol="0">
            <a:spAutoFit/>
          </a:bodyPr>
          <a:lstStyle/>
          <a:p>
            <a:pPr algn="l"/>
            <a:r>
              <a:rPr lang="ko-KR" altLang="en-US" b="1">
                <a:latin typeface="+mj-ea"/>
                <a:ea typeface="+mj-ea"/>
              </a:rPr>
              <a:t>역방향 계산</a:t>
            </a:r>
          </a:p>
        </p:txBody>
      </p:sp>
      <mc:AlternateContent xmlns:mc="http://schemas.openxmlformats.org/markup-compatibility/2006" xmlns:a14="http://schemas.microsoft.com/office/drawing/2010/main">
        <mc:Choice Requires="a14">
          <p:sp>
            <p:nvSpPr>
              <p:cNvPr id="71" name="직사각형 70">
                <a:extLst>
                  <a:ext uri="{FF2B5EF4-FFF2-40B4-BE49-F238E27FC236}">
                    <a16:creationId xmlns:a16="http://schemas.microsoft.com/office/drawing/2014/main" id="{B0347D10-DF83-4048-8C08-63FE119B16CD}"/>
                  </a:ext>
                </a:extLst>
              </p:cNvPr>
              <p:cNvSpPr/>
              <p:nvPr/>
            </p:nvSpPr>
            <p:spPr>
              <a:xfrm>
                <a:off x="3037479" y="3102116"/>
                <a:ext cx="829319" cy="48000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328" b="1" i="1">
                              <a:solidFill>
                                <a:srgbClr val="000000"/>
                              </a:solidFill>
                              <a:latin typeface="Cambria Math" panose="02040503050406030204" pitchFamily="18" charset="0"/>
                              <a:ea typeface="Cambria Math" panose="02040503050406030204" pitchFamily="18" charset="0"/>
                            </a:rPr>
                          </m:ctrlPr>
                        </m:fPr>
                        <m:num>
                          <m:r>
                            <a:rPr lang="en-US" altLang="ko-KR" sz="1328" b="1" i="1">
                              <a:latin typeface="Cambria Math" panose="02040503050406030204" pitchFamily="18" charset="0"/>
                              <a:ea typeface="Cambria Math" panose="02040503050406030204" pitchFamily="18" charset="0"/>
                            </a:rPr>
                            <m:t>𝟏</m:t>
                          </m:r>
                        </m:num>
                        <m:den>
                          <m:r>
                            <a:rPr lang="en-US" altLang="ko-KR" sz="1328" b="1" i="1">
                              <a:solidFill>
                                <a:srgbClr val="000000"/>
                              </a:solidFill>
                              <a:latin typeface="Cambria Math" panose="02040503050406030204" pitchFamily="18" charset="0"/>
                              <a:ea typeface="Cambria Math" panose="02040503050406030204" pitchFamily="18" charset="0"/>
                            </a:rPr>
                            <m:t>𝟏</m:t>
                          </m:r>
                          <m:sSup>
                            <m:sSupPr>
                              <m:ctrlPr>
                                <a:rPr lang="en-US" altLang="ko-KR" sz="1328" b="1" i="1">
                                  <a:latin typeface="Cambria Math" panose="02040503050406030204" pitchFamily="18" charset="0"/>
                                  <a:ea typeface="Cambria Math" panose="02040503050406030204" pitchFamily="18" charset="0"/>
                                </a:rPr>
                              </m:ctrlPr>
                            </m:sSupPr>
                            <m:e>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𝒆</m:t>
                              </m:r>
                            </m:e>
                            <m:sup>
                              <m:r>
                                <a:rPr lang="en-US" altLang="ko-KR" sz="1328" b="1" i="1">
                                  <a:latin typeface="Cambria Math" panose="02040503050406030204" pitchFamily="18" charset="0"/>
                                  <a:ea typeface="Cambria Math" panose="02040503050406030204" pitchFamily="18" charset="0"/>
                                </a:rPr>
                                <m:t>−</m:t>
                              </m:r>
                              <m:sSub>
                                <m:sSubPr>
                                  <m:ctrlPr>
                                    <a:rPr lang="en-US" altLang="ko-KR" sz="1328" b="1" i="1">
                                      <a:latin typeface="Cambria Math" panose="02040503050406030204" pitchFamily="18" charset="0"/>
                                      <a:ea typeface="Cambria Math" panose="02040503050406030204" pitchFamily="18" charset="0"/>
                                    </a:rPr>
                                  </m:ctrlPr>
                                </m:sSubPr>
                                <m:e>
                                  <m:r>
                                    <m:rPr>
                                      <m:sty m:val="p"/>
                                    </m:rPr>
                                    <a:rPr lang="en-US" altLang="ko-KR" sz="1328" b="1" i="1">
                                      <a:latin typeface="Cambria Math" panose="02040503050406030204" pitchFamily="18" charset="0"/>
                                      <a:ea typeface="Cambria Math" panose="02040503050406030204" pitchFamily="18" charset="0"/>
                                    </a:rPr>
                                    <m:t>Z</m:t>
                                  </m:r>
                                </m:e>
                                <m:sub>
                                  <m:r>
                                    <a:rPr lang="en-US" altLang="ko-KR" sz="1328" b="1" i="1">
                                      <a:latin typeface="Cambria Math" panose="02040503050406030204" pitchFamily="18" charset="0"/>
                                      <a:ea typeface="Cambria Math" panose="02040503050406030204" pitchFamily="18" charset="0"/>
                                    </a:rPr>
                                    <m:t>1</m:t>
                                  </m:r>
                                </m:sub>
                              </m:sSub>
                            </m:sup>
                          </m:sSup>
                        </m:den>
                      </m:f>
                    </m:oMath>
                  </m:oMathPara>
                </a14:m>
                <a:endParaRPr lang="ko-KR" altLang="en-US" sz="1328" b="1"/>
              </a:p>
            </p:txBody>
          </p:sp>
        </mc:Choice>
        <mc:Fallback xmlns="">
          <p:sp>
            <p:nvSpPr>
              <p:cNvPr id="71" name="직사각형 70">
                <a:extLst>
                  <a:ext uri="{FF2B5EF4-FFF2-40B4-BE49-F238E27FC236}">
                    <a16:creationId xmlns:a16="http://schemas.microsoft.com/office/drawing/2014/main" id="{B0347D10-DF83-4048-8C08-63FE119B16CD}"/>
                  </a:ext>
                </a:extLst>
              </p:cNvPr>
              <p:cNvSpPr>
                <a:spLocks noRot="1" noChangeAspect="1" noMove="1" noResize="1" noEditPoints="1" noAdjustHandles="1" noChangeArrowheads="1" noChangeShapeType="1" noTextEdit="1"/>
              </p:cNvSpPr>
              <p:nvPr/>
            </p:nvSpPr>
            <p:spPr>
              <a:xfrm>
                <a:off x="3037479" y="3102116"/>
                <a:ext cx="829319" cy="480003"/>
              </a:xfrm>
              <a:prstGeom prst="rect">
                <a:avLst/>
              </a:prstGeom>
              <a:blipFill>
                <a:blip r:embed="rId7"/>
                <a:stretch>
                  <a:fillRect b="-253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3E804D67-FE73-4822-B8E9-5CC0C68B7BDE}"/>
                  </a:ext>
                </a:extLst>
              </p:cNvPr>
              <p:cNvSpPr txBox="1"/>
              <p:nvPr/>
            </p:nvSpPr>
            <p:spPr>
              <a:xfrm>
                <a:off x="7645661" y="3102937"/>
                <a:ext cx="776238" cy="40870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328" b="1" i="1">
                              <a:latin typeface="Cambria Math" panose="02040503050406030204" pitchFamily="18" charset="0"/>
                            </a:rPr>
                          </m:ctrlPr>
                        </m:sSubPr>
                        <m:e>
                          <m:r>
                            <a:rPr lang="en-US" altLang="ko-KR" sz="1328" b="1" i="1">
                              <a:latin typeface="Cambria Math" panose="02040503050406030204" pitchFamily="18" charset="0"/>
                            </a:rPr>
                            <m:t>𝑨</m:t>
                          </m:r>
                        </m:e>
                        <m:sub>
                          <m:r>
                            <a:rPr lang="en-US" altLang="ko-KR" sz="1328" b="1" i="1">
                              <a:latin typeface="Cambria Math" panose="02040503050406030204" pitchFamily="18" charset="0"/>
                            </a:rPr>
                            <m:t>2</m:t>
                          </m:r>
                        </m:sub>
                      </m:sSub>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𝟎</m:t>
                      </m:r>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𝟓</m:t>
                      </m:r>
                    </m:oMath>
                  </m:oMathPara>
                </a14:m>
                <a:endParaRPr lang="en-US" altLang="ko-KR" sz="1328" b="1">
                  <a:latin typeface="Consolas" panose="020B0609020204030204" pitchFamily="49"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altLang="ko-KR" sz="1328" b="1" i="1">
                              <a:latin typeface="Cambria Math" panose="02040503050406030204" pitchFamily="18" charset="0"/>
                            </a:rPr>
                          </m:ctrlPr>
                        </m:sSubPr>
                        <m:e>
                          <m:r>
                            <a:rPr lang="en-US" altLang="ko-KR" sz="1328" b="1" i="1">
                              <a:latin typeface="Cambria Math" panose="02040503050406030204" pitchFamily="18" charset="0"/>
                            </a:rPr>
                            <m:t>𝑨</m:t>
                          </m:r>
                        </m:e>
                        <m:sub>
                          <m:r>
                            <a:rPr lang="en-US" altLang="ko-KR" sz="1328" b="1" i="1">
                              <a:latin typeface="Cambria Math" panose="02040503050406030204" pitchFamily="18" charset="0"/>
                            </a:rPr>
                            <m:t>2</m:t>
                          </m:r>
                        </m:sub>
                      </m:sSub>
                      <m:r>
                        <a:rPr lang="en-US" altLang="ko-KR" sz="1328" b="1" i="1">
                          <a:latin typeface="Cambria Math" panose="02040503050406030204" pitchFamily="18" charset="0"/>
                          <a:ea typeface="Cambria Math" panose="02040503050406030204" pitchFamily="18" charset="0"/>
                        </a:rPr>
                        <m:t>&lt;</m:t>
                      </m:r>
                      <m:r>
                        <a:rPr lang="en-US" altLang="ko-KR" sz="1328" b="1" i="1">
                          <a:latin typeface="Cambria Math" panose="02040503050406030204" pitchFamily="18" charset="0"/>
                          <a:ea typeface="Cambria Math" panose="02040503050406030204" pitchFamily="18" charset="0"/>
                        </a:rPr>
                        <m:t>𝟎</m:t>
                      </m:r>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𝟓</m:t>
                      </m:r>
                    </m:oMath>
                  </m:oMathPara>
                </a14:m>
                <a:endParaRPr lang="en-US" altLang="ko-KR" sz="1328" b="1">
                  <a:latin typeface="Consolas" panose="020B0609020204030204" pitchFamily="49" charset="0"/>
                  <a:ea typeface="Cambria Math" panose="02040503050406030204" pitchFamily="18" charset="0"/>
                </a:endParaRPr>
              </a:p>
            </p:txBody>
          </p:sp>
        </mc:Choice>
        <mc:Fallback xmlns="">
          <p:sp>
            <p:nvSpPr>
              <p:cNvPr id="72" name="TextBox 71">
                <a:extLst>
                  <a:ext uri="{FF2B5EF4-FFF2-40B4-BE49-F238E27FC236}">
                    <a16:creationId xmlns:a16="http://schemas.microsoft.com/office/drawing/2014/main" id="{3E804D67-FE73-4822-B8E9-5CC0C68B7BDE}"/>
                  </a:ext>
                </a:extLst>
              </p:cNvPr>
              <p:cNvSpPr txBox="1">
                <a:spLocks noRot="1" noChangeAspect="1" noMove="1" noResize="1" noEditPoints="1" noAdjustHandles="1" noChangeArrowheads="1" noChangeShapeType="1" noTextEdit="1"/>
              </p:cNvSpPr>
              <p:nvPr/>
            </p:nvSpPr>
            <p:spPr>
              <a:xfrm>
                <a:off x="7645661" y="3102937"/>
                <a:ext cx="776238" cy="408702"/>
              </a:xfrm>
              <a:prstGeom prst="rect">
                <a:avLst/>
              </a:prstGeom>
              <a:blipFill>
                <a:blip r:embed="rId8"/>
                <a:stretch>
                  <a:fillRect l="-1563" r="-1563" b="-7463"/>
                </a:stretch>
              </a:blipFill>
            </p:spPr>
            <p:txBody>
              <a:bodyPr/>
              <a:lstStyle/>
              <a:p>
                <a:r>
                  <a:rPr lang="ko-KR" altLang="en-US">
                    <a:noFill/>
                  </a:rPr>
                  <a:t> </a:t>
                </a:r>
              </a:p>
            </p:txBody>
          </p:sp>
        </mc:Fallback>
      </mc:AlternateContent>
      <p:sp>
        <p:nvSpPr>
          <p:cNvPr id="75" name="TextBox 74">
            <a:extLst>
              <a:ext uri="{FF2B5EF4-FFF2-40B4-BE49-F238E27FC236}">
                <a16:creationId xmlns:a16="http://schemas.microsoft.com/office/drawing/2014/main" id="{6DBE4B31-B991-47AE-B40C-AC522C15B958}"/>
              </a:ext>
            </a:extLst>
          </p:cNvPr>
          <p:cNvSpPr txBox="1"/>
          <p:nvPr/>
        </p:nvSpPr>
        <p:spPr>
          <a:xfrm>
            <a:off x="7618365" y="4305756"/>
            <a:ext cx="1183337" cy="338554"/>
          </a:xfrm>
          <a:prstGeom prst="rect">
            <a:avLst/>
          </a:prstGeom>
          <a:noFill/>
        </p:spPr>
        <p:txBody>
          <a:bodyPr wrap="none" rtlCol="0">
            <a:spAutoFit/>
          </a:bodyPr>
          <a:lstStyle/>
          <a:p>
            <a:pPr algn="l"/>
            <a:r>
              <a:rPr lang="ko-KR" altLang="en-US" sz="1600" b="1">
                <a:latin typeface="+mj-ea"/>
                <a:ea typeface="+mj-ea"/>
              </a:rPr>
              <a:t>손실함수 </a:t>
            </a:r>
            <a:r>
              <a:rPr lang="en-US" altLang="ko-KR" sz="1600" b="1">
                <a:latin typeface="+mj-ea"/>
                <a:ea typeface="+mj-ea"/>
              </a:rPr>
              <a:t>L</a:t>
            </a:r>
            <a:endParaRPr lang="ko-KR" altLang="en-US" sz="1600" b="1">
              <a:latin typeface="+mj-ea"/>
              <a:ea typeface="+mj-ea"/>
            </a:endParaRPr>
          </a:p>
        </p:txBody>
      </p:sp>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CFE1F2CF-AF42-4E6F-8363-263E27B2EE3C}"/>
                  </a:ext>
                </a:extLst>
              </p:cNvPr>
              <p:cNvSpPr txBox="1"/>
              <p:nvPr/>
            </p:nvSpPr>
            <p:spPr>
              <a:xfrm>
                <a:off x="1415229" y="3151539"/>
                <a:ext cx="919289" cy="296684"/>
              </a:xfrm>
              <a:prstGeom prst="rect">
                <a:avLst/>
              </a:prstGeom>
              <a:noFill/>
            </p:spPr>
            <p:txBody>
              <a:bodyPr wrap="square" rtlCol="0">
                <a:spAutoFit/>
              </a:bodyPr>
              <a:lstStyle/>
              <a:p>
                <a14:m>
                  <m:oMath xmlns:m="http://schemas.openxmlformats.org/officeDocument/2006/math">
                    <m:sSub>
                      <m:sSubPr>
                        <m:ctrlPr>
                          <a:rPr lang="en-US" altLang="ko-KR" sz="1328" b="1" i="1">
                            <a:latin typeface="Cambria Math" panose="02040503050406030204" pitchFamily="18" charset="0"/>
                          </a:rPr>
                        </m:ctrlPr>
                      </m:sSubPr>
                      <m:e>
                        <m:r>
                          <a:rPr lang="en-US" altLang="ko-KR" sz="1328" b="1" i="1">
                            <a:latin typeface="Cambria Math" panose="02040503050406030204" pitchFamily="18" charset="0"/>
                          </a:rPr>
                          <m:t>𝑿𝑾</m:t>
                        </m:r>
                      </m:e>
                      <m:sub>
                        <m:r>
                          <a:rPr lang="en-US" altLang="ko-KR" sz="1328" b="1" i="1">
                            <a:latin typeface="Cambria Math" panose="02040503050406030204" pitchFamily="18" charset="0"/>
                          </a:rPr>
                          <m:t>𝟏</m:t>
                        </m:r>
                      </m:sub>
                    </m:sSub>
                  </m:oMath>
                </a14:m>
                <a:r>
                  <a:rPr lang="en-US" altLang="ko-KR" sz="1328" b="1">
                    <a:latin typeface="Cambria Math" panose="02040503050406030204" pitchFamily="18" charset="0"/>
                  </a:rPr>
                  <a:t>+</a:t>
                </a:r>
                <a:r>
                  <a:rPr lang="en-US" altLang="ko-KR" sz="1328" b="1"/>
                  <a:t> </a:t>
                </a:r>
                <a14:m>
                  <m:oMath xmlns:m="http://schemas.openxmlformats.org/officeDocument/2006/math">
                    <m:sSub>
                      <m:sSubPr>
                        <m:ctrlPr>
                          <a:rPr lang="en-US" altLang="ko-KR" sz="1328" b="1" i="1">
                            <a:latin typeface="Cambria Math" panose="02040503050406030204" pitchFamily="18" charset="0"/>
                          </a:rPr>
                        </m:ctrlPr>
                      </m:sSubPr>
                      <m:e>
                        <m:r>
                          <a:rPr lang="en-US" altLang="ko-KR" sz="1328" b="1" i="1">
                            <a:latin typeface="Cambria Math" panose="02040503050406030204" pitchFamily="18" charset="0"/>
                          </a:rPr>
                          <m:t>𝒃</m:t>
                        </m:r>
                      </m:e>
                      <m:sub>
                        <m:r>
                          <a:rPr lang="en-US" altLang="ko-KR" sz="1328" b="1" i="1">
                            <a:latin typeface="Cambria Math" panose="02040503050406030204" pitchFamily="18" charset="0"/>
                          </a:rPr>
                          <m:t>𝟏</m:t>
                        </m:r>
                      </m:sub>
                    </m:sSub>
                  </m:oMath>
                </a14:m>
                <a:endParaRPr lang="ko-KR" altLang="en-US" sz="1328" b="1">
                  <a:latin typeface="Cambria Math" panose="02040503050406030204" pitchFamily="18" charset="0"/>
                </a:endParaRPr>
              </a:p>
            </p:txBody>
          </p:sp>
        </mc:Choice>
        <mc:Fallback xmlns="">
          <p:sp>
            <p:nvSpPr>
              <p:cNvPr id="82" name="TextBox 81">
                <a:extLst>
                  <a:ext uri="{FF2B5EF4-FFF2-40B4-BE49-F238E27FC236}">
                    <a16:creationId xmlns:a16="http://schemas.microsoft.com/office/drawing/2014/main" id="{CFE1F2CF-AF42-4E6F-8363-263E27B2EE3C}"/>
                  </a:ext>
                </a:extLst>
              </p:cNvPr>
              <p:cNvSpPr txBox="1">
                <a:spLocks noRot="1" noChangeAspect="1" noMove="1" noResize="1" noEditPoints="1" noAdjustHandles="1" noChangeArrowheads="1" noChangeShapeType="1" noTextEdit="1"/>
              </p:cNvSpPr>
              <p:nvPr/>
            </p:nvSpPr>
            <p:spPr>
              <a:xfrm>
                <a:off x="1415229" y="3151539"/>
                <a:ext cx="919289" cy="296684"/>
              </a:xfrm>
              <a:prstGeom prst="rect">
                <a:avLst/>
              </a:prstGeom>
              <a:blipFill>
                <a:blip r:embed="rId9"/>
                <a:stretch>
                  <a:fillRect t="-8163" b="-1632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AB241870-BA2A-4386-9D52-DB81A2CF0863}"/>
                  </a:ext>
                </a:extLst>
              </p:cNvPr>
              <p:cNvSpPr txBox="1"/>
              <p:nvPr/>
            </p:nvSpPr>
            <p:spPr>
              <a:xfrm>
                <a:off x="4470554" y="3156776"/>
                <a:ext cx="975380" cy="296684"/>
              </a:xfrm>
              <a:prstGeom prst="rect">
                <a:avLst/>
              </a:prstGeom>
              <a:noFill/>
            </p:spPr>
            <p:txBody>
              <a:bodyPr wrap="square" rtlCol="0">
                <a:spAutoFit/>
              </a:bodyPr>
              <a:lstStyle/>
              <a:p>
                <a14:m>
                  <m:oMath xmlns:m="http://schemas.openxmlformats.org/officeDocument/2006/math">
                    <m:sSub>
                      <m:sSubPr>
                        <m:ctrlPr>
                          <a:rPr lang="en-US" altLang="ko-KR" sz="1328" b="1" i="1">
                            <a:latin typeface="Cambria Math" panose="02040503050406030204" pitchFamily="18" charset="0"/>
                          </a:rPr>
                        </m:ctrlPr>
                      </m:sSubPr>
                      <m:e>
                        <m:r>
                          <a:rPr lang="en-US" altLang="ko-KR" sz="1328" b="1" i="1">
                            <a:latin typeface="Cambria Math" panose="02040503050406030204" pitchFamily="18" charset="0"/>
                          </a:rPr>
                          <m:t>𝑨</m:t>
                        </m:r>
                      </m:e>
                      <m:sub>
                        <m:r>
                          <a:rPr lang="en-US" altLang="ko-KR" sz="1328" b="1" i="1">
                            <a:latin typeface="Cambria Math" panose="02040503050406030204" pitchFamily="18" charset="0"/>
                          </a:rPr>
                          <m:t>𝟏</m:t>
                        </m:r>
                      </m:sub>
                    </m:sSub>
                    <m:sSub>
                      <m:sSubPr>
                        <m:ctrlPr>
                          <a:rPr lang="en-US" altLang="ko-KR" sz="1328" b="1" i="1">
                            <a:latin typeface="Cambria Math" panose="02040503050406030204" pitchFamily="18" charset="0"/>
                          </a:rPr>
                        </m:ctrlPr>
                      </m:sSubPr>
                      <m:e>
                        <m:r>
                          <a:rPr lang="en-US" altLang="ko-KR" sz="1328" b="1" i="1">
                            <a:latin typeface="Cambria Math" panose="02040503050406030204" pitchFamily="18" charset="0"/>
                          </a:rPr>
                          <m:t>𝑾</m:t>
                        </m:r>
                      </m:e>
                      <m:sub>
                        <m:r>
                          <a:rPr lang="en-US" altLang="ko-KR" sz="1328" b="1" i="1">
                            <a:latin typeface="Cambria Math" panose="02040503050406030204" pitchFamily="18" charset="0"/>
                          </a:rPr>
                          <m:t>𝟐</m:t>
                        </m:r>
                      </m:sub>
                    </m:sSub>
                  </m:oMath>
                </a14:m>
                <a:r>
                  <a:rPr lang="en-US" altLang="ko-KR" sz="1328" b="1">
                    <a:latin typeface="Cambria Math" panose="02040503050406030204" pitchFamily="18" charset="0"/>
                  </a:rPr>
                  <a:t>+</a:t>
                </a:r>
                <a:r>
                  <a:rPr lang="en-US" altLang="ko-KR" sz="1328" b="1"/>
                  <a:t> </a:t>
                </a:r>
                <a14:m>
                  <m:oMath xmlns:m="http://schemas.openxmlformats.org/officeDocument/2006/math">
                    <m:sSub>
                      <m:sSubPr>
                        <m:ctrlPr>
                          <a:rPr lang="en-US" altLang="ko-KR" sz="1328" b="1" i="1">
                            <a:latin typeface="Cambria Math" panose="02040503050406030204" pitchFamily="18" charset="0"/>
                          </a:rPr>
                        </m:ctrlPr>
                      </m:sSubPr>
                      <m:e>
                        <m:r>
                          <a:rPr lang="en-US" altLang="ko-KR" sz="1328" b="1" i="1">
                            <a:latin typeface="Cambria Math" panose="02040503050406030204" pitchFamily="18" charset="0"/>
                          </a:rPr>
                          <m:t>𝒃</m:t>
                        </m:r>
                      </m:e>
                      <m:sub>
                        <m:r>
                          <a:rPr lang="en-US" altLang="ko-KR" sz="1328" b="1" i="1">
                            <a:latin typeface="Cambria Math" panose="02040503050406030204" pitchFamily="18" charset="0"/>
                          </a:rPr>
                          <m:t>𝟐</m:t>
                        </m:r>
                      </m:sub>
                    </m:sSub>
                  </m:oMath>
                </a14:m>
                <a:endParaRPr lang="ko-KR" altLang="en-US" sz="1328" b="1">
                  <a:latin typeface="Cambria Math" panose="02040503050406030204" pitchFamily="18" charset="0"/>
                </a:endParaRPr>
              </a:p>
            </p:txBody>
          </p:sp>
        </mc:Choice>
        <mc:Fallback xmlns="">
          <p:sp>
            <p:nvSpPr>
              <p:cNvPr id="90" name="TextBox 89">
                <a:extLst>
                  <a:ext uri="{FF2B5EF4-FFF2-40B4-BE49-F238E27FC236}">
                    <a16:creationId xmlns:a16="http://schemas.microsoft.com/office/drawing/2014/main" id="{AB241870-BA2A-4386-9D52-DB81A2CF0863}"/>
                  </a:ext>
                </a:extLst>
              </p:cNvPr>
              <p:cNvSpPr txBox="1">
                <a:spLocks noRot="1" noChangeAspect="1" noMove="1" noResize="1" noEditPoints="1" noAdjustHandles="1" noChangeArrowheads="1" noChangeShapeType="1" noTextEdit="1"/>
              </p:cNvSpPr>
              <p:nvPr/>
            </p:nvSpPr>
            <p:spPr>
              <a:xfrm>
                <a:off x="4470554" y="3156776"/>
                <a:ext cx="975380" cy="296684"/>
              </a:xfrm>
              <a:prstGeom prst="rect">
                <a:avLst/>
              </a:prstGeom>
              <a:blipFill>
                <a:blip r:embed="rId10"/>
                <a:stretch>
                  <a:fillRect t="-8163" b="-16327"/>
                </a:stretch>
              </a:blipFill>
            </p:spPr>
            <p:txBody>
              <a:bodyPr/>
              <a:lstStyle/>
              <a:p>
                <a:r>
                  <a:rPr lang="ko-KR" altLang="en-US">
                    <a:noFill/>
                  </a:rPr>
                  <a:t> </a:t>
                </a:r>
              </a:p>
            </p:txBody>
          </p:sp>
        </mc:Fallback>
      </mc:AlternateContent>
      <p:cxnSp>
        <p:nvCxnSpPr>
          <p:cNvPr id="95" name="직선 화살표 연결선 94">
            <a:extLst>
              <a:ext uri="{FF2B5EF4-FFF2-40B4-BE49-F238E27FC236}">
                <a16:creationId xmlns:a16="http://schemas.microsoft.com/office/drawing/2014/main" id="{9288C3F1-D4A6-4DED-841D-8B285B8BEBAD}"/>
              </a:ext>
            </a:extLst>
          </p:cNvPr>
          <p:cNvCxnSpPr>
            <a:cxnSpLocks/>
            <a:stCxn id="61" idx="6"/>
            <a:endCxn id="99" idx="2"/>
          </p:cNvCxnSpPr>
          <p:nvPr/>
        </p:nvCxnSpPr>
        <p:spPr>
          <a:xfrm>
            <a:off x="3809416" y="3305105"/>
            <a:ext cx="75242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22" name="타원 121">
            <a:extLst>
              <a:ext uri="{FF2B5EF4-FFF2-40B4-BE49-F238E27FC236}">
                <a16:creationId xmlns:a16="http://schemas.microsoft.com/office/drawing/2014/main" id="{6A610944-F10A-4554-8F76-9FA0964D5BFF}"/>
              </a:ext>
            </a:extLst>
          </p:cNvPr>
          <p:cNvSpPr/>
          <p:nvPr/>
        </p:nvSpPr>
        <p:spPr>
          <a:xfrm>
            <a:off x="6079528" y="2922855"/>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23" name="직선 화살표 연결선 122">
            <a:extLst>
              <a:ext uri="{FF2B5EF4-FFF2-40B4-BE49-F238E27FC236}">
                <a16:creationId xmlns:a16="http://schemas.microsoft.com/office/drawing/2014/main" id="{DCF20023-2382-4BC5-9045-02EE1C51E794}"/>
              </a:ext>
            </a:extLst>
          </p:cNvPr>
          <p:cNvCxnSpPr>
            <a:cxnSpLocks/>
          </p:cNvCxnSpPr>
          <p:nvPr/>
        </p:nvCxnSpPr>
        <p:spPr>
          <a:xfrm>
            <a:off x="5327109" y="3305105"/>
            <a:ext cx="75242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3" name="직사각형 132">
                <a:extLst>
                  <a:ext uri="{FF2B5EF4-FFF2-40B4-BE49-F238E27FC236}">
                    <a16:creationId xmlns:a16="http://schemas.microsoft.com/office/drawing/2014/main" id="{82800006-C627-4655-85C8-57D4507D3C25}"/>
                  </a:ext>
                </a:extLst>
              </p:cNvPr>
              <p:cNvSpPr/>
              <p:nvPr/>
            </p:nvSpPr>
            <p:spPr>
              <a:xfrm>
                <a:off x="6066895" y="3082560"/>
                <a:ext cx="829319" cy="48000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328" b="1" i="1">
                              <a:solidFill>
                                <a:srgbClr val="000000"/>
                              </a:solidFill>
                              <a:latin typeface="Cambria Math" panose="02040503050406030204" pitchFamily="18" charset="0"/>
                              <a:ea typeface="Cambria Math" panose="02040503050406030204" pitchFamily="18" charset="0"/>
                            </a:rPr>
                          </m:ctrlPr>
                        </m:fPr>
                        <m:num>
                          <m:r>
                            <a:rPr lang="en-US" altLang="ko-KR" sz="1328" b="1" i="1">
                              <a:latin typeface="Cambria Math" panose="02040503050406030204" pitchFamily="18" charset="0"/>
                              <a:ea typeface="Cambria Math" panose="02040503050406030204" pitchFamily="18" charset="0"/>
                            </a:rPr>
                            <m:t>𝟏</m:t>
                          </m:r>
                        </m:num>
                        <m:den>
                          <m:r>
                            <a:rPr lang="en-US" altLang="ko-KR" sz="1328" b="1" i="1">
                              <a:solidFill>
                                <a:srgbClr val="000000"/>
                              </a:solidFill>
                              <a:latin typeface="Cambria Math" panose="02040503050406030204" pitchFamily="18" charset="0"/>
                              <a:ea typeface="Cambria Math" panose="02040503050406030204" pitchFamily="18" charset="0"/>
                            </a:rPr>
                            <m:t>𝟏</m:t>
                          </m:r>
                          <m:sSup>
                            <m:sSupPr>
                              <m:ctrlPr>
                                <a:rPr lang="en-US" altLang="ko-KR" sz="1328" b="1" i="1">
                                  <a:latin typeface="Cambria Math" panose="02040503050406030204" pitchFamily="18" charset="0"/>
                                  <a:ea typeface="Cambria Math" panose="02040503050406030204" pitchFamily="18" charset="0"/>
                                </a:rPr>
                              </m:ctrlPr>
                            </m:sSupPr>
                            <m:e>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𝒆</m:t>
                              </m:r>
                            </m:e>
                            <m:sup>
                              <m:r>
                                <a:rPr lang="en-US" altLang="ko-KR" sz="1328" b="1" i="1">
                                  <a:latin typeface="Cambria Math" panose="02040503050406030204" pitchFamily="18" charset="0"/>
                                  <a:ea typeface="Cambria Math" panose="02040503050406030204" pitchFamily="18" charset="0"/>
                                </a:rPr>
                                <m:t>−</m:t>
                              </m:r>
                              <m:sSub>
                                <m:sSubPr>
                                  <m:ctrlPr>
                                    <a:rPr lang="en-US" altLang="ko-KR" sz="1328" b="1" i="1">
                                      <a:latin typeface="Cambria Math" panose="02040503050406030204" pitchFamily="18" charset="0"/>
                                      <a:ea typeface="Cambria Math" panose="02040503050406030204" pitchFamily="18" charset="0"/>
                                    </a:rPr>
                                  </m:ctrlPr>
                                </m:sSubPr>
                                <m:e>
                                  <m:r>
                                    <m:rPr>
                                      <m:sty m:val="p"/>
                                    </m:rPr>
                                    <a:rPr lang="en-US" altLang="ko-KR" sz="1328" b="1" i="1">
                                      <a:latin typeface="Cambria Math" panose="02040503050406030204" pitchFamily="18" charset="0"/>
                                      <a:ea typeface="Cambria Math" panose="02040503050406030204" pitchFamily="18" charset="0"/>
                                    </a:rPr>
                                    <m:t>Z</m:t>
                                  </m:r>
                                </m:e>
                                <m:sub>
                                  <m:r>
                                    <a:rPr lang="en-US" altLang="ko-KR" sz="1328" b="1" i="1">
                                      <a:latin typeface="Cambria Math" panose="02040503050406030204" pitchFamily="18" charset="0"/>
                                      <a:ea typeface="Cambria Math" panose="02040503050406030204" pitchFamily="18" charset="0"/>
                                    </a:rPr>
                                    <m:t>2</m:t>
                                  </m:r>
                                </m:sub>
                              </m:sSub>
                            </m:sup>
                          </m:sSup>
                        </m:den>
                      </m:f>
                    </m:oMath>
                  </m:oMathPara>
                </a14:m>
                <a:endParaRPr lang="ko-KR" altLang="en-US" sz="1328" b="1"/>
              </a:p>
            </p:txBody>
          </p:sp>
        </mc:Choice>
        <mc:Fallback xmlns="">
          <p:sp>
            <p:nvSpPr>
              <p:cNvPr id="133" name="직사각형 132">
                <a:extLst>
                  <a:ext uri="{FF2B5EF4-FFF2-40B4-BE49-F238E27FC236}">
                    <a16:creationId xmlns:a16="http://schemas.microsoft.com/office/drawing/2014/main" id="{82800006-C627-4655-85C8-57D4507D3C25}"/>
                  </a:ext>
                </a:extLst>
              </p:cNvPr>
              <p:cNvSpPr>
                <a:spLocks noRot="1" noChangeAspect="1" noMove="1" noResize="1" noEditPoints="1" noAdjustHandles="1" noChangeArrowheads="1" noChangeShapeType="1" noTextEdit="1"/>
              </p:cNvSpPr>
              <p:nvPr/>
            </p:nvSpPr>
            <p:spPr>
              <a:xfrm>
                <a:off x="6066895" y="3082560"/>
                <a:ext cx="829319" cy="480003"/>
              </a:xfrm>
              <a:prstGeom prst="rect">
                <a:avLst/>
              </a:prstGeom>
              <a:blipFill>
                <a:blip r:embed="rId11"/>
                <a:stretch>
                  <a:fillRect b="-3846"/>
                </a:stretch>
              </a:blipFill>
            </p:spPr>
            <p:txBody>
              <a:bodyPr/>
              <a:lstStyle/>
              <a:p>
                <a:r>
                  <a:rPr lang="ko-KR" altLang="en-US">
                    <a:noFill/>
                  </a:rPr>
                  <a:t> </a:t>
                </a:r>
              </a:p>
            </p:txBody>
          </p:sp>
        </mc:Fallback>
      </mc:AlternateContent>
      <p:cxnSp>
        <p:nvCxnSpPr>
          <p:cNvPr id="134" name="직선 화살표 연결선 133">
            <a:extLst>
              <a:ext uri="{FF2B5EF4-FFF2-40B4-BE49-F238E27FC236}">
                <a16:creationId xmlns:a16="http://schemas.microsoft.com/office/drawing/2014/main" id="{07FB2A0D-4FE8-4458-925F-B26BA7C45678}"/>
              </a:ext>
            </a:extLst>
          </p:cNvPr>
          <p:cNvCxnSpPr>
            <a:cxnSpLocks/>
          </p:cNvCxnSpPr>
          <p:nvPr/>
        </p:nvCxnSpPr>
        <p:spPr>
          <a:xfrm>
            <a:off x="4306462" y="2655056"/>
            <a:ext cx="366937" cy="37939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E113E6D0-0681-4CE8-AC15-E5D4FE493941}"/>
                  </a:ext>
                </a:extLst>
              </p:cNvPr>
              <p:cNvSpPr txBox="1"/>
              <p:nvPr/>
            </p:nvSpPr>
            <p:spPr>
              <a:xfrm>
                <a:off x="3884852" y="2304620"/>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W</m:t>
                          </m:r>
                        </m:e>
                        <m:sub>
                          <m:r>
                            <a:rPr lang="en-US" altLang="ko-KR" sz="1898" i="1">
                              <a:latin typeface="Cambria Math" panose="02040503050406030204" pitchFamily="18" charset="0"/>
                            </a:rPr>
                            <m:t>2</m:t>
                          </m:r>
                        </m:sub>
                      </m:sSub>
                    </m:oMath>
                  </m:oMathPara>
                </a14:m>
                <a:endParaRPr lang="ko-KR" altLang="en-US" sz="1898">
                  <a:latin typeface="Cambria Math" panose="02040503050406030204" pitchFamily="18" charset="0"/>
                </a:endParaRPr>
              </a:p>
            </p:txBody>
          </p:sp>
        </mc:Choice>
        <mc:Fallback xmlns="">
          <p:sp>
            <p:nvSpPr>
              <p:cNvPr id="137" name="TextBox 136">
                <a:extLst>
                  <a:ext uri="{FF2B5EF4-FFF2-40B4-BE49-F238E27FC236}">
                    <a16:creationId xmlns:a16="http://schemas.microsoft.com/office/drawing/2014/main" id="{E113E6D0-0681-4CE8-AC15-E5D4FE493941}"/>
                  </a:ext>
                </a:extLst>
              </p:cNvPr>
              <p:cNvSpPr txBox="1">
                <a:spLocks noRot="1" noChangeAspect="1" noMove="1" noResize="1" noEditPoints="1" noAdjustHandles="1" noChangeArrowheads="1" noChangeShapeType="1" noTextEdit="1"/>
              </p:cNvSpPr>
              <p:nvPr/>
            </p:nvSpPr>
            <p:spPr>
              <a:xfrm>
                <a:off x="3884852" y="2304620"/>
                <a:ext cx="366767" cy="384401"/>
              </a:xfrm>
              <a:prstGeom prst="rect">
                <a:avLst/>
              </a:prstGeom>
              <a:blipFill>
                <a:blip r:embed="rId12"/>
                <a:stretch>
                  <a:fillRect r="-25000"/>
                </a:stretch>
              </a:blipFill>
            </p:spPr>
            <p:txBody>
              <a:bodyPr/>
              <a:lstStyle/>
              <a:p>
                <a:r>
                  <a:rPr lang="ko-KR" altLang="en-US">
                    <a:noFill/>
                  </a:rPr>
                  <a:t> </a:t>
                </a:r>
              </a:p>
            </p:txBody>
          </p:sp>
        </mc:Fallback>
      </mc:AlternateContent>
      <p:cxnSp>
        <p:nvCxnSpPr>
          <p:cNvPr id="139" name="직선 화살표 연결선 138">
            <a:extLst>
              <a:ext uri="{FF2B5EF4-FFF2-40B4-BE49-F238E27FC236}">
                <a16:creationId xmlns:a16="http://schemas.microsoft.com/office/drawing/2014/main" id="{3696BAE8-709E-4421-A008-7C8A7B8C1E14}"/>
              </a:ext>
            </a:extLst>
          </p:cNvPr>
          <p:cNvCxnSpPr>
            <a:cxnSpLocks/>
          </p:cNvCxnSpPr>
          <p:nvPr/>
        </p:nvCxnSpPr>
        <p:spPr>
          <a:xfrm flipV="1">
            <a:off x="4374581" y="3607425"/>
            <a:ext cx="374506" cy="40527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0" name="TextBox 139">
                <a:extLst>
                  <a:ext uri="{FF2B5EF4-FFF2-40B4-BE49-F238E27FC236}">
                    <a16:creationId xmlns:a16="http://schemas.microsoft.com/office/drawing/2014/main" id="{2E01E0B2-F93A-4470-B5A0-F07B2C42BE6E}"/>
                  </a:ext>
                </a:extLst>
              </p:cNvPr>
              <p:cNvSpPr txBox="1"/>
              <p:nvPr/>
            </p:nvSpPr>
            <p:spPr>
              <a:xfrm>
                <a:off x="4053795" y="3876451"/>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b</m:t>
                          </m:r>
                        </m:e>
                        <m:sub>
                          <m:r>
                            <a:rPr lang="en-US" altLang="ko-KR" sz="1898" i="1">
                              <a:latin typeface="Cambria Math" panose="02040503050406030204" pitchFamily="18" charset="0"/>
                            </a:rPr>
                            <m:t>2</m:t>
                          </m:r>
                        </m:sub>
                      </m:sSub>
                    </m:oMath>
                  </m:oMathPara>
                </a14:m>
                <a:endParaRPr lang="ko-KR" altLang="en-US" sz="1898">
                  <a:latin typeface="Cambria Math" panose="02040503050406030204" pitchFamily="18" charset="0"/>
                </a:endParaRPr>
              </a:p>
            </p:txBody>
          </p:sp>
        </mc:Choice>
        <mc:Fallback xmlns="">
          <p:sp>
            <p:nvSpPr>
              <p:cNvPr id="140" name="TextBox 139">
                <a:extLst>
                  <a:ext uri="{FF2B5EF4-FFF2-40B4-BE49-F238E27FC236}">
                    <a16:creationId xmlns:a16="http://schemas.microsoft.com/office/drawing/2014/main" id="{2E01E0B2-F93A-4470-B5A0-F07B2C42BE6E}"/>
                  </a:ext>
                </a:extLst>
              </p:cNvPr>
              <p:cNvSpPr txBox="1">
                <a:spLocks noRot="1" noChangeAspect="1" noMove="1" noResize="1" noEditPoints="1" noAdjustHandles="1" noChangeArrowheads="1" noChangeShapeType="1" noTextEdit="1"/>
              </p:cNvSpPr>
              <p:nvPr/>
            </p:nvSpPr>
            <p:spPr>
              <a:xfrm>
                <a:off x="4053795" y="3876451"/>
                <a:ext cx="366767" cy="384401"/>
              </a:xfrm>
              <a:prstGeom prst="rect">
                <a:avLst/>
              </a:prstGeom>
              <a:blipFill>
                <a:blip r:embed="rId13"/>
                <a:stretch>
                  <a:fillRect r="-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253E133B-14B1-4AF7-A84B-B6C84F38F508}"/>
                  </a:ext>
                </a:extLst>
              </p:cNvPr>
              <p:cNvSpPr txBox="1"/>
              <p:nvPr/>
            </p:nvSpPr>
            <p:spPr>
              <a:xfrm>
                <a:off x="3980879" y="3328029"/>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A</m:t>
                          </m:r>
                        </m:e>
                        <m:sub>
                          <m:r>
                            <a:rPr lang="en-US" altLang="ko-KR" sz="1898" i="1">
                              <a:latin typeface="Cambria Math" panose="02040503050406030204" pitchFamily="18" charset="0"/>
                            </a:rPr>
                            <m:t>1</m:t>
                          </m:r>
                        </m:sub>
                      </m:sSub>
                    </m:oMath>
                  </m:oMathPara>
                </a14:m>
                <a:endParaRPr lang="ko-KR" altLang="en-US" sz="1898">
                  <a:latin typeface="Cambria Math" panose="02040503050406030204" pitchFamily="18" charset="0"/>
                </a:endParaRPr>
              </a:p>
            </p:txBody>
          </p:sp>
        </mc:Choice>
        <mc:Fallback xmlns="">
          <p:sp>
            <p:nvSpPr>
              <p:cNvPr id="142" name="TextBox 141">
                <a:extLst>
                  <a:ext uri="{FF2B5EF4-FFF2-40B4-BE49-F238E27FC236}">
                    <a16:creationId xmlns:a16="http://schemas.microsoft.com/office/drawing/2014/main" id="{253E133B-14B1-4AF7-A84B-B6C84F38F508}"/>
                  </a:ext>
                </a:extLst>
              </p:cNvPr>
              <p:cNvSpPr txBox="1">
                <a:spLocks noRot="1" noChangeAspect="1" noMove="1" noResize="1" noEditPoints="1" noAdjustHandles="1" noChangeArrowheads="1" noChangeShapeType="1" noTextEdit="1"/>
              </p:cNvSpPr>
              <p:nvPr/>
            </p:nvSpPr>
            <p:spPr>
              <a:xfrm>
                <a:off x="3980879" y="3328029"/>
                <a:ext cx="366767" cy="384401"/>
              </a:xfrm>
              <a:prstGeom prst="rect">
                <a:avLst/>
              </a:prstGeom>
              <a:blipFill>
                <a:blip r:embed="rId14"/>
                <a:stretch>
                  <a:fillRect r="-11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3" name="TextBox 142">
                <a:extLst>
                  <a:ext uri="{FF2B5EF4-FFF2-40B4-BE49-F238E27FC236}">
                    <a16:creationId xmlns:a16="http://schemas.microsoft.com/office/drawing/2014/main" id="{FAD94D31-C465-4D26-B426-8A6BFEFED0D8}"/>
                  </a:ext>
                </a:extLst>
              </p:cNvPr>
              <p:cNvSpPr txBox="1"/>
              <p:nvPr/>
            </p:nvSpPr>
            <p:spPr>
              <a:xfrm>
                <a:off x="5576541" y="3297542"/>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2</m:t>
                          </m:r>
                        </m:sub>
                      </m:sSub>
                    </m:oMath>
                  </m:oMathPara>
                </a14:m>
                <a:endParaRPr lang="ko-KR" altLang="en-US" sz="1898">
                  <a:latin typeface="Cambria Math" panose="02040503050406030204" pitchFamily="18" charset="0"/>
                </a:endParaRPr>
              </a:p>
            </p:txBody>
          </p:sp>
        </mc:Choice>
        <mc:Fallback xmlns="">
          <p:sp>
            <p:nvSpPr>
              <p:cNvPr id="143" name="TextBox 142">
                <a:extLst>
                  <a:ext uri="{FF2B5EF4-FFF2-40B4-BE49-F238E27FC236}">
                    <a16:creationId xmlns:a16="http://schemas.microsoft.com/office/drawing/2014/main" id="{FAD94D31-C465-4D26-B426-8A6BFEFED0D8}"/>
                  </a:ext>
                </a:extLst>
              </p:cNvPr>
              <p:cNvSpPr txBox="1">
                <a:spLocks noRot="1" noChangeAspect="1" noMove="1" noResize="1" noEditPoints="1" noAdjustHandles="1" noChangeArrowheads="1" noChangeShapeType="1" noTextEdit="1"/>
              </p:cNvSpPr>
              <p:nvPr/>
            </p:nvSpPr>
            <p:spPr>
              <a:xfrm>
                <a:off x="5576541" y="3297542"/>
                <a:ext cx="366767" cy="384401"/>
              </a:xfrm>
              <a:prstGeom prst="rect">
                <a:avLst/>
              </a:prstGeom>
              <a:blipFill>
                <a:blip r:embed="rId15"/>
                <a:stretch>
                  <a:fillRect r="-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5" name="TextBox 144">
                <a:extLst>
                  <a:ext uri="{FF2B5EF4-FFF2-40B4-BE49-F238E27FC236}">
                    <a16:creationId xmlns:a16="http://schemas.microsoft.com/office/drawing/2014/main" id="{FA9C14A6-AC62-4587-BC80-921C97529930}"/>
                  </a:ext>
                </a:extLst>
              </p:cNvPr>
              <p:cNvSpPr txBox="1"/>
              <p:nvPr/>
            </p:nvSpPr>
            <p:spPr>
              <a:xfrm>
                <a:off x="7054977" y="3293789"/>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A</m:t>
                          </m:r>
                        </m:e>
                        <m:sub>
                          <m:r>
                            <a:rPr lang="en-US" altLang="ko-KR" sz="1898" i="1">
                              <a:latin typeface="Cambria Math" panose="02040503050406030204" pitchFamily="18" charset="0"/>
                            </a:rPr>
                            <m:t>2</m:t>
                          </m:r>
                        </m:sub>
                      </m:sSub>
                    </m:oMath>
                  </m:oMathPara>
                </a14:m>
                <a:endParaRPr lang="ko-KR" altLang="en-US" sz="1898">
                  <a:latin typeface="Cambria Math" panose="02040503050406030204" pitchFamily="18" charset="0"/>
                </a:endParaRPr>
              </a:p>
            </p:txBody>
          </p:sp>
        </mc:Choice>
        <mc:Fallback xmlns="">
          <p:sp>
            <p:nvSpPr>
              <p:cNvPr id="145" name="TextBox 144">
                <a:extLst>
                  <a:ext uri="{FF2B5EF4-FFF2-40B4-BE49-F238E27FC236}">
                    <a16:creationId xmlns:a16="http://schemas.microsoft.com/office/drawing/2014/main" id="{FA9C14A6-AC62-4587-BC80-921C97529930}"/>
                  </a:ext>
                </a:extLst>
              </p:cNvPr>
              <p:cNvSpPr txBox="1">
                <a:spLocks noRot="1" noChangeAspect="1" noMove="1" noResize="1" noEditPoints="1" noAdjustHandles="1" noChangeArrowheads="1" noChangeShapeType="1" noTextEdit="1"/>
              </p:cNvSpPr>
              <p:nvPr/>
            </p:nvSpPr>
            <p:spPr>
              <a:xfrm>
                <a:off x="7054977" y="3293789"/>
                <a:ext cx="366767" cy="384401"/>
              </a:xfrm>
              <a:prstGeom prst="rect">
                <a:avLst/>
              </a:prstGeom>
              <a:blipFill>
                <a:blip r:embed="rId16"/>
                <a:stretch>
                  <a:fillRect r="-13333"/>
                </a:stretch>
              </a:blipFill>
            </p:spPr>
            <p:txBody>
              <a:bodyPr/>
              <a:lstStyle/>
              <a:p>
                <a:r>
                  <a:rPr lang="ko-KR" altLang="en-US">
                    <a:noFill/>
                  </a:rPr>
                  <a:t> </a:t>
                </a:r>
              </a:p>
            </p:txBody>
          </p:sp>
        </mc:Fallback>
      </mc:AlternateContent>
      <p:sp>
        <p:nvSpPr>
          <p:cNvPr id="146" name="TextBox 145">
            <a:extLst>
              <a:ext uri="{FF2B5EF4-FFF2-40B4-BE49-F238E27FC236}">
                <a16:creationId xmlns:a16="http://schemas.microsoft.com/office/drawing/2014/main" id="{5A3EF0B0-E958-4159-86B8-E15F50D35D93}"/>
              </a:ext>
            </a:extLst>
          </p:cNvPr>
          <p:cNvSpPr txBox="1"/>
          <p:nvPr/>
        </p:nvSpPr>
        <p:spPr>
          <a:xfrm>
            <a:off x="2365945" y="4626963"/>
            <a:ext cx="818914" cy="338554"/>
          </a:xfrm>
          <a:prstGeom prst="rect">
            <a:avLst/>
          </a:prstGeom>
          <a:noFill/>
        </p:spPr>
        <p:txBody>
          <a:bodyPr wrap="square" rtlCol="0">
            <a:spAutoFit/>
          </a:bodyPr>
          <a:lstStyle/>
          <a:p>
            <a:pPr algn="l"/>
            <a:r>
              <a:rPr lang="ko-KR" altLang="en-US" sz="1600" b="1">
                <a:latin typeface="+mj-ea"/>
                <a:ea typeface="+mj-ea"/>
              </a:rPr>
              <a:t>은닉층</a:t>
            </a:r>
          </a:p>
        </p:txBody>
      </p:sp>
      <p:sp>
        <p:nvSpPr>
          <p:cNvPr id="148" name="오른쪽 중괄호 147">
            <a:extLst>
              <a:ext uri="{FF2B5EF4-FFF2-40B4-BE49-F238E27FC236}">
                <a16:creationId xmlns:a16="http://schemas.microsoft.com/office/drawing/2014/main" id="{DB774333-B617-472E-80AF-733CC9350C09}"/>
              </a:ext>
            </a:extLst>
          </p:cNvPr>
          <p:cNvSpPr/>
          <p:nvPr/>
        </p:nvSpPr>
        <p:spPr>
          <a:xfrm rot="5400000">
            <a:off x="2656857" y="2930482"/>
            <a:ext cx="142399" cy="3156812"/>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149" name="TextBox 148">
            <a:extLst>
              <a:ext uri="{FF2B5EF4-FFF2-40B4-BE49-F238E27FC236}">
                <a16:creationId xmlns:a16="http://schemas.microsoft.com/office/drawing/2014/main" id="{55E7127C-8448-4743-AACF-C5C50E82F849}"/>
              </a:ext>
            </a:extLst>
          </p:cNvPr>
          <p:cNvSpPr txBox="1"/>
          <p:nvPr/>
        </p:nvSpPr>
        <p:spPr>
          <a:xfrm>
            <a:off x="5902229" y="4279369"/>
            <a:ext cx="818914" cy="338554"/>
          </a:xfrm>
          <a:prstGeom prst="rect">
            <a:avLst/>
          </a:prstGeom>
          <a:noFill/>
        </p:spPr>
        <p:txBody>
          <a:bodyPr wrap="square" rtlCol="0">
            <a:spAutoFit/>
          </a:bodyPr>
          <a:lstStyle/>
          <a:p>
            <a:pPr algn="l"/>
            <a:r>
              <a:rPr lang="ko-KR" altLang="en-US" sz="1600" b="1">
                <a:latin typeface="+mj-ea"/>
                <a:ea typeface="+mj-ea"/>
              </a:rPr>
              <a:t>출력층</a:t>
            </a:r>
          </a:p>
        </p:txBody>
      </p:sp>
      <p:sp>
        <p:nvSpPr>
          <p:cNvPr id="151" name="오른쪽 중괄호 150">
            <a:extLst>
              <a:ext uri="{FF2B5EF4-FFF2-40B4-BE49-F238E27FC236}">
                <a16:creationId xmlns:a16="http://schemas.microsoft.com/office/drawing/2014/main" id="{BEC3243A-FCFB-425B-AD89-F2FFE5803CC6}"/>
              </a:ext>
            </a:extLst>
          </p:cNvPr>
          <p:cNvSpPr/>
          <p:nvPr/>
        </p:nvSpPr>
        <p:spPr>
          <a:xfrm rot="5400000">
            <a:off x="6205627" y="2592038"/>
            <a:ext cx="139310" cy="2980640"/>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2" name="텍스트 개체 틀 1">
            <a:extLst>
              <a:ext uri="{FF2B5EF4-FFF2-40B4-BE49-F238E27FC236}">
                <a16:creationId xmlns:a16="http://schemas.microsoft.com/office/drawing/2014/main" id="{D1582F20-F4FC-4236-8199-C60D6791C3AA}"/>
              </a:ext>
            </a:extLst>
          </p:cNvPr>
          <p:cNvSpPr>
            <a:spLocks noGrp="1"/>
          </p:cNvSpPr>
          <p:nvPr>
            <p:ph type="body" sz="quarter" idx="19"/>
          </p:nvPr>
        </p:nvSpPr>
        <p:spPr/>
        <p:txBody>
          <a:bodyPr/>
          <a:lstStyle/>
          <a:p>
            <a:r>
              <a:rPr lang="ko-KR" altLang="en-US"/>
              <a:t>다층 신경망 </a:t>
            </a:r>
            <a:r>
              <a:rPr lang="en-US" altLang="ko-KR"/>
              <a:t>backprop </a:t>
            </a:r>
            <a:r>
              <a:rPr lang="ko-KR" altLang="en-US"/>
              <a:t>이해</a:t>
            </a:r>
          </a:p>
        </p:txBody>
      </p:sp>
      <p:sp>
        <p:nvSpPr>
          <p:cNvPr id="4" name="텍스트 개체 틀 6">
            <a:extLst>
              <a:ext uri="{FF2B5EF4-FFF2-40B4-BE49-F238E27FC236}">
                <a16:creationId xmlns:a16="http://schemas.microsoft.com/office/drawing/2014/main" id="{65345E59-A321-4310-AF47-14EEB75C034B}"/>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41249323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직사각형 4">
            <a:extLst>
              <a:ext uri="{FF2B5EF4-FFF2-40B4-BE49-F238E27FC236}">
                <a16:creationId xmlns:a16="http://schemas.microsoft.com/office/drawing/2014/main" id="{4D629DFB-34C7-4863-82FC-3AE054566683}"/>
              </a:ext>
            </a:extLst>
          </p:cNvPr>
          <p:cNvSpPr/>
          <p:nvPr/>
        </p:nvSpPr>
        <p:spPr>
          <a:xfrm>
            <a:off x="6586059" y="3279971"/>
            <a:ext cx="1985248" cy="479619"/>
          </a:xfrm>
          <a:prstGeom prst="rect">
            <a:avLst/>
          </a:prstGeom>
          <a:solidFill>
            <a:schemeClr val="accent1">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708" b="1">
                <a:solidFill>
                  <a:schemeClr val="tx1"/>
                </a:solidFill>
                <a:latin typeface="+mj-ea"/>
                <a:ea typeface="+mj-ea"/>
              </a:rPr>
              <a:t>층</a:t>
            </a:r>
            <a:endParaRPr lang="en-US" altLang="ko-KR" sz="1708" b="1">
              <a:solidFill>
                <a:schemeClr val="tx1"/>
              </a:solidFill>
              <a:latin typeface="+mj-ea"/>
              <a:ea typeface="+mj-ea"/>
            </a:endParaRPr>
          </a:p>
          <a:p>
            <a:pPr algn="ctr"/>
            <a:r>
              <a:rPr lang="en-US" altLang="ko-KR" sz="1708" b="1">
                <a:solidFill>
                  <a:schemeClr val="tx1"/>
                </a:solidFill>
                <a:latin typeface="+mj-ea"/>
                <a:ea typeface="+mj-ea"/>
              </a:rPr>
              <a:t>(</a:t>
            </a:r>
            <a:r>
              <a:rPr lang="ko-KR" altLang="en-US" sz="1708" b="1">
                <a:solidFill>
                  <a:schemeClr val="tx1"/>
                </a:solidFill>
                <a:latin typeface="+mj-ea"/>
                <a:ea typeface="+mj-ea"/>
              </a:rPr>
              <a:t>데이터 변환</a:t>
            </a:r>
            <a:r>
              <a:rPr lang="en-US" altLang="ko-KR" sz="1708" b="1">
                <a:solidFill>
                  <a:schemeClr val="tx1"/>
                </a:solidFill>
                <a:latin typeface="+mj-ea"/>
                <a:ea typeface="+mj-ea"/>
              </a:rPr>
              <a:t>)</a:t>
            </a:r>
            <a:endParaRPr lang="ko-KR" altLang="en-US" sz="1708" b="1">
              <a:solidFill>
                <a:schemeClr val="tx1"/>
              </a:solidFill>
              <a:latin typeface="+mj-ea"/>
              <a:ea typeface="+mj-ea"/>
            </a:endParaRPr>
          </a:p>
        </p:txBody>
      </p:sp>
      <p:sp>
        <p:nvSpPr>
          <p:cNvPr id="10" name="직사각형 9">
            <a:extLst>
              <a:ext uri="{FF2B5EF4-FFF2-40B4-BE49-F238E27FC236}">
                <a16:creationId xmlns:a16="http://schemas.microsoft.com/office/drawing/2014/main" id="{5D02114A-9C59-4681-95FC-D5C1032A9B95}"/>
              </a:ext>
            </a:extLst>
          </p:cNvPr>
          <p:cNvSpPr/>
          <p:nvPr/>
        </p:nvSpPr>
        <p:spPr>
          <a:xfrm>
            <a:off x="6586059" y="4171842"/>
            <a:ext cx="1985248" cy="479619"/>
          </a:xfrm>
          <a:prstGeom prst="rect">
            <a:avLst/>
          </a:prstGeom>
          <a:solidFill>
            <a:schemeClr val="accent1">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708" b="1">
                <a:solidFill>
                  <a:schemeClr val="tx1"/>
                </a:solidFill>
                <a:latin typeface="+mj-ea"/>
                <a:ea typeface="+mj-ea"/>
              </a:rPr>
              <a:t>층</a:t>
            </a:r>
            <a:endParaRPr lang="en-US" altLang="ko-KR" sz="1708" b="1">
              <a:solidFill>
                <a:schemeClr val="tx1"/>
              </a:solidFill>
              <a:latin typeface="+mj-ea"/>
              <a:ea typeface="+mj-ea"/>
            </a:endParaRPr>
          </a:p>
          <a:p>
            <a:pPr algn="ctr"/>
            <a:r>
              <a:rPr lang="en-US" altLang="ko-KR" sz="1708" b="1">
                <a:solidFill>
                  <a:schemeClr val="tx1"/>
                </a:solidFill>
                <a:latin typeface="+mj-ea"/>
                <a:ea typeface="+mj-ea"/>
              </a:rPr>
              <a:t>(</a:t>
            </a:r>
            <a:r>
              <a:rPr lang="ko-KR" altLang="en-US" sz="1708" b="1">
                <a:solidFill>
                  <a:schemeClr val="tx1"/>
                </a:solidFill>
                <a:latin typeface="+mj-ea"/>
                <a:ea typeface="+mj-ea"/>
              </a:rPr>
              <a:t>데이터 변환</a:t>
            </a:r>
            <a:r>
              <a:rPr lang="en-US" altLang="ko-KR" sz="1708" b="1">
                <a:solidFill>
                  <a:schemeClr val="tx1"/>
                </a:solidFill>
                <a:latin typeface="+mj-ea"/>
                <a:ea typeface="+mj-ea"/>
              </a:rPr>
              <a:t>)</a:t>
            </a:r>
            <a:endParaRPr lang="ko-KR" altLang="en-US" sz="1708" b="1">
              <a:solidFill>
                <a:schemeClr val="tx1"/>
              </a:solidFill>
              <a:latin typeface="+mj-ea"/>
              <a:ea typeface="+mj-ea"/>
            </a:endParaRPr>
          </a:p>
        </p:txBody>
      </p:sp>
      <p:sp>
        <p:nvSpPr>
          <p:cNvPr id="6" name="TextBox 5">
            <a:extLst>
              <a:ext uri="{FF2B5EF4-FFF2-40B4-BE49-F238E27FC236}">
                <a16:creationId xmlns:a16="http://schemas.microsoft.com/office/drawing/2014/main" id="{DB204087-CA27-4A1B-B834-05C4BFCCC41D}"/>
              </a:ext>
            </a:extLst>
          </p:cNvPr>
          <p:cNvSpPr txBox="1"/>
          <p:nvPr/>
        </p:nvSpPr>
        <p:spPr>
          <a:xfrm>
            <a:off x="7188430" y="2575694"/>
            <a:ext cx="843501" cy="355162"/>
          </a:xfrm>
          <a:prstGeom prst="rect">
            <a:avLst/>
          </a:prstGeom>
          <a:noFill/>
        </p:spPr>
        <p:txBody>
          <a:bodyPr wrap="none" rtlCol="0">
            <a:spAutoFit/>
          </a:bodyPr>
          <a:lstStyle/>
          <a:p>
            <a:pPr algn="l"/>
            <a:r>
              <a:rPr lang="ko-KR" altLang="en-US" sz="1708" b="1">
                <a:latin typeface="+mj-ea"/>
                <a:ea typeface="+mj-ea"/>
              </a:rPr>
              <a:t>입력 </a:t>
            </a:r>
            <a:r>
              <a:rPr lang="en-US" altLang="ko-KR" sz="1708" b="1">
                <a:latin typeface="+mj-ea"/>
                <a:ea typeface="+mj-ea"/>
              </a:rPr>
              <a:t>X</a:t>
            </a:r>
            <a:endParaRPr lang="ko-KR" altLang="en-US" sz="1708" b="1">
              <a:latin typeface="+mj-ea"/>
              <a:ea typeface="+mj-ea"/>
            </a:endParaRPr>
          </a:p>
        </p:txBody>
      </p:sp>
      <p:cxnSp>
        <p:nvCxnSpPr>
          <p:cNvPr id="11" name="직선 화살표 연결선 10">
            <a:extLst>
              <a:ext uri="{FF2B5EF4-FFF2-40B4-BE49-F238E27FC236}">
                <a16:creationId xmlns:a16="http://schemas.microsoft.com/office/drawing/2014/main" id="{20983CFE-CDAC-4A87-B3D1-174848716898}"/>
              </a:ext>
            </a:extLst>
          </p:cNvPr>
          <p:cNvCxnSpPr/>
          <p:nvPr/>
        </p:nvCxnSpPr>
        <p:spPr>
          <a:xfrm flipH="1">
            <a:off x="7578683" y="2926101"/>
            <a:ext cx="1" cy="35386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4" name="직선 화살표 연결선 13">
            <a:extLst>
              <a:ext uri="{FF2B5EF4-FFF2-40B4-BE49-F238E27FC236}">
                <a16:creationId xmlns:a16="http://schemas.microsoft.com/office/drawing/2014/main" id="{4B779653-B47F-47D8-838C-466F0DEEBE72}"/>
              </a:ext>
            </a:extLst>
          </p:cNvPr>
          <p:cNvCxnSpPr>
            <a:cxnSpLocks/>
          </p:cNvCxnSpPr>
          <p:nvPr/>
        </p:nvCxnSpPr>
        <p:spPr>
          <a:xfrm>
            <a:off x="7578683" y="3759590"/>
            <a:ext cx="0" cy="41225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5" name="사각형: 둥근 모서리 14">
            <a:extLst>
              <a:ext uri="{FF2B5EF4-FFF2-40B4-BE49-F238E27FC236}">
                <a16:creationId xmlns:a16="http://schemas.microsoft.com/office/drawing/2014/main" id="{D6DC608B-0AAB-4E0C-B6F1-3D8AF36E2012}"/>
              </a:ext>
            </a:extLst>
          </p:cNvPr>
          <p:cNvSpPr/>
          <p:nvPr/>
        </p:nvSpPr>
        <p:spPr>
          <a:xfrm>
            <a:off x="7074378" y="5063224"/>
            <a:ext cx="1008612" cy="479619"/>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708" b="1">
                <a:solidFill>
                  <a:schemeClr val="tx1"/>
                </a:solidFill>
                <a:latin typeface="+mj-ea"/>
                <a:ea typeface="+mj-ea"/>
              </a:rPr>
              <a:t>예측</a:t>
            </a:r>
            <a:endParaRPr lang="en-US" altLang="ko-KR" sz="1708" b="1">
              <a:solidFill>
                <a:schemeClr val="tx1"/>
              </a:solidFill>
              <a:latin typeface="+mj-ea"/>
              <a:ea typeface="+mj-ea"/>
            </a:endParaRPr>
          </a:p>
          <a:p>
            <a:pPr algn="ctr"/>
            <a:r>
              <a:rPr lang="en-US" altLang="ko-KR" sz="1708" b="1">
                <a:solidFill>
                  <a:schemeClr val="tx1"/>
                </a:solidFill>
                <a:latin typeface="+mj-ea"/>
                <a:ea typeface="+mj-ea"/>
              </a:rPr>
              <a:t>Y'</a:t>
            </a:r>
            <a:endParaRPr lang="ko-KR" altLang="en-US" sz="1708" b="1">
              <a:solidFill>
                <a:schemeClr val="tx1"/>
              </a:solidFill>
              <a:latin typeface="+mj-ea"/>
              <a:ea typeface="+mj-ea"/>
            </a:endParaRPr>
          </a:p>
        </p:txBody>
      </p:sp>
      <p:cxnSp>
        <p:nvCxnSpPr>
          <p:cNvPr id="18" name="직선 화살표 연결선 17">
            <a:extLst>
              <a:ext uri="{FF2B5EF4-FFF2-40B4-BE49-F238E27FC236}">
                <a16:creationId xmlns:a16="http://schemas.microsoft.com/office/drawing/2014/main" id="{1E95ADB6-E22A-49F5-99B0-B32839B2EEE8}"/>
              </a:ext>
            </a:extLst>
          </p:cNvPr>
          <p:cNvCxnSpPr>
            <a:cxnSpLocks/>
          </p:cNvCxnSpPr>
          <p:nvPr/>
        </p:nvCxnSpPr>
        <p:spPr>
          <a:xfrm>
            <a:off x="7578683" y="4651462"/>
            <a:ext cx="1" cy="41176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1" name="직사각형 20">
            <a:extLst>
              <a:ext uri="{FF2B5EF4-FFF2-40B4-BE49-F238E27FC236}">
                <a16:creationId xmlns:a16="http://schemas.microsoft.com/office/drawing/2014/main" id="{15AA792F-2EA6-42F7-A461-0AD89DCCDA10}"/>
              </a:ext>
            </a:extLst>
          </p:cNvPr>
          <p:cNvSpPr/>
          <p:nvPr/>
        </p:nvSpPr>
        <p:spPr>
          <a:xfrm>
            <a:off x="4953000" y="3365215"/>
            <a:ext cx="966292" cy="309130"/>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708" b="1">
                <a:solidFill>
                  <a:schemeClr val="tx1"/>
                </a:solidFill>
                <a:latin typeface="+mj-ea"/>
                <a:ea typeface="+mj-ea"/>
              </a:rPr>
              <a:t>가중치</a:t>
            </a:r>
          </a:p>
        </p:txBody>
      </p:sp>
      <p:cxnSp>
        <p:nvCxnSpPr>
          <p:cNvPr id="22" name="직선 화살표 연결선 21">
            <a:extLst>
              <a:ext uri="{FF2B5EF4-FFF2-40B4-BE49-F238E27FC236}">
                <a16:creationId xmlns:a16="http://schemas.microsoft.com/office/drawing/2014/main" id="{4D0B21A9-CA6F-4B6A-B9A7-A7BFDF63EECB}"/>
              </a:ext>
            </a:extLst>
          </p:cNvPr>
          <p:cNvCxnSpPr>
            <a:cxnSpLocks/>
            <a:stCxn id="21" idx="3"/>
            <a:endCxn id="5" idx="1"/>
          </p:cNvCxnSpPr>
          <p:nvPr/>
        </p:nvCxnSpPr>
        <p:spPr>
          <a:xfrm>
            <a:off x="5919292" y="3519780"/>
            <a:ext cx="666767" cy="0"/>
          </a:xfrm>
          <a:prstGeom prst="straightConnector1">
            <a:avLst/>
          </a:prstGeom>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직사각형 24">
            <a:extLst>
              <a:ext uri="{FF2B5EF4-FFF2-40B4-BE49-F238E27FC236}">
                <a16:creationId xmlns:a16="http://schemas.microsoft.com/office/drawing/2014/main" id="{53AD3BBB-C0BF-4350-83F1-973E3765FC57}"/>
              </a:ext>
            </a:extLst>
          </p:cNvPr>
          <p:cNvSpPr/>
          <p:nvPr/>
        </p:nvSpPr>
        <p:spPr>
          <a:xfrm>
            <a:off x="4953000" y="4279214"/>
            <a:ext cx="966292" cy="309130"/>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708" b="1">
                <a:solidFill>
                  <a:schemeClr val="tx1"/>
                </a:solidFill>
                <a:latin typeface="+mj-ea"/>
                <a:ea typeface="+mj-ea"/>
              </a:rPr>
              <a:t>가중치</a:t>
            </a:r>
          </a:p>
        </p:txBody>
      </p:sp>
      <p:cxnSp>
        <p:nvCxnSpPr>
          <p:cNvPr id="26" name="직선 화살표 연결선 25">
            <a:extLst>
              <a:ext uri="{FF2B5EF4-FFF2-40B4-BE49-F238E27FC236}">
                <a16:creationId xmlns:a16="http://schemas.microsoft.com/office/drawing/2014/main" id="{A055B794-B797-4D90-8CA9-E1971CC3DDC1}"/>
              </a:ext>
            </a:extLst>
          </p:cNvPr>
          <p:cNvCxnSpPr>
            <a:cxnSpLocks/>
            <a:stCxn id="25" idx="3"/>
          </p:cNvCxnSpPr>
          <p:nvPr/>
        </p:nvCxnSpPr>
        <p:spPr>
          <a:xfrm>
            <a:off x="5919292" y="4433779"/>
            <a:ext cx="666767" cy="0"/>
          </a:xfrm>
          <a:prstGeom prst="straightConnector1">
            <a:avLst/>
          </a:prstGeom>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왼쪽 중괄호 22">
            <a:extLst>
              <a:ext uri="{FF2B5EF4-FFF2-40B4-BE49-F238E27FC236}">
                <a16:creationId xmlns:a16="http://schemas.microsoft.com/office/drawing/2014/main" id="{DF54C1A8-020B-454E-B158-3FD9F49EC3F0}"/>
              </a:ext>
            </a:extLst>
          </p:cNvPr>
          <p:cNvSpPr/>
          <p:nvPr/>
        </p:nvSpPr>
        <p:spPr>
          <a:xfrm>
            <a:off x="4565074" y="3519781"/>
            <a:ext cx="361584" cy="913999"/>
          </a:xfrm>
          <a:prstGeom prst="leftBrace">
            <a:avLst>
              <a:gd name="adj1" fmla="val 8333"/>
              <a:gd name="adj2" fmla="val 51544"/>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b="1">
              <a:latin typeface="+mj-ea"/>
              <a:ea typeface="+mj-ea"/>
            </a:endParaRPr>
          </a:p>
        </p:txBody>
      </p:sp>
      <p:sp>
        <p:nvSpPr>
          <p:cNvPr id="28" name="TextBox 27">
            <a:extLst>
              <a:ext uri="{FF2B5EF4-FFF2-40B4-BE49-F238E27FC236}">
                <a16:creationId xmlns:a16="http://schemas.microsoft.com/office/drawing/2014/main" id="{E78172CF-CF7B-48E1-AB3A-06ECD101D0C1}"/>
              </a:ext>
            </a:extLst>
          </p:cNvPr>
          <p:cNvSpPr txBox="1"/>
          <p:nvPr/>
        </p:nvSpPr>
        <p:spPr>
          <a:xfrm>
            <a:off x="2986500" y="3728575"/>
            <a:ext cx="1758815" cy="501035"/>
          </a:xfrm>
          <a:prstGeom prst="rect">
            <a:avLst/>
          </a:prstGeom>
          <a:noFill/>
        </p:spPr>
        <p:txBody>
          <a:bodyPr wrap="none" rtlCol="0">
            <a:spAutoFit/>
          </a:bodyPr>
          <a:lstStyle/>
          <a:p>
            <a:pPr algn="l"/>
            <a:r>
              <a:rPr lang="ko-KR" altLang="en-US" sz="1328" b="1">
                <a:latin typeface="+mj-ea"/>
                <a:ea typeface="+mj-ea"/>
              </a:rPr>
              <a:t>목표</a:t>
            </a:r>
            <a:r>
              <a:rPr lang="en-US" altLang="ko-KR" sz="1328" b="1">
                <a:latin typeface="+mj-ea"/>
                <a:ea typeface="+mj-ea"/>
              </a:rPr>
              <a:t>: </a:t>
            </a:r>
            <a:r>
              <a:rPr lang="ko-KR" altLang="en-US" sz="1328" b="1">
                <a:latin typeface="+mj-ea"/>
                <a:ea typeface="+mj-ea"/>
              </a:rPr>
              <a:t>이런 가중치의 </a:t>
            </a:r>
            <a:endParaRPr lang="en-US" altLang="ko-KR" sz="1328" b="1">
              <a:latin typeface="+mj-ea"/>
              <a:ea typeface="+mj-ea"/>
            </a:endParaRPr>
          </a:p>
          <a:p>
            <a:pPr algn="l"/>
            <a:r>
              <a:rPr lang="ko-KR" altLang="en-US" sz="1328" b="1">
                <a:latin typeface="+mj-ea"/>
                <a:ea typeface="+mj-ea"/>
              </a:rPr>
              <a:t>정확한 값을 찾는 것</a:t>
            </a:r>
          </a:p>
        </p:txBody>
      </p:sp>
      <p:sp>
        <p:nvSpPr>
          <p:cNvPr id="24" name="직사각형 23">
            <a:extLst>
              <a:ext uri="{FF2B5EF4-FFF2-40B4-BE49-F238E27FC236}">
                <a16:creationId xmlns:a16="http://schemas.microsoft.com/office/drawing/2014/main" id="{B2E6E311-F740-442F-BABD-0F7DEC3C6F41}"/>
              </a:ext>
            </a:extLst>
          </p:cNvPr>
          <p:cNvSpPr/>
          <p:nvPr/>
        </p:nvSpPr>
        <p:spPr>
          <a:xfrm>
            <a:off x="362856" y="980010"/>
            <a:ext cx="4952247" cy="1932132"/>
          </a:xfrm>
          <a:prstGeom prst="rect">
            <a:avLst/>
          </a:prstGeom>
        </p:spPr>
        <p:txBody>
          <a:bodyPr>
            <a:spAutoFit/>
          </a:bodyPr>
          <a:lstStyle/>
          <a:p>
            <a:pPr>
              <a:buFont typeface="+mj-lt"/>
              <a:buAutoNum type="arabicPeriod"/>
            </a:pPr>
            <a:r>
              <a:rPr lang="ko-KR" altLang="en-US" sz="1708" b="1">
                <a:latin typeface="+mj-ea"/>
                <a:ea typeface="+mj-ea"/>
              </a:rPr>
              <a:t>데이터를 입력한다</a:t>
            </a:r>
            <a:r>
              <a:rPr lang="en-US" altLang="ko-KR" sz="1708" b="1">
                <a:latin typeface="+mj-ea"/>
                <a:ea typeface="+mj-ea"/>
              </a:rPr>
              <a:t>.</a:t>
            </a:r>
          </a:p>
          <a:p>
            <a:pPr>
              <a:buFont typeface="+mj-lt"/>
              <a:buAutoNum type="arabicPeriod"/>
            </a:pPr>
            <a:r>
              <a:rPr lang="ko-KR" altLang="en-US" sz="1708" b="1">
                <a:latin typeface="+mj-ea"/>
                <a:ea typeface="+mj-ea"/>
              </a:rPr>
              <a:t>여러 층을 통해 예상 결과값을 만든다</a:t>
            </a:r>
            <a:r>
              <a:rPr lang="en-US" altLang="ko-KR" sz="1708" b="1">
                <a:latin typeface="+mj-ea"/>
                <a:ea typeface="+mj-ea"/>
              </a:rPr>
              <a:t>. (</a:t>
            </a:r>
            <a:r>
              <a:rPr lang="ko-KR" altLang="en-US" sz="1708" b="1">
                <a:latin typeface="+mj-ea"/>
                <a:ea typeface="+mj-ea"/>
              </a:rPr>
              <a:t>매핑</a:t>
            </a:r>
            <a:r>
              <a:rPr lang="en-US" altLang="ko-KR" sz="1708" b="1">
                <a:latin typeface="+mj-ea"/>
                <a:ea typeface="+mj-ea"/>
              </a:rPr>
              <a:t>)</a:t>
            </a:r>
          </a:p>
          <a:p>
            <a:pPr>
              <a:buFont typeface="+mj-lt"/>
              <a:buAutoNum type="arabicPeriod"/>
            </a:pPr>
            <a:r>
              <a:rPr lang="ko-KR" altLang="en-US" sz="1708" b="1">
                <a:solidFill>
                  <a:schemeClr val="bg1">
                    <a:lumMod val="85000"/>
                  </a:schemeClr>
                </a:solidFill>
                <a:latin typeface="+mj-ea"/>
                <a:ea typeface="+mj-ea"/>
              </a:rPr>
              <a:t>실제 값과 비교해서 그 차이를 구한다</a:t>
            </a:r>
            <a:r>
              <a:rPr lang="en-US" altLang="ko-KR" sz="1708" b="1">
                <a:solidFill>
                  <a:schemeClr val="bg1">
                    <a:lumMod val="85000"/>
                  </a:schemeClr>
                </a:solidFill>
                <a:latin typeface="+mj-ea"/>
                <a:ea typeface="+mj-ea"/>
              </a:rPr>
              <a:t>. (</a:t>
            </a:r>
            <a:r>
              <a:rPr lang="ko-KR" altLang="en-US" sz="1708" b="1">
                <a:solidFill>
                  <a:schemeClr val="bg1">
                    <a:lumMod val="85000"/>
                  </a:schemeClr>
                </a:solidFill>
                <a:latin typeface="+mj-ea"/>
                <a:ea typeface="+mj-ea"/>
              </a:rPr>
              <a:t>타깃과 손실함수</a:t>
            </a:r>
            <a:r>
              <a:rPr lang="en-US" altLang="ko-KR" sz="1708" b="1">
                <a:solidFill>
                  <a:schemeClr val="bg1">
                    <a:lumMod val="85000"/>
                  </a:schemeClr>
                </a:solidFill>
                <a:latin typeface="+mj-ea"/>
                <a:ea typeface="+mj-ea"/>
              </a:rPr>
              <a:t>)</a:t>
            </a:r>
          </a:p>
          <a:p>
            <a:pPr>
              <a:buFont typeface="+mj-lt"/>
              <a:buAutoNum type="arabicPeriod"/>
            </a:pPr>
            <a:r>
              <a:rPr lang="ko-KR" altLang="en-US" sz="1708" b="1">
                <a:solidFill>
                  <a:schemeClr val="bg1">
                    <a:lumMod val="85000"/>
                  </a:schemeClr>
                </a:solidFill>
                <a:latin typeface="+mj-ea"/>
                <a:ea typeface="+mj-ea"/>
              </a:rPr>
              <a:t>차이를 줄이기 위한 방법으로 앞의 층들의 가중치를 수정해준다</a:t>
            </a:r>
            <a:r>
              <a:rPr lang="en-US" altLang="ko-KR" sz="1708" b="1">
                <a:solidFill>
                  <a:schemeClr val="bg1">
                    <a:lumMod val="85000"/>
                  </a:schemeClr>
                </a:solidFill>
                <a:latin typeface="+mj-ea"/>
                <a:ea typeface="+mj-ea"/>
              </a:rPr>
              <a:t>. (</a:t>
            </a:r>
            <a:r>
              <a:rPr lang="ko-KR" altLang="en-US" sz="1708" b="1" err="1">
                <a:solidFill>
                  <a:schemeClr val="bg1">
                    <a:lumMod val="85000"/>
                  </a:schemeClr>
                </a:solidFill>
                <a:latin typeface="+mj-ea"/>
                <a:ea typeface="+mj-ea"/>
              </a:rPr>
              <a:t>역전파</a:t>
            </a:r>
            <a:r>
              <a:rPr lang="en-US" altLang="ko-KR" sz="1708" b="1">
                <a:solidFill>
                  <a:schemeClr val="bg1">
                    <a:lumMod val="85000"/>
                  </a:schemeClr>
                </a:solidFill>
                <a:latin typeface="+mj-ea"/>
                <a:ea typeface="+mj-ea"/>
              </a:rPr>
              <a:t>)</a:t>
            </a:r>
          </a:p>
          <a:p>
            <a:pPr>
              <a:buFont typeface="+mj-lt"/>
              <a:buAutoNum type="arabicPeriod"/>
            </a:pPr>
            <a:r>
              <a:rPr lang="ko-KR" altLang="en-US" sz="1708" b="1">
                <a:solidFill>
                  <a:schemeClr val="bg1">
                    <a:lumMod val="85000"/>
                  </a:schemeClr>
                </a:solidFill>
                <a:latin typeface="+mj-ea"/>
                <a:ea typeface="+mj-ea"/>
              </a:rPr>
              <a:t>이 방법의 반복으로 규칙을 계속 개선한다</a:t>
            </a:r>
            <a:r>
              <a:rPr lang="en-US" altLang="ko-KR" sz="1708" b="1">
                <a:solidFill>
                  <a:schemeClr val="bg1">
                    <a:lumMod val="85000"/>
                  </a:schemeClr>
                </a:solidFill>
                <a:latin typeface="+mj-ea"/>
                <a:ea typeface="+mj-ea"/>
              </a:rPr>
              <a:t>.</a:t>
            </a:r>
          </a:p>
        </p:txBody>
      </p:sp>
      <p:sp>
        <p:nvSpPr>
          <p:cNvPr id="2" name="텍스트 개체 틀 1">
            <a:extLst>
              <a:ext uri="{FF2B5EF4-FFF2-40B4-BE49-F238E27FC236}">
                <a16:creationId xmlns:a16="http://schemas.microsoft.com/office/drawing/2014/main" id="{3AC0EB3B-3400-44F8-A2B6-D53FCDCE94D4}"/>
              </a:ext>
            </a:extLst>
          </p:cNvPr>
          <p:cNvSpPr>
            <a:spLocks noGrp="1"/>
          </p:cNvSpPr>
          <p:nvPr>
            <p:ph type="body" sz="quarter" idx="19"/>
          </p:nvPr>
        </p:nvSpPr>
        <p:spPr>
          <a:xfrm>
            <a:off x="276743" y="164293"/>
            <a:ext cx="5601544" cy="332399"/>
          </a:xfrm>
        </p:spPr>
        <p:txBody>
          <a:bodyPr/>
          <a:lstStyle/>
          <a:p>
            <a:r>
              <a:rPr lang="ko-KR" altLang="en-US" sz="2400" b="1">
                <a:solidFill>
                  <a:schemeClr val="tx1"/>
                </a:solidFill>
              </a:rPr>
              <a:t>딥러닝 작동 원리</a:t>
            </a:r>
          </a:p>
        </p:txBody>
      </p:sp>
      <p:sp>
        <p:nvSpPr>
          <p:cNvPr id="3" name="텍스트 개체 틀 2">
            <a:extLst>
              <a:ext uri="{FF2B5EF4-FFF2-40B4-BE49-F238E27FC236}">
                <a16:creationId xmlns:a16="http://schemas.microsoft.com/office/drawing/2014/main" id="{F460FFDE-A20E-45D7-832C-9EF95720E389}"/>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Tree>
    <p:extLst>
      <p:ext uri="{BB962C8B-B14F-4D97-AF65-F5344CB8AC3E}">
        <p14:creationId xmlns:p14="http://schemas.microsoft.com/office/powerpoint/2010/main" val="3176544720"/>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타원 60">
            <a:extLst>
              <a:ext uri="{FF2B5EF4-FFF2-40B4-BE49-F238E27FC236}">
                <a16:creationId xmlns:a16="http://schemas.microsoft.com/office/drawing/2014/main" id="{EBBC7F3D-6C27-4D01-A877-C53A8305FA21}"/>
              </a:ext>
            </a:extLst>
          </p:cNvPr>
          <p:cNvSpPr/>
          <p:nvPr/>
        </p:nvSpPr>
        <p:spPr>
          <a:xfrm>
            <a:off x="3142889" y="3964147"/>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8" name="타원 97">
            <a:extLst>
              <a:ext uri="{FF2B5EF4-FFF2-40B4-BE49-F238E27FC236}">
                <a16:creationId xmlns:a16="http://schemas.microsoft.com/office/drawing/2014/main" id="{FB81E584-17DD-44C2-9B53-1D6C66BF8EF9}"/>
              </a:ext>
            </a:extLst>
          </p:cNvPr>
          <p:cNvSpPr/>
          <p:nvPr/>
        </p:nvSpPr>
        <p:spPr>
          <a:xfrm>
            <a:off x="1572560" y="3964147"/>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9" name="타원 98">
            <a:extLst>
              <a:ext uri="{FF2B5EF4-FFF2-40B4-BE49-F238E27FC236}">
                <a16:creationId xmlns:a16="http://schemas.microsoft.com/office/drawing/2014/main" id="{22875AE1-8EFC-4F66-8FCD-7408BC41E70E}"/>
              </a:ext>
            </a:extLst>
          </p:cNvPr>
          <p:cNvSpPr/>
          <p:nvPr/>
        </p:nvSpPr>
        <p:spPr>
          <a:xfrm>
            <a:off x="4660581" y="3964147"/>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48" name="직선 화살표 연결선 47">
            <a:extLst>
              <a:ext uri="{FF2B5EF4-FFF2-40B4-BE49-F238E27FC236}">
                <a16:creationId xmlns:a16="http://schemas.microsoft.com/office/drawing/2014/main" id="{A6E6EE73-C71D-432C-AB0D-33063DDD8F65}"/>
              </a:ext>
            </a:extLst>
          </p:cNvPr>
          <p:cNvCxnSpPr>
            <a:cxnSpLocks/>
            <a:stCxn id="52" idx="3"/>
          </p:cNvCxnSpPr>
          <p:nvPr/>
        </p:nvCxnSpPr>
        <p:spPr>
          <a:xfrm flipV="1">
            <a:off x="989339" y="4369037"/>
            <a:ext cx="579887" cy="361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a16="http://schemas.microsoft.com/office/drawing/2014/main" id="{6E3DECBD-3BA2-4C73-A14D-4131CC63A35E}"/>
              </a:ext>
            </a:extLst>
          </p:cNvPr>
          <p:cNvCxnSpPr>
            <a:cxnSpLocks/>
            <a:endCxn id="98" idx="1"/>
          </p:cNvCxnSpPr>
          <p:nvPr/>
        </p:nvCxnSpPr>
        <p:spPr>
          <a:xfrm>
            <a:off x="1317694" y="3696821"/>
            <a:ext cx="366937" cy="37939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8345A5DE-B81D-49A6-ADA3-745BAE47FBC8}"/>
              </a:ext>
            </a:extLst>
          </p:cNvPr>
          <p:cNvCxnSpPr>
            <a:cxnSpLocks/>
            <a:endCxn id="98" idx="3"/>
          </p:cNvCxnSpPr>
          <p:nvPr/>
        </p:nvCxnSpPr>
        <p:spPr>
          <a:xfrm flipV="1">
            <a:off x="1310125" y="4617348"/>
            <a:ext cx="374506" cy="40527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352E644A-F660-4664-B2D1-364E536456A1}"/>
                  </a:ext>
                </a:extLst>
              </p:cNvPr>
              <p:cNvSpPr txBox="1"/>
              <p:nvPr/>
            </p:nvSpPr>
            <p:spPr>
              <a:xfrm>
                <a:off x="938403" y="3346298"/>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W</m:t>
                          </m:r>
                        </m:e>
                        <m:sub>
                          <m:r>
                            <a:rPr lang="en-US" altLang="ko-KR" sz="1898" i="1">
                              <a:latin typeface="Cambria Math" panose="02040503050406030204" pitchFamily="18" charset="0"/>
                            </a:rPr>
                            <m:t>1</m:t>
                          </m:r>
                        </m:sub>
                      </m:sSub>
                    </m:oMath>
                  </m:oMathPara>
                </a14:m>
                <a:endParaRPr lang="ko-KR" altLang="en-US" sz="1898">
                  <a:latin typeface="Cambria Math" panose="02040503050406030204" pitchFamily="18" charset="0"/>
                </a:endParaRPr>
              </a:p>
            </p:txBody>
          </p:sp>
        </mc:Choice>
        <mc:Fallback xmlns="">
          <p:sp>
            <p:nvSpPr>
              <p:cNvPr id="51" name="TextBox 50">
                <a:extLst>
                  <a:ext uri="{FF2B5EF4-FFF2-40B4-BE49-F238E27FC236}">
                    <a16:creationId xmlns:a16="http://schemas.microsoft.com/office/drawing/2014/main" id="{352E644A-F660-4664-B2D1-364E536456A1}"/>
                  </a:ext>
                </a:extLst>
              </p:cNvPr>
              <p:cNvSpPr txBox="1">
                <a:spLocks noRot="1" noChangeAspect="1" noMove="1" noResize="1" noEditPoints="1" noAdjustHandles="1" noChangeArrowheads="1" noChangeShapeType="1" noTextEdit="1"/>
              </p:cNvSpPr>
              <p:nvPr/>
            </p:nvSpPr>
            <p:spPr>
              <a:xfrm>
                <a:off x="938403" y="3346298"/>
                <a:ext cx="366767" cy="384401"/>
              </a:xfrm>
              <a:prstGeom prst="rect">
                <a:avLst/>
              </a:prstGeom>
              <a:blipFill>
                <a:blip r:embed="rId3"/>
                <a:stretch>
                  <a:fillRect r="-21667"/>
                </a:stretch>
              </a:blipFill>
            </p:spPr>
            <p:txBody>
              <a:bodyPr/>
              <a:lstStyle/>
              <a:p>
                <a:r>
                  <a:rPr lang="ko-KR" altLang="en-US">
                    <a:noFill/>
                  </a:rPr>
                  <a:t> </a:t>
                </a:r>
              </a:p>
            </p:txBody>
          </p:sp>
        </mc:Fallback>
      </mc:AlternateContent>
      <p:sp>
        <p:nvSpPr>
          <p:cNvPr id="52" name="TextBox 51">
            <a:extLst>
              <a:ext uri="{FF2B5EF4-FFF2-40B4-BE49-F238E27FC236}">
                <a16:creationId xmlns:a16="http://schemas.microsoft.com/office/drawing/2014/main" id="{780664E7-87F6-4E92-9735-1A5A60C33D38}"/>
              </a:ext>
            </a:extLst>
          </p:cNvPr>
          <p:cNvSpPr txBox="1"/>
          <p:nvPr/>
        </p:nvSpPr>
        <p:spPr>
          <a:xfrm>
            <a:off x="622572" y="4180449"/>
            <a:ext cx="366767" cy="384401"/>
          </a:xfrm>
          <a:prstGeom prst="rect">
            <a:avLst/>
          </a:prstGeom>
          <a:noFill/>
        </p:spPr>
        <p:txBody>
          <a:bodyPr wrap="square" rtlCol="0">
            <a:spAutoFit/>
          </a:bodyPr>
          <a:lstStyle/>
          <a:p>
            <a:pPr algn="l"/>
            <a:r>
              <a:rPr lang="en-US" altLang="ko-KR" sz="1898">
                <a:latin typeface="Cambria Math" panose="02040503050406030204" pitchFamily="18" charset="0"/>
              </a:rPr>
              <a:t>X</a:t>
            </a:r>
            <a:endParaRPr lang="ko-KR" altLang="en-US" sz="1898">
              <a:latin typeface="Cambria Math" panose="02040503050406030204" pitchFamily="18" charset="0"/>
            </a:endParaRPr>
          </a:p>
        </p:txBody>
      </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99944B82-1647-4914-8E04-222997350FA3}"/>
                  </a:ext>
                </a:extLst>
              </p:cNvPr>
              <p:cNvSpPr txBox="1"/>
              <p:nvPr/>
            </p:nvSpPr>
            <p:spPr>
              <a:xfrm>
                <a:off x="989339" y="4886375"/>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b</m:t>
                          </m:r>
                        </m:e>
                        <m:sub>
                          <m:r>
                            <a:rPr lang="en-US" altLang="ko-KR" sz="1898" i="1">
                              <a:latin typeface="Cambria Math" panose="02040503050406030204" pitchFamily="18" charset="0"/>
                            </a:rPr>
                            <m:t>1</m:t>
                          </m:r>
                        </m:sub>
                      </m:sSub>
                    </m:oMath>
                  </m:oMathPara>
                </a14:m>
                <a:endParaRPr lang="ko-KR" altLang="en-US" sz="1898">
                  <a:latin typeface="Cambria Math" panose="02040503050406030204" pitchFamily="18" charset="0"/>
                </a:endParaRPr>
              </a:p>
            </p:txBody>
          </p:sp>
        </mc:Choice>
        <mc:Fallback xmlns="">
          <p:sp>
            <p:nvSpPr>
              <p:cNvPr id="53" name="TextBox 52">
                <a:extLst>
                  <a:ext uri="{FF2B5EF4-FFF2-40B4-BE49-F238E27FC236}">
                    <a16:creationId xmlns:a16="http://schemas.microsoft.com/office/drawing/2014/main" id="{99944B82-1647-4914-8E04-222997350FA3}"/>
                  </a:ext>
                </a:extLst>
              </p:cNvPr>
              <p:cNvSpPr txBox="1">
                <a:spLocks noRot="1" noChangeAspect="1" noMove="1" noResize="1" noEditPoints="1" noAdjustHandles="1" noChangeArrowheads="1" noChangeShapeType="1" noTextEdit="1"/>
              </p:cNvSpPr>
              <p:nvPr/>
            </p:nvSpPr>
            <p:spPr>
              <a:xfrm>
                <a:off x="989339" y="4886375"/>
                <a:ext cx="366767" cy="384401"/>
              </a:xfrm>
              <a:prstGeom prst="rect">
                <a:avLst/>
              </a:prstGeom>
              <a:blipFill>
                <a:blip r:embed="rId4"/>
                <a:stretch>
                  <a:fillRect r="-5000"/>
                </a:stretch>
              </a:blipFill>
            </p:spPr>
            <p:txBody>
              <a:bodyPr/>
              <a:lstStyle/>
              <a:p>
                <a:r>
                  <a:rPr lang="ko-KR" altLang="en-US">
                    <a:noFill/>
                  </a:rPr>
                  <a:t> </a:t>
                </a:r>
              </a:p>
            </p:txBody>
          </p:sp>
        </mc:Fallback>
      </mc:AlternateContent>
      <p:cxnSp>
        <p:nvCxnSpPr>
          <p:cNvPr id="56" name="직선 화살표 연결선 55">
            <a:extLst>
              <a:ext uri="{FF2B5EF4-FFF2-40B4-BE49-F238E27FC236}">
                <a16:creationId xmlns:a16="http://schemas.microsoft.com/office/drawing/2014/main" id="{2148893F-59A3-45DB-8579-C4448D5F015D}"/>
              </a:ext>
            </a:extLst>
          </p:cNvPr>
          <p:cNvCxnSpPr>
            <a:cxnSpLocks/>
            <a:stCxn id="98" idx="6"/>
            <a:endCxn id="61" idx="2"/>
          </p:cNvCxnSpPr>
          <p:nvPr/>
        </p:nvCxnSpPr>
        <p:spPr>
          <a:xfrm>
            <a:off x="2337832" y="4346783"/>
            <a:ext cx="805057"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5F69D3F1-BDF3-4FD1-BCCA-3383D0A3EE2A}"/>
                  </a:ext>
                </a:extLst>
              </p:cNvPr>
              <p:cNvSpPr txBox="1"/>
              <p:nvPr/>
            </p:nvSpPr>
            <p:spPr>
              <a:xfrm>
                <a:off x="2570364" y="4369707"/>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1</m:t>
                          </m:r>
                        </m:sub>
                      </m:sSub>
                    </m:oMath>
                  </m:oMathPara>
                </a14:m>
                <a:endParaRPr lang="ko-KR" altLang="en-US" sz="1898">
                  <a:latin typeface="Cambria Math" panose="02040503050406030204" pitchFamily="18" charset="0"/>
                </a:endParaRPr>
              </a:p>
            </p:txBody>
          </p:sp>
        </mc:Choice>
        <mc:Fallback xmlns="">
          <p:sp>
            <p:nvSpPr>
              <p:cNvPr id="57" name="TextBox 56">
                <a:extLst>
                  <a:ext uri="{FF2B5EF4-FFF2-40B4-BE49-F238E27FC236}">
                    <a16:creationId xmlns:a16="http://schemas.microsoft.com/office/drawing/2014/main" id="{5F69D3F1-BDF3-4FD1-BCCA-3383D0A3EE2A}"/>
                  </a:ext>
                </a:extLst>
              </p:cNvPr>
              <p:cNvSpPr txBox="1">
                <a:spLocks noRot="1" noChangeAspect="1" noMove="1" noResize="1" noEditPoints="1" noAdjustHandles="1" noChangeArrowheads="1" noChangeShapeType="1" noTextEdit="1"/>
              </p:cNvSpPr>
              <p:nvPr/>
            </p:nvSpPr>
            <p:spPr>
              <a:xfrm>
                <a:off x="2570364" y="4369707"/>
                <a:ext cx="366767" cy="384401"/>
              </a:xfrm>
              <a:prstGeom prst="rect">
                <a:avLst/>
              </a:prstGeom>
              <a:blipFill>
                <a:blip r:embed="rId5"/>
                <a:stretch>
                  <a:fillRect r="-3333"/>
                </a:stretch>
              </a:blipFill>
            </p:spPr>
            <p:txBody>
              <a:bodyPr/>
              <a:lstStyle/>
              <a:p>
                <a:r>
                  <a:rPr lang="ko-KR" altLang="en-US">
                    <a:noFill/>
                  </a:rPr>
                  <a:t> </a:t>
                </a:r>
              </a:p>
            </p:txBody>
          </p:sp>
        </mc:Fallback>
      </mc:AlternateContent>
      <p:sp>
        <p:nvSpPr>
          <p:cNvPr id="58" name="타원 57">
            <a:extLst>
              <a:ext uri="{FF2B5EF4-FFF2-40B4-BE49-F238E27FC236}">
                <a16:creationId xmlns:a16="http://schemas.microsoft.com/office/drawing/2014/main" id="{6598001B-7771-4B4B-B73C-51122852F1DF}"/>
              </a:ext>
            </a:extLst>
          </p:cNvPr>
          <p:cNvSpPr/>
          <p:nvPr/>
        </p:nvSpPr>
        <p:spPr>
          <a:xfrm>
            <a:off x="7724633" y="3964147"/>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70C2C141-57C1-4BE4-A1CE-B15C30D3B81A}"/>
                  </a:ext>
                </a:extLst>
              </p:cNvPr>
              <p:cNvSpPr txBox="1"/>
              <p:nvPr/>
            </p:nvSpPr>
            <p:spPr>
              <a:xfrm>
                <a:off x="9165350" y="4127777"/>
                <a:ext cx="366767" cy="442750"/>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277" i="1">
                              <a:latin typeface="Cambria Math" panose="02040503050406030204" pitchFamily="18" charset="0"/>
                            </a:rPr>
                          </m:ctrlPr>
                        </m:accPr>
                        <m:e>
                          <m:r>
                            <a:rPr lang="en-US" altLang="ko-KR" sz="2277" i="1">
                              <a:latin typeface="Cambria Math" panose="02040503050406030204" pitchFamily="18" charset="0"/>
                            </a:rPr>
                            <m:t>𝑦</m:t>
                          </m:r>
                        </m:e>
                      </m:acc>
                    </m:oMath>
                  </m:oMathPara>
                </a14:m>
                <a:endParaRPr lang="ko-KR" altLang="en-US" sz="2277">
                  <a:latin typeface="Consolas" panose="020B0609020204030204" pitchFamily="49" charset="0"/>
                </a:endParaRPr>
              </a:p>
            </p:txBody>
          </p:sp>
        </mc:Choice>
        <mc:Fallback xmlns="">
          <p:sp>
            <p:nvSpPr>
              <p:cNvPr id="59" name="TextBox 58">
                <a:extLst>
                  <a:ext uri="{FF2B5EF4-FFF2-40B4-BE49-F238E27FC236}">
                    <a16:creationId xmlns:a16="http://schemas.microsoft.com/office/drawing/2014/main" id="{70C2C141-57C1-4BE4-A1CE-B15C30D3B81A}"/>
                  </a:ext>
                </a:extLst>
              </p:cNvPr>
              <p:cNvSpPr txBox="1">
                <a:spLocks noRot="1" noChangeAspect="1" noMove="1" noResize="1" noEditPoints="1" noAdjustHandles="1" noChangeArrowheads="1" noChangeShapeType="1" noTextEdit="1"/>
              </p:cNvSpPr>
              <p:nvPr/>
            </p:nvSpPr>
            <p:spPr>
              <a:xfrm>
                <a:off x="9165350" y="4127777"/>
                <a:ext cx="366767" cy="442750"/>
              </a:xfrm>
              <a:prstGeom prst="rect">
                <a:avLst/>
              </a:prstGeom>
              <a:blipFill>
                <a:blip r:embed="rId6"/>
                <a:stretch>
                  <a:fillRect l="-1667" t="-5479" r="-18333" b="-8219"/>
                </a:stretch>
              </a:blipFill>
            </p:spPr>
            <p:txBody>
              <a:bodyPr/>
              <a:lstStyle/>
              <a:p>
                <a:r>
                  <a:rPr lang="ko-KR" altLang="en-US">
                    <a:noFill/>
                  </a:rPr>
                  <a:t> </a:t>
                </a:r>
              </a:p>
            </p:txBody>
          </p:sp>
        </mc:Fallback>
      </mc:AlternateContent>
      <p:cxnSp>
        <p:nvCxnSpPr>
          <p:cNvPr id="60" name="직선 화살표 연결선 59">
            <a:extLst>
              <a:ext uri="{FF2B5EF4-FFF2-40B4-BE49-F238E27FC236}">
                <a16:creationId xmlns:a16="http://schemas.microsoft.com/office/drawing/2014/main" id="{5A0D5704-62A1-49A3-936C-060DCB863FA9}"/>
              </a:ext>
            </a:extLst>
          </p:cNvPr>
          <p:cNvCxnSpPr>
            <a:cxnSpLocks/>
            <a:stCxn id="58" idx="6"/>
            <a:endCxn id="59" idx="1"/>
          </p:cNvCxnSpPr>
          <p:nvPr/>
        </p:nvCxnSpPr>
        <p:spPr>
          <a:xfrm>
            <a:off x="8489905" y="4346783"/>
            <a:ext cx="675445" cy="236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D65DAA4B-2150-46A4-8FEE-AAED447C2049}"/>
              </a:ext>
            </a:extLst>
          </p:cNvPr>
          <p:cNvCxnSpPr>
            <a:cxnSpLocks/>
            <a:stCxn id="122" idx="6"/>
            <a:endCxn id="58" idx="2"/>
          </p:cNvCxnSpPr>
          <p:nvPr/>
        </p:nvCxnSpPr>
        <p:spPr>
          <a:xfrm flipV="1">
            <a:off x="6943546" y="4346783"/>
            <a:ext cx="781087" cy="38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연결선: 꺾임 66">
            <a:extLst>
              <a:ext uri="{FF2B5EF4-FFF2-40B4-BE49-F238E27FC236}">
                <a16:creationId xmlns:a16="http://schemas.microsoft.com/office/drawing/2014/main" id="{5EEAE3D7-76A3-4045-8F2D-4EEB34FD0556}"/>
              </a:ext>
            </a:extLst>
          </p:cNvPr>
          <p:cNvCxnSpPr>
            <a:cxnSpLocks/>
          </p:cNvCxnSpPr>
          <p:nvPr/>
        </p:nvCxnSpPr>
        <p:spPr>
          <a:xfrm rot="16200000" flipV="1">
            <a:off x="6570430" y="3462915"/>
            <a:ext cx="618010" cy="780940"/>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B463EF38-10FA-400C-8E8E-C38FC08E4E70}"/>
              </a:ext>
            </a:extLst>
          </p:cNvPr>
          <p:cNvSpPr txBox="1"/>
          <p:nvPr/>
        </p:nvSpPr>
        <p:spPr>
          <a:xfrm>
            <a:off x="6398000" y="3092936"/>
            <a:ext cx="1420582" cy="369332"/>
          </a:xfrm>
          <a:prstGeom prst="rect">
            <a:avLst/>
          </a:prstGeom>
          <a:noFill/>
        </p:spPr>
        <p:txBody>
          <a:bodyPr wrap="none" rtlCol="0">
            <a:spAutoFit/>
          </a:bodyPr>
          <a:lstStyle/>
          <a:p>
            <a:pPr algn="l"/>
            <a:r>
              <a:rPr lang="ko-KR" altLang="en-US" b="1">
                <a:latin typeface="+mj-ea"/>
                <a:ea typeface="+mj-ea"/>
              </a:rPr>
              <a:t>역방향 계산</a:t>
            </a:r>
          </a:p>
        </p:txBody>
      </p:sp>
      <mc:AlternateContent xmlns:mc="http://schemas.openxmlformats.org/markup-compatibility/2006" xmlns:a14="http://schemas.microsoft.com/office/drawing/2010/main">
        <mc:Choice Requires="a14">
          <p:sp>
            <p:nvSpPr>
              <p:cNvPr id="71" name="직사각형 70">
                <a:extLst>
                  <a:ext uri="{FF2B5EF4-FFF2-40B4-BE49-F238E27FC236}">
                    <a16:creationId xmlns:a16="http://schemas.microsoft.com/office/drawing/2014/main" id="{B0347D10-DF83-4048-8C08-63FE119B16CD}"/>
                  </a:ext>
                </a:extLst>
              </p:cNvPr>
              <p:cNvSpPr/>
              <p:nvPr/>
            </p:nvSpPr>
            <p:spPr>
              <a:xfrm>
                <a:off x="3136224" y="4143794"/>
                <a:ext cx="829319" cy="48000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328" b="1" i="1">
                              <a:solidFill>
                                <a:srgbClr val="000000"/>
                              </a:solidFill>
                              <a:latin typeface="Cambria Math" panose="02040503050406030204" pitchFamily="18" charset="0"/>
                              <a:ea typeface="Cambria Math" panose="02040503050406030204" pitchFamily="18" charset="0"/>
                            </a:rPr>
                          </m:ctrlPr>
                        </m:fPr>
                        <m:num>
                          <m:r>
                            <a:rPr lang="en-US" altLang="ko-KR" sz="1328" b="1" i="1">
                              <a:latin typeface="Cambria Math" panose="02040503050406030204" pitchFamily="18" charset="0"/>
                              <a:ea typeface="Cambria Math" panose="02040503050406030204" pitchFamily="18" charset="0"/>
                            </a:rPr>
                            <m:t>𝟏</m:t>
                          </m:r>
                        </m:num>
                        <m:den>
                          <m:r>
                            <a:rPr lang="en-US" altLang="ko-KR" sz="1328" b="1" i="1">
                              <a:solidFill>
                                <a:srgbClr val="000000"/>
                              </a:solidFill>
                              <a:latin typeface="Cambria Math" panose="02040503050406030204" pitchFamily="18" charset="0"/>
                              <a:ea typeface="Cambria Math" panose="02040503050406030204" pitchFamily="18" charset="0"/>
                            </a:rPr>
                            <m:t>𝟏</m:t>
                          </m:r>
                          <m:sSup>
                            <m:sSupPr>
                              <m:ctrlPr>
                                <a:rPr lang="en-US" altLang="ko-KR" sz="1328" b="1" i="1">
                                  <a:latin typeface="Cambria Math" panose="02040503050406030204" pitchFamily="18" charset="0"/>
                                  <a:ea typeface="Cambria Math" panose="02040503050406030204" pitchFamily="18" charset="0"/>
                                </a:rPr>
                              </m:ctrlPr>
                            </m:sSupPr>
                            <m:e>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𝒆</m:t>
                              </m:r>
                            </m:e>
                            <m:sup>
                              <m:r>
                                <a:rPr lang="en-US" altLang="ko-KR" sz="1328" b="1" i="1">
                                  <a:latin typeface="Cambria Math" panose="02040503050406030204" pitchFamily="18" charset="0"/>
                                  <a:ea typeface="Cambria Math" panose="02040503050406030204" pitchFamily="18" charset="0"/>
                                </a:rPr>
                                <m:t>−</m:t>
                              </m:r>
                              <m:sSub>
                                <m:sSubPr>
                                  <m:ctrlPr>
                                    <a:rPr lang="en-US" altLang="ko-KR" sz="1328" b="1" i="1">
                                      <a:latin typeface="Cambria Math" panose="02040503050406030204" pitchFamily="18" charset="0"/>
                                      <a:ea typeface="Cambria Math" panose="02040503050406030204" pitchFamily="18" charset="0"/>
                                    </a:rPr>
                                  </m:ctrlPr>
                                </m:sSubPr>
                                <m:e>
                                  <m:r>
                                    <m:rPr>
                                      <m:sty m:val="p"/>
                                    </m:rPr>
                                    <a:rPr lang="en-US" altLang="ko-KR" sz="1328" b="1" i="1">
                                      <a:latin typeface="Cambria Math" panose="02040503050406030204" pitchFamily="18" charset="0"/>
                                      <a:ea typeface="Cambria Math" panose="02040503050406030204" pitchFamily="18" charset="0"/>
                                    </a:rPr>
                                    <m:t>Z</m:t>
                                  </m:r>
                                </m:e>
                                <m:sub>
                                  <m:r>
                                    <a:rPr lang="en-US" altLang="ko-KR" sz="1328" b="1" i="1">
                                      <a:latin typeface="Cambria Math" panose="02040503050406030204" pitchFamily="18" charset="0"/>
                                      <a:ea typeface="Cambria Math" panose="02040503050406030204" pitchFamily="18" charset="0"/>
                                    </a:rPr>
                                    <m:t>1</m:t>
                                  </m:r>
                                </m:sub>
                              </m:sSub>
                            </m:sup>
                          </m:sSup>
                        </m:den>
                      </m:f>
                    </m:oMath>
                  </m:oMathPara>
                </a14:m>
                <a:endParaRPr lang="ko-KR" altLang="en-US" sz="1328" b="1"/>
              </a:p>
            </p:txBody>
          </p:sp>
        </mc:Choice>
        <mc:Fallback xmlns="">
          <p:sp>
            <p:nvSpPr>
              <p:cNvPr id="71" name="직사각형 70">
                <a:extLst>
                  <a:ext uri="{FF2B5EF4-FFF2-40B4-BE49-F238E27FC236}">
                    <a16:creationId xmlns:a16="http://schemas.microsoft.com/office/drawing/2014/main" id="{B0347D10-DF83-4048-8C08-63FE119B16CD}"/>
                  </a:ext>
                </a:extLst>
              </p:cNvPr>
              <p:cNvSpPr>
                <a:spLocks noRot="1" noChangeAspect="1" noMove="1" noResize="1" noEditPoints="1" noAdjustHandles="1" noChangeArrowheads="1" noChangeShapeType="1" noTextEdit="1"/>
              </p:cNvSpPr>
              <p:nvPr/>
            </p:nvSpPr>
            <p:spPr>
              <a:xfrm>
                <a:off x="3136224" y="4143794"/>
                <a:ext cx="829319" cy="480003"/>
              </a:xfrm>
              <a:prstGeom prst="rect">
                <a:avLst/>
              </a:prstGeom>
              <a:blipFill>
                <a:blip r:embed="rId7"/>
                <a:stretch>
                  <a:fillRect b="-384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3E804D67-FE73-4822-B8E9-5CC0C68B7BDE}"/>
                  </a:ext>
                </a:extLst>
              </p:cNvPr>
              <p:cNvSpPr txBox="1"/>
              <p:nvPr/>
            </p:nvSpPr>
            <p:spPr>
              <a:xfrm>
                <a:off x="7744406" y="4144614"/>
                <a:ext cx="776238" cy="40870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328" b="1" i="1">
                              <a:latin typeface="Cambria Math" panose="02040503050406030204" pitchFamily="18" charset="0"/>
                            </a:rPr>
                          </m:ctrlPr>
                        </m:sSubPr>
                        <m:e>
                          <m:r>
                            <a:rPr lang="en-US" altLang="ko-KR" sz="1328" b="1" i="1">
                              <a:latin typeface="Cambria Math" panose="02040503050406030204" pitchFamily="18" charset="0"/>
                            </a:rPr>
                            <m:t>𝑨</m:t>
                          </m:r>
                        </m:e>
                        <m:sub>
                          <m:r>
                            <a:rPr lang="en-US" altLang="ko-KR" sz="1328" b="1" i="1">
                              <a:latin typeface="Cambria Math" panose="02040503050406030204" pitchFamily="18" charset="0"/>
                            </a:rPr>
                            <m:t>2</m:t>
                          </m:r>
                        </m:sub>
                      </m:sSub>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𝟎</m:t>
                      </m:r>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𝟓</m:t>
                      </m:r>
                    </m:oMath>
                  </m:oMathPara>
                </a14:m>
                <a:endParaRPr lang="en-US" altLang="ko-KR" sz="1328" b="1">
                  <a:latin typeface="Consolas" panose="020B0609020204030204" pitchFamily="49"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altLang="ko-KR" sz="1328" b="1" i="1">
                              <a:latin typeface="Cambria Math" panose="02040503050406030204" pitchFamily="18" charset="0"/>
                            </a:rPr>
                          </m:ctrlPr>
                        </m:sSubPr>
                        <m:e>
                          <m:r>
                            <a:rPr lang="en-US" altLang="ko-KR" sz="1328" b="1" i="1">
                              <a:latin typeface="Cambria Math" panose="02040503050406030204" pitchFamily="18" charset="0"/>
                            </a:rPr>
                            <m:t>𝑨</m:t>
                          </m:r>
                        </m:e>
                        <m:sub>
                          <m:r>
                            <a:rPr lang="en-US" altLang="ko-KR" sz="1328" b="1" i="1">
                              <a:latin typeface="Cambria Math" panose="02040503050406030204" pitchFamily="18" charset="0"/>
                            </a:rPr>
                            <m:t>2</m:t>
                          </m:r>
                        </m:sub>
                      </m:sSub>
                      <m:r>
                        <a:rPr lang="en-US" altLang="ko-KR" sz="1328" b="1" i="1">
                          <a:latin typeface="Cambria Math" panose="02040503050406030204" pitchFamily="18" charset="0"/>
                          <a:ea typeface="Cambria Math" panose="02040503050406030204" pitchFamily="18" charset="0"/>
                        </a:rPr>
                        <m:t>&lt;</m:t>
                      </m:r>
                      <m:r>
                        <a:rPr lang="en-US" altLang="ko-KR" sz="1328" b="1" i="1">
                          <a:latin typeface="Cambria Math" panose="02040503050406030204" pitchFamily="18" charset="0"/>
                          <a:ea typeface="Cambria Math" panose="02040503050406030204" pitchFamily="18" charset="0"/>
                        </a:rPr>
                        <m:t>𝟎</m:t>
                      </m:r>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𝟓</m:t>
                      </m:r>
                    </m:oMath>
                  </m:oMathPara>
                </a14:m>
                <a:endParaRPr lang="en-US" altLang="ko-KR" sz="1328" b="1">
                  <a:latin typeface="Consolas" panose="020B0609020204030204" pitchFamily="49" charset="0"/>
                  <a:ea typeface="Cambria Math" panose="02040503050406030204" pitchFamily="18" charset="0"/>
                </a:endParaRPr>
              </a:p>
            </p:txBody>
          </p:sp>
        </mc:Choice>
        <mc:Fallback xmlns="">
          <p:sp>
            <p:nvSpPr>
              <p:cNvPr id="72" name="TextBox 71">
                <a:extLst>
                  <a:ext uri="{FF2B5EF4-FFF2-40B4-BE49-F238E27FC236}">
                    <a16:creationId xmlns:a16="http://schemas.microsoft.com/office/drawing/2014/main" id="{3E804D67-FE73-4822-B8E9-5CC0C68B7BDE}"/>
                  </a:ext>
                </a:extLst>
              </p:cNvPr>
              <p:cNvSpPr txBox="1">
                <a:spLocks noRot="1" noChangeAspect="1" noMove="1" noResize="1" noEditPoints="1" noAdjustHandles="1" noChangeArrowheads="1" noChangeShapeType="1" noTextEdit="1"/>
              </p:cNvSpPr>
              <p:nvPr/>
            </p:nvSpPr>
            <p:spPr>
              <a:xfrm>
                <a:off x="7744406" y="4144614"/>
                <a:ext cx="776238" cy="408702"/>
              </a:xfrm>
              <a:prstGeom prst="rect">
                <a:avLst/>
              </a:prstGeom>
              <a:blipFill>
                <a:blip r:embed="rId8"/>
                <a:stretch>
                  <a:fillRect l="-1563" r="-1563" b="-7463"/>
                </a:stretch>
              </a:blipFill>
            </p:spPr>
            <p:txBody>
              <a:bodyPr/>
              <a:lstStyle/>
              <a:p>
                <a:r>
                  <a:rPr lang="ko-KR" altLang="en-US">
                    <a:noFill/>
                  </a:rPr>
                  <a:t> </a:t>
                </a:r>
              </a:p>
            </p:txBody>
          </p:sp>
        </mc:Fallback>
      </mc:AlternateContent>
      <p:sp>
        <p:nvSpPr>
          <p:cNvPr id="75" name="TextBox 74">
            <a:extLst>
              <a:ext uri="{FF2B5EF4-FFF2-40B4-BE49-F238E27FC236}">
                <a16:creationId xmlns:a16="http://schemas.microsoft.com/office/drawing/2014/main" id="{6DBE4B31-B991-47AE-B40C-AC522C15B958}"/>
              </a:ext>
            </a:extLst>
          </p:cNvPr>
          <p:cNvSpPr txBox="1"/>
          <p:nvPr/>
        </p:nvSpPr>
        <p:spPr>
          <a:xfrm>
            <a:off x="7267934" y="5050924"/>
            <a:ext cx="1175322" cy="338554"/>
          </a:xfrm>
          <a:prstGeom prst="rect">
            <a:avLst/>
          </a:prstGeom>
          <a:noFill/>
        </p:spPr>
        <p:txBody>
          <a:bodyPr wrap="none" rtlCol="0">
            <a:spAutoFit/>
          </a:bodyPr>
          <a:lstStyle/>
          <a:p>
            <a:pPr algn="l"/>
            <a:r>
              <a:rPr lang="ko-KR" altLang="en-US" sz="1600" b="1">
                <a:latin typeface="+mj-ea"/>
                <a:ea typeface="+mj-ea"/>
              </a:rPr>
              <a:t>손실함수 </a:t>
            </a:r>
            <a:r>
              <a:rPr lang="en-US" altLang="ko-KR" sz="1600" b="1">
                <a:latin typeface="+mj-ea"/>
                <a:ea typeface="+mj-ea"/>
              </a:rPr>
              <a:t>L</a:t>
            </a:r>
            <a:endParaRPr lang="ko-KR" altLang="en-US" sz="1600" b="1">
              <a:latin typeface="+mj-ea"/>
              <a:ea typeface="+mj-ea"/>
            </a:endParaRPr>
          </a:p>
        </p:txBody>
      </p:sp>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CFE1F2CF-AF42-4E6F-8363-263E27B2EE3C}"/>
                  </a:ext>
                </a:extLst>
              </p:cNvPr>
              <p:cNvSpPr txBox="1"/>
              <p:nvPr/>
            </p:nvSpPr>
            <p:spPr>
              <a:xfrm>
                <a:off x="1513974" y="4193217"/>
                <a:ext cx="919289" cy="296684"/>
              </a:xfrm>
              <a:prstGeom prst="rect">
                <a:avLst/>
              </a:prstGeom>
              <a:noFill/>
            </p:spPr>
            <p:txBody>
              <a:bodyPr wrap="square" rtlCol="0">
                <a:spAutoFit/>
              </a:bodyPr>
              <a:lstStyle/>
              <a:p>
                <a14:m>
                  <m:oMath xmlns:m="http://schemas.openxmlformats.org/officeDocument/2006/math">
                    <m:sSub>
                      <m:sSubPr>
                        <m:ctrlPr>
                          <a:rPr lang="en-US" altLang="ko-KR" sz="1328" b="1" i="1">
                            <a:latin typeface="Cambria Math" panose="02040503050406030204" pitchFamily="18" charset="0"/>
                          </a:rPr>
                        </m:ctrlPr>
                      </m:sSubPr>
                      <m:e>
                        <m:r>
                          <a:rPr lang="en-US" altLang="ko-KR" sz="1328" b="1" i="1">
                            <a:latin typeface="Cambria Math" panose="02040503050406030204" pitchFamily="18" charset="0"/>
                          </a:rPr>
                          <m:t>𝑿𝑾</m:t>
                        </m:r>
                      </m:e>
                      <m:sub>
                        <m:r>
                          <a:rPr lang="en-US" altLang="ko-KR" sz="1328" b="1" i="1">
                            <a:latin typeface="Cambria Math" panose="02040503050406030204" pitchFamily="18" charset="0"/>
                          </a:rPr>
                          <m:t>𝟏</m:t>
                        </m:r>
                      </m:sub>
                    </m:sSub>
                  </m:oMath>
                </a14:m>
                <a:r>
                  <a:rPr lang="en-US" altLang="ko-KR" sz="1328" b="1">
                    <a:latin typeface="Cambria Math" panose="02040503050406030204" pitchFamily="18" charset="0"/>
                  </a:rPr>
                  <a:t>+</a:t>
                </a:r>
                <a:r>
                  <a:rPr lang="en-US" altLang="ko-KR" sz="1328" b="1"/>
                  <a:t> </a:t>
                </a:r>
                <a14:m>
                  <m:oMath xmlns:m="http://schemas.openxmlformats.org/officeDocument/2006/math">
                    <m:sSub>
                      <m:sSubPr>
                        <m:ctrlPr>
                          <a:rPr lang="en-US" altLang="ko-KR" sz="1328" b="1" i="1">
                            <a:latin typeface="Cambria Math" panose="02040503050406030204" pitchFamily="18" charset="0"/>
                          </a:rPr>
                        </m:ctrlPr>
                      </m:sSubPr>
                      <m:e>
                        <m:r>
                          <a:rPr lang="en-US" altLang="ko-KR" sz="1328" b="1" i="1">
                            <a:latin typeface="Cambria Math" panose="02040503050406030204" pitchFamily="18" charset="0"/>
                          </a:rPr>
                          <m:t>𝒃</m:t>
                        </m:r>
                      </m:e>
                      <m:sub>
                        <m:r>
                          <a:rPr lang="en-US" altLang="ko-KR" sz="1328" b="1" i="1">
                            <a:latin typeface="Cambria Math" panose="02040503050406030204" pitchFamily="18" charset="0"/>
                          </a:rPr>
                          <m:t>𝟏</m:t>
                        </m:r>
                      </m:sub>
                    </m:sSub>
                  </m:oMath>
                </a14:m>
                <a:endParaRPr lang="ko-KR" altLang="en-US" sz="1328" b="1">
                  <a:latin typeface="Cambria Math" panose="02040503050406030204" pitchFamily="18" charset="0"/>
                </a:endParaRPr>
              </a:p>
            </p:txBody>
          </p:sp>
        </mc:Choice>
        <mc:Fallback xmlns="">
          <p:sp>
            <p:nvSpPr>
              <p:cNvPr id="82" name="TextBox 81">
                <a:extLst>
                  <a:ext uri="{FF2B5EF4-FFF2-40B4-BE49-F238E27FC236}">
                    <a16:creationId xmlns:a16="http://schemas.microsoft.com/office/drawing/2014/main" id="{CFE1F2CF-AF42-4E6F-8363-263E27B2EE3C}"/>
                  </a:ext>
                </a:extLst>
              </p:cNvPr>
              <p:cNvSpPr txBox="1">
                <a:spLocks noRot="1" noChangeAspect="1" noMove="1" noResize="1" noEditPoints="1" noAdjustHandles="1" noChangeArrowheads="1" noChangeShapeType="1" noTextEdit="1"/>
              </p:cNvSpPr>
              <p:nvPr/>
            </p:nvSpPr>
            <p:spPr>
              <a:xfrm>
                <a:off x="1513974" y="4193217"/>
                <a:ext cx="919289" cy="296684"/>
              </a:xfrm>
              <a:prstGeom prst="rect">
                <a:avLst/>
              </a:prstGeom>
              <a:blipFill>
                <a:blip r:embed="rId9"/>
                <a:stretch>
                  <a:fillRect t="-8163" b="-2040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AB241870-BA2A-4386-9D52-DB81A2CF0863}"/>
                  </a:ext>
                </a:extLst>
              </p:cNvPr>
              <p:cNvSpPr txBox="1"/>
              <p:nvPr/>
            </p:nvSpPr>
            <p:spPr>
              <a:xfrm>
                <a:off x="4485083" y="4216453"/>
                <a:ext cx="1164385" cy="29668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328" b="1" i="1">
                              <a:latin typeface="Cambria Math" panose="02040503050406030204" pitchFamily="18" charset="0"/>
                            </a:rPr>
                          </m:ctrlPr>
                        </m:sSubPr>
                        <m:e>
                          <m:r>
                            <a:rPr lang="en-US" altLang="ko-KR" sz="1328" b="1" i="1">
                              <a:latin typeface="Cambria Math" panose="02040503050406030204" pitchFamily="18" charset="0"/>
                            </a:rPr>
                            <m:t>𝑨</m:t>
                          </m:r>
                        </m:e>
                        <m:sub>
                          <m:r>
                            <a:rPr lang="en-US" altLang="ko-KR" sz="1328" b="1" i="1">
                              <a:latin typeface="Cambria Math" panose="02040503050406030204" pitchFamily="18" charset="0"/>
                            </a:rPr>
                            <m:t>𝟏</m:t>
                          </m:r>
                        </m:sub>
                      </m:sSub>
                      <m:sSub>
                        <m:sSubPr>
                          <m:ctrlPr>
                            <a:rPr lang="en-US" altLang="ko-KR" sz="1328" b="1" i="1">
                              <a:latin typeface="Cambria Math" panose="02040503050406030204" pitchFamily="18" charset="0"/>
                            </a:rPr>
                          </m:ctrlPr>
                        </m:sSubPr>
                        <m:e>
                          <m:r>
                            <a:rPr lang="en-US" altLang="ko-KR" sz="1328" b="1" i="1">
                              <a:latin typeface="Cambria Math" panose="02040503050406030204" pitchFamily="18" charset="0"/>
                            </a:rPr>
                            <m:t>𝑾</m:t>
                          </m:r>
                        </m:e>
                        <m:sub>
                          <m:r>
                            <a:rPr lang="en-US" altLang="ko-KR" sz="1328" b="1" i="1">
                              <a:latin typeface="Cambria Math" panose="02040503050406030204" pitchFamily="18" charset="0"/>
                            </a:rPr>
                            <m:t>𝟐</m:t>
                          </m:r>
                        </m:sub>
                      </m:sSub>
                      <m:r>
                        <a:rPr lang="en-US" altLang="ko-KR" sz="1328" b="1" i="1">
                          <a:latin typeface="Cambria Math" panose="02040503050406030204" pitchFamily="18" charset="0"/>
                        </a:rPr>
                        <m:t>+</m:t>
                      </m:r>
                      <m:sSub>
                        <m:sSubPr>
                          <m:ctrlPr>
                            <a:rPr lang="en-US" altLang="ko-KR" sz="1328" b="1" i="1">
                              <a:latin typeface="Cambria Math" panose="02040503050406030204" pitchFamily="18" charset="0"/>
                            </a:rPr>
                          </m:ctrlPr>
                        </m:sSubPr>
                        <m:e>
                          <m:r>
                            <a:rPr lang="en-US" altLang="ko-KR" sz="1328" b="1" i="1">
                              <a:latin typeface="Cambria Math" panose="02040503050406030204" pitchFamily="18" charset="0"/>
                            </a:rPr>
                            <m:t>𝒃</m:t>
                          </m:r>
                        </m:e>
                        <m:sub>
                          <m:r>
                            <a:rPr lang="en-US" altLang="ko-KR" sz="1328" b="1" i="1">
                              <a:latin typeface="Cambria Math" panose="02040503050406030204" pitchFamily="18" charset="0"/>
                            </a:rPr>
                            <m:t>𝟐</m:t>
                          </m:r>
                        </m:sub>
                      </m:sSub>
                    </m:oMath>
                  </m:oMathPara>
                </a14:m>
                <a:endParaRPr lang="ko-KR" altLang="en-US" sz="1328" b="1">
                  <a:latin typeface="Cambria Math" panose="02040503050406030204" pitchFamily="18" charset="0"/>
                </a:endParaRPr>
              </a:p>
            </p:txBody>
          </p:sp>
        </mc:Choice>
        <mc:Fallback xmlns="">
          <p:sp>
            <p:nvSpPr>
              <p:cNvPr id="90" name="TextBox 89">
                <a:extLst>
                  <a:ext uri="{FF2B5EF4-FFF2-40B4-BE49-F238E27FC236}">
                    <a16:creationId xmlns:a16="http://schemas.microsoft.com/office/drawing/2014/main" id="{AB241870-BA2A-4386-9D52-DB81A2CF0863}"/>
                  </a:ext>
                </a:extLst>
              </p:cNvPr>
              <p:cNvSpPr txBox="1">
                <a:spLocks noRot="1" noChangeAspect="1" noMove="1" noResize="1" noEditPoints="1" noAdjustHandles="1" noChangeArrowheads="1" noChangeShapeType="1" noTextEdit="1"/>
              </p:cNvSpPr>
              <p:nvPr/>
            </p:nvSpPr>
            <p:spPr>
              <a:xfrm>
                <a:off x="4485083" y="4216453"/>
                <a:ext cx="1164385" cy="296684"/>
              </a:xfrm>
              <a:prstGeom prst="rect">
                <a:avLst/>
              </a:prstGeom>
              <a:blipFill>
                <a:blip r:embed="rId10"/>
                <a:stretch>
                  <a:fillRect/>
                </a:stretch>
              </a:blipFill>
            </p:spPr>
            <p:txBody>
              <a:bodyPr/>
              <a:lstStyle/>
              <a:p>
                <a:r>
                  <a:rPr lang="ko-KR" altLang="en-US">
                    <a:noFill/>
                  </a:rPr>
                  <a:t> </a:t>
                </a:r>
              </a:p>
            </p:txBody>
          </p:sp>
        </mc:Fallback>
      </mc:AlternateContent>
      <p:cxnSp>
        <p:nvCxnSpPr>
          <p:cNvPr id="95" name="직선 화살표 연결선 94">
            <a:extLst>
              <a:ext uri="{FF2B5EF4-FFF2-40B4-BE49-F238E27FC236}">
                <a16:creationId xmlns:a16="http://schemas.microsoft.com/office/drawing/2014/main" id="{9288C3F1-D4A6-4DED-841D-8B285B8BEBAD}"/>
              </a:ext>
            </a:extLst>
          </p:cNvPr>
          <p:cNvCxnSpPr>
            <a:cxnSpLocks/>
            <a:stCxn id="61" idx="6"/>
            <a:endCxn id="99" idx="2"/>
          </p:cNvCxnSpPr>
          <p:nvPr/>
        </p:nvCxnSpPr>
        <p:spPr>
          <a:xfrm>
            <a:off x="3908161" y="4346783"/>
            <a:ext cx="75242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22" name="타원 121">
            <a:extLst>
              <a:ext uri="{FF2B5EF4-FFF2-40B4-BE49-F238E27FC236}">
                <a16:creationId xmlns:a16="http://schemas.microsoft.com/office/drawing/2014/main" id="{6A610944-F10A-4554-8F76-9FA0964D5BFF}"/>
              </a:ext>
            </a:extLst>
          </p:cNvPr>
          <p:cNvSpPr/>
          <p:nvPr/>
        </p:nvSpPr>
        <p:spPr>
          <a:xfrm>
            <a:off x="6178274" y="3964533"/>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23" name="직선 화살표 연결선 122">
            <a:extLst>
              <a:ext uri="{FF2B5EF4-FFF2-40B4-BE49-F238E27FC236}">
                <a16:creationId xmlns:a16="http://schemas.microsoft.com/office/drawing/2014/main" id="{DCF20023-2382-4BC5-9045-02EE1C51E794}"/>
              </a:ext>
            </a:extLst>
          </p:cNvPr>
          <p:cNvCxnSpPr>
            <a:cxnSpLocks/>
          </p:cNvCxnSpPr>
          <p:nvPr/>
        </p:nvCxnSpPr>
        <p:spPr>
          <a:xfrm>
            <a:off x="5425854" y="4346783"/>
            <a:ext cx="75242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3" name="직사각형 132">
                <a:extLst>
                  <a:ext uri="{FF2B5EF4-FFF2-40B4-BE49-F238E27FC236}">
                    <a16:creationId xmlns:a16="http://schemas.microsoft.com/office/drawing/2014/main" id="{82800006-C627-4655-85C8-57D4507D3C25}"/>
                  </a:ext>
                </a:extLst>
              </p:cNvPr>
              <p:cNvSpPr/>
              <p:nvPr/>
            </p:nvSpPr>
            <p:spPr>
              <a:xfrm>
                <a:off x="6165640" y="4124237"/>
                <a:ext cx="829319" cy="48000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328" b="1" i="1">
                              <a:solidFill>
                                <a:srgbClr val="000000"/>
                              </a:solidFill>
                              <a:latin typeface="Cambria Math" panose="02040503050406030204" pitchFamily="18" charset="0"/>
                              <a:ea typeface="Cambria Math" panose="02040503050406030204" pitchFamily="18" charset="0"/>
                            </a:rPr>
                          </m:ctrlPr>
                        </m:fPr>
                        <m:num>
                          <m:r>
                            <a:rPr lang="en-US" altLang="ko-KR" sz="1328" b="1" i="1">
                              <a:latin typeface="Cambria Math" panose="02040503050406030204" pitchFamily="18" charset="0"/>
                              <a:ea typeface="Cambria Math" panose="02040503050406030204" pitchFamily="18" charset="0"/>
                            </a:rPr>
                            <m:t>𝟏</m:t>
                          </m:r>
                        </m:num>
                        <m:den>
                          <m:r>
                            <a:rPr lang="en-US" altLang="ko-KR" sz="1328" b="1" i="1">
                              <a:solidFill>
                                <a:srgbClr val="000000"/>
                              </a:solidFill>
                              <a:latin typeface="Cambria Math" panose="02040503050406030204" pitchFamily="18" charset="0"/>
                              <a:ea typeface="Cambria Math" panose="02040503050406030204" pitchFamily="18" charset="0"/>
                            </a:rPr>
                            <m:t>𝟏</m:t>
                          </m:r>
                          <m:sSup>
                            <m:sSupPr>
                              <m:ctrlPr>
                                <a:rPr lang="en-US" altLang="ko-KR" sz="1328" b="1" i="1">
                                  <a:latin typeface="Cambria Math" panose="02040503050406030204" pitchFamily="18" charset="0"/>
                                  <a:ea typeface="Cambria Math" panose="02040503050406030204" pitchFamily="18" charset="0"/>
                                </a:rPr>
                              </m:ctrlPr>
                            </m:sSupPr>
                            <m:e>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𝒆</m:t>
                              </m:r>
                            </m:e>
                            <m:sup>
                              <m:r>
                                <a:rPr lang="en-US" altLang="ko-KR" sz="1328" b="1" i="1">
                                  <a:latin typeface="Cambria Math" panose="02040503050406030204" pitchFamily="18" charset="0"/>
                                  <a:ea typeface="Cambria Math" panose="02040503050406030204" pitchFamily="18" charset="0"/>
                                </a:rPr>
                                <m:t>−</m:t>
                              </m:r>
                              <m:sSub>
                                <m:sSubPr>
                                  <m:ctrlPr>
                                    <a:rPr lang="en-US" altLang="ko-KR" sz="1328" b="1" i="1">
                                      <a:latin typeface="Cambria Math" panose="02040503050406030204" pitchFamily="18" charset="0"/>
                                      <a:ea typeface="Cambria Math" panose="02040503050406030204" pitchFamily="18" charset="0"/>
                                    </a:rPr>
                                  </m:ctrlPr>
                                </m:sSubPr>
                                <m:e>
                                  <m:r>
                                    <m:rPr>
                                      <m:sty m:val="p"/>
                                    </m:rPr>
                                    <a:rPr lang="en-US" altLang="ko-KR" sz="1328" b="1" i="1">
                                      <a:latin typeface="Cambria Math" panose="02040503050406030204" pitchFamily="18" charset="0"/>
                                      <a:ea typeface="Cambria Math" panose="02040503050406030204" pitchFamily="18" charset="0"/>
                                    </a:rPr>
                                    <m:t>Z</m:t>
                                  </m:r>
                                </m:e>
                                <m:sub>
                                  <m:r>
                                    <a:rPr lang="en-US" altLang="ko-KR" sz="1328" b="1" i="1">
                                      <a:latin typeface="Cambria Math" panose="02040503050406030204" pitchFamily="18" charset="0"/>
                                      <a:ea typeface="Cambria Math" panose="02040503050406030204" pitchFamily="18" charset="0"/>
                                    </a:rPr>
                                    <m:t>2</m:t>
                                  </m:r>
                                </m:sub>
                              </m:sSub>
                            </m:sup>
                          </m:sSup>
                        </m:den>
                      </m:f>
                    </m:oMath>
                  </m:oMathPara>
                </a14:m>
                <a:endParaRPr lang="ko-KR" altLang="en-US" sz="1328" b="1"/>
              </a:p>
            </p:txBody>
          </p:sp>
        </mc:Choice>
        <mc:Fallback xmlns="">
          <p:sp>
            <p:nvSpPr>
              <p:cNvPr id="133" name="직사각형 132">
                <a:extLst>
                  <a:ext uri="{FF2B5EF4-FFF2-40B4-BE49-F238E27FC236}">
                    <a16:creationId xmlns:a16="http://schemas.microsoft.com/office/drawing/2014/main" id="{82800006-C627-4655-85C8-57D4507D3C25}"/>
                  </a:ext>
                </a:extLst>
              </p:cNvPr>
              <p:cNvSpPr>
                <a:spLocks noRot="1" noChangeAspect="1" noMove="1" noResize="1" noEditPoints="1" noAdjustHandles="1" noChangeArrowheads="1" noChangeShapeType="1" noTextEdit="1"/>
              </p:cNvSpPr>
              <p:nvPr/>
            </p:nvSpPr>
            <p:spPr>
              <a:xfrm>
                <a:off x="6165640" y="4124237"/>
                <a:ext cx="829319" cy="480003"/>
              </a:xfrm>
              <a:prstGeom prst="rect">
                <a:avLst/>
              </a:prstGeom>
              <a:blipFill>
                <a:blip r:embed="rId11"/>
                <a:stretch>
                  <a:fillRect b="-3846"/>
                </a:stretch>
              </a:blipFill>
            </p:spPr>
            <p:txBody>
              <a:bodyPr/>
              <a:lstStyle/>
              <a:p>
                <a:r>
                  <a:rPr lang="ko-KR" altLang="en-US">
                    <a:noFill/>
                  </a:rPr>
                  <a:t> </a:t>
                </a:r>
              </a:p>
            </p:txBody>
          </p:sp>
        </mc:Fallback>
      </mc:AlternateContent>
      <p:cxnSp>
        <p:nvCxnSpPr>
          <p:cNvPr id="134" name="직선 화살표 연결선 133">
            <a:extLst>
              <a:ext uri="{FF2B5EF4-FFF2-40B4-BE49-F238E27FC236}">
                <a16:creationId xmlns:a16="http://schemas.microsoft.com/office/drawing/2014/main" id="{07FB2A0D-4FE8-4458-925F-B26BA7C45678}"/>
              </a:ext>
            </a:extLst>
          </p:cNvPr>
          <p:cNvCxnSpPr>
            <a:cxnSpLocks/>
          </p:cNvCxnSpPr>
          <p:nvPr/>
        </p:nvCxnSpPr>
        <p:spPr>
          <a:xfrm>
            <a:off x="4405207" y="3696734"/>
            <a:ext cx="366937" cy="37939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E113E6D0-0681-4CE8-AC15-E5D4FE493941}"/>
                  </a:ext>
                </a:extLst>
              </p:cNvPr>
              <p:cNvSpPr txBox="1"/>
              <p:nvPr/>
            </p:nvSpPr>
            <p:spPr>
              <a:xfrm>
                <a:off x="3983598" y="3346298"/>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W</m:t>
                          </m:r>
                        </m:e>
                        <m:sub>
                          <m:r>
                            <a:rPr lang="en-US" altLang="ko-KR" sz="1898" i="1">
                              <a:latin typeface="Cambria Math" panose="02040503050406030204" pitchFamily="18" charset="0"/>
                            </a:rPr>
                            <m:t>2</m:t>
                          </m:r>
                        </m:sub>
                      </m:sSub>
                    </m:oMath>
                  </m:oMathPara>
                </a14:m>
                <a:endParaRPr lang="ko-KR" altLang="en-US" sz="1898">
                  <a:latin typeface="Cambria Math" panose="02040503050406030204" pitchFamily="18" charset="0"/>
                </a:endParaRPr>
              </a:p>
            </p:txBody>
          </p:sp>
        </mc:Choice>
        <mc:Fallback xmlns="">
          <p:sp>
            <p:nvSpPr>
              <p:cNvPr id="137" name="TextBox 136">
                <a:extLst>
                  <a:ext uri="{FF2B5EF4-FFF2-40B4-BE49-F238E27FC236}">
                    <a16:creationId xmlns:a16="http://schemas.microsoft.com/office/drawing/2014/main" id="{E113E6D0-0681-4CE8-AC15-E5D4FE493941}"/>
                  </a:ext>
                </a:extLst>
              </p:cNvPr>
              <p:cNvSpPr txBox="1">
                <a:spLocks noRot="1" noChangeAspect="1" noMove="1" noResize="1" noEditPoints="1" noAdjustHandles="1" noChangeArrowheads="1" noChangeShapeType="1" noTextEdit="1"/>
              </p:cNvSpPr>
              <p:nvPr/>
            </p:nvSpPr>
            <p:spPr>
              <a:xfrm>
                <a:off x="3983598" y="3346298"/>
                <a:ext cx="366767" cy="384401"/>
              </a:xfrm>
              <a:prstGeom prst="rect">
                <a:avLst/>
              </a:prstGeom>
              <a:blipFill>
                <a:blip r:embed="rId12"/>
                <a:stretch>
                  <a:fillRect r="-22951"/>
                </a:stretch>
              </a:blipFill>
            </p:spPr>
            <p:txBody>
              <a:bodyPr/>
              <a:lstStyle/>
              <a:p>
                <a:r>
                  <a:rPr lang="ko-KR" altLang="en-US">
                    <a:noFill/>
                  </a:rPr>
                  <a:t> </a:t>
                </a:r>
              </a:p>
            </p:txBody>
          </p:sp>
        </mc:Fallback>
      </mc:AlternateContent>
      <p:cxnSp>
        <p:nvCxnSpPr>
          <p:cNvPr id="139" name="직선 화살표 연결선 138">
            <a:extLst>
              <a:ext uri="{FF2B5EF4-FFF2-40B4-BE49-F238E27FC236}">
                <a16:creationId xmlns:a16="http://schemas.microsoft.com/office/drawing/2014/main" id="{3696BAE8-709E-4421-A008-7C8A7B8C1E14}"/>
              </a:ext>
            </a:extLst>
          </p:cNvPr>
          <p:cNvCxnSpPr>
            <a:cxnSpLocks/>
          </p:cNvCxnSpPr>
          <p:nvPr/>
        </p:nvCxnSpPr>
        <p:spPr>
          <a:xfrm flipV="1">
            <a:off x="4473327" y="4649102"/>
            <a:ext cx="374506" cy="40527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0" name="TextBox 139">
                <a:extLst>
                  <a:ext uri="{FF2B5EF4-FFF2-40B4-BE49-F238E27FC236}">
                    <a16:creationId xmlns:a16="http://schemas.microsoft.com/office/drawing/2014/main" id="{2E01E0B2-F93A-4470-B5A0-F07B2C42BE6E}"/>
                  </a:ext>
                </a:extLst>
              </p:cNvPr>
              <p:cNvSpPr txBox="1"/>
              <p:nvPr/>
            </p:nvSpPr>
            <p:spPr>
              <a:xfrm>
                <a:off x="4152541" y="4918129"/>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b</m:t>
                          </m:r>
                        </m:e>
                        <m:sub>
                          <m:r>
                            <a:rPr lang="en-US" altLang="ko-KR" sz="1898" i="1">
                              <a:latin typeface="Cambria Math" panose="02040503050406030204" pitchFamily="18" charset="0"/>
                            </a:rPr>
                            <m:t>2</m:t>
                          </m:r>
                        </m:sub>
                      </m:sSub>
                    </m:oMath>
                  </m:oMathPara>
                </a14:m>
                <a:endParaRPr lang="ko-KR" altLang="en-US" sz="1898">
                  <a:latin typeface="Cambria Math" panose="02040503050406030204" pitchFamily="18" charset="0"/>
                </a:endParaRPr>
              </a:p>
            </p:txBody>
          </p:sp>
        </mc:Choice>
        <mc:Fallback xmlns="">
          <p:sp>
            <p:nvSpPr>
              <p:cNvPr id="140" name="TextBox 139">
                <a:extLst>
                  <a:ext uri="{FF2B5EF4-FFF2-40B4-BE49-F238E27FC236}">
                    <a16:creationId xmlns:a16="http://schemas.microsoft.com/office/drawing/2014/main" id="{2E01E0B2-F93A-4470-B5A0-F07B2C42BE6E}"/>
                  </a:ext>
                </a:extLst>
              </p:cNvPr>
              <p:cNvSpPr txBox="1">
                <a:spLocks noRot="1" noChangeAspect="1" noMove="1" noResize="1" noEditPoints="1" noAdjustHandles="1" noChangeArrowheads="1" noChangeShapeType="1" noTextEdit="1"/>
              </p:cNvSpPr>
              <p:nvPr/>
            </p:nvSpPr>
            <p:spPr>
              <a:xfrm>
                <a:off x="4152541" y="4918129"/>
                <a:ext cx="366767" cy="384401"/>
              </a:xfrm>
              <a:prstGeom prst="rect">
                <a:avLst/>
              </a:prstGeom>
              <a:blipFill>
                <a:blip r:embed="rId13"/>
                <a:stretch>
                  <a:fillRect r="-6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253E133B-14B1-4AF7-A84B-B6C84F38F508}"/>
                  </a:ext>
                </a:extLst>
              </p:cNvPr>
              <p:cNvSpPr txBox="1"/>
              <p:nvPr/>
            </p:nvSpPr>
            <p:spPr>
              <a:xfrm>
                <a:off x="4021078" y="4359969"/>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A</m:t>
                          </m:r>
                        </m:e>
                        <m:sub>
                          <m:r>
                            <a:rPr lang="en-US" altLang="ko-KR" sz="1898" i="1">
                              <a:latin typeface="Cambria Math" panose="02040503050406030204" pitchFamily="18" charset="0"/>
                            </a:rPr>
                            <m:t>1</m:t>
                          </m:r>
                        </m:sub>
                      </m:sSub>
                    </m:oMath>
                  </m:oMathPara>
                </a14:m>
                <a:endParaRPr lang="ko-KR" altLang="en-US" sz="1898">
                  <a:latin typeface="Cambria Math" panose="02040503050406030204" pitchFamily="18" charset="0"/>
                </a:endParaRPr>
              </a:p>
            </p:txBody>
          </p:sp>
        </mc:Choice>
        <mc:Fallback xmlns="">
          <p:sp>
            <p:nvSpPr>
              <p:cNvPr id="142" name="TextBox 141">
                <a:extLst>
                  <a:ext uri="{FF2B5EF4-FFF2-40B4-BE49-F238E27FC236}">
                    <a16:creationId xmlns:a16="http://schemas.microsoft.com/office/drawing/2014/main" id="{253E133B-14B1-4AF7-A84B-B6C84F38F508}"/>
                  </a:ext>
                </a:extLst>
              </p:cNvPr>
              <p:cNvSpPr txBox="1">
                <a:spLocks noRot="1" noChangeAspect="1" noMove="1" noResize="1" noEditPoints="1" noAdjustHandles="1" noChangeArrowheads="1" noChangeShapeType="1" noTextEdit="1"/>
              </p:cNvSpPr>
              <p:nvPr/>
            </p:nvSpPr>
            <p:spPr>
              <a:xfrm>
                <a:off x="4021078" y="4359969"/>
                <a:ext cx="366767" cy="384401"/>
              </a:xfrm>
              <a:prstGeom prst="rect">
                <a:avLst/>
              </a:prstGeom>
              <a:blipFill>
                <a:blip r:embed="rId14"/>
                <a:stretch>
                  <a:fillRect r="-1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3" name="TextBox 142">
                <a:extLst>
                  <a:ext uri="{FF2B5EF4-FFF2-40B4-BE49-F238E27FC236}">
                    <a16:creationId xmlns:a16="http://schemas.microsoft.com/office/drawing/2014/main" id="{FAD94D31-C465-4D26-B426-8A6BFEFED0D8}"/>
                  </a:ext>
                </a:extLst>
              </p:cNvPr>
              <p:cNvSpPr txBox="1"/>
              <p:nvPr/>
            </p:nvSpPr>
            <p:spPr>
              <a:xfrm>
                <a:off x="5675287" y="4339220"/>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2</m:t>
                          </m:r>
                        </m:sub>
                      </m:sSub>
                    </m:oMath>
                  </m:oMathPara>
                </a14:m>
                <a:endParaRPr lang="ko-KR" altLang="en-US" sz="1898">
                  <a:latin typeface="Cambria Math" panose="02040503050406030204" pitchFamily="18" charset="0"/>
                </a:endParaRPr>
              </a:p>
            </p:txBody>
          </p:sp>
        </mc:Choice>
        <mc:Fallback xmlns="">
          <p:sp>
            <p:nvSpPr>
              <p:cNvPr id="143" name="TextBox 142">
                <a:extLst>
                  <a:ext uri="{FF2B5EF4-FFF2-40B4-BE49-F238E27FC236}">
                    <a16:creationId xmlns:a16="http://schemas.microsoft.com/office/drawing/2014/main" id="{FAD94D31-C465-4D26-B426-8A6BFEFED0D8}"/>
                  </a:ext>
                </a:extLst>
              </p:cNvPr>
              <p:cNvSpPr txBox="1">
                <a:spLocks noRot="1" noChangeAspect="1" noMove="1" noResize="1" noEditPoints="1" noAdjustHandles="1" noChangeArrowheads="1" noChangeShapeType="1" noTextEdit="1"/>
              </p:cNvSpPr>
              <p:nvPr/>
            </p:nvSpPr>
            <p:spPr>
              <a:xfrm>
                <a:off x="5675287" y="4339220"/>
                <a:ext cx="366767" cy="384401"/>
              </a:xfrm>
              <a:prstGeom prst="rect">
                <a:avLst/>
              </a:prstGeom>
              <a:blipFill>
                <a:blip r:embed="rId15"/>
                <a:stretch>
                  <a:fillRect r="-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5" name="TextBox 144">
                <a:extLst>
                  <a:ext uri="{FF2B5EF4-FFF2-40B4-BE49-F238E27FC236}">
                    <a16:creationId xmlns:a16="http://schemas.microsoft.com/office/drawing/2014/main" id="{FA9C14A6-AC62-4587-BC80-921C97529930}"/>
                  </a:ext>
                </a:extLst>
              </p:cNvPr>
              <p:cNvSpPr txBox="1"/>
              <p:nvPr/>
            </p:nvSpPr>
            <p:spPr>
              <a:xfrm>
                <a:off x="7086522" y="4357426"/>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A</m:t>
                          </m:r>
                        </m:e>
                        <m:sub>
                          <m:r>
                            <a:rPr lang="en-US" altLang="ko-KR" sz="1898" i="1">
                              <a:latin typeface="Cambria Math" panose="02040503050406030204" pitchFamily="18" charset="0"/>
                            </a:rPr>
                            <m:t>2</m:t>
                          </m:r>
                        </m:sub>
                      </m:sSub>
                    </m:oMath>
                  </m:oMathPara>
                </a14:m>
                <a:endParaRPr lang="ko-KR" altLang="en-US" sz="1898">
                  <a:latin typeface="Cambria Math" panose="02040503050406030204" pitchFamily="18" charset="0"/>
                </a:endParaRPr>
              </a:p>
            </p:txBody>
          </p:sp>
        </mc:Choice>
        <mc:Fallback xmlns="">
          <p:sp>
            <p:nvSpPr>
              <p:cNvPr id="145" name="TextBox 144">
                <a:extLst>
                  <a:ext uri="{FF2B5EF4-FFF2-40B4-BE49-F238E27FC236}">
                    <a16:creationId xmlns:a16="http://schemas.microsoft.com/office/drawing/2014/main" id="{FA9C14A6-AC62-4587-BC80-921C97529930}"/>
                  </a:ext>
                </a:extLst>
              </p:cNvPr>
              <p:cNvSpPr txBox="1">
                <a:spLocks noRot="1" noChangeAspect="1" noMove="1" noResize="1" noEditPoints="1" noAdjustHandles="1" noChangeArrowheads="1" noChangeShapeType="1" noTextEdit="1"/>
              </p:cNvSpPr>
              <p:nvPr/>
            </p:nvSpPr>
            <p:spPr>
              <a:xfrm>
                <a:off x="7086522" y="4357426"/>
                <a:ext cx="366767" cy="384401"/>
              </a:xfrm>
              <a:prstGeom prst="rect">
                <a:avLst/>
              </a:prstGeom>
              <a:blipFill>
                <a:blip r:embed="rId16"/>
                <a:stretch>
                  <a:fillRect r="-1147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EB59C57-7456-46BB-BFE9-6F9B29CEB6E9}"/>
                  </a:ext>
                </a:extLst>
              </p:cNvPr>
              <p:cNvSpPr txBox="1"/>
              <p:nvPr/>
            </p:nvSpPr>
            <p:spPr>
              <a:xfrm>
                <a:off x="303361" y="895511"/>
                <a:ext cx="4888902" cy="400110"/>
              </a:xfrm>
              <a:prstGeom prst="rect">
                <a:avLst/>
              </a:prstGeom>
              <a:noFill/>
            </p:spPr>
            <p:txBody>
              <a:bodyPr wrap="none" rtlCol="0">
                <a:spAutoFit/>
              </a:bodyPr>
              <a:lstStyle/>
              <a:p>
                <a:r>
                  <a:rPr lang="ko-KR" altLang="en-US" sz="2000" b="1">
                    <a:latin typeface="+mj-ea"/>
                    <a:ea typeface="+mj-ea"/>
                  </a:rPr>
                  <a:t>가중치 </a:t>
                </a:r>
                <a14:m>
                  <m:oMath xmlns:m="http://schemas.openxmlformats.org/officeDocument/2006/math">
                    <m:sSub>
                      <m:sSubPr>
                        <m:ctrlPr>
                          <a:rPr lang="en-US" altLang="ko-KR" sz="2000" b="1" i="1">
                            <a:latin typeface="Cambria Math" panose="02040503050406030204" pitchFamily="18" charset="0"/>
                            <a:ea typeface="+mj-ea"/>
                          </a:rPr>
                        </m:ctrlPr>
                      </m:sSubPr>
                      <m:e>
                        <m:r>
                          <a:rPr lang="en-US" altLang="ko-KR" sz="2000" b="1" i="1">
                            <a:latin typeface="Cambria Math" panose="02040503050406030204" pitchFamily="18" charset="0"/>
                            <a:ea typeface="+mj-ea"/>
                          </a:rPr>
                          <m:t>𝑾</m:t>
                        </m:r>
                      </m:e>
                      <m:sub>
                        <m:r>
                          <a:rPr lang="en-US" altLang="ko-KR" sz="2000" b="1" i="1">
                            <a:latin typeface="Cambria Math" panose="02040503050406030204" pitchFamily="18" charset="0"/>
                            <a:ea typeface="+mj-ea"/>
                          </a:rPr>
                          <m:t>𝟐</m:t>
                        </m:r>
                      </m:sub>
                    </m:sSub>
                    <m:r>
                      <a:rPr lang="en-US" altLang="ko-KR" sz="2000" b="1" i="1">
                        <a:latin typeface="Cambria Math" panose="02040503050406030204" pitchFamily="18" charset="0"/>
                        <a:ea typeface="+mj-ea"/>
                      </a:rPr>
                      <m:t> </m:t>
                    </m:r>
                  </m:oMath>
                </a14:m>
                <a:r>
                  <a:rPr lang="ko-KR" altLang="en-US" sz="2000" b="1">
                    <a:latin typeface="+mj-ea"/>
                    <a:ea typeface="+mj-ea"/>
                  </a:rPr>
                  <a:t>대하여 손실 함수를 미분한다</a:t>
                </a:r>
                <a:r>
                  <a:rPr lang="en-US" altLang="ko-KR" sz="2000" b="1">
                    <a:latin typeface="+mj-ea"/>
                    <a:ea typeface="+mj-ea"/>
                  </a:rPr>
                  <a:t>.</a:t>
                </a:r>
                <a:endParaRPr lang="ko-KR" altLang="en-US" sz="2000" b="1">
                  <a:latin typeface="+mj-ea"/>
                  <a:ea typeface="+mj-ea"/>
                </a:endParaRPr>
              </a:p>
            </p:txBody>
          </p:sp>
        </mc:Choice>
        <mc:Fallback xmlns="">
          <p:sp>
            <p:nvSpPr>
              <p:cNvPr id="41" name="TextBox 40">
                <a:extLst>
                  <a:ext uri="{FF2B5EF4-FFF2-40B4-BE49-F238E27FC236}">
                    <a16:creationId xmlns:a16="http://schemas.microsoft.com/office/drawing/2014/main" id="{7EB59C57-7456-46BB-BFE9-6F9B29CEB6E9}"/>
                  </a:ext>
                </a:extLst>
              </p:cNvPr>
              <p:cNvSpPr txBox="1">
                <a:spLocks noRot="1" noChangeAspect="1" noMove="1" noResize="1" noEditPoints="1" noAdjustHandles="1" noChangeArrowheads="1" noChangeShapeType="1" noTextEdit="1"/>
              </p:cNvSpPr>
              <p:nvPr/>
            </p:nvSpPr>
            <p:spPr>
              <a:xfrm>
                <a:off x="303361" y="895511"/>
                <a:ext cx="4888902" cy="400110"/>
              </a:xfrm>
              <a:prstGeom prst="rect">
                <a:avLst/>
              </a:prstGeom>
              <a:blipFill>
                <a:blip r:embed="rId17"/>
                <a:stretch>
                  <a:fillRect l="-1372" t="-9091" r="-499" b="-2575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5BD3A56-2477-40AA-9701-DA9A0B1E8774}"/>
                  </a:ext>
                </a:extLst>
              </p:cNvPr>
              <p:cNvSpPr txBox="1"/>
              <p:nvPr/>
            </p:nvSpPr>
            <p:spPr>
              <a:xfrm>
                <a:off x="1109774" y="1872147"/>
                <a:ext cx="2302105" cy="72321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277" b="1" i="1">
                              <a:latin typeface="Cambria Math" panose="02040503050406030204" pitchFamily="18" charset="0"/>
                            </a:rPr>
                          </m:ctrlPr>
                        </m:fPr>
                        <m:num>
                          <m:r>
                            <a:rPr lang="en-US" altLang="ko-KR" sz="2277" b="1" i="1">
                              <a:latin typeface="Cambria Math" panose="02040503050406030204" pitchFamily="18" charset="0"/>
                            </a:rPr>
                            <m:t>𝝏</m:t>
                          </m:r>
                          <m:r>
                            <a:rPr lang="en-US" altLang="ko-KR" sz="2277" b="1" i="1">
                              <a:latin typeface="Cambria Math" panose="02040503050406030204" pitchFamily="18" charset="0"/>
                            </a:rPr>
                            <m:t>𝑳</m:t>
                          </m:r>
                        </m:num>
                        <m:den>
                          <m:r>
                            <a:rPr lang="en-US" altLang="ko-KR" sz="2277" b="1" i="1">
                              <a:latin typeface="Cambria Math" panose="02040503050406030204" pitchFamily="18" charset="0"/>
                            </a:rPr>
                            <m:t>𝝏</m:t>
                          </m:r>
                          <m:sSub>
                            <m:sSubPr>
                              <m:ctrlPr>
                                <a:rPr lang="en-US" altLang="ko-KR" sz="2277" b="1" i="1">
                                  <a:latin typeface="Cambria Math" panose="02040503050406030204" pitchFamily="18" charset="0"/>
                                </a:rPr>
                              </m:ctrlPr>
                            </m:sSubPr>
                            <m:e>
                              <m:r>
                                <a:rPr lang="en-US" altLang="ko-KR" sz="2277" b="1" i="1">
                                  <a:latin typeface="Cambria Math" panose="02040503050406030204" pitchFamily="18" charset="0"/>
                                </a:rPr>
                                <m:t>𝑾</m:t>
                              </m:r>
                            </m:e>
                            <m:sub>
                              <m:r>
                                <a:rPr lang="en-US" altLang="ko-KR" sz="2277" b="1" i="1">
                                  <a:latin typeface="Cambria Math" panose="02040503050406030204" pitchFamily="18" charset="0"/>
                                </a:rPr>
                                <m:t>𝟐</m:t>
                              </m:r>
                            </m:sub>
                          </m:sSub>
                        </m:den>
                      </m:f>
                      <m:r>
                        <a:rPr lang="en-US" altLang="ko-KR" sz="2277" b="1">
                          <a:latin typeface="Cambria Math" panose="02040503050406030204" pitchFamily="18" charset="0"/>
                        </a:rPr>
                        <m:t>=</m:t>
                      </m:r>
                      <m:f>
                        <m:fPr>
                          <m:ctrlPr>
                            <a:rPr lang="en-US" altLang="ko-KR" sz="2277" b="1" i="1">
                              <a:latin typeface="Cambria Math" panose="02040503050406030204" pitchFamily="18" charset="0"/>
                            </a:rPr>
                          </m:ctrlPr>
                        </m:fPr>
                        <m:num>
                          <m:r>
                            <a:rPr lang="en-US" altLang="ko-KR" sz="2277" b="1" i="1">
                              <a:latin typeface="Cambria Math" panose="02040503050406030204" pitchFamily="18" charset="0"/>
                            </a:rPr>
                            <m:t>𝝏</m:t>
                          </m:r>
                          <m:r>
                            <a:rPr lang="en-US" altLang="ko-KR" sz="2277" b="1" i="1">
                              <a:latin typeface="Cambria Math" panose="02040503050406030204" pitchFamily="18" charset="0"/>
                            </a:rPr>
                            <m:t>𝑳</m:t>
                          </m:r>
                        </m:num>
                        <m:den>
                          <m:r>
                            <a:rPr lang="en-US" altLang="ko-KR" sz="2277" b="1" i="1">
                              <a:latin typeface="Cambria Math" panose="02040503050406030204" pitchFamily="18" charset="0"/>
                            </a:rPr>
                            <m:t>𝝏</m:t>
                          </m:r>
                          <m:sSub>
                            <m:sSubPr>
                              <m:ctrlPr>
                                <a:rPr lang="en-US" altLang="ko-KR" sz="2277" b="1" i="1">
                                  <a:latin typeface="Cambria Math" panose="02040503050406030204" pitchFamily="18" charset="0"/>
                                </a:rPr>
                              </m:ctrlPr>
                            </m:sSubPr>
                            <m:e>
                              <m:r>
                                <a:rPr lang="en-US" altLang="ko-KR" sz="2277" b="1" i="1">
                                  <a:latin typeface="Cambria Math" panose="02040503050406030204" pitchFamily="18" charset="0"/>
                                </a:rPr>
                                <m:t>𝒁</m:t>
                              </m:r>
                            </m:e>
                            <m:sub>
                              <m:r>
                                <a:rPr lang="en-US" altLang="ko-KR" sz="2277" b="1" i="1">
                                  <a:latin typeface="Cambria Math" panose="02040503050406030204" pitchFamily="18" charset="0"/>
                                </a:rPr>
                                <m:t>𝟐</m:t>
                              </m:r>
                            </m:sub>
                          </m:sSub>
                        </m:den>
                      </m:f>
                      <m:f>
                        <m:fPr>
                          <m:ctrlPr>
                            <a:rPr lang="en-US" altLang="ko-KR" sz="2277" b="1" i="1">
                              <a:latin typeface="Cambria Math" panose="02040503050406030204" pitchFamily="18" charset="0"/>
                            </a:rPr>
                          </m:ctrlPr>
                        </m:fPr>
                        <m:num>
                          <m:r>
                            <a:rPr lang="en-US" altLang="ko-KR" sz="2277" b="1" i="1">
                              <a:latin typeface="Cambria Math" panose="02040503050406030204" pitchFamily="18" charset="0"/>
                            </a:rPr>
                            <m:t>𝝏</m:t>
                          </m:r>
                          <m:sSub>
                            <m:sSubPr>
                              <m:ctrlPr>
                                <a:rPr lang="en-US" altLang="ko-KR" sz="2277" b="1" i="1">
                                  <a:latin typeface="Cambria Math" panose="02040503050406030204" pitchFamily="18" charset="0"/>
                                </a:rPr>
                              </m:ctrlPr>
                            </m:sSubPr>
                            <m:e>
                              <m:r>
                                <a:rPr lang="en-US" altLang="ko-KR" sz="2277" b="1" i="1">
                                  <a:latin typeface="Cambria Math" panose="02040503050406030204" pitchFamily="18" charset="0"/>
                                </a:rPr>
                                <m:t>𝒁</m:t>
                              </m:r>
                            </m:e>
                            <m:sub>
                              <m:r>
                                <a:rPr lang="en-US" altLang="ko-KR" sz="2277" b="1" i="1">
                                  <a:latin typeface="Cambria Math" panose="02040503050406030204" pitchFamily="18" charset="0"/>
                                </a:rPr>
                                <m:t>𝟐</m:t>
                              </m:r>
                            </m:sub>
                          </m:sSub>
                        </m:num>
                        <m:den>
                          <m:r>
                            <a:rPr lang="en-US" altLang="ko-KR" sz="2277" b="1" i="1">
                              <a:latin typeface="Cambria Math" panose="02040503050406030204" pitchFamily="18" charset="0"/>
                            </a:rPr>
                            <m:t>𝝏</m:t>
                          </m:r>
                          <m:sSub>
                            <m:sSubPr>
                              <m:ctrlPr>
                                <a:rPr lang="en-US" altLang="ko-KR" sz="2277" b="1" i="1">
                                  <a:latin typeface="Cambria Math" panose="02040503050406030204" pitchFamily="18" charset="0"/>
                                </a:rPr>
                              </m:ctrlPr>
                            </m:sSubPr>
                            <m:e>
                              <m:r>
                                <a:rPr lang="en-US" altLang="ko-KR" sz="2277" b="1" i="1">
                                  <a:latin typeface="Cambria Math" panose="02040503050406030204" pitchFamily="18" charset="0"/>
                                </a:rPr>
                                <m:t>𝑾</m:t>
                              </m:r>
                            </m:e>
                            <m:sub>
                              <m:r>
                                <a:rPr lang="en-US" altLang="ko-KR" sz="2277" b="1" i="1">
                                  <a:latin typeface="Cambria Math" panose="02040503050406030204" pitchFamily="18" charset="0"/>
                                </a:rPr>
                                <m:t>𝟐</m:t>
                              </m:r>
                            </m:sub>
                          </m:sSub>
                        </m:den>
                      </m:f>
                    </m:oMath>
                  </m:oMathPara>
                </a14:m>
                <a:endParaRPr lang="ko-KR" altLang="en-US" sz="2277" b="1">
                  <a:latin typeface="Consolas" panose="020B0609020204030204" pitchFamily="49" charset="0"/>
                </a:endParaRPr>
              </a:p>
            </p:txBody>
          </p:sp>
        </mc:Choice>
        <mc:Fallback xmlns="">
          <p:sp>
            <p:nvSpPr>
              <p:cNvPr id="42" name="TextBox 41">
                <a:extLst>
                  <a:ext uri="{FF2B5EF4-FFF2-40B4-BE49-F238E27FC236}">
                    <a16:creationId xmlns:a16="http://schemas.microsoft.com/office/drawing/2014/main" id="{75BD3A56-2477-40AA-9701-DA9A0B1E8774}"/>
                  </a:ext>
                </a:extLst>
              </p:cNvPr>
              <p:cNvSpPr txBox="1">
                <a:spLocks noRot="1" noChangeAspect="1" noMove="1" noResize="1" noEditPoints="1" noAdjustHandles="1" noChangeArrowheads="1" noChangeShapeType="1" noTextEdit="1"/>
              </p:cNvSpPr>
              <p:nvPr/>
            </p:nvSpPr>
            <p:spPr>
              <a:xfrm>
                <a:off x="1109774" y="1872147"/>
                <a:ext cx="2302105" cy="723211"/>
              </a:xfrm>
              <a:prstGeom prst="rect">
                <a:avLst/>
              </a:prstGeom>
              <a:blipFill>
                <a:blip r:embed="rId1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BE0E9334-7EA9-4D89-B1CA-B781F31ABD1F}"/>
                  </a:ext>
                </a:extLst>
              </p:cNvPr>
              <p:cNvSpPr txBox="1"/>
              <p:nvPr/>
            </p:nvSpPr>
            <p:spPr>
              <a:xfrm>
                <a:off x="5073679" y="5022628"/>
                <a:ext cx="1747530" cy="60369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1898" i="1">
                              <a:latin typeface="Cambria Math" panose="02040503050406030204" pitchFamily="18" charset="0"/>
                            </a:rPr>
                          </m:ctrlPr>
                        </m:fPr>
                        <m:num>
                          <m:r>
                            <a:rPr lang="en-US" altLang="ko-KR" sz="1898" i="1">
                              <a:latin typeface="Cambria Math" panose="02040503050406030204" pitchFamily="18" charset="0"/>
                            </a:rPr>
                            <m:t>𝜕</m:t>
                          </m:r>
                          <m:r>
                            <a:rPr lang="en-US" altLang="ko-KR" sz="1898" i="1">
                              <a:latin typeface="Cambria Math" panose="02040503050406030204" pitchFamily="18" charset="0"/>
                            </a:rPr>
                            <m:t>𝐿</m:t>
                          </m:r>
                        </m:num>
                        <m:den>
                          <m:r>
                            <a:rPr lang="en-US" altLang="ko-KR" sz="1898" i="1">
                              <a:latin typeface="Cambria Math" panose="02040503050406030204" pitchFamily="18" charset="0"/>
                            </a:rPr>
                            <m:t>𝜕</m:t>
                          </m:r>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2</m:t>
                              </m:r>
                            </m:sub>
                          </m:sSub>
                        </m:den>
                      </m:f>
                      <m:r>
                        <a:rPr lang="en-US" altLang="ko-KR" sz="1898">
                          <a:latin typeface="Cambria Math" panose="02040503050406030204" pitchFamily="18" charset="0"/>
                        </a:rPr>
                        <m:t>=</m:t>
                      </m:r>
                      <m:d>
                        <m:dPr>
                          <m:ctrlPr>
                            <a:rPr lang="en-US" altLang="ko-KR" sz="1898" i="1">
                              <a:latin typeface="Cambria Math" panose="02040503050406030204" pitchFamily="18" charset="0"/>
                            </a:rPr>
                          </m:ctrlPr>
                        </m:dPr>
                        <m:e>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A</m:t>
                              </m:r>
                            </m:e>
                            <m:sub>
                              <m:r>
                                <a:rPr lang="en-US" altLang="ko-KR" sz="1898" i="1">
                                  <a:latin typeface="Cambria Math" panose="02040503050406030204" pitchFamily="18" charset="0"/>
                                </a:rPr>
                                <m:t>2</m:t>
                              </m:r>
                            </m:sub>
                          </m:sSub>
                          <m:r>
                            <a:rPr lang="en-US" altLang="ko-KR" sz="1898" i="1">
                              <a:latin typeface="Cambria Math" panose="02040503050406030204" pitchFamily="18" charset="0"/>
                            </a:rPr>
                            <m:t>−</m:t>
                          </m:r>
                          <m:r>
                            <a:rPr lang="en-US" altLang="ko-KR" sz="1898" i="1">
                              <a:latin typeface="Cambria Math" panose="02040503050406030204" pitchFamily="18" charset="0"/>
                            </a:rPr>
                            <m:t>𝑌</m:t>
                          </m:r>
                        </m:e>
                      </m:d>
                    </m:oMath>
                  </m:oMathPara>
                </a14:m>
                <a:endParaRPr lang="ko-KR" altLang="en-US" sz="1898">
                  <a:latin typeface="Consolas" panose="020B0609020204030204" pitchFamily="49" charset="0"/>
                </a:endParaRPr>
              </a:p>
            </p:txBody>
          </p:sp>
        </mc:Choice>
        <mc:Fallback xmlns="">
          <p:sp>
            <p:nvSpPr>
              <p:cNvPr id="43" name="TextBox 42">
                <a:extLst>
                  <a:ext uri="{FF2B5EF4-FFF2-40B4-BE49-F238E27FC236}">
                    <a16:creationId xmlns:a16="http://schemas.microsoft.com/office/drawing/2014/main" id="{BE0E9334-7EA9-4D89-B1CA-B781F31ABD1F}"/>
                  </a:ext>
                </a:extLst>
              </p:cNvPr>
              <p:cNvSpPr txBox="1">
                <a:spLocks noRot="1" noChangeAspect="1" noMove="1" noResize="1" noEditPoints="1" noAdjustHandles="1" noChangeArrowheads="1" noChangeShapeType="1" noTextEdit="1"/>
              </p:cNvSpPr>
              <p:nvPr/>
            </p:nvSpPr>
            <p:spPr>
              <a:xfrm>
                <a:off x="5073679" y="5022628"/>
                <a:ext cx="1747530" cy="603691"/>
              </a:xfrm>
              <a:prstGeom prst="rect">
                <a:avLst/>
              </a:prstGeom>
              <a:blipFill>
                <a:blip r:embed="rId19"/>
                <a:stretch>
                  <a:fillRect/>
                </a:stretch>
              </a:blipFill>
            </p:spPr>
            <p:txBody>
              <a:bodyPr/>
              <a:lstStyle/>
              <a:p>
                <a:r>
                  <a:rPr lang="ko-KR" altLang="en-US">
                    <a:noFill/>
                  </a:rPr>
                  <a:t> </a:t>
                </a:r>
              </a:p>
            </p:txBody>
          </p:sp>
        </mc:Fallback>
      </mc:AlternateContent>
      <p:cxnSp>
        <p:nvCxnSpPr>
          <p:cNvPr id="3" name="연결선: 구부러짐 2">
            <a:extLst>
              <a:ext uri="{FF2B5EF4-FFF2-40B4-BE49-F238E27FC236}">
                <a16:creationId xmlns:a16="http://schemas.microsoft.com/office/drawing/2014/main" id="{76BF60F4-F14B-4714-98C2-1C1BE747636C}"/>
              </a:ext>
            </a:extLst>
          </p:cNvPr>
          <p:cNvCxnSpPr>
            <a:stCxn id="75" idx="1"/>
            <a:endCxn id="143" idx="2"/>
          </p:cNvCxnSpPr>
          <p:nvPr/>
        </p:nvCxnSpPr>
        <p:spPr>
          <a:xfrm rot="10800000">
            <a:off x="5858672" y="4723621"/>
            <a:ext cx="1409263" cy="496580"/>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71E23AAB-8B8D-4ACF-AE03-EBF174A0727C}"/>
                  </a:ext>
                </a:extLst>
              </p:cNvPr>
              <p:cNvSpPr txBox="1"/>
              <p:nvPr/>
            </p:nvSpPr>
            <p:spPr>
              <a:xfrm>
                <a:off x="4839375" y="2970876"/>
                <a:ext cx="1170256" cy="60369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1898" i="1">
                              <a:latin typeface="Cambria Math" panose="02040503050406030204" pitchFamily="18" charset="0"/>
                            </a:rPr>
                          </m:ctrlPr>
                        </m:fPr>
                        <m:num>
                          <m:r>
                            <a:rPr lang="en-US" altLang="ko-KR" sz="1898" i="1">
                              <a:latin typeface="Cambria Math" panose="02040503050406030204" pitchFamily="18" charset="0"/>
                            </a:rPr>
                            <m:t>𝜕</m:t>
                          </m:r>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2</m:t>
                              </m:r>
                            </m:sub>
                          </m:sSub>
                        </m:num>
                        <m:den>
                          <m:r>
                            <a:rPr lang="en-US" altLang="ko-KR" sz="1898" i="1">
                              <a:latin typeface="Cambria Math" panose="02040503050406030204" pitchFamily="18" charset="0"/>
                            </a:rPr>
                            <m:t>𝜕</m:t>
                          </m:r>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W</m:t>
                              </m:r>
                            </m:e>
                            <m:sub>
                              <m:r>
                                <a:rPr lang="en-US" altLang="ko-KR" sz="1898" i="1">
                                  <a:latin typeface="Cambria Math" panose="02040503050406030204" pitchFamily="18" charset="0"/>
                                </a:rPr>
                                <m:t>2</m:t>
                              </m:r>
                            </m:sub>
                          </m:sSub>
                        </m:den>
                      </m:f>
                      <m:r>
                        <a:rPr lang="en-US" altLang="ko-KR" sz="1898">
                          <a:latin typeface="Cambria Math" panose="02040503050406030204" pitchFamily="18" charset="0"/>
                        </a:rPr>
                        <m:t>=</m:t>
                      </m:r>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A</m:t>
                          </m:r>
                        </m:e>
                        <m:sub>
                          <m:r>
                            <a:rPr lang="en-US" altLang="ko-KR" sz="1898" i="1">
                              <a:latin typeface="Cambria Math" panose="02040503050406030204" pitchFamily="18" charset="0"/>
                            </a:rPr>
                            <m:t>1</m:t>
                          </m:r>
                        </m:sub>
                      </m:sSub>
                    </m:oMath>
                  </m:oMathPara>
                </a14:m>
                <a:endParaRPr lang="ko-KR" altLang="en-US" sz="1898">
                  <a:latin typeface="Consolas" panose="020B0609020204030204" pitchFamily="49" charset="0"/>
                </a:endParaRPr>
              </a:p>
            </p:txBody>
          </p:sp>
        </mc:Choice>
        <mc:Fallback xmlns="">
          <p:sp>
            <p:nvSpPr>
              <p:cNvPr id="47" name="TextBox 46">
                <a:extLst>
                  <a:ext uri="{FF2B5EF4-FFF2-40B4-BE49-F238E27FC236}">
                    <a16:creationId xmlns:a16="http://schemas.microsoft.com/office/drawing/2014/main" id="{71E23AAB-8B8D-4ACF-AE03-EBF174A0727C}"/>
                  </a:ext>
                </a:extLst>
              </p:cNvPr>
              <p:cNvSpPr txBox="1">
                <a:spLocks noRot="1" noChangeAspect="1" noMove="1" noResize="1" noEditPoints="1" noAdjustHandles="1" noChangeArrowheads="1" noChangeShapeType="1" noTextEdit="1"/>
              </p:cNvSpPr>
              <p:nvPr/>
            </p:nvSpPr>
            <p:spPr>
              <a:xfrm>
                <a:off x="4839375" y="2970876"/>
                <a:ext cx="1170256" cy="603691"/>
              </a:xfrm>
              <a:prstGeom prst="rect">
                <a:avLst/>
              </a:prstGeom>
              <a:blipFill>
                <a:blip r:embed="rId20"/>
                <a:stretch>
                  <a:fillRect b="-1010"/>
                </a:stretch>
              </a:blipFill>
            </p:spPr>
            <p:txBody>
              <a:bodyPr/>
              <a:lstStyle/>
              <a:p>
                <a:r>
                  <a:rPr lang="ko-KR" altLang="en-US">
                    <a:noFill/>
                  </a:rPr>
                  <a:t> </a:t>
                </a:r>
              </a:p>
            </p:txBody>
          </p:sp>
        </mc:Fallback>
      </mc:AlternateContent>
      <p:cxnSp>
        <p:nvCxnSpPr>
          <p:cNvPr id="54" name="연결선: 구부러짐 53">
            <a:extLst>
              <a:ext uri="{FF2B5EF4-FFF2-40B4-BE49-F238E27FC236}">
                <a16:creationId xmlns:a16="http://schemas.microsoft.com/office/drawing/2014/main" id="{4004B142-BE08-4072-87B0-5E48CDB81497}"/>
              </a:ext>
            </a:extLst>
          </p:cNvPr>
          <p:cNvCxnSpPr>
            <a:cxnSpLocks/>
            <a:stCxn id="143" idx="0"/>
            <a:endCxn id="137" idx="3"/>
          </p:cNvCxnSpPr>
          <p:nvPr/>
        </p:nvCxnSpPr>
        <p:spPr>
          <a:xfrm rot="16200000" flipV="1">
            <a:off x="4704158" y="3184707"/>
            <a:ext cx="800721" cy="1508306"/>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990CEB6D-9E2B-4B7C-949F-832A1825FBBF}"/>
                  </a:ext>
                </a:extLst>
              </p:cNvPr>
              <p:cNvSpPr txBox="1"/>
              <p:nvPr/>
            </p:nvSpPr>
            <p:spPr>
              <a:xfrm>
                <a:off x="5137010" y="1695742"/>
                <a:ext cx="1953740" cy="60369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1898" i="1">
                              <a:latin typeface="Cambria Math" panose="02040503050406030204" pitchFamily="18" charset="0"/>
                            </a:rPr>
                          </m:ctrlPr>
                        </m:fPr>
                        <m:num>
                          <m:r>
                            <a:rPr lang="en-US" altLang="ko-KR" sz="1898" i="1">
                              <a:latin typeface="Cambria Math" panose="02040503050406030204" pitchFamily="18" charset="0"/>
                            </a:rPr>
                            <m:t>𝜕</m:t>
                          </m:r>
                          <m:r>
                            <a:rPr lang="en-US" altLang="ko-KR" sz="1898" i="1">
                              <a:latin typeface="Cambria Math" panose="02040503050406030204" pitchFamily="18" charset="0"/>
                            </a:rPr>
                            <m:t>𝐿</m:t>
                          </m:r>
                        </m:num>
                        <m:den>
                          <m:r>
                            <a:rPr lang="en-US" altLang="ko-KR" sz="1898" i="1">
                              <a:latin typeface="Cambria Math" panose="02040503050406030204" pitchFamily="18" charset="0"/>
                            </a:rPr>
                            <m:t>𝜕</m:t>
                          </m:r>
                          <m:sSub>
                            <m:sSubPr>
                              <m:ctrlPr>
                                <a:rPr lang="en-US" altLang="ko-KR" sz="1898" i="1">
                                  <a:latin typeface="Cambria Math" panose="02040503050406030204" pitchFamily="18" charset="0"/>
                                </a:rPr>
                              </m:ctrlPr>
                            </m:sSubPr>
                            <m:e>
                              <m:r>
                                <a:rPr lang="en-US" altLang="ko-KR" sz="1898" i="1">
                                  <a:latin typeface="Cambria Math" panose="02040503050406030204" pitchFamily="18" charset="0"/>
                                </a:rPr>
                                <m:t>𝑊</m:t>
                              </m:r>
                            </m:e>
                            <m:sub>
                              <m:r>
                                <a:rPr lang="en-US" altLang="ko-KR" sz="1898" i="1">
                                  <a:latin typeface="Cambria Math" panose="02040503050406030204" pitchFamily="18" charset="0"/>
                                </a:rPr>
                                <m:t>2</m:t>
                              </m:r>
                            </m:sub>
                          </m:sSub>
                        </m:den>
                      </m:f>
                      <m:r>
                        <a:rPr lang="en-US" altLang="ko-KR" sz="1898">
                          <a:latin typeface="Cambria Math" panose="02040503050406030204" pitchFamily="18" charset="0"/>
                        </a:rPr>
                        <m:t>=</m:t>
                      </m:r>
                      <m:d>
                        <m:dPr>
                          <m:ctrlPr>
                            <a:rPr lang="en-US" altLang="ko-KR" sz="1898" i="1">
                              <a:latin typeface="Cambria Math" panose="02040503050406030204" pitchFamily="18" charset="0"/>
                            </a:rPr>
                          </m:ctrlPr>
                        </m:dPr>
                        <m:e>
                          <m:sSubSup>
                            <m:sSubSupPr>
                              <m:ctrlPr>
                                <a:rPr lang="en-US" altLang="ko-KR" sz="1898" i="1">
                                  <a:latin typeface="Cambria Math" panose="02040503050406030204" pitchFamily="18" charset="0"/>
                                </a:rPr>
                              </m:ctrlPr>
                            </m:sSubSupPr>
                            <m:e>
                              <m:r>
                                <m:rPr>
                                  <m:sty m:val="p"/>
                                </m:rPr>
                                <a:rPr lang="en-US" altLang="ko-KR" sz="1898" i="1">
                                  <a:latin typeface="Cambria Math" panose="02040503050406030204" pitchFamily="18" charset="0"/>
                                </a:rPr>
                                <m:t>A</m:t>
                              </m:r>
                            </m:e>
                            <m:sub>
                              <m:r>
                                <a:rPr lang="en-US" altLang="ko-KR" sz="1898" i="1">
                                  <a:latin typeface="Cambria Math" panose="02040503050406030204" pitchFamily="18" charset="0"/>
                                </a:rPr>
                                <m:t>1</m:t>
                              </m:r>
                            </m:sub>
                            <m:sup>
                              <m:r>
                                <a:rPr lang="en-US" altLang="ko-KR" sz="1898" i="1">
                                  <a:latin typeface="Cambria Math" panose="02040503050406030204" pitchFamily="18" charset="0"/>
                                </a:rPr>
                                <m:t>𝑇</m:t>
                              </m:r>
                            </m:sup>
                          </m:sSubSup>
                          <m:r>
                            <a:rPr lang="en-US" altLang="ko-KR" sz="1898" i="1">
                              <a:latin typeface="Cambria Math" panose="02040503050406030204" pitchFamily="18" charset="0"/>
                              <a:ea typeface="Cambria Math" panose="02040503050406030204" pitchFamily="18" charset="0"/>
                            </a:rPr>
                            <m:t>∙</m:t>
                          </m:r>
                          <m:r>
                            <a:rPr lang="en-US" altLang="ko-KR" sz="1898" i="1">
                              <a:latin typeface="Cambria Math" panose="02040503050406030204" pitchFamily="18" charset="0"/>
                              <a:ea typeface="Cambria Math" panose="02040503050406030204" pitchFamily="18" charset="0"/>
                            </a:rPr>
                            <m:t>𝐸𝑟𝑟</m:t>
                          </m:r>
                        </m:e>
                      </m:d>
                    </m:oMath>
                  </m:oMathPara>
                </a14:m>
                <a:endParaRPr lang="ko-KR" altLang="en-US" sz="1898">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990CEB6D-9E2B-4B7C-949F-832A1825FBBF}"/>
                  </a:ext>
                </a:extLst>
              </p:cNvPr>
              <p:cNvSpPr txBox="1">
                <a:spLocks noRot="1" noChangeAspect="1" noMove="1" noResize="1" noEditPoints="1" noAdjustHandles="1" noChangeArrowheads="1" noChangeShapeType="1" noTextEdit="1"/>
              </p:cNvSpPr>
              <p:nvPr/>
            </p:nvSpPr>
            <p:spPr>
              <a:xfrm>
                <a:off x="5137010" y="1695742"/>
                <a:ext cx="1953740" cy="603691"/>
              </a:xfrm>
              <a:prstGeom prst="rect">
                <a:avLst/>
              </a:prstGeom>
              <a:blipFill>
                <a:blip r:embed="rId21"/>
                <a:stretch>
                  <a:fillRect b="-1010"/>
                </a:stretch>
              </a:blipFill>
            </p:spPr>
            <p:txBody>
              <a:bodyPr/>
              <a:lstStyle/>
              <a:p>
                <a:r>
                  <a:rPr lang="ko-KR" altLang="en-US">
                    <a:noFill/>
                  </a:rPr>
                  <a:t> </a:t>
                </a:r>
              </a:p>
            </p:txBody>
          </p:sp>
        </mc:Fallback>
      </mc:AlternateContent>
      <p:sp>
        <p:nvSpPr>
          <p:cNvPr id="76" name="TextBox 75">
            <a:extLst>
              <a:ext uri="{FF2B5EF4-FFF2-40B4-BE49-F238E27FC236}">
                <a16:creationId xmlns:a16="http://schemas.microsoft.com/office/drawing/2014/main" id="{43731CD2-15CF-43CA-9211-25BD0489E1E9}"/>
              </a:ext>
            </a:extLst>
          </p:cNvPr>
          <p:cNvSpPr txBox="1"/>
          <p:nvPr/>
        </p:nvSpPr>
        <p:spPr>
          <a:xfrm>
            <a:off x="5910699" y="2204515"/>
            <a:ext cx="2743123" cy="369332"/>
          </a:xfrm>
          <a:prstGeom prst="rect">
            <a:avLst/>
          </a:prstGeom>
          <a:noFill/>
        </p:spPr>
        <p:txBody>
          <a:bodyPr wrap="none" rtlCol="0">
            <a:spAutoFit/>
          </a:bodyPr>
          <a:lstStyle/>
          <a:p>
            <a:pPr algn="l"/>
            <a:r>
              <a:rPr lang="en-US" altLang="ko-KR" b="1">
                <a:latin typeface="+mj-ea"/>
                <a:ea typeface="+mj-ea"/>
              </a:rPr>
              <a:t>np.dot(self.A1.T, Err)/m</a:t>
            </a:r>
            <a:endParaRPr lang="ko-KR" altLang="en-US" b="1">
              <a:latin typeface="+mj-ea"/>
              <a:ea typeface="+mj-ea"/>
            </a:endParaRPr>
          </a:p>
        </p:txBody>
      </p:sp>
      <p:sp>
        <p:nvSpPr>
          <p:cNvPr id="81" name="TextBox 80">
            <a:extLst>
              <a:ext uri="{FF2B5EF4-FFF2-40B4-BE49-F238E27FC236}">
                <a16:creationId xmlns:a16="http://schemas.microsoft.com/office/drawing/2014/main" id="{3A326068-E7F3-49C9-AD33-1A8A2B9C4248}"/>
              </a:ext>
            </a:extLst>
          </p:cNvPr>
          <p:cNvSpPr txBox="1"/>
          <p:nvPr/>
        </p:nvSpPr>
        <p:spPr>
          <a:xfrm>
            <a:off x="6697324" y="5470819"/>
            <a:ext cx="492443" cy="369332"/>
          </a:xfrm>
          <a:prstGeom prst="rect">
            <a:avLst/>
          </a:prstGeom>
          <a:noFill/>
        </p:spPr>
        <p:txBody>
          <a:bodyPr wrap="none" rtlCol="0">
            <a:spAutoFit/>
          </a:bodyPr>
          <a:lstStyle/>
          <a:p>
            <a:pPr algn="l"/>
            <a:r>
              <a:rPr lang="en-US" altLang="ko-KR" b="1">
                <a:latin typeface="+mj-ea"/>
                <a:ea typeface="+mj-ea"/>
              </a:rPr>
              <a:t>Err</a:t>
            </a:r>
            <a:endParaRPr lang="ko-KR" altLang="en-US" b="1">
              <a:latin typeface="+mj-ea"/>
              <a:ea typeface="+mj-ea"/>
            </a:endParaRPr>
          </a:p>
        </p:txBody>
      </p:sp>
      <p:sp>
        <p:nvSpPr>
          <p:cNvPr id="2" name="텍스트 개체 틀 1">
            <a:extLst>
              <a:ext uri="{FF2B5EF4-FFF2-40B4-BE49-F238E27FC236}">
                <a16:creationId xmlns:a16="http://schemas.microsoft.com/office/drawing/2014/main" id="{0A5DAF1E-57C9-4858-BD1D-095CF5C9452F}"/>
              </a:ext>
            </a:extLst>
          </p:cNvPr>
          <p:cNvSpPr>
            <a:spLocks noGrp="1"/>
          </p:cNvSpPr>
          <p:nvPr>
            <p:ph type="body" sz="quarter" idx="19"/>
          </p:nvPr>
        </p:nvSpPr>
        <p:spPr/>
        <p:txBody>
          <a:bodyPr/>
          <a:lstStyle/>
          <a:p>
            <a:r>
              <a:rPr lang="ko-KR" altLang="en-US"/>
              <a:t>다층 신경망 </a:t>
            </a:r>
            <a:r>
              <a:rPr lang="en-US" altLang="ko-KR"/>
              <a:t>backprop </a:t>
            </a:r>
            <a:r>
              <a:rPr lang="ko-KR" altLang="en-US"/>
              <a:t>이해</a:t>
            </a:r>
          </a:p>
        </p:txBody>
      </p:sp>
      <p:sp>
        <p:nvSpPr>
          <p:cNvPr id="5" name="텍스트 개체 틀 6">
            <a:extLst>
              <a:ext uri="{FF2B5EF4-FFF2-40B4-BE49-F238E27FC236}">
                <a16:creationId xmlns:a16="http://schemas.microsoft.com/office/drawing/2014/main" id="{91B009BF-4E5C-445F-B377-78DF7C57AE64}"/>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4B8A1B7B-9A0C-49B1-8952-FEE9345C9135}"/>
                  </a:ext>
                </a:extLst>
              </p:cNvPr>
              <p:cNvSpPr txBox="1"/>
              <p:nvPr/>
            </p:nvSpPr>
            <p:spPr>
              <a:xfrm>
                <a:off x="74838" y="3966966"/>
                <a:ext cx="1118896"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000" b="0" i="1" smtClean="0">
                          <a:latin typeface="Cambria Math" panose="02040503050406030204" pitchFamily="18" charset="0"/>
                        </a:rPr>
                        <m:t>(364,30)</m:t>
                      </m:r>
                    </m:oMath>
                  </m:oMathPara>
                </a14:m>
                <a:endParaRPr lang="ko-KR" altLang="en-US" sz="2000">
                  <a:latin typeface="Consolas" panose="020B0609020204030204" pitchFamily="49" charset="0"/>
                </a:endParaRPr>
              </a:p>
            </p:txBody>
          </p:sp>
        </mc:Choice>
        <mc:Fallback xmlns="">
          <p:sp>
            <p:nvSpPr>
              <p:cNvPr id="4" name="TextBox 3">
                <a:extLst>
                  <a:ext uri="{FF2B5EF4-FFF2-40B4-BE49-F238E27FC236}">
                    <a16:creationId xmlns:a16="http://schemas.microsoft.com/office/drawing/2014/main" id="{4B8A1B7B-9A0C-49B1-8952-FEE9345C9135}"/>
                  </a:ext>
                </a:extLst>
              </p:cNvPr>
              <p:cNvSpPr txBox="1">
                <a:spLocks noRot="1" noChangeAspect="1" noMove="1" noResize="1" noEditPoints="1" noAdjustHandles="1" noChangeArrowheads="1" noChangeShapeType="1" noTextEdit="1"/>
              </p:cNvSpPr>
              <p:nvPr/>
            </p:nvSpPr>
            <p:spPr>
              <a:xfrm>
                <a:off x="74838" y="3966966"/>
                <a:ext cx="1118896" cy="307777"/>
              </a:xfrm>
              <a:prstGeom prst="rect">
                <a:avLst/>
              </a:prstGeom>
              <a:blipFill>
                <a:blip r:embed="rId22"/>
                <a:stretch>
                  <a:fillRect l="-4348" t="-4000" r="-3804" b="-36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EB867754-2F39-40CE-BE39-61423165DEC3}"/>
                  </a:ext>
                </a:extLst>
              </p:cNvPr>
              <p:cNvSpPr txBox="1"/>
              <p:nvPr/>
            </p:nvSpPr>
            <p:spPr>
              <a:xfrm>
                <a:off x="1356106" y="3175251"/>
                <a:ext cx="833562"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000" b="0" i="1" smtClean="0">
                          <a:latin typeface="Cambria Math" panose="02040503050406030204" pitchFamily="18" charset="0"/>
                        </a:rPr>
                        <m:t>(30,2)</m:t>
                      </m:r>
                    </m:oMath>
                  </m:oMathPara>
                </a14:m>
                <a:endParaRPr lang="ko-KR" altLang="en-US" sz="2000">
                  <a:latin typeface="Consolas" panose="020B0609020204030204" pitchFamily="49" charset="0"/>
                </a:endParaRPr>
              </a:p>
            </p:txBody>
          </p:sp>
        </mc:Choice>
        <mc:Fallback xmlns="">
          <p:sp>
            <p:nvSpPr>
              <p:cNvPr id="55" name="TextBox 54">
                <a:extLst>
                  <a:ext uri="{FF2B5EF4-FFF2-40B4-BE49-F238E27FC236}">
                    <a16:creationId xmlns:a16="http://schemas.microsoft.com/office/drawing/2014/main" id="{EB867754-2F39-40CE-BE39-61423165DEC3}"/>
                  </a:ext>
                </a:extLst>
              </p:cNvPr>
              <p:cNvSpPr txBox="1">
                <a:spLocks noRot="1" noChangeAspect="1" noMove="1" noResize="1" noEditPoints="1" noAdjustHandles="1" noChangeArrowheads="1" noChangeShapeType="1" noTextEdit="1"/>
              </p:cNvSpPr>
              <p:nvPr/>
            </p:nvSpPr>
            <p:spPr>
              <a:xfrm>
                <a:off x="1356106" y="3175251"/>
                <a:ext cx="833562" cy="307777"/>
              </a:xfrm>
              <a:prstGeom prst="rect">
                <a:avLst/>
              </a:prstGeom>
              <a:blipFill>
                <a:blip r:embed="rId23"/>
                <a:stretch>
                  <a:fillRect l="-5839" t="-2000" r="-5839" b="-36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7E419A93-2187-4670-A7F9-22102688F86F}"/>
                  </a:ext>
                </a:extLst>
              </p:cNvPr>
              <p:cNvSpPr txBox="1"/>
              <p:nvPr/>
            </p:nvSpPr>
            <p:spPr>
              <a:xfrm>
                <a:off x="888389" y="5256707"/>
                <a:ext cx="590995"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000" b="0" i="1" smtClean="0">
                          <a:latin typeface="Cambria Math" panose="02040503050406030204" pitchFamily="18" charset="0"/>
                        </a:rPr>
                        <m:t>(2,)</m:t>
                      </m:r>
                    </m:oMath>
                  </m:oMathPara>
                </a14:m>
                <a:endParaRPr lang="ko-KR" altLang="en-US" sz="2000">
                  <a:latin typeface="Consolas" panose="020B0609020204030204" pitchFamily="49" charset="0"/>
                </a:endParaRPr>
              </a:p>
            </p:txBody>
          </p:sp>
        </mc:Choice>
        <mc:Fallback xmlns="">
          <p:sp>
            <p:nvSpPr>
              <p:cNvPr id="62" name="TextBox 61">
                <a:extLst>
                  <a:ext uri="{FF2B5EF4-FFF2-40B4-BE49-F238E27FC236}">
                    <a16:creationId xmlns:a16="http://schemas.microsoft.com/office/drawing/2014/main" id="{7E419A93-2187-4670-A7F9-22102688F86F}"/>
                  </a:ext>
                </a:extLst>
              </p:cNvPr>
              <p:cNvSpPr txBox="1">
                <a:spLocks noRot="1" noChangeAspect="1" noMove="1" noResize="1" noEditPoints="1" noAdjustHandles="1" noChangeArrowheads="1" noChangeShapeType="1" noTextEdit="1"/>
              </p:cNvSpPr>
              <p:nvPr/>
            </p:nvSpPr>
            <p:spPr>
              <a:xfrm>
                <a:off x="888389" y="5256707"/>
                <a:ext cx="590995" cy="307777"/>
              </a:xfrm>
              <a:prstGeom prst="rect">
                <a:avLst/>
              </a:prstGeom>
              <a:blipFill>
                <a:blip r:embed="rId24"/>
                <a:stretch>
                  <a:fillRect l="-8247" t="-1961" r="-8247" b="-3333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79CFBD2E-B954-4136-BCDC-8733869EE849}"/>
                  </a:ext>
                </a:extLst>
              </p:cNvPr>
              <p:cNvSpPr txBox="1"/>
              <p:nvPr/>
            </p:nvSpPr>
            <p:spPr>
              <a:xfrm>
                <a:off x="2314924" y="3970348"/>
                <a:ext cx="976228"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000" b="0" i="1" smtClean="0">
                          <a:latin typeface="Cambria Math" panose="02040503050406030204" pitchFamily="18" charset="0"/>
                        </a:rPr>
                        <m:t>(364,2)</m:t>
                      </m:r>
                    </m:oMath>
                  </m:oMathPara>
                </a14:m>
                <a:endParaRPr lang="ko-KR" altLang="en-US" sz="2000">
                  <a:latin typeface="Consolas" panose="020B0609020204030204" pitchFamily="49" charset="0"/>
                </a:endParaRPr>
              </a:p>
            </p:txBody>
          </p:sp>
        </mc:Choice>
        <mc:Fallback xmlns="">
          <p:sp>
            <p:nvSpPr>
              <p:cNvPr id="63" name="TextBox 62">
                <a:extLst>
                  <a:ext uri="{FF2B5EF4-FFF2-40B4-BE49-F238E27FC236}">
                    <a16:creationId xmlns:a16="http://schemas.microsoft.com/office/drawing/2014/main" id="{79CFBD2E-B954-4136-BCDC-8733869EE849}"/>
                  </a:ext>
                </a:extLst>
              </p:cNvPr>
              <p:cNvSpPr txBox="1">
                <a:spLocks noRot="1" noChangeAspect="1" noMove="1" noResize="1" noEditPoints="1" noAdjustHandles="1" noChangeArrowheads="1" noChangeShapeType="1" noTextEdit="1"/>
              </p:cNvSpPr>
              <p:nvPr/>
            </p:nvSpPr>
            <p:spPr>
              <a:xfrm>
                <a:off x="2314924" y="3970348"/>
                <a:ext cx="976228" cy="307777"/>
              </a:xfrm>
              <a:prstGeom prst="rect">
                <a:avLst/>
              </a:prstGeom>
              <a:blipFill>
                <a:blip r:embed="rId25"/>
                <a:stretch>
                  <a:fillRect l="-5000" t="-1961" r="-5000" b="-3333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134302A8-9E65-43E5-B85A-C157BC979214}"/>
                  </a:ext>
                </a:extLst>
              </p:cNvPr>
              <p:cNvSpPr txBox="1"/>
              <p:nvPr/>
            </p:nvSpPr>
            <p:spPr>
              <a:xfrm>
                <a:off x="3742400" y="4009101"/>
                <a:ext cx="976228"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000" b="0" i="1" smtClean="0">
                          <a:latin typeface="Cambria Math" panose="02040503050406030204" pitchFamily="18" charset="0"/>
                        </a:rPr>
                        <m:t>(364,2)</m:t>
                      </m:r>
                    </m:oMath>
                  </m:oMathPara>
                </a14:m>
                <a:endParaRPr lang="ko-KR" altLang="en-US" sz="2000">
                  <a:latin typeface="Consolas" panose="020B0609020204030204" pitchFamily="49" charset="0"/>
                </a:endParaRPr>
              </a:p>
            </p:txBody>
          </p:sp>
        </mc:Choice>
        <mc:Fallback xmlns="">
          <p:sp>
            <p:nvSpPr>
              <p:cNvPr id="64" name="TextBox 63">
                <a:extLst>
                  <a:ext uri="{FF2B5EF4-FFF2-40B4-BE49-F238E27FC236}">
                    <a16:creationId xmlns:a16="http://schemas.microsoft.com/office/drawing/2014/main" id="{134302A8-9E65-43E5-B85A-C157BC979214}"/>
                  </a:ext>
                </a:extLst>
              </p:cNvPr>
              <p:cNvSpPr txBox="1">
                <a:spLocks noRot="1" noChangeAspect="1" noMove="1" noResize="1" noEditPoints="1" noAdjustHandles="1" noChangeArrowheads="1" noChangeShapeType="1" noTextEdit="1"/>
              </p:cNvSpPr>
              <p:nvPr/>
            </p:nvSpPr>
            <p:spPr>
              <a:xfrm>
                <a:off x="3742400" y="4009101"/>
                <a:ext cx="976228" cy="307777"/>
              </a:xfrm>
              <a:prstGeom prst="rect">
                <a:avLst/>
              </a:prstGeom>
              <a:blipFill>
                <a:blip r:embed="rId26"/>
                <a:stretch>
                  <a:fillRect l="-5000" t="-4000" r="-5000" b="-36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8192A42B-33DE-49EB-BCC0-AFFC61349B65}"/>
                  </a:ext>
                </a:extLst>
              </p:cNvPr>
              <p:cNvSpPr txBox="1"/>
              <p:nvPr/>
            </p:nvSpPr>
            <p:spPr>
              <a:xfrm>
                <a:off x="3795916" y="3090400"/>
                <a:ext cx="690895"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000" b="0" i="1" smtClean="0">
                          <a:latin typeface="Cambria Math" panose="02040503050406030204" pitchFamily="18" charset="0"/>
                        </a:rPr>
                        <m:t>(2,1)</m:t>
                      </m:r>
                    </m:oMath>
                  </m:oMathPara>
                </a14:m>
                <a:endParaRPr lang="ko-KR" altLang="en-US" sz="2000">
                  <a:latin typeface="Consolas" panose="020B0609020204030204" pitchFamily="49" charset="0"/>
                </a:endParaRPr>
              </a:p>
            </p:txBody>
          </p:sp>
        </mc:Choice>
        <mc:Fallback xmlns="">
          <p:sp>
            <p:nvSpPr>
              <p:cNvPr id="73" name="TextBox 72">
                <a:extLst>
                  <a:ext uri="{FF2B5EF4-FFF2-40B4-BE49-F238E27FC236}">
                    <a16:creationId xmlns:a16="http://schemas.microsoft.com/office/drawing/2014/main" id="{8192A42B-33DE-49EB-BCC0-AFFC61349B65}"/>
                  </a:ext>
                </a:extLst>
              </p:cNvPr>
              <p:cNvSpPr txBox="1">
                <a:spLocks noRot="1" noChangeAspect="1" noMove="1" noResize="1" noEditPoints="1" noAdjustHandles="1" noChangeArrowheads="1" noChangeShapeType="1" noTextEdit="1"/>
              </p:cNvSpPr>
              <p:nvPr/>
            </p:nvSpPr>
            <p:spPr>
              <a:xfrm>
                <a:off x="3795916" y="3090400"/>
                <a:ext cx="690895" cy="307777"/>
              </a:xfrm>
              <a:prstGeom prst="rect">
                <a:avLst/>
              </a:prstGeom>
              <a:blipFill>
                <a:blip r:embed="rId27"/>
                <a:stretch>
                  <a:fillRect l="-7080" t="-2000" r="-7080" b="-36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7D4E7E0C-15E9-4391-825A-AD39B2482E8A}"/>
                  </a:ext>
                </a:extLst>
              </p:cNvPr>
              <p:cNvSpPr txBox="1"/>
              <p:nvPr/>
            </p:nvSpPr>
            <p:spPr>
              <a:xfrm>
                <a:off x="4018917" y="5245828"/>
                <a:ext cx="352661"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000" b="0" i="1" smtClean="0">
                          <a:latin typeface="Cambria Math" panose="02040503050406030204" pitchFamily="18" charset="0"/>
                        </a:rPr>
                        <m:t>()</m:t>
                      </m:r>
                    </m:oMath>
                  </m:oMathPara>
                </a14:m>
                <a:endParaRPr lang="ko-KR" altLang="en-US" sz="2000">
                  <a:latin typeface="Consolas" panose="020B0609020204030204" pitchFamily="49" charset="0"/>
                </a:endParaRPr>
              </a:p>
            </p:txBody>
          </p:sp>
        </mc:Choice>
        <mc:Fallback xmlns="">
          <p:sp>
            <p:nvSpPr>
              <p:cNvPr id="79" name="TextBox 78">
                <a:extLst>
                  <a:ext uri="{FF2B5EF4-FFF2-40B4-BE49-F238E27FC236}">
                    <a16:creationId xmlns:a16="http://schemas.microsoft.com/office/drawing/2014/main" id="{7D4E7E0C-15E9-4391-825A-AD39B2482E8A}"/>
                  </a:ext>
                </a:extLst>
              </p:cNvPr>
              <p:cNvSpPr txBox="1">
                <a:spLocks noRot="1" noChangeAspect="1" noMove="1" noResize="1" noEditPoints="1" noAdjustHandles="1" noChangeArrowheads="1" noChangeShapeType="1" noTextEdit="1"/>
              </p:cNvSpPr>
              <p:nvPr/>
            </p:nvSpPr>
            <p:spPr>
              <a:xfrm>
                <a:off x="4018917" y="5245828"/>
                <a:ext cx="352661" cy="307777"/>
              </a:xfrm>
              <a:prstGeom prst="rect">
                <a:avLst/>
              </a:prstGeom>
              <a:blipFill>
                <a:blip r:embed="rId28"/>
                <a:stretch>
                  <a:fillRect l="-13793" t="-4000" r="-13793" b="-36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6C75A648-2C6E-48F6-9F74-15E5774FDA29}"/>
                  </a:ext>
                </a:extLst>
              </p:cNvPr>
              <p:cNvSpPr txBox="1"/>
              <p:nvPr/>
            </p:nvSpPr>
            <p:spPr>
              <a:xfrm>
                <a:off x="5409330" y="4054673"/>
                <a:ext cx="976228"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000" b="0" i="1" smtClean="0">
                          <a:latin typeface="Cambria Math" panose="02040503050406030204" pitchFamily="18" charset="0"/>
                        </a:rPr>
                        <m:t>(364,1)</m:t>
                      </m:r>
                    </m:oMath>
                  </m:oMathPara>
                </a14:m>
                <a:endParaRPr lang="ko-KR" altLang="en-US" sz="2000">
                  <a:latin typeface="Consolas" panose="020B0609020204030204" pitchFamily="49" charset="0"/>
                </a:endParaRPr>
              </a:p>
            </p:txBody>
          </p:sp>
        </mc:Choice>
        <mc:Fallback xmlns="">
          <p:sp>
            <p:nvSpPr>
              <p:cNvPr id="83" name="TextBox 82">
                <a:extLst>
                  <a:ext uri="{FF2B5EF4-FFF2-40B4-BE49-F238E27FC236}">
                    <a16:creationId xmlns:a16="http://schemas.microsoft.com/office/drawing/2014/main" id="{6C75A648-2C6E-48F6-9F74-15E5774FDA29}"/>
                  </a:ext>
                </a:extLst>
              </p:cNvPr>
              <p:cNvSpPr txBox="1">
                <a:spLocks noRot="1" noChangeAspect="1" noMove="1" noResize="1" noEditPoints="1" noAdjustHandles="1" noChangeArrowheads="1" noChangeShapeType="1" noTextEdit="1"/>
              </p:cNvSpPr>
              <p:nvPr/>
            </p:nvSpPr>
            <p:spPr>
              <a:xfrm>
                <a:off x="5409330" y="4054673"/>
                <a:ext cx="976228" cy="307777"/>
              </a:xfrm>
              <a:prstGeom prst="rect">
                <a:avLst/>
              </a:prstGeom>
              <a:blipFill>
                <a:blip r:embed="rId29"/>
                <a:stretch>
                  <a:fillRect l="-5000" t="-1961" r="-5000" b="-3333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4" name="TextBox 83">
                <a:extLst>
                  <a:ext uri="{FF2B5EF4-FFF2-40B4-BE49-F238E27FC236}">
                    <a16:creationId xmlns:a16="http://schemas.microsoft.com/office/drawing/2014/main" id="{ADDF9FD8-3C4D-47FE-A0A0-90CB1813044B}"/>
                  </a:ext>
                </a:extLst>
              </p:cNvPr>
              <p:cNvSpPr txBox="1"/>
              <p:nvPr/>
            </p:nvSpPr>
            <p:spPr>
              <a:xfrm>
                <a:off x="6805926" y="4044520"/>
                <a:ext cx="976228"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000" b="0" i="1" smtClean="0">
                          <a:latin typeface="Cambria Math" panose="02040503050406030204" pitchFamily="18" charset="0"/>
                        </a:rPr>
                        <m:t>(364,1)</m:t>
                      </m:r>
                    </m:oMath>
                  </m:oMathPara>
                </a14:m>
                <a:endParaRPr lang="ko-KR" altLang="en-US" sz="2000">
                  <a:latin typeface="Consolas" panose="020B0609020204030204" pitchFamily="49" charset="0"/>
                </a:endParaRPr>
              </a:p>
            </p:txBody>
          </p:sp>
        </mc:Choice>
        <mc:Fallback xmlns="">
          <p:sp>
            <p:nvSpPr>
              <p:cNvPr id="84" name="TextBox 83">
                <a:extLst>
                  <a:ext uri="{FF2B5EF4-FFF2-40B4-BE49-F238E27FC236}">
                    <a16:creationId xmlns:a16="http://schemas.microsoft.com/office/drawing/2014/main" id="{ADDF9FD8-3C4D-47FE-A0A0-90CB1813044B}"/>
                  </a:ext>
                </a:extLst>
              </p:cNvPr>
              <p:cNvSpPr txBox="1">
                <a:spLocks noRot="1" noChangeAspect="1" noMove="1" noResize="1" noEditPoints="1" noAdjustHandles="1" noChangeArrowheads="1" noChangeShapeType="1" noTextEdit="1"/>
              </p:cNvSpPr>
              <p:nvPr/>
            </p:nvSpPr>
            <p:spPr>
              <a:xfrm>
                <a:off x="6805926" y="4044520"/>
                <a:ext cx="976228" cy="307777"/>
              </a:xfrm>
              <a:prstGeom prst="rect">
                <a:avLst/>
              </a:prstGeom>
              <a:blipFill>
                <a:blip r:embed="rId30"/>
                <a:stretch>
                  <a:fillRect l="-4969" t="-1961" r="-4348" b="-3333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5" name="TextBox 84">
                <a:extLst>
                  <a:ext uri="{FF2B5EF4-FFF2-40B4-BE49-F238E27FC236}">
                    <a16:creationId xmlns:a16="http://schemas.microsoft.com/office/drawing/2014/main" id="{473907DB-089A-420F-A06D-1D259ECB1B55}"/>
                  </a:ext>
                </a:extLst>
              </p:cNvPr>
              <p:cNvSpPr txBox="1"/>
              <p:nvPr/>
            </p:nvSpPr>
            <p:spPr>
              <a:xfrm>
                <a:off x="5802064" y="5495660"/>
                <a:ext cx="976228"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000" b="0" i="1" smtClean="0">
                          <a:latin typeface="Cambria Math" panose="02040503050406030204" pitchFamily="18" charset="0"/>
                        </a:rPr>
                        <m:t>(364,1)</m:t>
                      </m:r>
                    </m:oMath>
                  </m:oMathPara>
                </a14:m>
                <a:endParaRPr lang="ko-KR" altLang="en-US" sz="2000">
                  <a:latin typeface="Consolas" panose="020B0609020204030204" pitchFamily="49" charset="0"/>
                </a:endParaRPr>
              </a:p>
            </p:txBody>
          </p:sp>
        </mc:Choice>
        <mc:Fallback xmlns="">
          <p:sp>
            <p:nvSpPr>
              <p:cNvPr id="85" name="TextBox 84">
                <a:extLst>
                  <a:ext uri="{FF2B5EF4-FFF2-40B4-BE49-F238E27FC236}">
                    <a16:creationId xmlns:a16="http://schemas.microsoft.com/office/drawing/2014/main" id="{473907DB-089A-420F-A06D-1D259ECB1B55}"/>
                  </a:ext>
                </a:extLst>
              </p:cNvPr>
              <p:cNvSpPr txBox="1">
                <a:spLocks noRot="1" noChangeAspect="1" noMove="1" noResize="1" noEditPoints="1" noAdjustHandles="1" noChangeArrowheads="1" noChangeShapeType="1" noTextEdit="1"/>
              </p:cNvSpPr>
              <p:nvPr/>
            </p:nvSpPr>
            <p:spPr>
              <a:xfrm>
                <a:off x="5802064" y="5495660"/>
                <a:ext cx="976228" cy="307777"/>
              </a:xfrm>
              <a:prstGeom prst="rect">
                <a:avLst/>
              </a:prstGeom>
              <a:blipFill>
                <a:blip r:embed="rId31"/>
                <a:stretch>
                  <a:fillRect l="-5000" t="-4000" r="-5000" b="-36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4FBB2E41-88B0-4D17-9C64-71EF2756C9F1}"/>
                  </a:ext>
                </a:extLst>
              </p:cNvPr>
              <p:cNvSpPr txBox="1"/>
              <p:nvPr/>
            </p:nvSpPr>
            <p:spPr>
              <a:xfrm>
                <a:off x="6394976" y="1424180"/>
                <a:ext cx="976228"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000" b="0" i="1" smtClean="0">
                          <a:latin typeface="Cambria Math" panose="02040503050406030204" pitchFamily="18" charset="0"/>
                        </a:rPr>
                        <m:t>(</m:t>
                      </m:r>
                      <m:r>
                        <a:rPr lang="en-US" altLang="ko-KR" sz="2000" b="0" i="1" smtClean="0">
                          <a:solidFill>
                            <a:srgbClr val="FF0000"/>
                          </a:solidFill>
                          <a:latin typeface="Cambria Math" panose="02040503050406030204" pitchFamily="18" charset="0"/>
                        </a:rPr>
                        <m:t>364</m:t>
                      </m:r>
                      <m:r>
                        <a:rPr lang="en-US" altLang="ko-KR" sz="2000" b="0" i="1" smtClean="0">
                          <a:latin typeface="Cambria Math" panose="02040503050406030204" pitchFamily="18" charset="0"/>
                        </a:rPr>
                        <m:t>,1)</m:t>
                      </m:r>
                    </m:oMath>
                  </m:oMathPara>
                </a14:m>
                <a:endParaRPr lang="ko-KR" altLang="en-US" sz="2000">
                  <a:latin typeface="Consolas" panose="020B0609020204030204" pitchFamily="49" charset="0"/>
                </a:endParaRPr>
              </a:p>
            </p:txBody>
          </p:sp>
        </mc:Choice>
        <mc:Fallback xmlns="">
          <p:sp>
            <p:nvSpPr>
              <p:cNvPr id="86" name="TextBox 85">
                <a:extLst>
                  <a:ext uri="{FF2B5EF4-FFF2-40B4-BE49-F238E27FC236}">
                    <a16:creationId xmlns:a16="http://schemas.microsoft.com/office/drawing/2014/main" id="{4FBB2E41-88B0-4D17-9C64-71EF2756C9F1}"/>
                  </a:ext>
                </a:extLst>
              </p:cNvPr>
              <p:cNvSpPr txBox="1">
                <a:spLocks noRot="1" noChangeAspect="1" noMove="1" noResize="1" noEditPoints="1" noAdjustHandles="1" noChangeArrowheads="1" noChangeShapeType="1" noTextEdit="1"/>
              </p:cNvSpPr>
              <p:nvPr/>
            </p:nvSpPr>
            <p:spPr>
              <a:xfrm>
                <a:off x="6394976" y="1424180"/>
                <a:ext cx="976228" cy="307777"/>
              </a:xfrm>
              <a:prstGeom prst="rect">
                <a:avLst/>
              </a:prstGeom>
              <a:blipFill>
                <a:blip r:embed="rId32"/>
                <a:stretch>
                  <a:fillRect l="-5000" t="-4000" r="-5000" b="-36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888646D5-DA38-405D-A8E3-CD2971A5B067}"/>
                  </a:ext>
                </a:extLst>
              </p:cNvPr>
              <p:cNvSpPr txBox="1"/>
              <p:nvPr/>
            </p:nvSpPr>
            <p:spPr>
              <a:xfrm>
                <a:off x="5604071" y="1425637"/>
                <a:ext cx="976229"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000" b="0" i="1" smtClean="0">
                          <a:latin typeface="Cambria Math" panose="02040503050406030204" pitchFamily="18" charset="0"/>
                        </a:rPr>
                        <m:t>(2,</m:t>
                      </m:r>
                      <m:r>
                        <a:rPr lang="en-US" altLang="ko-KR" sz="2000" b="0" i="1" smtClean="0">
                          <a:solidFill>
                            <a:srgbClr val="FF0000"/>
                          </a:solidFill>
                          <a:latin typeface="Cambria Math" panose="02040503050406030204" pitchFamily="18" charset="0"/>
                        </a:rPr>
                        <m:t>364</m:t>
                      </m:r>
                      <m:r>
                        <a:rPr lang="en-US" altLang="ko-KR" sz="2000" b="0" i="1" smtClean="0">
                          <a:latin typeface="Cambria Math" panose="02040503050406030204" pitchFamily="18" charset="0"/>
                        </a:rPr>
                        <m:t>)</m:t>
                      </m:r>
                    </m:oMath>
                  </m:oMathPara>
                </a14:m>
                <a:endParaRPr lang="ko-KR" altLang="en-US" sz="2000">
                  <a:latin typeface="Consolas" panose="020B0609020204030204" pitchFamily="49" charset="0"/>
                </a:endParaRPr>
              </a:p>
            </p:txBody>
          </p:sp>
        </mc:Choice>
        <mc:Fallback xmlns="">
          <p:sp>
            <p:nvSpPr>
              <p:cNvPr id="87" name="TextBox 86">
                <a:extLst>
                  <a:ext uri="{FF2B5EF4-FFF2-40B4-BE49-F238E27FC236}">
                    <a16:creationId xmlns:a16="http://schemas.microsoft.com/office/drawing/2014/main" id="{888646D5-DA38-405D-A8E3-CD2971A5B067}"/>
                  </a:ext>
                </a:extLst>
              </p:cNvPr>
              <p:cNvSpPr txBox="1">
                <a:spLocks noRot="1" noChangeAspect="1" noMove="1" noResize="1" noEditPoints="1" noAdjustHandles="1" noChangeArrowheads="1" noChangeShapeType="1" noTextEdit="1"/>
              </p:cNvSpPr>
              <p:nvPr/>
            </p:nvSpPr>
            <p:spPr>
              <a:xfrm>
                <a:off x="5604071" y="1425637"/>
                <a:ext cx="976229" cy="307777"/>
              </a:xfrm>
              <a:prstGeom prst="rect">
                <a:avLst/>
              </a:prstGeom>
              <a:blipFill>
                <a:blip r:embed="rId33"/>
                <a:stretch>
                  <a:fillRect l="-5000" t="-2000" r="-5000" b="-36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4B35A1ED-685F-4C9F-99A8-DAA3BEFB1D0A}"/>
                  </a:ext>
                </a:extLst>
              </p:cNvPr>
              <p:cNvSpPr txBox="1"/>
              <p:nvPr/>
            </p:nvSpPr>
            <p:spPr>
              <a:xfrm>
                <a:off x="3062547" y="5625726"/>
                <a:ext cx="1980670"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000" b="0" i="1" smtClean="0">
                          <a:latin typeface="Cambria Math" panose="02040503050406030204" pitchFamily="18" charset="0"/>
                        </a:rPr>
                        <m:t>𝑛𝑝</m:t>
                      </m:r>
                      <m:r>
                        <a:rPr lang="en-US" altLang="ko-KR" sz="2000" b="0" i="1" smtClean="0">
                          <a:latin typeface="Cambria Math" panose="02040503050406030204" pitchFamily="18" charset="0"/>
                        </a:rPr>
                        <m:t>.</m:t>
                      </m:r>
                      <m:r>
                        <a:rPr lang="en-US" altLang="ko-KR" sz="2000" b="0" i="1" smtClean="0">
                          <a:latin typeface="Cambria Math" panose="02040503050406030204" pitchFamily="18" charset="0"/>
                        </a:rPr>
                        <m:t>𝑠𝑢𝑚</m:t>
                      </m:r>
                      <m:r>
                        <a:rPr lang="en-US" altLang="ko-KR" sz="2000" b="0" i="1" smtClean="0">
                          <a:latin typeface="Cambria Math" panose="02040503050406030204" pitchFamily="18" charset="0"/>
                        </a:rPr>
                        <m:t>(</m:t>
                      </m:r>
                      <m:r>
                        <a:rPr lang="en-US" altLang="ko-KR" sz="2000" b="0" i="1" smtClean="0">
                          <a:latin typeface="Cambria Math" panose="02040503050406030204" pitchFamily="18" charset="0"/>
                        </a:rPr>
                        <m:t>𝐸𝑟𝑟</m:t>
                      </m:r>
                      <m:r>
                        <a:rPr lang="en-US" altLang="ko-KR" sz="2000" b="0" i="1" smtClean="0">
                          <a:latin typeface="Cambria Math" panose="02040503050406030204" pitchFamily="18" charset="0"/>
                        </a:rPr>
                        <m:t>)/</m:t>
                      </m:r>
                      <m:r>
                        <a:rPr lang="en-US" altLang="ko-KR" sz="2000" b="0" i="1" smtClean="0">
                          <a:latin typeface="Cambria Math" panose="02040503050406030204" pitchFamily="18" charset="0"/>
                        </a:rPr>
                        <m:t>𝑚</m:t>
                      </m:r>
                    </m:oMath>
                  </m:oMathPara>
                </a14:m>
                <a:endParaRPr lang="ko-KR" altLang="en-US" sz="2000">
                  <a:latin typeface="Consolas" panose="020B0609020204030204" pitchFamily="49" charset="0"/>
                </a:endParaRPr>
              </a:p>
            </p:txBody>
          </p:sp>
        </mc:Choice>
        <mc:Fallback xmlns="">
          <p:sp>
            <p:nvSpPr>
              <p:cNvPr id="88" name="TextBox 87">
                <a:extLst>
                  <a:ext uri="{FF2B5EF4-FFF2-40B4-BE49-F238E27FC236}">
                    <a16:creationId xmlns:a16="http://schemas.microsoft.com/office/drawing/2014/main" id="{4B35A1ED-685F-4C9F-99A8-DAA3BEFB1D0A}"/>
                  </a:ext>
                </a:extLst>
              </p:cNvPr>
              <p:cNvSpPr txBox="1">
                <a:spLocks noRot="1" noChangeAspect="1" noMove="1" noResize="1" noEditPoints="1" noAdjustHandles="1" noChangeArrowheads="1" noChangeShapeType="1" noTextEdit="1"/>
              </p:cNvSpPr>
              <p:nvPr/>
            </p:nvSpPr>
            <p:spPr>
              <a:xfrm>
                <a:off x="3062547" y="5625726"/>
                <a:ext cx="1980670" cy="307777"/>
              </a:xfrm>
              <a:prstGeom prst="rect">
                <a:avLst/>
              </a:prstGeom>
              <a:blipFill>
                <a:blip r:embed="rId34"/>
                <a:stretch>
                  <a:fillRect l="-615" t="-2000" b="-36000"/>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973338462"/>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5BD3A56-2477-40AA-9701-DA9A0B1E8774}"/>
                  </a:ext>
                </a:extLst>
              </p:cNvPr>
              <p:cNvSpPr txBox="1"/>
              <p:nvPr/>
            </p:nvSpPr>
            <p:spPr>
              <a:xfrm>
                <a:off x="2072575" y="1740319"/>
                <a:ext cx="3473579" cy="12974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277" b="1" i="1">
                              <a:latin typeface="Cambria Math" panose="02040503050406030204" pitchFamily="18" charset="0"/>
                            </a:rPr>
                          </m:ctrlPr>
                        </m:fPr>
                        <m:num>
                          <m:r>
                            <a:rPr lang="en-US" altLang="ko-KR" sz="2277" b="1" i="1">
                              <a:latin typeface="Cambria Math" panose="02040503050406030204" pitchFamily="18" charset="0"/>
                            </a:rPr>
                            <m:t>𝝏</m:t>
                          </m:r>
                          <m:r>
                            <a:rPr lang="en-US" altLang="ko-KR" sz="2277" b="1" i="1">
                              <a:latin typeface="Cambria Math" panose="02040503050406030204" pitchFamily="18" charset="0"/>
                            </a:rPr>
                            <m:t>𝑳</m:t>
                          </m:r>
                        </m:num>
                        <m:den>
                          <m:r>
                            <a:rPr lang="en-US" altLang="ko-KR" sz="2277" b="1" i="1">
                              <a:latin typeface="Cambria Math" panose="02040503050406030204" pitchFamily="18" charset="0"/>
                            </a:rPr>
                            <m:t>𝝏</m:t>
                          </m:r>
                          <m:sSub>
                            <m:sSubPr>
                              <m:ctrlPr>
                                <a:rPr lang="en-US" altLang="ko-KR" sz="2277" b="1" i="1">
                                  <a:latin typeface="Cambria Math" panose="02040503050406030204" pitchFamily="18" charset="0"/>
                                </a:rPr>
                              </m:ctrlPr>
                            </m:sSubPr>
                            <m:e>
                              <m:r>
                                <a:rPr lang="en-US" altLang="ko-KR" sz="2277" b="1" i="1">
                                  <a:latin typeface="Cambria Math" panose="02040503050406030204" pitchFamily="18" charset="0"/>
                                </a:rPr>
                                <m:t>𝒁</m:t>
                              </m:r>
                            </m:e>
                            <m:sub>
                              <m:r>
                                <a:rPr lang="en-US" altLang="ko-KR" sz="2277" b="1" i="1">
                                  <a:latin typeface="Cambria Math" panose="02040503050406030204" pitchFamily="18" charset="0"/>
                                </a:rPr>
                                <m:t>𝟐</m:t>
                              </m:r>
                            </m:sub>
                          </m:sSub>
                        </m:den>
                      </m:f>
                      <m:r>
                        <a:rPr lang="en-US" altLang="ko-KR" sz="2277" b="1" i="1">
                          <a:latin typeface="Cambria Math" panose="02040503050406030204" pitchFamily="18" charset="0"/>
                        </a:rPr>
                        <m:t>=</m:t>
                      </m:r>
                      <m:r>
                        <a:rPr lang="en-US" altLang="ko-KR" sz="2277" b="1" i="1">
                          <a:latin typeface="Cambria Math" panose="02040503050406030204" pitchFamily="18" charset="0"/>
                          <a:ea typeface="Cambria Math" panose="02040503050406030204" pitchFamily="18" charset="0"/>
                        </a:rPr>
                        <m:t> </m:t>
                      </m:r>
                      <m:r>
                        <a:rPr lang="en-US" altLang="ko-KR" sz="2277" b="1" i="1">
                          <a:latin typeface="Cambria Math" panose="02040503050406030204" pitchFamily="18" charset="0"/>
                        </a:rPr>
                        <m:t>( </m:t>
                      </m:r>
                      <m:sSub>
                        <m:sSubPr>
                          <m:ctrlPr>
                            <a:rPr lang="en-US" altLang="ko-KR" sz="2277" b="1" i="1">
                              <a:latin typeface="Cambria Math" panose="02040503050406030204" pitchFamily="18" charset="0"/>
                            </a:rPr>
                          </m:ctrlPr>
                        </m:sSubPr>
                        <m:e>
                          <m:r>
                            <m:rPr>
                              <m:sty m:val="p"/>
                            </m:rPr>
                            <a:rPr lang="en-US" altLang="ko-KR" sz="2277" b="1" i="1">
                              <a:latin typeface="Cambria Math" panose="02040503050406030204" pitchFamily="18" charset="0"/>
                            </a:rPr>
                            <m:t>A</m:t>
                          </m:r>
                        </m:e>
                        <m:sub>
                          <m:r>
                            <a:rPr lang="en-US" altLang="ko-KR" sz="2277" b="1" i="1">
                              <a:latin typeface="Cambria Math" panose="02040503050406030204" pitchFamily="18" charset="0"/>
                            </a:rPr>
                            <m:t>𝟐</m:t>
                          </m:r>
                        </m:sub>
                      </m:sSub>
                      <m:r>
                        <a:rPr lang="en-US" altLang="ko-KR" sz="2277" b="1" i="1">
                          <a:latin typeface="Cambria Math" panose="02040503050406030204" pitchFamily="18" charset="0"/>
                        </a:rPr>
                        <m:t>−</m:t>
                      </m:r>
                      <m:r>
                        <a:rPr lang="en-US" altLang="ko-KR" sz="2277" b="1" i="1">
                          <a:latin typeface="Cambria Math" panose="02040503050406030204" pitchFamily="18" charset="0"/>
                        </a:rPr>
                        <m:t>𝒀</m:t>
                      </m:r>
                      <m:r>
                        <a:rPr lang="en-US" altLang="ko-KR" sz="2277" b="1" i="1">
                          <a:latin typeface="Cambria Math" panose="02040503050406030204" pitchFamily="18" charset="0"/>
                        </a:rPr>
                        <m:t>)=</m:t>
                      </m:r>
                      <m:d>
                        <m:dPr>
                          <m:begChr m:val=""/>
                          <m:endChr m:val="}"/>
                          <m:ctrlPr>
                            <a:rPr lang="en-US" altLang="ko-KR" sz="2277" b="1" i="1">
                              <a:solidFill>
                                <a:srgbClr val="3399FF"/>
                              </a:solidFill>
                              <a:latin typeface="Cambria Math" panose="02040503050406030204" pitchFamily="18" charset="0"/>
                            </a:rPr>
                          </m:ctrlPr>
                        </m:dPr>
                        <m:e>
                          <m:d>
                            <m:dPr>
                              <m:begChr m:val="["/>
                              <m:endChr m:val="]"/>
                              <m:ctrlPr>
                                <a:rPr lang="en-US" altLang="ko-KR" sz="2277" b="1" i="1">
                                  <a:latin typeface="Cambria Math" panose="02040503050406030204" pitchFamily="18" charset="0"/>
                                </a:rPr>
                              </m:ctrlPr>
                            </m:dPr>
                            <m:e>
                              <m:eqArr>
                                <m:eqArrPr>
                                  <m:ctrlPr>
                                    <a:rPr lang="en-US" altLang="ko-KR" sz="2277" b="1" i="1">
                                      <a:latin typeface="Cambria Math" panose="02040503050406030204" pitchFamily="18" charset="0"/>
                                    </a:rPr>
                                  </m:ctrlPr>
                                </m:eqArrPr>
                                <m:e>
                                  <m:m>
                                    <m:mPr>
                                      <m:mcs>
                                        <m:mc>
                                          <m:mcPr>
                                            <m:count m:val="1"/>
                                            <m:mcJc m:val="center"/>
                                          </m:mcPr>
                                        </m:mc>
                                      </m:mcs>
                                      <m:ctrlPr>
                                        <a:rPr lang="en-US" altLang="ko-KR" sz="2277" b="1" i="1">
                                          <a:latin typeface="Cambria Math" panose="02040503050406030204" pitchFamily="18" charset="0"/>
                                        </a:rPr>
                                      </m:ctrlPr>
                                    </m:mPr>
                                    <m:mr>
                                      <m:e>
                                        <m:r>
                                          <m:rPr>
                                            <m:brk m:alnAt="7"/>
                                          </m:rPr>
                                          <a:rPr lang="en-US" altLang="ko-KR" sz="2277" b="1" i="1">
                                            <a:latin typeface="Cambria Math" panose="02040503050406030204" pitchFamily="18" charset="0"/>
                                          </a:rPr>
                                          <m:t>0</m:t>
                                        </m:r>
                                        <m:r>
                                          <a:rPr lang="en-US" altLang="ko-KR" sz="2277" b="1" i="1">
                                            <a:latin typeface="Cambria Math" panose="02040503050406030204" pitchFamily="18" charset="0"/>
                                          </a:rPr>
                                          <m:t>.</m:t>
                                        </m:r>
                                        <m:r>
                                          <a:rPr lang="en-US" altLang="ko-KR" sz="2277" b="1" i="1">
                                            <a:latin typeface="Cambria Math" panose="02040503050406030204" pitchFamily="18" charset="0"/>
                                          </a:rPr>
                                          <m:t>7</m:t>
                                        </m:r>
                                      </m:e>
                                    </m:mr>
                                    <m:mr>
                                      <m:e>
                                        <m:r>
                                          <a:rPr lang="en-US" altLang="ko-KR" sz="2277" b="1" i="1">
                                            <a:latin typeface="Cambria Math" panose="02040503050406030204" pitchFamily="18" charset="0"/>
                                          </a:rPr>
                                          <m:t>0</m:t>
                                        </m:r>
                                        <m:r>
                                          <a:rPr lang="en-US" altLang="ko-KR" sz="2277" b="1" i="1">
                                            <a:latin typeface="Cambria Math" panose="02040503050406030204" pitchFamily="18" charset="0"/>
                                          </a:rPr>
                                          <m:t>.</m:t>
                                        </m:r>
                                        <m:r>
                                          <a:rPr lang="en-US" altLang="ko-KR" sz="2277" b="1" i="1">
                                            <a:latin typeface="Cambria Math" panose="02040503050406030204" pitchFamily="18" charset="0"/>
                                          </a:rPr>
                                          <m:t>3</m:t>
                                        </m:r>
                                      </m:e>
                                    </m:mr>
                                  </m:m>
                                </m:e>
                                <m:e>
                                  <m:r>
                                    <a:rPr lang="en-US" altLang="ko-KR" sz="2277" b="1" i="1">
                                      <a:latin typeface="Cambria Math" panose="02040503050406030204" pitchFamily="18" charset="0"/>
                                    </a:rPr>
                                    <m:t>⋮</m:t>
                                  </m:r>
                                </m:e>
                                <m:e>
                                  <m:r>
                                    <a:rPr lang="en-US" altLang="ko-KR" sz="2277" b="1" i="1">
                                      <a:latin typeface="Cambria Math" panose="02040503050406030204" pitchFamily="18" charset="0"/>
                                    </a:rPr>
                                    <m:t>0</m:t>
                                  </m:r>
                                  <m:r>
                                    <a:rPr lang="en-US" altLang="ko-KR" sz="2277" b="1" i="1">
                                      <a:latin typeface="Cambria Math" panose="02040503050406030204" pitchFamily="18" charset="0"/>
                                    </a:rPr>
                                    <m:t>.</m:t>
                                  </m:r>
                                  <m:r>
                                    <a:rPr lang="en-US" altLang="ko-KR" sz="2277" b="1" i="1">
                                      <a:latin typeface="Cambria Math" panose="02040503050406030204" pitchFamily="18" charset="0"/>
                                    </a:rPr>
                                    <m:t>6</m:t>
                                  </m:r>
                                </m:e>
                              </m:eqArr>
                            </m:e>
                          </m:d>
                        </m:e>
                      </m:d>
                    </m:oMath>
                  </m:oMathPara>
                </a14:m>
                <a:endParaRPr lang="ko-KR" altLang="en-US" sz="2277" b="1">
                  <a:latin typeface="Consolas" panose="020B0609020204030204" pitchFamily="49" charset="0"/>
                </a:endParaRPr>
              </a:p>
            </p:txBody>
          </p:sp>
        </mc:Choice>
        <mc:Fallback xmlns="">
          <p:sp>
            <p:nvSpPr>
              <p:cNvPr id="42" name="TextBox 41">
                <a:extLst>
                  <a:ext uri="{FF2B5EF4-FFF2-40B4-BE49-F238E27FC236}">
                    <a16:creationId xmlns:a16="http://schemas.microsoft.com/office/drawing/2014/main" id="{75BD3A56-2477-40AA-9701-DA9A0B1E8774}"/>
                  </a:ext>
                </a:extLst>
              </p:cNvPr>
              <p:cNvSpPr txBox="1">
                <a:spLocks noRot="1" noChangeAspect="1" noMove="1" noResize="1" noEditPoints="1" noAdjustHandles="1" noChangeArrowheads="1" noChangeShapeType="1" noTextEdit="1"/>
              </p:cNvSpPr>
              <p:nvPr/>
            </p:nvSpPr>
            <p:spPr>
              <a:xfrm>
                <a:off x="2072575" y="1740319"/>
                <a:ext cx="3473579" cy="1297471"/>
              </a:xfrm>
              <a:prstGeom prst="rect">
                <a:avLst/>
              </a:prstGeom>
              <a:blipFill>
                <a:blip r:embed="rId3"/>
                <a:stretch>
                  <a:fillRect/>
                </a:stretch>
              </a:blipFill>
            </p:spPr>
            <p:txBody>
              <a:bodyPr/>
              <a:lstStyle/>
              <a:p>
                <a:r>
                  <a:rPr lang="ko-KR" altLang="en-US">
                    <a:noFill/>
                  </a:rPr>
                  <a:t> </a:t>
                </a:r>
              </a:p>
            </p:txBody>
          </p:sp>
        </mc:Fallback>
      </mc:AlternateContent>
      <p:sp>
        <p:nvSpPr>
          <p:cNvPr id="2" name="TextBox 1">
            <a:extLst>
              <a:ext uri="{FF2B5EF4-FFF2-40B4-BE49-F238E27FC236}">
                <a16:creationId xmlns:a16="http://schemas.microsoft.com/office/drawing/2014/main" id="{78E1BD2B-2093-4DD3-8D2F-D1B488BD7613}"/>
              </a:ext>
            </a:extLst>
          </p:cNvPr>
          <p:cNvSpPr txBox="1"/>
          <p:nvPr/>
        </p:nvSpPr>
        <p:spPr>
          <a:xfrm>
            <a:off x="5687668" y="2213856"/>
            <a:ext cx="606256" cy="355162"/>
          </a:xfrm>
          <a:prstGeom prst="rect">
            <a:avLst/>
          </a:prstGeom>
          <a:noFill/>
        </p:spPr>
        <p:txBody>
          <a:bodyPr wrap="none" rtlCol="0">
            <a:spAutoFit/>
          </a:bodyPr>
          <a:lstStyle/>
          <a:p>
            <a:pPr algn="l"/>
            <a:r>
              <a:rPr lang="en-US" altLang="ko-KR" sz="1708" b="1">
                <a:solidFill>
                  <a:srgbClr val="3399FF"/>
                </a:solidFill>
                <a:latin typeface="+mj-ea"/>
                <a:ea typeface="+mj-ea"/>
              </a:rPr>
              <a:t>m</a:t>
            </a:r>
            <a:r>
              <a:rPr lang="ko-KR" altLang="en-US" sz="1708" b="1">
                <a:solidFill>
                  <a:srgbClr val="3399FF"/>
                </a:solidFill>
                <a:latin typeface="+mj-ea"/>
                <a:ea typeface="+mj-ea"/>
              </a:rPr>
              <a:t>개</a:t>
            </a: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B0ECE1B6-C94A-4A3C-A658-389F37DF6F3A}"/>
                  </a:ext>
                </a:extLst>
              </p:cNvPr>
              <p:cNvSpPr txBox="1"/>
              <p:nvPr/>
            </p:nvSpPr>
            <p:spPr>
              <a:xfrm>
                <a:off x="2072574" y="4272428"/>
                <a:ext cx="3754746" cy="91005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277" b="1" i="1">
                              <a:latin typeface="Cambria Math" panose="02040503050406030204" pitchFamily="18" charset="0"/>
                            </a:rPr>
                          </m:ctrlPr>
                        </m:fPr>
                        <m:num>
                          <m:r>
                            <a:rPr lang="en-US" altLang="ko-KR" sz="2277" b="1">
                              <a:latin typeface="Cambria Math" panose="02040503050406030204" pitchFamily="18" charset="0"/>
                            </a:rPr>
                            <m:t>𝛛</m:t>
                          </m:r>
                          <m:sSub>
                            <m:sSubPr>
                              <m:ctrlPr>
                                <a:rPr lang="en-US" altLang="ko-KR" sz="2277" b="1" i="1">
                                  <a:latin typeface="Cambria Math" panose="02040503050406030204" pitchFamily="18" charset="0"/>
                                </a:rPr>
                              </m:ctrlPr>
                            </m:sSubPr>
                            <m:e>
                              <m:r>
                                <a:rPr lang="en-US" altLang="ko-KR" sz="2277" b="1">
                                  <a:latin typeface="Cambria Math" panose="02040503050406030204" pitchFamily="18" charset="0"/>
                                </a:rPr>
                                <m:t>𝐙</m:t>
                              </m:r>
                            </m:e>
                            <m:sub>
                              <m:r>
                                <a:rPr lang="en-US" altLang="ko-KR" sz="2277" b="1">
                                  <a:latin typeface="Cambria Math" panose="02040503050406030204" pitchFamily="18" charset="0"/>
                                </a:rPr>
                                <m:t>𝟐</m:t>
                              </m:r>
                            </m:sub>
                          </m:sSub>
                        </m:num>
                        <m:den>
                          <m:r>
                            <a:rPr lang="en-US" altLang="ko-KR" sz="2277" b="1">
                              <a:latin typeface="Cambria Math" panose="02040503050406030204" pitchFamily="18" charset="0"/>
                            </a:rPr>
                            <m:t>𝛛</m:t>
                          </m:r>
                          <m:sSub>
                            <m:sSubPr>
                              <m:ctrlPr>
                                <a:rPr lang="en-US" altLang="ko-KR" sz="2277" b="1" i="1">
                                  <a:latin typeface="Cambria Math" panose="02040503050406030204" pitchFamily="18" charset="0"/>
                                </a:rPr>
                              </m:ctrlPr>
                            </m:sSubPr>
                            <m:e>
                              <m:r>
                                <a:rPr lang="en-US" altLang="ko-KR" sz="2277" b="1">
                                  <a:latin typeface="Cambria Math" panose="02040503050406030204" pitchFamily="18" charset="0"/>
                                </a:rPr>
                                <m:t>𝐖</m:t>
                              </m:r>
                            </m:e>
                            <m:sub>
                              <m:r>
                                <a:rPr lang="en-US" altLang="ko-KR" sz="2277" b="1">
                                  <a:latin typeface="Cambria Math" panose="02040503050406030204" pitchFamily="18" charset="0"/>
                                </a:rPr>
                                <m:t>𝟐</m:t>
                              </m:r>
                            </m:sub>
                          </m:sSub>
                        </m:den>
                      </m:f>
                      <m:r>
                        <a:rPr lang="en-US" altLang="ko-KR" sz="2277" b="1" i="1">
                          <a:latin typeface="Cambria Math" panose="02040503050406030204" pitchFamily="18" charset="0"/>
                        </a:rPr>
                        <m:t>=</m:t>
                      </m:r>
                      <m:sSub>
                        <m:sSubPr>
                          <m:ctrlPr>
                            <a:rPr lang="en-US" altLang="ko-KR" sz="2277" b="1" i="1">
                              <a:latin typeface="Cambria Math" panose="02040503050406030204" pitchFamily="18" charset="0"/>
                            </a:rPr>
                          </m:ctrlPr>
                        </m:sSubPr>
                        <m:e>
                          <m:r>
                            <m:rPr>
                              <m:sty m:val="p"/>
                            </m:rPr>
                            <a:rPr lang="en-US" altLang="ko-KR" sz="2277" b="1" i="1">
                              <a:latin typeface="Cambria Math" panose="02040503050406030204" pitchFamily="18" charset="0"/>
                            </a:rPr>
                            <m:t>A</m:t>
                          </m:r>
                        </m:e>
                        <m:sub>
                          <m:r>
                            <a:rPr lang="en-US" altLang="ko-KR" sz="2277" b="1" i="1">
                              <a:latin typeface="Cambria Math" panose="02040503050406030204" pitchFamily="18" charset="0"/>
                            </a:rPr>
                            <m:t>1</m:t>
                          </m:r>
                        </m:sub>
                      </m:sSub>
                      <m:r>
                        <a:rPr lang="en-US" altLang="ko-KR" sz="2277" b="1" i="1">
                          <a:latin typeface="Cambria Math" panose="02040503050406030204" pitchFamily="18" charset="0"/>
                        </a:rPr>
                        <m:t>=</m:t>
                      </m:r>
                      <m:d>
                        <m:dPr>
                          <m:begChr m:val=""/>
                          <m:endChr m:val="}"/>
                          <m:ctrlPr>
                            <a:rPr lang="en-US" altLang="ko-KR" sz="2277" b="1" i="1">
                              <a:solidFill>
                                <a:srgbClr val="3399FF"/>
                              </a:solidFill>
                              <a:latin typeface="Cambria Math" panose="02040503050406030204" pitchFamily="18" charset="0"/>
                            </a:rPr>
                          </m:ctrlPr>
                        </m:dPr>
                        <m:e>
                          <m:d>
                            <m:dPr>
                              <m:begChr m:val="["/>
                              <m:endChr m:val="]"/>
                              <m:ctrlPr>
                                <a:rPr lang="en-US" altLang="ko-KR" sz="2277" b="1" i="1">
                                  <a:latin typeface="Cambria Math" panose="02040503050406030204" pitchFamily="18" charset="0"/>
                                </a:rPr>
                              </m:ctrlPr>
                            </m:dPr>
                            <m:e>
                              <m:eqArr>
                                <m:eqArrPr>
                                  <m:ctrlPr>
                                    <a:rPr lang="en-US" altLang="ko-KR" sz="2277" b="1" i="1">
                                      <a:latin typeface="Cambria Math" panose="02040503050406030204" pitchFamily="18" charset="0"/>
                                    </a:rPr>
                                  </m:ctrlPr>
                                </m:eqArrPr>
                                <m:e>
                                  <m:eqArr>
                                    <m:eqArrPr>
                                      <m:ctrlPr>
                                        <a:rPr lang="en-US" altLang="ko-KR" sz="2277" b="1" i="1">
                                          <a:latin typeface="Cambria Math" panose="02040503050406030204" pitchFamily="18" charset="0"/>
                                        </a:rPr>
                                      </m:ctrlPr>
                                    </m:eqArrPr>
                                    <m:e>
                                      <m:m>
                                        <m:mPr>
                                          <m:mcs>
                                            <m:mc>
                                              <m:mcPr>
                                                <m:count m:val="2"/>
                                                <m:mcJc m:val="center"/>
                                              </m:mcPr>
                                            </m:mc>
                                          </m:mcs>
                                          <m:ctrlPr>
                                            <a:rPr lang="en-US" altLang="ko-KR" sz="2277" b="1" i="1">
                                              <a:latin typeface="Cambria Math" panose="02040503050406030204" pitchFamily="18" charset="0"/>
                                            </a:rPr>
                                          </m:ctrlPr>
                                        </m:mPr>
                                        <m:mr>
                                          <m:e>
                                            <m:r>
                                              <m:rPr>
                                                <m:brk m:alnAt="7"/>
                                              </m:rPr>
                                              <a:rPr lang="en-US" altLang="ko-KR" sz="2277" b="1" i="1">
                                                <a:latin typeface="Cambria Math" panose="02040503050406030204" pitchFamily="18" charset="0"/>
                                              </a:rPr>
                                              <m:t>−</m:t>
                                            </m:r>
                                            <m:r>
                                              <a:rPr lang="en-US" altLang="ko-KR" sz="2277" b="1" i="1">
                                                <a:latin typeface="Cambria Math" panose="02040503050406030204" pitchFamily="18" charset="0"/>
                                              </a:rPr>
                                              <m:t>1</m:t>
                                            </m:r>
                                            <m:r>
                                              <a:rPr lang="en-US" altLang="ko-KR" sz="2277" b="1" i="1">
                                                <a:latin typeface="Cambria Math" panose="02040503050406030204" pitchFamily="18" charset="0"/>
                                              </a:rPr>
                                              <m:t>.</m:t>
                                            </m:r>
                                            <m:r>
                                              <a:rPr lang="en-US" altLang="ko-KR" sz="2277" b="1" i="1">
                                                <a:latin typeface="Cambria Math" panose="02040503050406030204" pitchFamily="18" charset="0"/>
                                              </a:rPr>
                                              <m:t>37</m:t>
                                            </m:r>
                                          </m:e>
                                          <m:e>
                                            <m:r>
                                              <a:rPr lang="en-US" altLang="ko-KR" sz="2277" b="1" i="1">
                                                <a:latin typeface="Cambria Math" panose="02040503050406030204" pitchFamily="18" charset="0"/>
                                              </a:rPr>
                                              <m:t>0</m:t>
                                            </m:r>
                                            <m:r>
                                              <a:rPr lang="en-US" altLang="ko-KR" sz="2277" b="1" i="1">
                                                <a:latin typeface="Cambria Math" panose="02040503050406030204" pitchFamily="18" charset="0"/>
                                              </a:rPr>
                                              <m:t>.</m:t>
                                            </m:r>
                                            <m:r>
                                              <a:rPr lang="en-US" altLang="ko-KR" sz="2277" b="1" i="1">
                                                <a:latin typeface="Cambria Math" panose="02040503050406030204" pitchFamily="18" charset="0"/>
                                              </a:rPr>
                                              <m:t>96</m:t>
                                            </m:r>
                                          </m:e>
                                        </m:mr>
                                      </m:m>
                                    </m:e>
                                    <m:e>
                                      <m:r>
                                        <a:rPr lang="en-US" altLang="ko-KR" sz="2277" b="1" i="1">
                                          <a:latin typeface="Cambria Math" panose="02040503050406030204" pitchFamily="18" charset="0"/>
                                        </a:rPr>
                                        <m:t>⋮</m:t>
                                      </m:r>
                                    </m:e>
                                  </m:eqArr>
                                </m:e>
                                <m:e>
                                  <m:m>
                                    <m:mPr>
                                      <m:mcs>
                                        <m:mc>
                                          <m:mcPr>
                                            <m:count m:val="2"/>
                                            <m:mcJc m:val="center"/>
                                          </m:mcPr>
                                        </m:mc>
                                      </m:mcs>
                                      <m:ctrlPr>
                                        <a:rPr lang="en-US" altLang="ko-KR" sz="2277" b="1" i="1">
                                          <a:latin typeface="Cambria Math" panose="02040503050406030204" pitchFamily="18" charset="0"/>
                                        </a:rPr>
                                      </m:ctrlPr>
                                    </m:mPr>
                                    <m:mr>
                                      <m:e>
                                        <m:r>
                                          <m:rPr>
                                            <m:brk m:alnAt="7"/>
                                          </m:rPr>
                                          <a:rPr lang="en-US" altLang="ko-KR" sz="2277" b="1" i="1">
                                            <a:latin typeface="Cambria Math" panose="02040503050406030204" pitchFamily="18" charset="0"/>
                                          </a:rPr>
                                          <m:t>2</m:t>
                                        </m:r>
                                        <m:r>
                                          <a:rPr lang="en-US" altLang="ko-KR" sz="2277" b="1" i="1">
                                            <a:latin typeface="Cambria Math" panose="02040503050406030204" pitchFamily="18" charset="0"/>
                                          </a:rPr>
                                          <m:t>.</m:t>
                                        </m:r>
                                        <m:r>
                                          <a:rPr lang="en-US" altLang="ko-KR" sz="2277" b="1" i="1">
                                            <a:latin typeface="Cambria Math" panose="02040503050406030204" pitchFamily="18" charset="0"/>
                                          </a:rPr>
                                          <m:t>10</m:t>
                                        </m:r>
                                      </m:e>
                                      <m:e>
                                        <m:r>
                                          <a:rPr lang="en-US" altLang="ko-KR" sz="2277" b="1" i="1">
                                            <a:latin typeface="Cambria Math" panose="02040503050406030204" pitchFamily="18" charset="0"/>
                                          </a:rPr>
                                          <m:t>−</m:t>
                                        </m:r>
                                        <m:r>
                                          <a:rPr lang="en-US" altLang="ko-KR" sz="2277" b="1" i="1">
                                            <a:latin typeface="Cambria Math" panose="02040503050406030204" pitchFamily="18" charset="0"/>
                                          </a:rPr>
                                          <m:t>0</m:t>
                                        </m:r>
                                        <m:r>
                                          <a:rPr lang="en-US" altLang="ko-KR" sz="2277" b="1" i="1">
                                            <a:latin typeface="Cambria Math" panose="02040503050406030204" pitchFamily="18" charset="0"/>
                                          </a:rPr>
                                          <m:t>.</m:t>
                                        </m:r>
                                        <m:r>
                                          <a:rPr lang="en-US" altLang="ko-KR" sz="2277" b="1" i="1">
                                            <a:latin typeface="Cambria Math" panose="02040503050406030204" pitchFamily="18" charset="0"/>
                                          </a:rPr>
                                          <m:t>17</m:t>
                                        </m:r>
                                      </m:e>
                                    </m:mr>
                                  </m:m>
                                </m:e>
                              </m:eqArr>
                            </m:e>
                          </m:d>
                        </m:e>
                      </m:d>
                    </m:oMath>
                  </m:oMathPara>
                </a14:m>
                <a:endParaRPr lang="ko-KR" altLang="en-US" sz="2277" b="1">
                  <a:latin typeface="Consolas" panose="020B0609020204030204" pitchFamily="49" charset="0"/>
                </a:endParaRPr>
              </a:p>
            </p:txBody>
          </p:sp>
        </mc:Choice>
        <mc:Fallback xmlns="">
          <p:sp>
            <p:nvSpPr>
              <p:cNvPr id="44" name="TextBox 43">
                <a:extLst>
                  <a:ext uri="{FF2B5EF4-FFF2-40B4-BE49-F238E27FC236}">
                    <a16:creationId xmlns:a16="http://schemas.microsoft.com/office/drawing/2014/main" id="{B0ECE1B6-C94A-4A3C-A658-389F37DF6F3A}"/>
                  </a:ext>
                </a:extLst>
              </p:cNvPr>
              <p:cNvSpPr txBox="1">
                <a:spLocks noRot="1" noChangeAspect="1" noMove="1" noResize="1" noEditPoints="1" noAdjustHandles="1" noChangeArrowheads="1" noChangeShapeType="1" noTextEdit="1"/>
              </p:cNvSpPr>
              <p:nvPr/>
            </p:nvSpPr>
            <p:spPr>
              <a:xfrm>
                <a:off x="2072574" y="4272428"/>
                <a:ext cx="3754746" cy="910057"/>
              </a:xfrm>
              <a:prstGeom prst="rect">
                <a:avLst/>
              </a:prstGeom>
              <a:blipFill>
                <a:blip r:embed="rId4"/>
                <a:stretch>
                  <a:fillRect/>
                </a:stretch>
              </a:blipFill>
            </p:spPr>
            <p:txBody>
              <a:bodyPr/>
              <a:lstStyle/>
              <a:p>
                <a:r>
                  <a:rPr lang="ko-KR" altLang="en-US">
                    <a:noFill/>
                  </a:rPr>
                  <a:t> </a:t>
                </a:r>
              </a:p>
            </p:txBody>
          </p:sp>
        </mc:Fallback>
      </mc:AlternateContent>
      <p:sp>
        <p:nvSpPr>
          <p:cNvPr id="45" name="TextBox 44">
            <a:extLst>
              <a:ext uri="{FF2B5EF4-FFF2-40B4-BE49-F238E27FC236}">
                <a16:creationId xmlns:a16="http://schemas.microsoft.com/office/drawing/2014/main" id="{0FD28487-F172-40C2-9D05-FC2ABF311314}"/>
              </a:ext>
            </a:extLst>
          </p:cNvPr>
          <p:cNvSpPr txBox="1"/>
          <p:nvPr/>
        </p:nvSpPr>
        <p:spPr>
          <a:xfrm>
            <a:off x="5717129" y="4549875"/>
            <a:ext cx="606256" cy="355162"/>
          </a:xfrm>
          <a:prstGeom prst="rect">
            <a:avLst/>
          </a:prstGeom>
          <a:noFill/>
        </p:spPr>
        <p:txBody>
          <a:bodyPr wrap="none" rtlCol="0">
            <a:spAutoFit/>
          </a:bodyPr>
          <a:lstStyle/>
          <a:p>
            <a:pPr algn="l"/>
            <a:r>
              <a:rPr lang="en-US" altLang="ko-KR" sz="1708" b="1">
                <a:solidFill>
                  <a:srgbClr val="3399FF"/>
                </a:solidFill>
                <a:latin typeface="+mj-ea"/>
                <a:ea typeface="+mj-ea"/>
              </a:rPr>
              <a:t>m</a:t>
            </a:r>
            <a:r>
              <a:rPr lang="ko-KR" altLang="en-US" sz="1708" b="1">
                <a:solidFill>
                  <a:srgbClr val="3399FF"/>
                </a:solidFill>
                <a:latin typeface="+mj-ea"/>
                <a:ea typeface="+mj-ea"/>
              </a:rPr>
              <a:t>개</a:t>
            </a:r>
          </a:p>
        </p:txBody>
      </p:sp>
      <p:sp>
        <p:nvSpPr>
          <p:cNvPr id="46" name="TextBox 45">
            <a:extLst>
              <a:ext uri="{FF2B5EF4-FFF2-40B4-BE49-F238E27FC236}">
                <a16:creationId xmlns:a16="http://schemas.microsoft.com/office/drawing/2014/main" id="{8F5FBE43-E9BF-458F-8DEF-EA57E9E46DDE}"/>
              </a:ext>
            </a:extLst>
          </p:cNvPr>
          <p:cNvSpPr txBox="1"/>
          <p:nvPr/>
        </p:nvSpPr>
        <p:spPr>
          <a:xfrm>
            <a:off x="4718160" y="3456439"/>
            <a:ext cx="2908168" cy="355162"/>
          </a:xfrm>
          <a:prstGeom prst="rect">
            <a:avLst/>
          </a:prstGeom>
          <a:noFill/>
        </p:spPr>
        <p:txBody>
          <a:bodyPr wrap="none" rtlCol="0">
            <a:spAutoFit/>
          </a:bodyPr>
          <a:lstStyle/>
          <a:p>
            <a:pPr algn="l"/>
            <a:r>
              <a:rPr lang="ko-KR" altLang="en-US" sz="1708" b="1">
                <a:latin typeface="+mj-ea"/>
                <a:ea typeface="+mj-ea"/>
              </a:rPr>
              <a:t>첫 번째 뉴런의 활성화 출력</a:t>
            </a:r>
          </a:p>
        </p:txBody>
      </p:sp>
      <p:cxnSp>
        <p:nvCxnSpPr>
          <p:cNvPr id="5" name="연결선: 꺾임 4">
            <a:extLst>
              <a:ext uri="{FF2B5EF4-FFF2-40B4-BE49-F238E27FC236}">
                <a16:creationId xmlns:a16="http://schemas.microsoft.com/office/drawing/2014/main" id="{8CBB42F9-CFDB-4D4B-968D-366F5C8A34F5}"/>
              </a:ext>
            </a:extLst>
          </p:cNvPr>
          <p:cNvCxnSpPr>
            <a:stCxn id="46" idx="1"/>
          </p:cNvCxnSpPr>
          <p:nvPr/>
        </p:nvCxnSpPr>
        <p:spPr>
          <a:xfrm rot="10800000" flipV="1">
            <a:off x="4199436" y="3634020"/>
            <a:ext cx="518724" cy="638406"/>
          </a:xfrm>
          <a:prstGeom prst="bent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600C8142-7A5A-44E3-B03A-059FF77F3DEA}"/>
              </a:ext>
            </a:extLst>
          </p:cNvPr>
          <p:cNvSpPr txBox="1"/>
          <p:nvPr/>
        </p:nvSpPr>
        <p:spPr>
          <a:xfrm>
            <a:off x="2193104" y="5419794"/>
            <a:ext cx="2908168" cy="355162"/>
          </a:xfrm>
          <a:prstGeom prst="rect">
            <a:avLst/>
          </a:prstGeom>
          <a:noFill/>
        </p:spPr>
        <p:txBody>
          <a:bodyPr wrap="none" rtlCol="0">
            <a:spAutoFit/>
          </a:bodyPr>
          <a:lstStyle/>
          <a:p>
            <a:pPr algn="l"/>
            <a:r>
              <a:rPr lang="ko-KR" altLang="en-US" sz="1708" b="1">
                <a:latin typeface="+mj-ea"/>
                <a:ea typeface="+mj-ea"/>
              </a:rPr>
              <a:t>첫 번째 뉴런의 활성화 출력</a:t>
            </a:r>
          </a:p>
        </p:txBody>
      </p:sp>
      <p:cxnSp>
        <p:nvCxnSpPr>
          <p:cNvPr id="62" name="연결선: 꺾임 61">
            <a:extLst>
              <a:ext uri="{FF2B5EF4-FFF2-40B4-BE49-F238E27FC236}">
                <a16:creationId xmlns:a16="http://schemas.microsoft.com/office/drawing/2014/main" id="{BF9BBE96-6D12-4285-871B-1B19D3789DC2}"/>
              </a:ext>
            </a:extLst>
          </p:cNvPr>
          <p:cNvCxnSpPr>
            <a:cxnSpLocks/>
            <a:stCxn id="55" idx="3"/>
          </p:cNvCxnSpPr>
          <p:nvPr/>
        </p:nvCxnSpPr>
        <p:spPr>
          <a:xfrm flipV="1">
            <a:off x="5101272" y="5265621"/>
            <a:ext cx="19051" cy="331754"/>
          </a:xfrm>
          <a:prstGeom prst="bent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 name="텍스트 개체 틀 2">
            <a:extLst>
              <a:ext uri="{FF2B5EF4-FFF2-40B4-BE49-F238E27FC236}">
                <a16:creationId xmlns:a16="http://schemas.microsoft.com/office/drawing/2014/main" id="{96F2F5BD-52F6-4534-BE77-95096E21988B}"/>
              </a:ext>
            </a:extLst>
          </p:cNvPr>
          <p:cNvSpPr>
            <a:spLocks noGrp="1"/>
          </p:cNvSpPr>
          <p:nvPr>
            <p:ph type="body" sz="quarter" idx="19"/>
          </p:nvPr>
        </p:nvSpPr>
        <p:spPr/>
        <p:txBody>
          <a:bodyPr/>
          <a:lstStyle/>
          <a:p>
            <a:r>
              <a:rPr lang="ko-KR" altLang="en-US"/>
              <a:t>다층 신경망 </a:t>
            </a:r>
            <a:r>
              <a:rPr lang="en-US" altLang="ko-KR"/>
              <a:t>backprop </a:t>
            </a:r>
            <a:r>
              <a:rPr lang="ko-KR" altLang="en-US"/>
              <a:t>이해</a:t>
            </a:r>
          </a:p>
        </p:txBody>
      </p:sp>
      <p:sp>
        <p:nvSpPr>
          <p:cNvPr id="6" name="텍스트 개체 틀 6">
            <a:extLst>
              <a:ext uri="{FF2B5EF4-FFF2-40B4-BE49-F238E27FC236}">
                <a16:creationId xmlns:a16="http://schemas.microsoft.com/office/drawing/2014/main" id="{90792014-7290-42B6-8A57-F9B6D4BF3C87}"/>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06A87BE-8425-40FA-82F4-9283A221D691}"/>
                  </a:ext>
                </a:extLst>
              </p:cNvPr>
              <p:cNvSpPr txBox="1"/>
              <p:nvPr/>
            </p:nvSpPr>
            <p:spPr>
              <a:xfrm>
                <a:off x="303361" y="895511"/>
                <a:ext cx="4888902" cy="400110"/>
              </a:xfrm>
              <a:prstGeom prst="rect">
                <a:avLst/>
              </a:prstGeom>
              <a:noFill/>
            </p:spPr>
            <p:txBody>
              <a:bodyPr wrap="none" rtlCol="0">
                <a:spAutoFit/>
              </a:bodyPr>
              <a:lstStyle/>
              <a:p>
                <a:r>
                  <a:rPr lang="ko-KR" altLang="en-US" sz="2000" b="1">
                    <a:latin typeface="+mj-ea"/>
                    <a:ea typeface="+mj-ea"/>
                  </a:rPr>
                  <a:t>가중치 </a:t>
                </a:r>
                <a14:m>
                  <m:oMath xmlns:m="http://schemas.openxmlformats.org/officeDocument/2006/math">
                    <m:sSub>
                      <m:sSubPr>
                        <m:ctrlPr>
                          <a:rPr lang="en-US" altLang="ko-KR" sz="2000" b="1" i="1">
                            <a:latin typeface="Cambria Math" panose="02040503050406030204" pitchFamily="18" charset="0"/>
                            <a:ea typeface="+mj-ea"/>
                          </a:rPr>
                        </m:ctrlPr>
                      </m:sSubPr>
                      <m:e>
                        <m:r>
                          <a:rPr lang="en-US" altLang="ko-KR" sz="2000" b="1" i="1">
                            <a:latin typeface="Cambria Math" panose="02040503050406030204" pitchFamily="18" charset="0"/>
                            <a:ea typeface="+mj-ea"/>
                          </a:rPr>
                          <m:t>𝑾</m:t>
                        </m:r>
                      </m:e>
                      <m:sub>
                        <m:r>
                          <a:rPr lang="en-US" altLang="ko-KR" sz="2000" b="1" i="1">
                            <a:latin typeface="Cambria Math" panose="02040503050406030204" pitchFamily="18" charset="0"/>
                            <a:ea typeface="+mj-ea"/>
                          </a:rPr>
                          <m:t>𝟐</m:t>
                        </m:r>
                      </m:sub>
                    </m:sSub>
                    <m:r>
                      <a:rPr lang="en-US" altLang="ko-KR" sz="2000" b="1" i="1">
                        <a:latin typeface="Cambria Math" panose="02040503050406030204" pitchFamily="18" charset="0"/>
                        <a:ea typeface="+mj-ea"/>
                      </a:rPr>
                      <m:t> </m:t>
                    </m:r>
                  </m:oMath>
                </a14:m>
                <a:r>
                  <a:rPr lang="ko-KR" altLang="en-US" sz="2000" b="1">
                    <a:latin typeface="+mj-ea"/>
                    <a:ea typeface="+mj-ea"/>
                  </a:rPr>
                  <a:t>대하여 손실 함수를 미분한다</a:t>
                </a:r>
                <a:r>
                  <a:rPr lang="en-US" altLang="ko-KR" sz="2000" b="1">
                    <a:latin typeface="+mj-ea"/>
                    <a:ea typeface="+mj-ea"/>
                  </a:rPr>
                  <a:t>.</a:t>
                </a:r>
                <a:endParaRPr lang="ko-KR" altLang="en-US" sz="2000" b="1">
                  <a:latin typeface="+mj-ea"/>
                  <a:ea typeface="+mj-ea"/>
                </a:endParaRPr>
              </a:p>
            </p:txBody>
          </p:sp>
        </mc:Choice>
        <mc:Fallback xmlns="">
          <p:sp>
            <p:nvSpPr>
              <p:cNvPr id="7" name="TextBox 6">
                <a:extLst>
                  <a:ext uri="{FF2B5EF4-FFF2-40B4-BE49-F238E27FC236}">
                    <a16:creationId xmlns:a16="http://schemas.microsoft.com/office/drawing/2014/main" id="{006A87BE-8425-40FA-82F4-9283A221D691}"/>
                  </a:ext>
                </a:extLst>
              </p:cNvPr>
              <p:cNvSpPr txBox="1">
                <a:spLocks noRot="1" noChangeAspect="1" noMove="1" noResize="1" noEditPoints="1" noAdjustHandles="1" noChangeArrowheads="1" noChangeShapeType="1" noTextEdit="1"/>
              </p:cNvSpPr>
              <p:nvPr/>
            </p:nvSpPr>
            <p:spPr>
              <a:xfrm>
                <a:off x="303361" y="895511"/>
                <a:ext cx="4888902" cy="400110"/>
              </a:xfrm>
              <a:prstGeom prst="rect">
                <a:avLst/>
              </a:prstGeom>
              <a:blipFill>
                <a:blip r:embed="rId5"/>
                <a:stretch>
                  <a:fillRect l="-1372" t="-9091" r="-499" b="-25758"/>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210479620"/>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EB59C57-7456-46BB-BFE9-6F9B29CEB6E9}"/>
                  </a:ext>
                </a:extLst>
              </p:cNvPr>
              <p:cNvSpPr txBox="1"/>
              <p:nvPr/>
            </p:nvSpPr>
            <p:spPr>
              <a:xfrm>
                <a:off x="580318" y="1826847"/>
                <a:ext cx="8111388" cy="646331"/>
              </a:xfrm>
              <a:prstGeom prst="rect">
                <a:avLst/>
              </a:prstGeom>
              <a:noFill/>
            </p:spPr>
            <p:txBody>
              <a:bodyPr wrap="none" rtlCol="0">
                <a:spAutoFit/>
              </a:bodyPr>
              <a:lstStyle/>
              <a:p>
                <a:r>
                  <a:rPr lang="ko-KR" altLang="en-US" b="1">
                    <a:latin typeface="+mj-ea"/>
                    <a:ea typeface="+mj-ea"/>
                  </a:rPr>
                  <a:t>행렬의 구성을 보면 </a:t>
                </a:r>
                <a14:m>
                  <m:oMath xmlns:m="http://schemas.openxmlformats.org/officeDocument/2006/math">
                    <m:sSub>
                      <m:sSubPr>
                        <m:ctrlPr>
                          <a:rPr lang="en-US" altLang="ko-KR" b="1" i="1">
                            <a:latin typeface="Cambria Math" panose="02040503050406030204" pitchFamily="18" charset="0"/>
                            <a:ea typeface="+mj-ea"/>
                          </a:rPr>
                        </m:ctrlPr>
                      </m:sSubPr>
                      <m:e>
                        <m:r>
                          <a:rPr lang="en-US" altLang="ko-KR" b="1" i="1" smtClean="0">
                            <a:latin typeface="Cambria Math" panose="02040503050406030204" pitchFamily="18" charset="0"/>
                            <a:ea typeface="+mj-ea"/>
                          </a:rPr>
                          <m:t>𝑨</m:t>
                        </m:r>
                      </m:e>
                      <m:sub>
                        <m:r>
                          <a:rPr lang="en-US" altLang="ko-KR" b="1" i="1" smtClean="0">
                            <a:latin typeface="Cambria Math" panose="02040503050406030204" pitchFamily="18" charset="0"/>
                            <a:ea typeface="+mj-ea"/>
                          </a:rPr>
                          <m:t>𝟏</m:t>
                        </m:r>
                      </m:sub>
                    </m:sSub>
                  </m:oMath>
                </a14:m>
                <a:r>
                  <a:rPr lang="ko-KR" altLang="en-US" b="1">
                    <a:latin typeface="+mj-ea"/>
                    <a:ea typeface="+mj-ea"/>
                  </a:rPr>
                  <a:t>의 크기는 </a:t>
                </a:r>
                <a:r>
                  <a:rPr lang="en-US" altLang="ko-KR" b="1">
                    <a:latin typeface="+mj-ea"/>
                    <a:ea typeface="+mj-ea"/>
                  </a:rPr>
                  <a:t>(m,2)</a:t>
                </a:r>
                <a:r>
                  <a:rPr lang="ko-KR" altLang="en-US" b="1">
                    <a:latin typeface="+mj-ea"/>
                    <a:ea typeface="+mj-ea"/>
                  </a:rPr>
                  <a:t>이고 </a:t>
                </a:r>
                <a:r>
                  <a:rPr lang="en-US" altLang="ko-KR" b="1">
                    <a:latin typeface="+mj-ea"/>
                    <a:ea typeface="+mj-ea"/>
                  </a:rPr>
                  <a:t>( </a:t>
                </a:r>
                <a14:m>
                  <m:oMath xmlns:m="http://schemas.openxmlformats.org/officeDocument/2006/math">
                    <m:sSub>
                      <m:sSubPr>
                        <m:ctrlPr>
                          <a:rPr lang="en-US" altLang="ko-KR" b="1" i="1">
                            <a:latin typeface="Cambria Math" panose="02040503050406030204" pitchFamily="18" charset="0"/>
                            <a:ea typeface="+mj-ea"/>
                          </a:rPr>
                        </m:ctrlPr>
                      </m:sSubPr>
                      <m:e>
                        <m:r>
                          <a:rPr lang="en-US" altLang="ko-KR" b="1" i="1" smtClean="0">
                            <a:latin typeface="Cambria Math" panose="02040503050406030204" pitchFamily="18" charset="0"/>
                            <a:ea typeface="+mj-ea"/>
                          </a:rPr>
                          <m:t>𝑨</m:t>
                        </m:r>
                      </m:e>
                      <m:sub>
                        <m:r>
                          <a:rPr lang="en-US" altLang="ko-KR" b="1" i="1" smtClean="0">
                            <a:latin typeface="Cambria Math" panose="02040503050406030204" pitchFamily="18" charset="0"/>
                            <a:ea typeface="+mj-ea"/>
                          </a:rPr>
                          <m:t>𝟐</m:t>
                        </m:r>
                      </m:sub>
                    </m:sSub>
                    <m:r>
                      <a:rPr lang="en-US" altLang="ko-KR" b="1" i="1" smtClean="0">
                        <a:latin typeface="Cambria Math" panose="02040503050406030204" pitchFamily="18" charset="0"/>
                        <a:ea typeface="+mj-ea"/>
                      </a:rPr>
                      <m:t>−</m:t>
                    </m:r>
                    <m:r>
                      <a:rPr lang="en-US" altLang="ko-KR" b="1" i="1" smtClean="0">
                        <a:latin typeface="Cambria Math" panose="02040503050406030204" pitchFamily="18" charset="0"/>
                        <a:ea typeface="+mj-ea"/>
                      </a:rPr>
                      <m:t>𝒀</m:t>
                    </m:r>
                  </m:oMath>
                </a14:m>
                <a:r>
                  <a:rPr lang="en-US" altLang="ko-KR" b="1">
                    <a:latin typeface="+mj-ea"/>
                    <a:ea typeface="+mj-ea"/>
                  </a:rPr>
                  <a:t>) </a:t>
                </a:r>
                <a:r>
                  <a:rPr lang="ko-KR" altLang="en-US" b="1">
                    <a:latin typeface="+mj-ea"/>
                    <a:ea typeface="+mj-ea"/>
                  </a:rPr>
                  <a:t>의 크기는 </a:t>
                </a:r>
                <a:r>
                  <a:rPr lang="en-US" altLang="ko-KR" b="1">
                    <a:latin typeface="+mj-ea"/>
                    <a:ea typeface="+mj-ea"/>
                  </a:rPr>
                  <a:t>(m,1)</a:t>
                </a:r>
                <a:r>
                  <a:rPr lang="ko-KR" altLang="en-US" b="1">
                    <a:latin typeface="+mj-ea"/>
                    <a:ea typeface="+mj-ea"/>
                  </a:rPr>
                  <a:t>이므로</a:t>
                </a:r>
                <a:endParaRPr lang="en-US" altLang="ko-KR" b="1">
                  <a:latin typeface="+mj-ea"/>
                  <a:ea typeface="+mj-ea"/>
                </a:endParaRPr>
              </a:p>
              <a:p>
                <a14:m>
                  <m:oMath xmlns:m="http://schemas.openxmlformats.org/officeDocument/2006/math">
                    <m:sSub>
                      <m:sSubPr>
                        <m:ctrlPr>
                          <a:rPr lang="en-US" altLang="ko-KR" b="1" i="1">
                            <a:latin typeface="Cambria Math" panose="02040503050406030204" pitchFamily="18" charset="0"/>
                            <a:ea typeface="+mj-ea"/>
                          </a:rPr>
                        </m:ctrlPr>
                      </m:sSubPr>
                      <m:e>
                        <m:r>
                          <a:rPr lang="en-US" altLang="ko-KR" b="1" i="1" smtClean="0">
                            <a:latin typeface="Cambria Math" panose="02040503050406030204" pitchFamily="18" charset="0"/>
                            <a:ea typeface="+mj-ea"/>
                          </a:rPr>
                          <m:t>𝑨</m:t>
                        </m:r>
                      </m:e>
                      <m:sub>
                        <m:r>
                          <a:rPr lang="en-US" altLang="ko-KR" b="1" i="1" smtClean="0">
                            <a:latin typeface="Cambria Math" panose="02040503050406030204" pitchFamily="18" charset="0"/>
                            <a:ea typeface="+mj-ea"/>
                          </a:rPr>
                          <m:t>𝟏</m:t>
                        </m:r>
                      </m:sub>
                    </m:sSub>
                  </m:oMath>
                </a14:m>
                <a:r>
                  <a:rPr lang="ko-KR" altLang="en-US" b="1">
                    <a:latin typeface="+mj-ea"/>
                    <a:ea typeface="+mj-ea"/>
                  </a:rPr>
                  <a:t>을 전치하여 </a:t>
                </a:r>
                <a:r>
                  <a:rPr lang="en-US" altLang="ko-KR" b="1">
                    <a:latin typeface="+mj-ea"/>
                    <a:ea typeface="+mj-ea"/>
                  </a:rPr>
                  <a:t>( </a:t>
                </a:r>
                <a14:m>
                  <m:oMath xmlns:m="http://schemas.openxmlformats.org/officeDocument/2006/math">
                    <m:sSub>
                      <m:sSubPr>
                        <m:ctrlPr>
                          <a:rPr lang="en-US" altLang="ko-KR" b="1" i="1">
                            <a:latin typeface="Cambria Math" panose="02040503050406030204" pitchFamily="18" charset="0"/>
                            <a:ea typeface="+mj-ea"/>
                          </a:rPr>
                        </m:ctrlPr>
                      </m:sSubPr>
                      <m:e>
                        <m:r>
                          <a:rPr lang="en-US" altLang="ko-KR" b="1" i="1" smtClean="0">
                            <a:latin typeface="Cambria Math" panose="02040503050406030204" pitchFamily="18" charset="0"/>
                            <a:ea typeface="+mj-ea"/>
                          </a:rPr>
                          <m:t>𝑨</m:t>
                        </m:r>
                      </m:e>
                      <m:sub>
                        <m:r>
                          <a:rPr lang="en-US" altLang="ko-KR" b="1" i="1" smtClean="0">
                            <a:latin typeface="Cambria Math" panose="02040503050406030204" pitchFamily="18" charset="0"/>
                            <a:ea typeface="+mj-ea"/>
                          </a:rPr>
                          <m:t>𝟐</m:t>
                        </m:r>
                      </m:sub>
                    </m:sSub>
                    <m:r>
                      <a:rPr lang="en-US" altLang="ko-KR" b="1" i="1" smtClean="0">
                        <a:latin typeface="Cambria Math" panose="02040503050406030204" pitchFamily="18" charset="0"/>
                        <a:ea typeface="+mj-ea"/>
                      </a:rPr>
                      <m:t>−</m:t>
                    </m:r>
                    <m:r>
                      <a:rPr lang="en-US" altLang="ko-KR" b="1" i="1" smtClean="0">
                        <a:latin typeface="Cambria Math" panose="02040503050406030204" pitchFamily="18" charset="0"/>
                        <a:ea typeface="+mj-ea"/>
                      </a:rPr>
                      <m:t>𝒀</m:t>
                    </m:r>
                  </m:oMath>
                </a14:m>
                <a:r>
                  <a:rPr lang="en-US" altLang="ko-KR" b="1">
                    <a:latin typeface="+mj-ea"/>
                    <a:ea typeface="+mj-ea"/>
                  </a:rPr>
                  <a:t>) </a:t>
                </a:r>
                <a:r>
                  <a:rPr lang="ko-KR" altLang="en-US" b="1">
                    <a:latin typeface="+mj-ea"/>
                    <a:ea typeface="+mj-ea"/>
                  </a:rPr>
                  <a:t>와 곱해야 한다</a:t>
                </a:r>
                <a:r>
                  <a:rPr lang="en-US" altLang="ko-KR" b="1">
                    <a:latin typeface="+mj-ea"/>
                    <a:ea typeface="+mj-ea"/>
                  </a:rPr>
                  <a:t>.</a:t>
                </a:r>
                <a:r>
                  <a:rPr lang="ko-KR" altLang="en-US" b="1">
                    <a:latin typeface="+mj-ea"/>
                    <a:ea typeface="+mj-ea"/>
                  </a:rPr>
                  <a:t> </a:t>
                </a:r>
              </a:p>
            </p:txBody>
          </p:sp>
        </mc:Choice>
        <mc:Fallback xmlns="">
          <p:sp>
            <p:nvSpPr>
              <p:cNvPr id="41" name="TextBox 40">
                <a:extLst>
                  <a:ext uri="{FF2B5EF4-FFF2-40B4-BE49-F238E27FC236}">
                    <a16:creationId xmlns:a16="http://schemas.microsoft.com/office/drawing/2014/main" id="{7EB59C57-7456-46BB-BFE9-6F9B29CEB6E9}"/>
                  </a:ext>
                </a:extLst>
              </p:cNvPr>
              <p:cNvSpPr txBox="1">
                <a:spLocks noRot="1" noChangeAspect="1" noMove="1" noResize="1" noEditPoints="1" noAdjustHandles="1" noChangeArrowheads="1" noChangeShapeType="1" noTextEdit="1"/>
              </p:cNvSpPr>
              <p:nvPr/>
            </p:nvSpPr>
            <p:spPr>
              <a:xfrm>
                <a:off x="580318" y="1826847"/>
                <a:ext cx="8111388" cy="646331"/>
              </a:xfrm>
              <a:prstGeom prst="rect">
                <a:avLst/>
              </a:prstGeom>
              <a:blipFill>
                <a:blip r:embed="rId3"/>
                <a:stretch>
                  <a:fillRect l="-601" t="-5660" b="-1415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5BD3A56-2477-40AA-9701-DA9A0B1E8774}"/>
                  </a:ext>
                </a:extLst>
              </p:cNvPr>
              <p:cNvSpPr txBox="1"/>
              <p:nvPr/>
            </p:nvSpPr>
            <p:spPr>
              <a:xfrm>
                <a:off x="1117452" y="3118388"/>
                <a:ext cx="7796365" cy="11339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000" i="1">
                              <a:latin typeface="Cambria Math" panose="02040503050406030204" pitchFamily="18" charset="0"/>
                            </a:rPr>
                          </m:ctrlPr>
                        </m:fPr>
                        <m:num>
                          <m:r>
                            <a:rPr lang="en-US" altLang="ko-KR" sz="2000" i="1">
                              <a:latin typeface="Cambria Math" panose="02040503050406030204" pitchFamily="18" charset="0"/>
                            </a:rPr>
                            <m:t>𝜕</m:t>
                          </m:r>
                          <m:r>
                            <a:rPr lang="en-US" altLang="ko-KR" sz="2000" i="1">
                              <a:latin typeface="Cambria Math" panose="02040503050406030204" pitchFamily="18" charset="0"/>
                            </a:rPr>
                            <m:t>𝐿</m:t>
                          </m:r>
                        </m:num>
                        <m:den>
                          <m:r>
                            <a:rPr lang="en-US" altLang="ko-KR" sz="2000" i="1">
                              <a:latin typeface="Cambria Math" panose="02040503050406030204" pitchFamily="18" charset="0"/>
                            </a:rPr>
                            <m:t>𝜕</m:t>
                          </m:r>
                          <m:sSub>
                            <m:sSubPr>
                              <m:ctrlPr>
                                <a:rPr lang="en-US" altLang="ko-KR" sz="2000" i="1">
                                  <a:latin typeface="Cambria Math" panose="02040503050406030204" pitchFamily="18" charset="0"/>
                                </a:rPr>
                              </m:ctrlPr>
                            </m:sSubPr>
                            <m:e>
                              <m:r>
                                <a:rPr lang="en-US" altLang="ko-KR" sz="2000" i="1">
                                  <a:latin typeface="Cambria Math" panose="02040503050406030204" pitchFamily="18" charset="0"/>
                                </a:rPr>
                                <m:t>𝑊</m:t>
                              </m:r>
                            </m:e>
                            <m:sub>
                              <m:r>
                                <a:rPr lang="en-US" altLang="ko-KR" sz="2000" i="1">
                                  <a:latin typeface="Cambria Math" panose="02040503050406030204" pitchFamily="18" charset="0"/>
                                </a:rPr>
                                <m:t>2</m:t>
                              </m:r>
                            </m:sub>
                          </m:sSub>
                        </m:den>
                      </m:f>
                      <m:r>
                        <a:rPr lang="en-US" altLang="ko-KR" sz="2000">
                          <a:latin typeface="Cambria Math" panose="02040503050406030204" pitchFamily="18" charset="0"/>
                        </a:rPr>
                        <m:t>=</m:t>
                      </m:r>
                      <m:f>
                        <m:fPr>
                          <m:ctrlPr>
                            <a:rPr lang="en-US" altLang="ko-KR" sz="2000" i="1">
                              <a:latin typeface="Cambria Math" panose="02040503050406030204" pitchFamily="18" charset="0"/>
                            </a:rPr>
                          </m:ctrlPr>
                        </m:fPr>
                        <m:num>
                          <m:r>
                            <a:rPr lang="en-US" altLang="ko-KR" sz="2000" i="1">
                              <a:latin typeface="Cambria Math" panose="02040503050406030204" pitchFamily="18" charset="0"/>
                            </a:rPr>
                            <m:t>𝜕</m:t>
                          </m:r>
                          <m:r>
                            <a:rPr lang="en-US" altLang="ko-KR" sz="2000" i="1">
                              <a:latin typeface="Cambria Math" panose="02040503050406030204" pitchFamily="18" charset="0"/>
                            </a:rPr>
                            <m:t>𝐿</m:t>
                          </m:r>
                        </m:num>
                        <m:den>
                          <m:r>
                            <a:rPr lang="en-US" altLang="ko-KR" sz="2000" i="1">
                              <a:latin typeface="Cambria Math" panose="02040503050406030204" pitchFamily="18" charset="0"/>
                            </a:rPr>
                            <m:t>𝜕</m:t>
                          </m:r>
                          <m:sSub>
                            <m:sSubPr>
                              <m:ctrlPr>
                                <a:rPr lang="en-US" altLang="ko-KR" sz="2000" i="1">
                                  <a:latin typeface="Cambria Math" panose="02040503050406030204" pitchFamily="18" charset="0"/>
                                </a:rPr>
                              </m:ctrlPr>
                            </m:sSubPr>
                            <m:e>
                              <m:r>
                                <a:rPr lang="en-US" altLang="ko-KR" sz="2000" i="1">
                                  <a:latin typeface="Cambria Math" panose="02040503050406030204" pitchFamily="18" charset="0"/>
                                </a:rPr>
                                <m:t>𝑍</m:t>
                              </m:r>
                            </m:e>
                            <m:sub>
                              <m:r>
                                <a:rPr lang="en-US" altLang="ko-KR" sz="2000" i="1">
                                  <a:latin typeface="Cambria Math" panose="02040503050406030204" pitchFamily="18" charset="0"/>
                                </a:rPr>
                                <m:t>2</m:t>
                              </m:r>
                            </m:sub>
                          </m:sSub>
                        </m:den>
                      </m:f>
                      <m:f>
                        <m:fPr>
                          <m:ctrlPr>
                            <a:rPr lang="en-US" altLang="ko-KR" sz="2000" i="1">
                              <a:latin typeface="Cambria Math" panose="02040503050406030204" pitchFamily="18" charset="0"/>
                            </a:rPr>
                          </m:ctrlPr>
                        </m:fPr>
                        <m:num>
                          <m:r>
                            <a:rPr lang="en-US" altLang="ko-KR" sz="2000" i="1">
                              <a:latin typeface="Cambria Math" panose="02040503050406030204" pitchFamily="18" charset="0"/>
                            </a:rPr>
                            <m:t>𝜕</m:t>
                          </m:r>
                          <m:sSub>
                            <m:sSubPr>
                              <m:ctrlPr>
                                <a:rPr lang="en-US" altLang="ko-KR" sz="2000" i="1">
                                  <a:latin typeface="Cambria Math" panose="02040503050406030204" pitchFamily="18" charset="0"/>
                                </a:rPr>
                              </m:ctrlPr>
                            </m:sSubPr>
                            <m:e>
                              <m:r>
                                <a:rPr lang="en-US" altLang="ko-KR" sz="2000" i="1">
                                  <a:latin typeface="Cambria Math" panose="02040503050406030204" pitchFamily="18" charset="0"/>
                                </a:rPr>
                                <m:t>𝑍</m:t>
                              </m:r>
                            </m:e>
                            <m:sub>
                              <m:r>
                                <a:rPr lang="en-US" altLang="ko-KR" sz="2000" i="1">
                                  <a:latin typeface="Cambria Math" panose="02040503050406030204" pitchFamily="18" charset="0"/>
                                </a:rPr>
                                <m:t>2</m:t>
                              </m:r>
                            </m:sub>
                          </m:sSub>
                        </m:num>
                        <m:den>
                          <m:r>
                            <a:rPr lang="en-US" altLang="ko-KR" sz="2000" i="1">
                              <a:latin typeface="Cambria Math" panose="02040503050406030204" pitchFamily="18" charset="0"/>
                            </a:rPr>
                            <m:t>𝜕</m:t>
                          </m:r>
                          <m:sSub>
                            <m:sSubPr>
                              <m:ctrlPr>
                                <a:rPr lang="en-US" altLang="ko-KR" sz="2000" i="1">
                                  <a:latin typeface="Cambria Math" panose="02040503050406030204" pitchFamily="18" charset="0"/>
                                </a:rPr>
                              </m:ctrlPr>
                            </m:sSubPr>
                            <m:e>
                              <m:r>
                                <a:rPr lang="en-US" altLang="ko-KR" sz="2000" i="1">
                                  <a:latin typeface="Cambria Math" panose="02040503050406030204" pitchFamily="18" charset="0"/>
                                </a:rPr>
                                <m:t>𝑊</m:t>
                              </m:r>
                            </m:e>
                            <m:sub>
                              <m:r>
                                <a:rPr lang="en-US" altLang="ko-KR" sz="2000" i="1">
                                  <a:latin typeface="Cambria Math" panose="02040503050406030204" pitchFamily="18" charset="0"/>
                                </a:rPr>
                                <m:t>2</m:t>
                              </m:r>
                            </m:sub>
                          </m:sSub>
                        </m:den>
                      </m:f>
                      <m:r>
                        <a:rPr lang="en-US" altLang="ko-KR" sz="2000">
                          <a:latin typeface="Cambria Math" panose="02040503050406030204" pitchFamily="18" charset="0"/>
                        </a:rPr>
                        <m:t>=</m:t>
                      </m:r>
                      <m:sSubSup>
                        <m:sSubSupPr>
                          <m:ctrlPr>
                            <a:rPr lang="en-US" altLang="ko-KR" sz="2000" i="1">
                              <a:latin typeface="Cambria Math" panose="02040503050406030204" pitchFamily="18" charset="0"/>
                            </a:rPr>
                          </m:ctrlPr>
                        </m:sSubSupPr>
                        <m:e>
                          <m:r>
                            <a:rPr lang="en-US" altLang="ko-KR" sz="2000" i="1">
                              <a:latin typeface="Cambria Math" panose="02040503050406030204" pitchFamily="18" charset="0"/>
                            </a:rPr>
                            <m:t>𝐴</m:t>
                          </m:r>
                        </m:e>
                        <m:sub>
                          <m:r>
                            <a:rPr lang="en-US" altLang="ko-KR" sz="2000" i="1">
                              <a:latin typeface="Cambria Math" panose="02040503050406030204" pitchFamily="18" charset="0"/>
                            </a:rPr>
                            <m:t>1</m:t>
                          </m:r>
                        </m:sub>
                        <m:sup>
                          <m:r>
                            <a:rPr lang="en-US" altLang="ko-KR" sz="2000" i="1">
                              <a:latin typeface="Cambria Math" panose="02040503050406030204" pitchFamily="18" charset="0"/>
                            </a:rPr>
                            <m:t>𝑇</m:t>
                          </m:r>
                        </m:sup>
                      </m:sSubSup>
                      <m:r>
                        <a:rPr lang="en-US" altLang="ko-KR" sz="2000" i="1">
                          <a:latin typeface="Cambria Math" panose="02040503050406030204" pitchFamily="18" charset="0"/>
                        </a:rPr>
                        <m:t>(</m:t>
                      </m:r>
                      <m:sSub>
                        <m:sSubPr>
                          <m:ctrlPr>
                            <a:rPr lang="en-US" altLang="ko-KR" sz="2000" i="1">
                              <a:latin typeface="Cambria Math" panose="02040503050406030204" pitchFamily="18" charset="0"/>
                            </a:rPr>
                          </m:ctrlPr>
                        </m:sSubPr>
                        <m:e>
                          <m:r>
                            <a:rPr lang="en-US" altLang="ko-KR" sz="2000" i="1">
                              <a:latin typeface="Cambria Math" panose="02040503050406030204" pitchFamily="18" charset="0"/>
                            </a:rPr>
                            <m:t>𝐴</m:t>
                          </m:r>
                        </m:e>
                        <m:sub>
                          <m:r>
                            <a:rPr lang="en-US" altLang="ko-KR" sz="2000" i="1">
                              <a:latin typeface="Cambria Math" panose="02040503050406030204" pitchFamily="18" charset="0"/>
                            </a:rPr>
                            <m:t>2</m:t>
                          </m:r>
                        </m:sub>
                      </m:sSub>
                      <m:r>
                        <a:rPr lang="en-US" altLang="ko-KR" sz="2000" i="1">
                          <a:latin typeface="Cambria Math" panose="02040503050406030204" pitchFamily="18" charset="0"/>
                        </a:rPr>
                        <m:t>−</m:t>
                      </m:r>
                      <m:r>
                        <a:rPr lang="en-US" altLang="ko-KR" sz="2000" i="1">
                          <a:latin typeface="Cambria Math" panose="02040503050406030204" pitchFamily="18" charset="0"/>
                        </a:rPr>
                        <m:t>𝑌</m:t>
                      </m:r>
                      <m:r>
                        <a:rPr lang="en-US" altLang="ko-KR" sz="2000" i="1">
                          <a:latin typeface="Cambria Math" panose="02040503050406030204" pitchFamily="18" charset="0"/>
                        </a:rPr>
                        <m:t>))</m:t>
                      </m:r>
                      <m:r>
                        <a:rPr lang="en-US" altLang="ko-KR" sz="2000">
                          <a:latin typeface="Cambria Math" panose="02040503050406030204" pitchFamily="18" charset="0"/>
                        </a:rPr>
                        <m:t>=</m:t>
                      </m:r>
                      <m:d>
                        <m:dPr>
                          <m:begChr m:val="["/>
                          <m:endChr m:val="]"/>
                          <m:ctrlPr>
                            <a:rPr lang="en-US" altLang="ko-KR" sz="2000" i="1">
                              <a:latin typeface="Cambria Math" panose="02040503050406030204" pitchFamily="18" charset="0"/>
                            </a:rPr>
                          </m:ctrlPr>
                        </m:dPr>
                        <m:e>
                          <m:eqArr>
                            <m:eqArrPr>
                              <m:ctrlPr>
                                <a:rPr lang="en-US" altLang="ko-KR" sz="2000" i="1">
                                  <a:latin typeface="Cambria Math" panose="02040503050406030204" pitchFamily="18" charset="0"/>
                                </a:rPr>
                              </m:ctrlPr>
                            </m:eqArrPr>
                            <m:e>
                              <m:m>
                                <m:mPr>
                                  <m:mcs>
                                    <m:mc>
                                      <m:mcPr>
                                        <m:count m:val="3"/>
                                        <m:mcJc m:val="center"/>
                                      </m:mcPr>
                                    </m:mc>
                                  </m:mcs>
                                  <m:ctrlPr>
                                    <a:rPr lang="en-US" altLang="ko-KR" sz="2000" i="1">
                                      <a:latin typeface="Cambria Math" panose="02040503050406030204" pitchFamily="18" charset="0"/>
                                    </a:rPr>
                                  </m:ctrlPr>
                                </m:mPr>
                                <m:mr>
                                  <m:e>
                                    <m:r>
                                      <m:rPr>
                                        <m:brk m:alnAt="7"/>
                                      </m:rPr>
                                      <a:rPr lang="en-US" altLang="ko-KR" sz="2000" i="1">
                                        <a:latin typeface="Cambria Math" panose="02040503050406030204" pitchFamily="18" charset="0"/>
                                      </a:rPr>
                                      <m:t>−</m:t>
                                    </m:r>
                                    <m:r>
                                      <a:rPr lang="en-US" altLang="ko-KR" sz="2000" i="1">
                                        <a:latin typeface="Cambria Math" panose="02040503050406030204" pitchFamily="18" charset="0"/>
                                      </a:rPr>
                                      <m:t>1.37</m:t>
                                    </m:r>
                                  </m:e>
                                  <m:e>
                                    <m:r>
                                      <a:rPr lang="en-US" altLang="ko-KR" sz="2000" i="1">
                                        <a:latin typeface="Cambria Math" panose="02040503050406030204" pitchFamily="18" charset="0"/>
                                      </a:rPr>
                                      <m:t>⋯</m:t>
                                    </m:r>
                                  </m:e>
                                  <m:e>
                                    <m:r>
                                      <a:rPr lang="en-US" altLang="ko-KR" sz="2000" i="1">
                                        <a:latin typeface="Cambria Math" panose="02040503050406030204" pitchFamily="18" charset="0"/>
                                      </a:rPr>
                                      <m:t>2.10</m:t>
                                    </m:r>
                                  </m:e>
                                </m:mr>
                              </m:m>
                            </m:e>
                            <m:e>
                              <m:m>
                                <m:mPr>
                                  <m:mcs>
                                    <m:mc>
                                      <m:mcPr>
                                        <m:count m:val="3"/>
                                        <m:mcJc m:val="center"/>
                                      </m:mcPr>
                                    </m:mc>
                                  </m:mcs>
                                  <m:ctrlPr>
                                    <a:rPr lang="en-US" altLang="ko-KR" sz="2000" i="1">
                                      <a:latin typeface="Cambria Math" panose="02040503050406030204" pitchFamily="18" charset="0"/>
                                    </a:rPr>
                                  </m:ctrlPr>
                                </m:mPr>
                                <m:mr>
                                  <m:e>
                                    <m:r>
                                      <m:rPr>
                                        <m:brk m:alnAt="7"/>
                                      </m:rPr>
                                      <a:rPr lang="en-US" altLang="ko-KR" sz="2000" i="1">
                                        <a:latin typeface="Cambria Math" panose="02040503050406030204" pitchFamily="18" charset="0"/>
                                      </a:rPr>
                                      <m:t>0</m:t>
                                    </m:r>
                                    <m:r>
                                      <a:rPr lang="en-US" altLang="ko-KR" sz="2000" i="1">
                                        <a:latin typeface="Cambria Math" panose="02040503050406030204" pitchFamily="18" charset="0"/>
                                      </a:rPr>
                                      <m:t>.96</m:t>
                                    </m:r>
                                  </m:e>
                                  <m:e>
                                    <m:r>
                                      <a:rPr lang="en-US" altLang="ko-KR" sz="2000" i="1">
                                        <a:latin typeface="Cambria Math" panose="02040503050406030204" pitchFamily="18" charset="0"/>
                                      </a:rPr>
                                      <m:t>⋯</m:t>
                                    </m:r>
                                  </m:e>
                                  <m:e>
                                    <m:r>
                                      <a:rPr lang="en-US" altLang="ko-KR" sz="2000" i="1">
                                        <a:latin typeface="Cambria Math" panose="02040503050406030204" pitchFamily="18" charset="0"/>
                                      </a:rPr>
                                      <m:t>−0.17</m:t>
                                    </m:r>
                                  </m:e>
                                </m:mr>
                              </m:m>
                            </m:e>
                          </m:eqArr>
                        </m:e>
                      </m:d>
                      <m:d>
                        <m:dPr>
                          <m:begChr m:val="["/>
                          <m:endChr m:val="]"/>
                          <m:ctrlPr>
                            <a:rPr lang="en-US" altLang="ko-KR" sz="2000" i="1">
                              <a:latin typeface="Cambria Math" panose="02040503050406030204" pitchFamily="18" charset="0"/>
                            </a:rPr>
                          </m:ctrlPr>
                        </m:dPr>
                        <m:e>
                          <m:eqArr>
                            <m:eqArrPr>
                              <m:ctrlPr>
                                <a:rPr lang="en-US" altLang="ko-KR" sz="2000" i="1">
                                  <a:latin typeface="Cambria Math" panose="02040503050406030204" pitchFamily="18" charset="0"/>
                                </a:rPr>
                              </m:ctrlPr>
                            </m:eqArrPr>
                            <m:e>
                              <m:m>
                                <m:mPr>
                                  <m:mcs>
                                    <m:mc>
                                      <m:mcPr>
                                        <m:count m:val="1"/>
                                        <m:mcJc m:val="center"/>
                                      </m:mcPr>
                                    </m:mc>
                                  </m:mcs>
                                  <m:ctrlPr>
                                    <a:rPr lang="en-US" altLang="ko-KR" sz="2000" i="1">
                                      <a:latin typeface="Cambria Math" panose="02040503050406030204" pitchFamily="18" charset="0"/>
                                    </a:rPr>
                                  </m:ctrlPr>
                                </m:mPr>
                                <m:mr>
                                  <m:e>
                                    <m:r>
                                      <m:rPr>
                                        <m:brk m:alnAt="7"/>
                                      </m:rPr>
                                      <a:rPr lang="en-US" altLang="ko-KR" sz="2000" i="1">
                                        <a:latin typeface="Cambria Math" panose="02040503050406030204" pitchFamily="18" charset="0"/>
                                      </a:rPr>
                                      <m:t>0</m:t>
                                    </m:r>
                                    <m:r>
                                      <a:rPr lang="en-US" altLang="ko-KR" sz="2000" i="1">
                                        <a:latin typeface="Cambria Math" panose="02040503050406030204" pitchFamily="18" charset="0"/>
                                      </a:rPr>
                                      <m:t>.7</m:t>
                                    </m:r>
                                  </m:e>
                                </m:mr>
                                <m:mr>
                                  <m:e>
                                    <m:r>
                                      <a:rPr lang="en-US" altLang="ko-KR" sz="2000" i="1">
                                        <a:latin typeface="Cambria Math" panose="02040503050406030204" pitchFamily="18" charset="0"/>
                                      </a:rPr>
                                      <m:t>0.3</m:t>
                                    </m:r>
                                  </m:e>
                                </m:mr>
                                <m:mr>
                                  <m:e>
                                    <m:r>
                                      <a:rPr lang="en-US" altLang="ko-KR" sz="2000" i="1">
                                        <a:latin typeface="Cambria Math" panose="02040503050406030204" pitchFamily="18" charset="0"/>
                                      </a:rPr>
                                      <m:t>⋯</m:t>
                                    </m:r>
                                  </m:e>
                                </m:mr>
                              </m:m>
                            </m:e>
                            <m:e>
                              <m:r>
                                <a:rPr lang="en-US" altLang="ko-KR" sz="2000" i="1">
                                  <a:latin typeface="Cambria Math" panose="02040503050406030204" pitchFamily="18" charset="0"/>
                                </a:rPr>
                                <m:t>0.6</m:t>
                              </m:r>
                            </m:e>
                          </m:eqArr>
                        </m:e>
                      </m:d>
                      <m:r>
                        <a:rPr lang="en-US" altLang="ko-KR" sz="2000">
                          <a:latin typeface="Cambria Math" panose="02040503050406030204" pitchFamily="18" charset="0"/>
                        </a:rPr>
                        <m:t>=</m:t>
                      </m:r>
                      <m:d>
                        <m:dPr>
                          <m:begChr m:val="["/>
                          <m:endChr m:val="]"/>
                          <m:ctrlPr>
                            <a:rPr lang="en-US" altLang="ko-KR" sz="2000" i="1">
                              <a:latin typeface="Cambria Math" panose="02040503050406030204" pitchFamily="18" charset="0"/>
                            </a:rPr>
                          </m:ctrlPr>
                        </m:dPr>
                        <m:e>
                          <m:m>
                            <m:mPr>
                              <m:mcs>
                                <m:mc>
                                  <m:mcPr>
                                    <m:count m:val="1"/>
                                    <m:mcJc m:val="center"/>
                                  </m:mcPr>
                                </m:mc>
                              </m:mcs>
                              <m:ctrlPr>
                                <a:rPr lang="en-US" altLang="ko-KR" sz="2000" i="1">
                                  <a:latin typeface="Cambria Math" panose="02040503050406030204" pitchFamily="18" charset="0"/>
                                </a:rPr>
                              </m:ctrlPr>
                            </m:mPr>
                            <m:mr>
                              <m:e>
                                <m:r>
                                  <m:rPr>
                                    <m:brk m:alnAt="7"/>
                                  </m:rPr>
                                  <a:rPr lang="en-US" altLang="ko-KR" sz="2000" i="1">
                                    <a:latin typeface="Cambria Math" panose="02040503050406030204" pitchFamily="18" charset="0"/>
                                  </a:rPr>
                                  <m:t>−</m:t>
                                </m:r>
                                <m:r>
                                  <a:rPr lang="en-US" altLang="ko-KR" sz="2000" i="1">
                                    <a:latin typeface="Cambria Math" panose="02040503050406030204" pitchFamily="18" charset="0"/>
                                  </a:rPr>
                                  <m:t>0.12</m:t>
                                </m:r>
                              </m:e>
                            </m:mr>
                            <m:mr>
                              <m:e>
                                <m:r>
                                  <a:rPr lang="en-US" altLang="ko-KR" sz="2000" i="1">
                                    <a:latin typeface="Cambria Math" panose="02040503050406030204" pitchFamily="18" charset="0"/>
                                  </a:rPr>
                                  <m:t>0.36</m:t>
                                </m:r>
                              </m:e>
                            </m:mr>
                          </m:m>
                        </m:e>
                      </m:d>
                    </m:oMath>
                  </m:oMathPara>
                </a14:m>
                <a:endParaRPr lang="ko-KR" altLang="en-US" sz="2000">
                  <a:latin typeface="Consolas" panose="020B0609020204030204" pitchFamily="49" charset="0"/>
                </a:endParaRPr>
              </a:p>
            </p:txBody>
          </p:sp>
        </mc:Choice>
        <mc:Fallback xmlns="">
          <p:sp>
            <p:nvSpPr>
              <p:cNvPr id="42" name="TextBox 41">
                <a:extLst>
                  <a:ext uri="{FF2B5EF4-FFF2-40B4-BE49-F238E27FC236}">
                    <a16:creationId xmlns:a16="http://schemas.microsoft.com/office/drawing/2014/main" id="{75BD3A56-2477-40AA-9701-DA9A0B1E8774}"/>
                  </a:ext>
                </a:extLst>
              </p:cNvPr>
              <p:cNvSpPr txBox="1">
                <a:spLocks noRot="1" noChangeAspect="1" noMove="1" noResize="1" noEditPoints="1" noAdjustHandles="1" noChangeArrowheads="1" noChangeShapeType="1" noTextEdit="1"/>
              </p:cNvSpPr>
              <p:nvPr/>
            </p:nvSpPr>
            <p:spPr>
              <a:xfrm>
                <a:off x="1117452" y="3118388"/>
                <a:ext cx="7796365" cy="1133900"/>
              </a:xfrm>
              <a:prstGeom prst="rect">
                <a:avLst/>
              </a:prstGeom>
              <a:blipFill>
                <a:blip r:embed="rId4"/>
                <a:stretch>
                  <a:fillRect/>
                </a:stretch>
              </a:blipFill>
            </p:spPr>
            <p:txBody>
              <a:bodyPr/>
              <a:lstStyle/>
              <a:p>
                <a:r>
                  <a:rPr lang="ko-KR" altLang="en-US">
                    <a:noFill/>
                  </a:rPr>
                  <a:t> </a:t>
                </a:r>
              </a:p>
            </p:txBody>
          </p:sp>
        </mc:Fallback>
      </mc:AlternateContent>
      <p:sp>
        <p:nvSpPr>
          <p:cNvPr id="44" name="TextBox 43">
            <a:extLst>
              <a:ext uri="{FF2B5EF4-FFF2-40B4-BE49-F238E27FC236}">
                <a16:creationId xmlns:a16="http://schemas.microsoft.com/office/drawing/2014/main" id="{69AA03AC-A147-415D-9DBB-1B32F6C5DEB7}"/>
              </a:ext>
            </a:extLst>
          </p:cNvPr>
          <p:cNvSpPr txBox="1"/>
          <p:nvPr/>
        </p:nvSpPr>
        <p:spPr>
          <a:xfrm>
            <a:off x="5711463" y="4371268"/>
            <a:ext cx="818914" cy="355162"/>
          </a:xfrm>
          <a:prstGeom prst="rect">
            <a:avLst/>
          </a:prstGeom>
          <a:noFill/>
        </p:spPr>
        <p:txBody>
          <a:bodyPr wrap="square" rtlCol="0">
            <a:spAutoFit/>
          </a:bodyPr>
          <a:lstStyle/>
          <a:p>
            <a:pPr algn="l"/>
            <a:r>
              <a:rPr lang="en-US" altLang="ko-KR" sz="1708" b="1">
                <a:solidFill>
                  <a:srgbClr val="3399FF"/>
                </a:solidFill>
                <a:latin typeface="+mj-ea"/>
                <a:ea typeface="+mj-ea"/>
              </a:rPr>
              <a:t>m</a:t>
            </a:r>
            <a:r>
              <a:rPr lang="ko-KR" altLang="en-US" sz="1708" b="1">
                <a:solidFill>
                  <a:srgbClr val="3399FF"/>
                </a:solidFill>
                <a:latin typeface="+mj-ea"/>
                <a:ea typeface="+mj-ea"/>
              </a:rPr>
              <a:t>개</a:t>
            </a:r>
          </a:p>
        </p:txBody>
      </p:sp>
      <p:sp>
        <p:nvSpPr>
          <p:cNvPr id="45" name="오른쪽 중괄호 44">
            <a:extLst>
              <a:ext uri="{FF2B5EF4-FFF2-40B4-BE49-F238E27FC236}">
                <a16:creationId xmlns:a16="http://schemas.microsoft.com/office/drawing/2014/main" id="{4D1E0A7D-F7E6-457F-B6AC-D28C812A3A36}"/>
              </a:ext>
            </a:extLst>
          </p:cNvPr>
          <p:cNvSpPr/>
          <p:nvPr/>
        </p:nvSpPr>
        <p:spPr>
          <a:xfrm rot="5400000">
            <a:off x="5880523" y="3169242"/>
            <a:ext cx="190392" cy="2045437"/>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solidFill>
                <a:srgbClr val="3399FF"/>
              </a:solidFill>
            </a:endParaRPr>
          </a:p>
        </p:txBody>
      </p:sp>
      <p:sp>
        <p:nvSpPr>
          <p:cNvPr id="46" name="TextBox 45">
            <a:extLst>
              <a:ext uri="{FF2B5EF4-FFF2-40B4-BE49-F238E27FC236}">
                <a16:creationId xmlns:a16="http://schemas.microsoft.com/office/drawing/2014/main" id="{D84D5489-0F95-4875-BE7C-955CDFD546DB}"/>
              </a:ext>
            </a:extLst>
          </p:cNvPr>
          <p:cNvSpPr txBox="1"/>
          <p:nvPr/>
        </p:nvSpPr>
        <p:spPr>
          <a:xfrm>
            <a:off x="7937704" y="2644246"/>
            <a:ext cx="1694097" cy="617990"/>
          </a:xfrm>
          <a:prstGeom prst="rect">
            <a:avLst/>
          </a:prstGeom>
          <a:noFill/>
        </p:spPr>
        <p:txBody>
          <a:bodyPr wrap="square" rtlCol="0">
            <a:spAutoFit/>
          </a:bodyPr>
          <a:lstStyle/>
          <a:p>
            <a:pPr algn="l"/>
            <a:r>
              <a:rPr lang="ko-KR" altLang="en-US" sz="1708" b="1">
                <a:solidFill>
                  <a:srgbClr val="3399FF"/>
                </a:solidFill>
                <a:latin typeface="+mj-ea"/>
                <a:ea typeface="+mj-ea"/>
              </a:rPr>
              <a:t>그레디언트의 총 합</a:t>
            </a:r>
          </a:p>
        </p:txBody>
      </p:sp>
      <p:cxnSp>
        <p:nvCxnSpPr>
          <p:cNvPr id="4" name="직선 화살표 연결선 3">
            <a:extLst>
              <a:ext uri="{FF2B5EF4-FFF2-40B4-BE49-F238E27FC236}">
                <a16:creationId xmlns:a16="http://schemas.microsoft.com/office/drawing/2014/main" id="{F84A7673-070F-44E4-BFB1-A6CD66643A65}"/>
              </a:ext>
            </a:extLst>
          </p:cNvPr>
          <p:cNvCxnSpPr>
            <a:cxnSpLocks/>
          </p:cNvCxnSpPr>
          <p:nvPr/>
        </p:nvCxnSpPr>
        <p:spPr>
          <a:xfrm flipV="1">
            <a:off x="8553400" y="3214528"/>
            <a:ext cx="0" cy="188640"/>
          </a:xfrm>
          <a:prstGeom prst="straightConnector1">
            <a:avLst/>
          </a:prstGeom>
          <a:ln w="28575">
            <a:solidFill>
              <a:srgbClr val="3399FF"/>
            </a:solidFill>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065A036D-DE79-44E5-839A-BD0DF83CDB56}"/>
              </a:ext>
            </a:extLst>
          </p:cNvPr>
          <p:cNvSpPr txBox="1"/>
          <p:nvPr/>
        </p:nvSpPr>
        <p:spPr>
          <a:xfrm>
            <a:off x="6953901" y="4582583"/>
            <a:ext cx="1694097" cy="617990"/>
          </a:xfrm>
          <a:prstGeom prst="rect">
            <a:avLst/>
          </a:prstGeom>
          <a:noFill/>
        </p:spPr>
        <p:txBody>
          <a:bodyPr wrap="square" rtlCol="0">
            <a:spAutoFit/>
          </a:bodyPr>
          <a:lstStyle/>
          <a:p>
            <a:pPr algn="l"/>
            <a:r>
              <a:rPr lang="ko-KR" altLang="en-US" sz="1708" b="1">
                <a:solidFill>
                  <a:srgbClr val="3399FF"/>
                </a:solidFill>
                <a:latin typeface="+mj-ea"/>
                <a:ea typeface="+mj-ea"/>
              </a:rPr>
              <a:t>타깃과 예측의 차이</a:t>
            </a:r>
          </a:p>
        </p:txBody>
      </p:sp>
      <p:cxnSp>
        <p:nvCxnSpPr>
          <p:cNvPr id="62" name="직선 화살표 연결선 61">
            <a:extLst>
              <a:ext uri="{FF2B5EF4-FFF2-40B4-BE49-F238E27FC236}">
                <a16:creationId xmlns:a16="http://schemas.microsoft.com/office/drawing/2014/main" id="{9B4A033F-6232-4CFB-8E50-0B703E5F4572}"/>
              </a:ext>
            </a:extLst>
          </p:cNvPr>
          <p:cNvCxnSpPr>
            <a:cxnSpLocks/>
          </p:cNvCxnSpPr>
          <p:nvPr/>
        </p:nvCxnSpPr>
        <p:spPr>
          <a:xfrm flipH="1" flipV="1">
            <a:off x="7800949" y="4408527"/>
            <a:ext cx="1" cy="174057"/>
          </a:xfrm>
          <a:prstGeom prst="straightConnector1">
            <a:avLst/>
          </a:prstGeom>
          <a:ln w="28575">
            <a:solidFill>
              <a:srgbClr val="3399FF"/>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2D51C016-93E4-4B78-AA76-BD46C8892D6A}"/>
                  </a:ext>
                </a:extLst>
              </p:cNvPr>
              <p:cNvSpPr txBox="1"/>
              <p:nvPr/>
            </p:nvSpPr>
            <p:spPr>
              <a:xfrm>
                <a:off x="545053" y="1038794"/>
                <a:ext cx="4888902" cy="400110"/>
              </a:xfrm>
              <a:prstGeom prst="rect">
                <a:avLst/>
              </a:prstGeom>
              <a:noFill/>
            </p:spPr>
            <p:txBody>
              <a:bodyPr wrap="none" rtlCol="0">
                <a:spAutoFit/>
              </a:bodyPr>
              <a:lstStyle/>
              <a:p>
                <a:r>
                  <a:rPr lang="ko-KR" altLang="en-US" sz="2000" b="1">
                    <a:latin typeface="+mj-ea"/>
                    <a:ea typeface="+mj-ea"/>
                  </a:rPr>
                  <a:t>가중치 </a:t>
                </a:r>
                <a14:m>
                  <m:oMath xmlns:m="http://schemas.openxmlformats.org/officeDocument/2006/math">
                    <m:sSub>
                      <m:sSubPr>
                        <m:ctrlPr>
                          <a:rPr lang="en-US" altLang="ko-KR" sz="2000" b="1" i="1">
                            <a:latin typeface="Cambria Math" panose="02040503050406030204" pitchFamily="18" charset="0"/>
                            <a:ea typeface="+mj-ea"/>
                          </a:rPr>
                        </m:ctrlPr>
                      </m:sSubPr>
                      <m:e>
                        <m:r>
                          <a:rPr lang="en-US" altLang="ko-KR" sz="2000" b="1" i="1" smtClean="0">
                            <a:latin typeface="Cambria Math" panose="02040503050406030204" pitchFamily="18" charset="0"/>
                            <a:ea typeface="+mj-ea"/>
                          </a:rPr>
                          <m:t>𝑾</m:t>
                        </m:r>
                      </m:e>
                      <m:sub>
                        <m:r>
                          <a:rPr lang="en-US" altLang="ko-KR" sz="2000" b="1" i="1" smtClean="0">
                            <a:latin typeface="Cambria Math" panose="02040503050406030204" pitchFamily="18" charset="0"/>
                            <a:ea typeface="+mj-ea"/>
                          </a:rPr>
                          <m:t>𝟐</m:t>
                        </m:r>
                      </m:sub>
                    </m:sSub>
                    <m:r>
                      <a:rPr lang="en-US" altLang="ko-KR" sz="2000" b="1" i="1" smtClean="0">
                        <a:latin typeface="Cambria Math" panose="02040503050406030204" pitchFamily="18" charset="0"/>
                        <a:ea typeface="+mj-ea"/>
                      </a:rPr>
                      <m:t> </m:t>
                    </m:r>
                  </m:oMath>
                </a14:m>
                <a:r>
                  <a:rPr lang="ko-KR" altLang="en-US" sz="2000" b="1">
                    <a:latin typeface="+mj-ea"/>
                    <a:ea typeface="+mj-ea"/>
                  </a:rPr>
                  <a:t>대하여 손실 함수를 미분한다</a:t>
                </a:r>
                <a:r>
                  <a:rPr lang="en-US" altLang="ko-KR" sz="2000" b="1">
                    <a:latin typeface="+mj-ea"/>
                    <a:ea typeface="+mj-ea"/>
                  </a:rPr>
                  <a:t>.</a:t>
                </a:r>
                <a:endParaRPr lang="ko-KR" altLang="en-US" sz="2000" b="1">
                  <a:latin typeface="+mj-ea"/>
                  <a:ea typeface="+mj-ea"/>
                </a:endParaRPr>
              </a:p>
            </p:txBody>
          </p:sp>
        </mc:Choice>
        <mc:Fallback xmlns="">
          <p:sp>
            <p:nvSpPr>
              <p:cNvPr id="63" name="TextBox 62">
                <a:extLst>
                  <a:ext uri="{FF2B5EF4-FFF2-40B4-BE49-F238E27FC236}">
                    <a16:creationId xmlns:a16="http://schemas.microsoft.com/office/drawing/2014/main" id="{2D51C016-93E4-4B78-AA76-BD46C8892D6A}"/>
                  </a:ext>
                </a:extLst>
              </p:cNvPr>
              <p:cNvSpPr txBox="1">
                <a:spLocks noRot="1" noChangeAspect="1" noMove="1" noResize="1" noEditPoints="1" noAdjustHandles="1" noChangeArrowheads="1" noChangeShapeType="1" noTextEdit="1"/>
              </p:cNvSpPr>
              <p:nvPr/>
            </p:nvSpPr>
            <p:spPr>
              <a:xfrm>
                <a:off x="545053" y="1038794"/>
                <a:ext cx="4888902" cy="400110"/>
              </a:xfrm>
              <a:prstGeom prst="rect">
                <a:avLst/>
              </a:prstGeom>
              <a:blipFill>
                <a:blip r:embed="rId5"/>
                <a:stretch>
                  <a:fillRect l="-1247" t="-7576" r="-623" b="-25758"/>
                </a:stretch>
              </a:blipFill>
            </p:spPr>
            <p:txBody>
              <a:bodyPr/>
              <a:lstStyle/>
              <a:p>
                <a:r>
                  <a:rPr lang="ko-KR" altLang="en-US">
                    <a:noFill/>
                  </a:rPr>
                  <a:t> </a:t>
                </a:r>
              </a:p>
            </p:txBody>
          </p:sp>
        </mc:Fallback>
      </mc:AlternateContent>
      <p:sp>
        <p:nvSpPr>
          <p:cNvPr id="13" name="TextBox 12">
            <a:extLst>
              <a:ext uri="{FF2B5EF4-FFF2-40B4-BE49-F238E27FC236}">
                <a16:creationId xmlns:a16="http://schemas.microsoft.com/office/drawing/2014/main" id="{353F62F1-8E59-414E-9666-9873F553E025}"/>
              </a:ext>
            </a:extLst>
          </p:cNvPr>
          <p:cNvSpPr txBox="1"/>
          <p:nvPr/>
        </p:nvSpPr>
        <p:spPr>
          <a:xfrm>
            <a:off x="2649627" y="4233741"/>
            <a:ext cx="1456325" cy="355162"/>
          </a:xfrm>
          <a:prstGeom prst="rect">
            <a:avLst/>
          </a:prstGeom>
          <a:noFill/>
        </p:spPr>
        <p:txBody>
          <a:bodyPr wrap="square" rtlCol="0">
            <a:spAutoFit/>
          </a:bodyPr>
          <a:lstStyle/>
          <a:p>
            <a:pPr algn="l"/>
            <a:r>
              <a:rPr lang="en-US" altLang="ko-KR" sz="1708" b="1">
                <a:solidFill>
                  <a:srgbClr val="3399FF"/>
                </a:solidFill>
                <a:latin typeface="+mj-ea"/>
                <a:ea typeface="+mj-ea"/>
              </a:rPr>
              <a:t>(m, k)(m,1)</a:t>
            </a:r>
            <a:endParaRPr lang="ko-KR" altLang="en-US" sz="1708" b="1">
              <a:solidFill>
                <a:srgbClr val="3399FF"/>
              </a:solidFill>
              <a:latin typeface="+mj-ea"/>
              <a:ea typeface="+mj-ea"/>
            </a:endParaRPr>
          </a:p>
        </p:txBody>
      </p:sp>
      <p:sp>
        <p:nvSpPr>
          <p:cNvPr id="14" name="TextBox 13">
            <a:extLst>
              <a:ext uri="{FF2B5EF4-FFF2-40B4-BE49-F238E27FC236}">
                <a16:creationId xmlns:a16="http://schemas.microsoft.com/office/drawing/2014/main" id="{6BFE6CC9-8A1B-4AA5-9930-B89AB3F3A29C}"/>
              </a:ext>
            </a:extLst>
          </p:cNvPr>
          <p:cNvSpPr txBox="1"/>
          <p:nvPr/>
        </p:nvSpPr>
        <p:spPr>
          <a:xfrm>
            <a:off x="2649627" y="4623013"/>
            <a:ext cx="2491786" cy="355162"/>
          </a:xfrm>
          <a:prstGeom prst="rect">
            <a:avLst/>
          </a:prstGeom>
          <a:noFill/>
        </p:spPr>
        <p:txBody>
          <a:bodyPr wrap="square" rtlCol="0">
            <a:spAutoFit/>
          </a:bodyPr>
          <a:lstStyle/>
          <a:p>
            <a:pPr algn="l"/>
            <a:r>
              <a:rPr lang="en-US" altLang="ko-KR" sz="1708" b="1">
                <a:solidFill>
                  <a:srgbClr val="3399FF"/>
                </a:solidFill>
                <a:latin typeface="+mj-ea"/>
                <a:ea typeface="+mj-ea"/>
              </a:rPr>
              <a:t>(k, m)(m,1) =&gt; (k, 1 )</a:t>
            </a:r>
            <a:endParaRPr lang="ko-KR" altLang="en-US" sz="1708" b="1">
              <a:solidFill>
                <a:srgbClr val="3399FF"/>
              </a:solidFill>
              <a:latin typeface="+mj-ea"/>
              <a:ea typeface="+mj-ea"/>
            </a:endParaRPr>
          </a:p>
        </p:txBody>
      </p:sp>
      <p:sp>
        <p:nvSpPr>
          <p:cNvPr id="2" name="텍스트 개체 틀 1">
            <a:extLst>
              <a:ext uri="{FF2B5EF4-FFF2-40B4-BE49-F238E27FC236}">
                <a16:creationId xmlns:a16="http://schemas.microsoft.com/office/drawing/2014/main" id="{85276A89-8B5C-496B-A9EC-1979E20872DD}"/>
              </a:ext>
            </a:extLst>
          </p:cNvPr>
          <p:cNvSpPr>
            <a:spLocks noGrp="1"/>
          </p:cNvSpPr>
          <p:nvPr>
            <p:ph type="body" sz="quarter" idx="19"/>
          </p:nvPr>
        </p:nvSpPr>
        <p:spPr/>
        <p:txBody>
          <a:bodyPr/>
          <a:lstStyle/>
          <a:p>
            <a:r>
              <a:rPr lang="ko-KR" altLang="en-US" sz="2400" b="1">
                <a:solidFill>
                  <a:srgbClr val="000000"/>
                </a:solidFill>
              </a:rPr>
              <a:t>다층 신경망 </a:t>
            </a:r>
            <a:r>
              <a:rPr lang="en-US" altLang="ko-KR" sz="2400" b="1">
                <a:solidFill>
                  <a:srgbClr val="000000"/>
                </a:solidFill>
              </a:rPr>
              <a:t>backprop </a:t>
            </a:r>
            <a:r>
              <a:rPr lang="ko-KR" altLang="en-US" sz="2400" b="1">
                <a:solidFill>
                  <a:srgbClr val="000000"/>
                </a:solidFill>
              </a:rPr>
              <a:t>이해</a:t>
            </a:r>
            <a:endParaRPr lang="ko-KR" altLang="en-US"/>
          </a:p>
        </p:txBody>
      </p:sp>
      <p:sp>
        <p:nvSpPr>
          <p:cNvPr id="5" name="텍스트 개체 틀 6">
            <a:extLst>
              <a:ext uri="{FF2B5EF4-FFF2-40B4-BE49-F238E27FC236}">
                <a16:creationId xmlns:a16="http://schemas.microsoft.com/office/drawing/2014/main" id="{669F98E7-49DE-43E5-951C-2E12D07CDC91}"/>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4294348525"/>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타원 60">
            <a:extLst>
              <a:ext uri="{FF2B5EF4-FFF2-40B4-BE49-F238E27FC236}">
                <a16:creationId xmlns:a16="http://schemas.microsoft.com/office/drawing/2014/main" id="{EBBC7F3D-6C27-4D01-A877-C53A8305FA21}"/>
              </a:ext>
            </a:extLst>
          </p:cNvPr>
          <p:cNvSpPr/>
          <p:nvPr/>
        </p:nvSpPr>
        <p:spPr>
          <a:xfrm>
            <a:off x="3142889" y="3865276"/>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sp>
        <p:nvSpPr>
          <p:cNvPr id="98" name="타원 97">
            <a:extLst>
              <a:ext uri="{FF2B5EF4-FFF2-40B4-BE49-F238E27FC236}">
                <a16:creationId xmlns:a16="http://schemas.microsoft.com/office/drawing/2014/main" id="{FB81E584-17DD-44C2-9B53-1D6C66BF8EF9}"/>
              </a:ext>
            </a:extLst>
          </p:cNvPr>
          <p:cNvSpPr/>
          <p:nvPr/>
        </p:nvSpPr>
        <p:spPr>
          <a:xfrm>
            <a:off x="1572560" y="3865276"/>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sp>
        <p:nvSpPr>
          <p:cNvPr id="99" name="타원 98">
            <a:extLst>
              <a:ext uri="{FF2B5EF4-FFF2-40B4-BE49-F238E27FC236}">
                <a16:creationId xmlns:a16="http://schemas.microsoft.com/office/drawing/2014/main" id="{22875AE1-8EFC-4F66-8FCD-7408BC41E70E}"/>
              </a:ext>
            </a:extLst>
          </p:cNvPr>
          <p:cNvSpPr/>
          <p:nvPr/>
        </p:nvSpPr>
        <p:spPr>
          <a:xfrm>
            <a:off x="4660581" y="3865276"/>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cxnSp>
        <p:nvCxnSpPr>
          <p:cNvPr id="48" name="직선 화살표 연결선 47">
            <a:extLst>
              <a:ext uri="{FF2B5EF4-FFF2-40B4-BE49-F238E27FC236}">
                <a16:creationId xmlns:a16="http://schemas.microsoft.com/office/drawing/2014/main" id="{A6E6EE73-C71D-432C-AB0D-33063DDD8F65}"/>
              </a:ext>
            </a:extLst>
          </p:cNvPr>
          <p:cNvCxnSpPr>
            <a:cxnSpLocks/>
            <a:stCxn id="52" idx="3"/>
          </p:cNvCxnSpPr>
          <p:nvPr/>
        </p:nvCxnSpPr>
        <p:spPr>
          <a:xfrm flipV="1">
            <a:off x="989339" y="4270166"/>
            <a:ext cx="579887" cy="361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a16="http://schemas.microsoft.com/office/drawing/2014/main" id="{6E3DECBD-3BA2-4C73-A14D-4131CC63A35E}"/>
              </a:ext>
            </a:extLst>
          </p:cNvPr>
          <p:cNvCxnSpPr>
            <a:cxnSpLocks/>
            <a:endCxn id="98" idx="1"/>
          </p:cNvCxnSpPr>
          <p:nvPr/>
        </p:nvCxnSpPr>
        <p:spPr>
          <a:xfrm>
            <a:off x="1317694" y="3597950"/>
            <a:ext cx="366937" cy="37939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8345A5DE-B81D-49A6-ADA3-745BAE47FBC8}"/>
              </a:ext>
            </a:extLst>
          </p:cNvPr>
          <p:cNvCxnSpPr>
            <a:cxnSpLocks/>
            <a:endCxn id="98" idx="3"/>
          </p:cNvCxnSpPr>
          <p:nvPr/>
        </p:nvCxnSpPr>
        <p:spPr>
          <a:xfrm flipV="1">
            <a:off x="1310125" y="4518477"/>
            <a:ext cx="374506" cy="40527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352E644A-F660-4664-B2D1-364E536456A1}"/>
                  </a:ext>
                </a:extLst>
              </p:cNvPr>
              <p:cNvSpPr txBox="1"/>
              <p:nvPr/>
            </p:nvSpPr>
            <p:spPr>
              <a:xfrm>
                <a:off x="938403" y="3247427"/>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W</m:t>
                          </m:r>
                        </m:e>
                        <m:sub>
                          <m:r>
                            <a:rPr kumimoji="1" lang="en-US" altLang="ko-KR" sz="1898" i="1">
                              <a:solidFill>
                                <a:srgbClr val="000000"/>
                              </a:solidFill>
                              <a:latin typeface="Cambria Math" panose="02040503050406030204" pitchFamily="18" charset="0"/>
                            </a:rPr>
                            <m:t>1</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51" name="TextBox 50">
                <a:extLst>
                  <a:ext uri="{FF2B5EF4-FFF2-40B4-BE49-F238E27FC236}">
                    <a16:creationId xmlns:a16="http://schemas.microsoft.com/office/drawing/2014/main" id="{352E644A-F660-4664-B2D1-364E536456A1}"/>
                  </a:ext>
                </a:extLst>
              </p:cNvPr>
              <p:cNvSpPr txBox="1">
                <a:spLocks noRot="1" noChangeAspect="1" noMove="1" noResize="1" noEditPoints="1" noAdjustHandles="1" noChangeArrowheads="1" noChangeShapeType="1" noTextEdit="1"/>
              </p:cNvSpPr>
              <p:nvPr/>
            </p:nvSpPr>
            <p:spPr>
              <a:xfrm>
                <a:off x="938403" y="3247427"/>
                <a:ext cx="366767" cy="384401"/>
              </a:xfrm>
              <a:prstGeom prst="rect">
                <a:avLst/>
              </a:prstGeom>
              <a:blipFill>
                <a:blip r:embed="rId3"/>
                <a:stretch>
                  <a:fillRect r="-21667"/>
                </a:stretch>
              </a:blipFill>
            </p:spPr>
            <p:txBody>
              <a:bodyPr/>
              <a:lstStyle/>
              <a:p>
                <a:r>
                  <a:rPr lang="ko-KR" altLang="en-US">
                    <a:noFill/>
                  </a:rPr>
                  <a:t> </a:t>
                </a:r>
              </a:p>
            </p:txBody>
          </p:sp>
        </mc:Fallback>
      </mc:AlternateContent>
      <p:sp>
        <p:nvSpPr>
          <p:cNvPr id="52" name="TextBox 51">
            <a:extLst>
              <a:ext uri="{FF2B5EF4-FFF2-40B4-BE49-F238E27FC236}">
                <a16:creationId xmlns:a16="http://schemas.microsoft.com/office/drawing/2014/main" id="{780664E7-87F6-4E92-9735-1A5A60C33D38}"/>
              </a:ext>
            </a:extLst>
          </p:cNvPr>
          <p:cNvSpPr txBox="1"/>
          <p:nvPr/>
        </p:nvSpPr>
        <p:spPr>
          <a:xfrm>
            <a:off x="622572" y="4081578"/>
            <a:ext cx="366767" cy="384401"/>
          </a:xfrm>
          <a:prstGeom prst="rect">
            <a:avLst/>
          </a:prstGeom>
          <a:noFill/>
        </p:spPr>
        <p:txBody>
          <a:bodyPr wrap="square" rtlCol="0">
            <a:spAutoFit/>
          </a:bodyPr>
          <a:lstStyle/>
          <a:p>
            <a:pPr defTabSz="867583" fontAlgn="base" latinLnBrk="1">
              <a:spcBef>
                <a:spcPct val="0"/>
              </a:spcBef>
              <a:spcAft>
                <a:spcPct val="0"/>
              </a:spcAft>
              <a:defRPr/>
            </a:pPr>
            <a:r>
              <a:rPr kumimoji="1" lang="en-US" altLang="ko-KR" sz="1898">
                <a:solidFill>
                  <a:srgbClr val="000000"/>
                </a:solidFill>
                <a:latin typeface="Cambria Math" panose="02040503050406030204" pitchFamily="18" charset="0"/>
                <a:ea typeface="굴림" pitchFamily="50" charset="-127"/>
              </a:rPr>
              <a:t>X</a:t>
            </a:r>
            <a:endParaRPr kumimoji="1" lang="ko-KR" altLang="en-US" sz="1898">
              <a:solidFill>
                <a:srgbClr val="000000"/>
              </a:solidFill>
              <a:latin typeface="Cambria Math" panose="02040503050406030204" pitchFamily="18" charset="0"/>
              <a:ea typeface="굴림" pitchFamily="50" charset="-127"/>
            </a:endParaRPr>
          </a:p>
        </p:txBody>
      </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99944B82-1647-4914-8E04-222997350FA3}"/>
                  </a:ext>
                </a:extLst>
              </p:cNvPr>
              <p:cNvSpPr txBox="1"/>
              <p:nvPr/>
            </p:nvSpPr>
            <p:spPr>
              <a:xfrm>
                <a:off x="989339" y="4787504"/>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b</m:t>
                          </m:r>
                        </m:e>
                        <m:sub>
                          <m:r>
                            <a:rPr kumimoji="1" lang="en-US" altLang="ko-KR" sz="1898" i="1">
                              <a:solidFill>
                                <a:srgbClr val="000000"/>
                              </a:solidFill>
                              <a:latin typeface="Cambria Math" panose="02040503050406030204" pitchFamily="18" charset="0"/>
                            </a:rPr>
                            <m:t>1</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53" name="TextBox 52">
                <a:extLst>
                  <a:ext uri="{FF2B5EF4-FFF2-40B4-BE49-F238E27FC236}">
                    <a16:creationId xmlns:a16="http://schemas.microsoft.com/office/drawing/2014/main" id="{99944B82-1647-4914-8E04-222997350FA3}"/>
                  </a:ext>
                </a:extLst>
              </p:cNvPr>
              <p:cNvSpPr txBox="1">
                <a:spLocks noRot="1" noChangeAspect="1" noMove="1" noResize="1" noEditPoints="1" noAdjustHandles="1" noChangeArrowheads="1" noChangeShapeType="1" noTextEdit="1"/>
              </p:cNvSpPr>
              <p:nvPr/>
            </p:nvSpPr>
            <p:spPr>
              <a:xfrm>
                <a:off x="989339" y="4787504"/>
                <a:ext cx="366767" cy="384401"/>
              </a:xfrm>
              <a:prstGeom prst="rect">
                <a:avLst/>
              </a:prstGeom>
              <a:blipFill>
                <a:blip r:embed="rId4"/>
                <a:stretch>
                  <a:fillRect r="-5000"/>
                </a:stretch>
              </a:blipFill>
            </p:spPr>
            <p:txBody>
              <a:bodyPr/>
              <a:lstStyle/>
              <a:p>
                <a:r>
                  <a:rPr lang="ko-KR" altLang="en-US">
                    <a:noFill/>
                  </a:rPr>
                  <a:t> </a:t>
                </a:r>
              </a:p>
            </p:txBody>
          </p:sp>
        </mc:Fallback>
      </mc:AlternateContent>
      <p:cxnSp>
        <p:nvCxnSpPr>
          <p:cNvPr id="56" name="직선 화살표 연결선 55">
            <a:extLst>
              <a:ext uri="{FF2B5EF4-FFF2-40B4-BE49-F238E27FC236}">
                <a16:creationId xmlns:a16="http://schemas.microsoft.com/office/drawing/2014/main" id="{2148893F-59A3-45DB-8579-C4448D5F015D}"/>
              </a:ext>
            </a:extLst>
          </p:cNvPr>
          <p:cNvCxnSpPr>
            <a:cxnSpLocks/>
            <a:stCxn id="98" idx="6"/>
            <a:endCxn id="61" idx="2"/>
          </p:cNvCxnSpPr>
          <p:nvPr/>
        </p:nvCxnSpPr>
        <p:spPr>
          <a:xfrm>
            <a:off x="2337832" y="4247912"/>
            <a:ext cx="805057"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5F69D3F1-BDF3-4FD1-BCCA-3383D0A3EE2A}"/>
                  </a:ext>
                </a:extLst>
              </p:cNvPr>
              <p:cNvSpPr txBox="1"/>
              <p:nvPr/>
            </p:nvSpPr>
            <p:spPr>
              <a:xfrm>
                <a:off x="2570364" y="4270836"/>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Z</m:t>
                          </m:r>
                        </m:e>
                        <m:sub>
                          <m:r>
                            <a:rPr kumimoji="1" lang="en-US" altLang="ko-KR" sz="1898" i="1">
                              <a:solidFill>
                                <a:srgbClr val="000000"/>
                              </a:solidFill>
                              <a:latin typeface="Cambria Math" panose="02040503050406030204" pitchFamily="18" charset="0"/>
                            </a:rPr>
                            <m:t>1</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57" name="TextBox 56">
                <a:extLst>
                  <a:ext uri="{FF2B5EF4-FFF2-40B4-BE49-F238E27FC236}">
                    <a16:creationId xmlns:a16="http://schemas.microsoft.com/office/drawing/2014/main" id="{5F69D3F1-BDF3-4FD1-BCCA-3383D0A3EE2A}"/>
                  </a:ext>
                </a:extLst>
              </p:cNvPr>
              <p:cNvSpPr txBox="1">
                <a:spLocks noRot="1" noChangeAspect="1" noMove="1" noResize="1" noEditPoints="1" noAdjustHandles="1" noChangeArrowheads="1" noChangeShapeType="1" noTextEdit="1"/>
              </p:cNvSpPr>
              <p:nvPr/>
            </p:nvSpPr>
            <p:spPr>
              <a:xfrm>
                <a:off x="2570364" y="4270836"/>
                <a:ext cx="366767" cy="384401"/>
              </a:xfrm>
              <a:prstGeom prst="rect">
                <a:avLst/>
              </a:prstGeom>
              <a:blipFill>
                <a:blip r:embed="rId5"/>
                <a:stretch>
                  <a:fillRect r="-3333"/>
                </a:stretch>
              </a:blipFill>
            </p:spPr>
            <p:txBody>
              <a:bodyPr/>
              <a:lstStyle/>
              <a:p>
                <a:r>
                  <a:rPr lang="ko-KR" altLang="en-US">
                    <a:noFill/>
                  </a:rPr>
                  <a:t> </a:t>
                </a:r>
              </a:p>
            </p:txBody>
          </p:sp>
        </mc:Fallback>
      </mc:AlternateContent>
      <p:sp>
        <p:nvSpPr>
          <p:cNvPr id="58" name="타원 57">
            <a:extLst>
              <a:ext uri="{FF2B5EF4-FFF2-40B4-BE49-F238E27FC236}">
                <a16:creationId xmlns:a16="http://schemas.microsoft.com/office/drawing/2014/main" id="{6598001B-7771-4B4B-B73C-51122852F1DF}"/>
              </a:ext>
            </a:extLst>
          </p:cNvPr>
          <p:cNvSpPr/>
          <p:nvPr/>
        </p:nvSpPr>
        <p:spPr>
          <a:xfrm>
            <a:off x="7724633" y="3865276"/>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70C2C141-57C1-4BE4-A1CE-B15C30D3B81A}"/>
                  </a:ext>
                </a:extLst>
              </p:cNvPr>
              <p:cNvSpPr txBox="1"/>
              <p:nvPr/>
            </p:nvSpPr>
            <p:spPr>
              <a:xfrm>
                <a:off x="9165350" y="4028906"/>
                <a:ext cx="366767" cy="442750"/>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acc>
                        <m:accPr>
                          <m:chr m:val="̂"/>
                          <m:ctrlPr>
                            <a:rPr kumimoji="1" lang="en-US" altLang="ko-KR" sz="2277" i="1">
                              <a:solidFill>
                                <a:srgbClr val="000000"/>
                              </a:solidFill>
                              <a:latin typeface="Cambria Math" panose="02040503050406030204" pitchFamily="18" charset="0"/>
                            </a:rPr>
                          </m:ctrlPr>
                        </m:accPr>
                        <m:e>
                          <m:r>
                            <a:rPr kumimoji="1" lang="en-US" altLang="ko-KR" sz="2277" i="1">
                              <a:solidFill>
                                <a:srgbClr val="000000"/>
                              </a:solidFill>
                              <a:latin typeface="Cambria Math" panose="02040503050406030204" pitchFamily="18" charset="0"/>
                            </a:rPr>
                            <m:t>𝑦</m:t>
                          </m:r>
                        </m:e>
                      </m:acc>
                    </m:oMath>
                  </m:oMathPara>
                </a14:m>
                <a:endParaRPr kumimoji="1" lang="ko-KR" altLang="en-US" sz="2277">
                  <a:solidFill>
                    <a:srgbClr val="000000"/>
                  </a:solidFill>
                  <a:latin typeface="Consolas" panose="020B0609020204030204" pitchFamily="49" charset="0"/>
                  <a:ea typeface="굴림" pitchFamily="50" charset="-127"/>
                </a:endParaRPr>
              </a:p>
            </p:txBody>
          </p:sp>
        </mc:Choice>
        <mc:Fallback xmlns="">
          <p:sp>
            <p:nvSpPr>
              <p:cNvPr id="59" name="TextBox 58">
                <a:extLst>
                  <a:ext uri="{FF2B5EF4-FFF2-40B4-BE49-F238E27FC236}">
                    <a16:creationId xmlns:a16="http://schemas.microsoft.com/office/drawing/2014/main" id="{70C2C141-57C1-4BE4-A1CE-B15C30D3B81A}"/>
                  </a:ext>
                </a:extLst>
              </p:cNvPr>
              <p:cNvSpPr txBox="1">
                <a:spLocks noRot="1" noChangeAspect="1" noMove="1" noResize="1" noEditPoints="1" noAdjustHandles="1" noChangeArrowheads="1" noChangeShapeType="1" noTextEdit="1"/>
              </p:cNvSpPr>
              <p:nvPr/>
            </p:nvSpPr>
            <p:spPr>
              <a:xfrm>
                <a:off x="9165350" y="4028906"/>
                <a:ext cx="366767" cy="442750"/>
              </a:xfrm>
              <a:prstGeom prst="rect">
                <a:avLst/>
              </a:prstGeom>
              <a:blipFill>
                <a:blip r:embed="rId6"/>
                <a:stretch>
                  <a:fillRect l="-1667" t="-5479" r="-18333" b="-8219"/>
                </a:stretch>
              </a:blipFill>
            </p:spPr>
            <p:txBody>
              <a:bodyPr/>
              <a:lstStyle/>
              <a:p>
                <a:r>
                  <a:rPr lang="ko-KR" altLang="en-US">
                    <a:noFill/>
                  </a:rPr>
                  <a:t> </a:t>
                </a:r>
              </a:p>
            </p:txBody>
          </p:sp>
        </mc:Fallback>
      </mc:AlternateContent>
      <p:cxnSp>
        <p:nvCxnSpPr>
          <p:cNvPr id="60" name="직선 화살표 연결선 59">
            <a:extLst>
              <a:ext uri="{FF2B5EF4-FFF2-40B4-BE49-F238E27FC236}">
                <a16:creationId xmlns:a16="http://schemas.microsoft.com/office/drawing/2014/main" id="{5A0D5704-62A1-49A3-936C-060DCB863FA9}"/>
              </a:ext>
            </a:extLst>
          </p:cNvPr>
          <p:cNvCxnSpPr>
            <a:cxnSpLocks/>
            <a:stCxn id="58" idx="6"/>
            <a:endCxn id="59" idx="1"/>
          </p:cNvCxnSpPr>
          <p:nvPr/>
        </p:nvCxnSpPr>
        <p:spPr>
          <a:xfrm>
            <a:off x="8489905" y="4247912"/>
            <a:ext cx="675445" cy="236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D65DAA4B-2150-46A4-8FEE-AAED447C2049}"/>
              </a:ext>
            </a:extLst>
          </p:cNvPr>
          <p:cNvCxnSpPr>
            <a:cxnSpLocks/>
            <a:stCxn id="122" idx="6"/>
            <a:endCxn id="58" idx="2"/>
          </p:cNvCxnSpPr>
          <p:nvPr/>
        </p:nvCxnSpPr>
        <p:spPr>
          <a:xfrm flipV="1">
            <a:off x="6943546" y="4247912"/>
            <a:ext cx="781087" cy="38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연결선: 꺾임 66">
            <a:extLst>
              <a:ext uri="{FF2B5EF4-FFF2-40B4-BE49-F238E27FC236}">
                <a16:creationId xmlns:a16="http://schemas.microsoft.com/office/drawing/2014/main" id="{5EEAE3D7-76A3-4045-8F2D-4EEB34FD0556}"/>
              </a:ext>
            </a:extLst>
          </p:cNvPr>
          <p:cNvCxnSpPr>
            <a:cxnSpLocks/>
          </p:cNvCxnSpPr>
          <p:nvPr/>
        </p:nvCxnSpPr>
        <p:spPr>
          <a:xfrm rot="16200000" flipV="1">
            <a:off x="6570430" y="3364044"/>
            <a:ext cx="618010" cy="780940"/>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B463EF38-10FA-400C-8E8E-C38FC08E4E70}"/>
              </a:ext>
            </a:extLst>
          </p:cNvPr>
          <p:cNvSpPr txBox="1"/>
          <p:nvPr/>
        </p:nvSpPr>
        <p:spPr>
          <a:xfrm>
            <a:off x="6398000" y="2994065"/>
            <a:ext cx="1420582" cy="369332"/>
          </a:xfrm>
          <a:prstGeom prst="rect">
            <a:avLst/>
          </a:prstGeom>
          <a:noFill/>
        </p:spPr>
        <p:txBody>
          <a:bodyPr wrap="none" rtlCol="0">
            <a:spAutoFit/>
          </a:bodyPr>
          <a:lstStyle/>
          <a:p>
            <a:pPr defTabSz="867583" fontAlgn="base" latinLnBrk="1">
              <a:spcBef>
                <a:spcPct val="0"/>
              </a:spcBef>
              <a:spcAft>
                <a:spcPct val="0"/>
              </a:spcAft>
              <a:defRPr/>
            </a:pPr>
            <a:r>
              <a:rPr kumimoji="1" lang="ko-KR" altLang="en-US" b="1">
                <a:solidFill>
                  <a:srgbClr val="000000"/>
                </a:solidFill>
                <a:latin typeface="+mj-ea"/>
                <a:ea typeface="+mj-ea"/>
              </a:rPr>
              <a:t>역방향 계산</a:t>
            </a:r>
          </a:p>
        </p:txBody>
      </p:sp>
      <mc:AlternateContent xmlns:mc="http://schemas.openxmlformats.org/markup-compatibility/2006" xmlns:a14="http://schemas.microsoft.com/office/drawing/2010/main">
        <mc:Choice Requires="a14">
          <p:sp>
            <p:nvSpPr>
              <p:cNvPr id="71" name="직사각형 70">
                <a:extLst>
                  <a:ext uri="{FF2B5EF4-FFF2-40B4-BE49-F238E27FC236}">
                    <a16:creationId xmlns:a16="http://schemas.microsoft.com/office/drawing/2014/main" id="{B0347D10-DF83-4048-8C08-63FE119B16CD}"/>
                  </a:ext>
                </a:extLst>
              </p:cNvPr>
              <p:cNvSpPr/>
              <p:nvPr/>
            </p:nvSpPr>
            <p:spPr>
              <a:xfrm>
                <a:off x="3136224" y="4044923"/>
                <a:ext cx="829319" cy="480003"/>
              </a:xfrm>
              <a:prstGeom prst="rect">
                <a:avLst/>
              </a:prstGeom>
            </p:spPr>
            <p:txBody>
              <a:bodyPr wrap="square">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f>
                        <m:fPr>
                          <m:ctrlPr>
                            <a:rPr kumimoji="1" lang="en-US" altLang="ko-KR" sz="1328" b="1" i="1">
                              <a:solidFill>
                                <a:srgbClr val="000000"/>
                              </a:solidFill>
                              <a:latin typeface="Cambria Math" panose="02040503050406030204" pitchFamily="18" charset="0"/>
                              <a:ea typeface="Cambria Math" panose="02040503050406030204" pitchFamily="18" charset="0"/>
                            </a:rPr>
                          </m:ctrlPr>
                        </m:fPr>
                        <m:num>
                          <m:r>
                            <a:rPr kumimoji="1" lang="en-US" altLang="ko-KR" sz="1328" b="1" i="1">
                              <a:solidFill>
                                <a:srgbClr val="000000"/>
                              </a:solidFill>
                              <a:latin typeface="Cambria Math" panose="02040503050406030204" pitchFamily="18" charset="0"/>
                              <a:ea typeface="Cambria Math" panose="02040503050406030204" pitchFamily="18" charset="0"/>
                            </a:rPr>
                            <m:t>𝟏</m:t>
                          </m:r>
                        </m:num>
                        <m:den>
                          <m:r>
                            <a:rPr kumimoji="1" lang="en-US" altLang="ko-KR" sz="1328" b="1" i="1">
                              <a:solidFill>
                                <a:srgbClr val="000000"/>
                              </a:solidFill>
                              <a:latin typeface="Cambria Math" panose="02040503050406030204" pitchFamily="18" charset="0"/>
                              <a:ea typeface="Cambria Math" panose="02040503050406030204" pitchFamily="18" charset="0"/>
                            </a:rPr>
                            <m:t>𝟏</m:t>
                          </m:r>
                          <m:sSup>
                            <m:sSupPr>
                              <m:ctrlPr>
                                <a:rPr kumimoji="1" lang="en-US" altLang="ko-KR" sz="1328" b="1" i="1">
                                  <a:solidFill>
                                    <a:srgbClr val="000000"/>
                                  </a:solidFill>
                                  <a:latin typeface="Cambria Math" panose="02040503050406030204" pitchFamily="18" charset="0"/>
                                  <a:ea typeface="Cambria Math" panose="02040503050406030204" pitchFamily="18" charset="0"/>
                                </a:rPr>
                              </m:ctrlPr>
                            </m:sSupPr>
                            <m:e>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𝒆</m:t>
                              </m:r>
                            </m:e>
                            <m:sup>
                              <m:r>
                                <a:rPr kumimoji="1" lang="en-US" altLang="ko-KR" sz="1328" b="1" i="1">
                                  <a:solidFill>
                                    <a:srgbClr val="000000"/>
                                  </a:solidFill>
                                  <a:latin typeface="Cambria Math" panose="02040503050406030204" pitchFamily="18" charset="0"/>
                                  <a:ea typeface="Cambria Math" panose="02040503050406030204" pitchFamily="18" charset="0"/>
                                </a:rPr>
                                <m:t>−</m:t>
                              </m:r>
                              <m:sSub>
                                <m:sSubPr>
                                  <m:ctrlPr>
                                    <a:rPr kumimoji="1" lang="en-US" altLang="ko-KR" sz="1328" b="1" i="1">
                                      <a:solidFill>
                                        <a:srgbClr val="000000"/>
                                      </a:solidFill>
                                      <a:latin typeface="Cambria Math" panose="02040503050406030204" pitchFamily="18" charset="0"/>
                                      <a:ea typeface="Cambria Math" panose="02040503050406030204" pitchFamily="18" charset="0"/>
                                    </a:rPr>
                                  </m:ctrlPr>
                                </m:sSubPr>
                                <m:e>
                                  <m:r>
                                    <m:rPr>
                                      <m:sty m:val="p"/>
                                    </m:rPr>
                                    <a:rPr kumimoji="1" lang="en-US" altLang="ko-KR" sz="1328" b="1" i="1">
                                      <a:solidFill>
                                        <a:srgbClr val="000000"/>
                                      </a:solidFill>
                                      <a:latin typeface="Cambria Math" panose="02040503050406030204" pitchFamily="18" charset="0"/>
                                      <a:ea typeface="Cambria Math" panose="02040503050406030204" pitchFamily="18" charset="0"/>
                                    </a:rPr>
                                    <m:t>Z</m:t>
                                  </m:r>
                                </m:e>
                                <m:sub>
                                  <m:r>
                                    <a:rPr kumimoji="1" lang="en-US" altLang="ko-KR" sz="1328" b="1" i="1">
                                      <a:solidFill>
                                        <a:srgbClr val="000000"/>
                                      </a:solidFill>
                                      <a:latin typeface="Cambria Math" panose="02040503050406030204" pitchFamily="18" charset="0"/>
                                      <a:ea typeface="Cambria Math" panose="02040503050406030204" pitchFamily="18" charset="0"/>
                                    </a:rPr>
                                    <m:t>1</m:t>
                                  </m:r>
                                </m:sub>
                              </m:sSub>
                            </m:sup>
                          </m:sSup>
                        </m:den>
                      </m:f>
                    </m:oMath>
                  </m:oMathPara>
                </a14:m>
                <a:endParaRPr kumimoji="1" lang="ko-KR" altLang="en-US" sz="1328" b="1">
                  <a:solidFill>
                    <a:srgbClr val="FFFFFF"/>
                  </a:solidFill>
                  <a:latin typeface="Candara" pitchFamily="34" charset="0"/>
                  <a:ea typeface="굴림" pitchFamily="50" charset="-127"/>
                </a:endParaRPr>
              </a:p>
            </p:txBody>
          </p:sp>
        </mc:Choice>
        <mc:Fallback xmlns="">
          <p:sp>
            <p:nvSpPr>
              <p:cNvPr id="71" name="직사각형 70">
                <a:extLst>
                  <a:ext uri="{FF2B5EF4-FFF2-40B4-BE49-F238E27FC236}">
                    <a16:creationId xmlns:a16="http://schemas.microsoft.com/office/drawing/2014/main" id="{B0347D10-DF83-4048-8C08-63FE119B16CD}"/>
                  </a:ext>
                </a:extLst>
              </p:cNvPr>
              <p:cNvSpPr>
                <a:spLocks noRot="1" noChangeAspect="1" noMove="1" noResize="1" noEditPoints="1" noAdjustHandles="1" noChangeArrowheads="1" noChangeShapeType="1" noTextEdit="1"/>
              </p:cNvSpPr>
              <p:nvPr/>
            </p:nvSpPr>
            <p:spPr>
              <a:xfrm>
                <a:off x="3136224" y="4044923"/>
                <a:ext cx="829319" cy="480003"/>
              </a:xfrm>
              <a:prstGeom prst="rect">
                <a:avLst/>
              </a:prstGeom>
              <a:blipFill>
                <a:blip r:embed="rId7"/>
                <a:stretch>
                  <a:fillRect b="-384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3E804D67-FE73-4822-B8E9-5CC0C68B7BDE}"/>
                  </a:ext>
                </a:extLst>
              </p:cNvPr>
              <p:cNvSpPr txBox="1"/>
              <p:nvPr/>
            </p:nvSpPr>
            <p:spPr>
              <a:xfrm>
                <a:off x="7744406" y="4045743"/>
                <a:ext cx="776238" cy="408702"/>
              </a:xfrm>
              <a:prstGeom prst="rect">
                <a:avLst/>
              </a:prstGeom>
              <a:noFill/>
            </p:spPr>
            <p:txBody>
              <a:bodyPr wrap="none" lIns="0" tIns="0" rIns="0" bIns="0"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𝑨</m:t>
                          </m:r>
                        </m:e>
                        <m:sub>
                          <m:r>
                            <a:rPr kumimoji="1" lang="en-US" altLang="ko-KR" sz="1328" b="1" i="1">
                              <a:solidFill>
                                <a:srgbClr val="000000"/>
                              </a:solidFill>
                              <a:latin typeface="Cambria Math" panose="02040503050406030204" pitchFamily="18" charset="0"/>
                            </a:rPr>
                            <m:t>2</m:t>
                          </m:r>
                        </m:sub>
                      </m:sSub>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𝟎</m:t>
                      </m:r>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𝟓</m:t>
                      </m:r>
                    </m:oMath>
                  </m:oMathPara>
                </a14:m>
                <a:endParaRPr kumimoji="1" lang="en-US" altLang="ko-KR" sz="1328" b="1">
                  <a:solidFill>
                    <a:srgbClr val="000000"/>
                  </a:solidFill>
                  <a:latin typeface="Consolas" panose="020B0609020204030204" pitchFamily="49" charset="0"/>
                  <a:ea typeface="Cambria Math" panose="02040503050406030204" pitchFamily="18" charset="0"/>
                </a:endParaRPr>
              </a:p>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𝑨</m:t>
                          </m:r>
                        </m:e>
                        <m:sub>
                          <m:r>
                            <a:rPr kumimoji="1" lang="en-US" altLang="ko-KR" sz="1328" b="1" i="1">
                              <a:solidFill>
                                <a:srgbClr val="000000"/>
                              </a:solidFill>
                              <a:latin typeface="Cambria Math" panose="02040503050406030204" pitchFamily="18" charset="0"/>
                            </a:rPr>
                            <m:t>2</m:t>
                          </m:r>
                        </m:sub>
                      </m:sSub>
                      <m:r>
                        <a:rPr kumimoji="1" lang="en-US" altLang="ko-KR" sz="1328" b="1" i="1">
                          <a:solidFill>
                            <a:srgbClr val="000000"/>
                          </a:solidFill>
                          <a:latin typeface="Cambria Math" panose="02040503050406030204" pitchFamily="18" charset="0"/>
                          <a:ea typeface="Cambria Math" panose="02040503050406030204" pitchFamily="18" charset="0"/>
                        </a:rPr>
                        <m:t>&lt;</m:t>
                      </m:r>
                      <m:r>
                        <a:rPr kumimoji="1" lang="en-US" altLang="ko-KR" sz="1328" b="1" i="1">
                          <a:solidFill>
                            <a:srgbClr val="000000"/>
                          </a:solidFill>
                          <a:latin typeface="Cambria Math" panose="02040503050406030204" pitchFamily="18" charset="0"/>
                          <a:ea typeface="Cambria Math" panose="02040503050406030204" pitchFamily="18" charset="0"/>
                        </a:rPr>
                        <m:t>𝟎</m:t>
                      </m:r>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𝟓</m:t>
                      </m:r>
                    </m:oMath>
                  </m:oMathPara>
                </a14:m>
                <a:endParaRPr kumimoji="1" lang="en-US" altLang="ko-KR" sz="1328" b="1">
                  <a:solidFill>
                    <a:srgbClr val="000000"/>
                  </a:solidFill>
                  <a:latin typeface="Consolas" panose="020B0609020204030204" pitchFamily="49" charset="0"/>
                  <a:ea typeface="Cambria Math" panose="02040503050406030204" pitchFamily="18" charset="0"/>
                </a:endParaRPr>
              </a:p>
            </p:txBody>
          </p:sp>
        </mc:Choice>
        <mc:Fallback xmlns="">
          <p:sp>
            <p:nvSpPr>
              <p:cNvPr id="72" name="TextBox 71">
                <a:extLst>
                  <a:ext uri="{FF2B5EF4-FFF2-40B4-BE49-F238E27FC236}">
                    <a16:creationId xmlns:a16="http://schemas.microsoft.com/office/drawing/2014/main" id="{3E804D67-FE73-4822-B8E9-5CC0C68B7BDE}"/>
                  </a:ext>
                </a:extLst>
              </p:cNvPr>
              <p:cNvSpPr txBox="1">
                <a:spLocks noRot="1" noChangeAspect="1" noMove="1" noResize="1" noEditPoints="1" noAdjustHandles="1" noChangeArrowheads="1" noChangeShapeType="1" noTextEdit="1"/>
              </p:cNvSpPr>
              <p:nvPr/>
            </p:nvSpPr>
            <p:spPr>
              <a:xfrm>
                <a:off x="7744406" y="4045743"/>
                <a:ext cx="776238" cy="408702"/>
              </a:xfrm>
              <a:prstGeom prst="rect">
                <a:avLst/>
              </a:prstGeom>
              <a:blipFill>
                <a:blip r:embed="rId8"/>
                <a:stretch>
                  <a:fillRect l="-1563" r="-1563" b="-7463"/>
                </a:stretch>
              </a:blipFill>
            </p:spPr>
            <p:txBody>
              <a:bodyPr/>
              <a:lstStyle/>
              <a:p>
                <a:r>
                  <a:rPr lang="ko-KR" altLang="en-US">
                    <a:noFill/>
                  </a:rPr>
                  <a:t> </a:t>
                </a:r>
              </a:p>
            </p:txBody>
          </p:sp>
        </mc:Fallback>
      </mc:AlternateContent>
      <p:sp>
        <p:nvSpPr>
          <p:cNvPr id="75" name="TextBox 74">
            <a:extLst>
              <a:ext uri="{FF2B5EF4-FFF2-40B4-BE49-F238E27FC236}">
                <a16:creationId xmlns:a16="http://schemas.microsoft.com/office/drawing/2014/main" id="{6DBE4B31-B991-47AE-B40C-AC522C15B958}"/>
              </a:ext>
            </a:extLst>
          </p:cNvPr>
          <p:cNvSpPr txBox="1"/>
          <p:nvPr/>
        </p:nvSpPr>
        <p:spPr>
          <a:xfrm>
            <a:off x="7315743" y="4828986"/>
            <a:ext cx="1122423" cy="325923"/>
          </a:xfrm>
          <a:prstGeom prst="rect">
            <a:avLst/>
          </a:prstGeom>
          <a:noFill/>
        </p:spPr>
        <p:txBody>
          <a:bodyPr wrap="none" rtlCol="0">
            <a:spAutoFit/>
          </a:bodyPr>
          <a:lstStyle/>
          <a:p>
            <a:pPr defTabSz="867583" fontAlgn="base" latinLnBrk="1">
              <a:spcBef>
                <a:spcPct val="0"/>
              </a:spcBef>
              <a:spcAft>
                <a:spcPct val="0"/>
              </a:spcAft>
              <a:defRPr/>
            </a:pPr>
            <a:r>
              <a:rPr kumimoji="1" lang="ko-KR" altLang="en-US" sz="1518" b="1">
                <a:solidFill>
                  <a:srgbClr val="000000"/>
                </a:solidFill>
                <a:latin typeface="+mj-ea"/>
                <a:ea typeface="+mj-ea"/>
              </a:rPr>
              <a:t>손실함수 </a:t>
            </a:r>
            <a:r>
              <a:rPr kumimoji="1" lang="en-US" altLang="ko-KR" sz="1518" b="1">
                <a:solidFill>
                  <a:srgbClr val="000000"/>
                </a:solidFill>
                <a:latin typeface="+mj-ea"/>
                <a:ea typeface="+mj-ea"/>
              </a:rPr>
              <a:t>L</a:t>
            </a:r>
            <a:endParaRPr kumimoji="1" lang="ko-KR" altLang="en-US" sz="1518" b="1">
              <a:solidFill>
                <a:srgbClr val="000000"/>
              </a:solidFill>
              <a:latin typeface="+mj-ea"/>
              <a:ea typeface="+mj-ea"/>
            </a:endParaRPr>
          </a:p>
        </p:txBody>
      </p:sp>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CFE1F2CF-AF42-4E6F-8363-263E27B2EE3C}"/>
                  </a:ext>
                </a:extLst>
              </p:cNvPr>
              <p:cNvSpPr txBox="1"/>
              <p:nvPr/>
            </p:nvSpPr>
            <p:spPr>
              <a:xfrm>
                <a:off x="1513974" y="4094346"/>
                <a:ext cx="919289" cy="296684"/>
              </a:xfrm>
              <a:prstGeom prst="rect">
                <a:avLst/>
              </a:prstGeom>
              <a:noFill/>
            </p:spPr>
            <p:txBody>
              <a:bodyPr wrap="square" rtlCol="0">
                <a:spAutoFit/>
              </a:bodyPr>
              <a:lstStyle/>
              <a:p>
                <a:pPr defTabSz="867583" fontAlgn="base" latinLnBrk="1">
                  <a:spcBef>
                    <a:spcPct val="0"/>
                  </a:spcBef>
                  <a:spcAft>
                    <a:spcPct val="0"/>
                  </a:spcAft>
                  <a:defRPr/>
                </a:pPr>
                <a14:m>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𝑿𝑾</m:t>
                        </m:r>
                      </m:e>
                      <m:sub>
                        <m:r>
                          <a:rPr kumimoji="1" lang="en-US" altLang="ko-KR" sz="1328" b="1" i="1">
                            <a:solidFill>
                              <a:srgbClr val="000000"/>
                            </a:solidFill>
                            <a:latin typeface="Cambria Math" panose="02040503050406030204" pitchFamily="18" charset="0"/>
                          </a:rPr>
                          <m:t>𝟏</m:t>
                        </m:r>
                      </m:sub>
                    </m:sSub>
                  </m:oMath>
                </a14:m>
                <a:r>
                  <a:rPr kumimoji="1" lang="en-US" altLang="ko-KR" sz="1328" b="1">
                    <a:solidFill>
                      <a:srgbClr val="000000"/>
                    </a:solidFill>
                    <a:latin typeface="Cambria Math" panose="02040503050406030204" pitchFamily="18" charset="0"/>
                    <a:ea typeface="굴림" pitchFamily="50" charset="-127"/>
                  </a:rPr>
                  <a:t>+</a:t>
                </a:r>
                <a:r>
                  <a:rPr kumimoji="1" lang="en-US" altLang="ko-KR" sz="1328" b="1">
                    <a:solidFill>
                      <a:srgbClr val="000000"/>
                    </a:solidFill>
                    <a:latin typeface="Candara" pitchFamily="34" charset="0"/>
                    <a:ea typeface="굴림" pitchFamily="50" charset="-127"/>
                  </a:rPr>
                  <a:t> </a:t>
                </a:r>
                <a14:m>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𝒃</m:t>
                        </m:r>
                      </m:e>
                      <m:sub>
                        <m:r>
                          <a:rPr kumimoji="1" lang="en-US" altLang="ko-KR" sz="1328" b="1" i="1">
                            <a:solidFill>
                              <a:srgbClr val="000000"/>
                            </a:solidFill>
                            <a:latin typeface="Cambria Math" panose="02040503050406030204" pitchFamily="18" charset="0"/>
                          </a:rPr>
                          <m:t>𝟏</m:t>
                        </m:r>
                      </m:sub>
                    </m:sSub>
                  </m:oMath>
                </a14:m>
                <a:endParaRPr kumimoji="1" lang="ko-KR" altLang="en-US" sz="1328" b="1">
                  <a:solidFill>
                    <a:srgbClr val="000000"/>
                  </a:solidFill>
                  <a:latin typeface="Cambria Math" panose="02040503050406030204" pitchFamily="18" charset="0"/>
                  <a:ea typeface="굴림" pitchFamily="50" charset="-127"/>
                </a:endParaRPr>
              </a:p>
            </p:txBody>
          </p:sp>
        </mc:Choice>
        <mc:Fallback xmlns="">
          <p:sp>
            <p:nvSpPr>
              <p:cNvPr id="82" name="TextBox 81">
                <a:extLst>
                  <a:ext uri="{FF2B5EF4-FFF2-40B4-BE49-F238E27FC236}">
                    <a16:creationId xmlns:a16="http://schemas.microsoft.com/office/drawing/2014/main" id="{CFE1F2CF-AF42-4E6F-8363-263E27B2EE3C}"/>
                  </a:ext>
                </a:extLst>
              </p:cNvPr>
              <p:cNvSpPr txBox="1">
                <a:spLocks noRot="1" noChangeAspect="1" noMove="1" noResize="1" noEditPoints="1" noAdjustHandles="1" noChangeArrowheads="1" noChangeShapeType="1" noTextEdit="1"/>
              </p:cNvSpPr>
              <p:nvPr/>
            </p:nvSpPr>
            <p:spPr>
              <a:xfrm>
                <a:off x="1513974" y="4094346"/>
                <a:ext cx="919289" cy="296684"/>
              </a:xfrm>
              <a:prstGeom prst="rect">
                <a:avLst/>
              </a:prstGeom>
              <a:blipFill>
                <a:blip r:embed="rId9"/>
                <a:stretch>
                  <a:fillRect t="-8333" b="-1875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AB241870-BA2A-4386-9D52-DB81A2CF0863}"/>
                  </a:ext>
                </a:extLst>
              </p:cNvPr>
              <p:cNvSpPr txBox="1"/>
              <p:nvPr/>
            </p:nvSpPr>
            <p:spPr>
              <a:xfrm>
                <a:off x="4569299" y="4099583"/>
                <a:ext cx="975380" cy="296684"/>
              </a:xfrm>
              <a:prstGeom prst="rect">
                <a:avLst/>
              </a:prstGeom>
              <a:noFill/>
            </p:spPr>
            <p:txBody>
              <a:bodyPr wrap="square" rtlCol="0">
                <a:spAutoFit/>
              </a:bodyPr>
              <a:lstStyle/>
              <a:p>
                <a:pPr defTabSz="867583" fontAlgn="base" latinLnBrk="1">
                  <a:spcBef>
                    <a:spcPct val="0"/>
                  </a:spcBef>
                  <a:spcAft>
                    <a:spcPct val="0"/>
                  </a:spcAft>
                  <a:defRPr/>
                </a:pPr>
                <a14:m>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𝑨</m:t>
                        </m:r>
                      </m:e>
                      <m:sub>
                        <m:r>
                          <a:rPr kumimoji="1" lang="en-US" altLang="ko-KR" sz="1328" b="1" i="1">
                            <a:solidFill>
                              <a:srgbClr val="000000"/>
                            </a:solidFill>
                            <a:latin typeface="Cambria Math" panose="02040503050406030204" pitchFamily="18" charset="0"/>
                          </a:rPr>
                          <m:t>𝟏</m:t>
                        </m:r>
                      </m:sub>
                    </m:sSub>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𝑾</m:t>
                        </m:r>
                      </m:e>
                      <m:sub>
                        <m:r>
                          <a:rPr kumimoji="1" lang="en-US" altLang="ko-KR" sz="1328" b="1" i="1">
                            <a:solidFill>
                              <a:srgbClr val="000000"/>
                            </a:solidFill>
                            <a:latin typeface="Cambria Math" panose="02040503050406030204" pitchFamily="18" charset="0"/>
                          </a:rPr>
                          <m:t>𝟐</m:t>
                        </m:r>
                      </m:sub>
                    </m:sSub>
                  </m:oMath>
                </a14:m>
                <a:r>
                  <a:rPr kumimoji="1" lang="en-US" altLang="ko-KR" sz="1328" b="1">
                    <a:solidFill>
                      <a:srgbClr val="000000"/>
                    </a:solidFill>
                    <a:latin typeface="Cambria Math" panose="02040503050406030204" pitchFamily="18" charset="0"/>
                    <a:ea typeface="굴림" pitchFamily="50" charset="-127"/>
                  </a:rPr>
                  <a:t>+</a:t>
                </a:r>
                <a:r>
                  <a:rPr kumimoji="1" lang="en-US" altLang="ko-KR" sz="1328" b="1">
                    <a:solidFill>
                      <a:srgbClr val="000000"/>
                    </a:solidFill>
                    <a:latin typeface="Candara" pitchFamily="34" charset="0"/>
                    <a:ea typeface="굴림" pitchFamily="50" charset="-127"/>
                  </a:rPr>
                  <a:t> </a:t>
                </a:r>
                <a14:m>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𝒃</m:t>
                        </m:r>
                      </m:e>
                      <m:sub>
                        <m:r>
                          <a:rPr kumimoji="1" lang="en-US" altLang="ko-KR" sz="1328" b="1" i="1">
                            <a:solidFill>
                              <a:srgbClr val="000000"/>
                            </a:solidFill>
                            <a:latin typeface="Cambria Math" panose="02040503050406030204" pitchFamily="18" charset="0"/>
                          </a:rPr>
                          <m:t>𝟐</m:t>
                        </m:r>
                      </m:sub>
                    </m:sSub>
                  </m:oMath>
                </a14:m>
                <a:endParaRPr kumimoji="1" lang="ko-KR" altLang="en-US" sz="1328" b="1">
                  <a:solidFill>
                    <a:srgbClr val="000000"/>
                  </a:solidFill>
                  <a:latin typeface="Cambria Math" panose="02040503050406030204" pitchFamily="18" charset="0"/>
                  <a:ea typeface="굴림" pitchFamily="50" charset="-127"/>
                </a:endParaRPr>
              </a:p>
            </p:txBody>
          </p:sp>
        </mc:Choice>
        <mc:Fallback xmlns="">
          <p:sp>
            <p:nvSpPr>
              <p:cNvPr id="90" name="TextBox 89">
                <a:extLst>
                  <a:ext uri="{FF2B5EF4-FFF2-40B4-BE49-F238E27FC236}">
                    <a16:creationId xmlns:a16="http://schemas.microsoft.com/office/drawing/2014/main" id="{AB241870-BA2A-4386-9D52-DB81A2CF0863}"/>
                  </a:ext>
                </a:extLst>
              </p:cNvPr>
              <p:cNvSpPr txBox="1">
                <a:spLocks noRot="1" noChangeAspect="1" noMove="1" noResize="1" noEditPoints="1" noAdjustHandles="1" noChangeArrowheads="1" noChangeShapeType="1" noTextEdit="1"/>
              </p:cNvSpPr>
              <p:nvPr/>
            </p:nvSpPr>
            <p:spPr>
              <a:xfrm>
                <a:off x="4569299" y="4099583"/>
                <a:ext cx="975380" cy="296684"/>
              </a:xfrm>
              <a:prstGeom prst="rect">
                <a:avLst/>
              </a:prstGeom>
              <a:blipFill>
                <a:blip r:embed="rId10"/>
                <a:stretch>
                  <a:fillRect t="-8333" b="-18750"/>
                </a:stretch>
              </a:blipFill>
            </p:spPr>
            <p:txBody>
              <a:bodyPr/>
              <a:lstStyle/>
              <a:p>
                <a:r>
                  <a:rPr lang="ko-KR" altLang="en-US">
                    <a:noFill/>
                  </a:rPr>
                  <a:t> </a:t>
                </a:r>
              </a:p>
            </p:txBody>
          </p:sp>
        </mc:Fallback>
      </mc:AlternateContent>
      <p:cxnSp>
        <p:nvCxnSpPr>
          <p:cNvPr id="95" name="직선 화살표 연결선 94">
            <a:extLst>
              <a:ext uri="{FF2B5EF4-FFF2-40B4-BE49-F238E27FC236}">
                <a16:creationId xmlns:a16="http://schemas.microsoft.com/office/drawing/2014/main" id="{9288C3F1-D4A6-4DED-841D-8B285B8BEBAD}"/>
              </a:ext>
            </a:extLst>
          </p:cNvPr>
          <p:cNvCxnSpPr>
            <a:cxnSpLocks/>
            <a:stCxn id="61" idx="6"/>
            <a:endCxn id="99" idx="2"/>
          </p:cNvCxnSpPr>
          <p:nvPr/>
        </p:nvCxnSpPr>
        <p:spPr>
          <a:xfrm>
            <a:off x="3908161" y="4247912"/>
            <a:ext cx="75242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22" name="타원 121">
            <a:extLst>
              <a:ext uri="{FF2B5EF4-FFF2-40B4-BE49-F238E27FC236}">
                <a16:creationId xmlns:a16="http://schemas.microsoft.com/office/drawing/2014/main" id="{6A610944-F10A-4554-8F76-9FA0964D5BFF}"/>
              </a:ext>
            </a:extLst>
          </p:cNvPr>
          <p:cNvSpPr/>
          <p:nvPr/>
        </p:nvSpPr>
        <p:spPr>
          <a:xfrm>
            <a:off x="6178274" y="3865662"/>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cxnSp>
        <p:nvCxnSpPr>
          <p:cNvPr id="123" name="직선 화살표 연결선 122">
            <a:extLst>
              <a:ext uri="{FF2B5EF4-FFF2-40B4-BE49-F238E27FC236}">
                <a16:creationId xmlns:a16="http://schemas.microsoft.com/office/drawing/2014/main" id="{DCF20023-2382-4BC5-9045-02EE1C51E794}"/>
              </a:ext>
            </a:extLst>
          </p:cNvPr>
          <p:cNvCxnSpPr>
            <a:cxnSpLocks/>
          </p:cNvCxnSpPr>
          <p:nvPr/>
        </p:nvCxnSpPr>
        <p:spPr>
          <a:xfrm>
            <a:off x="5425854" y="4247912"/>
            <a:ext cx="75242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3" name="직사각형 132">
                <a:extLst>
                  <a:ext uri="{FF2B5EF4-FFF2-40B4-BE49-F238E27FC236}">
                    <a16:creationId xmlns:a16="http://schemas.microsoft.com/office/drawing/2014/main" id="{82800006-C627-4655-85C8-57D4507D3C25}"/>
                  </a:ext>
                </a:extLst>
              </p:cNvPr>
              <p:cNvSpPr/>
              <p:nvPr/>
            </p:nvSpPr>
            <p:spPr>
              <a:xfrm>
                <a:off x="6165640" y="4025366"/>
                <a:ext cx="829319" cy="480003"/>
              </a:xfrm>
              <a:prstGeom prst="rect">
                <a:avLst/>
              </a:prstGeom>
            </p:spPr>
            <p:txBody>
              <a:bodyPr wrap="square">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f>
                        <m:fPr>
                          <m:ctrlPr>
                            <a:rPr kumimoji="1" lang="en-US" altLang="ko-KR" sz="1328" b="1" i="1">
                              <a:solidFill>
                                <a:srgbClr val="000000"/>
                              </a:solidFill>
                              <a:latin typeface="Cambria Math" panose="02040503050406030204" pitchFamily="18" charset="0"/>
                              <a:ea typeface="Cambria Math" panose="02040503050406030204" pitchFamily="18" charset="0"/>
                            </a:rPr>
                          </m:ctrlPr>
                        </m:fPr>
                        <m:num>
                          <m:r>
                            <a:rPr kumimoji="1" lang="en-US" altLang="ko-KR" sz="1328" b="1" i="1">
                              <a:solidFill>
                                <a:srgbClr val="000000"/>
                              </a:solidFill>
                              <a:latin typeface="Cambria Math" panose="02040503050406030204" pitchFamily="18" charset="0"/>
                              <a:ea typeface="Cambria Math" panose="02040503050406030204" pitchFamily="18" charset="0"/>
                            </a:rPr>
                            <m:t>𝟏</m:t>
                          </m:r>
                        </m:num>
                        <m:den>
                          <m:r>
                            <a:rPr kumimoji="1" lang="en-US" altLang="ko-KR" sz="1328" b="1" i="1">
                              <a:solidFill>
                                <a:srgbClr val="000000"/>
                              </a:solidFill>
                              <a:latin typeface="Cambria Math" panose="02040503050406030204" pitchFamily="18" charset="0"/>
                              <a:ea typeface="Cambria Math" panose="02040503050406030204" pitchFamily="18" charset="0"/>
                            </a:rPr>
                            <m:t>𝟏</m:t>
                          </m:r>
                          <m:sSup>
                            <m:sSupPr>
                              <m:ctrlPr>
                                <a:rPr kumimoji="1" lang="en-US" altLang="ko-KR" sz="1328" b="1" i="1">
                                  <a:solidFill>
                                    <a:srgbClr val="000000"/>
                                  </a:solidFill>
                                  <a:latin typeface="Cambria Math" panose="02040503050406030204" pitchFamily="18" charset="0"/>
                                  <a:ea typeface="Cambria Math" panose="02040503050406030204" pitchFamily="18" charset="0"/>
                                </a:rPr>
                              </m:ctrlPr>
                            </m:sSupPr>
                            <m:e>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𝒆</m:t>
                              </m:r>
                            </m:e>
                            <m:sup>
                              <m:r>
                                <a:rPr kumimoji="1" lang="en-US" altLang="ko-KR" sz="1328" b="1" i="1">
                                  <a:solidFill>
                                    <a:srgbClr val="000000"/>
                                  </a:solidFill>
                                  <a:latin typeface="Cambria Math" panose="02040503050406030204" pitchFamily="18" charset="0"/>
                                  <a:ea typeface="Cambria Math" panose="02040503050406030204" pitchFamily="18" charset="0"/>
                                </a:rPr>
                                <m:t>−</m:t>
                              </m:r>
                              <m:sSub>
                                <m:sSubPr>
                                  <m:ctrlPr>
                                    <a:rPr kumimoji="1" lang="en-US" altLang="ko-KR" sz="1328" b="1" i="1">
                                      <a:solidFill>
                                        <a:srgbClr val="000000"/>
                                      </a:solidFill>
                                      <a:latin typeface="Cambria Math" panose="02040503050406030204" pitchFamily="18" charset="0"/>
                                      <a:ea typeface="Cambria Math" panose="02040503050406030204" pitchFamily="18" charset="0"/>
                                    </a:rPr>
                                  </m:ctrlPr>
                                </m:sSubPr>
                                <m:e>
                                  <m:r>
                                    <m:rPr>
                                      <m:sty m:val="p"/>
                                    </m:rPr>
                                    <a:rPr kumimoji="1" lang="en-US" altLang="ko-KR" sz="1328" b="1" i="1">
                                      <a:solidFill>
                                        <a:srgbClr val="000000"/>
                                      </a:solidFill>
                                      <a:latin typeface="Cambria Math" panose="02040503050406030204" pitchFamily="18" charset="0"/>
                                      <a:ea typeface="Cambria Math" panose="02040503050406030204" pitchFamily="18" charset="0"/>
                                    </a:rPr>
                                    <m:t>Z</m:t>
                                  </m:r>
                                </m:e>
                                <m:sub>
                                  <m:r>
                                    <a:rPr kumimoji="1" lang="en-US" altLang="ko-KR" sz="1328" b="1" i="1">
                                      <a:solidFill>
                                        <a:srgbClr val="000000"/>
                                      </a:solidFill>
                                      <a:latin typeface="Cambria Math" panose="02040503050406030204" pitchFamily="18" charset="0"/>
                                      <a:ea typeface="Cambria Math" panose="02040503050406030204" pitchFamily="18" charset="0"/>
                                    </a:rPr>
                                    <m:t>2</m:t>
                                  </m:r>
                                </m:sub>
                              </m:sSub>
                            </m:sup>
                          </m:sSup>
                        </m:den>
                      </m:f>
                    </m:oMath>
                  </m:oMathPara>
                </a14:m>
                <a:endParaRPr kumimoji="1" lang="ko-KR" altLang="en-US" sz="1328" b="1">
                  <a:solidFill>
                    <a:srgbClr val="FFFFFF"/>
                  </a:solidFill>
                  <a:latin typeface="Candara" pitchFamily="34" charset="0"/>
                  <a:ea typeface="굴림" pitchFamily="50" charset="-127"/>
                </a:endParaRPr>
              </a:p>
            </p:txBody>
          </p:sp>
        </mc:Choice>
        <mc:Fallback xmlns="">
          <p:sp>
            <p:nvSpPr>
              <p:cNvPr id="133" name="직사각형 132">
                <a:extLst>
                  <a:ext uri="{FF2B5EF4-FFF2-40B4-BE49-F238E27FC236}">
                    <a16:creationId xmlns:a16="http://schemas.microsoft.com/office/drawing/2014/main" id="{82800006-C627-4655-85C8-57D4507D3C25}"/>
                  </a:ext>
                </a:extLst>
              </p:cNvPr>
              <p:cNvSpPr>
                <a:spLocks noRot="1" noChangeAspect="1" noMove="1" noResize="1" noEditPoints="1" noAdjustHandles="1" noChangeArrowheads="1" noChangeShapeType="1" noTextEdit="1"/>
              </p:cNvSpPr>
              <p:nvPr/>
            </p:nvSpPr>
            <p:spPr>
              <a:xfrm>
                <a:off x="6165640" y="4025366"/>
                <a:ext cx="829319" cy="480003"/>
              </a:xfrm>
              <a:prstGeom prst="rect">
                <a:avLst/>
              </a:prstGeom>
              <a:blipFill>
                <a:blip r:embed="rId11"/>
                <a:stretch>
                  <a:fillRect b="-2532"/>
                </a:stretch>
              </a:blipFill>
            </p:spPr>
            <p:txBody>
              <a:bodyPr/>
              <a:lstStyle/>
              <a:p>
                <a:r>
                  <a:rPr lang="ko-KR" altLang="en-US">
                    <a:noFill/>
                  </a:rPr>
                  <a:t> </a:t>
                </a:r>
              </a:p>
            </p:txBody>
          </p:sp>
        </mc:Fallback>
      </mc:AlternateContent>
      <p:cxnSp>
        <p:nvCxnSpPr>
          <p:cNvPr id="134" name="직선 화살표 연결선 133">
            <a:extLst>
              <a:ext uri="{FF2B5EF4-FFF2-40B4-BE49-F238E27FC236}">
                <a16:creationId xmlns:a16="http://schemas.microsoft.com/office/drawing/2014/main" id="{07FB2A0D-4FE8-4458-925F-B26BA7C45678}"/>
              </a:ext>
            </a:extLst>
          </p:cNvPr>
          <p:cNvCxnSpPr>
            <a:cxnSpLocks/>
          </p:cNvCxnSpPr>
          <p:nvPr/>
        </p:nvCxnSpPr>
        <p:spPr>
          <a:xfrm>
            <a:off x="4405207" y="3597863"/>
            <a:ext cx="366937" cy="37939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E113E6D0-0681-4CE8-AC15-E5D4FE493941}"/>
                  </a:ext>
                </a:extLst>
              </p:cNvPr>
              <p:cNvSpPr txBox="1"/>
              <p:nvPr/>
            </p:nvSpPr>
            <p:spPr>
              <a:xfrm>
                <a:off x="3983598" y="3247427"/>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W</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137" name="TextBox 136">
                <a:extLst>
                  <a:ext uri="{FF2B5EF4-FFF2-40B4-BE49-F238E27FC236}">
                    <a16:creationId xmlns:a16="http://schemas.microsoft.com/office/drawing/2014/main" id="{E113E6D0-0681-4CE8-AC15-E5D4FE493941}"/>
                  </a:ext>
                </a:extLst>
              </p:cNvPr>
              <p:cNvSpPr txBox="1">
                <a:spLocks noRot="1" noChangeAspect="1" noMove="1" noResize="1" noEditPoints="1" noAdjustHandles="1" noChangeArrowheads="1" noChangeShapeType="1" noTextEdit="1"/>
              </p:cNvSpPr>
              <p:nvPr/>
            </p:nvSpPr>
            <p:spPr>
              <a:xfrm>
                <a:off x="3983598" y="3247427"/>
                <a:ext cx="366767" cy="384401"/>
              </a:xfrm>
              <a:prstGeom prst="rect">
                <a:avLst/>
              </a:prstGeom>
              <a:blipFill>
                <a:blip r:embed="rId12"/>
                <a:stretch>
                  <a:fillRect r="-22951"/>
                </a:stretch>
              </a:blipFill>
            </p:spPr>
            <p:txBody>
              <a:bodyPr/>
              <a:lstStyle/>
              <a:p>
                <a:r>
                  <a:rPr lang="ko-KR" altLang="en-US">
                    <a:noFill/>
                  </a:rPr>
                  <a:t> </a:t>
                </a:r>
              </a:p>
            </p:txBody>
          </p:sp>
        </mc:Fallback>
      </mc:AlternateContent>
      <p:cxnSp>
        <p:nvCxnSpPr>
          <p:cNvPr id="139" name="직선 화살표 연결선 138">
            <a:extLst>
              <a:ext uri="{FF2B5EF4-FFF2-40B4-BE49-F238E27FC236}">
                <a16:creationId xmlns:a16="http://schemas.microsoft.com/office/drawing/2014/main" id="{3696BAE8-709E-4421-A008-7C8A7B8C1E14}"/>
              </a:ext>
            </a:extLst>
          </p:cNvPr>
          <p:cNvCxnSpPr>
            <a:cxnSpLocks/>
          </p:cNvCxnSpPr>
          <p:nvPr/>
        </p:nvCxnSpPr>
        <p:spPr>
          <a:xfrm flipV="1">
            <a:off x="4473327" y="4550231"/>
            <a:ext cx="374506" cy="40527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0" name="TextBox 139">
                <a:extLst>
                  <a:ext uri="{FF2B5EF4-FFF2-40B4-BE49-F238E27FC236}">
                    <a16:creationId xmlns:a16="http://schemas.microsoft.com/office/drawing/2014/main" id="{2E01E0B2-F93A-4470-B5A0-F07B2C42BE6E}"/>
                  </a:ext>
                </a:extLst>
              </p:cNvPr>
              <p:cNvSpPr txBox="1"/>
              <p:nvPr/>
            </p:nvSpPr>
            <p:spPr>
              <a:xfrm>
                <a:off x="4152541" y="4819258"/>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b</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140" name="TextBox 139">
                <a:extLst>
                  <a:ext uri="{FF2B5EF4-FFF2-40B4-BE49-F238E27FC236}">
                    <a16:creationId xmlns:a16="http://schemas.microsoft.com/office/drawing/2014/main" id="{2E01E0B2-F93A-4470-B5A0-F07B2C42BE6E}"/>
                  </a:ext>
                </a:extLst>
              </p:cNvPr>
              <p:cNvSpPr txBox="1">
                <a:spLocks noRot="1" noChangeAspect="1" noMove="1" noResize="1" noEditPoints="1" noAdjustHandles="1" noChangeArrowheads="1" noChangeShapeType="1" noTextEdit="1"/>
              </p:cNvSpPr>
              <p:nvPr/>
            </p:nvSpPr>
            <p:spPr>
              <a:xfrm>
                <a:off x="4152541" y="4819258"/>
                <a:ext cx="366767" cy="384401"/>
              </a:xfrm>
              <a:prstGeom prst="rect">
                <a:avLst/>
              </a:prstGeom>
              <a:blipFill>
                <a:blip r:embed="rId13"/>
                <a:stretch>
                  <a:fillRect r="-6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253E133B-14B1-4AF7-A84B-B6C84F38F508}"/>
                  </a:ext>
                </a:extLst>
              </p:cNvPr>
              <p:cNvSpPr txBox="1"/>
              <p:nvPr/>
            </p:nvSpPr>
            <p:spPr>
              <a:xfrm>
                <a:off x="4079624" y="4270836"/>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A</m:t>
                          </m:r>
                        </m:e>
                        <m:sub>
                          <m:r>
                            <a:rPr kumimoji="1" lang="en-US" altLang="ko-KR" sz="1898" i="1">
                              <a:solidFill>
                                <a:srgbClr val="000000"/>
                              </a:solidFill>
                              <a:latin typeface="Cambria Math" panose="02040503050406030204" pitchFamily="18" charset="0"/>
                            </a:rPr>
                            <m:t>1</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142" name="TextBox 141">
                <a:extLst>
                  <a:ext uri="{FF2B5EF4-FFF2-40B4-BE49-F238E27FC236}">
                    <a16:creationId xmlns:a16="http://schemas.microsoft.com/office/drawing/2014/main" id="{253E133B-14B1-4AF7-A84B-B6C84F38F508}"/>
                  </a:ext>
                </a:extLst>
              </p:cNvPr>
              <p:cNvSpPr txBox="1">
                <a:spLocks noRot="1" noChangeAspect="1" noMove="1" noResize="1" noEditPoints="1" noAdjustHandles="1" noChangeArrowheads="1" noChangeShapeType="1" noTextEdit="1"/>
              </p:cNvSpPr>
              <p:nvPr/>
            </p:nvSpPr>
            <p:spPr>
              <a:xfrm>
                <a:off x="4079624" y="4270836"/>
                <a:ext cx="366767" cy="384401"/>
              </a:xfrm>
              <a:prstGeom prst="rect">
                <a:avLst/>
              </a:prstGeom>
              <a:blipFill>
                <a:blip r:embed="rId14"/>
                <a:stretch>
                  <a:fillRect r="-11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3" name="TextBox 142">
                <a:extLst>
                  <a:ext uri="{FF2B5EF4-FFF2-40B4-BE49-F238E27FC236}">
                    <a16:creationId xmlns:a16="http://schemas.microsoft.com/office/drawing/2014/main" id="{FAD94D31-C465-4D26-B426-8A6BFEFED0D8}"/>
                  </a:ext>
                </a:extLst>
              </p:cNvPr>
              <p:cNvSpPr txBox="1"/>
              <p:nvPr/>
            </p:nvSpPr>
            <p:spPr>
              <a:xfrm>
                <a:off x="5675287" y="4240348"/>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Z</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143" name="TextBox 142">
                <a:extLst>
                  <a:ext uri="{FF2B5EF4-FFF2-40B4-BE49-F238E27FC236}">
                    <a16:creationId xmlns:a16="http://schemas.microsoft.com/office/drawing/2014/main" id="{FAD94D31-C465-4D26-B426-8A6BFEFED0D8}"/>
                  </a:ext>
                </a:extLst>
              </p:cNvPr>
              <p:cNvSpPr txBox="1">
                <a:spLocks noRot="1" noChangeAspect="1" noMove="1" noResize="1" noEditPoints="1" noAdjustHandles="1" noChangeArrowheads="1" noChangeShapeType="1" noTextEdit="1"/>
              </p:cNvSpPr>
              <p:nvPr/>
            </p:nvSpPr>
            <p:spPr>
              <a:xfrm>
                <a:off x="5675287" y="4240348"/>
                <a:ext cx="366767" cy="384401"/>
              </a:xfrm>
              <a:prstGeom prst="rect">
                <a:avLst/>
              </a:prstGeom>
              <a:blipFill>
                <a:blip r:embed="rId15"/>
                <a:stretch>
                  <a:fillRect r="-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5" name="TextBox 144">
                <a:extLst>
                  <a:ext uri="{FF2B5EF4-FFF2-40B4-BE49-F238E27FC236}">
                    <a16:creationId xmlns:a16="http://schemas.microsoft.com/office/drawing/2014/main" id="{FA9C14A6-AC62-4587-BC80-921C97529930}"/>
                  </a:ext>
                </a:extLst>
              </p:cNvPr>
              <p:cNvSpPr txBox="1"/>
              <p:nvPr/>
            </p:nvSpPr>
            <p:spPr>
              <a:xfrm>
                <a:off x="7153722" y="4236595"/>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A</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145" name="TextBox 144">
                <a:extLst>
                  <a:ext uri="{FF2B5EF4-FFF2-40B4-BE49-F238E27FC236}">
                    <a16:creationId xmlns:a16="http://schemas.microsoft.com/office/drawing/2014/main" id="{FA9C14A6-AC62-4587-BC80-921C97529930}"/>
                  </a:ext>
                </a:extLst>
              </p:cNvPr>
              <p:cNvSpPr txBox="1">
                <a:spLocks noRot="1" noChangeAspect="1" noMove="1" noResize="1" noEditPoints="1" noAdjustHandles="1" noChangeArrowheads="1" noChangeShapeType="1" noTextEdit="1"/>
              </p:cNvSpPr>
              <p:nvPr/>
            </p:nvSpPr>
            <p:spPr>
              <a:xfrm>
                <a:off x="7153722" y="4236595"/>
                <a:ext cx="366767" cy="384401"/>
              </a:xfrm>
              <a:prstGeom prst="rect">
                <a:avLst/>
              </a:prstGeom>
              <a:blipFill>
                <a:blip r:embed="rId16"/>
                <a:stretch>
                  <a:fillRect r="-11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EB59C57-7456-46BB-BFE9-6F9B29CEB6E9}"/>
                  </a:ext>
                </a:extLst>
              </p:cNvPr>
              <p:cNvSpPr txBox="1"/>
              <p:nvPr/>
            </p:nvSpPr>
            <p:spPr>
              <a:xfrm>
                <a:off x="545052" y="1043849"/>
                <a:ext cx="4536242" cy="400110"/>
              </a:xfrm>
              <a:prstGeom prst="rect">
                <a:avLst/>
              </a:prstGeom>
              <a:noFill/>
            </p:spPr>
            <p:txBody>
              <a:bodyPr wrap="none" rtlCol="0">
                <a:spAutoFit/>
              </a:bodyPr>
              <a:lstStyle/>
              <a:p>
                <a:pPr lvl="0"/>
                <a:r>
                  <a:rPr kumimoji="1" lang="ko-KR" altLang="en-US" sz="2000" b="1">
                    <a:solidFill>
                      <a:srgbClr val="000000"/>
                    </a:solidFill>
                    <a:latin typeface="+mj-ea"/>
                    <a:ea typeface="+mj-ea"/>
                  </a:rPr>
                  <a:t>절편 </a:t>
                </a:r>
                <a14:m>
                  <m:oMath xmlns:m="http://schemas.openxmlformats.org/officeDocument/2006/math">
                    <m:sSub>
                      <m:sSubPr>
                        <m:ctrlPr>
                          <a:rPr lang="en-US" altLang="ko-KR" sz="2000" b="1" i="1">
                            <a:solidFill>
                              <a:srgbClr val="000000"/>
                            </a:solidFill>
                            <a:latin typeface="Cambria Math" panose="02040503050406030204" pitchFamily="18" charset="0"/>
                            <a:ea typeface="+mj-ea"/>
                          </a:rPr>
                        </m:ctrlPr>
                      </m:sSubPr>
                      <m:e>
                        <m:r>
                          <a:rPr lang="en-US" altLang="ko-KR" sz="2000" b="1" i="1">
                            <a:solidFill>
                              <a:srgbClr val="000000"/>
                            </a:solidFill>
                            <a:latin typeface="Cambria Math" panose="02040503050406030204" pitchFamily="18" charset="0"/>
                            <a:ea typeface="+mj-ea"/>
                          </a:rPr>
                          <m:t>𝒃</m:t>
                        </m:r>
                      </m:e>
                      <m:sub>
                        <m:r>
                          <a:rPr lang="en-US" altLang="ko-KR" sz="2000" b="1" i="1">
                            <a:solidFill>
                              <a:srgbClr val="000000"/>
                            </a:solidFill>
                            <a:latin typeface="Cambria Math" panose="02040503050406030204" pitchFamily="18" charset="0"/>
                            <a:ea typeface="+mj-ea"/>
                          </a:rPr>
                          <m:t>𝟐</m:t>
                        </m:r>
                      </m:sub>
                    </m:sSub>
                    <m:r>
                      <a:rPr lang="en-US" altLang="ko-KR" sz="2000" b="1" i="1">
                        <a:solidFill>
                          <a:srgbClr val="000000"/>
                        </a:solidFill>
                        <a:latin typeface="Cambria Math" panose="02040503050406030204" pitchFamily="18" charset="0"/>
                        <a:ea typeface="+mj-ea"/>
                      </a:rPr>
                      <m:t> </m:t>
                    </m:r>
                  </m:oMath>
                </a14:m>
                <a:r>
                  <a:rPr kumimoji="1" lang="ko-KR" altLang="en-US" sz="2000" b="1">
                    <a:solidFill>
                      <a:srgbClr val="000000"/>
                    </a:solidFill>
                    <a:latin typeface="+mj-ea"/>
                    <a:ea typeface="+mj-ea"/>
                  </a:rPr>
                  <a:t>대하여 손실 함수를 미분한다</a:t>
                </a:r>
                <a:r>
                  <a:rPr kumimoji="1" lang="en-US" altLang="ko-KR" sz="2000" b="1">
                    <a:solidFill>
                      <a:srgbClr val="000000"/>
                    </a:solidFill>
                    <a:latin typeface="+mj-ea"/>
                    <a:ea typeface="+mj-ea"/>
                  </a:rPr>
                  <a:t>.</a:t>
                </a:r>
                <a:endParaRPr kumimoji="1" lang="ko-KR" altLang="en-US" sz="2000" b="1">
                  <a:solidFill>
                    <a:srgbClr val="000000"/>
                  </a:solidFill>
                  <a:latin typeface="+mj-ea"/>
                  <a:ea typeface="+mj-ea"/>
                </a:endParaRPr>
              </a:p>
            </p:txBody>
          </p:sp>
        </mc:Choice>
        <mc:Fallback xmlns="">
          <p:sp>
            <p:nvSpPr>
              <p:cNvPr id="41" name="TextBox 40">
                <a:extLst>
                  <a:ext uri="{FF2B5EF4-FFF2-40B4-BE49-F238E27FC236}">
                    <a16:creationId xmlns:a16="http://schemas.microsoft.com/office/drawing/2014/main" id="{7EB59C57-7456-46BB-BFE9-6F9B29CEB6E9}"/>
                  </a:ext>
                </a:extLst>
              </p:cNvPr>
              <p:cNvSpPr txBox="1">
                <a:spLocks noRot="1" noChangeAspect="1" noMove="1" noResize="1" noEditPoints="1" noAdjustHandles="1" noChangeArrowheads="1" noChangeShapeType="1" noTextEdit="1"/>
              </p:cNvSpPr>
              <p:nvPr/>
            </p:nvSpPr>
            <p:spPr>
              <a:xfrm>
                <a:off x="545052" y="1043849"/>
                <a:ext cx="4536242" cy="400110"/>
              </a:xfrm>
              <a:prstGeom prst="rect">
                <a:avLst/>
              </a:prstGeom>
              <a:blipFill>
                <a:blip r:embed="rId17"/>
                <a:stretch>
                  <a:fillRect l="-1342" t="-7576" r="-537" b="-2575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5BD3A56-2477-40AA-9701-DA9A0B1E8774}"/>
                  </a:ext>
                </a:extLst>
              </p:cNvPr>
              <p:cNvSpPr txBox="1"/>
              <p:nvPr/>
            </p:nvSpPr>
            <p:spPr>
              <a:xfrm>
                <a:off x="1279282" y="1916832"/>
                <a:ext cx="2090508" cy="723211"/>
              </a:xfrm>
              <a:prstGeom prst="rect">
                <a:avLst/>
              </a:prstGeom>
              <a:noFill/>
            </p:spPr>
            <p:txBody>
              <a:bodyPr wrap="none" lIns="0" tIns="0" rIns="0" bIns="0"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f>
                        <m:fPr>
                          <m:ctrlPr>
                            <a:rPr kumimoji="1" lang="en-US" altLang="ko-KR" sz="2277" b="1" i="1">
                              <a:solidFill>
                                <a:srgbClr val="000000"/>
                              </a:solidFill>
                              <a:latin typeface="Cambria Math" panose="02040503050406030204" pitchFamily="18" charset="0"/>
                            </a:rPr>
                          </m:ctrlPr>
                        </m:fPr>
                        <m:num>
                          <m:r>
                            <a:rPr kumimoji="1" lang="en-US" altLang="ko-KR" sz="2277" b="1" i="1">
                              <a:solidFill>
                                <a:srgbClr val="000000"/>
                              </a:solidFill>
                              <a:latin typeface="Cambria Math" panose="02040503050406030204" pitchFamily="18" charset="0"/>
                            </a:rPr>
                            <m:t>𝝏</m:t>
                          </m:r>
                          <m:r>
                            <a:rPr kumimoji="1" lang="en-US" altLang="ko-KR" sz="2277" b="1" i="1">
                              <a:solidFill>
                                <a:srgbClr val="000000"/>
                              </a:solidFill>
                              <a:latin typeface="Cambria Math" panose="02040503050406030204" pitchFamily="18" charset="0"/>
                            </a:rPr>
                            <m:t>𝑳</m:t>
                          </m:r>
                        </m:num>
                        <m:den>
                          <m:r>
                            <a:rPr kumimoji="1" lang="en-US" altLang="ko-KR" sz="2277" b="1" i="1">
                              <a:solidFill>
                                <a:srgbClr val="000000"/>
                              </a:solidFill>
                              <a:latin typeface="Cambria Math" panose="02040503050406030204" pitchFamily="18" charset="0"/>
                            </a:rPr>
                            <m:t>𝝏</m:t>
                          </m:r>
                          <m:sSub>
                            <m:sSubPr>
                              <m:ctrlPr>
                                <a:rPr kumimoji="1" lang="en-US" altLang="ko-KR" sz="2277" b="1" i="1">
                                  <a:solidFill>
                                    <a:srgbClr val="000000"/>
                                  </a:solidFill>
                                  <a:latin typeface="Cambria Math" panose="02040503050406030204" pitchFamily="18" charset="0"/>
                                </a:rPr>
                              </m:ctrlPr>
                            </m:sSubPr>
                            <m:e>
                              <m:r>
                                <a:rPr kumimoji="1" lang="en-US" altLang="ko-KR" sz="2277" b="1" i="1">
                                  <a:solidFill>
                                    <a:srgbClr val="000000"/>
                                  </a:solidFill>
                                  <a:latin typeface="Cambria Math" panose="02040503050406030204" pitchFamily="18" charset="0"/>
                                </a:rPr>
                                <m:t>𝒃</m:t>
                              </m:r>
                            </m:e>
                            <m:sub>
                              <m:r>
                                <a:rPr kumimoji="1" lang="en-US" altLang="ko-KR" sz="2277" b="1" i="1">
                                  <a:solidFill>
                                    <a:srgbClr val="000000"/>
                                  </a:solidFill>
                                  <a:latin typeface="Cambria Math" panose="02040503050406030204" pitchFamily="18" charset="0"/>
                                </a:rPr>
                                <m:t>𝟐</m:t>
                              </m:r>
                            </m:sub>
                          </m:sSub>
                        </m:den>
                      </m:f>
                      <m:r>
                        <a:rPr kumimoji="1" lang="en-US" altLang="ko-KR" sz="2277" b="1" i="1">
                          <a:solidFill>
                            <a:srgbClr val="000000"/>
                          </a:solidFill>
                          <a:latin typeface="Cambria Math" panose="02040503050406030204" pitchFamily="18" charset="0"/>
                        </a:rPr>
                        <m:t>=</m:t>
                      </m:r>
                      <m:f>
                        <m:fPr>
                          <m:ctrlPr>
                            <a:rPr kumimoji="1" lang="en-US" altLang="ko-KR" sz="2277" b="1" i="1">
                              <a:solidFill>
                                <a:srgbClr val="000000"/>
                              </a:solidFill>
                              <a:latin typeface="Cambria Math" panose="02040503050406030204" pitchFamily="18" charset="0"/>
                            </a:rPr>
                          </m:ctrlPr>
                        </m:fPr>
                        <m:num>
                          <m:r>
                            <a:rPr kumimoji="1" lang="en-US" altLang="ko-KR" sz="2277" b="1" i="1">
                              <a:solidFill>
                                <a:srgbClr val="000000"/>
                              </a:solidFill>
                              <a:latin typeface="Cambria Math" panose="02040503050406030204" pitchFamily="18" charset="0"/>
                            </a:rPr>
                            <m:t>𝝏</m:t>
                          </m:r>
                          <m:r>
                            <a:rPr kumimoji="1" lang="en-US" altLang="ko-KR" sz="2277" b="1" i="1">
                              <a:solidFill>
                                <a:srgbClr val="000000"/>
                              </a:solidFill>
                              <a:latin typeface="Cambria Math" panose="02040503050406030204" pitchFamily="18" charset="0"/>
                            </a:rPr>
                            <m:t>𝑳</m:t>
                          </m:r>
                        </m:num>
                        <m:den>
                          <m:r>
                            <a:rPr kumimoji="1" lang="en-US" altLang="ko-KR" sz="2277" b="1" i="1">
                              <a:solidFill>
                                <a:srgbClr val="000000"/>
                              </a:solidFill>
                              <a:latin typeface="Cambria Math" panose="02040503050406030204" pitchFamily="18" charset="0"/>
                            </a:rPr>
                            <m:t>𝝏</m:t>
                          </m:r>
                          <m:sSub>
                            <m:sSubPr>
                              <m:ctrlPr>
                                <a:rPr kumimoji="1" lang="en-US" altLang="ko-KR" sz="2277" b="1" i="1">
                                  <a:solidFill>
                                    <a:srgbClr val="000000"/>
                                  </a:solidFill>
                                  <a:latin typeface="Cambria Math" panose="02040503050406030204" pitchFamily="18" charset="0"/>
                                </a:rPr>
                              </m:ctrlPr>
                            </m:sSubPr>
                            <m:e>
                              <m:r>
                                <a:rPr kumimoji="1" lang="en-US" altLang="ko-KR" sz="2277" b="1" i="1">
                                  <a:solidFill>
                                    <a:srgbClr val="000000"/>
                                  </a:solidFill>
                                  <a:latin typeface="Cambria Math" panose="02040503050406030204" pitchFamily="18" charset="0"/>
                                </a:rPr>
                                <m:t>𝒁</m:t>
                              </m:r>
                            </m:e>
                            <m:sub>
                              <m:r>
                                <a:rPr kumimoji="1" lang="en-US" altLang="ko-KR" sz="2277" b="1" i="1">
                                  <a:solidFill>
                                    <a:srgbClr val="000000"/>
                                  </a:solidFill>
                                  <a:latin typeface="Cambria Math" panose="02040503050406030204" pitchFamily="18" charset="0"/>
                                </a:rPr>
                                <m:t>𝟐</m:t>
                              </m:r>
                            </m:sub>
                          </m:sSub>
                        </m:den>
                      </m:f>
                      <m:f>
                        <m:fPr>
                          <m:ctrlPr>
                            <a:rPr kumimoji="1" lang="en-US" altLang="ko-KR" sz="2277" b="1" i="1">
                              <a:solidFill>
                                <a:srgbClr val="000000"/>
                              </a:solidFill>
                              <a:latin typeface="Cambria Math" panose="02040503050406030204" pitchFamily="18" charset="0"/>
                            </a:rPr>
                          </m:ctrlPr>
                        </m:fPr>
                        <m:num>
                          <m:r>
                            <a:rPr kumimoji="1" lang="en-US" altLang="ko-KR" sz="2277" b="1" i="1">
                              <a:solidFill>
                                <a:srgbClr val="000000"/>
                              </a:solidFill>
                              <a:latin typeface="Cambria Math" panose="02040503050406030204" pitchFamily="18" charset="0"/>
                            </a:rPr>
                            <m:t>𝝏</m:t>
                          </m:r>
                          <m:sSub>
                            <m:sSubPr>
                              <m:ctrlPr>
                                <a:rPr kumimoji="1" lang="en-US" altLang="ko-KR" sz="2277" b="1" i="1">
                                  <a:solidFill>
                                    <a:srgbClr val="000000"/>
                                  </a:solidFill>
                                  <a:latin typeface="Cambria Math" panose="02040503050406030204" pitchFamily="18" charset="0"/>
                                </a:rPr>
                              </m:ctrlPr>
                            </m:sSubPr>
                            <m:e>
                              <m:r>
                                <a:rPr kumimoji="1" lang="en-US" altLang="ko-KR" sz="2277" b="1" i="1">
                                  <a:solidFill>
                                    <a:srgbClr val="000000"/>
                                  </a:solidFill>
                                  <a:latin typeface="Cambria Math" panose="02040503050406030204" pitchFamily="18" charset="0"/>
                                </a:rPr>
                                <m:t>𝒁</m:t>
                              </m:r>
                            </m:e>
                            <m:sub>
                              <m:r>
                                <a:rPr kumimoji="1" lang="en-US" altLang="ko-KR" sz="2277" b="1" i="1">
                                  <a:solidFill>
                                    <a:srgbClr val="000000"/>
                                  </a:solidFill>
                                  <a:latin typeface="Cambria Math" panose="02040503050406030204" pitchFamily="18" charset="0"/>
                                </a:rPr>
                                <m:t>𝟐</m:t>
                              </m:r>
                            </m:sub>
                          </m:sSub>
                        </m:num>
                        <m:den>
                          <m:r>
                            <a:rPr kumimoji="1" lang="en-US" altLang="ko-KR" sz="2277" b="1" i="1">
                              <a:solidFill>
                                <a:srgbClr val="000000"/>
                              </a:solidFill>
                              <a:latin typeface="Cambria Math" panose="02040503050406030204" pitchFamily="18" charset="0"/>
                            </a:rPr>
                            <m:t>𝝏</m:t>
                          </m:r>
                          <m:sSub>
                            <m:sSubPr>
                              <m:ctrlPr>
                                <a:rPr kumimoji="1" lang="en-US" altLang="ko-KR" sz="2277" b="1" i="1">
                                  <a:solidFill>
                                    <a:srgbClr val="000000"/>
                                  </a:solidFill>
                                  <a:latin typeface="Cambria Math" panose="02040503050406030204" pitchFamily="18" charset="0"/>
                                </a:rPr>
                              </m:ctrlPr>
                            </m:sSubPr>
                            <m:e>
                              <m:r>
                                <a:rPr lang="en-US" altLang="ko-KR" sz="2277" b="1" i="1">
                                  <a:solidFill>
                                    <a:srgbClr val="000000"/>
                                  </a:solidFill>
                                  <a:latin typeface="Cambria Math" panose="02040503050406030204" pitchFamily="18" charset="0"/>
                                </a:rPr>
                                <m:t>𝒃</m:t>
                              </m:r>
                            </m:e>
                            <m:sub>
                              <m:r>
                                <a:rPr kumimoji="1" lang="en-US" altLang="ko-KR" sz="2277" b="1" i="1">
                                  <a:solidFill>
                                    <a:srgbClr val="000000"/>
                                  </a:solidFill>
                                  <a:latin typeface="Cambria Math" panose="02040503050406030204" pitchFamily="18" charset="0"/>
                                </a:rPr>
                                <m:t>𝟐</m:t>
                              </m:r>
                            </m:sub>
                          </m:sSub>
                        </m:den>
                      </m:f>
                    </m:oMath>
                  </m:oMathPara>
                </a14:m>
                <a:endParaRPr kumimoji="1" lang="ko-KR" altLang="en-US" sz="2277" b="1" i="1">
                  <a:solidFill>
                    <a:srgbClr val="000000"/>
                  </a:solidFill>
                  <a:latin typeface="Consolas" panose="020B0609020204030204" pitchFamily="49" charset="0"/>
                </a:endParaRPr>
              </a:p>
            </p:txBody>
          </p:sp>
        </mc:Choice>
        <mc:Fallback xmlns="">
          <p:sp>
            <p:nvSpPr>
              <p:cNvPr id="42" name="TextBox 41">
                <a:extLst>
                  <a:ext uri="{FF2B5EF4-FFF2-40B4-BE49-F238E27FC236}">
                    <a16:creationId xmlns:a16="http://schemas.microsoft.com/office/drawing/2014/main" id="{75BD3A56-2477-40AA-9701-DA9A0B1E8774}"/>
                  </a:ext>
                </a:extLst>
              </p:cNvPr>
              <p:cNvSpPr txBox="1">
                <a:spLocks noRot="1" noChangeAspect="1" noMove="1" noResize="1" noEditPoints="1" noAdjustHandles="1" noChangeArrowheads="1" noChangeShapeType="1" noTextEdit="1"/>
              </p:cNvSpPr>
              <p:nvPr/>
            </p:nvSpPr>
            <p:spPr>
              <a:xfrm>
                <a:off x="1279282" y="1916832"/>
                <a:ext cx="2090508" cy="723211"/>
              </a:xfrm>
              <a:prstGeom prst="rect">
                <a:avLst/>
              </a:prstGeom>
              <a:blipFill>
                <a:blip r:embed="rId1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BE0E9334-7EA9-4D89-B1CA-B781F31ABD1F}"/>
                  </a:ext>
                </a:extLst>
              </p:cNvPr>
              <p:cNvSpPr txBox="1"/>
              <p:nvPr/>
            </p:nvSpPr>
            <p:spPr>
              <a:xfrm>
                <a:off x="5889887" y="5083810"/>
                <a:ext cx="1747530" cy="603691"/>
              </a:xfrm>
              <a:prstGeom prst="rect">
                <a:avLst/>
              </a:prstGeom>
              <a:noFill/>
            </p:spPr>
            <p:txBody>
              <a:bodyPr wrap="none" lIns="0" tIns="0" rIns="0" bIns="0"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r>
                            <a:rPr kumimoji="1" lang="en-US" altLang="ko-KR" sz="1898" i="1">
                              <a:solidFill>
                                <a:srgbClr val="000000"/>
                              </a:solidFill>
                              <a:latin typeface="Cambria Math" panose="02040503050406030204" pitchFamily="18" charset="0"/>
                            </a:rPr>
                            <m:t>𝐿</m:t>
                          </m:r>
                        </m:num>
                        <m:den>
                          <m:r>
                            <a:rPr kumimoji="1" lang="en-US" altLang="ko-KR" sz="1898" i="1">
                              <a:solidFill>
                                <a:srgbClr val="000000"/>
                              </a:solidFill>
                              <a:latin typeface="Cambria Math" panose="02040503050406030204" pitchFamily="18" charset="0"/>
                            </a:rPr>
                            <m:t>𝜕</m:t>
                          </m:r>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Z</m:t>
                              </m:r>
                            </m:e>
                            <m:sub>
                              <m:r>
                                <a:rPr kumimoji="1" lang="en-US" altLang="ko-KR" sz="1898" i="1">
                                  <a:solidFill>
                                    <a:srgbClr val="000000"/>
                                  </a:solidFill>
                                  <a:latin typeface="Cambria Math" panose="02040503050406030204" pitchFamily="18" charset="0"/>
                                </a:rPr>
                                <m:t>2</m:t>
                              </m:r>
                            </m:sub>
                          </m:sSub>
                        </m:den>
                      </m:f>
                      <m:r>
                        <a:rPr kumimoji="1" lang="en-US" altLang="ko-KR" sz="1898">
                          <a:solidFill>
                            <a:srgbClr val="000000"/>
                          </a:solidFill>
                          <a:latin typeface="Cambria Math" panose="02040503050406030204" pitchFamily="18" charset="0"/>
                        </a:rPr>
                        <m:t>=</m:t>
                      </m:r>
                      <m:d>
                        <m:dPr>
                          <m:ctrlPr>
                            <a:rPr kumimoji="1" lang="en-US" altLang="ko-KR" sz="1898" i="1">
                              <a:solidFill>
                                <a:srgbClr val="000000"/>
                              </a:solidFill>
                              <a:latin typeface="Cambria Math" panose="02040503050406030204" pitchFamily="18" charset="0"/>
                            </a:rPr>
                          </m:ctrlPr>
                        </m:dPr>
                        <m:e>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A</m:t>
                              </m:r>
                            </m:e>
                            <m:sub>
                              <m:r>
                                <a:rPr kumimoji="1" lang="en-US" altLang="ko-KR" sz="1898" i="1">
                                  <a:solidFill>
                                    <a:srgbClr val="000000"/>
                                  </a:solidFill>
                                  <a:latin typeface="Cambria Math" panose="02040503050406030204" pitchFamily="18" charset="0"/>
                                </a:rPr>
                                <m:t>2</m:t>
                              </m:r>
                            </m:sub>
                          </m:sSub>
                          <m:r>
                            <a:rPr kumimoji="1" lang="en-US" altLang="ko-KR" sz="1898" i="1">
                              <a:solidFill>
                                <a:srgbClr val="000000"/>
                              </a:solidFill>
                              <a:latin typeface="Cambria Math" panose="02040503050406030204" pitchFamily="18" charset="0"/>
                            </a:rPr>
                            <m:t>−</m:t>
                          </m:r>
                          <m:r>
                            <a:rPr kumimoji="1" lang="en-US" altLang="ko-KR" sz="1898" i="1">
                              <a:solidFill>
                                <a:srgbClr val="000000"/>
                              </a:solidFill>
                              <a:latin typeface="Cambria Math" panose="02040503050406030204" pitchFamily="18" charset="0"/>
                            </a:rPr>
                            <m:t>𝑌</m:t>
                          </m:r>
                        </m:e>
                      </m:d>
                    </m:oMath>
                  </m:oMathPara>
                </a14:m>
                <a:endParaRPr kumimoji="1" lang="ko-KR" altLang="en-US" sz="1898">
                  <a:solidFill>
                    <a:srgbClr val="000000"/>
                  </a:solidFill>
                  <a:latin typeface="Consolas" panose="020B0609020204030204" pitchFamily="49" charset="0"/>
                  <a:ea typeface="굴림" pitchFamily="50" charset="-127"/>
                </a:endParaRPr>
              </a:p>
            </p:txBody>
          </p:sp>
        </mc:Choice>
        <mc:Fallback xmlns="">
          <p:sp>
            <p:nvSpPr>
              <p:cNvPr id="43" name="TextBox 42">
                <a:extLst>
                  <a:ext uri="{FF2B5EF4-FFF2-40B4-BE49-F238E27FC236}">
                    <a16:creationId xmlns:a16="http://schemas.microsoft.com/office/drawing/2014/main" id="{BE0E9334-7EA9-4D89-B1CA-B781F31ABD1F}"/>
                  </a:ext>
                </a:extLst>
              </p:cNvPr>
              <p:cNvSpPr txBox="1">
                <a:spLocks noRot="1" noChangeAspect="1" noMove="1" noResize="1" noEditPoints="1" noAdjustHandles="1" noChangeArrowheads="1" noChangeShapeType="1" noTextEdit="1"/>
              </p:cNvSpPr>
              <p:nvPr/>
            </p:nvSpPr>
            <p:spPr>
              <a:xfrm>
                <a:off x="5889887" y="5083810"/>
                <a:ext cx="1747530" cy="603691"/>
              </a:xfrm>
              <a:prstGeom prst="rect">
                <a:avLst/>
              </a:prstGeom>
              <a:blipFill>
                <a:blip r:embed="rId19"/>
                <a:stretch>
                  <a:fillRect/>
                </a:stretch>
              </a:blipFill>
            </p:spPr>
            <p:txBody>
              <a:bodyPr/>
              <a:lstStyle/>
              <a:p>
                <a:r>
                  <a:rPr lang="ko-KR" altLang="en-US">
                    <a:noFill/>
                  </a:rPr>
                  <a:t> </a:t>
                </a:r>
              </a:p>
            </p:txBody>
          </p:sp>
        </mc:Fallback>
      </mc:AlternateContent>
      <p:cxnSp>
        <p:nvCxnSpPr>
          <p:cNvPr id="3" name="연결선: 구부러짐 2">
            <a:extLst>
              <a:ext uri="{FF2B5EF4-FFF2-40B4-BE49-F238E27FC236}">
                <a16:creationId xmlns:a16="http://schemas.microsoft.com/office/drawing/2014/main" id="{76BF60F4-F14B-4714-98C2-1C1BE747636C}"/>
              </a:ext>
            </a:extLst>
          </p:cNvPr>
          <p:cNvCxnSpPr>
            <a:stCxn id="75" idx="1"/>
            <a:endCxn id="143" idx="2"/>
          </p:cNvCxnSpPr>
          <p:nvPr/>
        </p:nvCxnSpPr>
        <p:spPr>
          <a:xfrm rot="10800000">
            <a:off x="5858671" y="4624750"/>
            <a:ext cx="1457072" cy="367199"/>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연결선: 구부러짐 53">
            <a:extLst>
              <a:ext uri="{FF2B5EF4-FFF2-40B4-BE49-F238E27FC236}">
                <a16:creationId xmlns:a16="http://schemas.microsoft.com/office/drawing/2014/main" id="{4004B142-BE08-4072-87B0-5E48CDB81497}"/>
              </a:ext>
            </a:extLst>
          </p:cNvPr>
          <p:cNvCxnSpPr>
            <a:cxnSpLocks/>
            <a:stCxn id="143" idx="2"/>
            <a:endCxn id="140" idx="3"/>
          </p:cNvCxnSpPr>
          <p:nvPr/>
        </p:nvCxnSpPr>
        <p:spPr>
          <a:xfrm rot="5400000">
            <a:off x="4995635" y="4148423"/>
            <a:ext cx="386710" cy="1339363"/>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3FAB36F6-3F59-42BD-93C3-FDF7FAE57AE8}"/>
                  </a:ext>
                </a:extLst>
              </p:cNvPr>
              <p:cNvSpPr txBox="1"/>
              <p:nvPr/>
            </p:nvSpPr>
            <p:spPr>
              <a:xfrm>
                <a:off x="4588676" y="5112657"/>
                <a:ext cx="970842" cy="603691"/>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Z</m:t>
                              </m:r>
                            </m:e>
                            <m:sub>
                              <m:r>
                                <a:rPr lang="en-US" altLang="ko-KR" sz="1898" i="1">
                                  <a:solidFill>
                                    <a:srgbClr val="000000"/>
                                  </a:solidFill>
                                  <a:latin typeface="Cambria Math" panose="02040503050406030204" pitchFamily="18" charset="0"/>
                                </a:rPr>
                                <m:t>2</m:t>
                              </m:r>
                            </m:sub>
                          </m:sSub>
                        </m:num>
                        <m:den>
                          <m:r>
                            <a:rPr kumimoji="1" lang="en-US" altLang="ko-KR" sz="1898" i="1">
                              <a:solidFill>
                                <a:srgbClr val="000000"/>
                              </a:solidFill>
                              <a:latin typeface="Cambria Math" panose="02040503050406030204" pitchFamily="18" charset="0"/>
                            </a:rPr>
                            <m:t>𝜕</m:t>
                          </m:r>
                          <m:sSub>
                            <m:sSubPr>
                              <m:ctrlPr>
                                <a:rPr kumimoji="1"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b</m:t>
                              </m:r>
                            </m:e>
                            <m:sub>
                              <m:r>
                                <a:rPr kumimoji="1" lang="en-US" altLang="ko-KR" sz="1898" i="1">
                                  <a:solidFill>
                                    <a:srgbClr val="000000"/>
                                  </a:solidFill>
                                  <a:latin typeface="Cambria Math" panose="02040503050406030204" pitchFamily="18" charset="0"/>
                                </a:rPr>
                                <m:t>2</m:t>
                              </m:r>
                            </m:sub>
                          </m:sSub>
                        </m:den>
                      </m:f>
                      <m:r>
                        <a:rPr kumimoji="1" lang="en-US" altLang="ko-KR" sz="1898">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1</m:t>
                      </m:r>
                    </m:oMath>
                  </m:oMathPara>
                </a14:m>
                <a:endParaRPr kumimoji="1" lang="ko-KR" altLang="en-US" sz="1898">
                  <a:solidFill>
                    <a:srgbClr val="000000"/>
                  </a:solidFill>
                  <a:latin typeface="Consolas" panose="020B0609020204030204" pitchFamily="49" charset="0"/>
                  <a:ea typeface="굴림" pitchFamily="50" charset="-127"/>
                </a:endParaRPr>
              </a:p>
            </p:txBody>
          </p:sp>
        </mc:Choice>
        <mc:Fallback xmlns="">
          <p:sp>
            <p:nvSpPr>
              <p:cNvPr id="46" name="TextBox 45">
                <a:extLst>
                  <a:ext uri="{FF2B5EF4-FFF2-40B4-BE49-F238E27FC236}">
                    <a16:creationId xmlns:a16="http://schemas.microsoft.com/office/drawing/2014/main" id="{3FAB36F6-3F59-42BD-93C3-FDF7FAE57AE8}"/>
                  </a:ext>
                </a:extLst>
              </p:cNvPr>
              <p:cNvSpPr txBox="1">
                <a:spLocks noRot="1" noChangeAspect="1" noMove="1" noResize="1" noEditPoints="1" noAdjustHandles="1" noChangeArrowheads="1" noChangeShapeType="1" noTextEdit="1"/>
              </p:cNvSpPr>
              <p:nvPr/>
            </p:nvSpPr>
            <p:spPr>
              <a:xfrm>
                <a:off x="4588676" y="5112657"/>
                <a:ext cx="970842" cy="603691"/>
              </a:xfrm>
              <a:prstGeom prst="rect">
                <a:avLst/>
              </a:prstGeom>
              <a:blipFill>
                <a:blip r:embed="rId2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1DA19702-E55E-49C8-A96A-F2569A19CC7B}"/>
                  </a:ext>
                </a:extLst>
              </p:cNvPr>
              <p:cNvSpPr txBox="1"/>
              <p:nvPr/>
            </p:nvSpPr>
            <p:spPr>
              <a:xfrm>
                <a:off x="4350364" y="1939772"/>
                <a:ext cx="1870256" cy="60369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1898" i="1">
                              <a:latin typeface="Cambria Math" panose="02040503050406030204" pitchFamily="18" charset="0"/>
                            </a:rPr>
                          </m:ctrlPr>
                        </m:fPr>
                        <m:num>
                          <m:r>
                            <a:rPr lang="en-US" altLang="ko-KR" sz="1898" i="1">
                              <a:latin typeface="Cambria Math" panose="02040503050406030204" pitchFamily="18" charset="0"/>
                            </a:rPr>
                            <m:t>𝜕</m:t>
                          </m:r>
                          <m:r>
                            <a:rPr lang="en-US" altLang="ko-KR" sz="1898" i="1">
                              <a:latin typeface="Cambria Math" panose="02040503050406030204" pitchFamily="18" charset="0"/>
                            </a:rPr>
                            <m:t>𝐿</m:t>
                          </m:r>
                        </m:num>
                        <m:den>
                          <m:r>
                            <a:rPr lang="en-US" altLang="ko-KR" sz="1898" i="1">
                              <a:latin typeface="Cambria Math" panose="02040503050406030204" pitchFamily="18" charset="0"/>
                            </a:rPr>
                            <m:t>𝜕</m:t>
                          </m:r>
                          <m:sSub>
                            <m:sSubPr>
                              <m:ctrlPr>
                                <a:rPr lang="en-US" altLang="ko-KR" sz="1898" i="1">
                                  <a:latin typeface="Cambria Math" panose="02040503050406030204" pitchFamily="18" charset="0"/>
                                </a:rPr>
                              </m:ctrlPr>
                            </m:sSubPr>
                            <m:e>
                              <m:r>
                                <a:rPr lang="en-US" altLang="ko-KR" sz="1898" i="1">
                                  <a:latin typeface="Cambria Math" panose="02040503050406030204" pitchFamily="18" charset="0"/>
                                </a:rPr>
                                <m:t>𝑏</m:t>
                              </m:r>
                            </m:e>
                            <m:sub>
                              <m:r>
                                <a:rPr lang="en-US" altLang="ko-KR" sz="1898" i="1">
                                  <a:latin typeface="Cambria Math" panose="02040503050406030204" pitchFamily="18" charset="0"/>
                                </a:rPr>
                                <m:t>2</m:t>
                              </m:r>
                            </m:sub>
                          </m:sSub>
                        </m:den>
                      </m:f>
                      <m:r>
                        <a:rPr lang="en-US" altLang="ko-KR" sz="1898">
                          <a:latin typeface="Cambria Math" panose="02040503050406030204" pitchFamily="18" charset="0"/>
                        </a:rPr>
                        <m:t>=</m:t>
                      </m:r>
                      <m:d>
                        <m:dPr>
                          <m:ctrlPr>
                            <a:rPr lang="en-US" altLang="ko-KR" sz="1898" i="1">
                              <a:latin typeface="Cambria Math" panose="02040503050406030204" pitchFamily="18" charset="0"/>
                            </a:rPr>
                          </m:ctrlPr>
                        </m:dPr>
                        <m:e>
                          <m:sSup>
                            <m:sSupPr>
                              <m:ctrlPr>
                                <a:rPr lang="en-US" altLang="ko-KR" sz="1898" i="1">
                                  <a:latin typeface="Cambria Math" panose="02040503050406030204" pitchFamily="18" charset="0"/>
                                </a:rPr>
                              </m:ctrlPr>
                            </m:sSupPr>
                            <m:e>
                              <m:r>
                                <a:rPr lang="en-US" altLang="ko-KR" sz="1898" i="1">
                                  <a:latin typeface="Cambria Math" panose="02040503050406030204" pitchFamily="18" charset="0"/>
                                </a:rPr>
                                <m:t>1</m:t>
                              </m:r>
                            </m:e>
                            <m:sup>
                              <m:r>
                                <a:rPr lang="en-US" altLang="ko-KR" sz="1898" i="1">
                                  <a:latin typeface="Cambria Math" panose="02040503050406030204" pitchFamily="18" charset="0"/>
                                </a:rPr>
                                <m:t>𝑇</m:t>
                              </m:r>
                            </m:sup>
                          </m:sSup>
                          <m:r>
                            <a:rPr lang="en-US" altLang="ko-KR" sz="1898" i="1">
                              <a:latin typeface="Cambria Math" panose="02040503050406030204" pitchFamily="18" charset="0"/>
                              <a:ea typeface="Cambria Math" panose="02040503050406030204" pitchFamily="18" charset="0"/>
                            </a:rPr>
                            <m:t>∙</m:t>
                          </m:r>
                          <m:r>
                            <a:rPr lang="en-US" altLang="ko-KR" sz="1898" i="1">
                              <a:latin typeface="Cambria Math" panose="02040503050406030204" pitchFamily="18" charset="0"/>
                              <a:ea typeface="Cambria Math" panose="02040503050406030204" pitchFamily="18" charset="0"/>
                            </a:rPr>
                            <m:t>𝐸𝑟𝑟</m:t>
                          </m:r>
                        </m:e>
                      </m:d>
                    </m:oMath>
                  </m:oMathPara>
                </a14:m>
                <a:endParaRPr lang="ko-KR" altLang="en-US" sz="1898">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1DA19702-E55E-49C8-A96A-F2569A19CC7B}"/>
                  </a:ext>
                </a:extLst>
              </p:cNvPr>
              <p:cNvSpPr txBox="1">
                <a:spLocks noRot="1" noChangeAspect="1" noMove="1" noResize="1" noEditPoints="1" noAdjustHandles="1" noChangeArrowheads="1" noChangeShapeType="1" noTextEdit="1"/>
              </p:cNvSpPr>
              <p:nvPr/>
            </p:nvSpPr>
            <p:spPr>
              <a:xfrm>
                <a:off x="4350364" y="1939772"/>
                <a:ext cx="1870256" cy="603691"/>
              </a:xfrm>
              <a:prstGeom prst="rect">
                <a:avLst/>
              </a:prstGeom>
              <a:blipFill>
                <a:blip r:embed="rId21"/>
                <a:stretch>
                  <a:fillRect b="-1010"/>
                </a:stretch>
              </a:blipFill>
            </p:spPr>
            <p:txBody>
              <a:bodyPr/>
              <a:lstStyle/>
              <a:p>
                <a:r>
                  <a:rPr lang="ko-KR" altLang="en-US">
                    <a:noFill/>
                  </a:rPr>
                  <a:t> </a:t>
                </a:r>
              </a:p>
            </p:txBody>
          </p:sp>
        </mc:Fallback>
      </mc:AlternateContent>
      <p:sp>
        <p:nvSpPr>
          <p:cNvPr id="4" name="텍스트 개체 틀 3">
            <a:extLst>
              <a:ext uri="{FF2B5EF4-FFF2-40B4-BE49-F238E27FC236}">
                <a16:creationId xmlns:a16="http://schemas.microsoft.com/office/drawing/2014/main" id="{3DE3EAC4-7E6C-450C-AA30-570C5B32CF12}"/>
              </a:ext>
            </a:extLst>
          </p:cNvPr>
          <p:cNvSpPr>
            <a:spLocks noGrp="1"/>
          </p:cNvSpPr>
          <p:nvPr>
            <p:ph type="body" sz="quarter" idx="19"/>
          </p:nvPr>
        </p:nvSpPr>
        <p:spPr/>
        <p:txBody>
          <a:bodyPr/>
          <a:lstStyle/>
          <a:p>
            <a:r>
              <a:rPr lang="ko-KR" altLang="en-US" sz="2400" b="1">
                <a:solidFill>
                  <a:srgbClr val="000000"/>
                </a:solidFill>
              </a:rPr>
              <a:t>다층 신경망 </a:t>
            </a:r>
            <a:r>
              <a:rPr lang="en-US" altLang="ko-KR" sz="2400" b="1">
                <a:solidFill>
                  <a:srgbClr val="000000"/>
                </a:solidFill>
              </a:rPr>
              <a:t>backprop </a:t>
            </a:r>
            <a:r>
              <a:rPr lang="ko-KR" altLang="en-US" sz="2400" b="1">
                <a:solidFill>
                  <a:srgbClr val="000000"/>
                </a:solidFill>
              </a:rPr>
              <a:t>이해</a:t>
            </a:r>
            <a:endParaRPr lang="ko-KR" altLang="en-US"/>
          </a:p>
        </p:txBody>
      </p:sp>
      <p:sp>
        <p:nvSpPr>
          <p:cNvPr id="7" name="텍스트 개체 틀 6">
            <a:extLst>
              <a:ext uri="{FF2B5EF4-FFF2-40B4-BE49-F238E27FC236}">
                <a16:creationId xmlns:a16="http://schemas.microsoft.com/office/drawing/2014/main" id="{FD9368A0-5A01-4497-8BA9-C9346D0B370B}"/>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544728221"/>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EB59C57-7456-46BB-BFE9-6F9B29CEB6E9}"/>
                  </a:ext>
                </a:extLst>
              </p:cNvPr>
              <p:cNvSpPr txBox="1"/>
              <p:nvPr/>
            </p:nvSpPr>
            <p:spPr>
              <a:xfrm>
                <a:off x="580318" y="1825600"/>
                <a:ext cx="8643648" cy="646331"/>
              </a:xfrm>
              <a:prstGeom prst="rect">
                <a:avLst/>
              </a:prstGeom>
              <a:noFill/>
            </p:spPr>
            <p:txBody>
              <a:bodyPr wrap="none" rtlCol="0">
                <a:spAutoFit/>
              </a:bodyPr>
              <a:lstStyle/>
              <a:p>
                <a:pPr defTabSz="867583" fontAlgn="base" latinLnBrk="1">
                  <a:spcBef>
                    <a:spcPct val="0"/>
                  </a:spcBef>
                  <a:spcAft>
                    <a:spcPct val="0"/>
                  </a:spcAft>
                  <a:defRPr/>
                </a:pPr>
                <a:r>
                  <a:rPr kumimoji="1" lang="ko-KR" altLang="en-US" b="1">
                    <a:solidFill>
                      <a:srgbClr val="000000"/>
                    </a:solidFill>
                    <a:latin typeface="+mj-ea"/>
                    <a:ea typeface="+mj-ea"/>
                  </a:rPr>
                  <a:t>행렬의 구성을 보면 </a:t>
                </a:r>
                <a:r>
                  <a:rPr kumimoji="1" lang="en-US" altLang="ko-KR" b="1">
                    <a:solidFill>
                      <a:srgbClr val="000000"/>
                    </a:solidFill>
                    <a:latin typeface="+mj-ea"/>
                    <a:ea typeface="+mj-ea"/>
                  </a:rPr>
                  <a:t>( </a:t>
                </a:r>
                <a14:m>
                  <m:oMath xmlns:m="http://schemas.openxmlformats.org/officeDocument/2006/math">
                    <m:sSub>
                      <m:sSubPr>
                        <m:ctrlPr>
                          <a:rPr kumimoji="1" lang="en-US" altLang="ko-KR" b="1" i="1">
                            <a:solidFill>
                              <a:srgbClr val="000000"/>
                            </a:solidFill>
                            <a:latin typeface="Cambria Math" panose="02040503050406030204" pitchFamily="18" charset="0"/>
                            <a:ea typeface="+mj-ea"/>
                          </a:rPr>
                        </m:ctrlPr>
                      </m:sSubPr>
                      <m:e>
                        <m:r>
                          <a:rPr kumimoji="1" lang="en-US" altLang="ko-KR" b="1" i="1" smtClean="0">
                            <a:solidFill>
                              <a:srgbClr val="000000"/>
                            </a:solidFill>
                            <a:latin typeface="Cambria Math" panose="02040503050406030204" pitchFamily="18" charset="0"/>
                            <a:ea typeface="+mj-ea"/>
                          </a:rPr>
                          <m:t>𝑨</m:t>
                        </m:r>
                      </m:e>
                      <m:sub>
                        <m:r>
                          <a:rPr kumimoji="1" lang="en-US" altLang="ko-KR" b="1" i="1" smtClean="0">
                            <a:solidFill>
                              <a:srgbClr val="000000"/>
                            </a:solidFill>
                            <a:latin typeface="Cambria Math" panose="02040503050406030204" pitchFamily="18" charset="0"/>
                            <a:ea typeface="+mj-ea"/>
                          </a:rPr>
                          <m:t>𝟐</m:t>
                        </m:r>
                      </m:sub>
                    </m:sSub>
                    <m:r>
                      <a:rPr kumimoji="1" lang="en-US" altLang="ko-KR" b="1" i="1" smtClean="0">
                        <a:solidFill>
                          <a:srgbClr val="000000"/>
                        </a:solidFill>
                        <a:latin typeface="Cambria Math" panose="02040503050406030204" pitchFamily="18" charset="0"/>
                        <a:ea typeface="+mj-ea"/>
                      </a:rPr>
                      <m:t>−</m:t>
                    </m:r>
                    <m:r>
                      <a:rPr kumimoji="1" lang="en-US" altLang="ko-KR" b="1" i="1" smtClean="0">
                        <a:solidFill>
                          <a:srgbClr val="000000"/>
                        </a:solidFill>
                        <a:latin typeface="Cambria Math" panose="02040503050406030204" pitchFamily="18" charset="0"/>
                        <a:ea typeface="+mj-ea"/>
                      </a:rPr>
                      <m:t>𝒀</m:t>
                    </m:r>
                  </m:oMath>
                </a14:m>
                <a:r>
                  <a:rPr kumimoji="1" lang="en-US" altLang="ko-KR" b="1">
                    <a:solidFill>
                      <a:srgbClr val="000000"/>
                    </a:solidFill>
                    <a:latin typeface="+mj-ea"/>
                    <a:ea typeface="+mj-ea"/>
                  </a:rPr>
                  <a:t>) </a:t>
                </a:r>
                <a:r>
                  <a:rPr kumimoji="1" lang="ko-KR" altLang="en-US" b="1">
                    <a:solidFill>
                      <a:srgbClr val="000000"/>
                    </a:solidFill>
                    <a:latin typeface="+mj-ea"/>
                    <a:ea typeface="+mj-ea"/>
                  </a:rPr>
                  <a:t>의 크기는 </a:t>
                </a:r>
                <a:r>
                  <a:rPr kumimoji="1" lang="en-US" altLang="ko-KR" b="1">
                    <a:solidFill>
                      <a:srgbClr val="000000"/>
                    </a:solidFill>
                    <a:latin typeface="+mj-ea"/>
                    <a:ea typeface="+mj-ea"/>
                  </a:rPr>
                  <a:t>(m,1)</a:t>
                </a:r>
                <a:r>
                  <a:rPr kumimoji="1" lang="ko-KR" altLang="en-US" b="1">
                    <a:solidFill>
                      <a:srgbClr val="000000"/>
                    </a:solidFill>
                    <a:latin typeface="+mj-ea"/>
                    <a:ea typeface="+mj-ea"/>
                  </a:rPr>
                  <a:t>이므로 </a:t>
                </a:r>
                <a:r>
                  <a:rPr kumimoji="1" lang="en-US" altLang="ko-KR" b="1">
                    <a:solidFill>
                      <a:srgbClr val="000000"/>
                    </a:solidFill>
                    <a:latin typeface="+mj-ea"/>
                    <a:ea typeface="+mj-ea"/>
                  </a:rPr>
                  <a:t>1</a:t>
                </a:r>
                <a:r>
                  <a:rPr kumimoji="1" lang="ko-KR" altLang="en-US" b="1">
                    <a:solidFill>
                      <a:srgbClr val="000000"/>
                    </a:solidFill>
                    <a:latin typeface="+mj-ea"/>
                    <a:ea typeface="+mj-ea"/>
                  </a:rPr>
                  <a:t>을 타겟의 개수와 동일하게</a:t>
                </a:r>
                <a:endParaRPr kumimoji="1" lang="en-US" altLang="ko-KR" b="1">
                  <a:solidFill>
                    <a:srgbClr val="000000"/>
                  </a:solidFill>
                  <a:latin typeface="+mj-ea"/>
                  <a:ea typeface="+mj-ea"/>
                </a:endParaRPr>
              </a:p>
              <a:p>
                <a:pPr lvl="0">
                  <a:defRPr/>
                </a:pPr>
                <a:r>
                  <a:rPr kumimoji="1" lang="ko-KR" altLang="en-US" b="1">
                    <a:solidFill>
                      <a:srgbClr val="000000"/>
                    </a:solidFill>
                    <a:latin typeface="+mj-ea"/>
                    <a:ea typeface="+mj-ea"/>
                  </a:rPr>
                  <a:t>벡터로 만들고</a:t>
                </a:r>
                <a14:m>
                  <m:oMath xmlns:m="http://schemas.openxmlformats.org/officeDocument/2006/math">
                    <m:r>
                      <a:rPr lang="en-US" altLang="ko-KR" b="1" smtClean="0">
                        <a:solidFill>
                          <a:srgbClr val="000000"/>
                        </a:solidFill>
                        <a:latin typeface="Cambria Math" panose="02040503050406030204" pitchFamily="18" charset="0"/>
                        <a:ea typeface="+mj-ea"/>
                      </a:rPr>
                      <m:t>  </m:t>
                    </m:r>
                  </m:oMath>
                </a14:m>
                <a:r>
                  <a:rPr kumimoji="1" lang="ko-KR" altLang="en-US" b="1">
                    <a:solidFill>
                      <a:srgbClr val="000000"/>
                    </a:solidFill>
                    <a:latin typeface="+mj-ea"/>
                    <a:ea typeface="+mj-ea"/>
                  </a:rPr>
                  <a:t>벡터를 전치하여 </a:t>
                </a:r>
                <a:r>
                  <a:rPr lang="en-US" altLang="ko-KR" b="1">
                    <a:solidFill>
                      <a:srgbClr val="000000"/>
                    </a:solidFill>
                    <a:latin typeface="+mj-ea"/>
                    <a:ea typeface="+mj-ea"/>
                  </a:rPr>
                  <a:t>( </a:t>
                </a:r>
                <a14:m>
                  <m:oMath xmlns:m="http://schemas.openxmlformats.org/officeDocument/2006/math">
                    <m:sSub>
                      <m:sSubPr>
                        <m:ctrlPr>
                          <a:rPr lang="en-US" altLang="ko-KR" b="1" i="1">
                            <a:solidFill>
                              <a:srgbClr val="000000"/>
                            </a:solidFill>
                            <a:latin typeface="Cambria Math" panose="02040503050406030204" pitchFamily="18" charset="0"/>
                            <a:ea typeface="+mj-ea"/>
                          </a:rPr>
                        </m:ctrlPr>
                      </m:sSubPr>
                      <m:e>
                        <m:r>
                          <a:rPr lang="en-US" altLang="ko-KR" b="1" i="1" smtClean="0">
                            <a:solidFill>
                              <a:srgbClr val="000000"/>
                            </a:solidFill>
                            <a:latin typeface="Cambria Math" panose="02040503050406030204" pitchFamily="18" charset="0"/>
                            <a:ea typeface="+mj-ea"/>
                          </a:rPr>
                          <m:t>𝑨</m:t>
                        </m:r>
                      </m:e>
                      <m:sub>
                        <m:r>
                          <a:rPr lang="en-US" altLang="ko-KR" b="1" i="1" smtClean="0">
                            <a:solidFill>
                              <a:srgbClr val="000000"/>
                            </a:solidFill>
                            <a:latin typeface="Cambria Math" panose="02040503050406030204" pitchFamily="18" charset="0"/>
                            <a:ea typeface="+mj-ea"/>
                          </a:rPr>
                          <m:t>𝟐</m:t>
                        </m:r>
                      </m:sub>
                    </m:sSub>
                    <m:r>
                      <a:rPr lang="en-US" altLang="ko-KR" b="1" i="1" smtClean="0">
                        <a:solidFill>
                          <a:srgbClr val="000000"/>
                        </a:solidFill>
                        <a:latin typeface="Cambria Math" panose="02040503050406030204" pitchFamily="18" charset="0"/>
                        <a:ea typeface="+mj-ea"/>
                      </a:rPr>
                      <m:t>−</m:t>
                    </m:r>
                    <m:r>
                      <a:rPr lang="en-US" altLang="ko-KR" b="1" i="1" smtClean="0">
                        <a:solidFill>
                          <a:srgbClr val="000000"/>
                        </a:solidFill>
                        <a:latin typeface="Cambria Math" panose="02040503050406030204" pitchFamily="18" charset="0"/>
                        <a:ea typeface="+mj-ea"/>
                      </a:rPr>
                      <m:t>𝒀</m:t>
                    </m:r>
                  </m:oMath>
                </a14:m>
                <a:r>
                  <a:rPr lang="en-US" altLang="ko-KR" b="1">
                    <a:solidFill>
                      <a:srgbClr val="000000"/>
                    </a:solidFill>
                    <a:latin typeface="+mj-ea"/>
                    <a:ea typeface="+mj-ea"/>
                  </a:rPr>
                  <a:t>) </a:t>
                </a:r>
                <a:r>
                  <a:rPr kumimoji="1" lang="ko-KR" altLang="en-US" b="1">
                    <a:solidFill>
                      <a:srgbClr val="000000"/>
                    </a:solidFill>
                    <a:latin typeface="+mj-ea"/>
                    <a:ea typeface="+mj-ea"/>
                  </a:rPr>
                  <a:t>와 곱해야 한다</a:t>
                </a:r>
                <a:r>
                  <a:rPr kumimoji="1" lang="en-US" altLang="ko-KR" b="1">
                    <a:solidFill>
                      <a:srgbClr val="000000"/>
                    </a:solidFill>
                    <a:latin typeface="+mj-ea"/>
                    <a:ea typeface="+mj-ea"/>
                  </a:rPr>
                  <a:t>.</a:t>
                </a:r>
                <a:r>
                  <a:rPr kumimoji="1" lang="ko-KR" altLang="en-US" b="1">
                    <a:solidFill>
                      <a:srgbClr val="000000"/>
                    </a:solidFill>
                    <a:latin typeface="+mj-ea"/>
                    <a:ea typeface="+mj-ea"/>
                  </a:rPr>
                  <a:t> </a:t>
                </a:r>
              </a:p>
            </p:txBody>
          </p:sp>
        </mc:Choice>
        <mc:Fallback xmlns="">
          <p:sp>
            <p:nvSpPr>
              <p:cNvPr id="41" name="TextBox 40">
                <a:extLst>
                  <a:ext uri="{FF2B5EF4-FFF2-40B4-BE49-F238E27FC236}">
                    <a16:creationId xmlns:a16="http://schemas.microsoft.com/office/drawing/2014/main" id="{7EB59C57-7456-46BB-BFE9-6F9B29CEB6E9}"/>
                  </a:ext>
                </a:extLst>
              </p:cNvPr>
              <p:cNvSpPr txBox="1">
                <a:spLocks noRot="1" noChangeAspect="1" noMove="1" noResize="1" noEditPoints="1" noAdjustHandles="1" noChangeArrowheads="1" noChangeShapeType="1" noTextEdit="1"/>
              </p:cNvSpPr>
              <p:nvPr/>
            </p:nvSpPr>
            <p:spPr>
              <a:xfrm>
                <a:off x="580318" y="1825600"/>
                <a:ext cx="8643648" cy="646331"/>
              </a:xfrm>
              <a:prstGeom prst="rect">
                <a:avLst/>
              </a:prstGeom>
              <a:blipFill>
                <a:blip r:embed="rId3"/>
                <a:stretch>
                  <a:fillRect l="-564" t="-4673" b="-1308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5BD3A56-2477-40AA-9701-DA9A0B1E8774}"/>
                  </a:ext>
                </a:extLst>
              </p:cNvPr>
              <p:cNvSpPr txBox="1"/>
              <p:nvPr/>
            </p:nvSpPr>
            <p:spPr>
              <a:xfrm>
                <a:off x="468160" y="3105825"/>
                <a:ext cx="7518661" cy="1290931"/>
              </a:xfrm>
              <a:prstGeom prst="rect">
                <a:avLst/>
              </a:prstGeom>
              <a:noFill/>
            </p:spPr>
            <p:txBody>
              <a:bodyPr wrap="none" lIns="0" tIns="0" rIns="0" bIns="0"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f>
                        <m:fPr>
                          <m:ctrlPr>
                            <a:rPr kumimoji="1" lang="en-US" altLang="ko-KR" sz="2277" i="1">
                              <a:solidFill>
                                <a:srgbClr val="000000"/>
                              </a:solidFill>
                              <a:latin typeface="Cambria Math" panose="02040503050406030204" pitchFamily="18" charset="0"/>
                            </a:rPr>
                          </m:ctrlPr>
                        </m:fPr>
                        <m:num>
                          <m:r>
                            <a:rPr kumimoji="1" lang="en-US" altLang="ko-KR" sz="2277" i="1">
                              <a:solidFill>
                                <a:srgbClr val="000000"/>
                              </a:solidFill>
                              <a:latin typeface="Cambria Math" panose="02040503050406030204" pitchFamily="18" charset="0"/>
                            </a:rPr>
                            <m:t>𝜕</m:t>
                          </m:r>
                          <m:r>
                            <a:rPr kumimoji="1" lang="en-US" altLang="ko-KR" sz="2277" i="1">
                              <a:solidFill>
                                <a:srgbClr val="000000"/>
                              </a:solidFill>
                              <a:latin typeface="Cambria Math" panose="02040503050406030204" pitchFamily="18" charset="0"/>
                            </a:rPr>
                            <m:t>𝐿</m:t>
                          </m:r>
                        </m:num>
                        <m:den>
                          <m:r>
                            <a:rPr kumimoji="1" lang="en-US" altLang="ko-KR" sz="2277" i="1">
                              <a:solidFill>
                                <a:srgbClr val="000000"/>
                              </a:solidFill>
                              <a:latin typeface="Cambria Math" panose="02040503050406030204" pitchFamily="18" charset="0"/>
                            </a:rPr>
                            <m:t>𝜕</m:t>
                          </m:r>
                          <m:sSub>
                            <m:sSubPr>
                              <m:ctrlPr>
                                <a:rPr kumimoji="1" lang="en-US" altLang="ko-KR" sz="2277" i="1">
                                  <a:solidFill>
                                    <a:srgbClr val="000000"/>
                                  </a:solidFill>
                                  <a:latin typeface="Cambria Math" panose="02040503050406030204" pitchFamily="18" charset="0"/>
                                </a:rPr>
                              </m:ctrlPr>
                            </m:sSubPr>
                            <m:e>
                              <m:r>
                                <a:rPr lang="en-US" altLang="ko-KR" sz="2277" i="1">
                                  <a:solidFill>
                                    <a:srgbClr val="000000"/>
                                  </a:solidFill>
                                  <a:latin typeface="Cambria Math" panose="02040503050406030204" pitchFamily="18" charset="0"/>
                                </a:rPr>
                                <m:t>𝑏</m:t>
                              </m:r>
                            </m:e>
                            <m:sub>
                              <m:r>
                                <a:rPr kumimoji="1" lang="en-US" altLang="ko-KR" sz="2277" i="1">
                                  <a:solidFill>
                                    <a:srgbClr val="000000"/>
                                  </a:solidFill>
                                  <a:latin typeface="Cambria Math" panose="02040503050406030204" pitchFamily="18" charset="0"/>
                                </a:rPr>
                                <m:t>2</m:t>
                              </m:r>
                            </m:sub>
                          </m:sSub>
                        </m:den>
                      </m:f>
                      <m:r>
                        <a:rPr kumimoji="1" lang="en-US" altLang="ko-KR" sz="2277" i="1">
                          <a:solidFill>
                            <a:srgbClr val="000000"/>
                          </a:solidFill>
                          <a:latin typeface="Cambria Math" panose="02040503050406030204" pitchFamily="18" charset="0"/>
                        </a:rPr>
                        <m:t>=</m:t>
                      </m:r>
                      <m:f>
                        <m:fPr>
                          <m:ctrlPr>
                            <a:rPr kumimoji="1" lang="en-US" altLang="ko-KR" sz="2277" i="1">
                              <a:solidFill>
                                <a:srgbClr val="000000"/>
                              </a:solidFill>
                              <a:latin typeface="Cambria Math" panose="02040503050406030204" pitchFamily="18" charset="0"/>
                            </a:rPr>
                          </m:ctrlPr>
                        </m:fPr>
                        <m:num>
                          <m:r>
                            <a:rPr kumimoji="1" lang="en-US" altLang="ko-KR" sz="2277" i="1">
                              <a:solidFill>
                                <a:srgbClr val="000000"/>
                              </a:solidFill>
                              <a:latin typeface="Cambria Math" panose="02040503050406030204" pitchFamily="18" charset="0"/>
                            </a:rPr>
                            <m:t>𝜕</m:t>
                          </m:r>
                          <m:r>
                            <a:rPr kumimoji="1" lang="en-US" altLang="ko-KR" sz="2277" i="1">
                              <a:solidFill>
                                <a:srgbClr val="000000"/>
                              </a:solidFill>
                              <a:latin typeface="Cambria Math" panose="02040503050406030204" pitchFamily="18" charset="0"/>
                            </a:rPr>
                            <m:t>𝐿</m:t>
                          </m:r>
                        </m:num>
                        <m:den>
                          <m:r>
                            <a:rPr kumimoji="1" lang="en-US" altLang="ko-KR" sz="2277" i="1">
                              <a:solidFill>
                                <a:srgbClr val="000000"/>
                              </a:solidFill>
                              <a:latin typeface="Cambria Math" panose="02040503050406030204" pitchFamily="18" charset="0"/>
                            </a:rPr>
                            <m:t>𝜕</m:t>
                          </m:r>
                          <m:sSub>
                            <m:sSubPr>
                              <m:ctrlPr>
                                <a:rPr kumimoji="1" lang="en-US" altLang="ko-KR" sz="2277" i="1">
                                  <a:solidFill>
                                    <a:srgbClr val="000000"/>
                                  </a:solidFill>
                                  <a:latin typeface="Cambria Math" panose="02040503050406030204" pitchFamily="18" charset="0"/>
                                </a:rPr>
                              </m:ctrlPr>
                            </m:sSubPr>
                            <m:e>
                              <m:r>
                                <a:rPr kumimoji="1" lang="en-US" altLang="ko-KR" sz="2277" i="1">
                                  <a:solidFill>
                                    <a:srgbClr val="000000"/>
                                  </a:solidFill>
                                  <a:latin typeface="Cambria Math" panose="02040503050406030204" pitchFamily="18" charset="0"/>
                                </a:rPr>
                                <m:t>𝑍</m:t>
                              </m:r>
                            </m:e>
                            <m:sub>
                              <m:r>
                                <a:rPr kumimoji="1" lang="en-US" altLang="ko-KR" sz="2277" i="1">
                                  <a:solidFill>
                                    <a:srgbClr val="000000"/>
                                  </a:solidFill>
                                  <a:latin typeface="Cambria Math" panose="02040503050406030204" pitchFamily="18" charset="0"/>
                                </a:rPr>
                                <m:t>2</m:t>
                              </m:r>
                            </m:sub>
                          </m:sSub>
                        </m:den>
                      </m:f>
                      <m:f>
                        <m:fPr>
                          <m:ctrlPr>
                            <a:rPr kumimoji="1" lang="en-US" altLang="ko-KR" sz="2277" i="1">
                              <a:solidFill>
                                <a:srgbClr val="000000"/>
                              </a:solidFill>
                              <a:latin typeface="Cambria Math" panose="02040503050406030204" pitchFamily="18" charset="0"/>
                            </a:rPr>
                          </m:ctrlPr>
                        </m:fPr>
                        <m:num>
                          <m:r>
                            <a:rPr kumimoji="1" lang="en-US" altLang="ko-KR" sz="2277" i="1">
                              <a:solidFill>
                                <a:srgbClr val="000000"/>
                              </a:solidFill>
                              <a:latin typeface="Cambria Math" panose="02040503050406030204" pitchFamily="18" charset="0"/>
                            </a:rPr>
                            <m:t>𝜕</m:t>
                          </m:r>
                          <m:sSub>
                            <m:sSubPr>
                              <m:ctrlPr>
                                <a:rPr kumimoji="1" lang="en-US" altLang="ko-KR" sz="2277" i="1">
                                  <a:solidFill>
                                    <a:srgbClr val="000000"/>
                                  </a:solidFill>
                                  <a:latin typeface="Cambria Math" panose="02040503050406030204" pitchFamily="18" charset="0"/>
                                </a:rPr>
                              </m:ctrlPr>
                            </m:sSubPr>
                            <m:e>
                              <m:r>
                                <a:rPr kumimoji="1" lang="en-US" altLang="ko-KR" sz="2277" i="1">
                                  <a:solidFill>
                                    <a:srgbClr val="000000"/>
                                  </a:solidFill>
                                  <a:latin typeface="Cambria Math" panose="02040503050406030204" pitchFamily="18" charset="0"/>
                                </a:rPr>
                                <m:t>𝑍</m:t>
                              </m:r>
                            </m:e>
                            <m:sub>
                              <m:r>
                                <a:rPr kumimoji="1" lang="en-US" altLang="ko-KR" sz="2277" i="1">
                                  <a:solidFill>
                                    <a:srgbClr val="000000"/>
                                  </a:solidFill>
                                  <a:latin typeface="Cambria Math" panose="02040503050406030204" pitchFamily="18" charset="0"/>
                                </a:rPr>
                                <m:t>2</m:t>
                              </m:r>
                            </m:sub>
                          </m:sSub>
                        </m:num>
                        <m:den>
                          <m:r>
                            <a:rPr kumimoji="1" lang="en-US" altLang="ko-KR" sz="2277" i="1">
                              <a:solidFill>
                                <a:srgbClr val="000000"/>
                              </a:solidFill>
                              <a:latin typeface="Cambria Math" panose="02040503050406030204" pitchFamily="18" charset="0"/>
                            </a:rPr>
                            <m:t>𝜕</m:t>
                          </m:r>
                          <m:sSub>
                            <m:sSubPr>
                              <m:ctrlPr>
                                <a:rPr kumimoji="1" lang="en-US" altLang="ko-KR" sz="2277" i="1">
                                  <a:solidFill>
                                    <a:srgbClr val="000000"/>
                                  </a:solidFill>
                                  <a:latin typeface="Cambria Math" panose="02040503050406030204" pitchFamily="18" charset="0"/>
                                </a:rPr>
                              </m:ctrlPr>
                            </m:sSubPr>
                            <m:e>
                              <m:r>
                                <a:rPr lang="en-US" altLang="ko-KR" sz="2277" i="1">
                                  <a:solidFill>
                                    <a:srgbClr val="000000"/>
                                  </a:solidFill>
                                  <a:latin typeface="Cambria Math" panose="02040503050406030204" pitchFamily="18" charset="0"/>
                                </a:rPr>
                                <m:t>𝑏</m:t>
                              </m:r>
                            </m:e>
                            <m:sub>
                              <m:r>
                                <a:rPr kumimoji="1" lang="en-US" altLang="ko-KR" sz="2277" i="1">
                                  <a:solidFill>
                                    <a:srgbClr val="000000"/>
                                  </a:solidFill>
                                  <a:latin typeface="Cambria Math" panose="02040503050406030204" pitchFamily="18" charset="0"/>
                                </a:rPr>
                                <m:t>2</m:t>
                              </m:r>
                            </m:sub>
                          </m:sSub>
                        </m:den>
                      </m:f>
                      <m:r>
                        <a:rPr kumimoji="1" lang="en-US" altLang="ko-KR" sz="2277">
                          <a:solidFill>
                            <a:srgbClr val="000000"/>
                          </a:solidFill>
                          <a:latin typeface="Cambria Math" panose="02040503050406030204" pitchFamily="18" charset="0"/>
                        </a:rPr>
                        <m:t>=</m:t>
                      </m:r>
                      <m:sSup>
                        <m:sSupPr>
                          <m:ctrlPr>
                            <a:rPr kumimoji="1" lang="en-US" altLang="ko-KR" sz="2277" i="1">
                              <a:solidFill>
                                <a:srgbClr val="000000"/>
                              </a:solidFill>
                              <a:latin typeface="Cambria Math" panose="02040503050406030204" pitchFamily="18" charset="0"/>
                            </a:rPr>
                          </m:ctrlPr>
                        </m:sSupPr>
                        <m:e>
                          <m:r>
                            <a:rPr lang="en-US" altLang="ko-KR" sz="2277" i="1">
                              <a:solidFill>
                                <a:srgbClr val="000000"/>
                              </a:solidFill>
                              <a:latin typeface="Cambria Math" panose="02040503050406030204" pitchFamily="18" charset="0"/>
                            </a:rPr>
                            <m:t>1</m:t>
                          </m:r>
                        </m:e>
                        <m:sup>
                          <m:r>
                            <m:rPr>
                              <m:sty m:val="p"/>
                            </m:rPr>
                            <a:rPr lang="en-US" altLang="ko-KR" sz="2277" i="1">
                              <a:solidFill>
                                <a:srgbClr val="000000"/>
                              </a:solidFill>
                              <a:latin typeface="Cambria Math" panose="02040503050406030204" pitchFamily="18" charset="0"/>
                            </a:rPr>
                            <m:t>T</m:t>
                          </m:r>
                        </m:sup>
                      </m:sSup>
                      <m:r>
                        <a:rPr lang="en-US" altLang="ko-KR" sz="2277" i="1">
                          <a:solidFill>
                            <a:srgbClr val="000000"/>
                          </a:solidFill>
                          <a:latin typeface="Cambria Math" panose="02040503050406030204" pitchFamily="18" charset="0"/>
                        </a:rPr>
                        <m:t>(</m:t>
                      </m:r>
                      <m:sSub>
                        <m:sSubPr>
                          <m:ctrlPr>
                            <a:rPr kumimoji="1" lang="en-US" altLang="ko-KR" sz="2277" i="1">
                              <a:solidFill>
                                <a:srgbClr val="000000"/>
                              </a:solidFill>
                              <a:latin typeface="Cambria Math" panose="02040503050406030204" pitchFamily="18" charset="0"/>
                            </a:rPr>
                          </m:ctrlPr>
                        </m:sSubPr>
                        <m:e>
                          <m:r>
                            <a:rPr kumimoji="1" lang="en-US" altLang="ko-KR" sz="2277" i="1">
                              <a:solidFill>
                                <a:srgbClr val="000000"/>
                              </a:solidFill>
                              <a:latin typeface="Cambria Math" panose="02040503050406030204" pitchFamily="18" charset="0"/>
                            </a:rPr>
                            <m:t>𝐴</m:t>
                          </m:r>
                        </m:e>
                        <m:sub>
                          <m:r>
                            <a:rPr kumimoji="1" lang="en-US" altLang="ko-KR" sz="2277" i="1">
                              <a:solidFill>
                                <a:srgbClr val="000000"/>
                              </a:solidFill>
                              <a:latin typeface="Cambria Math" panose="02040503050406030204" pitchFamily="18" charset="0"/>
                            </a:rPr>
                            <m:t>2</m:t>
                          </m:r>
                        </m:sub>
                      </m:sSub>
                      <m:r>
                        <a:rPr kumimoji="1" lang="en-US" altLang="ko-KR" sz="2277" i="1">
                          <a:solidFill>
                            <a:srgbClr val="000000"/>
                          </a:solidFill>
                          <a:latin typeface="Cambria Math" panose="02040503050406030204" pitchFamily="18" charset="0"/>
                        </a:rPr>
                        <m:t>−</m:t>
                      </m:r>
                      <m:r>
                        <a:rPr kumimoji="1" lang="en-US" altLang="ko-KR" sz="2277" i="1">
                          <a:solidFill>
                            <a:srgbClr val="000000"/>
                          </a:solidFill>
                          <a:latin typeface="Cambria Math" panose="02040503050406030204" pitchFamily="18" charset="0"/>
                        </a:rPr>
                        <m:t>𝑌</m:t>
                      </m:r>
                      <m:r>
                        <a:rPr kumimoji="1" lang="en-US" altLang="ko-KR" sz="2277" i="1">
                          <a:solidFill>
                            <a:srgbClr val="000000"/>
                          </a:solidFill>
                          <a:latin typeface="Cambria Math" panose="02040503050406030204" pitchFamily="18" charset="0"/>
                        </a:rPr>
                        <m:t>)))</m:t>
                      </m:r>
                      <m:r>
                        <a:rPr kumimoji="1" lang="en-US" altLang="ko-KR" sz="2277">
                          <a:solidFill>
                            <a:srgbClr val="000000"/>
                          </a:solidFill>
                          <a:latin typeface="Cambria Math" panose="02040503050406030204" pitchFamily="18" charset="0"/>
                        </a:rPr>
                        <m:t>=</m:t>
                      </m:r>
                      <m:d>
                        <m:dPr>
                          <m:begChr m:val="["/>
                          <m:endChr m:val="]"/>
                          <m:ctrlPr>
                            <a:rPr kumimoji="1" lang="en-US" altLang="ko-KR" sz="2277" i="1">
                              <a:solidFill>
                                <a:srgbClr val="000000"/>
                              </a:solidFill>
                              <a:latin typeface="Cambria Math" panose="02040503050406030204" pitchFamily="18" charset="0"/>
                            </a:rPr>
                          </m:ctrlPr>
                        </m:dPr>
                        <m:e>
                          <m:m>
                            <m:mPr>
                              <m:mcs>
                                <m:mc>
                                  <m:mcPr>
                                    <m:count m:val="3"/>
                                    <m:mcJc m:val="center"/>
                                  </m:mcPr>
                                </m:mc>
                              </m:mcs>
                              <m:ctrlPr>
                                <a:rPr kumimoji="1" lang="en-US" altLang="ko-KR" sz="2277" i="1">
                                  <a:solidFill>
                                    <a:srgbClr val="000000"/>
                                  </a:solidFill>
                                  <a:latin typeface="Cambria Math" panose="02040503050406030204" pitchFamily="18" charset="0"/>
                                </a:rPr>
                              </m:ctrlPr>
                            </m:mPr>
                            <m:mr>
                              <m:e>
                                <m:r>
                                  <m:rPr>
                                    <m:brk m:alnAt="7"/>
                                  </m:rPr>
                                  <a:rPr lang="en-US" altLang="ko-KR" sz="2277" i="1">
                                    <a:solidFill>
                                      <a:srgbClr val="000000"/>
                                    </a:solidFill>
                                    <a:latin typeface="Cambria Math" panose="02040503050406030204" pitchFamily="18" charset="0"/>
                                  </a:rPr>
                                  <m:t>1</m:t>
                                </m:r>
                              </m:e>
                              <m:e>
                                <m:r>
                                  <a:rPr kumimoji="1" lang="en-US" altLang="ko-KR" sz="2277" i="1">
                                    <a:solidFill>
                                      <a:srgbClr val="000000"/>
                                    </a:solidFill>
                                    <a:latin typeface="Cambria Math" panose="02040503050406030204" pitchFamily="18" charset="0"/>
                                  </a:rPr>
                                  <m:t>⋯</m:t>
                                </m:r>
                              </m:e>
                              <m:e>
                                <m:r>
                                  <a:rPr lang="en-US" altLang="ko-KR" sz="2277" i="1">
                                    <a:solidFill>
                                      <a:srgbClr val="000000"/>
                                    </a:solidFill>
                                    <a:latin typeface="Cambria Math" panose="02040503050406030204" pitchFamily="18" charset="0"/>
                                  </a:rPr>
                                  <m:t>1</m:t>
                                </m:r>
                              </m:e>
                            </m:mr>
                          </m:m>
                        </m:e>
                      </m:d>
                      <m:r>
                        <a:rPr lang="en-US" altLang="ko-KR" sz="2277" i="1">
                          <a:solidFill>
                            <a:srgbClr val="000000"/>
                          </a:solidFill>
                          <a:latin typeface="Cambria Math" panose="02040503050406030204" pitchFamily="18" charset="0"/>
                          <a:ea typeface="Cambria Math" panose="02040503050406030204" pitchFamily="18" charset="0"/>
                        </a:rPr>
                        <m:t>∙</m:t>
                      </m:r>
                      <m:d>
                        <m:dPr>
                          <m:begChr m:val="["/>
                          <m:endChr m:val="]"/>
                          <m:ctrlPr>
                            <a:rPr kumimoji="1" lang="en-US" altLang="ko-KR" sz="2277" i="1">
                              <a:solidFill>
                                <a:srgbClr val="000000"/>
                              </a:solidFill>
                              <a:latin typeface="Cambria Math" panose="02040503050406030204" pitchFamily="18" charset="0"/>
                            </a:rPr>
                          </m:ctrlPr>
                        </m:dPr>
                        <m:e>
                          <m:eqArr>
                            <m:eqArrPr>
                              <m:ctrlPr>
                                <a:rPr kumimoji="1" lang="en-US" altLang="ko-KR" sz="2277" i="1">
                                  <a:solidFill>
                                    <a:srgbClr val="000000"/>
                                  </a:solidFill>
                                  <a:latin typeface="Cambria Math" panose="02040503050406030204" pitchFamily="18" charset="0"/>
                                </a:rPr>
                              </m:ctrlPr>
                            </m:eqArrPr>
                            <m:e>
                              <m:m>
                                <m:mPr>
                                  <m:mcs>
                                    <m:mc>
                                      <m:mcPr>
                                        <m:count m:val="1"/>
                                        <m:mcJc m:val="center"/>
                                      </m:mcPr>
                                    </m:mc>
                                  </m:mcs>
                                  <m:ctrlPr>
                                    <a:rPr kumimoji="1" lang="en-US" altLang="ko-KR" sz="2277" i="1">
                                      <a:solidFill>
                                        <a:srgbClr val="000000"/>
                                      </a:solidFill>
                                      <a:latin typeface="Cambria Math" panose="02040503050406030204" pitchFamily="18" charset="0"/>
                                    </a:rPr>
                                  </m:ctrlPr>
                                </m:mPr>
                                <m:mr>
                                  <m:e>
                                    <m:r>
                                      <m:rPr>
                                        <m:brk m:alnAt="7"/>
                                      </m:rPr>
                                      <a:rPr kumimoji="1" lang="en-US" altLang="ko-KR" sz="2277" i="1">
                                        <a:solidFill>
                                          <a:srgbClr val="000000"/>
                                        </a:solidFill>
                                        <a:latin typeface="Cambria Math" panose="02040503050406030204" pitchFamily="18" charset="0"/>
                                      </a:rPr>
                                      <m:t>0</m:t>
                                    </m:r>
                                    <m:r>
                                      <a:rPr kumimoji="1" lang="en-US" altLang="ko-KR" sz="2277" i="1">
                                        <a:solidFill>
                                          <a:srgbClr val="000000"/>
                                        </a:solidFill>
                                        <a:latin typeface="Cambria Math" panose="02040503050406030204" pitchFamily="18" charset="0"/>
                                      </a:rPr>
                                      <m:t>.</m:t>
                                    </m:r>
                                    <m:r>
                                      <a:rPr kumimoji="1" lang="en-US" altLang="ko-KR" sz="2277" i="1">
                                        <a:solidFill>
                                          <a:srgbClr val="000000"/>
                                        </a:solidFill>
                                        <a:latin typeface="Cambria Math" panose="02040503050406030204" pitchFamily="18" charset="0"/>
                                      </a:rPr>
                                      <m:t>7</m:t>
                                    </m:r>
                                  </m:e>
                                </m:mr>
                                <m:mr>
                                  <m:e>
                                    <m:r>
                                      <a:rPr kumimoji="1" lang="en-US" altLang="ko-KR" sz="2277" i="1">
                                        <a:solidFill>
                                          <a:srgbClr val="000000"/>
                                        </a:solidFill>
                                        <a:latin typeface="Cambria Math" panose="02040503050406030204" pitchFamily="18" charset="0"/>
                                      </a:rPr>
                                      <m:t>0</m:t>
                                    </m:r>
                                    <m:r>
                                      <a:rPr kumimoji="1" lang="en-US" altLang="ko-KR" sz="2277" i="1">
                                        <a:solidFill>
                                          <a:srgbClr val="000000"/>
                                        </a:solidFill>
                                        <a:latin typeface="Cambria Math" panose="02040503050406030204" pitchFamily="18" charset="0"/>
                                      </a:rPr>
                                      <m:t>.</m:t>
                                    </m:r>
                                    <m:r>
                                      <a:rPr kumimoji="1" lang="en-US" altLang="ko-KR" sz="2277" i="1">
                                        <a:solidFill>
                                          <a:srgbClr val="000000"/>
                                        </a:solidFill>
                                        <a:latin typeface="Cambria Math" panose="02040503050406030204" pitchFamily="18" charset="0"/>
                                      </a:rPr>
                                      <m:t>3</m:t>
                                    </m:r>
                                  </m:e>
                                </m:mr>
                                <m:mr>
                                  <m:e>
                                    <m:r>
                                      <a:rPr kumimoji="1" lang="en-US" altLang="ko-KR" sz="2277" i="1">
                                        <a:solidFill>
                                          <a:srgbClr val="000000"/>
                                        </a:solidFill>
                                        <a:latin typeface="Cambria Math" panose="02040503050406030204" pitchFamily="18" charset="0"/>
                                      </a:rPr>
                                      <m:t>⋯</m:t>
                                    </m:r>
                                  </m:e>
                                </m:mr>
                              </m:m>
                            </m:e>
                            <m:e>
                              <m:r>
                                <a:rPr kumimoji="1" lang="en-US" altLang="ko-KR" sz="2277" i="1">
                                  <a:solidFill>
                                    <a:srgbClr val="000000"/>
                                  </a:solidFill>
                                  <a:latin typeface="Cambria Math" panose="02040503050406030204" pitchFamily="18" charset="0"/>
                                </a:rPr>
                                <m:t>0</m:t>
                              </m:r>
                              <m:r>
                                <a:rPr kumimoji="1" lang="en-US" altLang="ko-KR" sz="2277" i="1">
                                  <a:solidFill>
                                    <a:srgbClr val="000000"/>
                                  </a:solidFill>
                                  <a:latin typeface="Cambria Math" panose="02040503050406030204" pitchFamily="18" charset="0"/>
                                </a:rPr>
                                <m:t>.</m:t>
                              </m:r>
                              <m:r>
                                <a:rPr kumimoji="1" lang="en-US" altLang="ko-KR" sz="2277" i="1">
                                  <a:solidFill>
                                    <a:srgbClr val="000000"/>
                                  </a:solidFill>
                                  <a:latin typeface="Cambria Math" panose="02040503050406030204" pitchFamily="18" charset="0"/>
                                </a:rPr>
                                <m:t>6</m:t>
                              </m:r>
                            </m:e>
                          </m:eqArr>
                        </m:e>
                      </m:d>
                      <m:r>
                        <a:rPr kumimoji="1" lang="en-US" altLang="ko-KR" sz="2277">
                          <a:solidFill>
                            <a:srgbClr val="000000"/>
                          </a:solidFill>
                          <a:latin typeface="Cambria Math" panose="02040503050406030204" pitchFamily="18" charset="0"/>
                        </a:rPr>
                        <m:t>=</m:t>
                      </m:r>
                      <m:r>
                        <a:rPr lang="en-US" altLang="ko-KR" sz="2277" i="1">
                          <a:solidFill>
                            <a:srgbClr val="000000"/>
                          </a:solidFill>
                          <a:latin typeface="Cambria Math" panose="02040503050406030204" pitchFamily="18" charset="0"/>
                        </a:rPr>
                        <m:t>0</m:t>
                      </m:r>
                      <m:r>
                        <a:rPr lang="en-US" altLang="ko-KR" sz="2277" i="1">
                          <a:solidFill>
                            <a:srgbClr val="000000"/>
                          </a:solidFill>
                          <a:latin typeface="Cambria Math" panose="02040503050406030204" pitchFamily="18" charset="0"/>
                          <a:ea typeface="굴림" pitchFamily="50" charset="-127"/>
                        </a:rPr>
                        <m:t>.</m:t>
                      </m:r>
                      <m:r>
                        <a:rPr lang="en-US" altLang="ko-KR" sz="2277" i="1">
                          <a:solidFill>
                            <a:srgbClr val="000000"/>
                          </a:solidFill>
                          <a:latin typeface="Cambria Math" panose="02040503050406030204" pitchFamily="18" charset="0"/>
                          <a:ea typeface="굴림" pitchFamily="50" charset="-127"/>
                        </a:rPr>
                        <m:t>18</m:t>
                      </m:r>
                    </m:oMath>
                  </m:oMathPara>
                </a14:m>
                <a:endParaRPr kumimoji="1" lang="ko-KR" altLang="en-US" sz="2277">
                  <a:solidFill>
                    <a:srgbClr val="000000"/>
                  </a:solidFill>
                  <a:latin typeface="Consolas" panose="020B0609020204030204" pitchFamily="49" charset="0"/>
                  <a:ea typeface="굴림" pitchFamily="50" charset="-127"/>
                </a:endParaRPr>
              </a:p>
            </p:txBody>
          </p:sp>
        </mc:Choice>
        <mc:Fallback xmlns="">
          <p:sp>
            <p:nvSpPr>
              <p:cNvPr id="42" name="TextBox 41">
                <a:extLst>
                  <a:ext uri="{FF2B5EF4-FFF2-40B4-BE49-F238E27FC236}">
                    <a16:creationId xmlns:a16="http://schemas.microsoft.com/office/drawing/2014/main" id="{75BD3A56-2477-40AA-9701-DA9A0B1E8774}"/>
                  </a:ext>
                </a:extLst>
              </p:cNvPr>
              <p:cNvSpPr txBox="1">
                <a:spLocks noRot="1" noChangeAspect="1" noMove="1" noResize="1" noEditPoints="1" noAdjustHandles="1" noChangeArrowheads="1" noChangeShapeType="1" noTextEdit="1"/>
              </p:cNvSpPr>
              <p:nvPr/>
            </p:nvSpPr>
            <p:spPr>
              <a:xfrm>
                <a:off x="468160" y="3105825"/>
                <a:ext cx="7518661" cy="1290931"/>
              </a:xfrm>
              <a:prstGeom prst="rect">
                <a:avLst/>
              </a:prstGeom>
              <a:blipFill>
                <a:blip r:embed="rId4"/>
                <a:stretch>
                  <a:fillRect/>
                </a:stretch>
              </a:blipFill>
            </p:spPr>
            <p:txBody>
              <a:bodyPr/>
              <a:lstStyle/>
              <a:p>
                <a:r>
                  <a:rPr lang="ko-KR" altLang="en-US">
                    <a:noFill/>
                  </a:rPr>
                  <a:t> </a:t>
                </a:r>
              </a:p>
            </p:txBody>
          </p:sp>
        </mc:Fallback>
      </mc:AlternateContent>
      <p:sp>
        <p:nvSpPr>
          <p:cNvPr id="44" name="TextBox 43">
            <a:extLst>
              <a:ext uri="{FF2B5EF4-FFF2-40B4-BE49-F238E27FC236}">
                <a16:creationId xmlns:a16="http://schemas.microsoft.com/office/drawing/2014/main" id="{69AA03AC-A147-415D-9DBB-1B32F6C5DEB7}"/>
              </a:ext>
            </a:extLst>
          </p:cNvPr>
          <p:cNvSpPr txBox="1"/>
          <p:nvPr/>
        </p:nvSpPr>
        <p:spPr>
          <a:xfrm>
            <a:off x="5182736" y="4096764"/>
            <a:ext cx="818914" cy="355162"/>
          </a:xfrm>
          <a:prstGeom prst="rect">
            <a:avLst/>
          </a:prstGeom>
          <a:noFill/>
        </p:spPr>
        <p:txBody>
          <a:bodyPr wrap="square" rtlCol="0">
            <a:spAutoFit/>
          </a:bodyPr>
          <a:lstStyle/>
          <a:p>
            <a:pPr defTabSz="867583" fontAlgn="base" latinLnBrk="1">
              <a:spcBef>
                <a:spcPct val="0"/>
              </a:spcBef>
              <a:spcAft>
                <a:spcPct val="0"/>
              </a:spcAft>
              <a:defRPr/>
            </a:pPr>
            <a:r>
              <a:rPr kumimoji="1" lang="en-US" altLang="ko-KR" sz="1708" b="1">
                <a:solidFill>
                  <a:srgbClr val="3399FF"/>
                </a:solidFill>
                <a:latin typeface="+mj-ea"/>
                <a:ea typeface="+mj-ea"/>
              </a:rPr>
              <a:t>m</a:t>
            </a:r>
            <a:r>
              <a:rPr kumimoji="1" lang="ko-KR" altLang="en-US" sz="1708" b="1">
                <a:solidFill>
                  <a:srgbClr val="3399FF"/>
                </a:solidFill>
                <a:latin typeface="+mj-ea"/>
                <a:ea typeface="+mj-ea"/>
              </a:rPr>
              <a:t>개</a:t>
            </a:r>
          </a:p>
        </p:txBody>
      </p:sp>
      <p:sp>
        <p:nvSpPr>
          <p:cNvPr id="45" name="오른쪽 중괄호 44">
            <a:extLst>
              <a:ext uri="{FF2B5EF4-FFF2-40B4-BE49-F238E27FC236}">
                <a16:creationId xmlns:a16="http://schemas.microsoft.com/office/drawing/2014/main" id="{4D1E0A7D-F7E6-457F-B6AC-D28C812A3A36}"/>
              </a:ext>
            </a:extLst>
          </p:cNvPr>
          <p:cNvSpPr/>
          <p:nvPr/>
        </p:nvSpPr>
        <p:spPr>
          <a:xfrm rot="5400000">
            <a:off x="5323823" y="3364070"/>
            <a:ext cx="190392" cy="1262526"/>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867583" fontAlgn="base" latinLnBrk="1">
              <a:spcBef>
                <a:spcPct val="0"/>
              </a:spcBef>
              <a:spcAft>
                <a:spcPct val="0"/>
              </a:spcAft>
              <a:defRPr/>
            </a:pPr>
            <a:endParaRPr kumimoji="1" lang="ko-KR" altLang="en-US" sz="1518">
              <a:solidFill>
                <a:srgbClr val="3399FF"/>
              </a:solidFill>
              <a:latin typeface="굴림"/>
              <a:ea typeface="굴림"/>
            </a:endParaRPr>
          </a:p>
        </p:txBody>
      </p:sp>
      <p:sp>
        <p:nvSpPr>
          <p:cNvPr id="55" name="TextBox 54">
            <a:extLst>
              <a:ext uri="{FF2B5EF4-FFF2-40B4-BE49-F238E27FC236}">
                <a16:creationId xmlns:a16="http://schemas.microsoft.com/office/drawing/2014/main" id="{065A036D-DE79-44E5-839A-BD0DF83CDB56}"/>
              </a:ext>
            </a:extLst>
          </p:cNvPr>
          <p:cNvSpPr txBox="1"/>
          <p:nvPr/>
        </p:nvSpPr>
        <p:spPr>
          <a:xfrm>
            <a:off x="6128674" y="4538389"/>
            <a:ext cx="1956674" cy="325923"/>
          </a:xfrm>
          <a:prstGeom prst="rect">
            <a:avLst/>
          </a:prstGeom>
          <a:noFill/>
        </p:spPr>
        <p:txBody>
          <a:bodyPr wrap="square" rtlCol="0">
            <a:spAutoFit/>
          </a:bodyPr>
          <a:lstStyle/>
          <a:p>
            <a:pPr defTabSz="867583" fontAlgn="base" latinLnBrk="1">
              <a:spcBef>
                <a:spcPct val="0"/>
              </a:spcBef>
              <a:spcAft>
                <a:spcPct val="0"/>
              </a:spcAft>
              <a:defRPr/>
            </a:pPr>
            <a:r>
              <a:rPr kumimoji="1" lang="ko-KR" altLang="en-US" sz="1518" b="1">
                <a:solidFill>
                  <a:srgbClr val="3399FF"/>
                </a:solidFill>
                <a:latin typeface="+mj-ea"/>
                <a:ea typeface="+mj-ea"/>
              </a:rPr>
              <a:t>타깃과 예측의 차이</a:t>
            </a:r>
          </a:p>
        </p:txBody>
      </p:sp>
      <p:cxnSp>
        <p:nvCxnSpPr>
          <p:cNvPr id="62" name="직선 화살표 연결선 61">
            <a:extLst>
              <a:ext uri="{FF2B5EF4-FFF2-40B4-BE49-F238E27FC236}">
                <a16:creationId xmlns:a16="http://schemas.microsoft.com/office/drawing/2014/main" id="{9B4A033F-6232-4CFB-8E50-0B703E5F4572}"/>
              </a:ext>
            </a:extLst>
          </p:cNvPr>
          <p:cNvCxnSpPr>
            <a:cxnSpLocks/>
          </p:cNvCxnSpPr>
          <p:nvPr/>
        </p:nvCxnSpPr>
        <p:spPr>
          <a:xfrm flipH="1" flipV="1">
            <a:off x="6975722" y="4364332"/>
            <a:ext cx="1" cy="174057"/>
          </a:xfrm>
          <a:prstGeom prst="straightConnector1">
            <a:avLst/>
          </a:prstGeom>
          <a:ln w="28575">
            <a:solidFill>
              <a:srgbClr val="3399FF"/>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C7ACD604-293F-46BE-A106-3F941DEB485B}"/>
                  </a:ext>
                </a:extLst>
              </p:cNvPr>
              <p:cNvSpPr txBox="1"/>
              <p:nvPr/>
            </p:nvSpPr>
            <p:spPr>
              <a:xfrm>
                <a:off x="560719" y="1030411"/>
                <a:ext cx="4536242" cy="400110"/>
              </a:xfrm>
              <a:prstGeom prst="rect">
                <a:avLst/>
              </a:prstGeom>
              <a:noFill/>
            </p:spPr>
            <p:txBody>
              <a:bodyPr wrap="none" rtlCol="0">
                <a:spAutoFit/>
              </a:bodyPr>
              <a:lstStyle/>
              <a:p>
                <a:pPr lvl="0"/>
                <a:r>
                  <a:rPr kumimoji="1" lang="ko-KR" altLang="en-US" sz="2000" b="1">
                    <a:solidFill>
                      <a:srgbClr val="000000"/>
                    </a:solidFill>
                    <a:latin typeface="+mj-ea"/>
                    <a:ea typeface="+mj-ea"/>
                  </a:rPr>
                  <a:t>절편 </a:t>
                </a:r>
                <a14:m>
                  <m:oMath xmlns:m="http://schemas.openxmlformats.org/officeDocument/2006/math">
                    <m:sSub>
                      <m:sSubPr>
                        <m:ctrlPr>
                          <a:rPr lang="en-US" altLang="ko-KR" sz="2000" b="1" i="1">
                            <a:solidFill>
                              <a:srgbClr val="000000"/>
                            </a:solidFill>
                            <a:latin typeface="Cambria Math" panose="02040503050406030204" pitchFamily="18" charset="0"/>
                            <a:ea typeface="+mj-ea"/>
                          </a:rPr>
                        </m:ctrlPr>
                      </m:sSubPr>
                      <m:e>
                        <m:r>
                          <a:rPr lang="en-US" altLang="ko-KR" sz="2000" b="1" i="1">
                            <a:solidFill>
                              <a:srgbClr val="000000"/>
                            </a:solidFill>
                            <a:latin typeface="Cambria Math" panose="02040503050406030204" pitchFamily="18" charset="0"/>
                            <a:ea typeface="+mj-ea"/>
                          </a:rPr>
                          <m:t>𝒃</m:t>
                        </m:r>
                      </m:e>
                      <m:sub>
                        <m:r>
                          <a:rPr lang="en-US" altLang="ko-KR" sz="2000" b="1" i="1">
                            <a:solidFill>
                              <a:srgbClr val="000000"/>
                            </a:solidFill>
                            <a:latin typeface="Cambria Math" panose="02040503050406030204" pitchFamily="18" charset="0"/>
                            <a:ea typeface="+mj-ea"/>
                          </a:rPr>
                          <m:t>𝟐</m:t>
                        </m:r>
                      </m:sub>
                    </m:sSub>
                    <m:r>
                      <a:rPr lang="en-US" altLang="ko-KR" sz="2000" b="1" i="1">
                        <a:solidFill>
                          <a:srgbClr val="000000"/>
                        </a:solidFill>
                        <a:latin typeface="Cambria Math" panose="02040503050406030204" pitchFamily="18" charset="0"/>
                        <a:ea typeface="+mj-ea"/>
                      </a:rPr>
                      <m:t> </m:t>
                    </m:r>
                  </m:oMath>
                </a14:m>
                <a:r>
                  <a:rPr kumimoji="1" lang="ko-KR" altLang="en-US" sz="2000" b="1">
                    <a:solidFill>
                      <a:srgbClr val="000000"/>
                    </a:solidFill>
                    <a:latin typeface="+mj-ea"/>
                    <a:ea typeface="+mj-ea"/>
                  </a:rPr>
                  <a:t>대하여 손실 함수를 미분한다</a:t>
                </a:r>
                <a:r>
                  <a:rPr kumimoji="1" lang="en-US" altLang="ko-KR" sz="2000" b="1">
                    <a:solidFill>
                      <a:srgbClr val="000000"/>
                    </a:solidFill>
                    <a:latin typeface="+mj-ea"/>
                    <a:ea typeface="+mj-ea"/>
                  </a:rPr>
                  <a:t>.</a:t>
                </a:r>
                <a:endParaRPr kumimoji="1" lang="ko-KR" altLang="en-US" sz="2000" b="1">
                  <a:solidFill>
                    <a:srgbClr val="000000"/>
                  </a:solidFill>
                  <a:latin typeface="+mj-ea"/>
                  <a:ea typeface="+mj-ea"/>
                </a:endParaRPr>
              </a:p>
            </p:txBody>
          </p:sp>
        </mc:Choice>
        <mc:Fallback xmlns="">
          <p:sp>
            <p:nvSpPr>
              <p:cNvPr id="14" name="TextBox 13">
                <a:extLst>
                  <a:ext uri="{FF2B5EF4-FFF2-40B4-BE49-F238E27FC236}">
                    <a16:creationId xmlns:a16="http://schemas.microsoft.com/office/drawing/2014/main" id="{C7ACD604-293F-46BE-A106-3F941DEB485B}"/>
                  </a:ext>
                </a:extLst>
              </p:cNvPr>
              <p:cNvSpPr txBox="1">
                <a:spLocks noRot="1" noChangeAspect="1" noMove="1" noResize="1" noEditPoints="1" noAdjustHandles="1" noChangeArrowheads="1" noChangeShapeType="1" noTextEdit="1"/>
              </p:cNvSpPr>
              <p:nvPr/>
            </p:nvSpPr>
            <p:spPr>
              <a:xfrm>
                <a:off x="560719" y="1030411"/>
                <a:ext cx="4536242" cy="400110"/>
              </a:xfrm>
              <a:prstGeom prst="rect">
                <a:avLst/>
              </a:prstGeom>
              <a:blipFill>
                <a:blip r:embed="rId5"/>
                <a:stretch>
                  <a:fillRect l="-1478" t="-7576" r="-538" b="-25758"/>
                </a:stretch>
              </a:blipFill>
            </p:spPr>
            <p:txBody>
              <a:bodyPr/>
              <a:lstStyle/>
              <a:p>
                <a:r>
                  <a:rPr lang="ko-KR" altLang="en-US">
                    <a:noFill/>
                  </a:rPr>
                  <a:t> </a:t>
                </a:r>
              </a:p>
            </p:txBody>
          </p:sp>
        </mc:Fallback>
      </mc:AlternateContent>
      <p:sp>
        <p:nvSpPr>
          <p:cNvPr id="2" name="직사각형 1">
            <a:extLst>
              <a:ext uri="{FF2B5EF4-FFF2-40B4-BE49-F238E27FC236}">
                <a16:creationId xmlns:a16="http://schemas.microsoft.com/office/drawing/2014/main" id="{91A1E4C3-534F-4F69-ADAA-12095F5E6F51}"/>
              </a:ext>
            </a:extLst>
          </p:cNvPr>
          <p:cNvSpPr/>
          <p:nvPr/>
        </p:nvSpPr>
        <p:spPr>
          <a:xfrm>
            <a:off x="1583698" y="4838563"/>
            <a:ext cx="314020" cy="31402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70DC054-3021-45C1-A7C5-2AC1D818C3AA}"/>
              </a:ext>
            </a:extLst>
          </p:cNvPr>
          <p:cNvSpPr/>
          <p:nvPr/>
        </p:nvSpPr>
        <p:spPr>
          <a:xfrm>
            <a:off x="1583698" y="5152583"/>
            <a:ext cx="314020" cy="31402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B8C2F115-B678-44E2-A0B0-F1FEC58D6D27}"/>
              </a:ext>
            </a:extLst>
          </p:cNvPr>
          <p:cNvSpPr/>
          <p:nvPr/>
        </p:nvSpPr>
        <p:spPr>
          <a:xfrm>
            <a:off x="1583698" y="5466603"/>
            <a:ext cx="314020" cy="31402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86542B18-D94E-494C-A9F2-41AC64573A91}"/>
              </a:ext>
            </a:extLst>
          </p:cNvPr>
          <p:cNvSpPr/>
          <p:nvPr/>
        </p:nvSpPr>
        <p:spPr>
          <a:xfrm>
            <a:off x="1583698" y="5780623"/>
            <a:ext cx="314020" cy="31402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E905B844-ACD5-4E24-B284-44C3145429A4}"/>
              </a:ext>
            </a:extLst>
          </p:cNvPr>
          <p:cNvSpPr/>
          <p:nvPr/>
        </p:nvSpPr>
        <p:spPr>
          <a:xfrm>
            <a:off x="1583698" y="6094643"/>
            <a:ext cx="314020" cy="31402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DEC4D31D-C5C7-4B7D-BDAF-32BF037A0B60}"/>
              </a:ext>
            </a:extLst>
          </p:cNvPr>
          <p:cNvSpPr/>
          <p:nvPr/>
        </p:nvSpPr>
        <p:spPr>
          <a:xfrm>
            <a:off x="843888" y="4838563"/>
            <a:ext cx="314020" cy="31402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39EEB6E5-C818-4C32-8D3F-ADB1186DA35D}"/>
              </a:ext>
            </a:extLst>
          </p:cNvPr>
          <p:cNvSpPr/>
          <p:nvPr/>
        </p:nvSpPr>
        <p:spPr>
          <a:xfrm>
            <a:off x="843888" y="5152583"/>
            <a:ext cx="314020" cy="31402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F1C61D36-9C2F-4BC8-80E0-7473E5FE79C3}"/>
              </a:ext>
            </a:extLst>
          </p:cNvPr>
          <p:cNvSpPr/>
          <p:nvPr/>
        </p:nvSpPr>
        <p:spPr>
          <a:xfrm>
            <a:off x="843888" y="5466603"/>
            <a:ext cx="314020" cy="31402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D51B3749-51F7-4045-ADCB-B8649B767F3F}"/>
              </a:ext>
            </a:extLst>
          </p:cNvPr>
          <p:cNvSpPr/>
          <p:nvPr/>
        </p:nvSpPr>
        <p:spPr>
          <a:xfrm>
            <a:off x="843888" y="5780623"/>
            <a:ext cx="314020" cy="31402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87C2BC55-B4C2-477F-8425-093B2B9F3F17}"/>
              </a:ext>
            </a:extLst>
          </p:cNvPr>
          <p:cNvSpPr/>
          <p:nvPr/>
        </p:nvSpPr>
        <p:spPr>
          <a:xfrm>
            <a:off x="843888" y="6094643"/>
            <a:ext cx="314020" cy="31402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245CA45E-400C-4C5A-A44F-DA483F68FD87}"/>
              </a:ext>
            </a:extLst>
          </p:cNvPr>
          <p:cNvSpPr txBox="1"/>
          <p:nvPr/>
        </p:nvSpPr>
        <p:spPr>
          <a:xfrm>
            <a:off x="1583698" y="4460661"/>
            <a:ext cx="344966" cy="442750"/>
          </a:xfrm>
          <a:prstGeom prst="rect">
            <a:avLst/>
          </a:prstGeom>
          <a:noFill/>
        </p:spPr>
        <p:txBody>
          <a:bodyPr wrap="none" rtlCol="0">
            <a:spAutoFit/>
          </a:bodyPr>
          <a:lstStyle/>
          <a:p>
            <a:pPr algn="l"/>
            <a:r>
              <a:rPr lang="en-US" altLang="ko-KR" sz="2277">
                <a:latin typeface="Consolas" panose="020B0609020204030204" pitchFamily="49" charset="0"/>
              </a:rPr>
              <a:t>E</a:t>
            </a:r>
            <a:endParaRPr lang="ko-KR" altLang="en-US" sz="2277">
              <a:latin typeface="Consolas" panose="020B0609020204030204" pitchFamily="49" charset="0"/>
            </a:endParaRPr>
          </a:p>
        </p:txBody>
      </p:sp>
      <p:sp>
        <p:nvSpPr>
          <p:cNvPr id="22" name="TextBox 21">
            <a:extLst>
              <a:ext uri="{FF2B5EF4-FFF2-40B4-BE49-F238E27FC236}">
                <a16:creationId xmlns:a16="http://schemas.microsoft.com/office/drawing/2014/main" id="{C72ABDD0-E6D4-4BA5-A664-3DE1FDD40475}"/>
              </a:ext>
            </a:extLst>
          </p:cNvPr>
          <p:cNvSpPr txBox="1"/>
          <p:nvPr/>
        </p:nvSpPr>
        <p:spPr>
          <a:xfrm>
            <a:off x="843887" y="4447172"/>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23" name="직사각형 22">
            <a:extLst>
              <a:ext uri="{FF2B5EF4-FFF2-40B4-BE49-F238E27FC236}">
                <a16:creationId xmlns:a16="http://schemas.microsoft.com/office/drawing/2014/main" id="{72EFD7CD-DD6B-4BD0-B9EC-A6099E8018ED}"/>
              </a:ext>
            </a:extLst>
          </p:cNvPr>
          <p:cNvSpPr/>
          <p:nvPr/>
        </p:nvSpPr>
        <p:spPr>
          <a:xfrm>
            <a:off x="4489937" y="4838563"/>
            <a:ext cx="314020" cy="31402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468CC2A1-FE77-46BD-9D7C-82E85BE707B4}"/>
              </a:ext>
            </a:extLst>
          </p:cNvPr>
          <p:cNvSpPr/>
          <p:nvPr/>
        </p:nvSpPr>
        <p:spPr>
          <a:xfrm>
            <a:off x="4489937" y="5152583"/>
            <a:ext cx="314020" cy="31402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CB651DA2-F12C-4140-A71F-3BE334C6AA06}"/>
              </a:ext>
            </a:extLst>
          </p:cNvPr>
          <p:cNvSpPr/>
          <p:nvPr/>
        </p:nvSpPr>
        <p:spPr>
          <a:xfrm>
            <a:off x="4489937" y="5466603"/>
            <a:ext cx="314020" cy="31402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48A29547-0C76-45F6-AC48-BD427907AB5C}"/>
              </a:ext>
            </a:extLst>
          </p:cNvPr>
          <p:cNvSpPr/>
          <p:nvPr/>
        </p:nvSpPr>
        <p:spPr>
          <a:xfrm>
            <a:off x="4489937" y="5780623"/>
            <a:ext cx="314020" cy="31402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C3927138-5820-4ABB-B0F5-4F5EE69E69D5}"/>
              </a:ext>
            </a:extLst>
          </p:cNvPr>
          <p:cNvSpPr/>
          <p:nvPr/>
        </p:nvSpPr>
        <p:spPr>
          <a:xfrm>
            <a:off x="4489937" y="6094643"/>
            <a:ext cx="314020" cy="31402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5AB61122-08F1-4F39-A962-EC66D4D51B0D}"/>
              </a:ext>
            </a:extLst>
          </p:cNvPr>
          <p:cNvSpPr/>
          <p:nvPr/>
        </p:nvSpPr>
        <p:spPr>
          <a:xfrm>
            <a:off x="2694299" y="5413391"/>
            <a:ext cx="314020" cy="31402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3EECC99B-142F-42CC-87F3-DD8BBACBA804}"/>
              </a:ext>
            </a:extLst>
          </p:cNvPr>
          <p:cNvSpPr/>
          <p:nvPr/>
        </p:nvSpPr>
        <p:spPr>
          <a:xfrm>
            <a:off x="3008319" y="5413392"/>
            <a:ext cx="314020" cy="31402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B2251E16-444D-489F-9AFD-52BEC83C299C}"/>
              </a:ext>
            </a:extLst>
          </p:cNvPr>
          <p:cNvSpPr/>
          <p:nvPr/>
        </p:nvSpPr>
        <p:spPr>
          <a:xfrm>
            <a:off x="3322339" y="5413390"/>
            <a:ext cx="314020" cy="31402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F9ECBF76-A090-4ECF-BD3D-BB943090A18B}"/>
              </a:ext>
            </a:extLst>
          </p:cNvPr>
          <p:cNvSpPr/>
          <p:nvPr/>
        </p:nvSpPr>
        <p:spPr>
          <a:xfrm>
            <a:off x="3636359" y="5413388"/>
            <a:ext cx="314020" cy="31402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7F830340-E4F5-4F27-AEFA-77E5F763D10F}"/>
              </a:ext>
            </a:extLst>
          </p:cNvPr>
          <p:cNvSpPr/>
          <p:nvPr/>
        </p:nvSpPr>
        <p:spPr>
          <a:xfrm>
            <a:off x="3954904" y="5413388"/>
            <a:ext cx="314020" cy="31402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33" name="TextBox 32">
            <a:extLst>
              <a:ext uri="{FF2B5EF4-FFF2-40B4-BE49-F238E27FC236}">
                <a16:creationId xmlns:a16="http://schemas.microsoft.com/office/drawing/2014/main" id="{4A748D1F-63DC-471B-A65B-92D4BDC3E9BB}"/>
              </a:ext>
            </a:extLst>
          </p:cNvPr>
          <p:cNvSpPr txBox="1"/>
          <p:nvPr/>
        </p:nvSpPr>
        <p:spPr>
          <a:xfrm>
            <a:off x="4489937" y="4460661"/>
            <a:ext cx="344966" cy="442750"/>
          </a:xfrm>
          <a:prstGeom prst="rect">
            <a:avLst/>
          </a:prstGeom>
          <a:noFill/>
        </p:spPr>
        <p:txBody>
          <a:bodyPr wrap="none" rtlCol="0">
            <a:spAutoFit/>
          </a:bodyPr>
          <a:lstStyle/>
          <a:p>
            <a:pPr algn="l"/>
            <a:r>
              <a:rPr lang="en-US" altLang="ko-KR" sz="2277">
                <a:latin typeface="Consolas" panose="020B0609020204030204" pitchFamily="49" charset="0"/>
              </a:rPr>
              <a:t>E</a:t>
            </a:r>
            <a:endParaRPr lang="ko-KR" altLang="en-US" sz="2277">
              <a:latin typeface="Consolas" panose="020B0609020204030204" pitchFamily="49" charset="0"/>
            </a:endParaRPr>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BBB9345B-AD0F-4C6E-979F-180D4448ED8D}"/>
                  </a:ext>
                </a:extLst>
              </p:cNvPr>
              <p:cNvSpPr txBox="1"/>
              <p:nvPr/>
            </p:nvSpPr>
            <p:spPr>
              <a:xfrm>
                <a:off x="3055065" y="4930475"/>
                <a:ext cx="656846" cy="448777"/>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sSup>
                        <m:sSupPr>
                          <m:ctrlPr>
                            <a:rPr kumimoji="1" lang="en-US" altLang="ko-KR" sz="2277" i="1">
                              <a:solidFill>
                                <a:srgbClr val="000000"/>
                              </a:solidFill>
                              <a:latin typeface="Cambria Math" panose="02040503050406030204" pitchFamily="18" charset="0"/>
                            </a:rPr>
                          </m:ctrlPr>
                        </m:sSupPr>
                        <m:e>
                          <m:r>
                            <a:rPr lang="en-US" altLang="ko-KR" sz="2277" i="1">
                              <a:solidFill>
                                <a:srgbClr val="000000"/>
                              </a:solidFill>
                              <a:latin typeface="Cambria Math" panose="02040503050406030204" pitchFamily="18" charset="0"/>
                            </a:rPr>
                            <m:t>1</m:t>
                          </m:r>
                        </m:e>
                        <m:sup>
                          <m:r>
                            <m:rPr>
                              <m:sty m:val="p"/>
                            </m:rPr>
                            <a:rPr lang="en-US" altLang="ko-KR" sz="2277" i="1">
                              <a:solidFill>
                                <a:srgbClr val="000000"/>
                              </a:solidFill>
                              <a:latin typeface="Cambria Math" panose="02040503050406030204" pitchFamily="18" charset="0"/>
                            </a:rPr>
                            <m:t>T</m:t>
                          </m:r>
                        </m:sup>
                      </m:sSup>
                    </m:oMath>
                  </m:oMathPara>
                </a14:m>
                <a:endParaRPr lang="ko-KR" altLang="en-US" sz="2277">
                  <a:latin typeface="Consolas" panose="020B0609020204030204" pitchFamily="49" charset="0"/>
                </a:endParaRPr>
              </a:p>
            </p:txBody>
          </p:sp>
        </mc:Choice>
        <mc:Fallback xmlns="">
          <p:sp>
            <p:nvSpPr>
              <p:cNvPr id="34" name="TextBox 33">
                <a:extLst>
                  <a:ext uri="{FF2B5EF4-FFF2-40B4-BE49-F238E27FC236}">
                    <a16:creationId xmlns:a16="http://schemas.microsoft.com/office/drawing/2014/main" id="{BBB9345B-AD0F-4C6E-979F-180D4448ED8D}"/>
                  </a:ext>
                </a:extLst>
              </p:cNvPr>
              <p:cNvSpPr txBox="1">
                <a:spLocks noRot="1" noChangeAspect="1" noMove="1" noResize="1" noEditPoints="1" noAdjustHandles="1" noChangeArrowheads="1" noChangeShapeType="1" noTextEdit="1"/>
              </p:cNvSpPr>
              <p:nvPr/>
            </p:nvSpPr>
            <p:spPr>
              <a:xfrm>
                <a:off x="3055065" y="4930475"/>
                <a:ext cx="656846" cy="448777"/>
              </a:xfrm>
              <a:prstGeom prst="rect">
                <a:avLst/>
              </a:prstGeom>
              <a:blipFill>
                <a:blip r:embed="rId6"/>
                <a:stretch>
                  <a:fillRect/>
                </a:stretch>
              </a:blipFill>
            </p:spPr>
            <p:txBody>
              <a:bodyPr/>
              <a:lstStyle/>
              <a:p>
                <a:r>
                  <a:rPr lang="ko-KR" altLang="en-US">
                    <a:noFill/>
                  </a:rPr>
                  <a:t> </a:t>
                </a:r>
              </a:p>
            </p:txBody>
          </p:sp>
        </mc:Fallback>
      </mc:AlternateContent>
      <p:sp>
        <p:nvSpPr>
          <p:cNvPr id="35" name="TextBox 34">
            <a:extLst>
              <a:ext uri="{FF2B5EF4-FFF2-40B4-BE49-F238E27FC236}">
                <a16:creationId xmlns:a16="http://schemas.microsoft.com/office/drawing/2014/main" id="{753A9B6F-3A02-4243-B898-C6B35E72E1E7}"/>
              </a:ext>
            </a:extLst>
          </p:cNvPr>
          <p:cNvSpPr txBox="1"/>
          <p:nvPr/>
        </p:nvSpPr>
        <p:spPr>
          <a:xfrm>
            <a:off x="5640807" y="5244003"/>
            <a:ext cx="3797032" cy="384401"/>
          </a:xfrm>
          <a:prstGeom prst="rect">
            <a:avLst/>
          </a:prstGeom>
          <a:noFill/>
        </p:spPr>
        <p:txBody>
          <a:bodyPr wrap="square" rtlCol="0">
            <a:spAutoFit/>
          </a:bodyPr>
          <a:lstStyle/>
          <a:p>
            <a:pPr defTabSz="867583" fontAlgn="base" latinLnBrk="1">
              <a:spcBef>
                <a:spcPct val="0"/>
              </a:spcBef>
              <a:spcAft>
                <a:spcPct val="0"/>
              </a:spcAft>
              <a:defRPr/>
            </a:pPr>
            <a:r>
              <a:rPr lang="en-US" altLang="ko-KR" sz="1898" b="1">
                <a:solidFill>
                  <a:srgbClr val="3399FF"/>
                </a:solidFill>
                <a:latin typeface="+mj-ea"/>
                <a:ea typeface="+mj-ea"/>
              </a:rPr>
              <a:t>b2_grad = </a:t>
            </a:r>
            <a:r>
              <a:rPr kumimoji="1" lang="en-US" altLang="ko-KR" sz="1898" b="1">
                <a:solidFill>
                  <a:srgbClr val="3399FF"/>
                </a:solidFill>
                <a:latin typeface="+mj-ea"/>
                <a:ea typeface="+mj-ea"/>
              </a:rPr>
              <a:t>np.sum(Err, axis=0)</a:t>
            </a:r>
            <a:endParaRPr kumimoji="1" lang="ko-KR" altLang="en-US" sz="1898" b="1">
              <a:solidFill>
                <a:srgbClr val="3399FF"/>
              </a:solidFill>
              <a:latin typeface="+mj-ea"/>
              <a:ea typeface="+mj-ea"/>
            </a:endParaRPr>
          </a:p>
        </p:txBody>
      </p:sp>
      <p:sp>
        <p:nvSpPr>
          <p:cNvPr id="4" name="텍스트 개체 틀 3">
            <a:extLst>
              <a:ext uri="{FF2B5EF4-FFF2-40B4-BE49-F238E27FC236}">
                <a16:creationId xmlns:a16="http://schemas.microsoft.com/office/drawing/2014/main" id="{9AF4E246-4860-4273-A550-99C05309128E}"/>
              </a:ext>
            </a:extLst>
          </p:cNvPr>
          <p:cNvSpPr>
            <a:spLocks noGrp="1"/>
          </p:cNvSpPr>
          <p:nvPr>
            <p:ph type="body" sz="quarter" idx="19"/>
          </p:nvPr>
        </p:nvSpPr>
        <p:spPr/>
        <p:txBody>
          <a:bodyPr/>
          <a:lstStyle/>
          <a:p>
            <a:r>
              <a:rPr lang="ko-KR" altLang="en-US" sz="2400" b="1">
                <a:solidFill>
                  <a:srgbClr val="000000"/>
                </a:solidFill>
              </a:rPr>
              <a:t>다층 신경망 </a:t>
            </a:r>
            <a:r>
              <a:rPr lang="en-US" altLang="ko-KR" sz="2400" b="1">
                <a:solidFill>
                  <a:srgbClr val="000000"/>
                </a:solidFill>
              </a:rPr>
              <a:t>backprop </a:t>
            </a:r>
            <a:r>
              <a:rPr lang="ko-KR" altLang="en-US" sz="2400" b="1">
                <a:solidFill>
                  <a:srgbClr val="000000"/>
                </a:solidFill>
              </a:rPr>
              <a:t>이해</a:t>
            </a:r>
            <a:endParaRPr lang="ko-KR" altLang="en-US"/>
          </a:p>
        </p:txBody>
      </p:sp>
      <p:sp>
        <p:nvSpPr>
          <p:cNvPr id="6" name="텍스트 개체 틀 6">
            <a:extLst>
              <a:ext uri="{FF2B5EF4-FFF2-40B4-BE49-F238E27FC236}">
                <a16:creationId xmlns:a16="http://schemas.microsoft.com/office/drawing/2014/main" id="{70A0FAE8-D340-4666-A08C-13CBB07A7985}"/>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1387016091"/>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EB59C57-7456-46BB-BFE9-6F9B29CEB6E9}"/>
                  </a:ext>
                </a:extLst>
              </p:cNvPr>
              <p:cNvSpPr txBox="1"/>
              <p:nvPr/>
            </p:nvSpPr>
            <p:spPr>
              <a:xfrm>
                <a:off x="357908" y="933309"/>
                <a:ext cx="4888902" cy="400110"/>
              </a:xfrm>
              <a:prstGeom prst="rect">
                <a:avLst/>
              </a:prstGeom>
              <a:noFill/>
            </p:spPr>
            <p:txBody>
              <a:bodyPr wrap="none" rtlCol="0">
                <a:spAutoFit/>
              </a:bodyPr>
              <a:lstStyle/>
              <a:p>
                <a:pPr defTabSz="867583" fontAlgn="base" latinLnBrk="1">
                  <a:spcBef>
                    <a:spcPct val="0"/>
                  </a:spcBef>
                  <a:spcAft>
                    <a:spcPct val="0"/>
                  </a:spcAft>
                  <a:defRPr/>
                </a:pPr>
                <a:r>
                  <a:rPr kumimoji="1" lang="ko-KR" altLang="en-US" sz="2000" b="1">
                    <a:solidFill>
                      <a:srgbClr val="000000"/>
                    </a:solidFill>
                    <a:latin typeface="+mj-ea"/>
                    <a:ea typeface="+mj-ea"/>
                  </a:rPr>
                  <a:t>가중치 </a:t>
                </a:r>
                <a14:m>
                  <m:oMath xmlns:m="http://schemas.openxmlformats.org/officeDocument/2006/math">
                    <m:sSub>
                      <m:sSubPr>
                        <m:ctrlPr>
                          <a:rPr kumimoji="1" lang="en-US" altLang="ko-KR" sz="2000" b="1" i="1">
                            <a:solidFill>
                              <a:srgbClr val="000000"/>
                            </a:solidFill>
                            <a:latin typeface="Cambria Math" panose="02040503050406030204" pitchFamily="18" charset="0"/>
                            <a:ea typeface="+mj-ea"/>
                          </a:rPr>
                        </m:ctrlPr>
                      </m:sSubPr>
                      <m:e>
                        <m:r>
                          <a:rPr kumimoji="1" lang="en-US" altLang="ko-KR" sz="2000" b="1" i="1">
                            <a:solidFill>
                              <a:srgbClr val="000000"/>
                            </a:solidFill>
                            <a:latin typeface="Cambria Math" panose="02040503050406030204" pitchFamily="18" charset="0"/>
                            <a:ea typeface="+mj-ea"/>
                          </a:rPr>
                          <m:t>𝑾</m:t>
                        </m:r>
                      </m:e>
                      <m:sub>
                        <m:r>
                          <a:rPr lang="en-US" altLang="ko-KR" sz="2000" b="1" i="1">
                            <a:solidFill>
                              <a:srgbClr val="000000"/>
                            </a:solidFill>
                            <a:latin typeface="Cambria Math" panose="02040503050406030204" pitchFamily="18" charset="0"/>
                            <a:ea typeface="+mj-ea"/>
                          </a:rPr>
                          <m:t>𝟏</m:t>
                        </m:r>
                      </m:sub>
                    </m:sSub>
                    <m:r>
                      <a:rPr kumimoji="1" lang="en-US" altLang="ko-KR" sz="2000" b="1" i="1">
                        <a:solidFill>
                          <a:srgbClr val="000000"/>
                        </a:solidFill>
                        <a:latin typeface="Cambria Math" panose="02040503050406030204" pitchFamily="18" charset="0"/>
                        <a:ea typeface="+mj-ea"/>
                      </a:rPr>
                      <m:t> </m:t>
                    </m:r>
                  </m:oMath>
                </a14:m>
                <a:r>
                  <a:rPr kumimoji="1" lang="ko-KR" altLang="en-US" sz="2000" b="1">
                    <a:solidFill>
                      <a:srgbClr val="000000"/>
                    </a:solidFill>
                    <a:latin typeface="+mj-ea"/>
                    <a:ea typeface="+mj-ea"/>
                  </a:rPr>
                  <a:t>대하여 손실 함수를 미분한다</a:t>
                </a:r>
                <a:r>
                  <a:rPr kumimoji="1" lang="en-US" altLang="ko-KR" sz="2000" b="1">
                    <a:solidFill>
                      <a:srgbClr val="000000"/>
                    </a:solidFill>
                    <a:latin typeface="+mj-ea"/>
                    <a:ea typeface="+mj-ea"/>
                  </a:rPr>
                  <a:t>.</a:t>
                </a:r>
                <a:endParaRPr kumimoji="1" lang="ko-KR" altLang="en-US" sz="2000" b="1">
                  <a:solidFill>
                    <a:srgbClr val="000000"/>
                  </a:solidFill>
                  <a:latin typeface="+mj-ea"/>
                  <a:ea typeface="+mj-ea"/>
                </a:endParaRPr>
              </a:p>
            </p:txBody>
          </p:sp>
        </mc:Choice>
        <mc:Fallback xmlns="">
          <p:sp>
            <p:nvSpPr>
              <p:cNvPr id="41" name="TextBox 40">
                <a:extLst>
                  <a:ext uri="{FF2B5EF4-FFF2-40B4-BE49-F238E27FC236}">
                    <a16:creationId xmlns:a16="http://schemas.microsoft.com/office/drawing/2014/main" id="{7EB59C57-7456-46BB-BFE9-6F9B29CEB6E9}"/>
                  </a:ext>
                </a:extLst>
              </p:cNvPr>
              <p:cNvSpPr txBox="1">
                <a:spLocks noRot="1" noChangeAspect="1" noMove="1" noResize="1" noEditPoints="1" noAdjustHandles="1" noChangeArrowheads="1" noChangeShapeType="1" noTextEdit="1"/>
              </p:cNvSpPr>
              <p:nvPr/>
            </p:nvSpPr>
            <p:spPr>
              <a:xfrm>
                <a:off x="357908" y="933309"/>
                <a:ext cx="4888902" cy="400110"/>
              </a:xfrm>
              <a:prstGeom prst="rect">
                <a:avLst/>
              </a:prstGeom>
              <a:blipFill>
                <a:blip r:embed="rId3"/>
                <a:stretch>
                  <a:fillRect l="-1372" t="-7576" r="-499" b="-2575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5BD3A56-2477-40AA-9701-DA9A0B1E8774}"/>
                  </a:ext>
                </a:extLst>
              </p:cNvPr>
              <p:cNvSpPr txBox="1"/>
              <p:nvPr/>
            </p:nvSpPr>
            <p:spPr>
              <a:xfrm>
                <a:off x="710370" y="2082115"/>
                <a:ext cx="8531756" cy="645818"/>
              </a:xfrm>
              <a:prstGeom prst="rect">
                <a:avLst/>
              </a:prstGeom>
              <a:noFill/>
            </p:spPr>
            <p:txBody>
              <a:bodyPr wrap="square" lIns="0" tIns="0" rIns="0" bIns="0" rtlCol="0">
                <a:spAutoFit/>
              </a:bodyPr>
              <a:lstStyle/>
              <a:p>
                <a:pPr lvl="0"/>
                <a14:m>
                  <m:oMath xmlns:m="http://schemas.openxmlformats.org/officeDocument/2006/math">
                    <m:f>
                      <m:fPr>
                        <m:ctrlPr>
                          <a:rPr kumimoji="1" lang="en-US" altLang="ko-KR" sz="2657" b="1" i="1">
                            <a:solidFill>
                              <a:srgbClr val="000000"/>
                            </a:solidFill>
                            <a:latin typeface="Cambria Math" panose="02040503050406030204" pitchFamily="18" charset="0"/>
                            <a:ea typeface="Cambria Math" panose="02040503050406030204" pitchFamily="18" charset="0"/>
                          </a:rPr>
                        </m:ctrlPr>
                      </m:fPr>
                      <m:num>
                        <m:r>
                          <a:rPr kumimoji="1" lang="en-US" altLang="ko-KR" sz="2657" b="1" i="1">
                            <a:solidFill>
                              <a:srgbClr val="000000"/>
                            </a:solidFill>
                            <a:latin typeface="Cambria Math" panose="02040503050406030204" pitchFamily="18" charset="0"/>
                            <a:ea typeface="Cambria Math" panose="02040503050406030204" pitchFamily="18" charset="0"/>
                          </a:rPr>
                          <m:t>𝝏</m:t>
                        </m:r>
                        <m:r>
                          <a:rPr kumimoji="1" lang="en-US" altLang="ko-KR" sz="2657" b="1" i="1">
                            <a:solidFill>
                              <a:srgbClr val="000000"/>
                            </a:solidFill>
                            <a:latin typeface="Cambria Math" panose="02040503050406030204" pitchFamily="18" charset="0"/>
                            <a:ea typeface="Cambria Math" panose="02040503050406030204" pitchFamily="18" charset="0"/>
                          </a:rPr>
                          <m:t>𝑳</m:t>
                        </m:r>
                      </m:num>
                      <m:den>
                        <m:r>
                          <a:rPr kumimoji="1" lang="en-US" altLang="ko-KR" sz="2657" b="1" i="1">
                            <a:solidFill>
                              <a:srgbClr val="000000"/>
                            </a:solidFill>
                            <a:latin typeface="Cambria Math" panose="02040503050406030204" pitchFamily="18" charset="0"/>
                            <a:ea typeface="Cambria Math" panose="02040503050406030204" pitchFamily="18" charset="0"/>
                          </a:rPr>
                          <m:t>𝝏</m:t>
                        </m:r>
                        <m:sSub>
                          <m:sSubPr>
                            <m:ctrlPr>
                              <a:rPr kumimoji="1" lang="en-US" altLang="ko-KR" sz="2657" b="1" i="1">
                                <a:solidFill>
                                  <a:srgbClr val="000000"/>
                                </a:solidFill>
                                <a:latin typeface="Cambria Math" panose="02040503050406030204" pitchFamily="18" charset="0"/>
                                <a:ea typeface="Cambria Math" panose="02040503050406030204" pitchFamily="18" charset="0"/>
                              </a:rPr>
                            </m:ctrlPr>
                          </m:sSubPr>
                          <m:e>
                            <m:r>
                              <a:rPr kumimoji="1" lang="en-US" altLang="ko-KR" sz="2657" b="1" i="1">
                                <a:solidFill>
                                  <a:srgbClr val="000000"/>
                                </a:solidFill>
                                <a:latin typeface="Cambria Math" panose="02040503050406030204" pitchFamily="18" charset="0"/>
                                <a:ea typeface="Cambria Math" panose="02040503050406030204" pitchFamily="18" charset="0"/>
                              </a:rPr>
                              <m:t>𝑾</m:t>
                            </m:r>
                          </m:e>
                          <m:sub>
                            <m:r>
                              <a:rPr lang="en-US" altLang="ko-KR" sz="2657" b="1" i="1">
                                <a:solidFill>
                                  <a:srgbClr val="000000"/>
                                </a:solidFill>
                                <a:latin typeface="Cambria Math" panose="02040503050406030204" pitchFamily="18" charset="0"/>
                                <a:ea typeface="Cambria Math" panose="02040503050406030204" pitchFamily="18" charset="0"/>
                              </a:rPr>
                              <m:t>𝟏</m:t>
                            </m:r>
                          </m:sub>
                        </m:sSub>
                      </m:den>
                    </m:f>
                    <m:r>
                      <a:rPr kumimoji="1" lang="en-US" altLang="ko-KR" sz="2657" b="1" i="1">
                        <a:solidFill>
                          <a:srgbClr val="000000"/>
                        </a:solidFill>
                        <a:latin typeface="Cambria Math" panose="02040503050406030204" pitchFamily="18" charset="0"/>
                        <a:ea typeface="Cambria Math" panose="02040503050406030204" pitchFamily="18" charset="0"/>
                      </a:rPr>
                      <m:t>=</m:t>
                    </m:r>
                    <m:f>
                      <m:fPr>
                        <m:ctrlPr>
                          <a:rPr kumimoji="1" lang="en-US" altLang="ko-KR" sz="2657" b="1" i="1">
                            <a:solidFill>
                              <a:srgbClr val="FF0000"/>
                            </a:solidFill>
                            <a:latin typeface="Cambria Math" panose="02040503050406030204" pitchFamily="18" charset="0"/>
                            <a:ea typeface="Cambria Math" panose="02040503050406030204" pitchFamily="18" charset="0"/>
                          </a:rPr>
                        </m:ctrlPr>
                      </m:fPr>
                      <m:num>
                        <m:r>
                          <a:rPr kumimoji="1" lang="en-US" altLang="ko-KR" sz="2657" b="1" i="1">
                            <a:solidFill>
                              <a:srgbClr val="FF0000"/>
                            </a:solidFill>
                            <a:latin typeface="Cambria Math" panose="02040503050406030204" pitchFamily="18" charset="0"/>
                            <a:ea typeface="Cambria Math" panose="02040503050406030204" pitchFamily="18" charset="0"/>
                          </a:rPr>
                          <m:t>𝝏</m:t>
                        </m:r>
                        <m:r>
                          <a:rPr kumimoji="1" lang="en-US" altLang="ko-KR" sz="2657" b="1" i="1">
                            <a:solidFill>
                              <a:srgbClr val="FF0000"/>
                            </a:solidFill>
                            <a:latin typeface="Cambria Math" panose="02040503050406030204" pitchFamily="18" charset="0"/>
                            <a:ea typeface="Cambria Math" panose="02040503050406030204" pitchFamily="18" charset="0"/>
                          </a:rPr>
                          <m:t>𝑳</m:t>
                        </m:r>
                      </m:num>
                      <m:den>
                        <m:r>
                          <a:rPr kumimoji="1" lang="en-US" altLang="ko-KR" sz="2657" b="1" i="1">
                            <a:solidFill>
                              <a:srgbClr val="FF0000"/>
                            </a:solidFill>
                            <a:latin typeface="Cambria Math" panose="02040503050406030204" pitchFamily="18" charset="0"/>
                            <a:ea typeface="Cambria Math" panose="02040503050406030204" pitchFamily="18" charset="0"/>
                          </a:rPr>
                          <m:t>𝝏</m:t>
                        </m:r>
                        <m:sSub>
                          <m:sSubPr>
                            <m:ctrlPr>
                              <a:rPr kumimoji="1" lang="en-US" altLang="ko-KR" sz="2657" b="1" i="1">
                                <a:solidFill>
                                  <a:srgbClr val="FF0000"/>
                                </a:solidFill>
                                <a:latin typeface="Cambria Math" panose="02040503050406030204" pitchFamily="18" charset="0"/>
                                <a:ea typeface="Cambria Math" panose="02040503050406030204" pitchFamily="18" charset="0"/>
                              </a:rPr>
                            </m:ctrlPr>
                          </m:sSubPr>
                          <m:e>
                            <m:r>
                              <a:rPr kumimoji="1" lang="en-US" altLang="ko-KR" sz="2657" b="1" i="1">
                                <a:solidFill>
                                  <a:srgbClr val="FF0000"/>
                                </a:solidFill>
                                <a:latin typeface="Cambria Math" panose="02040503050406030204" pitchFamily="18" charset="0"/>
                                <a:ea typeface="Cambria Math" panose="02040503050406030204" pitchFamily="18" charset="0"/>
                              </a:rPr>
                              <m:t>𝒁</m:t>
                            </m:r>
                          </m:e>
                          <m:sub>
                            <m:r>
                              <a:rPr kumimoji="1" lang="en-US" altLang="ko-KR" sz="2657" b="1" i="1">
                                <a:solidFill>
                                  <a:srgbClr val="FF0000"/>
                                </a:solidFill>
                                <a:latin typeface="Cambria Math" panose="02040503050406030204" pitchFamily="18" charset="0"/>
                                <a:ea typeface="Cambria Math" panose="02040503050406030204" pitchFamily="18" charset="0"/>
                              </a:rPr>
                              <m:t>𝟐</m:t>
                            </m:r>
                          </m:sub>
                        </m:sSub>
                      </m:den>
                    </m:f>
                    <m:f>
                      <m:fPr>
                        <m:ctrlPr>
                          <a:rPr kumimoji="1" lang="en-US" altLang="ko-KR" sz="2657" b="1" i="1">
                            <a:solidFill>
                              <a:srgbClr val="FF0000"/>
                            </a:solidFill>
                            <a:latin typeface="Cambria Math" panose="02040503050406030204" pitchFamily="18" charset="0"/>
                            <a:ea typeface="Cambria Math" panose="02040503050406030204" pitchFamily="18" charset="0"/>
                          </a:rPr>
                        </m:ctrlPr>
                      </m:fPr>
                      <m:num>
                        <m:r>
                          <a:rPr kumimoji="1" lang="en-US" altLang="ko-KR" sz="2657" b="1" i="1">
                            <a:solidFill>
                              <a:srgbClr val="FF0000"/>
                            </a:solidFill>
                            <a:latin typeface="Cambria Math" panose="02040503050406030204" pitchFamily="18" charset="0"/>
                            <a:ea typeface="Cambria Math" panose="02040503050406030204" pitchFamily="18" charset="0"/>
                          </a:rPr>
                          <m:t>𝝏</m:t>
                        </m:r>
                        <m:sSub>
                          <m:sSubPr>
                            <m:ctrlPr>
                              <a:rPr kumimoji="1" lang="en-US" altLang="ko-KR" sz="2657" b="1" i="1">
                                <a:solidFill>
                                  <a:srgbClr val="FF0000"/>
                                </a:solidFill>
                                <a:latin typeface="Cambria Math" panose="02040503050406030204" pitchFamily="18" charset="0"/>
                                <a:ea typeface="Cambria Math" panose="02040503050406030204" pitchFamily="18" charset="0"/>
                              </a:rPr>
                            </m:ctrlPr>
                          </m:sSubPr>
                          <m:e>
                            <m:r>
                              <a:rPr kumimoji="1" lang="en-US" altLang="ko-KR" sz="2657" b="1" i="1">
                                <a:solidFill>
                                  <a:srgbClr val="FF0000"/>
                                </a:solidFill>
                                <a:latin typeface="Cambria Math" panose="02040503050406030204" pitchFamily="18" charset="0"/>
                                <a:ea typeface="Cambria Math" panose="02040503050406030204" pitchFamily="18" charset="0"/>
                              </a:rPr>
                              <m:t>𝒁</m:t>
                            </m:r>
                          </m:e>
                          <m:sub>
                            <m:r>
                              <a:rPr kumimoji="1" lang="en-US" altLang="ko-KR" sz="2657" b="1" i="1">
                                <a:solidFill>
                                  <a:srgbClr val="FF0000"/>
                                </a:solidFill>
                                <a:latin typeface="Cambria Math" panose="02040503050406030204" pitchFamily="18" charset="0"/>
                                <a:ea typeface="Cambria Math" panose="02040503050406030204" pitchFamily="18" charset="0"/>
                              </a:rPr>
                              <m:t>𝟐</m:t>
                            </m:r>
                          </m:sub>
                        </m:sSub>
                      </m:num>
                      <m:den>
                        <m:r>
                          <a:rPr kumimoji="1" lang="en-US" altLang="ko-KR" sz="2657" b="1" i="1">
                            <a:solidFill>
                              <a:srgbClr val="FF0000"/>
                            </a:solidFill>
                            <a:latin typeface="Cambria Math" panose="02040503050406030204" pitchFamily="18" charset="0"/>
                            <a:ea typeface="Cambria Math" panose="02040503050406030204" pitchFamily="18" charset="0"/>
                          </a:rPr>
                          <m:t>𝝏</m:t>
                        </m:r>
                        <m:sSub>
                          <m:sSubPr>
                            <m:ctrlPr>
                              <a:rPr kumimoji="1" lang="en-US" altLang="ko-KR" sz="2657" b="1" i="1">
                                <a:solidFill>
                                  <a:srgbClr val="FF0000"/>
                                </a:solidFill>
                                <a:latin typeface="Cambria Math" panose="02040503050406030204" pitchFamily="18" charset="0"/>
                                <a:ea typeface="Cambria Math" panose="02040503050406030204" pitchFamily="18" charset="0"/>
                              </a:rPr>
                            </m:ctrlPr>
                          </m:sSubPr>
                          <m:e>
                            <m:r>
                              <a:rPr lang="en-US" altLang="ko-KR" sz="2657" b="1" i="1">
                                <a:solidFill>
                                  <a:srgbClr val="FF0000"/>
                                </a:solidFill>
                                <a:latin typeface="Cambria Math" panose="02040503050406030204" pitchFamily="18" charset="0"/>
                                <a:ea typeface="Cambria Math" panose="02040503050406030204" pitchFamily="18" charset="0"/>
                              </a:rPr>
                              <m:t>𝑨</m:t>
                            </m:r>
                          </m:e>
                          <m:sub>
                            <m:r>
                              <a:rPr lang="en-US" altLang="ko-KR" sz="2657" b="1" i="1">
                                <a:solidFill>
                                  <a:srgbClr val="FF0000"/>
                                </a:solidFill>
                                <a:latin typeface="Cambria Math" panose="02040503050406030204" pitchFamily="18" charset="0"/>
                                <a:ea typeface="Cambria Math" panose="02040503050406030204" pitchFamily="18" charset="0"/>
                              </a:rPr>
                              <m:t>𝟏</m:t>
                            </m:r>
                          </m:sub>
                        </m:sSub>
                      </m:den>
                    </m:f>
                    <m:f>
                      <m:fPr>
                        <m:ctrlPr>
                          <a:rPr lang="en-US" altLang="ko-KR" sz="2657" b="1" i="1">
                            <a:solidFill>
                              <a:srgbClr val="3399FF"/>
                            </a:solidFill>
                            <a:latin typeface="Cambria Math" panose="02040503050406030204" pitchFamily="18" charset="0"/>
                            <a:ea typeface="Cambria Math" panose="02040503050406030204" pitchFamily="18" charset="0"/>
                          </a:rPr>
                        </m:ctrlPr>
                      </m:fPr>
                      <m:num>
                        <m:r>
                          <a:rPr lang="en-US" altLang="ko-KR" sz="2657" b="1" i="1">
                            <a:solidFill>
                              <a:srgbClr val="3399FF"/>
                            </a:solidFill>
                            <a:latin typeface="Cambria Math" panose="02040503050406030204" pitchFamily="18" charset="0"/>
                            <a:ea typeface="Cambria Math" panose="02040503050406030204" pitchFamily="18" charset="0"/>
                          </a:rPr>
                          <m:t>𝝏</m:t>
                        </m:r>
                        <m:sSub>
                          <m:sSubPr>
                            <m:ctrlPr>
                              <a:rPr lang="en-US" altLang="ko-KR" sz="2657" b="1" i="1">
                                <a:solidFill>
                                  <a:srgbClr val="3399FF"/>
                                </a:solidFill>
                                <a:latin typeface="Cambria Math" panose="02040503050406030204" pitchFamily="18" charset="0"/>
                                <a:ea typeface="Cambria Math" panose="02040503050406030204" pitchFamily="18" charset="0"/>
                              </a:rPr>
                            </m:ctrlPr>
                          </m:sSubPr>
                          <m:e>
                            <m:r>
                              <a:rPr lang="en-US" altLang="ko-KR" sz="2657" b="1" i="1">
                                <a:solidFill>
                                  <a:srgbClr val="3399FF"/>
                                </a:solidFill>
                                <a:latin typeface="Cambria Math" panose="02040503050406030204" pitchFamily="18" charset="0"/>
                                <a:ea typeface="Cambria Math" panose="02040503050406030204" pitchFamily="18" charset="0"/>
                              </a:rPr>
                              <m:t>𝑨</m:t>
                            </m:r>
                          </m:e>
                          <m:sub>
                            <m:r>
                              <a:rPr lang="en-US" altLang="ko-KR" sz="2657" b="1" i="1">
                                <a:solidFill>
                                  <a:srgbClr val="3399FF"/>
                                </a:solidFill>
                                <a:latin typeface="Cambria Math" panose="02040503050406030204" pitchFamily="18" charset="0"/>
                                <a:ea typeface="Cambria Math" panose="02040503050406030204" pitchFamily="18" charset="0"/>
                              </a:rPr>
                              <m:t>𝟏</m:t>
                            </m:r>
                          </m:sub>
                        </m:sSub>
                      </m:num>
                      <m:den>
                        <m:r>
                          <a:rPr lang="en-US" altLang="ko-KR" sz="2657" b="1" i="1">
                            <a:solidFill>
                              <a:srgbClr val="3399FF"/>
                            </a:solidFill>
                            <a:latin typeface="Cambria Math" panose="02040503050406030204" pitchFamily="18" charset="0"/>
                            <a:ea typeface="Cambria Math" panose="02040503050406030204" pitchFamily="18" charset="0"/>
                          </a:rPr>
                          <m:t>𝝏</m:t>
                        </m:r>
                        <m:sSub>
                          <m:sSubPr>
                            <m:ctrlPr>
                              <a:rPr lang="en-US" altLang="ko-KR" sz="2657" b="1" i="1">
                                <a:solidFill>
                                  <a:srgbClr val="3399FF"/>
                                </a:solidFill>
                                <a:latin typeface="Cambria Math" panose="02040503050406030204" pitchFamily="18" charset="0"/>
                                <a:ea typeface="Cambria Math" panose="02040503050406030204" pitchFamily="18" charset="0"/>
                              </a:rPr>
                            </m:ctrlPr>
                          </m:sSubPr>
                          <m:e>
                            <m:r>
                              <a:rPr lang="en-US" altLang="ko-KR" sz="2657" b="1" i="1">
                                <a:solidFill>
                                  <a:srgbClr val="3399FF"/>
                                </a:solidFill>
                                <a:latin typeface="Cambria Math" panose="02040503050406030204" pitchFamily="18" charset="0"/>
                                <a:ea typeface="Cambria Math" panose="02040503050406030204" pitchFamily="18" charset="0"/>
                              </a:rPr>
                              <m:t>𝒁</m:t>
                            </m:r>
                          </m:e>
                          <m:sub>
                            <m:r>
                              <a:rPr lang="en-US" altLang="ko-KR" sz="2657" b="1" i="1">
                                <a:solidFill>
                                  <a:srgbClr val="3399FF"/>
                                </a:solidFill>
                                <a:latin typeface="Cambria Math" panose="02040503050406030204" pitchFamily="18" charset="0"/>
                                <a:ea typeface="Cambria Math" panose="02040503050406030204" pitchFamily="18" charset="0"/>
                              </a:rPr>
                              <m:t>𝟏</m:t>
                            </m:r>
                          </m:sub>
                        </m:sSub>
                      </m:den>
                    </m:f>
                  </m:oMath>
                </a14:m>
                <a:r>
                  <a:rPr lang="en-US" altLang="ko-KR" sz="2657" b="1" i="1">
                    <a:solidFill>
                      <a:srgbClr val="3399FF"/>
                    </a:solidFill>
                    <a:latin typeface="Cambria Math" panose="02040503050406030204" pitchFamily="18" charset="0"/>
                    <a:ea typeface="Cambria Math" panose="02040503050406030204" pitchFamily="18" charset="0"/>
                  </a:rPr>
                  <a:t> </a:t>
                </a:r>
                <a14:m>
                  <m:oMath xmlns:m="http://schemas.openxmlformats.org/officeDocument/2006/math">
                    <m:f>
                      <m:fPr>
                        <m:ctrlPr>
                          <a:rPr lang="en-US" altLang="ko-KR" sz="2657" b="1" i="1">
                            <a:solidFill>
                              <a:srgbClr val="000000"/>
                            </a:solidFill>
                            <a:latin typeface="Cambria Math" panose="02040503050406030204" pitchFamily="18" charset="0"/>
                            <a:ea typeface="Cambria Math" panose="02040503050406030204" pitchFamily="18" charset="0"/>
                          </a:rPr>
                        </m:ctrlPr>
                      </m:fPr>
                      <m:num>
                        <m:r>
                          <a:rPr lang="en-US" altLang="ko-KR" sz="2657" b="1" i="1">
                            <a:solidFill>
                              <a:srgbClr val="000000"/>
                            </a:solidFill>
                            <a:latin typeface="Cambria Math" panose="02040503050406030204" pitchFamily="18" charset="0"/>
                            <a:ea typeface="Cambria Math" panose="02040503050406030204" pitchFamily="18" charset="0"/>
                          </a:rPr>
                          <m:t>𝝏</m:t>
                        </m:r>
                        <m:sSub>
                          <m:sSubPr>
                            <m:ctrlPr>
                              <a:rPr lang="en-US" altLang="ko-KR" sz="2657" b="1" i="1">
                                <a:solidFill>
                                  <a:srgbClr val="000000"/>
                                </a:solidFill>
                                <a:latin typeface="Cambria Math" panose="02040503050406030204" pitchFamily="18" charset="0"/>
                                <a:ea typeface="Cambria Math" panose="02040503050406030204" pitchFamily="18" charset="0"/>
                              </a:rPr>
                            </m:ctrlPr>
                          </m:sSubPr>
                          <m:e>
                            <m:r>
                              <a:rPr lang="en-US" altLang="ko-KR" sz="2657" b="1" i="1">
                                <a:solidFill>
                                  <a:srgbClr val="000000"/>
                                </a:solidFill>
                                <a:latin typeface="Cambria Math" panose="02040503050406030204" pitchFamily="18" charset="0"/>
                                <a:ea typeface="Cambria Math" panose="02040503050406030204" pitchFamily="18" charset="0"/>
                              </a:rPr>
                              <m:t>𝒁</m:t>
                            </m:r>
                          </m:e>
                          <m:sub>
                            <m:r>
                              <a:rPr lang="en-US" altLang="ko-KR" sz="2657" b="1" i="1">
                                <a:solidFill>
                                  <a:srgbClr val="000000"/>
                                </a:solidFill>
                                <a:latin typeface="Cambria Math" panose="02040503050406030204" pitchFamily="18" charset="0"/>
                                <a:ea typeface="Cambria Math" panose="02040503050406030204" pitchFamily="18" charset="0"/>
                              </a:rPr>
                              <m:t>𝟏</m:t>
                            </m:r>
                          </m:sub>
                        </m:sSub>
                      </m:num>
                      <m:den>
                        <m:r>
                          <a:rPr lang="en-US" altLang="ko-KR" sz="2657" b="1" i="1">
                            <a:solidFill>
                              <a:srgbClr val="000000"/>
                            </a:solidFill>
                            <a:latin typeface="Cambria Math" panose="02040503050406030204" pitchFamily="18" charset="0"/>
                            <a:ea typeface="Cambria Math" panose="02040503050406030204" pitchFamily="18" charset="0"/>
                          </a:rPr>
                          <m:t>𝝏</m:t>
                        </m:r>
                        <m:sSub>
                          <m:sSubPr>
                            <m:ctrlPr>
                              <a:rPr lang="en-US" altLang="ko-KR" sz="2657" b="1" i="1">
                                <a:solidFill>
                                  <a:srgbClr val="000000"/>
                                </a:solidFill>
                                <a:latin typeface="Cambria Math" panose="02040503050406030204" pitchFamily="18" charset="0"/>
                                <a:ea typeface="Cambria Math" panose="02040503050406030204" pitchFamily="18" charset="0"/>
                              </a:rPr>
                            </m:ctrlPr>
                          </m:sSubPr>
                          <m:e>
                            <m:r>
                              <a:rPr lang="en-US" altLang="ko-KR" sz="2657" b="1" i="1">
                                <a:solidFill>
                                  <a:srgbClr val="000000"/>
                                </a:solidFill>
                                <a:latin typeface="Cambria Math" panose="02040503050406030204" pitchFamily="18" charset="0"/>
                                <a:ea typeface="Cambria Math" panose="02040503050406030204" pitchFamily="18" charset="0"/>
                              </a:rPr>
                              <m:t>𝑾</m:t>
                            </m:r>
                          </m:e>
                          <m:sub>
                            <m:r>
                              <a:rPr lang="en-US" altLang="ko-KR" sz="2657" b="1" i="1">
                                <a:solidFill>
                                  <a:srgbClr val="000000"/>
                                </a:solidFill>
                                <a:latin typeface="Cambria Math" panose="02040503050406030204" pitchFamily="18" charset="0"/>
                                <a:ea typeface="Cambria Math" panose="02040503050406030204" pitchFamily="18" charset="0"/>
                              </a:rPr>
                              <m:t>𝟏</m:t>
                            </m:r>
                          </m:sub>
                        </m:sSub>
                      </m:den>
                    </m:f>
                    <m:r>
                      <a:rPr lang="en-US" altLang="ko-KR" sz="2657" b="1" i="1">
                        <a:solidFill>
                          <a:srgbClr val="000000"/>
                        </a:solidFill>
                        <a:latin typeface="Cambria Math" panose="02040503050406030204" pitchFamily="18" charset="0"/>
                        <a:ea typeface="Cambria Math" panose="02040503050406030204" pitchFamily="18" charset="0"/>
                      </a:rPr>
                      <m:t>=</m:t>
                    </m:r>
                    <m:sSup>
                      <m:sSupPr>
                        <m:ctrlPr>
                          <a:rPr lang="en-US" altLang="ko-KR" sz="2657" i="1">
                            <a:solidFill>
                              <a:srgbClr val="000000"/>
                            </a:solidFill>
                            <a:latin typeface="Cambria Math" panose="02040503050406030204" pitchFamily="18" charset="0"/>
                            <a:ea typeface="Cambria Math" panose="02040503050406030204" pitchFamily="18" charset="0"/>
                          </a:rPr>
                        </m:ctrlPr>
                      </m:sSupPr>
                      <m:e>
                        <m:r>
                          <a:rPr lang="en-US" altLang="ko-KR" sz="2657" i="1">
                            <a:solidFill>
                              <a:srgbClr val="000000"/>
                            </a:solidFill>
                            <a:latin typeface="Cambria Math" panose="02040503050406030204" pitchFamily="18" charset="0"/>
                            <a:ea typeface="Cambria Math" panose="02040503050406030204" pitchFamily="18" charset="0"/>
                          </a:rPr>
                          <m:t>𝑋</m:t>
                        </m:r>
                      </m:e>
                      <m:sup>
                        <m:r>
                          <a:rPr lang="en-US" altLang="ko-KR" sz="2657" i="1">
                            <a:solidFill>
                              <a:srgbClr val="000000"/>
                            </a:solidFill>
                            <a:latin typeface="Cambria Math" panose="02040503050406030204" pitchFamily="18" charset="0"/>
                            <a:ea typeface="Cambria Math" panose="02040503050406030204" pitchFamily="18" charset="0"/>
                          </a:rPr>
                          <m:t>𝑇</m:t>
                        </m:r>
                      </m:sup>
                    </m:sSup>
                    <m:r>
                      <a:rPr lang="en-US" altLang="ko-KR" sz="2657" i="1">
                        <a:solidFill>
                          <a:srgbClr val="FFC000"/>
                        </a:solidFill>
                        <a:latin typeface="Cambria Math" panose="02040503050406030204" pitchFamily="18" charset="0"/>
                        <a:ea typeface="Cambria Math" panose="02040503050406030204" pitchFamily="18" charset="0"/>
                      </a:rPr>
                      <m:t>(</m:t>
                    </m:r>
                    <m:d>
                      <m:dPr>
                        <m:ctrlPr>
                          <a:rPr lang="en-US" altLang="ko-KR" sz="2657" i="1">
                            <a:solidFill>
                              <a:srgbClr val="FF0000"/>
                            </a:solidFill>
                            <a:latin typeface="Cambria Math" panose="02040503050406030204" pitchFamily="18" charset="0"/>
                            <a:ea typeface="Cambria Math" panose="02040503050406030204" pitchFamily="18" charset="0"/>
                          </a:rPr>
                        </m:ctrlPr>
                      </m:dPr>
                      <m:e>
                        <m:sSub>
                          <m:sSubPr>
                            <m:ctrlPr>
                              <a:rPr lang="en-US" altLang="ko-KR" sz="2657" i="1">
                                <a:solidFill>
                                  <a:srgbClr val="FF0000"/>
                                </a:solidFill>
                                <a:latin typeface="Cambria Math" panose="02040503050406030204" pitchFamily="18" charset="0"/>
                                <a:ea typeface="Cambria Math" panose="02040503050406030204" pitchFamily="18" charset="0"/>
                              </a:rPr>
                            </m:ctrlPr>
                          </m:sSubPr>
                          <m:e>
                            <m:r>
                              <a:rPr lang="en-US" altLang="ko-KR" sz="2657" i="1">
                                <a:solidFill>
                                  <a:srgbClr val="FF0000"/>
                                </a:solidFill>
                                <a:latin typeface="Cambria Math" panose="02040503050406030204" pitchFamily="18" charset="0"/>
                                <a:ea typeface="Cambria Math" panose="02040503050406030204" pitchFamily="18" charset="0"/>
                              </a:rPr>
                              <m:t>𝐴</m:t>
                            </m:r>
                          </m:e>
                          <m:sub>
                            <m:r>
                              <a:rPr lang="en-US" altLang="ko-KR" sz="2657" i="1">
                                <a:solidFill>
                                  <a:srgbClr val="FF0000"/>
                                </a:solidFill>
                                <a:latin typeface="Cambria Math" panose="02040503050406030204" pitchFamily="18" charset="0"/>
                                <a:ea typeface="Cambria Math" panose="02040503050406030204" pitchFamily="18" charset="0"/>
                              </a:rPr>
                              <m:t>2</m:t>
                            </m:r>
                          </m:sub>
                        </m:sSub>
                        <m:r>
                          <a:rPr lang="en-US" altLang="ko-KR" sz="2657" i="1">
                            <a:solidFill>
                              <a:srgbClr val="FF0000"/>
                            </a:solidFill>
                            <a:latin typeface="Cambria Math" panose="02040503050406030204" pitchFamily="18" charset="0"/>
                            <a:ea typeface="Cambria Math" panose="02040503050406030204" pitchFamily="18" charset="0"/>
                          </a:rPr>
                          <m:t>−</m:t>
                        </m:r>
                        <m:r>
                          <a:rPr lang="en-US" altLang="ko-KR" sz="2657" i="1">
                            <a:solidFill>
                              <a:srgbClr val="FF0000"/>
                            </a:solidFill>
                            <a:latin typeface="Cambria Math" panose="02040503050406030204" pitchFamily="18" charset="0"/>
                            <a:ea typeface="Cambria Math" panose="02040503050406030204" pitchFamily="18" charset="0"/>
                          </a:rPr>
                          <m:t>𝑌</m:t>
                        </m:r>
                      </m:e>
                    </m:d>
                  </m:oMath>
                </a14:m>
                <a:r>
                  <a:rPr lang="en-US" altLang="ko-KR" sz="2657" i="1">
                    <a:solidFill>
                      <a:srgbClr val="FF0000"/>
                    </a:solidFill>
                    <a:latin typeface="Cambria Math" panose="02040503050406030204" pitchFamily="18" charset="0"/>
                    <a:ea typeface="Cambria Math" panose="02040503050406030204" pitchFamily="18" charset="0"/>
                  </a:rPr>
                  <a:t> </a:t>
                </a:r>
                <a14:m>
                  <m:oMath xmlns:m="http://schemas.openxmlformats.org/officeDocument/2006/math">
                    <m:sSubSup>
                      <m:sSubSupPr>
                        <m:ctrlPr>
                          <a:rPr lang="en-US" altLang="ko-KR" sz="2657" i="1">
                            <a:solidFill>
                              <a:srgbClr val="FF0000"/>
                            </a:solidFill>
                            <a:latin typeface="Cambria Math" panose="02040503050406030204" pitchFamily="18" charset="0"/>
                            <a:ea typeface="Cambria Math" panose="02040503050406030204" pitchFamily="18" charset="0"/>
                          </a:rPr>
                        </m:ctrlPr>
                      </m:sSubSupPr>
                      <m:e>
                        <m:r>
                          <a:rPr lang="en-US" altLang="ko-KR" sz="2657" i="1">
                            <a:solidFill>
                              <a:srgbClr val="FF0000"/>
                            </a:solidFill>
                            <a:latin typeface="Cambria Math" panose="02040503050406030204" pitchFamily="18" charset="0"/>
                            <a:ea typeface="Cambria Math" panose="02040503050406030204" pitchFamily="18" charset="0"/>
                          </a:rPr>
                          <m:t>𝑊</m:t>
                        </m:r>
                      </m:e>
                      <m:sub>
                        <m:r>
                          <a:rPr lang="en-US" altLang="ko-KR" sz="2657" i="1">
                            <a:solidFill>
                              <a:srgbClr val="FF0000"/>
                            </a:solidFill>
                            <a:latin typeface="Cambria Math" panose="02040503050406030204" pitchFamily="18" charset="0"/>
                            <a:ea typeface="Cambria Math" panose="02040503050406030204" pitchFamily="18" charset="0"/>
                          </a:rPr>
                          <m:t>2</m:t>
                        </m:r>
                      </m:sub>
                      <m:sup>
                        <m:r>
                          <a:rPr lang="en-US" altLang="ko-KR" sz="2657" i="1">
                            <a:solidFill>
                              <a:srgbClr val="FF0000"/>
                            </a:solidFill>
                            <a:latin typeface="Cambria Math" panose="02040503050406030204" pitchFamily="18" charset="0"/>
                            <a:ea typeface="Cambria Math" panose="02040503050406030204" pitchFamily="18" charset="0"/>
                          </a:rPr>
                          <m:t>𝑇</m:t>
                        </m:r>
                      </m:sup>
                    </m:sSubSup>
                    <m:r>
                      <a:rPr lang="en-US" altLang="ko-KR" sz="2657" i="1">
                        <a:solidFill>
                          <a:srgbClr val="3399FF"/>
                        </a:solidFill>
                        <a:latin typeface="Cambria Math" panose="02040503050406030204" pitchFamily="18" charset="0"/>
                        <a:ea typeface="Cambria Math" panose="02040503050406030204" pitchFamily="18" charset="0"/>
                      </a:rPr>
                      <m:t>⨀</m:t>
                    </m:r>
                    <m:sSub>
                      <m:sSubPr>
                        <m:ctrlPr>
                          <a:rPr lang="en-US" altLang="ko-KR" sz="2657" i="1">
                            <a:solidFill>
                              <a:srgbClr val="3399FF"/>
                            </a:solidFill>
                            <a:latin typeface="Cambria Math" panose="02040503050406030204" pitchFamily="18" charset="0"/>
                            <a:ea typeface="Cambria Math" panose="02040503050406030204" pitchFamily="18" charset="0"/>
                          </a:rPr>
                        </m:ctrlPr>
                      </m:sSubPr>
                      <m:e>
                        <m:r>
                          <a:rPr lang="en-US" altLang="ko-KR" sz="2657" i="1">
                            <a:solidFill>
                              <a:srgbClr val="3399FF"/>
                            </a:solidFill>
                            <a:latin typeface="Cambria Math" panose="02040503050406030204" pitchFamily="18" charset="0"/>
                            <a:ea typeface="Cambria Math" panose="02040503050406030204" pitchFamily="18" charset="0"/>
                          </a:rPr>
                          <m:t>𝐴</m:t>
                        </m:r>
                      </m:e>
                      <m:sub>
                        <m:r>
                          <a:rPr lang="en-US" altLang="ko-KR" sz="2657" i="1">
                            <a:solidFill>
                              <a:srgbClr val="3399FF"/>
                            </a:solidFill>
                            <a:latin typeface="Cambria Math" panose="02040503050406030204" pitchFamily="18" charset="0"/>
                            <a:ea typeface="Cambria Math" panose="02040503050406030204" pitchFamily="18" charset="0"/>
                          </a:rPr>
                          <m:t>1</m:t>
                        </m:r>
                      </m:sub>
                    </m:sSub>
                    <m:r>
                      <a:rPr lang="en-US" altLang="ko-KR" sz="2657" i="1">
                        <a:solidFill>
                          <a:srgbClr val="3399FF"/>
                        </a:solidFill>
                        <a:latin typeface="Cambria Math" panose="02040503050406030204" pitchFamily="18" charset="0"/>
                        <a:ea typeface="Cambria Math" panose="02040503050406030204" pitchFamily="18" charset="0"/>
                      </a:rPr>
                      <m:t>⨀(</m:t>
                    </m:r>
                    <m:r>
                      <m:rPr>
                        <m:nor/>
                      </m:rPr>
                      <a:rPr lang="en-US" altLang="ko-KR" sz="2657" i="1">
                        <a:solidFill>
                          <a:srgbClr val="3399FF"/>
                        </a:solidFill>
                        <a:latin typeface="Cambria Math" panose="02040503050406030204" pitchFamily="18" charset="0"/>
                        <a:ea typeface="Cambria Math" panose="02040503050406030204" pitchFamily="18" charset="0"/>
                      </a:rPr>
                      <m:t>1− </m:t>
                    </m:r>
                    <m:sSub>
                      <m:sSubPr>
                        <m:ctrlPr>
                          <a:rPr lang="en-US" altLang="ko-KR" sz="2657" i="1">
                            <a:solidFill>
                              <a:srgbClr val="3399FF"/>
                            </a:solidFill>
                            <a:latin typeface="Cambria Math" panose="02040503050406030204" pitchFamily="18" charset="0"/>
                            <a:ea typeface="Cambria Math" panose="02040503050406030204" pitchFamily="18" charset="0"/>
                          </a:rPr>
                        </m:ctrlPr>
                      </m:sSubPr>
                      <m:e>
                        <m:r>
                          <a:rPr lang="en-US" altLang="ko-KR" sz="2657" i="1">
                            <a:solidFill>
                              <a:srgbClr val="3399FF"/>
                            </a:solidFill>
                            <a:latin typeface="Cambria Math" panose="02040503050406030204" pitchFamily="18" charset="0"/>
                            <a:ea typeface="Cambria Math" panose="02040503050406030204" pitchFamily="18" charset="0"/>
                          </a:rPr>
                          <m:t>𝐴</m:t>
                        </m:r>
                      </m:e>
                      <m:sub>
                        <m:r>
                          <a:rPr lang="en-US" altLang="ko-KR" sz="2657" i="1">
                            <a:solidFill>
                              <a:srgbClr val="3399FF"/>
                            </a:solidFill>
                            <a:latin typeface="Cambria Math" panose="02040503050406030204" pitchFamily="18" charset="0"/>
                            <a:ea typeface="Cambria Math" panose="02040503050406030204" pitchFamily="18" charset="0"/>
                          </a:rPr>
                          <m:t>1</m:t>
                        </m:r>
                      </m:sub>
                    </m:sSub>
                    <m:r>
                      <a:rPr lang="en-US" altLang="ko-KR" sz="2657" i="1">
                        <a:solidFill>
                          <a:srgbClr val="3399FF"/>
                        </a:solidFill>
                        <a:latin typeface="Cambria Math" panose="02040503050406030204" pitchFamily="18" charset="0"/>
                        <a:ea typeface="Cambria Math" panose="02040503050406030204" pitchFamily="18" charset="0"/>
                      </a:rPr>
                      <m:t>)</m:t>
                    </m:r>
                    <m:r>
                      <a:rPr lang="en-US" altLang="ko-KR" sz="2657" i="1">
                        <a:solidFill>
                          <a:srgbClr val="FFC000"/>
                        </a:solidFill>
                        <a:latin typeface="Cambria Math" panose="02040503050406030204" pitchFamily="18" charset="0"/>
                        <a:ea typeface="Cambria Math" panose="02040503050406030204" pitchFamily="18" charset="0"/>
                      </a:rPr>
                      <m:t>)</m:t>
                    </m:r>
                  </m:oMath>
                </a14:m>
                <a:endParaRPr kumimoji="1" lang="ko-KR" altLang="en-US" sz="2657" b="1" i="1">
                  <a:solidFill>
                    <a:srgbClr val="3399FF"/>
                  </a:solidFill>
                  <a:latin typeface="Cambria Math" panose="02040503050406030204" pitchFamily="18" charset="0"/>
                </a:endParaRPr>
              </a:p>
            </p:txBody>
          </p:sp>
        </mc:Choice>
        <mc:Fallback xmlns="">
          <p:sp>
            <p:nvSpPr>
              <p:cNvPr id="42" name="TextBox 41">
                <a:extLst>
                  <a:ext uri="{FF2B5EF4-FFF2-40B4-BE49-F238E27FC236}">
                    <a16:creationId xmlns:a16="http://schemas.microsoft.com/office/drawing/2014/main" id="{75BD3A56-2477-40AA-9701-DA9A0B1E8774}"/>
                  </a:ext>
                </a:extLst>
              </p:cNvPr>
              <p:cNvSpPr txBox="1">
                <a:spLocks noRot="1" noChangeAspect="1" noMove="1" noResize="1" noEditPoints="1" noAdjustHandles="1" noChangeArrowheads="1" noChangeShapeType="1" noTextEdit="1"/>
              </p:cNvSpPr>
              <p:nvPr/>
            </p:nvSpPr>
            <p:spPr>
              <a:xfrm>
                <a:off x="710370" y="2082115"/>
                <a:ext cx="8531756" cy="645818"/>
              </a:xfrm>
              <a:prstGeom prst="rect">
                <a:avLst/>
              </a:prstGeom>
              <a:blipFill>
                <a:blip r:embed="rId4"/>
                <a:stretch>
                  <a:fillRect l="-71"/>
                </a:stretch>
              </a:blipFill>
            </p:spPr>
            <p:txBody>
              <a:bodyPr/>
              <a:lstStyle/>
              <a:p>
                <a:r>
                  <a:rPr lang="ko-KR" altLang="en-US">
                    <a:noFill/>
                  </a:rPr>
                  <a:t> </a:t>
                </a:r>
              </a:p>
            </p:txBody>
          </p:sp>
        </mc:Fallback>
      </mc:AlternateContent>
      <p:sp>
        <p:nvSpPr>
          <p:cNvPr id="63" name="TextBox 62">
            <a:extLst>
              <a:ext uri="{FF2B5EF4-FFF2-40B4-BE49-F238E27FC236}">
                <a16:creationId xmlns:a16="http://schemas.microsoft.com/office/drawing/2014/main" id="{250DF01A-F6CC-4198-BE93-C44D56919627}"/>
              </a:ext>
            </a:extLst>
          </p:cNvPr>
          <p:cNvSpPr txBox="1"/>
          <p:nvPr/>
        </p:nvSpPr>
        <p:spPr>
          <a:xfrm>
            <a:off x="5123024" y="1849992"/>
            <a:ext cx="3244799" cy="384401"/>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898">
                <a:solidFill>
                  <a:srgbClr val="000000"/>
                </a:solidFill>
                <a:latin typeface="Consolas" panose="020B0609020204030204" pitchFamily="49" charset="0"/>
                <a:ea typeface="고도 M" panose="02000503000000020004" pitchFamily="2" charset="-127"/>
              </a:rPr>
              <a:t>(364,1)(1,2) =&gt; (364,2)</a:t>
            </a:r>
            <a:endParaRPr kumimoji="1" lang="ko-KR" altLang="en-US" sz="1898">
              <a:solidFill>
                <a:srgbClr val="000000"/>
              </a:solidFill>
              <a:latin typeface="Consolas" panose="020B0609020204030204" pitchFamily="49"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6E235B24-CBA8-4441-AF83-40E44D13725E}"/>
                  </a:ext>
                </a:extLst>
              </p:cNvPr>
              <p:cNvSpPr txBox="1"/>
              <p:nvPr/>
            </p:nvSpPr>
            <p:spPr>
              <a:xfrm>
                <a:off x="6270356" y="1146762"/>
                <a:ext cx="1435008" cy="384401"/>
              </a:xfrm>
              <a:prstGeom prst="rect">
                <a:avLst/>
              </a:prstGeom>
              <a:noFill/>
            </p:spPr>
            <p:txBody>
              <a:bodyPr wrap="none" rtlCol="0">
                <a:spAutoFit/>
              </a:bodyPr>
              <a:lstStyle/>
              <a:p>
                <a:pPr defTabSz="867583" fontAlgn="base" latinLnBrk="1">
                  <a:spcBef>
                    <a:spcPct val="0"/>
                  </a:spcBef>
                  <a:spcAft>
                    <a:spcPct val="0"/>
                  </a:spcAft>
                  <a:defRPr/>
                </a:pPr>
                <a14:m>
                  <m:oMath xmlns:m="http://schemas.openxmlformats.org/officeDocument/2006/math">
                    <m:r>
                      <a:rPr lang="en-US" altLang="ko-KR" sz="1898" b="1" i="1">
                        <a:solidFill>
                          <a:srgbClr val="000000"/>
                        </a:solidFill>
                        <a:latin typeface="Cambria Math" panose="02040503050406030204" pitchFamily="18" charset="0"/>
                        <a:ea typeface="+mj-ea"/>
                      </a:rPr>
                      <m:t>⨀</m:t>
                    </m:r>
                  </m:oMath>
                </a14:m>
                <a:r>
                  <a:rPr lang="en-US" altLang="ko-KR" sz="1898" b="1">
                    <a:solidFill>
                      <a:srgbClr val="000000"/>
                    </a:solidFill>
                    <a:latin typeface="+mj-ea"/>
                    <a:ea typeface="+mj-ea"/>
                  </a:rPr>
                  <a:t> : </a:t>
                </a:r>
                <a:r>
                  <a:rPr lang="ko-KR" altLang="en-US" sz="1898" b="1">
                    <a:solidFill>
                      <a:srgbClr val="000000"/>
                    </a:solidFill>
                    <a:latin typeface="+mj-ea"/>
                    <a:ea typeface="+mj-ea"/>
                  </a:rPr>
                  <a:t>멤버 곱</a:t>
                </a:r>
                <a:endParaRPr kumimoji="1" lang="ko-KR" altLang="en-US" sz="1898" b="1">
                  <a:solidFill>
                    <a:srgbClr val="000000"/>
                  </a:solidFill>
                  <a:latin typeface="+mj-ea"/>
                  <a:ea typeface="+mj-ea"/>
                </a:endParaRPr>
              </a:p>
            </p:txBody>
          </p:sp>
        </mc:Choice>
        <mc:Fallback xmlns="">
          <p:sp>
            <p:nvSpPr>
              <p:cNvPr id="70" name="TextBox 69">
                <a:extLst>
                  <a:ext uri="{FF2B5EF4-FFF2-40B4-BE49-F238E27FC236}">
                    <a16:creationId xmlns:a16="http://schemas.microsoft.com/office/drawing/2014/main" id="{6E235B24-CBA8-4441-AF83-40E44D13725E}"/>
                  </a:ext>
                </a:extLst>
              </p:cNvPr>
              <p:cNvSpPr txBox="1">
                <a:spLocks noRot="1" noChangeAspect="1" noMove="1" noResize="1" noEditPoints="1" noAdjustHandles="1" noChangeArrowheads="1" noChangeShapeType="1" noTextEdit="1"/>
              </p:cNvSpPr>
              <p:nvPr/>
            </p:nvSpPr>
            <p:spPr>
              <a:xfrm>
                <a:off x="6270356" y="1146762"/>
                <a:ext cx="1435008" cy="384401"/>
              </a:xfrm>
              <a:prstGeom prst="rect">
                <a:avLst/>
              </a:prstGeom>
              <a:blipFill>
                <a:blip r:embed="rId5"/>
                <a:stretch>
                  <a:fillRect l="-426" t="-7937" r="-3830" b="-2698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D2CA11D4-3F27-4282-BC96-A188B2713652}"/>
                  </a:ext>
                </a:extLst>
              </p:cNvPr>
              <p:cNvSpPr txBox="1"/>
              <p:nvPr/>
            </p:nvSpPr>
            <p:spPr>
              <a:xfrm>
                <a:off x="7981950" y="1088413"/>
                <a:ext cx="1358064" cy="442750"/>
              </a:xfrm>
              <a:prstGeom prst="rect">
                <a:avLst/>
              </a:prstGeom>
              <a:noFill/>
            </p:spPr>
            <p:txBody>
              <a:bodyPr wrap="none" rtlCol="0">
                <a:spAutoFit/>
              </a:bodyPr>
              <a:lstStyle/>
              <a:p>
                <a:pPr algn="l"/>
                <a:r>
                  <a:rPr lang="en-US" altLang="ko-KR" sz="2277" b="1">
                    <a:latin typeface="+mj-ea"/>
                    <a:ea typeface="+mj-ea"/>
                  </a:rPr>
                  <a:t>a</a:t>
                </a:r>
                <a:r>
                  <a:rPr lang="en-US" altLang="ko-KR" sz="2277" b="1">
                    <a:solidFill>
                      <a:srgbClr val="3399FF"/>
                    </a:solidFill>
                    <a:latin typeface="+mj-ea"/>
                    <a:ea typeface="+mj-ea"/>
                  </a:rPr>
                  <a:t> </a:t>
                </a:r>
                <a14:m>
                  <m:oMath xmlns:m="http://schemas.openxmlformats.org/officeDocument/2006/math">
                    <m:r>
                      <a:rPr lang="en-US" altLang="ko-KR" sz="2277" b="1" i="1">
                        <a:latin typeface="Cambria Math" panose="02040503050406030204" pitchFamily="18" charset="0"/>
                        <a:ea typeface="+mj-ea"/>
                      </a:rPr>
                      <m:t>⨀</m:t>
                    </m:r>
                  </m:oMath>
                </a14:m>
                <a:r>
                  <a:rPr lang="en-US" altLang="ko-KR" sz="2277" b="1">
                    <a:latin typeface="+mj-ea"/>
                    <a:ea typeface="+mj-ea"/>
                  </a:rPr>
                  <a:t>(1-a)</a:t>
                </a:r>
                <a:endParaRPr lang="ko-KR" altLang="en-US" sz="2277" b="1">
                  <a:latin typeface="+mj-ea"/>
                  <a:ea typeface="+mj-ea"/>
                </a:endParaRPr>
              </a:p>
            </p:txBody>
          </p:sp>
        </mc:Choice>
        <mc:Fallback xmlns="">
          <p:sp>
            <p:nvSpPr>
              <p:cNvPr id="2" name="TextBox 1">
                <a:extLst>
                  <a:ext uri="{FF2B5EF4-FFF2-40B4-BE49-F238E27FC236}">
                    <a16:creationId xmlns:a16="http://schemas.microsoft.com/office/drawing/2014/main" id="{D2CA11D4-3F27-4282-BC96-A188B2713652}"/>
                  </a:ext>
                </a:extLst>
              </p:cNvPr>
              <p:cNvSpPr txBox="1">
                <a:spLocks noRot="1" noChangeAspect="1" noMove="1" noResize="1" noEditPoints="1" noAdjustHandles="1" noChangeArrowheads="1" noChangeShapeType="1" noTextEdit="1"/>
              </p:cNvSpPr>
              <p:nvPr/>
            </p:nvSpPr>
            <p:spPr>
              <a:xfrm>
                <a:off x="7981950" y="1088413"/>
                <a:ext cx="1358064" cy="442750"/>
              </a:xfrm>
              <a:prstGeom prst="rect">
                <a:avLst/>
              </a:prstGeom>
              <a:blipFill>
                <a:blip r:embed="rId6"/>
                <a:stretch>
                  <a:fillRect l="-5830" t="-9722" r="-4484" b="-27778"/>
                </a:stretch>
              </a:blipFill>
            </p:spPr>
            <p:txBody>
              <a:bodyPr/>
              <a:lstStyle/>
              <a:p>
                <a:r>
                  <a:rPr lang="ko-KR" altLang="en-US">
                    <a:noFill/>
                  </a:rPr>
                  <a:t> </a:t>
                </a:r>
              </a:p>
            </p:txBody>
          </p:sp>
        </mc:Fallback>
      </mc:AlternateContent>
      <p:sp>
        <p:nvSpPr>
          <p:cNvPr id="74" name="TextBox 73">
            <a:extLst>
              <a:ext uri="{FF2B5EF4-FFF2-40B4-BE49-F238E27FC236}">
                <a16:creationId xmlns:a16="http://schemas.microsoft.com/office/drawing/2014/main" id="{E923D513-F5C3-4474-86E7-7C44BEC1C11E}"/>
              </a:ext>
            </a:extLst>
          </p:cNvPr>
          <p:cNvSpPr txBox="1"/>
          <p:nvPr/>
        </p:nvSpPr>
        <p:spPr>
          <a:xfrm>
            <a:off x="4132635" y="2573356"/>
            <a:ext cx="2180405" cy="384401"/>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898">
                <a:solidFill>
                  <a:srgbClr val="000000"/>
                </a:solidFill>
                <a:latin typeface="Consolas" panose="020B0609020204030204" pitchFamily="49" charset="0"/>
                <a:ea typeface="고도 M" panose="02000503000000020004" pitchFamily="2" charset="-127"/>
              </a:rPr>
              <a:t>(30,364)(364,2)</a:t>
            </a:r>
            <a:endParaRPr kumimoji="1" lang="ko-KR" altLang="en-US" sz="1898">
              <a:solidFill>
                <a:srgbClr val="000000"/>
              </a:solidFill>
              <a:latin typeface="Consolas" panose="020B0609020204030204" pitchFamily="49" charset="0"/>
              <a:ea typeface="고도 M" panose="02000503000000020004" pitchFamily="2" charset="-127"/>
            </a:endParaRPr>
          </a:p>
        </p:txBody>
      </p:sp>
      <p:sp>
        <p:nvSpPr>
          <p:cNvPr id="79" name="TextBox 78">
            <a:extLst>
              <a:ext uri="{FF2B5EF4-FFF2-40B4-BE49-F238E27FC236}">
                <a16:creationId xmlns:a16="http://schemas.microsoft.com/office/drawing/2014/main" id="{850311F6-1C4F-4A58-9BFD-8B1D0ECB1303}"/>
              </a:ext>
            </a:extLst>
          </p:cNvPr>
          <p:cNvSpPr txBox="1"/>
          <p:nvPr/>
        </p:nvSpPr>
        <p:spPr>
          <a:xfrm>
            <a:off x="7457996" y="2612207"/>
            <a:ext cx="1760931" cy="384401"/>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898" b="1">
                <a:solidFill>
                  <a:srgbClr val="000000"/>
                </a:solidFill>
                <a:latin typeface="+mj-ea"/>
                <a:ea typeface="+mj-ea"/>
              </a:rPr>
              <a:t>err_to_hidden</a:t>
            </a:r>
            <a:endParaRPr kumimoji="1" lang="ko-KR" altLang="en-US" sz="1898" b="1">
              <a:solidFill>
                <a:srgbClr val="000000"/>
              </a:solidFill>
              <a:latin typeface="+mj-ea"/>
              <a:ea typeface="+mj-ea"/>
            </a:endParaRPr>
          </a:p>
        </p:txBody>
      </p:sp>
      <p:sp>
        <p:nvSpPr>
          <p:cNvPr id="61" name="타원 60">
            <a:extLst>
              <a:ext uri="{FF2B5EF4-FFF2-40B4-BE49-F238E27FC236}">
                <a16:creationId xmlns:a16="http://schemas.microsoft.com/office/drawing/2014/main" id="{EBBC7F3D-6C27-4D01-A877-C53A8305FA21}"/>
              </a:ext>
            </a:extLst>
          </p:cNvPr>
          <p:cNvSpPr/>
          <p:nvPr/>
        </p:nvSpPr>
        <p:spPr>
          <a:xfrm>
            <a:off x="3142888" y="4107412"/>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sp>
        <p:nvSpPr>
          <p:cNvPr id="98" name="타원 97">
            <a:extLst>
              <a:ext uri="{FF2B5EF4-FFF2-40B4-BE49-F238E27FC236}">
                <a16:creationId xmlns:a16="http://schemas.microsoft.com/office/drawing/2014/main" id="{FB81E584-17DD-44C2-9B53-1D6C66BF8EF9}"/>
              </a:ext>
            </a:extLst>
          </p:cNvPr>
          <p:cNvSpPr/>
          <p:nvPr/>
        </p:nvSpPr>
        <p:spPr>
          <a:xfrm>
            <a:off x="1572559" y="4107412"/>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sp>
        <p:nvSpPr>
          <p:cNvPr id="99" name="타원 98">
            <a:extLst>
              <a:ext uri="{FF2B5EF4-FFF2-40B4-BE49-F238E27FC236}">
                <a16:creationId xmlns:a16="http://schemas.microsoft.com/office/drawing/2014/main" id="{22875AE1-8EFC-4F66-8FCD-7408BC41E70E}"/>
              </a:ext>
            </a:extLst>
          </p:cNvPr>
          <p:cNvSpPr/>
          <p:nvPr/>
        </p:nvSpPr>
        <p:spPr>
          <a:xfrm>
            <a:off x="4660580" y="4107412"/>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cxnSp>
        <p:nvCxnSpPr>
          <p:cNvPr id="48" name="직선 화살표 연결선 47">
            <a:extLst>
              <a:ext uri="{FF2B5EF4-FFF2-40B4-BE49-F238E27FC236}">
                <a16:creationId xmlns:a16="http://schemas.microsoft.com/office/drawing/2014/main" id="{A6E6EE73-C71D-432C-AB0D-33063DDD8F65}"/>
              </a:ext>
            </a:extLst>
          </p:cNvPr>
          <p:cNvCxnSpPr>
            <a:cxnSpLocks/>
            <a:stCxn id="52" idx="3"/>
          </p:cNvCxnSpPr>
          <p:nvPr/>
        </p:nvCxnSpPr>
        <p:spPr>
          <a:xfrm flipV="1">
            <a:off x="989338" y="4512301"/>
            <a:ext cx="579888" cy="361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a16="http://schemas.microsoft.com/office/drawing/2014/main" id="{6E3DECBD-3BA2-4C73-A14D-4131CC63A35E}"/>
              </a:ext>
            </a:extLst>
          </p:cNvPr>
          <p:cNvCxnSpPr>
            <a:cxnSpLocks/>
            <a:endCxn id="98" idx="1"/>
          </p:cNvCxnSpPr>
          <p:nvPr/>
        </p:nvCxnSpPr>
        <p:spPr>
          <a:xfrm>
            <a:off x="1317694" y="3840086"/>
            <a:ext cx="366937" cy="37939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8345A5DE-B81D-49A6-ADA3-745BAE47FBC8}"/>
              </a:ext>
            </a:extLst>
          </p:cNvPr>
          <p:cNvCxnSpPr>
            <a:cxnSpLocks/>
            <a:endCxn id="98" idx="3"/>
          </p:cNvCxnSpPr>
          <p:nvPr/>
        </p:nvCxnSpPr>
        <p:spPr>
          <a:xfrm flipV="1">
            <a:off x="1310124" y="4760613"/>
            <a:ext cx="374506" cy="40527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352E644A-F660-4664-B2D1-364E536456A1}"/>
                  </a:ext>
                </a:extLst>
              </p:cNvPr>
              <p:cNvSpPr txBox="1"/>
              <p:nvPr/>
            </p:nvSpPr>
            <p:spPr>
              <a:xfrm>
                <a:off x="938402" y="3489562"/>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W</m:t>
                          </m:r>
                        </m:e>
                        <m:sub>
                          <m:r>
                            <a:rPr kumimoji="1" lang="en-US" altLang="ko-KR" sz="1898" i="1">
                              <a:solidFill>
                                <a:srgbClr val="000000"/>
                              </a:solidFill>
                              <a:latin typeface="Cambria Math" panose="02040503050406030204" pitchFamily="18" charset="0"/>
                            </a:rPr>
                            <m:t>1</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51" name="TextBox 50">
                <a:extLst>
                  <a:ext uri="{FF2B5EF4-FFF2-40B4-BE49-F238E27FC236}">
                    <a16:creationId xmlns:a16="http://schemas.microsoft.com/office/drawing/2014/main" id="{352E644A-F660-4664-B2D1-364E536456A1}"/>
                  </a:ext>
                </a:extLst>
              </p:cNvPr>
              <p:cNvSpPr txBox="1">
                <a:spLocks noRot="1" noChangeAspect="1" noMove="1" noResize="1" noEditPoints="1" noAdjustHandles="1" noChangeArrowheads="1" noChangeShapeType="1" noTextEdit="1"/>
              </p:cNvSpPr>
              <p:nvPr/>
            </p:nvSpPr>
            <p:spPr>
              <a:xfrm>
                <a:off x="938402" y="3489562"/>
                <a:ext cx="366767" cy="384401"/>
              </a:xfrm>
              <a:prstGeom prst="rect">
                <a:avLst/>
              </a:prstGeom>
              <a:blipFill>
                <a:blip r:embed="rId7"/>
                <a:stretch>
                  <a:fillRect r="-21667"/>
                </a:stretch>
              </a:blipFill>
            </p:spPr>
            <p:txBody>
              <a:bodyPr/>
              <a:lstStyle/>
              <a:p>
                <a:r>
                  <a:rPr lang="ko-KR" altLang="en-US">
                    <a:noFill/>
                  </a:rPr>
                  <a:t> </a:t>
                </a:r>
              </a:p>
            </p:txBody>
          </p:sp>
        </mc:Fallback>
      </mc:AlternateContent>
      <p:sp>
        <p:nvSpPr>
          <p:cNvPr id="52" name="TextBox 51">
            <a:extLst>
              <a:ext uri="{FF2B5EF4-FFF2-40B4-BE49-F238E27FC236}">
                <a16:creationId xmlns:a16="http://schemas.microsoft.com/office/drawing/2014/main" id="{780664E7-87F6-4E92-9735-1A5A60C33D38}"/>
              </a:ext>
            </a:extLst>
          </p:cNvPr>
          <p:cNvSpPr txBox="1"/>
          <p:nvPr/>
        </p:nvSpPr>
        <p:spPr>
          <a:xfrm>
            <a:off x="622571" y="4323714"/>
            <a:ext cx="366767" cy="384401"/>
          </a:xfrm>
          <a:prstGeom prst="rect">
            <a:avLst/>
          </a:prstGeom>
          <a:noFill/>
        </p:spPr>
        <p:txBody>
          <a:bodyPr wrap="square" rtlCol="0">
            <a:spAutoFit/>
          </a:bodyPr>
          <a:lstStyle/>
          <a:p>
            <a:pPr defTabSz="867583" fontAlgn="base" latinLnBrk="1">
              <a:spcBef>
                <a:spcPct val="0"/>
              </a:spcBef>
              <a:spcAft>
                <a:spcPct val="0"/>
              </a:spcAft>
              <a:defRPr/>
            </a:pPr>
            <a:r>
              <a:rPr kumimoji="1" lang="en-US" altLang="ko-KR" sz="1898">
                <a:solidFill>
                  <a:srgbClr val="000000"/>
                </a:solidFill>
                <a:latin typeface="Cambria Math" panose="02040503050406030204" pitchFamily="18" charset="0"/>
                <a:ea typeface="굴림" pitchFamily="50" charset="-127"/>
              </a:rPr>
              <a:t>X</a:t>
            </a:r>
            <a:endParaRPr kumimoji="1" lang="ko-KR" altLang="en-US" sz="1898">
              <a:solidFill>
                <a:srgbClr val="000000"/>
              </a:solidFill>
              <a:latin typeface="Cambria Math" panose="02040503050406030204" pitchFamily="18" charset="0"/>
              <a:ea typeface="굴림" pitchFamily="50" charset="-127"/>
            </a:endParaRPr>
          </a:p>
        </p:txBody>
      </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99944B82-1647-4914-8E04-222997350FA3}"/>
                  </a:ext>
                </a:extLst>
              </p:cNvPr>
              <p:cNvSpPr txBox="1"/>
              <p:nvPr/>
            </p:nvSpPr>
            <p:spPr>
              <a:xfrm>
                <a:off x="989338" y="5029639"/>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b</m:t>
                          </m:r>
                        </m:e>
                        <m:sub>
                          <m:r>
                            <a:rPr kumimoji="1" lang="en-US" altLang="ko-KR" sz="1898" i="1">
                              <a:solidFill>
                                <a:srgbClr val="000000"/>
                              </a:solidFill>
                              <a:latin typeface="Cambria Math" panose="02040503050406030204" pitchFamily="18" charset="0"/>
                            </a:rPr>
                            <m:t>1</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53" name="TextBox 52">
                <a:extLst>
                  <a:ext uri="{FF2B5EF4-FFF2-40B4-BE49-F238E27FC236}">
                    <a16:creationId xmlns:a16="http://schemas.microsoft.com/office/drawing/2014/main" id="{99944B82-1647-4914-8E04-222997350FA3}"/>
                  </a:ext>
                </a:extLst>
              </p:cNvPr>
              <p:cNvSpPr txBox="1">
                <a:spLocks noRot="1" noChangeAspect="1" noMove="1" noResize="1" noEditPoints="1" noAdjustHandles="1" noChangeArrowheads="1" noChangeShapeType="1" noTextEdit="1"/>
              </p:cNvSpPr>
              <p:nvPr/>
            </p:nvSpPr>
            <p:spPr>
              <a:xfrm>
                <a:off x="989338" y="5029639"/>
                <a:ext cx="366767" cy="384401"/>
              </a:xfrm>
              <a:prstGeom prst="rect">
                <a:avLst/>
              </a:prstGeom>
              <a:blipFill>
                <a:blip r:embed="rId8"/>
                <a:stretch>
                  <a:fillRect r="-5000"/>
                </a:stretch>
              </a:blipFill>
            </p:spPr>
            <p:txBody>
              <a:bodyPr/>
              <a:lstStyle/>
              <a:p>
                <a:r>
                  <a:rPr lang="ko-KR" altLang="en-US">
                    <a:noFill/>
                  </a:rPr>
                  <a:t> </a:t>
                </a:r>
              </a:p>
            </p:txBody>
          </p:sp>
        </mc:Fallback>
      </mc:AlternateContent>
      <p:cxnSp>
        <p:nvCxnSpPr>
          <p:cNvPr id="56" name="직선 화살표 연결선 55">
            <a:extLst>
              <a:ext uri="{FF2B5EF4-FFF2-40B4-BE49-F238E27FC236}">
                <a16:creationId xmlns:a16="http://schemas.microsoft.com/office/drawing/2014/main" id="{2148893F-59A3-45DB-8579-C4448D5F015D}"/>
              </a:ext>
            </a:extLst>
          </p:cNvPr>
          <p:cNvCxnSpPr>
            <a:cxnSpLocks/>
            <a:stCxn id="98" idx="6"/>
            <a:endCxn id="61" idx="2"/>
          </p:cNvCxnSpPr>
          <p:nvPr/>
        </p:nvCxnSpPr>
        <p:spPr>
          <a:xfrm>
            <a:off x="2337832" y="4490048"/>
            <a:ext cx="805057"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5F69D3F1-BDF3-4FD1-BCCA-3383D0A3EE2A}"/>
                  </a:ext>
                </a:extLst>
              </p:cNvPr>
              <p:cNvSpPr txBox="1"/>
              <p:nvPr/>
            </p:nvSpPr>
            <p:spPr>
              <a:xfrm>
                <a:off x="2570363" y="4512972"/>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Z</m:t>
                          </m:r>
                        </m:e>
                        <m:sub>
                          <m:r>
                            <a:rPr kumimoji="1" lang="en-US" altLang="ko-KR" sz="1898" i="1">
                              <a:solidFill>
                                <a:srgbClr val="000000"/>
                              </a:solidFill>
                              <a:latin typeface="Cambria Math" panose="02040503050406030204" pitchFamily="18" charset="0"/>
                            </a:rPr>
                            <m:t>1</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57" name="TextBox 56">
                <a:extLst>
                  <a:ext uri="{FF2B5EF4-FFF2-40B4-BE49-F238E27FC236}">
                    <a16:creationId xmlns:a16="http://schemas.microsoft.com/office/drawing/2014/main" id="{5F69D3F1-BDF3-4FD1-BCCA-3383D0A3EE2A}"/>
                  </a:ext>
                </a:extLst>
              </p:cNvPr>
              <p:cNvSpPr txBox="1">
                <a:spLocks noRot="1" noChangeAspect="1" noMove="1" noResize="1" noEditPoints="1" noAdjustHandles="1" noChangeArrowheads="1" noChangeShapeType="1" noTextEdit="1"/>
              </p:cNvSpPr>
              <p:nvPr/>
            </p:nvSpPr>
            <p:spPr>
              <a:xfrm>
                <a:off x="2570363" y="4512972"/>
                <a:ext cx="366767" cy="384401"/>
              </a:xfrm>
              <a:prstGeom prst="rect">
                <a:avLst/>
              </a:prstGeom>
              <a:blipFill>
                <a:blip r:embed="rId9"/>
                <a:stretch>
                  <a:fillRect r="-3333"/>
                </a:stretch>
              </a:blipFill>
            </p:spPr>
            <p:txBody>
              <a:bodyPr/>
              <a:lstStyle/>
              <a:p>
                <a:r>
                  <a:rPr lang="ko-KR" altLang="en-US">
                    <a:noFill/>
                  </a:rPr>
                  <a:t> </a:t>
                </a:r>
              </a:p>
            </p:txBody>
          </p:sp>
        </mc:Fallback>
      </mc:AlternateContent>
      <p:sp>
        <p:nvSpPr>
          <p:cNvPr id="58" name="타원 57">
            <a:extLst>
              <a:ext uri="{FF2B5EF4-FFF2-40B4-BE49-F238E27FC236}">
                <a16:creationId xmlns:a16="http://schemas.microsoft.com/office/drawing/2014/main" id="{6598001B-7771-4B4B-B73C-51122852F1DF}"/>
              </a:ext>
            </a:extLst>
          </p:cNvPr>
          <p:cNvSpPr/>
          <p:nvPr/>
        </p:nvSpPr>
        <p:spPr>
          <a:xfrm>
            <a:off x="7724633" y="4107412"/>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70C2C141-57C1-4BE4-A1CE-B15C30D3B81A}"/>
                  </a:ext>
                </a:extLst>
              </p:cNvPr>
              <p:cNvSpPr txBox="1"/>
              <p:nvPr/>
            </p:nvSpPr>
            <p:spPr>
              <a:xfrm>
                <a:off x="9165349" y="4271042"/>
                <a:ext cx="366767" cy="442750"/>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acc>
                        <m:accPr>
                          <m:chr m:val="̂"/>
                          <m:ctrlPr>
                            <a:rPr kumimoji="1" lang="en-US" altLang="ko-KR" sz="2277" i="1">
                              <a:solidFill>
                                <a:srgbClr val="000000"/>
                              </a:solidFill>
                              <a:latin typeface="Cambria Math" panose="02040503050406030204" pitchFamily="18" charset="0"/>
                            </a:rPr>
                          </m:ctrlPr>
                        </m:accPr>
                        <m:e>
                          <m:r>
                            <a:rPr kumimoji="1" lang="en-US" altLang="ko-KR" sz="2277" i="1">
                              <a:solidFill>
                                <a:srgbClr val="000000"/>
                              </a:solidFill>
                              <a:latin typeface="Cambria Math" panose="02040503050406030204" pitchFamily="18" charset="0"/>
                            </a:rPr>
                            <m:t>𝑦</m:t>
                          </m:r>
                        </m:e>
                      </m:acc>
                    </m:oMath>
                  </m:oMathPara>
                </a14:m>
                <a:endParaRPr kumimoji="1" lang="ko-KR" altLang="en-US" sz="2277">
                  <a:solidFill>
                    <a:srgbClr val="000000"/>
                  </a:solidFill>
                  <a:latin typeface="Consolas" panose="020B0609020204030204" pitchFamily="49" charset="0"/>
                  <a:ea typeface="굴림" pitchFamily="50" charset="-127"/>
                </a:endParaRPr>
              </a:p>
            </p:txBody>
          </p:sp>
        </mc:Choice>
        <mc:Fallback xmlns="">
          <p:sp>
            <p:nvSpPr>
              <p:cNvPr id="59" name="TextBox 58">
                <a:extLst>
                  <a:ext uri="{FF2B5EF4-FFF2-40B4-BE49-F238E27FC236}">
                    <a16:creationId xmlns:a16="http://schemas.microsoft.com/office/drawing/2014/main" id="{70C2C141-57C1-4BE4-A1CE-B15C30D3B81A}"/>
                  </a:ext>
                </a:extLst>
              </p:cNvPr>
              <p:cNvSpPr txBox="1">
                <a:spLocks noRot="1" noChangeAspect="1" noMove="1" noResize="1" noEditPoints="1" noAdjustHandles="1" noChangeArrowheads="1" noChangeShapeType="1" noTextEdit="1"/>
              </p:cNvSpPr>
              <p:nvPr/>
            </p:nvSpPr>
            <p:spPr>
              <a:xfrm>
                <a:off x="9165349" y="4271042"/>
                <a:ext cx="366767" cy="442750"/>
              </a:xfrm>
              <a:prstGeom prst="rect">
                <a:avLst/>
              </a:prstGeom>
              <a:blipFill>
                <a:blip r:embed="rId10"/>
                <a:stretch>
                  <a:fillRect l="-1667" t="-5556" r="-18333" b="-9722"/>
                </a:stretch>
              </a:blipFill>
            </p:spPr>
            <p:txBody>
              <a:bodyPr/>
              <a:lstStyle/>
              <a:p>
                <a:r>
                  <a:rPr lang="ko-KR" altLang="en-US">
                    <a:noFill/>
                  </a:rPr>
                  <a:t> </a:t>
                </a:r>
              </a:p>
            </p:txBody>
          </p:sp>
        </mc:Fallback>
      </mc:AlternateContent>
      <p:cxnSp>
        <p:nvCxnSpPr>
          <p:cNvPr id="60" name="직선 화살표 연결선 59">
            <a:extLst>
              <a:ext uri="{FF2B5EF4-FFF2-40B4-BE49-F238E27FC236}">
                <a16:creationId xmlns:a16="http://schemas.microsoft.com/office/drawing/2014/main" id="{5A0D5704-62A1-49A3-936C-060DCB863FA9}"/>
              </a:ext>
            </a:extLst>
          </p:cNvPr>
          <p:cNvCxnSpPr>
            <a:cxnSpLocks/>
            <a:stCxn id="58" idx="6"/>
            <a:endCxn id="59" idx="1"/>
          </p:cNvCxnSpPr>
          <p:nvPr/>
        </p:nvCxnSpPr>
        <p:spPr>
          <a:xfrm>
            <a:off x="8489905" y="4490047"/>
            <a:ext cx="675444" cy="237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D65DAA4B-2150-46A4-8FEE-AAED447C2049}"/>
              </a:ext>
            </a:extLst>
          </p:cNvPr>
          <p:cNvCxnSpPr>
            <a:cxnSpLocks/>
            <a:stCxn id="122" idx="6"/>
            <a:endCxn id="58" idx="2"/>
          </p:cNvCxnSpPr>
          <p:nvPr/>
        </p:nvCxnSpPr>
        <p:spPr>
          <a:xfrm flipV="1">
            <a:off x="6943545" y="4490048"/>
            <a:ext cx="781087" cy="38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연결선: 꺾임 66">
            <a:extLst>
              <a:ext uri="{FF2B5EF4-FFF2-40B4-BE49-F238E27FC236}">
                <a16:creationId xmlns:a16="http://schemas.microsoft.com/office/drawing/2014/main" id="{5EEAE3D7-76A3-4045-8F2D-4EEB34FD0556}"/>
              </a:ext>
            </a:extLst>
          </p:cNvPr>
          <p:cNvCxnSpPr>
            <a:cxnSpLocks/>
          </p:cNvCxnSpPr>
          <p:nvPr/>
        </p:nvCxnSpPr>
        <p:spPr>
          <a:xfrm rot="16200000" flipV="1">
            <a:off x="6570430" y="3606180"/>
            <a:ext cx="618010" cy="780940"/>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B463EF38-10FA-400C-8E8E-C38FC08E4E70}"/>
              </a:ext>
            </a:extLst>
          </p:cNvPr>
          <p:cNvSpPr txBox="1"/>
          <p:nvPr/>
        </p:nvSpPr>
        <p:spPr>
          <a:xfrm>
            <a:off x="6397999" y="3236200"/>
            <a:ext cx="1420582" cy="369332"/>
          </a:xfrm>
          <a:prstGeom prst="rect">
            <a:avLst/>
          </a:prstGeom>
          <a:noFill/>
        </p:spPr>
        <p:txBody>
          <a:bodyPr wrap="none" rtlCol="0">
            <a:spAutoFit/>
          </a:bodyPr>
          <a:lstStyle/>
          <a:p>
            <a:pPr defTabSz="867583" fontAlgn="base" latinLnBrk="1">
              <a:spcBef>
                <a:spcPct val="0"/>
              </a:spcBef>
              <a:spcAft>
                <a:spcPct val="0"/>
              </a:spcAft>
              <a:defRPr/>
            </a:pPr>
            <a:r>
              <a:rPr kumimoji="1" lang="ko-KR" altLang="en-US" b="1">
                <a:solidFill>
                  <a:srgbClr val="000000"/>
                </a:solidFill>
                <a:latin typeface="+mj-ea"/>
                <a:ea typeface="+mj-ea"/>
              </a:rPr>
              <a:t>역방향 계산</a:t>
            </a:r>
          </a:p>
        </p:txBody>
      </p:sp>
      <mc:AlternateContent xmlns:mc="http://schemas.openxmlformats.org/markup-compatibility/2006" xmlns:a14="http://schemas.microsoft.com/office/drawing/2010/main">
        <mc:Choice Requires="a14">
          <p:sp>
            <p:nvSpPr>
              <p:cNvPr id="71" name="직사각형 70">
                <a:extLst>
                  <a:ext uri="{FF2B5EF4-FFF2-40B4-BE49-F238E27FC236}">
                    <a16:creationId xmlns:a16="http://schemas.microsoft.com/office/drawing/2014/main" id="{B0347D10-DF83-4048-8C08-63FE119B16CD}"/>
                  </a:ext>
                </a:extLst>
              </p:cNvPr>
              <p:cNvSpPr/>
              <p:nvPr/>
            </p:nvSpPr>
            <p:spPr>
              <a:xfrm>
                <a:off x="3136223" y="4287058"/>
                <a:ext cx="829319" cy="480003"/>
              </a:xfrm>
              <a:prstGeom prst="rect">
                <a:avLst/>
              </a:prstGeom>
            </p:spPr>
            <p:txBody>
              <a:bodyPr wrap="square">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f>
                        <m:fPr>
                          <m:ctrlPr>
                            <a:rPr kumimoji="1" lang="en-US" altLang="ko-KR" sz="1328" b="1" i="1">
                              <a:solidFill>
                                <a:srgbClr val="000000"/>
                              </a:solidFill>
                              <a:latin typeface="Cambria Math" panose="02040503050406030204" pitchFamily="18" charset="0"/>
                              <a:ea typeface="Cambria Math" panose="02040503050406030204" pitchFamily="18" charset="0"/>
                            </a:rPr>
                          </m:ctrlPr>
                        </m:fPr>
                        <m:num>
                          <m:r>
                            <a:rPr kumimoji="1" lang="en-US" altLang="ko-KR" sz="1328" b="1" i="1">
                              <a:solidFill>
                                <a:srgbClr val="000000"/>
                              </a:solidFill>
                              <a:latin typeface="Cambria Math" panose="02040503050406030204" pitchFamily="18" charset="0"/>
                              <a:ea typeface="Cambria Math" panose="02040503050406030204" pitchFamily="18" charset="0"/>
                            </a:rPr>
                            <m:t>𝟏</m:t>
                          </m:r>
                        </m:num>
                        <m:den>
                          <m:r>
                            <a:rPr kumimoji="1" lang="en-US" altLang="ko-KR" sz="1328" b="1" i="1">
                              <a:solidFill>
                                <a:srgbClr val="000000"/>
                              </a:solidFill>
                              <a:latin typeface="Cambria Math" panose="02040503050406030204" pitchFamily="18" charset="0"/>
                              <a:ea typeface="Cambria Math" panose="02040503050406030204" pitchFamily="18" charset="0"/>
                            </a:rPr>
                            <m:t>𝟏</m:t>
                          </m:r>
                          <m:sSup>
                            <m:sSupPr>
                              <m:ctrlPr>
                                <a:rPr kumimoji="1" lang="en-US" altLang="ko-KR" sz="1328" b="1" i="1">
                                  <a:solidFill>
                                    <a:srgbClr val="000000"/>
                                  </a:solidFill>
                                  <a:latin typeface="Cambria Math" panose="02040503050406030204" pitchFamily="18" charset="0"/>
                                  <a:ea typeface="Cambria Math" panose="02040503050406030204" pitchFamily="18" charset="0"/>
                                </a:rPr>
                              </m:ctrlPr>
                            </m:sSupPr>
                            <m:e>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𝒆</m:t>
                              </m:r>
                            </m:e>
                            <m:sup>
                              <m:r>
                                <a:rPr kumimoji="1" lang="en-US" altLang="ko-KR" sz="1328" b="1" i="1">
                                  <a:solidFill>
                                    <a:srgbClr val="000000"/>
                                  </a:solidFill>
                                  <a:latin typeface="Cambria Math" panose="02040503050406030204" pitchFamily="18" charset="0"/>
                                  <a:ea typeface="Cambria Math" panose="02040503050406030204" pitchFamily="18" charset="0"/>
                                </a:rPr>
                                <m:t>−</m:t>
                              </m:r>
                              <m:sSub>
                                <m:sSubPr>
                                  <m:ctrlPr>
                                    <a:rPr kumimoji="1" lang="en-US" altLang="ko-KR" sz="1328" b="1" i="1">
                                      <a:solidFill>
                                        <a:srgbClr val="000000"/>
                                      </a:solidFill>
                                      <a:latin typeface="Cambria Math" panose="02040503050406030204" pitchFamily="18" charset="0"/>
                                      <a:ea typeface="Cambria Math" panose="02040503050406030204" pitchFamily="18" charset="0"/>
                                    </a:rPr>
                                  </m:ctrlPr>
                                </m:sSubPr>
                                <m:e>
                                  <m:r>
                                    <m:rPr>
                                      <m:sty m:val="p"/>
                                    </m:rPr>
                                    <a:rPr kumimoji="1" lang="en-US" altLang="ko-KR" sz="1328" b="1" i="1">
                                      <a:solidFill>
                                        <a:srgbClr val="000000"/>
                                      </a:solidFill>
                                      <a:latin typeface="Cambria Math" panose="02040503050406030204" pitchFamily="18" charset="0"/>
                                      <a:ea typeface="Cambria Math" panose="02040503050406030204" pitchFamily="18" charset="0"/>
                                    </a:rPr>
                                    <m:t>Z</m:t>
                                  </m:r>
                                </m:e>
                                <m:sub>
                                  <m:r>
                                    <a:rPr kumimoji="1" lang="en-US" altLang="ko-KR" sz="1328" b="1" i="1">
                                      <a:solidFill>
                                        <a:srgbClr val="000000"/>
                                      </a:solidFill>
                                      <a:latin typeface="Cambria Math" panose="02040503050406030204" pitchFamily="18" charset="0"/>
                                      <a:ea typeface="Cambria Math" panose="02040503050406030204" pitchFamily="18" charset="0"/>
                                    </a:rPr>
                                    <m:t>1</m:t>
                                  </m:r>
                                </m:sub>
                              </m:sSub>
                            </m:sup>
                          </m:sSup>
                        </m:den>
                      </m:f>
                    </m:oMath>
                  </m:oMathPara>
                </a14:m>
                <a:endParaRPr kumimoji="1" lang="ko-KR" altLang="en-US" sz="1328" b="1">
                  <a:solidFill>
                    <a:srgbClr val="FFFFFF"/>
                  </a:solidFill>
                  <a:latin typeface="Candara" pitchFamily="34" charset="0"/>
                  <a:ea typeface="굴림" pitchFamily="50" charset="-127"/>
                </a:endParaRPr>
              </a:p>
            </p:txBody>
          </p:sp>
        </mc:Choice>
        <mc:Fallback xmlns="">
          <p:sp>
            <p:nvSpPr>
              <p:cNvPr id="71" name="직사각형 70">
                <a:extLst>
                  <a:ext uri="{FF2B5EF4-FFF2-40B4-BE49-F238E27FC236}">
                    <a16:creationId xmlns:a16="http://schemas.microsoft.com/office/drawing/2014/main" id="{B0347D10-DF83-4048-8C08-63FE119B16CD}"/>
                  </a:ext>
                </a:extLst>
              </p:cNvPr>
              <p:cNvSpPr>
                <a:spLocks noRot="1" noChangeAspect="1" noMove="1" noResize="1" noEditPoints="1" noAdjustHandles="1" noChangeArrowheads="1" noChangeShapeType="1" noTextEdit="1"/>
              </p:cNvSpPr>
              <p:nvPr/>
            </p:nvSpPr>
            <p:spPr>
              <a:xfrm>
                <a:off x="3136223" y="4287058"/>
                <a:ext cx="829319" cy="480003"/>
              </a:xfrm>
              <a:prstGeom prst="rect">
                <a:avLst/>
              </a:prstGeom>
              <a:blipFill>
                <a:blip r:embed="rId11"/>
                <a:stretch>
                  <a:fillRect b="-253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3E804D67-FE73-4822-B8E9-5CC0C68B7BDE}"/>
                  </a:ext>
                </a:extLst>
              </p:cNvPr>
              <p:cNvSpPr txBox="1"/>
              <p:nvPr/>
            </p:nvSpPr>
            <p:spPr>
              <a:xfrm>
                <a:off x="7744406" y="4287879"/>
                <a:ext cx="776238" cy="408702"/>
              </a:xfrm>
              <a:prstGeom prst="rect">
                <a:avLst/>
              </a:prstGeom>
              <a:noFill/>
            </p:spPr>
            <p:txBody>
              <a:bodyPr wrap="none" lIns="0" tIns="0" rIns="0" bIns="0"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𝑨</m:t>
                          </m:r>
                        </m:e>
                        <m:sub>
                          <m:r>
                            <a:rPr kumimoji="1" lang="en-US" altLang="ko-KR" sz="1328" b="1" i="1">
                              <a:solidFill>
                                <a:srgbClr val="000000"/>
                              </a:solidFill>
                              <a:latin typeface="Cambria Math" panose="02040503050406030204" pitchFamily="18" charset="0"/>
                            </a:rPr>
                            <m:t>2</m:t>
                          </m:r>
                        </m:sub>
                      </m:sSub>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𝟎</m:t>
                      </m:r>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𝟓</m:t>
                      </m:r>
                    </m:oMath>
                  </m:oMathPara>
                </a14:m>
                <a:endParaRPr kumimoji="1" lang="en-US" altLang="ko-KR" sz="1328" b="1">
                  <a:solidFill>
                    <a:srgbClr val="000000"/>
                  </a:solidFill>
                  <a:latin typeface="Consolas" panose="020B0609020204030204" pitchFamily="49" charset="0"/>
                  <a:ea typeface="Cambria Math" panose="02040503050406030204" pitchFamily="18" charset="0"/>
                </a:endParaRPr>
              </a:p>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𝑨</m:t>
                          </m:r>
                        </m:e>
                        <m:sub>
                          <m:r>
                            <a:rPr kumimoji="1" lang="en-US" altLang="ko-KR" sz="1328" b="1" i="1">
                              <a:solidFill>
                                <a:srgbClr val="000000"/>
                              </a:solidFill>
                              <a:latin typeface="Cambria Math" panose="02040503050406030204" pitchFamily="18" charset="0"/>
                            </a:rPr>
                            <m:t>2</m:t>
                          </m:r>
                        </m:sub>
                      </m:sSub>
                      <m:r>
                        <a:rPr kumimoji="1" lang="en-US" altLang="ko-KR" sz="1328" b="1" i="1">
                          <a:solidFill>
                            <a:srgbClr val="000000"/>
                          </a:solidFill>
                          <a:latin typeface="Cambria Math" panose="02040503050406030204" pitchFamily="18" charset="0"/>
                          <a:ea typeface="Cambria Math" panose="02040503050406030204" pitchFamily="18" charset="0"/>
                        </a:rPr>
                        <m:t>&lt;</m:t>
                      </m:r>
                      <m:r>
                        <a:rPr kumimoji="1" lang="en-US" altLang="ko-KR" sz="1328" b="1" i="1">
                          <a:solidFill>
                            <a:srgbClr val="000000"/>
                          </a:solidFill>
                          <a:latin typeface="Cambria Math" panose="02040503050406030204" pitchFamily="18" charset="0"/>
                          <a:ea typeface="Cambria Math" panose="02040503050406030204" pitchFamily="18" charset="0"/>
                        </a:rPr>
                        <m:t>𝟎</m:t>
                      </m:r>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𝟓</m:t>
                      </m:r>
                    </m:oMath>
                  </m:oMathPara>
                </a14:m>
                <a:endParaRPr kumimoji="1" lang="en-US" altLang="ko-KR" sz="1328" b="1">
                  <a:solidFill>
                    <a:srgbClr val="000000"/>
                  </a:solidFill>
                  <a:latin typeface="Consolas" panose="020B0609020204030204" pitchFamily="49" charset="0"/>
                  <a:ea typeface="Cambria Math" panose="02040503050406030204" pitchFamily="18" charset="0"/>
                </a:endParaRPr>
              </a:p>
            </p:txBody>
          </p:sp>
        </mc:Choice>
        <mc:Fallback xmlns="">
          <p:sp>
            <p:nvSpPr>
              <p:cNvPr id="72" name="TextBox 71">
                <a:extLst>
                  <a:ext uri="{FF2B5EF4-FFF2-40B4-BE49-F238E27FC236}">
                    <a16:creationId xmlns:a16="http://schemas.microsoft.com/office/drawing/2014/main" id="{3E804D67-FE73-4822-B8E9-5CC0C68B7BDE}"/>
                  </a:ext>
                </a:extLst>
              </p:cNvPr>
              <p:cNvSpPr txBox="1">
                <a:spLocks noRot="1" noChangeAspect="1" noMove="1" noResize="1" noEditPoints="1" noAdjustHandles="1" noChangeArrowheads="1" noChangeShapeType="1" noTextEdit="1"/>
              </p:cNvSpPr>
              <p:nvPr/>
            </p:nvSpPr>
            <p:spPr>
              <a:xfrm>
                <a:off x="7744406" y="4287879"/>
                <a:ext cx="776238" cy="408702"/>
              </a:xfrm>
              <a:prstGeom prst="rect">
                <a:avLst/>
              </a:prstGeom>
              <a:blipFill>
                <a:blip r:embed="rId12"/>
                <a:stretch>
                  <a:fillRect l="-1563" r="-1563" b="-7463"/>
                </a:stretch>
              </a:blipFill>
            </p:spPr>
            <p:txBody>
              <a:bodyPr/>
              <a:lstStyle/>
              <a:p>
                <a:r>
                  <a:rPr lang="ko-KR" altLang="en-US">
                    <a:noFill/>
                  </a:rPr>
                  <a:t> </a:t>
                </a:r>
              </a:p>
            </p:txBody>
          </p:sp>
        </mc:Fallback>
      </mc:AlternateContent>
      <p:sp>
        <p:nvSpPr>
          <p:cNvPr id="75" name="TextBox 74">
            <a:extLst>
              <a:ext uri="{FF2B5EF4-FFF2-40B4-BE49-F238E27FC236}">
                <a16:creationId xmlns:a16="http://schemas.microsoft.com/office/drawing/2014/main" id="{6DBE4B31-B991-47AE-B40C-AC522C15B958}"/>
              </a:ext>
            </a:extLst>
          </p:cNvPr>
          <p:cNvSpPr txBox="1"/>
          <p:nvPr/>
        </p:nvSpPr>
        <p:spPr>
          <a:xfrm>
            <a:off x="7269905" y="5003857"/>
            <a:ext cx="1122423" cy="325923"/>
          </a:xfrm>
          <a:prstGeom prst="rect">
            <a:avLst/>
          </a:prstGeom>
          <a:noFill/>
        </p:spPr>
        <p:txBody>
          <a:bodyPr wrap="none" rtlCol="0">
            <a:spAutoFit/>
          </a:bodyPr>
          <a:lstStyle/>
          <a:p>
            <a:pPr defTabSz="867583" fontAlgn="base" latinLnBrk="1">
              <a:spcBef>
                <a:spcPct val="0"/>
              </a:spcBef>
              <a:spcAft>
                <a:spcPct val="0"/>
              </a:spcAft>
              <a:defRPr/>
            </a:pPr>
            <a:r>
              <a:rPr kumimoji="1" lang="ko-KR" altLang="en-US" sz="1518" b="1">
                <a:solidFill>
                  <a:srgbClr val="000000"/>
                </a:solidFill>
                <a:latin typeface="+mj-ea"/>
                <a:ea typeface="+mj-ea"/>
              </a:rPr>
              <a:t>손실함수 </a:t>
            </a:r>
            <a:r>
              <a:rPr kumimoji="1" lang="en-US" altLang="ko-KR" sz="1518" b="1">
                <a:solidFill>
                  <a:srgbClr val="000000"/>
                </a:solidFill>
                <a:latin typeface="+mj-ea"/>
                <a:ea typeface="+mj-ea"/>
              </a:rPr>
              <a:t>L</a:t>
            </a:r>
            <a:endParaRPr kumimoji="1" lang="ko-KR" altLang="en-US" sz="1518" b="1">
              <a:solidFill>
                <a:srgbClr val="000000"/>
              </a:solidFill>
              <a:latin typeface="+mj-ea"/>
              <a:ea typeface="+mj-ea"/>
            </a:endParaRPr>
          </a:p>
        </p:txBody>
      </p:sp>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CFE1F2CF-AF42-4E6F-8363-263E27B2EE3C}"/>
                  </a:ext>
                </a:extLst>
              </p:cNvPr>
              <p:cNvSpPr txBox="1"/>
              <p:nvPr/>
            </p:nvSpPr>
            <p:spPr>
              <a:xfrm>
                <a:off x="1555185" y="4342841"/>
                <a:ext cx="919289" cy="296684"/>
              </a:xfrm>
              <a:prstGeom prst="rect">
                <a:avLst/>
              </a:prstGeom>
              <a:noFill/>
            </p:spPr>
            <p:txBody>
              <a:bodyPr wrap="square" rtlCol="0">
                <a:spAutoFit/>
              </a:bodyPr>
              <a:lstStyle/>
              <a:p>
                <a:pPr defTabSz="867583" fontAlgn="base" latinLnBrk="1">
                  <a:spcBef>
                    <a:spcPct val="0"/>
                  </a:spcBef>
                  <a:spcAft>
                    <a:spcPct val="0"/>
                  </a:spcAft>
                  <a:defRPr/>
                </a:pPr>
                <a14:m>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𝑿𝑾</m:t>
                        </m:r>
                      </m:e>
                      <m:sub>
                        <m:r>
                          <a:rPr kumimoji="1" lang="en-US" altLang="ko-KR" sz="1328" b="1" i="1">
                            <a:solidFill>
                              <a:srgbClr val="000000"/>
                            </a:solidFill>
                            <a:latin typeface="Cambria Math" panose="02040503050406030204" pitchFamily="18" charset="0"/>
                          </a:rPr>
                          <m:t>𝟏</m:t>
                        </m:r>
                      </m:sub>
                    </m:sSub>
                  </m:oMath>
                </a14:m>
                <a:r>
                  <a:rPr kumimoji="1" lang="en-US" altLang="ko-KR" sz="1328" b="1">
                    <a:solidFill>
                      <a:srgbClr val="000000"/>
                    </a:solidFill>
                    <a:latin typeface="Cambria Math" panose="02040503050406030204" pitchFamily="18" charset="0"/>
                    <a:ea typeface="굴림" pitchFamily="50" charset="-127"/>
                  </a:rPr>
                  <a:t>+</a:t>
                </a:r>
                <a:r>
                  <a:rPr kumimoji="1" lang="en-US" altLang="ko-KR" sz="1328" b="1">
                    <a:solidFill>
                      <a:srgbClr val="000000"/>
                    </a:solidFill>
                    <a:latin typeface="Candara" pitchFamily="34" charset="0"/>
                    <a:ea typeface="굴림" pitchFamily="50" charset="-127"/>
                  </a:rPr>
                  <a:t> </a:t>
                </a:r>
                <a14:m>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𝒃</m:t>
                        </m:r>
                      </m:e>
                      <m:sub>
                        <m:r>
                          <a:rPr kumimoji="1" lang="en-US" altLang="ko-KR" sz="1328" b="1" i="1">
                            <a:solidFill>
                              <a:srgbClr val="000000"/>
                            </a:solidFill>
                            <a:latin typeface="Cambria Math" panose="02040503050406030204" pitchFamily="18" charset="0"/>
                          </a:rPr>
                          <m:t>𝟏</m:t>
                        </m:r>
                      </m:sub>
                    </m:sSub>
                  </m:oMath>
                </a14:m>
                <a:endParaRPr kumimoji="1" lang="ko-KR" altLang="en-US" sz="1328" b="1">
                  <a:solidFill>
                    <a:srgbClr val="000000"/>
                  </a:solidFill>
                  <a:latin typeface="Cambria Math" panose="02040503050406030204" pitchFamily="18" charset="0"/>
                  <a:ea typeface="굴림" pitchFamily="50" charset="-127"/>
                </a:endParaRPr>
              </a:p>
            </p:txBody>
          </p:sp>
        </mc:Choice>
        <mc:Fallback xmlns="">
          <p:sp>
            <p:nvSpPr>
              <p:cNvPr id="82" name="TextBox 81">
                <a:extLst>
                  <a:ext uri="{FF2B5EF4-FFF2-40B4-BE49-F238E27FC236}">
                    <a16:creationId xmlns:a16="http://schemas.microsoft.com/office/drawing/2014/main" id="{CFE1F2CF-AF42-4E6F-8363-263E27B2EE3C}"/>
                  </a:ext>
                </a:extLst>
              </p:cNvPr>
              <p:cNvSpPr txBox="1">
                <a:spLocks noRot="1" noChangeAspect="1" noMove="1" noResize="1" noEditPoints="1" noAdjustHandles="1" noChangeArrowheads="1" noChangeShapeType="1" noTextEdit="1"/>
              </p:cNvSpPr>
              <p:nvPr/>
            </p:nvSpPr>
            <p:spPr>
              <a:xfrm>
                <a:off x="1555185" y="4342841"/>
                <a:ext cx="919289" cy="296684"/>
              </a:xfrm>
              <a:prstGeom prst="rect">
                <a:avLst/>
              </a:prstGeom>
              <a:blipFill>
                <a:blip r:embed="rId13"/>
                <a:stretch>
                  <a:fillRect t="-6122" b="-1632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AB241870-BA2A-4386-9D52-DB81A2CF0863}"/>
                  </a:ext>
                </a:extLst>
              </p:cNvPr>
              <p:cNvSpPr txBox="1"/>
              <p:nvPr/>
            </p:nvSpPr>
            <p:spPr>
              <a:xfrm>
                <a:off x="4569298" y="4341718"/>
                <a:ext cx="975380" cy="296684"/>
              </a:xfrm>
              <a:prstGeom prst="rect">
                <a:avLst/>
              </a:prstGeom>
              <a:noFill/>
            </p:spPr>
            <p:txBody>
              <a:bodyPr wrap="square" rtlCol="0">
                <a:spAutoFit/>
              </a:bodyPr>
              <a:lstStyle/>
              <a:p>
                <a:pPr defTabSz="867583" fontAlgn="base" latinLnBrk="1">
                  <a:spcBef>
                    <a:spcPct val="0"/>
                  </a:spcBef>
                  <a:spcAft>
                    <a:spcPct val="0"/>
                  </a:spcAft>
                  <a:defRPr/>
                </a:pPr>
                <a14:m>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𝑨</m:t>
                        </m:r>
                      </m:e>
                      <m:sub>
                        <m:r>
                          <a:rPr kumimoji="1" lang="en-US" altLang="ko-KR" sz="1328" b="1" i="1">
                            <a:solidFill>
                              <a:srgbClr val="000000"/>
                            </a:solidFill>
                            <a:latin typeface="Cambria Math" panose="02040503050406030204" pitchFamily="18" charset="0"/>
                          </a:rPr>
                          <m:t>𝟏</m:t>
                        </m:r>
                      </m:sub>
                    </m:sSub>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𝑾</m:t>
                        </m:r>
                      </m:e>
                      <m:sub>
                        <m:r>
                          <a:rPr kumimoji="1" lang="en-US" altLang="ko-KR" sz="1328" b="1" i="1">
                            <a:solidFill>
                              <a:srgbClr val="000000"/>
                            </a:solidFill>
                            <a:latin typeface="Cambria Math" panose="02040503050406030204" pitchFamily="18" charset="0"/>
                          </a:rPr>
                          <m:t>𝟐</m:t>
                        </m:r>
                      </m:sub>
                    </m:sSub>
                  </m:oMath>
                </a14:m>
                <a:r>
                  <a:rPr kumimoji="1" lang="en-US" altLang="ko-KR" sz="1328" b="1">
                    <a:solidFill>
                      <a:srgbClr val="000000"/>
                    </a:solidFill>
                    <a:latin typeface="Cambria Math" panose="02040503050406030204" pitchFamily="18" charset="0"/>
                    <a:ea typeface="굴림" pitchFamily="50" charset="-127"/>
                  </a:rPr>
                  <a:t>+</a:t>
                </a:r>
                <a:r>
                  <a:rPr kumimoji="1" lang="en-US" altLang="ko-KR" sz="1328" b="1">
                    <a:solidFill>
                      <a:srgbClr val="000000"/>
                    </a:solidFill>
                    <a:latin typeface="Candara" pitchFamily="34" charset="0"/>
                    <a:ea typeface="굴림" pitchFamily="50" charset="-127"/>
                  </a:rPr>
                  <a:t> </a:t>
                </a:r>
                <a14:m>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𝒃</m:t>
                        </m:r>
                      </m:e>
                      <m:sub>
                        <m:r>
                          <a:rPr kumimoji="1" lang="en-US" altLang="ko-KR" sz="1328" b="1" i="1">
                            <a:solidFill>
                              <a:srgbClr val="000000"/>
                            </a:solidFill>
                            <a:latin typeface="Cambria Math" panose="02040503050406030204" pitchFamily="18" charset="0"/>
                          </a:rPr>
                          <m:t>𝟐</m:t>
                        </m:r>
                      </m:sub>
                    </m:sSub>
                  </m:oMath>
                </a14:m>
                <a:endParaRPr kumimoji="1" lang="ko-KR" altLang="en-US" sz="1328" b="1">
                  <a:solidFill>
                    <a:srgbClr val="000000"/>
                  </a:solidFill>
                  <a:latin typeface="Cambria Math" panose="02040503050406030204" pitchFamily="18" charset="0"/>
                  <a:ea typeface="굴림" pitchFamily="50" charset="-127"/>
                </a:endParaRPr>
              </a:p>
            </p:txBody>
          </p:sp>
        </mc:Choice>
        <mc:Fallback xmlns="">
          <p:sp>
            <p:nvSpPr>
              <p:cNvPr id="90" name="TextBox 89">
                <a:extLst>
                  <a:ext uri="{FF2B5EF4-FFF2-40B4-BE49-F238E27FC236}">
                    <a16:creationId xmlns:a16="http://schemas.microsoft.com/office/drawing/2014/main" id="{AB241870-BA2A-4386-9D52-DB81A2CF0863}"/>
                  </a:ext>
                </a:extLst>
              </p:cNvPr>
              <p:cNvSpPr txBox="1">
                <a:spLocks noRot="1" noChangeAspect="1" noMove="1" noResize="1" noEditPoints="1" noAdjustHandles="1" noChangeArrowheads="1" noChangeShapeType="1" noTextEdit="1"/>
              </p:cNvSpPr>
              <p:nvPr/>
            </p:nvSpPr>
            <p:spPr>
              <a:xfrm>
                <a:off x="4569298" y="4341718"/>
                <a:ext cx="975380" cy="296684"/>
              </a:xfrm>
              <a:prstGeom prst="rect">
                <a:avLst/>
              </a:prstGeom>
              <a:blipFill>
                <a:blip r:embed="rId14"/>
                <a:stretch>
                  <a:fillRect t="-6122" b="-16327"/>
                </a:stretch>
              </a:blipFill>
            </p:spPr>
            <p:txBody>
              <a:bodyPr/>
              <a:lstStyle/>
              <a:p>
                <a:r>
                  <a:rPr lang="ko-KR" altLang="en-US">
                    <a:noFill/>
                  </a:rPr>
                  <a:t> </a:t>
                </a:r>
              </a:p>
            </p:txBody>
          </p:sp>
        </mc:Fallback>
      </mc:AlternateContent>
      <p:cxnSp>
        <p:nvCxnSpPr>
          <p:cNvPr id="95" name="직선 화살표 연결선 94">
            <a:extLst>
              <a:ext uri="{FF2B5EF4-FFF2-40B4-BE49-F238E27FC236}">
                <a16:creationId xmlns:a16="http://schemas.microsoft.com/office/drawing/2014/main" id="{9288C3F1-D4A6-4DED-841D-8B285B8BEBAD}"/>
              </a:ext>
            </a:extLst>
          </p:cNvPr>
          <p:cNvCxnSpPr>
            <a:cxnSpLocks/>
            <a:stCxn id="61" idx="6"/>
            <a:endCxn id="99" idx="2"/>
          </p:cNvCxnSpPr>
          <p:nvPr/>
        </p:nvCxnSpPr>
        <p:spPr>
          <a:xfrm>
            <a:off x="3908161" y="4490048"/>
            <a:ext cx="75242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22" name="타원 121">
            <a:extLst>
              <a:ext uri="{FF2B5EF4-FFF2-40B4-BE49-F238E27FC236}">
                <a16:creationId xmlns:a16="http://schemas.microsoft.com/office/drawing/2014/main" id="{6A610944-F10A-4554-8F76-9FA0964D5BFF}"/>
              </a:ext>
            </a:extLst>
          </p:cNvPr>
          <p:cNvSpPr/>
          <p:nvPr/>
        </p:nvSpPr>
        <p:spPr>
          <a:xfrm>
            <a:off x="6178273" y="4107798"/>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cxnSp>
        <p:nvCxnSpPr>
          <p:cNvPr id="123" name="직선 화살표 연결선 122">
            <a:extLst>
              <a:ext uri="{FF2B5EF4-FFF2-40B4-BE49-F238E27FC236}">
                <a16:creationId xmlns:a16="http://schemas.microsoft.com/office/drawing/2014/main" id="{DCF20023-2382-4BC5-9045-02EE1C51E794}"/>
              </a:ext>
            </a:extLst>
          </p:cNvPr>
          <p:cNvCxnSpPr>
            <a:cxnSpLocks/>
          </p:cNvCxnSpPr>
          <p:nvPr/>
        </p:nvCxnSpPr>
        <p:spPr>
          <a:xfrm>
            <a:off x="5425854" y="4490048"/>
            <a:ext cx="75242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3" name="직사각형 132">
                <a:extLst>
                  <a:ext uri="{FF2B5EF4-FFF2-40B4-BE49-F238E27FC236}">
                    <a16:creationId xmlns:a16="http://schemas.microsoft.com/office/drawing/2014/main" id="{82800006-C627-4655-85C8-57D4507D3C25}"/>
                  </a:ext>
                </a:extLst>
              </p:cNvPr>
              <p:cNvSpPr/>
              <p:nvPr/>
            </p:nvSpPr>
            <p:spPr>
              <a:xfrm>
                <a:off x="6165639" y="4267502"/>
                <a:ext cx="829319" cy="480003"/>
              </a:xfrm>
              <a:prstGeom prst="rect">
                <a:avLst/>
              </a:prstGeom>
            </p:spPr>
            <p:txBody>
              <a:bodyPr wrap="square">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f>
                        <m:fPr>
                          <m:ctrlPr>
                            <a:rPr kumimoji="1" lang="en-US" altLang="ko-KR" sz="1328" b="1" i="1">
                              <a:solidFill>
                                <a:srgbClr val="000000"/>
                              </a:solidFill>
                              <a:latin typeface="Cambria Math" panose="02040503050406030204" pitchFamily="18" charset="0"/>
                              <a:ea typeface="Cambria Math" panose="02040503050406030204" pitchFamily="18" charset="0"/>
                            </a:rPr>
                          </m:ctrlPr>
                        </m:fPr>
                        <m:num>
                          <m:r>
                            <a:rPr kumimoji="1" lang="en-US" altLang="ko-KR" sz="1328" b="1" i="1">
                              <a:solidFill>
                                <a:srgbClr val="000000"/>
                              </a:solidFill>
                              <a:latin typeface="Cambria Math" panose="02040503050406030204" pitchFamily="18" charset="0"/>
                              <a:ea typeface="Cambria Math" panose="02040503050406030204" pitchFamily="18" charset="0"/>
                            </a:rPr>
                            <m:t>𝟏</m:t>
                          </m:r>
                        </m:num>
                        <m:den>
                          <m:r>
                            <a:rPr kumimoji="1" lang="en-US" altLang="ko-KR" sz="1328" b="1" i="1">
                              <a:solidFill>
                                <a:srgbClr val="000000"/>
                              </a:solidFill>
                              <a:latin typeface="Cambria Math" panose="02040503050406030204" pitchFamily="18" charset="0"/>
                              <a:ea typeface="Cambria Math" panose="02040503050406030204" pitchFamily="18" charset="0"/>
                            </a:rPr>
                            <m:t>𝟏</m:t>
                          </m:r>
                          <m:sSup>
                            <m:sSupPr>
                              <m:ctrlPr>
                                <a:rPr kumimoji="1" lang="en-US" altLang="ko-KR" sz="1328" b="1" i="1">
                                  <a:solidFill>
                                    <a:srgbClr val="000000"/>
                                  </a:solidFill>
                                  <a:latin typeface="Cambria Math" panose="02040503050406030204" pitchFamily="18" charset="0"/>
                                  <a:ea typeface="Cambria Math" panose="02040503050406030204" pitchFamily="18" charset="0"/>
                                </a:rPr>
                              </m:ctrlPr>
                            </m:sSupPr>
                            <m:e>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𝒆</m:t>
                              </m:r>
                            </m:e>
                            <m:sup>
                              <m:r>
                                <a:rPr kumimoji="1" lang="en-US" altLang="ko-KR" sz="1328" b="1" i="1">
                                  <a:solidFill>
                                    <a:srgbClr val="000000"/>
                                  </a:solidFill>
                                  <a:latin typeface="Cambria Math" panose="02040503050406030204" pitchFamily="18" charset="0"/>
                                  <a:ea typeface="Cambria Math" panose="02040503050406030204" pitchFamily="18" charset="0"/>
                                </a:rPr>
                                <m:t>−</m:t>
                              </m:r>
                              <m:sSub>
                                <m:sSubPr>
                                  <m:ctrlPr>
                                    <a:rPr kumimoji="1" lang="en-US" altLang="ko-KR" sz="1328" b="1" i="1">
                                      <a:solidFill>
                                        <a:srgbClr val="000000"/>
                                      </a:solidFill>
                                      <a:latin typeface="Cambria Math" panose="02040503050406030204" pitchFamily="18" charset="0"/>
                                      <a:ea typeface="Cambria Math" panose="02040503050406030204" pitchFamily="18" charset="0"/>
                                    </a:rPr>
                                  </m:ctrlPr>
                                </m:sSubPr>
                                <m:e>
                                  <m:r>
                                    <m:rPr>
                                      <m:sty m:val="p"/>
                                    </m:rPr>
                                    <a:rPr kumimoji="1" lang="en-US" altLang="ko-KR" sz="1328" b="1" i="1">
                                      <a:solidFill>
                                        <a:srgbClr val="000000"/>
                                      </a:solidFill>
                                      <a:latin typeface="Cambria Math" panose="02040503050406030204" pitchFamily="18" charset="0"/>
                                      <a:ea typeface="Cambria Math" panose="02040503050406030204" pitchFamily="18" charset="0"/>
                                    </a:rPr>
                                    <m:t>Z</m:t>
                                  </m:r>
                                </m:e>
                                <m:sub>
                                  <m:r>
                                    <a:rPr kumimoji="1" lang="en-US" altLang="ko-KR" sz="1328" b="1" i="1">
                                      <a:solidFill>
                                        <a:srgbClr val="000000"/>
                                      </a:solidFill>
                                      <a:latin typeface="Cambria Math" panose="02040503050406030204" pitchFamily="18" charset="0"/>
                                      <a:ea typeface="Cambria Math" panose="02040503050406030204" pitchFamily="18" charset="0"/>
                                    </a:rPr>
                                    <m:t>2</m:t>
                                  </m:r>
                                </m:sub>
                              </m:sSub>
                            </m:sup>
                          </m:sSup>
                        </m:den>
                      </m:f>
                    </m:oMath>
                  </m:oMathPara>
                </a14:m>
                <a:endParaRPr kumimoji="1" lang="ko-KR" altLang="en-US" sz="1328" b="1">
                  <a:solidFill>
                    <a:srgbClr val="FFFFFF"/>
                  </a:solidFill>
                  <a:latin typeface="Candara" pitchFamily="34" charset="0"/>
                  <a:ea typeface="굴림" pitchFamily="50" charset="-127"/>
                </a:endParaRPr>
              </a:p>
            </p:txBody>
          </p:sp>
        </mc:Choice>
        <mc:Fallback xmlns="">
          <p:sp>
            <p:nvSpPr>
              <p:cNvPr id="133" name="직사각형 132">
                <a:extLst>
                  <a:ext uri="{FF2B5EF4-FFF2-40B4-BE49-F238E27FC236}">
                    <a16:creationId xmlns:a16="http://schemas.microsoft.com/office/drawing/2014/main" id="{82800006-C627-4655-85C8-57D4507D3C25}"/>
                  </a:ext>
                </a:extLst>
              </p:cNvPr>
              <p:cNvSpPr>
                <a:spLocks noRot="1" noChangeAspect="1" noMove="1" noResize="1" noEditPoints="1" noAdjustHandles="1" noChangeArrowheads="1" noChangeShapeType="1" noTextEdit="1"/>
              </p:cNvSpPr>
              <p:nvPr/>
            </p:nvSpPr>
            <p:spPr>
              <a:xfrm>
                <a:off x="6165639" y="4267502"/>
                <a:ext cx="829319" cy="480003"/>
              </a:xfrm>
              <a:prstGeom prst="rect">
                <a:avLst/>
              </a:prstGeom>
              <a:blipFill>
                <a:blip r:embed="rId15"/>
                <a:stretch>
                  <a:fillRect b="-2532"/>
                </a:stretch>
              </a:blipFill>
            </p:spPr>
            <p:txBody>
              <a:bodyPr/>
              <a:lstStyle/>
              <a:p>
                <a:r>
                  <a:rPr lang="ko-KR" altLang="en-US">
                    <a:noFill/>
                  </a:rPr>
                  <a:t> </a:t>
                </a:r>
              </a:p>
            </p:txBody>
          </p:sp>
        </mc:Fallback>
      </mc:AlternateContent>
      <p:cxnSp>
        <p:nvCxnSpPr>
          <p:cNvPr id="134" name="직선 화살표 연결선 133">
            <a:extLst>
              <a:ext uri="{FF2B5EF4-FFF2-40B4-BE49-F238E27FC236}">
                <a16:creationId xmlns:a16="http://schemas.microsoft.com/office/drawing/2014/main" id="{07FB2A0D-4FE8-4458-925F-B26BA7C45678}"/>
              </a:ext>
            </a:extLst>
          </p:cNvPr>
          <p:cNvCxnSpPr>
            <a:cxnSpLocks/>
          </p:cNvCxnSpPr>
          <p:nvPr/>
        </p:nvCxnSpPr>
        <p:spPr>
          <a:xfrm>
            <a:off x="4405207" y="3839998"/>
            <a:ext cx="366937" cy="37939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E113E6D0-0681-4CE8-AC15-E5D4FE493941}"/>
                  </a:ext>
                </a:extLst>
              </p:cNvPr>
              <p:cNvSpPr txBox="1"/>
              <p:nvPr/>
            </p:nvSpPr>
            <p:spPr>
              <a:xfrm>
                <a:off x="3983597" y="3489562"/>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W</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137" name="TextBox 136">
                <a:extLst>
                  <a:ext uri="{FF2B5EF4-FFF2-40B4-BE49-F238E27FC236}">
                    <a16:creationId xmlns:a16="http://schemas.microsoft.com/office/drawing/2014/main" id="{E113E6D0-0681-4CE8-AC15-E5D4FE493941}"/>
                  </a:ext>
                </a:extLst>
              </p:cNvPr>
              <p:cNvSpPr txBox="1">
                <a:spLocks noRot="1" noChangeAspect="1" noMove="1" noResize="1" noEditPoints="1" noAdjustHandles="1" noChangeArrowheads="1" noChangeShapeType="1" noTextEdit="1"/>
              </p:cNvSpPr>
              <p:nvPr/>
            </p:nvSpPr>
            <p:spPr>
              <a:xfrm>
                <a:off x="3983597" y="3489562"/>
                <a:ext cx="366767" cy="384401"/>
              </a:xfrm>
              <a:prstGeom prst="rect">
                <a:avLst/>
              </a:prstGeom>
              <a:blipFill>
                <a:blip r:embed="rId16"/>
                <a:stretch>
                  <a:fillRect r="-22951"/>
                </a:stretch>
              </a:blipFill>
            </p:spPr>
            <p:txBody>
              <a:bodyPr/>
              <a:lstStyle/>
              <a:p>
                <a:r>
                  <a:rPr lang="ko-KR" altLang="en-US">
                    <a:noFill/>
                  </a:rPr>
                  <a:t> </a:t>
                </a:r>
              </a:p>
            </p:txBody>
          </p:sp>
        </mc:Fallback>
      </mc:AlternateContent>
      <p:cxnSp>
        <p:nvCxnSpPr>
          <p:cNvPr id="139" name="직선 화살표 연결선 138">
            <a:extLst>
              <a:ext uri="{FF2B5EF4-FFF2-40B4-BE49-F238E27FC236}">
                <a16:creationId xmlns:a16="http://schemas.microsoft.com/office/drawing/2014/main" id="{3696BAE8-709E-4421-A008-7C8A7B8C1E14}"/>
              </a:ext>
            </a:extLst>
          </p:cNvPr>
          <p:cNvCxnSpPr>
            <a:cxnSpLocks/>
          </p:cNvCxnSpPr>
          <p:nvPr/>
        </p:nvCxnSpPr>
        <p:spPr>
          <a:xfrm flipV="1">
            <a:off x="4473326" y="4792367"/>
            <a:ext cx="374506" cy="40527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0" name="TextBox 139">
                <a:extLst>
                  <a:ext uri="{FF2B5EF4-FFF2-40B4-BE49-F238E27FC236}">
                    <a16:creationId xmlns:a16="http://schemas.microsoft.com/office/drawing/2014/main" id="{2E01E0B2-F93A-4470-B5A0-F07B2C42BE6E}"/>
                  </a:ext>
                </a:extLst>
              </p:cNvPr>
              <p:cNvSpPr txBox="1"/>
              <p:nvPr/>
            </p:nvSpPr>
            <p:spPr>
              <a:xfrm>
                <a:off x="4152540" y="5061393"/>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b</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140" name="TextBox 139">
                <a:extLst>
                  <a:ext uri="{FF2B5EF4-FFF2-40B4-BE49-F238E27FC236}">
                    <a16:creationId xmlns:a16="http://schemas.microsoft.com/office/drawing/2014/main" id="{2E01E0B2-F93A-4470-B5A0-F07B2C42BE6E}"/>
                  </a:ext>
                </a:extLst>
              </p:cNvPr>
              <p:cNvSpPr txBox="1">
                <a:spLocks noRot="1" noChangeAspect="1" noMove="1" noResize="1" noEditPoints="1" noAdjustHandles="1" noChangeArrowheads="1" noChangeShapeType="1" noTextEdit="1"/>
              </p:cNvSpPr>
              <p:nvPr/>
            </p:nvSpPr>
            <p:spPr>
              <a:xfrm>
                <a:off x="4152540" y="5061393"/>
                <a:ext cx="366767" cy="384401"/>
              </a:xfrm>
              <a:prstGeom prst="rect">
                <a:avLst/>
              </a:prstGeom>
              <a:blipFill>
                <a:blip r:embed="rId17"/>
                <a:stretch>
                  <a:fillRect r="-6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253E133B-14B1-4AF7-A84B-B6C84F38F508}"/>
                  </a:ext>
                </a:extLst>
              </p:cNvPr>
              <p:cNvSpPr txBox="1"/>
              <p:nvPr/>
            </p:nvSpPr>
            <p:spPr>
              <a:xfrm>
                <a:off x="4085975" y="4493853"/>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A</m:t>
                          </m:r>
                        </m:e>
                        <m:sub>
                          <m:r>
                            <a:rPr kumimoji="1" lang="en-US" altLang="ko-KR" sz="1898" i="1">
                              <a:solidFill>
                                <a:srgbClr val="000000"/>
                              </a:solidFill>
                              <a:latin typeface="Cambria Math" panose="02040503050406030204" pitchFamily="18" charset="0"/>
                            </a:rPr>
                            <m:t>1</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142" name="TextBox 141">
                <a:extLst>
                  <a:ext uri="{FF2B5EF4-FFF2-40B4-BE49-F238E27FC236}">
                    <a16:creationId xmlns:a16="http://schemas.microsoft.com/office/drawing/2014/main" id="{253E133B-14B1-4AF7-A84B-B6C84F38F508}"/>
                  </a:ext>
                </a:extLst>
              </p:cNvPr>
              <p:cNvSpPr txBox="1">
                <a:spLocks noRot="1" noChangeAspect="1" noMove="1" noResize="1" noEditPoints="1" noAdjustHandles="1" noChangeArrowheads="1" noChangeShapeType="1" noTextEdit="1"/>
              </p:cNvSpPr>
              <p:nvPr/>
            </p:nvSpPr>
            <p:spPr>
              <a:xfrm>
                <a:off x="4085975" y="4493853"/>
                <a:ext cx="366767" cy="384401"/>
              </a:xfrm>
              <a:prstGeom prst="rect">
                <a:avLst/>
              </a:prstGeom>
              <a:blipFill>
                <a:blip r:embed="rId18"/>
                <a:stretch>
                  <a:fillRect r="-11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3" name="TextBox 142">
                <a:extLst>
                  <a:ext uri="{FF2B5EF4-FFF2-40B4-BE49-F238E27FC236}">
                    <a16:creationId xmlns:a16="http://schemas.microsoft.com/office/drawing/2014/main" id="{FAD94D31-C465-4D26-B426-8A6BFEFED0D8}"/>
                  </a:ext>
                </a:extLst>
              </p:cNvPr>
              <p:cNvSpPr txBox="1"/>
              <p:nvPr/>
            </p:nvSpPr>
            <p:spPr>
              <a:xfrm>
                <a:off x="5675286" y="4482484"/>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Z</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143" name="TextBox 142">
                <a:extLst>
                  <a:ext uri="{FF2B5EF4-FFF2-40B4-BE49-F238E27FC236}">
                    <a16:creationId xmlns:a16="http://schemas.microsoft.com/office/drawing/2014/main" id="{FAD94D31-C465-4D26-B426-8A6BFEFED0D8}"/>
                  </a:ext>
                </a:extLst>
              </p:cNvPr>
              <p:cNvSpPr txBox="1">
                <a:spLocks noRot="1" noChangeAspect="1" noMove="1" noResize="1" noEditPoints="1" noAdjustHandles="1" noChangeArrowheads="1" noChangeShapeType="1" noTextEdit="1"/>
              </p:cNvSpPr>
              <p:nvPr/>
            </p:nvSpPr>
            <p:spPr>
              <a:xfrm>
                <a:off x="5675286" y="4482484"/>
                <a:ext cx="366767" cy="384401"/>
              </a:xfrm>
              <a:prstGeom prst="rect">
                <a:avLst/>
              </a:prstGeom>
              <a:blipFill>
                <a:blip r:embed="rId19"/>
                <a:stretch>
                  <a:fillRect r="-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5" name="TextBox 144">
                <a:extLst>
                  <a:ext uri="{FF2B5EF4-FFF2-40B4-BE49-F238E27FC236}">
                    <a16:creationId xmlns:a16="http://schemas.microsoft.com/office/drawing/2014/main" id="{FA9C14A6-AC62-4587-BC80-921C97529930}"/>
                  </a:ext>
                </a:extLst>
              </p:cNvPr>
              <p:cNvSpPr txBox="1"/>
              <p:nvPr/>
            </p:nvSpPr>
            <p:spPr>
              <a:xfrm>
                <a:off x="7153722" y="4478731"/>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A</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145" name="TextBox 144">
                <a:extLst>
                  <a:ext uri="{FF2B5EF4-FFF2-40B4-BE49-F238E27FC236}">
                    <a16:creationId xmlns:a16="http://schemas.microsoft.com/office/drawing/2014/main" id="{FA9C14A6-AC62-4587-BC80-921C97529930}"/>
                  </a:ext>
                </a:extLst>
              </p:cNvPr>
              <p:cNvSpPr txBox="1">
                <a:spLocks noRot="1" noChangeAspect="1" noMove="1" noResize="1" noEditPoints="1" noAdjustHandles="1" noChangeArrowheads="1" noChangeShapeType="1" noTextEdit="1"/>
              </p:cNvSpPr>
              <p:nvPr/>
            </p:nvSpPr>
            <p:spPr>
              <a:xfrm>
                <a:off x="7153722" y="4478731"/>
                <a:ext cx="366767" cy="384401"/>
              </a:xfrm>
              <a:prstGeom prst="rect">
                <a:avLst/>
              </a:prstGeom>
              <a:blipFill>
                <a:blip r:embed="rId20"/>
                <a:stretch>
                  <a:fillRect r="-11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BE0E9334-7EA9-4D89-B1CA-B781F31ABD1F}"/>
                  </a:ext>
                </a:extLst>
              </p:cNvPr>
              <p:cNvSpPr txBox="1"/>
              <p:nvPr/>
            </p:nvSpPr>
            <p:spPr>
              <a:xfrm>
                <a:off x="5976956" y="5325064"/>
                <a:ext cx="1579600" cy="543226"/>
              </a:xfrm>
              <a:prstGeom prst="rect">
                <a:avLst/>
              </a:prstGeom>
              <a:noFill/>
            </p:spPr>
            <p:txBody>
              <a:bodyPr wrap="none" lIns="0" tIns="0" rIns="0" bIns="0"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f>
                        <m:fPr>
                          <m:ctrlPr>
                            <a:rPr kumimoji="1" lang="en-US" altLang="ko-KR" sz="1708" i="1">
                              <a:solidFill>
                                <a:srgbClr val="000000"/>
                              </a:solidFill>
                              <a:latin typeface="Cambria Math" panose="02040503050406030204" pitchFamily="18" charset="0"/>
                            </a:rPr>
                          </m:ctrlPr>
                        </m:fPr>
                        <m:num>
                          <m:r>
                            <a:rPr kumimoji="1" lang="en-US" altLang="ko-KR" sz="1708" i="1">
                              <a:solidFill>
                                <a:srgbClr val="000000"/>
                              </a:solidFill>
                              <a:latin typeface="Cambria Math" panose="02040503050406030204" pitchFamily="18" charset="0"/>
                            </a:rPr>
                            <m:t>𝜕</m:t>
                          </m:r>
                          <m:r>
                            <a:rPr kumimoji="1" lang="en-US" altLang="ko-KR" sz="1708" i="1">
                              <a:solidFill>
                                <a:srgbClr val="000000"/>
                              </a:solidFill>
                              <a:latin typeface="Cambria Math" panose="02040503050406030204" pitchFamily="18" charset="0"/>
                            </a:rPr>
                            <m:t>𝐿</m:t>
                          </m:r>
                        </m:num>
                        <m:den>
                          <m:r>
                            <a:rPr kumimoji="1" lang="en-US" altLang="ko-KR" sz="1708" i="1">
                              <a:solidFill>
                                <a:srgbClr val="000000"/>
                              </a:solidFill>
                              <a:latin typeface="Cambria Math" panose="02040503050406030204" pitchFamily="18" charset="0"/>
                            </a:rPr>
                            <m:t>𝜕</m:t>
                          </m:r>
                          <m:sSub>
                            <m:sSubPr>
                              <m:ctrlPr>
                                <a:rPr kumimoji="1" lang="en-US" altLang="ko-KR" sz="1708" i="1">
                                  <a:solidFill>
                                    <a:srgbClr val="000000"/>
                                  </a:solidFill>
                                  <a:latin typeface="Cambria Math" panose="02040503050406030204" pitchFamily="18" charset="0"/>
                                </a:rPr>
                              </m:ctrlPr>
                            </m:sSubPr>
                            <m:e>
                              <m:r>
                                <a:rPr kumimoji="1" lang="en-US" altLang="ko-KR" sz="1708" i="1">
                                  <a:solidFill>
                                    <a:srgbClr val="000000"/>
                                  </a:solidFill>
                                  <a:latin typeface="Cambria Math" panose="02040503050406030204" pitchFamily="18" charset="0"/>
                                </a:rPr>
                                <m:t>𝑍</m:t>
                              </m:r>
                            </m:e>
                            <m:sub>
                              <m:r>
                                <a:rPr kumimoji="1" lang="en-US" altLang="ko-KR" sz="1708" i="1">
                                  <a:solidFill>
                                    <a:srgbClr val="000000"/>
                                  </a:solidFill>
                                  <a:latin typeface="Cambria Math" panose="02040503050406030204" pitchFamily="18" charset="0"/>
                                </a:rPr>
                                <m:t>2</m:t>
                              </m:r>
                            </m:sub>
                          </m:sSub>
                        </m:den>
                      </m:f>
                      <m:r>
                        <a:rPr kumimoji="1" lang="en-US" altLang="ko-KR" sz="1708" i="1">
                          <a:solidFill>
                            <a:srgbClr val="000000"/>
                          </a:solidFill>
                          <a:latin typeface="Cambria Math" panose="02040503050406030204" pitchFamily="18" charset="0"/>
                        </a:rPr>
                        <m:t>=</m:t>
                      </m:r>
                      <m:d>
                        <m:dPr>
                          <m:ctrlPr>
                            <a:rPr kumimoji="1" lang="en-US" altLang="ko-KR" sz="1708" i="1">
                              <a:solidFill>
                                <a:srgbClr val="000000"/>
                              </a:solidFill>
                              <a:latin typeface="Cambria Math" panose="02040503050406030204" pitchFamily="18" charset="0"/>
                            </a:rPr>
                          </m:ctrlPr>
                        </m:dPr>
                        <m:e>
                          <m:sSub>
                            <m:sSubPr>
                              <m:ctrlPr>
                                <a:rPr kumimoji="1" lang="en-US" altLang="ko-KR" sz="1708" i="1">
                                  <a:solidFill>
                                    <a:srgbClr val="000000"/>
                                  </a:solidFill>
                                  <a:latin typeface="Cambria Math" panose="02040503050406030204" pitchFamily="18" charset="0"/>
                                </a:rPr>
                              </m:ctrlPr>
                            </m:sSubPr>
                            <m:e>
                              <m:r>
                                <a:rPr kumimoji="1" lang="en-US" altLang="ko-KR" sz="1708" i="1">
                                  <a:solidFill>
                                    <a:srgbClr val="000000"/>
                                  </a:solidFill>
                                  <a:latin typeface="Cambria Math" panose="02040503050406030204" pitchFamily="18" charset="0"/>
                                </a:rPr>
                                <m:t>𝐴</m:t>
                              </m:r>
                            </m:e>
                            <m:sub>
                              <m:r>
                                <a:rPr kumimoji="1" lang="en-US" altLang="ko-KR" sz="1708" i="1">
                                  <a:solidFill>
                                    <a:srgbClr val="000000"/>
                                  </a:solidFill>
                                  <a:latin typeface="Cambria Math" panose="02040503050406030204" pitchFamily="18" charset="0"/>
                                </a:rPr>
                                <m:t>2</m:t>
                              </m:r>
                            </m:sub>
                          </m:sSub>
                          <m:r>
                            <a:rPr kumimoji="1" lang="en-US" altLang="ko-KR" sz="1708" i="1">
                              <a:solidFill>
                                <a:srgbClr val="000000"/>
                              </a:solidFill>
                              <a:latin typeface="Cambria Math" panose="02040503050406030204" pitchFamily="18" charset="0"/>
                            </a:rPr>
                            <m:t>−</m:t>
                          </m:r>
                          <m:r>
                            <a:rPr kumimoji="1" lang="en-US" altLang="ko-KR" sz="1708" i="1">
                              <a:solidFill>
                                <a:srgbClr val="000000"/>
                              </a:solidFill>
                              <a:latin typeface="Cambria Math" panose="02040503050406030204" pitchFamily="18" charset="0"/>
                            </a:rPr>
                            <m:t>𝑌</m:t>
                          </m:r>
                        </m:e>
                      </m:d>
                    </m:oMath>
                  </m:oMathPara>
                </a14:m>
                <a:endParaRPr kumimoji="1" lang="ko-KR" altLang="en-US" sz="1708" i="1">
                  <a:solidFill>
                    <a:srgbClr val="000000"/>
                  </a:solidFill>
                  <a:latin typeface="Consolas" panose="020B0609020204030204" pitchFamily="49" charset="0"/>
                </a:endParaRPr>
              </a:p>
            </p:txBody>
          </p:sp>
        </mc:Choice>
        <mc:Fallback xmlns="">
          <p:sp>
            <p:nvSpPr>
              <p:cNvPr id="43" name="TextBox 42">
                <a:extLst>
                  <a:ext uri="{FF2B5EF4-FFF2-40B4-BE49-F238E27FC236}">
                    <a16:creationId xmlns:a16="http://schemas.microsoft.com/office/drawing/2014/main" id="{BE0E9334-7EA9-4D89-B1CA-B781F31ABD1F}"/>
                  </a:ext>
                </a:extLst>
              </p:cNvPr>
              <p:cNvSpPr txBox="1">
                <a:spLocks noRot="1" noChangeAspect="1" noMove="1" noResize="1" noEditPoints="1" noAdjustHandles="1" noChangeArrowheads="1" noChangeShapeType="1" noTextEdit="1"/>
              </p:cNvSpPr>
              <p:nvPr/>
            </p:nvSpPr>
            <p:spPr>
              <a:xfrm>
                <a:off x="5976956" y="5325064"/>
                <a:ext cx="1579600" cy="543226"/>
              </a:xfrm>
              <a:prstGeom prst="rect">
                <a:avLst/>
              </a:prstGeom>
              <a:blipFill>
                <a:blip r:embed="rId21"/>
                <a:stretch>
                  <a:fillRect/>
                </a:stretch>
              </a:blipFill>
            </p:spPr>
            <p:txBody>
              <a:bodyPr/>
              <a:lstStyle/>
              <a:p>
                <a:r>
                  <a:rPr lang="ko-KR" altLang="en-US">
                    <a:noFill/>
                  </a:rPr>
                  <a:t> </a:t>
                </a:r>
              </a:p>
            </p:txBody>
          </p:sp>
        </mc:Fallback>
      </mc:AlternateContent>
      <p:cxnSp>
        <p:nvCxnSpPr>
          <p:cNvPr id="3" name="연결선: 구부러짐 2">
            <a:extLst>
              <a:ext uri="{FF2B5EF4-FFF2-40B4-BE49-F238E27FC236}">
                <a16:creationId xmlns:a16="http://schemas.microsoft.com/office/drawing/2014/main" id="{76BF60F4-F14B-4714-98C2-1C1BE747636C}"/>
              </a:ext>
            </a:extLst>
          </p:cNvPr>
          <p:cNvCxnSpPr>
            <a:stCxn id="75" idx="1"/>
            <a:endCxn id="143" idx="2"/>
          </p:cNvCxnSpPr>
          <p:nvPr/>
        </p:nvCxnSpPr>
        <p:spPr>
          <a:xfrm rot="10800000">
            <a:off x="5858671" y="4866885"/>
            <a:ext cx="1411235" cy="299934"/>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연결선: 구부러짐 43">
            <a:extLst>
              <a:ext uri="{FF2B5EF4-FFF2-40B4-BE49-F238E27FC236}">
                <a16:creationId xmlns:a16="http://schemas.microsoft.com/office/drawing/2014/main" id="{5475B5EA-DCBD-4002-8AE0-A8CBB0CC8938}"/>
              </a:ext>
            </a:extLst>
          </p:cNvPr>
          <p:cNvCxnSpPr>
            <a:cxnSpLocks/>
            <a:stCxn id="143" idx="2"/>
            <a:endCxn id="142" idx="2"/>
          </p:cNvCxnSpPr>
          <p:nvPr/>
        </p:nvCxnSpPr>
        <p:spPr>
          <a:xfrm rot="5400000">
            <a:off x="5058331" y="4077914"/>
            <a:ext cx="11369" cy="1589311"/>
          </a:xfrm>
          <a:prstGeom prst="curvedConnector3">
            <a:avLst>
              <a:gd name="adj1" fmla="val 211073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4CE3950C-29B0-4BE6-ACC9-5C5C86008340}"/>
                  </a:ext>
                </a:extLst>
              </p:cNvPr>
              <p:cNvSpPr txBox="1"/>
              <p:nvPr/>
            </p:nvSpPr>
            <p:spPr>
              <a:xfrm>
                <a:off x="4605143" y="5325064"/>
                <a:ext cx="1050800" cy="543226"/>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708" i="1">
                              <a:solidFill>
                                <a:srgbClr val="000000"/>
                              </a:solidFill>
                              <a:latin typeface="Cambria Math" panose="02040503050406030204" pitchFamily="18" charset="0"/>
                            </a:rPr>
                          </m:ctrlPr>
                        </m:fPr>
                        <m:num>
                          <m:r>
                            <a:rPr lang="en-US" altLang="ko-KR" sz="1708" i="1">
                              <a:solidFill>
                                <a:srgbClr val="000000"/>
                              </a:solidFill>
                              <a:latin typeface="Cambria Math" panose="02040503050406030204" pitchFamily="18" charset="0"/>
                            </a:rPr>
                            <m:t>𝜕</m:t>
                          </m:r>
                          <m:sSub>
                            <m:sSubPr>
                              <m:ctrlPr>
                                <a:rPr lang="en-US" altLang="ko-KR" sz="1708" i="1">
                                  <a:solidFill>
                                    <a:srgbClr val="000000"/>
                                  </a:solidFill>
                                  <a:latin typeface="Cambria Math" panose="02040503050406030204" pitchFamily="18" charset="0"/>
                                </a:rPr>
                              </m:ctrlPr>
                            </m:sSubPr>
                            <m:e>
                              <m:r>
                                <a:rPr lang="en-US" altLang="ko-KR" sz="1708" i="1">
                                  <a:solidFill>
                                    <a:srgbClr val="000000"/>
                                  </a:solidFill>
                                  <a:latin typeface="Cambria Math" panose="02040503050406030204" pitchFamily="18" charset="0"/>
                                </a:rPr>
                                <m:t>𝑍</m:t>
                              </m:r>
                            </m:e>
                            <m:sub>
                              <m:r>
                                <a:rPr lang="en-US" altLang="ko-KR" sz="1708" i="1">
                                  <a:solidFill>
                                    <a:srgbClr val="000000"/>
                                  </a:solidFill>
                                  <a:latin typeface="Cambria Math" panose="02040503050406030204" pitchFamily="18" charset="0"/>
                                </a:rPr>
                                <m:t>2</m:t>
                              </m:r>
                            </m:sub>
                          </m:sSub>
                        </m:num>
                        <m:den>
                          <m:r>
                            <a:rPr kumimoji="1" lang="en-US" altLang="ko-KR" sz="1708" i="1">
                              <a:solidFill>
                                <a:srgbClr val="000000"/>
                              </a:solidFill>
                              <a:latin typeface="Cambria Math" panose="02040503050406030204" pitchFamily="18" charset="0"/>
                            </a:rPr>
                            <m:t>𝜕</m:t>
                          </m:r>
                          <m:sSub>
                            <m:sSubPr>
                              <m:ctrlPr>
                                <a:rPr kumimoji="1" lang="en-US" altLang="ko-KR" sz="1708" i="1">
                                  <a:solidFill>
                                    <a:srgbClr val="000000"/>
                                  </a:solidFill>
                                  <a:latin typeface="Cambria Math" panose="02040503050406030204" pitchFamily="18" charset="0"/>
                                </a:rPr>
                              </m:ctrlPr>
                            </m:sSubPr>
                            <m:e>
                              <m:r>
                                <a:rPr lang="en-US" altLang="ko-KR" sz="1708" i="1">
                                  <a:solidFill>
                                    <a:srgbClr val="000000"/>
                                  </a:solidFill>
                                  <a:latin typeface="Cambria Math" panose="02040503050406030204" pitchFamily="18" charset="0"/>
                                </a:rPr>
                                <m:t>𝐴</m:t>
                              </m:r>
                            </m:e>
                            <m:sub>
                              <m:r>
                                <a:rPr lang="en-US" altLang="ko-KR" sz="1708" i="1">
                                  <a:solidFill>
                                    <a:srgbClr val="000000"/>
                                  </a:solidFill>
                                  <a:latin typeface="Cambria Math" panose="02040503050406030204" pitchFamily="18" charset="0"/>
                                </a:rPr>
                                <m:t>1</m:t>
                              </m:r>
                            </m:sub>
                          </m:sSub>
                        </m:den>
                      </m:f>
                      <m:r>
                        <a:rPr kumimoji="1" lang="en-US" altLang="ko-KR" sz="1708" i="1">
                          <a:solidFill>
                            <a:srgbClr val="000000"/>
                          </a:solidFill>
                          <a:latin typeface="Cambria Math" panose="02040503050406030204" pitchFamily="18" charset="0"/>
                        </a:rPr>
                        <m:t>=</m:t>
                      </m:r>
                      <m:sSub>
                        <m:sSubPr>
                          <m:ctrlPr>
                            <a:rPr lang="en-US" altLang="ko-KR" sz="1708" i="1">
                              <a:solidFill>
                                <a:srgbClr val="000000"/>
                              </a:solidFill>
                              <a:latin typeface="Cambria Math" panose="02040503050406030204" pitchFamily="18" charset="0"/>
                            </a:rPr>
                          </m:ctrlPr>
                        </m:sSubPr>
                        <m:e>
                          <m:r>
                            <a:rPr lang="en-US" altLang="ko-KR" sz="1708" i="1">
                              <a:solidFill>
                                <a:srgbClr val="000000"/>
                              </a:solidFill>
                              <a:latin typeface="Cambria Math" panose="02040503050406030204" pitchFamily="18" charset="0"/>
                            </a:rPr>
                            <m:t>𝑊</m:t>
                          </m:r>
                        </m:e>
                        <m:sub>
                          <m:r>
                            <a:rPr lang="en-US" altLang="ko-KR" sz="1708" i="1">
                              <a:solidFill>
                                <a:srgbClr val="000000"/>
                              </a:solidFill>
                              <a:latin typeface="Cambria Math" panose="02040503050406030204" pitchFamily="18" charset="0"/>
                            </a:rPr>
                            <m:t>2</m:t>
                          </m:r>
                        </m:sub>
                      </m:sSub>
                    </m:oMath>
                  </m:oMathPara>
                </a14:m>
                <a:endParaRPr kumimoji="1" lang="ko-KR" altLang="en-US" sz="1708" i="1">
                  <a:solidFill>
                    <a:srgbClr val="000000"/>
                  </a:solidFill>
                  <a:latin typeface="Consolas" panose="020B0609020204030204" pitchFamily="49" charset="0"/>
                </a:endParaRPr>
              </a:p>
            </p:txBody>
          </p:sp>
        </mc:Choice>
        <mc:Fallback xmlns="">
          <p:sp>
            <p:nvSpPr>
              <p:cNvPr id="55" name="TextBox 54">
                <a:extLst>
                  <a:ext uri="{FF2B5EF4-FFF2-40B4-BE49-F238E27FC236}">
                    <a16:creationId xmlns:a16="http://schemas.microsoft.com/office/drawing/2014/main" id="{4CE3950C-29B0-4BE6-ACC9-5C5C86008340}"/>
                  </a:ext>
                </a:extLst>
              </p:cNvPr>
              <p:cNvSpPr txBox="1">
                <a:spLocks noRot="1" noChangeAspect="1" noMove="1" noResize="1" noEditPoints="1" noAdjustHandles="1" noChangeArrowheads="1" noChangeShapeType="1" noTextEdit="1"/>
              </p:cNvSpPr>
              <p:nvPr/>
            </p:nvSpPr>
            <p:spPr>
              <a:xfrm>
                <a:off x="4605143" y="5325064"/>
                <a:ext cx="1050800" cy="543226"/>
              </a:xfrm>
              <a:prstGeom prst="rect">
                <a:avLst/>
              </a:prstGeom>
              <a:blipFill>
                <a:blip r:embed="rId22"/>
                <a:stretch>
                  <a:fillRect/>
                </a:stretch>
              </a:blipFill>
            </p:spPr>
            <p:txBody>
              <a:bodyPr/>
              <a:lstStyle/>
              <a:p>
                <a:r>
                  <a:rPr lang="ko-KR" altLang="en-US">
                    <a:noFill/>
                  </a:rPr>
                  <a:t> </a:t>
                </a:r>
              </a:p>
            </p:txBody>
          </p:sp>
        </mc:Fallback>
      </mc:AlternateContent>
      <p:cxnSp>
        <p:nvCxnSpPr>
          <p:cNvPr id="62" name="연결선: 구부러짐 61">
            <a:extLst>
              <a:ext uri="{FF2B5EF4-FFF2-40B4-BE49-F238E27FC236}">
                <a16:creationId xmlns:a16="http://schemas.microsoft.com/office/drawing/2014/main" id="{CC3A5F5E-5249-4079-A09C-E149DA5F9506}"/>
              </a:ext>
            </a:extLst>
          </p:cNvPr>
          <p:cNvCxnSpPr>
            <a:cxnSpLocks/>
            <a:stCxn id="142" idx="2"/>
            <a:endCxn id="57" idx="2"/>
          </p:cNvCxnSpPr>
          <p:nvPr/>
        </p:nvCxnSpPr>
        <p:spPr>
          <a:xfrm rot="5400000">
            <a:off x="3501994" y="4130007"/>
            <a:ext cx="19119" cy="1515612"/>
          </a:xfrm>
          <a:prstGeom prst="curvedConnector3">
            <a:avLst>
              <a:gd name="adj1" fmla="val 1295669"/>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B72A0406-0A66-4063-9556-C1D9FEA8E227}"/>
                  </a:ext>
                </a:extLst>
              </p:cNvPr>
              <p:cNvSpPr txBox="1"/>
              <p:nvPr/>
            </p:nvSpPr>
            <p:spPr>
              <a:xfrm>
                <a:off x="2448348" y="5325064"/>
                <a:ext cx="1950406" cy="543226"/>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708" i="1">
                              <a:solidFill>
                                <a:srgbClr val="000000"/>
                              </a:solidFill>
                              <a:latin typeface="Cambria Math" panose="02040503050406030204" pitchFamily="18" charset="0"/>
                            </a:rPr>
                          </m:ctrlPr>
                        </m:fPr>
                        <m:num>
                          <m:r>
                            <a:rPr lang="en-US" altLang="ko-KR" sz="1708" i="1">
                              <a:solidFill>
                                <a:srgbClr val="000000"/>
                              </a:solidFill>
                              <a:latin typeface="Cambria Math" panose="02040503050406030204" pitchFamily="18" charset="0"/>
                            </a:rPr>
                            <m:t>𝜕</m:t>
                          </m:r>
                          <m:sSub>
                            <m:sSubPr>
                              <m:ctrlPr>
                                <a:rPr lang="en-US" altLang="ko-KR" sz="1708" i="1">
                                  <a:solidFill>
                                    <a:srgbClr val="000000"/>
                                  </a:solidFill>
                                  <a:latin typeface="Cambria Math" panose="02040503050406030204" pitchFamily="18" charset="0"/>
                                </a:rPr>
                              </m:ctrlPr>
                            </m:sSubPr>
                            <m:e>
                              <m:r>
                                <m:rPr>
                                  <m:sty m:val="p"/>
                                </m:rPr>
                                <a:rPr lang="en-US" altLang="ko-KR" sz="1708" i="1">
                                  <a:solidFill>
                                    <a:srgbClr val="000000"/>
                                  </a:solidFill>
                                  <a:latin typeface="Cambria Math" panose="02040503050406030204" pitchFamily="18" charset="0"/>
                                </a:rPr>
                                <m:t>A</m:t>
                              </m:r>
                            </m:e>
                            <m:sub>
                              <m:r>
                                <a:rPr lang="en-US" altLang="ko-KR" sz="1708" i="1">
                                  <a:solidFill>
                                    <a:srgbClr val="000000"/>
                                  </a:solidFill>
                                  <a:latin typeface="Cambria Math" panose="02040503050406030204" pitchFamily="18" charset="0"/>
                                </a:rPr>
                                <m:t>1</m:t>
                              </m:r>
                            </m:sub>
                          </m:sSub>
                        </m:num>
                        <m:den>
                          <m:r>
                            <a:rPr kumimoji="1" lang="en-US" altLang="ko-KR" sz="1708" i="1">
                              <a:solidFill>
                                <a:srgbClr val="000000"/>
                              </a:solidFill>
                              <a:latin typeface="Cambria Math" panose="02040503050406030204" pitchFamily="18" charset="0"/>
                            </a:rPr>
                            <m:t>𝜕</m:t>
                          </m:r>
                          <m:sSub>
                            <m:sSubPr>
                              <m:ctrlPr>
                                <a:rPr kumimoji="1" lang="en-US" altLang="ko-KR" sz="1708" i="1">
                                  <a:solidFill>
                                    <a:srgbClr val="000000"/>
                                  </a:solidFill>
                                  <a:latin typeface="Cambria Math" panose="02040503050406030204" pitchFamily="18" charset="0"/>
                                </a:rPr>
                              </m:ctrlPr>
                            </m:sSubPr>
                            <m:e>
                              <m:r>
                                <m:rPr>
                                  <m:sty m:val="p"/>
                                </m:rPr>
                                <a:rPr lang="en-US" altLang="ko-KR" sz="1708" i="1">
                                  <a:solidFill>
                                    <a:srgbClr val="000000"/>
                                  </a:solidFill>
                                  <a:latin typeface="Cambria Math" panose="02040503050406030204" pitchFamily="18" charset="0"/>
                                </a:rPr>
                                <m:t>Z</m:t>
                              </m:r>
                            </m:e>
                            <m:sub>
                              <m:r>
                                <a:rPr lang="en-US" altLang="ko-KR" sz="1708" i="1">
                                  <a:solidFill>
                                    <a:srgbClr val="000000"/>
                                  </a:solidFill>
                                  <a:latin typeface="Cambria Math" panose="02040503050406030204" pitchFamily="18" charset="0"/>
                                </a:rPr>
                                <m:t>1</m:t>
                              </m:r>
                            </m:sub>
                          </m:sSub>
                        </m:den>
                      </m:f>
                      <m:r>
                        <a:rPr kumimoji="1" lang="en-US" altLang="ko-KR" sz="1708" i="1">
                          <a:solidFill>
                            <a:srgbClr val="000000"/>
                          </a:solidFill>
                          <a:latin typeface="Cambria Math" panose="02040503050406030204" pitchFamily="18" charset="0"/>
                        </a:rPr>
                        <m:t>=</m:t>
                      </m:r>
                      <m:sSub>
                        <m:sSubPr>
                          <m:ctrlPr>
                            <a:rPr lang="en-US" altLang="ko-KR" sz="1708" i="1">
                              <a:solidFill>
                                <a:srgbClr val="000000"/>
                              </a:solidFill>
                              <a:latin typeface="Cambria Math" panose="02040503050406030204" pitchFamily="18" charset="0"/>
                              <a:ea typeface="Cambria Math" panose="02040503050406030204" pitchFamily="18" charset="0"/>
                            </a:rPr>
                          </m:ctrlPr>
                        </m:sSubPr>
                        <m:e>
                          <m:r>
                            <a:rPr lang="en-US" altLang="ko-KR" sz="1708" i="1">
                              <a:solidFill>
                                <a:srgbClr val="000000"/>
                              </a:solidFill>
                              <a:latin typeface="Cambria Math" panose="02040503050406030204" pitchFamily="18" charset="0"/>
                              <a:ea typeface="Cambria Math" panose="02040503050406030204" pitchFamily="18" charset="0"/>
                            </a:rPr>
                            <m:t>𝐴</m:t>
                          </m:r>
                        </m:e>
                        <m:sub>
                          <m:r>
                            <a:rPr lang="en-US" altLang="ko-KR" sz="1708" i="1">
                              <a:solidFill>
                                <a:srgbClr val="000000"/>
                              </a:solidFill>
                              <a:latin typeface="Cambria Math" panose="02040503050406030204" pitchFamily="18" charset="0"/>
                              <a:ea typeface="Cambria Math" panose="02040503050406030204" pitchFamily="18" charset="0"/>
                            </a:rPr>
                            <m:t>1</m:t>
                          </m:r>
                        </m:sub>
                      </m:sSub>
                      <m:r>
                        <a:rPr lang="en-US" altLang="ko-KR" sz="1708" i="1">
                          <a:solidFill>
                            <a:srgbClr val="000000"/>
                          </a:solidFill>
                          <a:latin typeface="Cambria Math" panose="02040503050406030204" pitchFamily="18" charset="0"/>
                          <a:ea typeface="Cambria Math" panose="02040503050406030204" pitchFamily="18" charset="0"/>
                        </a:rPr>
                        <m:t>⨀</m:t>
                      </m:r>
                      <m:r>
                        <m:rPr>
                          <m:nor/>
                        </m:rPr>
                        <a:rPr lang="en-US" altLang="ko-KR" sz="1708" i="1">
                          <a:solidFill>
                            <a:srgbClr val="000000"/>
                          </a:solidFill>
                          <a:latin typeface="Cambria Math" panose="02040503050406030204" pitchFamily="18" charset="0"/>
                          <a:ea typeface="Cambria Math" panose="02040503050406030204" pitchFamily="18" charset="0"/>
                        </a:rPr>
                        <m:t>(1− </m:t>
                      </m:r>
                      <m:sSub>
                        <m:sSubPr>
                          <m:ctrlPr>
                            <a:rPr lang="en-US" altLang="ko-KR" sz="1708" i="1">
                              <a:solidFill>
                                <a:srgbClr val="000000"/>
                              </a:solidFill>
                              <a:latin typeface="Cambria Math" panose="02040503050406030204" pitchFamily="18" charset="0"/>
                              <a:ea typeface="Cambria Math" panose="02040503050406030204" pitchFamily="18" charset="0"/>
                            </a:rPr>
                          </m:ctrlPr>
                        </m:sSubPr>
                        <m:e>
                          <m:r>
                            <a:rPr lang="en-US" altLang="ko-KR" sz="1708" i="1">
                              <a:solidFill>
                                <a:srgbClr val="000000"/>
                              </a:solidFill>
                              <a:latin typeface="Cambria Math" panose="02040503050406030204" pitchFamily="18" charset="0"/>
                              <a:ea typeface="Cambria Math" panose="02040503050406030204" pitchFamily="18" charset="0"/>
                            </a:rPr>
                            <m:t>𝐴</m:t>
                          </m:r>
                        </m:e>
                        <m:sub>
                          <m:r>
                            <a:rPr lang="en-US" altLang="ko-KR" sz="1708" i="1">
                              <a:solidFill>
                                <a:srgbClr val="000000"/>
                              </a:solidFill>
                              <a:latin typeface="Cambria Math" panose="02040503050406030204" pitchFamily="18" charset="0"/>
                              <a:ea typeface="Cambria Math" panose="02040503050406030204" pitchFamily="18" charset="0"/>
                            </a:rPr>
                            <m:t>1</m:t>
                          </m:r>
                        </m:sub>
                      </m:sSub>
                      <m:r>
                        <m:rPr>
                          <m:nor/>
                        </m:rPr>
                        <a:rPr lang="en-US" altLang="ko-KR" sz="1708" i="1">
                          <a:solidFill>
                            <a:srgbClr val="000000"/>
                          </a:solidFill>
                          <a:latin typeface="Cambria Math" panose="02040503050406030204" pitchFamily="18" charset="0"/>
                          <a:ea typeface="Cambria Math" panose="02040503050406030204" pitchFamily="18" charset="0"/>
                        </a:rPr>
                        <m:t>)</m:t>
                      </m:r>
                    </m:oMath>
                  </m:oMathPara>
                </a14:m>
                <a:endParaRPr kumimoji="1" lang="ko-KR" altLang="en-US" sz="1708" i="1">
                  <a:solidFill>
                    <a:srgbClr val="000000"/>
                  </a:solidFill>
                  <a:latin typeface="Consolas" panose="020B0609020204030204" pitchFamily="49" charset="0"/>
                </a:endParaRPr>
              </a:p>
            </p:txBody>
          </p:sp>
        </mc:Choice>
        <mc:Fallback xmlns="">
          <p:sp>
            <p:nvSpPr>
              <p:cNvPr id="64" name="TextBox 63">
                <a:extLst>
                  <a:ext uri="{FF2B5EF4-FFF2-40B4-BE49-F238E27FC236}">
                    <a16:creationId xmlns:a16="http://schemas.microsoft.com/office/drawing/2014/main" id="{B72A0406-0A66-4063-9556-C1D9FEA8E227}"/>
                  </a:ext>
                </a:extLst>
              </p:cNvPr>
              <p:cNvSpPr txBox="1">
                <a:spLocks noRot="1" noChangeAspect="1" noMove="1" noResize="1" noEditPoints="1" noAdjustHandles="1" noChangeArrowheads="1" noChangeShapeType="1" noTextEdit="1"/>
              </p:cNvSpPr>
              <p:nvPr/>
            </p:nvSpPr>
            <p:spPr>
              <a:xfrm>
                <a:off x="2448348" y="5325064"/>
                <a:ext cx="1950406" cy="543226"/>
              </a:xfrm>
              <a:prstGeom prst="rect">
                <a:avLst/>
              </a:prstGeom>
              <a:blipFill>
                <a:blip r:embed="rId23"/>
                <a:stretch>
                  <a:fillRect/>
                </a:stretch>
              </a:blipFill>
            </p:spPr>
            <p:txBody>
              <a:bodyPr/>
              <a:lstStyle/>
              <a:p>
                <a:r>
                  <a:rPr lang="ko-KR" altLang="en-US">
                    <a:noFill/>
                  </a:rPr>
                  <a:t> </a:t>
                </a:r>
              </a:p>
            </p:txBody>
          </p:sp>
        </mc:Fallback>
      </mc:AlternateContent>
      <p:cxnSp>
        <p:nvCxnSpPr>
          <p:cNvPr id="69" name="연결선: 구부러짐 68">
            <a:extLst>
              <a:ext uri="{FF2B5EF4-FFF2-40B4-BE49-F238E27FC236}">
                <a16:creationId xmlns:a16="http://schemas.microsoft.com/office/drawing/2014/main" id="{8325FCB3-CB14-4256-8744-EC3746855492}"/>
              </a:ext>
            </a:extLst>
          </p:cNvPr>
          <p:cNvCxnSpPr>
            <a:cxnSpLocks/>
            <a:stCxn id="57" idx="0"/>
            <a:endCxn id="51" idx="3"/>
          </p:cNvCxnSpPr>
          <p:nvPr/>
        </p:nvCxnSpPr>
        <p:spPr>
          <a:xfrm rot="16200000" flipV="1">
            <a:off x="1613854" y="3373079"/>
            <a:ext cx="831209" cy="1448578"/>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917FB91D-D4B5-4894-9FF1-75CF404A716F}"/>
                  </a:ext>
                </a:extLst>
              </p:cNvPr>
              <p:cNvSpPr txBox="1"/>
              <p:nvPr/>
            </p:nvSpPr>
            <p:spPr>
              <a:xfrm>
                <a:off x="1645594" y="3121406"/>
                <a:ext cx="955646" cy="543226"/>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708" i="1">
                              <a:solidFill>
                                <a:srgbClr val="000000"/>
                              </a:solidFill>
                              <a:latin typeface="Cambria Math" panose="02040503050406030204" pitchFamily="18" charset="0"/>
                            </a:rPr>
                          </m:ctrlPr>
                        </m:fPr>
                        <m:num>
                          <m:r>
                            <a:rPr lang="en-US" altLang="ko-KR" sz="1708" i="1">
                              <a:solidFill>
                                <a:srgbClr val="000000"/>
                              </a:solidFill>
                              <a:latin typeface="Cambria Math" panose="02040503050406030204" pitchFamily="18" charset="0"/>
                            </a:rPr>
                            <m:t>𝜕</m:t>
                          </m:r>
                          <m:sSub>
                            <m:sSubPr>
                              <m:ctrlPr>
                                <a:rPr lang="en-US" altLang="ko-KR" sz="1708" i="1">
                                  <a:solidFill>
                                    <a:srgbClr val="000000"/>
                                  </a:solidFill>
                                  <a:latin typeface="Cambria Math" panose="02040503050406030204" pitchFamily="18" charset="0"/>
                                </a:rPr>
                              </m:ctrlPr>
                            </m:sSubPr>
                            <m:e>
                              <m:r>
                                <a:rPr lang="en-US" altLang="ko-KR" sz="1708" i="1">
                                  <a:solidFill>
                                    <a:srgbClr val="000000"/>
                                  </a:solidFill>
                                  <a:latin typeface="Cambria Math" panose="02040503050406030204" pitchFamily="18" charset="0"/>
                                </a:rPr>
                                <m:t>𝑍</m:t>
                              </m:r>
                            </m:e>
                            <m:sub>
                              <m:r>
                                <a:rPr lang="en-US" altLang="ko-KR" sz="1708" i="1">
                                  <a:solidFill>
                                    <a:srgbClr val="000000"/>
                                  </a:solidFill>
                                  <a:latin typeface="Cambria Math" panose="02040503050406030204" pitchFamily="18" charset="0"/>
                                </a:rPr>
                                <m:t>1</m:t>
                              </m:r>
                            </m:sub>
                          </m:sSub>
                        </m:num>
                        <m:den>
                          <m:r>
                            <a:rPr kumimoji="1" lang="en-US" altLang="ko-KR" sz="1708" i="1">
                              <a:solidFill>
                                <a:srgbClr val="000000"/>
                              </a:solidFill>
                              <a:latin typeface="Cambria Math" panose="02040503050406030204" pitchFamily="18" charset="0"/>
                            </a:rPr>
                            <m:t>𝜕</m:t>
                          </m:r>
                          <m:sSub>
                            <m:sSubPr>
                              <m:ctrlPr>
                                <a:rPr kumimoji="1" lang="en-US" altLang="ko-KR" sz="1708" i="1">
                                  <a:solidFill>
                                    <a:srgbClr val="000000"/>
                                  </a:solidFill>
                                  <a:latin typeface="Cambria Math" panose="02040503050406030204" pitchFamily="18" charset="0"/>
                                </a:rPr>
                              </m:ctrlPr>
                            </m:sSubPr>
                            <m:e>
                              <m:r>
                                <a:rPr lang="en-US" altLang="ko-KR" sz="1708" i="1">
                                  <a:solidFill>
                                    <a:srgbClr val="000000"/>
                                  </a:solidFill>
                                  <a:latin typeface="Cambria Math" panose="02040503050406030204" pitchFamily="18" charset="0"/>
                                </a:rPr>
                                <m:t>𝑊</m:t>
                              </m:r>
                            </m:e>
                            <m:sub>
                              <m:r>
                                <a:rPr lang="en-US" altLang="ko-KR" sz="1708" i="1">
                                  <a:solidFill>
                                    <a:srgbClr val="000000"/>
                                  </a:solidFill>
                                  <a:latin typeface="Cambria Math" panose="02040503050406030204" pitchFamily="18" charset="0"/>
                                </a:rPr>
                                <m:t>1</m:t>
                              </m:r>
                            </m:sub>
                          </m:sSub>
                        </m:den>
                      </m:f>
                      <m:r>
                        <a:rPr kumimoji="1" lang="en-US" altLang="ko-KR" sz="1708" i="1">
                          <a:solidFill>
                            <a:srgbClr val="000000"/>
                          </a:solidFill>
                          <a:latin typeface="Cambria Math" panose="02040503050406030204" pitchFamily="18" charset="0"/>
                        </a:rPr>
                        <m:t>=</m:t>
                      </m:r>
                      <m:r>
                        <a:rPr lang="en-US" altLang="ko-KR" sz="1708" i="1">
                          <a:solidFill>
                            <a:srgbClr val="000000"/>
                          </a:solidFill>
                          <a:latin typeface="Cambria Math" panose="02040503050406030204" pitchFamily="18" charset="0"/>
                        </a:rPr>
                        <m:t>𝑋</m:t>
                      </m:r>
                    </m:oMath>
                  </m:oMathPara>
                </a14:m>
                <a:endParaRPr kumimoji="1" lang="ko-KR" altLang="en-US" sz="1708" i="1">
                  <a:solidFill>
                    <a:srgbClr val="000000"/>
                  </a:solidFill>
                  <a:latin typeface="Consolas" panose="020B0609020204030204" pitchFamily="49" charset="0"/>
                </a:endParaRPr>
              </a:p>
            </p:txBody>
          </p:sp>
        </mc:Choice>
        <mc:Fallback xmlns="">
          <p:sp>
            <p:nvSpPr>
              <p:cNvPr id="73" name="TextBox 72">
                <a:extLst>
                  <a:ext uri="{FF2B5EF4-FFF2-40B4-BE49-F238E27FC236}">
                    <a16:creationId xmlns:a16="http://schemas.microsoft.com/office/drawing/2014/main" id="{917FB91D-D4B5-4894-9FF1-75CF404A716F}"/>
                  </a:ext>
                </a:extLst>
              </p:cNvPr>
              <p:cNvSpPr txBox="1">
                <a:spLocks noRot="1" noChangeAspect="1" noMove="1" noResize="1" noEditPoints="1" noAdjustHandles="1" noChangeArrowheads="1" noChangeShapeType="1" noTextEdit="1"/>
              </p:cNvSpPr>
              <p:nvPr/>
            </p:nvSpPr>
            <p:spPr>
              <a:xfrm>
                <a:off x="1645594" y="3121406"/>
                <a:ext cx="955646" cy="543226"/>
              </a:xfrm>
              <a:prstGeom prst="rect">
                <a:avLst/>
              </a:prstGeom>
              <a:blipFill>
                <a:blip r:embed="rId24"/>
                <a:stretch>
                  <a:fillRect/>
                </a:stretch>
              </a:blipFill>
            </p:spPr>
            <p:txBody>
              <a:bodyPr/>
              <a:lstStyle/>
              <a:p>
                <a:r>
                  <a:rPr lang="ko-KR" altLang="en-US">
                    <a:noFill/>
                  </a:rPr>
                  <a:t> </a:t>
                </a:r>
              </a:p>
            </p:txBody>
          </p:sp>
        </mc:Fallback>
      </mc:AlternateContent>
      <p:sp>
        <p:nvSpPr>
          <p:cNvPr id="5" name="텍스트 개체 틀 4">
            <a:extLst>
              <a:ext uri="{FF2B5EF4-FFF2-40B4-BE49-F238E27FC236}">
                <a16:creationId xmlns:a16="http://schemas.microsoft.com/office/drawing/2014/main" id="{D0ADAAB2-A033-4080-97E3-BF4C8171F123}"/>
              </a:ext>
            </a:extLst>
          </p:cNvPr>
          <p:cNvSpPr>
            <a:spLocks noGrp="1"/>
          </p:cNvSpPr>
          <p:nvPr>
            <p:ph type="body" sz="quarter" idx="19"/>
          </p:nvPr>
        </p:nvSpPr>
        <p:spPr/>
        <p:txBody>
          <a:bodyPr/>
          <a:lstStyle/>
          <a:p>
            <a:r>
              <a:rPr lang="ko-KR" altLang="en-US" sz="2400" b="1">
                <a:solidFill>
                  <a:srgbClr val="000000"/>
                </a:solidFill>
              </a:rPr>
              <a:t>다층 신경망 </a:t>
            </a:r>
            <a:r>
              <a:rPr lang="en-US" altLang="ko-KR" sz="2400" b="1">
                <a:solidFill>
                  <a:srgbClr val="000000"/>
                </a:solidFill>
              </a:rPr>
              <a:t>backprop </a:t>
            </a:r>
            <a:r>
              <a:rPr lang="ko-KR" altLang="en-US" sz="2400" b="1">
                <a:solidFill>
                  <a:srgbClr val="000000"/>
                </a:solidFill>
              </a:rPr>
              <a:t>이해</a:t>
            </a:r>
            <a:endParaRPr lang="ko-KR" altLang="en-US"/>
          </a:p>
        </p:txBody>
      </p:sp>
      <p:sp>
        <p:nvSpPr>
          <p:cNvPr id="7" name="텍스트 개체 틀 6">
            <a:extLst>
              <a:ext uri="{FF2B5EF4-FFF2-40B4-BE49-F238E27FC236}">
                <a16:creationId xmlns:a16="http://schemas.microsoft.com/office/drawing/2014/main" id="{065F1D62-95B5-447F-9DAF-4E514FCDDF4C}"/>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8" name="TextBox 7">
            <a:extLst>
              <a:ext uri="{FF2B5EF4-FFF2-40B4-BE49-F238E27FC236}">
                <a16:creationId xmlns:a16="http://schemas.microsoft.com/office/drawing/2014/main" id="{5FE250EF-0E61-4005-B233-C6137D952C67}"/>
              </a:ext>
            </a:extLst>
          </p:cNvPr>
          <p:cNvSpPr txBox="1"/>
          <p:nvPr/>
        </p:nvSpPr>
        <p:spPr>
          <a:xfrm>
            <a:off x="200472" y="656692"/>
            <a:ext cx="184731" cy="461665"/>
          </a:xfrm>
          <a:prstGeom prst="rect">
            <a:avLst/>
          </a:prstGeom>
          <a:noFill/>
        </p:spPr>
        <p:txBody>
          <a:bodyPr wrap="none" rtlCol="0">
            <a:spAutoFit/>
          </a:bodyPr>
          <a:lstStyle/>
          <a:p>
            <a:pPr algn="l"/>
            <a:endParaRPr lang="ko-KR" altLang="en-US" sz="2400">
              <a:latin typeface="Consolas" panose="020B0609020204030204" pitchFamily="49"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35D7958-BF35-4C01-A82D-0FA4442039B8}"/>
                  </a:ext>
                </a:extLst>
              </p:cNvPr>
              <p:cNvSpPr txBox="1"/>
              <p:nvPr/>
            </p:nvSpPr>
            <p:spPr>
              <a:xfrm>
                <a:off x="209559" y="4161409"/>
                <a:ext cx="892873" cy="246221"/>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1600" b="0" i="1" smtClean="0">
                          <a:latin typeface="Cambria Math" panose="02040503050406030204" pitchFamily="18" charset="0"/>
                        </a:rPr>
                        <m:t>(364,30)</m:t>
                      </m:r>
                    </m:oMath>
                  </m:oMathPara>
                </a14:m>
                <a:endParaRPr lang="ko-KR" altLang="en-US" sz="1600">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135D7958-BF35-4C01-A82D-0FA4442039B8}"/>
                  </a:ext>
                </a:extLst>
              </p:cNvPr>
              <p:cNvSpPr txBox="1">
                <a:spLocks noRot="1" noChangeAspect="1" noMove="1" noResize="1" noEditPoints="1" noAdjustHandles="1" noChangeArrowheads="1" noChangeShapeType="1" noTextEdit="1"/>
              </p:cNvSpPr>
              <p:nvPr/>
            </p:nvSpPr>
            <p:spPr>
              <a:xfrm>
                <a:off x="209559" y="4161409"/>
                <a:ext cx="892873" cy="246221"/>
              </a:xfrm>
              <a:prstGeom prst="rect">
                <a:avLst/>
              </a:prstGeom>
              <a:blipFill>
                <a:blip r:embed="rId25"/>
                <a:stretch>
                  <a:fillRect l="-3401" r="-4082" b="-325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025AB8B7-7AD9-470F-86BA-14874D7BE866}"/>
                  </a:ext>
                </a:extLst>
              </p:cNvPr>
              <p:cNvSpPr txBox="1"/>
              <p:nvPr/>
            </p:nvSpPr>
            <p:spPr>
              <a:xfrm>
                <a:off x="507979" y="3297755"/>
                <a:ext cx="665246" cy="246221"/>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1600" b="0" i="1" smtClean="0">
                          <a:latin typeface="Cambria Math" panose="02040503050406030204" pitchFamily="18" charset="0"/>
                        </a:rPr>
                        <m:t>(30,2)</m:t>
                      </m:r>
                    </m:oMath>
                  </m:oMathPara>
                </a14:m>
                <a:endParaRPr lang="ko-KR" altLang="en-US" sz="1600">
                  <a:latin typeface="Consolas" panose="020B0609020204030204" pitchFamily="49" charset="0"/>
                </a:endParaRPr>
              </a:p>
            </p:txBody>
          </p:sp>
        </mc:Choice>
        <mc:Fallback xmlns="">
          <p:sp>
            <p:nvSpPr>
              <p:cNvPr id="66" name="TextBox 65">
                <a:extLst>
                  <a:ext uri="{FF2B5EF4-FFF2-40B4-BE49-F238E27FC236}">
                    <a16:creationId xmlns:a16="http://schemas.microsoft.com/office/drawing/2014/main" id="{025AB8B7-7AD9-470F-86BA-14874D7BE866}"/>
                  </a:ext>
                </a:extLst>
              </p:cNvPr>
              <p:cNvSpPr txBox="1">
                <a:spLocks noRot="1" noChangeAspect="1" noMove="1" noResize="1" noEditPoints="1" noAdjustHandles="1" noChangeArrowheads="1" noChangeShapeType="1" noTextEdit="1"/>
              </p:cNvSpPr>
              <p:nvPr/>
            </p:nvSpPr>
            <p:spPr>
              <a:xfrm>
                <a:off x="507979" y="3297755"/>
                <a:ext cx="665246" cy="246221"/>
              </a:xfrm>
              <a:prstGeom prst="rect">
                <a:avLst/>
              </a:prstGeom>
              <a:blipFill>
                <a:blip r:embed="rId26"/>
                <a:stretch>
                  <a:fillRect l="-4587" r="-6422" b="-325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54649908-90D9-4F25-B273-524F2872A8C2}"/>
                  </a:ext>
                </a:extLst>
              </p:cNvPr>
              <p:cNvSpPr txBox="1"/>
              <p:nvPr/>
            </p:nvSpPr>
            <p:spPr>
              <a:xfrm>
                <a:off x="972546" y="5438506"/>
                <a:ext cx="471796" cy="246221"/>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1600" b="0" i="1" smtClean="0">
                          <a:latin typeface="Cambria Math" panose="02040503050406030204" pitchFamily="18" charset="0"/>
                        </a:rPr>
                        <m:t>(2,)</m:t>
                      </m:r>
                    </m:oMath>
                  </m:oMathPara>
                </a14:m>
                <a:endParaRPr lang="ko-KR" altLang="en-US" sz="1600">
                  <a:latin typeface="Consolas" panose="020B0609020204030204" pitchFamily="49" charset="0"/>
                </a:endParaRPr>
              </a:p>
            </p:txBody>
          </p:sp>
        </mc:Choice>
        <mc:Fallback xmlns="">
          <p:sp>
            <p:nvSpPr>
              <p:cNvPr id="76" name="TextBox 75">
                <a:extLst>
                  <a:ext uri="{FF2B5EF4-FFF2-40B4-BE49-F238E27FC236}">
                    <a16:creationId xmlns:a16="http://schemas.microsoft.com/office/drawing/2014/main" id="{54649908-90D9-4F25-B273-524F2872A8C2}"/>
                  </a:ext>
                </a:extLst>
              </p:cNvPr>
              <p:cNvSpPr txBox="1">
                <a:spLocks noRot="1" noChangeAspect="1" noMove="1" noResize="1" noEditPoints="1" noAdjustHandles="1" noChangeArrowheads="1" noChangeShapeType="1" noTextEdit="1"/>
              </p:cNvSpPr>
              <p:nvPr/>
            </p:nvSpPr>
            <p:spPr>
              <a:xfrm>
                <a:off x="972546" y="5438506"/>
                <a:ext cx="471796" cy="246221"/>
              </a:xfrm>
              <a:prstGeom prst="rect">
                <a:avLst/>
              </a:prstGeom>
              <a:blipFill>
                <a:blip r:embed="rId27"/>
                <a:stretch>
                  <a:fillRect l="-9091" r="-7792" b="-3170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30F498BE-850A-4821-8418-8B5A00058978}"/>
                  </a:ext>
                </a:extLst>
              </p:cNvPr>
              <p:cNvSpPr txBox="1"/>
              <p:nvPr/>
            </p:nvSpPr>
            <p:spPr>
              <a:xfrm>
                <a:off x="2430897" y="4221731"/>
                <a:ext cx="779059" cy="246221"/>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1600" b="0" i="1" smtClean="0">
                          <a:latin typeface="Cambria Math" panose="02040503050406030204" pitchFamily="18" charset="0"/>
                        </a:rPr>
                        <m:t>(364,2)</m:t>
                      </m:r>
                    </m:oMath>
                  </m:oMathPara>
                </a14:m>
                <a:endParaRPr lang="ko-KR" altLang="en-US" sz="1600">
                  <a:latin typeface="Consolas" panose="020B0609020204030204" pitchFamily="49" charset="0"/>
                </a:endParaRPr>
              </a:p>
            </p:txBody>
          </p:sp>
        </mc:Choice>
        <mc:Fallback xmlns="">
          <p:sp>
            <p:nvSpPr>
              <p:cNvPr id="77" name="TextBox 76">
                <a:extLst>
                  <a:ext uri="{FF2B5EF4-FFF2-40B4-BE49-F238E27FC236}">
                    <a16:creationId xmlns:a16="http://schemas.microsoft.com/office/drawing/2014/main" id="{30F498BE-850A-4821-8418-8B5A00058978}"/>
                  </a:ext>
                </a:extLst>
              </p:cNvPr>
              <p:cNvSpPr txBox="1">
                <a:spLocks noRot="1" noChangeAspect="1" noMove="1" noResize="1" noEditPoints="1" noAdjustHandles="1" noChangeArrowheads="1" noChangeShapeType="1" noTextEdit="1"/>
              </p:cNvSpPr>
              <p:nvPr/>
            </p:nvSpPr>
            <p:spPr>
              <a:xfrm>
                <a:off x="2430897" y="4221731"/>
                <a:ext cx="779059" cy="246221"/>
              </a:xfrm>
              <a:prstGeom prst="rect">
                <a:avLst/>
              </a:prstGeom>
              <a:blipFill>
                <a:blip r:embed="rId28"/>
                <a:stretch>
                  <a:fillRect l="-4688" r="-3906" b="-325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A1CC28B2-3D20-42AC-834E-CB4A53160A1A}"/>
                  </a:ext>
                </a:extLst>
              </p:cNvPr>
              <p:cNvSpPr txBox="1"/>
              <p:nvPr/>
            </p:nvSpPr>
            <p:spPr>
              <a:xfrm>
                <a:off x="3904873" y="4243826"/>
                <a:ext cx="779059" cy="246221"/>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1600" b="0" i="1" smtClean="0">
                          <a:latin typeface="Cambria Math" panose="02040503050406030204" pitchFamily="18" charset="0"/>
                        </a:rPr>
                        <m:t>(364,2)</m:t>
                      </m:r>
                    </m:oMath>
                  </m:oMathPara>
                </a14:m>
                <a:endParaRPr lang="ko-KR" altLang="en-US" sz="1600">
                  <a:latin typeface="Consolas" panose="020B0609020204030204" pitchFamily="49" charset="0"/>
                </a:endParaRPr>
              </a:p>
            </p:txBody>
          </p:sp>
        </mc:Choice>
        <mc:Fallback xmlns="">
          <p:sp>
            <p:nvSpPr>
              <p:cNvPr id="78" name="TextBox 77">
                <a:extLst>
                  <a:ext uri="{FF2B5EF4-FFF2-40B4-BE49-F238E27FC236}">
                    <a16:creationId xmlns:a16="http://schemas.microsoft.com/office/drawing/2014/main" id="{A1CC28B2-3D20-42AC-834E-CB4A53160A1A}"/>
                  </a:ext>
                </a:extLst>
              </p:cNvPr>
              <p:cNvSpPr txBox="1">
                <a:spLocks noRot="1" noChangeAspect="1" noMove="1" noResize="1" noEditPoints="1" noAdjustHandles="1" noChangeArrowheads="1" noChangeShapeType="1" noTextEdit="1"/>
              </p:cNvSpPr>
              <p:nvPr/>
            </p:nvSpPr>
            <p:spPr>
              <a:xfrm>
                <a:off x="3904873" y="4243826"/>
                <a:ext cx="779059" cy="246221"/>
              </a:xfrm>
              <a:prstGeom prst="rect">
                <a:avLst/>
              </a:prstGeom>
              <a:blipFill>
                <a:blip r:embed="rId29"/>
                <a:stretch>
                  <a:fillRect l="-4724" r="-4724" b="-31707"/>
                </a:stretch>
              </a:blipFill>
            </p:spPr>
            <p:txBody>
              <a:bodyPr/>
              <a:lstStyle/>
              <a:p>
                <a:r>
                  <a:rPr lang="ko-KR" altLang="en-US">
                    <a:noFill/>
                  </a:rPr>
                  <a:t> </a:t>
                </a:r>
              </a:p>
            </p:txBody>
          </p:sp>
        </mc:Fallback>
      </mc:AlternateContent>
      <p:sp>
        <p:nvSpPr>
          <p:cNvPr id="11" name="TextBox 10">
            <a:extLst>
              <a:ext uri="{FF2B5EF4-FFF2-40B4-BE49-F238E27FC236}">
                <a16:creationId xmlns:a16="http://schemas.microsoft.com/office/drawing/2014/main" id="{B585AB77-83B7-4C3C-BA7A-6EA73ED6A694}"/>
              </a:ext>
            </a:extLst>
          </p:cNvPr>
          <p:cNvSpPr txBox="1"/>
          <p:nvPr/>
        </p:nvSpPr>
        <p:spPr>
          <a:xfrm>
            <a:off x="-916165" y="5892452"/>
            <a:ext cx="5123518" cy="369332"/>
          </a:xfrm>
          <a:prstGeom prst="rect">
            <a:avLst/>
          </a:prstGeom>
          <a:noFill/>
        </p:spPr>
        <p:txBody>
          <a:bodyPr wrap="none" rtlCol="0">
            <a:spAutoFit/>
          </a:bodyPr>
          <a:lstStyle/>
          <a:p>
            <a:pPr algn="l"/>
            <a:r>
              <a:rPr lang="en-US" altLang="ko-KR">
                <a:latin typeface="Consolas" panose="020B0609020204030204" pitchFamily="49" charset="0"/>
              </a:rPr>
              <a:t>b1_grad = np.sum(err_to_hidden, axis=0)</a:t>
            </a:r>
            <a:endParaRPr lang="ko-KR" altLang="en-US">
              <a:latin typeface="Consolas" panose="020B0609020204030204" pitchFamily="49" charset="0"/>
            </a:endParaRPr>
          </a:p>
        </p:txBody>
      </p: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C6B0E346-71AC-4CBA-BDE9-EB0D4C755070}"/>
                  </a:ext>
                </a:extLst>
              </p:cNvPr>
              <p:cNvSpPr txBox="1"/>
              <p:nvPr/>
            </p:nvSpPr>
            <p:spPr>
              <a:xfrm>
                <a:off x="1576232" y="5098728"/>
                <a:ext cx="779059" cy="246221"/>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1600" b="0" i="1" smtClean="0">
                          <a:latin typeface="Cambria Math" panose="02040503050406030204" pitchFamily="18" charset="0"/>
                        </a:rPr>
                        <m:t>(364,2)</m:t>
                      </m:r>
                    </m:oMath>
                  </m:oMathPara>
                </a14:m>
                <a:endParaRPr lang="ko-KR" altLang="en-US" sz="1600">
                  <a:latin typeface="Consolas" panose="020B0609020204030204" pitchFamily="49" charset="0"/>
                </a:endParaRPr>
              </a:p>
            </p:txBody>
          </p:sp>
        </mc:Choice>
        <mc:Fallback xmlns="">
          <p:sp>
            <p:nvSpPr>
              <p:cNvPr id="80" name="TextBox 79">
                <a:extLst>
                  <a:ext uri="{FF2B5EF4-FFF2-40B4-BE49-F238E27FC236}">
                    <a16:creationId xmlns:a16="http://schemas.microsoft.com/office/drawing/2014/main" id="{C6B0E346-71AC-4CBA-BDE9-EB0D4C755070}"/>
                  </a:ext>
                </a:extLst>
              </p:cNvPr>
              <p:cNvSpPr txBox="1">
                <a:spLocks noRot="1" noChangeAspect="1" noMove="1" noResize="1" noEditPoints="1" noAdjustHandles="1" noChangeArrowheads="1" noChangeShapeType="1" noTextEdit="1"/>
              </p:cNvSpPr>
              <p:nvPr/>
            </p:nvSpPr>
            <p:spPr>
              <a:xfrm>
                <a:off x="1576232" y="5098728"/>
                <a:ext cx="779059" cy="246221"/>
              </a:xfrm>
              <a:prstGeom prst="rect">
                <a:avLst/>
              </a:prstGeom>
              <a:blipFill>
                <a:blip r:embed="rId30"/>
                <a:stretch>
                  <a:fillRect l="-4724" r="-4724" b="-31707"/>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620887410"/>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타원 60">
            <a:extLst>
              <a:ext uri="{FF2B5EF4-FFF2-40B4-BE49-F238E27FC236}">
                <a16:creationId xmlns:a16="http://schemas.microsoft.com/office/drawing/2014/main" id="{EBBC7F3D-6C27-4D01-A877-C53A8305FA21}"/>
              </a:ext>
            </a:extLst>
          </p:cNvPr>
          <p:cNvSpPr/>
          <p:nvPr/>
        </p:nvSpPr>
        <p:spPr>
          <a:xfrm>
            <a:off x="3080829" y="4314234"/>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sp>
        <p:nvSpPr>
          <p:cNvPr id="98" name="타원 97">
            <a:extLst>
              <a:ext uri="{FF2B5EF4-FFF2-40B4-BE49-F238E27FC236}">
                <a16:creationId xmlns:a16="http://schemas.microsoft.com/office/drawing/2014/main" id="{FB81E584-17DD-44C2-9B53-1D6C66BF8EF9}"/>
              </a:ext>
            </a:extLst>
          </p:cNvPr>
          <p:cNvSpPr/>
          <p:nvPr/>
        </p:nvSpPr>
        <p:spPr>
          <a:xfrm>
            <a:off x="1510500" y="4314234"/>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sp>
        <p:nvSpPr>
          <p:cNvPr id="99" name="타원 98">
            <a:extLst>
              <a:ext uri="{FF2B5EF4-FFF2-40B4-BE49-F238E27FC236}">
                <a16:creationId xmlns:a16="http://schemas.microsoft.com/office/drawing/2014/main" id="{22875AE1-8EFC-4F66-8FCD-7408BC41E70E}"/>
              </a:ext>
            </a:extLst>
          </p:cNvPr>
          <p:cNvSpPr/>
          <p:nvPr/>
        </p:nvSpPr>
        <p:spPr>
          <a:xfrm>
            <a:off x="4598521" y="4314234"/>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cxnSp>
        <p:nvCxnSpPr>
          <p:cNvPr id="48" name="직선 화살표 연결선 47">
            <a:extLst>
              <a:ext uri="{FF2B5EF4-FFF2-40B4-BE49-F238E27FC236}">
                <a16:creationId xmlns:a16="http://schemas.microsoft.com/office/drawing/2014/main" id="{A6E6EE73-C71D-432C-AB0D-33063DDD8F65}"/>
              </a:ext>
            </a:extLst>
          </p:cNvPr>
          <p:cNvCxnSpPr>
            <a:cxnSpLocks/>
            <a:stCxn id="52" idx="3"/>
          </p:cNvCxnSpPr>
          <p:nvPr/>
        </p:nvCxnSpPr>
        <p:spPr>
          <a:xfrm flipV="1">
            <a:off x="927279" y="4719124"/>
            <a:ext cx="579887" cy="361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a16="http://schemas.microsoft.com/office/drawing/2014/main" id="{6E3DECBD-3BA2-4C73-A14D-4131CC63A35E}"/>
              </a:ext>
            </a:extLst>
          </p:cNvPr>
          <p:cNvCxnSpPr>
            <a:cxnSpLocks/>
            <a:endCxn id="98" idx="1"/>
          </p:cNvCxnSpPr>
          <p:nvPr/>
        </p:nvCxnSpPr>
        <p:spPr>
          <a:xfrm>
            <a:off x="1255634" y="4046908"/>
            <a:ext cx="366937" cy="37939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8345A5DE-B81D-49A6-ADA3-745BAE47FBC8}"/>
              </a:ext>
            </a:extLst>
          </p:cNvPr>
          <p:cNvCxnSpPr>
            <a:cxnSpLocks/>
            <a:endCxn id="98" idx="3"/>
          </p:cNvCxnSpPr>
          <p:nvPr/>
        </p:nvCxnSpPr>
        <p:spPr>
          <a:xfrm flipV="1">
            <a:off x="1248065" y="4967435"/>
            <a:ext cx="374506" cy="40527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352E644A-F660-4664-B2D1-364E536456A1}"/>
                  </a:ext>
                </a:extLst>
              </p:cNvPr>
              <p:cNvSpPr txBox="1"/>
              <p:nvPr/>
            </p:nvSpPr>
            <p:spPr>
              <a:xfrm>
                <a:off x="876343" y="3696385"/>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W</m:t>
                          </m:r>
                        </m:e>
                        <m:sub>
                          <m:r>
                            <a:rPr kumimoji="1" lang="en-US" altLang="ko-KR" sz="1898" i="1">
                              <a:solidFill>
                                <a:srgbClr val="000000"/>
                              </a:solidFill>
                              <a:latin typeface="Cambria Math" panose="02040503050406030204" pitchFamily="18" charset="0"/>
                            </a:rPr>
                            <m:t>1</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51" name="TextBox 50">
                <a:extLst>
                  <a:ext uri="{FF2B5EF4-FFF2-40B4-BE49-F238E27FC236}">
                    <a16:creationId xmlns:a16="http://schemas.microsoft.com/office/drawing/2014/main" id="{352E644A-F660-4664-B2D1-364E536456A1}"/>
                  </a:ext>
                </a:extLst>
              </p:cNvPr>
              <p:cNvSpPr txBox="1">
                <a:spLocks noRot="1" noChangeAspect="1" noMove="1" noResize="1" noEditPoints="1" noAdjustHandles="1" noChangeArrowheads="1" noChangeShapeType="1" noTextEdit="1"/>
              </p:cNvSpPr>
              <p:nvPr/>
            </p:nvSpPr>
            <p:spPr>
              <a:xfrm>
                <a:off x="876343" y="3696385"/>
                <a:ext cx="366767" cy="384401"/>
              </a:xfrm>
              <a:prstGeom prst="rect">
                <a:avLst/>
              </a:prstGeom>
              <a:blipFill>
                <a:blip r:embed="rId3"/>
                <a:stretch>
                  <a:fillRect r="-21667"/>
                </a:stretch>
              </a:blipFill>
            </p:spPr>
            <p:txBody>
              <a:bodyPr/>
              <a:lstStyle/>
              <a:p>
                <a:r>
                  <a:rPr lang="ko-KR" altLang="en-US">
                    <a:noFill/>
                  </a:rPr>
                  <a:t> </a:t>
                </a:r>
              </a:p>
            </p:txBody>
          </p:sp>
        </mc:Fallback>
      </mc:AlternateContent>
      <p:sp>
        <p:nvSpPr>
          <p:cNvPr id="52" name="TextBox 51">
            <a:extLst>
              <a:ext uri="{FF2B5EF4-FFF2-40B4-BE49-F238E27FC236}">
                <a16:creationId xmlns:a16="http://schemas.microsoft.com/office/drawing/2014/main" id="{780664E7-87F6-4E92-9735-1A5A60C33D38}"/>
              </a:ext>
            </a:extLst>
          </p:cNvPr>
          <p:cNvSpPr txBox="1"/>
          <p:nvPr/>
        </p:nvSpPr>
        <p:spPr>
          <a:xfrm>
            <a:off x="560512" y="4530536"/>
            <a:ext cx="366767" cy="384401"/>
          </a:xfrm>
          <a:prstGeom prst="rect">
            <a:avLst/>
          </a:prstGeom>
          <a:noFill/>
        </p:spPr>
        <p:txBody>
          <a:bodyPr wrap="square" rtlCol="0">
            <a:spAutoFit/>
          </a:bodyPr>
          <a:lstStyle/>
          <a:p>
            <a:pPr defTabSz="867583" fontAlgn="base" latinLnBrk="1">
              <a:spcBef>
                <a:spcPct val="0"/>
              </a:spcBef>
              <a:spcAft>
                <a:spcPct val="0"/>
              </a:spcAft>
              <a:defRPr/>
            </a:pPr>
            <a:r>
              <a:rPr kumimoji="1" lang="en-US" altLang="ko-KR" sz="1898">
                <a:solidFill>
                  <a:srgbClr val="000000"/>
                </a:solidFill>
                <a:latin typeface="Cambria Math" panose="02040503050406030204" pitchFamily="18" charset="0"/>
                <a:ea typeface="굴림" pitchFamily="50" charset="-127"/>
              </a:rPr>
              <a:t>X</a:t>
            </a:r>
            <a:endParaRPr kumimoji="1" lang="ko-KR" altLang="en-US" sz="1898">
              <a:solidFill>
                <a:srgbClr val="000000"/>
              </a:solidFill>
              <a:latin typeface="Cambria Math" panose="02040503050406030204" pitchFamily="18" charset="0"/>
              <a:ea typeface="굴림" pitchFamily="50" charset="-127"/>
            </a:endParaRPr>
          </a:p>
        </p:txBody>
      </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99944B82-1647-4914-8E04-222997350FA3}"/>
                  </a:ext>
                </a:extLst>
              </p:cNvPr>
              <p:cNvSpPr txBox="1"/>
              <p:nvPr/>
            </p:nvSpPr>
            <p:spPr>
              <a:xfrm>
                <a:off x="927279" y="5236462"/>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b</m:t>
                          </m:r>
                        </m:e>
                        <m:sub>
                          <m:r>
                            <a:rPr kumimoji="1" lang="en-US" altLang="ko-KR" sz="1898" i="1">
                              <a:solidFill>
                                <a:srgbClr val="000000"/>
                              </a:solidFill>
                              <a:latin typeface="Cambria Math" panose="02040503050406030204" pitchFamily="18" charset="0"/>
                            </a:rPr>
                            <m:t>1</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53" name="TextBox 52">
                <a:extLst>
                  <a:ext uri="{FF2B5EF4-FFF2-40B4-BE49-F238E27FC236}">
                    <a16:creationId xmlns:a16="http://schemas.microsoft.com/office/drawing/2014/main" id="{99944B82-1647-4914-8E04-222997350FA3}"/>
                  </a:ext>
                </a:extLst>
              </p:cNvPr>
              <p:cNvSpPr txBox="1">
                <a:spLocks noRot="1" noChangeAspect="1" noMove="1" noResize="1" noEditPoints="1" noAdjustHandles="1" noChangeArrowheads="1" noChangeShapeType="1" noTextEdit="1"/>
              </p:cNvSpPr>
              <p:nvPr/>
            </p:nvSpPr>
            <p:spPr>
              <a:xfrm>
                <a:off x="927279" y="5236462"/>
                <a:ext cx="366767" cy="384401"/>
              </a:xfrm>
              <a:prstGeom prst="rect">
                <a:avLst/>
              </a:prstGeom>
              <a:blipFill>
                <a:blip r:embed="rId4"/>
                <a:stretch>
                  <a:fillRect r="-5000"/>
                </a:stretch>
              </a:blipFill>
            </p:spPr>
            <p:txBody>
              <a:bodyPr/>
              <a:lstStyle/>
              <a:p>
                <a:r>
                  <a:rPr lang="ko-KR" altLang="en-US">
                    <a:noFill/>
                  </a:rPr>
                  <a:t> </a:t>
                </a:r>
              </a:p>
            </p:txBody>
          </p:sp>
        </mc:Fallback>
      </mc:AlternateContent>
      <p:cxnSp>
        <p:nvCxnSpPr>
          <p:cNvPr id="56" name="직선 화살표 연결선 55">
            <a:extLst>
              <a:ext uri="{FF2B5EF4-FFF2-40B4-BE49-F238E27FC236}">
                <a16:creationId xmlns:a16="http://schemas.microsoft.com/office/drawing/2014/main" id="{2148893F-59A3-45DB-8579-C4448D5F015D}"/>
              </a:ext>
            </a:extLst>
          </p:cNvPr>
          <p:cNvCxnSpPr>
            <a:cxnSpLocks/>
            <a:stCxn id="98" idx="6"/>
            <a:endCxn id="61" idx="2"/>
          </p:cNvCxnSpPr>
          <p:nvPr/>
        </p:nvCxnSpPr>
        <p:spPr>
          <a:xfrm>
            <a:off x="2275772" y="4696870"/>
            <a:ext cx="805057"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5F69D3F1-BDF3-4FD1-BCCA-3383D0A3EE2A}"/>
                  </a:ext>
                </a:extLst>
              </p:cNvPr>
              <p:cNvSpPr txBox="1"/>
              <p:nvPr/>
            </p:nvSpPr>
            <p:spPr>
              <a:xfrm>
                <a:off x="2508304" y="4719794"/>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Z</m:t>
                          </m:r>
                        </m:e>
                        <m:sub>
                          <m:r>
                            <a:rPr kumimoji="1" lang="en-US" altLang="ko-KR" sz="1898" i="1">
                              <a:solidFill>
                                <a:srgbClr val="000000"/>
                              </a:solidFill>
                              <a:latin typeface="Cambria Math" panose="02040503050406030204" pitchFamily="18" charset="0"/>
                            </a:rPr>
                            <m:t>1</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57" name="TextBox 56">
                <a:extLst>
                  <a:ext uri="{FF2B5EF4-FFF2-40B4-BE49-F238E27FC236}">
                    <a16:creationId xmlns:a16="http://schemas.microsoft.com/office/drawing/2014/main" id="{5F69D3F1-BDF3-4FD1-BCCA-3383D0A3EE2A}"/>
                  </a:ext>
                </a:extLst>
              </p:cNvPr>
              <p:cNvSpPr txBox="1">
                <a:spLocks noRot="1" noChangeAspect="1" noMove="1" noResize="1" noEditPoints="1" noAdjustHandles="1" noChangeArrowheads="1" noChangeShapeType="1" noTextEdit="1"/>
              </p:cNvSpPr>
              <p:nvPr/>
            </p:nvSpPr>
            <p:spPr>
              <a:xfrm>
                <a:off x="2508304" y="4719794"/>
                <a:ext cx="366767" cy="384401"/>
              </a:xfrm>
              <a:prstGeom prst="rect">
                <a:avLst/>
              </a:prstGeom>
              <a:blipFill>
                <a:blip r:embed="rId5"/>
                <a:stretch>
                  <a:fillRect r="-3279"/>
                </a:stretch>
              </a:blipFill>
            </p:spPr>
            <p:txBody>
              <a:bodyPr/>
              <a:lstStyle/>
              <a:p>
                <a:r>
                  <a:rPr lang="ko-KR" altLang="en-US">
                    <a:noFill/>
                  </a:rPr>
                  <a:t> </a:t>
                </a:r>
              </a:p>
            </p:txBody>
          </p:sp>
        </mc:Fallback>
      </mc:AlternateContent>
      <p:sp>
        <p:nvSpPr>
          <p:cNvPr id="58" name="타원 57">
            <a:extLst>
              <a:ext uri="{FF2B5EF4-FFF2-40B4-BE49-F238E27FC236}">
                <a16:creationId xmlns:a16="http://schemas.microsoft.com/office/drawing/2014/main" id="{6598001B-7771-4B4B-B73C-51122852F1DF}"/>
              </a:ext>
            </a:extLst>
          </p:cNvPr>
          <p:cNvSpPr/>
          <p:nvPr/>
        </p:nvSpPr>
        <p:spPr>
          <a:xfrm>
            <a:off x="7662573" y="4314234"/>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70C2C141-57C1-4BE4-A1CE-B15C30D3B81A}"/>
                  </a:ext>
                </a:extLst>
              </p:cNvPr>
              <p:cNvSpPr txBox="1"/>
              <p:nvPr/>
            </p:nvSpPr>
            <p:spPr>
              <a:xfrm>
                <a:off x="9103290" y="4477864"/>
                <a:ext cx="366767" cy="442750"/>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acc>
                        <m:accPr>
                          <m:chr m:val="̂"/>
                          <m:ctrlPr>
                            <a:rPr kumimoji="1" lang="en-US" altLang="ko-KR" sz="2277" i="1">
                              <a:solidFill>
                                <a:srgbClr val="000000"/>
                              </a:solidFill>
                              <a:latin typeface="Cambria Math" panose="02040503050406030204" pitchFamily="18" charset="0"/>
                            </a:rPr>
                          </m:ctrlPr>
                        </m:accPr>
                        <m:e>
                          <m:r>
                            <a:rPr kumimoji="1" lang="en-US" altLang="ko-KR" sz="2277" i="1">
                              <a:solidFill>
                                <a:srgbClr val="000000"/>
                              </a:solidFill>
                              <a:latin typeface="Cambria Math" panose="02040503050406030204" pitchFamily="18" charset="0"/>
                            </a:rPr>
                            <m:t>𝑦</m:t>
                          </m:r>
                        </m:e>
                      </m:acc>
                    </m:oMath>
                  </m:oMathPara>
                </a14:m>
                <a:endParaRPr kumimoji="1" lang="ko-KR" altLang="en-US" sz="2277">
                  <a:solidFill>
                    <a:srgbClr val="000000"/>
                  </a:solidFill>
                  <a:latin typeface="Consolas" panose="020B0609020204030204" pitchFamily="49" charset="0"/>
                  <a:ea typeface="굴림" pitchFamily="50" charset="-127"/>
                </a:endParaRPr>
              </a:p>
            </p:txBody>
          </p:sp>
        </mc:Choice>
        <mc:Fallback xmlns="">
          <p:sp>
            <p:nvSpPr>
              <p:cNvPr id="59" name="TextBox 58">
                <a:extLst>
                  <a:ext uri="{FF2B5EF4-FFF2-40B4-BE49-F238E27FC236}">
                    <a16:creationId xmlns:a16="http://schemas.microsoft.com/office/drawing/2014/main" id="{70C2C141-57C1-4BE4-A1CE-B15C30D3B81A}"/>
                  </a:ext>
                </a:extLst>
              </p:cNvPr>
              <p:cNvSpPr txBox="1">
                <a:spLocks noRot="1" noChangeAspect="1" noMove="1" noResize="1" noEditPoints="1" noAdjustHandles="1" noChangeArrowheads="1" noChangeShapeType="1" noTextEdit="1"/>
              </p:cNvSpPr>
              <p:nvPr/>
            </p:nvSpPr>
            <p:spPr>
              <a:xfrm>
                <a:off x="9103290" y="4477864"/>
                <a:ext cx="366767" cy="442750"/>
              </a:xfrm>
              <a:prstGeom prst="rect">
                <a:avLst/>
              </a:prstGeom>
              <a:blipFill>
                <a:blip r:embed="rId6"/>
                <a:stretch>
                  <a:fillRect t="-5556" r="-20000" b="-9722"/>
                </a:stretch>
              </a:blipFill>
            </p:spPr>
            <p:txBody>
              <a:bodyPr/>
              <a:lstStyle/>
              <a:p>
                <a:r>
                  <a:rPr lang="ko-KR" altLang="en-US">
                    <a:noFill/>
                  </a:rPr>
                  <a:t> </a:t>
                </a:r>
              </a:p>
            </p:txBody>
          </p:sp>
        </mc:Fallback>
      </mc:AlternateContent>
      <p:cxnSp>
        <p:nvCxnSpPr>
          <p:cNvPr id="60" name="직선 화살표 연결선 59">
            <a:extLst>
              <a:ext uri="{FF2B5EF4-FFF2-40B4-BE49-F238E27FC236}">
                <a16:creationId xmlns:a16="http://schemas.microsoft.com/office/drawing/2014/main" id="{5A0D5704-62A1-49A3-936C-060DCB863FA9}"/>
              </a:ext>
            </a:extLst>
          </p:cNvPr>
          <p:cNvCxnSpPr>
            <a:cxnSpLocks/>
            <a:stCxn id="58" idx="6"/>
            <a:endCxn id="59" idx="1"/>
          </p:cNvCxnSpPr>
          <p:nvPr/>
        </p:nvCxnSpPr>
        <p:spPr>
          <a:xfrm>
            <a:off x="8427845" y="4696870"/>
            <a:ext cx="675445" cy="236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D65DAA4B-2150-46A4-8FEE-AAED447C2049}"/>
              </a:ext>
            </a:extLst>
          </p:cNvPr>
          <p:cNvCxnSpPr>
            <a:cxnSpLocks/>
            <a:stCxn id="122" idx="6"/>
            <a:endCxn id="58" idx="2"/>
          </p:cNvCxnSpPr>
          <p:nvPr/>
        </p:nvCxnSpPr>
        <p:spPr>
          <a:xfrm flipV="1">
            <a:off x="6881486" y="4696870"/>
            <a:ext cx="781087" cy="38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연결선: 꺾임 66">
            <a:extLst>
              <a:ext uri="{FF2B5EF4-FFF2-40B4-BE49-F238E27FC236}">
                <a16:creationId xmlns:a16="http://schemas.microsoft.com/office/drawing/2014/main" id="{5EEAE3D7-76A3-4045-8F2D-4EEB34FD0556}"/>
              </a:ext>
            </a:extLst>
          </p:cNvPr>
          <p:cNvCxnSpPr>
            <a:cxnSpLocks/>
          </p:cNvCxnSpPr>
          <p:nvPr/>
        </p:nvCxnSpPr>
        <p:spPr>
          <a:xfrm rot="16200000" flipV="1">
            <a:off x="6508370" y="3813002"/>
            <a:ext cx="618010" cy="780940"/>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B463EF38-10FA-400C-8E8E-C38FC08E4E70}"/>
              </a:ext>
            </a:extLst>
          </p:cNvPr>
          <p:cNvSpPr txBox="1"/>
          <p:nvPr/>
        </p:nvSpPr>
        <p:spPr>
          <a:xfrm>
            <a:off x="6335940" y="3443023"/>
            <a:ext cx="1487908" cy="384401"/>
          </a:xfrm>
          <a:prstGeom prst="rect">
            <a:avLst/>
          </a:prstGeom>
          <a:noFill/>
        </p:spPr>
        <p:txBody>
          <a:bodyPr wrap="none" rtlCol="0">
            <a:spAutoFit/>
          </a:bodyPr>
          <a:lstStyle/>
          <a:p>
            <a:pPr defTabSz="867583" fontAlgn="base" latinLnBrk="1">
              <a:spcBef>
                <a:spcPct val="0"/>
              </a:spcBef>
              <a:spcAft>
                <a:spcPct val="0"/>
              </a:spcAft>
              <a:defRPr/>
            </a:pPr>
            <a:r>
              <a:rPr kumimoji="1" lang="ko-KR" altLang="en-US" sz="1898" b="1">
                <a:solidFill>
                  <a:srgbClr val="000000"/>
                </a:solidFill>
                <a:latin typeface="+mj-ea"/>
                <a:ea typeface="+mj-ea"/>
              </a:rPr>
              <a:t>역방향 계산</a:t>
            </a:r>
          </a:p>
        </p:txBody>
      </p:sp>
      <mc:AlternateContent xmlns:mc="http://schemas.openxmlformats.org/markup-compatibility/2006" xmlns:a14="http://schemas.microsoft.com/office/drawing/2010/main">
        <mc:Choice Requires="a14">
          <p:sp>
            <p:nvSpPr>
              <p:cNvPr id="71" name="직사각형 70">
                <a:extLst>
                  <a:ext uri="{FF2B5EF4-FFF2-40B4-BE49-F238E27FC236}">
                    <a16:creationId xmlns:a16="http://schemas.microsoft.com/office/drawing/2014/main" id="{B0347D10-DF83-4048-8C08-63FE119B16CD}"/>
                  </a:ext>
                </a:extLst>
              </p:cNvPr>
              <p:cNvSpPr/>
              <p:nvPr/>
            </p:nvSpPr>
            <p:spPr>
              <a:xfrm>
                <a:off x="3074164" y="4493881"/>
                <a:ext cx="829319" cy="480003"/>
              </a:xfrm>
              <a:prstGeom prst="rect">
                <a:avLst/>
              </a:prstGeom>
            </p:spPr>
            <p:txBody>
              <a:bodyPr wrap="square">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f>
                        <m:fPr>
                          <m:ctrlPr>
                            <a:rPr kumimoji="1" lang="en-US" altLang="ko-KR" sz="1328" b="1" i="1">
                              <a:solidFill>
                                <a:srgbClr val="000000"/>
                              </a:solidFill>
                              <a:latin typeface="Cambria Math" panose="02040503050406030204" pitchFamily="18" charset="0"/>
                              <a:ea typeface="Cambria Math" panose="02040503050406030204" pitchFamily="18" charset="0"/>
                            </a:rPr>
                          </m:ctrlPr>
                        </m:fPr>
                        <m:num>
                          <m:r>
                            <a:rPr kumimoji="1" lang="en-US" altLang="ko-KR" sz="1328" b="1" i="1">
                              <a:solidFill>
                                <a:srgbClr val="000000"/>
                              </a:solidFill>
                              <a:latin typeface="Cambria Math" panose="02040503050406030204" pitchFamily="18" charset="0"/>
                              <a:ea typeface="Cambria Math" panose="02040503050406030204" pitchFamily="18" charset="0"/>
                            </a:rPr>
                            <m:t>𝟏</m:t>
                          </m:r>
                        </m:num>
                        <m:den>
                          <m:r>
                            <a:rPr kumimoji="1" lang="en-US" altLang="ko-KR" sz="1328" b="1" i="1">
                              <a:solidFill>
                                <a:srgbClr val="000000"/>
                              </a:solidFill>
                              <a:latin typeface="Cambria Math" panose="02040503050406030204" pitchFamily="18" charset="0"/>
                              <a:ea typeface="Cambria Math" panose="02040503050406030204" pitchFamily="18" charset="0"/>
                            </a:rPr>
                            <m:t>𝟏</m:t>
                          </m:r>
                          <m:sSup>
                            <m:sSupPr>
                              <m:ctrlPr>
                                <a:rPr kumimoji="1" lang="en-US" altLang="ko-KR" sz="1328" b="1" i="1">
                                  <a:solidFill>
                                    <a:srgbClr val="000000"/>
                                  </a:solidFill>
                                  <a:latin typeface="Cambria Math" panose="02040503050406030204" pitchFamily="18" charset="0"/>
                                  <a:ea typeface="Cambria Math" panose="02040503050406030204" pitchFamily="18" charset="0"/>
                                </a:rPr>
                              </m:ctrlPr>
                            </m:sSupPr>
                            <m:e>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𝒆</m:t>
                              </m:r>
                            </m:e>
                            <m:sup>
                              <m:r>
                                <a:rPr kumimoji="1" lang="en-US" altLang="ko-KR" sz="1328" b="1" i="1">
                                  <a:solidFill>
                                    <a:srgbClr val="000000"/>
                                  </a:solidFill>
                                  <a:latin typeface="Cambria Math" panose="02040503050406030204" pitchFamily="18" charset="0"/>
                                  <a:ea typeface="Cambria Math" panose="02040503050406030204" pitchFamily="18" charset="0"/>
                                </a:rPr>
                                <m:t>−</m:t>
                              </m:r>
                              <m:sSub>
                                <m:sSubPr>
                                  <m:ctrlPr>
                                    <a:rPr kumimoji="1" lang="en-US" altLang="ko-KR" sz="1328" b="1" i="1">
                                      <a:solidFill>
                                        <a:srgbClr val="000000"/>
                                      </a:solidFill>
                                      <a:latin typeface="Cambria Math" panose="02040503050406030204" pitchFamily="18" charset="0"/>
                                      <a:ea typeface="Cambria Math" panose="02040503050406030204" pitchFamily="18" charset="0"/>
                                    </a:rPr>
                                  </m:ctrlPr>
                                </m:sSubPr>
                                <m:e>
                                  <m:r>
                                    <m:rPr>
                                      <m:sty m:val="p"/>
                                    </m:rPr>
                                    <a:rPr kumimoji="1" lang="en-US" altLang="ko-KR" sz="1328" b="1" i="1">
                                      <a:solidFill>
                                        <a:srgbClr val="000000"/>
                                      </a:solidFill>
                                      <a:latin typeface="Cambria Math" panose="02040503050406030204" pitchFamily="18" charset="0"/>
                                      <a:ea typeface="Cambria Math" panose="02040503050406030204" pitchFamily="18" charset="0"/>
                                    </a:rPr>
                                    <m:t>Z</m:t>
                                  </m:r>
                                </m:e>
                                <m:sub>
                                  <m:r>
                                    <a:rPr kumimoji="1" lang="en-US" altLang="ko-KR" sz="1328" b="1" i="1">
                                      <a:solidFill>
                                        <a:srgbClr val="000000"/>
                                      </a:solidFill>
                                      <a:latin typeface="Cambria Math" panose="02040503050406030204" pitchFamily="18" charset="0"/>
                                      <a:ea typeface="Cambria Math" panose="02040503050406030204" pitchFamily="18" charset="0"/>
                                    </a:rPr>
                                    <m:t>1</m:t>
                                  </m:r>
                                </m:sub>
                              </m:sSub>
                            </m:sup>
                          </m:sSup>
                        </m:den>
                      </m:f>
                    </m:oMath>
                  </m:oMathPara>
                </a14:m>
                <a:endParaRPr kumimoji="1" lang="ko-KR" altLang="en-US" sz="1328" b="1">
                  <a:solidFill>
                    <a:srgbClr val="FFFFFF"/>
                  </a:solidFill>
                  <a:latin typeface="Candara" pitchFamily="34" charset="0"/>
                  <a:ea typeface="굴림" pitchFamily="50" charset="-127"/>
                </a:endParaRPr>
              </a:p>
            </p:txBody>
          </p:sp>
        </mc:Choice>
        <mc:Fallback xmlns="">
          <p:sp>
            <p:nvSpPr>
              <p:cNvPr id="71" name="직사각형 70">
                <a:extLst>
                  <a:ext uri="{FF2B5EF4-FFF2-40B4-BE49-F238E27FC236}">
                    <a16:creationId xmlns:a16="http://schemas.microsoft.com/office/drawing/2014/main" id="{B0347D10-DF83-4048-8C08-63FE119B16CD}"/>
                  </a:ext>
                </a:extLst>
              </p:cNvPr>
              <p:cNvSpPr>
                <a:spLocks noRot="1" noChangeAspect="1" noMove="1" noResize="1" noEditPoints="1" noAdjustHandles="1" noChangeArrowheads="1" noChangeShapeType="1" noTextEdit="1"/>
              </p:cNvSpPr>
              <p:nvPr/>
            </p:nvSpPr>
            <p:spPr>
              <a:xfrm>
                <a:off x="3074164" y="4493881"/>
                <a:ext cx="829319" cy="480003"/>
              </a:xfrm>
              <a:prstGeom prst="rect">
                <a:avLst/>
              </a:prstGeom>
              <a:blipFill>
                <a:blip r:embed="rId7"/>
                <a:stretch>
                  <a:fillRect b="-253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3E804D67-FE73-4822-B8E9-5CC0C68B7BDE}"/>
                  </a:ext>
                </a:extLst>
              </p:cNvPr>
              <p:cNvSpPr txBox="1"/>
              <p:nvPr/>
            </p:nvSpPr>
            <p:spPr>
              <a:xfrm>
                <a:off x="7682346" y="4494701"/>
                <a:ext cx="776238" cy="408702"/>
              </a:xfrm>
              <a:prstGeom prst="rect">
                <a:avLst/>
              </a:prstGeom>
              <a:noFill/>
            </p:spPr>
            <p:txBody>
              <a:bodyPr wrap="none" lIns="0" tIns="0" rIns="0" bIns="0"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𝑨</m:t>
                          </m:r>
                        </m:e>
                        <m:sub>
                          <m:r>
                            <a:rPr kumimoji="1" lang="en-US" altLang="ko-KR" sz="1328" b="1" i="1">
                              <a:solidFill>
                                <a:srgbClr val="000000"/>
                              </a:solidFill>
                              <a:latin typeface="Cambria Math" panose="02040503050406030204" pitchFamily="18" charset="0"/>
                            </a:rPr>
                            <m:t>2</m:t>
                          </m:r>
                        </m:sub>
                      </m:sSub>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𝟎</m:t>
                      </m:r>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𝟓</m:t>
                      </m:r>
                    </m:oMath>
                  </m:oMathPara>
                </a14:m>
                <a:endParaRPr kumimoji="1" lang="en-US" altLang="ko-KR" sz="1328" b="1">
                  <a:solidFill>
                    <a:srgbClr val="000000"/>
                  </a:solidFill>
                  <a:latin typeface="Consolas" panose="020B0609020204030204" pitchFamily="49" charset="0"/>
                  <a:ea typeface="Cambria Math" panose="02040503050406030204" pitchFamily="18" charset="0"/>
                </a:endParaRPr>
              </a:p>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𝑨</m:t>
                          </m:r>
                        </m:e>
                        <m:sub>
                          <m:r>
                            <a:rPr kumimoji="1" lang="en-US" altLang="ko-KR" sz="1328" b="1" i="1">
                              <a:solidFill>
                                <a:srgbClr val="000000"/>
                              </a:solidFill>
                              <a:latin typeface="Cambria Math" panose="02040503050406030204" pitchFamily="18" charset="0"/>
                            </a:rPr>
                            <m:t>2</m:t>
                          </m:r>
                        </m:sub>
                      </m:sSub>
                      <m:r>
                        <a:rPr kumimoji="1" lang="en-US" altLang="ko-KR" sz="1328" b="1" i="1">
                          <a:solidFill>
                            <a:srgbClr val="000000"/>
                          </a:solidFill>
                          <a:latin typeface="Cambria Math" panose="02040503050406030204" pitchFamily="18" charset="0"/>
                          <a:ea typeface="Cambria Math" panose="02040503050406030204" pitchFamily="18" charset="0"/>
                        </a:rPr>
                        <m:t>&lt;</m:t>
                      </m:r>
                      <m:r>
                        <a:rPr kumimoji="1" lang="en-US" altLang="ko-KR" sz="1328" b="1" i="1">
                          <a:solidFill>
                            <a:srgbClr val="000000"/>
                          </a:solidFill>
                          <a:latin typeface="Cambria Math" panose="02040503050406030204" pitchFamily="18" charset="0"/>
                          <a:ea typeface="Cambria Math" panose="02040503050406030204" pitchFamily="18" charset="0"/>
                        </a:rPr>
                        <m:t>𝟎</m:t>
                      </m:r>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𝟓</m:t>
                      </m:r>
                    </m:oMath>
                  </m:oMathPara>
                </a14:m>
                <a:endParaRPr kumimoji="1" lang="en-US" altLang="ko-KR" sz="1328" b="1">
                  <a:solidFill>
                    <a:srgbClr val="000000"/>
                  </a:solidFill>
                  <a:latin typeface="Consolas" panose="020B0609020204030204" pitchFamily="49" charset="0"/>
                  <a:ea typeface="Cambria Math" panose="02040503050406030204" pitchFamily="18" charset="0"/>
                </a:endParaRPr>
              </a:p>
            </p:txBody>
          </p:sp>
        </mc:Choice>
        <mc:Fallback xmlns="">
          <p:sp>
            <p:nvSpPr>
              <p:cNvPr id="72" name="TextBox 71">
                <a:extLst>
                  <a:ext uri="{FF2B5EF4-FFF2-40B4-BE49-F238E27FC236}">
                    <a16:creationId xmlns:a16="http://schemas.microsoft.com/office/drawing/2014/main" id="{3E804D67-FE73-4822-B8E9-5CC0C68B7BDE}"/>
                  </a:ext>
                </a:extLst>
              </p:cNvPr>
              <p:cNvSpPr txBox="1">
                <a:spLocks noRot="1" noChangeAspect="1" noMove="1" noResize="1" noEditPoints="1" noAdjustHandles="1" noChangeArrowheads="1" noChangeShapeType="1" noTextEdit="1"/>
              </p:cNvSpPr>
              <p:nvPr/>
            </p:nvSpPr>
            <p:spPr>
              <a:xfrm>
                <a:off x="7682346" y="4494701"/>
                <a:ext cx="776238" cy="408702"/>
              </a:xfrm>
              <a:prstGeom prst="rect">
                <a:avLst/>
              </a:prstGeom>
              <a:blipFill>
                <a:blip r:embed="rId8"/>
                <a:stretch>
                  <a:fillRect l="-1563" r="-1563" b="-7463"/>
                </a:stretch>
              </a:blipFill>
            </p:spPr>
            <p:txBody>
              <a:bodyPr/>
              <a:lstStyle/>
              <a:p>
                <a:r>
                  <a:rPr lang="ko-KR" altLang="en-US">
                    <a:noFill/>
                  </a:rPr>
                  <a:t> </a:t>
                </a:r>
              </a:p>
            </p:txBody>
          </p:sp>
        </mc:Fallback>
      </mc:AlternateContent>
      <p:sp>
        <p:nvSpPr>
          <p:cNvPr id="75" name="TextBox 74">
            <a:extLst>
              <a:ext uri="{FF2B5EF4-FFF2-40B4-BE49-F238E27FC236}">
                <a16:creationId xmlns:a16="http://schemas.microsoft.com/office/drawing/2014/main" id="{6DBE4B31-B991-47AE-B40C-AC522C15B958}"/>
              </a:ext>
            </a:extLst>
          </p:cNvPr>
          <p:cNvSpPr txBox="1"/>
          <p:nvPr/>
        </p:nvSpPr>
        <p:spPr>
          <a:xfrm>
            <a:off x="7207846" y="5210679"/>
            <a:ext cx="1122423" cy="325923"/>
          </a:xfrm>
          <a:prstGeom prst="rect">
            <a:avLst/>
          </a:prstGeom>
          <a:noFill/>
        </p:spPr>
        <p:txBody>
          <a:bodyPr wrap="none" rtlCol="0">
            <a:spAutoFit/>
          </a:bodyPr>
          <a:lstStyle/>
          <a:p>
            <a:pPr defTabSz="867583" fontAlgn="base" latinLnBrk="1">
              <a:spcBef>
                <a:spcPct val="0"/>
              </a:spcBef>
              <a:spcAft>
                <a:spcPct val="0"/>
              </a:spcAft>
              <a:defRPr/>
            </a:pPr>
            <a:r>
              <a:rPr kumimoji="1" lang="ko-KR" altLang="en-US" sz="1518" b="1">
                <a:solidFill>
                  <a:srgbClr val="000000"/>
                </a:solidFill>
                <a:latin typeface="+mj-ea"/>
                <a:ea typeface="+mj-ea"/>
              </a:rPr>
              <a:t>손실함수 </a:t>
            </a:r>
            <a:r>
              <a:rPr kumimoji="1" lang="en-US" altLang="ko-KR" sz="1518" b="1">
                <a:solidFill>
                  <a:srgbClr val="000000"/>
                </a:solidFill>
                <a:latin typeface="+mj-ea"/>
                <a:ea typeface="+mj-ea"/>
              </a:rPr>
              <a:t>L</a:t>
            </a:r>
            <a:endParaRPr kumimoji="1" lang="ko-KR" altLang="en-US" sz="1518" b="1">
              <a:solidFill>
                <a:srgbClr val="000000"/>
              </a:solidFill>
              <a:latin typeface="+mj-ea"/>
              <a:ea typeface="+mj-ea"/>
            </a:endParaRPr>
          </a:p>
        </p:txBody>
      </p:sp>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CFE1F2CF-AF42-4E6F-8363-263E27B2EE3C}"/>
                  </a:ext>
                </a:extLst>
              </p:cNvPr>
              <p:cNvSpPr txBox="1"/>
              <p:nvPr/>
            </p:nvSpPr>
            <p:spPr>
              <a:xfrm>
                <a:off x="1451914" y="4543304"/>
                <a:ext cx="919289" cy="296684"/>
              </a:xfrm>
              <a:prstGeom prst="rect">
                <a:avLst/>
              </a:prstGeom>
              <a:noFill/>
            </p:spPr>
            <p:txBody>
              <a:bodyPr wrap="square" rtlCol="0">
                <a:spAutoFit/>
              </a:bodyPr>
              <a:lstStyle/>
              <a:p>
                <a:pPr defTabSz="867583" fontAlgn="base" latinLnBrk="1">
                  <a:spcBef>
                    <a:spcPct val="0"/>
                  </a:spcBef>
                  <a:spcAft>
                    <a:spcPct val="0"/>
                  </a:spcAft>
                  <a:defRPr/>
                </a:pPr>
                <a14:m>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𝑿𝑾</m:t>
                        </m:r>
                      </m:e>
                      <m:sub>
                        <m:r>
                          <a:rPr kumimoji="1" lang="en-US" altLang="ko-KR" sz="1328" b="1" i="1">
                            <a:solidFill>
                              <a:srgbClr val="000000"/>
                            </a:solidFill>
                            <a:latin typeface="Cambria Math" panose="02040503050406030204" pitchFamily="18" charset="0"/>
                          </a:rPr>
                          <m:t>𝟏</m:t>
                        </m:r>
                      </m:sub>
                    </m:sSub>
                  </m:oMath>
                </a14:m>
                <a:r>
                  <a:rPr kumimoji="1" lang="en-US" altLang="ko-KR" sz="1328" b="1">
                    <a:solidFill>
                      <a:srgbClr val="000000"/>
                    </a:solidFill>
                    <a:latin typeface="Cambria Math" panose="02040503050406030204" pitchFamily="18" charset="0"/>
                    <a:ea typeface="굴림" pitchFamily="50" charset="-127"/>
                  </a:rPr>
                  <a:t>+</a:t>
                </a:r>
                <a:r>
                  <a:rPr kumimoji="1" lang="en-US" altLang="ko-KR" sz="1328" b="1">
                    <a:solidFill>
                      <a:srgbClr val="000000"/>
                    </a:solidFill>
                    <a:latin typeface="Candara" pitchFamily="34" charset="0"/>
                    <a:ea typeface="굴림" pitchFamily="50" charset="-127"/>
                  </a:rPr>
                  <a:t> </a:t>
                </a:r>
                <a14:m>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𝒃</m:t>
                        </m:r>
                      </m:e>
                      <m:sub>
                        <m:r>
                          <a:rPr kumimoji="1" lang="en-US" altLang="ko-KR" sz="1328" b="1" i="1">
                            <a:solidFill>
                              <a:srgbClr val="000000"/>
                            </a:solidFill>
                            <a:latin typeface="Cambria Math" panose="02040503050406030204" pitchFamily="18" charset="0"/>
                          </a:rPr>
                          <m:t>𝟏</m:t>
                        </m:r>
                      </m:sub>
                    </m:sSub>
                  </m:oMath>
                </a14:m>
                <a:endParaRPr kumimoji="1" lang="ko-KR" altLang="en-US" sz="1328" b="1">
                  <a:solidFill>
                    <a:srgbClr val="000000"/>
                  </a:solidFill>
                  <a:latin typeface="Cambria Math" panose="02040503050406030204" pitchFamily="18" charset="0"/>
                  <a:ea typeface="굴림" pitchFamily="50" charset="-127"/>
                </a:endParaRPr>
              </a:p>
            </p:txBody>
          </p:sp>
        </mc:Choice>
        <mc:Fallback xmlns="">
          <p:sp>
            <p:nvSpPr>
              <p:cNvPr id="82" name="TextBox 81">
                <a:extLst>
                  <a:ext uri="{FF2B5EF4-FFF2-40B4-BE49-F238E27FC236}">
                    <a16:creationId xmlns:a16="http://schemas.microsoft.com/office/drawing/2014/main" id="{CFE1F2CF-AF42-4E6F-8363-263E27B2EE3C}"/>
                  </a:ext>
                </a:extLst>
              </p:cNvPr>
              <p:cNvSpPr txBox="1">
                <a:spLocks noRot="1" noChangeAspect="1" noMove="1" noResize="1" noEditPoints="1" noAdjustHandles="1" noChangeArrowheads="1" noChangeShapeType="1" noTextEdit="1"/>
              </p:cNvSpPr>
              <p:nvPr/>
            </p:nvSpPr>
            <p:spPr>
              <a:xfrm>
                <a:off x="1451914" y="4543304"/>
                <a:ext cx="919289" cy="296684"/>
              </a:xfrm>
              <a:prstGeom prst="rect">
                <a:avLst/>
              </a:prstGeom>
              <a:blipFill>
                <a:blip r:embed="rId9"/>
                <a:stretch>
                  <a:fillRect t="-6122" b="-1632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AB241870-BA2A-4386-9D52-DB81A2CF0863}"/>
                  </a:ext>
                </a:extLst>
              </p:cNvPr>
              <p:cNvSpPr txBox="1"/>
              <p:nvPr/>
            </p:nvSpPr>
            <p:spPr>
              <a:xfrm>
                <a:off x="4507239" y="4548541"/>
                <a:ext cx="975380" cy="296684"/>
              </a:xfrm>
              <a:prstGeom prst="rect">
                <a:avLst/>
              </a:prstGeom>
              <a:noFill/>
            </p:spPr>
            <p:txBody>
              <a:bodyPr wrap="square" rtlCol="0">
                <a:spAutoFit/>
              </a:bodyPr>
              <a:lstStyle/>
              <a:p>
                <a:pPr defTabSz="867583" fontAlgn="base" latinLnBrk="1">
                  <a:spcBef>
                    <a:spcPct val="0"/>
                  </a:spcBef>
                  <a:spcAft>
                    <a:spcPct val="0"/>
                  </a:spcAft>
                  <a:defRPr/>
                </a:pPr>
                <a14:m>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𝑨</m:t>
                        </m:r>
                      </m:e>
                      <m:sub>
                        <m:r>
                          <a:rPr kumimoji="1" lang="en-US" altLang="ko-KR" sz="1328" b="1" i="1">
                            <a:solidFill>
                              <a:srgbClr val="000000"/>
                            </a:solidFill>
                            <a:latin typeface="Cambria Math" panose="02040503050406030204" pitchFamily="18" charset="0"/>
                          </a:rPr>
                          <m:t>𝟏</m:t>
                        </m:r>
                      </m:sub>
                    </m:sSub>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𝑾</m:t>
                        </m:r>
                      </m:e>
                      <m:sub>
                        <m:r>
                          <a:rPr kumimoji="1" lang="en-US" altLang="ko-KR" sz="1328" b="1" i="1">
                            <a:solidFill>
                              <a:srgbClr val="000000"/>
                            </a:solidFill>
                            <a:latin typeface="Cambria Math" panose="02040503050406030204" pitchFamily="18" charset="0"/>
                          </a:rPr>
                          <m:t>𝟐</m:t>
                        </m:r>
                      </m:sub>
                    </m:sSub>
                  </m:oMath>
                </a14:m>
                <a:r>
                  <a:rPr kumimoji="1" lang="en-US" altLang="ko-KR" sz="1328" b="1">
                    <a:solidFill>
                      <a:srgbClr val="000000"/>
                    </a:solidFill>
                    <a:latin typeface="Cambria Math" panose="02040503050406030204" pitchFamily="18" charset="0"/>
                    <a:ea typeface="굴림" pitchFamily="50" charset="-127"/>
                  </a:rPr>
                  <a:t>+</a:t>
                </a:r>
                <a:r>
                  <a:rPr kumimoji="1" lang="en-US" altLang="ko-KR" sz="1328" b="1">
                    <a:solidFill>
                      <a:srgbClr val="000000"/>
                    </a:solidFill>
                    <a:latin typeface="Candara" pitchFamily="34" charset="0"/>
                    <a:ea typeface="굴림" pitchFamily="50" charset="-127"/>
                  </a:rPr>
                  <a:t> </a:t>
                </a:r>
                <a14:m>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𝒃</m:t>
                        </m:r>
                      </m:e>
                      <m:sub>
                        <m:r>
                          <a:rPr kumimoji="1" lang="en-US" altLang="ko-KR" sz="1328" b="1" i="1">
                            <a:solidFill>
                              <a:srgbClr val="000000"/>
                            </a:solidFill>
                            <a:latin typeface="Cambria Math" panose="02040503050406030204" pitchFamily="18" charset="0"/>
                          </a:rPr>
                          <m:t>𝟐</m:t>
                        </m:r>
                      </m:sub>
                    </m:sSub>
                  </m:oMath>
                </a14:m>
                <a:endParaRPr kumimoji="1" lang="ko-KR" altLang="en-US" sz="1328" b="1">
                  <a:solidFill>
                    <a:srgbClr val="000000"/>
                  </a:solidFill>
                  <a:latin typeface="Cambria Math" panose="02040503050406030204" pitchFamily="18" charset="0"/>
                  <a:ea typeface="굴림" pitchFamily="50" charset="-127"/>
                </a:endParaRPr>
              </a:p>
            </p:txBody>
          </p:sp>
        </mc:Choice>
        <mc:Fallback xmlns="">
          <p:sp>
            <p:nvSpPr>
              <p:cNvPr id="90" name="TextBox 89">
                <a:extLst>
                  <a:ext uri="{FF2B5EF4-FFF2-40B4-BE49-F238E27FC236}">
                    <a16:creationId xmlns:a16="http://schemas.microsoft.com/office/drawing/2014/main" id="{AB241870-BA2A-4386-9D52-DB81A2CF0863}"/>
                  </a:ext>
                </a:extLst>
              </p:cNvPr>
              <p:cNvSpPr txBox="1">
                <a:spLocks noRot="1" noChangeAspect="1" noMove="1" noResize="1" noEditPoints="1" noAdjustHandles="1" noChangeArrowheads="1" noChangeShapeType="1" noTextEdit="1"/>
              </p:cNvSpPr>
              <p:nvPr/>
            </p:nvSpPr>
            <p:spPr>
              <a:xfrm>
                <a:off x="4507239" y="4548541"/>
                <a:ext cx="975380" cy="296684"/>
              </a:xfrm>
              <a:prstGeom prst="rect">
                <a:avLst/>
              </a:prstGeom>
              <a:blipFill>
                <a:blip r:embed="rId10"/>
                <a:stretch>
                  <a:fillRect t="-6122" b="-16327"/>
                </a:stretch>
              </a:blipFill>
            </p:spPr>
            <p:txBody>
              <a:bodyPr/>
              <a:lstStyle/>
              <a:p>
                <a:r>
                  <a:rPr lang="ko-KR" altLang="en-US">
                    <a:noFill/>
                  </a:rPr>
                  <a:t> </a:t>
                </a:r>
              </a:p>
            </p:txBody>
          </p:sp>
        </mc:Fallback>
      </mc:AlternateContent>
      <p:cxnSp>
        <p:nvCxnSpPr>
          <p:cNvPr id="95" name="직선 화살표 연결선 94">
            <a:extLst>
              <a:ext uri="{FF2B5EF4-FFF2-40B4-BE49-F238E27FC236}">
                <a16:creationId xmlns:a16="http://schemas.microsoft.com/office/drawing/2014/main" id="{9288C3F1-D4A6-4DED-841D-8B285B8BEBAD}"/>
              </a:ext>
            </a:extLst>
          </p:cNvPr>
          <p:cNvCxnSpPr>
            <a:cxnSpLocks/>
            <a:stCxn id="61" idx="6"/>
            <a:endCxn id="99" idx="2"/>
          </p:cNvCxnSpPr>
          <p:nvPr/>
        </p:nvCxnSpPr>
        <p:spPr>
          <a:xfrm>
            <a:off x="3846101" y="4696870"/>
            <a:ext cx="75242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22" name="타원 121">
            <a:extLst>
              <a:ext uri="{FF2B5EF4-FFF2-40B4-BE49-F238E27FC236}">
                <a16:creationId xmlns:a16="http://schemas.microsoft.com/office/drawing/2014/main" id="{6A610944-F10A-4554-8F76-9FA0964D5BFF}"/>
              </a:ext>
            </a:extLst>
          </p:cNvPr>
          <p:cNvSpPr/>
          <p:nvPr/>
        </p:nvSpPr>
        <p:spPr>
          <a:xfrm>
            <a:off x="6116214" y="4314620"/>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cxnSp>
        <p:nvCxnSpPr>
          <p:cNvPr id="123" name="직선 화살표 연결선 122">
            <a:extLst>
              <a:ext uri="{FF2B5EF4-FFF2-40B4-BE49-F238E27FC236}">
                <a16:creationId xmlns:a16="http://schemas.microsoft.com/office/drawing/2014/main" id="{DCF20023-2382-4BC5-9045-02EE1C51E794}"/>
              </a:ext>
            </a:extLst>
          </p:cNvPr>
          <p:cNvCxnSpPr>
            <a:cxnSpLocks/>
          </p:cNvCxnSpPr>
          <p:nvPr/>
        </p:nvCxnSpPr>
        <p:spPr>
          <a:xfrm>
            <a:off x="5363794" y="4696870"/>
            <a:ext cx="75242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3" name="직사각형 132">
                <a:extLst>
                  <a:ext uri="{FF2B5EF4-FFF2-40B4-BE49-F238E27FC236}">
                    <a16:creationId xmlns:a16="http://schemas.microsoft.com/office/drawing/2014/main" id="{82800006-C627-4655-85C8-57D4507D3C25}"/>
                  </a:ext>
                </a:extLst>
              </p:cNvPr>
              <p:cNvSpPr/>
              <p:nvPr/>
            </p:nvSpPr>
            <p:spPr>
              <a:xfrm>
                <a:off x="6103580" y="4474324"/>
                <a:ext cx="829319" cy="480003"/>
              </a:xfrm>
              <a:prstGeom prst="rect">
                <a:avLst/>
              </a:prstGeom>
            </p:spPr>
            <p:txBody>
              <a:bodyPr wrap="square">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f>
                        <m:fPr>
                          <m:ctrlPr>
                            <a:rPr kumimoji="1" lang="en-US" altLang="ko-KR" sz="1328" b="1" i="1">
                              <a:solidFill>
                                <a:srgbClr val="000000"/>
                              </a:solidFill>
                              <a:latin typeface="Cambria Math" panose="02040503050406030204" pitchFamily="18" charset="0"/>
                              <a:ea typeface="Cambria Math" panose="02040503050406030204" pitchFamily="18" charset="0"/>
                            </a:rPr>
                          </m:ctrlPr>
                        </m:fPr>
                        <m:num>
                          <m:r>
                            <a:rPr kumimoji="1" lang="en-US" altLang="ko-KR" sz="1328" b="1" i="1">
                              <a:solidFill>
                                <a:srgbClr val="000000"/>
                              </a:solidFill>
                              <a:latin typeface="Cambria Math" panose="02040503050406030204" pitchFamily="18" charset="0"/>
                              <a:ea typeface="Cambria Math" panose="02040503050406030204" pitchFamily="18" charset="0"/>
                            </a:rPr>
                            <m:t>𝟏</m:t>
                          </m:r>
                        </m:num>
                        <m:den>
                          <m:r>
                            <a:rPr kumimoji="1" lang="en-US" altLang="ko-KR" sz="1328" b="1" i="1">
                              <a:solidFill>
                                <a:srgbClr val="000000"/>
                              </a:solidFill>
                              <a:latin typeface="Cambria Math" panose="02040503050406030204" pitchFamily="18" charset="0"/>
                              <a:ea typeface="Cambria Math" panose="02040503050406030204" pitchFamily="18" charset="0"/>
                            </a:rPr>
                            <m:t>𝟏</m:t>
                          </m:r>
                          <m:sSup>
                            <m:sSupPr>
                              <m:ctrlPr>
                                <a:rPr kumimoji="1" lang="en-US" altLang="ko-KR" sz="1328" b="1" i="1">
                                  <a:solidFill>
                                    <a:srgbClr val="000000"/>
                                  </a:solidFill>
                                  <a:latin typeface="Cambria Math" panose="02040503050406030204" pitchFamily="18" charset="0"/>
                                  <a:ea typeface="Cambria Math" panose="02040503050406030204" pitchFamily="18" charset="0"/>
                                </a:rPr>
                              </m:ctrlPr>
                            </m:sSupPr>
                            <m:e>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𝒆</m:t>
                              </m:r>
                            </m:e>
                            <m:sup>
                              <m:r>
                                <a:rPr kumimoji="1" lang="en-US" altLang="ko-KR" sz="1328" b="1" i="1">
                                  <a:solidFill>
                                    <a:srgbClr val="000000"/>
                                  </a:solidFill>
                                  <a:latin typeface="Cambria Math" panose="02040503050406030204" pitchFamily="18" charset="0"/>
                                  <a:ea typeface="Cambria Math" panose="02040503050406030204" pitchFamily="18" charset="0"/>
                                </a:rPr>
                                <m:t>−</m:t>
                              </m:r>
                              <m:sSub>
                                <m:sSubPr>
                                  <m:ctrlPr>
                                    <a:rPr kumimoji="1" lang="en-US" altLang="ko-KR" sz="1328" b="1" i="1">
                                      <a:solidFill>
                                        <a:srgbClr val="000000"/>
                                      </a:solidFill>
                                      <a:latin typeface="Cambria Math" panose="02040503050406030204" pitchFamily="18" charset="0"/>
                                      <a:ea typeface="Cambria Math" panose="02040503050406030204" pitchFamily="18" charset="0"/>
                                    </a:rPr>
                                  </m:ctrlPr>
                                </m:sSubPr>
                                <m:e>
                                  <m:r>
                                    <m:rPr>
                                      <m:sty m:val="p"/>
                                    </m:rPr>
                                    <a:rPr kumimoji="1" lang="en-US" altLang="ko-KR" sz="1328" b="1" i="1">
                                      <a:solidFill>
                                        <a:srgbClr val="000000"/>
                                      </a:solidFill>
                                      <a:latin typeface="Cambria Math" panose="02040503050406030204" pitchFamily="18" charset="0"/>
                                      <a:ea typeface="Cambria Math" panose="02040503050406030204" pitchFamily="18" charset="0"/>
                                    </a:rPr>
                                    <m:t>Z</m:t>
                                  </m:r>
                                </m:e>
                                <m:sub>
                                  <m:r>
                                    <a:rPr kumimoji="1" lang="en-US" altLang="ko-KR" sz="1328" b="1" i="1">
                                      <a:solidFill>
                                        <a:srgbClr val="000000"/>
                                      </a:solidFill>
                                      <a:latin typeface="Cambria Math" panose="02040503050406030204" pitchFamily="18" charset="0"/>
                                      <a:ea typeface="Cambria Math" panose="02040503050406030204" pitchFamily="18" charset="0"/>
                                    </a:rPr>
                                    <m:t>2</m:t>
                                  </m:r>
                                </m:sub>
                              </m:sSub>
                            </m:sup>
                          </m:sSup>
                        </m:den>
                      </m:f>
                    </m:oMath>
                  </m:oMathPara>
                </a14:m>
                <a:endParaRPr kumimoji="1" lang="ko-KR" altLang="en-US" sz="1328" b="1">
                  <a:solidFill>
                    <a:srgbClr val="FFFFFF"/>
                  </a:solidFill>
                  <a:latin typeface="Candara" pitchFamily="34" charset="0"/>
                  <a:ea typeface="굴림" pitchFamily="50" charset="-127"/>
                </a:endParaRPr>
              </a:p>
            </p:txBody>
          </p:sp>
        </mc:Choice>
        <mc:Fallback xmlns="">
          <p:sp>
            <p:nvSpPr>
              <p:cNvPr id="133" name="직사각형 132">
                <a:extLst>
                  <a:ext uri="{FF2B5EF4-FFF2-40B4-BE49-F238E27FC236}">
                    <a16:creationId xmlns:a16="http://schemas.microsoft.com/office/drawing/2014/main" id="{82800006-C627-4655-85C8-57D4507D3C25}"/>
                  </a:ext>
                </a:extLst>
              </p:cNvPr>
              <p:cNvSpPr>
                <a:spLocks noRot="1" noChangeAspect="1" noMove="1" noResize="1" noEditPoints="1" noAdjustHandles="1" noChangeArrowheads="1" noChangeShapeType="1" noTextEdit="1"/>
              </p:cNvSpPr>
              <p:nvPr/>
            </p:nvSpPr>
            <p:spPr>
              <a:xfrm>
                <a:off x="6103580" y="4474324"/>
                <a:ext cx="829319" cy="480003"/>
              </a:xfrm>
              <a:prstGeom prst="rect">
                <a:avLst/>
              </a:prstGeom>
              <a:blipFill>
                <a:blip r:embed="rId11"/>
                <a:stretch>
                  <a:fillRect b="-2532"/>
                </a:stretch>
              </a:blipFill>
            </p:spPr>
            <p:txBody>
              <a:bodyPr/>
              <a:lstStyle/>
              <a:p>
                <a:r>
                  <a:rPr lang="ko-KR" altLang="en-US">
                    <a:noFill/>
                  </a:rPr>
                  <a:t> </a:t>
                </a:r>
              </a:p>
            </p:txBody>
          </p:sp>
        </mc:Fallback>
      </mc:AlternateContent>
      <p:cxnSp>
        <p:nvCxnSpPr>
          <p:cNvPr id="134" name="직선 화살표 연결선 133">
            <a:extLst>
              <a:ext uri="{FF2B5EF4-FFF2-40B4-BE49-F238E27FC236}">
                <a16:creationId xmlns:a16="http://schemas.microsoft.com/office/drawing/2014/main" id="{07FB2A0D-4FE8-4458-925F-B26BA7C45678}"/>
              </a:ext>
            </a:extLst>
          </p:cNvPr>
          <p:cNvCxnSpPr>
            <a:cxnSpLocks/>
          </p:cNvCxnSpPr>
          <p:nvPr/>
        </p:nvCxnSpPr>
        <p:spPr>
          <a:xfrm>
            <a:off x="4343147" y="4046821"/>
            <a:ext cx="366937" cy="37939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E113E6D0-0681-4CE8-AC15-E5D4FE493941}"/>
                  </a:ext>
                </a:extLst>
              </p:cNvPr>
              <p:cNvSpPr txBox="1"/>
              <p:nvPr/>
            </p:nvSpPr>
            <p:spPr>
              <a:xfrm>
                <a:off x="3921538" y="3696385"/>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W</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137" name="TextBox 136">
                <a:extLst>
                  <a:ext uri="{FF2B5EF4-FFF2-40B4-BE49-F238E27FC236}">
                    <a16:creationId xmlns:a16="http://schemas.microsoft.com/office/drawing/2014/main" id="{E113E6D0-0681-4CE8-AC15-E5D4FE493941}"/>
                  </a:ext>
                </a:extLst>
              </p:cNvPr>
              <p:cNvSpPr txBox="1">
                <a:spLocks noRot="1" noChangeAspect="1" noMove="1" noResize="1" noEditPoints="1" noAdjustHandles="1" noChangeArrowheads="1" noChangeShapeType="1" noTextEdit="1"/>
              </p:cNvSpPr>
              <p:nvPr/>
            </p:nvSpPr>
            <p:spPr>
              <a:xfrm>
                <a:off x="3921538" y="3696385"/>
                <a:ext cx="366767" cy="384401"/>
              </a:xfrm>
              <a:prstGeom prst="rect">
                <a:avLst/>
              </a:prstGeom>
              <a:blipFill>
                <a:blip r:embed="rId12"/>
                <a:stretch>
                  <a:fillRect r="-25000"/>
                </a:stretch>
              </a:blipFill>
            </p:spPr>
            <p:txBody>
              <a:bodyPr/>
              <a:lstStyle/>
              <a:p>
                <a:r>
                  <a:rPr lang="ko-KR" altLang="en-US">
                    <a:noFill/>
                  </a:rPr>
                  <a:t> </a:t>
                </a:r>
              </a:p>
            </p:txBody>
          </p:sp>
        </mc:Fallback>
      </mc:AlternateContent>
      <p:cxnSp>
        <p:nvCxnSpPr>
          <p:cNvPr id="139" name="직선 화살표 연결선 138">
            <a:extLst>
              <a:ext uri="{FF2B5EF4-FFF2-40B4-BE49-F238E27FC236}">
                <a16:creationId xmlns:a16="http://schemas.microsoft.com/office/drawing/2014/main" id="{3696BAE8-709E-4421-A008-7C8A7B8C1E14}"/>
              </a:ext>
            </a:extLst>
          </p:cNvPr>
          <p:cNvCxnSpPr>
            <a:cxnSpLocks/>
          </p:cNvCxnSpPr>
          <p:nvPr/>
        </p:nvCxnSpPr>
        <p:spPr>
          <a:xfrm flipV="1">
            <a:off x="4411267" y="4999189"/>
            <a:ext cx="374506" cy="40527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0" name="TextBox 139">
                <a:extLst>
                  <a:ext uri="{FF2B5EF4-FFF2-40B4-BE49-F238E27FC236}">
                    <a16:creationId xmlns:a16="http://schemas.microsoft.com/office/drawing/2014/main" id="{2E01E0B2-F93A-4470-B5A0-F07B2C42BE6E}"/>
                  </a:ext>
                </a:extLst>
              </p:cNvPr>
              <p:cNvSpPr txBox="1"/>
              <p:nvPr/>
            </p:nvSpPr>
            <p:spPr>
              <a:xfrm>
                <a:off x="4090481" y="5268216"/>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b</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140" name="TextBox 139">
                <a:extLst>
                  <a:ext uri="{FF2B5EF4-FFF2-40B4-BE49-F238E27FC236}">
                    <a16:creationId xmlns:a16="http://schemas.microsoft.com/office/drawing/2014/main" id="{2E01E0B2-F93A-4470-B5A0-F07B2C42BE6E}"/>
                  </a:ext>
                </a:extLst>
              </p:cNvPr>
              <p:cNvSpPr txBox="1">
                <a:spLocks noRot="1" noChangeAspect="1" noMove="1" noResize="1" noEditPoints="1" noAdjustHandles="1" noChangeArrowheads="1" noChangeShapeType="1" noTextEdit="1"/>
              </p:cNvSpPr>
              <p:nvPr/>
            </p:nvSpPr>
            <p:spPr>
              <a:xfrm>
                <a:off x="4090481" y="5268216"/>
                <a:ext cx="366767" cy="384401"/>
              </a:xfrm>
              <a:prstGeom prst="rect">
                <a:avLst/>
              </a:prstGeom>
              <a:blipFill>
                <a:blip r:embed="rId13"/>
                <a:stretch>
                  <a:fillRect r="-6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253E133B-14B1-4AF7-A84B-B6C84F38F508}"/>
                  </a:ext>
                </a:extLst>
              </p:cNvPr>
              <p:cNvSpPr txBox="1"/>
              <p:nvPr/>
            </p:nvSpPr>
            <p:spPr>
              <a:xfrm>
                <a:off x="4017564" y="4719794"/>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A</m:t>
                          </m:r>
                        </m:e>
                        <m:sub>
                          <m:r>
                            <a:rPr kumimoji="1" lang="en-US" altLang="ko-KR" sz="1898" i="1">
                              <a:solidFill>
                                <a:srgbClr val="000000"/>
                              </a:solidFill>
                              <a:latin typeface="Cambria Math" panose="02040503050406030204" pitchFamily="18" charset="0"/>
                            </a:rPr>
                            <m:t>1</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142" name="TextBox 141">
                <a:extLst>
                  <a:ext uri="{FF2B5EF4-FFF2-40B4-BE49-F238E27FC236}">
                    <a16:creationId xmlns:a16="http://schemas.microsoft.com/office/drawing/2014/main" id="{253E133B-14B1-4AF7-A84B-B6C84F38F508}"/>
                  </a:ext>
                </a:extLst>
              </p:cNvPr>
              <p:cNvSpPr txBox="1">
                <a:spLocks noRot="1" noChangeAspect="1" noMove="1" noResize="1" noEditPoints="1" noAdjustHandles="1" noChangeArrowheads="1" noChangeShapeType="1" noTextEdit="1"/>
              </p:cNvSpPr>
              <p:nvPr/>
            </p:nvSpPr>
            <p:spPr>
              <a:xfrm>
                <a:off x="4017564" y="4719794"/>
                <a:ext cx="366767" cy="384401"/>
              </a:xfrm>
              <a:prstGeom prst="rect">
                <a:avLst/>
              </a:prstGeom>
              <a:blipFill>
                <a:blip r:embed="rId14"/>
                <a:stretch>
                  <a:fillRect r="-11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3" name="TextBox 142">
                <a:extLst>
                  <a:ext uri="{FF2B5EF4-FFF2-40B4-BE49-F238E27FC236}">
                    <a16:creationId xmlns:a16="http://schemas.microsoft.com/office/drawing/2014/main" id="{FAD94D31-C465-4D26-B426-8A6BFEFED0D8}"/>
                  </a:ext>
                </a:extLst>
              </p:cNvPr>
              <p:cNvSpPr txBox="1"/>
              <p:nvPr/>
            </p:nvSpPr>
            <p:spPr>
              <a:xfrm>
                <a:off x="5613227" y="4689306"/>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Z</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143" name="TextBox 142">
                <a:extLst>
                  <a:ext uri="{FF2B5EF4-FFF2-40B4-BE49-F238E27FC236}">
                    <a16:creationId xmlns:a16="http://schemas.microsoft.com/office/drawing/2014/main" id="{FAD94D31-C465-4D26-B426-8A6BFEFED0D8}"/>
                  </a:ext>
                </a:extLst>
              </p:cNvPr>
              <p:cNvSpPr txBox="1">
                <a:spLocks noRot="1" noChangeAspect="1" noMove="1" noResize="1" noEditPoints="1" noAdjustHandles="1" noChangeArrowheads="1" noChangeShapeType="1" noTextEdit="1"/>
              </p:cNvSpPr>
              <p:nvPr/>
            </p:nvSpPr>
            <p:spPr>
              <a:xfrm>
                <a:off x="5613227" y="4689306"/>
                <a:ext cx="366767" cy="384401"/>
              </a:xfrm>
              <a:prstGeom prst="rect">
                <a:avLst/>
              </a:prstGeom>
              <a:blipFill>
                <a:blip r:embed="rId15"/>
                <a:stretch>
                  <a:fillRect r="-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5" name="TextBox 144">
                <a:extLst>
                  <a:ext uri="{FF2B5EF4-FFF2-40B4-BE49-F238E27FC236}">
                    <a16:creationId xmlns:a16="http://schemas.microsoft.com/office/drawing/2014/main" id="{FA9C14A6-AC62-4587-BC80-921C97529930}"/>
                  </a:ext>
                </a:extLst>
              </p:cNvPr>
              <p:cNvSpPr txBox="1"/>
              <p:nvPr/>
            </p:nvSpPr>
            <p:spPr>
              <a:xfrm>
                <a:off x="7091662" y="4685553"/>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A</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145" name="TextBox 144">
                <a:extLst>
                  <a:ext uri="{FF2B5EF4-FFF2-40B4-BE49-F238E27FC236}">
                    <a16:creationId xmlns:a16="http://schemas.microsoft.com/office/drawing/2014/main" id="{FA9C14A6-AC62-4587-BC80-921C97529930}"/>
                  </a:ext>
                </a:extLst>
              </p:cNvPr>
              <p:cNvSpPr txBox="1">
                <a:spLocks noRot="1" noChangeAspect="1" noMove="1" noResize="1" noEditPoints="1" noAdjustHandles="1" noChangeArrowheads="1" noChangeShapeType="1" noTextEdit="1"/>
              </p:cNvSpPr>
              <p:nvPr/>
            </p:nvSpPr>
            <p:spPr>
              <a:xfrm>
                <a:off x="7091662" y="4685553"/>
                <a:ext cx="366767" cy="384401"/>
              </a:xfrm>
              <a:prstGeom prst="rect">
                <a:avLst/>
              </a:prstGeom>
              <a:blipFill>
                <a:blip r:embed="rId16"/>
                <a:stretch>
                  <a:fillRect r="-1333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EB59C57-7456-46BB-BFE9-6F9B29CEB6E9}"/>
                  </a:ext>
                </a:extLst>
              </p:cNvPr>
              <p:cNvSpPr txBox="1"/>
              <p:nvPr/>
            </p:nvSpPr>
            <p:spPr>
              <a:xfrm>
                <a:off x="219299" y="852884"/>
                <a:ext cx="4536242" cy="400110"/>
              </a:xfrm>
              <a:prstGeom prst="rect">
                <a:avLst/>
              </a:prstGeom>
              <a:noFill/>
            </p:spPr>
            <p:txBody>
              <a:bodyPr wrap="none" rtlCol="0">
                <a:spAutoFit/>
              </a:bodyPr>
              <a:lstStyle/>
              <a:p>
                <a:pPr defTabSz="867583" fontAlgn="base" latinLnBrk="1">
                  <a:spcBef>
                    <a:spcPct val="0"/>
                  </a:spcBef>
                  <a:spcAft>
                    <a:spcPct val="0"/>
                  </a:spcAft>
                  <a:defRPr/>
                </a:pPr>
                <a:r>
                  <a:rPr kumimoji="1" lang="ko-KR" altLang="en-US" sz="2000" b="1">
                    <a:solidFill>
                      <a:srgbClr val="000000"/>
                    </a:solidFill>
                    <a:latin typeface="+mj-ea"/>
                    <a:ea typeface="+mj-ea"/>
                  </a:rPr>
                  <a:t>절편 </a:t>
                </a:r>
                <a14:m>
                  <m:oMath xmlns:m="http://schemas.openxmlformats.org/officeDocument/2006/math">
                    <m:sSub>
                      <m:sSubPr>
                        <m:ctrlPr>
                          <a:rPr kumimoji="1" lang="en-US" altLang="ko-KR" sz="2000" b="1" i="1">
                            <a:solidFill>
                              <a:srgbClr val="000000"/>
                            </a:solidFill>
                            <a:latin typeface="Cambria Math" panose="02040503050406030204" pitchFamily="18" charset="0"/>
                            <a:ea typeface="+mj-ea"/>
                          </a:rPr>
                        </m:ctrlPr>
                      </m:sSubPr>
                      <m:e>
                        <m:r>
                          <a:rPr lang="en-US" altLang="ko-KR" sz="2000" b="1" i="1">
                            <a:solidFill>
                              <a:srgbClr val="000000"/>
                            </a:solidFill>
                            <a:latin typeface="Cambria Math" panose="02040503050406030204" pitchFamily="18" charset="0"/>
                            <a:ea typeface="+mj-ea"/>
                          </a:rPr>
                          <m:t>𝒃</m:t>
                        </m:r>
                      </m:e>
                      <m:sub>
                        <m:r>
                          <a:rPr lang="en-US" altLang="ko-KR" sz="2000" b="1" i="1">
                            <a:solidFill>
                              <a:srgbClr val="000000"/>
                            </a:solidFill>
                            <a:latin typeface="Cambria Math" panose="02040503050406030204" pitchFamily="18" charset="0"/>
                            <a:ea typeface="+mj-ea"/>
                          </a:rPr>
                          <m:t>𝟏</m:t>
                        </m:r>
                      </m:sub>
                    </m:sSub>
                    <m:r>
                      <a:rPr kumimoji="1" lang="en-US" altLang="ko-KR" sz="2000" b="1" i="1">
                        <a:solidFill>
                          <a:srgbClr val="000000"/>
                        </a:solidFill>
                        <a:latin typeface="Cambria Math" panose="02040503050406030204" pitchFamily="18" charset="0"/>
                        <a:ea typeface="+mj-ea"/>
                      </a:rPr>
                      <m:t> </m:t>
                    </m:r>
                  </m:oMath>
                </a14:m>
                <a:r>
                  <a:rPr kumimoji="1" lang="ko-KR" altLang="en-US" sz="2000" b="1">
                    <a:solidFill>
                      <a:srgbClr val="000000"/>
                    </a:solidFill>
                    <a:latin typeface="+mj-ea"/>
                    <a:ea typeface="+mj-ea"/>
                  </a:rPr>
                  <a:t>대하여 손실 함수를 미분한다</a:t>
                </a:r>
                <a:r>
                  <a:rPr kumimoji="1" lang="en-US" altLang="ko-KR" sz="2000" b="1">
                    <a:solidFill>
                      <a:srgbClr val="000000"/>
                    </a:solidFill>
                    <a:latin typeface="+mj-ea"/>
                    <a:ea typeface="+mj-ea"/>
                  </a:rPr>
                  <a:t>.</a:t>
                </a:r>
                <a:endParaRPr kumimoji="1" lang="ko-KR" altLang="en-US" sz="2000" b="1">
                  <a:solidFill>
                    <a:srgbClr val="000000"/>
                  </a:solidFill>
                  <a:latin typeface="+mj-ea"/>
                  <a:ea typeface="+mj-ea"/>
                </a:endParaRPr>
              </a:p>
            </p:txBody>
          </p:sp>
        </mc:Choice>
        <mc:Fallback xmlns="">
          <p:sp>
            <p:nvSpPr>
              <p:cNvPr id="41" name="TextBox 40">
                <a:extLst>
                  <a:ext uri="{FF2B5EF4-FFF2-40B4-BE49-F238E27FC236}">
                    <a16:creationId xmlns:a16="http://schemas.microsoft.com/office/drawing/2014/main" id="{7EB59C57-7456-46BB-BFE9-6F9B29CEB6E9}"/>
                  </a:ext>
                </a:extLst>
              </p:cNvPr>
              <p:cNvSpPr txBox="1">
                <a:spLocks noRot="1" noChangeAspect="1" noMove="1" noResize="1" noEditPoints="1" noAdjustHandles="1" noChangeArrowheads="1" noChangeShapeType="1" noTextEdit="1"/>
              </p:cNvSpPr>
              <p:nvPr/>
            </p:nvSpPr>
            <p:spPr>
              <a:xfrm>
                <a:off x="219299" y="852884"/>
                <a:ext cx="4536242" cy="400110"/>
              </a:xfrm>
              <a:prstGeom prst="rect">
                <a:avLst/>
              </a:prstGeom>
              <a:blipFill>
                <a:blip r:embed="rId17"/>
                <a:stretch>
                  <a:fillRect l="-1478" t="-9091" r="-538" b="-2575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BE0E9334-7EA9-4D89-B1CA-B781F31ABD1F}"/>
                  </a:ext>
                </a:extLst>
              </p:cNvPr>
              <p:cNvSpPr txBox="1"/>
              <p:nvPr/>
            </p:nvSpPr>
            <p:spPr>
              <a:xfrm>
                <a:off x="5914897" y="5658082"/>
                <a:ext cx="1579600" cy="543226"/>
              </a:xfrm>
              <a:prstGeom prst="rect">
                <a:avLst/>
              </a:prstGeom>
              <a:noFill/>
            </p:spPr>
            <p:txBody>
              <a:bodyPr wrap="none" lIns="0" tIns="0" rIns="0" bIns="0"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f>
                        <m:fPr>
                          <m:ctrlPr>
                            <a:rPr kumimoji="1" lang="en-US" altLang="ko-KR" sz="1708" i="1">
                              <a:solidFill>
                                <a:srgbClr val="000000"/>
                              </a:solidFill>
                              <a:latin typeface="Cambria Math" panose="02040503050406030204" pitchFamily="18" charset="0"/>
                            </a:rPr>
                          </m:ctrlPr>
                        </m:fPr>
                        <m:num>
                          <m:r>
                            <a:rPr kumimoji="1" lang="en-US" altLang="ko-KR" sz="1708" i="1">
                              <a:solidFill>
                                <a:srgbClr val="000000"/>
                              </a:solidFill>
                              <a:latin typeface="Cambria Math" panose="02040503050406030204" pitchFamily="18" charset="0"/>
                            </a:rPr>
                            <m:t>𝜕</m:t>
                          </m:r>
                          <m:r>
                            <a:rPr kumimoji="1" lang="en-US" altLang="ko-KR" sz="1708" i="1">
                              <a:solidFill>
                                <a:srgbClr val="000000"/>
                              </a:solidFill>
                              <a:latin typeface="Cambria Math" panose="02040503050406030204" pitchFamily="18" charset="0"/>
                            </a:rPr>
                            <m:t>𝐿</m:t>
                          </m:r>
                        </m:num>
                        <m:den>
                          <m:r>
                            <a:rPr kumimoji="1" lang="en-US" altLang="ko-KR" sz="1708" i="1">
                              <a:solidFill>
                                <a:srgbClr val="000000"/>
                              </a:solidFill>
                              <a:latin typeface="Cambria Math" panose="02040503050406030204" pitchFamily="18" charset="0"/>
                            </a:rPr>
                            <m:t>𝜕</m:t>
                          </m:r>
                          <m:sSub>
                            <m:sSubPr>
                              <m:ctrlPr>
                                <a:rPr kumimoji="1" lang="en-US" altLang="ko-KR" sz="1708" i="1">
                                  <a:solidFill>
                                    <a:srgbClr val="000000"/>
                                  </a:solidFill>
                                  <a:latin typeface="Cambria Math" panose="02040503050406030204" pitchFamily="18" charset="0"/>
                                </a:rPr>
                              </m:ctrlPr>
                            </m:sSubPr>
                            <m:e>
                              <m:r>
                                <a:rPr kumimoji="1" lang="en-US" altLang="ko-KR" sz="1708" i="1">
                                  <a:solidFill>
                                    <a:srgbClr val="000000"/>
                                  </a:solidFill>
                                  <a:latin typeface="Cambria Math" panose="02040503050406030204" pitchFamily="18" charset="0"/>
                                </a:rPr>
                                <m:t>𝑍</m:t>
                              </m:r>
                            </m:e>
                            <m:sub>
                              <m:r>
                                <a:rPr kumimoji="1" lang="en-US" altLang="ko-KR" sz="1708" i="1">
                                  <a:solidFill>
                                    <a:srgbClr val="000000"/>
                                  </a:solidFill>
                                  <a:latin typeface="Cambria Math" panose="02040503050406030204" pitchFamily="18" charset="0"/>
                                </a:rPr>
                                <m:t>2</m:t>
                              </m:r>
                            </m:sub>
                          </m:sSub>
                        </m:den>
                      </m:f>
                      <m:r>
                        <a:rPr kumimoji="1" lang="en-US" altLang="ko-KR" sz="1708" i="1">
                          <a:solidFill>
                            <a:srgbClr val="000000"/>
                          </a:solidFill>
                          <a:latin typeface="Cambria Math" panose="02040503050406030204" pitchFamily="18" charset="0"/>
                        </a:rPr>
                        <m:t>=</m:t>
                      </m:r>
                      <m:d>
                        <m:dPr>
                          <m:ctrlPr>
                            <a:rPr kumimoji="1" lang="en-US" altLang="ko-KR" sz="1708" i="1">
                              <a:solidFill>
                                <a:srgbClr val="000000"/>
                              </a:solidFill>
                              <a:latin typeface="Cambria Math" panose="02040503050406030204" pitchFamily="18" charset="0"/>
                            </a:rPr>
                          </m:ctrlPr>
                        </m:dPr>
                        <m:e>
                          <m:sSub>
                            <m:sSubPr>
                              <m:ctrlPr>
                                <a:rPr kumimoji="1" lang="en-US" altLang="ko-KR" sz="1708" i="1">
                                  <a:solidFill>
                                    <a:srgbClr val="000000"/>
                                  </a:solidFill>
                                  <a:latin typeface="Cambria Math" panose="02040503050406030204" pitchFamily="18" charset="0"/>
                                </a:rPr>
                              </m:ctrlPr>
                            </m:sSubPr>
                            <m:e>
                              <m:r>
                                <a:rPr kumimoji="1" lang="en-US" altLang="ko-KR" sz="1708" i="1">
                                  <a:solidFill>
                                    <a:srgbClr val="000000"/>
                                  </a:solidFill>
                                  <a:latin typeface="Cambria Math" panose="02040503050406030204" pitchFamily="18" charset="0"/>
                                </a:rPr>
                                <m:t>𝐴</m:t>
                              </m:r>
                            </m:e>
                            <m:sub>
                              <m:r>
                                <a:rPr kumimoji="1" lang="en-US" altLang="ko-KR" sz="1708" i="1">
                                  <a:solidFill>
                                    <a:srgbClr val="000000"/>
                                  </a:solidFill>
                                  <a:latin typeface="Cambria Math" panose="02040503050406030204" pitchFamily="18" charset="0"/>
                                </a:rPr>
                                <m:t>2</m:t>
                              </m:r>
                            </m:sub>
                          </m:sSub>
                          <m:r>
                            <a:rPr kumimoji="1" lang="en-US" altLang="ko-KR" sz="1708" i="1">
                              <a:solidFill>
                                <a:srgbClr val="000000"/>
                              </a:solidFill>
                              <a:latin typeface="Cambria Math" panose="02040503050406030204" pitchFamily="18" charset="0"/>
                            </a:rPr>
                            <m:t>−</m:t>
                          </m:r>
                          <m:r>
                            <a:rPr kumimoji="1" lang="en-US" altLang="ko-KR" sz="1708" i="1">
                              <a:solidFill>
                                <a:srgbClr val="000000"/>
                              </a:solidFill>
                              <a:latin typeface="Cambria Math" panose="02040503050406030204" pitchFamily="18" charset="0"/>
                            </a:rPr>
                            <m:t>𝑌</m:t>
                          </m:r>
                        </m:e>
                      </m:d>
                    </m:oMath>
                  </m:oMathPara>
                </a14:m>
                <a:endParaRPr kumimoji="1" lang="ko-KR" altLang="en-US" sz="1708" i="1">
                  <a:solidFill>
                    <a:srgbClr val="000000"/>
                  </a:solidFill>
                  <a:latin typeface="Consolas" panose="020B0609020204030204" pitchFamily="49" charset="0"/>
                </a:endParaRPr>
              </a:p>
            </p:txBody>
          </p:sp>
        </mc:Choice>
        <mc:Fallback xmlns="">
          <p:sp>
            <p:nvSpPr>
              <p:cNvPr id="43" name="TextBox 42">
                <a:extLst>
                  <a:ext uri="{FF2B5EF4-FFF2-40B4-BE49-F238E27FC236}">
                    <a16:creationId xmlns:a16="http://schemas.microsoft.com/office/drawing/2014/main" id="{BE0E9334-7EA9-4D89-B1CA-B781F31ABD1F}"/>
                  </a:ext>
                </a:extLst>
              </p:cNvPr>
              <p:cNvSpPr txBox="1">
                <a:spLocks noRot="1" noChangeAspect="1" noMove="1" noResize="1" noEditPoints="1" noAdjustHandles="1" noChangeArrowheads="1" noChangeShapeType="1" noTextEdit="1"/>
              </p:cNvSpPr>
              <p:nvPr/>
            </p:nvSpPr>
            <p:spPr>
              <a:xfrm>
                <a:off x="5914897" y="5658082"/>
                <a:ext cx="1579600" cy="543226"/>
              </a:xfrm>
              <a:prstGeom prst="rect">
                <a:avLst/>
              </a:prstGeom>
              <a:blipFill>
                <a:blip r:embed="rId18"/>
                <a:stretch>
                  <a:fillRect/>
                </a:stretch>
              </a:blipFill>
            </p:spPr>
            <p:txBody>
              <a:bodyPr/>
              <a:lstStyle/>
              <a:p>
                <a:r>
                  <a:rPr lang="ko-KR" altLang="en-US">
                    <a:noFill/>
                  </a:rPr>
                  <a:t> </a:t>
                </a:r>
              </a:p>
            </p:txBody>
          </p:sp>
        </mc:Fallback>
      </mc:AlternateContent>
      <p:cxnSp>
        <p:nvCxnSpPr>
          <p:cNvPr id="3" name="연결선: 구부러짐 2">
            <a:extLst>
              <a:ext uri="{FF2B5EF4-FFF2-40B4-BE49-F238E27FC236}">
                <a16:creationId xmlns:a16="http://schemas.microsoft.com/office/drawing/2014/main" id="{76BF60F4-F14B-4714-98C2-1C1BE747636C}"/>
              </a:ext>
            </a:extLst>
          </p:cNvPr>
          <p:cNvCxnSpPr>
            <a:stCxn id="75" idx="1"/>
            <a:endCxn id="143" idx="2"/>
          </p:cNvCxnSpPr>
          <p:nvPr/>
        </p:nvCxnSpPr>
        <p:spPr>
          <a:xfrm rot="10800000">
            <a:off x="5796612" y="5073707"/>
            <a:ext cx="1411235" cy="299934"/>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71E23AAB-8B8D-4ACF-AE03-EBF174A0727C}"/>
                  </a:ext>
                </a:extLst>
              </p:cNvPr>
              <p:cNvSpPr txBox="1"/>
              <p:nvPr/>
            </p:nvSpPr>
            <p:spPr>
              <a:xfrm>
                <a:off x="4777315" y="3320963"/>
                <a:ext cx="1170256" cy="603691"/>
              </a:xfrm>
              <a:prstGeom prst="rect">
                <a:avLst/>
              </a:prstGeom>
              <a:noFill/>
            </p:spPr>
            <p:txBody>
              <a:bodyPr wrap="none" lIns="0" tIns="0" rIns="0" bIns="0"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Z</m:t>
                              </m:r>
                            </m:e>
                            <m:sub>
                              <m:r>
                                <a:rPr kumimoji="1" lang="en-US" altLang="ko-KR" sz="1898" i="1">
                                  <a:solidFill>
                                    <a:srgbClr val="000000"/>
                                  </a:solidFill>
                                  <a:latin typeface="Cambria Math" panose="02040503050406030204" pitchFamily="18" charset="0"/>
                                </a:rPr>
                                <m:t>2</m:t>
                              </m:r>
                            </m:sub>
                          </m:sSub>
                        </m:num>
                        <m:den>
                          <m:r>
                            <a:rPr kumimoji="1" lang="en-US" altLang="ko-KR" sz="1898" i="1">
                              <a:solidFill>
                                <a:srgbClr val="000000"/>
                              </a:solidFill>
                              <a:latin typeface="Cambria Math" panose="02040503050406030204" pitchFamily="18" charset="0"/>
                            </a:rPr>
                            <m:t>𝜕</m:t>
                          </m:r>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W</m:t>
                              </m:r>
                            </m:e>
                            <m:sub>
                              <m:r>
                                <a:rPr kumimoji="1" lang="en-US" altLang="ko-KR" sz="1898" i="1">
                                  <a:solidFill>
                                    <a:srgbClr val="000000"/>
                                  </a:solidFill>
                                  <a:latin typeface="Cambria Math" panose="02040503050406030204" pitchFamily="18" charset="0"/>
                                </a:rPr>
                                <m:t>2</m:t>
                              </m:r>
                            </m:sub>
                          </m:sSub>
                        </m:den>
                      </m:f>
                      <m:r>
                        <a:rPr kumimoji="1" lang="en-US" altLang="ko-KR" sz="1898">
                          <a:solidFill>
                            <a:srgbClr val="000000"/>
                          </a:solidFill>
                          <a:latin typeface="Cambria Math" panose="02040503050406030204" pitchFamily="18" charset="0"/>
                        </a:rPr>
                        <m:t>=</m:t>
                      </m:r>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A</m:t>
                          </m:r>
                        </m:e>
                        <m:sub>
                          <m:r>
                            <a:rPr kumimoji="1" lang="en-US" altLang="ko-KR" sz="1898" i="1">
                              <a:solidFill>
                                <a:srgbClr val="000000"/>
                              </a:solidFill>
                              <a:latin typeface="Cambria Math" panose="02040503050406030204" pitchFamily="18" charset="0"/>
                            </a:rPr>
                            <m:t>1</m:t>
                          </m:r>
                        </m:sub>
                      </m:sSub>
                    </m:oMath>
                  </m:oMathPara>
                </a14:m>
                <a:endParaRPr kumimoji="1" lang="ko-KR" altLang="en-US" sz="1898">
                  <a:solidFill>
                    <a:srgbClr val="000000"/>
                  </a:solidFill>
                  <a:latin typeface="Consolas" panose="020B0609020204030204" pitchFamily="49" charset="0"/>
                  <a:ea typeface="굴림" pitchFamily="50" charset="-127"/>
                </a:endParaRPr>
              </a:p>
            </p:txBody>
          </p:sp>
        </mc:Choice>
        <mc:Fallback xmlns="">
          <p:sp>
            <p:nvSpPr>
              <p:cNvPr id="47" name="TextBox 46">
                <a:extLst>
                  <a:ext uri="{FF2B5EF4-FFF2-40B4-BE49-F238E27FC236}">
                    <a16:creationId xmlns:a16="http://schemas.microsoft.com/office/drawing/2014/main" id="{71E23AAB-8B8D-4ACF-AE03-EBF174A0727C}"/>
                  </a:ext>
                </a:extLst>
              </p:cNvPr>
              <p:cNvSpPr txBox="1">
                <a:spLocks noRot="1" noChangeAspect="1" noMove="1" noResize="1" noEditPoints="1" noAdjustHandles="1" noChangeArrowheads="1" noChangeShapeType="1" noTextEdit="1"/>
              </p:cNvSpPr>
              <p:nvPr/>
            </p:nvSpPr>
            <p:spPr>
              <a:xfrm>
                <a:off x="4777315" y="3320963"/>
                <a:ext cx="1170256" cy="603691"/>
              </a:xfrm>
              <a:prstGeom prst="rect">
                <a:avLst/>
              </a:prstGeom>
              <a:blipFill>
                <a:blip r:embed="rId19"/>
                <a:stretch>
                  <a:fillRect/>
                </a:stretch>
              </a:blipFill>
            </p:spPr>
            <p:txBody>
              <a:bodyPr/>
              <a:lstStyle/>
              <a:p>
                <a:r>
                  <a:rPr lang="ko-KR" altLang="en-US">
                    <a:noFill/>
                  </a:rPr>
                  <a:t> </a:t>
                </a:r>
              </a:p>
            </p:txBody>
          </p:sp>
        </mc:Fallback>
      </mc:AlternateContent>
      <p:cxnSp>
        <p:nvCxnSpPr>
          <p:cNvPr id="54" name="연결선: 구부러짐 53">
            <a:extLst>
              <a:ext uri="{FF2B5EF4-FFF2-40B4-BE49-F238E27FC236}">
                <a16:creationId xmlns:a16="http://schemas.microsoft.com/office/drawing/2014/main" id="{4004B142-BE08-4072-87B0-5E48CDB81497}"/>
              </a:ext>
            </a:extLst>
          </p:cNvPr>
          <p:cNvCxnSpPr>
            <a:cxnSpLocks/>
            <a:stCxn id="143" idx="0"/>
            <a:endCxn id="137" idx="3"/>
          </p:cNvCxnSpPr>
          <p:nvPr/>
        </p:nvCxnSpPr>
        <p:spPr>
          <a:xfrm rot="16200000" flipV="1">
            <a:off x="4642098" y="3534793"/>
            <a:ext cx="800720" cy="1508306"/>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연결선: 구부러짐 43">
            <a:extLst>
              <a:ext uri="{FF2B5EF4-FFF2-40B4-BE49-F238E27FC236}">
                <a16:creationId xmlns:a16="http://schemas.microsoft.com/office/drawing/2014/main" id="{5475B5EA-DCBD-4002-8AE0-A8CBB0CC8938}"/>
              </a:ext>
            </a:extLst>
          </p:cNvPr>
          <p:cNvCxnSpPr>
            <a:cxnSpLocks/>
            <a:stCxn id="143" idx="2"/>
            <a:endCxn id="142" idx="2"/>
          </p:cNvCxnSpPr>
          <p:nvPr/>
        </p:nvCxnSpPr>
        <p:spPr>
          <a:xfrm rot="5400000">
            <a:off x="4983536" y="4291120"/>
            <a:ext cx="30488" cy="1595663"/>
          </a:xfrm>
          <a:prstGeom prst="curvedConnector3">
            <a:avLst>
              <a:gd name="adj1" fmla="val 84980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4CE3950C-29B0-4BE6-ACC9-5C5C86008340}"/>
                  </a:ext>
                </a:extLst>
              </p:cNvPr>
              <p:cNvSpPr txBox="1"/>
              <p:nvPr/>
            </p:nvSpPr>
            <p:spPr>
              <a:xfrm>
                <a:off x="4543083" y="5658082"/>
                <a:ext cx="1050800" cy="543226"/>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708" i="1">
                              <a:solidFill>
                                <a:srgbClr val="000000"/>
                              </a:solidFill>
                              <a:latin typeface="Cambria Math" panose="02040503050406030204" pitchFamily="18" charset="0"/>
                            </a:rPr>
                          </m:ctrlPr>
                        </m:fPr>
                        <m:num>
                          <m:r>
                            <a:rPr lang="en-US" altLang="ko-KR" sz="1708" i="1">
                              <a:solidFill>
                                <a:srgbClr val="000000"/>
                              </a:solidFill>
                              <a:latin typeface="Cambria Math" panose="02040503050406030204" pitchFamily="18" charset="0"/>
                            </a:rPr>
                            <m:t>𝜕</m:t>
                          </m:r>
                          <m:sSub>
                            <m:sSubPr>
                              <m:ctrlPr>
                                <a:rPr lang="en-US" altLang="ko-KR" sz="1708" i="1">
                                  <a:solidFill>
                                    <a:srgbClr val="000000"/>
                                  </a:solidFill>
                                  <a:latin typeface="Cambria Math" panose="02040503050406030204" pitchFamily="18" charset="0"/>
                                </a:rPr>
                              </m:ctrlPr>
                            </m:sSubPr>
                            <m:e>
                              <m:r>
                                <a:rPr lang="en-US" altLang="ko-KR" sz="1708" i="1">
                                  <a:solidFill>
                                    <a:srgbClr val="000000"/>
                                  </a:solidFill>
                                  <a:latin typeface="Cambria Math" panose="02040503050406030204" pitchFamily="18" charset="0"/>
                                </a:rPr>
                                <m:t>𝑍</m:t>
                              </m:r>
                            </m:e>
                            <m:sub>
                              <m:r>
                                <a:rPr lang="en-US" altLang="ko-KR" sz="1708" i="1">
                                  <a:solidFill>
                                    <a:srgbClr val="000000"/>
                                  </a:solidFill>
                                  <a:latin typeface="Cambria Math" panose="02040503050406030204" pitchFamily="18" charset="0"/>
                                </a:rPr>
                                <m:t>2</m:t>
                              </m:r>
                            </m:sub>
                          </m:sSub>
                        </m:num>
                        <m:den>
                          <m:r>
                            <a:rPr kumimoji="1" lang="en-US" altLang="ko-KR" sz="1708" i="1">
                              <a:solidFill>
                                <a:srgbClr val="000000"/>
                              </a:solidFill>
                              <a:latin typeface="Cambria Math" panose="02040503050406030204" pitchFamily="18" charset="0"/>
                            </a:rPr>
                            <m:t>𝜕</m:t>
                          </m:r>
                          <m:sSub>
                            <m:sSubPr>
                              <m:ctrlPr>
                                <a:rPr kumimoji="1" lang="en-US" altLang="ko-KR" sz="1708" i="1">
                                  <a:solidFill>
                                    <a:srgbClr val="000000"/>
                                  </a:solidFill>
                                  <a:latin typeface="Cambria Math" panose="02040503050406030204" pitchFamily="18" charset="0"/>
                                </a:rPr>
                              </m:ctrlPr>
                            </m:sSubPr>
                            <m:e>
                              <m:r>
                                <a:rPr lang="en-US" altLang="ko-KR" sz="1708" i="1">
                                  <a:solidFill>
                                    <a:srgbClr val="000000"/>
                                  </a:solidFill>
                                  <a:latin typeface="Cambria Math" panose="02040503050406030204" pitchFamily="18" charset="0"/>
                                </a:rPr>
                                <m:t>𝐴</m:t>
                              </m:r>
                            </m:e>
                            <m:sub>
                              <m:r>
                                <a:rPr lang="en-US" altLang="ko-KR" sz="1708" i="1">
                                  <a:solidFill>
                                    <a:srgbClr val="000000"/>
                                  </a:solidFill>
                                  <a:latin typeface="Cambria Math" panose="02040503050406030204" pitchFamily="18" charset="0"/>
                                </a:rPr>
                                <m:t>1</m:t>
                              </m:r>
                            </m:sub>
                          </m:sSub>
                        </m:den>
                      </m:f>
                      <m:r>
                        <a:rPr kumimoji="1" lang="en-US" altLang="ko-KR" sz="1708" i="1">
                          <a:solidFill>
                            <a:srgbClr val="000000"/>
                          </a:solidFill>
                          <a:latin typeface="Cambria Math" panose="02040503050406030204" pitchFamily="18" charset="0"/>
                        </a:rPr>
                        <m:t>=</m:t>
                      </m:r>
                      <m:sSub>
                        <m:sSubPr>
                          <m:ctrlPr>
                            <a:rPr lang="en-US" altLang="ko-KR" sz="1708" i="1">
                              <a:solidFill>
                                <a:srgbClr val="000000"/>
                              </a:solidFill>
                              <a:latin typeface="Cambria Math" panose="02040503050406030204" pitchFamily="18" charset="0"/>
                            </a:rPr>
                          </m:ctrlPr>
                        </m:sSubPr>
                        <m:e>
                          <m:r>
                            <a:rPr lang="en-US" altLang="ko-KR" sz="1708" i="1">
                              <a:solidFill>
                                <a:srgbClr val="000000"/>
                              </a:solidFill>
                              <a:latin typeface="Cambria Math" panose="02040503050406030204" pitchFamily="18" charset="0"/>
                            </a:rPr>
                            <m:t>𝑊</m:t>
                          </m:r>
                        </m:e>
                        <m:sub>
                          <m:r>
                            <a:rPr lang="en-US" altLang="ko-KR" sz="1708" i="1">
                              <a:solidFill>
                                <a:srgbClr val="000000"/>
                              </a:solidFill>
                              <a:latin typeface="Cambria Math" panose="02040503050406030204" pitchFamily="18" charset="0"/>
                            </a:rPr>
                            <m:t>2</m:t>
                          </m:r>
                        </m:sub>
                      </m:sSub>
                    </m:oMath>
                  </m:oMathPara>
                </a14:m>
                <a:endParaRPr kumimoji="1" lang="ko-KR" altLang="en-US" sz="1708" i="1">
                  <a:solidFill>
                    <a:srgbClr val="000000"/>
                  </a:solidFill>
                  <a:latin typeface="Consolas" panose="020B0609020204030204" pitchFamily="49" charset="0"/>
                </a:endParaRPr>
              </a:p>
            </p:txBody>
          </p:sp>
        </mc:Choice>
        <mc:Fallback xmlns="">
          <p:sp>
            <p:nvSpPr>
              <p:cNvPr id="55" name="TextBox 54">
                <a:extLst>
                  <a:ext uri="{FF2B5EF4-FFF2-40B4-BE49-F238E27FC236}">
                    <a16:creationId xmlns:a16="http://schemas.microsoft.com/office/drawing/2014/main" id="{4CE3950C-29B0-4BE6-ACC9-5C5C86008340}"/>
                  </a:ext>
                </a:extLst>
              </p:cNvPr>
              <p:cNvSpPr txBox="1">
                <a:spLocks noRot="1" noChangeAspect="1" noMove="1" noResize="1" noEditPoints="1" noAdjustHandles="1" noChangeArrowheads="1" noChangeShapeType="1" noTextEdit="1"/>
              </p:cNvSpPr>
              <p:nvPr/>
            </p:nvSpPr>
            <p:spPr>
              <a:xfrm>
                <a:off x="4543083" y="5658082"/>
                <a:ext cx="1050800" cy="543226"/>
              </a:xfrm>
              <a:prstGeom prst="rect">
                <a:avLst/>
              </a:prstGeom>
              <a:blipFill>
                <a:blip r:embed="rId20"/>
                <a:stretch>
                  <a:fillRect/>
                </a:stretch>
              </a:blipFill>
            </p:spPr>
            <p:txBody>
              <a:bodyPr/>
              <a:lstStyle/>
              <a:p>
                <a:r>
                  <a:rPr lang="ko-KR" altLang="en-US">
                    <a:noFill/>
                  </a:rPr>
                  <a:t> </a:t>
                </a:r>
              </a:p>
            </p:txBody>
          </p:sp>
        </mc:Fallback>
      </mc:AlternateContent>
      <p:cxnSp>
        <p:nvCxnSpPr>
          <p:cNvPr id="62" name="연결선: 구부러짐 61">
            <a:extLst>
              <a:ext uri="{FF2B5EF4-FFF2-40B4-BE49-F238E27FC236}">
                <a16:creationId xmlns:a16="http://schemas.microsoft.com/office/drawing/2014/main" id="{CC3A5F5E-5249-4079-A09C-E149DA5F9506}"/>
              </a:ext>
            </a:extLst>
          </p:cNvPr>
          <p:cNvCxnSpPr>
            <a:cxnSpLocks/>
            <a:stCxn id="142" idx="2"/>
            <a:endCxn id="57" idx="2"/>
          </p:cNvCxnSpPr>
          <p:nvPr/>
        </p:nvCxnSpPr>
        <p:spPr>
          <a:xfrm rot="5400000">
            <a:off x="3446318" y="4349565"/>
            <a:ext cx="12700" cy="1509260"/>
          </a:xfrm>
          <a:prstGeom prst="curvedConnector3">
            <a:avLst>
              <a:gd name="adj1" fmla="val 180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B72A0406-0A66-4063-9556-C1D9FEA8E227}"/>
                  </a:ext>
                </a:extLst>
              </p:cNvPr>
              <p:cNvSpPr txBox="1"/>
              <p:nvPr/>
            </p:nvSpPr>
            <p:spPr>
              <a:xfrm>
                <a:off x="2386288" y="5658082"/>
                <a:ext cx="1950406" cy="543226"/>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708" i="1">
                              <a:solidFill>
                                <a:srgbClr val="000000"/>
                              </a:solidFill>
                              <a:latin typeface="Cambria Math" panose="02040503050406030204" pitchFamily="18" charset="0"/>
                            </a:rPr>
                          </m:ctrlPr>
                        </m:fPr>
                        <m:num>
                          <m:r>
                            <a:rPr lang="en-US" altLang="ko-KR" sz="1708" i="1">
                              <a:solidFill>
                                <a:srgbClr val="000000"/>
                              </a:solidFill>
                              <a:latin typeface="Cambria Math" panose="02040503050406030204" pitchFamily="18" charset="0"/>
                            </a:rPr>
                            <m:t>𝜕</m:t>
                          </m:r>
                          <m:sSub>
                            <m:sSubPr>
                              <m:ctrlPr>
                                <a:rPr lang="en-US" altLang="ko-KR" sz="1708" i="1">
                                  <a:solidFill>
                                    <a:srgbClr val="000000"/>
                                  </a:solidFill>
                                  <a:latin typeface="Cambria Math" panose="02040503050406030204" pitchFamily="18" charset="0"/>
                                </a:rPr>
                              </m:ctrlPr>
                            </m:sSubPr>
                            <m:e>
                              <m:r>
                                <m:rPr>
                                  <m:sty m:val="p"/>
                                </m:rPr>
                                <a:rPr lang="en-US" altLang="ko-KR" sz="1708" i="1">
                                  <a:solidFill>
                                    <a:srgbClr val="000000"/>
                                  </a:solidFill>
                                  <a:latin typeface="Cambria Math" panose="02040503050406030204" pitchFamily="18" charset="0"/>
                                </a:rPr>
                                <m:t>A</m:t>
                              </m:r>
                            </m:e>
                            <m:sub>
                              <m:r>
                                <a:rPr lang="en-US" altLang="ko-KR" sz="1708" i="1">
                                  <a:solidFill>
                                    <a:srgbClr val="000000"/>
                                  </a:solidFill>
                                  <a:latin typeface="Cambria Math" panose="02040503050406030204" pitchFamily="18" charset="0"/>
                                </a:rPr>
                                <m:t>1</m:t>
                              </m:r>
                            </m:sub>
                          </m:sSub>
                        </m:num>
                        <m:den>
                          <m:r>
                            <a:rPr kumimoji="1" lang="en-US" altLang="ko-KR" sz="1708" i="1">
                              <a:solidFill>
                                <a:srgbClr val="000000"/>
                              </a:solidFill>
                              <a:latin typeface="Cambria Math" panose="02040503050406030204" pitchFamily="18" charset="0"/>
                            </a:rPr>
                            <m:t>𝜕</m:t>
                          </m:r>
                          <m:sSub>
                            <m:sSubPr>
                              <m:ctrlPr>
                                <a:rPr kumimoji="1" lang="en-US" altLang="ko-KR" sz="1708" i="1">
                                  <a:solidFill>
                                    <a:srgbClr val="000000"/>
                                  </a:solidFill>
                                  <a:latin typeface="Cambria Math" panose="02040503050406030204" pitchFamily="18" charset="0"/>
                                </a:rPr>
                              </m:ctrlPr>
                            </m:sSubPr>
                            <m:e>
                              <m:r>
                                <m:rPr>
                                  <m:sty m:val="p"/>
                                </m:rPr>
                                <a:rPr lang="en-US" altLang="ko-KR" sz="1708" i="1">
                                  <a:solidFill>
                                    <a:srgbClr val="000000"/>
                                  </a:solidFill>
                                  <a:latin typeface="Cambria Math" panose="02040503050406030204" pitchFamily="18" charset="0"/>
                                </a:rPr>
                                <m:t>Z</m:t>
                              </m:r>
                            </m:e>
                            <m:sub>
                              <m:r>
                                <a:rPr lang="en-US" altLang="ko-KR" sz="1708" i="1">
                                  <a:solidFill>
                                    <a:srgbClr val="000000"/>
                                  </a:solidFill>
                                  <a:latin typeface="Cambria Math" panose="02040503050406030204" pitchFamily="18" charset="0"/>
                                </a:rPr>
                                <m:t>1</m:t>
                              </m:r>
                            </m:sub>
                          </m:sSub>
                        </m:den>
                      </m:f>
                      <m:r>
                        <a:rPr kumimoji="1" lang="en-US" altLang="ko-KR" sz="1708" i="1">
                          <a:solidFill>
                            <a:srgbClr val="000000"/>
                          </a:solidFill>
                          <a:latin typeface="Cambria Math" panose="02040503050406030204" pitchFamily="18" charset="0"/>
                        </a:rPr>
                        <m:t>=</m:t>
                      </m:r>
                      <m:sSub>
                        <m:sSubPr>
                          <m:ctrlPr>
                            <a:rPr lang="en-US" altLang="ko-KR" sz="1708" i="1">
                              <a:solidFill>
                                <a:srgbClr val="000000"/>
                              </a:solidFill>
                              <a:latin typeface="Cambria Math" panose="02040503050406030204" pitchFamily="18" charset="0"/>
                              <a:ea typeface="Cambria Math" panose="02040503050406030204" pitchFamily="18" charset="0"/>
                            </a:rPr>
                          </m:ctrlPr>
                        </m:sSubPr>
                        <m:e>
                          <m:r>
                            <a:rPr lang="en-US" altLang="ko-KR" sz="1708" i="1">
                              <a:solidFill>
                                <a:srgbClr val="000000"/>
                              </a:solidFill>
                              <a:latin typeface="Cambria Math" panose="02040503050406030204" pitchFamily="18" charset="0"/>
                              <a:ea typeface="Cambria Math" panose="02040503050406030204" pitchFamily="18" charset="0"/>
                            </a:rPr>
                            <m:t>𝐴</m:t>
                          </m:r>
                        </m:e>
                        <m:sub>
                          <m:r>
                            <a:rPr lang="en-US" altLang="ko-KR" sz="1708" i="1">
                              <a:solidFill>
                                <a:srgbClr val="000000"/>
                              </a:solidFill>
                              <a:latin typeface="Cambria Math" panose="02040503050406030204" pitchFamily="18" charset="0"/>
                              <a:ea typeface="Cambria Math" panose="02040503050406030204" pitchFamily="18" charset="0"/>
                            </a:rPr>
                            <m:t>1</m:t>
                          </m:r>
                        </m:sub>
                      </m:sSub>
                      <m:r>
                        <a:rPr lang="en-US" altLang="ko-KR" sz="1708" i="1">
                          <a:solidFill>
                            <a:srgbClr val="000000"/>
                          </a:solidFill>
                          <a:latin typeface="Cambria Math" panose="02040503050406030204" pitchFamily="18" charset="0"/>
                          <a:ea typeface="Cambria Math" panose="02040503050406030204" pitchFamily="18" charset="0"/>
                        </a:rPr>
                        <m:t>⨀</m:t>
                      </m:r>
                      <m:r>
                        <m:rPr>
                          <m:nor/>
                        </m:rPr>
                        <a:rPr lang="en-US" altLang="ko-KR" sz="1708" i="1">
                          <a:solidFill>
                            <a:srgbClr val="000000"/>
                          </a:solidFill>
                          <a:latin typeface="Cambria Math" panose="02040503050406030204" pitchFamily="18" charset="0"/>
                          <a:ea typeface="Cambria Math" panose="02040503050406030204" pitchFamily="18" charset="0"/>
                        </a:rPr>
                        <m:t>(1− </m:t>
                      </m:r>
                      <m:sSub>
                        <m:sSubPr>
                          <m:ctrlPr>
                            <a:rPr lang="en-US" altLang="ko-KR" sz="1708" i="1">
                              <a:solidFill>
                                <a:srgbClr val="000000"/>
                              </a:solidFill>
                              <a:latin typeface="Cambria Math" panose="02040503050406030204" pitchFamily="18" charset="0"/>
                              <a:ea typeface="Cambria Math" panose="02040503050406030204" pitchFamily="18" charset="0"/>
                            </a:rPr>
                          </m:ctrlPr>
                        </m:sSubPr>
                        <m:e>
                          <m:r>
                            <a:rPr lang="en-US" altLang="ko-KR" sz="1708" i="1">
                              <a:solidFill>
                                <a:srgbClr val="000000"/>
                              </a:solidFill>
                              <a:latin typeface="Cambria Math" panose="02040503050406030204" pitchFamily="18" charset="0"/>
                              <a:ea typeface="Cambria Math" panose="02040503050406030204" pitchFamily="18" charset="0"/>
                            </a:rPr>
                            <m:t>𝐴</m:t>
                          </m:r>
                        </m:e>
                        <m:sub>
                          <m:r>
                            <a:rPr lang="en-US" altLang="ko-KR" sz="1708" i="1">
                              <a:solidFill>
                                <a:srgbClr val="000000"/>
                              </a:solidFill>
                              <a:latin typeface="Cambria Math" panose="02040503050406030204" pitchFamily="18" charset="0"/>
                              <a:ea typeface="Cambria Math" panose="02040503050406030204" pitchFamily="18" charset="0"/>
                            </a:rPr>
                            <m:t>1</m:t>
                          </m:r>
                        </m:sub>
                      </m:sSub>
                      <m:r>
                        <m:rPr>
                          <m:nor/>
                        </m:rPr>
                        <a:rPr lang="en-US" altLang="ko-KR" sz="1708" i="1">
                          <a:solidFill>
                            <a:srgbClr val="000000"/>
                          </a:solidFill>
                          <a:latin typeface="Cambria Math" panose="02040503050406030204" pitchFamily="18" charset="0"/>
                          <a:ea typeface="Cambria Math" panose="02040503050406030204" pitchFamily="18" charset="0"/>
                        </a:rPr>
                        <m:t>)</m:t>
                      </m:r>
                    </m:oMath>
                  </m:oMathPara>
                </a14:m>
                <a:endParaRPr kumimoji="1" lang="ko-KR" altLang="en-US" sz="1708" i="1">
                  <a:solidFill>
                    <a:srgbClr val="000000"/>
                  </a:solidFill>
                  <a:latin typeface="Consolas" panose="020B0609020204030204" pitchFamily="49" charset="0"/>
                </a:endParaRPr>
              </a:p>
            </p:txBody>
          </p:sp>
        </mc:Choice>
        <mc:Fallback xmlns="">
          <p:sp>
            <p:nvSpPr>
              <p:cNvPr id="64" name="TextBox 63">
                <a:extLst>
                  <a:ext uri="{FF2B5EF4-FFF2-40B4-BE49-F238E27FC236}">
                    <a16:creationId xmlns:a16="http://schemas.microsoft.com/office/drawing/2014/main" id="{B72A0406-0A66-4063-9556-C1D9FEA8E227}"/>
                  </a:ext>
                </a:extLst>
              </p:cNvPr>
              <p:cNvSpPr txBox="1">
                <a:spLocks noRot="1" noChangeAspect="1" noMove="1" noResize="1" noEditPoints="1" noAdjustHandles="1" noChangeArrowheads="1" noChangeShapeType="1" noTextEdit="1"/>
              </p:cNvSpPr>
              <p:nvPr/>
            </p:nvSpPr>
            <p:spPr>
              <a:xfrm>
                <a:off x="2386288" y="5658082"/>
                <a:ext cx="1950406" cy="543226"/>
              </a:xfrm>
              <a:prstGeom prst="rect">
                <a:avLst/>
              </a:prstGeom>
              <a:blipFill>
                <a:blip r:embed="rId21"/>
                <a:stretch>
                  <a:fillRect/>
                </a:stretch>
              </a:blipFill>
            </p:spPr>
            <p:txBody>
              <a:bodyPr/>
              <a:lstStyle/>
              <a:p>
                <a:r>
                  <a:rPr lang="ko-KR" altLang="en-US">
                    <a:noFill/>
                  </a:rPr>
                  <a:t> </a:t>
                </a:r>
              </a:p>
            </p:txBody>
          </p:sp>
        </mc:Fallback>
      </mc:AlternateContent>
      <p:cxnSp>
        <p:nvCxnSpPr>
          <p:cNvPr id="66" name="연결선: 구부러짐 65">
            <a:extLst>
              <a:ext uri="{FF2B5EF4-FFF2-40B4-BE49-F238E27FC236}">
                <a16:creationId xmlns:a16="http://schemas.microsoft.com/office/drawing/2014/main" id="{6E0E87FB-9C4A-42CC-8C26-63CE1E16C6F7}"/>
              </a:ext>
            </a:extLst>
          </p:cNvPr>
          <p:cNvCxnSpPr>
            <a:cxnSpLocks/>
            <a:stCxn id="57" idx="2"/>
            <a:endCxn id="53" idx="3"/>
          </p:cNvCxnSpPr>
          <p:nvPr/>
        </p:nvCxnSpPr>
        <p:spPr>
          <a:xfrm rot="5400000">
            <a:off x="1830633" y="4567608"/>
            <a:ext cx="324468" cy="1397642"/>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C85010FF-9036-47EB-8B6E-01A6347AA2E5}"/>
                  </a:ext>
                </a:extLst>
              </p:cNvPr>
              <p:cNvSpPr txBox="1"/>
              <p:nvPr/>
            </p:nvSpPr>
            <p:spPr>
              <a:xfrm>
                <a:off x="1062858" y="5658082"/>
                <a:ext cx="875240" cy="543226"/>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708" i="1">
                              <a:solidFill>
                                <a:srgbClr val="000000"/>
                              </a:solidFill>
                              <a:latin typeface="Cambria Math" panose="02040503050406030204" pitchFamily="18" charset="0"/>
                            </a:rPr>
                          </m:ctrlPr>
                        </m:fPr>
                        <m:num>
                          <m:r>
                            <a:rPr lang="en-US" altLang="ko-KR" sz="1708" i="1">
                              <a:solidFill>
                                <a:srgbClr val="000000"/>
                              </a:solidFill>
                              <a:latin typeface="Cambria Math" panose="02040503050406030204" pitchFamily="18" charset="0"/>
                            </a:rPr>
                            <m:t>𝜕</m:t>
                          </m:r>
                          <m:sSub>
                            <m:sSubPr>
                              <m:ctrlPr>
                                <a:rPr lang="en-US" altLang="ko-KR" sz="1708" i="1">
                                  <a:solidFill>
                                    <a:srgbClr val="000000"/>
                                  </a:solidFill>
                                  <a:latin typeface="Cambria Math" panose="02040503050406030204" pitchFamily="18" charset="0"/>
                                </a:rPr>
                              </m:ctrlPr>
                            </m:sSubPr>
                            <m:e>
                              <m:r>
                                <a:rPr lang="en-US" altLang="ko-KR" sz="1708" i="1">
                                  <a:solidFill>
                                    <a:srgbClr val="000000"/>
                                  </a:solidFill>
                                  <a:latin typeface="Cambria Math" panose="02040503050406030204" pitchFamily="18" charset="0"/>
                                </a:rPr>
                                <m:t>𝑍</m:t>
                              </m:r>
                            </m:e>
                            <m:sub>
                              <m:r>
                                <a:rPr lang="en-US" altLang="ko-KR" sz="1708" i="1">
                                  <a:solidFill>
                                    <a:srgbClr val="000000"/>
                                  </a:solidFill>
                                  <a:latin typeface="Cambria Math" panose="02040503050406030204" pitchFamily="18" charset="0"/>
                                </a:rPr>
                                <m:t>1</m:t>
                              </m:r>
                            </m:sub>
                          </m:sSub>
                        </m:num>
                        <m:den>
                          <m:r>
                            <a:rPr kumimoji="1" lang="en-US" altLang="ko-KR" sz="1708" i="1">
                              <a:solidFill>
                                <a:srgbClr val="000000"/>
                              </a:solidFill>
                              <a:latin typeface="Cambria Math" panose="02040503050406030204" pitchFamily="18" charset="0"/>
                            </a:rPr>
                            <m:t>𝜕</m:t>
                          </m:r>
                          <m:sSub>
                            <m:sSubPr>
                              <m:ctrlPr>
                                <a:rPr kumimoji="1" lang="en-US" altLang="ko-KR" sz="1708" i="1">
                                  <a:solidFill>
                                    <a:srgbClr val="000000"/>
                                  </a:solidFill>
                                  <a:latin typeface="Cambria Math" panose="02040503050406030204" pitchFamily="18" charset="0"/>
                                </a:rPr>
                              </m:ctrlPr>
                            </m:sSubPr>
                            <m:e>
                              <m:r>
                                <a:rPr lang="en-US" altLang="ko-KR" sz="1708" i="1">
                                  <a:solidFill>
                                    <a:srgbClr val="000000"/>
                                  </a:solidFill>
                                  <a:latin typeface="Cambria Math" panose="02040503050406030204" pitchFamily="18" charset="0"/>
                                </a:rPr>
                                <m:t>𝑏</m:t>
                              </m:r>
                            </m:e>
                            <m:sub>
                              <m:r>
                                <a:rPr lang="en-US" altLang="ko-KR" sz="1708" i="1">
                                  <a:solidFill>
                                    <a:srgbClr val="000000"/>
                                  </a:solidFill>
                                  <a:latin typeface="Cambria Math" panose="02040503050406030204" pitchFamily="18" charset="0"/>
                                </a:rPr>
                                <m:t>1</m:t>
                              </m:r>
                            </m:sub>
                          </m:sSub>
                        </m:den>
                      </m:f>
                      <m:r>
                        <a:rPr kumimoji="1" lang="en-US" altLang="ko-KR" sz="1708" i="1">
                          <a:solidFill>
                            <a:srgbClr val="000000"/>
                          </a:solidFill>
                          <a:latin typeface="Cambria Math" panose="02040503050406030204" pitchFamily="18" charset="0"/>
                        </a:rPr>
                        <m:t>=</m:t>
                      </m:r>
                      <m:r>
                        <a:rPr lang="en-US" altLang="ko-KR" sz="1708" i="1">
                          <a:solidFill>
                            <a:srgbClr val="000000"/>
                          </a:solidFill>
                          <a:latin typeface="Cambria Math" panose="02040503050406030204" pitchFamily="18" charset="0"/>
                        </a:rPr>
                        <m:t>1</m:t>
                      </m:r>
                    </m:oMath>
                  </m:oMathPara>
                </a14:m>
                <a:endParaRPr kumimoji="1" lang="ko-KR" altLang="en-US" sz="1708" i="1">
                  <a:solidFill>
                    <a:srgbClr val="000000"/>
                  </a:solidFill>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C85010FF-9036-47EB-8B6E-01A6347AA2E5}"/>
                  </a:ext>
                </a:extLst>
              </p:cNvPr>
              <p:cNvSpPr txBox="1">
                <a:spLocks noRot="1" noChangeAspect="1" noMove="1" noResize="1" noEditPoints="1" noAdjustHandles="1" noChangeArrowheads="1" noChangeShapeType="1" noTextEdit="1"/>
              </p:cNvSpPr>
              <p:nvPr/>
            </p:nvSpPr>
            <p:spPr>
              <a:xfrm>
                <a:off x="1062858" y="5658082"/>
                <a:ext cx="875240" cy="543226"/>
              </a:xfrm>
              <a:prstGeom prst="rect">
                <a:avLst/>
              </a:prstGeom>
              <a:blipFill>
                <a:blip r:embed="rId22"/>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D6701121-D68E-48B1-A81D-1A498B23E4B1}"/>
                  </a:ext>
                </a:extLst>
              </p:cNvPr>
              <p:cNvSpPr txBox="1"/>
              <p:nvPr/>
            </p:nvSpPr>
            <p:spPr>
              <a:xfrm>
                <a:off x="576642" y="1695191"/>
                <a:ext cx="8531756" cy="583686"/>
              </a:xfrm>
              <a:prstGeom prst="rect">
                <a:avLst/>
              </a:prstGeom>
              <a:noFill/>
            </p:spPr>
            <p:txBody>
              <a:bodyPr wrap="square" lIns="0" tIns="0" rIns="0" bIns="0" rtlCol="0">
                <a:spAutoFit/>
              </a:bodyPr>
              <a:lstStyle/>
              <a:p>
                <a:pPr lvl="0"/>
                <a14:m>
                  <m:oMath xmlns:m="http://schemas.openxmlformats.org/officeDocument/2006/math">
                    <m:f>
                      <m:fPr>
                        <m:ctrlPr>
                          <a:rPr kumimoji="1" lang="en-US" altLang="ko-KR" sz="2400" b="1" i="1">
                            <a:solidFill>
                              <a:srgbClr val="000000"/>
                            </a:solidFill>
                            <a:latin typeface="Cambria Math" panose="02040503050406030204" pitchFamily="18" charset="0"/>
                            <a:ea typeface="Cambria Math" panose="02040503050406030204" pitchFamily="18" charset="0"/>
                          </a:rPr>
                        </m:ctrlPr>
                      </m:fPr>
                      <m:num>
                        <m:r>
                          <a:rPr kumimoji="1" lang="en-US" altLang="ko-KR" sz="2400" b="1" i="1">
                            <a:solidFill>
                              <a:srgbClr val="000000"/>
                            </a:solidFill>
                            <a:latin typeface="Cambria Math" panose="02040503050406030204" pitchFamily="18" charset="0"/>
                            <a:ea typeface="Cambria Math" panose="02040503050406030204" pitchFamily="18" charset="0"/>
                          </a:rPr>
                          <m:t>𝝏</m:t>
                        </m:r>
                        <m:r>
                          <a:rPr kumimoji="1" lang="en-US" altLang="ko-KR" sz="2400" b="1" i="1">
                            <a:solidFill>
                              <a:srgbClr val="000000"/>
                            </a:solidFill>
                            <a:latin typeface="Cambria Math" panose="02040503050406030204" pitchFamily="18" charset="0"/>
                            <a:ea typeface="Cambria Math" panose="02040503050406030204" pitchFamily="18" charset="0"/>
                          </a:rPr>
                          <m:t>𝑳</m:t>
                        </m:r>
                      </m:num>
                      <m:den>
                        <m:r>
                          <a:rPr kumimoji="1" lang="en-US" altLang="ko-KR" sz="2400" b="1" i="1">
                            <a:solidFill>
                              <a:srgbClr val="000000"/>
                            </a:solidFill>
                            <a:latin typeface="Cambria Math" panose="02040503050406030204" pitchFamily="18" charset="0"/>
                            <a:ea typeface="Cambria Math" panose="02040503050406030204" pitchFamily="18" charset="0"/>
                          </a:rPr>
                          <m:t>𝝏</m:t>
                        </m:r>
                        <m:sSub>
                          <m:sSubPr>
                            <m:ctrlPr>
                              <a:rPr kumimoji="1" lang="en-US" altLang="ko-KR" sz="2400" b="1" i="1">
                                <a:solidFill>
                                  <a:srgbClr val="000000"/>
                                </a:solidFill>
                                <a:latin typeface="Cambria Math" panose="02040503050406030204" pitchFamily="18" charset="0"/>
                                <a:ea typeface="Cambria Math" panose="02040503050406030204" pitchFamily="18" charset="0"/>
                              </a:rPr>
                            </m:ctrlPr>
                          </m:sSubPr>
                          <m:e>
                            <m:r>
                              <a:rPr lang="en-US" altLang="ko-KR" sz="2400" b="1" i="1">
                                <a:solidFill>
                                  <a:srgbClr val="000000"/>
                                </a:solidFill>
                                <a:latin typeface="Cambria Math" panose="02040503050406030204" pitchFamily="18" charset="0"/>
                                <a:ea typeface="Cambria Math" panose="02040503050406030204" pitchFamily="18" charset="0"/>
                              </a:rPr>
                              <m:t>𝒃</m:t>
                            </m:r>
                          </m:e>
                          <m:sub>
                            <m:r>
                              <a:rPr lang="en-US" altLang="ko-KR" sz="2400" b="1" i="1">
                                <a:solidFill>
                                  <a:srgbClr val="000000"/>
                                </a:solidFill>
                                <a:latin typeface="Cambria Math" panose="02040503050406030204" pitchFamily="18" charset="0"/>
                                <a:ea typeface="Cambria Math" panose="02040503050406030204" pitchFamily="18" charset="0"/>
                              </a:rPr>
                              <m:t>𝟏</m:t>
                            </m:r>
                          </m:sub>
                        </m:sSub>
                      </m:den>
                    </m:f>
                    <m:r>
                      <a:rPr kumimoji="1" lang="en-US" altLang="ko-KR" sz="2400" b="1" i="1">
                        <a:solidFill>
                          <a:srgbClr val="000000"/>
                        </a:solidFill>
                        <a:latin typeface="Cambria Math" panose="02040503050406030204" pitchFamily="18" charset="0"/>
                        <a:ea typeface="Cambria Math" panose="02040503050406030204" pitchFamily="18" charset="0"/>
                      </a:rPr>
                      <m:t>=</m:t>
                    </m:r>
                    <m:f>
                      <m:fPr>
                        <m:ctrlPr>
                          <a:rPr kumimoji="1" lang="en-US" altLang="ko-KR" sz="2400" b="1" i="1">
                            <a:solidFill>
                              <a:srgbClr val="000000"/>
                            </a:solidFill>
                            <a:latin typeface="Cambria Math" panose="02040503050406030204" pitchFamily="18" charset="0"/>
                            <a:ea typeface="Cambria Math" panose="02040503050406030204" pitchFamily="18" charset="0"/>
                          </a:rPr>
                        </m:ctrlPr>
                      </m:fPr>
                      <m:num>
                        <m:r>
                          <a:rPr kumimoji="1" lang="en-US" altLang="ko-KR" sz="2400" b="1" i="1">
                            <a:solidFill>
                              <a:srgbClr val="000000"/>
                            </a:solidFill>
                            <a:latin typeface="Cambria Math" panose="02040503050406030204" pitchFamily="18" charset="0"/>
                            <a:ea typeface="Cambria Math" panose="02040503050406030204" pitchFamily="18" charset="0"/>
                          </a:rPr>
                          <m:t>𝝏</m:t>
                        </m:r>
                        <m:r>
                          <a:rPr kumimoji="1" lang="en-US" altLang="ko-KR" sz="2400" b="1" i="1">
                            <a:solidFill>
                              <a:srgbClr val="000000"/>
                            </a:solidFill>
                            <a:latin typeface="Cambria Math" panose="02040503050406030204" pitchFamily="18" charset="0"/>
                            <a:ea typeface="Cambria Math" panose="02040503050406030204" pitchFamily="18" charset="0"/>
                          </a:rPr>
                          <m:t>𝑳</m:t>
                        </m:r>
                      </m:num>
                      <m:den>
                        <m:r>
                          <a:rPr kumimoji="1" lang="en-US" altLang="ko-KR" sz="2400" b="1" i="1">
                            <a:solidFill>
                              <a:srgbClr val="000000"/>
                            </a:solidFill>
                            <a:latin typeface="Cambria Math" panose="02040503050406030204" pitchFamily="18" charset="0"/>
                            <a:ea typeface="Cambria Math" panose="02040503050406030204" pitchFamily="18" charset="0"/>
                          </a:rPr>
                          <m:t>𝝏</m:t>
                        </m:r>
                        <m:sSub>
                          <m:sSubPr>
                            <m:ctrlPr>
                              <a:rPr kumimoji="1" lang="en-US" altLang="ko-KR" sz="2400" b="1" i="1">
                                <a:solidFill>
                                  <a:srgbClr val="000000"/>
                                </a:solidFill>
                                <a:latin typeface="Cambria Math" panose="02040503050406030204" pitchFamily="18" charset="0"/>
                                <a:ea typeface="Cambria Math" panose="02040503050406030204" pitchFamily="18" charset="0"/>
                              </a:rPr>
                            </m:ctrlPr>
                          </m:sSubPr>
                          <m:e>
                            <m:r>
                              <a:rPr kumimoji="1" lang="en-US" altLang="ko-KR" sz="2400" b="1" i="1">
                                <a:solidFill>
                                  <a:srgbClr val="000000"/>
                                </a:solidFill>
                                <a:latin typeface="Cambria Math" panose="02040503050406030204" pitchFamily="18" charset="0"/>
                                <a:ea typeface="Cambria Math" panose="02040503050406030204" pitchFamily="18" charset="0"/>
                              </a:rPr>
                              <m:t>𝒁</m:t>
                            </m:r>
                          </m:e>
                          <m:sub>
                            <m:r>
                              <a:rPr kumimoji="1" lang="en-US" altLang="ko-KR" sz="2400" b="1" i="1">
                                <a:solidFill>
                                  <a:srgbClr val="000000"/>
                                </a:solidFill>
                                <a:latin typeface="Cambria Math" panose="02040503050406030204" pitchFamily="18" charset="0"/>
                                <a:ea typeface="Cambria Math" panose="02040503050406030204" pitchFamily="18" charset="0"/>
                              </a:rPr>
                              <m:t>𝟐</m:t>
                            </m:r>
                          </m:sub>
                        </m:sSub>
                      </m:den>
                    </m:f>
                    <m:f>
                      <m:fPr>
                        <m:ctrlPr>
                          <a:rPr kumimoji="1" lang="en-US" altLang="ko-KR" sz="2400" b="1" i="1">
                            <a:solidFill>
                              <a:srgbClr val="000000"/>
                            </a:solidFill>
                            <a:latin typeface="Cambria Math" panose="02040503050406030204" pitchFamily="18" charset="0"/>
                            <a:ea typeface="Cambria Math" panose="02040503050406030204" pitchFamily="18" charset="0"/>
                          </a:rPr>
                        </m:ctrlPr>
                      </m:fPr>
                      <m:num>
                        <m:r>
                          <a:rPr kumimoji="1" lang="en-US" altLang="ko-KR" sz="2400" b="1" i="1">
                            <a:solidFill>
                              <a:srgbClr val="000000"/>
                            </a:solidFill>
                            <a:latin typeface="Cambria Math" panose="02040503050406030204" pitchFamily="18" charset="0"/>
                            <a:ea typeface="Cambria Math" panose="02040503050406030204" pitchFamily="18" charset="0"/>
                          </a:rPr>
                          <m:t>𝝏</m:t>
                        </m:r>
                        <m:sSub>
                          <m:sSubPr>
                            <m:ctrlPr>
                              <a:rPr kumimoji="1" lang="en-US" altLang="ko-KR" sz="2400" b="1" i="1">
                                <a:solidFill>
                                  <a:srgbClr val="000000"/>
                                </a:solidFill>
                                <a:latin typeface="Cambria Math" panose="02040503050406030204" pitchFamily="18" charset="0"/>
                                <a:ea typeface="Cambria Math" panose="02040503050406030204" pitchFamily="18" charset="0"/>
                              </a:rPr>
                            </m:ctrlPr>
                          </m:sSubPr>
                          <m:e>
                            <m:r>
                              <a:rPr kumimoji="1" lang="en-US" altLang="ko-KR" sz="2400" b="1" i="1">
                                <a:solidFill>
                                  <a:srgbClr val="000000"/>
                                </a:solidFill>
                                <a:latin typeface="Cambria Math" panose="02040503050406030204" pitchFamily="18" charset="0"/>
                                <a:ea typeface="Cambria Math" panose="02040503050406030204" pitchFamily="18" charset="0"/>
                              </a:rPr>
                              <m:t>𝒁</m:t>
                            </m:r>
                          </m:e>
                          <m:sub>
                            <m:r>
                              <a:rPr kumimoji="1" lang="en-US" altLang="ko-KR" sz="2400" b="1" i="1">
                                <a:solidFill>
                                  <a:srgbClr val="000000"/>
                                </a:solidFill>
                                <a:latin typeface="Cambria Math" panose="02040503050406030204" pitchFamily="18" charset="0"/>
                                <a:ea typeface="Cambria Math" panose="02040503050406030204" pitchFamily="18" charset="0"/>
                              </a:rPr>
                              <m:t>𝟐</m:t>
                            </m:r>
                          </m:sub>
                        </m:sSub>
                      </m:num>
                      <m:den>
                        <m:r>
                          <a:rPr kumimoji="1" lang="en-US" altLang="ko-KR" sz="2400" b="1" i="1">
                            <a:solidFill>
                              <a:srgbClr val="000000"/>
                            </a:solidFill>
                            <a:latin typeface="Cambria Math" panose="02040503050406030204" pitchFamily="18" charset="0"/>
                            <a:ea typeface="Cambria Math" panose="02040503050406030204" pitchFamily="18" charset="0"/>
                          </a:rPr>
                          <m:t>𝝏</m:t>
                        </m:r>
                        <m:sSub>
                          <m:sSubPr>
                            <m:ctrlPr>
                              <a:rPr kumimoji="1" lang="en-US" altLang="ko-KR" sz="2400" b="1" i="1">
                                <a:solidFill>
                                  <a:srgbClr val="000000"/>
                                </a:solidFill>
                                <a:latin typeface="Cambria Math" panose="02040503050406030204" pitchFamily="18" charset="0"/>
                                <a:ea typeface="Cambria Math" panose="02040503050406030204" pitchFamily="18" charset="0"/>
                              </a:rPr>
                            </m:ctrlPr>
                          </m:sSubPr>
                          <m:e>
                            <m:r>
                              <a:rPr lang="en-US" altLang="ko-KR" sz="2400" b="1" i="1">
                                <a:solidFill>
                                  <a:srgbClr val="000000"/>
                                </a:solidFill>
                                <a:latin typeface="Cambria Math" panose="02040503050406030204" pitchFamily="18" charset="0"/>
                                <a:ea typeface="Cambria Math" panose="02040503050406030204" pitchFamily="18" charset="0"/>
                              </a:rPr>
                              <m:t>𝑨</m:t>
                            </m:r>
                          </m:e>
                          <m:sub>
                            <m:r>
                              <a:rPr lang="en-US" altLang="ko-KR" sz="2400" b="1" i="1">
                                <a:solidFill>
                                  <a:srgbClr val="000000"/>
                                </a:solidFill>
                                <a:latin typeface="Cambria Math" panose="02040503050406030204" pitchFamily="18" charset="0"/>
                                <a:ea typeface="Cambria Math" panose="02040503050406030204" pitchFamily="18" charset="0"/>
                              </a:rPr>
                              <m:t>𝟏</m:t>
                            </m:r>
                          </m:sub>
                        </m:sSub>
                      </m:den>
                    </m:f>
                    <m:f>
                      <m:fPr>
                        <m:ctrlPr>
                          <a:rPr lang="en-US" altLang="ko-KR" sz="2400" b="1" i="1">
                            <a:solidFill>
                              <a:srgbClr val="000000"/>
                            </a:solidFill>
                            <a:latin typeface="Cambria Math" panose="02040503050406030204" pitchFamily="18" charset="0"/>
                            <a:ea typeface="Cambria Math" panose="02040503050406030204" pitchFamily="18" charset="0"/>
                          </a:rPr>
                        </m:ctrlPr>
                      </m:fPr>
                      <m:num>
                        <m:r>
                          <a:rPr lang="en-US" altLang="ko-KR" sz="2400" b="1" i="1">
                            <a:solidFill>
                              <a:srgbClr val="000000"/>
                            </a:solidFill>
                            <a:latin typeface="Cambria Math" panose="02040503050406030204" pitchFamily="18" charset="0"/>
                            <a:ea typeface="Cambria Math" panose="02040503050406030204" pitchFamily="18" charset="0"/>
                          </a:rPr>
                          <m:t>𝝏</m:t>
                        </m:r>
                        <m:sSub>
                          <m:sSubPr>
                            <m:ctrlPr>
                              <a:rPr lang="en-US" altLang="ko-KR" sz="2400" b="1" i="1">
                                <a:solidFill>
                                  <a:srgbClr val="000000"/>
                                </a:solidFill>
                                <a:latin typeface="Cambria Math" panose="02040503050406030204" pitchFamily="18" charset="0"/>
                                <a:ea typeface="Cambria Math" panose="02040503050406030204" pitchFamily="18" charset="0"/>
                              </a:rPr>
                            </m:ctrlPr>
                          </m:sSubPr>
                          <m:e>
                            <m:r>
                              <a:rPr lang="en-US" altLang="ko-KR" sz="2400" b="1" i="1">
                                <a:solidFill>
                                  <a:srgbClr val="000000"/>
                                </a:solidFill>
                                <a:latin typeface="Cambria Math" panose="02040503050406030204" pitchFamily="18" charset="0"/>
                                <a:ea typeface="Cambria Math" panose="02040503050406030204" pitchFamily="18" charset="0"/>
                              </a:rPr>
                              <m:t>𝑨</m:t>
                            </m:r>
                          </m:e>
                          <m:sub>
                            <m:r>
                              <a:rPr lang="en-US" altLang="ko-KR" sz="2400" b="1" i="1">
                                <a:solidFill>
                                  <a:srgbClr val="000000"/>
                                </a:solidFill>
                                <a:latin typeface="Cambria Math" panose="02040503050406030204" pitchFamily="18" charset="0"/>
                                <a:ea typeface="Cambria Math" panose="02040503050406030204" pitchFamily="18" charset="0"/>
                              </a:rPr>
                              <m:t>𝟏</m:t>
                            </m:r>
                          </m:sub>
                        </m:sSub>
                      </m:num>
                      <m:den>
                        <m:r>
                          <a:rPr lang="en-US" altLang="ko-KR" sz="2400" b="1" i="1">
                            <a:solidFill>
                              <a:srgbClr val="000000"/>
                            </a:solidFill>
                            <a:latin typeface="Cambria Math" panose="02040503050406030204" pitchFamily="18" charset="0"/>
                            <a:ea typeface="Cambria Math" panose="02040503050406030204" pitchFamily="18" charset="0"/>
                          </a:rPr>
                          <m:t>𝝏</m:t>
                        </m:r>
                        <m:sSub>
                          <m:sSubPr>
                            <m:ctrlPr>
                              <a:rPr lang="en-US" altLang="ko-KR" sz="2400" b="1" i="1">
                                <a:solidFill>
                                  <a:srgbClr val="000000"/>
                                </a:solidFill>
                                <a:latin typeface="Cambria Math" panose="02040503050406030204" pitchFamily="18" charset="0"/>
                                <a:ea typeface="Cambria Math" panose="02040503050406030204" pitchFamily="18" charset="0"/>
                              </a:rPr>
                            </m:ctrlPr>
                          </m:sSubPr>
                          <m:e>
                            <m:r>
                              <a:rPr lang="en-US" altLang="ko-KR" sz="2400" b="1" i="1">
                                <a:solidFill>
                                  <a:srgbClr val="000000"/>
                                </a:solidFill>
                                <a:latin typeface="Cambria Math" panose="02040503050406030204" pitchFamily="18" charset="0"/>
                                <a:ea typeface="Cambria Math" panose="02040503050406030204" pitchFamily="18" charset="0"/>
                              </a:rPr>
                              <m:t>𝒁</m:t>
                            </m:r>
                          </m:e>
                          <m:sub>
                            <m:r>
                              <a:rPr lang="en-US" altLang="ko-KR" sz="2400" b="1" i="1">
                                <a:solidFill>
                                  <a:srgbClr val="000000"/>
                                </a:solidFill>
                                <a:latin typeface="Cambria Math" panose="02040503050406030204" pitchFamily="18" charset="0"/>
                                <a:ea typeface="Cambria Math" panose="02040503050406030204" pitchFamily="18" charset="0"/>
                              </a:rPr>
                              <m:t>𝟏</m:t>
                            </m:r>
                          </m:sub>
                        </m:sSub>
                      </m:den>
                    </m:f>
                  </m:oMath>
                </a14:m>
                <a:r>
                  <a:rPr lang="en-US" altLang="ko-KR" sz="2400" b="1" i="1">
                    <a:solidFill>
                      <a:srgbClr val="000000"/>
                    </a:solidFill>
                    <a:latin typeface="Cambria Math" panose="02040503050406030204" pitchFamily="18" charset="0"/>
                    <a:ea typeface="Cambria Math" panose="02040503050406030204" pitchFamily="18" charset="0"/>
                  </a:rPr>
                  <a:t> </a:t>
                </a:r>
                <a14:m>
                  <m:oMath xmlns:m="http://schemas.openxmlformats.org/officeDocument/2006/math">
                    <m:f>
                      <m:fPr>
                        <m:ctrlPr>
                          <a:rPr lang="en-US" altLang="ko-KR" sz="2400" b="1" i="1">
                            <a:solidFill>
                              <a:srgbClr val="000000"/>
                            </a:solidFill>
                            <a:latin typeface="Cambria Math" panose="02040503050406030204" pitchFamily="18" charset="0"/>
                            <a:ea typeface="Cambria Math" panose="02040503050406030204" pitchFamily="18" charset="0"/>
                          </a:rPr>
                        </m:ctrlPr>
                      </m:fPr>
                      <m:num>
                        <m:r>
                          <a:rPr lang="en-US" altLang="ko-KR" sz="2400" b="1" i="1">
                            <a:solidFill>
                              <a:srgbClr val="000000"/>
                            </a:solidFill>
                            <a:latin typeface="Cambria Math" panose="02040503050406030204" pitchFamily="18" charset="0"/>
                            <a:ea typeface="Cambria Math" panose="02040503050406030204" pitchFamily="18" charset="0"/>
                          </a:rPr>
                          <m:t>𝝏</m:t>
                        </m:r>
                        <m:sSub>
                          <m:sSubPr>
                            <m:ctrlPr>
                              <a:rPr lang="en-US" altLang="ko-KR" sz="2400" b="1" i="1">
                                <a:solidFill>
                                  <a:srgbClr val="000000"/>
                                </a:solidFill>
                                <a:latin typeface="Cambria Math" panose="02040503050406030204" pitchFamily="18" charset="0"/>
                                <a:ea typeface="Cambria Math" panose="02040503050406030204" pitchFamily="18" charset="0"/>
                              </a:rPr>
                            </m:ctrlPr>
                          </m:sSubPr>
                          <m:e>
                            <m:r>
                              <a:rPr lang="en-US" altLang="ko-KR" sz="2400" b="1" i="1">
                                <a:solidFill>
                                  <a:srgbClr val="000000"/>
                                </a:solidFill>
                                <a:latin typeface="Cambria Math" panose="02040503050406030204" pitchFamily="18" charset="0"/>
                                <a:ea typeface="Cambria Math" panose="02040503050406030204" pitchFamily="18" charset="0"/>
                              </a:rPr>
                              <m:t>𝒁</m:t>
                            </m:r>
                          </m:e>
                          <m:sub>
                            <m:r>
                              <a:rPr lang="en-US" altLang="ko-KR" sz="2400" b="1" i="1">
                                <a:solidFill>
                                  <a:srgbClr val="000000"/>
                                </a:solidFill>
                                <a:latin typeface="Cambria Math" panose="02040503050406030204" pitchFamily="18" charset="0"/>
                                <a:ea typeface="Cambria Math" panose="02040503050406030204" pitchFamily="18" charset="0"/>
                              </a:rPr>
                              <m:t>𝟏</m:t>
                            </m:r>
                          </m:sub>
                        </m:sSub>
                      </m:num>
                      <m:den>
                        <m:r>
                          <a:rPr lang="en-US" altLang="ko-KR" sz="2400" b="1" i="1">
                            <a:solidFill>
                              <a:srgbClr val="000000"/>
                            </a:solidFill>
                            <a:latin typeface="Cambria Math" panose="02040503050406030204" pitchFamily="18" charset="0"/>
                            <a:ea typeface="Cambria Math" panose="02040503050406030204" pitchFamily="18" charset="0"/>
                          </a:rPr>
                          <m:t>𝝏</m:t>
                        </m:r>
                        <m:sSub>
                          <m:sSubPr>
                            <m:ctrlPr>
                              <a:rPr lang="en-US" altLang="ko-KR" sz="2400" b="1" i="1">
                                <a:solidFill>
                                  <a:srgbClr val="000000"/>
                                </a:solidFill>
                                <a:latin typeface="Cambria Math" panose="02040503050406030204" pitchFamily="18" charset="0"/>
                                <a:ea typeface="Cambria Math" panose="02040503050406030204" pitchFamily="18" charset="0"/>
                              </a:rPr>
                            </m:ctrlPr>
                          </m:sSubPr>
                          <m:e>
                            <m:r>
                              <a:rPr lang="en-US" altLang="ko-KR" sz="2400" b="1" i="1">
                                <a:solidFill>
                                  <a:srgbClr val="000000"/>
                                </a:solidFill>
                                <a:latin typeface="Cambria Math" panose="02040503050406030204" pitchFamily="18" charset="0"/>
                                <a:ea typeface="Cambria Math" panose="02040503050406030204" pitchFamily="18" charset="0"/>
                              </a:rPr>
                              <m:t>𝒃</m:t>
                            </m:r>
                          </m:e>
                          <m:sub>
                            <m:r>
                              <a:rPr lang="en-US" altLang="ko-KR" sz="2400" b="1" i="1">
                                <a:solidFill>
                                  <a:srgbClr val="000000"/>
                                </a:solidFill>
                                <a:latin typeface="Cambria Math" panose="02040503050406030204" pitchFamily="18" charset="0"/>
                                <a:ea typeface="Cambria Math" panose="02040503050406030204" pitchFamily="18" charset="0"/>
                              </a:rPr>
                              <m:t>𝟏</m:t>
                            </m:r>
                          </m:sub>
                        </m:sSub>
                      </m:den>
                    </m:f>
                    <m:r>
                      <a:rPr lang="en-US" altLang="ko-KR" sz="2400" b="1" i="1">
                        <a:solidFill>
                          <a:srgbClr val="000000"/>
                        </a:solidFill>
                        <a:latin typeface="Cambria Math" panose="02040503050406030204" pitchFamily="18" charset="0"/>
                        <a:ea typeface="Cambria Math" panose="02040503050406030204" pitchFamily="18" charset="0"/>
                      </a:rPr>
                      <m:t>=</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r>
                          <a:rPr lang="en-US" altLang="ko-KR" sz="2400" i="1">
                            <a:solidFill>
                              <a:srgbClr val="000000"/>
                            </a:solidFill>
                            <a:latin typeface="Cambria Math" panose="02040503050406030204" pitchFamily="18" charset="0"/>
                            <a:ea typeface="Cambria Math" panose="02040503050406030204" pitchFamily="18" charset="0"/>
                          </a:rPr>
                          <m:t>1</m:t>
                        </m:r>
                      </m:e>
                      <m:sup>
                        <m:r>
                          <a:rPr lang="en-US" altLang="ko-KR" sz="2400" i="1">
                            <a:solidFill>
                              <a:srgbClr val="000000"/>
                            </a:solidFill>
                            <a:latin typeface="Cambria Math" panose="02040503050406030204" pitchFamily="18" charset="0"/>
                            <a:ea typeface="Cambria Math" panose="02040503050406030204" pitchFamily="18" charset="0"/>
                          </a:rPr>
                          <m:t>𝑇</m:t>
                        </m:r>
                      </m:sup>
                    </m:sSup>
                    <m:r>
                      <a:rPr lang="en-US" altLang="ko-KR" sz="2400" i="1">
                        <a:solidFill>
                          <a:srgbClr val="000000"/>
                        </a:solidFill>
                        <a:latin typeface="Cambria Math" panose="02040503050406030204" pitchFamily="18" charset="0"/>
                        <a:ea typeface="Cambria Math" panose="02040503050406030204" pitchFamily="18" charset="0"/>
                      </a:rPr>
                      <m:t>(</m:t>
                    </m:r>
                    <m:d>
                      <m:dPr>
                        <m:ctrlPr>
                          <a:rPr lang="en-US" altLang="ko-KR" sz="2400" i="1">
                            <a:solidFill>
                              <a:srgbClr val="000000"/>
                            </a:solidFill>
                            <a:latin typeface="Cambria Math" panose="02040503050406030204" pitchFamily="18" charset="0"/>
                            <a:ea typeface="Cambria Math" panose="02040503050406030204" pitchFamily="18" charset="0"/>
                          </a:rPr>
                        </m:ctrlPr>
                      </m:dPr>
                      <m:e>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a:rPr lang="en-US" altLang="ko-KR" sz="2400" i="1">
                                <a:solidFill>
                                  <a:srgbClr val="000000"/>
                                </a:solidFill>
                                <a:latin typeface="Cambria Math" panose="02040503050406030204" pitchFamily="18" charset="0"/>
                                <a:ea typeface="Cambria Math" panose="02040503050406030204" pitchFamily="18" charset="0"/>
                              </a:rPr>
                              <m:t>𝐴</m:t>
                            </m:r>
                          </m:e>
                          <m:sub>
                            <m:r>
                              <a:rPr lang="en-US" altLang="ko-KR" sz="2400" i="1">
                                <a:solidFill>
                                  <a:srgbClr val="000000"/>
                                </a:solidFill>
                                <a:latin typeface="Cambria Math" panose="02040503050406030204" pitchFamily="18" charset="0"/>
                                <a:ea typeface="Cambria Math" panose="02040503050406030204" pitchFamily="18" charset="0"/>
                              </a:rPr>
                              <m:t>2</m:t>
                            </m:r>
                          </m:sub>
                        </m:sSub>
                        <m:r>
                          <a:rPr lang="en-US" altLang="ko-KR" sz="2400" i="1">
                            <a:solidFill>
                              <a:srgbClr val="000000"/>
                            </a:solidFill>
                            <a:latin typeface="Cambria Math" panose="02040503050406030204" pitchFamily="18" charset="0"/>
                            <a:ea typeface="Cambria Math" panose="02040503050406030204" pitchFamily="18" charset="0"/>
                          </a:rPr>
                          <m:t>−</m:t>
                        </m:r>
                        <m:r>
                          <a:rPr lang="en-US" altLang="ko-KR" sz="2400" i="1">
                            <a:solidFill>
                              <a:srgbClr val="000000"/>
                            </a:solidFill>
                            <a:latin typeface="Cambria Math" panose="02040503050406030204" pitchFamily="18" charset="0"/>
                            <a:ea typeface="Cambria Math" panose="02040503050406030204" pitchFamily="18" charset="0"/>
                          </a:rPr>
                          <m:t>𝑌</m:t>
                        </m:r>
                      </m:e>
                    </m:d>
                  </m:oMath>
                </a14:m>
                <a:r>
                  <a:rPr lang="en-US" altLang="ko-KR" sz="2400" i="1">
                    <a:latin typeface="Cambria Math" panose="02040503050406030204" pitchFamily="18" charset="0"/>
                    <a:ea typeface="Cambria Math" panose="02040503050406030204" pitchFamily="18" charset="0"/>
                  </a:rPr>
                  <a:t> </a:t>
                </a:r>
                <a14:m>
                  <m:oMath xmlns:m="http://schemas.openxmlformats.org/officeDocument/2006/math">
                    <m:sSubSup>
                      <m:sSubSupPr>
                        <m:ctrlPr>
                          <a:rPr lang="en-US" altLang="ko-KR" sz="2400" i="1">
                            <a:latin typeface="Cambria Math" panose="02040503050406030204" pitchFamily="18" charset="0"/>
                            <a:ea typeface="Cambria Math" panose="02040503050406030204" pitchFamily="18" charset="0"/>
                          </a:rPr>
                        </m:ctrlPr>
                      </m:sSubSupPr>
                      <m:e>
                        <m:r>
                          <a:rPr lang="en-US" altLang="ko-KR" sz="2400" i="1">
                            <a:latin typeface="Cambria Math" panose="02040503050406030204" pitchFamily="18" charset="0"/>
                            <a:ea typeface="Cambria Math" panose="02040503050406030204" pitchFamily="18" charset="0"/>
                          </a:rPr>
                          <m:t>𝑊</m:t>
                        </m:r>
                      </m:e>
                      <m:sub>
                        <m:r>
                          <a:rPr lang="en-US" altLang="ko-KR" sz="2400" i="1">
                            <a:latin typeface="Cambria Math" panose="02040503050406030204" pitchFamily="18" charset="0"/>
                            <a:ea typeface="Cambria Math" panose="02040503050406030204" pitchFamily="18" charset="0"/>
                          </a:rPr>
                          <m:t>2</m:t>
                        </m:r>
                      </m:sub>
                      <m:sup>
                        <m:r>
                          <a:rPr lang="en-US" altLang="ko-KR" sz="2400" i="1">
                            <a:latin typeface="Cambria Math" panose="02040503050406030204" pitchFamily="18" charset="0"/>
                            <a:ea typeface="Cambria Math" panose="02040503050406030204" pitchFamily="18" charset="0"/>
                          </a:rPr>
                          <m:t>𝑇</m:t>
                        </m:r>
                      </m:sup>
                    </m:sSubSup>
                    <m:r>
                      <a:rPr lang="en-US" altLang="ko-KR" sz="2400" i="1">
                        <a:solidFill>
                          <a:srgbClr val="000000"/>
                        </a:solidFill>
                        <a:latin typeface="Cambria Math" panose="02040503050406030204" pitchFamily="18" charset="0"/>
                        <a:ea typeface="Cambria Math" panose="02040503050406030204" pitchFamily="18" charset="0"/>
                      </a:rPr>
                      <m:t>⨀</m:t>
                    </m:r>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a:rPr lang="en-US" altLang="ko-KR" sz="2400" i="1">
                            <a:solidFill>
                              <a:srgbClr val="000000"/>
                            </a:solidFill>
                            <a:latin typeface="Cambria Math" panose="02040503050406030204" pitchFamily="18" charset="0"/>
                            <a:ea typeface="Cambria Math" panose="02040503050406030204" pitchFamily="18" charset="0"/>
                          </a:rPr>
                          <m:t>𝐴</m:t>
                        </m:r>
                      </m:e>
                      <m:sub>
                        <m:r>
                          <a:rPr lang="en-US" altLang="ko-KR" sz="2400" i="1">
                            <a:solidFill>
                              <a:srgbClr val="000000"/>
                            </a:solidFill>
                            <a:latin typeface="Cambria Math" panose="02040503050406030204" pitchFamily="18" charset="0"/>
                            <a:ea typeface="Cambria Math" panose="02040503050406030204" pitchFamily="18" charset="0"/>
                          </a:rPr>
                          <m:t>1</m:t>
                        </m:r>
                      </m:sub>
                    </m:sSub>
                    <m:r>
                      <a:rPr lang="en-US" altLang="ko-KR" sz="2400" i="1">
                        <a:solidFill>
                          <a:srgbClr val="000000"/>
                        </a:solidFill>
                        <a:latin typeface="Cambria Math" panose="02040503050406030204" pitchFamily="18" charset="0"/>
                        <a:ea typeface="Cambria Math" panose="02040503050406030204" pitchFamily="18" charset="0"/>
                      </a:rPr>
                      <m:t>⨀(</m:t>
                    </m:r>
                    <m:r>
                      <m:rPr>
                        <m:nor/>
                      </m:rPr>
                      <a:rPr lang="en-US" altLang="ko-KR" sz="2400" i="1">
                        <a:solidFill>
                          <a:srgbClr val="000000"/>
                        </a:solidFill>
                        <a:latin typeface="Cambria Math" panose="02040503050406030204" pitchFamily="18" charset="0"/>
                        <a:ea typeface="Cambria Math" panose="02040503050406030204" pitchFamily="18" charset="0"/>
                      </a:rPr>
                      <m:t>1− </m:t>
                    </m:r>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a:rPr lang="en-US" altLang="ko-KR" sz="2400" i="1">
                            <a:solidFill>
                              <a:srgbClr val="000000"/>
                            </a:solidFill>
                            <a:latin typeface="Cambria Math" panose="02040503050406030204" pitchFamily="18" charset="0"/>
                            <a:ea typeface="Cambria Math" panose="02040503050406030204" pitchFamily="18" charset="0"/>
                          </a:rPr>
                          <m:t>𝐴</m:t>
                        </m:r>
                      </m:e>
                      <m:sub>
                        <m:r>
                          <a:rPr lang="en-US" altLang="ko-KR" sz="2400" i="1">
                            <a:solidFill>
                              <a:srgbClr val="000000"/>
                            </a:solidFill>
                            <a:latin typeface="Cambria Math" panose="02040503050406030204" pitchFamily="18" charset="0"/>
                            <a:ea typeface="Cambria Math" panose="02040503050406030204" pitchFamily="18" charset="0"/>
                          </a:rPr>
                          <m:t>1</m:t>
                        </m:r>
                      </m:sub>
                    </m:sSub>
                    <m:r>
                      <a:rPr lang="en-US" altLang="ko-KR" sz="2400" i="1">
                        <a:solidFill>
                          <a:srgbClr val="000000"/>
                        </a:solidFill>
                        <a:latin typeface="Cambria Math" panose="02040503050406030204" pitchFamily="18" charset="0"/>
                        <a:ea typeface="Cambria Math" panose="02040503050406030204" pitchFamily="18" charset="0"/>
                      </a:rPr>
                      <m:t>))</m:t>
                    </m:r>
                  </m:oMath>
                </a14:m>
                <a:endParaRPr kumimoji="1" lang="ko-KR" altLang="en-US" sz="2400" b="1" i="1">
                  <a:solidFill>
                    <a:srgbClr val="000000"/>
                  </a:solidFill>
                  <a:latin typeface="Cambria Math" panose="02040503050406030204" pitchFamily="18" charset="0"/>
                </a:endParaRPr>
              </a:p>
            </p:txBody>
          </p:sp>
        </mc:Choice>
        <mc:Fallback xmlns="">
          <p:sp>
            <p:nvSpPr>
              <p:cNvPr id="63" name="TextBox 62">
                <a:extLst>
                  <a:ext uri="{FF2B5EF4-FFF2-40B4-BE49-F238E27FC236}">
                    <a16:creationId xmlns:a16="http://schemas.microsoft.com/office/drawing/2014/main" id="{D6701121-D68E-48B1-A81D-1A498B23E4B1}"/>
                  </a:ext>
                </a:extLst>
              </p:cNvPr>
              <p:cNvSpPr txBox="1">
                <a:spLocks noRot="1" noChangeAspect="1" noMove="1" noResize="1" noEditPoints="1" noAdjustHandles="1" noChangeArrowheads="1" noChangeShapeType="1" noTextEdit="1"/>
              </p:cNvSpPr>
              <p:nvPr/>
            </p:nvSpPr>
            <p:spPr>
              <a:xfrm>
                <a:off x="576642" y="1695191"/>
                <a:ext cx="8531756" cy="583686"/>
              </a:xfrm>
              <a:prstGeom prst="rect">
                <a:avLst/>
              </a:prstGeom>
              <a:blipFill>
                <a:blip r:embed="rId23"/>
                <a:stretch>
                  <a:fillRect l="-71"/>
                </a:stretch>
              </a:blipFill>
            </p:spPr>
            <p:txBody>
              <a:bodyPr/>
              <a:lstStyle/>
              <a:p>
                <a:r>
                  <a:rPr lang="ko-KR" altLang="en-US">
                    <a:noFill/>
                  </a:rPr>
                  <a:t> </a:t>
                </a:r>
              </a:p>
            </p:txBody>
          </p:sp>
        </mc:Fallback>
      </mc:AlternateContent>
      <p:sp>
        <p:nvSpPr>
          <p:cNvPr id="2" name="TextBox 1">
            <a:extLst>
              <a:ext uri="{FF2B5EF4-FFF2-40B4-BE49-F238E27FC236}">
                <a16:creationId xmlns:a16="http://schemas.microsoft.com/office/drawing/2014/main" id="{168A223D-FCD5-4159-BD22-13E2A1FF02CA}"/>
              </a:ext>
            </a:extLst>
          </p:cNvPr>
          <p:cNvSpPr txBox="1"/>
          <p:nvPr/>
        </p:nvSpPr>
        <p:spPr>
          <a:xfrm>
            <a:off x="4420738" y="1445194"/>
            <a:ext cx="2670924" cy="384401"/>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898" b="1">
                <a:solidFill>
                  <a:srgbClr val="000000"/>
                </a:solidFill>
                <a:latin typeface="+mj-ea"/>
                <a:ea typeface="+mj-ea"/>
              </a:rPr>
              <a:t>(m, 1)(1, k) =&gt; (m, k)</a:t>
            </a:r>
            <a:endParaRPr kumimoji="1" lang="ko-KR" altLang="en-US" sz="1898" b="1">
              <a:solidFill>
                <a:srgbClr val="000000"/>
              </a:solidFill>
              <a:latin typeface="+mj-ea"/>
              <a:ea typeface="+mj-ea"/>
            </a:endParaRPr>
          </a:p>
        </p:txBody>
      </p:sp>
      <p:sp>
        <p:nvSpPr>
          <p:cNvPr id="77" name="TextBox 76">
            <a:extLst>
              <a:ext uri="{FF2B5EF4-FFF2-40B4-BE49-F238E27FC236}">
                <a16:creationId xmlns:a16="http://schemas.microsoft.com/office/drawing/2014/main" id="{12D5E47D-0F55-44E7-902F-687DBD8C92CE}"/>
              </a:ext>
            </a:extLst>
          </p:cNvPr>
          <p:cNvSpPr txBox="1"/>
          <p:nvPr/>
        </p:nvSpPr>
        <p:spPr>
          <a:xfrm>
            <a:off x="3044166" y="2502394"/>
            <a:ext cx="787395" cy="384401"/>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898" b="1">
                <a:solidFill>
                  <a:srgbClr val="000000"/>
                </a:solidFill>
                <a:latin typeface="+mj-ea"/>
                <a:ea typeface="+mj-ea"/>
              </a:rPr>
              <a:t>(m,1)</a:t>
            </a:r>
            <a:endParaRPr kumimoji="1" lang="ko-KR" altLang="en-US" sz="1898" b="1">
              <a:solidFill>
                <a:srgbClr val="000000"/>
              </a:solidFill>
              <a:latin typeface="+mj-ea"/>
              <a:ea typeface="+mj-ea"/>
            </a:endParaRPr>
          </a:p>
        </p:txBody>
      </p:sp>
      <p:sp>
        <p:nvSpPr>
          <p:cNvPr id="78" name="TextBox 77">
            <a:extLst>
              <a:ext uri="{FF2B5EF4-FFF2-40B4-BE49-F238E27FC236}">
                <a16:creationId xmlns:a16="http://schemas.microsoft.com/office/drawing/2014/main" id="{75F06A36-43C5-4499-9549-82AB53095C5E}"/>
              </a:ext>
            </a:extLst>
          </p:cNvPr>
          <p:cNvSpPr txBox="1"/>
          <p:nvPr/>
        </p:nvSpPr>
        <p:spPr>
          <a:xfrm>
            <a:off x="3044166" y="2809304"/>
            <a:ext cx="2501006" cy="384401"/>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898" b="1">
                <a:solidFill>
                  <a:srgbClr val="000000"/>
                </a:solidFill>
                <a:latin typeface="+mj-ea"/>
                <a:ea typeface="+mj-ea"/>
              </a:rPr>
              <a:t>(1,m)(m, k) =&gt; (1,k)</a:t>
            </a:r>
            <a:endParaRPr kumimoji="1" lang="ko-KR" altLang="en-US" sz="1898" b="1">
              <a:solidFill>
                <a:srgbClr val="000000"/>
              </a:solidFill>
              <a:latin typeface="+mj-ea"/>
              <a:ea typeface="+mj-ea"/>
            </a:endParaRPr>
          </a:p>
        </p:txBody>
      </p:sp>
      <p:sp>
        <p:nvSpPr>
          <p:cNvPr id="4" name="직사각형 3">
            <a:extLst>
              <a:ext uri="{FF2B5EF4-FFF2-40B4-BE49-F238E27FC236}">
                <a16:creationId xmlns:a16="http://schemas.microsoft.com/office/drawing/2014/main" id="{4D6D4165-435F-4C44-A073-FEC8EFB8E383}"/>
              </a:ext>
            </a:extLst>
          </p:cNvPr>
          <p:cNvSpPr/>
          <p:nvPr/>
        </p:nvSpPr>
        <p:spPr>
          <a:xfrm>
            <a:off x="6553247" y="2573262"/>
            <a:ext cx="244322" cy="2443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3C338291-2403-46DA-8D2A-7CAC2DF10AA2}"/>
              </a:ext>
            </a:extLst>
          </p:cNvPr>
          <p:cNvSpPr/>
          <p:nvPr/>
        </p:nvSpPr>
        <p:spPr>
          <a:xfrm>
            <a:off x="7050526" y="2573262"/>
            <a:ext cx="244322" cy="2443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53EB06D8-12B4-4324-A81D-E8A9C1079EBD}"/>
              </a:ext>
            </a:extLst>
          </p:cNvPr>
          <p:cNvSpPr/>
          <p:nvPr/>
        </p:nvSpPr>
        <p:spPr>
          <a:xfrm>
            <a:off x="7303483" y="2573262"/>
            <a:ext cx="244322" cy="2443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7A0B0E41-3295-4E9A-B4AA-0A7107716B3C}"/>
              </a:ext>
            </a:extLst>
          </p:cNvPr>
          <p:cNvSpPr/>
          <p:nvPr/>
        </p:nvSpPr>
        <p:spPr>
          <a:xfrm>
            <a:off x="7560185" y="2573262"/>
            <a:ext cx="244322" cy="2443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21E7304B-DD22-48BD-A316-23B06F275933}"/>
              </a:ext>
            </a:extLst>
          </p:cNvPr>
          <p:cNvSpPr/>
          <p:nvPr/>
        </p:nvSpPr>
        <p:spPr>
          <a:xfrm>
            <a:off x="6799677" y="2573262"/>
            <a:ext cx="244322" cy="2443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869B091F-0A43-4A34-A946-6097FD85B7A4}"/>
              </a:ext>
            </a:extLst>
          </p:cNvPr>
          <p:cNvSpPr/>
          <p:nvPr/>
        </p:nvSpPr>
        <p:spPr>
          <a:xfrm>
            <a:off x="8176399" y="2101194"/>
            <a:ext cx="244322" cy="2443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EA8E6248-EC76-4A90-B021-04C1E7ECCA90}"/>
              </a:ext>
            </a:extLst>
          </p:cNvPr>
          <p:cNvSpPr/>
          <p:nvPr/>
        </p:nvSpPr>
        <p:spPr>
          <a:xfrm>
            <a:off x="8176399" y="2353580"/>
            <a:ext cx="244322" cy="2443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423B3A80-EFE9-46D4-8F4F-4484FBD54AC5}"/>
              </a:ext>
            </a:extLst>
          </p:cNvPr>
          <p:cNvSpPr/>
          <p:nvPr/>
        </p:nvSpPr>
        <p:spPr>
          <a:xfrm>
            <a:off x="8176399" y="2605965"/>
            <a:ext cx="244322" cy="2443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ED075372-49F0-4B73-8C6B-B4856038F130}"/>
              </a:ext>
            </a:extLst>
          </p:cNvPr>
          <p:cNvSpPr/>
          <p:nvPr/>
        </p:nvSpPr>
        <p:spPr>
          <a:xfrm>
            <a:off x="8176399" y="2858351"/>
            <a:ext cx="244322" cy="2443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927F48AF-B128-4F24-949F-08EDE97298E5}"/>
              </a:ext>
            </a:extLst>
          </p:cNvPr>
          <p:cNvSpPr/>
          <p:nvPr/>
        </p:nvSpPr>
        <p:spPr>
          <a:xfrm>
            <a:off x="8176399" y="3110737"/>
            <a:ext cx="244322" cy="2443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D1A3FC82-982F-43B8-8232-C3D218B6FFD9}"/>
              </a:ext>
            </a:extLst>
          </p:cNvPr>
          <p:cNvSpPr/>
          <p:nvPr/>
        </p:nvSpPr>
        <p:spPr>
          <a:xfrm>
            <a:off x="8416693" y="2103256"/>
            <a:ext cx="244322" cy="2443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1C25BD8A-F1BE-4DAF-94C0-A6F44F806509}"/>
              </a:ext>
            </a:extLst>
          </p:cNvPr>
          <p:cNvSpPr/>
          <p:nvPr/>
        </p:nvSpPr>
        <p:spPr>
          <a:xfrm>
            <a:off x="8416693" y="2355641"/>
            <a:ext cx="244322" cy="2443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C2EDC362-0268-41CC-A3B1-051902737AC7}"/>
              </a:ext>
            </a:extLst>
          </p:cNvPr>
          <p:cNvSpPr/>
          <p:nvPr/>
        </p:nvSpPr>
        <p:spPr>
          <a:xfrm>
            <a:off x="8416693" y="2608027"/>
            <a:ext cx="244322" cy="2443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6206C17B-89C0-4E9F-AC14-EE480DC39DC9}"/>
              </a:ext>
            </a:extLst>
          </p:cNvPr>
          <p:cNvSpPr/>
          <p:nvPr/>
        </p:nvSpPr>
        <p:spPr>
          <a:xfrm>
            <a:off x="8416693" y="2860413"/>
            <a:ext cx="244322" cy="2443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FB83A0DF-3194-4DB5-9E24-39F87118BFD0}"/>
              </a:ext>
            </a:extLst>
          </p:cNvPr>
          <p:cNvSpPr/>
          <p:nvPr/>
        </p:nvSpPr>
        <p:spPr>
          <a:xfrm>
            <a:off x="8416693" y="3112798"/>
            <a:ext cx="244322" cy="2443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6" name="직선 화살표 연결선 5">
            <a:extLst>
              <a:ext uri="{FF2B5EF4-FFF2-40B4-BE49-F238E27FC236}">
                <a16:creationId xmlns:a16="http://schemas.microsoft.com/office/drawing/2014/main" id="{9464A54C-DDE9-4724-9ED4-4B0222772B0F}"/>
              </a:ext>
            </a:extLst>
          </p:cNvPr>
          <p:cNvCxnSpPr/>
          <p:nvPr/>
        </p:nvCxnSpPr>
        <p:spPr>
          <a:xfrm>
            <a:off x="8299389" y="2059069"/>
            <a:ext cx="0" cy="13839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3" name="직사각형 102">
            <a:extLst>
              <a:ext uri="{FF2B5EF4-FFF2-40B4-BE49-F238E27FC236}">
                <a16:creationId xmlns:a16="http://schemas.microsoft.com/office/drawing/2014/main" id="{F1AD4F51-0689-46A9-B9DF-0930CCF743A5}"/>
              </a:ext>
            </a:extLst>
          </p:cNvPr>
          <p:cNvSpPr/>
          <p:nvPr/>
        </p:nvSpPr>
        <p:spPr>
          <a:xfrm>
            <a:off x="8187551" y="3449025"/>
            <a:ext cx="244322" cy="2443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B60C4856-990F-44B0-A38B-17B387132CBC}"/>
              </a:ext>
            </a:extLst>
          </p:cNvPr>
          <p:cNvSpPr/>
          <p:nvPr/>
        </p:nvSpPr>
        <p:spPr>
          <a:xfrm>
            <a:off x="8427846" y="3449025"/>
            <a:ext cx="244322" cy="2443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05" name="직선 화살표 연결선 104">
            <a:extLst>
              <a:ext uri="{FF2B5EF4-FFF2-40B4-BE49-F238E27FC236}">
                <a16:creationId xmlns:a16="http://schemas.microsoft.com/office/drawing/2014/main" id="{50E4F86A-8FF0-43DB-898A-D36B9905FE30}"/>
              </a:ext>
            </a:extLst>
          </p:cNvPr>
          <p:cNvCxnSpPr/>
          <p:nvPr/>
        </p:nvCxnSpPr>
        <p:spPr>
          <a:xfrm>
            <a:off x="8544218" y="2059069"/>
            <a:ext cx="0" cy="13839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6" name="TextBox 105">
            <a:extLst>
              <a:ext uri="{FF2B5EF4-FFF2-40B4-BE49-F238E27FC236}">
                <a16:creationId xmlns:a16="http://schemas.microsoft.com/office/drawing/2014/main" id="{1075DB6F-A9F4-441D-9A02-71FC709F69C6}"/>
              </a:ext>
            </a:extLst>
          </p:cNvPr>
          <p:cNvSpPr txBox="1"/>
          <p:nvPr/>
        </p:nvSpPr>
        <p:spPr>
          <a:xfrm>
            <a:off x="6498850" y="3892251"/>
            <a:ext cx="3264035" cy="384401"/>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898" b="1">
                <a:solidFill>
                  <a:srgbClr val="3399FF"/>
                </a:solidFill>
                <a:latin typeface="+mj-ea"/>
                <a:ea typeface="+mj-ea"/>
              </a:rPr>
              <a:t>b1_grad=np.sum(E,axis=0)</a:t>
            </a:r>
            <a:endParaRPr kumimoji="1" lang="ko-KR" altLang="en-US" sz="1898" b="1">
              <a:solidFill>
                <a:srgbClr val="3399FF"/>
              </a:solidFill>
              <a:latin typeface="+mj-ea"/>
              <a:ea typeface="+mj-ea"/>
            </a:endParaRPr>
          </a:p>
        </p:txBody>
      </p:sp>
      <p:sp>
        <p:nvSpPr>
          <p:cNvPr id="5" name="텍스트 개체 틀 4">
            <a:extLst>
              <a:ext uri="{FF2B5EF4-FFF2-40B4-BE49-F238E27FC236}">
                <a16:creationId xmlns:a16="http://schemas.microsoft.com/office/drawing/2014/main" id="{4D4DB1D4-E426-4015-872C-6BE4CC8DF565}"/>
              </a:ext>
            </a:extLst>
          </p:cNvPr>
          <p:cNvSpPr>
            <a:spLocks noGrp="1"/>
          </p:cNvSpPr>
          <p:nvPr>
            <p:ph type="body" sz="quarter" idx="19"/>
          </p:nvPr>
        </p:nvSpPr>
        <p:spPr/>
        <p:txBody>
          <a:bodyPr/>
          <a:lstStyle/>
          <a:p>
            <a:r>
              <a:rPr lang="ko-KR" altLang="en-US" sz="2400" b="1">
                <a:solidFill>
                  <a:srgbClr val="000000"/>
                </a:solidFill>
              </a:rPr>
              <a:t>다층 신경망 </a:t>
            </a:r>
            <a:r>
              <a:rPr lang="en-US" altLang="ko-KR" sz="2400" b="1">
                <a:solidFill>
                  <a:srgbClr val="000000"/>
                </a:solidFill>
              </a:rPr>
              <a:t>backprop </a:t>
            </a:r>
            <a:r>
              <a:rPr lang="ko-KR" altLang="en-US" sz="2400" b="1">
                <a:solidFill>
                  <a:srgbClr val="000000"/>
                </a:solidFill>
              </a:rPr>
              <a:t>이해</a:t>
            </a:r>
            <a:endParaRPr lang="ko-KR" altLang="en-US"/>
          </a:p>
        </p:txBody>
      </p:sp>
      <p:sp>
        <p:nvSpPr>
          <p:cNvPr id="8" name="텍스트 개체 틀 6">
            <a:extLst>
              <a:ext uri="{FF2B5EF4-FFF2-40B4-BE49-F238E27FC236}">
                <a16:creationId xmlns:a16="http://schemas.microsoft.com/office/drawing/2014/main" id="{F0E56709-3714-49C9-99F4-CB32583E586C}"/>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1992706303"/>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extBox 40">
            <a:extLst>
              <a:ext uri="{FF2B5EF4-FFF2-40B4-BE49-F238E27FC236}">
                <a16:creationId xmlns:a16="http://schemas.microsoft.com/office/drawing/2014/main" id="{7EB59C57-7456-46BB-BFE9-6F9B29CEB6E9}"/>
              </a:ext>
            </a:extLst>
          </p:cNvPr>
          <p:cNvSpPr txBox="1"/>
          <p:nvPr/>
        </p:nvSpPr>
        <p:spPr>
          <a:xfrm>
            <a:off x="545053" y="881821"/>
            <a:ext cx="6397200" cy="400110"/>
          </a:xfrm>
          <a:prstGeom prst="rect">
            <a:avLst/>
          </a:prstGeom>
          <a:noFill/>
        </p:spPr>
        <p:txBody>
          <a:bodyPr wrap="none" rtlCol="0">
            <a:spAutoFit/>
          </a:bodyPr>
          <a:lstStyle/>
          <a:p>
            <a:pPr defTabSz="867583" fontAlgn="base" latinLnBrk="1">
              <a:spcBef>
                <a:spcPct val="0"/>
              </a:spcBef>
              <a:spcAft>
                <a:spcPct val="0"/>
              </a:spcAft>
              <a:defRPr/>
            </a:pPr>
            <a:r>
              <a:rPr kumimoji="1" lang="en-US" altLang="ko-KR" sz="2000" b="1">
                <a:solidFill>
                  <a:srgbClr val="000000"/>
                </a:solidFill>
                <a:latin typeface="+mj-ea"/>
                <a:ea typeface="+mj-ea"/>
              </a:rPr>
              <a:t>SingleLayer </a:t>
            </a:r>
            <a:r>
              <a:rPr kumimoji="1" lang="ko-KR" altLang="en-US" sz="2000" b="1">
                <a:solidFill>
                  <a:srgbClr val="000000"/>
                </a:solidFill>
                <a:latin typeface="+mj-ea"/>
                <a:ea typeface="+mj-ea"/>
              </a:rPr>
              <a:t>클래스를 상속한  </a:t>
            </a:r>
            <a:r>
              <a:rPr kumimoji="1" lang="en-US" altLang="ko-KR" sz="2000" b="1">
                <a:solidFill>
                  <a:srgbClr val="000000"/>
                </a:solidFill>
                <a:latin typeface="+mj-ea"/>
                <a:ea typeface="+mj-ea"/>
              </a:rPr>
              <a:t>DualLayer </a:t>
            </a:r>
            <a:r>
              <a:rPr kumimoji="1" lang="ko-KR" altLang="en-US" sz="2000" b="1">
                <a:solidFill>
                  <a:srgbClr val="000000"/>
                </a:solidFill>
                <a:latin typeface="+mj-ea"/>
                <a:ea typeface="+mj-ea"/>
              </a:rPr>
              <a:t>클래스 구현</a:t>
            </a:r>
          </a:p>
        </p:txBody>
      </p:sp>
      <p:sp>
        <p:nvSpPr>
          <p:cNvPr id="69" name="직사각형 68">
            <a:extLst>
              <a:ext uri="{FF2B5EF4-FFF2-40B4-BE49-F238E27FC236}">
                <a16:creationId xmlns:a16="http://schemas.microsoft.com/office/drawing/2014/main" id="{AEBF12F5-8557-49B6-A8D7-F6EF2347E684}"/>
              </a:ext>
            </a:extLst>
          </p:cNvPr>
          <p:cNvSpPr/>
          <p:nvPr/>
        </p:nvSpPr>
        <p:spPr>
          <a:xfrm>
            <a:off x="807436" y="1748968"/>
            <a:ext cx="8193181" cy="3539430"/>
          </a:xfrm>
          <a:prstGeom prst="rect">
            <a:avLst/>
          </a:prstGeom>
          <a:solidFill>
            <a:srgbClr val="E2E2F6"/>
          </a:solidFill>
        </p:spPr>
        <p:txBody>
          <a:bodyPr wrap="square">
            <a:spAutoFit/>
          </a:bodyPr>
          <a:lstStyle/>
          <a:p>
            <a:r>
              <a:rPr lang="pl-PL" altLang="ko-KR" sz="1600">
                <a:latin typeface="Consolas" panose="020B0609020204030204" pitchFamily="49" charset="0"/>
              </a:rPr>
              <a:t>class DualLayer(SingleLayer):</a:t>
            </a:r>
          </a:p>
          <a:p>
            <a:r>
              <a:rPr lang="pl-PL" altLang="ko-KR" sz="1600">
                <a:latin typeface="Consolas" panose="020B0609020204030204" pitchFamily="49" charset="0"/>
              </a:rPr>
              <a:t>    </a:t>
            </a:r>
          </a:p>
          <a:p>
            <a:r>
              <a:rPr lang="pl-PL" altLang="ko-KR" sz="1600">
                <a:latin typeface="Consolas" panose="020B0609020204030204" pitchFamily="49" charset="0"/>
              </a:rPr>
              <a:t>    def __init__(self, units=10, learning_rate=0.1, l1=0, l2=0):</a:t>
            </a:r>
          </a:p>
          <a:p>
            <a:r>
              <a:rPr lang="pl-PL" altLang="ko-KR" sz="1600">
                <a:latin typeface="Consolas" panose="020B0609020204030204" pitchFamily="49" charset="0"/>
              </a:rPr>
              <a:t>        self.units = units         # </a:t>
            </a:r>
            <a:r>
              <a:rPr lang="ko-KR" altLang="en-US" sz="1600">
                <a:latin typeface="Consolas" panose="020B0609020204030204" pitchFamily="49" charset="0"/>
              </a:rPr>
              <a:t>은닉층의 뉴런 개수</a:t>
            </a:r>
          </a:p>
          <a:p>
            <a:r>
              <a:rPr lang="ko-KR" altLang="en-US" sz="1600">
                <a:latin typeface="Consolas" panose="020B0609020204030204" pitchFamily="49" charset="0"/>
              </a:rPr>
              <a:t>        </a:t>
            </a:r>
            <a:r>
              <a:rPr lang="pl-PL" altLang="ko-KR" sz="1600">
                <a:latin typeface="Consolas" panose="020B0609020204030204" pitchFamily="49" charset="0"/>
              </a:rPr>
              <a:t>self.w1 = None             # </a:t>
            </a:r>
            <a:r>
              <a:rPr lang="ko-KR" altLang="en-US" sz="1600">
                <a:latin typeface="Consolas" panose="020B0609020204030204" pitchFamily="49" charset="0"/>
              </a:rPr>
              <a:t>은닉층의 가중치</a:t>
            </a:r>
          </a:p>
          <a:p>
            <a:r>
              <a:rPr lang="ko-KR" altLang="en-US" sz="1600">
                <a:latin typeface="Consolas" panose="020B0609020204030204" pitchFamily="49" charset="0"/>
              </a:rPr>
              <a:t>        </a:t>
            </a:r>
            <a:r>
              <a:rPr lang="pl-PL" altLang="ko-KR" sz="1600">
                <a:latin typeface="Consolas" panose="020B0609020204030204" pitchFamily="49" charset="0"/>
              </a:rPr>
              <a:t>self.b1 = None             # </a:t>
            </a:r>
            <a:r>
              <a:rPr lang="ko-KR" altLang="en-US" sz="1600">
                <a:latin typeface="Consolas" panose="020B0609020204030204" pitchFamily="49" charset="0"/>
              </a:rPr>
              <a:t>은닉층의 절편</a:t>
            </a:r>
          </a:p>
          <a:p>
            <a:r>
              <a:rPr lang="ko-KR" altLang="en-US" sz="1600">
                <a:latin typeface="Consolas" panose="020B0609020204030204" pitchFamily="49" charset="0"/>
              </a:rPr>
              <a:t>        </a:t>
            </a:r>
            <a:r>
              <a:rPr lang="pl-PL" altLang="ko-KR" sz="1600">
                <a:latin typeface="Consolas" panose="020B0609020204030204" pitchFamily="49" charset="0"/>
              </a:rPr>
              <a:t>self.w2 = None             # </a:t>
            </a:r>
            <a:r>
              <a:rPr lang="ko-KR" altLang="en-US" sz="1600">
                <a:latin typeface="Consolas" panose="020B0609020204030204" pitchFamily="49" charset="0"/>
              </a:rPr>
              <a:t>출력층의 가중치</a:t>
            </a:r>
          </a:p>
          <a:p>
            <a:r>
              <a:rPr lang="ko-KR" altLang="en-US" sz="1600">
                <a:latin typeface="Consolas" panose="020B0609020204030204" pitchFamily="49" charset="0"/>
              </a:rPr>
              <a:t>        </a:t>
            </a:r>
            <a:r>
              <a:rPr lang="pl-PL" altLang="ko-KR" sz="1600">
                <a:latin typeface="Consolas" panose="020B0609020204030204" pitchFamily="49" charset="0"/>
              </a:rPr>
              <a:t>self.b2 = None             # </a:t>
            </a:r>
            <a:r>
              <a:rPr lang="ko-KR" altLang="en-US" sz="1600">
                <a:latin typeface="Consolas" panose="020B0609020204030204" pitchFamily="49" charset="0"/>
              </a:rPr>
              <a:t>출력층의 절편</a:t>
            </a:r>
          </a:p>
          <a:p>
            <a:r>
              <a:rPr lang="ko-KR" altLang="en-US" sz="1600">
                <a:latin typeface="Consolas" panose="020B0609020204030204" pitchFamily="49" charset="0"/>
              </a:rPr>
              <a:t>        </a:t>
            </a:r>
            <a:r>
              <a:rPr lang="pl-PL" altLang="ko-KR" sz="1600">
                <a:latin typeface="Consolas" panose="020B0609020204030204" pitchFamily="49" charset="0"/>
              </a:rPr>
              <a:t>self.a1 = None             # </a:t>
            </a:r>
            <a:r>
              <a:rPr lang="ko-KR" altLang="en-US" sz="1600">
                <a:latin typeface="Consolas" panose="020B0609020204030204" pitchFamily="49" charset="0"/>
              </a:rPr>
              <a:t>은닉층의 활성화 출력</a:t>
            </a:r>
          </a:p>
          <a:p>
            <a:r>
              <a:rPr lang="ko-KR" altLang="en-US" sz="1600">
                <a:latin typeface="Consolas" panose="020B0609020204030204" pitchFamily="49" charset="0"/>
              </a:rPr>
              <a:t>        </a:t>
            </a:r>
            <a:r>
              <a:rPr lang="pl-PL" altLang="ko-KR" sz="1600">
                <a:latin typeface="Consolas" panose="020B0609020204030204" pitchFamily="49" charset="0"/>
              </a:rPr>
              <a:t>self.losses = []           # </a:t>
            </a:r>
            <a:r>
              <a:rPr lang="ko-KR" altLang="en-US" sz="1600">
                <a:latin typeface="Consolas" panose="020B0609020204030204" pitchFamily="49" charset="0"/>
              </a:rPr>
              <a:t>훈련 손실</a:t>
            </a:r>
          </a:p>
          <a:p>
            <a:r>
              <a:rPr lang="ko-KR" altLang="en-US" sz="1600">
                <a:latin typeface="Consolas" panose="020B0609020204030204" pitchFamily="49" charset="0"/>
              </a:rPr>
              <a:t>        </a:t>
            </a:r>
            <a:r>
              <a:rPr lang="pl-PL" altLang="ko-KR" sz="1600">
                <a:latin typeface="Consolas" panose="020B0609020204030204" pitchFamily="49" charset="0"/>
              </a:rPr>
              <a:t>self.val_losses = []       # </a:t>
            </a:r>
            <a:r>
              <a:rPr lang="ko-KR" altLang="en-US" sz="1600">
                <a:latin typeface="Consolas" panose="020B0609020204030204" pitchFamily="49" charset="0"/>
              </a:rPr>
              <a:t>검증 손실</a:t>
            </a:r>
          </a:p>
          <a:p>
            <a:r>
              <a:rPr lang="ko-KR" altLang="en-US" sz="1600">
                <a:latin typeface="Consolas" panose="020B0609020204030204" pitchFamily="49" charset="0"/>
              </a:rPr>
              <a:t>        </a:t>
            </a:r>
            <a:r>
              <a:rPr lang="pl-PL" altLang="ko-KR" sz="1600">
                <a:latin typeface="Consolas" panose="020B0609020204030204" pitchFamily="49" charset="0"/>
              </a:rPr>
              <a:t>self.lr = learning_rate    # </a:t>
            </a:r>
            <a:r>
              <a:rPr lang="ko-KR" altLang="en-US" sz="1600">
                <a:latin typeface="Consolas" panose="020B0609020204030204" pitchFamily="49" charset="0"/>
              </a:rPr>
              <a:t>학습률</a:t>
            </a:r>
          </a:p>
          <a:p>
            <a:r>
              <a:rPr lang="ko-KR" altLang="en-US" sz="1600">
                <a:latin typeface="Consolas" panose="020B0609020204030204" pitchFamily="49" charset="0"/>
              </a:rPr>
              <a:t>        </a:t>
            </a:r>
            <a:r>
              <a:rPr lang="pl-PL" altLang="ko-KR" sz="1600">
                <a:latin typeface="Consolas" panose="020B0609020204030204" pitchFamily="49" charset="0"/>
              </a:rPr>
              <a:t>self.l1 = l1               # L1 </a:t>
            </a:r>
            <a:r>
              <a:rPr lang="ko-KR" altLang="en-US" sz="1600">
                <a:latin typeface="Consolas" panose="020B0609020204030204" pitchFamily="49" charset="0"/>
              </a:rPr>
              <a:t>손실 하이퍼파라미터</a:t>
            </a:r>
          </a:p>
          <a:p>
            <a:r>
              <a:rPr lang="ko-KR" altLang="en-US" sz="1600">
                <a:latin typeface="Consolas" panose="020B0609020204030204" pitchFamily="49" charset="0"/>
              </a:rPr>
              <a:t>        </a:t>
            </a:r>
            <a:r>
              <a:rPr lang="pl-PL" altLang="ko-KR" sz="1600">
                <a:latin typeface="Consolas" panose="020B0609020204030204" pitchFamily="49" charset="0"/>
              </a:rPr>
              <a:t>self.l2 = l2               # L2 </a:t>
            </a:r>
            <a:r>
              <a:rPr lang="ko-KR" altLang="en-US" sz="1600">
                <a:latin typeface="Consolas" panose="020B0609020204030204" pitchFamily="49" charset="0"/>
              </a:rPr>
              <a:t>손실 하이퍼파라미터</a:t>
            </a:r>
          </a:p>
        </p:txBody>
      </p:sp>
      <p:sp>
        <p:nvSpPr>
          <p:cNvPr id="73" name="TextBox 72">
            <a:extLst>
              <a:ext uri="{FF2B5EF4-FFF2-40B4-BE49-F238E27FC236}">
                <a16:creationId xmlns:a16="http://schemas.microsoft.com/office/drawing/2014/main" id="{660DCD0E-862A-4F54-9B23-87E5887B905B}"/>
              </a:ext>
            </a:extLst>
          </p:cNvPr>
          <p:cNvSpPr txBox="1"/>
          <p:nvPr/>
        </p:nvSpPr>
        <p:spPr>
          <a:xfrm>
            <a:off x="713281" y="5553236"/>
            <a:ext cx="8479437" cy="617990"/>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708" b="1">
                <a:solidFill>
                  <a:srgbClr val="000000"/>
                </a:solidFill>
                <a:latin typeface="+mj-ea"/>
                <a:ea typeface="+mj-ea"/>
              </a:rPr>
              <a:t>DualLayer</a:t>
            </a:r>
            <a:r>
              <a:rPr kumimoji="1" lang="ko-KR" altLang="en-US" sz="1708" b="1">
                <a:solidFill>
                  <a:srgbClr val="000000"/>
                </a:solidFill>
                <a:latin typeface="+mj-ea"/>
                <a:ea typeface="+mj-ea"/>
              </a:rPr>
              <a:t>는 은닉층과 출력층의 가중치와 절편을 각각 </a:t>
            </a:r>
            <a:r>
              <a:rPr kumimoji="1" lang="en-US" altLang="ko-KR" sz="1708" b="1">
                <a:solidFill>
                  <a:srgbClr val="000000"/>
                </a:solidFill>
                <a:latin typeface="+mj-ea"/>
                <a:ea typeface="+mj-ea"/>
              </a:rPr>
              <a:t>w1,b1 </a:t>
            </a:r>
            <a:r>
              <a:rPr kumimoji="1" lang="ko-KR" altLang="en-US" sz="1708" b="1">
                <a:solidFill>
                  <a:srgbClr val="000000"/>
                </a:solidFill>
                <a:latin typeface="+mj-ea"/>
                <a:ea typeface="+mj-ea"/>
              </a:rPr>
              <a:t>과 </a:t>
            </a:r>
            <a:r>
              <a:rPr kumimoji="1" lang="en-US" altLang="ko-KR" sz="1708" b="1">
                <a:solidFill>
                  <a:srgbClr val="000000"/>
                </a:solidFill>
                <a:latin typeface="+mj-ea"/>
                <a:ea typeface="+mj-ea"/>
              </a:rPr>
              <a:t>w2,b2</a:t>
            </a:r>
            <a:r>
              <a:rPr kumimoji="1" lang="ko-KR" altLang="en-US" sz="1708" b="1">
                <a:solidFill>
                  <a:srgbClr val="000000"/>
                </a:solidFill>
                <a:latin typeface="+mj-ea"/>
                <a:ea typeface="+mj-ea"/>
              </a:rPr>
              <a:t>에 저장한다</a:t>
            </a:r>
            <a:r>
              <a:rPr kumimoji="1" lang="en-US" altLang="ko-KR" sz="1708" b="1">
                <a:solidFill>
                  <a:srgbClr val="000000"/>
                </a:solidFill>
                <a:latin typeface="+mj-ea"/>
                <a:ea typeface="+mj-ea"/>
              </a:rPr>
              <a:t>.</a:t>
            </a:r>
          </a:p>
          <a:p>
            <a:pPr defTabSz="867583" fontAlgn="base" latinLnBrk="1">
              <a:spcBef>
                <a:spcPct val="0"/>
              </a:spcBef>
              <a:spcAft>
                <a:spcPct val="0"/>
              </a:spcAft>
              <a:defRPr/>
            </a:pPr>
            <a:r>
              <a:rPr kumimoji="1" lang="ko-KR" altLang="en-US" sz="1708" b="1">
                <a:solidFill>
                  <a:srgbClr val="000000"/>
                </a:solidFill>
                <a:latin typeface="+mj-ea"/>
                <a:ea typeface="+mj-ea"/>
              </a:rPr>
              <a:t>은닉층의 활성화 출력은 역방향을 계산할 때 필요하므로 </a:t>
            </a:r>
            <a:r>
              <a:rPr kumimoji="1" lang="en-US" altLang="ko-KR" sz="1708" b="1">
                <a:solidFill>
                  <a:srgbClr val="000000"/>
                </a:solidFill>
                <a:latin typeface="+mj-ea"/>
                <a:ea typeface="+mj-ea"/>
              </a:rPr>
              <a:t>a1</a:t>
            </a:r>
            <a:r>
              <a:rPr kumimoji="1" lang="ko-KR" altLang="en-US" sz="1708" b="1">
                <a:solidFill>
                  <a:srgbClr val="000000"/>
                </a:solidFill>
                <a:latin typeface="+mj-ea"/>
                <a:ea typeface="+mj-ea"/>
              </a:rPr>
              <a:t>변수에 저장한다</a:t>
            </a:r>
            <a:r>
              <a:rPr kumimoji="1" lang="en-US" altLang="ko-KR" sz="1708" b="1">
                <a:solidFill>
                  <a:srgbClr val="000000"/>
                </a:solidFill>
                <a:latin typeface="+mj-ea"/>
                <a:ea typeface="+mj-ea"/>
              </a:rPr>
              <a:t>.</a:t>
            </a:r>
          </a:p>
        </p:txBody>
      </p:sp>
      <p:sp>
        <p:nvSpPr>
          <p:cNvPr id="2" name="텍스트 개체 틀 1">
            <a:extLst>
              <a:ext uri="{FF2B5EF4-FFF2-40B4-BE49-F238E27FC236}">
                <a16:creationId xmlns:a16="http://schemas.microsoft.com/office/drawing/2014/main" id="{1B26379C-FC81-42B3-B54E-EABC65F7E401}"/>
              </a:ext>
            </a:extLst>
          </p:cNvPr>
          <p:cNvSpPr>
            <a:spLocks noGrp="1"/>
          </p:cNvSpPr>
          <p:nvPr>
            <p:ph type="body" sz="quarter" idx="19"/>
          </p:nvPr>
        </p:nvSpPr>
        <p:spPr/>
        <p:txBody>
          <a:bodyPr/>
          <a:lstStyle/>
          <a:p>
            <a:r>
              <a:rPr lang="ko-KR" altLang="en-US"/>
              <a:t>다층 신경망 구현</a:t>
            </a:r>
          </a:p>
        </p:txBody>
      </p:sp>
      <p:sp>
        <p:nvSpPr>
          <p:cNvPr id="4" name="텍스트 개체 틀 6">
            <a:extLst>
              <a:ext uri="{FF2B5EF4-FFF2-40B4-BE49-F238E27FC236}">
                <a16:creationId xmlns:a16="http://schemas.microsoft.com/office/drawing/2014/main" id="{1E4E9C68-E721-4232-AE34-9D360D334F75}"/>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1178028886"/>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extBox 40">
            <a:extLst>
              <a:ext uri="{FF2B5EF4-FFF2-40B4-BE49-F238E27FC236}">
                <a16:creationId xmlns:a16="http://schemas.microsoft.com/office/drawing/2014/main" id="{7EB59C57-7456-46BB-BFE9-6F9B29CEB6E9}"/>
              </a:ext>
            </a:extLst>
          </p:cNvPr>
          <p:cNvSpPr txBox="1"/>
          <p:nvPr/>
        </p:nvSpPr>
        <p:spPr>
          <a:xfrm>
            <a:off x="547243" y="734340"/>
            <a:ext cx="2462725" cy="400110"/>
          </a:xfrm>
          <a:prstGeom prst="rect">
            <a:avLst/>
          </a:prstGeom>
          <a:noFill/>
        </p:spPr>
        <p:txBody>
          <a:bodyPr wrap="none" rtlCol="0">
            <a:spAutoFit/>
          </a:bodyPr>
          <a:lstStyle/>
          <a:p>
            <a:pPr defTabSz="867583" fontAlgn="base" latinLnBrk="1">
              <a:spcBef>
                <a:spcPct val="0"/>
              </a:spcBef>
              <a:spcAft>
                <a:spcPct val="0"/>
              </a:spcAft>
              <a:defRPr/>
            </a:pPr>
            <a:r>
              <a:rPr kumimoji="1" lang="en-US" altLang="ko-KR" sz="2000" b="1">
                <a:solidFill>
                  <a:srgbClr val="000000"/>
                </a:solidFill>
                <a:latin typeface="+mj-ea"/>
                <a:ea typeface="+mj-ea"/>
              </a:rPr>
              <a:t>forpass() </a:t>
            </a:r>
            <a:r>
              <a:rPr kumimoji="1" lang="ko-KR" altLang="en-US" sz="2000" b="1">
                <a:solidFill>
                  <a:srgbClr val="000000"/>
                </a:solidFill>
                <a:latin typeface="+mj-ea"/>
                <a:ea typeface="+mj-ea"/>
              </a:rPr>
              <a:t>함수 수정</a:t>
            </a:r>
          </a:p>
        </p:txBody>
      </p:sp>
      <p:sp>
        <p:nvSpPr>
          <p:cNvPr id="69" name="직사각형 68">
            <a:extLst>
              <a:ext uri="{FF2B5EF4-FFF2-40B4-BE49-F238E27FC236}">
                <a16:creationId xmlns:a16="http://schemas.microsoft.com/office/drawing/2014/main" id="{AEBF12F5-8557-49B6-A8D7-F6EF2347E684}"/>
              </a:ext>
            </a:extLst>
          </p:cNvPr>
          <p:cNvSpPr/>
          <p:nvPr/>
        </p:nvSpPr>
        <p:spPr>
          <a:xfrm>
            <a:off x="817233" y="1272111"/>
            <a:ext cx="8193181" cy="2062103"/>
          </a:xfrm>
          <a:prstGeom prst="rect">
            <a:avLst/>
          </a:prstGeom>
          <a:solidFill>
            <a:srgbClr val="E2E2F6"/>
          </a:solidFill>
        </p:spPr>
        <p:txBody>
          <a:bodyPr wrap="square">
            <a:spAutoFit/>
          </a:bodyPr>
          <a:lstStyle/>
          <a:p>
            <a:r>
              <a:rPr lang="ko-KR" altLang="en-US" sz="1600">
                <a:latin typeface="Consolas" panose="020B0609020204030204" pitchFamily="49" charset="0"/>
              </a:rPr>
              <a:t> </a:t>
            </a:r>
            <a:r>
              <a:rPr lang="en-US" altLang="ko-KR" sz="1600">
                <a:latin typeface="Consolas" panose="020B0609020204030204" pitchFamily="49" charset="0"/>
              </a:rPr>
              <a:t>def forpass(self, x):</a:t>
            </a:r>
          </a:p>
          <a:p>
            <a:r>
              <a:rPr lang="en-US" altLang="ko-KR" sz="1600">
                <a:latin typeface="Consolas" panose="020B0609020204030204" pitchFamily="49" charset="0"/>
              </a:rPr>
              <a:t>        z1 = np.dot(x, self.w1) + self.b1        </a:t>
            </a:r>
          </a:p>
          <a:p>
            <a:r>
              <a:rPr lang="en-US" altLang="ko-KR" sz="1600">
                <a:latin typeface="Consolas" panose="020B0609020204030204" pitchFamily="49" charset="0"/>
              </a:rPr>
              <a:t>                                  # </a:t>
            </a:r>
            <a:r>
              <a:rPr lang="ko-KR" altLang="en-US" sz="1600">
                <a:latin typeface="Consolas" panose="020B0609020204030204" pitchFamily="49" charset="0"/>
              </a:rPr>
              <a:t>첫 번째 층의 선형 식을 계산합니다</a:t>
            </a:r>
          </a:p>
          <a:p>
            <a:r>
              <a:rPr lang="ko-KR" altLang="en-US" sz="1600">
                <a:latin typeface="Consolas" panose="020B0609020204030204" pitchFamily="49" charset="0"/>
              </a:rPr>
              <a:t>        </a:t>
            </a:r>
            <a:r>
              <a:rPr lang="en-US" altLang="ko-KR" sz="1600">
                <a:latin typeface="Consolas" panose="020B0609020204030204" pitchFamily="49" charset="0"/>
              </a:rPr>
              <a:t>self.a1 = self.activation(z1)            </a:t>
            </a:r>
          </a:p>
          <a:p>
            <a:r>
              <a:rPr lang="en-US" altLang="ko-KR" sz="1600">
                <a:latin typeface="Consolas" panose="020B0609020204030204" pitchFamily="49" charset="0"/>
              </a:rPr>
              <a:t>                                  # </a:t>
            </a:r>
            <a:r>
              <a:rPr lang="ko-KR" altLang="en-US" sz="1600">
                <a:latin typeface="Consolas" panose="020B0609020204030204" pitchFamily="49" charset="0"/>
              </a:rPr>
              <a:t>활성화 함수를 적용합니다</a:t>
            </a:r>
          </a:p>
          <a:p>
            <a:r>
              <a:rPr lang="ko-KR" altLang="en-US" sz="1600">
                <a:latin typeface="Consolas" panose="020B0609020204030204" pitchFamily="49" charset="0"/>
              </a:rPr>
              <a:t>        </a:t>
            </a:r>
            <a:r>
              <a:rPr lang="en-US" altLang="ko-KR" sz="1600">
                <a:latin typeface="Consolas" panose="020B0609020204030204" pitchFamily="49" charset="0"/>
              </a:rPr>
              <a:t>z2 = np.dot(self.a1, self.w2) + self.b2  </a:t>
            </a:r>
          </a:p>
          <a:p>
            <a:r>
              <a:rPr lang="en-US" altLang="ko-KR" sz="1600">
                <a:latin typeface="Consolas" panose="020B0609020204030204" pitchFamily="49" charset="0"/>
              </a:rPr>
              <a:t>                                  # </a:t>
            </a:r>
            <a:r>
              <a:rPr lang="ko-KR" altLang="en-US" sz="1600">
                <a:latin typeface="Consolas" panose="020B0609020204030204" pitchFamily="49" charset="0"/>
              </a:rPr>
              <a:t>두 번째 층의 선형 식을 계산합니다</a:t>
            </a:r>
            <a:r>
              <a:rPr lang="en-US" altLang="ko-KR" sz="1600">
                <a:latin typeface="Consolas" panose="020B0609020204030204" pitchFamily="49" charset="0"/>
              </a:rPr>
              <a:t>.</a:t>
            </a:r>
          </a:p>
          <a:p>
            <a:r>
              <a:rPr lang="en-US" altLang="ko-KR" sz="1600">
                <a:latin typeface="Consolas" panose="020B0609020204030204" pitchFamily="49" charset="0"/>
              </a:rPr>
              <a:t>        return z2</a:t>
            </a:r>
            <a:endParaRPr lang="ko-KR" altLang="en-US" sz="1600">
              <a:latin typeface="Consolas" panose="020B0609020204030204" pitchFamily="49" charset="0"/>
            </a:endParaRPr>
          </a:p>
        </p:txBody>
      </p:sp>
      <p:sp>
        <p:nvSpPr>
          <p:cNvPr id="73" name="TextBox 72">
            <a:extLst>
              <a:ext uri="{FF2B5EF4-FFF2-40B4-BE49-F238E27FC236}">
                <a16:creationId xmlns:a16="http://schemas.microsoft.com/office/drawing/2014/main" id="{660DCD0E-862A-4F54-9B23-87E5887B905B}"/>
              </a:ext>
            </a:extLst>
          </p:cNvPr>
          <p:cNvSpPr txBox="1"/>
          <p:nvPr/>
        </p:nvSpPr>
        <p:spPr>
          <a:xfrm>
            <a:off x="833288" y="3470180"/>
            <a:ext cx="8563947" cy="880819"/>
          </a:xfrm>
          <a:prstGeom prst="rect">
            <a:avLst/>
          </a:prstGeom>
          <a:noFill/>
        </p:spPr>
        <p:txBody>
          <a:bodyPr wrap="none" rtlCol="0">
            <a:spAutoFit/>
          </a:bodyPr>
          <a:lstStyle/>
          <a:p>
            <a:pPr defTabSz="867583" fontAlgn="base" latinLnBrk="1">
              <a:spcBef>
                <a:spcPct val="0"/>
              </a:spcBef>
              <a:spcAft>
                <a:spcPct val="0"/>
              </a:spcAft>
              <a:defRPr/>
            </a:pPr>
            <a:r>
              <a:rPr kumimoji="1" lang="ko-KR" altLang="en-US" sz="1708" b="1">
                <a:solidFill>
                  <a:srgbClr val="000000"/>
                </a:solidFill>
                <a:latin typeface="+mj-ea"/>
                <a:ea typeface="+mj-ea"/>
              </a:rPr>
              <a:t>은닉층의 활성화 함수를 통과한 </a:t>
            </a:r>
            <a:r>
              <a:rPr kumimoji="1" lang="en-US" altLang="ko-KR" sz="1708" b="1">
                <a:solidFill>
                  <a:srgbClr val="000000"/>
                </a:solidFill>
                <a:latin typeface="+mj-ea"/>
                <a:ea typeface="+mj-ea"/>
              </a:rPr>
              <a:t>a1</a:t>
            </a:r>
            <a:r>
              <a:rPr kumimoji="1" lang="ko-KR" altLang="en-US" sz="1708" b="1">
                <a:solidFill>
                  <a:srgbClr val="000000"/>
                </a:solidFill>
                <a:latin typeface="+mj-ea"/>
                <a:ea typeface="+mj-ea"/>
              </a:rPr>
              <a:t>과 출력층의 가중치 </a:t>
            </a:r>
            <a:r>
              <a:rPr kumimoji="1" lang="en-US" altLang="ko-KR" sz="1708" b="1">
                <a:solidFill>
                  <a:srgbClr val="000000"/>
                </a:solidFill>
                <a:latin typeface="+mj-ea"/>
                <a:ea typeface="+mj-ea"/>
              </a:rPr>
              <a:t>w2</a:t>
            </a:r>
            <a:r>
              <a:rPr kumimoji="1" lang="ko-KR" altLang="en-US" sz="1708" b="1">
                <a:solidFill>
                  <a:srgbClr val="000000"/>
                </a:solidFill>
                <a:latin typeface="+mj-ea"/>
                <a:ea typeface="+mj-ea"/>
              </a:rPr>
              <a:t>를 곱하고 </a:t>
            </a:r>
            <a:r>
              <a:rPr kumimoji="1" lang="en-US" altLang="ko-KR" sz="1708" b="1">
                <a:solidFill>
                  <a:srgbClr val="000000"/>
                </a:solidFill>
                <a:latin typeface="+mj-ea"/>
                <a:ea typeface="+mj-ea"/>
              </a:rPr>
              <a:t>b2</a:t>
            </a:r>
            <a:r>
              <a:rPr kumimoji="1" lang="ko-KR" altLang="en-US" sz="1708" b="1">
                <a:solidFill>
                  <a:srgbClr val="000000"/>
                </a:solidFill>
                <a:latin typeface="+mj-ea"/>
                <a:ea typeface="+mj-ea"/>
              </a:rPr>
              <a:t>를 더하여</a:t>
            </a:r>
            <a:endParaRPr kumimoji="1" lang="en-US" altLang="ko-KR" sz="1708" b="1">
              <a:solidFill>
                <a:srgbClr val="000000"/>
              </a:solidFill>
              <a:latin typeface="+mj-ea"/>
              <a:ea typeface="+mj-ea"/>
            </a:endParaRPr>
          </a:p>
          <a:p>
            <a:pPr defTabSz="867583" fontAlgn="base" latinLnBrk="1">
              <a:spcBef>
                <a:spcPct val="0"/>
              </a:spcBef>
              <a:spcAft>
                <a:spcPct val="0"/>
              </a:spcAft>
              <a:defRPr/>
            </a:pPr>
            <a:r>
              <a:rPr kumimoji="1" lang="ko-KR" altLang="en-US" sz="1708" b="1">
                <a:solidFill>
                  <a:srgbClr val="000000"/>
                </a:solidFill>
                <a:latin typeface="+mj-ea"/>
                <a:ea typeface="+mj-ea"/>
              </a:rPr>
              <a:t>최종 출력 </a:t>
            </a:r>
            <a:r>
              <a:rPr kumimoji="1" lang="en-US" altLang="ko-KR" sz="1708" b="1">
                <a:solidFill>
                  <a:srgbClr val="000000"/>
                </a:solidFill>
                <a:latin typeface="+mj-ea"/>
                <a:ea typeface="+mj-ea"/>
              </a:rPr>
              <a:t>z2</a:t>
            </a:r>
            <a:r>
              <a:rPr kumimoji="1" lang="ko-KR" altLang="en-US" sz="1708" b="1">
                <a:solidFill>
                  <a:srgbClr val="000000"/>
                </a:solidFill>
                <a:latin typeface="+mj-ea"/>
                <a:ea typeface="+mj-ea"/>
              </a:rPr>
              <a:t>를 반환한다</a:t>
            </a:r>
            <a:r>
              <a:rPr kumimoji="1" lang="en-US" altLang="ko-KR" sz="1708" b="1">
                <a:solidFill>
                  <a:srgbClr val="000000"/>
                </a:solidFill>
                <a:latin typeface="+mj-ea"/>
                <a:ea typeface="+mj-ea"/>
              </a:rPr>
              <a:t>.</a:t>
            </a:r>
          </a:p>
          <a:p>
            <a:pPr defTabSz="867583" fontAlgn="base" latinLnBrk="1">
              <a:spcBef>
                <a:spcPct val="0"/>
              </a:spcBef>
              <a:spcAft>
                <a:spcPct val="0"/>
              </a:spcAft>
              <a:defRPr/>
            </a:pPr>
            <a:r>
              <a:rPr kumimoji="1" lang="ko-KR" altLang="en-US" sz="1708" b="1">
                <a:solidFill>
                  <a:srgbClr val="000000"/>
                </a:solidFill>
                <a:latin typeface="+mj-ea"/>
                <a:ea typeface="+mj-ea"/>
              </a:rPr>
              <a:t>활정화 함수를 계산하는 </a:t>
            </a:r>
            <a:r>
              <a:rPr kumimoji="1" lang="en-US" altLang="ko-KR" sz="1708" b="1">
                <a:solidFill>
                  <a:srgbClr val="000000"/>
                </a:solidFill>
                <a:latin typeface="+mj-ea"/>
                <a:ea typeface="+mj-ea"/>
              </a:rPr>
              <a:t>activation()</a:t>
            </a:r>
            <a:r>
              <a:rPr lang="ko-KR" altLang="en-US" sz="1708" b="1">
                <a:solidFill>
                  <a:srgbClr val="000000"/>
                </a:solidFill>
                <a:latin typeface="+mj-ea"/>
                <a:ea typeface="+mj-ea"/>
              </a:rPr>
              <a:t> 함수는 </a:t>
            </a:r>
            <a:r>
              <a:rPr lang="en-US" altLang="ko-KR" sz="1708" b="1">
                <a:solidFill>
                  <a:srgbClr val="000000"/>
                </a:solidFill>
                <a:latin typeface="+mj-ea"/>
                <a:ea typeface="+mj-ea"/>
              </a:rPr>
              <a:t>SingleLayer </a:t>
            </a:r>
            <a:r>
              <a:rPr lang="ko-KR" altLang="en-US" sz="1708" b="1">
                <a:solidFill>
                  <a:srgbClr val="000000"/>
                </a:solidFill>
                <a:latin typeface="+mj-ea"/>
                <a:ea typeface="+mj-ea"/>
              </a:rPr>
              <a:t>클래스로 부터 상속 받는다</a:t>
            </a:r>
            <a:r>
              <a:rPr lang="en-US" altLang="ko-KR" sz="1708" b="1">
                <a:solidFill>
                  <a:srgbClr val="000000"/>
                </a:solidFill>
                <a:latin typeface="+mj-ea"/>
                <a:ea typeface="+mj-ea"/>
              </a:rPr>
              <a:t>.</a:t>
            </a:r>
            <a:endParaRPr kumimoji="1" lang="en-US" altLang="ko-KR" sz="1708" b="1">
              <a:solidFill>
                <a:srgbClr val="000000"/>
              </a:solidFill>
              <a:latin typeface="+mj-ea"/>
              <a:ea typeface="+mj-ea"/>
            </a:endParaRPr>
          </a:p>
        </p:txBody>
      </p:sp>
      <p:grpSp>
        <p:nvGrpSpPr>
          <p:cNvPr id="5" name="그룹 4">
            <a:extLst>
              <a:ext uri="{FF2B5EF4-FFF2-40B4-BE49-F238E27FC236}">
                <a16:creationId xmlns:a16="http://schemas.microsoft.com/office/drawing/2014/main" id="{882D6962-4471-4833-9521-51238975D427}"/>
              </a:ext>
            </a:extLst>
          </p:cNvPr>
          <p:cNvGrpSpPr/>
          <p:nvPr/>
        </p:nvGrpSpPr>
        <p:grpSpPr>
          <a:xfrm>
            <a:off x="1777778" y="4507365"/>
            <a:ext cx="5555703" cy="1956232"/>
            <a:chOff x="1570853" y="4638562"/>
            <a:chExt cx="5555703" cy="1956232"/>
          </a:xfrm>
        </p:grpSpPr>
        <p:sp>
          <p:nvSpPr>
            <p:cNvPr id="7" name="타원 6">
              <a:extLst>
                <a:ext uri="{FF2B5EF4-FFF2-40B4-BE49-F238E27FC236}">
                  <a16:creationId xmlns:a16="http://schemas.microsoft.com/office/drawing/2014/main" id="{E94EAD17-A972-46A1-8AC3-7EBE483FCC98}"/>
                </a:ext>
              </a:extLst>
            </p:cNvPr>
            <p:cNvSpPr/>
            <p:nvPr/>
          </p:nvSpPr>
          <p:spPr>
            <a:xfrm>
              <a:off x="4091171" y="5256411"/>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 name="타원 7">
              <a:extLst>
                <a:ext uri="{FF2B5EF4-FFF2-40B4-BE49-F238E27FC236}">
                  <a16:creationId xmlns:a16="http://schemas.microsoft.com/office/drawing/2014/main" id="{A2B7649A-7C62-47B9-9255-964FDA6BCA65}"/>
                </a:ext>
              </a:extLst>
            </p:cNvPr>
            <p:cNvSpPr/>
            <p:nvPr/>
          </p:nvSpPr>
          <p:spPr>
            <a:xfrm>
              <a:off x="2520841" y="5256411"/>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 name="타원 8">
              <a:extLst>
                <a:ext uri="{FF2B5EF4-FFF2-40B4-BE49-F238E27FC236}">
                  <a16:creationId xmlns:a16="http://schemas.microsoft.com/office/drawing/2014/main" id="{3EDC9CDF-8C94-4920-BFE4-0D000172A2EB}"/>
                </a:ext>
              </a:extLst>
            </p:cNvPr>
            <p:cNvSpPr/>
            <p:nvPr/>
          </p:nvSpPr>
          <p:spPr>
            <a:xfrm>
              <a:off x="5608862" y="5256411"/>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0" name="직선 화살표 연결선 9">
              <a:extLst>
                <a:ext uri="{FF2B5EF4-FFF2-40B4-BE49-F238E27FC236}">
                  <a16:creationId xmlns:a16="http://schemas.microsoft.com/office/drawing/2014/main" id="{548A1FCA-021F-410E-9F76-9A6ABFB709A6}"/>
                </a:ext>
              </a:extLst>
            </p:cNvPr>
            <p:cNvCxnSpPr>
              <a:cxnSpLocks/>
              <a:stCxn id="14" idx="3"/>
            </p:cNvCxnSpPr>
            <p:nvPr/>
          </p:nvCxnSpPr>
          <p:spPr>
            <a:xfrm flipV="1">
              <a:off x="1937620" y="5661301"/>
              <a:ext cx="579888" cy="361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직선 화살표 연결선 10">
              <a:extLst>
                <a:ext uri="{FF2B5EF4-FFF2-40B4-BE49-F238E27FC236}">
                  <a16:creationId xmlns:a16="http://schemas.microsoft.com/office/drawing/2014/main" id="{34E05543-E9E1-4DD1-BF21-6EC6DCAA87FA}"/>
                </a:ext>
              </a:extLst>
            </p:cNvPr>
            <p:cNvCxnSpPr>
              <a:cxnSpLocks/>
              <a:endCxn id="8" idx="1"/>
            </p:cNvCxnSpPr>
            <p:nvPr/>
          </p:nvCxnSpPr>
          <p:spPr>
            <a:xfrm>
              <a:off x="2265976" y="4989086"/>
              <a:ext cx="366937" cy="37939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직선 화살표 연결선 11">
              <a:extLst>
                <a:ext uri="{FF2B5EF4-FFF2-40B4-BE49-F238E27FC236}">
                  <a16:creationId xmlns:a16="http://schemas.microsoft.com/office/drawing/2014/main" id="{E01AA73B-4A58-4616-A56C-BFE7F07FAC6F}"/>
                </a:ext>
              </a:extLst>
            </p:cNvPr>
            <p:cNvCxnSpPr>
              <a:cxnSpLocks/>
              <a:endCxn id="8" idx="3"/>
            </p:cNvCxnSpPr>
            <p:nvPr/>
          </p:nvCxnSpPr>
          <p:spPr>
            <a:xfrm flipV="1">
              <a:off x="2258406" y="5909613"/>
              <a:ext cx="374506" cy="40527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8571260A-C8B1-4976-96A2-F79C503CA9F2}"/>
                    </a:ext>
                  </a:extLst>
                </p:cNvPr>
                <p:cNvSpPr txBox="1"/>
                <p:nvPr/>
              </p:nvSpPr>
              <p:spPr>
                <a:xfrm>
                  <a:off x="1886684" y="4638562"/>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W</m:t>
                            </m:r>
                          </m:e>
                          <m:sub>
                            <m:r>
                              <a:rPr lang="en-US" altLang="ko-KR" sz="1898" i="1">
                                <a:latin typeface="Cambria Math" panose="02040503050406030204" pitchFamily="18" charset="0"/>
                              </a:rPr>
                              <m:t>1</m:t>
                            </m:r>
                          </m:sub>
                        </m:sSub>
                      </m:oMath>
                    </m:oMathPara>
                  </a14:m>
                  <a:endParaRPr lang="ko-KR" altLang="en-US" sz="1898">
                    <a:latin typeface="Cambria Math" panose="02040503050406030204" pitchFamily="18" charset="0"/>
                  </a:endParaRPr>
                </a:p>
              </p:txBody>
            </p:sp>
          </mc:Choice>
          <mc:Fallback xmlns="">
            <p:sp>
              <p:nvSpPr>
                <p:cNvPr id="13" name="TextBox 12">
                  <a:extLst>
                    <a:ext uri="{FF2B5EF4-FFF2-40B4-BE49-F238E27FC236}">
                      <a16:creationId xmlns:a16="http://schemas.microsoft.com/office/drawing/2014/main" id="{8571260A-C8B1-4976-96A2-F79C503CA9F2}"/>
                    </a:ext>
                  </a:extLst>
                </p:cNvPr>
                <p:cNvSpPr txBox="1">
                  <a:spLocks noRot="1" noChangeAspect="1" noMove="1" noResize="1" noEditPoints="1" noAdjustHandles="1" noChangeArrowheads="1" noChangeShapeType="1" noTextEdit="1"/>
                </p:cNvSpPr>
                <p:nvPr/>
              </p:nvSpPr>
              <p:spPr>
                <a:xfrm>
                  <a:off x="1886684" y="4638562"/>
                  <a:ext cx="366767" cy="384401"/>
                </a:xfrm>
                <a:prstGeom prst="rect">
                  <a:avLst/>
                </a:prstGeom>
                <a:blipFill>
                  <a:blip r:embed="rId3"/>
                  <a:stretch>
                    <a:fillRect r="-21311"/>
                  </a:stretch>
                </a:blipFill>
              </p:spPr>
              <p:txBody>
                <a:bodyPr/>
                <a:lstStyle/>
                <a:p>
                  <a:r>
                    <a:rPr lang="ko-KR" altLang="en-US">
                      <a:noFill/>
                    </a:rPr>
                    <a:t> </a:t>
                  </a:r>
                </a:p>
              </p:txBody>
            </p:sp>
          </mc:Fallback>
        </mc:AlternateContent>
        <p:sp>
          <p:nvSpPr>
            <p:cNvPr id="14" name="TextBox 13">
              <a:extLst>
                <a:ext uri="{FF2B5EF4-FFF2-40B4-BE49-F238E27FC236}">
                  <a16:creationId xmlns:a16="http://schemas.microsoft.com/office/drawing/2014/main" id="{E742DEC5-48CE-40EB-8255-FD3AE3B63461}"/>
                </a:ext>
              </a:extLst>
            </p:cNvPr>
            <p:cNvSpPr txBox="1"/>
            <p:nvPr/>
          </p:nvSpPr>
          <p:spPr>
            <a:xfrm>
              <a:off x="1570853" y="5472714"/>
              <a:ext cx="366767" cy="384401"/>
            </a:xfrm>
            <a:prstGeom prst="rect">
              <a:avLst/>
            </a:prstGeom>
            <a:noFill/>
          </p:spPr>
          <p:txBody>
            <a:bodyPr wrap="square" rtlCol="0">
              <a:spAutoFit/>
            </a:bodyPr>
            <a:lstStyle/>
            <a:p>
              <a:pPr algn="l"/>
              <a:r>
                <a:rPr lang="en-US" altLang="ko-KR" sz="1898">
                  <a:latin typeface="Cambria Math" panose="02040503050406030204" pitchFamily="18" charset="0"/>
                </a:rPr>
                <a:t>X</a:t>
              </a:r>
              <a:endParaRPr lang="ko-KR" altLang="en-US" sz="1898">
                <a:latin typeface="Cambria Math" panose="02040503050406030204" pitchFamily="18" charset="0"/>
              </a:endParaRP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1C0E98E8-0955-4757-8AA6-2EACF4BDE4D8}"/>
                    </a:ext>
                  </a:extLst>
                </p:cNvPr>
                <p:cNvSpPr txBox="1"/>
                <p:nvPr/>
              </p:nvSpPr>
              <p:spPr>
                <a:xfrm>
                  <a:off x="1937620" y="6178639"/>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b</m:t>
                            </m:r>
                          </m:e>
                          <m:sub>
                            <m:r>
                              <a:rPr lang="en-US" altLang="ko-KR" sz="1898" i="1">
                                <a:latin typeface="Cambria Math" panose="02040503050406030204" pitchFamily="18" charset="0"/>
                              </a:rPr>
                              <m:t>1</m:t>
                            </m:r>
                          </m:sub>
                        </m:sSub>
                      </m:oMath>
                    </m:oMathPara>
                  </a14:m>
                  <a:endParaRPr lang="ko-KR" altLang="en-US" sz="1898">
                    <a:latin typeface="Cambria Math" panose="02040503050406030204" pitchFamily="18" charset="0"/>
                  </a:endParaRPr>
                </a:p>
              </p:txBody>
            </p:sp>
          </mc:Choice>
          <mc:Fallback xmlns="">
            <p:sp>
              <p:nvSpPr>
                <p:cNvPr id="15" name="TextBox 14">
                  <a:extLst>
                    <a:ext uri="{FF2B5EF4-FFF2-40B4-BE49-F238E27FC236}">
                      <a16:creationId xmlns:a16="http://schemas.microsoft.com/office/drawing/2014/main" id="{1C0E98E8-0955-4757-8AA6-2EACF4BDE4D8}"/>
                    </a:ext>
                  </a:extLst>
                </p:cNvPr>
                <p:cNvSpPr txBox="1">
                  <a:spLocks noRot="1" noChangeAspect="1" noMove="1" noResize="1" noEditPoints="1" noAdjustHandles="1" noChangeArrowheads="1" noChangeShapeType="1" noTextEdit="1"/>
                </p:cNvSpPr>
                <p:nvPr/>
              </p:nvSpPr>
              <p:spPr>
                <a:xfrm>
                  <a:off x="1937620" y="6178639"/>
                  <a:ext cx="366767" cy="384401"/>
                </a:xfrm>
                <a:prstGeom prst="rect">
                  <a:avLst/>
                </a:prstGeom>
                <a:blipFill>
                  <a:blip r:embed="rId4"/>
                  <a:stretch>
                    <a:fillRect r="-3333"/>
                  </a:stretch>
                </a:blipFill>
              </p:spPr>
              <p:txBody>
                <a:bodyPr/>
                <a:lstStyle/>
                <a:p>
                  <a:r>
                    <a:rPr lang="ko-KR" altLang="en-US">
                      <a:noFill/>
                    </a:rPr>
                    <a:t> </a:t>
                  </a:r>
                </a:p>
              </p:txBody>
            </p:sp>
          </mc:Fallback>
        </mc:AlternateContent>
        <p:cxnSp>
          <p:nvCxnSpPr>
            <p:cNvPr id="16" name="직선 화살표 연결선 15">
              <a:extLst>
                <a:ext uri="{FF2B5EF4-FFF2-40B4-BE49-F238E27FC236}">
                  <a16:creationId xmlns:a16="http://schemas.microsoft.com/office/drawing/2014/main" id="{9FBE216F-234F-46E3-97E3-E1B085EB5B72}"/>
                </a:ext>
              </a:extLst>
            </p:cNvPr>
            <p:cNvCxnSpPr>
              <a:cxnSpLocks/>
              <a:stCxn id="8" idx="6"/>
              <a:endCxn id="7" idx="2"/>
            </p:cNvCxnSpPr>
            <p:nvPr/>
          </p:nvCxnSpPr>
          <p:spPr>
            <a:xfrm>
              <a:off x="3286114" y="5639047"/>
              <a:ext cx="805057"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A166E0DF-84BE-45ED-A160-7FA609203971}"/>
                    </a:ext>
                  </a:extLst>
                </p:cNvPr>
                <p:cNvSpPr txBox="1"/>
                <p:nvPr/>
              </p:nvSpPr>
              <p:spPr>
                <a:xfrm>
                  <a:off x="3518646" y="5661972"/>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1</m:t>
                            </m:r>
                          </m:sub>
                        </m:sSub>
                      </m:oMath>
                    </m:oMathPara>
                  </a14:m>
                  <a:endParaRPr lang="ko-KR" altLang="en-US" sz="1898">
                    <a:latin typeface="Cambria Math" panose="02040503050406030204" pitchFamily="18" charset="0"/>
                  </a:endParaRPr>
                </a:p>
              </p:txBody>
            </p:sp>
          </mc:Choice>
          <mc:Fallback xmlns="">
            <p:sp>
              <p:nvSpPr>
                <p:cNvPr id="17" name="TextBox 16">
                  <a:extLst>
                    <a:ext uri="{FF2B5EF4-FFF2-40B4-BE49-F238E27FC236}">
                      <a16:creationId xmlns:a16="http://schemas.microsoft.com/office/drawing/2014/main" id="{A166E0DF-84BE-45ED-A160-7FA609203971}"/>
                    </a:ext>
                  </a:extLst>
                </p:cNvPr>
                <p:cNvSpPr txBox="1">
                  <a:spLocks noRot="1" noChangeAspect="1" noMove="1" noResize="1" noEditPoints="1" noAdjustHandles="1" noChangeArrowheads="1" noChangeShapeType="1" noTextEdit="1"/>
                </p:cNvSpPr>
                <p:nvPr/>
              </p:nvSpPr>
              <p:spPr>
                <a:xfrm>
                  <a:off x="3518646" y="5661972"/>
                  <a:ext cx="366767" cy="384401"/>
                </a:xfrm>
                <a:prstGeom prst="rect">
                  <a:avLst/>
                </a:prstGeom>
                <a:blipFill>
                  <a:blip r:embed="rId5"/>
                  <a:stretch>
                    <a:fillRect r="-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4" name="직사각형 23">
                  <a:extLst>
                    <a:ext uri="{FF2B5EF4-FFF2-40B4-BE49-F238E27FC236}">
                      <a16:creationId xmlns:a16="http://schemas.microsoft.com/office/drawing/2014/main" id="{39738EF7-59D1-4EB1-B9A1-A013D055893E}"/>
                    </a:ext>
                  </a:extLst>
                </p:cNvPr>
                <p:cNvSpPr/>
                <p:nvPr/>
              </p:nvSpPr>
              <p:spPr>
                <a:xfrm>
                  <a:off x="4084505" y="5436058"/>
                  <a:ext cx="829319" cy="48000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328" b="1" i="1">
                                <a:solidFill>
                                  <a:srgbClr val="000000"/>
                                </a:solidFill>
                                <a:latin typeface="Cambria Math" panose="02040503050406030204" pitchFamily="18" charset="0"/>
                                <a:ea typeface="Cambria Math" panose="02040503050406030204" pitchFamily="18" charset="0"/>
                              </a:rPr>
                            </m:ctrlPr>
                          </m:fPr>
                          <m:num>
                            <m:r>
                              <a:rPr lang="en-US" altLang="ko-KR" sz="1328" b="1" i="1">
                                <a:latin typeface="Cambria Math" panose="02040503050406030204" pitchFamily="18" charset="0"/>
                                <a:ea typeface="Cambria Math" panose="02040503050406030204" pitchFamily="18" charset="0"/>
                              </a:rPr>
                              <m:t>𝟏</m:t>
                            </m:r>
                          </m:num>
                          <m:den>
                            <m:r>
                              <a:rPr lang="en-US" altLang="ko-KR" sz="1328" b="1" i="1">
                                <a:solidFill>
                                  <a:srgbClr val="000000"/>
                                </a:solidFill>
                                <a:latin typeface="Cambria Math" panose="02040503050406030204" pitchFamily="18" charset="0"/>
                                <a:ea typeface="Cambria Math" panose="02040503050406030204" pitchFamily="18" charset="0"/>
                              </a:rPr>
                              <m:t>𝟏</m:t>
                            </m:r>
                            <m:sSup>
                              <m:sSupPr>
                                <m:ctrlPr>
                                  <a:rPr lang="en-US" altLang="ko-KR" sz="1328" b="1" i="1">
                                    <a:latin typeface="Cambria Math" panose="02040503050406030204" pitchFamily="18" charset="0"/>
                                    <a:ea typeface="Cambria Math" panose="02040503050406030204" pitchFamily="18" charset="0"/>
                                  </a:rPr>
                                </m:ctrlPr>
                              </m:sSupPr>
                              <m:e>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𝒆</m:t>
                                </m:r>
                              </m:e>
                              <m:sup>
                                <m:r>
                                  <a:rPr lang="en-US" altLang="ko-KR" sz="1328" b="1" i="1">
                                    <a:latin typeface="Cambria Math" panose="02040503050406030204" pitchFamily="18" charset="0"/>
                                    <a:ea typeface="Cambria Math" panose="02040503050406030204" pitchFamily="18" charset="0"/>
                                  </a:rPr>
                                  <m:t>−</m:t>
                                </m:r>
                                <m:sSub>
                                  <m:sSubPr>
                                    <m:ctrlPr>
                                      <a:rPr lang="en-US" altLang="ko-KR" sz="1328" b="1" i="1">
                                        <a:latin typeface="Cambria Math" panose="02040503050406030204" pitchFamily="18" charset="0"/>
                                        <a:ea typeface="Cambria Math" panose="02040503050406030204" pitchFamily="18" charset="0"/>
                                      </a:rPr>
                                    </m:ctrlPr>
                                  </m:sSubPr>
                                  <m:e>
                                    <m:r>
                                      <m:rPr>
                                        <m:sty m:val="p"/>
                                      </m:rPr>
                                      <a:rPr lang="en-US" altLang="ko-KR" sz="1328" b="1" i="1">
                                        <a:latin typeface="Cambria Math" panose="02040503050406030204" pitchFamily="18" charset="0"/>
                                        <a:ea typeface="Cambria Math" panose="02040503050406030204" pitchFamily="18" charset="0"/>
                                      </a:rPr>
                                      <m:t>Z</m:t>
                                    </m:r>
                                  </m:e>
                                  <m:sub>
                                    <m:r>
                                      <a:rPr lang="en-US" altLang="ko-KR" sz="1328" b="1" i="1">
                                        <a:latin typeface="Cambria Math" panose="02040503050406030204" pitchFamily="18" charset="0"/>
                                        <a:ea typeface="Cambria Math" panose="02040503050406030204" pitchFamily="18" charset="0"/>
                                      </a:rPr>
                                      <m:t>1</m:t>
                                    </m:r>
                                  </m:sub>
                                </m:sSub>
                              </m:sup>
                            </m:sSup>
                          </m:den>
                        </m:f>
                      </m:oMath>
                    </m:oMathPara>
                  </a14:m>
                  <a:endParaRPr lang="ko-KR" altLang="en-US" sz="1328" b="1"/>
                </a:p>
              </p:txBody>
            </p:sp>
          </mc:Choice>
          <mc:Fallback xmlns="">
            <p:sp>
              <p:nvSpPr>
                <p:cNvPr id="24" name="직사각형 23">
                  <a:extLst>
                    <a:ext uri="{FF2B5EF4-FFF2-40B4-BE49-F238E27FC236}">
                      <a16:creationId xmlns:a16="http://schemas.microsoft.com/office/drawing/2014/main" id="{39738EF7-59D1-4EB1-B9A1-A013D055893E}"/>
                    </a:ext>
                  </a:extLst>
                </p:cNvPr>
                <p:cNvSpPr>
                  <a:spLocks noRot="1" noChangeAspect="1" noMove="1" noResize="1" noEditPoints="1" noAdjustHandles="1" noChangeArrowheads="1" noChangeShapeType="1" noTextEdit="1"/>
                </p:cNvSpPr>
                <p:nvPr/>
              </p:nvSpPr>
              <p:spPr>
                <a:xfrm>
                  <a:off x="4084505" y="5436058"/>
                  <a:ext cx="829319" cy="480003"/>
                </a:xfrm>
                <a:prstGeom prst="rect">
                  <a:avLst/>
                </a:prstGeom>
                <a:blipFill>
                  <a:blip r:embed="rId6"/>
                  <a:stretch>
                    <a:fillRect b="-253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AFFE7E28-A57A-4300-B0E2-2CF76A36CE36}"/>
                    </a:ext>
                  </a:extLst>
                </p:cNvPr>
                <p:cNvSpPr txBox="1"/>
                <p:nvPr/>
              </p:nvSpPr>
              <p:spPr>
                <a:xfrm>
                  <a:off x="2462256" y="5485481"/>
                  <a:ext cx="919289" cy="296684"/>
                </a:xfrm>
                <a:prstGeom prst="rect">
                  <a:avLst/>
                </a:prstGeom>
                <a:noFill/>
              </p:spPr>
              <p:txBody>
                <a:bodyPr wrap="square" rtlCol="0">
                  <a:spAutoFit/>
                </a:bodyPr>
                <a:lstStyle/>
                <a:p>
                  <a14:m>
                    <m:oMath xmlns:m="http://schemas.openxmlformats.org/officeDocument/2006/math">
                      <m:sSub>
                        <m:sSubPr>
                          <m:ctrlPr>
                            <a:rPr lang="en-US" altLang="ko-KR" sz="1328" b="1" i="1">
                              <a:latin typeface="Cambria Math" panose="02040503050406030204" pitchFamily="18" charset="0"/>
                            </a:rPr>
                          </m:ctrlPr>
                        </m:sSubPr>
                        <m:e>
                          <m:r>
                            <a:rPr lang="en-US" altLang="ko-KR" sz="1328" b="1" i="1">
                              <a:latin typeface="Cambria Math" panose="02040503050406030204" pitchFamily="18" charset="0"/>
                            </a:rPr>
                            <m:t>𝑿𝑾</m:t>
                          </m:r>
                        </m:e>
                        <m:sub>
                          <m:r>
                            <a:rPr lang="en-US" altLang="ko-KR" sz="1328" b="1" i="1">
                              <a:latin typeface="Cambria Math" panose="02040503050406030204" pitchFamily="18" charset="0"/>
                            </a:rPr>
                            <m:t>𝟏</m:t>
                          </m:r>
                        </m:sub>
                      </m:sSub>
                    </m:oMath>
                  </a14:m>
                  <a:r>
                    <a:rPr lang="en-US" altLang="ko-KR" sz="1328" b="1">
                      <a:latin typeface="Cambria Math" panose="02040503050406030204" pitchFamily="18" charset="0"/>
                    </a:rPr>
                    <a:t>+</a:t>
                  </a:r>
                  <a:r>
                    <a:rPr lang="en-US" altLang="ko-KR" sz="1328" b="1"/>
                    <a:t> </a:t>
                  </a:r>
                  <a14:m>
                    <m:oMath xmlns:m="http://schemas.openxmlformats.org/officeDocument/2006/math">
                      <m:sSub>
                        <m:sSubPr>
                          <m:ctrlPr>
                            <a:rPr lang="en-US" altLang="ko-KR" sz="1328" b="1" i="1">
                              <a:latin typeface="Cambria Math" panose="02040503050406030204" pitchFamily="18" charset="0"/>
                            </a:rPr>
                          </m:ctrlPr>
                        </m:sSubPr>
                        <m:e>
                          <m:r>
                            <a:rPr lang="en-US" altLang="ko-KR" sz="1328" b="1" i="1">
                              <a:latin typeface="Cambria Math" panose="02040503050406030204" pitchFamily="18" charset="0"/>
                            </a:rPr>
                            <m:t>𝒃</m:t>
                          </m:r>
                        </m:e>
                        <m:sub>
                          <m:r>
                            <a:rPr lang="en-US" altLang="ko-KR" sz="1328" b="1" i="1">
                              <a:latin typeface="Cambria Math" panose="02040503050406030204" pitchFamily="18" charset="0"/>
                            </a:rPr>
                            <m:t>𝟏</m:t>
                          </m:r>
                        </m:sub>
                      </m:sSub>
                    </m:oMath>
                  </a14:m>
                  <a:endParaRPr lang="ko-KR" altLang="en-US" sz="1328" b="1">
                    <a:latin typeface="Cambria Math" panose="02040503050406030204" pitchFamily="18" charset="0"/>
                  </a:endParaRPr>
                </a:p>
              </p:txBody>
            </p:sp>
          </mc:Choice>
          <mc:Fallback xmlns="">
            <p:sp>
              <p:nvSpPr>
                <p:cNvPr id="27" name="TextBox 26">
                  <a:extLst>
                    <a:ext uri="{FF2B5EF4-FFF2-40B4-BE49-F238E27FC236}">
                      <a16:creationId xmlns:a16="http://schemas.microsoft.com/office/drawing/2014/main" id="{AFFE7E28-A57A-4300-B0E2-2CF76A36CE36}"/>
                    </a:ext>
                  </a:extLst>
                </p:cNvPr>
                <p:cNvSpPr txBox="1">
                  <a:spLocks noRot="1" noChangeAspect="1" noMove="1" noResize="1" noEditPoints="1" noAdjustHandles="1" noChangeArrowheads="1" noChangeShapeType="1" noTextEdit="1"/>
                </p:cNvSpPr>
                <p:nvPr/>
              </p:nvSpPr>
              <p:spPr>
                <a:xfrm>
                  <a:off x="2462256" y="5485481"/>
                  <a:ext cx="919289" cy="296684"/>
                </a:xfrm>
                <a:prstGeom prst="rect">
                  <a:avLst/>
                </a:prstGeom>
                <a:blipFill>
                  <a:blip r:embed="rId7"/>
                  <a:stretch>
                    <a:fillRect t="-6122" b="-1632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4B7E715F-2EAA-45DE-99B4-FA9DBB3D8EEB}"/>
                    </a:ext>
                  </a:extLst>
                </p:cNvPr>
                <p:cNvSpPr txBox="1"/>
                <p:nvPr/>
              </p:nvSpPr>
              <p:spPr>
                <a:xfrm>
                  <a:off x="5433365" y="5508717"/>
                  <a:ext cx="1164385" cy="29668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328" b="1" i="1">
                                <a:latin typeface="Cambria Math" panose="02040503050406030204" pitchFamily="18" charset="0"/>
                              </a:rPr>
                            </m:ctrlPr>
                          </m:sSubPr>
                          <m:e>
                            <m:r>
                              <a:rPr lang="en-US" altLang="ko-KR" sz="1328" b="1" i="1">
                                <a:latin typeface="Cambria Math" panose="02040503050406030204" pitchFamily="18" charset="0"/>
                              </a:rPr>
                              <m:t>𝑨</m:t>
                            </m:r>
                          </m:e>
                          <m:sub>
                            <m:r>
                              <a:rPr lang="en-US" altLang="ko-KR" sz="1328" b="1" i="1">
                                <a:latin typeface="Cambria Math" panose="02040503050406030204" pitchFamily="18" charset="0"/>
                              </a:rPr>
                              <m:t>𝟏</m:t>
                            </m:r>
                          </m:sub>
                        </m:sSub>
                        <m:sSub>
                          <m:sSubPr>
                            <m:ctrlPr>
                              <a:rPr lang="en-US" altLang="ko-KR" sz="1328" b="1" i="1">
                                <a:latin typeface="Cambria Math" panose="02040503050406030204" pitchFamily="18" charset="0"/>
                              </a:rPr>
                            </m:ctrlPr>
                          </m:sSubPr>
                          <m:e>
                            <m:r>
                              <a:rPr lang="en-US" altLang="ko-KR" sz="1328" b="1" i="1">
                                <a:latin typeface="Cambria Math" panose="02040503050406030204" pitchFamily="18" charset="0"/>
                              </a:rPr>
                              <m:t>𝑾</m:t>
                            </m:r>
                          </m:e>
                          <m:sub>
                            <m:r>
                              <a:rPr lang="en-US" altLang="ko-KR" sz="1328" b="1" i="1">
                                <a:latin typeface="Cambria Math" panose="02040503050406030204" pitchFamily="18" charset="0"/>
                              </a:rPr>
                              <m:t>𝟐</m:t>
                            </m:r>
                          </m:sub>
                        </m:sSub>
                        <m:r>
                          <a:rPr lang="en-US" altLang="ko-KR" sz="1328" b="1" i="1">
                            <a:latin typeface="Cambria Math" panose="02040503050406030204" pitchFamily="18" charset="0"/>
                          </a:rPr>
                          <m:t>+</m:t>
                        </m:r>
                        <m:sSub>
                          <m:sSubPr>
                            <m:ctrlPr>
                              <a:rPr lang="en-US" altLang="ko-KR" sz="1328" b="1" i="1">
                                <a:latin typeface="Cambria Math" panose="02040503050406030204" pitchFamily="18" charset="0"/>
                              </a:rPr>
                            </m:ctrlPr>
                          </m:sSubPr>
                          <m:e>
                            <m:r>
                              <a:rPr lang="en-US" altLang="ko-KR" sz="1328" b="1" i="1">
                                <a:latin typeface="Cambria Math" panose="02040503050406030204" pitchFamily="18" charset="0"/>
                              </a:rPr>
                              <m:t>𝒃</m:t>
                            </m:r>
                          </m:e>
                          <m:sub>
                            <m:r>
                              <a:rPr lang="en-US" altLang="ko-KR" sz="1328" b="1" i="1">
                                <a:latin typeface="Cambria Math" panose="02040503050406030204" pitchFamily="18" charset="0"/>
                              </a:rPr>
                              <m:t>𝟐</m:t>
                            </m:r>
                          </m:sub>
                        </m:sSub>
                      </m:oMath>
                    </m:oMathPara>
                  </a14:m>
                  <a:endParaRPr lang="ko-KR" altLang="en-US" sz="1328" b="1">
                    <a:latin typeface="Cambria Math" panose="02040503050406030204" pitchFamily="18" charset="0"/>
                  </a:endParaRPr>
                </a:p>
              </p:txBody>
            </p:sp>
          </mc:Choice>
          <mc:Fallback xmlns="">
            <p:sp>
              <p:nvSpPr>
                <p:cNvPr id="28" name="TextBox 27">
                  <a:extLst>
                    <a:ext uri="{FF2B5EF4-FFF2-40B4-BE49-F238E27FC236}">
                      <a16:creationId xmlns:a16="http://schemas.microsoft.com/office/drawing/2014/main" id="{4B7E715F-2EAA-45DE-99B4-FA9DBB3D8EEB}"/>
                    </a:ext>
                  </a:extLst>
                </p:cNvPr>
                <p:cNvSpPr txBox="1">
                  <a:spLocks noRot="1" noChangeAspect="1" noMove="1" noResize="1" noEditPoints="1" noAdjustHandles="1" noChangeArrowheads="1" noChangeShapeType="1" noTextEdit="1"/>
                </p:cNvSpPr>
                <p:nvPr/>
              </p:nvSpPr>
              <p:spPr>
                <a:xfrm>
                  <a:off x="5433365" y="5508717"/>
                  <a:ext cx="1164385" cy="296684"/>
                </a:xfrm>
                <a:prstGeom prst="rect">
                  <a:avLst/>
                </a:prstGeom>
                <a:blipFill>
                  <a:blip r:embed="rId8"/>
                  <a:stretch>
                    <a:fillRect/>
                  </a:stretch>
                </a:blipFill>
              </p:spPr>
              <p:txBody>
                <a:bodyPr/>
                <a:lstStyle/>
                <a:p>
                  <a:r>
                    <a:rPr lang="ko-KR" altLang="en-US">
                      <a:noFill/>
                    </a:rPr>
                    <a:t> </a:t>
                  </a:r>
                </a:p>
              </p:txBody>
            </p:sp>
          </mc:Fallback>
        </mc:AlternateContent>
        <p:cxnSp>
          <p:nvCxnSpPr>
            <p:cNvPr id="29" name="직선 화살표 연결선 28">
              <a:extLst>
                <a:ext uri="{FF2B5EF4-FFF2-40B4-BE49-F238E27FC236}">
                  <a16:creationId xmlns:a16="http://schemas.microsoft.com/office/drawing/2014/main" id="{78C9BEC9-8C56-4F5A-B1B4-9A6AC18BC6EB}"/>
                </a:ext>
              </a:extLst>
            </p:cNvPr>
            <p:cNvCxnSpPr>
              <a:cxnSpLocks/>
              <a:stCxn id="7" idx="6"/>
              <a:endCxn id="9" idx="2"/>
            </p:cNvCxnSpPr>
            <p:nvPr/>
          </p:nvCxnSpPr>
          <p:spPr>
            <a:xfrm>
              <a:off x="4856443" y="5639047"/>
              <a:ext cx="75242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직선 화살표 연결선 30">
              <a:extLst>
                <a:ext uri="{FF2B5EF4-FFF2-40B4-BE49-F238E27FC236}">
                  <a16:creationId xmlns:a16="http://schemas.microsoft.com/office/drawing/2014/main" id="{922FC871-D8DA-4565-B099-DD2FDEC50FB5}"/>
                </a:ext>
              </a:extLst>
            </p:cNvPr>
            <p:cNvCxnSpPr>
              <a:cxnSpLocks/>
            </p:cNvCxnSpPr>
            <p:nvPr/>
          </p:nvCxnSpPr>
          <p:spPr>
            <a:xfrm>
              <a:off x="6374136" y="5639047"/>
              <a:ext cx="75242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864E1D5D-846C-48A7-B1D0-684CD0CF6CB9}"/>
                </a:ext>
              </a:extLst>
            </p:cNvPr>
            <p:cNvCxnSpPr>
              <a:cxnSpLocks/>
            </p:cNvCxnSpPr>
            <p:nvPr/>
          </p:nvCxnSpPr>
          <p:spPr>
            <a:xfrm>
              <a:off x="5353489" y="4988999"/>
              <a:ext cx="366937" cy="37939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CBF98F94-A256-47CD-8140-EB9346FB1AF8}"/>
                    </a:ext>
                  </a:extLst>
                </p:cNvPr>
                <p:cNvSpPr txBox="1"/>
                <p:nvPr/>
              </p:nvSpPr>
              <p:spPr>
                <a:xfrm>
                  <a:off x="4931879" y="4638562"/>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W</m:t>
                            </m:r>
                          </m:e>
                          <m:sub>
                            <m:r>
                              <a:rPr lang="en-US" altLang="ko-KR" sz="1898" i="1">
                                <a:latin typeface="Cambria Math" panose="02040503050406030204" pitchFamily="18" charset="0"/>
                              </a:rPr>
                              <m:t>2</m:t>
                            </m:r>
                          </m:sub>
                        </m:sSub>
                      </m:oMath>
                    </m:oMathPara>
                  </a14:m>
                  <a:endParaRPr lang="ko-KR" altLang="en-US" sz="1898">
                    <a:latin typeface="Cambria Math" panose="02040503050406030204" pitchFamily="18" charset="0"/>
                  </a:endParaRPr>
                </a:p>
              </p:txBody>
            </p:sp>
          </mc:Choice>
          <mc:Fallback xmlns="">
            <p:sp>
              <p:nvSpPr>
                <p:cNvPr id="34" name="TextBox 33">
                  <a:extLst>
                    <a:ext uri="{FF2B5EF4-FFF2-40B4-BE49-F238E27FC236}">
                      <a16:creationId xmlns:a16="http://schemas.microsoft.com/office/drawing/2014/main" id="{CBF98F94-A256-47CD-8140-EB9346FB1AF8}"/>
                    </a:ext>
                  </a:extLst>
                </p:cNvPr>
                <p:cNvSpPr txBox="1">
                  <a:spLocks noRot="1" noChangeAspect="1" noMove="1" noResize="1" noEditPoints="1" noAdjustHandles="1" noChangeArrowheads="1" noChangeShapeType="1" noTextEdit="1"/>
                </p:cNvSpPr>
                <p:nvPr/>
              </p:nvSpPr>
              <p:spPr>
                <a:xfrm>
                  <a:off x="4931879" y="4638562"/>
                  <a:ext cx="366767" cy="384401"/>
                </a:xfrm>
                <a:prstGeom prst="rect">
                  <a:avLst/>
                </a:prstGeom>
                <a:blipFill>
                  <a:blip r:embed="rId9"/>
                  <a:stretch>
                    <a:fillRect r="-23333"/>
                  </a:stretch>
                </a:blipFill>
              </p:spPr>
              <p:txBody>
                <a:bodyPr/>
                <a:lstStyle/>
                <a:p>
                  <a:r>
                    <a:rPr lang="ko-KR" altLang="en-US">
                      <a:noFill/>
                    </a:rPr>
                    <a:t> </a:t>
                  </a:r>
                </a:p>
              </p:txBody>
            </p:sp>
          </mc:Fallback>
        </mc:AlternateContent>
        <p:cxnSp>
          <p:nvCxnSpPr>
            <p:cNvPr id="35" name="직선 화살표 연결선 34">
              <a:extLst>
                <a:ext uri="{FF2B5EF4-FFF2-40B4-BE49-F238E27FC236}">
                  <a16:creationId xmlns:a16="http://schemas.microsoft.com/office/drawing/2014/main" id="{F2C59C09-3379-4F14-A562-740AA6AB5C19}"/>
                </a:ext>
              </a:extLst>
            </p:cNvPr>
            <p:cNvCxnSpPr>
              <a:cxnSpLocks/>
            </p:cNvCxnSpPr>
            <p:nvPr/>
          </p:nvCxnSpPr>
          <p:spPr>
            <a:xfrm flipV="1">
              <a:off x="5421608" y="5941367"/>
              <a:ext cx="374506" cy="40527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6B338CBC-4FF4-4DA8-9510-60C02E8CF2ED}"/>
                    </a:ext>
                  </a:extLst>
                </p:cNvPr>
                <p:cNvSpPr txBox="1"/>
                <p:nvPr/>
              </p:nvSpPr>
              <p:spPr>
                <a:xfrm>
                  <a:off x="5100822" y="6210393"/>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b</m:t>
                            </m:r>
                          </m:e>
                          <m:sub>
                            <m:r>
                              <a:rPr lang="en-US" altLang="ko-KR" sz="1898" i="1">
                                <a:latin typeface="Cambria Math" panose="02040503050406030204" pitchFamily="18" charset="0"/>
                              </a:rPr>
                              <m:t>2</m:t>
                            </m:r>
                          </m:sub>
                        </m:sSub>
                      </m:oMath>
                    </m:oMathPara>
                  </a14:m>
                  <a:endParaRPr lang="ko-KR" altLang="en-US" sz="1898">
                    <a:latin typeface="Cambria Math" panose="02040503050406030204" pitchFamily="18" charset="0"/>
                  </a:endParaRPr>
                </a:p>
              </p:txBody>
            </p:sp>
          </mc:Choice>
          <mc:Fallback xmlns="">
            <p:sp>
              <p:nvSpPr>
                <p:cNvPr id="36" name="TextBox 35">
                  <a:extLst>
                    <a:ext uri="{FF2B5EF4-FFF2-40B4-BE49-F238E27FC236}">
                      <a16:creationId xmlns:a16="http://schemas.microsoft.com/office/drawing/2014/main" id="{6B338CBC-4FF4-4DA8-9510-60C02E8CF2ED}"/>
                    </a:ext>
                  </a:extLst>
                </p:cNvPr>
                <p:cNvSpPr txBox="1">
                  <a:spLocks noRot="1" noChangeAspect="1" noMove="1" noResize="1" noEditPoints="1" noAdjustHandles="1" noChangeArrowheads="1" noChangeShapeType="1" noTextEdit="1"/>
                </p:cNvSpPr>
                <p:nvPr/>
              </p:nvSpPr>
              <p:spPr>
                <a:xfrm>
                  <a:off x="5100822" y="6210393"/>
                  <a:ext cx="366767" cy="384401"/>
                </a:xfrm>
                <a:prstGeom prst="rect">
                  <a:avLst/>
                </a:prstGeom>
                <a:blipFill>
                  <a:blip r:embed="rId10"/>
                  <a:stretch>
                    <a:fillRect r="-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4DA15A8B-6B81-411A-8C6A-C43A5E4DA751}"/>
                    </a:ext>
                  </a:extLst>
                </p:cNvPr>
                <p:cNvSpPr txBox="1"/>
                <p:nvPr/>
              </p:nvSpPr>
              <p:spPr>
                <a:xfrm>
                  <a:off x="4969360" y="5652233"/>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A</m:t>
                            </m:r>
                          </m:e>
                          <m:sub>
                            <m:r>
                              <a:rPr lang="en-US" altLang="ko-KR" sz="1898" i="1">
                                <a:latin typeface="Cambria Math" panose="02040503050406030204" pitchFamily="18" charset="0"/>
                              </a:rPr>
                              <m:t>1</m:t>
                            </m:r>
                          </m:sub>
                        </m:sSub>
                      </m:oMath>
                    </m:oMathPara>
                  </a14:m>
                  <a:endParaRPr lang="ko-KR" altLang="en-US" sz="1898">
                    <a:latin typeface="Cambria Math" panose="02040503050406030204" pitchFamily="18" charset="0"/>
                  </a:endParaRPr>
                </a:p>
              </p:txBody>
            </p:sp>
          </mc:Choice>
          <mc:Fallback xmlns="">
            <p:sp>
              <p:nvSpPr>
                <p:cNvPr id="37" name="TextBox 36">
                  <a:extLst>
                    <a:ext uri="{FF2B5EF4-FFF2-40B4-BE49-F238E27FC236}">
                      <a16:creationId xmlns:a16="http://schemas.microsoft.com/office/drawing/2014/main" id="{4DA15A8B-6B81-411A-8C6A-C43A5E4DA751}"/>
                    </a:ext>
                  </a:extLst>
                </p:cNvPr>
                <p:cNvSpPr txBox="1">
                  <a:spLocks noRot="1" noChangeAspect="1" noMove="1" noResize="1" noEditPoints="1" noAdjustHandles="1" noChangeArrowheads="1" noChangeShapeType="1" noTextEdit="1"/>
                </p:cNvSpPr>
                <p:nvPr/>
              </p:nvSpPr>
              <p:spPr>
                <a:xfrm>
                  <a:off x="4969360" y="5652233"/>
                  <a:ext cx="366767" cy="384401"/>
                </a:xfrm>
                <a:prstGeom prst="rect">
                  <a:avLst/>
                </a:prstGeom>
                <a:blipFill>
                  <a:blip r:embed="rId11"/>
                  <a:stretch>
                    <a:fillRect r="-11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9B713869-B7DB-4075-9E6C-71CEACB80786}"/>
                    </a:ext>
                  </a:extLst>
                </p:cNvPr>
                <p:cNvSpPr txBox="1"/>
                <p:nvPr/>
              </p:nvSpPr>
              <p:spPr>
                <a:xfrm>
                  <a:off x="6623568" y="5631484"/>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2</m:t>
                            </m:r>
                          </m:sub>
                        </m:sSub>
                      </m:oMath>
                    </m:oMathPara>
                  </a14:m>
                  <a:endParaRPr lang="ko-KR" altLang="en-US" sz="1898">
                    <a:latin typeface="Cambria Math" panose="02040503050406030204" pitchFamily="18" charset="0"/>
                  </a:endParaRPr>
                </a:p>
              </p:txBody>
            </p:sp>
          </mc:Choice>
          <mc:Fallback xmlns="">
            <p:sp>
              <p:nvSpPr>
                <p:cNvPr id="38" name="TextBox 37">
                  <a:extLst>
                    <a:ext uri="{FF2B5EF4-FFF2-40B4-BE49-F238E27FC236}">
                      <a16:creationId xmlns:a16="http://schemas.microsoft.com/office/drawing/2014/main" id="{9B713869-B7DB-4075-9E6C-71CEACB80786}"/>
                    </a:ext>
                  </a:extLst>
                </p:cNvPr>
                <p:cNvSpPr txBox="1">
                  <a:spLocks noRot="1" noChangeAspect="1" noMove="1" noResize="1" noEditPoints="1" noAdjustHandles="1" noChangeArrowheads="1" noChangeShapeType="1" noTextEdit="1"/>
                </p:cNvSpPr>
                <p:nvPr/>
              </p:nvSpPr>
              <p:spPr>
                <a:xfrm>
                  <a:off x="6623568" y="5631484"/>
                  <a:ext cx="366767" cy="384401"/>
                </a:xfrm>
                <a:prstGeom prst="rect">
                  <a:avLst/>
                </a:prstGeom>
                <a:blipFill>
                  <a:blip r:embed="rId12"/>
                  <a:stretch>
                    <a:fillRect r="-4918"/>
                  </a:stretch>
                </a:blipFill>
              </p:spPr>
              <p:txBody>
                <a:bodyPr/>
                <a:lstStyle/>
                <a:p>
                  <a:r>
                    <a:rPr lang="ko-KR" altLang="en-US">
                      <a:noFill/>
                    </a:rPr>
                    <a:t> </a:t>
                  </a:r>
                </a:p>
              </p:txBody>
            </p:sp>
          </mc:Fallback>
        </mc:AlternateContent>
      </p:grpSp>
      <p:sp>
        <p:nvSpPr>
          <p:cNvPr id="2" name="텍스트 개체 틀 1">
            <a:extLst>
              <a:ext uri="{FF2B5EF4-FFF2-40B4-BE49-F238E27FC236}">
                <a16:creationId xmlns:a16="http://schemas.microsoft.com/office/drawing/2014/main" id="{7438CD4A-226E-4EDA-8444-48A93BE4185F}"/>
              </a:ext>
            </a:extLst>
          </p:cNvPr>
          <p:cNvSpPr>
            <a:spLocks noGrp="1"/>
          </p:cNvSpPr>
          <p:nvPr>
            <p:ph type="body" sz="quarter" idx="19"/>
          </p:nvPr>
        </p:nvSpPr>
        <p:spPr/>
        <p:txBody>
          <a:bodyPr/>
          <a:lstStyle/>
          <a:p>
            <a:r>
              <a:rPr lang="ko-KR" altLang="en-US"/>
              <a:t>다층 신경망 구현</a:t>
            </a:r>
          </a:p>
        </p:txBody>
      </p:sp>
      <p:sp>
        <p:nvSpPr>
          <p:cNvPr id="4" name="텍스트 개체 틀 6">
            <a:extLst>
              <a:ext uri="{FF2B5EF4-FFF2-40B4-BE49-F238E27FC236}">
                <a16:creationId xmlns:a16="http://schemas.microsoft.com/office/drawing/2014/main" id="{725782C9-94AA-4663-8DF3-AA861BE506B2}"/>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2201405837"/>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extBox 40">
            <a:extLst>
              <a:ext uri="{FF2B5EF4-FFF2-40B4-BE49-F238E27FC236}">
                <a16:creationId xmlns:a16="http://schemas.microsoft.com/office/drawing/2014/main" id="{7EB59C57-7456-46BB-BFE9-6F9B29CEB6E9}"/>
              </a:ext>
            </a:extLst>
          </p:cNvPr>
          <p:cNvSpPr txBox="1"/>
          <p:nvPr/>
        </p:nvSpPr>
        <p:spPr>
          <a:xfrm>
            <a:off x="545053" y="859031"/>
            <a:ext cx="2716321" cy="400110"/>
          </a:xfrm>
          <a:prstGeom prst="rect">
            <a:avLst/>
          </a:prstGeom>
          <a:noFill/>
        </p:spPr>
        <p:txBody>
          <a:bodyPr wrap="none" rtlCol="0">
            <a:spAutoFit/>
          </a:bodyPr>
          <a:lstStyle/>
          <a:p>
            <a:pPr defTabSz="867583" fontAlgn="base" latinLnBrk="1">
              <a:spcBef>
                <a:spcPct val="0"/>
              </a:spcBef>
              <a:spcAft>
                <a:spcPct val="0"/>
              </a:spcAft>
              <a:defRPr/>
            </a:pPr>
            <a:r>
              <a:rPr kumimoji="1" lang="en-US" altLang="ko-KR" sz="2000" b="1">
                <a:solidFill>
                  <a:srgbClr val="000000"/>
                </a:solidFill>
                <a:latin typeface="+mj-ea"/>
                <a:ea typeface="+mj-ea"/>
              </a:rPr>
              <a:t>backprop() </a:t>
            </a:r>
            <a:r>
              <a:rPr kumimoji="1" lang="ko-KR" altLang="en-US" sz="2000" b="1">
                <a:solidFill>
                  <a:srgbClr val="000000"/>
                </a:solidFill>
                <a:latin typeface="+mj-ea"/>
                <a:ea typeface="+mj-ea"/>
              </a:rPr>
              <a:t>함수 수정</a:t>
            </a:r>
          </a:p>
        </p:txBody>
      </p:sp>
      <p:sp>
        <p:nvSpPr>
          <p:cNvPr id="69" name="직사각형 68">
            <a:extLst>
              <a:ext uri="{FF2B5EF4-FFF2-40B4-BE49-F238E27FC236}">
                <a16:creationId xmlns:a16="http://schemas.microsoft.com/office/drawing/2014/main" id="{AEBF12F5-8557-49B6-A8D7-F6EF2347E684}"/>
              </a:ext>
            </a:extLst>
          </p:cNvPr>
          <p:cNvSpPr/>
          <p:nvPr/>
        </p:nvSpPr>
        <p:spPr>
          <a:xfrm>
            <a:off x="897053" y="1601013"/>
            <a:ext cx="8193181" cy="1569660"/>
          </a:xfrm>
          <a:prstGeom prst="rect">
            <a:avLst/>
          </a:prstGeom>
          <a:solidFill>
            <a:srgbClr val="E2E2F6"/>
          </a:solidFill>
        </p:spPr>
        <p:txBody>
          <a:bodyPr wrap="square">
            <a:spAutoFit/>
          </a:bodyPr>
          <a:lstStyle/>
          <a:p>
            <a:r>
              <a:rPr lang="ko-KR" altLang="en-US" sz="1600">
                <a:latin typeface="Consolas" panose="020B0609020204030204" pitchFamily="49" charset="0"/>
              </a:rPr>
              <a:t> </a:t>
            </a:r>
            <a:r>
              <a:rPr lang="en-US" altLang="ko-KR" sz="1600">
                <a:latin typeface="Consolas" panose="020B0609020204030204" pitchFamily="49" charset="0"/>
              </a:rPr>
              <a:t>def backprop(self, x, err):</a:t>
            </a:r>
          </a:p>
          <a:p>
            <a:r>
              <a:rPr lang="en-US" altLang="ko-KR" sz="1600">
                <a:latin typeface="Consolas" panose="020B0609020204030204" pitchFamily="49" charset="0"/>
              </a:rPr>
              <a:t>        m = len(x)       # </a:t>
            </a:r>
            <a:r>
              <a:rPr lang="ko-KR" altLang="en-US" sz="1600">
                <a:latin typeface="Consolas" panose="020B0609020204030204" pitchFamily="49" charset="0"/>
              </a:rPr>
              <a:t>샘플 개수</a:t>
            </a:r>
          </a:p>
          <a:p>
            <a:r>
              <a:rPr lang="ko-KR" altLang="en-US" sz="1600">
                <a:latin typeface="Consolas" panose="020B0609020204030204" pitchFamily="49" charset="0"/>
              </a:rPr>
              <a:t>        </a:t>
            </a:r>
            <a:r>
              <a:rPr lang="en-US" altLang="ko-KR" sz="1600">
                <a:latin typeface="Consolas" panose="020B0609020204030204" pitchFamily="49" charset="0"/>
              </a:rPr>
              <a:t># </a:t>
            </a:r>
            <a:r>
              <a:rPr lang="ko-KR" altLang="en-US" sz="1600">
                <a:latin typeface="Consolas" panose="020B0609020204030204" pitchFamily="49" charset="0"/>
              </a:rPr>
              <a:t>출력층의 가중치와 절편에 대한 그래디언트를 계산합니다</a:t>
            </a:r>
            <a:r>
              <a:rPr lang="en-US" altLang="ko-KR" sz="1600">
                <a:latin typeface="Consolas" panose="020B0609020204030204" pitchFamily="49" charset="0"/>
              </a:rPr>
              <a:t>.</a:t>
            </a:r>
          </a:p>
          <a:p>
            <a:r>
              <a:rPr lang="en-US" altLang="ko-KR" sz="1600">
                <a:latin typeface="Consolas" panose="020B0609020204030204" pitchFamily="49" charset="0"/>
              </a:rPr>
              <a:t>        w2_grad = np.dot(self.a1.T, err) / m</a:t>
            </a:r>
          </a:p>
          <a:p>
            <a:r>
              <a:rPr lang="en-US" altLang="ko-KR" sz="1600">
                <a:latin typeface="Consolas" panose="020B0609020204030204" pitchFamily="49" charset="0"/>
              </a:rPr>
              <a:t>        b2_grad = np.sum(err) / m</a:t>
            </a:r>
          </a:p>
          <a:p>
            <a:r>
              <a:rPr lang="en-US" altLang="ko-KR" sz="1600">
                <a:latin typeface="Consolas" panose="020B0609020204030204" pitchFamily="49" charset="0"/>
              </a:rPr>
              <a:t>        ...</a:t>
            </a:r>
          </a:p>
        </p:txBody>
      </p:sp>
      <mc:AlternateContent xmlns:mc="http://schemas.openxmlformats.org/markup-compatibility/2006" xmlns:a14="http://schemas.microsoft.com/office/drawing/2010/main">
        <mc:Choice Requires="a14">
          <p:sp>
            <p:nvSpPr>
              <p:cNvPr id="2" name="직사각형 1">
                <a:extLst>
                  <a:ext uri="{FF2B5EF4-FFF2-40B4-BE49-F238E27FC236}">
                    <a16:creationId xmlns:a16="http://schemas.microsoft.com/office/drawing/2014/main" id="{70415F6D-910B-424B-B6BA-43A46B675114}"/>
                  </a:ext>
                </a:extLst>
              </p:cNvPr>
              <p:cNvSpPr/>
              <p:nvPr/>
            </p:nvSpPr>
            <p:spPr>
              <a:xfrm>
                <a:off x="1530694" y="3959669"/>
                <a:ext cx="3290581" cy="66434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ko-KR" i="1">
                              <a:latin typeface="Cambria Math" panose="02040503050406030204" pitchFamily="18" charset="0"/>
                            </a:rPr>
                          </m:ctrlPr>
                        </m:fPr>
                        <m:num>
                          <m:r>
                            <a:rPr lang="en-US" altLang="ko-KR" i="1">
                              <a:latin typeface="Cambria Math" panose="02040503050406030204" pitchFamily="18" charset="0"/>
                            </a:rPr>
                            <m:t>𝜕</m:t>
                          </m:r>
                          <m:r>
                            <a:rPr lang="en-US" altLang="ko-KR" i="1">
                              <a:latin typeface="Cambria Math" panose="02040503050406030204" pitchFamily="18" charset="0"/>
                            </a:rPr>
                            <m:t>𝐿</m:t>
                          </m:r>
                        </m:num>
                        <m:den>
                          <m:r>
                            <a:rPr lang="en-US" altLang="ko-KR" i="1">
                              <a:latin typeface="Cambria Math" panose="02040503050406030204" pitchFamily="18" charset="0"/>
                            </a:rPr>
                            <m:t>𝜕</m:t>
                          </m:r>
                          <m:sSub>
                            <m:sSubPr>
                              <m:ctrlPr>
                                <a:rPr lang="en-US" altLang="ko-KR" i="1">
                                  <a:latin typeface="Cambria Math" panose="02040503050406030204" pitchFamily="18" charset="0"/>
                                </a:rPr>
                              </m:ctrlPr>
                            </m:sSubPr>
                            <m:e>
                              <m:r>
                                <a:rPr lang="en-US" altLang="ko-KR" i="1">
                                  <a:latin typeface="Cambria Math" panose="02040503050406030204" pitchFamily="18" charset="0"/>
                                </a:rPr>
                                <m:t>𝑊</m:t>
                              </m:r>
                            </m:e>
                            <m:sub>
                              <m:r>
                                <a:rPr lang="en-US" altLang="ko-KR" i="1">
                                  <a:latin typeface="Cambria Math" panose="02040503050406030204" pitchFamily="18" charset="0"/>
                                </a:rPr>
                                <m:t>2</m:t>
                              </m:r>
                            </m:sub>
                          </m:sSub>
                        </m:den>
                      </m:f>
                      <m:r>
                        <a:rPr lang="en-US" altLang="ko-KR">
                          <a:latin typeface="Cambria Math" panose="02040503050406030204" pitchFamily="18" charset="0"/>
                        </a:rPr>
                        <m:t>=</m:t>
                      </m:r>
                      <m:f>
                        <m:fPr>
                          <m:ctrlPr>
                            <a:rPr lang="en-US" altLang="ko-KR" i="1">
                              <a:latin typeface="Cambria Math" panose="02040503050406030204" pitchFamily="18" charset="0"/>
                            </a:rPr>
                          </m:ctrlPr>
                        </m:fPr>
                        <m:num>
                          <m:r>
                            <a:rPr lang="en-US" altLang="ko-KR" i="1">
                              <a:latin typeface="Cambria Math" panose="02040503050406030204" pitchFamily="18" charset="0"/>
                            </a:rPr>
                            <m:t>𝜕</m:t>
                          </m:r>
                          <m:r>
                            <a:rPr lang="en-US" altLang="ko-KR" i="1">
                              <a:latin typeface="Cambria Math" panose="02040503050406030204" pitchFamily="18" charset="0"/>
                            </a:rPr>
                            <m:t>𝐿</m:t>
                          </m:r>
                        </m:num>
                        <m:den>
                          <m:r>
                            <a:rPr lang="en-US" altLang="ko-KR" i="1">
                              <a:latin typeface="Cambria Math" panose="02040503050406030204" pitchFamily="18" charset="0"/>
                            </a:rPr>
                            <m:t>𝜕</m:t>
                          </m:r>
                          <m:sSub>
                            <m:sSubPr>
                              <m:ctrlPr>
                                <a:rPr lang="en-US" altLang="ko-KR" i="1">
                                  <a:latin typeface="Cambria Math" panose="02040503050406030204" pitchFamily="18" charset="0"/>
                                </a:rPr>
                              </m:ctrlPr>
                            </m:sSubPr>
                            <m:e>
                              <m:r>
                                <a:rPr lang="en-US" altLang="ko-KR" i="1">
                                  <a:latin typeface="Cambria Math" panose="02040503050406030204" pitchFamily="18" charset="0"/>
                                </a:rPr>
                                <m:t>𝑍</m:t>
                              </m:r>
                            </m:e>
                            <m:sub>
                              <m:r>
                                <a:rPr lang="en-US" altLang="ko-KR" i="1">
                                  <a:latin typeface="Cambria Math" panose="02040503050406030204" pitchFamily="18" charset="0"/>
                                </a:rPr>
                                <m:t>2</m:t>
                              </m:r>
                            </m:sub>
                          </m:sSub>
                        </m:den>
                      </m:f>
                      <m:f>
                        <m:fPr>
                          <m:ctrlPr>
                            <a:rPr lang="en-US" altLang="ko-KR" i="1">
                              <a:latin typeface="Cambria Math" panose="02040503050406030204" pitchFamily="18" charset="0"/>
                            </a:rPr>
                          </m:ctrlPr>
                        </m:fPr>
                        <m:num>
                          <m:r>
                            <a:rPr lang="en-US" altLang="ko-KR" i="1">
                              <a:latin typeface="Cambria Math" panose="02040503050406030204" pitchFamily="18" charset="0"/>
                            </a:rPr>
                            <m:t>𝜕</m:t>
                          </m:r>
                          <m:sSub>
                            <m:sSubPr>
                              <m:ctrlPr>
                                <a:rPr lang="en-US" altLang="ko-KR" i="1">
                                  <a:latin typeface="Cambria Math" panose="02040503050406030204" pitchFamily="18" charset="0"/>
                                </a:rPr>
                              </m:ctrlPr>
                            </m:sSubPr>
                            <m:e>
                              <m:r>
                                <a:rPr lang="en-US" altLang="ko-KR" i="1">
                                  <a:latin typeface="Cambria Math" panose="02040503050406030204" pitchFamily="18" charset="0"/>
                                </a:rPr>
                                <m:t>𝑍</m:t>
                              </m:r>
                            </m:e>
                            <m:sub>
                              <m:r>
                                <a:rPr lang="en-US" altLang="ko-KR" i="1">
                                  <a:latin typeface="Cambria Math" panose="02040503050406030204" pitchFamily="18" charset="0"/>
                                </a:rPr>
                                <m:t>2</m:t>
                              </m:r>
                            </m:sub>
                          </m:sSub>
                        </m:num>
                        <m:den>
                          <m:r>
                            <a:rPr lang="en-US" altLang="ko-KR" i="1">
                              <a:latin typeface="Cambria Math" panose="02040503050406030204" pitchFamily="18" charset="0"/>
                            </a:rPr>
                            <m:t>𝜕</m:t>
                          </m:r>
                          <m:sSub>
                            <m:sSubPr>
                              <m:ctrlPr>
                                <a:rPr lang="en-US" altLang="ko-KR" i="1">
                                  <a:latin typeface="Cambria Math" panose="02040503050406030204" pitchFamily="18" charset="0"/>
                                </a:rPr>
                              </m:ctrlPr>
                            </m:sSubPr>
                            <m:e>
                              <m:r>
                                <a:rPr lang="en-US" altLang="ko-KR" i="1">
                                  <a:latin typeface="Cambria Math" panose="02040503050406030204" pitchFamily="18" charset="0"/>
                                </a:rPr>
                                <m:t>𝑊</m:t>
                              </m:r>
                            </m:e>
                            <m:sub>
                              <m:r>
                                <a:rPr lang="en-US" altLang="ko-KR" i="1">
                                  <a:latin typeface="Cambria Math" panose="02040503050406030204" pitchFamily="18" charset="0"/>
                                </a:rPr>
                                <m:t>2</m:t>
                              </m:r>
                            </m:sub>
                          </m:sSub>
                        </m:den>
                      </m:f>
                      <m:r>
                        <a:rPr lang="en-US" altLang="ko-KR">
                          <a:latin typeface="Cambria Math" panose="02040503050406030204" pitchFamily="18" charset="0"/>
                        </a:rPr>
                        <m:t>=</m:t>
                      </m:r>
                      <m:sSubSup>
                        <m:sSubSupPr>
                          <m:ctrlPr>
                            <a:rPr lang="en-US" altLang="ko-KR" i="1">
                              <a:latin typeface="Cambria Math" panose="02040503050406030204" pitchFamily="18" charset="0"/>
                            </a:rPr>
                          </m:ctrlPr>
                        </m:sSubSupPr>
                        <m:e>
                          <m:r>
                            <a:rPr lang="en-US" altLang="ko-KR" i="1">
                              <a:latin typeface="Cambria Math" panose="02040503050406030204" pitchFamily="18" charset="0"/>
                            </a:rPr>
                            <m:t>𝐴</m:t>
                          </m:r>
                        </m:e>
                        <m:sub>
                          <m:r>
                            <a:rPr lang="en-US" altLang="ko-KR" i="1">
                              <a:latin typeface="Cambria Math" panose="02040503050406030204" pitchFamily="18" charset="0"/>
                            </a:rPr>
                            <m:t>1</m:t>
                          </m:r>
                        </m:sub>
                        <m:sup>
                          <m:r>
                            <a:rPr lang="en-US" altLang="ko-KR" i="1">
                              <a:latin typeface="Cambria Math" panose="02040503050406030204" pitchFamily="18" charset="0"/>
                            </a:rPr>
                            <m:t>𝑇</m:t>
                          </m:r>
                        </m:sup>
                      </m:sSubSup>
                      <m:r>
                        <a:rPr lang="en-US" altLang="ko-KR" i="1">
                          <a:latin typeface="Cambria Math" panose="02040503050406030204" pitchFamily="18" charset="0"/>
                        </a:rPr>
                        <m:t>( </m:t>
                      </m:r>
                      <m:sSub>
                        <m:sSubPr>
                          <m:ctrlPr>
                            <a:rPr lang="en-US" altLang="ko-KR" i="1">
                              <a:latin typeface="Cambria Math" panose="02040503050406030204" pitchFamily="18" charset="0"/>
                            </a:rPr>
                          </m:ctrlPr>
                        </m:sSubPr>
                        <m:e>
                          <m:r>
                            <a:rPr lang="en-US" altLang="ko-KR" i="1">
                              <a:latin typeface="Cambria Math" panose="02040503050406030204" pitchFamily="18" charset="0"/>
                            </a:rPr>
                            <m:t>𝐴</m:t>
                          </m:r>
                        </m:e>
                        <m:sub>
                          <m:r>
                            <a:rPr lang="en-US" altLang="ko-KR" i="1">
                              <a:latin typeface="Cambria Math" panose="02040503050406030204" pitchFamily="18" charset="0"/>
                            </a:rPr>
                            <m:t>2</m:t>
                          </m:r>
                        </m:sub>
                      </m:sSub>
                      <m:r>
                        <a:rPr lang="en-US" altLang="ko-KR" i="1">
                          <a:latin typeface="Cambria Math" panose="02040503050406030204" pitchFamily="18" charset="0"/>
                        </a:rPr>
                        <m:t>−</m:t>
                      </m:r>
                      <m:r>
                        <a:rPr lang="en-US" altLang="ko-KR" i="1">
                          <a:latin typeface="Cambria Math" panose="02040503050406030204" pitchFamily="18" charset="0"/>
                        </a:rPr>
                        <m:t>𝑌</m:t>
                      </m:r>
                      <m:r>
                        <a:rPr lang="en-US" altLang="ko-KR" i="1">
                          <a:latin typeface="Cambria Math" panose="02040503050406030204" pitchFamily="18" charset="0"/>
                        </a:rPr>
                        <m:t>)</m:t>
                      </m:r>
                    </m:oMath>
                  </m:oMathPara>
                </a14:m>
                <a:endParaRPr lang="ko-KR" altLang="en-US"/>
              </a:p>
            </p:txBody>
          </p:sp>
        </mc:Choice>
        <mc:Fallback xmlns="">
          <p:sp>
            <p:nvSpPr>
              <p:cNvPr id="2" name="직사각형 1">
                <a:extLst>
                  <a:ext uri="{FF2B5EF4-FFF2-40B4-BE49-F238E27FC236}">
                    <a16:creationId xmlns:a16="http://schemas.microsoft.com/office/drawing/2014/main" id="{70415F6D-910B-424B-B6BA-43A46B675114}"/>
                  </a:ext>
                </a:extLst>
              </p:cNvPr>
              <p:cNvSpPr>
                <a:spLocks noRot="1" noChangeAspect="1" noMove="1" noResize="1" noEditPoints="1" noAdjustHandles="1" noChangeArrowheads="1" noChangeShapeType="1" noTextEdit="1"/>
              </p:cNvSpPr>
              <p:nvPr/>
            </p:nvSpPr>
            <p:spPr>
              <a:xfrm>
                <a:off x="1530694" y="3959669"/>
                <a:ext cx="3290581" cy="664349"/>
              </a:xfrm>
              <a:prstGeom prst="rect">
                <a:avLst/>
              </a:prstGeom>
              <a:blipFill>
                <a:blip r:embed="rId3"/>
                <a:stretch>
                  <a:fillRect/>
                </a:stretch>
              </a:blipFill>
            </p:spPr>
            <p:txBody>
              <a:bodyPr/>
              <a:lstStyle/>
              <a:p>
                <a:r>
                  <a:rPr lang="ko-KR" altLang="en-US">
                    <a:noFill/>
                  </a:rPr>
                  <a:t> </a:t>
                </a:r>
              </a:p>
            </p:txBody>
          </p:sp>
        </mc:Fallback>
      </mc:AlternateContent>
      <p:sp>
        <p:nvSpPr>
          <p:cNvPr id="3" name="TextBox 2">
            <a:extLst>
              <a:ext uri="{FF2B5EF4-FFF2-40B4-BE49-F238E27FC236}">
                <a16:creationId xmlns:a16="http://schemas.microsoft.com/office/drawing/2014/main" id="{74BE05B2-E10B-4EA4-9A35-DBDDB3BE933D}"/>
              </a:ext>
            </a:extLst>
          </p:cNvPr>
          <p:cNvSpPr txBox="1"/>
          <p:nvPr/>
        </p:nvSpPr>
        <p:spPr>
          <a:xfrm>
            <a:off x="4052900" y="4492201"/>
            <a:ext cx="564578" cy="369332"/>
          </a:xfrm>
          <a:prstGeom prst="rect">
            <a:avLst/>
          </a:prstGeom>
          <a:noFill/>
        </p:spPr>
        <p:txBody>
          <a:bodyPr wrap="none" rtlCol="0">
            <a:spAutoFit/>
          </a:bodyPr>
          <a:lstStyle/>
          <a:p>
            <a:pPr algn="l"/>
            <a:r>
              <a:rPr lang="en-US" altLang="ko-KR">
                <a:latin typeface="Consolas" panose="020B0609020204030204" pitchFamily="49" charset="0"/>
              </a:rPr>
              <a:t>err</a:t>
            </a:r>
            <a:endParaRPr lang="ko-KR" altLang="en-US">
              <a:latin typeface="Consolas" panose="020B0609020204030204" pitchFamily="49" charset="0"/>
            </a:endParaRPr>
          </a:p>
        </p:txBody>
      </p:sp>
      <p:sp>
        <p:nvSpPr>
          <p:cNvPr id="4" name="오른쪽 중괄호 3">
            <a:extLst>
              <a:ext uri="{FF2B5EF4-FFF2-40B4-BE49-F238E27FC236}">
                <a16:creationId xmlns:a16="http://schemas.microsoft.com/office/drawing/2014/main" id="{F2D907C1-2E05-4558-B278-CE08B4C07568}"/>
              </a:ext>
            </a:extLst>
          </p:cNvPr>
          <p:cNvSpPr/>
          <p:nvPr/>
        </p:nvSpPr>
        <p:spPr>
          <a:xfrm rot="5400000">
            <a:off x="4170315" y="4113399"/>
            <a:ext cx="131509" cy="766702"/>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175D9E5D-16A4-48CB-AE66-A0C8ABC44347}"/>
              </a:ext>
            </a:extLst>
          </p:cNvPr>
          <p:cNvSpPr txBox="1"/>
          <p:nvPr/>
        </p:nvSpPr>
        <p:spPr>
          <a:xfrm>
            <a:off x="1136576" y="5327920"/>
            <a:ext cx="4743606" cy="369332"/>
          </a:xfrm>
          <a:prstGeom prst="rect">
            <a:avLst/>
          </a:prstGeom>
          <a:noFill/>
        </p:spPr>
        <p:txBody>
          <a:bodyPr wrap="none" rtlCol="0">
            <a:spAutoFit/>
          </a:bodyPr>
          <a:lstStyle/>
          <a:p>
            <a:r>
              <a:rPr lang="en-US" altLang="ko-KR">
                <a:latin typeface="Consolas" panose="020B0609020204030204" pitchFamily="49" charset="0"/>
              </a:rPr>
              <a:t>w2_grad = np.dot(self.a1.T, err) / m</a:t>
            </a:r>
          </a:p>
        </p:txBody>
      </p:sp>
      <p:sp>
        <p:nvSpPr>
          <p:cNvPr id="6" name="화살표: 아래쪽 5">
            <a:extLst>
              <a:ext uri="{FF2B5EF4-FFF2-40B4-BE49-F238E27FC236}">
                <a16:creationId xmlns:a16="http://schemas.microsoft.com/office/drawing/2014/main" id="{493D9839-A6C4-4902-BFC6-3D1F81A359FA}"/>
              </a:ext>
            </a:extLst>
          </p:cNvPr>
          <p:cNvSpPr/>
          <p:nvPr/>
        </p:nvSpPr>
        <p:spPr>
          <a:xfrm>
            <a:off x="2696918" y="4925245"/>
            <a:ext cx="570623" cy="268660"/>
          </a:xfrm>
          <a:prstGeom prst="down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텍스트 개체 틀 6">
            <a:extLst>
              <a:ext uri="{FF2B5EF4-FFF2-40B4-BE49-F238E27FC236}">
                <a16:creationId xmlns:a16="http://schemas.microsoft.com/office/drawing/2014/main" id="{1A958790-C39D-4ED0-9F16-49523B077B5C}"/>
              </a:ext>
            </a:extLst>
          </p:cNvPr>
          <p:cNvSpPr>
            <a:spLocks noGrp="1"/>
          </p:cNvSpPr>
          <p:nvPr>
            <p:ph type="body" sz="quarter" idx="19"/>
          </p:nvPr>
        </p:nvSpPr>
        <p:spPr/>
        <p:txBody>
          <a:bodyPr/>
          <a:lstStyle/>
          <a:p>
            <a:r>
              <a:rPr lang="ko-KR" altLang="en-US"/>
              <a:t>다층 신경망 구현</a:t>
            </a:r>
          </a:p>
        </p:txBody>
      </p:sp>
      <p:sp>
        <p:nvSpPr>
          <p:cNvPr id="9" name="텍스트 개체 틀 6">
            <a:extLst>
              <a:ext uri="{FF2B5EF4-FFF2-40B4-BE49-F238E27FC236}">
                <a16:creationId xmlns:a16="http://schemas.microsoft.com/office/drawing/2014/main" id="{C64D9733-0871-4884-B6D1-4D5D42D83F31}"/>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41435354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그룹 29">
            <a:extLst>
              <a:ext uri="{FF2B5EF4-FFF2-40B4-BE49-F238E27FC236}">
                <a16:creationId xmlns:a16="http://schemas.microsoft.com/office/drawing/2014/main" id="{6A58EA8C-A692-47BD-BEA3-BC15156AB7EB}"/>
              </a:ext>
            </a:extLst>
          </p:cNvPr>
          <p:cNvGrpSpPr/>
          <p:nvPr/>
        </p:nvGrpSpPr>
        <p:grpSpPr>
          <a:xfrm>
            <a:off x="4574026" y="1988840"/>
            <a:ext cx="5131502" cy="4097925"/>
            <a:chOff x="3152075" y="1600725"/>
            <a:chExt cx="5945585" cy="4748037"/>
          </a:xfrm>
        </p:grpSpPr>
        <p:sp>
          <p:nvSpPr>
            <p:cNvPr id="5" name="직사각형 4">
              <a:extLst>
                <a:ext uri="{FF2B5EF4-FFF2-40B4-BE49-F238E27FC236}">
                  <a16:creationId xmlns:a16="http://schemas.microsoft.com/office/drawing/2014/main" id="{4D629DFB-34C7-4863-82FC-3AE054566683}"/>
                </a:ext>
              </a:extLst>
            </p:cNvPr>
            <p:cNvSpPr/>
            <p:nvPr/>
          </p:nvSpPr>
          <p:spPr>
            <a:xfrm>
              <a:off x="4873330" y="2343037"/>
              <a:ext cx="2092464" cy="505522"/>
            </a:xfrm>
            <a:prstGeom prst="rect">
              <a:avLst/>
            </a:prstGeom>
            <a:solidFill>
              <a:schemeClr val="accent1">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328" b="1">
                  <a:solidFill>
                    <a:schemeClr val="tx1"/>
                  </a:solidFill>
                  <a:latin typeface="+mj-ea"/>
                  <a:ea typeface="+mj-ea"/>
                </a:rPr>
                <a:t>층</a:t>
              </a:r>
              <a:endParaRPr lang="en-US" altLang="ko-KR" sz="1328" b="1">
                <a:solidFill>
                  <a:schemeClr val="tx1"/>
                </a:solidFill>
                <a:latin typeface="+mj-ea"/>
                <a:ea typeface="+mj-ea"/>
              </a:endParaRPr>
            </a:p>
            <a:p>
              <a:pPr algn="ctr"/>
              <a:r>
                <a:rPr lang="en-US" altLang="ko-KR" sz="1328" b="1">
                  <a:solidFill>
                    <a:schemeClr val="tx1"/>
                  </a:solidFill>
                  <a:latin typeface="+mj-ea"/>
                  <a:ea typeface="+mj-ea"/>
                </a:rPr>
                <a:t>(</a:t>
              </a:r>
              <a:r>
                <a:rPr lang="ko-KR" altLang="en-US" sz="1328" b="1">
                  <a:solidFill>
                    <a:schemeClr val="tx1"/>
                  </a:solidFill>
                  <a:latin typeface="+mj-ea"/>
                  <a:ea typeface="+mj-ea"/>
                </a:rPr>
                <a:t>데이터 변환</a:t>
              </a:r>
              <a:r>
                <a:rPr lang="en-US" altLang="ko-KR" sz="1328" b="1">
                  <a:solidFill>
                    <a:schemeClr val="tx1"/>
                  </a:solidFill>
                  <a:latin typeface="+mj-ea"/>
                  <a:ea typeface="+mj-ea"/>
                </a:rPr>
                <a:t>)</a:t>
              </a:r>
              <a:endParaRPr lang="ko-KR" altLang="en-US" sz="1328" b="1">
                <a:solidFill>
                  <a:schemeClr val="tx1"/>
                </a:solidFill>
                <a:latin typeface="+mj-ea"/>
                <a:ea typeface="+mj-ea"/>
              </a:endParaRPr>
            </a:p>
          </p:txBody>
        </p:sp>
        <p:sp>
          <p:nvSpPr>
            <p:cNvPr id="10" name="직사각형 9">
              <a:extLst>
                <a:ext uri="{FF2B5EF4-FFF2-40B4-BE49-F238E27FC236}">
                  <a16:creationId xmlns:a16="http://schemas.microsoft.com/office/drawing/2014/main" id="{5D02114A-9C59-4681-95FC-D5C1032A9B95}"/>
                </a:ext>
              </a:extLst>
            </p:cNvPr>
            <p:cNvSpPr/>
            <p:nvPr/>
          </p:nvSpPr>
          <p:spPr>
            <a:xfrm>
              <a:off x="4873330" y="3283075"/>
              <a:ext cx="2092464" cy="505522"/>
            </a:xfrm>
            <a:prstGeom prst="rect">
              <a:avLst/>
            </a:prstGeom>
            <a:solidFill>
              <a:schemeClr val="accent1">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328" b="1">
                  <a:solidFill>
                    <a:schemeClr val="tx1"/>
                  </a:solidFill>
                  <a:latin typeface="+mj-ea"/>
                  <a:ea typeface="+mj-ea"/>
                </a:rPr>
                <a:t>층</a:t>
              </a:r>
              <a:endParaRPr lang="en-US" altLang="ko-KR" sz="1328" b="1">
                <a:solidFill>
                  <a:schemeClr val="tx1"/>
                </a:solidFill>
                <a:latin typeface="+mj-ea"/>
                <a:ea typeface="+mj-ea"/>
              </a:endParaRPr>
            </a:p>
            <a:p>
              <a:pPr algn="ctr"/>
              <a:r>
                <a:rPr lang="en-US" altLang="ko-KR" sz="1328" b="1">
                  <a:solidFill>
                    <a:schemeClr val="tx1"/>
                  </a:solidFill>
                  <a:latin typeface="+mj-ea"/>
                  <a:ea typeface="+mj-ea"/>
                </a:rPr>
                <a:t>(</a:t>
              </a:r>
              <a:r>
                <a:rPr lang="ko-KR" altLang="en-US" sz="1328" b="1">
                  <a:solidFill>
                    <a:schemeClr val="tx1"/>
                  </a:solidFill>
                  <a:latin typeface="+mj-ea"/>
                  <a:ea typeface="+mj-ea"/>
                </a:rPr>
                <a:t>데이터 변환</a:t>
              </a:r>
              <a:r>
                <a:rPr lang="en-US" altLang="ko-KR" sz="1328" b="1">
                  <a:solidFill>
                    <a:schemeClr val="tx1"/>
                  </a:solidFill>
                  <a:latin typeface="+mj-ea"/>
                  <a:ea typeface="+mj-ea"/>
                </a:rPr>
                <a:t>)</a:t>
              </a:r>
              <a:endParaRPr lang="ko-KR" altLang="en-US" sz="1328" b="1">
                <a:solidFill>
                  <a:schemeClr val="tx1"/>
                </a:solidFill>
                <a:latin typeface="+mj-ea"/>
                <a:ea typeface="+mj-ea"/>
              </a:endParaRPr>
            </a:p>
          </p:txBody>
        </p:sp>
        <p:sp>
          <p:nvSpPr>
            <p:cNvPr id="6" name="TextBox 5">
              <a:extLst>
                <a:ext uri="{FF2B5EF4-FFF2-40B4-BE49-F238E27FC236}">
                  <a16:creationId xmlns:a16="http://schemas.microsoft.com/office/drawing/2014/main" id="{DB204087-CA27-4A1B-B834-05C4BFCCC41D}"/>
                </a:ext>
              </a:extLst>
            </p:cNvPr>
            <p:cNvSpPr txBox="1"/>
            <p:nvPr/>
          </p:nvSpPr>
          <p:spPr>
            <a:xfrm>
              <a:off x="5508232" y="1600725"/>
              <a:ext cx="977318" cy="411506"/>
            </a:xfrm>
            <a:prstGeom prst="rect">
              <a:avLst/>
            </a:prstGeom>
            <a:noFill/>
          </p:spPr>
          <p:txBody>
            <a:bodyPr wrap="none" rtlCol="0">
              <a:spAutoFit/>
            </a:bodyPr>
            <a:lstStyle/>
            <a:p>
              <a:pPr algn="l"/>
              <a:r>
                <a:rPr lang="ko-KR" altLang="en-US" sz="1708" b="1">
                  <a:latin typeface="+mj-ea"/>
                  <a:ea typeface="+mj-ea"/>
                </a:rPr>
                <a:t>입력 </a:t>
              </a:r>
              <a:r>
                <a:rPr lang="en-US" altLang="ko-KR" sz="1708" b="1">
                  <a:latin typeface="+mj-ea"/>
                  <a:ea typeface="+mj-ea"/>
                </a:rPr>
                <a:t>X</a:t>
              </a:r>
              <a:endParaRPr lang="ko-KR" altLang="en-US" sz="1708" b="1">
                <a:latin typeface="+mj-ea"/>
                <a:ea typeface="+mj-ea"/>
              </a:endParaRPr>
            </a:p>
          </p:txBody>
        </p:sp>
        <p:cxnSp>
          <p:nvCxnSpPr>
            <p:cNvPr id="11" name="직선 화살표 연결선 10">
              <a:extLst>
                <a:ext uri="{FF2B5EF4-FFF2-40B4-BE49-F238E27FC236}">
                  <a16:creationId xmlns:a16="http://schemas.microsoft.com/office/drawing/2014/main" id="{20983CFE-CDAC-4A87-B3D1-174848716898}"/>
                </a:ext>
              </a:extLst>
            </p:cNvPr>
            <p:cNvCxnSpPr/>
            <p:nvPr/>
          </p:nvCxnSpPr>
          <p:spPr>
            <a:xfrm flipH="1">
              <a:off x="5919562" y="1970057"/>
              <a:ext cx="1" cy="372980"/>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직선 화살표 연결선 13">
              <a:extLst>
                <a:ext uri="{FF2B5EF4-FFF2-40B4-BE49-F238E27FC236}">
                  <a16:creationId xmlns:a16="http://schemas.microsoft.com/office/drawing/2014/main" id="{4B779653-B47F-47D8-838C-466F0DEEBE72}"/>
                </a:ext>
              </a:extLst>
            </p:cNvPr>
            <p:cNvCxnSpPr>
              <a:cxnSpLocks/>
            </p:cNvCxnSpPr>
            <p:nvPr/>
          </p:nvCxnSpPr>
          <p:spPr>
            <a:xfrm>
              <a:off x="5919562" y="2848559"/>
              <a:ext cx="0" cy="434516"/>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사각형: 둥근 모서리 14">
              <a:extLst>
                <a:ext uri="{FF2B5EF4-FFF2-40B4-BE49-F238E27FC236}">
                  <a16:creationId xmlns:a16="http://schemas.microsoft.com/office/drawing/2014/main" id="{D6DC608B-0AAB-4E0C-B6F1-3D8AF36E2012}"/>
                </a:ext>
              </a:extLst>
            </p:cNvPr>
            <p:cNvSpPr/>
            <p:nvPr/>
          </p:nvSpPr>
          <p:spPr>
            <a:xfrm>
              <a:off x="5388021" y="4222598"/>
              <a:ext cx="1063083" cy="505522"/>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328" b="1">
                  <a:solidFill>
                    <a:schemeClr val="tx1"/>
                  </a:solidFill>
                  <a:latin typeface="+mj-ea"/>
                  <a:ea typeface="+mj-ea"/>
                </a:rPr>
                <a:t>예측</a:t>
              </a:r>
              <a:endParaRPr lang="en-US" altLang="ko-KR" sz="1328" b="1">
                <a:solidFill>
                  <a:schemeClr val="tx1"/>
                </a:solidFill>
                <a:latin typeface="+mj-ea"/>
                <a:ea typeface="+mj-ea"/>
              </a:endParaRPr>
            </a:p>
            <a:p>
              <a:pPr algn="ctr"/>
              <a:r>
                <a:rPr lang="en-US" altLang="ko-KR" sz="1328" b="1">
                  <a:solidFill>
                    <a:schemeClr val="tx1"/>
                  </a:solidFill>
                  <a:latin typeface="+mj-ea"/>
                  <a:ea typeface="+mj-ea"/>
                </a:rPr>
                <a:t>Y'</a:t>
              </a:r>
              <a:endParaRPr lang="ko-KR" altLang="en-US" sz="1328" b="1">
                <a:solidFill>
                  <a:schemeClr val="tx1"/>
                </a:solidFill>
                <a:latin typeface="+mj-ea"/>
                <a:ea typeface="+mj-ea"/>
              </a:endParaRPr>
            </a:p>
          </p:txBody>
        </p:sp>
        <p:cxnSp>
          <p:nvCxnSpPr>
            <p:cNvPr id="18" name="직선 화살표 연결선 17">
              <a:extLst>
                <a:ext uri="{FF2B5EF4-FFF2-40B4-BE49-F238E27FC236}">
                  <a16:creationId xmlns:a16="http://schemas.microsoft.com/office/drawing/2014/main" id="{1E95ADB6-E22A-49F5-99B0-B32839B2EEE8}"/>
                </a:ext>
              </a:extLst>
            </p:cNvPr>
            <p:cNvCxnSpPr>
              <a:cxnSpLocks/>
            </p:cNvCxnSpPr>
            <p:nvPr/>
          </p:nvCxnSpPr>
          <p:spPr>
            <a:xfrm>
              <a:off x="5919562" y="3788597"/>
              <a:ext cx="1" cy="434001"/>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직사각형 20">
              <a:extLst>
                <a:ext uri="{FF2B5EF4-FFF2-40B4-BE49-F238E27FC236}">
                  <a16:creationId xmlns:a16="http://schemas.microsoft.com/office/drawing/2014/main" id="{15AA792F-2EA6-42F7-A461-0AD89DCCDA10}"/>
                </a:ext>
              </a:extLst>
            </p:cNvPr>
            <p:cNvSpPr/>
            <p:nvPr/>
          </p:nvSpPr>
          <p:spPr>
            <a:xfrm>
              <a:off x="3152075" y="2432885"/>
              <a:ext cx="1018478" cy="325825"/>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328" b="1">
                  <a:solidFill>
                    <a:schemeClr val="tx1"/>
                  </a:solidFill>
                  <a:latin typeface="+mj-ea"/>
                  <a:ea typeface="+mj-ea"/>
                </a:rPr>
                <a:t>가중치</a:t>
              </a:r>
            </a:p>
          </p:txBody>
        </p:sp>
        <p:cxnSp>
          <p:nvCxnSpPr>
            <p:cNvPr id="22" name="직선 화살표 연결선 21">
              <a:extLst>
                <a:ext uri="{FF2B5EF4-FFF2-40B4-BE49-F238E27FC236}">
                  <a16:creationId xmlns:a16="http://schemas.microsoft.com/office/drawing/2014/main" id="{4D0B21A9-CA6F-4B6A-B9A7-A7BFDF63EECB}"/>
                </a:ext>
              </a:extLst>
            </p:cNvPr>
            <p:cNvCxnSpPr>
              <a:cxnSpLocks/>
              <a:stCxn id="21" idx="3"/>
              <a:endCxn id="5" idx="1"/>
            </p:cNvCxnSpPr>
            <p:nvPr/>
          </p:nvCxnSpPr>
          <p:spPr>
            <a:xfrm>
              <a:off x="4170553" y="2595798"/>
              <a:ext cx="702777" cy="0"/>
            </a:xfrm>
            <a:prstGeom prst="straightConnector1">
              <a:avLst/>
            </a:prstGeom>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직사각형 24">
              <a:extLst>
                <a:ext uri="{FF2B5EF4-FFF2-40B4-BE49-F238E27FC236}">
                  <a16:creationId xmlns:a16="http://schemas.microsoft.com/office/drawing/2014/main" id="{53AD3BBB-C0BF-4350-83F1-973E3765FC57}"/>
                </a:ext>
              </a:extLst>
            </p:cNvPr>
            <p:cNvSpPr/>
            <p:nvPr/>
          </p:nvSpPr>
          <p:spPr>
            <a:xfrm>
              <a:off x="3152075" y="3396246"/>
              <a:ext cx="1018478" cy="325825"/>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328" b="1">
                  <a:solidFill>
                    <a:schemeClr val="tx1"/>
                  </a:solidFill>
                  <a:latin typeface="+mj-ea"/>
                  <a:ea typeface="+mj-ea"/>
                </a:rPr>
                <a:t>가중치</a:t>
              </a:r>
            </a:p>
          </p:txBody>
        </p:sp>
        <p:cxnSp>
          <p:nvCxnSpPr>
            <p:cNvPr id="26" name="직선 화살표 연결선 25">
              <a:extLst>
                <a:ext uri="{FF2B5EF4-FFF2-40B4-BE49-F238E27FC236}">
                  <a16:creationId xmlns:a16="http://schemas.microsoft.com/office/drawing/2014/main" id="{A055B794-B797-4D90-8CA9-E1971CC3DDC1}"/>
                </a:ext>
              </a:extLst>
            </p:cNvPr>
            <p:cNvCxnSpPr>
              <a:cxnSpLocks/>
              <a:stCxn id="25" idx="3"/>
            </p:cNvCxnSpPr>
            <p:nvPr/>
          </p:nvCxnSpPr>
          <p:spPr>
            <a:xfrm>
              <a:off x="4170553" y="3559159"/>
              <a:ext cx="702777" cy="0"/>
            </a:xfrm>
            <a:prstGeom prst="straightConnector1">
              <a:avLst/>
            </a:prstGeom>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사각형: 둥근 모서리 16">
              <a:extLst>
                <a:ext uri="{FF2B5EF4-FFF2-40B4-BE49-F238E27FC236}">
                  <a16:creationId xmlns:a16="http://schemas.microsoft.com/office/drawing/2014/main" id="{8C27ABC0-428B-4581-9A37-79C0F3498745}"/>
                </a:ext>
              </a:extLst>
            </p:cNvPr>
            <p:cNvSpPr/>
            <p:nvPr/>
          </p:nvSpPr>
          <p:spPr>
            <a:xfrm>
              <a:off x="8034577" y="4222598"/>
              <a:ext cx="1063083" cy="505522"/>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328" b="1">
                  <a:solidFill>
                    <a:schemeClr val="tx1"/>
                  </a:solidFill>
                  <a:latin typeface="+mj-ea"/>
                  <a:ea typeface="+mj-ea"/>
                </a:rPr>
                <a:t>진짜 타깃</a:t>
              </a:r>
              <a:r>
                <a:rPr lang="en-US" altLang="ko-KR" sz="1328" b="1">
                  <a:solidFill>
                    <a:schemeClr val="tx1"/>
                  </a:solidFill>
                  <a:latin typeface="+mj-ea"/>
                  <a:ea typeface="+mj-ea"/>
                </a:rPr>
                <a:t>Y</a:t>
              </a:r>
              <a:endParaRPr lang="ko-KR" altLang="en-US" sz="1328" b="1">
                <a:solidFill>
                  <a:schemeClr val="tx1"/>
                </a:solidFill>
                <a:latin typeface="+mj-ea"/>
                <a:ea typeface="+mj-ea"/>
              </a:endParaRPr>
            </a:p>
          </p:txBody>
        </p:sp>
        <p:sp>
          <p:nvSpPr>
            <p:cNvPr id="2" name="타원 1">
              <a:extLst>
                <a:ext uri="{FF2B5EF4-FFF2-40B4-BE49-F238E27FC236}">
                  <a16:creationId xmlns:a16="http://schemas.microsoft.com/office/drawing/2014/main" id="{BF6A8A2C-D98D-43B8-B28B-791EBA9740CF}"/>
                </a:ext>
              </a:extLst>
            </p:cNvPr>
            <p:cNvSpPr/>
            <p:nvPr/>
          </p:nvSpPr>
          <p:spPr>
            <a:xfrm>
              <a:off x="6511096" y="5169556"/>
              <a:ext cx="1466259" cy="505522"/>
            </a:xfrm>
            <a:prstGeom prst="ellipse">
              <a:avLst/>
            </a:prstGeom>
            <a:solidFill>
              <a:schemeClr val="accent3">
                <a:lumMod val="75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328" b="1">
                  <a:solidFill>
                    <a:schemeClr val="tx1"/>
                  </a:solidFill>
                  <a:latin typeface="+mj-ea"/>
                  <a:ea typeface="+mj-ea"/>
                </a:rPr>
                <a:t>손실 함수</a:t>
              </a:r>
            </a:p>
          </p:txBody>
        </p:sp>
        <p:cxnSp>
          <p:nvCxnSpPr>
            <p:cNvPr id="19" name="직선 화살표 연결선 18">
              <a:extLst>
                <a:ext uri="{FF2B5EF4-FFF2-40B4-BE49-F238E27FC236}">
                  <a16:creationId xmlns:a16="http://schemas.microsoft.com/office/drawing/2014/main" id="{7315C679-B4A7-42FA-96AA-A70BD6A383EF}"/>
                </a:ext>
              </a:extLst>
            </p:cNvPr>
            <p:cNvCxnSpPr>
              <a:cxnSpLocks/>
              <a:stCxn id="15" idx="2"/>
              <a:endCxn id="2" idx="0"/>
            </p:cNvCxnSpPr>
            <p:nvPr/>
          </p:nvCxnSpPr>
          <p:spPr>
            <a:xfrm>
              <a:off x="5919563" y="4728120"/>
              <a:ext cx="1324663" cy="441436"/>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52D54D29-AE94-4EE8-9263-2F97DB323A25}"/>
                </a:ext>
              </a:extLst>
            </p:cNvPr>
            <p:cNvCxnSpPr>
              <a:cxnSpLocks/>
              <a:stCxn id="17" idx="2"/>
              <a:endCxn id="2" idx="0"/>
            </p:cNvCxnSpPr>
            <p:nvPr/>
          </p:nvCxnSpPr>
          <p:spPr>
            <a:xfrm flipH="1">
              <a:off x="7244226" y="4728120"/>
              <a:ext cx="1321893" cy="441436"/>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사각형: 둥근 모서리 26">
              <a:extLst>
                <a:ext uri="{FF2B5EF4-FFF2-40B4-BE49-F238E27FC236}">
                  <a16:creationId xmlns:a16="http://schemas.microsoft.com/office/drawing/2014/main" id="{E1BF9D4A-BD43-41B8-90B1-933E37B2106C}"/>
                </a:ext>
              </a:extLst>
            </p:cNvPr>
            <p:cNvSpPr/>
            <p:nvPr/>
          </p:nvSpPr>
          <p:spPr>
            <a:xfrm>
              <a:off x="6712684" y="5969622"/>
              <a:ext cx="1063083" cy="379140"/>
            </a:xfrm>
            <a:prstGeom prst="roundRect">
              <a:avLst/>
            </a:prstGeom>
            <a:solidFill>
              <a:srgbClr val="CC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328" b="1">
                  <a:solidFill>
                    <a:schemeClr val="tx1"/>
                  </a:solidFill>
                  <a:latin typeface="+mj-ea"/>
                  <a:ea typeface="+mj-ea"/>
                </a:rPr>
                <a:t>손실 점수</a:t>
              </a:r>
            </a:p>
          </p:txBody>
        </p:sp>
        <p:cxnSp>
          <p:nvCxnSpPr>
            <p:cNvPr id="29" name="직선 화살표 연결선 28">
              <a:extLst>
                <a:ext uri="{FF2B5EF4-FFF2-40B4-BE49-F238E27FC236}">
                  <a16:creationId xmlns:a16="http://schemas.microsoft.com/office/drawing/2014/main" id="{09DC901B-2EEF-4499-B88A-F15B6617E901}"/>
                </a:ext>
              </a:extLst>
            </p:cNvPr>
            <p:cNvCxnSpPr>
              <a:cxnSpLocks/>
              <a:stCxn id="2" idx="4"/>
              <a:endCxn id="27" idx="0"/>
            </p:cNvCxnSpPr>
            <p:nvPr/>
          </p:nvCxnSpPr>
          <p:spPr>
            <a:xfrm>
              <a:off x="7244226" y="5675078"/>
              <a:ext cx="0" cy="294544"/>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직사각형 34">
            <a:extLst>
              <a:ext uri="{FF2B5EF4-FFF2-40B4-BE49-F238E27FC236}">
                <a16:creationId xmlns:a16="http://schemas.microsoft.com/office/drawing/2014/main" id="{84D93037-1E69-47C0-B7C4-30CD12E8A843}"/>
              </a:ext>
            </a:extLst>
          </p:cNvPr>
          <p:cNvSpPr/>
          <p:nvPr/>
        </p:nvSpPr>
        <p:spPr>
          <a:xfrm>
            <a:off x="204377" y="725779"/>
            <a:ext cx="4952247" cy="1932132"/>
          </a:xfrm>
          <a:prstGeom prst="rect">
            <a:avLst/>
          </a:prstGeom>
        </p:spPr>
        <p:txBody>
          <a:bodyPr>
            <a:spAutoFit/>
          </a:bodyPr>
          <a:lstStyle/>
          <a:p>
            <a:pPr>
              <a:buFont typeface="+mj-lt"/>
              <a:buAutoNum type="arabicPeriod"/>
            </a:pPr>
            <a:r>
              <a:rPr lang="ko-KR" altLang="en-US" sz="1708" b="1">
                <a:latin typeface="+mj-ea"/>
                <a:ea typeface="+mj-ea"/>
              </a:rPr>
              <a:t>데이터를 입력한다</a:t>
            </a:r>
            <a:r>
              <a:rPr lang="en-US" altLang="ko-KR" sz="1708" b="1">
                <a:latin typeface="+mj-ea"/>
                <a:ea typeface="+mj-ea"/>
              </a:rPr>
              <a:t>.</a:t>
            </a:r>
          </a:p>
          <a:p>
            <a:pPr>
              <a:buFont typeface="+mj-lt"/>
              <a:buAutoNum type="arabicPeriod"/>
            </a:pPr>
            <a:r>
              <a:rPr lang="ko-KR" altLang="en-US" sz="1708" b="1">
                <a:latin typeface="+mj-ea"/>
                <a:ea typeface="+mj-ea"/>
              </a:rPr>
              <a:t>여러 층을 통해 예상 결과값을 만든다</a:t>
            </a:r>
            <a:r>
              <a:rPr lang="en-US" altLang="ko-KR" sz="1708" b="1">
                <a:latin typeface="+mj-ea"/>
                <a:ea typeface="+mj-ea"/>
              </a:rPr>
              <a:t>. (</a:t>
            </a:r>
            <a:r>
              <a:rPr lang="ko-KR" altLang="en-US" sz="1708" b="1">
                <a:latin typeface="+mj-ea"/>
                <a:ea typeface="+mj-ea"/>
              </a:rPr>
              <a:t>매핑</a:t>
            </a:r>
            <a:r>
              <a:rPr lang="en-US" altLang="ko-KR" sz="1708" b="1">
                <a:latin typeface="+mj-ea"/>
                <a:ea typeface="+mj-ea"/>
              </a:rPr>
              <a:t>)</a:t>
            </a:r>
          </a:p>
          <a:p>
            <a:pPr>
              <a:buFont typeface="+mj-lt"/>
              <a:buAutoNum type="arabicPeriod"/>
            </a:pPr>
            <a:r>
              <a:rPr lang="ko-KR" altLang="en-US" sz="1708" b="1">
                <a:latin typeface="+mj-ea"/>
                <a:ea typeface="+mj-ea"/>
              </a:rPr>
              <a:t>실제 값과 비교해서 그 차이를 구한다</a:t>
            </a:r>
            <a:r>
              <a:rPr lang="en-US" altLang="ko-KR" sz="1708" b="1">
                <a:latin typeface="+mj-ea"/>
                <a:ea typeface="+mj-ea"/>
              </a:rPr>
              <a:t>. (</a:t>
            </a:r>
            <a:r>
              <a:rPr lang="ko-KR" altLang="en-US" sz="1708" b="1">
                <a:latin typeface="+mj-ea"/>
                <a:ea typeface="+mj-ea"/>
              </a:rPr>
              <a:t>타깃과 손실함수</a:t>
            </a:r>
            <a:r>
              <a:rPr lang="en-US" altLang="ko-KR" sz="1708" b="1">
                <a:latin typeface="+mj-ea"/>
                <a:ea typeface="+mj-ea"/>
              </a:rPr>
              <a:t>)</a:t>
            </a:r>
          </a:p>
          <a:p>
            <a:pPr>
              <a:buFont typeface="+mj-lt"/>
              <a:buAutoNum type="arabicPeriod"/>
            </a:pPr>
            <a:r>
              <a:rPr lang="ko-KR" altLang="en-US" sz="1708" b="1">
                <a:solidFill>
                  <a:schemeClr val="bg1">
                    <a:lumMod val="85000"/>
                  </a:schemeClr>
                </a:solidFill>
                <a:latin typeface="+mj-ea"/>
                <a:ea typeface="+mj-ea"/>
              </a:rPr>
              <a:t>차이를 줄이기 위한 방법으로 앞의 층들의 가중치를 수정해준다</a:t>
            </a:r>
            <a:r>
              <a:rPr lang="en-US" altLang="ko-KR" sz="1708" b="1">
                <a:solidFill>
                  <a:schemeClr val="bg1">
                    <a:lumMod val="85000"/>
                  </a:schemeClr>
                </a:solidFill>
                <a:latin typeface="+mj-ea"/>
                <a:ea typeface="+mj-ea"/>
              </a:rPr>
              <a:t>. (</a:t>
            </a:r>
            <a:r>
              <a:rPr lang="ko-KR" altLang="en-US" sz="1708" b="1">
                <a:solidFill>
                  <a:schemeClr val="bg1">
                    <a:lumMod val="85000"/>
                  </a:schemeClr>
                </a:solidFill>
                <a:latin typeface="+mj-ea"/>
                <a:ea typeface="+mj-ea"/>
              </a:rPr>
              <a:t>역전파</a:t>
            </a:r>
            <a:r>
              <a:rPr lang="en-US" altLang="ko-KR" sz="1708" b="1">
                <a:solidFill>
                  <a:schemeClr val="bg1">
                    <a:lumMod val="85000"/>
                  </a:schemeClr>
                </a:solidFill>
                <a:latin typeface="+mj-ea"/>
                <a:ea typeface="+mj-ea"/>
              </a:rPr>
              <a:t>)</a:t>
            </a:r>
          </a:p>
          <a:p>
            <a:pPr>
              <a:buFont typeface="+mj-lt"/>
              <a:buAutoNum type="arabicPeriod"/>
            </a:pPr>
            <a:r>
              <a:rPr lang="ko-KR" altLang="en-US" sz="1708" b="1">
                <a:solidFill>
                  <a:schemeClr val="bg1">
                    <a:lumMod val="85000"/>
                  </a:schemeClr>
                </a:solidFill>
                <a:latin typeface="+mj-ea"/>
                <a:ea typeface="+mj-ea"/>
              </a:rPr>
              <a:t>이 방법의 반복으로 규칙을 계속 개선한다</a:t>
            </a:r>
            <a:r>
              <a:rPr lang="en-US" altLang="ko-KR" sz="1708" b="1">
                <a:solidFill>
                  <a:schemeClr val="bg1">
                    <a:lumMod val="85000"/>
                  </a:schemeClr>
                </a:solidFill>
                <a:latin typeface="+mj-ea"/>
                <a:ea typeface="+mj-ea"/>
              </a:rPr>
              <a:t>.</a:t>
            </a:r>
          </a:p>
        </p:txBody>
      </p:sp>
      <p:sp>
        <p:nvSpPr>
          <p:cNvPr id="3" name="텍스트 개체 틀 2">
            <a:extLst>
              <a:ext uri="{FF2B5EF4-FFF2-40B4-BE49-F238E27FC236}">
                <a16:creationId xmlns:a16="http://schemas.microsoft.com/office/drawing/2014/main" id="{2B1D262E-68A8-49A6-8F0C-7A0F93D0700E}"/>
              </a:ext>
            </a:extLst>
          </p:cNvPr>
          <p:cNvSpPr>
            <a:spLocks noGrp="1"/>
          </p:cNvSpPr>
          <p:nvPr>
            <p:ph type="body" sz="quarter" idx="19"/>
          </p:nvPr>
        </p:nvSpPr>
        <p:spPr>
          <a:xfrm>
            <a:off x="276743" y="164293"/>
            <a:ext cx="5601544" cy="332399"/>
          </a:xfrm>
        </p:spPr>
        <p:txBody>
          <a:bodyPr/>
          <a:lstStyle/>
          <a:p>
            <a:r>
              <a:rPr lang="ko-KR" altLang="en-US" sz="2400" b="1">
                <a:solidFill>
                  <a:schemeClr val="tx1"/>
                </a:solidFill>
              </a:rPr>
              <a:t>딥러닝 작동 원리</a:t>
            </a:r>
          </a:p>
        </p:txBody>
      </p:sp>
      <p:sp>
        <p:nvSpPr>
          <p:cNvPr id="4" name="텍스트 개체 틀 3">
            <a:extLst>
              <a:ext uri="{FF2B5EF4-FFF2-40B4-BE49-F238E27FC236}">
                <a16:creationId xmlns:a16="http://schemas.microsoft.com/office/drawing/2014/main" id="{0EF5A885-EF13-4B10-8F02-C5D5CBC6425F}"/>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Tree>
    <p:extLst>
      <p:ext uri="{BB962C8B-B14F-4D97-AF65-F5344CB8AC3E}">
        <p14:creationId xmlns:p14="http://schemas.microsoft.com/office/powerpoint/2010/main" val="1396790321"/>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extBox 40">
            <a:extLst>
              <a:ext uri="{FF2B5EF4-FFF2-40B4-BE49-F238E27FC236}">
                <a16:creationId xmlns:a16="http://schemas.microsoft.com/office/drawing/2014/main" id="{7EB59C57-7456-46BB-BFE9-6F9B29CEB6E9}"/>
              </a:ext>
            </a:extLst>
          </p:cNvPr>
          <p:cNvSpPr txBox="1"/>
          <p:nvPr/>
        </p:nvSpPr>
        <p:spPr>
          <a:xfrm>
            <a:off x="416496" y="813341"/>
            <a:ext cx="2716321" cy="400110"/>
          </a:xfrm>
          <a:prstGeom prst="rect">
            <a:avLst/>
          </a:prstGeom>
          <a:noFill/>
        </p:spPr>
        <p:txBody>
          <a:bodyPr wrap="none" rtlCol="0">
            <a:spAutoFit/>
          </a:bodyPr>
          <a:lstStyle/>
          <a:p>
            <a:pPr defTabSz="867583" fontAlgn="base" latinLnBrk="1">
              <a:spcBef>
                <a:spcPct val="0"/>
              </a:spcBef>
              <a:spcAft>
                <a:spcPct val="0"/>
              </a:spcAft>
              <a:defRPr/>
            </a:pPr>
            <a:r>
              <a:rPr kumimoji="1" lang="en-US" altLang="ko-KR" sz="2000" b="1">
                <a:solidFill>
                  <a:srgbClr val="000000"/>
                </a:solidFill>
                <a:latin typeface="+mj-ea"/>
                <a:ea typeface="+mj-ea"/>
              </a:rPr>
              <a:t>backprop() </a:t>
            </a:r>
            <a:r>
              <a:rPr kumimoji="1" lang="ko-KR" altLang="en-US" sz="2000" b="1">
                <a:solidFill>
                  <a:srgbClr val="000000"/>
                </a:solidFill>
                <a:latin typeface="+mj-ea"/>
                <a:ea typeface="+mj-ea"/>
              </a:rPr>
              <a:t>함수 수정</a:t>
            </a:r>
          </a:p>
        </p:txBody>
      </p:sp>
      <p:sp>
        <p:nvSpPr>
          <p:cNvPr id="69" name="직사각형 68">
            <a:extLst>
              <a:ext uri="{FF2B5EF4-FFF2-40B4-BE49-F238E27FC236}">
                <a16:creationId xmlns:a16="http://schemas.microsoft.com/office/drawing/2014/main" id="{AEBF12F5-8557-49B6-A8D7-F6EF2347E684}"/>
              </a:ext>
            </a:extLst>
          </p:cNvPr>
          <p:cNvSpPr/>
          <p:nvPr/>
        </p:nvSpPr>
        <p:spPr>
          <a:xfrm>
            <a:off x="856410" y="1500668"/>
            <a:ext cx="8193181" cy="1815882"/>
          </a:xfrm>
          <a:prstGeom prst="rect">
            <a:avLst/>
          </a:prstGeom>
          <a:solidFill>
            <a:srgbClr val="E2E2F6"/>
          </a:solidFill>
        </p:spPr>
        <p:txBody>
          <a:bodyPr wrap="square">
            <a:spAutoFit/>
          </a:bodyPr>
          <a:lstStyle/>
          <a:p>
            <a:r>
              <a:rPr lang="ko-KR" altLang="en-US" sz="1600">
                <a:latin typeface="Consolas" panose="020B0609020204030204" pitchFamily="49" charset="0"/>
              </a:rPr>
              <a:t> </a:t>
            </a:r>
            <a:r>
              <a:rPr lang="en-US" altLang="ko-KR" sz="1600">
                <a:latin typeface="Consolas" panose="020B0609020204030204" pitchFamily="49" charset="0"/>
              </a:rPr>
              <a:t>def backprop(self, x, err):</a:t>
            </a:r>
          </a:p>
          <a:p>
            <a:r>
              <a:rPr lang="en-US" altLang="ko-KR" sz="1600">
                <a:latin typeface="Consolas" panose="020B0609020204030204" pitchFamily="49" charset="0"/>
              </a:rPr>
              <a:t>        ...</a:t>
            </a:r>
          </a:p>
          <a:p>
            <a:r>
              <a:rPr lang="en-US" altLang="ko-KR" sz="1600">
                <a:latin typeface="Consolas" panose="020B0609020204030204" pitchFamily="49" charset="0"/>
              </a:rPr>
              <a:t>        err_to_hidden = np.dot(err, self.w2.T) * self.a1 * (1 - self.a1)</a:t>
            </a:r>
          </a:p>
          <a:p>
            <a:r>
              <a:rPr lang="en-US" altLang="ko-KR" sz="1600">
                <a:latin typeface="Consolas" panose="020B0609020204030204" pitchFamily="49" charset="0"/>
              </a:rPr>
              <a:t>        # </a:t>
            </a:r>
            <a:r>
              <a:rPr lang="ko-KR" altLang="en-US" sz="1600">
                <a:latin typeface="Consolas" panose="020B0609020204030204" pitchFamily="49" charset="0"/>
              </a:rPr>
              <a:t>은닉층의 가중치와 절편에 대한 그래디언트를 계산합니다</a:t>
            </a:r>
            <a:r>
              <a:rPr lang="en-US" altLang="ko-KR" sz="1600">
                <a:latin typeface="Consolas" panose="020B0609020204030204" pitchFamily="49" charset="0"/>
              </a:rPr>
              <a:t>.</a:t>
            </a:r>
          </a:p>
          <a:p>
            <a:r>
              <a:rPr lang="en-US" altLang="ko-KR" sz="1600">
                <a:latin typeface="Consolas" panose="020B0609020204030204" pitchFamily="49" charset="0"/>
              </a:rPr>
              <a:t>        w1_grad = np.dot(x.T, err_to_hidden) / m</a:t>
            </a:r>
          </a:p>
          <a:p>
            <a:r>
              <a:rPr lang="en-US" altLang="ko-KR" sz="1600">
                <a:latin typeface="Consolas" panose="020B0609020204030204" pitchFamily="49" charset="0"/>
              </a:rPr>
              <a:t>        b1_grad = np.sum(err_to_hidden, axis=0) / m</a:t>
            </a:r>
          </a:p>
          <a:p>
            <a:r>
              <a:rPr lang="en-US" altLang="ko-KR" sz="1600">
                <a:latin typeface="Consolas" panose="020B0609020204030204" pitchFamily="49" charset="0"/>
              </a:rPr>
              <a:t>        return w1_grad, b1_grad, w2_grad, b2_grad</a:t>
            </a:r>
            <a:endParaRPr lang="ko-KR" altLang="en-US" sz="1600">
              <a:latin typeface="Consolas" panose="020B0609020204030204" pitchFamily="49" charset="0"/>
            </a:endParaRPr>
          </a:p>
        </p:txBody>
      </p:sp>
      <mc:AlternateContent xmlns:mc="http://schemas.openxmlformats.org/markup-compatibility/2006" xmlns:a14="http://schemas.microsoft.com/office/drawing/2010/main">
        <mc:Choice Requires="a14">
          <p:sp>
            <p:nvSpPr>
              <p:cNvPr id="2" name="직사각형 1">
                <a:extLst>
                  <a:ext uri="{FF2B5EF4-FFF2-40B4-BE49-F238E27FC236}">
                    <a16:creationId xmlns:a16="http://schemas.microsoft.com/office/drawing/2014/main" id="{70415F6D-910B-424B-B6BA-43A46B675114}"/>
                  </a:ext>
                </a:extLst>
              </p:cNvPr>
              <p:cNvSpPr/>
              <p:nvPr/>
            </p:nvSpPr>
            <p:spPr>
              <a:xfrm>
                <a:off x="978859" y="3790501"/>
                <a:ext cx="6066597" cy="63555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ko-KR" sz="1708" b="1" i="1">
                              <a:solidFill>
                                <a:srgbClr val="000000"/>
                              </a:solidFill>
                              <a:latin typeface="Cambria Math" panose="02040503050406030204" pitchFamily="18" charset="0"/>
                              <a:ea typeface="Cambria Math" panose="02040503050406030204" pitchFamily="18" charset="0"/>
                            </a:rPr>
                          </m:ctrlPr>
                        </m:fPr>
                        <m:num>
                          <m:r>
                            <a:rPr lang="en-US" altLang="ko-KR" sz="1708" b="1" i="1">
                              <a:solidFill>
                                <a:srgbClr val="000000"/>
                              </a:solidFill>
                              <a:latin typeface="Cambria Math" panose="02040503050406030204" pitchFamily="18" charset="0"/>
                              <a:ea typeface="Cambria Math" panose="02040503050406030204" pitchFamily="18" charset="0"/>
                            </a:rPr>
                            <m:t>𝝏</m:t>
                          </m:r>
                          <m:r>
                            <a:rPr lang="en-US" altLang="ko-KR" sz="1708" b="1" i="1">
                              <a:solidFill>
                                <a:srgbClr val="000000"/>
                              </a:solidFill>
                              <a:latin typeface="Cambria Math" panose="02040503050406030204" pitchFamily="18" charset="0"/>
                              <a:ea typeface="Cambria Math" panose="02040503050406030204" pitchFamily="18" charset="0"/>
                            </a:rPr>
                            <m:t>𝑳</m:t>
                          </m:r>
                        </m:num>
                        <m:den>
                          <m:r>
                            <a:rPr lang="en-US" altLang="ko-KR" sz="1708" b="1" i="1">
                              <a:solidFill>
                                <a:srgbClr val="000000"/>
                              </a:solidFill>
                              <a:latin typeface="Cambria Math" panose="02040503050406030204" pitchFamily="18" charset="0"/>
                              <a:ea typeface="Cambria Math" panose="02040503050406030204" pitchFamily="18" charset="0"/>
                            </a:rPr>
                            <m:t>𝝏</m:t>
                          </m:r>
                          <m:sSub>
                            <m:sSubPr>
                              <m:ctrlPr>
                                <a:rPr lang="en-US" altLang="ko-KR" sz="1708" b="1" i="1">
                                  <a:solidFill>
                                    <a:srgbClr val="000000"/>
                                  </a:solidFill>
                                  <a:latin typeface="Cambria Math" panose="02040503050406030204" pitchFamily="18" charset="0"/>
                                  <a:ea typeface="Cambria Math" panose="02040503050406030204" pitchFamily="18" charset="0"/>
                                </a:rPr>
                              </m:ctrlPr>
                            </m:sSubPr>
                            <m:e>
                              <m:r>
                                <a:rPr lang="en-US" altLang="ko-KR" sz="1708" b="1" i="1">
                                  <a:solidFill>
                                    <a:srgbClr val="000000"/>
                                  </a:solidFill>
                                  <a:latin typeface="Cambria Math" panose="02040503050406030204" pitchFamily="18" charset="0"/>
                                  <a:ea typeface="Cambria Math" panose="02040503050406030204" pitchFamily="18" charset="0"/>
                                </a:rPr>
                                <m:t>𝑾</m:t>
                              </m:r>
                            </m:e>
                            <m:sub>
                              <m:r>
                                <a:rPr lang="en-US" altLang="ko-KR" sz="1708" b="1" i="1">
                                  <a:solidFill>
                                    <a:srgbClr val="000000"/>
                                  </a:solidFill>
                                  <a:latin typeface="Cambria Math" panose="02040503050406030204" pitchFamily="18" charset="0"/>
                                  <a:ea typeface="Cambria Math" panose="02040503050406030204" pitchFamily="18" charset="0"/>
                                </a:rPr>
                                <m:t>𝟏</m:t>
                              </m:r>
                            </m:sub>
                          </m:sSub>
                        </m:den>
                      </m:f>
                      <m:r>
                        <a:rPr lang="en-US" altLang="ko-KR" sz="1708" b="1" i="1">
                          <a:solidFill>
                            <a:srgbClr val="000000"/>
                          </a:solidFill>
                          <a:latin typeface="Cambria Math" panose="02040503050406030204" pitchFamily="18" charset="0"/>
                          <a:ea typeface="Cambria Math" panose="02040503050406030204" pitchFamily="18" charset="0"/>
                        </a:rPr>
                        <m:t>=</m:t>
                      </m:r>
                      <m:f>
                        <m:fPr>
                          <m:ctrlPr>
                            <a:rPr lang="en-US" altLang="ko-KR" sz="1708" b="1" i="1">
                              <a:solidFill>
                                <a:srgbClr val="000000"/>
                              </a:solidFill>
                              <a:latin typeface="Cambria Math" panose="02040503050406030204" pitchFamily="18" charset="0"/>
                              <a:ea typeface="Cambria Math" panose="02040503050406030204" pitchFamily="18" charset="0"/>
                            </a:rPr>
                          </m:ctrlPr>
                        </m:fPr>
                        <m:num>
                          <m:r>
                            <a:rPr lang="en-US" altLang="ko-KR" sz="1708" b="1" i="1">
                              <a:solidFill>
                                <a:srgbClr val="000000"/>
                              </a:solidFill>
                              <a:latin typeface="Cambria Math" panose="02040503050406030204" pitchFamily="18" charset="0"/>
                              <a:ea typeface="Cambria Math" panose="02040503050406030204" pitchFamily="18" charset="0"/>
                            </a:rPr>
                            <m:t>𝝏</m:t>
                          </m:r>
                          <m:r>
                            <a:rPr lang="en-US" altLang="ko-KR" sz="1708" b="1" i="1">
                              <a:solidFill>
                                <a:srgbClr val="000000"/>
                              </a:solidFill>
                              <a:latin typeface="Cambria Math" panose="02040503050406030204" pitchFamily="18" charset="0"/>
                              <a:ea typeface="Cambria Math" panose="02040503050406030204" pitchFamily="18" charset="0"/>
                            </a:rPr>
                            <m:t>𝑳</m:t>
                          </m:r>
                        </m:num>
                        <m:den>
                          <m:r>
                            <a:rPr lang="en-US" altLang="ko-KR" sz="1708" b="1" i="1">
                              <a:solidFill>
                                <a:srgbClr val="000000"/>
                              </a:solidFill>
                              <a:latin typeface="Cambria Math" panose="02040503050406030204" pitchFamily="18" charset="0"/>
                              <a:ea typeface="Cambria Math" panose="02040503050406030204" pitchFamily="18" charset="0"/>
                            </a:rPr>
                            <m:t>𝝏</m:t>
                          </m:r>
                          <m:sSub>
                            <m:sSubPr>
                              <m:ctrlPr>
                                <a:rPr lang="en-US" altLang="ko-KR" sz="1708" b="1" i="1">
                                  <a:solidFill>
                                    <a:srgbClr val="000000"/>
                                  </a:solidFill>
                                  <a:latin typeface="Cambria Math" panose="02040503050406030204" pitchFamily="18" charset="0"/>
                                  <a:ea typeface="Cambria Math" panose="02040503050406030204" pitchFamily="18" charset="0"/>
                                </a:rPr>
                              </m:ctrlPr>
                            </m:sSubPr>
                            <m:e>
                              <m:r>
                                <a:rPr lang="en-US" altLang="ko-KR" sz="1708" b="1" i="1">
                                  <a:solidFill>
                                    <a:srgbClr val="000000"/>
                                  </a:solidFill>
                                  <a:latin typeface="Cambria Math" panose="02040503050406030204" pitchFamily="18" charset="0"/>
                                  <a:ea typeface="Cambria Math" panose="02040503050406030204" pitchFamily="18" charset="0"/>
                                </a:rPr>
                                <m:t>𝒁</m:t>
                              </m:r>
                            </m:e>
                            <m:sub>
                              <m:r>
                                <a:rPr lang="en-US" altLang="ko-KR" sz="1708" b="1" i="1">
                                  <a:solidFill>
                                    <a:srgbClr val="000000"/>
                                  </a:solidFill>
                                  <a:latin typeface="Cambria Math" panose="02040503050406030204" pitchFamily="18" charset="0"/>
                                  <a:ea typeface="Cambria Math" panose="02040503050406030204" pitchFamily="18" charset="0"/>
                                </a:rPr>
                                <m:t>𝟐</m:t>
                              </m:r>
                            </m:sub>
                          </m:sSub>
                        </m:den>
                      </m:f>
                      <m:f>
                        <m:fPr>
                          <m:ctrlPr>
                            <a:rPr lang="en-US" altLang="ko-KR" sz="1708" b="1" i="1">
                              <a:solidFill>
                                <a:srgbClr val="000000"/>
                              </a:solidFill>
                              <a:latin typeface="Cambria Math" panose="02040503050406030204" pitchFamily="18" charset="0"/>
                              <a:ea typeface="Cambria Math" panose="02040503050406030204" pitchFamily="18" charset="0"/>
                            </a:rPr>
                          </m:ctrlPr>
                        </m:fPr>
                        <m:num>
                          <m:r>
                            <a:rPr lang="en-US" altLang="ko-KR" sz="1708" b="1" i="1">
                              <a:solidFill>
                                <a:srgbClr val="000000"/>
                              </a:solidFill>
                              <a:latin typeface="Cambria Math" panose="02040503050406030204" pitchFamily="18" charset="0"/>
                              <a:ea typeface="Cambria Math" panose="02040503050406030204" pitchFamily="18" charset="0"/>
                            </a:rPr>
                            <m:t>𝝏</m:t>
                          </m:r>
                          <m:sSub>
                            <m:sSubPr>
                              <m:ctrlPr>
                                <a:rPr lang="en-US" altLang="ko-KR" sz="1708" b="1" i="1">
                                  <a:solidFill>
                                    <a:srgbClr val="000000"/>
                                  </a:solidFill>
                                  <a:latin typeface="Cambria Math" panose="02040503050406030204" pitchFamily="18" charset="0"/>
                                  <a:ea typeface="Cambria Math" panose="02040503050406030204" pitchFamily="18" charset="0"/>
                                </a:rPr>
                              </m:ctrlPr>
                            </m:sSubPr>
                            <m:e>
                              <m:r>
                                <a:rPr lang="en-US" altLang="ko-KR" sz="1708" b="1" i="1">
                                  <a:solidFill>
                                    <a:srgbClr val="000000"/>
                                  </a:solidFill>
                                  <a:latin typeface="Cambria Math" panose="02040503050406030204" pitchFamily="18" charset="0"/>
                                  <a:ea typeface="Cambria Math" panose="02040503050406030204" pitchFamily="18" charset="0"/>
                                </a:rPr>
                                <m:t>𝒁</m:t>
                              </m:r>
                            </m:e>
                            <m:sub>
                              <m:r>
                                <a:rPr lang="en-US" altLang="ko-KR" sz="1708" b="1" i="1">
                                  <a:solidFill>
                                    <a:srgbClr val="000000"/>
                                  </a:solidFill>
                                  <a:latin typeface="Cambria Math" panose="02040503050406030204" pitchFamily="18" charset="0"/>
                                  <a:ea typeface="Cambria Math" panose="02040503050406030204" pitchFamily="18" charset="0"/>
                                </a:rPr>
                                <m:t>𝟐</m:t>
                              </m:r>
                            </m:sub>
                          </m:sSub>
                        </m:num>
                        <m:den>
                          <m:r>
                            <a:rPr lang="en-US" altLang="ko-KR" sz="1708" b="1" i="1">
                              <a:solidFill>
                                <a:srgbClr val="000000"/>
                              </a:solidFill>
                              <a:latin typeface="Cambria Math" panose="02040503050406030204" pitchFamily="18" charset="0"/>
                              <a:ea typeface="Cambria Math" panose="02040503050406030204" pitchFamily="18" charset="0"/>
                            </a:rPr>
                            <m:t>𝝏</m:t>
                          </m:r>
                          <m:sSub>
                            <m:sSubPr>
                              <m:ctrlPr>
                                <a:rPr lang="en-US" altLang="ko-KR" sz="1708" b="1" i="1">
                                  <a:solidFill>
                                    <a:srgbClr val="000000"/>
                                  </a:solidFill>
                                  <a:latin typeface="Cambria Math" panose="02040503050406030204" pitchFamily="18" charset="0"/>
                                  <a:ea typeface="Cambria Math" panose="02040503050406030204" pitchFamily="18" charset="0"/>
                                </a:rPr>
                              </m:ctrlPr>
                            </m:sSubPr>
                            <m:e>
                              <m:r>
                                <a:rPr lang="en-US" altLang="ko-KR" sz="1708" b="1" i="1">
                                  <a:solidFill>
                                    <a:srgbClr val="000000"/>
                                  </a:solidFill>
                                  <a:latin typeface="Cambria Math" panose="02040503050406030204" pitchFamily="18" charset="0"/>
                                  <a:ea typeface="Cambria Math" panose="02040503050406030204" pitchFamily="18" charset="0"/>
                                </a:rPr>
                                <m:t>𝑨</m:t>
                              </m:r>
                            </m:e>
                            <m:sub>
                              <m:r>
                                <a:rPr lang="en-US" altLang="ko-KR" sz="1708" b="1" i="1">
                                  <a:solidFill>
                                    <a:srgbClr val="000000"/>
                                  </a:solidFill>
                                  <a:latin typeface="Cambria Math" panose="02040503050406030204" pitchFamily="18" charset="0"/>
                                  <a:ea typeface="Cambria Math" panose="02040503050406030204" pitchFamily="18" charset="0"/>
                                </a:rPr>
                                <m:t>𝟏</m:t>
                              </m:r>
                            </m:sub>
                          </m:sSub>
                        </m:den>
                      </m:f>
                      <m:f>
                        <m:fPr>
                          <m:ctrlPr>
                            <a:rPr lang="en-US" altLang="ko-KR" sz="1708" b="1" i="1">
                              <a:solidFill>
                                <a:srgbClr val="000000"/>
                              </a:solidFill>
                              <a:latin typeface="Cambria Math" panose="02040503050406030204" pitchFamily="18" charset="0"/>
                              <a:ea typeface="Cambria Math" panose="02040503050406030204" pitchFamily="18" charset="0"/>
                            </a:rPr>
                          </m:ctrlPr>
                        </m:fPr>
                        <m:num>
                          <m:r>
                            <a:rPr lang="en-US" altLang="ko-KR" sz="1708" b="1" i="1">
                              <a:solidFill>
                                <a:srgbClr val="000000"/>
                              </a:solidFill>
                              <a:latin typeface="Cambria Math" panose="02040503050406030204" pitchFamily="18" charset="0"/>
                              <a:ea typeface="Cambria Math" panose="02040503050406030204" pitchFamily="18" charset="0"/>
                            </a:rPr>
                            <m:t>𝝏</m:t>
                          </m:r>
                          <m:sSub>
                            <m:sSubPr>
                              <m:ctrlPr>
                                <a:rPr lang="en-US" altLang="ko-KR" sz="1708" b="1" i="1">
                                  <a:solidFill>
                                    <a:srgbClr val="000000"/>
                                  </a:solidFill>
                                  <a:latin typeface="Cambria Math" panose="02040503050406030204" pitchFamily="18" charset="0"/>
                                  <a:ea typeface="Cambria Math" panose="02040503050406030204" pitchFamily="18" charset="0"/>
                                </a:rPr>
                              </m:ctrlPr>
                            </m:sSubPr>
                            <m:e>
                              <m:r>
                                <a:rPr lang="en-US" altLang="ko-KR" sz="1708" b="1" i="1">
                                  <a:solidFill>
                                    <a:srgbClr val="000000"/>
                                  </a:solidFill>
                                  <a:latin typeface="Cambria Math" panose="02040503050406030204" pitchFamily="18" charset="0"/>
                                  <a:ea typeface="Cambria Math" panose="02040503050406030204" pitchFamily="18" charset="0"/>
                                </a:rPr>
                                <m:t>𝑨</m:t>
                              </m:r>
                            </m:e>
                            <m:sub>
                              <m:r>
                                <a:rPr lang="en-US" altLang="ko-KR" sz="1708" b="1" i="1">
                                  <a:solidFill>
                                    <a:srgbClr val="000000"/>
                                  </a:solidFill>
                                  <a:latin typeface="Cambria Math" panose="02040503050406030204" pitchFamily="18" charset="0"/>
                                  <a:ea typeface="Cambria Math" panose="02040503050406030204" pitchFamily="18" charset="0"/>
                                </a:rPr>
                                <m:t>𝟏</m:t>
                              </m:r>
                            </m:sub>
                          </m:sSub>
                        </m:num>
                        <m:den>
                          <m:r>
                            <a:rPr lang="en-US" altLang="ko-KR" sz="1708" b="1" i="1">
                              <a:solidFill>
                                <a:srgbClr val="000000"/>
                              </a:solidFill>
                              <a:latin typeface="Cambria Math" panose="02040503050406030204" pitchFamily="18" charset="0"/>
                              <a:ea typeface="Cambria Math" panose="02040503050406030204" pitchFamily="18" charset="0"/>
                            </a:rPr>
                            <m:t>𝝏</m:t>
                          </m:r>
                          <m:sSub>
                            <m:sSubPr>
                              <m:ctrlPr>
                                <a:rPr lang="en-US" altLang="ko-KR" sz="1708" b="1" i="1">
                                  <a:solidFill>
                                    <a:srgbClr val="000000"/>
                                  </a:solidFill>
                                  <a:latin typeface="Cambria Math" panose="02040503050406030204" pitchFamily="18" charset="0"/>
                                  <a:ea typeface="Cambria Math" panose="02040503050406030204" pitchFamily="18" charset="0"/>
                                </a:rPr>
                              </m:ctrlPr>
                            </m:sSubPr>
                            <m:e>
                              <m:r>
                                <a:rPr lang="en-US" altLang="ko-KR" sz="1708" b="1" i="1">
                                  <a:solidFill>
                                    <a:srgbClr val="000000"/>
                                  </a:solidFill>
                                  <a:latin typeface="Cambria Math" panose="02040503050406030204" pitchFamily="18" charset="0"/>
                                  <a:ea typeface="Cambria Math" panose="02040503050406030204" pitchFamily="18" charset="0"/>
                                </a:rPr>
                                <m:t>𝒁</m:t>
                              </m:r>
                            </m:e>
                            <m:sub>
                              <m:r>
                                <a:rPr lang="en-US" altLang="ko-KR" sz="1708" b="1" i="1">
                                  <a:solidFill>
                                    <a:srgbClr val="000000"/>
                                  </a:solidFill>
                                  <a:latin typeface="Cambria Math" panose="02040503050406030204" pitchFamily="18" charset="0"/>
                                  <a:ea typeface="Cambria Math" panose="02040503050406030204" pitchFamily="18" charset="0"/>
                                </a:rPr>
                                <m:t>𝟏</m:t>
                              </m:r>
                            </m:sub>
                          </m:sSub>
                        </m:den>
                      </m:f>
                      <m:r>
                        <m:rPr>
                          <m:nor/>
                        </m:rPr>
                        <a:rPr lang="en-US" altLang="ko-KR" sz="1708" b="1" i="1">
                          <a:solidFill>
                            <a:srgbClr val="000000"/>
                          </a:solidFill>
                          <a:latin typeface="Cambria Math" panose="02040503050406030204" pitchFamily="18" charset="0"/>
                          <a:ea typeface="Cambria Math" panose="02040503050406030204" pitchFamily="18" charset="0"/>
                        </a:rPr>
                        <m:t> </m:t>
                      </m:r>
                      <m:f>
                        <m:fPr>
                          <m:ctrlPr>
                            <a:rPr lang="en-US" altLang="ko-KR" sz="1708" b="1" i="1">
                              <a:solidFill>
                                <a:srgbClr val="000000"/>
                              </a:solidFill>
                              <a:latin typeface="Cambria Math" panose="02040503050406030204" pitchFamily="18" charset="0"/>
                              <a:ea typeface="Cambria Math" panose="02040503050406030204" pitchFamily="18" charset="0"/>
                            </a:rPr>
                          </m:ctrlPr>
                        </m:fPr>
                        <m:num>
                          <m:r>
                            <a:rPr lang="en-US" altLang="ko-KR" sz="1708" b="1" i="1">
                              <a:solidFill>
                                <a:srgbClr val="000000"/>
                              </a:solidFill>
                              <a:latin typeface="Cambria Math" panose="02040503050406030204" pitchFamily="18" charset="0"/>
                              <a:ea typeface="Cambria Math" panose="02040503050406030204" pitchFamily="18" charset="0"/>
                            </a:rPr>
                            <m:t>𝝏</m:t>
                          </m:r>
                          <m:sSub>
                            <m:sSubPr>
                              <m:ctrlPr>
                                <a:rPr lang="en-US" altLang="ko-KR" sz="1708" b="1" i="1">
                                  <a:solidFill>
                                    <a:srgbClr val="000000"/>
                                  </a:solidFill>
                                  <a:latin typeface="Cambria Math" panose="02040503050406030204" pitchFamily="18" charset="0"/>
                                  <a:ea typeface="Cambria Math" panose="02040503050406030204" pitchFamily="18" charset="0"/>
                                </a:rPr>
                              </m:ctrlPr>
                            </m:sSubPr>
                            <m:e>
                              <m:r>
                                <a:rPr lang="en-US" altLang="ko-KR" sz="1708" b="1" i="1">
                                  <a:solidFill>
                                    <a:srgbClr val="000000"/>
                                  </a:solidFill>
                                  <a:latin typeface="Cambria Math" panose="02040503050406030204" pitchFamily="18" charset="0"/>
                                  <a:ea typeface="Cambria Math" panose="02040503050406030204" pitchFamily="18" charset="0"/>
                                </a:rPr>
                                <m:t>𝒁</m:t>
                              </m:r>
                            </m:e>
                            <m:sub>
                              <m:r>
                                <a:rPr lang="en-US" altLang="ko-KR" sz="1708" b="1" i="1">
                                  <a:solidFill>
                                    <a:srgbClr val="000000"/>
                                  </a:solidFill>
                                  <a:latin typeface="Cambria Math" panose="02040503050406030204" pitchFamily="18" charset="0"/>
                                  <a:ea typeface="Cambria Math" panose="02040503050406030204" pitchFamily="18" charset="0"/>
                                </a:rPr>
                                <m:t>𝟏</m:t>
                              </m:r>
                            </m:sub>
                          </m:sSub>
                        </m:num>
                        <m:den>
                          <m:r>
                            <a:rPr lang="en-US" altLang="ko-KR" sz="1708" b="1" i="1">
                              <a:solidFill>
                                <a:srgbClr val="000000"/>
                              </a:solidFill>
                              <a:latin typeface="Cambria Math" panose="02040503050406030204" pitchFamily="18" charset="0"/>
                              <a:ea typeface="Cambria Math" panose="02040503050406030204" pitchFamily="18" charset="0"/>
                            </a:rPr>
                            <m:t>𝝏</m:t>
                          </m:r>
                          <m:sSub>
                            <m:sSubPr>
                              <m:ctrlPr>
                                <a:rPr lang="en-US" altLang="ko-KR" sz="1708" b="1" i="1">
                                  <a:solidFill>
                                    <a:srgbClr val="000000"/>
                                  </a:solidFill>
                                  <a:latin typeface="Cambria Math" panose="02040503050406030204" pitchFamily="18" charset="0"/>
                                  <a:ea typeface="Cambria Math" panose="02040503050406030204" pitchFamily="18" charset="0"/>
                                </a:rPr>
                              </m:ctrlPr>
                            </m:sSubPr>
                            <m:e>
                              <m:r>
                                <a:rPr lang="en-US" altLang="ko-KR" sz="1708" b="1" i="1">
                                  <a:solidFill>
                                    <a:srgbClr val="000000"/>
                                  </a:solidFill>
                                  <a:latin typeface="Cambria Math" panose="02040503050406030204" pitchFamily="18" charset="0"/>
                                  <a:ea typeface="Cambria Math" panose="02040503050406030204" pitchFamily="18" charset="0"/>
                                </a:rPr>
                                <m:t>𝑾</m:t>
                              </m:r>
                            </m:e>
                            <m:sub>
                              <m:r>
                                <a:rPr lang="en-US" altLang="ko-KR" sz="1708" b="1" i="1">
                                  <a:solidFill>
                                    <a:srgbClr val="000000"/>
                                  </a:solidFill>
                                  <a:latin typeface="Cambria Math" panose="02040503050406030204" pitchFamily="18" charset="0"/>
                                  <a:ea typeface="Cambria Math" panose="02040503050406030204" pitchFamily="18" charset="0"/>
                                </a:rPr>
                                <m:t>𝟏</m:t>
                              </m:r>
                            </m:sub>
                          </m:sSub>
                        </m:den>
                      </m:f>
                      <m:r>
                        <a:rPr lang="en-US" altLang="ko-KR" sz="1708" b="1" i="1">
                          <a:solidFill>
                            <a:srgbClr val="000000"/>
                          </a:solidFill>
                          <a:latin typeface="Cambria Math" panose="02040503050406030204" pitchFamily="18" charset="0"/>
                          <a:ea typeface="Cambria Math" panose="02040503050406030204" pitchFamily="18" charset="0"/>
                        </a:rPr>
                        <m:t>=</m:t>
                      </m:r>
                      <m:sSup>
                        <m:sSupPr>
                          <m:ctrlPr>
                            <a:rPr lang="en-US" altLang="ko-KR" sz="1708" i="1">
                              <a:solidFill>
                                <a:srgbClr val="000000"/>
                              </a:solidFill>
                              <a:latin typeface="Cambria Math" panose="02040503050406030204" pitchFamily="18" charset="0"/>
                              <a:ea typeface="Cambria Math" panose="02040503050406030204" pitchFamily="18" charset="0"/>
                            </a:rPr>
                          </m:ctrlPr>
                        </m:sSupPr>
                        <m:e>
                          <m:r>
                            <a:rPr lang="en-US" altLang="ko-KR" sz="1708" i="1">
                              <a:solidFill>
                                <a:srgbClr val="000000"/>
                              </a:solidFill>
                              <a:latin typeface="Cambria Math" panose="02040503050406030204" pitchFamily="18" charset="0"/>
                              <a:ea typeface="Cambria Math" panose="02040503050406030204" pitchFamily="18" charset="0"/>
                            </a:rPr>
                            <m:t>𝑋</m:t>
                          </m:r>
                        </m:e>
                        <m:sup>
                          <m:r>
                            <a:rPr lang="en-US" altLang="ko-KR" sz="1708" i="1">
                              <a:solidFill>
                                <a:srgbClr val="000000"/>
                              </a:solidFill>
                              <a:latin typeface="Cambria Math" panose="02040503050406030204" pitchFamily="18" charset="0"/>
                              <a:ea typeface="Cambria Math" panose="02040503050406030204" pitchFamily="18" charset="0"/>
                            </a:rPr>
                            <m:t>𝑇</m:t>
                          </m:r>
                        </m:sup>
                      </m:sSup>
                      <m:r>
                        <a:rPr lang="en-US" altLang="ko-KR" sz="1708" i="1">
                          <a:solidFill>
                            <a:srgbClr val="000000"/>
                          </a:solidFill>
                          <a:latin typeface="Cambria Math" panose="02040503050406030204" pitchFamily="18" charset="0"/>
                          <a:ea typeface="Cambria Math" panose="02040503050406030204" pitchFamily="18" charset="0"/>
                        </a:rPr>
                        <m:t>(</m:t>
                      </m:r>
                      <m:d>
                        <m:dPr>
                          <m:ctrlPr>
                            <a:rPr lang="en-US" altLang="ko-KR" sz="1708" i="1">
                              <a:solidFill>
                                <a:srgbClr val="000000"/>
                              </a:solidFill>
                              <a:latin typeface="Cambria Math" panose="02040503050406030204" pitchFamily="18" charset="0"/>
                              <a:ea typeface="Cambria Math" panose="02040503050406030204" pitchFamily="18" charset="0"/>
                            </a:rPr>
                          </m:ctrlPr>
                        </m:dPr>
                        <m:e>
                          <m:sSub>
                            <m:sSubPr>
                              <m:ctrlPr>
                                <a:rPr lang="en-US" altLang="ko-KR" sz="1708" i="1">
                                  <a:solidFill>
                                    <a:srgbClr val="000000"/>
                                  </a:solidFill>
                                  <a:latin typeface="Cambria Math" panose="02040503050406030204" pitchFamily="18" charset="0"/>
                                  <a:ea typeface="Cambria Math" panose="02040503050406030204" pitchFamily="18" charset="0"/>
                                </a:rPr>
                              </m:ctrlPr>
                            </m:sSubPr>
                            <m:e>
                              <m:r>
                                <a:rPr lang="en-US" altLang="ko-KR" sz="1708" i="1">
                                  <a:solidFill>
                                    <a:srgbClr val="000000"/>
                                  </a:solidFill>
                                  <a:latin typeface="Cambria Math" panose="02040503050406030204" pitchFamily="18" charset="0"/>
                                  <a:ea typeface="Cambria Math" panose="02040503050406030204" pitchFamily="18" charset="0"/>
                                </a:rPr>
                                <m:t>𝐴</m:t>
                              </m:r>
                            </m:e>
                            <m:sub>
                              <m:r>
                                <a:rPr lang="en-US" altLang="ko-KR" sz="1708" i="1">
                                  <a:solidFill>
                                    <a:srgbClr val="000000"/>
                                  </a:solidFill>
                                  <a:latin typeface="Cambria Math" panose="02040503050406030204" pitchFamily="18" charset="0"/>
                                  <a:ea typeface="Cambria Math" panose="02040503050406030204" pitchFamily="18" charset="0"/>
                                </a:rPr>
                                <m:t>2</m:t>
                              </m:r>
                            </m:sub>
                          </m:sSub>
                          <m:r>
                            <a:rPr lang="en-US" altLang="ko-KR" sz="1708" i="1">
                              <a:solidFill>
                                <a:srgbClr val="000000"/>
                              </a:solidFill>
                              <a:latin typeface="Cambria Math" panose="02040503050406030204" pitchFamily="18" charset="0"/>
                              <a:ea typeface="Cambria Math" panose="02040503050406030204" pitchFamily="18" charset="0"/>
                            </a:rPr>
                            <m:t>−</m:t>
                          </m:r>
                          <m:r>
                            <a:rPr lang="en-US" altLang="ko-KR" sz="1708" i="1">
                              <a:solidFill>
                                <a:srgbClr val="000000"/>
                              </a:solidFill>
                              <a:latin typeface="Cambria Math" panose="02040503050406030204" pitchFamily="18" charset="0"/>
                              <a:ea typeface="Cambria Math" panose="02040503050406030204" pitchFamily="18" charset="0"/>
                            </a:rPr>
                            <m:t>𝑌</m:t>
                          </m:r>
                        </m:e>
                      </m:d>
                      <m:r>
                        <m:rPr>
                          <m:nor/>
                        </m:rPr>
                        <a:rPr lang="en-US" altLang="ko-KR" sz="1708" i="1">
                          <a:latin typeface="Cambria Math" panose="02040503050406030204" pitchFamily="18" charset="0"/>
                          <a:ea typeface="Cambria Math" panose="02040503050406030204" pitchFamily="18" charset="0"/>
                        </a:rPr>
                        <m:t> </m:t>
                      </m:r>
                      <m:sSubSup>
                        <m:sSubSupPr>
                          <m:ctrlPr>
                            <a:rPr lang="en-US" altLang="ko-KR" sz="1708" i="1">
                              <a:latin typeface="Cambria Math" panose="02040503050406030204" pitchFamily="18" charset="0"/>
                              <a:ea typeface="Cambria Math" panose="02040503050406030204" pitchFamily="18" charset="0"/>
                            </a:rPr>
                          </m:ctrlPr>
                        </m:sSubSupPr>
                        <m:e>
                          <m:r>
                            <a:rPr lang="en-US" altLang="ko-KR" sz="1708" i="1">
                              <a:latin typeface="Cambria Math" panose="02040503050406030204" pitchFamily="18" charset="0"/>
                              <a:ea typeface="Cambria Math" panose="02040503050406030204" pitchFamily="18" charset="0"/>
                            </a:rPr>
                            <m:t>𝑊</m:t>
                          </m:r>
                        </m:e>
                        <m:sub>
                          <m:r>
                            <a:rPr lang="en-US" altLang="ko-KR" sz="1708" i="1">
                              <a:latin typeface="Cambria Math" panose="02040503050406030204" pitchFamily="18" charset="0"/>
                              <a:ea typeface="Cambria Math" panose="02040503050406030204" pitchFamily="18" charset="0"/>
                            </a:rPr>
                            <m:t>2</m:t>
                          </m:r>
                        </m:sub>
                        <m:sup>
                          <m:r>
                            <a:rPr lang="en-US" altLang="ko-KR" sz="1708" i="1">
                              <a:latin typeface="Cambria Math" panose="02040503050406030204" pitchFamily="18" charset="0"/>
                              <a:ea typeface="Cambria Math" panose="02040503050406030204" pitchFamily="18" charset="0"/>
                            </a:rPr>
                            <m:t>𝑇</m:t>
                          </m:r>
                        </m:sup>
                      </m:sSubSup>
                      <m:r>
                        <a:rPr lang="en-US" altLang="ko-KR" sz="1708" i="1">
                          <a:solidFill>
                            <a:srgbClr val="000000"/>
                          </a:solidFill>
                          <a:latin typeface="Cambria Math" panose="02040503050406030204" pitchFamily="18" charset="0"/>
                          <a:ea typeface="Cambria Math" panose="02040503050406030204" pitchFamily="18" charset="0"/>
                        </a:rPr>
                        <m:t>⨀</m:t>
                      </m:r>
                      <m:sSub>
                        <m:sSubPr>
                          <m:ctrlPr>
                            <a:rPr lang="en-US" altLang="ko-KR" sz="1708" i="1">
                              <a:solidFill>
                                <a:srgbClr val="000000"/>
                              </a:solidFill>
                              <a:latin typeface="Cambria Math" panose="02040503050406030204" pitchFamily="18" charset="0"/>
                              <a:ea typeface="Cambria Math" panose="02040503050406030204" pitchFamily="18" charset="0"/>
                            </a:rPr>
                          </m:ctrlPr>
                        </m:sSubPr>
                        <m:e>
                          <m:r>
                            <a:rPr lang="en-US" altLang="ko-KR" sz="1708" i="1">
                              <a:solidFill>
                                <a:srgbClr val="000000"/>
                              </a:solidFill>
                              <a:latin typeface="Cambria Math" panose="02040503050406030204" pitchFamily="18" charset="0"/>
                              <a:ea typeface="Cambria Math" panose="02040503050406030204" pitchFamily="18" charset="0"/>
                            </a:rPr>
                            <m:t>𝐴</m:t>
                          </m:r>
                        </m:e>
                        <m:sub>
                          <m:r>
                            <a:rPr lang="en-US" altLang="ko-KR" sz="1708" i="1">
                              <a:solidFill>
                                <a:srgbClr val="000000"/>
                              </a:solidFill>
                              <a:latin typeface="Cambria Math" panose="02040503050406030204" pitchFamily="18" charset="0"/>
                              <a:ea typeface="Cambria Math" panose="02040503050406030204" pitchFamily="18" charset="0"/>
                            </a:rPr>
                            <m:t>1</m:t>
                          </m:r>
                        </m:sub>
                      </m:sSub>
                      <m:r>
                        <a:rPr lang="en-US" altLang="ko-KR" sz="1708" i="1">
                          <a:solidFill>
                            <a:srgbClr val="000000"/>
                          </a:solidFill>
                          <a:latin typeface="Cambria Math" panose="02040503050406030204" pitchFamily="18" charset="0"/>
                          <a:ea typeface="Cambria Math" panose="02040503050406030204" pitchFamily="18" charset="0"/>
                        </a:rPr>
                        <m:t>⨀(</m:t>
                      </m:r>
                      <m:r>
                        <m:rPr>
                          <m:nor/>
                        </m:rPr>
                        <a:rPr lang="en-US" altLang="ko-KR" sz="1708" i="1">
                          <a:solidFill>
                            <a:srgbClr val="000000"/>
                          </a:solidFill>
                          <a:latin typeface="Cambria Math" panose="02040503050406030204" pitchFamily="18" charset="0"/>
                          <a:ea typeface="Cambria Math" panose="02040503050406030204" pitchFamily="18" charset="0"/>
                        </a:rPr>
                        <m:t>1</m:t>
                      </m:r>
                      <m:r>
                        <m:rPr>
                          <m:nor/>
                        </m:rPr>
                        <a:rPr lang="en-US" altLang="ko-KR" sz="1708" i="1">
                          <a:solidFill>
                            <a:srgbClr val="000000"/>
                          </a:solidFill>
                          <a:latin typeface="Cambria Math" panose="02040503050406030204" pitchFamily="18" charset="0"/>
                          <a:ea typeface="Cambria Math" panose="02040503050406030204" pitchFamily="18" charset="0"/>
                        </a:rPr>
                        <m:t>− </m:t>
                      </m:r>
                      <m:sSub>
                        <m:sSubPr>
                          <m:ctrlPr>
                            <a:rPr lang="en-US" altLang="ko-KR" sz="1708" i="1">
                              <a:solidFill>
                                <a:srgbClr val="000000"/>
                              </a:solidFill>
                              <a:latin typeface="Cambria Math" panose="02040503050406030204" pitchFamily="18" charset="0"/>
                              <a:ea typeface="Cambria Math" panose="02040503050406030204" pitchFamily="18" charset="0"/>
                            </a:rPr>
                          </m:ctrlPr>
                        </m:sSubPr>
                        <m:e>
                          <m:r>
                            <a:rPr lang="en-US" altLang="ko-KR" sz="1708" i="1">
                              <a:solidFill>
                                <a:srgbClr val="000000"/>
                              </a:solidFill>
                              <a:latin typeface="Cambria Math" panose="02040503050406030204" pitchFamily="18" charset="0"/>
                              <a:ea typeface="Cambria Math" panose="02040503050406030204" pitchFamily="18" charset="0"/>
                            </a:rPr>
                            <m:t>𝐴</m:t>
                          </m:r>
                        </m:e>
                        <m:sub>
                          <m:r>
                            <a:rPr lang="en-US" altLang="ko-KR" sz="1708" i="1">
                              <a:solidFill>
                                <a:srgbClr val="000000"/>
                              </a:solidFill>
                              <a:latin typeface="Cambria Math" panose="02040503050406030204" pitchFamily="18" charset="0"/>
                              <a:ea typeface="Cambria Math" panose="02040503050406030204" pitchFamily="18" charset="0"/>
                            </a:rPr>
                            <m:t>1</m:t>
                          </m:r>
                        </m:sub>
                      </m:sSub>
                      <m:r>
                        <a:rPr lang="en-US" altLang="ko-KR" sz="1708" i="1">
                          <a:solidFill>
                            <a:srgbClr val="000000"/>
                          </a:solidFill>
                          <a:latin typeface="Cambria Math" panose="02040503050406030204" pitchFamily="18" charset="0"/>
                          <a:ea typeface="Cambria Math" panose="02040503050406030204" pitchFamily="18" charset="0"/>
                        </a:rPr>
                        <m:t>))</m:t>
                      </m:r>
                    </m:oMath>
                  </m:oMathPara>
                </a14:m>
                <a:endParaRPr lang="ko-KR" altLang="en-US" sz="1708"/>
              </a:p>
            </p:txBody>
          </p:sp>
        </mc:Choice>
        <mc:Fallback xmlns="">
          <p:sp>
            <p:nvSpPr>
              <p:cNvPr id="2" name="직사각형 1">
                <a:extLst>
                  <a:ext uri="{FF2B5EF4-FFF2-40B4-BE49-F238E27FC236}">
                    <a16:creationId xmlns:a16="http://schemas.microsoft.com/office/drawing/2014/main" id="{70415F6D-910B-424B-B6BA-43A46B675114}"/>
                  </a:ext>
                </a:extLst>
              </p:cNvPr>
              <p:cNvSpPr>
                <a:spLocks noRot="1" noChangeAspect="1" noMove="1" noResize="1" noEditPoints="1" noAdjustHandles="1" noChangeArrowheads="1" noChangeShapeType="1" noTextEdit="1"/>
              </p:cNvSpPr>
              <p:nvPr/>
            </p:nvSpPr>
            <p:spPr>
              <a:xfrm>
                <a:off x="978859" y="3790501"/>
                <a:ext cx="6066597" cy="635559"/>
              </a:xfrm>
              <a:prstGeom prst="rect">
                <a:avLst/>
              </a:prstGeom>
              <a:blipFill>
                <a:blip r:embed="rId3"/>
                <a:stretch>
                  <a:fillRect/>
                </a:stretch>
              </a:blipFill>
            </p:spPr>
            <p:txBody>
              <a:bodyPr/>
              <a:lstStyle/>
              <a:p>
                <a:r>
                  <a:rPr lang="ko-KR" altLang="en-US">
                    <a:noFill/>
                  </a:rPr>
                  <a:t> </a:t>
                </a:r>
              </a:p>
            </p:txBody>
          </p:sp>
        </mc:Fallback>
      </mc:AlternateContent>
      <p:sp>
        <p:nvSpPr>
          <p:cNvPr id="3" name="TextBox 2">
            <a:extLst>
              <a:ext uri="{FF2B5EF4-FFF2-40B4-BE49-F238E27FC236}">
                <a16:creationId xmlns:a16="http://schemas.microsoft.com/office/drawing/2014/main" id="{74BE05B2-E10B-4EA4-9A35-DBDDB3BE933D}"/>
              </a:ext>
            </a:extLst>
          </p:cNvPr>
          <p:cNvSpPr txBox="1"/>
          <p:nvPr/>
        </p:nvSpPr>
        <p:spPr>
          <a:xfrm>
            <a:off x="4417812" y="4268314"/>
            <a:ext cx="1747594" cy="355162"/>
          </a:xfrm>
          <a:prstGeom prst="rect">
            <a:avLst/>
          </a:prstGeom>
          <a:noFill/>
        </p:spPr>
        <p:txBody>
          <a:bodyPr wrap="none" rtlCol="0">
            <a:spAutoFit/>
          </a:bodyPr>
          <a:lstStyle/>
          <a:p>
            <a:pPr algn="l"/>
            <a:r>
              <a:rPr lang="en-US" altLang="ko-KR" sz="1708">
                <a:latin typeface="Consolas" panose="020B0609020204030204" pitchFamily="49" charset="0"/>
              </a:rPr>
              <a:t>err_to_hidden</a:t>
            </a:r>
            <a:endParaRPr lang="ko-KR" altLang="en-US" sz="1708">
              <a:latin typeface="Consolas" panose="020B0609020204030204" pitchFamily="49" charset="0"/>
            </a:endParaRPr>
          </a:p>
        </p:txBody>
      </p:sp>
      <p:sp>
        <p:nvSpPr>
          <p:cNvPr id="4" name="오른쪽 중괄호 3">
            <a:extLst>
              <a:ext uri="{FF2B5EF4-FFF2-40B4-BE49-F238E27FC236}">
                <a16:creationId xmlns:a16="http://schemas.microsoft.com/office/drawing/2014/main" id="{F2D907C1-2E05-4558-B278-CE08B4C07568}"/>
              </a:ext>
            </a:extLst>
          </p:cNvPr>
          <p:cNvSpPr/>
          <p:nvPr/>
        </p:nvSpPr>
        <p:spPr>
          <a:xfrm rot="5400000">
            <a:off x="4957630" y="3070917"/>
            <a:ext cx="123266" cy="2375672"/>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5" name="TextBox 4">
            <a:extLst>
              <a:ext uri="{FF2B5EF4-FFF2-40B4-BE49-F238E27FC236}">
                <a16:creationId xmlns:a16="http://schemas.microsoft.com/office/drawing/2014/main" id="{175D9E5D-16A4-48CB-AE66-A0C8ABC44347}"/>
              </a:ext>
            </a:extLst>
          </p:cNvPr>
          <p:cNvSpPr txBox="1"/>
          <p:nvPr/>
        </p:nvSpPr>
        <p:spPr>
          <a:xfrm>
            <a:off x="1013460" y="4830384"/>
            <a:ext cx="7879080" cy="880819"/>
          </a:xfrm>
          <a:prstGeom prst="rect">
            <a:avLst/>
          </a:prstGeom>
          <a:noFill/>
        </p:spPr>
        <p:txBody>
          <a:bodyPr wrap="none" rtlCol="0">
            <a:spAutoFit/>
          </a:bodyPr>
          <a:lstStyle/>
          <a:p>
            <a:r>
              <a:rPr lang="en-US" altLang="ko-KR" sz="1708">
                <a:latin typeface="Consolas" panose="020B0609020204030204" pitchFamily="49" charset="0"/>
              </a:rPr>
              <a:t>err_to_hidden = np.dot(err, self.w2.T) * self.a1 * (1 - self.a1)</a:t>
            </a:r>
          </a:p>
          <a:p>
            <a:r>
              <a:rPr lang="en-US" altLang="ko-KR" sz="1708">
                <a:latin typeface="Consolas" panose="020B0609020204030204" pitchFamily="49" charset="0"/>
              </a:rPr>
              <a:t>w1_grad = np.dot(x.T, err_to_hidden) / m      </a:t>
            </a:r>
          </a:p>
          <a:p>
            <a:r>
              <a:rPr lang="en-US" altLang="ko-KR" sz="1708">
                <a:latin typeface="Consolas" panose="020B0609020204030204" pitchFamily="49" charset="0"/>
              </a:rPr>
              <a:t>b1_grad = np.sum(err_to_hidden, axis=0) / m</a:t>
            </a:r>
          </a:p>
        </p:txBody>
      </p:sp>
      <p:sp>
        <p:nvSpPr>
          <p:cNvPr id="6" name="화살표: 아래쪽 5">
            <a:extLst>
              <a:ext uri="{FF2B5EF4-FFF2-40B4-BE49-F238E27FC236}">
                <a16:creationId xmlns:a16="http://schemas.microsoft.com/office/drawing/2014/main" id="{493D9839-A6C4-4902-BFC6-3D1F81A359FA}"/>
              </a:ext>
            </a:extLst>
          </p:cNvPr>
          <p:cNvSpPr/>
          <p:nvPr/>
        </p:nvSpPr>
        <p:spPr>
          <a:xfrm>
            <a:off x="2145083" y="4493892"/>
            <a:ext cx="570623" cy="268660"/>
          </a:xfrm>
          <a:prstGeom prst="down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 name="텍스트 개체 틀 6">
            <a:extLst>
              <a:ext uri="{FF2B5EF4-FFF2-40B4-BE49-F238E27FC236}">
                <a16:creationId xmlns:a16="http://schemas.microsoft.com/office/drawing/2014/main" id="{68CA1DED-462A-4DAF-A223-F6901C7F649F}"/>
              </a:ext>
            </a:extLst>
          </p:cNvPr>
          <p:cNvSpPr>
            <a:spLocks noGrp="1"/>
          </p:cNvSpPr>
          <p:nvPr>
            <p:ph type="body" sz="quarter" idx="19"/>
          </p:nvPr>
        </p:nvSpPr>
        <p:spPr/>
        <p:txBody>
          <a:bodyPr/>
          <a:lstStyle/>
          <a:p>
            <a:r>
              <a:rPr lang="ko-KR" altLang="en-US"/>
              <a:t>다층 신경망 구현</a:t>
            </a:r>
          </a:p>
        </p:txBody>
      </p:sp>
      <p:sp>
        <p:nvSpPr>
          <p:cNvPr id="9" name="텍스트 개체 틀 6">
            <a:extLst>
              <a:ext uri="{FF2B5EF4-FFF2-40B4-BE49-F238E27FC236}">
                <a16:creationId xmlns:a16="http://schemas.microsoft.com/office/drawing/2014/main" id="{882B4548-78BA-409A-BDD3-0456AADB392D}"/>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439956675"/>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extBox 40">
            <a:extLst>
              <a:ext uri="{FF2B5EF4-FFF2-40B4-BE49-F238E27FC236}">
                <a16:creationId xmlns:a16="http://schemas.microsoft.com/office/drawing/2014/main" id="{7EB59C57-7456-46BB-BFE9-6F9B29CEB6E9}"/>
              </a:ext>
            </a:extLst>
          </p:cNvPr>
          <p:cNvSpPr txBox="1"/>
          <p:nvPr/>
        </p:nvSpPr>
        <p:spPr>
          <a:xfrm>
            <a:off x="563046" y="786362"/>
            <a:ext cx="4246675" cy="400110"/>
          </a:xfrm>
          <a:prstGeom prst="rect">
            <a:avLst/>
          </a:prstGeom>
          <a:noFill/>
        </p:spPr>
        <p:txBody>
          <a:bodyPr wrap="none" rtlCol="0">
            <a:spAutoFit/>
          </a:bodyPr>
          <a:lstStyle/>
          <a:p>
            <a:pPr defTabSz="867583" fontAlgn="base" latinLnBrk="1">
              <a:spcBef>
                <a:spcPct val="0"/>
              </a:spcBef>
              <a:spcAft>
                <a:spcPct val="0"/>
              </a:spcAft>
              <a:defRPr/>
            </a:pPr>
            <a:r>
              <a:rPr kumimoji="1" lang="en-US" altLang="ko-KR" sz="2000" b="1">
                <a:solidFill>
                  <a:srgbClr val="000000"/>
                </a:solidFill>
                <a:latin typeface="+mj-ea"/>
                <a:ea typeface="+mj-ea"/>
              </a:rPr>
              <a:t>fit() </a:t>
            </a:r>
            <a:r>
              <a:rPr kumimoji="1" lang="ko-KR" altLang="en-US" sz="2000" b="1">
                <a:solidFill>
                  <a:srgbClr val="000000"/>
                </a:solidFill>
                <a:latin typeface="+mj-ea"/>
                <a:ea typeface="+mj-ea"/>
              </a:rPr>
              <a:t>함수 수정 </a:t>
            </a:r>
            <a:r>
              <a:rPr kumimoji="1" lang="en-US" altLang="ko-KR" sz="2000" b="1">
                <a:solidFill>
                  <a:srgbClr val="000000"/>
                </a:solidFill>
                <a:latin typeface="+mj-ea"/>
                <a:ea typeface="+mj-ea"/>
              </a:rPr>
              <a:t>- 3</a:t>
            </a:r>
            <a:r>
              <a:rPr kumimoji="1" lang="ko-KR" altLang="en-US" sz="2000" b="1">
                <a:solidFill>
                  <a:srgbClr val="000000"/>
                </a:solidFill>
                <a:latin typeface="+mj-ea"/>
                <a:ea typeface="+mj-ea"/>
              </a:rPr>
              <a:t>개의 함수로 분리</a:t>
            </a:r>
          </a:p>
        </p:txBody>
      </p:sp>
      <p:sp>
        <p:nvSpPr>
          <p:cNvPr id="69" name="직사각형 68">
            <a:extLst>
              <a:ext uri="{FF2B5EF4-FFF2-40B4-BE49-F238E27FC236}">
                <a16:creationId xmlns:a16="http://schemas.microsoft.com/office/drawing/2014/main" id="{AEBF12F5-8557-49B6-A8D7-F6EF2347E684}"/>
              </a:ext>
            </a:extLst>
          </p:cNvPr>
          <p:cNvSpPr/>
          <p:nvPr/>
        </p:nvSpPr>
        <p:spPr>
          <a:xfrm>
            <a:off x="579215" y="1304764"/>
            <a:ext cx="8749880" cy="1323439"/>
          </a:xfrm>
          <a:prstGeom prst="rect">
            <a:avLst/>
          </a:prstGeom>
          <a:solidFill>
            <a:srgbClr val="E2E2F6"/>
          </a:solidFill>
        </p:spPr>
        <p:txBody>
          <a:bodyPr wrap="square">
            <a:spAutoFit/>
          </a:bodyPr>
          <a:lstStyle/>
          <a:p>
            <a:r>
              <a:rPr lang="en-US" altLang="ko-KR" sz="1600">
                <a:latin typeface="Consolas" panose="020B0609020204030204" pitchFamily="49" charset="0"/>
              </a:rPr>
              <a:t>def init_weights(self, n_features):</a:t>
            </a:r>
          </a:p>
          <a:p>
            <a:r>
              <a:rPr lang="en-US" altLang="ko-KR" sz="1600">
                <a:latin typeface="Consolas" panose="020B0609020204030204" pitchFamily="49" charset="0"/>
              </a:rPr>
              <a:t>    self.w1 = np.ones((n_features, self.units))  # (</a:t>
            </a:r>
            <a:r>
              <a:rPr lang="ko-KR" altLang="en-US" sz="1600">
                <a:latin typeface="Consolas" panose="020B0609020204030204" pitchFamily="49" charset="0"/>
              </a:rPr>
              <a:t>특성 개수</a:t>
            </a:r>
            <a:r>
              <a:rPr lang="en-US" altLang="ko-KR" sz="1600">
                <a:latin typeface="Consolas" panose="020B0609020204030204" pitchFamily="49" charset="0"/>
              </a:rPr>
              <a:t>, </a:t>
            </a:r>
            <a:r>
              <a:rPr lang="ko-KR" altLang="en-US" sz="1600">
                <a:latin typeface="Consolas" panose="020B0609020204030204" pitchFamily="49" charset="0"/>
              </a:rPr>
              <a:t>은닉층의 뉴런수</a:t>
            </a:r>
            <a:r>
              <a:rPr lang="en-US" altLang="ko-KR" sz="1600">
                <a:latin typeface="Consolas" panose="020B0609020204030204" pitchFamily="49" charset="0"/>
              </a:rPr>
              <a:t>)</a:t>
            </a:r>
          </a:p>
          <a:p>
            <a:r>
              <a:rPr lang="en-US" altLang="ko-KR" sz="1600">
                <a:latin typeface="Consolas" panose="020B0609020204030204" pitchFamily="49" charset="0"/>
              </a:rPr>
              <a:t>    self.b1 = np.zeros(self.units)               # </a:t>
            </a:r>
            <a:r>
              <a:rPr lang="ko-KR" altLang="en-US" sz="1600">
                <a:latin typeface="Consolas" panose="020B0609020204030204" pitchFamily="49" charset="0"/>
              </a:rPr>
              <a:t>은닉층의 뉴런수</a:t>
            </a:r>
          </a:p>
          <a:p>
            <a:r>
              <a:rPr lang="ko-KR" altLang="en-US" sz="1600">
                <a:latin typeface="Consolas" panose="020B0609020204030204" pitchFamily="49" charset="0"/>
              </a:rPr>
              <a:t>    </a:t>
            </a:r>
            <a:r>
              <a:rPr lang="en-US" altLang="ko-KR" sz="1600">
                <a:latin typeface="Consolas" panose="020B0609020204030204" pitchFamily="49" charset="0"/>
              </a:rPr>
              <a:t>self.w2 = np.ones((self.units, 1))           # (</a:t>
            </a:r>
            <a:r>
              <a:rPr lang="ko-KR" altLang="en-US" sz="1600">
                <a:latin typeface="Consolas" panose="020B0609020204030204" pitchFamily="49" charset="0"/>
              </a:rPr>
              <a:t>은닉층의 뉴런수</a:t>
            </a:r>
            <a:r>
              <a:rPr lang="en-US" altLang="ko-KR" sz="1600">
                <a:latin typeface="Consolas" panose="020B0609020204030204" pitchFamily="49" charset="0"/>
              </a:rPr>
              <a:t>, 1)</a:t>
            </a:r>
          </a:p>
          <a:p>
            <a:r>
              <a:rPr lang="en-US" altLang="ko-KR" sz="1600">
                <a:latin typeface="Consolas" panose="020B0609020204030204" pitchFamily="49" charset="0"/>
              </a:rPr>
              <a:t>    self.b2 = 0</a:t>
            </a:r>
            <a:endParaRPr lang="ko-KR" altLang="en-US" sz="1600">
              <a:latin typeface="Consolas" panose="020B0609020204030204" pitchFamily="49" charset="0"/>
            </a:endParaRPr>
          </a:p>
        </p:txBody>
      </p:sp>
      <p:sp>
        <p:nvSpPr>
          <p:cNvPr id="11" name="직사각형 10">
            <a:extLst>
              <a:ext uri="{FF2B5EF4-FFF2-40B4-BE49-F238E27FC236}">
                <a16:creationId xmlns:a16="http://schemas.microsoft.com/office/drawing/2014/main" id="{084A2B44-BF1E-4453-BB57-A6902EFC9CAA}"/>
              </a:ext>
            </a:extLst>
          </p:cNvPr>
          <p:cNvSpPr/>
          <p:nvPr/>
        </p:nvSpPr>
        <p:spPr>
          <a:xfrm>
            <a:off x="579215" y="2672916"/>
            <a:ext cx="8749880" cy="3539430"/>
          </a:xfrm>
          <a:prstGeom prst="rect">
            <a:avLst/>
          </a:prstGeom>
          <a:solidFill>
            <a:srgbClr val="E2E2F6"/>
          </a:solidFill>
        </p:spPr>
        <p:txBody>
          <a:bodyPr wrap="square">
            <a:spAutoFit/>
          </a:bodyPr>
          <a:lstStyle/>
          <a:p>
            <a:r>
              <a:rPr lang="en-US" altLang="ko-KR" sz="1600">
                <a:latin typeface="Consolas" panose="020B0609020204030204" pitchFamily="49" charset="0"/>
              </a:rPr>
              <a:t>def fit(self, x, y, epochs=100, x_val=None, y_val=None):</a:t>
            </a:r>
          </a:p>
          <a:p>
            <a:r>
              <a:rPr lang="en-US" altLang="ko-KR" sz="1600">
                <a:latin typeface="Consolas" panose="020B0609020204030204" pitchFamily="49" charset="0"/>
              </a:rPr>
              <a:t>    y = y.reshape(-1, 1)          # </a:t>
            </a:r>
            <a:r>
              <a:rPr lang="ko-KR" altLang="en-US" sz="1600">
                <a:latin typeface="Consolas" panose="020B0609020204030204" pitchFamily="49" charset="0"/>
              </a:rPr>
              <a:t>타깃을 열 벡터로 바꿉니다</a:t>
            </a:r>
            <a:r>
              <a:rPr lang="en-US" altLang="ko-KR" sz="1600">
                <a:latin typeface="Consolas" panose="020B0609020204030204" pitchFamily="49" charset="0"/>
              </a:rPr>
              <a:t>.</a:t>
            </a:r>
          </a:p>
          <a:p>
            <a:r>
              <a:rPr lang="en-US" altLang="ko-KR" sz="1600">
                <a:latin typeface="Consolas" panose="020B0609020204030204" pitchFamily="49" charset="0"/>
              </a:rPr>
              <a:t>    y_val = y_val.reshape(-1, 1)</a:t>
            </a:r>
          </a:p>
          <a:p>
            <a:r>
              <a:rPr lang="en-US" altLang="ko-KR" sz="1600">
                <a:latin typeface="Consolas" panose="020B0609020204030204" pitchFamily="49" charset="0"/>
              </a:rPr>
              <a:t>    m = len(x)                    # </a:t>
            </a:r>
            <a:r>
              <a:rPr lang="ko-KR" altLang="en-US" sz="1600">
                <a:latin typeface="Consolas" panose="020B0609020204030204" pitchFamily="49" charset="0"/>
              </a:rPr>
              <a:t>샘플 개수를 저장합니다</a:t>
            </a:r>
            <a:r>
              <a:rPr lang="en-US" altLang="ko-KR" sz="1600">
                <a:latin typeface="Consolas" panose="020B0609020204030204" pitchFamily="49" charset="0"/>
              </a:rPr>
              <a:t>.</a:t>
            </a:r>
          </a:p>
          <a:p>
            <a:r>
              <a:rPr lang="en-US" altLang="ko-KR" sz="1600">
                <a:latin typeface="Consolas" panose="020B0609020204030204" pitchFamily="49" charset="0"/>
              </a:rPr>
              <a:t>    self.init_weights(x.shape[1]) # </a:t>
            </a:r>
            <a:r>
              <a:rPr lang="ko-KR" altLang="en-US" sz="1600">
                <a:latin typeface="Consolas" panose="020B0609020204030204" pitchFamily="49" charset="0"/>
              </a:rPr>
              <a:t>은닉층과 출력층의 가중치를 초기화합니다</a:t>
            </a:r>
            <a:r>
              <a:rPr lang="en-US" altLang="ko-KR" sz="1600">
                <a:latin typeface="Consolas" panose="020B0609020204030204" pitchFamily="49" charset="0"/>
              </a:rPr>
              <a:t>.</a:t>
            </a:r>
          </a:p>
          <a:p>
            <a:r>
              <a:rPr lang="en-US" altLang="ko-KR" sz="1600">
                <a:latin typeface="Consolas" panose="020B0609020204030204" pitchFamily="49" charset="0"/>
              </a:rPr>
              <a:t>    for i in range(epochs):</a:t>
            </a:r>
          </a:p>
          <a:p>
            <a:r>
              <a:rPr lang="en-US" altLang="ko-KR" sz="1600">
                <a:latin typeface="Consolas" panose="020B0609020204030204" pitchFamily="49" charset="0"/>
              </a:rPr>
              <a:t>        a = self.training(x, y, m)</a:t>
            </a:r>
          </a:p>
          <a:p>
            <a:r>
              <a:rPr lang="en-US" altLang="ko-KR" sz="1600">
                <a:latin typeface="Consolas" panose="020B0609020204030204" pitchFamily="49" charset="0"/>
              </a:rPr>
              <a:t>        # </a:t>
            </a:r>
            <a:r>
              <a:rPr lang="ko-KR" altLang="en-US" sz="1600">
                <a:latin typeface="Consolas" panose="020B0609020204030204" pitchFamily="49" charset="0"/>
              </a:rPr>
              <a:t>안전한 로그 계산을 위해 클리핑합니다</a:t>
            </a:r>
            <a:r>
              <a:rPr lang="en-US" altLang="ko-KR" sz="1600">
                <a:latin typeface="Consolas" panose="020B0609020204030204" pitchFamily="49" charset="0"/>
              </a:rPr>
              <a:t>.</a:t>
            </a:r>
          </a:p>
          <a:p>
            <a:r>
              <a:rPr lang="en-US" altLang="ko-KR" sz="1600">
                <a:latin typeface="Consolas" panose="020B0609020204030204" pitchFamily="49" charset="0"/>
              </a:rPr>
              <a:t>        a = np.clip(a, 1e-10, 1-1e-10)</a:t>
            </a:r>
          </a:p>
          <a:p>
            <a:r>
              <a:rPr lang="en-US" altLang="ko-KR" sz="1600">
                <a:latin typeface="Consolas" panose="020B0609020204030204" pitchFamily="49" charset="0"/>
              </a:rPr>
              <a:t>       # </a:t>
            </a:r>
            <a:r>
              <a:rPr lang="ko-KR" altLang="en-US" sz="1600">
                <a:latin typeface="Consolas" panose="020B0609020204030204" pitchFamily="49" charset="0"/>
              </a:rPr>
              <a:t>로그 손실과 규제 손실을 더하여 리스트에 추가합니다</a:t>
            </a:r>
            <a:r>
              <a:rPr lang="en-US" altLang="ko-KR" sz="1600">
                <a:latin typeface="Consolas" panose="020B0609020204030204" pitchFamily="49" charset="0"/>
              </a:rPr>
              <a:t>.</a:t>
            </a:r>
          </a:p>
          <a:p>
            <a:r>
              <a:rPr lang="en-US" altLang="ko-KR" sz="1600">
                <a:latin typeface="Consolas" panose="020B0609020204030204" pitchFamily="49" charset="0"/>
              </a:rPr>
              <a:t>        loss = np.sum(-(y*np.log(a) + (1-y)*np.log(1-a)))</a:t>
            </a:r>
          </a:p>
          <a:p>
            <a:r>
              <a:rPr lang="en-US" altLang="ko-KR" sz="1600">
                <a:latin typeface="Consolas" panose="020B0609020204030204" pitchFamily="49" charset="0"/>
              </a:rPr>
              <a:t>        self.losses.append((loss + self.reg_loss()) / m)</a:t>
            </a:r>
          </a:p>
          <a:p>
            <a:r>
              <a:rPr lang="en-US" altLang="ko-KR" sz="1600">
                <a:latin typeface="Consolas" panose="020B0609020204030204" pitchFamily="49" charset="0"/>
              </a:rPr>
              <a:t>        # </a:t>
            </a:r>
            <a:r>
              <a:rPr lang="ko-KR" altLang="en-US" sz="1600">
                <a:latin typeface="Consolas" panose="020B0609020204030204" pitchFamily="49" charset="0"/>
              </a:rPr>
              <a:t>검증 세트에 대한 손실을 계산합니다</a:t>
            </a:r>
            <a:r>
              <a:rPr lang="en-US" altLang="ko-KR" sz="1600">
                <a:latin typeface="Consolas" panose="020B0609020204030204" pitchFamily="49" charset="0"/>
              </a:rPr>
              <a:t>.</a:t>
            </a:r>
          </a:p>
          <a:p>
            <a:r>
              <a:rPr lang="en-US" altLang="ko-KR" sz="1600">
                <a:latin typeface="Consolas" panose="020B0609020204030204" pitchFamily="49" charset="0"/>
              </a:rPr>
              <a:t>        self.update_val_loss(x_val, y_val)</a:t>
            </a:r>
            <a:endParaRPr lang="ko-KR" altLang="en-US" sz="1600">
              <a:latin typeface="Consolas" panose="020B0609020204030204" pitchFamily="49" charset="0"/>
            </a:endParaRPr>
          </a:p>
        </p:txBody>
      </p:sp>
      <p:sp>
        <p:nvSpPr>
          <p:cNvPr id="2" name="텍스트 개체 틀 1">
            <a:extLst>
              <a:ext uri="{FF2B5EF4-FFF2-40B4-BE49-F238E27FC236}">
                <a16:creationId xmlns:a16="http://schemas.microsoft.com/office/drawing/2014/main" id="{CF76E614-BBB1-4860-80A2-99FC4D0500A6}"/>
              </a:ext>
            </a:extLst>
          </p:cNvPr>
          <p:cNvSpPr>
            <a:spLocks noGrp="1"/>
          </p:cNvSpPr>
          <p:nvPr>
            <p:ph type="body" sz="quarter" idx="19"/>
          </p:nvPr>
        </p:nvSpPr>
        <p:spPr/>
        <p:txBody>
          <a:bodyPr/>
          <a:lstStyle/>
          <a:p>
            <a:r>
              <a:rPr lang="ko-KR" altLang="en-US"/>
              <a:t>다층 신경망 구현</a:t>
            </a:r>
          </a:p>
        </p:txBody>
      </p:sp>
      <p:sp>
        <p:nvSpPr>
          <p:cNvPr id="4" name="텍스트 개체 틀 6">
            <a:extLst>
              <a:ext uri="{FF2B5EF4-FFF2-40B4-BE49-F238E27FC236}">
                <a16:creationId xmlns:a16="http://schemas.microsoft.com/office/drawing/2014/main" id="{FDC13758-F5AC-4259-870A-976094D85096}"/>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289399835"/>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직사각형 68">
            <a:extLst>
              <a:ext uri="{FF2B5EF4-FFF2-40B4-BE49-F238E27FC236}">
                <a16:creationId xmlns:a16="http://schemas.microsoft.com/office/drawing/2014/main" id="{AEBF12F5-8557-49B6-A8D7-F6EF2347E684}"/>
              </a:ext>
            </a:extLst>
          </p:cNvPr>
          <p:cNvSpPr/>
          <p:nvPr/>
        </p:nvSpPr>
        <p:spPr>
          <a:xfrm>
            <a:off x="712687" y="5288650"/>
            <a:ext cx="8308763" cy="1077218"/>
          </a:xfrm>
          <a:prstGeom prst="rect">
            <a:avLst/>
          </a:prstGeom>
          <a:solidFill>
            <a:srgbClr val="E2E2F6"/>
          </a:solidFill>
        </p:spPr>
        <p:txBody>
          <a:bodyPr wrap="square">
            <a:spAutoFit/>
          </a:bodyPr>
          <a:lstStyle/>
          <a:p>
            <a:r>
              <a:rPr lang="en-US" altLang="ko-KR" sz="1600">
                <a:latin typeface="Consolas" panose="020B0609020204030204" pitchFamily="49" charset="0"/>
              </a:rPr>
              <a:t>def reg_loss(self):</a:t>
            </a:r>
          </a:p>
          <a:p>
            <a:r>
              <a:rPr lang="en-US" altLang="ko-KR" sz="1600">
                <a:latin typeface="Consolas" panose="020B0609020204030204" pitchFamily="49" charset="0"/>
              </a:rPr>
              <a:t>    # </a:t>
            </a:r>
            <a:r>
              <a:rPr lang="ko-KR" altLang="en-US" sz="1600">
                <a:latin typeface="Consolas" panose="020B0609020204030204" pitchFamily="49" charset="0"/>
              </a:rPr>
              <a:t>은닉층과 출력층의 가중치에 규제를 적용합니다</a:t>
            </a:r>
            <a:r>
              <a:rPr lang="en-US" altLang="ko-KR" sz="1600">
                <a:latin typeface="Consolas" panose="020B0609020204030204" pitchFamily="49" charset="0"/>
              </a:rPr>
              <a:t>.</a:t>
            </a:r>
          </a:p>
          <a:p>
            <a:r>
              <a:rPr lang="en-US" altLang="ko-KR" sz="1600">
                <a:latin typeface="Consolas" panose="020B0609020204030204" pitchFamily="49" charset="0"/>
              </a:rPr>
              <a:t>    return self.l1 * (np.sum(np.abs(self.w1)) + np.sum(np.abs(self.w2))) + \ self.l2 / 2 * (np.sum(self.w1**2) + np.sum(self.w2**2))</a:t>
            </a:r>
            <a:endParaRPr lang="ko-KR" altLang="en-US" sz="1600">
              <a:latin typeface="Consolas" panose="020B0609020204030204" pitchFamily="49" charset="0"/>
            </a:endParaRPr>
          </a:p>
        </p:txBody>
      </p:sp>
      <p:sp>
        <p:nvSpPr>
          <p:cNvPr id="11" name="직사각형 10">
            <a:extLst>
              <a:ext uri="{FF2B5EF4-FFF2-40B4-BE49-F238E27FC236}">
                <a16:creationId xmlns:a16="http://schemas.microsoft.com/office/drawing/2014/main" id="{084A2B44-BF1E-4453-BB57-A6902EFC9CAA}"/>
              </a:ext>
            </a:extLst>
          </p:cNvPr>
          <p:cNvSpPr/>
          <p:nvPr/>
        </p:nvSpPr>
        <p:spPr>
          <a:xfrm>
            <a:off x="712688" y="1240399"/>
            <a:ext cx="8308763" cy="4031873"/>
          </a:xfrm>
          <a:prstGeom prst="rect">
            <a:avLst/>
          </a:prstGeom>
          <a:solidFill>
            <a:srgbClr val="E2E2F6"/>
          </a:solidFill>
        </p:spPr>
        <p:txBody>
          <a:bodyPr wrap="square">
            <a:spAutoFit/>
          </a:bodyPr>
          <a:lstStyle/>
          <a:p>
            <a:r>
              <a:rPr lang="en-US" altLang="ko-KR" sz="1600">
                <a:latin typeface="Consolas" panose="020B0609020204030204" pitchFamily="49" charset="0"/>
              </a:rPr>
              <a:t>def training(self, x, y, m):</a:t>
            </a:r>
          </a:p>
          <a:p>
            <a:r>
              <a:rPr lang="en-US" altLang="ko-KR" sz="1600">
                <a:latin typeface="Consolas" panose="020B0609020204030204" pitchFamily="49" charset="0"/>
              </a:rPr>
              <a:t>    z = self.forpass(x)       # </a:t>
            </a:r>
            <a:r>
              <a:rPr lang="ko-KR" altLang="en-US" sz="1600">
                <a:latin typeface="Consolas" panose="020B0609020204030204" pitchFamily="49" charset="0"/>
              </a:rPr>
              <a:t>정방향 계산을 수행합니다</a:t>
            </a:r>
            <a:r>
              <a:rPr lang="en-US" altLang="ko-KR" sz="1600">
                <a:latin typeface="Consolas" panose="020B0609020204030204" pitchFamily="49" charset="0"/>
              </a:rPr>
              <a:t>.</a:t>
            </a:r>
          </a:p>
          <a:p>
            <a:r>
              <a:rPr lang="en-US" altLang="ko-KR" sz="1600">
                <a:latin typeface="Consolas" panose="020B0609020204030204" pitchFamily="49" charset="0"/>
              </a:rPr>
              <a:t>    a = self.activation(z)    # </a:t>
            </a:r>
            <a:r>
              <a:rPr lang="ko-KR" altLang="en-US" sz="1600">
                <a:latin typeface="Consolas" panose="020B0609020204030204" pitchFamily="49" charset="0"/>
              </a:rPr>
              <a:t>활성화 함수를 적용합니다</a:t>
            </a:r>
            <a:r>
              <a:rPr lang="en-US" altLang="ko-KR" sz="1600">
                <a:latin typeface="Consolas" panose="020B0609020204030204" pitchFamily="49" charset="0"/>
              </a:rPr>
              <a:t>.</a:t>
            </a:r>
          </a:p>
          <a:p>
            <a:r>
              <a:rPr lang="en-US" altLang="ko-KR" sz="1600">
                <a:latin typeface="Consolas" panose="020B0609020204030204" pitchFamily="49" charset="0"/>
              </a:rPr>
              <a:t>    err = a - y               # </a:t>
            </a:r>
            <a:r>
              <a:rPr lang="ko-KR" altLang="en-US" sz="1600">
                <a:latin typeface="Consolas" panose="020B0609020204030204" pitchFamily="49" charset="0"/>
              </a:rPr>
              <a:t>오차를 계산합니다</a:t>
            </a:r>
            <a:r>
              <a:rPr lang="en-US" altLang="ko-KR" sz="1600">
                <a:latin typeface="Consolas" panose="020B0609020204030204" pitchFamily="49" charset="0"/>
              </a:rPr>
              <a:t>.</a:t>
            </a:r>
          </a:p>
          <a:p>
            <a:r>
              <a:rPr lang="en-US" altLang="ko-KR" sz="1600">
                <a:latin typeface="Consolas" panose="020B0609020204030204" pitchFamily="49" charset="0"/>
              </a:rPr>
              <a:t>    # </a:t>
            </a:r>
            <a:r>
              <a:rPr lang="ko-KR" altLang="en-US" sz="1600">
                <a:latin typeface="Consolas" panose="020B0609020204030204" pitchFamily="49" charset="0"/>
              </a:rPr>
              <a:t>오차를 역전파하여 그래디언트를 계산합니다</a:t>
            </a:r>
            <a:r>
              <a:rPr lang="en-US" altLang="ko-KR" sz="1600">
                <a:latin typeface="Consolas" panose="020B0609020204030204" pitchFamily="49" charset="0"/>
              </a:rPr>
              <a:t>.</a:t>
            </a:r>
          </a:p>
          <a:p>
            <a:r>
              <a:rPr lang="en-US" altLang="ko-KR" sz="1600">
                <a:latin typeface="Consolas" panose="020B0609020204030204" pitchFamily="49" charset="0"/>
              </a:rPr>
              <a:t>    w1_grad, b1_grad, w2_grad, b2_grad = self.backprop(x, err)</a:t>
            </a:r>
          </a:p>
          <a:p>
            <a:r>
              <a:rPr lang="en-US" altLang="ko-KR" sz="1600">
                <a:latin typeface="Consolas" panose="020B0609020204030204" pitchFamily="49" charset="0"/>
              </a:rPr>
              <a:t>    # </a:t>
            </a:r>
            <a:r>
              <a:rPr lang="ko-KR" altLang="en-US" sz="1600">
                <a:latin typeface="Consolas" panose="020B0609020204030204" pitchFamily="49" charset="0"/>
              </a:rPr>
              <a:t>그래디언트에서 페널티 항의 미분 값을 뺍니다</a:t>
            </a:r>
          </a:p>
          <a:p>
            <a:r>
              <a:rPr lang="ko-KR" altLang="en-US" sz="1600">
                <a:latin typeface="Consolas" panose="020B0609020204030204" pitchFamily="49" charset="0"/>
              </a:rPr>
              <a:t>    </a:t>
            </a:r>
            <a:r>
              <a:rPr lang="en-US" altLang="ko-KR" sz="1600">
                <a:latin typeface="Consolas" panose="020B0609020204030204" pitchFamily="49" charset="0"/>
              </a:rPr>
              <a:t>w1_grad += (self.l1 * np.sign(self.w1) + self.l2 * self.w1) / m</a:t>
            </a:r>
          </a:p>
          <a:p>
            <a:r>
              <a:rPr lang="en-US" altLang="ko-KR" sz="1600">
                <a:latin typeface="Consolas" panose="020B0609020204030204" pitchFamily="49" charset="0"/>
              </a:rPr>
              <a:t>    w2_grad += (self.l1 * np.sign(self.w2) + self.l2 * self.w2) / m</a:t>
            </a:r>
          </a:p>
          <a:p>
            <a:r>
              <a:rPr lang="en-US" altLang="ko-KR" sz="1600">
                <a:latin typeface="Consolas" panose="020B0609020204030204" pitchFamily="49" charset="0"/>
              </a:rPr>
              <a:t>    # </a:t>
            </a:r>
            <a:r>
              <a:rPr lang="ko-KR" altLang="en-US" sz="1600">
                <a:latin typeface="Consolas" panose="020B0609020204030204" pitchFamily="49" charset="0"/>
              </a:rPr>
              <a:t>은닉층의 가중치와 절편을 업데이트합니다</a:t>
            </a:r>
            <a:r>
              <a:rPr lang="en-US" altLang="ko-KR" sz="1600">
                <a:latin typeface="Consolas" panose="020B0609020204030204" pitchFamily="49" charset="0"/>
              </a:rPr>
              <a:t>.</a:t>
            </a:r>
          </a:p>
          <a:p>
            <a:r>
              <a:rPr lang="en-US" altLang="ko-KR" sz="1600">
                <a:latin typeface="Consolas" panose="020B0609020204030204" pitchFamily="49" charset="0"/>
              </a:rPr>
              <a:t>    self.w1 -= self.lr * w1_grad</a:t>
            </a:r>
          </a:p>
          <a:p>
            <a:r>
              <a:rPr lang="en-US" altLang="ko-KR" sz="1600">
                <a:latin typeface="Consolas" panose="020B0609020204030204" pitchFamily="49" charset="0"/>
              </a:rPr>
              <a:t>    self.b1 -= self.lr * b1_grad</a:t>
            </a:r>
          </a:p>
          <a:p>
            <a:r>
              <a:rPr lang="en-US" altLang="ko-KR" sz="1600">
                <a:latin typeface="Consolas" panose="020B0609020204030204" pitchFamily="49" charset="0"/>
              </a:rPr>
              <a:t>    # </a:t>
            </a:r>
            <a:r>
              <a:rPr lang="ko-KR" altLang="en-US" sz="1600">
                <a:latin typeface="Consolas" panose="020B0609020204030204" pitchFamily="49" charset="0"/>
              </a:rPr>
              <a:t>출력층의 가중치와 절편을 업데이트합니다</a:t>
            </a:r>
            <a:r>
              <a:rPr lang="en-US" altLang="ko-KR" sz="1600">
                <a:latin typeface="Consolas" panose="020B0609020204030204" pitchFamily="49" charset="0"/>
              </a:rPr>
              <a:t>.</a:t>
            </a:r>
          </a:p>
          <a:p>
            <a:r>
              <a:rPr lang="en-US" altLang="ko-KR" sz="1600">
                <a:latin typeface="Consolas" panose="020B0609020204030204" pitchFamily="49" charset="0"/>
              </a:rPr>
              <a:t>    self.w2 -= self.lr * w2_grad</a:t>
            </a:r>
          </a:p>
          <a:p>
            <a:r>
              <a:rPr lang="en-US" altLang="ko-KR" sz="1600">
                <a:latin typeface="Consolas" panose="020B0609020204030204" pitchFamily="49" charset="0"/>
              </a:rPr>
              <a:t>    self.b2 -= self.lr * b2_grad</a:t>
            </a:r>
          </a:p>
          <a:p>
            <a:r>
              <a:rPr lang="en-US" altLang="ko-KR" sz="1600">
                <a:latin typeface="Consolas" panose="020B0609020204030204" pitchFamily="49" charset="0"/>
              </a:rPr>
              <a:t>    return a</a:t>
            </a:r>
            <a:endParaRPr lang="ko-KR" altLang="en-US" sz="1600">
              <a:latin typeface="Consolas" panose="020B0609020204030204" pitchFamily="49" charset="0"/>
            </a:endParaRPr>
          </a:p>
        </p:txBody>
      </p:sp>
      <p:sp>
        <p:nvSpPr>
          <p:cNvPr id="2" name="텍스트 개체 틀 1">
            <a:extLst>
              <a:ext uri="{FF2B5EF4-FFF2-40B4-BE49-F238E27FC236}">
                <a16:creationId xmlns:a16="http://schemas.microsoft.com/office/drawing/2014/main" id="{21BA99EA-FF7E-46FA-BFFC-2D7D69190FBF}"/>
              </a:ext>
            </a:extLst>
          </p:cNvPr>
          <p:cNvSpPr>
            <a:spLocks noGrp="1"/>
          </p:cNvSpPr>
          <p:nvPr>
            <p:ph type="body" sz="quarter" idx="19"/>
          </p:nvPr>
        </p:nvSpPr>
        <p:spPr/>
        <p:txBody>
          <a:bodyPr/>
          <a:lstStyle/>
          <a:p>
            <a:r>
              <a:rPr lang="ko-KR" altLang="en-US"/>
              <a:t>다층 신경망 구현</a:t>
            </a:r>
          </a:p>
        </p:txBody>
      </p:sp>
      <p:sp>
        <p:nvSpPr>
          <p:cNvPr id="4" name="텍스트 개체 틀 6">
            <a:extLst>
              <a:ext uri="{FF2B5EF4-FFF2-40B4-BE49-F238E27FC236}">
                <a16:creationId xmlns:a16="http://schemas.microsoft.com/office/drawing/2014/main" id="{E418EA2B-EA46-44DA-BC0D-CC0438DD436D}"/>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5" name="TextBox 4">
            <a:extLst>
              <a:ext uri="{FF2B5EF4-FFF2-40B4-BE49-F238E27FC236}">
                <a16:creationId xmlns:a16="http://schemas.microsoft.com/office/drawing/2014/main" id="{994A0A95-5B92-467A-BEFE-9D8517EFA4B3}"/>
              </a:ext>
            </a:extLst>
          </p:cNvPr>
          <p:cNvSpPr txBox="1"/>
          <p:nvPr/>
        </p:nvSpPr>
        <p:spPr>
          <a:xfrm>
            <a:off x="563046" y="786362"/>
            <a:ext cx="4246675" cy="400110"/>
          </a:xfrm>
          <a:prstGeom prst="rect">
            <a:avLst/>
          </a:prstGeom>
          <a:noFill/>
        </p:spPr>
        <p:txBody>
          <a:bodyPr wrap="none" rtlCol="0">
            <a:spAutoFit/>
          </a:bodyPr>
          <a:lstStyle/>
          <a:p>
            <a:pPr defTabSz="867583" fontAlgn="base" latinLnBrk="1">
              <a:spcBef>
                <a:spcPct val="0"/>
              </a:spcBef>
              <a:spcAft>
                <a:spcPct val="0"/>
              </a:spcAft>
              <a:defRPr/>
            </a:pPr>
            <a:r>
              <a:rPr kumimoji="1" lang="en-US" altLang="ko-KR" sz="2000" b="1">
                <a:solidFill>
                  <a:srgbClr val="000000"/>
                </a:solidFill>
                <a:latin typeface="+mj-ea"/>
                <a:ea typeface="+mj-ea"/>
              </a:rPr>
              <a:t>fit() </a:t>
            </a:r>
            <a:r>
              <a:rPr kumimoji="1" lang="ko-KR" altLang="en-US" sz="2000" b="1">
                <a:solidFill>
                  <a:srgbClr val="000000"/>
                </a:solidFill>
                <a:latin typeface="+mj-ea"/>
                <a:ea typeface="+mj-ea"/>
              </a:rPr>
              <a:t>함수 수정 </a:t>
            </a:r>
            <a:r>
              <a:rPr kumimoji="1" lang="en-US" altLang="ko-KR" sz="2000" b="1">
                <a:solidFill>
                  <a:srgbClr val="000000"/>
                </a:solidFill>
                <a:latin typeface="+mj-ea"/>
                <a:ea typeface="+mj-ea"/>
              </a:rPr>
              <a:t>- 3</a:t>
            </a:r>
            <a:r>
              <a:rPr kumimoji="1" lang="ko-KR" altLang="en-US" sz="2000" b="1">
                <a:solidFill>
                  <a:srgbClr val="000000"/>
                </a:solidFill>
                <a:latin typeface="+mj-ea"/>
                <a:ea typeface="+mj-ea"/>
              </a:rPr>
              <a:t>개의 함수로 분리</a:t>
            </a:r>
          </a:p>
        </p:txBody>
      </p:sp>
    </p:spTree>
    <p:extLst>
      <p:ext uri="{BB962C8B-B14F-4D97-AF65-F5344CB8AC3E}">
        <p14:creationId xmlns:p14="http://schemas.microsoft.com/office/powerpoint/2010/main" val="3866926977"/>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extBox 40">
            <a:extLst>
              <a:ext uri="{FF2B5EF4-FFF2-40B4-BE49-F238E27FC236}">
                <a16:creationId xmlns:a16="http://schemas.microsoft.com/office/drawing/2014/main" id="{7EB59C57-7456-46BB-BFE9-6F9B29CEB6E9}"/>
              </a:ext>
            </a:extLst>
          </p:cNvPr>
          <p:cNvSpPr txBox="1"/>
          <p:nvPr/>
        </p:nvSpPr>
        <p:spPr>
          <a:xfrm>
            <a:off x="545053" y="853816"/>
            <a:ext cx="3711272" cy="400110"/>
          </a:xfrm>
          <a:prstGeom prst="rect">
            <a:avLst/>
          </a:prstGeom>
          <a:noFill/>
        </p:spPr>
        <p:txBody>
          <a:bodyPr wrap="none" rtlCol="0">
            <a:spAutoFit/>
          </a:bodyPr>
          <a:lstStyle/>
          <a:p>
            <a:pPr defTabSz="867583" fontAlgn="base" latinLnBrk="1">
              <a:spcBef>
                <a:spcPct val="0"/>
              </a:spcBef>
              <a:spcAft>
                <a:spcPct val="0"/>
              </a:spcAft>
              <a:defRPr/>
            </a:pPr>
            <a:r>
              <a:rPr kumimoji="1" lang="ko-KR" altLang="en-US" sz="2000" b="1">
                <a:solidFill>
                  <a:srgbClr val="000000"/>
                </a:solidFill>
                <a:latin typeface="+mj-ea"/>
                <a:ea typeface="+mj-ea"/>
              </a:rPr>
              <a:t>다층 신경망 모델 훈련 및 평가</a:t>
            </a:r>
          </a:p>
        </p:txBody>
      </p:sp>
      <p:sp>
        <p:nvSpPr>
          <p:cNvPr id="69" name="직사각형 68">
            <a:extLst>
              <a:ext uri="{FF2B5EF4-FFF2-40B4-BE49-F238E27FC236}">
                <a16:creationId xmlns:a16="http://schemas.microsoft.com/office/drawing/2014/main" id="{AEBF12F5-8557-49B6-A8D7-F6EF2347E684}"/>
              </a:ext>
            </a:extLst>
          </p:cNvPr>
          <p:cNvSpPr/>
          <p:nvPr/>
        </p:nvSpPr>
        <p:spPr>
          <a:xfrm>
            <a:off x="756175" y="2960948"/>
            <a:ext cx="8194064" cy="1815882"/>
          </a:xfrm>
          <a:prstGeom prst="rect">
            <a:avLst/>
          </a:prstGeom>
          <a:solidFill>
            <a:srgbClr val="E2E2F6"/>
          </a:solidFill>
        </p:spPr>
        <p:txBody>
          <a:bodyPr wrap="square">
            <a:spAutoFit/>
          </a:bodyPr>
          <a:lstStyle/>
          <a:p>
            <a:r>
              <a:rPr lang="en-US" altLang="ko-KR" sz="1600">
                <a:latin typeface="Consolas" panose="020B0609020204030204" pitchFamily="49" charset="0"/>
              </a:rPr>
              <a:t>plt.ylim(0, 0.3)</a:t>
            </a:r>
          </a:p>
          <a:p>
            <a:r>
              <a:rPr lang="en-US" altLang="ko-KR" sz="1600">
                <a:latin typeface="Consolas" panose="020B0609020204030204" pitchFamily="49" charset="0"/>
              </a:rPr>
              <a:t>plt.plot(dual_layer.losses)</a:t>
            </a:r>
          </a:p>
          <a:p>
            <a:r>
              <a:rPr lang="en-US" altLang="ko-KR" sz="1600">
                <a:latin typeface="Consolas" panose="020B0609020204030204" pitchFamily="49" charset="0"/>
              </a:rPr>
              <a:t>plt.plot(dual_layer.val_losses)</a:t>
            </a:r>
          </a:p>
          <a:p>
            <a:r>
              <a:rPr lang="en-US" altLang="ko-KR" sz="1600">
                <a:latin typeface="Consolas" panose="020B0609020204030204" pitchFamily="49" charset="0"/>
              </a:rPr>
              <a:t>plt.ylabel('loss')</a:t>
            </a:r>
          </a:p>
          <a:p>
            <a:r>
              <a:rPr lang="en-US" altLang="ko-KR" sz="1600">
                <a:latin typeface="Consolas" panose="020B0609020204030204" pitchFamily="49" charset="0"/>
              </a:rPr>
              <a:t>plt.xlabel('epoch')</a:t>
            </a:r>
          </a:p>
          <a:p>
            <a:r>
              <a:rPr lang="en-US" altLang="ko-KR" sz="1600">
                <a:latin typeface="Consolas" panose="020B0609020204030204" pitchFamily="49" charset="0"/>
              </a:rPr>
              <a:t>plt.legend(['train_loss', 'val_loss'])</a:t>
            </a:r>
          </a:p>
          <a:p>
            <a:r>
              <a:rPr lang="en-US" altLang="ko-KR" sz="1600">
                <a:latin typeface="Consolas" panose="020B0609020204030204" pitchFamily="49" charset="0"/>
              </a:rPr>
              <a:t>plt.show()</a:t>
            </a:r>
            <a:endParaRPr lang="ko-KR" altLang="en-US" sz="1600">
              <a:latin typeface="Consolas" panose="020B0609020204030204" pitchFamily="49" charset="0"/>
            </a:endParaRPr>
          </a:p>
        </p:txBody>
      </p:sp>
      <p:sp>
        <p:nvSpPr>
          <p:cNvPr id="11" name="직사각형 10">
            <a:extLst>
              <a:ext uri="{FF2B5EF4-FFF2-40B4-BE49-F238E27FC236}">
                <a16:creationId xmlns:a16="http://schemas.microsoft.com/office/drawing/2014/main" id="{084A2B44-BF1E-4453-BB57-A6902EFC9CAA}"/>
              </a:ext>
            </a:extLst>
          </p:cNvPr>
          <p:cNvSpPr/>
          <p:nvPr/>
        </p:nvSpPr>
        <p:spPr>
          <a:xfrm>
            <a:off x="750064" y="1473899"/>
            <a:ext cx="8194064" cy="1077218"/>
          </a:xfrm>
          <a:prstGeom prst="rect">
            <a:avLst/>
          </a:prstGeom>
          <a:solidFill>
            <a:srgbClr val="E2E2F6"/>
          </a:solidFill>
        </p:spPr>
        <p:txBody>
          <a:bodyPr wrap="square">
            <a:spAutoFit/>
          </a:bodyPr>
          <a:lstStyle/>
          <a:p>
            <a:r>
              <a:rPr lang="en-US" altLang="ko-KR" sz="1600">
                <a:latin typeface="Consolas" panose="020B0609020204030204" pitchFamily="49" charset="0"/>
              </a:rPr>
              <a:t>dual_layer = DualLayer(l2=0.01)</a:t>
            </a:r>
          </a:p>
          <a:p>
            <a:r>
              <a:rPr lang="en-US" altLang="ko-KR" sz="1600">
                <a:latin typeface="Consolas" panose="020B0609020204030204" pitchFamily="49" charset="0"/>
              </a:rPr>
              <a:t>dual_layer.fit(x_train_scaled, y_train, </a:t>
            </a:r>
          </a:p>
          <a:p>
            <a:r>
              <a:rPr lang="en-US" altLang="ko-KR" sz="1600">
                <a:latin typeface="Consolas" panose="020B0609020204030204" pitchFamily="49" charset="0"/>
              </a:rPr>
              <a:t>               x_val=x_val_scaled, y_val=y_val, epochs=20000)</a:t>
            </a:r>
          </a:p>
          <a:p>
            <a:r>
              <a:rPr lang="en-US" altLang="ko-KR" sz="1600">
                <a:latin typeface="Consolas" panose="020B0609020204030204" pitchFamily="49" charset="0"/>
              </a:rPr>
              <a:t>dual_layer.score(x_val_scaled, y_val)</a:t>
            </a:r>
            <a:endParaRPr lang="ko-KR" altLang="en-US" sz="1600">
              <a:latin typeface="Consolas" panose="020B0609020204030204" pitchFamily="49" charset="0"/>
            </a:endParaRPr>
          </a:p>
        </p:txBody>
      </p:sp>
      <p:sp>
        <p:nvSpPr>
          <p:cNvPr id="3" name="직사각형 2">
            <a:extLst>
              <a:ext uri="{FF2B5EF4-FFF2-40B4-BE49-F238E27FC236}">
                <a16:creationId xmlns:a16="http://schemas.microsoft.com/office/drawing/2014/main" id="{5BA4B280-35A8-45D4-BF2A-6117505C5518}"/>
              </a:ext>
            </a:extLst>
          </p:cNvPr>
          <p:cNvSpPr/>
          <p:nvPr/>
        </p:nvSpPr>
        <p:spPr>
          <a:xfrm>
            <a:off x="750065" y="2551117"/>
            <a:ext cx="1765227" cy="296684"/>
          </a:xfrm>
          <a:prstGeom prst="rect">
            <a:avLst/>
          </a:prstGeom>
        </p:spPr>
        <p:txBody>
          <a:bodyPr wrap="none">
            <a:spAutoFit/>
          </a:bodyPr>
          <a:lstStyle/>
          <a:p>
            <a:r>
              <a:rPr lang="en-US" altLang="ko-KR" sz="1328">
                <a:latin typeface="Consolas" panose="020B0609020204030204" pitchFamily="49" charset="0"/>
                <a:ea typeface="고도 M" panose="02000503000000020004" pitchFamily="2" charset="-127"/>
              </a:rPr>
              <a:t>0.978021978021978</a:t>
            </a:r>
            <a:endParaRPr lang="ko-KR" altLang="en-US" sz="1328">
              <a:latin typeface="Consolas" panose="020B0609020204030204" pitchFamily="49" charset="0"/>
              <a:ea typeface="고도 M" panose="02000503000000020004" pitchFamily="2" charset="-127"/>
            </a:endParaRPr>
          </a:p>
        </p:txBody>
      </p:sp>
      <p:pic>
        <p:nvPicPr>
          <p:cNvPr id="38915" name="Picture 3">
            <a:extLst>
              <a:ext uri="{FF2B5EF4-FFF2-40B4-BE49-F238E27FC236}">
                <a16:creationId xmlns:a16="http://schemas.microsoft.com/office/drawing/2014/main" id="{9D7D21CC-DAB2-448A-AE93-A4F0E28663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7592" y="4876798"/>
            <a:ext cx="2635316" cy="1788250"/>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F7F28477-EF5C-498F-A149-614FC1E868D7}"/>
              </a:ext>
            </a:extLst>
          </p:cNvPr>
          <p:cNvSpPr>
            <a:spLocks noGrp="1"/>
          </p:cNvSpPr>
          <p:nvPr>
            <p:ph type="body" sz="quarter" idx="19"/>
          </p:nvPr>
        </p:nvSpPr>
        <p:spPr/>
        <p:txBody>
          <a:bodyPr/>
          <a:lstStyle/>
          <a:p>
            <a:r>
              <a:rPr lang="ko-KR" altLang="en-US"/>
              <a:t>다층 신경망 구현</a:t>
            </a:r>
          </a:p>
        </p:txBody>
      </p:sp>
      <p:sp>
        <p:nvSpPr>
          <p:cNvPr id="5" name="텍스트 개체 틀 6">
            <a:extLst>
              <a:ext uri="{FF2B5EF4-FFF2-40B4-BE49-F238E27FC236}">
                <a16:creationId xmlns:a16="http://schemas.microsoft.com/office/drawing/2014/main" id="{42486896-A045-4C47-B933-304A1B5E1D6C}"/>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3671589910"/>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extBox 40">
            <a:extLst>
              <a:ext uri="{FF2B5EF4-FFF2-40B4-BE49-F238E27FC236}">
                <a16:creationId xmlns:a16="http://schemas.microsoft.com/office/drawing/2014/main" id="{7EB59C57-7456-46BB-BFE9-6F9B29CEB6E9}"/>
              </a:ext>
            </a:extLst>
          </p:cNvPr>
          <p:cNvSpPr txBox="1"/>
          <p:nvPr/>
        </p:nvSpPr>
        <p:spPr>
          <a:xfrm>
            <a:off x="545053" y="785241"/>
            <a:ext cx="2416046" cy="400110"/>
          </a:xfrm>
          <a:prstGeom prst="rect">
            <a:avLst/>
          </a:prstGeom>
          <a:noFill/>
        </p:spPr>
        <p:txBody>
          <a:bodyPr wrap="none" rtlCol="0">
            <a:spAutoFit/>
          </a:bodyPr>
          <a:lstStyle/>
          <a:p>
            <a:pPr defTabSz="867583" fontAlgn="base" latinLnBrk="1">
              <a:spcBef>
                <a:spcPct val="0"/>
              </a:spcBef>
              <a:spcAft>
                <a:spcPct val="0"/>
              </a:spcAft>
              <a:defRPr/>
            </a:pPr>
            <a:r>
              <a:rPr kumimoji="1" lang="ko-KR" altLang="en-US" sz="2000" b="1">
                <a:solidFill>
                  <a:srgbClr val="000000"/>
                </a:solidFill>
                <a:latin typeface="+mj-ea"/>
                <a:ea typeface="+mj-ea"/>
              </a:rPr>
              <a:t>가중치 초기화 개선</a:t>
            </a:r>
          </a:p>
        </p:txBody>
      </p:sp>
      <p:sp>
        <p:nvSpPr>
          <p:cNvPr id="69" name="직사각형 68">
            <a:extLst>
              <a:ext uri="{FF2B5EF4-FFF2-40B4-BE49-F238E27FC236}">
                <a16:creationId xmlns:a16="http://schemas.microsoft.com/office/drawing/2014/main" id="{AEBF12F5-8557-49B6-A8D7-F6EF2347E684}"/>
              </a:ext>
            </a:extLst>
          </p:cNvPr>
          <p:cNvSpPr/>
          <p:nvPr/>
        </p:nvSpPr>
        <p:spPr>
          <a:xfrm>
            <a:off x="750064" y="3176972"/>
            <a:ext cx="8194064" cy="738664"/>
          </a:xfrm>
          <a:prstGeom prst="rect">
            <a:avLst/>
          </a:prstGeom>
          <a:solidFill>
            <a:srgbClr val="E2E2F6"/>
          </a:solidFill>
        </p:spPr>
        <p:txBody>
          <a:bodyPr wrap="square">
            <a:spAutoFit/>
          </a:bodyPr>
          <a:lstStyle/>
          <a:p>
            <a:r>
              <a:rPr lang="en-US" altLang="ko-KR" sz="1400" err="1">
                <a:latin typeface="Consolas" panose="020B0609020204030204" pitchFamily="49" charset="0"/>
              </a:rPr>
              <a:t>random_init_net</a:t>
            </a:r>
            <a:r>
              <a:rPr lang="en-US" altLang="ko-KR" sz="1400">
                <a:latin typeface="Consolas" panose="020B0609020204030204" pitchFamily="49" charset="0"/>
              </a:rPr>
              <a:t> = </a:t>
            </a:r>
            <a:r>
              <a:rPr lang="en-US" altLang="ko-KR" sz="1400" err="1">
                <a:latin typeface="Consolas" panose="020B0609020204030204" pitchFamily="49" charset="0"/>
              </a:rPr>
              <a:t>RandomInitNetwork</a:t>
            </a:r>
            <a:r>
              <a:rPr lang="en-US" altLang="ko-KR" sz="1400">
                <a:latin typeface="Consolas" panose="020B0609020204030204" pitchFamily="49" charset="0"/>
              </a:rPr>
              <a:t>(l2=0.01)</a:t>
            </a:r>
          </a:p>
          <a:p>
            <a:r>
              <a:rPr lang="en-US" altLang="ko-KR" sz="1400" err="1">
                <a:latin typeface="Consolas" panose="020B0609020204030204" pitchFamily="49" charset="0"/>
              </a:rPr>
              <a:t>random_init_net.fit</a:t>
            </a:r>
            <a:r>
              <a:rPr lang="en-US" altLang="ko-KR" sz="1400">
                <a:latin typeface="Consolas" panose="020B0609020204030204" pitchFamily="49" charset="0"/>
              </a:rPr>
              <a:t>(</a:t>
            </a:r>
            <a:r>
              <a:rPr lang="en-US" altLang="ko-KR" sz="1400" err="1">
                <a:latin typeface="Consolas" panose="020B0609020204030204" pitchFamily="49" charset="0"/>
              </a:rPr>
              <a:t>x_train_scaled</a:t>
            </a:r>
            <a:r>
              <a:rPr lang="en-US" altLang="ko-KR" sz="1400">
                <a:latin typeface="Consolas" panose="020B0609020204030204" pitchFamily="49" charset="0"/>
              </a:rPr>
              <a:t>, </a:t>
            </a:r>
            <a:r>
              <a:rPr lang="en-US" altLang="ko-KR" sz="1400" err="1">
                <a:latin typeface="Consolas" panose="020B0609020204030204" pitchFamily="49" charset="0"/>
              </a:rPr>
              <a:t>y_train</a:t>
            </a:r>
            <a:r>
              <a:rPr lang="en-US" altLang="ko-KR" sz="1400">
                <a:latin typeface="Consolas" panose="020B0609020204030204" pitchFamily="49" charset="0"/>
              </a:rPr>
              <a:t>,</a:t>
            </a:r>
          </a:p>
          <a:p>
            <a:r>
              <a:rPr lang="en-US" altLang="ko-KR" sz="1400">
                <a:latin typeface="Consolas" panose="020B0609020204030204" pitchFamily="49" charset="0"/>
              </a:rPr>
              <a:t>                    </a:t>
            </a:r>
            <a:r>
              <a:rPr lang="en-US" altLang="ko-KR" sz="1400" err="1">
                <a:latin typeface="Consolas" panose="020B0609020204030204" pitchFamily="49" charset="0"/>
              </a:rPr>
              <a:t>x_val</a:t>
            </a:r>
            <a:r>
              <a:rPr lang="en-US" altLang="ko-KR" sz="1400">
                <a:latin typeface="Consolas" panose="020B0609020204030204" pitchFamily="49" charset="0"/>
              </a:rPr>
              <a:t>=</a:t>
            </a:r>
            <a:r>
              <a:rPr lang="en-US" altLang="ko-KR" sz="1400" err="1">
                <a:latin typeface="Consolas" panose="020B0609020204030204" pitchFamily="49" charset="0"/>
              </a:rPr>
              <a:t>x_val_scaled</a:t>
            </a:r>
            <a:r>
              <a:rPr lang="en-US" altLang="ko-KR" sz="1400">
                <a:latin typeface="Consolas" panose="020B0609020204030204" pitchFamily="49" charset="0"/>
              </a:rPr>
              <a:t>, </a:t>
            </a:r>
            <a:r>
              <a:rPr lang="en-US" altLang="ko-KR" sz="1400" err="1">
                <a:latin typeface="Consolas" panose="020B0609020204030204" pitchFamily="49" charset="0"/>
              </a:rPr>
              <a:t>y_val</a:t>
            </a:r>
            <a:r>
              <a:rPr lang="en-US" altLang="ko-KR" sz="1400">
                <a:latin typeface="Consolas" panose="020B0609020204030204" pitchFamily="49" charset="0"/>
              </a:rPr>
              <a:t>=</a:t>
            </a:r>
            <a:r>
              <a:rPr lang="en-US" altLang="ko-KR" sz="1400" err="1">
                <a:latin typeface="Consolas" panose="020B0609020204030204" pitchFamily="49" charset="0"/>
              </a:rPr>
              <a:t>y_val</a:t>
            </a:r>
            <a:r>
              <a:rPr lang="en-US" altLang="ko-KR" sz="1400">
                <a:latin typeface="Consolas" panose="020B0609020204030204" pitchFamily="49" charset="0"/>
              </a:rPr>
              <a:t>, epochs=500)</a:t>
            </a:r>
            <a:endParaRPr lang="ko-KR" altLang="en-US" sz="1400">
              <a:latin typeface="Consolas" panose="020B0609020204030204" pitchFamily="49" charset="0"/>
            </a:endParaRPr>
          </a:p>
        </p:txBody>
      </p:sp>
      <p:sp>
        <p:nvSpPr>
          <p:cNvPr id="11" name="직사각형 10">
            <a:extLst>
              <a:ext uri="{FF2B5EF4-FFF2-40B4-BE49-F238E27FC236}">
                <a16:creationId xmlns:a16="http://schemas.microsoft.com/office/drawing/2014/main" id="{084A2B44-BF1E-4453-BB57-A6902EFC9CAA}"/>
              </a:ext>
            </a:extLst>
          </p:cNvPr>
          <p:cNvSpPr/>
          <p:nvPr/>
        </p:nvSpPr>
        <p:spPr>
          <a:xfrm>
            <a:off x="750064" y="1304764"/>
            <a:ext cx="8194064" cy="1754326"/>
          </a:xfrm>
          <a:prstGeom prst="rect">
            <a:avLst/>
          </a:prstGeom>
          <a:solidFill>
            <a:srgbClr val="E2E2F6"/>
          </a:solidFill>
        </p:spPr>
        <p:txBody>
          <a:bodyPr wrap="square">
            <a:spAutoFit/>
          </a:bodyPr>
          <a:lstStyle/>
          <a:p>
            <a:r>
              <a:rPr lang="en-US" altLang="ko-KR" sz="1200">
                <a:latin typeface="Consolas" panose="020B0609020204030204" pitchFamily="49" charset="0"/>
              </a:rPr>
              <a:t>class </a:t>
            </a:r>
            <a:r>
              <a:rPr lang="en-US" altLang="ko-KR" sz="1200" err="1">
                <a:latin typeface="Consolas" panose="020B0609020204030204" pitchFamily="49" charset="0"/>
              </a:rPr>
              <a:t>RandomInitNetwork</a:t>
            </a:r>
            <a:r>
              <a:rPr lang="en-US" altLang="ko-KR" sz="1200">
                <a:latin typeface="Consolas" panose="020B0609020204030204" pitchFamily="49" charset="0"/>
              </a:rPr>
              <a:t>(</a:t>
            </a:r>
            <a:r>
              <a:rPr lang="en-US" altLang="ko-KR" sz="1200" err="1">
                <a:latin typeface="Consolas" panose="020B0609020204030204" pitchFamily="49" charset="0"/>
              </a:rPr>
              <a:t>DualLayer</a:t>
            </a:r>
            <a:r>
              <a:rPr lang="en-US" altLang="ko-KR" sz="1200">
                <a:latin typeface="Consolas" panose="020B0609020204030204" pitchFamily="49" charset="0"/>
              </a:rPr>
              <a:t>):</a:t>
            </a:r>
          </a:p>
          <a:p>
            <a:r>
              <a:rPr lang="en-US" altLang="ko-KR" sz="1200">
                <a:latin typeface="Consolas" panose="020B0609020204030204" pitchFamily="49" charset="0"/>
              </a:rPr>
              <a:t>    </a:t>
            </a:r>
          </a:p>
          <a:p>
            <a:r>
              <a:rPr lang="en-US" altLang="ko-KR" sz="1200">
                <a:latin typeface="Consolas" panose="020B0609020204030204" pitchFamily="49" charset="0"/>
              </a:rPr>
              <a:t>    def </a:t>
            </a:r>
            <a:r>
              <a:rPr lang="en-US" altLang="ko-KR" sz="1200" err="1">
                <a:latin typeface="Consolas" panose="020B0609020204030204" pitchFamily="49" charset="0"/>
              </a:rPr>
              <a:t>init_weights</a:t>
            </a:r>
            <a:r>
              <a:rPr lang="en-US" altLang="ko-KR" sz="1200">
                <a:latin typeface="Consolas" panose="020B0609020204030204" pitchFamily="49" charset="0"/>
              </a:rPr>
              <a:t>(self, </a:t>
            </a:r>
            <a:r>
              <a:rPr lang="en-US" altLang="ko-KR" sz="1200" err="1">
                <a:latin typeface="Consolas" panose="020B0609020204030204" pitchFamily="49" charset="0"/>
              </a:rPr>
              <a:t>n_features</a:t>
            </a:r>
            <a:r>
              <a:rPr lang="en-US" altLang="ko-KR" sz="1200">
                <a:latin typeface="Consolas" panose="020B0609020204030204" pitchFamily="49" charset="0"/>
              </a:rPr>
              <a:t>):</a:t>
            </a:r>
          </a:p>
          <a:p>
            <a:r>
              <a:rPr lang="en-US" altLang="ko-KR" sz="1200">
                <a:latin typeface="Consolas" panose="020B0609020204030204" pitchFamily="49" charset="0"/>
              </a:rPr>
              <a:t>        </a:t>
            </a:r>
            <a:r>
              <a:rPr lang="en-US" altLang="ko-KR" sz="1200" err="1">
                <a:latin typeface="Consolas" panose="020B0609020204030204" pitchFamily="49" charset="0"/>
              </a:rPr>
              <a:t>np.random.seed</a:t>
            </a:r>
            <a:r>
              <a:rPr lang="en-US" altLang="ko-KR" sz="1200">
                <a:latin typeface="Consolas" panose="020B0609020204030204" pitchFamily="49" charset="0"/>
              </a:rPr>
              <a:t>(42)</a:t>
            </a:r>
          </a:p>
          <a:p>
            <a:r>
              <a:rPr lang="en-US" altLang="ko-KR" sz="1200">
                <a:latin typeface="Consolas" panose="020B0609020204030204" pitchFamily="49" charset="0"/>
              </a:rPr>
              <a:t>        self.w1 = </a:t>
            </a:r>
            <a:r>
              <a:rPr lang="en-US" altLang="ko-KR" sz="1200" err="1">
                <a:latin typeface="Consolas" panose="020B0609020204030204" pitchFamily="49" charset="0"/>
              </a:rPr>
              <a:t>np.random.normal</a:t>
            </a:r>
            <a:r>
              <a:rPr lang="en-US" altLang="ko-KR" sz="1200">
                <a:latin typeface="Consolas" panose="020B0609020204030204" pitchFamily="49" charset="0"/>
              </a:rPr>
              <a:t>(0, 1, </a:t>
            </a:r>
          </a:p>
          <a:p>
            <a:r>
              <a:rPr lang="en-US" altLang="ko-KR" sz="1200">
                <a:latin typeface="Consolas" panose="020B0609020204030204" pitchFamily="49" charset="0"/>
              </a:rPr>
              <a:t>                                   (</a:t>
            </a:r>
            <a:r>
              <a:rPr lang="en-US" altLang="ko-KR" sz="1200" err="1">
                <a:latin typeface="Consolas" panose="020B0609020204030204" pitchFamily="49" charset="0"/>
              </a:rPr>
              <a:t>n_features</a:t>
            </a:r>
            <a:r>
              <a:rPr lang="en-US" altLang="ko-KR" sz="1200">
                <a:latin typeface="Consolas" panose="020B0609020204030204" pitchFamily="49" charset="0"/>
              </a:rPr>
              <a:t>, </a:t>
            </a:r>
            <a:r>
              <a:rPr lang="en-US" altLang="ko-KR" sz="1200" err="1">
                <a:latin typeface="Consolas" panose="020B0609020204030204" pitchFamily="49" charset="0"/>
              </a:rPr>
              <a:t>self.units</a:t>
            </a:r>
            <a:r>
              <a:rPr lang="en-US" altLang="ko-KR" sz="1200">
                <a:latin typeface="Consolas" panose="020B0609020204030204" pitchFamily="49" charset="0"/>
              </a:rPr>
              <a:t>))  # (</a:t>
            </a:r>
            <a:r>
              <a:rPr lang="ko-KR" altLang="en-US" sz="1200">
                <a:latin typeface="Consolas" panose="020B0609020204030204" pitchFamily="49" charset="0"/>
              </a:rPr>
              <a:t>특성 개수</a:t>
            </a:r>
            <a:r>
              <a:rPr lang="en-US" altLang="ko-KR" sz="1200">
                <a:latin typeface="Consolas" panose="020B0609020204030204" pitchFamily="49" charset="0"/>
              </a:rPr>
              <a:t>, </a:t>
            </a:r>
            <a:r>
              <a:rPr lang="ko-KR" altLang="en-US" sz="1200">
                <a:latin typeface="Consolas" panose="020B0609020204030204" pitchFamily="49" charset="0"/>
              </a:rPr>
              <a:t>은닉층의 크기</a:t>
            </a:r>
            <a:r>
              <a:rPr lang="en-US" altLang="ko-KR" sz="1200">
                <a:latin typeface="Consolas" panose="020B0609020204030204" pitchFamily="49" charset="0"/>
              </a:rPr>
              <a:t>)</a:t>
            </a:r>
          </a:p>
          <a:p>
            <a:r>
              <a:rPr lang="en-US" altLang="ko-KR" sz="1200">
                <a:latin typeface="Consolas" panose="020B0609020204030204" pitchFamily="49" charset="0"/>
              </a:rPr>
              <a:t>        self.b1 = </a:t>
            </a:r>
            <a:r>
              <a:rPr lang="en-US" altLang="ko-KR" sz="1200" err="1">
                <a:latin typeface="Consolas" panose="020B0609020204030204" pitchFamily="49" charset="0"/>
              </a:rPr>
              <a:t>np.zeros</a:t>
            </a:r>
            <a:r>
              <a:rPr lang="en-US" altLang="ko-KR" sz="1200">
                <a:latin typeface="Consolas" panose="020B0609020204030204" pitchFamily="49" charset="0"/>
              </a:rPr>
              <a:t>(</a:t>
            </a:r>
            <a:r>
              <a:rPr lang="en-US" altLang="ko-KR" sz="1200" err="1">
                <a:latin typeface="Consolas" panose="020B0609020204030204" pitchFamily="49" charset="0"/>
              </a:rPr>
              <a:t>self.units</a:t>
            </a:r>
            <a:r>
              <a:rPr lang="en-US" altLang="ko-KR" sz="1200">
                <a:latin typeface="Consolas" panose="020B0609020204030204" pitchFamily="49" charset="0"/>
              </a:rPr>
              <a:t>)                        # </a:t>
            </a:r>
            <a:r>
              <a:rPr lang="ko-KR" altLang="en-US" sz="1200">
                <a:latin typeface="Consolas" panose="020B0609020204030204" pitchFamily="49" charset="0"/>
              </a:rPr>
              <a:t>은닉층의 크기</a:t>
            </a:r>
          </a:p>
          <a:p>
            <a:r>
              <a:rPr lang="ko-KR" altLang="en-US" sz="1200">
                <a:latin typeface="Consolas" panose="020B0609020204030204" pitchFamily="49" charset="0"/>
              </a:rPr>
              <a:t>        </a:t>
            </a:r>
            <a:r>
              <a:rPr lang="en-US" altLang="ko-KR" sz="1200">
                <a:latin typeface="Consolas" panose="020B0609020204030204" pitchFamily="49" charset="0"/>
              </a:rPr>
              <a:t>self.w2 = </a:t>
            </a:r>
            <a:r>
              <a:rPr lang="en-US" altLang="ko-KR" sz="1200" err="1">
                <a:latin typeface="Consolas" panose="020B0609020204030204" pitchFamily="49" charset="0"/>
              </a:rPr>
              <a:t>np.random.normal</a:t>
            </a:r>
            <a:r>
              <a:rPr lang="en-US" altLang="ko-KR" sz="1200">
                <a:latin typeface="Consolas" panose="020B0609020204030204" pitchFamily="49" charset="0"/>
              </a:rPr>
              <a:t>(0, 1, (</a:t>
            </a:r>
            <a:r>
              <a:rPr lang="en-US" altLang="ko-KR" sz="1200" err="1">
                <a:latin typeface="Consolas" panose="020B0609020204030204" pitchFamily="49" charset="0"/>
              </a:rPr>
              <a:t>self.units</a:t>
            </a:r>
            <a:r>
              <a:rPr lang="en-US" altLang="ko-KR" sz="1200">
                <a:latin typeface="Consolas" panose="020B0609020204030204" pitchFamily="49" charset="0"/>
              </a:rPr>
              <a:t>, 1))     # (</a:t>
            </a:r>
            <a:r>
              <a:rPr lang="ko-KR" altLang="en-US" sz="1200">
                <a:latin typeface="Consolas" panose="020B0609020204030204" pitchFamily="49" charset="0"/>
              </a:rPr>
              <a:t>은닉층의 크기</a:t>
            </a:r>
            <a:r>
              <a:rPr lang="en-US" altLang="ko-KR" sz="1200">
                <a:latin typeface="Consolas" panose="020B0609020204030204" pitchFamily="49" charset="0"/>
              </a:rPr>
              <a:t>, 1)</a:t>
            </a:r>
          </a:p>
          <a:p>
            <a:r>
              <a:rPr lang="en-US" altLang="ko-KR" sz="1200">
                <a:latin typeface="Consolas" panose="020B0609020204030204" pitchFamily="49" charset="0"/>
              </a:rPr>
              <a:t>        self.b2 = 0</a:t>
            </a:r>
            <a:endParaRPr lang="ko-KR" altLang="en-US" sz="1200">
              <a:latin typeface="Consolas" panose="020B0609020204030204" pitchFamily="49" charset="0"/>
            </a:endParaRPr>
          </a:p>
        </p:txBody>
      </p:sp>
      <p:sp>
        <p:nvSpPr>
          <p:cNvPr id="9" name="직사각형 8">
            <a:extLst>
              <a:ext uri="{FF2B5EF4-FFF2-40B4-BE49-F238E27FC236}">
                <a16:creationId xmlns:a16="http://schemas.microsoft.com/office/drawing/2014/main" id="{0872A575-78E6-4D6B-BDE2-17A78DF6CA1A}"/>
              </a:ext>
            </a:extLst>
          </p:cNvPr>
          <p:cNvSpPr/>
          <p:nvPr/>
        </p:nvSpPr>
        <p:spPr>
          <a:xfrm>
            <a:off x="750065" y="4041068"/>
            <a:ext cx="4202936" cy="1384995"/>
          </a:xfrm>
          <a:prstGeom prst="rect">
            <a:avLst/>
          </a:prstGeom>
          <a:solidFill>
            <a:srgbClr val="E2E2F6"/>
          </a:solidFill>
        </p:spPr>
        <p:txBody>
          <a:bodyPr wrap="square">
            <a:spAutoFit/>
          </a:bodyPr>
          <a:lstStyle/>
          <a:p>
            <a:r>
              <a:rPr lang="en-US" altLang="ko-KR" sz="1400" err="1">
                <a:latin typeface="Consolas" panose="020B0609020204030204" pitchFamily="49" charset="0"/>
              </a:rPr>
              <a:t>plt.plot</a:t>
            </a:r>
            <a:r>
              <a:rPr lang="en-US" altLang="ko-KR" sz="1400">
                <a:latin typeface="Consolas" panose="020B0609020204030204" pitchFamily="49" charset="0"/>
              </a:rPr>
              <a:t>(</a:t>
            </a:r>
            <a:r>
              <a:rPr lang="en-US" altLang="ko-KR" sz="1400" err="1">
                <a:latin typeface="Consolas" panose="020B0609020204030204" pitchFamily="49" charset="0"/>
              </a:rPr>
              <a:t>random_init_net.losses</a:t>
            </a:r>
            <a:r>
              <a:rPr lang="en-US" altLang="ko-KR" sz="1400">
                <a:latin typeface="Consolas" panose="020B0609020204030204" pitchFamily="49" charset="0"/>
              </a:rPr>
              <a:t>)</a:t>
            </a:r>
          </a:p>
          <a:p>
            <a:r>
              <a:rPr lang="en-US" altLang="ko-KR" sz="1400" err="1">
                <a:latin typeface="Consolas" panose="020B0609020204030204" pitchFamily="49" charset="0"/>
              </a:rPr>
              <a:t>plt.plot</a:t>
            </a:r>
            <a:r>
              <a:rPr lang="en-US" altLang="ko-KR" sz="1400">
                <a:latin typeface="Consolas" panose="020B0609020204030204" pitchFamily="49" charset="0"/>
              </a:rPr>
              <a:t>(</a:t>
            </a:r>
            <a:r>
              <a:rPr lang="en-US" altLang="ko-KR" sz="1400" err="1">
                <a:latin typeface="Consolas" panose="020B0609020204030204" pitchFamily="49" charset="0"/>
              </a:rPr>
              <a:t>random_init_net.val_losses</a:t>
            </a:r>
            <a:r>
              <a:rPr lang="en-US" altLang="ko-KR" sz="1400">
                <a:latin typeface="Consolas" panose="020B0609020204030204" pitchFamily="49" charset="0"/>
              </a:rPr>
              <a:t>)</a:t>
            </a:r>
          </a:p>
          <a:p>
            <a:r>
              <a:rPr lang="en-US" altLang="ko-KR" sz="1400" err="1">
                <a:latin typeface="Consolas" panose="020B0609020204030204" pitchFamily="49" charset="0"/>
              </a:rPr>
              <a:t>plt.ylabel</a:t>
            </a:r>
            <a:r>
              <a:rPr lang="en-US" altLang="ko-KR" sz="1400">
                <a:latin typeface="Consolas" panose="020B0609020204030204" pitchFamily="49" charset="0"/>
              </a:rPr>
              <a:t>('loss')</a:t>
            </a:r>
          </a:p>
          <a:p>
            <a:r>
              <a:rPr lang="en-US" altLang="ko-KR" sz="1400" err="1">
                <a:latin typeface="Consolas" panose="020B0609020204030204" pitchFamily="49" charset="0"/>
              </a:rPr>
              <a:t>plt.xlabel</a:t>
            </a:r>
            <a:r>
              <a:rPr lang="en-US" altLang="ko-KR" sz="1400">
                <a:latin typeface="Consolas" panose="020B0609020204030204" pitchFamily="49" charset="0"/>
              </a:rPr>
              <a:t>('epoch')</a:t>
            </a:r>
          </a:p>
          <a:p>
            <a:r>
              <a:rPr lang="en-US" altLang="ko-KR" sz="1400" err="1">
                <a:latin typeface="Consolas" panose="020B0609020204030204" pitchFamily="49" charset="0"/>
              </a:rPr>
              <a:t>plt.legend</a:t>
            </a:r>
            <a:r>
              <a:rPr lang="en-US" altLang="ko-KR" sz="1400">
                <a:latin typeface="Consolas" panose="020B0609020204030204" pitchFamily="49" charset="0"/>
              </a:rPr>
              <a:t>(['</a:t>
            </a:r>
            <a:r>
              <a:rPr lang="en-US" altLang="ko-KR" sz="1400" err="1">
                <a:latin typeface="Consolas" panose="020B0609020204030204" pitchFamily="49" charset="0"/>
              </a:rPr>
              <a:t>train_loss</a:t>
            </a:r>
            <a:r>
              <a:rPr lang="en-US" altLang="ko-KR" sz="1400">
                <a:latin typeface="Consolas" panose="020B0609020204030204" pitchFamily="49" charset="0"/>
              </a:rPr>
              <a:t>', '</a:t>
            </a:r>
            <a:r>
              <a:rPr lang="en-US" altLang="ko-KR" sz="1400" err="1">
                <a:latin typeface="Consolas" panose="020B0609020204030204" pitchFamily="49" charset="0"/>
              </a:rPr>
              <a:t>val_loss</a:t>
            </a:r>
            <a:r>
              <a:rPr lang="en-US" altLang="ko-KR" sz="1400">
                <a:latin typeface="Consolas" panose="020B0609020204030204" pitchFamily="49" charset="0"/>
              </a:rPr>
              <a:t>'])</a:t>
            </a:r>
          </a:p>
          <a:p>
            <a:r>
              <a:rPr lang="en-US" altLang="ko-KR" sz="1400" err="1">
                <a:latin typeface="Consolas" panose="020B0609020204030204" pitchFamily="49" charset="0"/>
              </a:rPr>
              <a:t>plt.show</a:t>
            </a:r>
            <a:r>
              <a:rPr lang="en-US" altLang="ko-KR" sz="1400">
                <a:latin typeface="Consolas" panose="020B0609020204030204" pitchFamily="49" charset="0"/>
              </a:rPr>
              <a:t>()</a:t>
            </a:r>
            <a:endParaRPr lang="ko-KR" altLang="en-US" sz="1400">
              <a:latin typeface="Consolas" panose="020B0609020204030204" pitchFamily="49" charset="0"/>
            </a:endParaRPr>
          </a:p>
        </p:txBody>
      </p:sp>
      <p:pic>
        <p:nvPicPr>
          <p:cNvPr id="58370" name="Picture 2">
            <a:extLst>
              <a:ext uri="{FF2B5EF4-FFF2-40B4-BE49-F238E27FC236}">
                <a16:creationId xmlns:a16="http://schemas.microsoft.com/office/drawing/2014/main" id="{609277D1-3294-4559-AE1A-7EE1975EC4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69024" y="4044928"/>
            <a:ext cx="3456384" cy="2346043"/>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5FD55B8B-AED4-4EA1-8800-40903FD0014C}"/>
              </a:ext>
            </a:extLst>
          </p:cNvPr>
          <p:cNvSpPr>
            <a:spLocks noGrp="1"/>
          </p:cNvSpPr>
          <p:nvPr>
            <p:ph type="body" sz="quarter" idx="19"/>
          </p:nvPr>
        </p:nvSpPr>
        <p:spPr/>
        <p:txBody>
          <a:bodyPr/>
          <a:lstStyle/>
          <a:p>
            <a:r>
              <a:rPr lang="ko-KR" altLang="en-US"/>
              <a:t>다층 신경망 구현</a:t>
            </a:r>
          </a:p>
        </p:txBody>
      </p:sp>
      <p:sp>
        <p:nvSpPr>
          <p:cNvPr id="4" name="텍스트 개체 틀 6">
            <a:extLst>
              <a:ext uri="{FF2B5EF4-FFF2-40B4-BE49-F238E27FC236}">
                <a16:creationId xmlns:a16="http://schemas.microsoft.com/office/drawing/2014/main" id="{00DBF0C7-EC80-45CD-9092-871A155E028C}"/>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3821677185"/>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extBox 40">
            <a:extLst>
              <a:ext uri="{FF2B5EF4-FFF2-40B4-BE49-F238E27FC236}">
                <a16:creationId xmlns:a16="http://schemas.microsoft.com/office/drawing/2014/main" id="{7EB59C57-7456-46BB-BFE9-6F9B29CEB6E9}"/>
              </a:ext>
            </a:extLst>
          </p:cNvPr>
          <p:cNvSpPr txBox="1"/>
          <p:nvPr/>
        </p:nvSpPr>
        <p:spPr>
          <a:xfrm>
            <a:off x="513506" y="1042530"/>
            <a:ext cx="9132949" cy="2708434"/>
          </a:xfrm>
          <a:prstGeom prst="rect">
            <a:avLst/>
          </a:prstGeom>
          <a:noFill/>
        </p:spPr>
        <p:txBody>
          <a:bodyPr wrap="none" rtlCol="0">
            <a:spAutoFit/>
          </a:bodyPr>
          <a:lstStyle/>
          <a:p>
            <a:pPr marL="285750" indent="-285750" defTabSz="867583" fontAlgn="base" latinLnBrk="1">
              <a:spcBef>
                <a:spcPct val="0"/>
              </a:spcBef>
              <a:spcAft>
                <a:spcPct val="0"/>
              </a:spcAft>
              <a:buFont typeface="고도 M" panose="02000503000000020004" pitchFamily="2" charset="-127"/>
              <a:buChar char="◈"/>
              <a:defRPr/>
            </a:pPr>
            <a:r>
              <a:rPr kumimoji="1" lang="ko-KR" altLang="en-US">
                <a:solidFill>
                  <a:srgbClr val="000000"/>
                </a:solidFill>
                <a:latin typeface="+mj-ea"/>
                <a:ea typeface="+mj-ea"/>
              </a:rPr>
              <a:t>미니배치 경사 하강법 이란</a:t>
            </a:r>
            <a:r>
              <a:rPr kumimoji="1" lang="en-US" altLang="ko-KR">
                <a:solidFill>
                  <a:srgbClr val="000000"/>
                </a:solidFill>
                <a:latin typeface="+mj-ea"/>
                <a:ea typeface="+mj-ea"/>
              </a:rPr>
              <a:t>?</a:t>
            </a:r>
          </a:p>
          <a:p>
            <a:pPr marL="742950" lvl="1" indent="-285750" defTabSz="867583" fontAlgn="base" latinLnBrk="1">
              <a:spcBef>
                <a:spcPct val="0"/>
              </a:spcBef>
              <a:spcAft>
                <a:spcPct val="0"/>
              </a:spcAft>
              <a:buFont typeface="Arial" panose="020B0604020202020204" pitchFamily="34" charset="0"/>
              <a:buChar char="•"/>
              <a:defRPr/>
            </a:pPr>
            <a:r>
              <a:rPr lang="en-US" altLang="ko-KR">
                <a:solidFill>
                  <a:srgbClr val="000000"/>
                </a:solidFill>
                <a:latin typeface="+mj-ea"/>
                <a:ea typeface="+mj-ea"/>
              </a:rPr>
              <a:t>  </a:t>
            </a:r>
            <a:r>
              <a:rPr lang="ko-KR" altLang="en-US" sz="1400">
                <a:solidFill>
                  <a:srgbClr val="000000"/>
                </a:solidFill>
                <a:latin typeface="+mj-ea"/>
                <a:ea typeface="+mj-ea"/>
              </a:rPr>
              <a:t>배치 경사 하강법과 비슷하지만 에포크마다 전체 데이터를 사용하는 것이 아니라 </a:t>
            </a:r>
            <a:endParaRPr lang="en-US" altLang="ko-KR" sz="1400">
              <a:solidFill>
                <a:srgbClr val="000000"/>
              </a:solidFill>
              <a:latin typeface="+mj-ea"/>
              <a:ea typeface="+mj-ea"/>
            </a:endParaRPr>
          </a:p>
          <a:p>
            <a:pPr lvl="1" defTabSz="867583" fontAlgn="base" latinLnBrk="1">
              <a:spcBef>
                <a:spcPct val="0"/>
              </a:spcBef>
              <a:spcAft>
                <a:spcPct val="0"/>
              </a:spcAft>
              <a:defRPr/>
            </a:pPr>
            <a:r>
              <a:rPr lang="ko-KR" altLang="en-US" sz="1400">
                <a:solidFill>
                  <a:srgbClr val="000000"/>
                </a:solidFill>
                <a:latin typeface="+mj-ea"/>
                <a:ea typeface="+mj-ea"/>
              </a:rPr>
              <a:t>        조금씩 나누어 계산을 수행하고</a:t>
            </a:r>
            <a:endParaRPr lang="en-US" altLang="ko-KR" sz="1400">
              <a:solidFill>
                <a:srgbClr val="000000"/>
              </a:solidFill>
              <a:latin typeface="+mj-ea"/>
              <a:ea typeface="+mj-ea"/>
            </a:endParaRPr>
          </a:p>
          <a:p>
            <a:pPr marL="742950" lvl="1" indent="-285750" defTabSz="867583" fontAlgn="base" latinLnBrk="1">
              <a:spcBef>
                <a:spcPct val="0"/>
              </a:spcBef>
              <a:spcAft>
                <a:spcPct val="0"/>
              </a:spcAft>
              <a:buFont typeface="Arial" panose="020B0604020202020204" pitchFamily="34" charset="0"/>
              <a:buChar char="•"/>
              <a:defRPr/>
            </a:pPr>
            <a:r>
              <a:rPr kumimoji="1" lang="en-US" altLang="ko-KR" sz="1400">
                <a:solidFill>
                  <a:srgbClr val="000000"/>
                </a:solidFill>
                <a:latin typeface="+mj-ea"/>
                <a:ea typeface="+mj-ea"/>
              </a:rPr>
              <a:t>  </a:t>
            </a:r>
            <a:r>
              <a:rPr kumimoji="1" lang="ko-KR" altLang="en-US" sz="1400">
                <a:solidFill>
                  <a:srgbClr val="000000"/>
                </a:solidFill>
                <a:latin typeface="+mj-ea"/>
                <a:ea typeface="+mj-ea"/>
              </a:rPr>
              <a:t>그레디언트를 구하여 가중치를 업데이트 한다</a:t>
            </a:r>
            <a:r>
              <a:rPr kumimoji="1" lang="en-US" altLang="ko-KR" sz="1400">
                <a:solidFill>
                  <a:srgbClr val="000000"/>
                </a:solidFill>
                <a:latin typeface="+mj-ea"/>
                <a:ea typeface="+mj-ea"/>
              </a:rPr>
              <a:t>.</a:t>
            </a:r>
          </a:p>
          <a:p>
            <a:pPr marL="285750" indent="-285750" defTabSz="867583" fontAlgn="base" latinLnBrk="1">
              <a:spcBef>
                <a:spcPct val="0"/>
              </a:spcBef>
              <a:spcAft>
                <a:spcPct val="0"/>
              </a:spcAft>
              <a:buFont typeface="고도 M" panose="02000503000000020004" pitchFamily="2" charset="-127"/>
              <a:buChar char="◈"/>
              <a:defRPr/>
            </a:pPr>
            <a:endParaRPr lang="en-US" altLang="ko-KR">
              <a:solidFill>
                <a:srgbClr val="000000"/>
              </a:solidFill>
              <a:latin typeface="+mj-ea"/>
              <a:ea typeface="+mj-ea"/>
            </a:endParaRPr>
          </a:p>
          <a:p>
            <a:pPr marL="285750" indent="-285750" defTabSz="867583" fontAlgn="base" latinLnBrk="1">
              <a:spcBef>
                <a:spcPct val="0"/>
              </a:spcBef>
              <a:spcAft>
                <a:spcPct val="0"/>
              </a:spcAft>
              <a:buFont typeface="고도 M" panose="02000503000000020004" pitchFamily="2" charset="-127"/>
              <a:buChar char="◈"/>
              <a:defRPr/>
            </a:pPr>
            <a:r>
              <a:rPr kumimoji="1" lang="ko-KR" altLang="en-US">
                <a:solidFill>
                  <a:srgbClr val="000000"/>
                </a:solidFill>
                <a:latin typeface="+mj-ea"/>
                <a:ea typeface="+mj-ea"/>
              </a:rPr>
              <a:t>가중치 업데이트 방법</a:t>
            </a:r>
            <a:endParaRPr kumimoji="1" lang="en-US" altLang="ko-KR">
              <a:solidFill>
                <a:srgbClr val="000000"/>
              </a:solidFill>
              <a:latin typeface="+mj-ea"/>
              <a:ea typeface="+mj-ea"/>
            </a:endParaRPr>
          </a:p>
          <a:p>
            <a:pPr marL="719541" lvl="1" indent="-285750">
              <a:buFont typeface="Arial" panose="020B0604020202020204" pitchFamily="34" charset="0"/>
              <a:buChar char="•"/>
            </a:pPr>
            <a:r>
              <a:rPr lang="en-US" altLang="ko-KR" sz="1400">
                <a:solidFill>
                  <a:srgbClr val="000000"/>
                </a:solidFill>
                <a:latin typeface="+mj-ea"/>
                <a:ea typeface="+mj-ea"/>
              </a:rPr>
              <a:t>  </a:t>
            </a:r>
            <a:r>
              <a:rPr lang="ko-KR" altLang="en-US" sz="1400">
                <a:solidFill>
                  <a:srgbClr val="000000"/>
                </a:solidFill>
                <a:latin typeface="+mj-ea"/>
                <a:ea typeface="+mj-ea"/>
              </a:rPr>
              <a:t>작게 나눈 미니 배치만큼 가중치를 업데이트 한다</a:t>
            </a:r>
            <a:r>
              <a:rPr lang="en-US" altLang="ko-KR" sz="1400">
                <a:solidFill>
                  <a:srgbClr val="000000"/>
                </a:solidFill>
                <a:latin typeface="+mj-ea"/>
                <a:ea typeface="+mj-ea"/>
              </a:rPr>
              <a:t>.</a:t>
            </a:r>
          </a:p>
          <a:p>
            <a:pPr marL="719541" lvl="1" indent="-285750">
              <a:buFont typeface="Arial" panose="020B0604020202020204" pitchFamily="34" charset="0"/>
              <a:buChar char="•"/>
            </a:pPr>
            <a:r>
              <a:rPr kumimoji="1" lang="en-US" altLang="ko-KR" sz="1400">
                <a:solidFill>
                  <a:srgbClr val="000000"/>
                </a:solidFill>
                <a:latin typeface="+mj-ea"/>
                <a:ea typeface="+mj-ea"/>
              </a:rPr>
              <a:t>  </a:t>
            </a:r>
            <a:r>
              <a:rPr kumimoji="1" lang="ko-KR" altLang="en-US" sz="1400">
                <a:solidFill>
                  <a:srgbClr val="000000"/>
                </a:solidFill>
                <a:latin typeface="+mj-ea"/>
                <a:ea typeface="+mj-ea"/>
              </a:rPr>
              <a:t>미니 배치의 크기는 보통 </a:t>
            </a:r>
            <a:r>
              <a:rPr kumimoji="1" lang="en-US" altLang="ko-KR" sz="1400">
                <a:solidFill>
                  <a:srgbClr val="000000"/>
                </a:solidFill>
                <a:latin typeface="+mj-ea"/>
                <a:ea typeface="+mj-ea"/>
              </a:rPr>
              <a:t>16,32,64</a:t>
            </a:r>
            <a:r>
              <a:rPr kumimoji="1" lang="ko-KR" altLang="en-US" sz="1400">
                <a:solidFill>
                  <a:srgbClr val="000000"/>
                </a:solidFill>
                <a:latin typeface="+mj-ea"/>
                <a:ea typeface="+mj-ea"/>
              </a:rPr>
              <a:t>등 </a:t>
            </a:r>
            <a:r>
              <a:rPr kumimoji="1" lang="en-US" altLang="ko-KR" sz="1400">
                <a:solidFill>
                  <a:srgbClr val="000000"/>
                </a:solidFill>
                <a:latin typeface="+mj-ea"/>
                <a:ea typeface="+mj-ea"/>
              </a:rPr>
              <a:t>2</a:t>
            </a:r>
            <a:r>
              <a:rPr kumimoji="1" lang="ko-KR" altLang="en-US" sz="1400">
                <a:solidFill>
                  <a:srgbClr val="000000"/>
                </a:solidFill>
                <a:latin typeface="+mj-ea"/>
                <a:ea typeface="+mj-ea"/>
              </a:rPr>
              <a:t>의 배수를 사용한다</a:t>
            </a:r>
            <a:r>
              <a:rPr kumimoji="1" lang="en-US" altLang="ko-KR" sz="1400">
                <a:solidFill>
                  <a:srgbClr val="000000"/>
                </a:solidFill>
                <a:latin typeface="+mj-ea"/>
                <a:ea typeface="+mj-ea"/>
              </a:rPr>
              <a:t>.</a:t>
            </a:r>
          </a:p>
          <a:p>
            <a:pPr marL="719541" lvl="1" indent="-285750">
              <a:buFont typeface="Arial" panose="020B0604020202020204" pitchFamily="34" charset="0"/>
              <a:buChar char="•"/>
            </a:pPr>
            <a:r>
              <a:rPr lang="en-US" altLang="ko-KR" sz="1400">
                <a:solidFill>
                  <a:srgbClr val="000000"/>
                </a:solidFill>
                <a:latin typeface="+mj-ea"/>
                <a:ea typeface="+mj-ea"/>
              </a:rPr>
              <a:t>  </a:t>
            </a:r>
            <a:r>
              <a:rPr lang="ko-KR" altLang="en-US" sz="1400">
                <a:solidFill>
                  <a:srgbClr val="000000"/>
                </a:solidFill>
                <a:latin typeface="+mj-ea"/>
                <a:ea typeface="+mj-ea"/>
              </a:rPr>
              <a:t>미니 배치의 크기가 </a:t>
            </a:r>
            <a:r>
              <a:rPr lang="en-US" altLang="ko-KR" sz="1400">
                <a:solidFill>
                  <a:srgbClr val="000000"/>
                </a:solidFill>
                <a:latin typeface="+mj-ea"/>
                <a:ea typeface="+mj-ea"/>
              </a:rPr>
              <a:t>1</a:t>
            </a:r>
            <a:r>
              <a:rPr lang="ko-KR" altLang="en-US" sz="1400">
                <a:solidFill>
                  <a:srgbClr val="000000"/>
                </a:solidFill>
                <a:latin typeface="+mj-ea"/>
                <a:ea typeface="+mj-ea"/>
              </a:rPr>
              <a:t>이면 확률적 경사 하강법이 된다</a:t>
            </a:r>
            <a:r>
              <a:rPr lang="en-US" altLang="ko-KR" sz="1400">
                <a:solidFill>
                  <a:srgbClr val="000000"/>
                </a:solidFill>
                <a:latin typeface="+mj-ea"/>
                <a:ea typeface="+mj-ea"/>
              </a:rPr>
              <a:t>.</a:t>
            </a:r>
          </a:p>
          <a:p>
            <a:pPr marL="719541" lvl="1" indent="-285750">
              <a:buFont typeface="Arial" panose="020B0604020202020204" pitchFamily="34" charset="0"/>
              <a:buChar char="•"/>
            </a:pPr>
            <a:r>
              <a:rPr kumimoji="1" lang="en-US" altLang="ko-KR" sz="1400">
                <a:solidFill>
                  <a:srgbClr val="000000"/>
                </a:solidFill>
                <a:latin typeface="+mj-ea"/>
                <a:ea typeface="+mj-ea"/>
              </a:rPr>
              <a:t>  </a:t>
            </a:r>
            <a:r>
              <a:rPr kumimoji="1" lang="ko-KR" altLang="en-US" sz="1400">
                <a:solidFill>
                  <a:srgbClr val="000000"/>
                </a:solidFill>
                <a:latin typeface="+mj-ea"/>
                <a:ea typeface="+mj-ea"/>
              </a:rPr>
              <a:t>미니 배치의 크기가 작으면 확률적 경사 하강법 처럼 작동하고 크면 배치 경사 하강법 처럼 작동한다</a:t>
            </a:r>
            <a:r>
              <a:rPr kumimoji="1" lang="en-US" altLang="ko-KR" sz="1400">
                <a:solidFill>
                  <a:srgbClr val="000000"/>
                </a:solidFill>
                <a:latin typeface="+mj-ea"/>
                <a:ea typeface="+mj-ea"/>
              </a:rPr>
              <a:t>.</a:t>
            </a:r>
          </a:p>
          <a:p>
            <a:pPr marL="719541" lvl="1" indent="-285750">
              <a:buFont typeface="Arial" panose="020B0604020202020204" pitchFamily="34" charset="0"/>
              <a:buChar char="•"/>
            </a:pPr>
            <a:r>
              <a:rPr lang="en-US" altLang="ko-KR" sz="1400">
                <a:solidFill>
                  <a:srgbClr val="000000"/>
                </a:solidFill>
                <a:latin typeface="+mj-ea"/>
                <a:ea typeface="+mj-ea"/>
              </a:rPr>
              <a:t>  </a:t>
            </a:r>
            <a:r>
              <a:rPr lang="ko-KR" altLang="en-US" sz="1400">
                <a:solidFill>
                  <a:srgbClr val="000000"/>
                </a:solidFill>
                <a:latin typeface="+mj-ea"/>
                <a:ea typeface="+mj-ea"/>
              </a:rPr>
              <a:t>미니 배치의 크기도 하이퍼파라미터이고 튜닝의 대상이다</a:t>
            </a:r>
            <a:r>
              <a:rPr lang="en-US" altLang="ko-KR" sz="1400">
                <a:solidFill>
                  <a:srgbClr val="000000"/>
                </a:solidFill>
                <a:latin typeface="+mj-ea"/>
                <a:ea typeface="+mj-ea"/>
              </a:rPr>
              <a:t>.</a:t>
            </a:r>
            <a:endParaRPr kumimoji="1" lang="ko-KR" altLang="en-US" sz="1400">
              <a:solidFill>
                <a:srgbClr val="000000"/>
              </a:solidFill>
              <a:latin typeface="+mj-ea"/>
              <a:ea typeface="+mj-ea"/>
            </a:endParaRPr>
          </a:p>
        </p:txBody>
      </p:sp>
      <p:sp>
        <p:nvSpPr>
          <p:cNvPr id="10" name="직사각형 9">
            <a:extLst>
              <a:ext uri="{FF2B5EF4-FFF2-40B4-BE49-F238E27FC236}">
                <a16:creationId xmlns:a16="http://schemas.microsoft.com/office/drawing/2014/main" id="{B81D33A0-25C1-4546-916C-F16A9893E2B8}"/>
              </a:ext>
            </a:extLst>
          </p:cNvPr>
          <p:cNvSpPr/>
          <p:nvPr/>
        </p:nvSpPr>
        <p:spPr>
          <a:xfrm>
            <a:off x="626928" y="5082540"/>
            <a:ext cx="8987720" cy="830997"/>
          </a:xfrm>
          <a:prstGeom prst="rect">
            <a:avLst/>
          </a:prstGeom>
          <a:solidFill>
            <a:srgbClr val="E2E2F6"/>
          </a:solidFill>
        </p:spPr>
        <p:txBody>
          <a:bodyPr wrap="square">
            <a:spAutoFit/>
          </a:bodyPr>
          <a:lstStyle/>
          <a:p>
            <a:r>
              <a:rPr lang="en-US" altLang="ko-KR" sz="1600">
                <a:latin typeface="Consolas" panose="020B0609020204030204" pitchFamily="49" charset="0"/>
              </a:rPr>
              <a:t>def __init__(self, units=10, </a:t>
            </a:r>
            <a:r>
              <a:rPr lang="en-US" altLang="ko-KR" sz="1600">
                <a:solidFill>
                  <a:srgbClr val="FF0000"/>
                </a:solidFill>
                <a:latin typeface="Consolas" panose="020B0609020204030204" pitchFamily="49" charset="0"/>
              </a:rPr>
              <a:t>batch_size=32</a:t>
            </a:r>
            <a:r>
              <a:rPr lang="en-US" altLang="ko-KR" sz="1600">
                <a:latin typeface="Consolas" panose="020B0609020204030204" pitchFamily="49" charset="0"/>
              </a:rPr>
              <a:t>, learning_rate=0.1, l1=0, l2=0):</a:t>
            </a:r>
          </a:p>
          <a:p>
            <a:r>
              <a:rPr lang="en-US" altLang="ko-KR" sz="1600">
                <a:latin typeface="Consolas" panose="020B0609020204030204" pitchFamily="49" charset="0"/>
              </a:rPr>
              <a:t>    super().__init__(units, learning_rate, l1, l2)</a:t>
            </a:r>
          </a:p>
          <a:p>
            <a:r>
              <a:rPr lang="en-US" altLang="ko-KR" sz="1600">
                <a:latin typeface="Consolas" panose="020B0609020204030204" pitchFamily="49" charset="0"/>
              </a:rPr>
              <a:t>    self.batch_size = batch_size     # </a:t>
            </a:r>
            <a:r>
              <a:rPr lang="ko-KR" altLang="en-US" sz="1600">
                <a:latin typeface="Consolas" panose="020B0609020204030204" pitchFamily="49" charset="0"/>
              </a:rPr>
              <a:t>배치 크기</a:t>
            </a:r>
          </a:p>
        </p:txBody>
      </p:sp>
      <p:sp>
        <p:nvSpPr>
          <p:cNvPr id="12" name="TextBox 11">
            <a:extLst>
              <a:ext uri="{FF2B5EF4-FFF2-40B4-BE49-F238E27FC236}">
                <a16:creationId xmlns:a16="http://schemas.microsoft.com/office/drawing/2014/main" id="{4E91CD3C-2E96-442B-8A7B-ED35613807F0}"/>
              </a:ext>
            </a:extLst>
          </p:cNvPr>
          <p:cNvSpPr txBox="1"/>
          <p:nvPr/>
        </p:nvSpPr>
        <p:spPr>
          <a:xfrm>
            <a:off x="704528" y="4525721"/>
            <a:ext cx="5904373" cy="307777"/>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400" b="1">
                <a:solidFill>
                  <a:srgbClr val="000000"/>
                </a:solidFill>
                <a:latin typeface="+mj-ea"/>
                <a:ea typeface="+mj-ea"/>
              </a:rPr>
              <a:t>__init__ () </a:t>
            </a:r>
            <a:r>
              <a:rPr kumimoji="1" lang="ko-KR" altLang="en-US" sz="1400" b="1">
                <a:solidFill>
                  <a:srgbClr val="000000"/>
                </a:solidFill>
                <a:latin typeface="+mj-ea"/>
                <a:ea typeface="+mj-ea"/>
              </a:rPr>
              <a:t>함수에서 </a:t>
            </a:r>
            <a:r>
              <a:rPr kumimoji="1" lang="en-US" altLang="ko-KR" sz="1400" b="1">
                <a:solidFill>
                  <a:srgbClr val="000000"/>
                </a:solidFill>
                <a:latin typeface="+mj-ea"/>
                <a:ea typeface="+mj-ea"/>
              </a:rPr>
              <a:t>batch_size</a:t>
            </a:r>
            <a:r>
              <a:rPr kumimoji="1" lang="ko-KR" altLang="en-US" sz="1400" b="1">
                <a:solidFill>
                  <a:srgbClr val="000000"/>
                </a:solidFill>
                <a:latin typeface="+mj-ea"/>
                <a:ea typeface="+mj-ea"/>
              </a:rPr>
              <a:t>를 인자로 받아서 멤버 함수에 저장한다</a:t>
            </a:r>
            <a:r>
              <a:rPr kumimoji="1" lang="en-US" altLang="ko-KR" sz="1400" b="1">
                <a:solidFill>
                  <a:srgbClr val="000000"/>
                </a:solidFill>
                <a:latin typeface="+mj-ea"/>
                <a:ea typeface="+mj-ea"/>
              </a:rPr>
              <a:t>.</a:t>
            </a:r>
            <a:endParaRPr kumimoji="1" lang="ko-KR" altLang="en-US" sz="1400" b="1">
              <a:solidFill>
                <a:srgbClr val="000000"/>
              </a:solidFill>
              <a:latin typeface="+mj-ea"/>
              <a:ea typeface="+mj-ea"/>
            </a:endParaRPr>
          </a:p>
        </p:txBody>
      </p:sp>
      <p:sp>
        <p:nvSpPr>
          <p:cNvPr id="13" name="TextBox 12">
            <a:extLst>
              <a:ext uri="{FF2B5EF4-FFF2-40B4-BE49-F238E27FC236}">
                <a16:creationId xmlns:a16="http://schemas.microsoft.com/office/drawing/2014/main" id="{984621E7-F80F-41BC-913C-15C3C11A8D7D}"/>
              </a:ext>
            </a:extLst>
          </p:cNvPr>
          <p:cNvSpPr txBox="1"/>
          <p:nvPr/>
        </p:nvSpPr>
        <p:spPr>
          <a:xfrm>
            <a:off x="531892" y="4041068"/>
            <a:ext cx="2831224" cy="355162"/>
          </a:xfrm>
          <a:prstGeom prst="rect">
            <a:avLst/>
          </a:prstGeom>
          <a:noFill/>
        </p:spPr>
        <p:txBody>
          <a:bodyPr wrap="none" rtlCol="0">
            <a:spAutoFit/>
          </a:bodyPr>
          <a:lstStyle/>
          <a:p>
            <a:pPr defTabSz="867583" fontAlgn="base" latinLnBrk="1">
              <a:spcBef>
                <a:spcPct val="0"/>
              </a:spcBef>
              <a:spcAft>
                <a:spcPct val="0"/>
              </a:spcAft>
              <a:defRPr/>
            </a:pPr>
            <a:r>
              <a:rPr kumimoji="1" lang="ko-KR" altLang="en-US" sz="1708" b="1">
                <a:solidFill>
                  <a:srgbClr val="000000"/>
                </a:solidFill>
                <a:latin typeface="+mj-ea"/>
                <a:ea typeface="+mj-ea"/>
              </a:rPr>
              <a:t>미니배치 경사 하강법 구현</a:t>
            </a:r>
            <a:endParaRPr kumimoji="1" lang="en-US" altLang="ko-KR" sz="1708" b="1">
              <a:solidFill>
                <a:srgbClr val="000000"/>
              </a:solidFill>
              <a:latin typeface="+mj-ea"/>
              <a:ea typeface="+mj-ea"/>
            </a:endParaRPr>
          </a:p>
        </p:txBody>
      </p:sp>
      <p:sp>
        <p:nvSpPr>
          <p:cNvPr id="2" name="텍스트 개체 틀 1">
            <a:extLst>
              <a:ext uri="{FF2B5EF4-FFF2-40B4-BE49-F238E27FC236}">
                <a16:creationId xmlns:a16="http://schemas.microsoft.com/office/drawing/2014/main" id="{F1280D62-4B4B-4645-88A2-120BBB0AF8A7}"/>
              </a:ext>
            </a:extLst>
          </p:cNvPr>
          <p:cNvSpPr>
            <a:spLocks noGrp="1"/>
          </p:cNvSpPr>
          <p:nvPr>
            <p:ph type="body" sz="quarter" idx="19"/>
          </p:nvPr>
        </p:nvSpPr>
        <p:spPr/>
        <p:txBody>
          <a:bodyPr/>
          <a:lstStyle/>
          <a:p>
            <a:r>
              <a:rPr lang="ko-KR" altLang="en-US"/>
              <a:t>미니배치 경사 하강법</a:t>
            </a:r>
          </a:p>
        </p:txBody>
      </p:sp>
      <p:sp>
        <p:nvSpPr>
          <p:cNvPr id="4" name="텍스트 개체 틀 6">
            <a:extLst>
              <a:ext uri="{FF2B5EF4-FFF2-40B4-BE49-F238E27FC236}">
                <a16:creationId xmlns:a16="http://schemas.microsoft.com/office/drawing/2014/main" id="{9556D05A-2FD1-418C-860D-8E64DE993976}"/>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874733212"/>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9">
            <a:extLst>
              <a:ext uri="{FF2B5EF4-FFF2-40B4-BE49-F238E27FC236}">
                <a16:creationId xmlns:a16="http://schemas.microsoft.com/office/drawing/2014/main" id="{B81D33A0-25C1-4546-916C-F16A9893E2B8}"/>
              </a:ext>
            </a:extLst>
          </p:cNvPr>
          <p:cNvSpPr/>
          <p:nvPr/>
        </p:nvSpPr>
        <p:spPr>
          <a:xfrm>
            <a:off x="776536" y="1221869"/>
            <a:ext cx="8460939" cy="4185761"/>
          </a:xfrm>
          <a:prstGeom prst="rect">
            <a:avLst/>
          </a:prstGeom>
          <a:solidFill>
            <a:srgbClr val="E2E2F6"/>
          </a:solidFill>
        </p:spPr>
        <p:txBody>
          <a:bodyPr wrap="square">
            <a:spAutoFit/>
          </a:bodyPr>
          <a:lstStyle/>
          <a:p>
            <a:r>
              <a:rPr lang="en-US" altLang="ko-KR" sz="1400">
                <a:latin typeface="Consolas" panose="020B0609020204030204" pitchFamily="49" charset="0"/>
              </a:rPr>
              <a:t> def fit(self, x, y, epochs=100, </a:t>
            </a:r>
            <a:r>
              <a:rPr lang="en-US" altLang="ko-KR" sz="1400" err="1">
                <a:latin typeface="Consolas" panose="020B0609020204030204" pitchFamily="49" charset="0"/>
              </a:rPr>
              <a:t>x_val</a:t>
            </a:r>
            <a:r>
              <a:rPr lang="en-US" altLang="ko-KR" sz="1400">
                <a:latin typeface="Consolas" panose="020B0609020204030204" pitchFamily="49" charset="0"/>
              </a:rPr>
              <a:t>=None, </a:t>
            </a:r>
            <a:r>
              <a:rPr lang="en-US" altLang="ko-KR" sz="1400" err="1">
                <a:latin typeface="Consolas" panose="020B0609020204030204" pitchFamily="49" charset="0"/>
              </a:rPr>
              <a:t>y_val</a:t>
            </a:r>
            <a:r>
              <a:rPr lang="en-US" altLang="ko-KR" sz="1400">
                <a:latin typeface="Consolas" panose="020B0609020204030204" pitchFamily="49" charset="0"/>
              </a:rPr>
              <a:t>=None):</a:t>
            </a:r>
          </a:p>
          <a:p>
            <a:r>
              <a:rPr lang="en-US" altLang="ko-KR" sz="1400">
                <a:latin typeface="Consolas" panose="020B0609020204030204" pitchFamily="49" charset="0"/>
              </a:rPr>
              <a:t>        </a:t>
            </a:r>
            <a:r>
              <a:rPr lang="en-US" altLang="ko-KR" sz="1400" err="1">
                <a:latin typeface="Consolas" panose="020B0609020204030204" pitchFamily="49" charset="0"/>
              </a:rPr>
              <a:t>y_val</a:t>
            </a:r>
            <a:r>
              <a:rPr lang="en-US" altLang="ko-KR" sz="1400">
                <a:latin typeface="Consolas" panose="020B0609020204030204" pitchFamily="49" charset="0"/>
              </a:rPr>
              <a:t> = </a:t>
            </a:r>
            <a:r>
              <a:rPr lang="en-US" altLang="ko-KR" sz="1400" err="1">
                <a:latin typeface="Consolas" panose="020B0609020204030204" pitchFamily="49" charset="0"/>
              </a:rPr>
              <a:t>y_val.reshape</a:t>
            </a:r>
            <a:r>
              <a:rPr lang="en-US" altLang="ko-KR" sz="1400">
                <a:latin typeface="Consolas" panose="020B0609020204030204" pitchFamily="49" charset="0"/>
              </a:rPr>
              <a:t>(-1, 1)     # </a:t>
            </a:r>
            <a:r>
              <a:rPr lang="ko-KR" altLang="en-US" sz="1400">
                <a:latin typeface="Consolas" panose="020B0609020204030204" pitchFamily="49" charset="0"/>
              </a:rPr>
              <a:t>타깃을 열 벡터로 바꿉니다</a:t>
            </a:r>
            <a:r>
              <a:rPr lang="en-US" altLang="ko-KR" sz="1400">
                <a:latin typeface="Consolas" panose="020B0609020204030204" pitchFamily="49" charset="0"/>
              </a:rPr>
              <a:t>.</a:t>
            </a:r>
          </a:p>
          <a:p>
            <a:r>
              <a:rPr lang="en-US" altLang="ko-KR" sz="1400">
                <a:latin typeface="Consolas" panose="020B0609020204030204" pitchFamily="49" charset="0"/>
              </a:rPr>
              <a:t>        </a:t>
            </a:r>
            <a:r>
              <a:rPr lang="en-US" altLang="ko-KR" sz="1400" err="1">
                <a:latin typeface="Consolas" panose="020B0609020204030204" pitchFamily="49" charset="0"/>
              </a:rPr>
              <a:t>self.init_weights</a:t>
            </a:r>
            <a:r>
              <a:rPr lang="en-US" altLang="ko-KR" sz="1400">
                <a:latin typeface="Consolas" panose="020B0609020204030204" pitchFamily="49" charset="0"/>
              </a:rPr>
              <a:t>(</a:t>
            </a:r>
            <a:r>
              <a:rPr lang="en-US" altLang="ko-KR" sz="1400" err="1">
                <a:latin typeface="Consolas" panose="020B0609020204030204" pitchFamily="49" charset="0"/>
              </a:rPr>
              <a:t>x.shape</a:t>
            </a:r>
            <a:r>
              <a:rPr lang="en-US" altLang="ko-KR" sz="1400">
                <a:latin typeface="Consolas" panose="020B0609020204030204" pitchFamily="49" charset="0"/>
              </a:rPr>
              <a:t>[1])    # </a:t>
            </a:r>
            <a:r>
              <a:rPr lang="ko-KR" altLang="en-US" sz="1400">
                <a:latin typeface="Consolas" panose="020B0609020204030204" pitchFamily="49" charset="0"/>
              </a:rPr>
              <a:t>은닉층과 출력층의 가중치를 초기화합니다</a:t>
            </a:r>
            <a:r>
              <a:rPr lang="en-US" altLang="ko-KR" sz="1400">
                <a:latin typeface="Consolas" panose="020B0609020204030204" pitchFamily="49" charset="0"/>
              </a:rPr>
              <a:t>.</a:t>
            </a:r>
          </a:p>
          <a:p>
            <a:r>
              <a:rPr lang="en-US" altLang="ko-KR" sz="1400">
                <a:latin typeface="Consolas" panose="020B0609020204030204" pitchFamily="49" charset="0"/>
              </a:rPr>
              <a:t>        </a:t>
            </a:r>
            <a:r>
              <a:rPr lang="en-US" altLang="ko-KR" sz="1400" err="1">
                <a:latin typeface="Consolas" panose="020B0609020204030204" pitchFamily="49" charset="0"/>
              </a:rPr>
              <a:t>np.random.seed</a:t>
            </a:r>
            <a:r>
              <a:rPr lang="en-US" altLang="ko-KR" sz="1400">
                <a:latin typeface="Consolas" panose="020B0609020204030204" pitchFamily="49" charset="0"/>
              </a:rPr>
              <a:t>(42)</a:t>
            </a:r>
          </a:p>
          <a:p>
            <a:r>
              <a:rPr lang="en-US" altLang="ko-KR" sz="1400">
                <a:latin typeface="Consolas" panose="020B0609020204030204" pitchFamily="49" charset="0"/>
              </a:rPr>
              <a:t>        # epochs</a:t>
            </a:r>
            <a:r>
              <a:rPr lang="ko-KR" altLang="en-US" sz="1400">
                <a:latin typeface="Consolas" panose="020B0609020204030204" pitchFamily="49" charset="0"/>
              </a:rPr>
              <a:t>만큼 반복합니다</a:t>
            </a:r>
            <a:r>
              <a:rPr lang="en-US" altLang="ko-KR" sz="1400">
                <a:latin typeface="Consolas" panose="020B0609020204030204" pitchFamily="49" charset="0"/>
              </a:rPr>
              <a:t>.</a:t>
            </a:r>
          </a:p>
          <a:p>
            <a:r>
              <a:rPr lang="en-US" altLang="ko-KR" sz="1400">
                <a:latin typeface="Consolas" panose="020B0609020204030204" pitchFamily="49" charset="0"/>
              </a:rPr>
              <a:t>        for </a:t>
            </a:r>
            <a:r>
              <a:rPr lang="en-US" altLang="ko-KR" sz="1400" err="1">
                <a:latin typeface="Consolas" panose="020B0609020204030204" pitchFamily="49" charset="0"/>
              </a:rPr>
              <a:t>i</a:t>
            </a:r>
            <a:r>
              <a:rPr lang="en-US" altLang="ko-KR" sz="1400">
                <a:latin typeface="Consolas" panose="020B0609020204030204" pitchFamily="49" charset="0"/>
              </a:rPr>
              <a:t> in range(epochs):</a:t>
            </a:r>
          </a:p>
          <a:p>
            <a:r>
              <a:rPr lang="en-US" altLang="ko-KR" sz="1400">
                <a:latin typeface="Consolas" panose="020B0609020204030204" pitchFamily="49" charset="0"/>
              </a:rPr>
              <a:t>            loss = 0</a:t>
            </a:r>
          </a:p>
          <a:p>
            <a:r>
              <a:rPr lang="en-US" altLang="ko-KR" sz="1400">
                <a:latin typeface="Consolas" panose="020B0609020204030204" pitchFamily="49" charset="0"/>
              </a:rPr>
              <a:t>            # </a:t>
            </a:r>
            <a:r>
              <a:rPr lang="ko-KR" altLang="en-US" sz="1400" err="1">
                <a:latin typeface="Consolas" panose="020B0609020204030204" pitchFamily="49" charset="0"/>
              </a:rPr>
              <a:t>제너레이터</a:t>
            </a:r>
            <a:r>
              <a:rPr lang="ko-KR" altLang="en-US" sz="1400">
                <a:latin typeface="Consolas" panose="020B0609020204030204" pitchFamily="49" charset="0"/>
              </a:rPr>
              <a:t> 함수에서 반환한 미니배치를 순환합니다</a:t>
            </a:r>
            <a:r>
              <a:rPr lang="en-US" altLang="ko-KR" sz="1400">
                <a:latin typeface="Consolas" panose="020B0609020204030204" pitchFamily="49" charset="0"/>
              </a:rPr>
              <a:t>.</a:t>
            </a:r>
          </a:p>
          <a:p>
            <a:r>
              <a:rPr lang="en-US" altLang="ko-KR" sz="1400">
                <a:latin typeface="Consolas" panose="020B0609020204030204" pitchFamily="49" charset="0"/>
              </a:rPr>
              <a:t>            for </a:t>
            </a:r>
            <a:r>
              <a:rPr lang="en-US" altLang="ko-KR" sz="1400" err="1">
                <a:latin typeface="Consolas" panose="020B0609020204030204" pitchFamily="49" charset="0"/>
              </a:rPr>
              <a:t>x_batch</a:t>
            </a:r>
            <a:r>
              <a:rPr lang="en-US" altLang="ko-KR" sz="1400">
                <a:latin typeface="Consolas" panose="020B0609020204030204" pitchFamily="49" charset="0"/>
              </a:rPr>
              <a:t>, </a:t>
            </a:r>
            <a:r>
              <a:rPr lang="en-US" altLang="ko-KR" sz="1400" err="1">
                <a:latin typeface="Consolas" panose="020B0609020204030204" pitchFamily="49" charset="0"/>
              </a:rPr>
              <a:t>y_batch</a:t>
            </a:r>
            <a:r>
              <a:rPr lang="en-US" altLang="ko-KR" sz="1400">
                <a:latin typeface="Consolas" panose="020B0609020204030204" pitchFamily="49" charset="0"/>
              </a:rPr>
              <a:t> in </a:t>
            </a:r>
            <a:r>
              <a:rPr lang="en-US" altLang="ko-KR" sz="1400" err="1">
                <a:latin typeface="Consolas" panose="020B0609020204030204" pitchFamily="49" charset="0"/>
              </a:rPr>
              <a:t>self.gen_batch</a:t>
            </a:r>
            <a:r>
              <a:rPr lang="en-US" altLang="ko-KR" sz="1400">
                <a:latin typeface="Consolas" panose="020B0609020204030204" pitchFamily="49" charset="0"/>
              </a:rPr>
              <a:t>(x, y):</a:t>
            </a:r>
          </a:p>
          <a:p>
            <a:r>
              <a:rPr lang="en-US" altLang="ko-KR" sz="1400">
                <a:latin typeface="Consolas" panose="020B0609020204030204" pitchFamily="49" charset="0"/>
              </a:rPr>
              <a:t>                </a:t>
            </a:r>
            <a:r>
              <a:rPr lang="en-US" altLang="ko-KR" sz="1400" err="1">
                <a:latin typeface="Consolas" panose="020B0609020204030204" pitchFamily="49" charset="0"/>
              </a:rPr>
              <a:t>y_batch</a:t>
            </a:r>
            <a:r>
              <a:rPr lang="en-US" altLang="ko-KR" sz="1400">
                <a:latin typeface="Consolas" panose="020B0609020204030204" pitchFamily="49" charset="0"/>
              </a:rPr>
              <a:t> = </a:t>
            </a:r>
            <a:r>
              <a:rPr lang="en-US" altLang="ko-KR" sz="1400" err="1">
                <a:latin typeface="Consolas" panose="020B0609020204030204" pitchFamily="49" charset="0"/>
              </a:rPr>
              <a:t>y_batch.reshape</a:t>
            </a:r>
            <a:r>
              <a:rPr lang="en-US" altLang="ko-KR" sz="1400">
                <a:latin typeface="Consolas" panose="020B0609020204030204" pitchFamily="49" charset="0"/>
              </a:rPr>
              <a:t>(-1, 1) # </a:t>
            </a:r>
            <a:r>
              <a:rPr lang="ko-KR" altLang="en-US" sz="1400">
                <a:latin typeface="Consolas" panose="020B0609020204030204" pitchFamily="49" charset="0"/>
              </a:rPr>
              <a:t>타깃을 열 벡터로 바꿉니다</a:t>
            </a:r>
            <a:r>
              <a:rPr lang="en-US" altLang="ko-KR" sz="1400">
                <a:latin typeface="Consolas" panose="020B0609020204030204" pitchFamily="49" charset="0"/>
              </a:rPr>
              <a:t>.</a:t>
            </a:r>
          </a:p>
          <a:p>
            <a:r>
              <a:rPr lang="en-US" altLang="ko-KR" sz="1400">
                <a:latin typeface="Consolas" panose="020B0609020204030204" pitchFamily="49" charset="0"/>
              </a:rPr>
              <a:t>                m = </a:t>
            </a:r>
            <a:r>
              <a:rPr lang="en-US" altLang="ko-KR" sz="1400" err="1">
                <a:latin typeface="Consolas" panose="020B0609020204030204" pitchFamily="49" charset="0"/>
              </a:rPr>
              <a:t>len</a:t>
            </a:r>
            <a:r>
              <a:rPr lang="en-US" altLang="ko-KR" sz="1400">
                <a:latin typeface="Consolas" panose="020B0609020204030204" pitchFamily="49" charset="0"/>
              </a:rPr>
              <a:t>(</a:t>
            </a:r>
            <a:r>
              <a:rPr lang="en-US" altLang="ko-KR" sz="1400" err="1">
                <a:latin typeface="Consolas" panose="020B0609020204030204" pitchFamily="49" charset="0"/>
              </a:rPr>
              <a:t>x_batch</a:t>
            </a:r>
            <a:r>
              <a:rPr lang="en-US" altLang="ko-KR" sz="1400">
                <a:latin typeface="Consolas" panose="020B0609020204030204" pitchFamily="49" charset="0"/>
              </a:rPr>
              <a:t>)                 # </a:t>
            </a:r>
            <a:r>
              <a:rPr lang="ko-KR" altLang="en-US" sz="1400">
                <a:latin typeface="Consolas" panose="020B0609020204030204" pitchFamily="49" charset="0"/>
              </a:rPr>
              <a:t>샘플 개수를 저장합니다</a:t>
            </a:r>
            <a:r>
              <a:rPr lang="en-US" altLang="ko-KR" sz="1400">
                <a:latin typeface="Consolas" panose="020B0609020204030204" pitchFamily="49" charset="0"/>
              </a:rPr>
              <a:t>.</a:t>
            </a:r>
          </a:p>
          <a:p>
            <a:r>
              <a:rPr lang="en-US" altLang="ko-KR" sz="1400">
                <a:latin typeface="Consolas" panose="020B0609020204030204" pitchFamily="49" charset="0"/>
              </a:rPr>
              <a:t>                a = </a:t>
            </a:r>
            <a:r>
              <a:rPr lang="en-US" altLang="ko-KR" sz="1400" err="1">
                <a:latin typeface="Consolas" panose="020B0609020204030204" pitchFamily="49" charset="0"/>
              </a:rPr>
              <a:t>self.training</a:t>
            </a:r>
            <a:r>
              <a:rPr lang="en-US" altLang="ko-KR" sz="1400">
                <a:latin typeface="Consolas" panose="020B0609020204030204" pitchFamily="49" charset="0"/>
              </a:rPr>
              <a:t>(</a:t>
            </a:r>
            <a:r>
              <a:rPr lang="en-US" altLang="ko-KR" sz="1400" err="1">
                <a:latin typeface="Consolas" panose="020B0609020204030204" pitchFamily="49" charset="0"/>
              </a:rPr>
              <a:t>x_batch</a:t>
            </a:r>
            <a:r>
              <a:rPr lang="en-US" altLang="ko-KR" sz="1400">
                <a:latin typeface="Consolas" panose="020B0609020204030204" pitchFamily="49" charset="0"/>
              </a:rPr>
              <a:t>, </a:t>
            </a:r>
            <a:r>
              <a:rPr lang="en-US" altLang="ko-KR" sz="1400" err="1">
                <a:latin typeface="Consolas" panose="020B0609020204030204" pitchFamily="49" charset="0"/>
              </a:rPr>
              <a:t>y_batch</a:t>
            </a:r>
            <a:r>
              <a:rPr lang="en-US" altLang="ko-KR" sz="1400">
                <a:latin typeface="Consolas" panose="020B0609020204030204" pitchFamily="49" charset="0"/>
              </a:rPr>
              <a:t>, m)</a:t>
            </a:r>
          </a:p>
          <a:p>
            <a:r>
              <a:rPr lang="en-US" altLang="ko-KR" sz="1400">
                <a:latin typeface="Consolas" panose="020B0609020204030204" pitchFamily="49" charset="0"/>
              </a:rPr>
              <a:t>                # </a:t>
            </a:r>
            <a:r>
              <a:rPr lang="ko-KR" altLang="en-US" sz="1400">
                <a:latin typeface="Consolas" panose="020B0609020204030204" pitchFamily="49" charset="0"/>
              </a:rPr>
              <a:t>안전한 로그 계산을 위해 </a:t>
            </a:r>
            <a:r>
              <a:rPr lang="ko-KR" altLang="en-US" sz="1400" err="1">
                <a:latin typeface="Consolas" panose="020B0609020204030204" pitchFamily="49" charset="0"/>
              </a:rPr>
              <a:t>클리핑합니다</a:t>
            </a:r>
            <a:r>
              <a:rPr lang="en-US" altLang="ko-KR" sz="1400">
                <a:latin typeface="Consolas" panose="020B0609020204030204" pitchFamily="49" charset="0"/>
              </a:rPr>
              <a:t>.</a:t>
            </a:r>
          </a:p>
          <a:p>
            <a:r>
              <a:rPr lang="en-US" altLang="ko-KR" sz="1400">
                <a:latin typeface="Consolas" panose="020B0609020204030204" pitchFamily="49" charset="0"/>
              </a:rPr>
              <a:t>                a = </a:t>
            </a:r>
            <a:r>
              <a:rPr lang="en-US" altLang="ko-KR" sz="1400" err="1">
                <a:latin typeface="Consolas" panose="020B0609020204030204" pitchFamily="49" charset="0"/>
              </a:rPr>
              <a:t>np.clip</a:t>
            </a:r>
            <a:r>
              <a:rPr lang="en-US" altLang="ko-KR" sz="1400">
                <a:latin typeface="Consolas" panose="020B0609020204030204" pitchFamily="49" charset="0"/>
              </a:rPr>
              <a:t>(a, 1e-10, 1-1e-10)</a:t>
            </a:r>
          </a:p>
          <a:p>
            <a:r>
              <a:rPr lang="en-US" altLang="ko-KR" sz="1400">
                <a:latin typeface="Consolas" panose="020B0609020204030204" pitchFamily="49" charset="0"/>
              </a:rPr>
              <a:t>                # </a:t>
            </a:r>
            <a:r>
              <a:rPr lang="ko-KR" altLang="en-US" sz="1400">
                <a:latin typeface="Consolas" panose="020B0609020204030204" pitchFamily="49" charset="0"/>
              </a:rPr>
              <a:t>로그 손실과 규제 손실을 더하여 리스트에 추가합니다</a:t>
            </a:r>
            <a:r>
              <a:rPr lang="en-US" altLang="ko-KR" sz="1400">
                <a:latin typeface="Consolas" panose="020B0609020204030204" pitchFamily="49" charset="0"/>
              </a:rPr>
              <a:t>.</a:t>
            </a:r>
          </a:p>
          <a:p>
            <a:r>
              <a:rPr lang="en-US" altLang="ko-KR" sz="1400">
                <a:latin typeface="Consolas" panose="020B0609020204030204" pitchFamily="49" charset="0"/>
              </a:rPr>
              <a:t>                loss += </a:t>
            </a:r>
            <a:r>
              <a:rPr lang="en-US" altLang="ko-KR" sz="1400" err="1">
                <a:latin typeface="Consolas" panose="020B0609020204030204" pitchFamily="49" charset="0"/>
              </a:rPr>
              <a:t>np.sum</a:t>
            </a:r>
            <a:r>
              <a:rPr lang="en-US" altLang="ko-KR" sz="1400">
                <a:latin typeface="Consolas" panose="020B0609020204030204" pitchFamily="49" charset="0"/>
              </a:rPr>
              <a:t>(-(</a:t>
            </a:r>
            <a:r>
              <a:rPr lang="en-US" altLang="ko-KR" sz="1400" err="1">
                <a:latin typeface="Consolas" panose="020B0609020204030204" pitchFamily="49" charset="0"/>
              </a:rPr>
              <a:t>y_batch</a:t>
            </a:r>
            <a:r>
              <a:rPr lang="en-US" altLang="ko-KR" sz="1400">
                <a:latin typeface="Consolas" panose="020B0609020204030204" pitchFamily="49" charset="0"/>
              </a:rPr>
              <a:t>*np.log(a) + (1-y_batch)*np.log(1-a)))</a:t>
            </a:r>
          </a:p>
          <a:p>
            <a:r>
              <a:rPr lang="en-US" altLang="ko-KR" sz="1400">
                <a:latin typeface="Consolas" panose="020B0609020204030204" pitchFamily="49" charset="0"/>
              </a:rPr>
              <a:t>            </a:t>
            </a:r>
            <a:r>
              <a:rPr lang="en-US" altLang="ko-KR" sz="1400" err="1">
                <a:latin typeface="Consolas" panose="020B0609020204030204" pitchFamily="49" charset="0"/>
              </a:rPr>
              <a:t>self.losses.append</a:t>
            </a:r>
            <a:r>
              <a:rPr lang="en-US" altLang="ko-KR" sz="1400">
                <a:latin typeface="Consolas" panose="020B0609020204030204" pitchFamily="49" charset="0"/>
              </a:rPr>
              <a:t>((loss + </a:t>
            </a:r>
            <a:r>
              <a:rPr lang="en-US" altLang="ko-KR" sz="1400" err="1">
                <a:latin typeface="Consolas" panose="020B0609020204030204" pitchFamily="49" charset="0"/>
              </a:rPr>
              <a:t>self.reg_loss</a:t>
            </a:r>
            <a:r>
              <a:rPr lang="en-US" altLang="ko-KR" sz="1400">
                <a:latin typeface="Consolas" panose="020B0609020204030204" pitchFamily="49" charset="0"/>
              </a:rPr>
              <a:t>()) / </a:t>
            </a:r>
            <a:r>
              <a:rPr lang="en-US" altLang="ko-KR" sz="1400" err="1">
                <a:latin typeface="Consolas" panose="020B0609020204030204" pitchFamily="49" charset="0"/>
              </a:rPr>
              <a:t>len</a:t>
            </a:r>
            <a:r>
              <a:rPr lang="en-US" altLang="ko-KR" sz="1400">
                <a:latin typeface="Consolas" panose="020B0609020204030204" pitchFamily="49" charset="0"/>
              </a:rPr>
              <a:t>(x))</a:t>
            </a:r>
          </a:p>
          <a:p>
            <a:r>
              <a:rPr lang="en-US" altLang="ko-KR" sz="1400">
                <a:latin typeface="Consolas" panose="020B0609020204030204" pitchFamily="49" charset="0"/>
              </a:rPr>
              <a:t>            # </a:t>
            </a:r>
            <a:r>
              <a:rPr lang="ko-KR" altLang="en-US" sz="1400">
                <a:latin typeface="Consolas" panose="020B0609020204030204" pitchFamily="49" charset="0"/>
              </a:rPr>
              <a:t>검증 세트에 대한 손실을 계산합니다</a:t>
            </a:r>
            <a:r>
              <a:rPr lang="en-US" altLang="ko-KR" sz="1400">
                <a:latin typeface="Consolas" panose="020B0609020204030204" pitchFamily="49" charset="0"/>
              </a:rPr>
              <a:t>.</a:t>
            </a:r>
          </a:p>
          <a:p>
            <a:r>
              <a:rPr lang="en-US" altLang="ko-KR" sz="1400">
                <a:latin typeface="Consolas" panose="020B0609020204030204" pitchFamily="49" charset="0"/>
              </a:rPr>
              <a:t>            </a:t>
            </a:r>
            <a:r>
              <a:rPr lang="en-US" altLang="ko-KR" sz="1400" err="1">
                <a:latin typeface="Consolas" panose="020B0609020204030204" pitchFamily="49" charset="0"/>
              </a:rPr>
              <a:t>self.update_val_loss</a:t>
            </a:r>
            <a:r>
              <a:rPr lang="en-US" altLang="ko-KR" sz="1400">
                <a:latin typeface="Consolas" panose="020B0609020204030204" pitchFamily="49" charset="0"/>
              </a:rPr>
              <a:t>(</a:t>
            </a:r>
            <a:r>
              <a:rPr lang="en-US" altLang="ko-KR" sz="1400" err="1">
                <a:latin typeface="Consolas" panose="020B0609020204030204" pitchFamily="49" charset="0"/>
              </a:rPr>
              <a:t>x_val</a:t>
            </a:r>
            <a:r>
              <a:rPr lang="en-US" altLang="ko-KR" sz="1400">
                <a:latin typeface="Consolas" panose="020B0609020204030204" pitchFamily="49" charset="0"/>
              </a:rPr>
              <a:t>, </a:t>
            </a:r>
            <a:r>
              <a:rPr lang="en-US" altLang="ko-KR" sz="1400" err="1">
                <a:latin typeface="Consolas" panose="020B0609020204030204" pitchFamily="49" charset="0"/>
              </a:rPr>
              <a:t>y_val</a:t>
            </a:r>
            <a:r>
              <a:rPr lang="en-US" altLang="ko-KR" sz="1400">
                <a:latin typeface="Consolas" panose="020B0609020204030204" pitchFamily="49" charset="0"/>
              </a:rPr>
              <a:t>)</a:t>
            </a:r>
            <a:endParaRPr lang="ko-KR" altLang="en-US" sz="1400">
              <a:latin typeface="Consolas" panose="020B0609020204030204" pitchFamily="49" charset="0"/>
            </a:endParaRPr>
          </a:p>
        </p:txBody>
      </p:sp>
      <p:sp>
        <p:nvSpPr>
          <p:cNvPr id="12" name="TextBox 11">
            <a:extLst>
              <a:ext uri="{FF2B5EF4-FFF2-40B4-BE49-F238E27FC236}">
                <a16:creationId xmlns:a16="http://schemas.microsoft.com/office/drawing/2014/main" id="{4E91CD3C-2E96-442B-8A7B-ED35613807F0}"/>
              </a:ext>
            </a:extLst>
          </p:cNvPr>
          <p:cNvSpPr txBox="1"/>
          <p:nvPr/>
        </p:nvSpPr>
        <p:spPr>
          <a:xfrm>
            <a:off x="380492" y="800615"/>
            <a:ext cx="1837362" cy="400110"/>
          </a:xfrm>
          <a:prstGeom prst="rect">
            <a:avLst/>
          </a:prstGeom>
          <a:noFill/>
        </p:spPr>
        <p:txBody>
          <a:bodyPr wrap="none" rtlCol="0">
            <a:spAutoFit/>
          </a:bodyPr>
          <a:lstStyle/>
          <a:p>
            <a:pPr defTabSz="867583" fontAlgn="base" latinLnBrk="1">
              <a:spcBef>
                <a:spcPct val="0"/>
              </a:spcBef>
              <a:spcAft>
                <a:spcPct val="0"/>
              </a:spcAft>
              <a:defRPr/>
            </a:pPr>
            <a:r>
              <a:rPr kumimoji="1" lang="en-US" altLang="ko-KR" sz="2000" b="1">
                <a:solidFill>
                  <a:srgbClr val="000000"/>
                </a:solidFill>
                <a:latin typeface="+mj-ea"/>
                <a:ea typeface="+mj-ea"/>
              </a:rPr>
              <a:t>fit() </a:t>
            </a:r>
            <a:r>
              <a:rPr kumimoji="1" lang="ko-KR" altLang="en-US" sz="2000" b="1">
                <a:solidFill>
                  <a:srgbClr val="000000"/>
                </a:solidFill>
                <a:latin typeface="+mj-ea"/>
                <a:ea typeface="+mj-ea"/>
              </a:rPr>
              <a:t>함수 수정</a:t>
            </a:r>
          </a:p>
        </p:txBody>
      </p:sp>
      <p:sp>
        <p:nvSpPr>
          <p:cNvPr id="8" name="TextBox 7">
            <a:extLst>
              <a:ext uri="{FF2B5EF4-FFF2-40B4-BE49-F238E27FC236}">
                <a16:creationId xmlns:a16="http://schemas.microsoft.com/office/drawing/2014/main" id="{BA57565D-13AF-4C6F-AD07-BD301C695915}"/>
              </a:ext>
            </a:extLst>
          </p:cNvPr>
          <p:cNvSpPr txBox="1"/>
          <p:nvPr/>
        </p:nvSpPr>
        <p:spPr>
          <a:xfrm>
            <a:off x="704528" y="5636131"/>
            <a:ext cx="6124946" cy="584775"/>
          </a:xfrm>
          <a:prstGeom prst="rect">
            <a:avLst/>
          </a:prstGeom>
          <a:noFill/>
        </p:spPr>
        <p:txBody>
          <a:bodyPr wrap="none" rtlCol="0">
            <a:spAutoFit/>
          </a:bodyPr>
          <a:lstStyle/>
          <a:p>
            <a:pPr lvl="0"/>
            <a:r>
              <a:rPr lang="en-US" altLang="ko-KR" sz="1600" b="1">
                <a:latin typeface="+mj-ea"/>
                <a:ea typeface="+mj-ea"/>
              </a:rPr>
              <a:t>self.gen_batch(x, y) </a:t>
            </a:r>
            <a:r>
              <a:rPr lang="ko-KR" altLang="en-US" sz="1600" b="1">
                <a:latin typeface="+mj-ea"/>
                <a:ea typeface="+mj-ea"/>
              </a:rPr>
              <a:t>함수를 이용하여 특정한 </a:t>
            </a:r>
            <a:r>
              <a:rPr lang="en-US" altLang="ko-KR" sz="1600" b="1">
                <a:latin typeface="+mj-ea"/>
                <a:ea typeface="+mj-ea"/>
              </a:rPr>
              <a:t>range</a:t>
            </a:r>
            <a:r>
              <a:rPr lang="ko-KR" altLang="en-US" sz="1600" b="1">
                <a:latin typeface="+mj-ea"/>
                <a:ea typeface="+mj-ea"/>
              </a:rPr>
              <a:t>를 추출 하여</a:t>
            </a:r>
            <a:endParaRPr lang="en-US" altLang="ko-KR" sz="1600" b="1">
              <a:latin typeface="+mj-ea"/>
              <a:ea typeface="+mj-ea"/>
            </a:endParaRPr>
          </a:p>
          <a:p>
            <a:pPr lvl="0"/>
            <a:r>
              <a:rPr kumimoji="1" lang="en-US" altLang="ko-KR" sz="1600" b="1">
                <a:solidFill>
                  <a:srgbClr val="000000"/>
                </a:solidFill>
                <a:latin typeface="+mj-ea"/>
                <a:ea typeface="+mj-ea"/>
              </a:rPr>
              <a:t>training </a:t>
            </a:r>
            <a:r>
              <a:rPr kumimoji="1" lang="ko-KR" altLang="en-US" sz="1600" b="1">
                <a:solidFill>
                  <a:srgbClr val="000000"/>
                </a:solidFill>
                <a:latin typeface="+mj-ea"/>
                <a:ea typeface="+mj-ea"/>
              </a:rPr>
              <a:t>하여 </a:t>
            </a:r>
            <a:r>
              <a:rPr kumimoji="1" lang="en-US" altLang="ko-KR" sz="1600" b="1">
                <a:solidFill>
                  <a:srgbClr val="000000"/>
                </a:solidFill>
                <a:latin typeface="+mj-ea"/>
                <a:ea typeface="+mj-ea"/>
              </a:rPr>
              <a:t>w, b</a:t>
            </a:r>
            <a:r>
              <a:rPr kumimoji="1" lang="ko-KR" altLang="en-US" sz="1600" b="1">
                <a:solidFill>
                  <a:srgbClr val="000000"/>
                </a:solidFill>
                <a:latin typeface="+mj-ea"/>
                <a:ea typeface="+mj-ea"/>
              </a:rPr>
              <a:t>를 미니배치 마다 업데이트 시킨다</a:t>
            </a:r>
            <a:r>
              <a:rPr kumimoji="1" lang="en-US" altLang="ko-KR" sz="1600" b="1">
                <a:solidFill>
                  <a:srgbClr val="000000"/>
                </a:solidFill>
                <a:latin typeface="+mj-ea"/>
                <a:ea typeface="+mj-ea"/>
              </a:rPr>
              <a:t>.</a:t>
            </a:r>
            <a:endParaRPr kumimoji="1" lang="ko-KR" altLang="en-US" sz="1600" b="1">
              <a:solidFill>
                <a:srgbClr val="000000"/>
              </a:solidFill>
              <a:latin typeface="+mj-ea"/>
              <a:ea typeface="+mj-ea"/>
            </a:endParaRPr>
          </a:p>
        </p:txBody>
      </p:sp>
      <p:sp>
        <p:nvSpPr>
          <p:cNvPr id="2" name="텍스트 개체 틀 1">
            <a:extLst>
              <a:ext uri="{FF2B5EF4-FFF2-40B4-BE49-F238E27FC236}">
                <a16:creationId xmlns:a16="http://schemas.microsoft.com/office/drawing/2014/main" id="{0A35C448-F5C0-4BC6-B206-AA26BA115E25}"/>
              </a:ext>
            </a:extLst>
          </p:cNvPr>
          <p:cNvSpPr>
            <a:spLocks noGrp="1"/>
          </p:cNvSpPr>
          <p:nvPr>
            <p:ph type="body" sz="quarter" idx="19"/>
          </p:nvPr>
        </p:nvSpPr>
        <p:spPr/>
        <p:txBody>
          <a:bodyPr/>
          <a:lstStyle/>
          <a:p>
            <a:r>
              <a:rPr lang="ko-KR" altLang="en-US"/>
              <a:t>미니배치 경사 하강법</a:t>
            </a:r>
          </a:p>
        </p:txBody>
      </p:sp>
      <p:sp>
        <p:nvSpPr>
          <p:cNvPr id="4" name="텍스트 개체 틀 6">
            <a:extLst>
              <a:ext uri="{FF2B5EF4-FFF2-40B4-BE49-F238E27FC236}">
                <a16:creationId xmlns:a16="http://schemas.microsoft.com/office/drawing/2014/main" id="{DE31F6C8-4398-4B24-8AC2-A3B21180D8B9}"/>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2894417484"/>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9">
            <a:extLst>
              <a:ext uri="{FF2B5EF4-FFF2-40B4-BE49-F238E27FC236}">
                <a16:creationId xmlns:a16="http://schemas.microsoft.com/office/drawing/2014/main" id="{B81D33A0-25C1-4546-916C-F16A9893E2B8}"/>
              </a:ext>
            </a:extLst>
          </p:cNvPr>
          <p:cNvSpPr/>
          <p:nvPr/>
        </p:nvSpPr>
        <p:spPr>
          <a:xfrm>
            <a:off x="467401" y="1340768"/>
            <a:ext cx="8971198" cy="2893100"/>
          </a:xfrm>
          <a:prstGeom prst="rect">
            <a:avLst/>
          </a:prstGeom>
          <a:solidFill>
            <a:srgbClr val="E2E2F6"/>
          </a:solidFill>
        </p:spPr>
        <p:txBody>
          <a:bodyPr wrap="square">
            <a:spAutoFit/>
          </a:bodyPr>
          <a:lstStyle/>
          <a:p>
            <a:r>
              <a:rPr lang="en-US" altLang="ko-KR" sz="1400">
                <a:latin typeface="Consolas" panose="020B0609020204030204" pitchFamily="49" charset="0"/>
              </a:rPr>
              <a:t> # </a:t>
            </a:r>
            <a:r>
              <a:rPr lang="ko-KR" altLang="en-US" sz="1400">
                <a:latin typeface="Consolas" panose="020B0609020204030204" pitchFamily="49" charset="0"/>
              </a:rPr>
              <a:t>미니배치 제너레이터 함수</a:t>
            </a:r>
          </a:p>
          <a:p>
            <a:r>
              <a:rPr lang="ko-KR" altLang="en-US" sz="1400">
                <a:latin typeface="Consolas" panose="020B0609020204030204" pitchFamily="49" charset="0"/>
              </a:rPr>
              <a:t>    </a:t>
            </a:r>
            <a:r>
              <a:rPr lang="en-US" altLang="ko-KR" sz="1400">
                <a:latin typeface="Consolas" panose="020B0609020204030204" pitchFamily="49" charset="0"/>
              </a:rPr>
              <a:t>def gen_batch(self, x, y):</a:t>
            </a:r>
          </a:p>
          <a:p>
            <a:r>
              <a:rPr lang="en-US" altLang="ko-KR" sz="1400">
                <a:latin typeface="Consolas" panose="020B0609020204030204" pitchFamily="49" charset="0"/>
              </a:rPr>
              <a:t>        length = len(x)</a:t>
            </a:r>
          </a:p>
          <a:p>
            <a:r>
              <a:rPr lang="en-US" altLang="ko-KR" sz="1400">
                <a:latin typeface="Consolas" panose="020B0609020204030204" pitchFamily="49" charset="0"/>
              </a:rPr>
              <a:t>        bins = length // self.batch_size # </a:t>
            </a:r>
            <a:r>
              <a:rPr lang="ko-KR" altLang="en-US" sz="1400">
                <a:latin typeface="Consolas" panose="020B0609020204030204" pitchFamily="49" charset="0"/>
              </a:rPr>
              <a:t>미니배치 횟수</a:t>
            </a:r>
          </a:p>
          <a:p>
            <a:r>
              <a:rPr lang="ko-KR" altLang="en-US" sz="1400">
                <a:latin typeface="Consolas" panose="020B0609020204030204" pitchFamily="49" charset="0"/>
              </a:rPr>
              <a:t>        </a:t>
            </a:r>
            <a:r>
              <a:rPr lang="en-US" altLang="ko-KR" sz="1400">
                <a:latin typeface="Consolas" panose="020B0609020204030204" pitchFamily="49" charset="0"/>
              </a:rPr>
              <a:t>if length % self.batch_size:     # 32</a:t>
            </a:r>
            <a:r>
              <a:rPr lang="ko-KR" altLang="en-US" sz="1400">
                <a:latin typeface="Consolas" panose="020B0609020204030204" pitchFamily="49" charset="0"/>
              </a:rPr>
              <a:t>로 나누어 떨어지지 않는 나머지가 있는가</a:t>
            </a:r>
            <a:r>
              <a:rPr lang="en-US" altLang="ko-KR" sz="1400">
                <a:latin typeface="Consolas" panose="020B0609020204030204" pitchFamily="49" charset="0"/>
              </a:rPr>
              <a:t>?</a:t>
            </a:r>
          </a:p>
          <a:p>
            <a:r>
              <a:rPr lang="en-US" altLang="ko-KR" sz="1400">
                <a:latin typeface="Consolas" panose="020B0609020204030204" pitchFamily="49" charset="0"/>
              </a:rPr>
              <a:t>            bins += 1                    # </a:t>
            </a:r>
            <a:r>
              <a:rPr lang="ko-KR" altLang="en-US" sz="1400">
                <a:latin typeface="Consolas" panose="020B0609020204030204" pitchFamily="49" charset="0"/>
              </a:rPr>
              <a:t>나누어 떨어지지 않을 때</a:t>
            </a:r>
          </a:p>
          <a:p>
            <a:r>
              <a:rPr lang="ko-KR" altLang="en-US" sz="1400">
                <a:latin typeface="Consolas" panose="020B0609020204030204" pitchFamily="49" charset="0"/>
              </a:rPr>
              <a:t>        </a:t>
            </a:r>
            <a:r>
              <a:rPr lang="en-US" altLang="ko-KR" sz="1400">
                <a:latin typeface="Consolas" panose="020B0609020204030204" pitchFamily="49" charset="0"/>
              </a:rPr>
              <a:t>indexes = np.random.permutation(np.arange(len(x))) # </a:t>
            </a:r>
            <a:r>
              <a:rPr lang="ko-KR" altLang="en-US" sz="1400">
                <a:latin typeface="Consolas" panose="020B0609020204030204" pitchFamily="49" charset="0"/>
              </a:rPr>
              <a:t>인덱스를 섞습니다</a:t>
            </a:r>
            <a:r>
              <a:rPr lang="en-US" altLang="ko-KR" sz="1400">
                <a:latin typeface="Consolas" panose="020B0609020204030204" pitchFamily="49" charset="0"/>
              </a:rPr>
              <a:t>.</a:t>
            </a:r>
          </a:p>
          <a:p>
            <a:r>
              <a:rPr lang="en-US" altLang="ko-KR" sz="1400">
                <a:latin typeface="Consolas" panose="020B0609020204030204" pitchFamily="49" charset="0"/>
              </a:rPr>
              <a:t>        x = x[indexes]</a:t>
            </a:r>
          </a:p>
          <a:p>
            <a:r>
              <a:rPr lang="en-US" altLang="ko-KR" sz="1400">
                <a:latin typeface="Consolas" panose="020B0609020204030204" pitchFamily="49" charset="0"/>
              </a:rPr>
              <a:t>        y = y[indexes]</a:t>
            </a:r>
          </a:p>
          <a:p>
            <a:r>
              <a:rPr lang="en-US" altLang="ko-KR" sz="1400">
                <a:latin typeface="Consolas" panose="020B0609020204030204" pitchFamily="49" charset="0"/>
              </a:rPr>
              <a:t>        for i in range(bins):</a:t>
            </a:r>
          </a:p>
          <a:p>
            <a:r>
              <a:rPr lang="en-US" altLang="ko-KR" sz="1400">
                <a:latin typeface="Consolas" panose="020B0609020204030204" pitchFamily="49" charset="0"/>
              </a:rPr>
              <a:t>            start = self.batch_size * i</a:t>
            </a:r>
          </a:p>
          <a:p>
            <a:r>
              <a:rPr lang="en-US" altLang="ko-KR" sz="1400">
                <a:latin typeface="Consolas" panose="020B0609020204030204" pitchFamily="49" charset="0"/>
              </a:rPr>
              <a:t>            end = self.batch_size * (i + 1)</a:t>
            </a:r>
          </a:p>
          <a:p>
            <a:r>
              <a:rPr lang="en-US" altLang="ko-KR" sz="1400">
                <a:latin typeface="Consolas" panose="020B0609020204030204" pitchFamily="49" charset="0"/>
              </a:rPr>
              <a:t>            </a:t>
            </a:r>
            <a:r>
              <a:rPr lang="en-US" altLang="ko-KR" sz="1400">
                <a:solidFill>
                  <a:srgbClr val="FF0000"/>
                </a:solidFill>
                <a:latin typeface="Consolas" panose="020B0609020204030204" pitchFamily="49" charset="0"/>
              </a:rPr>
              <a:t>yield </a:t>
            </a:r>
            <a:r>
              <a:rPr lang="en-US" altLang="ko-KR" sz="1400">
                <a:latin typeface="Consolas" panose="020B0609020204030204" pitchFamily="49" charset="0"/>
              </a:rPr>
              <a:t>x[start:end], y[start:end]   # batch_size</a:t>
            </a:r>
            <a:r>
              <a:rPr lang="ko-KR" altLang="en-US" sz="1400">
                <a:latin typeface="Consolas" panose="020B0609020204030204" pitchFamily="49" charset="0"/>
              </a:rPr>
              <a:t>만큼 슬라이싱하여 반환합니다</a:t>
            </a:r>
            <a:r>
              <a:rPr lang="en-US" altLang="ko-KR" sz="1400">
                <a:latin typeface="Consolas" panose="020B0609020204030204" pitchFamily="49" charset="0"/>
              </a:rPr>
              <a:t>.</a:t>
            </a:r>
            <a:endParaRPr lang="ko-KR" altLang="en-US" sz="1400">
              <a:latin typeface="Consolas" panose="020B0609020204030204" pitchFamily="49" charset="0"/>
            </a:endParaRPr>
          </a:p>
        </p:txBody>
      </p:sp>
      <p:sp>
        <p:nvSpPr>
          <p:cNvPr id="12" name="TextBox 11">
            <a:extLst>
              <a:ext uri="{FF2B5EF4-FFF2-40B4-BE49-F238E27FC236}">
                <a16:creationId xmlns:a16="http://schemas.microsoft.com/office/drawing/2014/main" id="{4E91CD3C-2E96-442B-8A7B-ED35613807F0}"/>
              </a:ext>
            </a:extLst>
          </p:cNvPr>
          <p:cNvSpPr txBox="1"/>
          <p:nvPr/>
        </p:nvSpPr>
        <p:spPr>
          <a:xfrm>
            <a:off x="446298" y="779441"/>
            <a:ext cx="2812501" cy="400110"/>
          </a:xfrm>
          <a:prstGeom prst="rect">
            <a:avLst/>
          </a:prstGeom>
          <a:noFill/>
        </p:spPr>
        <p:txBody>
          <a:bodyPr wrap="none" rtlCol="0">
            <a:spAutoFit/>
          </a:bodyPr>
          <a:lstStyle/>
          <a:p>
            <a:pPr defTabSz="867583" fontAlgn="base" latinLnBrk="1">
              <a:spcBef>
                <a:spcPct val="0"/>
              </a:spcBef>
              <a:spcAft>
                <a:spcPct val="0"/>
              </a:spcAft>
              <a:defRPr/>
            </a:pPr>
            <a:r>
              <a:rPr kumimoji="1" lang="en-US" altLang="ko-KR" sz="2000" b="1">
                <a:solidFill>
                  <a:srgbClr val="000000"/>
                </a:solidFill>
                <a:latin typeface="+mj-ea"/>
                <a:ea typeface="+mj-ea"/>
              </a:rPr>
              <a:t>gen_batch() </a:t>
            </a:r>
            <a:r>
              <a:rPr kumimoji="1" lang="ko-KR" altLang="en-US" sz="2000" b="1">
                <a:solidFill>
                  <a:srgbClr val="000000"/>
                </a:solidFill>
                <a:latin typeface="+mj-ea"/>
                <a:ea typeface="+mj-ea"/>
              </a:rPr>
              <a:t>함수 구현</a:t>
            </a:r>
          </a:p>
        </p:txBody>
      </p:sp>
      <p:sp>
        <p:nvSpPr>
          <p:cNvPr id="8" name="TextBox 7">
            <a:extLst>
              <a:ext uri="{FF2B5EF4-FFF2-40B4-BE49-F238E27FC236}">
                <a16:creationId xmlns:a16="http://schemas.microsoft.com/office/drawing/2014/main" id="{BA57565D-13AF-4C6F-AD07-BD301C695915}"/>
              </a:ext>
            </a:extLst>
          </p:cNvPr>
          <p:cNvSpPr txBox="1"/>
          <p:nvPr/>
        </p:nvSpPr>
        <p:spPr>
          <a:xfrm>
            <a:off x="480324" y="4404820"/>
            <a:ext cx="7031092" cy="1384995"/>
          </a:xfrm>
          <a:prstGeom prst="rect">
            <a:avLst/>
          </a:prstGeom>
          <a:noFill/>
        </p:spPr>
        <p:txBody>
          <a:bodyPr wrap="none" rtlCol="0">
            <a:spAutoFit/>
          </a:bodyPr>
          <a:lstStyle/>
          <a:p>
            <a:pPr lvl="0"/>
            <a:r>
              <a:rPr kumimoji="1" lang="en-US" altLang="ko-KR" sz="1400" b="1">
                <a:solidFill>
                  <a:srgbClr val="000000"/>
                </a:solidFill>
                <a:latin typeface="+mj-ea"/>
                <a:ea typeface="+mj-ea"/>
              </a:rPr>
              <a:t>gen_batch() </a:t>
            </a:r>
            <a:r>
              <a:rPr kumimoji="1" lang="ko-KR" altLang="en-US" sz="1400" b="1">
                <a:solidFill>
                  <a:srgbClr val="000000"/>
                </a:solidFill>
                <a:latin typeface="+mj-ea"/>
                <a:ea typeface="+mj-ea"/>
              </a:rPr>
              <a:t>함수는 파이썬 제너레이터로 구현한다</a:t>
            </a:r>
            <a:r>
              <a:rPr kumimoji="1" lang="en-US" altLang="ko-KR" sz="1400" b="1">
                <a:solidFill>
                  <a:srgbClr val="000000"/>
                </a:solidFill>
                <a:latin typeface="+mj-ea"/>
                <a:ea typeface="+mj-ea"/>
              </a:rPr>
              <a:t>.</a:t>
            </a:r>
          </a:p>
          <a:p>
            <a:pPr lvl="0"/>
            <a:r>
              <a:rPr kumimoji="1" lang="ko-KR" altLang="en-US" sz="1400" b="1">
                <a:solidFill>
                  <a:srgbClr val="000000"/>
                </a:solidFill>
                <a:latin typeface="+mj-ea"/>
                <a:ea typeface="+mj-ea"/>
              </a:rPr>
              <a:t>제너레이터를 사용하면 명시적으로 리스트를 만들지 않으면서 필요한 만큼 데이터를 </a:t>
            </a:r>
            <a:endParaRPr kumimoji="1" lang="en-US" altLang="ko-KR" sz="1400" b="1">
              <a:solidFill>
                <a:srgbClr val="000000"/>
              </a:solidFill>
              <a:latin typeface="+mj-ea"/>
              <a:ea typeface="+mj-ea"/>
            </a:endParaRPr>
          </a:p>
          <a:p>
            <a:pPr lvl="0"/>
            <a:r>
              <a:rPr kumimoji="1" lang="ko-KR" altLang="en-US" sz="1400" b="1">
                <a:solidFill>
                  <a:srgbClr val="000000"/>
                </a:solidFill>
                <a:latin typeface="+mj-ea"/>
                <a:ea typeface="+mj-ea"/>
              </a:rPr>
              <a:t>추출할 수 있으므로 효율적이다</a:t>
            </a:r>
            <a:r>
              <a:rPr kumimoji="1" lang="en-US" altLang="ko-KR" sz="1400" b="1">
                <a:solidFill>
                  <a:srgbClr val="000000"/>
                </a:solidFill>
                <a:latin typeface="+mj-ea"/>
                <a:ea typeface="+mj-ea"/>
              </a:rPr>
              <a:t>.</a:t>
            </a:r>
          </a:p>
          <a:p>
            <a:pPr lvl="0"/>
            <a:r>
              <a:rPr kumimoji="1" lang="ko-KR" altLang="en-US" sz="1400" b="1">
                <a:solidFill>
                  <a:srgbClr val="000000"/>
                </a:solidFill>
                <a:latin typeface="+mj-ea"/>
                <a:ea typeface="+mj-ea"/>
              </a:rPr>
              <a:t>제너레이터 함수를 사용하려면 </a:t>
            </a:r>
            <a:r>
              <a:rPr kumimoji="1" lang="en-US" altLang="ko-KR" sz="1400" b="1">
                <a:solidFill>
                  <a:srgbClr val="000000"/>
                </a:solidFill>
                <a:latin typeface="+mj-ea"/>
                <a:ea typeface="+mj-ea"/>
              </a:rPr>
              <a:t>yield</a:t>
            </a:r>
            <a:r>
              <a:rPr kumimoji="1" lang="ko-KR" altLang="en-US" sz="1400" b="1">
                <a:solidFill>
                  <a:srgbClr val="000000"/>
                </a:solidFill>
                <a:latin typeface="+mj-ea"/>
                <a:ea typeface="+mj-ea"/>
              </a:rPr>
              <a:t>문을 사용하면 된다</a:t>
            </a:r>
            <a:r>
              <a:rPr kumimoji="1" lang="en-US" altLang="ko-KR" sz="1400" b="1">
                <a:solidFill>
                  <a:srgbClr val="000000"/>
                </a:solidFill>
                <a:latin typeface="+mj-ea"/>
                <a:ea typeface="+mj-ea"/>
              </a:rPr>
              <a:t>.</a:t>
            </a:r>
          </a:p>
          <a:p>
            <a:pPr lvl="0"/>
            <a:r>
              <a:rPr kumimoji="1" lang="en-US" altLang="ko-KR" sz="1400" b="1">
                <a:solidFill>
                  <a:srgbClr val="000000"/>
                </a:solidFill>
                <a:latin typeface="+mj-ea"/>
                <a:ea typeface="+mj-ea"/>
              </a:rPr>
              <a:t>gen_batch() </a:t>
            </a:r>
            <a:r>
              <a:rPr kumimoji="1" lang="ko-KR" altLang="en-US" sz="1400" b="1">
                <a:solidFill>
                  <a:srgbClr val="000000"/>
                </a:solidFill>
                <a:latin typeface="+mj-ea"/>
                <a:ea typeface="+mj-ea"/>
              </a:rPr>
              <a:t>함수는 </a:t>
            </a:r>
            <a:r>
              <a:rPr kumimoji="1" lang="en-US" altLang="ko-KR" sz="1400" b="1">
                <a:solidFill>
                  <a:srgbClr val="000000"/>
                </a:solidFill>
                <a:latin typeface="+mj-ea"/>
                <a:ea typeface="+mj-ea"/>
              </a:rPr>
              <a:t>batch_size </a:t>
            </a:r>
            <a:r>
              <a:rPr kumimoji="1" lang="ko-KR" altLang="en-US" sz="1400" b="1">
                <a:solidFill>
                  <a:srgbClr val="000000"/>
                </a:solidFill>
                <a:latin typeface="+mj-ea"/>
                <a:ea typeface="+mj-ea"/>
              </a:rPr>
              <a:t>만큼씩 </a:t>
            </a:r>
            <a:r>
              <a:rPr kumimoji="1" lang="en-US" altLang="ko-KR" sz="1400" b="1">
                <a:solidFill>
                  <a:srgbClr val="000000"/>
                </a:solidFill>
                <a:latin typeface="+mj-ea"/>
                <a:ea typeface="+mj-ea"/>
              </a:rPr>
              <a:t>x,y </a:t>
            </a:r>
            <a:r>
              <a:rPr kumimoji="1" lang="ko-KR" altLang="en-US" sz="1400" b="1">
                <a:solidFill>
                  <a:srgbClr val="000000"/>
                </a:solidFill>
                <a:latin typeface="+mj-ea"/>
                <a:ea typeface="+mj-ea"/>
              </a:rPr>
              <a:t>배열을 건너뛰며 미니 배치를 반환한다</a:t>
            </a:r>
            <a:r>
              <a:rPr kumimoji="1" lang="en-US" altLang="ko-KR" sz="1400" b="1">
                <a:solidFill>
                  <a:srgbClr val="000000"/>
                </a:solidFill>
                <a:latin typeface="+mj-ea"/>
                <a:ea typeface="+mj-ea"/>
              </a:rPr>
              <a:t>.</a:t>
            </a:r>
          </a:p>
          <a:p>
            <a:pPr lvl="0"/>
            <a:r>
              <a:rPr kumimoji="1" lang="en-US" altLang="ko-KR" sz="1400" b="1">
                <a:solidFill>
                  <a:srgbClr val="000000"/>
                </a:solidFill>
                <a:latin typeface="+mj-ea"/>
                <a:ea typeface="+mj-ea"/>
              </a:rPr>
              <a:t>gen_batch() </a:t>
            </a:r>
            <a:r>
              <a:rPr kumimoji="1" lang="ko-KR" altLang="en-US" sz="1400" b="1">
                <a:solidFill>
                  <a:srgbClr val="000000"/>
                </a:solidFill>
                <a:latin typeface="+mj-ea"/>
                <a:ea typeface="+mj-ea"/>
              </a:rPr>
              <a:t>함수가 호출될 때마다 훈련 데이터 배열의 인덱스를 섞는다</a:t>
            </a:r>
            <a:r>
              <a:rPr kumimoji="1" lang="en-US" altLang="ko-KR" sz="1400" b="1">
                <a:solidFill>
                  <a:srgbClr val="000000"/>
                </a:solidFill>
                <a:latin typeface="+mj-ea"/>
                <a:ea typeface="+mj-ea"/>
              </a:rPr>
              <a:t>.</a:t>
            </a:r>
            <a:endParaRPr kumimoji="1" lang="ko-KR" altLang="en-US" sz="1400" b="1">
              <a:solidFill>
                <a:srgbClr val="000000"/>
              </a:solidFill>
              <a:latin typeface="+mj-ea"/>
              <a:ea typeface="+mj-ea"/>
            </a:endParaRPr>
          </a:p>
        </p:txBody>
      </p:sp>
      <p:sp>
        <p:nvSpPr>
          <p:cNvPr id="3" name="텍스트 개체 틀 2">
            <a:extLst>
              <a:ext uri="{FF2B5EF4-FFF2-40B4-BE49-F238E27FC236}">
                <a16:creationId xmlns:a16="http://schemas.microsoft.com/office/drawing/2014/main" id="{80226F01-D99F-4B04-9FF3-4155614E4A66}"/>
              </a:ext>
            </a:extLst>
          </p:cNvPr>
          <p:cNvSpPr>
            <a:spLocks noGrp="1"/>
          </p:cNvSpPr>
          <p:nvPr>
            <p:ph type="body" sz="quarter" idx="19"/>
          </p:nvPr>
        </p:nvSpPr>
        <p:spPr/>
        <p:txBody>
          <a:bodyPr/>
          <a:lstStyle/>
          <a:p>
            <a:r>
              <a:rPr lang="ko-KR" altLang="en-US"/>
              <a:t>미니배치 경사 하강법</a:t>
            </a:r>
          </a:p>
        </p:txBody>
      </p:sp>
      <p:sp>
        <p:nvSpPr>
          <p:cNvPr id="5" name="텍스트 개체 틀 6">
            <a:extLst>
              <a:ext uri="{FF2B5EF4-FFF2-40B4-BE49-F238E27FC236}">
                <a16:creationId xmlns:a16="http://schemas.microsoft.com/office/drawing/2014/main" id="{584CACD0-E5D4-4721-9212-C0AE11A29AD1}"/>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2196200129"/>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9">
            <a:extLst>
              <a:ext uri="{FF2B5EF4-FFF2-40B4-BE49-F238E27FC236}">
                <a16:creationId xmlns:a16="http://schemas.microsoft.com/office/drawing/2014/main" id="{B81D33A0-25C1-4546-916C-F16A9893E2B8}"/>
              </a:ext>
            </a:extLst>
          </p:cNvPr>
          <p:cNvSpPr/>
          <p:nvPr/>
        </p:nvSpPr>
        <p:spPr>
          <a:xfrm>
            <a:off x="442225" y="1290029"/>
            <a:ext cx="8194064" cy="1077218"/>
          </a:xfrm>
          <a:prstGeom prst="rect">
            <a:avLst/>
          </a:prstGeom>
          <a:solidFill>
            <a:srgbClr val="E2E2F6"/>
          </a:solidFill>
        </p:spPr>
        <p:txBody>
          <a:bodyPr wrap="square">
            <a:spAutoFit/>
          </a:bodyPr>
          <a:lstStyle/>
          <a:p>
            <a:r>
              <a:rPr lang="en-US" altLang="ko-KR" sz="1600" err="1">
                <a:latin typeface="Consolas" panose="020B0609020204030204" pitchFamily="49" charset="0"/>
              </a:rPr>
              <a:t>minibatch_net</a:t>
            </a:r>
            <a:r>
              <a:rPr lang="en-US" altLang="ko-KR" sz="1600">
                <a:latin typeface="Consolas" panose="020B0609020204030204" pitchFamily="49" charset="0"/>
              </a:rPr>
              <a:t> = </a:t>
            </a:r>
            <a:r>
              <a:rPr lang="en-US" altLang="ko-KR" sz="1600" err="1">
                <a:latin typeface="Consolas" panose="020B0609020204030204" pitchFamily="49" charset="0"/>
              </a:rPr>
              <a:t>MinibatchNetwork</a:t>
            </a:r>
            <a:r>
              <a:rPr lang="en-US" altLang="ko-KR" sz="1600">
                <a:latin typeface="Consolas" panose="020B0609020204030204" pitchFamily="49" charset="0"/>
              </a:rPr>
              <a:t>(l2=0.01, </a:t>
            </a:r>
            <a:r>
              <a:rPr lang="en-US" altLang="ko-KR" sz="1600" err="1">
                <a:latin typeface="Consolas" panose="020B0609020204030204" pitchFamily="49" charset="0"/>
              </a:rPr>
              <a:t>batch_size</a:t>
            </a:r>
            <a:r>
              <a:rPr lang="en-US" altLang="ko-KR" sz="1600">
                <a:latin typeface="Consolas" panose="020B0609020204030204" pitchFamily="49" charset="0"/>
              </a:rPr>
              <a:t>=32)</a:t>
            </a:r>
          </a:p>
          <a:p>
            <a:r>
              <a:rPr lang="en-US" altLang="ko-KR" sz="1600" err="1">
                <a:latin typeface="Consolas" panose="020B0609020204030204" pitchFamily="49" charset="0"/>
              </a:rPr>
              <a:t>minibatch_net.fit</a:t>
            </a:r>
            <a:r>
              <a:rPr lang="en-US" altLang="ko-KR" sz="1600">
                <a:latin typeface="Consolas" panose="020B0609020204030204" pitchFamily="49" charset="0"/>
              </a:rPr>
              <a:t>(</a:t>
            </a:r>
            <a:r>
              <a:rPr lang="en-US" altLang="ko-KR" sz="1600" err="1">
                <a:latin typeface="Consolas" panose="020B0609020204030204" pitchFamily="49" charset="0"/>
              </a:rPr>
              <a:t>x_train_scaled</a:t>
            </a:r>
            <a:r>
              <a:rPr lang="en-US" altLang="ko-KR" sz="1600">
                <a:latin typeface="Consolas" panose="020B0609020204030204" pitchFamily="49" charset="0"/>
              </a:rPr>
              <a:t>, </a:t>
            </a:r>
            <a:r>
              <a:rPr lang="en-US" altLang="ko-KR" sz="1600" err="1">
                <a:latin typeface="Consolas" panose="020B0609020204030204" pitchFamily="49" charset="0"/>
              </a:rPr>
              <a:t>y_train</a:t>
            </a:r>
            <a:r>
              <a:rPr lang="en-US" altLang="ko-KR" sz="1600">
                <a:latin typeface="Consolas" panose="020B0609020204030204" pitchFamily="49" charset="0"/>
              </a:rPr>
              <a:t>, </a:t>
            </a:r>
          </a:p>
          <a:p>
            <a:r>
              <a:rPr lang="en-US" altLang="ko-KR" sz="1600">
                <a:latin typeface="Consolas" panose="020B0609020204030204" pitchFamily="49" charset="0"/>
              </a:rPr>
              <a:t>                  </a:t>
            </a:r>
            <a:r>
              <a:rPr lang="en-US" altLang="ko-KR" sz="1600" err="1">
                <a:latin typeface="Consolas" panose="020B0609020204030204" pitchFamily="49" charset="0"/>
              </a:rPr>
              <a:t>x_val</a:t>
            </a:r>
            <a:r>
              <a:rPr lang="en-US" altLang="ko-KR" sz="1600">
                <a:latin typeface="Consolas" panose="020B0609020204030204" pitchFamily="49" charset="0"/>
              </a:rPr>
              <a:t>=</a:t>
            </a:r>
            <a:r>
              <a:rPr lang="en-US" altLang="ko-KR" sz="1600" err="1">
                <a:latin typeface="Consolas" panose="020B0609020204030204" pitchFamily="49" charset="0"/>
              </a:rPr>
              <a:t>x_val_scaled</a:t>
            </a:r>
            <a:r>
              <a:rPr lang="en-US" altLang="ko-KR" sz="1600">
                <a:latin typeface="Consolas" panose="020B0609020204030204" pitchFamily="49" charset="0"/>
              </a:rPr>
              <a:t>, </a:t>
            </a:r>
            <a:r>
              <a:rPr lang="en-US" altLang="ko-KR" sz="1600" err="1">
                <a:latin typeface="Consolas" panose="020B0609020204030204" pitchFamily="49" charset="0"/>
              </a:rPr>
              <a:t>y_val</a:t>
            </a:r>
            <a:r>
              <a:rPr lang="en-US" altLang="ko-KR" sz="1600">
                <a:latin typeface="Consolas" panose="020B0609020204030204" pitchFamily="49" charset="0"/>
              </a:rPr>
              <a:t>=</a:t>
            </a:r>
            <a:r>
              <a:rPr lang="en-US" altLang="ko-KR" sz="1600" err="1">
                <a:latin typeface="Consolas" panose="020B0609020204030204" pitchFamily="49" charset="0"/>
              </a:rPr>
              <a:t>y_val</a:t>
            </a:r>
            <a:r>
              <a:rPr lang="en-US" altLang="ko-KR" sz="1600">
                <a:latin typeface="Consolas" panose="020B0609020204030204" pitchFamily="49" charset="0"/>
              </a:rPr>
              <a:t>, epochs=500)</a:t>
            </a:r>
          </a:p>
          <a:p>
            <a:r>
              <a:rPr lang="en-US" altLang="ko-KR" sz="1600" err="1">
                <a:latin typeface="Consolas" panose="020B0609020204030204" pitchFamily="49" charset="0"/>
              </a:rPr>
              <a:t>minibatch_net.score</a:t>
            </a:r>
            <a:r>
              <a:rPr lang="en-US" altLang="ko-KR" sz="1600">
                <a:latin typeface="Consolas" panose="020B0609020204030204" pitchFamily="49" charset="0"/>
              </a:rPr>
              <a:t>(</a:t>
            </a:r>
            <a:r>
              <a:rPr lang="en-US" altLang="ko-KR" sz="1600" err="1">
                <a:latin typeface="Consolas" panose="020B0609020204030204" pitchFamily="49" charset="0"/>
              </a:rPr>
              <a:t>x_val_scaled</a:t>
            </a:r>
            <a:r>
              <a:rPr lang="en-US" altLang="ko-KR" sz="1600">
                <a:latin typeface="Consolas" panose="020B0609020204030204" pitchFamily="49" charset="0"/>
              </a:rPr>
              <a:t>, </a:t>
            </a:r>
            <a:r>
              <a:rPr lang="en-US" altLang="ko-KR" sz="1600" err="1">
                <a:latin typeface="Consolas" panose="020B0609020204030204" pitchFamily="49" charset="0"/>
              </a:rPr>
              <a:t>y_val</a:t>
            </a:r>
            <a:r>
              <a:rPr lang="en-US" altLang="ko-KR" sz="1600">
                <a:latin typeface="Consolas" panose="020B0609020204030204" pitchFamily="49" charset="0"/>
              </a:rPr>
              <a:t>)</a:t>
            </a:r>
            <a:endParaRPr lang="ko-KR" altLang="en-US" sz="1600">
              <a:latin typeface="Consolas" panose="020B0609020204030204" pitchFamily="49" charset="0"/>
            </a:endParaRPr>
          </a:p>
        </p:txBody>
      </p:sp>
      <p:sp>
        <p:nvSpPr>
          <p:cNvPr id="12" name="TextBox 11">
            <a:extLst>
              <a:ext uri="{FF2B5EF4-FFF2-40B4-BE49-F238E27FC236}">
                <a16:creationId xmlns:a16="http://schemas.microsoft.com/office/drawing/2014/main" id="{4E91CD3C-2E96-442B-8A7B-ED35613807F0}"/>
              </a:ext>
            </a:extLst>
          </p:cNvPr>
          <p:cNvSpPr txBox="1"/>
          <p:nvPr/>
        </p:nvSpPr>
        <p:spPr>
          <a:xfrm>
            <a:off x="431028" y="873391"/>
            <a:ext cx="4547399" cy="369332"/>
          </a:xfrm>
          <a:prstGeom prst="rect">
            <a:avLst/>
          </a:prstGeom>
          <a:noFill/>
        </p:spPr>
        <p:txBody>
          <a:bodyPr wrap="none" rtlCol="0">
            <a:spAutoFit/>
          </a:bodyPr>
          <a:lstStyle/>
          <a:p>
            <a:pPr defTabSz="867583" fontAlgn="base" latinLnBrk="1">
              <a:spcBef>
                <a:spcPct val="0"/>
              </a:spcBef>
              <a:spcAft>
                <a:spcPct val="0"/>
              </a:spcAft>
              <a:defRPr/>
            </a:pPr>
            <a:r>
              <a:rPr kumimoji="1" lang="ko-KR" altLang="en-US" b="1">
                <a:solidFill>
                  <a:srgbClr val="000000"/>
                </a:solidFill>
                <a:latin typeface="+mj-ea"/>
                <a:ea typeface="+mj-ea"/>
              </a:rPr>
              <a:t>미니배치 하강법 적용 </a:t>
            </a:r>
            <a:r>
              <a:rPr kumimoji="1" lang="en-US" altLang="ko-KR" b="1">
                <a:solidFill>
                  <a:srgbClr val="000000"/>
                </a:solidFill>
                <a:latin typeface="+mj-ea"/>
                <a:ea typeface="+mj-ea"/>
              </a:rPr>
              <a:t>( batch_size = 32 )</a:t>
            </a:r>
            <a:endParaRPr kumimoji="1" lang="ko-KR" altLang="en-US" b="1">
              <a:solidFill>
                <a:srgbClr val="000000"/>
              </a:solidFill>
              <a:latin typeface="+mj-ea"/>
              <a:ea typeface="+mj-ea"/>
            </a:endParaRPr>
          </a:p>
        </p:txBody>
      </p:sp>
      <p:sp>
        <p:nvSpPr>
          <p:cNvPr id="9" name="TextBox 8">
            <a:extLst>
              <a:ext uri="{FF2B5EF4-FFF2-40B4-BE49-F238E27FC236}">
                <a16:creationId xmlns:a16="http://schemas.microsoft.com/office/drawing/2014/main" id="{4CC1FA6E-F20F-4E4A-B4B9-C670BE5B589F}"/>
              </a:ext>
            </a:extLst>
          </p:cNvPr>
          <p:cNvSpPr txBox="1"/>
          <p:nvPr/>
        </p:nvSpPr>
        <p:spPr>
          <a:xfrm>
            <a:off x="509391" y="2376300"/>
            <a:ext cx="1765227" cy="296684"/>
          </a:xfrm>
          <a:prstGeom prst="rect">
            <a:avLst/>
          </a:prstGeom>
          <a:noFill/>
        </p:spPr>
        <p:txBody>
          <a:bodyPr wrap="none" rtlCol="0">
            <a:spAutoFit/>
          </a:bodyPr>
          <a:lstStyle/>
          <a:p>
            <a:pPr lvl="0"/>
            <a:r>
              <a:rPr lang="en-US" altLang="ko-KR" sz="1328">
                <a:solidFill>
                  <a:srgbClr val="000000"/>
                </a:solidFill>
                <a:latin typeface="Consolas" panose="020B0609020204030204" pitchFamily="49" charset="0"/>
                <a:ea typeface="고도 M" panose="02000503000000020004" pitchFamily="2" charset="-127"/>
              </a:rPr>
              <a:t>0.978021978021978</a:t>
            </a:r>
            <a:endParaRPr kumimoji="1" lang="ko-KR" altLang="en-US" sz="1328">
              <a:solidFill>
                <a:srgbClr val="000000"/>
              </a:solidFill>
              <a:latin typeface="Consolas" panose="020B0609020204030204" pitchFamily="49" charset="0"/>
              <a:ea typeface="고도 M" panose="02000503000000020004" pitchFamily="2" charset="-127"/>
            </a:endParaRPr>
          </a:p>
        </p:txBody>
      </p:sp>
      <p:sp>
        <p:nvSpPr>
          <p:cNvPr id="11" name="직사각형 10">
            <a:extLst>
              <a:ext uri="{FF2B5EF4-FFF2-40B4-BE49-F238E27FC236}">
                <a16:creationId xmlns:a16="http://schemas.microsoft.com/office/drawing/2014/main" id="{EB878894-6BD9-403F-853B-C10FA7505EEF}"/>
              </a:ext>
            </a:extLst>
          </p:cNvPr>
          <p:cNvSpPr/>
          <p:nvPr/>
        </p:nvSpPr>
        <p:spPr>
          <a:xfrm>
            <a:off x="442225" y="2688220"/>
            <a:ext cx="8194064" cy="1569660"/>
          </a:xfrm>
          <a:prstGeom prst="rect">
            <a:avLst/>
          </a:prstGeom>
          <a:solidFill>
            <a:srgbClr val="E2E2F6"/>
          </a:solidFill>
        </p:spPr>
        <p:txBody>
          <a:bodyPr wrap="square">
            <a:spAutoFit/>
          </a:bodyPr>
          <a:lstStyle/>
          <a:p>
            <a:r>
              <a:rPr lang="en-US" altLang="ko-KR" sz="1600" err="1">
                <a:latin typeface="Consolas" panose="020B0609020204030204" pitchFamily="49" charset="0"/>
              </a:rPr>
              <a:t>plt.plot</a:t>
            </a:r>
            <a:r>
              <a:rPr lang="en-US" altLang="ko-KR" sz="1600">
                <a:latin typeface="Consolas" panose="020B0609020204030204" pitchFamily="49" charset="0"/>
              </a:rPr>
              <a:t>(</a:t>
            </a:r>
            <a:r>
              <a:rPr lang="en-US" altLang="ko-KR" sz="1600" err="1">
                <a:latin typeface="Consolas" panose="020B0609020204030204" pitchFamily="49" charset="0"/>
              </a:rPr>
              <a:t>minibatch_net.losses</a:t>
            </a:r>
            <a:r>
              <a:rPr lang="en-US" altLang="ko-KR" sz="1600">
                <a:latin typeface="Consolas" panose="020B0609020204030204" pitchFamily="49" charset="0"/>
              </a:rPr>
              <a:t>)</a:t>
            </a:r>
          </a:p>
          <a:p>
            <a:r>
              <a:rPr lang="en-US" altLang="ko-KR" sz="1600" err="1">
                <a:latin typeface="Consolas" panose="020B0609020204030204" pitchFamily="49" charset="0"/>
              </a:rPr>
              <a:t>plt.plot</a:t>
            </a:r>
            <a:r>
              <a:rPr lang="en-US" altLang="ko-KR" sz="1600">
                <a:latin typeface="Consolas" panose="020B0609020204030204" pitchFamily="49" charset="0"/>
              </a:rPr>
              <a:t>(</a:t>
            </a:r>
            <a:r>
              <a:rPr lang="en-US" altLang="ko-KR" sz="1600" err="1">
                <a:latin typeface="Consolas" panose="020B0609020204030204" pitchFamily="49" charset="0"/>
              </a:rPr>
              <a:t>minibatch_net.val_losses</a:t>
            </a:r>
            <a:r>
              <a:rPr lang="en-US" altLang="ko-KR" sz="1600">
                <a:latin typeface="Consolas" panose="020B0609020204030204" pitchFamily="49" charset="0"/>
              </a:rPr>
              <a:t>)</a:t>
            </a:r>
          </a:p>
          <a:p>
            <a:r>
              <a:rPr lang="en-US" altLang="ko-KR" sz="1600" err="1">
                <a:latin typeface="Consolas" panose="020B0609020204030204" pitchFamily="49" charset="0"/>
              </a:rPr>
              <a:t>plt.ylabel</a:t>
            </a:r>
            <a:r>
              <a:rPr lang="en-US" altLang="ko-KR" sz="1600">
                <a:latin typeface="Consolas" panose="020B0609020204030204" pitchFamily="49" charset="0"/>
              </a:rPr>
              <a:t>('loss')</a:t>
            </a:r>
          </a:p>
          <a:p>
            <a:r>
              <a:rPr lang="en-US" altLang="ko-KR" sz="1600" err="1">
                <a:latin typeface="Consolas" panose="020B0609020204030204" pitchFamily="49" charset="0"/>
              </a:rPr>
              <a:t>plt.xlabel</a:t>
            </a:r>
            <a:r>
              <a:rPr lang="en-US" altLang="ko-KR" sz="1600">
                <a:latin typeface="Consolas" panose="020B0609020204030204" pitchFamily="49" charset="0"/>
              </a:rPr>
              <a:t>('iteration')</a:t>
            </a:r>
          </a:p>
          <a:p>
            <a:r>
              <a:rPr lang="en-US" altLang="ko-KR" sz="1600" err="1">
                <a:latin typeface="Consolas" panose="020B0609020204030204" pitchFamily="49" charset="0"/>
              </a:rPr>
              <a:t>plt.legend</a:t>
            </a:r>
            <a:r>
              <a:rPr lang="en-US" altLang="ko-KR" sz="1600">
                <a:latin typeface="Consolas" panose="020B0609020204030204" pitchFamily="49" charset="0"/>
              </a:rPr>
              <a:t>(['</a:t>
            </a:r>
            <a:r>
              <a:rPr lang="en-US" altLang="ko-KR" sz="1600" err="1">
                <a:latin typeface="Consolas" panose="020B0609020204030204" pitchFamily="49" charset="0"/>
              </a:rPr>
              <a:t>train_loss</a:t>
            </a:r>
            <a:r>
              <a:rPr lang="en-US" altLang="ko-KR" sz="1600">
                <a:latin typeface="Consolas" panose="020B0609020204030204" pitchFamily="49" charset="0"/>
              </a:rPr>
              <a:t>', '</a:t>
            </a:r>
            <a:r>
              <a:rPr lang="en-US" altLang="ko-KR" sz="1600" err="1">
                <a:latin typeface="Consolas" panose="020B0609020204030204" pitchFamily="49" charset="0"/>
              </a:rPr>
              <a:t>val_loss</a:t>
            </a:r>
            <a:r>
              <a:rPr lang="en-US" altLang="ko-KR" sz="1600">
                <a:latin typeface="Consolas" panose="020B0609020204030204" pitchFamily="49" charset="0"/>
              </a:rPr>
              <a:t>'])</a:t>
            </a:r>
          </a:p>
          <a:p>
            <a:r>
              <a:rPr lang="en-US" altLang="ko-KR" sz="1600" err="1">
                <a:latin typeface="Consolas" panose="020B0609020204030204" pitchFamily="49" charset="0"/>
              </a:rPr>
              <a:t>plt.show</a:t>
            </a:r>
            <a:r>
              <a:rPr lang="en-US" altLang="ko-KR" sz="1600">
                <a:latin typeface="Consolas" panose="020B0609020204030204" pitchFamily="49" charset="0"/>
              </a:rPr>
              <a:t>()</a:t>
            </a:r>
            <a:endParaRPr lang="ko-KR" altLang="en-US" sz="1600">
              <a:latin typeface="Consolas" panose="020B0609020204030204" pitchFamily="49" charset="0"/>
            </a:endParaRPr>
          </a:p>
        </p:txBody>
      </p:sp>
      <p:pic>
        <p:nvPicPr>
          <p:cNvPr id="59395" name="Picture 3">
            <a:extLst>
              <a:ext uri="{FF2B5EF4-FFF2-40B4-BE49-F238E27FC236}">
                <a16:creationId xmlns:a16="http://schemas.microsoft.com/office/drawing/2014/main" id="{64F9AF06-69B4-4254-8938-5A35D9E287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2266" y="4354427"/>
            <a:ext cx="3488262" cy="2367680"/>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A948E1AD-6E8B-40D9-AC80-A72C5D296511}"/>
              </a:ext>
            </a:extLst>
          </p:cNvPr>
          <p:cNvSpPr>
            <a:spLocks noGrp="1"/>
          </p:cNvSpPr>
          <p:nvPr>
            <p:ph type="body" sz="quarter" idx="19"/>
          </p:nvPr>
        </p:nvSpPr>
        <p:spPr/>
        <p:txBody>
          <a:bodyPr/>
          <a:lstStyle/>
          <a:p>
            <a:r>
              <a:rPr lang="ko-KR" altLang="en-US"/>
              <a:t>미니배치 경사 하강법</a:t>
            </a:r>
          </a:p>
        </p:txBody>
      </p:sp>
      <p:sp>
        <p:nvSpPr>
          <p:cNvPr id="4" name="텍스트 개체 틀 6">
            <a:extLst>
              <a:ext uri="{FF2B5EF4-FFF2-40B4-BE49-F238E27FC236}">
                <a16:creationId xmlns:a16="http://schemas.microsoft.com/office/drawing/2014/main" id="{4EF034B1-C2F7-494A-B8CF-56EDEE83242F}"/>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932292080"/>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9">
            <a:extLst>
              <a:ext uri="{FF2B5EF4-FFF2-40B4-BE49-F238E27FC236}">
                <a16:creationId xmlns:a16="http://schemas.microsoft.com/office/drawing/2014/main" id="{B81D33A0-25C1-4546-916C-F16A9893E2B8}"/>
              </a:ext>
            </a:extLst>
          </p:cNvPr>
          <p:cNvSpPr/>
          <p:nvPr/>
        </p:nvSpPr>
        <p:spPr>
          <a:xfrm>
            <a:off x="418359" y="1342006"/>
            <a:ext cx="8194064" cy="1077218"/>
          </a:xfrm>
          <a:prstGeom prst="rect">
            <a:avLst/>
          </a:prstGeom>
          <a:solidFill>
            <a:srgbClr val="E2E2F6"/>
          </a:solidFill>
        </p:spPr>
        <p:txBody>
          <a:bodyPr wrap="square">
            <a:spAutoFit/>
          </a:bodyPr>
          <a:lstStyle/>
          <a:p>
            <a:r>
              <a:rPr lang="en-US" altLang="ko-KR" sz="1600" err="1">
                <a:latin typeface="Consolas" panose="020B0609020204030204" pitchFamily="49" charset="0"/>
              </a:rPr>
              <a:t>minibatch_net</a:t>
            </a:r>
            <a:r>
              <a:rPr lang="en-US" altLang="ko-KR" sz="1600">
                <a:latin typeface="Consolas" panose="020B0609020204030204" pitchFamily="49" charset="0"/>
              </a:rPr>
              <a:t> = </a:t>
            </a:r>
            <a:r>
              <a:rPr lang="en-US" altLang="ko-KR" sz="1600" err="1">
                <a:latin typeface="Consolas" panose="020B0609020204030204" pitchFamily="49" charset="0"/>
              </a:rPr>
              <a:t>MinibatchNetwork</a:t>
            </a:r>
            <a:r>
              <a:rPr lang="en-US" altLang="ko-KR" sz="1600">
                <a:latin typeface="Consolas" panose="020B0609020204030204" pitchFamily="49" charset="0"/>
              </a:rPr>
              <a:t>(l2=0.01, </a:t>
            </a:r>
            <a:r>
              <a:rPr lang="en-US" altLang="ko-KR" sz="1600" err="1">
                <a:latin typeface="Consolas" panose="020B0609020204030204" pitchFamily="49" charset="0"/>
              </a:rPr>
              <a:t>batch_size</a:t>
            </a:r>
            <a:r>
              <a:rPr lang="en-US" altLang="ko-KR" sz="1600">
                <a:latin typeface="Consolas" panose="020B0609020204030204" pitchFamily="49" charset="0"/>
              </a:rPr>
              <a:t>=128)</a:t>
            </a:r>
          </a:p>
          <a:p>
            <a:r>
              <a:rPr lang="en-US" altLang="ko-KR" sz="1600" err="1">
                <a:latin typeface="Consolas" panose="020B0609020204030204" pitchFamily="49" charset="0"/>
              </a:rPr>
              <a:t>minibatch_net.fit</a:t>
            </a:r>
            <a:r>
              <a:rPr lang="en-US" altLang="ko-KR" sz="1600">
                <a:latin typeface="Consolas" panose="020B0609020204030204" pitchFamily="49" charset="0"/>
              </a:rPr>
              <a:t>(</a:t>
            </a:r>
            <a:r>
              <a:rPr lang="en-US" altLang="ko-KR" sz="1600" err="1">
                <a:latin typeface="Consolas" panose="020B0609020204030204" pitchFamily="49" charset="0"/>
              </a:rPr>
              <a:t>x_train_scaled</a:t>
            </a:r>
            <a:r>
              <a:rPr lang="en-US" altLang="ko-KR" sz="1600">
                <a:latin typeface="Consolas" panose="020B0609020204030204" pitchFamily="49" charset="0"/>
              </a:rPr>
              <a:t>, </a:t>
            </a:r>
            <a:r>
              <a:rPr lang="en-US" altLang="ko-KR" sz="1600" err="1">
                <a:latin typeface="Consolas" panose="020B0609020204030204" pitchFamily="49" charset="0"/>
              </a:rPr>
              <a:t>y_train</a:t>
            </a:r>
            <a:r>
              <a:rPr lang="en-US" altLang="ko-KR" sz="1600">
                <a:latin typeface="Consolas" panose="020B0609020204030204" pitchFamily="49" charset="0"/>
              </a:rPr>
              <a:t>, </a:t>
            </a:r>
          </a:p>
          <a:p>
            <a:r>
              <a:rPr lang="en-US" altLang="ko-KR" sz="1600">
                <a:latin typeface="Consolas" panose="020B0609020204030204" pitchFamily="49" charset="0"/>
              </a:rPr>
              <a:t>                  </a:t>
            </a:r>
            <a:r>
              <a:rPr lang="en-US" altLang="ko-KR" sz="1600" err="1">
                <a:latin typeface="Consolas" panose="020B0609020204030204" pitchFamily="49" charset="0"/>
              </a:rPr>
              <a:t>x_val</a:t>
            </a:r>
            <a:r>
              <a:rPr lang="en-US" altLang="ko-KR" sz="1600">
                <a:latin typeface="Consolas" panose="020B0609020204030204" pitchFamily="49" charset="0"/>
              </a:rPr>
              <a:t>=</a:t>
            </a:r>
            <a:r>
              <a:rPr lang="en-US" altLang="ko-KR" sz="1600" err="1">
                <a:latin typeface="Consolas" panose="020B0609020204030204" pitchFamily="49" charset="0"/>
              </a:rPr>
              <a:t>x_val_scaled</a:t>
            </a:r>
            <a:r>
              <a:rPr lang="en-US" altLang="ko-KR" sz="1600">
                <a:latin typeface="Consolas" panose="020B0609020204030204" pitchFamily="49" charset="0"/>
              </a:rPr>
              <a:t>, </a:t>
            </a:r>
            <a:r>
              <a:rPr lang="en-US" altLang="ko-KR" sz="1600" err="1">
                <a:latin typeface="Consolas" panose="020B0609020204030204" pitchFamily="49" charset="0"/>
              </a:rPr>
              <a:t>y_val</a:t>
            </a:r>
            <a:r>
              <a:rPr lang="en-US" altLang="ko-KR" sz="1600">
                <a:latin typeface="Consolas" panose="020B0609020204030204" pitchFamily="49" charset="0"/>
              </a:rPr>
              <a:t>=</a:t>
            </a:r>
            <a:r>
              <a:rPr lang="en-US" altLang="ko-KR" sz="1600" err="1">
                <a:latin typeface="Consolas" panose="020B0609020204030204" pitchFamily="49" charset="0"/>
              </a:rPr>
              <a:t>y_val</a:t>
            </a:r>
            <a:r>
              <a:rPr lang="en-US" altLang="ko-KR" sz="1600">
                <a:latin typeface="Consolas" panose="020B0609020204030204" pitchFamily="49" charset="0"/>
              </a:rPr>
              <a:t>, epochs=500)</a:t>
            </a:r>
          </a:p>
          <a:p>
            <a:r>
              <a:rPr lang="en-US" altLang="ko-KR" sz="1600" err="1">
                <a:latin typeface="Consolas" panose="020B0609020204030204" pitchFamily="49" charset="0"/>
              </a:rPr>
              <a:t>minibatch_net.score</a:t>
            </a:r>
            <a:r>
              <a:rPr lang="en-US" altLang="ko-KR" sz="1600">
                <a:latin typeface="Consolas" panose="020B0609020204030204" pitchFamily="49" charset="0"/>
              </a:rPr>
              <a:t>(</a:t>
            </a:r>
            <a:r>
              <a:rPr lang="en-US" altLang="ko-KR" sz="1600" err="1">
                <a:latin typeface="Consolas" panose="020B0609020204030204" pitchFamily="49" charset="0"/>
              </a:rPr>
              <a:t>x_val_scaled</a:t>
            </a:r>
            <a:r>
              <a:rPr lang="en-US" altLang="ko-KR" sz="1600">
                <a:latin typeface="Consolas" panose="020B0609020204030204" pitchFamily="49" charset="0"/>
              </a:rPr>
              <a:t>, </a:t>
            </a:r>
            <a:r>
              <a:rPr lang="en-US" altLang="ko-KR" sz="1600" err="1">
                <a:latin typeface="Consolas" panose="020B0609020204030204" pitchFamily="49" charset="0"/>
              </a:rPr>
              <a:t>y_val</a:t>
            </a:r>
            <a:r>
              <a:rPr lang="en-US" altLang="ko-KR" sz="1600">
                <a:latin typeface="Consolas" panose="020B0609020204030204" pitchFamily="49" charset="0"/>
              </a:rPr>
              <a:t>)</a:t>
            </a:r>
            <a:endParaRPr lang="ko-KR" altLang="en-US" sz="1600">
              <a:latin typeface="Consolas" panose="020B0609020204030204" pitchFamily="49" charset="0"/>
            </a:endParaRPr>
          </a:p>
        </p:txBody>
      </p:sp>
      <p:sp>
        <p:nvSpPr>
          <p:cNvPr id="9" name="TextBox 8">
            <a:extLst>
              <a:ext uri="{FF2B5EF4-FFF2-40B4-BE49-F238E27FC236}">
                <a16:creationId xmlns:a16="http://schemas.microsoft.com/office/drawing/2014/main" id="{4CC1FA6E-F20F-4E4A-B4B9-C670BE5B589F}"/>
              </a:ext>
            </a:extLst>
          </p:cNvPr>
          <p:cNvSpPr txBox="1"/>
          <p:nvPr/>
        </p:nvSpPr>
        <p:spPr>
          <a:xfrm>
            <a:off x="446832" y="2419224"/>
            <a:ext cx="1765227" cy="296684"/>
          </a:xfrm>
          <a:prstGeom prst="rect">
            <a:avLst/>
          </a:prstGeom>
          <a:noFill/>
        </p:spPr>
        <p:txBody>
          <a:bodyPr wrap="none" rtlCol="0">
            <a:spAutoFit/>
          </a:bodyPr>
          <a:lstStyle/>
          <a:p>
            <a:pPr lvl="0"/>
            <a:r>
              <a:rPr lang="en-US" altLang="ko-KR" sz="1328">
                <a:solidFill>
                  <a:srgbClr val="000000"/>
                </a:solidFill>
                <a:latin typeface="Consolas" panose="020B0609020204030204" pitchFamily="49" charset="0"/>
                <a:ea typeface="고도 M" panose="02000503000000020004" pitchFamily="2" charset="-127"/>
              </a:rPr>
              <a:t>0.978021978021978</a:t>
            </a:r>
            <a:endParaRPr kumimoji="1" lang="ko-KR" altLang="en-US" sz="1328">
              <a:solidFill>
                <a:srgbClr val="000000"/>
              </a:solidFill>
              <a:latin typeface="Consolas" panose="020B0609020204030204" pitchFamily="49" charset="0"/>
              <a:ea typeface="고도 M" panose="02000503000000020004" pitchFamily="2" charset="-127"/>
            </a:endParaRPr>
          </a:p>
        </p:txBody>
      </p:sp>
      <p:sp>
        <p:nvSpPr>
          <p:cNvPr id="11" name="직사각형 10">
            <a:extLst>
              <a:ext uri="{FF2B5EF4-FFF2-40B4-BE49-F238E27FC236}">
                <a16:creationId xmlns:a16="http://schemas.microsoft.com/office/drawing/2014/main" id="{EB878894-6BD9-403F-853B-C10FA7505EEF}"/>
              </a:ext>
            </a:extLst>
          </p:cNvPr>
          <p:cNvSpPr/>
          <p:nvPr/>
        </p:nvSpPr>
        <p:spPr>
          <a:xfrm>
            <a:off x="427938" y="2816427"/>
            <a:ext cx="8194064" cy="1569660"/>
          </a:xfrm>
          <a:prstGeom prst="rect">
            <a:avLst/>
          </a:prstGeom>
          <a:solidFill>
            <a:srgbClr val="E2E2F6"/>
          </a:solidFill>
        </p:spPr>
        <p:txBody>
          <a:bodyPr wrap="square">
            <a:spAutoFit/>
          </a:bodyPr>
          <a:lstStyle/>
          <a:p>
            <a:r>
              <a:rPr lang="en-US" altLang="ko-KR" sz="1600" err="1">
                <a:latin typeface="Consolas" panose="020B0609020204030204" pitchFamily="49" charset="0"/>
              </a:rPr>
              <a:t>plt.plot</a:t>
            </a:r>
            <a:r>
              <a:rPr lang="en-US" altLang="ko-KR" sz="1600">
                <a:latin typeface="Consolas" panose="020B0609020204030204" pitchFamily="49" charset="0"/>
              </a:rPr>
              <a:t>(</a:t>
            </a:r>
            <a:r>
              <a:rPr lang="en-US" altLang="ko-KR" sz="1600" err="1">
                <a:latin typeface="Consolas" panose="020B0609020204030204" pitchFamily="49" charset="0"/>
              </a:rPr>
              <a:t>minibatch_net.losses</a:t>
            </a:r>
            <a:r>
              <a:rPr lang="en-US" altLang="ko-KR" sz="1600">
                <a:latin typeface="Consolas" panose="020B0609020204030204" pitchFamily="49" charset="0"/>
              </a:rPr>
              <a:t>)</a:t>
            </a:r>
          </a:p>
          <a:p>
            <a:r>
              <a:rPr lang="en-US" altLang="ko-KR" sz="1600" err="1">
                <a:latin typeface="Consolas" panose="020B0609020204030204" pitchFamily="49" charset="0"/>
              </a:rPr>
              <a:t>plt.plot</a:t>
            </a:r>
            <a:r>
              <a:rPr lang="en-US" altLang="ko-KR" sz="1600">
                <a:latin typeface="Consolas" panose="020B0609020204030204" pitchFamily="49" charset="0"/>
              </a:rPr>
              <a:t>(</a:t>
            </a:r>
            <a:r>
              <a:rPr lang="en-US" altLang="ko-KR" sz="1600" err="1">
                <a:latin typeface="Consolas" panose="020B0609020204030204" pitchFamily="49" charset="0"/>
              </a:rPr>
              <a:t>minibatch_net.val_losses</a:t>
            </a:r>
            <a:r>
              <a:rPr lang="en-US" altLang="ko-KR" sz="1600">
                <a:latin typeface="Consolas" panose="020B0609020204030204" pitchFamily="49" charset="0"/>
              </a:rPr>
              <a:t>)</a:t>
            </a:r>
          </a:p>
          <a:p>
            <a:r>
              <a:rPr lang="en-US" altLang="ko-KR" sz="1600" err="1">
                <a:latin typeface="Consolas" panose="020B0609020204030204" pitchFamily="49" charset="0"/>
              </a:rPr>
              <a:t>plt.ylabel</a:t>
            </a:r>
            <a:r>
              <a:rPr lang="en-US" altLang="ko-KR" sz="1600">
                <a:latin typeface="Consolas" panose="020B0609020204030204" pitchFamily="49" charset="0"/>
              </a:rPr>
              <a:t>('loss')</a:t>
            </a:r>
          </a:p>
          <a:p>
            <a:r>
              <a:rPr lang="en-US" altLang="ko-KR" sz="1600" err="1">
                <a:latin typeface="Consolas" panose="020B0609020204030204" pitchFamily="49" charset="0"/>
              </a:rPr>
              <a:t>plt.xlabel</a:t>
            </a:r>
            <a:r>
              <a:rPr lang="en-US" altLang="ko-KR" sz="1600">
                <a:latin typeface="Consolas" panose="020B0609020204030204" pitchFamily="49" charset="0"/>
              </a:rPr>
              <a:t>('iteration')</a:t>
            </a:r>
          </a:p>
          <a:p>
            <a:r>
              <a:rPr lang="en-US" altLang="ko-KR" sz="1600" err="1">
                <a:latin typeface="Consolas" panose="020B0609020204030204" pitchFamily="49" charset="0"/>
              </a:rPr>
              <a:t>plt.legend</a:t>
            </a:r>
            <a:r>
              <a:rPr lang="en-US" altLang="ko-KR" sz="1600">
                <a:latin typeface="Consolas" panose="020B0609020204030204" pitchFamily="49" charset="0"/>
              </a:rPr>
              <a:t>(['</a:t>
            </a:r>
            <a:r>
              <a:rPr lang="en-US" altLang="ko-KR" sz="1600" err="1">
                <a:latin typeface="Consolas" panose="020B0609020204030204" pitchFamily="49" charset="0"/>
              </a:rPr>
              <a:t>train_loss</a:t>
            </a:r>
            <a:r>
              <a:rPr lang="en-US" altLang="ko-KR" sz="1600">
                <a:latin typeface="Consolas" panose="020B0609020204030204" pitchFamily="49" charset="0"/>
              </a:rPr>
              <a:t>', '</a:t>
            </a:r>
            <a:r>
              <a:rPr lang="en-US" altLang="ko-KR" sz="1600" err="1">
                <a:latin typeface="Consolas" panose="020B0609020204030204" pitchFamily="49" charset="0"/>
              </a:rPr>
              <a:t>val_loss</a:t>
            </a:r>
            <a:r>
              <a:rPr lang="en-US" altLang="ko-KR" sz="1600">
                <a:latin typeface="Consolas" panose="020B0609020204030204" pitchFamily="49" charset="0"/>
              </a:rPr>
              <a:t>'])</a:t>
            </a:r>
          </a:p>
          <a:p>
            <a:r>
              <a:rPr lang="en-US" altLang="ko-KR" sz="1600" err="1">
                <a:latin typeface="Consolas" panose="020B0609020204030204" pitchFamily="49" charset="0"/>
              </a:rPr>
              <a:t>plt.show</a:t>
            </a:r>
            <a:r>
              <a:rPr lang="en-US" altLang="ko-KR" sz="1600">
                <a:latin typeface="Consolas" panose="020B0609020204030204" pitchFamily="49" charset="0"/>
              </a:rPr>
              <a:t>()</a:t>
            </a:r>
            <a:endParaRPr lang="ko-KR" altLang="en-US" sz="1600">
              <a:latin typeface="Consolas" panose="020B0609020204030204" pitchFamily="49" charset="0"/>
            </a:endParaRPr>
          </a:p>
        </p:txBody>
      </p:sp>
      <p:pic>
        <p:nvPicPr>
          <p:cNvPr id="63490" name="Picture 2">
            <a:extLst>
              <a:ext uri="{FF2B5EF4-FFF2-40B4-BE49-F238E27FC236}">
                <a16:creationId xmlns:a16="http://schemas.microsoft.com/office/drawing/2014/main" id="{9A49C9B2-0E9B-4F19-9549-831E8A4097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96530" y="4486606"/>
            <a:ext cx="3488262" cy="2367680"/>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3BDAA54E-966E-4559-842D-053D9B7CA5EF}"/>
              </a:ext>
            </a:extLst>
          </p:cNvPr>
          <p:cNvSpPr>
            <a:spLocks noGrp="1"/>
          </p:cNvSpPr>
          <p:nvPr>
            <p:ph type="body" sz="quarter" idx="19"/>
          </p:nvPr>
        </p:nvSpPr>
        <p:spPr/>
        <p:txBody>
          <a:bodyPr/>
          <a:lstStyle/>
          <a:p>
            <a:r>
              <a:rPr lang="ko-KR" altLang="en-US"/>
              <a:t>미니배치 경사 하강법</a:t>
            </a:r>
          </a:p>
        </p:txBody>
      </p:sp>
      <p:sp>
        <p:nvSpPr>
          <p:cNvPr id="4" name="텍스트 개체 틀 6">
            <a:extLst>
              <a:ext uri="{FF2B5EF4-FFF2-40B4-BE49-F238E27FC236}">
                <a16:creationId xmlns:a16="http://schemas.microsoft.com/office/drawing/2014/main" id="{024C6218-D86F-4264-875A-C4AD2189FE43}"/>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5" name="TextBox 4">
            <a:extLst>
              <a:ext uri="{FF2B5EF4-FFF2-40B4-BE49-F238E27FC236}">
                <a16:creationId xmlns:a16="http://schemas.microsoft.com/office/drawing/2014/main" id="{9C334934-4EA1-4423-9682-141A381EFB60}"/>
              </a:ext>
            </a:extLst>
          </p:cNvPr>
          <p:cNvSpPr txBox="1"/>
          <p:nvPr/>
        </p:nvSpPr>
        <p:spPr>
          <a:xfrm>
            <a:off x="431028" y="873391"/>
            <a:ext cx="4680448" cy="369332"/>
          </a:xfrm>
          <a:prstGeom prst="rect">
            <a:avLst/>
          </a:prstGeom>
          <a:noFill/>
        </p:spPr>
        <p:txBody>
          <a:bodyPr wrap="none" rtlCol="0">
            <a:spAutoFit/>
          </a:bodyPr>
          <a:lstStyle/>
          <a:p>
            <a:pPr defTabSz="867583" fontAlgn="base" latinLnBrk="1">
              <a:spcBef>
                <a:spcPct val="0"/>
              </a:spcBef>
              <a:spcAft>
                <a:spcPct val="0"/>
              </a:spcAft>
              <a:defRPr/>
            </a:pPr>
            <a:r>
              <a:rPr kumimoji="1" lang="ko-KR" altLang="en-US" b="1">
                <a:solidFill>
                  <a:srgbClr val="000000"/>
                </a:solidFill>
                <a:latin typeface="+mj-ea"/>
                <a:ea typeface="+mj-ea"/>
              </a:rPr>
              <a:t>미니배치 하강법 적용 </a:t>
            </a:r>
            <a:r>
              <a:rPr kumimoji="1" lang="en-US" altLang="ko-KR" b="1">
                <a:solidFill>
                  <a:srgbClr val="000000"/>
                </a:solidFill>
                <a:latin typeface="+mj-ea"/>
                <a:ea typeface="+mj-ea"/>
              </a:rPr>
              <a:t>( batch_size = 128 )</a:t>
            </a:r>
            <a:endParaRPr kumimoji="1" lang="ko-KR" altLang="en-US" b="1">
              <a:solidFill>
                <a:srgbClr val="000000"/>
              </a:solidFill>
              <a:latin typeface="+mj-ea"/>
              <a:ea typeface="+mj-ea"/>
            </a:endParaRPr>
          </a:p>
        </p:txBody>
      </p:sp>
    </p:spTree>
    <p:extLst>
      <p:ext uri="{BB962C8B-B14F-4D97-AF65-F5344CB8AC3E}">
        <p14:creationId xmlns:p14="http://schemas.microsoft.com/office/powerpoint/2010/main" val="16700292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6271" y="255527"/>
            <a:ext cx="4432623" cy="3810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7078" bIns="17078"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defTabSz="894695" fontAlgn="base" latinLnBrk="1">
              <a:spcBef>
                <a:spcPct val="0"/>
              </a:spcBef>
              <a:spcAft>
                <a:spcPct val="0"/>
              </a:spcAft>
              <a:defRPr/>
            </a:pPr>
            <a:endParaRPr lang="ko-KR" altLang="en-US" sz="1898" b="1">
              <a:solidFill>
                <a:srgbClr val="000000"/>
              </a:solidFill>
              <a:ea typeface="-2002" pitchFamily="18" charset="-127"/>
            </a:endParaRPr>
          </a:p>
        </p:txBody>
      </p:sp>
      <p:grpSp>
        <p:nvGrpSpPr>
          <p:cNvPr id="3" name="그룹 2">
            <a:extLst>
              <a:ext uri="{FF2B5EF4-FFF2-40B4-BE49-F238E27FC236}">
                <a16:creationId xmlns:a16="http://schemas.microsoft.com/office/drawing/2014/main" id="{E39225B1-2CCF-46A2-BD18-F2A11DD72F33}"/>
              </a:ext>
            </a:extLst>
          </p:cNvPr>
          <p:cNvGrpSpPr/>
          <p:nvPr/>
        </p:nvGrpSpPr>
        <p:grpSpPr>
          <a:xfrm>
            <a:off x="461941" y="1582998"/>
            <a:ext cx="9102757" cy="4539032"/>
            <a:chOff x="574158" y="815909"/>
            <a:chExt cx="10694627" cy="5332808"/>
          </a:xfrm>
        </p:grpSpPr>
        <p:sp>
          <p:nvSpPr>
            <p:cNvPr id="5" name="TextBox 4">
              <a:extLst>
                <a:ext uri="{FF2B5EF4-FFF2-40B4-BE49-F238E27FC236}">
                  <a16:creationId xmlns:a16="http://schemas.microsoft.com/office/drawing/2014/main" id="{81699130-31A5-46D0-8C54-2F594E79A1F3}"/>
                </a:ext>
              </a:extLst>
            </p:cNvPr>
            <p:cNvSpPr txBox="1"/>
            <p:nvPr/>
          </p:nvSpPr>
          <p:spPr>
            <a:xfrm>
              <a:off x="574158" y="815909"/>
              <a:ext cx="5294349" cy="417272"/>
            </a:xfrm>
            <a:prstGeom prst="rect">
              <a:avLst/>
            </a:prstGeom>
            <a:noFill/>
          </p:spPr>
          <p:txBody>
            <a:bodyPr wrap="none" rtlCol="0">
              <a:spAutoFit/>
            </a:bodyPr>
            <a:lstStyle/>
            <a:p>
              <a:r>
                <a:rPr lang="en-US" altLang="ko-KR" sz="1708">
                  <a:hlinkClick r:id="rId3"/>
                </a:rPr>
                <a:t>https://www.anaconda.com/products/individual</a:t>
              </a:r>
              <a:endParaRPr lang="ko-KR" altLang="en-US" sz="1708"/>
            </a:p>
          </p:txBody>
        </p:sp>
        <p:pic>
          <p:nvPicPr>
            <p:cNvPr id="6" name="그림 5">
              <a:extLst>
                <a:ext uri="{FF2B5EF4-FFF2-40B4-BE49-F238E27FC236}">
                  <a16:creationId xmlns:a16="http://schemas.microsoft.com/office/drawing/2014/main" id="{BA08F4F3-54A0-4E87-A39C-4057BBD3F66F}"/>
                </a:ext>
              </a:extLst>
            </p:cNvPr>
            <p:cNvPicPr>
              <a:picLocks noChangeAspect="1"/>
            </p:cNvPicPr>
            <p:nvPr/>
          </p:nvPicPr>
          <p:blipFill>
            <a:blip r:embed="rId4"/>
            <a:stretch>
              <a:fillRect/>
            </a:stretch>
          </p:blipFill>
          <p:spPr>
            <a:xfrm>
              <a:off x="574158" y="1498555"/>
              <a:ext cx="5449055" cy="4650162"/>
            </a:xfrm>
            <a:prstGeom prst="rect">
              <a:avLst/>
            </a:prstGeom>
          </p:spPr>
        </p:pic>
        <p:pic>
          <p:nvPicPr>
            <p:cNvPr id="7" name="그림 6">
              <a:extLst>
                <a:ext uri="{FF2B5EF4-FFF2-40B4-BE49-F238E27FC236}">
                  <a16:creationId xmlns:a16="http://schemas.microsoft.com/office/drawing/2014/main" id="{8B4E4144-1BEC-486F-AE55-D79A989D6B5E}"/>
                </a:ext>
              </a:extLst>
            </p:cNvPr>
            <p:cNvPicPr>
              <a:picLocks noChangeAspect="1"/>
            </p:cNvPicPr>
            <p:nvPr/>
          </p:nvPicPr>
          <p:blipFill>
            <a:blip r:embed="rId5"/>
            <a:stretch>
              <a:fillRect/>
            </a:stretch>
          </p:blipFill>
          <p:spPr>
            <a:xfrm>
              <a:off x="7504951" y="1588103"/>
              <a:ext cx="3763834" cy="4560613"/>
            </a:xfrm>
            <a:prstGeom prst="rect">
              <a:avLst/>
            </a:prstGeom>
          </p:spPr>
        </p:pic>
        <p:sp>
          <p:nvSpPr>
            <p:cNvPr id="8" name="직사각형 7">
              <a:extLst>
                <a:ext uri="{FF2B5EF4-FFF2-40B4-BE49-F238E27FC236}">
                  <a16:creationId xmlns:a16="http://schemas.microsoft.com/office/drawing/2014/main" id="{33A59501-19EB-4873-BE96-DF12C9065D15}"/>
                </a:ext>
              </a:extLst>
            </p:cNvPr>
            <p:cNvSpPr/>
            <p:nvPr/>
          </p:nvSpPr>
          <p:spPr>
            <a:xfrm>
              <a:off x="574158" y="5640404"/>
              <a:ext cx="1302768" cy="50831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p>
          </p:txBody>
        </p:sp>
        <p:sp>
          <p:nvSpPr>
            <p:cNvPr id="9" name="직사각형 8">
              <a:extLst>
                <a:ext uri="{FF2B5EF4-FFF2-40B4-BE49-F238E27FC236}">
                  <a16:creationId xmlns:a16="http://schemas.microsoft.com/office/drawing/2014/main" id="{F8A57A40-C274-48CC-90F4-702AB8045653}"/>
                </a:ext>
              </a:extLst>
            </p:cNvPr>
            <p:cNvSpPr/>
            <p:nvPr/>
          </p:nvSpPr>
          <p:spPr>
            <a:xfrm>
              <a:off x="7504950" y="3022332"/>
              <a:ext cx="3763833" cy="50831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p>
          </p:txBody>
        </p:sp>
      </p:grpSp>
      <p:sp>
        <p:nvSpPr>
          <p:cNvPr id="11" name="Rectangle 10">
            <a:extLst>
              <a:ext uri="{FF2B5EF4-FFF2-40B4-BE49-F238E27FC236}">
                <a16:creationId xmlns:a16="http://schemas.microsoft.com/office/drawing/2014/main" id="{19DD9444-46AF-491C-A643-2C4E33FAF4BC}"/>
              </a:ext>
            </a:extLst>
          </p:cNvPr>
          <p:cNvSpPr>
            <a:spLocks noChangeArrowheads="1"/>
          </p:cNvSpPr>
          <p:nvPr/>
        </p:nvSpPr>
        <p:spPr bwMode="auto">
          <a:xfrm>
            <a:off x="342308" y="1010403"/>
            <a:ext cx="4432623" cy="3810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7078" bIns="17078"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defTabSz="894695" fontAlgn="base" latinLnBrk="1">
              <a:spcBef>
                <a:spcPct val="0"/>
              </a:spcBef>
              <a:spcAft>
                <a:spcPct val="0"/>
              </a:spcAft>
              <a:defRPr/>
            </a:pPr>
            <a:endParaRPr lang="ko-KR" altLang="en-US" sz="1708" b="1">
              <a:solidFill>
                <a:srgbClr val="000000"/>
              </a:solidFill>
              <a:latin typeface="고도 M" panose="02000503000000020004" pitchFamily="2" charset="-127"/>
              <a:ea typeface="고도 M" panose="02000503000000020004" pitchFamily="2" charset="-127"/>
            </a:endParaRPr>
          </a:p>
        </p:txBody>
      </p:sp>
      <p:sp>
        <p:nvSpPr>
          <p:cNvPr id="2" name="텍스트 개체 틀 1">
            <a:extLst>
              <a:ext uri="{FF2B5EF4-FFF2-40B4-BE49-F238E27FC236}">
                <a16:creationId xmlns:a16="http://schemas.microsoft.com/office/drawing/2014/main" id="{1D2953AF-69CC-4EC0-8201-F06FBD0236AC}"/>
              </a:ext>
            </a:extLst>
          </p:cNvPr>
          <p:cNvSpPr>
            <a:spLocks noGrp="1"/>
          </p:cNvSpPr>
          <p:nvPr>
            <p:ph type="body" sz="quarter" idx="19"/>
          </p:nvPr>
        </p:nvSpPr>
        <p:spPr>
          <a:xfrm>
            <a:off x="276743" y="164293"/>
            <a:ext cx="5601544" cy="332399"/>
          </a:xfrm>
        </p:spPr>
        <p:txBody>
          <a:bodyPr/>
          <a:lstStyle/>
          <a:p>
            <a:r>
              <a:rPr lang="ko-KR" altLang="en-US" sz="2400" b="1">
                <a:solidFill>
                  <a:srgbClr val="000000"/>
                </a:solidFill>
              </a:rPr>
              <a:t>환경 설정</a:t>
            </a:r>
          </a:p>
        </p:txBody>
      </p:sp>
      <p:sp>
        <p:nvSpPr>
          <p:cNvPr id="4" name="텍스트 개체 틀 3">
            <a:extLst>
              <a:ext uri="{FF2B5EF4-FFF2-40B4-BE49-F238E27FC236}">
                <a16:creationId xmlns:a16="http://schemas.microsoft.com/office/drawing/2014/main" id="{96FFEFB5-F3C3-4E4E-9B5A-3AB3F5831A37}"/>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
        <p:nvSpPr>
          <p:cNvPr id="14" name="Rectangle 8">
            <a:extLst>
              <a:ext uri="{FF2B5EF4-FFF2-40B4-BE49-F238E27FC236}">
                <a16:creationId xmlns:a16="http://schemas.microsoft.com/office/drawing/2014/main" id="{F37C7EE3-0FA8-4995-868B-E323666F2096}"/>
              </a:ext>
            </a:extLst>
          </p:cNvPr>
          <p:cNvSpPr>
            <a:spLocks noChangeArrowheads="1"/>
          </p:cNvSpPr>
          <p:nvPr/>
        </p:nvSpPr>
        <p:spPr bwMode="auto">
          <a:xfrm>
            <a:off x="164468" y="796642"/>
            <a:ext cx="7848872" cy="400110"/>
          </a:xfrm>
          <a:prstGeom prst="rect">
            <a:avLst/>
          </a:prstGeom>
          <a:noFill/>
          <a:ln w="9525">
            <a:noFill/>
            <a:miter lim="800000"/>
            <a:headEnd/>
            <a:tailEnd/>
          </a:ln>
        </p:spPr>
        <p:txBody>
          <a:bodyPr wrap="square">
            <a:spAutoFit/>
          </a:bodyPr>
          <a:lstStyle/>
          <a:p>
            <a:pPr>
              <a:spcBef>
                <a:spcPct val="50000"/>
              </a:spcBef>
            </a:pPr>
            <a:r>
              <a:rPr lang="ko-KR" altLang="en-US" sz="2000" b="1">
                <a:latin typeface="+mj-ea"/>
                <a:ea typeface="+mj-ea"/>
              </a:rPr>
              <a:t>아나콘다 설치</a:t>
            </a:r>
            <a:endParaRPr lang="en-US" altLang="ko-KR" sz="2000" b="1" dirty="0">
              <a:latin typeface="+mj-ea"/>
              <a:ea typeface="+mj-ea"/>
            </a:endParaRPr>
          </a:p>
        </p:txBody>
      </p:sp>
    </p:spTree>
    <p:extLst>
      <p:ext uri="{BB962C8B-B14F-4D97-AF65-F5344CB8AC3E}">
        <p14:creationId xmlns:p14="http://schemas.microsoft.com/office/powerpoint/2010/main" val="22438963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직사각형 4">
            <a:extLst>
              <a:ext uri="{FF2B5EF4-FFF2-40B4-BE49-F238E27FC236}">
                <a16:creationId xmlns:a16="http://schemas.microsoft.com/office/drawing/2014/main" id="{4D629DFB-34C7-4863-82FC-3AE054566683}"/>
              </a:ext>
            </a:extLst>
          </p:cNvPr>
          <p:cNvSpPr/>
          <p:nvPr/>
        </p:nvSpPr>
        <p:spPr>
          <a:xfrm>
            <a:off x="6086195" y="2627119"/>
            <a:ext cx="1810622" cy="437431"/>
          </a:xfrm>
          <a:prstGeom prst="rect">
            <a:avLst/>
          </a:prstGeom>
          <a:solidFill>
            <a:schemeClr val="accent1">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328" b="1">
                <a:solidFill>
                  <a:schemeClr val="tx1"/>
                </a:solidFill>
                <a:latin typeface="+mj-ea"/>
                <a:ea typeface="+mj-ea"/>
              </a:rPr>
              <a:t>층</a:t>
            </a:r>
            <a:endParaRPr lang="en-US" altLang="ko-KR" sz="1328" b="1">
              <a:solidFill>
                <a:schemeClr val="tx1"/>
              </a:solidFill>
              <a:latin typeface="+mj-ea"/>
              <a:ea typeface="+mj-ea"/>
            </a:endParaRPr>
          </a:p>
          <a:p>
            <a:pPr algn="ctr"/>
            <a:r>
              <a:rPr lang="en-US" altLang="ko-KR" sz="1328" b="1">
                <a:solidFill>
                  <a:schemeClr val="tx1"/>
                </a:solidFill>
                <a:latin typeface="+mj-ea"/>
                <a:ea typeface="+mj-ea"/>
              </a:rPr>
              <a:t>(</a:t>
            </a:r>
            <a:r>
              <a:rPr lang="ko-KR" altLang="en-US" sz="1328" b="1">
                <a:solidFill>
                  <a:schemeClr val="tx1"/>
                </a:solidFill>
                <a:latin typeface="+mj-ea"/>
                <a:ea typeface="+mj-ea"/>
              </a:rPr>
              <a:t>데이터 변환</a:t>
            </a:r>
            <a:r>
              <a:rPr lang="en-US" altLang="ko-KR" sz="1328" b="1">
                <a:solidFill>
                  <a:schemeClr val="tx1"/>
                </a:solidFill>
                <a:latin typeface="+mj-ea"/>
                <a:ea typeface="+mj-ea"/>
              </a:rPr>
              <a:t>)</a:t>
            </a:r>
            <a:endParaRPr lang="ko-KR" altLang="en-US" sz="1328" b="1">
              <a:solidFill>
                <a:schemeClr val="tx1"/>
              </a:solidFill>
              <a:latin typeface="+mj-ea"/>
              <a:ea typeface="+mj-ea"/>
            </a:endParaRPr>
          </a:p>
        </p:txBody>
      </p:sp>
      <p:sp>
        <p:nvSpPr>
          <p:cNvPr id="10" name="직사각형 9">
            <a:extLst>
              <a:ext uri="{FF2B5EF4-FFF2-40B4-BE49-F238E27FC236}">
                <a16:creationId xmlns:a16="http://schemas.microsoft.com/office/drawing/2014/main" id="{5D02114A-9C59-4681-95FC-D5C1032A9B95}"/>
              </a:ext>
            </a:extLst>
          </p:cNvPr>
          <p:cNvSpPr/>
          <p:nvPr/>
        </p:nvSpPr>
        <p:spPr>
          <a:xfrm>
            <a:off x="6086195" y="3440539"/>
            <a:ext cx="1810622" cy="437431"/>
          </a:xfrm>
          <a:prstGeom prst="rect">
            <a:avLst/>
          </a:prstGeom>
          <a:solidFill>
            <a:schemeClr val="accent1">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328" b="1">
                <a:solidFill>
                  <a:schemeClr val="tx1"/>
                </a:solidFill>
                <a:latin typeface="+mj-ea"/>
                <a:ea typeface="+mj-ea"/>
              </a:rPr>
              <a:t>층</a:t>
            </a:r>
            <a:endParaRPr lang="en-US" altLang="ko-KR" sz="1328" b="1">
              <a:solidFill>
                <a:schemeClr val="tx1"/>
              </a:solidFill>
              <a:latin typeface="+mj-ea"/>
              <a:ea typeface="+mj-ea"/>
            </a:endParaRPr>
          </a:p>
          <a:p>
            <a:pPr algn="ctr"/>
            <a:r>
              <a:rPr lang="en-US" altLang="ko-KR" sz="1328" b="1">
                <a:solidFill>
                  <a:schemeClr val="tx1"/>
                </a:solidFill>
                <a:latin typeface="+mj-ea"/>
                <a:ea typeface="+mj-ea"/>
              </a:rPr>
              <a:t>(</a:t>
            </a:r>
            <a:r>
              <a:rPr lang="ko-KR" altLang="en-US" sz="1328" b="1">
                <a:solidFill>
                  <a:schemeClr val="tx1"/>
                </a:solidFill>
                <a:latin typeface="+mj-ea"/>
                <a:ea typeface="+mj-ea"/>
              </a:rPr>
              <a:t>데이터 변환</a:t>
            </a:r>
            <a:r>
              <a:rPr lang="en-US" altLang="ko-KR" sz="1328" b="1">
                <a:solidFill>
                  <a:schemeClr val="tx1"/>
                </a:solidFill>
                <a:latin typeface="+mj-ea"/>
                <a:ea typeface="+mj-ea"/>
              </a:rPr>
              <a:t>)</a:t>
            </a:r>
            <a:endParaRPr lang="ko-KR" altLang="en-US" sz="1328" b="1">
              <a:solidFill>
                <a:schemeClr val="tx1"/>
              </a:solidFill>
              <a:latin typeface="+mj-ea"/>
              <a:ea typeface="+mj-ea"/>
            </a:endParaRPr>
          </a:p>
        </p:txBody>
      </p:sp>
      <p:sp>
        <p:nvSpPr>
          <p:cNvPr id="6" name="TextBox 5">
            <a:extLst>
              <a:ext uri="{FF2B5EF4-FFF2-40B4-BE49-F238E27FC236}">
                <a16:creationId xmlns:a16="http://schemas.microsoft.com/office/drawing/2014/main" id="{DB204087-CA27-4A1B-B834-05C4BFCCC41D}"/>
              </a:ext>
            </a:extLst>
          </p:cNvPr>
          <p:cNvSpPr txBox="1"/>
          <p:nvPr/>
        </p:nvSpPr>
        <p:spPr>
          <a:xfrm>
            <a:off x="6635579" y="1984792"/>
            <a:ext cx="843501" cy="355162"/>
          </a:xfrm>
          <a:prstGeom prst="rect">
            <a:avLst/>
          </a:prstGeom>
          <a:noFill/>
        </p:spPr>
        <p:txBody>
          <a:bodyPr wrap="none" rtlCol="0">
            <a:spAutoFit/>
          </a:bodyPr>
          <a:lstStyle/>
          <a:p>
            <a:pPr algn="l"/>
            <a:r>
              <a:rPr lang="ko-KR" altLang="en-US" sz="1708" b="1">
                <a:latin typeface="+mj-ea"/>
                <a:ea typeface="+mj-ea"/>
              </a:rPr>
              <a:t>입력 </a:t>
            </a:r>
            <a:r>
              <a:rPr lang="en-US" altLang="ko-KR" sz="1708" b="1">
                <a:latin typeface="+mj-ea"/>
                <a:ea typeface="+mj-ea"/>
              </a:rPr>
              <a:t>X</a:t>
            </a:r>
            <a:endParaRPr lang="ko-KR" altLang="en-US" sz="1708" b="1">
              <a:latin typeface="+mj-ea"/>
              <a:ea typeface="+mj-ea"/>
            </a:endParaRPr>
          </a:p>
        </p:txBody>
      </p:sp>
      <p:cxnSp>
        <p:nvCxnSpPr>
          <p:cNvPr id="11" name="직선 화살표 연결선 10">
            <a:extLst>
              <a:ext uri="{FF2B5EF4-FFF2-40B4-BE49-F238E27FC236}">
                <a16:creationId xmlns:a16="http://schemas.microsoft.com/office/drawing/2014/main" id="{20983CFE-CDAC-4A87-B3D1-174848716898}"/>
              </a:ext>
            </a:extLst>
          </p:cNvPr>
          <p:cNvCxnSpPr/>
          <p:nvPr/>
        </p:nvCxnSpPr>
        <p:spPr>
          <a:xfrm flipH="1">
            <a:off x="6991506" y="2304377"/>
            <a:ext cx="1" cy="322742"/>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직선 화살표 연결선 13">
            <a:extLst>
              <a:ext uri="{FF2B5EF4-FFF2-40B4-BE49-F238E27FC236}">
                <a16:creationId xmlns:a16="http://schemas.microsoft.com/office/drawing/2014/main" id="{4B779653-B47F-47D8-838C-466F0DEEBE72}"/>
              </a:ext>
            </a:extLst>
          </p:cNvPr>
          <p:cNvCxnSpPr>
            <a:cxnSpLocks/>
          </p:cNvCxnSpPr>
          <p:nvPr/>
        </p:nvCxnSpPr>
        <p:spPr>
          <a:xfrm>
            <a:off x="6991505" y="3064550"/>
            <a:ext cx="0" cy="375989"/>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사각형: 둥근 모서리 14">
            <a:extLst>
              <a:ext uri="{FF2B5EF4-FFF2-40B4-BE49-F238E27FC236}">
                <a16:creationId xmlns:a16="http://schemas.microsoft.com/office/drawing/2014/main" id="{D6DC608B-0AAB-4E0C-B6F1-3D8AF36E2012}"/>
              </a:ext>
            </a:extLst>
          </p:cNvPr>
          <p:cNvSpPr/>
          <p:nvPr/>
        </p:nvSpPr>
        <p:spPr>
          <a:xfrm>
            <a:off x="6531559" y="4253514"/>
            <a:ext cx="919892" cy="437431"/>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328" b="1">
                <a:solidFill>
                  <a:schemeClr val="tx1"/>
                </a:solidFill>
                <a:latin typeface="+mj-ea"/>
                <a:ea typeface="+mj-ea"/>
              </a:rPr>
              <a:t>예측</a:t>
            </a:r>
            <a:endParaRPr lang="en-US" altLang="ko-KR" sz="1328" b="1">
              <a:solidFill>
                <a:schemeClr val="tx1"/>
              </a:solidFill>
              <a:latin typeface="+mj-ea"/>
              <a:ea typeface="+mj-ea"/>
            </a:endParaRPr>
          </a:p>
          <a:p>
            <a:pPr algn="ctr"/>
            <a:r>
              <a:rPr lang="en-US" altLang="ko-KR" sz="1328" b="1">
                <a:solidFill>
                  <a:schemeClr val="tx1"/>
                </a:solidFill>
                <a:latin typeface="+mj-ea"/>
                <a:ea typeface="+mj-ea"/>
              </a:rPr>
              <a:t>Y'</a:t>
            </a:r>
            <a:endParaRPr lang="ko-KR" altLang="en-US" sz="1328" b="1">
              <a:solidFill>
                <a:schemeClr val="tx1"/>
              </a:solidFill>
              <a:latin typeface="+mj-ea"/>
              <a:ea typeface="+mj-ea"/>
            </a:endParaRPr>
          </a:p>
        </p:txBody>
      </p:sp>
      <p:cxnSp>
        <p:nvCxnSpPr>
          <p:cNvPr id="18" name="직선 화살표 연결선 17">
            <a:extLst>
              <a:ext uri="{FF2B5EF4-FFF2-40B4-BE49-F238E27FC236}">
                <a16:creationId xmlns:a16="http://schemas.microsoft.com/office/drawing/2014/main" id="{1E95ADB6-E22A-49F5-99B0-B32839B2EEE8}"/>
              </a:ext>
            </a:extLst>
          </p:cNvPr>
          <p:cNvCxnSpPr>
            <a:cxnSpLocks/>
          </p:cNvCxnSpPr>
          <p:nvPr/>
        </p:nvCxnSpPr>
        <p:spPr>
          <a:xfrm>
            <a:off x="6991506" y="3877970"/>
            <a:ext cx="1" cy="375543"/>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직사각형 20">
            <a:extLst>
              <a:ext uri="{FF2B5EF4-FFF2-40B4-BE49-F238E27FC236}">
                <a16:creationId xmlns:a16="http://schemas.microsoft.com/office/drawing/2014/main" id="{15AA792F-2EA6-42F7-A461-0AD89DCCDA10}"/>
              </a:ext>
            </a:extLst>
          </p:cNvPr>
          <p:cNvSpPr/>
          <p:nvPr/>
        </p:nvSpPr>
        <p:spPr>
          <a:xfrm>
            <a:off x="4596783" y="2704865"/>
            <a:ext cx="881295" cy="281939"/>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328" b="1">
                <a:solidFill>
                  <a:schemeClr val="tx1"/>
                </a:solidFill>
                <a:latin typeface="+mj-ea"/>
                <a:ea typeface="+mj-ea"/>
              </a:rPr>
              <a:t>가중치</a:t>
            </a:r>
          </a:p>
        </p:txBody>
      </p:sp>
      <p:cxnSp>
        <p:nvCxnSpPr>
          <p:cNvPr id="22" name="직선 화살표 연결선 21">
            <a:extLst>
              <a:ext uri="{FF2B5EF4-FFF2-40B4-BE49-F238E27FC236}">
                <a16:creationId xmlns:a16="http://schemas.microsoft.com/office/drawing/2014/main" id="{4D0B21A9-CA6F-4B6A-B9A7-A7BFDF63EECB}"/>
              </a:ext>
            </a:extLst>
          </p:cNvPr>
          <p:cNvCxnSpPr>
            <a:cxnSpLocks/>
            <a:stCxn id="21" idx="3"/>
            <a:endCxn id="5" idx="1"/>
          </p:cNvCxnSpPr>
          <p:nvPr/>
        </p:nvCxnSpPr>
        <p:spPr>
          <a:xfrm>
            <a:off x="5478077" y="2845834"/>
            <a:ext cx="608117" cy="0"/>
          </a:xfrm>
          <a:prstGeom prst="straightConnector1">
            <a:avLst/>
          </a:prstGeom>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직사각형 24">
            <a:extLst>
              <a:ext uri="{FF2B5EF4-FFF2-40B4-BE49-F238E27FC236}">
                <a16:creationId xmlns:a16="http://schemas.microsoft.com/office/drawing/2014/main" id="{53AD3BBB-C0BF-4350-83F1-973E3765FC57}"/>
              </a:ext>
            </a:extLst>
          </p:cNvPr>
          <p:cNvSpPr/>
          <p:nvPr/>
        </p:nvSpPr>
        <p:spPr>
          <a:xfrm>
            <a:off x="4596783" y="3538466"/>
            <a:ext cx="881295" cy="281939"/>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328" b="1">
                <a:solidFill>
                  <a:schemeClr val="tx1"/>
                </a:solidFill>
                <a:latin typeface="+mj-ea"/>
                <a:ea typeface="+mj-ea"/>
              </a:rPr>
              <a:t>가중치</a:t>
            </a:r>
          </a:p>
        </p:txBody>
      </p:sp>
      <p:cxnSp>
        <p:nvCxnSpPr>
          <p:cNvPr id="26" name="직선 화살표 연결선 25">
            <a:extLst>
              <a:ext uri="{FF2B5EF4-FFF2-40B4-BE49-F238E27FC236}">
                <a16:creationId xmlns:a16="http://schemas.microsoft.com/office/drawing/2014/main" id="{A055B794-B797-4D90-8CA9-E1971CC3DDC1}"/>
              </a:ext>
            </a:extLst>
          </p:cNvPr>
          <p:cNvCxnSpPr>
            <a:cxnSpLocks/>
            <a:stCxn id="25" idx="3"/>
          </p:cNvCxnSpPr>
          <p:nvPr/>
        </p:nvCxnSpPr>
        <p:spPr>
          <a:xfrm>
            <a:off x="5478077" y="3679436"/>
            <a:ext cx="608117" cy="0"/>
          </a:xfrm>
          <a:prstGeom prst="straightConnector1">
            <a:avLst/>
          </a:prstGeom>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사각형: 둥근 모서리 16">
            <a:extLst>
              <a:ext uri="{FF2B5EF4-FFF2-40B4-BE49-F238E27FC236}">
                <a16:creationId xmlns:a16="http://schemas.microsoft.com/office/drawing/2014/main" id="{8C27ABC0-428B-4581-9A37-79C0F3498745}"/>
              </a:ext>
            </a:extLst>
          </p:cNvPr>
          <p:cNvSpPr/>
          <p:nvPr/>
        </p:nvSpPr>
        <p:spPr>
          <a:xfrm>
            <a:off x="8821640" y="4253514"/>
            <a:ext cx="919892" cy="437431"/>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328" b="1">
                <a:solidFill>
                  <a:schemeClr val="tx1"/>
                </a:solidFill>
                <a:latin typeface="+mj-ea"/>
                <a:ea typeface="+mj-ea"/>
              </a:rPr>
              <a:t>진짜 타깃</a:t>
            </a:r>
            <a:r>
              <a:rPr lang="en-US" altLang="ko-KR" sz="1328" b="1">
                <a:solidFill>
                  <a:schemeClr val="tx1"/>
                </a:solidFill>
                <a:latin typeface="+mj-ea"/>
                <a:ea typeface="+mj-ea"/>
              </a:rPr>
              <a:t>Y</a:t>
            </a:r>
            <a:endParaRPr lang="ko-KR" altLang="en-US" sz="1328" b="1">
              <a:solidFill>
                <a:schemeClr val="tx1"/>
              </a:solidFill>
              <a:latin typeface="+mj-ea"/>
              <a:ea typeface="+mj-ea"/>
            </a:endParaRPr>
          </a:p>
        </p:txBody>
      </p:sp>
      <p:sp>
        <p:nvSpPr>
          <p:cNvPr id="2" name="타원 1">
            <a:extLst>
              <a:ext uri="{FF2B5EF4-FFF2-40B4-BE49-F238E27FC236}">
                <a16:creationId xmlns:a16="http://schemas.microsoft.com/office/drawing/2014/main" id="{BF6A8A2C-D98D-43B8-B28B-791EBA9740CF}"/>
              </a:ext>
            </a:extLst>
          </p:cNvPr>
          <p:cNvSpPr/>
          <p:nvPr/>
        </p:nvSpPr>
        <p:spPr>
          <a:xfrm>
            <a:off x="7503362" y="5072922"/>
            <a:ext cx="1268763" cy="437431"/>
          </a:xfrm>
          <a:prstGeom prst="ellipse">
            <a:avLst/>
          </a:prstGeom>
          <a:solidFill>
            <a:schemeClr val="accent3">
              <a:lumMod val="75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328" b="1">
                <a:solidFill>
                  <a:schemeClr val="tx1"/>
                </a:solidFill>
                <a:latin typeface="+mj-ea"/>
                <a:ea typeface="+mj-ea"/>
              </a:rPr>
              <a:t>손실 함수</a:t>
            </a:r>
          </a:p>
        </p:txBody>
      </p:sp>
      <p:cxnSp>
        <p:nvCxnSpPr>
          <p:cNvPr id="19" name="직선 화살표 연결선 18">
            <a:extLst>
              <a:ext uri="{FF2B5EF4-FFF2-40B4-BE49-F238E27FC236}">
                <a16:creationId xmlns:a16="http://schemas.microsoft.com/office/drawing/2014/main" id="{7315C679-B4A7-42FA-96AA-A70BD6A383EF}"/>
              </a:ext>
            </a:extLst>
          </p:cNvPr>
          <p:cNvCxnSpPr>
            <a:cxnSpLocks/>
            <a:stCxn id="15" idx="2"/>
            <a:endCxn id="2" idx="0"/>
          </p:cNvCxnSpPr>
          <p:nvPr/>
        </p:nvCxnSpPr>
        <p:spPr>
          <a:xfrm>
            <a:off x="6991507" y="4690945"/>
            <a:ext cx="1146239" cy="381977"/>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52D54D29-AE94-4EE8-9263-2F97DB323A25}"/>
              </a:ext>
            </a:extLst>
          </p:cNvPr>
          <p:cNvCxnSpPr>
            <a:cxnSpLocks/>
            <a:stCxn id="17" idx="2"/>
            <a:endCxn id="2" idx="0"/>
          </p:cNvCxnSpPr>
          <p:nvPr/>
        </p:nvCxnSpPr>
        <p:spPr>
          <a:xfrm flipH="1">
            <a:off x="8137746" y="4690945"/>
            <a:ext cx="1143842" cy="381977"/>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사각형: 둥근 모서리 26">
            <a:extLst>
              <a:ext uri="{FF2B5EF4-FFF2-40B4-BE49-F238E27FC236}">
                <a16:creationId xmlns:a16="http://schemas.microsoft.com/office/drawing/2014/main" id="{E1BF9D4A-BD43-41B8-90B1-933E37B2106C}"/>
              </a:ext>
            </a:extLst>
          </p:cNvPr>
          <p:cNvSpPr/>
          <p:nvPr/>
        </p:nvSpPr>
        <p:spPr>
          <a:xfrm>
            <a:off x="7677798" y="5765224"/>
            <a:ext cx="919892" cy="328072"/>
          </a:xfrm>
          <a:prstGeom prst="roundRect">
            <a:avLst/>
          </a:prstGeom>
          <a:solidFill>
            <a:srgbClr val="CC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328" b="1">
                <a:solidFill>
                  <a:schemeClr val="tx1"/>
                </a:solidFill>
                <a:latin typeface="+mj-ea"/>
                <a:ea typeface="+mj-ea"/>
              </a:rPr>
              <a:t>손실 점수</a:t>
            </a:r>
          </a:p>
        </p:txBody>
      </p:sp>
      <p:cxnSp>
        <p:nvCxnSpPr>
          <p:cNvPr id="29" name="직선 화살표 연결선 28">
            <a:extLst>
              <a:ext uri="{FF2B5EF4-FFF2-40B4-BE49-F238E27FC236}">
                <a16:creationId xmlns:a16="http://schemas.microsoft.com/office/drawing/2014/main" id="{09DC901B-2EEF-4499-B88A-F15B6617E901}"/>
              </a:ext>
            </a:extLst>
          </p:cNvPr>
          <p:cNvCxnSpPr>
            <a:cxnSpLocks/>
            <a:stCxn id="2" idx="4"/>
            <a:endCxn id="27" idx="0"/>
          </p:cNvCxnSpPr>
          <p:nvPr/>
        </p:nvCxnSpPr>
        <p:spPr>
          <a:xfrm>
            <a:off x="8137745" y="5510354"/>
            <a:ext cx="0" cy="254870"/>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타원 27">
            <a:extLst>
              <a:ext uri="{FF2B5EF4-FFF2-40B4-BE49-F238E27FC236}">
                <a16:creationId xmlns:a16="http://schemas.microsoft.com/office/drawing/2014/main" id="{D8713158-D6C8-4763-A546-FF4CC5293A46}"/>
              </a:ext>
            </a:extLst>
          </p:cNvPr>
          <p:cNvSpPr/>
          <p:nvPr/>
        </p:nvSpPr>
        <p:spPr>
          <a:xfrm>
            <a:off x="4403048" y="5072922"/>
            <a:ext cx="1268763" cy="437431"/>
          </a:xfrm>
          <a:prstGeom prst="ellipse">
            <a:avLst/>
          </a:prstGeom>
          <a:solidFill>
            <a:srgbClr val="FFCCCC"/>
          </a:solidFill>
          <a:ln>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139" b="1">
                <a:solidFill>
                  <a:schemeClr val="tx1"/>
                </a:solidFill>
                <a:latin typeface="+mj-ea"/>
                <a:ea typeface="+mj-ea"/>
              </a:rPr>
              <a:t>옵티마이저</a:t>
            </a:r>
          </a:p>
        </p:txBody>
      </p:sp>
      <p:cxnSp>
        <p:nvCxnSpPr>
          <p:cNvPr id="30" name="직선 화살표 연결선 29">
            <a:extLst>
              <a:ext uri="{FF2B5EF4-FFF2-40B4-BE49-F238E27FC236}">
                <a16:creationId xmlns:a16="http://schemas.microsoft.com/office/drawing/2014/main" id="{FC592892-640D-4C57-B1DE-184960B76B2E}"/>
              </a:ext>
            </a:extLst>
          </p:cNvPr>
          <p:cNvCxnSpPr>
            <a:cxnSpLocks/>
            <a:stCxn id="27" idx="1"/>
            <a:endCxn id="28" idx="6"/>
          </p:cNvCxnSpPr>
          <p:nvPr/>
        </p:nvCxnSpPr>
        <p:spPr>
          <a:xfrm flipH="1" flipV="1">
            <a:off x="5671810" y="5291638"/>
            <a:ext cx="2005988" cy="637622"/>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연결선: 구부러짐 19">
            <a:extLst>
              <a:ext uri="{FF2B5EF4-FFF2-40B4-BE49-F238E27FC236}">
                <a16:creationId xmlns:a16="http://schemas.microsoft.com/office/drawing/2014/main" id="{2C6C8AEC-B0D8-40A1-BFF5-BB9E65E16B10}"/>
              </a:ext>
            </a:extLst>
          </p:cNvPr>
          <p:cNvCxnSpPr>
            <a:stCxn id="28" idx="2"/>
            <a:endCxn id="25" idx="1"/>
          </p:cNvCxnSpPr>
          <p:nvPr/>
        </p:nvCxnSpPr>
        <p:spPr>
          <a:xfrm rot="10800000" flipH="1">
            <a:off x="4403048" y="3679436"/>
            <a:ext cx="193734" cy="1612202"/>
          </a:xfrm>
          <a:prstGeom prst="curvedConnector3">
            <a:avLst>
              <a:gd name="adj1" fmla="val -102103"/>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연결선: 구부러짐 32">
            <a:extLst>
              <a:ext uri="{FF2B5EF4-FFF2-40B4-BE49-F238E27FC236}">
                <a16:creationId xmlns:a16="http://schemas.microsoft.com/office/drawing/2014/main" id="{7EA8D7DF-3CC4-4644-8A07-095D2D085B6E}"/>
              </a:ext>
            </a:extLst>
          </p:cNvPr>
          <p:cNvCxnSpPr>
            <a:cxnSpLocks/>
            <a:stCxn id="28" idx="2"/>
            <a:endCxn id="21" idx="1"/>
          </p:cNvCxnSpPr>
          <p:nvPr/>
        </p:nvCxnSpPr>
        <p:spPr>
          <a:xfrm rot="10800000" flipH="1">
            <a:off x="4403048" y="2845835"/>
            <a:ext cx="193734" cy="2445804"/>
          </a:xfrm>
          <a:prstGeom prst="curvedConnector3">
            <a:avLst>
              <a:gd name="adj1" fmla="val -185114"/>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CC6FD5C0-444D-4773-9387-38EE31605E0F}"/>
              </a:ext>
            </a:extLst>
          </p:cNvPr>
          <p:cNvSpPr txBox="1"/>
          <p:nvPr/>
        </p:nvSpPr>
        <p:spPr>
          <a:xfrm>
            <a:off x="3339724" y="4330887"/>
            <a:ext cx="768159" cy="442942"/>
          </a:xfrm>
          <a:prstGeom prst="rect">
            <a:avLst/>
          </a:prstGeom>
          <a:noFill/>
        </p:spPr>
        <p:txBody>
          <a:bodyPr wrap="none" rtlCol="0">
            <a:spAutoFit/>
          </a:bodyPr>
          <a:lstStyle/>
          <a:p>
            <a:pPr algn="l"/>
            <a:r>
              <a:rPr lang="ko-KR" altLang="en-US" sz="1139" b="1">
                <a:latin typeface="+mj-ea"/>
                <a:ea typeface="+mj-ea"/>
              </a:rPr>
              <a:t>가중치</a:t>
            </a:r>
            <a:endParaRPr lang="en-US" altLang="ko-KR" sz="1139" b="1">
              <a:latin typeface="+mj-ea"/>
              <a:ea typeface="+mj-ea"/>
            </a:endParaRPr>
          </a:p>
          <a:p>
            <a:pPr algn="l"/>
            <a:r>
              <a:rPr lang="ko-KR" altLang="en-US" sz="1139" b="1">
                <a:latin typeface="+mj-ea"/>
                <a:ea typeface="+mj-ea"/>
              </a:rPr>
              <a:t>업데이트</a:t>
            </a:r>
          </a:p>
        </p:txBody>
      </p:sp>
      <p:sp>
        <p:nvSpPr>
          <p:cNvPr id="40" name="직사각형 39">
            <a:extLst>
              <a:ext uri="{FF2B5EF4-FFF2-40B4-BE49-F238E27FC236}">
                <a16:creationId xmlns:a16="http://schemas.microsoft.com/office/drawing/2014/main" id="{DF410ADC-DF31-4AD5-B427-797F3D78B66B}"/>
              </a:ext>
            </a:extLst>
          </p:cNvPr>
          <p:cNvSpPr/>
          <p:nvPr/>
        </p:nvSpPr>
        <p:spPr>
          <a:xfrm>
            <a:off x="294496" y="694987"/>
            <a:ext cx="4952247" cy="1932132"/>
          </a:xfrm>
          <a:prstGeom prst="rect">
            <a:avLst/>
          </a:prstGeom>
        </p:spPr>
        <p:txBody>
          <a:bodyPr>
            <a:spAutoFit/>
          </a:bodyPr>
          <a:lstStyle/>
          <a:p>
            <a:pPr>
              <a:buFont typeface="+mj-lt"/>
              <a:buAutoNum type="arabicPeriod"/>
            </a:pPr>
            <a:r>
              <a:rPr lang="ko-KR" altLang="en-US" sz="1708" b="1">
                <a:latin typeface="+mj-ea"/>
                <a:ea typeface="+mj-ea"/>
              </a:rPr>
              <a:t>데이터를 입력한다</a:t>
            </a:r>
            <a:r>
              <a:rPr lang="en-US" altLang="ko-KR" sz="1708" b="1">
                <a:latin typeface="+mj-ea"/>
                <a:ea typeface="+mj-ea"/>
              </a:rPr>
              <a:t>.</a:t>
            </a:r>
          </a:p>
          <a:p>
            <a:pPr>
              <a:buFont typeface="+mj-lt"/>
              <a:buAutoNum type="arabicPeriod"/>
            </a:pPr>
            <a:r>
              <a:rPr lang="ko-KR" altLang="en-US" sz="1708" b="1">
                <a:latin typeface="+mj-ea"/>
                <a:ea typeface="+mj-ea"/>
              </a:rPr>
              <a:t>여러 층을 통해 예상 결과값을 만든다</a:t>
            </a:r>
            <a:r>
              <a:rPr lang="en-US" altLang="ko-KR" sz="1708" b="1">
                <a:latin typeface="+mj-ea"/>
                <a:ea typeface="+mj-ea"/>
              </a:rPr>
              <a:t>. (</a:t>
            </a:r>
            <a:r>
              <a:rPr lang="ko-KR" altLang="en-US" sz="1708" b="1">
                <a:latin typeface="+mj-ea"/>
                <a:ea typeface="+mj-ea"/>
              </a:rPr>
              <a:t>매핑</a:t>
            </a:r>
            <a:r>
              <a:rPr lang="en-US" altLang="ko-KR" sz="1708" b="1">
                <a:latin typeface="+mj-ea"/>
                <a:ea typeface="+mj-ea"/>
              </a:rPr>
              <a:t>)</a:t>
            </a:r>
          </a:p>
          <a:p>
            <a:pPr>
              <a:buFont typeface="+mj-lt"/>
              <a:buAutoNum type="arabicPeriod"/>
            </a:pPr>
            <a:r>
              <a:rPr lang="ko-KR" altLang="en-US" sz="1708" b="1">
                <a:latin typeface="+mj-ea"/>
                <a:ea typeface="+mj-ea"/>
              </a:rPr>
              <a:t>실제 값과 비교해서 그 차이를 구한다</a:t>
            </a:r>
            <a:r>
              <a:rPr lang="en-US" altLang="ko-KR" sz="1708" b="1">
                <a:latin typeface="+mj-ea"/>
                <a:ea typeface="+mj-ea"/>
              </a:rPr>
              <a:t>. (</a:t>
            </a:r>
            <a:r>
              <a:rPr lang="ko-KR" altLang="en-US" sz="1708" b="1">
                <a:latin typeface="+mj-ea"/>
                <a:ea typeface="+mj-ea"/>
              </a:rPr>
              <a:t>타깃과 손실함수</a:t>
            </a:r>
            <a:r>
              <a:rPr lang="en-US" altLang="ko-KR" sz="1708" b="1">
                <a:latin typeface="+mj-ea"/>
                <a:ea typeface="+mj-ea"/>
              </a:rPr>
              <a:t>)</a:t>
            </a:r>
          </a:p>
          <a:p>
            <a:pPr>
              <a:buFont typeface="+mj-lt"/>
              <a:buAutoNum type="arabicPeriod"/>
            </a:pPr>
            <a:r>
              <a:rPr lang="ko-KR" altLang="en-US" sz="1708" b="1">
                <a:latin typeface="+mj-ea"/>
                <a:ea typeface="+mj-ea"/>
              </a:rPr>
              <a:t>차이를 줄이기 위한 방법으로 앞의 층들의 가중치를 수정해준다</a:t>
            </a:r>
            <a:r>
              <a:rPr lang="en-US" altLang="ko-KR" sz="1708" b="1">
                <a:latin typeface="+mj-ea"/>
                <a:ea typeface="+mj-ea"/>
              </a:rPr>
              <a:t>. (</a:t>
            </a:r>
            <a:r>
              <a:rPr lang="ko-KR" altLang="en-US" sz="1708" b="1">
                <a:latin typeface="+mj-ea"/>
                <a:ea typeface="+mj-ea"/>
              </a:rPr>
              <a:t>역전파</a:t>
            </a:r>
            <a:r>
              <a:rPr lang="en-US" altLang="ko-KR" sz="1708" b="1">
                <a:latin typeface="+mj-ea"/>
                <a:ea typeface="+mj-ea"/>
              </a:rPr>
              <a:t>)</a:t>
            </a:r>
          </a:p>
          <a:p>
            <a:pPr>
              <a:buFont typeface="+mj-lt"/>
              <a:buAutoNum type="arabicPeriod"/>
            </a:pPr>
            <a:r>
              <a:rPr lang="ko-KR" altLang="en-US" sz="1708" b="1">
                <a:latin typeface="+mj-ea"/>
                <a:ea typeface="+mj-ea"/>
              </a:rPr>
              <a:t>이 방법의 반복으로 규칙을 계속 개선한다</a:t>
            </a:r>
            <a:r>
              <a:rPr lang="en-US" altLang="ko-KR" sz="1708" b="1">
                <a:latin typeface="+mj-ea"/>
                <a:ea typeface="+mj-ea"/>
              </a:rPr>
              <a:t>.</a:t>
            </a:r>
          </a:p>
        </p:txBody>
      </p:sp>
      <p:sp>
        <p:nvSpPr>
          <p:cNvPr id="3" name="텍스트 개체 틀 2">
            <a:extLst>
              <a:ext uri="{FF2B5EF4-FFF2-40B4-BE49-F238E27FC236}">
                <a16:creationId xmlns:a16="http://schemas.microsoft.com/office/drawing/2014/main" id="{22A75D3F-1CD5-4A90-A1C6-500DC022F92B}"/>
              </a:ext>
            </a:extLst>
          </p:cNvPr>
          <p:cNvSpPr>
            <a:spLocks noGrp="1"/>
          </p:cNvSpPr>
          <p:nvPr>
            <p:ph type="body" sz="quarter" idx="19"/>
          </p:nvPr>
        </p:nvSpPr>
        <p:spPr>
          <a:xfrm>
            <a:off x="276743" y="164293"/>
            <a:ext cx="5601544" cy="332399"/>
          </a:xfrm>
        </p:spPr>
        <p:txBody>
          <a:bodyPr/>
          <a:lstStyle/>
          <a:p>
            <a:r>
              <a:rPr lang="ko-KR" altLang="en-US" sz="2400" b="1">
                <a:solidFill>
                  <a:schemeClr val="tx1"/>
                </a:solidFill>
              </a:rPr>
              <a:t>딥러닝 작동 원리</a:t>
            </a:r>
          </a:p>
        </p:txBody>
      </p:sp>
      <p:sp>
        <p:nvSpPr>
          <p:cNvPr id="4" name="텍스트 개체 틀 3">
            <a:extLst>
              <a:ext uri="{FF2B5EF4-FFF2-40B4-BE49-F238E27FC236}">
                <a16:creationId xmlns:a16="http://schemas.microsoft.com/office/drawing/2014/main" id="{7415B256-40B2-4822-AB67-F0EA4439E684}"/>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Tree>
    <p:extLst>
      <p:ext uri="{BB962C8B-B14F-4D97-AF65-F5344CB8AC3E}">
        <p14:creationId xmlns:p14="http://schemas.microsoft.com/office/powerpoint/2010/main" val="3631604625"/>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9" name="타원 8">
                <a:extLst>
                  <a:ext uri="{FF2B5EF4-FFF2-40B4-BE49-F238E27FC236}">
                    <a16:creationId xmlns:a16="http://schemas.microsoft.com/office/drawing/2014/main" id="{0E641B2A-9A2F-4E27-A817-4C5622103C2E}"/>
                  </a:ext>
                </a:extLst>
              </p:cNvPr>
              <p:cNvSpPr/>
              <p:nvPr/>
            </p:nvSpPr>
            <p:spPr>
              <a:xfrm>
                <a:off x="2072749" y="1520211"/>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708" i="1">
                              <a:solidFill>
                                <a:schemeClr val="tx1"/>
                              </a:solidFill>
                              <a:latin typeface="Cambria Math" panose="02040503050406030204" pitchFamily="18" charset="0"/>
                            </a:rPr>
                          </m:ctrlPr>
                        </m:sSubPr>
                        <m:e>
                          <m:r>
                            <m:rPr>
                              <m:sty m:val="p"/>
                            </m:rPr>
                            <a:rPr lang="en-US" altLang="ko-KR" sz="1708" i="1">
                              <a:solidFill>
                                <a:schemeClr val="tx1"/>
                              </a:solidFill>
                              <a:latin typeface="Cambria Math" panose="02040503050406030204" pitchFamily="18" charset="0"/>
                            </a:rPr>
                            <m:t>x</m:t>
                          </m:r>
                        </m:e>
                        <m:sub>
                          <m:r>
                            <a:rPr lang="en-US" altLang="ko-KR" sz="1708" i="1">
                              <a:solidFill>
                                <a:schemeClr val="tx1"/>
                              </a:solidFill>
                              <a:latin typeface="Cambria Math" panose="02040503050406030204" pitchFamily="18" charset="0"/>
                            </a:rPr>
                            <m:t>1</m:t>
                          </m:r>
                        </m:sub>
                      </m:sSub>
                    </m:oMath>
                  </m:oMathPara>
                </a14:m>
                <a:endParaRPr lang="ko-KR" altLang="en-US" sz="1708">
                  <a:solidFill>
                    <a:schemeClr val="tx1"/>
                  </a:solidFill>
                  <a:latin typeface="Consolas" panose="020B0609020204030204" pitchFamily="49" charset="0"/>
                </a:endParaRPr>
              </a:p>
            </p:txBody>
          </p:sp>
        </mc:Choice>
        <mc:Fallback xmlns="">
          <p:sp>
            <p:nvSpPr>
              <p:cNvPr id="9" name="타원 8">
                <a:extLst>
                  <a:ext uri="{FF2B5EF4-FFF2-40B4-BE49-F238E27FC236}">
                    <a16:creationId xmlns:a16="http://schemas.microsoft.com/office/drawing/2014/main" id="{0E641B2A-9A2F-4E27-A817-4C5622103C2E}"/>
                  </a:ext>
                </a:extLst>
              </p:cNvPr>
              <p:cNvSpPr>
                <a:spLocks noRot="1" noChangeAspect="1" noMove="1" noResize="1" noEditPoints="1" noAdjustHandles="1" noChangeArrowheads="1" noChangeShapeType="1" noTextEdit="1"/>
              </p:cNvSpPr>
              <p:nvPr/>
            </p:nvSpPr>
            <p:spPr>
              <a:xfrm>
                <a:off x="2072749" y="1520211"/>
                <a:ext cx="455934" cy="455934"/>
              </a:xfrm>
              <a:prstGeom prst="ellipse">
                <a:avLst/>
              </a:prstGeom>
              <a:blipFill>
                <a:blip r:embed="rId3"/>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타원 10">
                <a:extLst>
                  <a:ext uri="{FF2B5EF4-FFF2-40B4-BE49-F238E27FC236}">
                    <a16:creationId xmlns:a16="http://schemas.microsoft.com/office/drawing/2014/main" id="{FD757A40-BC38-4684-BE26-EE0481687814}"/>
                  </a:ext>
                </a:extLst>
              </p:cNvPr>
              <p:cNvSpPr/>
              <p:nvPr/>
            </p:nvSpPr>
            <p:spPr>
              <a:xfrm>
                <a:off x="2072749" y="2329381"/>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708" i="1">
                              <a:solidFill>
                                <a:schemeClr val="tx1"/>
                              </a:solidFill>
                              <a:latin typeface="Cambria Math" panose="02040503050406030204" pitchFamily="18" charset="0"/>
                            </a:rPr>
                          </m:ctrlPr>
                        </m:sSubPr>
                        <m:e>
                          <m:r>
                            <m:rPr>
                              <m:sty m:val="p"/>
                            </m:rPr>
                            <a:rPr lang="en-US" altLang="ko-KR" sz="1708" i="1">
                              <a:solidFill>
                                <a:schemeClr val="tx1"/>
                              </a:solidFill>
                              <a:latin typeface="Cambria Math" panose="02040503050406030204" pitchFamily="18" charset="0"/>
                            </a:rPr>
                            <m:t>x</m:t>
                          </m:r>
                        </m:e>
                        <m:sub>
                          <m:r>
                            <a:rPr lang="en-US" altLang="ko-KR" sz="1708" i="1">
                              <a:solidFill>
                                <a:schemeClr val="tx1"/>
                              </a:solidFill>
                              <a:latin typeface="Cambria Math" panose="02040503050406030204" pitchFamily="18" charset="0"/>
                            </a:rPr>
                            <m:t>2</m:t>
                          </m:r>
                        </m:sub>
                      </m:sSub>
                    </m:oMath>
                  </m:oMathPara>
                </a14:m>
                <a:endParaRPr lang="ko-KR" altLang="en-US" sz="1708">
                  <a:solidFill>
                    <a:schemeClr val="tx1"/>
                  </a:solidFill>
                  <a:latin typeface="Consolas" panose="020B0609020204030204" pitchFamily="49" charset="0"/>
                </a:endParaRPr>
              </a:p>
            </p:txBody>
          </p:sp>
        </mc:Choice>
        <mc:Fallback xmlns="">
          <p:sp>
            <p:nvSpPr>
              <p:cNvPr id="11" name="타원 10">
                <a:extLst>
                  <a:ext uri="{FF2B5EF4-FFF2-40B4-BE49-F238E27FC236}">
                    <a16:creationId xmlns:a16="http://schemas.microsoft.com/office/drawing/2014/main" id="{FD757A40-BC38-4684-BE26-EE0481687814}"/>
                  </a:ext>
                </a:extLst>
              </p:cNvPr>
              <p:cNvSpPr>
                <a:spLocks noRot="1" noChangeAspect="1" noMove="1" noResize="1" noEditPoints="1" noAdjustHandles="1" noChangeArrowheads="1" noChangeShapeType="1" noTextEdit="1"/>
              </p:cNvSpPr>
              <p:nvPr/>
            </p:nvSpPr>
            <p:spPr>
              <a:xfrm>
                <a:off x="2072749" y="2329381"/>
                <a:ext cx="455934" cy="455934"/>
              </a:xfrm>
              <a:prstGeom prst="ellipse">
                <a:avLst/>
              </a:prstGeom>
              <a:blipFill>
                <a:blip r:embed="rId4"/>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 name="타원 13">
                <a:extLst>
                  <a:ext uri="{FF2B5EF4-FFF2-40B4-BE49-F238E27FC236}">
                    <a16:creationId xmlns:a16="http://schemas.microsoft.com/office/drawing/2014/main" id="{D9108446-468B-4978-8ADA-5193273F07A8}"/>
                  </a:ext>
                </a:extLst>
              </p:cNvPr>
              <p:cNvSpPr/>
              <p:nvPr/>
            </p:nvSpPr>
            <p:spPr>
              <a:xfrm>
                <a:off x="4011857" y="1760017"/>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708" i="1">
                              <a:solidFill>
                                <a:schemeClr val="tx1"/>
                              </a:solidFill>
                              <a:latin typeface="Cambria Math" panose="02040503050406030204" pitchFamily="18" charset="0"/>
                            </a:rPr>
                          </m:ctrlPr>
                        </m:sSubPr>
                        <m:e>
                          <m:r>
                            <m:rPr>
                              <m:sty m:val="p"/>
                            </m:rPr>
                            <a:rPr lang="en-US" altLang="ko-KR" sz="1708" i="1">
                              <a:solidFill>
                                <a:schemeClr val="tx1"/>
                              </a:solidFill>
                              <a:latin typeface="Cambria Math" panose="02040503050406030204" pitchFamily="18" charset="0"/>
                            </a:rPr>
                            <m:t>x</m:t>
                          </m:r>
                        </m:e>
                        <m:sub>
                          <m:r>
                            <a:rPr lang="en-US" altLang="ko-KR" sz="1708" i="1">
                              <a:solidFill>
                                <a:schemeClr val="tx1"/>
                              </a:solidFill>
                              <a:latin typeface="Cambria Math" panose="02040503050406030204" pitchFamily="18" charset="0"/>
                            </a:rPr>
                            <m:t>1</m:t>
                          </m:r>
                        </m:sub>
                      </m:sSub>
                    </m:oMath>
                  </m:oMathPara>
                </a14:m>
                <a:endParaRPr lang="ko-KR" altLang="en-US" sz="1708">
                  <a:solidFill>
                    <a:schemeClr val="tx1"/>
                  </a:solidFill>
                  <a:latin typeface="Consolas" panose="020B0609020204030204" pitchFamily="49" charset="0"/>
                </a:endParaRPr>
              </a:p>
            </p:txBody>
          </p:sp>
        </mc:Choice>
        <mc:Fallback xmlns="">
          <p:sp>
            <p:nvSpPr>
              <p:cNvPr id="14" name="타원 13">
                <a:extLst>
                  <a:ext uri="{FF2B5EF4-FFF2-40B4-BE49-F238E27FC236}">
                    <a16:creationId xmlns:a16="http://schemas.microsoft.com/office/drawing/2014/main" id="{D9108446-468B-4978-8ADA-5193273F07A8}"/>
                  </a:ext>
                </a:extLst>
              </p:cNvPr>
              <p:cNvSpPr>
                <a:spLocks noRot="1" noChangeAspect="1" noMove="1" noResize="1" noEditPoints="1" noAdjustHandles="1" noChangeArrowheads="1" noChangeShapeType="1" noTextEdit="1"/>
              </p:cNvSpPr>
              <p:nvPr/>
            </p:nvSpPr>
            <p:spPr>
              <a:xfrm>
                <a:off x="4011857" y="1760017"/>
                <a:ext cx="455934" cy="455934"/>
              </a:xfrm>
              <a:prstGeom prst="ellipse">
                <a:avLst/>
              </a:prstGeom>
              <a:blipFill>
                <a:blip r:embed="rId5"/>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5" name="타원 14">
                <a:extLst>
                  <a:ext uri="{FF2B5EF4-FFF2-40B4-BE49-F238E27FC236}">
                    <a16:creationId xmlns:a16="http://schemas.microsoft.com/office/drawing/2014/main" id="{E53CEFE0-F49B-44E7-A756-87CC6119A7D2}"/>
                  </a:ext>
                </a:extLst>
              </p:cNvPr>
              <p:cNvSpPr/>
              <p:nvPr/>
            </p:nvSpPr>
            <p:spPr>
              <a:xfrm>
                <a:off x="4011858" y="3173365"/>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708" i="1">
                              <a:solidFill>
                                <a:schemeClr val="tx1"/>
                              </a:solidFill>
                              <a:latin typeface="Cambria Math" panose="02040503050406030204" pitchFamily="18" charset="0"/>
                            </a:rPr>
                          </m:ctrlPr>
                        </m:sSubPr>
                        <m:e>
                          <m:r>
                            <m:rPr>
                              <m:sty m:val="p"/>
                            </m:rPr>
                            <a:rPr lang="en-US" altLang="ko-KR" sz="1708" i="1">
                              <a:solidFill>
                                <a:schemeClr val="tx1"/>
                              </a:solidFill>
                              <a:latin typeface="Cambria Math" panose="02040503050406030204" pitchFamily="18" charset="0"/>
                            </a:rPr>
                            <m:t>z</m:t>
                          </m:r>
                        </m:e>
                        <m:sub>
                          <m:r>
                            <a:rPr lang="en-US" altLang="ko-KR" sz="1708" i="1">
                              <a:solidFill>
                                <a:schemeClr val="tx1"/>
                              </a:solidFill>
                              <a:latin typeface="Cambria Math" panose="02040503050406030204" pitchFamily="18" charset="0"/>
                            </a:rPr>
                            <m:t>2</m:t>
                          </m:r>
                        </m:sub>
                      </m:sSub>
                    </m:oMath>
                  </m:oMathPara>
                </a14:m>
                <a:endParaRPr lang="ko-KR" altLang="en-US" sz="1708">
                  <a:solidFill>
                    <a:schemeClr val="tx1"/>
                  </a:solidFill>
                  <a:latin typeface="Consolas" panose="020B0609020204030204" pitchFamily="49" charset="0"/>
                </a:endParaRPr>
              </a:p>
            </p:txBody>
          </p:sp>
        </mc:Choice>
        <mc:Fallback xmlns="">
          <p:sp>
            <p:nvSpPr>
              <p:cNvPr id="15" name="타원 14">
                <a:extLst>
                  <a:ext uri="{FF2B5EF4-FFF2-40B4-BE49-F238E27FC236}">
                    <a16:creationId xmlns:a16="http://schemas.microsoft.com/office/drawing/2014/main" id="{E53CEFE0-F49B-44E7-A756-87CC6119A7D2}"/>
                  </a:ext>
                </a:extLst>
              </p:cNvPr>
              <p:cNvSpPr>
                <a:spLocks noRot="1" noChangeAspect="1" noMove="1" noResize="1" noEditPoints="1" noAdjustHandles="1" noChangeArrowheads="1" noChangeShapeType="1" noTextEdit="1"/>
              </p:cNvSpPr>
              <p:nvPr/>
            </p:nvSpPr>
            <p:spPr>
              <a:xfrm>
                <a:off x="4011858" y="3173365"/>
                <a:ext cx="455934" cy="455934"/>
              </a:xfrm>
              <a:prstGeom prst="ellipse">
                <a:avLst/>
              </a:prstGeom>
              <a:blipFill>
                <a:blip r:embed="rId6"/>
                <a:stretch>
                  <a:fillRect/>
                </a:stretch>
              </a:blipFill>
              <a:ln>
                <a:solidFill>
                  <a:srgbClr val="FFC000"/>
                </a:solidFill>
              </a:ln>
            </p:spPr>
            <p:txBody>
              <a:bodyPr/>
              <a:lstStyle/>
              <a:p>
                <a:r>
                  <a:rPr lang="ko-KR" altLang="en-US">
                    <a:noFill/>
                  </a:rPr>
                  <a:t> </a:t>
                </a:r>
              </a:p>
            </p:txBody>
          </p:sp>
        </mc:Fallback>
      </mc:AlternateContent>
      <p:sp>
        <p:nvSpPr>
          <p:cNvPr id="16" name="타원 15">
            <a:extLst>
              <a:ext uri="{FF2B5EF4-FFF2-40B4-BE49-F238E27FC236}">
                <a16:creationId xmlns:a16="http://schemas.microsoft.com/office/drawing/2014/main" id="{3D968160-52E3-4BF3-9886-F6B3C0E45F13}"/>
              </a:ext>
            </a:extLst>
          </p:cNvPr>
          <p:cNvSpPr/>
          <p:nvPr/>
        </p:nvSpPr>
        <p:spPr>
          <a:xfrm>
            <a:off x="4467792" y="1878441"/>
            <a:ext cx="219084" cy="219084"/>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1965DDC4-BE7F-4A51-86B5-B645F9DA2E67}"/>
              </a:ext>
            </a:extLst>
          </p:cNvPr>
          <p:cNvSpPr/>
          <p:nvPr/>
        </p:nvSpPr>
        <p:spPr>
          <a:xfrm>
            <a:off x="4467793" y="3291789"/>
            <a:ext cx="219084" cy="219084"/>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 name="타원 17">
            <a:extLst>
              <a:ext uri="{FF2B5EF4-FFF2-40B4-BE49-F238E27FC236}">
                <a16:creationId xmlns:a16="http://schemas.microsoft.com/office/drawing/2014/main" id="{7D9E6370-6307-42C6-A552-3497E2132B1F}"/>
              </a:ext>
            </a:extLst>
          </p:cNvPr>
          <p:cNvSpPr/>
          <p:nvPr/>
        </p:nvSpPr>
        <p:spPr>
          <a:xfrm>
            <a:off x="5873384" y="3173365"/>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9" name="타원 18">
            <a:extLst>
              <a:ext uri="{FF2B5EF4-FFF2-40B4-BE49-F238E27FC236}">
                <a16:creationId xmlns:a16="http://schemas.microsoft.com/office/drawing/2014/main" id="{89BB12F9-4F53-41D2-8C3B-40E32DF71416}"/>
              </a:ext>
            </a:extLst>
          </p:cNvPr>
          <p:cNvSpPr/>
          <p:nvPr/>
        </p:nvSpPr>
        <p:spPr>
          <a:xfrm>
            <a:off x="6329317" y="3291789"/>
            <a:ext cx="219084" cy="219084"/>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20" name="직선 화살표 연결선 19">
            <a:extLst>
              <a:ext uri="{FF2B5EF4-FFF2-40B4-BE49-F238E27FC236}">
                <a16:creationId xmlns:a16="http://schemas.microsoft.com/office/drawing/2014/main" id="{F95763BF-2F51-4843-8021-ADC0CC057AC6}"/>
              </a:ext>
            </a:extLst>
          </p:cNvPr>
          <p:cNvCxnSpPr>
            <a:stCxn id="9" idx="6"/>
            <a:endCxn id="14" idx="2"/>
          </p:cNvCxnSpPr>
          <p:nvPr/>
        </p:nvCxnSpPr>
        <p:spPr>
          <a:xfrm>
            <a:off x="2528682" y="1748178"/>
            <a:ext cx="1483175" cy="23980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966FC06B-09A3-4A7B-A2E4-F0F8ECEC1EC2}"/>
              </a:ext>
            </a:extLst>
          </p:cNvPr>
          <p:cNvCxnSpPr>
            <a:cxnSpLocks/>
            <a:stCxn id="11" idx="6"/>
            <a:endCxn id="15" idx="2"/>
          </p:cNvCxnSpPr>
          <p:nvPr/>
        </p:nvCxnSpPr>
        <p:spPr>
          <a:xfrm>
            <a:off x="2528682" y="2557348"/>
            <a:ext cx="1483176" cy="84398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9908BB7F-126E-4D70-A515-8AF92890CDF7}"/>
              </a:ext>
            </a:extLst>
          </p:cNvPr>
          <p:cNvCxnSpPr>
            <a:cxnSpLocks/>
            <a:stCxn id="11" idx="6"/>
            <a:endCxn id="14" idx="2"/>
          </p:cNvCxnSpPr>
          <p:nvPr/>
        </p:nvCxnSpPr>
        <p:spPr>
          <a:xfrm flipV="1">
            <a:off x="2528682" y="1987983"/>
            <a:ext cx="1483175" cy="56936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4FFE6B11-969F-4CA2-A51D-3AC60D9DA219}"/>
              </a:ext>
            </a:extLst>
          </p:cNvPr>
          <p:cNvCxnSpPr>
            <a:cxnSpLocks/>
            <a:stCxn id="9" idx="6"/>
            <a:endCxn id="15" idx="2"/>
          </p:cNvCxnSpPr>
          <p:nvPr/>
        </p:nvCxnSpPr>
        <p:spPr>
          <a:xfrm>
            <a:off x="2528682" y="1748178"/>
            <a:ext cx="1483176" cy="165315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D735E447-8EF6-4B4C-A7B7-6E0E6185F3ED}"/>
              </a:ext>
            </a:extLst>
          </p:cNvPr>
          <p:cNvCxnSpPr>
            <a:cxnSpLocks/>
            <a:stCxn id="16" idx="6"/>
            <a:endCxn id="18" idx="2"/>
          </p:cNvCxnSpPr>
          <p:nvPr/>
        </p:nvCxnSpPr>
        <p:spPr>
          <a:xfrm>
            <a:off x="4686876" y="1987983"/>
            <a:ext cx="1186508" cy="141334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BACD8350-F3EA-43AC-B3A0-2C8896D24230}"/>
              </a:ext>
            </a:extLst>
          </p:cNvPr>
          <p:cNvCxnSpPr>
            <a:cxnSpLocks/>
            <a:stCxn id="17" idx="6"/>
            <a:endCxn id="18" idx="2"/>
          </p:cNvCxnSpPr>
          <p:nvPr/>
        </p:nvCxnSpPr>
        <p:spPr>
          <a:xfrm>
            <a:off x="4686877" y="3401331"/>
            <a:ext cx="1186507" cy="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직선 화살표 연결선 25">
            <a:extLst>
              <a:ext uri="{FF2B5EF4-FFF2-40B4-BE49-F238E27FC236}">
                <a16:creationId xmlns:a16="http://schemas.microsoft.com/office/drawing/2014/main" id="{4398B160-9CBC-492A-A2B6-740FD3A0F4EB}"/>
              </a:ext>
            </a:extLst>
          </p:cNvPr>
          <p:cNvCxnSpPr>
            <a:cxnSpLocks/>
            <a:stCxn id="19" idx="6"/>
          </p:cNvCxnSpPr>
          <p:nvPr/>
        </p:nvCxnSpPr>
        <p:spPr>
          <a:xfrm>
            <a:off x="6548402" y="3401332"/>
            <a:ext cx="757915"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AFDB3015-3561-473A-BE9E-22A64E95CFEA}"/>
              </a:ext>
            </a:extLst>
          </p:cNvPr>
          <p:cNvSpPr txBox="1"/>
          <p:nvPr/>
        </p:nvSpPr>
        <p:spPr>
          <a:xfrm>
            <a:off x="2015384" y="5237986"/>
            <a:ext cx="843501" cy="355162"/>
          </a:xfrm>
          <a:prstGeom prst="rect">
            <a:avLst/>
          </a:prstGeom>
          <a:noFill/>
        </p:spPr>
        <p:txBody>
          <a:bodyPr wrap="none" rtlCol="0">
            <a:spAutoFit/>
          </a:bodyPr>
          <a:lstStyle/>
          <a:p>
            <a:pPr algn="l"/>
            <a:r>
              <a:rPr lang="ko-KR" altLang="en-US" sz="1708" b="1">
                <a:latin typeface="+mj-ea"/>
                <a:ea typeface="+mj-ea"/>
              </a:rPr>
              <a:t>입력층</a:t>
            </a:r>
          </a:p>
        </p:txBody>
      </p:sp>
      <p:sp>
        <p:nvSpPr>
          <p:cNvPr id="28" name="TextBox 27">
            <a:extLst>
              <a:ext uri="{FF2B5EF4-FFF2-40B4-BE49-F238E27FC236}">
                <a16:creationId xmlns:a16="http://schemas.microsoft.com/office/drawing/2014/main" id="{30BF65FA-1C8A-4480-B066-5EFA73807294}"/>
              </a:ext>
            </a:extLst>
          </p:cNvPr>
          <p:cNvSpPr txBox="1"/>
          <p:nvPr/>
        </p:nvSpPr>
        <p:spPr>
          <a:xfrm>
            <a:off x="3927416" y="5089112"/>
            <a:ext cx="843501" cy="355162"/>
          </a:xfrm>
          <a:prstGeom prst="rect">
            <a:avLst/>
          </a:prstGeom>
          <a:noFill/>
        </p:spPr>
        <p:txBody>
          <a:bodyPr wrap="none" rtlCol="0">
            <a:spAutoFit/>
          </a:bodyPr>
          <a:lstStyle/>
          <a:p>
            <a:pPr algn="l"/>
            <a:r>
              <a:rPr lang="ko-KR" altLang="en-US" sz="1708" b="1">
                <a:latin typeface="+mj-ea"/>
                <a:ea typeface="+mj-ea"/>
              </a:rPr>
              <a:t>은닉층</a:t>
            </a:r>
          </a:p>
        </p:txBody>
      </p:sp>
      <p:sp>
        <p:nvSpPr>
          <p:cNvPr id="29" name="TextBox 28">
            <a:extLst>
              <a:ext uri="{FF2B5EF4-FFF2-40B4-BE49-F238E27FC236}">
                <a16:creationId xmlns:a16="http://schemas.microsoft.com/office/drawing/2014/main" id="{ECCA23F1-E2E8-46E1-A106-02FD2447C6BC}"/>
              </a:ext>
            </a:extLst>
          </p:cNvPr>
          <p:cNvSpPr txBox="1"/>
          <p:nvPr/>
        </p:nvSpPr>
        <p:spPr>
          <a:xfrm>
            <a:off x="5737436" y="3687778"/>
            <a:ext cx="843501" cy="355162"/>
          </a:xfrm>
          <a:prstGeom prst="rect">
            <a:avLst/>
          </a:prstGeom>
          <a:noFill/>
        </p:spPr>
        <p:txBody>
          <a:bodyPr wrap="none" rtlCol="0">
            <a:spAutoFit/>
          </a:bodyPr>
          <a:lstStyle/>
          <a:p>
            <a:pPr algn="l"/>
            <a:r>
              <a:rPr lang="ko-KR" altLang="en-US" sz="1708" b="1">
                <a:latin typeface="+mj-ea"/>
                <a:ea typeface="+mj-ea"/>
              </a:rPr>
              <a:t>출력층</a:t>
            </a:r>
          </a:p>
        </p:txBody>
      </p:sp>
      <p:sp>
        <p:nvSpPr>
          <p:cNvPr id="30" name="TextBox 29">
            <a:extLst>
              <a:ext uri="{FF2B5EF4-FFF2-40B4-BE49-F238E27FC236}">
                <a16:creationId xmlns:a16="http://schemas.microsoft.com/office/drawing/2014/main" id="{F7D10663-E8C2-4554-93FB-4C0DFC5E739D}"/>
              </a:ext>
            </a:extLst>
          </p:cNvPr>
          <p:cNvSpPr txBox="1"/>
          <p:nvPr/>
        </p:nvSpPr>
        <p:spPr>
          <a:xfrm>
            <a:off x="5080388" y="4851314"/>
            <a:ext cx="1108265" cy="617990"/>
          </a:xfrm>
          <a:prstGeom prst="rect">
            <a:avLst/>
          </a:prstGeom>
          <a:noFill/>
        </p:spPr>
        <p:txBody>
          <a:bodyPr wrap="square" rtlCol="0">
            <a:spAutoFit/>
          </a:bodyPr>
          <a:lstStyle/>
          <a:p>
            <a:pPr algn="l"/>
            <a:r>
              <a:rPr lang="ko-KR" altLang="en-US" sz="1708" b="1">
                <a:latin typeface="+mj-ea"/>
                <a:ea typeface="+mj-ea"/>
              </a:rPr>
              <a:t>활성화 함수</a:t>
            </a: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0D667AC7-4006-4CB7-B1D8-2741272033D6}"/>
                  </a:ext>
                </a:extLst>
              </p:cNvPr>
              <p:cNvSpPr txBox="1"/>
              <p:nvPr/>
            </p:nvSpPr>
            <p:spPr>
              <a:xfrm>
                <a:off x="7416504" y="3217475"/>
                <a:ext cx="513474" cy="44275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acc>
                        <m:accPr>
                          <m:chr m:val="̂"/>
                          <m:ctrlPr>
                            <a:rPr lang="ko-KR" altLang="en-US" sz="2277" i="1">
                              <a:latin typeface="Cambria Math" panose="02040503050406030204" pitchFamily="18" charset="0"/>
                            </a:rPr>
                          </m:ctrlPr>
                        </m:accPr>
                        <m:e>
                          <m:r>
                            <a:rPr lang="en-US" altLang="ko-KR" sz="2277" i="1">
                              <a:latin typeface="Cambria Math" panose="02040503050406030204" pitchFamily="18" charset="0"/>
                            </a:rPr>
                            <m:t>𝑦</m:t>
                          </m:r>
                        </m:e>
                      </m:acc>
                    </m:oMath>
                  </m:oMathPara>
                </a14:m>
                <a:endParaRPr lang="ko-KR" altLang="en-US" sz="2277">
                  <a:latin typeface="Consolas" panose="020B0609020204030204" pitchFamily="49" charset="0"/>
                </a:endParaRPr>
              </a:p>
            </p:txBody>
          </p:sp>
        </mc:Choice>
        <mc:Fallback xmlns="">
          <p:sp>
            <p:nvSpPr>
              <p:cNvPr id="31" name="TextBox 30">
                <a:extLst>
                  <a:ext uri="{FF2B5EF4-FFF2-40B4-BE49-F238E27FC236}">
                    <a16:creationId xmlns:a16="http://schemas.microsoft.com/office/drawing/2014/main" id="{0D667AC7-4006-4CB7-B1D8-2741272033D6}"/>
                  </a:ext>
                </a:extLst>
              </p:cNvPr>
              <p:cNvSpPr txBox="1">
                <a:spLocks noRot="1" noChangeAspect="1" noMove="1" noResize="1" noEditPoints="1" noAdjustHandles="1" noChangeArrowheads="1" noChangeShapeType="1" noTextEdit="1"/>
              </p:cNvSpPr>
              <p:nvPr/>
            </p:nvSpPr>
            <p:spPr>
              <a:xfrm>
                <a:off x="7416504" y="3217475"/>
                <a:ext cx="513474" cy="442750"/>
              </a:xfrm>
              <a:prstGeom prst="rect">
                <a:avLst/>
              </a:prstGeom>
              <a:blipFill>
                <a:blip r:embed="rId7"/>
                <a:stretch>
                  <a:fillRect t="-5556" r="-27381" b="-972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2" name="타원 31">
                <a:extLst>
                  <a:ext uri="{FF2B5EF4-FFF2-40B4-BE49-F238E27FC236}">
                    <a16:creationId xmlns:a16="http://schemas.microsoft.com/office/drawing/2014/main" id="{365CE0B8-3232-4EB9-8CFA-1E35610C62A7}"/>
                  </a:ext>
                </a:extLst>
              </p:cNvPr>
              <p:cNvSpPr/>
              <p:nvPr/>
            </p:nvSpPr>
            <p:spPr>
              <a:xfrm>
                <a:off x="4011858" y="4543937"/>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708" i="1">
                              <a:solidFill>
                                <a:schemeClr val="tx1"/>
                              </a:solidFill>
                              <a:latin typeface="Cambria Math" panose="02040503050406030204" pitchFamily="18" charset="0"/>
                            </a:rPr>
                          </m:ctrlPr>
                        </m:sSubPr>
                        <m:e>
                          <m:r>
                            <m:rPr>
                              <m:sty m:val="p"/>
                            </m:rPr>
                            <a:rPr lang="en-US" altLang="ko-KR" sz="1708" i="1">
                              <a:solidFill>
                                <a:schemeClr val="tx1"/>
                              </a:solidFill>
                              <a:latin typeface="Cambria Math" panose="02040503050406030204" pitchFamily="18" charset="0"/>
                            </a:rPr>
                            <m:t>z</m:t>
                          </m:r>
                        </m:e>
                        <m:sub>
                          <m:r>
                            <m:rPr>
                              <m:sty m:val="p"/>
                            </m:rPr>
                            <a:rPr lang="en-US" altLang="ko-KR" sz="1708" i="1">
                              <a:solidFill>
                                <a:schemeClr val="tx1"/>
                              </a:solidFill>
                              <a:latin typeface="Cambria Math" panose="02040503050406030204" pitchFamily="18" charset="0"/>
                            </a:rPr>
                            <m:t>m</m:t>
                          </m:r>
                        </m:sub>
                      </m:sSub>
                    </m:oMath>
                  </m:oMathPara>
                </a14:m>
                <a:endParaRPr lang="ko-KR" altLang="en-US" sz="1708">
                  <a:solidFill>
                    <a:schemeClr val="tx1"/>
                  </a:solidFill>
                  <a:latin typeface="Consolas" panose="020B0609020204030204" pitchFamily="49" charset="0"/>
                </a:endParaRPr>
              </a:p>
            </p:txBody>
          </p:sp>
        </mc:Choice>
        <mc:Fallback xmlns="">
          <p:sp>
            <p:nvSpPr>
              <p:cNvPr id="32" name="타원 31">
                <a:extLst>
                  <a:ext uri="{FF2B5EF4-FFF2-40B4-BE49-F238E27FC236}">
                    <a16:creationId xmlns:a16="http://schemas.microsoft.com/office/drawing/2014/main" id="{365CE0B8-3232-4EB9-8CFA-1E35610C62A7}"/>
                  </a:ext>
                </a:extLst>
              </p:cNvPr>
              <p:cNvSpPr>
                <a:spLocks noRot="1" noChangeAspect="1" noMove="1" noResize="1" noEditPoints="1" noAdjustHandles="1" noChangeArrowheads="1" noChangeShapeType="1" noTextEdit="1"/>
              </p:cNvSpPr>
              <p:nvPr/>
            </p:nvSpPr>
            <p:spPr>
              <a:xfrm>
                <a:off x="4011858" y="4543937"/>
                <a:ext cx="455934" cy="455934"/>
              </a:xfrm>
              <a:prstGeom prst="ellipse">
                <a:avLst/>
              </a:prstGeom>
              <a:blipFill>
                <a:blip r:embed="rId8"/>
                <a:stretch>
                  <a:fillRect/>
                </a:stretch>
              </a:blipFill>
              <a:ln>
                <a:solidFill>
                  <a:srgbClr val="FFC000"/>
                </a:solidFill>
              </a:ln>
            </p:spPr>
            <p:txBody>
              <a:bodyPr/>
              <a:lstStyle/>
              <a:p>
                <a:r>
                  <a:rPr lang="ko-KR" altLang="en-US">
                    <a:noFill/>
                  </a:rPr>
                  <a:t> </a:t>
                </a:r>
              </a:p>
            </p:txBody>
          </p:sp>
        </mc:Fallback>
      </mc:AlternateContent>
      <p:sp>
        <p:nvSpPr>
          <p:cNvPr id="33" name="타원 32">
            <a:extLst>
              <a:ext uri="{FF2B5EF4-FFF2-40B4-BE49-F238E27FC236}">
                <a16:creationId xmlns:a16="http://schemas.microsoft.com/office/drawing/2014/main" id="{E9584C24-EC38-4895-A026-E2FFA6A2415C}"/>
              </a:ext>
            </a:extLst>
          </p:cNvPr>
          <p:cNvSpPr/>
          <p:nvPr/>
        </p:nvSpPr>
        <p:spPr>
          <a:xfrm>
            <a:off x="4467793" y="4662361"/>
            <a:ext cx="219084" cy="219084"/>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34" name="직선 화살표 연결선 33">
            <a:extLst>
              <a:ext uri="{FF2B5EF4-FFF2-40B4-BE49-F238E27FC236}">
                <a16:creationId xmlns:a16="http://schemas.microsoft.com/office/drawing/2014/main" id="{EB0F4CD7-2BDC-4FF8-9022-5ECEB9A57DCF}"/>
              </a:ext>
            </a:extLst>
          </p:cNvPr>
          <p:cNvCxnSpPr>
            <a:cxnSpLocks/>
            <a:stCxn id="33" idx="6"/>
            <a:endCxn id="18" idx="2"/>
          </p:cNvCxnSpPr>
          <p:nvPr/>
        </p:nvCxnSpPr>
        <p:spPr>
          <a:xfrm flipV="1">
            <a:off x="4686877" y="3401332"/>
            <a:ext cx="1186507" cy="137057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연결선: 구부러짐 34">
            <a:extLst>
              <a:ext uri="{FF2B5EF4-FFF2-40B4-BE49-F238E27FC236}">
                <a16:creationId xmlns:a16="http://schemas.microsoft.com/office/drawing/2014/main" id="{36FD8F40-6E81-4E88-BF8B-11D5E6C1829A}"/>
              </a:ext>
            </a:extLst>
          </p:cNvPr>
          <p:cNvCxnSpPr>
            <a:cxnSpLocks/>
            <a:stCxn id="19" idx="4"/>
            <a:endCxn id="50" idx="0"/>
          </p:cNvCxnSpPr>
          <p:nvPr/>
        </p:nvCxnSpPr>
        <p:spPr>
          <a:xfrm rot="16200000" flipH="1">
            <a:off x="6368463" y="3581268"/>
            <a:ext cx="864165" cy="723373"/>
          </a:xfrm>
          <a:prstGeom prst="curvedConnector3">
            <a:avLst>
              <a:gd name="adj1" fmla="val 5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6" name="연결선: 구부러짐 35">
            <a:extLst>
              <a:ext uri="{FF2B5EF4-FFF2-40B4-BE49-F238E27FC236}">
                <a16:creationId xmlns:a16="http://schemas.microsoft.com/office/drawing/2014/main" id="{82DB2FC7-ADD7-4687-936D-25C2A4E6FD18}"/>
              </a:ext>
            </a:extLst>
          </p:cNvPr>
          <p:cNvCxnSpPr>
            <a:cxnSpLocks/>
            <a:stCxn id="33" idx="4"/>
            <a:endCxn id="30" idx="1"/>
          </p:cNvCxnSpPr>
          <p:nvPr/>
        </p:nvCxnSpPr>
        <p:spPr>
          <a:xfrm rot="16200000" flipH="1">
            <a:off x="4689429" y="4769350"/>
            <a:ext cx="278864" cy="503053"/>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타원 36">
                <a:extLst>
                  <a:ext uri="{FF2B5EF4-FFF2-40B4-BE49-F238E27FC236}">
                    <a16:creationId xmlns:a16="http://schemas.microsoft.com/office/drawing/2014/main" id="{C6E5D0E7-44CD-46B8-8A27-1AFF3ED3DD94}"/>
                  </a:ext>
                </a:extLst>
              </p:cNvPr>
              <p:cNvSpPr/>
              <p:nvPr/>
            </p:nvSpPr>
            <p:spPr>
              <a:xfrm>
                <a:off x="2072748" y="3138551"/>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708" i="1">
                              <a:solidFill>
                                <a:schemeClr val="tx1"/>
                              </a:solidFill>
                              <a:latin typeface="Cambria Math" panose="02040503050406030204" pitchFamily="18" charset="0"/>
                            </a:rPr>
                          </m:ctrlPr>
                        </m:sSubPr>
                        <m:e>
                          <m:r>
                            <m:rPr>
                              <m:sty m:val="p"/>
                            </m:rPr>
                            <a:rPr lang="en-US" altLang="ko-KR" sz="1708" i="1">
                              <a:solidFill>
                                <a:schemeClr val="tx1"/>
                              </a:solidFill>
                              <a:latin typeface="Cambria Math" panose="02040503050406030204" pitchFamily="18" charset="0"/>
                            </a:rPr>
                            <m:t>x</m:t>
                          </m:r>
                        </m:e>
                        <m:sub>
                          <m:r>
                            <a:rPr lang="en-US" altLang="ko-KR" sz="1708" i="1">
                              <a:solidFill>
                                <a:schemeClr val="tx1"/>
                              </a:solidFill>
                              <a:latin typeface="Cambria Math" panose="02040503050406030204" pitchFamily="18" charset="0"/>
                            </a:rPr>
                            <m:t>3</m:t>
                          </m:r>
                        </m:sub>
                      </m:sSub>
                    </m:oMath>
                  </m:oMathPara>
                </a14:m>
                <a:endParaRPr lang="ko-KR" altLang="en-US" sz="1708">
                  <a:solidFill>
                    <a:schemeClr val="tx1"/>
                  </a:solidFill>
                  <a:latin typeface="Consolas" panose="020B0609020204030204" pitchFamily="49" charset="0"/>
                </a:endParaRPr>
              </a:p>
            </p:txBody>
          </p:sp>
        </mc:Choice>
        <mc:Fallback xmlns="">
          <p:sp>
            <p:nvSpPr>
              <p:cNvPr id="37" name="타원 36">
                <a:extLst>
                  <a:ext uri="{FF2B5EF4-FFF2-40B4-BE49-F238E27FC236}">
                    <a16:creationId xmlns:a16="http://schemas.microsoft.com/office/drawing/2014/main" id="{C6E5D0E7-44CD-46B8-8A27-1AFF3ED3DD94}"/>
                  </a:ext>
                </a:extLst>
              </p:cNvPr>
              <p:cNvSpPr>
                <a:spLocks noRot="1" noChangeAspect="1" noMove="1" noResize="1" noEditPoints="1" noAdjustHandles="1" noChangeArrowheads="1" noChangeShapeType="1" noTextEdit="1"/>
              </p:cNvSpPr>
              <p:nvPr/>
            </p:nvSpPr>
            <p:spPr>
              <a:xfrm>
                <a:off x="2072748" y="3138551"/>
                <a:ext cx="455934" cy="455934"/>
              </a:xfrm>
              <a:prstGeom prst="ellipse">
                <a:avLst/>
              </a:prstGeom>
              <a:blipFill>
                <a:blip r:embed="rId9"/>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타원 37">
                <a:extLst>
                  <a:ext uri="{FF2B5EF4-FFF2-40B4-BE49-F238E27FC236}">
                    <a16:creationId xmlns:a16="http://schemas.microsoft.com/office/drawing/2014/main" id="{72D0A31C-06ED-4FE1-B115-85209A8C9BE4}"/>
                  </a:ext>
                </a:extLst>
              </p:cNvPr>
              <p:cNvSpPr/>
              <p:nvPr/>
            </p:nvSpPr>
            <p:spPr>
              <a:xfrm>
                <a:off x="2072747" y="4727049"/>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708" i="1">
                              <a:solidFill>
                                <a:schemeClr val="tx1"/>
                              </a:solidFill>
                              <a:latin typeface="Cambria Math" panose="02040503050406030204" pitchFamily="18" charset="0"/>
                            </a:rPr>
                          </m:ctrlPr>
                        </m:sSubPr>
                        <m:e>
                          <m:r>
                            <m:rPr>
                              <m:sty m:val="p"/>
                            </m:rPr>
                            <a:rPr lang="en-US" altLang="ko-KR" sz="1708" i="1">
                              <a:solidFill>
                                <a:schemeClr val="tx1"/>
                              </a:solidFill>
                              <a:latin typeface="Cambria Math" panose="02040503050406030204" pitchFamily="18" charset="0"/>
                            </a:rPr>
                            <m:t>x</m:t>
                          </m:r>
                        </m:e>
                        <m:sub>
                          <m:r>
                            <m:rPr>
                              <m:sty m:val="p"/>
                            </m:rPr>
                            <a:rPr lang="en-US" altLang="ko-KR" sz="1708" i="1">
                              <a:solidFill>
                                <a:schemeClr val="tx1"/>
                              </a:solidFill>
                              <a:latin typeface="Cambria Math" panose="02040503050406030204" pitchFamily="18" charset="0"/>
                            </a:rPr>
                            <m:t>n</m:t>
                          </m:r>
                        </m:sub>
                      </m:sSub>
                    </m:oMath>
                  </m:oMathPara>
                </a14:m>
                <a:endParaRPr lang="ko-KR" altLang="en-US" sz="1708">
                  <a:solidFill>
                    <a:schemeClr val="tx1"/>
                  </a:solidFill>
                  <a:latin typeface="Consolas" panose="020B0609020204030204" pitchFamily="49" charset="0"/>
                </a:endParaRPr>
              </a:p>
            </p:txBody>
          </p:sp>
        </mc:Choice>
        <mc:Fallback xmlns="">
          <p:sp>
            <p:nvSpPr>
              <p:cNvPr id="38" name="타원 37">
                <a:extLst>
                  <a:ext uri="{FF2B5EF4-FFF2-40B4-BE49-F238E27FC236}">
                    <a16:creationId xmlns:a16="http://schemas.microsoft.com/office/drawing/2014/main" id="{72D0A31C-06ED-4FE1-B115-85209A8C9BE4}"/>
                  </a:ext>
                </a:extLst>
              </p:cNvPr>
              <p:cNvSpPr>
                <a:spLocks noRot="1" noChangeAspect="1" noMove="1" noResize="1" noEditPoints="1" noAdjustHandles="1" noChangeArrowheads="1" noChangeShapeType="1" noTextEdit="1"/>
              </p:cNvSpPr>
              <p:nvPr/>
            </p:nvSpPr>
            <p:spPr>
              <a:xfrm>
                <a:off x="2072747" y="4727049"/>
                <a:ext cx="455934" cy="455934"/>
              </a:xfrm>
              <a:prstGeom prst="ellipse">
                <a:avLst/>
              </a:prstGeom>
              <a:blipFill>
                <a:blip r:embed="rId10"/>
                <a:stretch>
                  <a:fillRect/>
                </a:stretch>
              </a:blipFill>
              <a:ln>
                <a:solidFill>
                  <a:srgbClr val="FFC000"/>
                </a:solidFill>
              </a:ln>
            </p:spPr>
            <p:txBody>
              <a:bodyPr/>
              <a:lstStyle/>
              <a:p>
                <a:r>
                  <a:rPr lang="ko-KR" altLang="en-US">
                    <a:noFill/>
                  </a:rPr>
                  <a:t> </a:t>
                </a:r>
              </a:p>
            </p:txBody>
          </p:sp>
        </mc:Fallback>
      </mc:AlternateContent>
      <p:cxnSp>
        <p:nvCxnSpPr>
          <p:cNvPr id="39" name="직선 화살표 연결선 38">
            <a:extLst>
              <a:ext uri="{FF2B5EF4-FFF2-40B4-BE49-F238E27FC236}">
                <a16:creationId xmlns:a16="http://schemas.microsoft.com/office/drawing/2014/main" id="{E2E0FEE6-AFFB-4F97-A047-0C207AAE1888}"/>
              </a:ext>
            </a:extLst>
          </p:cNvPr>
          <p:cNvCxnSpPr>
            <a:cxnSpLocks/>
            <a:stCxn id="11" idx="6"/>
            <a:endCxn id="32" idx="2"/>
          </p:cNvCxnSpPr>
          <p:nvPr/>
        </p:nvCxnSpPr>
        <p:spPr>
          <a:xfrm>
            <a:off x="2528682" y="2557348"/>
            <a:ext cx="1483176" cy="221455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직선 화살표 연결선 39">
            <a:extLst>
              <a:ext uri="{FF2B5EF4-FFF2-40B4-BE49-F238E27FC236}">
                <a16:creationId xmlns:a16="http://schemas.microsoft.com/office/drawing/2014/main" id="{B08F545A-DFEB-4A1D-9260-B74262CF1C19}"/>
              </a:ext>
            </a:extLst>
          </p:cNvPr>
          <p:cNvCxnSpPr>
            <a:cxnSpLocks/>
            <a:stCxn id="9" idx="6"/>
            <a:endCxn id="32" idx="2"/>
          </p:cNvCxnSpPr>
          <p:nvPr/>
        </p:nvCxnSpPr>
        <p:spPr>
          <a:xfrm>
            <a:off x="2528682" y="1748178"/>
            <a:ext cx="1483176" cy="302372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285CA13E-769A-40E5-A802-0F53FE111166}"/>
              </a:ext>
            </a:extLst>
          </p:cNvPr>
          <p:cNvCxnSpPr>
            <a:cxnSpLocks/>
            <a:stCxn id="37" idx="6"/>
            <a:endCxn id="14" idx="2"/>
          </p:cNvCxnSpPr>
          <p:nvPr/>
        </p:nvCxnSpPr>
        <p:spPr>
          <a:xfrm flipV="1">
            <a:off x="2528681" y="1987984"/>
            <a:ext cx="1483176" cy="137853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 name="직선 화살표 연결선 42">
            <a:extLst>
              <a:ext uri="{FF2B5EF4-FFF2-40B4-BE49-F238E27FC236}">
                <a16:creationId xmlns:a16="http://schemas.microsoft.com/office/drawing/2014/main" id="{A9198F2B-C4CB-4980-8E81-3D02DBDDE9D4}"/>
              </a:ext>
            </a:extLst>
          </p:cNvPr>
          <p:cNvCxnSpPr>
            <a:cxnSpLocks/>
            <a:stCxn id="37" idx="6"/>
            <a:endCxn id="15" idx="2"/>
          </p:cNvCxnSpPr>
          <p:nvPr/>
        </p:nvCxnSpPr>
        <p:spPr>
          <a:xfrm>
            <a:off x="2528681" y="3366518"/>
            <a:ext cx="1483177" cy="3481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직선 화살표 연결선 43">
            <a:extLst>
              <a:ext uri="{FF2B5EF4-FFF2-40B4-BE49-F238E27FC236}">
                <a16:creationId xmlns:a16="http://schemas.microsoft.com/office/drawing/2014/main" id="{A979FD24-16FE-4A76-8569-2D90755DFD10}"/>
              </a:ext>
            </a:extLst>
          </p:cNvPr>
          <p:cNvCxnSpPr>
            <a:cxnSpLocks/>
            <a:stCxn id="37" idx="6"/>
            <a:endCxn id="32" idx="2"/>
          </p:cNvCxnSpPr>
          <p:nvPr/>
        </p:nvCxnSpPr>
        <p:spPr>
          <a:xfrm>
            <a:off x="2528681" y="3366518"/>
            <a:ext cx="1483177" cy="140538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83C0F116-D325-46E6-AD85-0A31ABDF5356}"/>
              </a:ext>
            </a:extLst>
          </p:cNvPr>
          <p:cNvCxnSpPr>
            <a:cxnSpLocks/>
            <a:stCxn id="38" idx="6"/>
            <a:endCxn id="14" idx="2"/>
          </p:cNvCxnSpPr>
          <p:nvPr/>
        </p:nvCxnSpPr>
        <p:spPr>
          <a:xfrm flipV="1">
            <a:off x="2528680" y="1987984"/>
            <a:ext cx="1483177" cy="296703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직선 화살표 연결선 45">
            <a:extLst>
              <a:ext uri="{FF2B5EF4-FFF2-40B4-BE49-F238E27FC236}">
                <a16:creationId xmlns:a16="http://schemas.microsoft.com/office/drawing/2014/main" id="{A39B341B-0F9F-4B5C-94D6-19214F4EABE5}"/>
              </a:ext>
            </a:extLst>
          </p:cNvPr>
          <p:cNvCxnSpPr>
            <a:cxnSpLocks/>
            <a:stCxn id="38" idx="6"/>
            <a:endCxn id="15" idx="2"/>
          </p:cNvCxnSpPr>
          <p:nvPr/>
        </p:nvCxnSpPr>
        <p:spPr>
          <a:xfrm flipV="1">
            <a:off x="2528680" y="3401332"/>
            <a:ext cx="1483178" cy="155368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1C89E7E6-57A3-4623-BCF3-72243C793BD5}"/>
              </a:ext>
            </a:extLst>
          </p:cNvPr>
          <p:cNvCxnSpPr>
            <a:cxnSpLocks/>
            <a:stCxn id="38" idx="6"/>
            <a:endCxn id="32" idx="2"/>
          </p:cNvCxnSpPr>
          <p:nvPr/>
        </p:nvCxnSpPr>
        <p:spPr>
          <a:xfrm flipV="1">
            <a:off x="2528680" y="4771904"/>
            <a:ext cx="1483178" cy="18311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B7121F1E-4688-4694-BDD8-61715EEEC655}"/>
                  </a:ext>
                </a:extLst>
              </p:cNvPr>
              <p:cNvSpPr txBox="1"/>
              <p:nvPr/>
            </p:nvSpPr>
            <p:spPr>
              <a:xfrm>
                <a:off x="2146725" y="3907859"/>
                <a:ext cx="335028" cy="46717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3036" i="1">
                          <a:latin typeface="Cambria Math" panose="02040503050406030204" pitchFamily="18" charset="0"/>
                        </a:rPr>
                        <m:t>⋮</m:t>
                      </m:r>
                    </m:oMath>
                  </m:oMathPara>
                </a14:m>
                <a:endParaRPr lang="ko-KR" altLang="en-US" sz="3036">
                  <a:latin typeface="Consolas" panose="020B0609020204030204" pitchFamily="49" charset="0"/>
                </a:endParaRPr>
              </a:p>
            </p:txBody>
          </p:sp>
        </mc:Choice>
        <mc:Fallback xmlns="">
          <p:sp>
            <p:nvSpPr>
              <p:cNvPr id="48" name="TextBox 47">
                <a:extLst>
                  <a:ext uri="{FF2B5EF4-FFF2-40B4-BE49-F238E27FC236}">
                    <a16:creationId xmlns:a16="http://schemas.microsoft.com/office/drawing/2014/main" id="{B7121F1E-4688-4694-BDD8-61715EEEC655}"/>
                  </a:ext>
                </a:extLst>
              </p:cNvPr>
              <p:cNvSpPr txBox="1">
                <a:spLocks noRot="1" noChangeAspect="1" noMove="1" noResize="1" noEditPoints="1" noAdjustHandles="1" noChangeArrowheads="1" noChangeShapeType="1" noTextEdit="1"/>
              </p:cNvSpPr>
              <p:nvPr/>
            </p:nvSpPr>
            <p:spPr>
              <a:xfrm>
                <a:off x="2146725" y="3907859"/>
                <a:ext cx="335028" cy="467179"/>
              </a:xfrm>
              <a:prstGeom prst="rect">
                <a:avLst/>
              </a:prstGeom>
              <a:blipFill>
                <a:blip r:embed="rId11"/>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4A625DD1-4A89-4CBD-990D-4F62675686FF}"/>
                  </a:ext>
                </a:extLst>
              </p:cNvPr>
              <p:cNvSpPr txBox="1"/>
              <p:nvPr/>
            </p:nvSpPr>
            <p:spPr>
              <a:xfrm>
                <a:off x="4097544" y="3817834"/>
                <a:ext cx="335028" cy="46717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3036" i="1">
                          <a:latin typeface="Cambria Math" panose="02040503050406030204" pitchFamily="18" charset="0"/>
                        </a:rPr>
                        <m:t>⋮</m:t>
                      </m:r>
                    </m:oMath>
                  </m:oMathPara>
                </a14:m>
                <a:endParaRPr lang="ko-KR" altLang="en-US" sz="3036">
                  <a:latin typeface="Consolas" panose="020B0609020204030204" pitchFamily="49" charset="0"/>
                </a:endParaRPr>
              </a:p>
            </p:txBody>
          </p:sp>
        </mc:Choice>
        <mc:Fallback xmlns="">
          <p:sp>
            <p:nvSpPr>
              <p:cNvPr id="49" name="TextBox 48">
                <a:extLst>
                  <a:ext uri="{FF2B5EF4-FFF2-40B4-BE49-F238E27FC236}">
                    <a16:creationId xmlns:a16="http://schemas.microsoft.com/office/drawing/2014/main" id="{4A625DD1-4A89-4CBD-990D-4F62675686FF}"/>
                  </a:ext>
                </a:extLst>
              </p:cNvPr>
              <p:cNvSpPr txBox="1">
                <a:spLocks noRot="1" noChangeAspect="1" noMove="1" noResize="1" noEditPoints="1" noAdjustHandles="1" noChangeArrowheads="1" noChangeShapeType="1" noTextEdit="1"/>
              </p:cNvSpPr>
              <p:nvPr/>
            </p:nvSpPr>
            <p:spPr>
              <a:xfrm>
                <a:off x="4097544" y="3817834"/>
                <a:ext cx="335028" cy="467179"/>
              </a:xfrm>
              <a:prstGeom prst="rect">
                <a:avLst/>
              </a:prstGeom>
              <a:blipFill>
                <a:blip r:embed="rId12"/>
                <a:stretch>
                  <a:fillRect/>
                </a:stretch>
              </a:blipFill>
            </p:spPr>
            <p:txBody>
              <a:bodyPr/>
              <a:lstStyle/>
              <a:p>
                <a:r>
                  <a:rPr lang="ko-KR" altLang="en-US">
                    <a:noFill/>
                  </a:rPr>
                  <a:t> </a:t>
                </a:r>
              </a:p>
            </p:txBody>
          </p:sp>
        </mc:Fallback>
      </mc:AlternateContent>
      <p:sp>
        <p:nvSpPr>
          <p:cNvPr id="54" name="TextBox 53">
            <a:extLst>
              <a:ext uri="{FF2B5EF4-FFF2-40B4-BE49-F238E27FC236}">
                <a16:creationId xmlns:a16="http://schemas.microsoft.com/office/drawing/2014/main" id="{CE83FEA4-C884-446C-8E25-9CEB1C21C6B6}"/>
              </a:ext>
            </a:extLst>
          </p:cNvPr>
          <p:cNvSpPr txBox="1"/>
          <p:nvPr/>
        </p:nvSpPr>
        <p:spPr>
          <a:xfrm>
            <a:off x="7364094" y="3657230"/>
            <a:ext cx="623889" cy="355162"/>
          </a:xfrm>
          <a:prstGeom prst="rect">
            <a:avLst/>
          </a:prstGeom>
          <a:noFill/>
        </p:spPr>
        <p:txBody>
          <a:bodyPr wrap="none" rtlCol="0">
            <a:spAutoFit/>
          </a:bodyPr>
          <a:lstStyle/>
          <a:p>
            <a:pPr algn="l"/>
            <a:r>
              <a:rPr lang="ko-KR" altLang="en-US" sz="1708" b="1">
                <a:latin typeface="+mj-ea"/>
                <a:ea typeface="+mj-ea"/>
              </a:rPr>
              <a:t>예측</a:t>
            </a:r>
          </a:p>
        </p:txBody>
      </p:sp>
      <p:sp>
        <p:nvSpPr>
          <p:cNvPr id="50" name="TextBox 49">
            <a:extLst>
              <a:ext uri="{FF2B5EF4-FFF2-40B4-BE49-F238E27FC236}">
                <a16:creationId xmlns:a16="http://schemas.microsoft.com/office/drawing/2014/main" id="{117DDF98-6C71-4CE4-908D-29F31C0DFCCD}"/>
              </a:ext>
            </a:extLst>
          </p:cNvPr>
          <p:cNvSpPr txBox="1"/>
          <p:nvPr/>
        </p:nvSpPr>
        <p:spPr>
          <a:xfrm>
            <a:off x="6641897" y="4375038"/>
            <a:ext cx="1040670" cy="355162"/>
          </a:xfrm>
          <a:prstGeom prst="rect">
            <a:avLst/>
          </a:prstGeom>
          <a:noFill/>
        </p:spPr>
        <p:txBody>
          <a:bodyPr wrap="none" rtlCol="0">
            <a:spAutoFit/>
          </a:bodyPr>
          <a:lstStyle/>
          <a:p>
            <a:pPr algn="l"/>
            <a:r>
              <a:rPr lang="en-US" altLang="ko-KR" sz="1708" b="1">
                <a:latin typeface="+mj-ea"/>
                <a:ea typeface="+mj-ea"/>
              </a:rPr>
              <a:t>Sigmoid</a:t>
            </a:r>
            <a:endParaRPr lang="ko-KR" altLang="en-US" sz="1708" b="1">
              <a:latin typeface="+mj-ea"/>
              <a:ea typeface="+mj-ea"/>
            </a:endParaRPr>
          </a:p>
        </p:txBody>
      </p:sp>
      <p:sp>
        <p:nvSpPr>
          <p:cNvPr id="2" name="텍스트 개체 틀 1">
            <a:extLst>
              <a:ext uri="{FF2B5EF4-FFF2-40B4-BE49-F238E27FC236}">
                <a16:creationId xmlns:a16="http://schemas.microsoft.com/office/drawing/2014/main" id="{7C55490B-FE09-47CB-8F55-9762586733C0}"/>
              </a:ext>
            </a:extLst>
          </p:cNvPr>
          <p:cNvSpPr>
            <a:spLocks noGrp="1"/>
          </p:cNvSpPr>
          <p:nvPr>
            <p:ph type="body" sz="quarter" idx="19"/>
          </p:nvPr>
        </p:nvSpPr>
        <p:spPr/>
        <p:txBody>
          <a:bodyPr/>
          <a:lstStyle/>
          <a:p>
            <a:r>
              <a:rPr lang="ko-KR" altLang="en-US"/>
              <a:t>다중 분류 신경망</a:t>
            </a:r>
          </a:p>
        </p:txBody>
      </p:sp>
      <p:sp>
        <p:nvSpPr>
          <p:cNvPr id="4" name="텍스트 개체 틀 6">
            <a:extLst>
              <a:ext uri="{FF2B5EF4-FFF2-40B4-BE49-F238E27FC236}">
                <a16:creationId xmlns:a16="http://schemas.microsoft.com/office/drawing/2014/main" id="{11BF36B3-AD52-4073-8D8A-724400A54824}"/>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2877974945"/>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TextBox 62">
            <a:extLst>
              <a:ext uri="{FF2B5EF4-FFF2-40B4-BE49-F238E27FC236}">
                <a16:creationId xmlns:a16="http://schemas.microsoft.com/office/drawing/2014/main" id="{57C090F0-87E4-4B47-91AC-119D3B98E3F2}"/>
              </a:ext>
            </a:extLst>
          </p:cNvPr>
          <p:cNvSpPr txBox="1"/>
          <p:nvPr/>
        </p:nvSpPr>
        <p:spPr>
          <a:xfrm>
            <a:off x="6609122" y="810426"/>
            <a:ext cx="1641796" cy="400110"/>
          </a:xfrm>
          <a:prstGeom prst="rect">
            <a:avLst/>
          </a:prstGeom>
          <a:noFill/>
        </p:spPr>
        <p:txBody>
          <a:bodyPr wrap="none" rtlCol="0">
            <a:spAutoFit/>
          </a:bodyPr>
          <a:lstStyle/>
          <a:p>
            <a:pPr algn="l"/>
            <a:r>
              <a:rPr lang="en-US" altLang="ko-KR" sz="2000" b="1">
                <a:latin typeface="+mj-ea"/>
                <a:ea typeface="+mj-ea"/>
              </a:rPr>
              <a:t>L : MSE =&gt; </a:t>
            </a:r>
            <a:endParaRPr lang="ko-KR" altLang="en-US" sz="2000" b="1">
              <a:latin typeface="+mj-ea"/>
              <a:ea typeface="+mj-ea"/>
            </a:endParaRPr>
          </a:p>
        </p:txBody>
      </p:sp>
      <p:sp>
        <p:nvSpPr>
          <p:cNvPr id="64" name="TextBox 63">
            <a:extLst>
              <a:ext uri="{FF2B5EF4-FFF2-40B4-BE49-F238E27FC236}">
                <a16:creationId xmlns:a16="http://schemas.microsoft.com/office/drawing/2014/main" id="{EE06D823-6FC1-499D-816E-E46C7FBABCA5}"/>
              </a:ext>
            </a:extLst>
          </p:cNvPr>
          <p:cNvSpPr txBox="1"/>
          <p:nvPr/>
        </p:nvSpPr>
        <p:spPr>
          <a:xfrm>
            <a:off x="6609122" y="1226681"/>
            <a:ext cx="1576072" cy="400110"/>
          </a:xfrm>
          <a:prstGeom prst="rect">
            <a:avLst/>
          </a:prstGeom>
          <a:noFill/>
        </p:spPr>
        <p:txBody>
          <a:bodyPr wrap="none" rtlCol="0">
            <a:spAutoFit/>
          </a:bodyPr>
          <a:lstStyle/>
          <a:p>
            <a:pPr algn="l"/>
            <a:r>
              <a:rPr lang="en-US" altLang="ko-KR" sz="2000" b="1">
                <a:latin typeface="+mj-ea"/>
                <a:ea typeface="+mj-ea"/>
              </a:rPr>
              <a:t>L : BCE =&gt; </a:t>
            </a:r>
            <a:endParaRPr lang="ko-KR" altLang="en-US" sz="2000" b="1">
              <a:latin typeface="+mj-ea"/>
              <a:ea typeface="+mj-ea"/>
            </a:endParaRPr>
          </a:p>
        </p:txBody>
      </p:sp>
      <p:sp>
        <p:nvSpPr>
          <p:cNvPr id="65" name="TextBox 64">
            <a:extLst>
              <a:ext uri="{FF2B5EF4-FFF2-40B4-BE49-F238E27FC236}">
                <a16:creationId xmlns:a16="http://schemas.microsoft.com/office/drawing/2014/main" id="{E054BB4A-6E1B-4DE4-AF63-C8F7E00E2379}"/>
              </a:ext>
            </a:extLst>
          </p:cNvPr>
          <p:cNvSpPr txBox="1"/>
          <p:nvPr/>
        </p:nvSpPr>
        <p:spPr>
          <a:xfrm>
            <a:off x="6605804" y="1695766"/>
            <a:ext cx="1596596" cy="400110"/>
          </a:xfrm>
          <a:prstGeom prst="rect">
            <a:avLst/>
          </a:prstGeom>
          <a:noFill/>
        </p:spPr>
        <p:txBody>
          <a:bodyPr wrap="square" rtlCol="0">
            <a:spAutoFit/>
          </a:bodyPr>
          <a:lstStyle/>
          <a:p>
            <a:pPr algn="l"/>
            <a:r>
              <a:rPr lang="en-US" altLang="ko-KR" sz="2000" b="1">
                <a:latin typeface="+mj-ea"/>
                <a:ea typeface="+mj-ea"/>
              </a:rPr>
              <a:t>L : CCE =&gt; </a:t>
            </a:r>
            <a:endParaRPr lang="ko-KR" altLang="en-US" sz="2000" b="1">
              <a:latin typeface="+mj-ea"/>
              <a:ea typeface="+mj-ea"/>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824A3E21-7220-49D7-B441-589899C4BB52}"/>
                  </a:ext>
                </a:extLst>
              </p:cNvPr>
              <p:cNvSpPr txBox="1"/>
              <p:nvPr/>
            </p:nvSpPr>
            <p:spPr>
              <a:xfrm>
                <a:off x="8256303" y="843004"/>
                <a:ext cx="1152751"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m:t>
                      </m:r>
                      <m:acc>
                        <m:accPr>
                          <m:chr m:val="̂"/>
                          <m:ctrlPr>
                            <a:rPr lang="ko-KR" altLang="en-US" sz="2277" i="1">
                              <a:latin typeface="Cambria Math" panose="02040503050406030204" pitchFamily="18" charset="0"/>
                            </a:rPr>
                          </m:ctrlPr>
                        </m:accPr>
                        <m:e>
                          <m:r>
                            <a:rPr lang="en-US" altLang="ko-KR" sz="2277" i="1">
                              <a:latin typeface="Cambria Math" panose="02040503050406030204" pitchFamily="18" charset="0"/>
                            </a:rPr>
                            <m:t>𝑦</m:t>
                          </m:r>
                        </m:e>
                      </m:acc>
                      <m:r>
                        <a:rPr lang="en-US" altLang="ko-KR" sz="2277" i="1">
                          <a:latin typeface="Cambria Math" panose="02040503050406030204" pitchFamily="18" charset="0"/>
                        </a:rPr>
                        <m:t> −</m:t>
                      </m:r>
                      <m:r>
                        <a:rPr lang="en-US" altLang="ko-KR" sz="2277" i="1">
                          <a:latin typeface="Cambria Math" panose="02040503050406030204" pitchFamily="18" charset="0"/>
                        </a:rPr>
                        <m:t>𝑦</m:t>
                      </m:r>
                      <m:r>
                        <a:rPr lang="en-US" altLang="ko-KR" sz="2277" i="1">
                          <a:latin typeface="Cambria Math" panose="02040503050406030204" pitchFamily="18" charset="0"/>
                        </a:rPr>
                        <m:t>)</m:t>
                      </m:r>
                    </m:oMath>
                  </m:oMathPara>
                </a14:m>
                <a:endParaRPr lang="ko-KR" altLang="en-US" sz="2277">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824A3E21-7220-49D7-B441-589899C4BB52}"/>
                  </a:ext>
                </a:extLst>
              </p:cNvPr>
              <p:cNvSpPr txBox="1">
                <a:spLocks noRot="1" noChangeAspect="1" noMove="1" noResize="1" noEditPoints="1" noAdjustHandles="1" noChangeArrowheads="1" noChangeShapeType="1" noTextEdit="1"/>
              </p:cNvSpPr>
              <p:nvPr/>
            </p:nvSpPr>
            <p:spPr>
              <a:xfrm>
                <a:off x="8256303" y="843004"/>
                <a:ext cx="1152751" cy="350417"/>
              </a:xfrm>
              <a:prstGeom prst="rect">
                <a:avLst/>
              </a:prstGeom>
              <a:blipFill>
                <a:blip r:embed="rId3"/>
                <a:stretch>
                  <a:fillRect l="-4233" t="-18966" r="-4233" b="-3275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BD2A8B05-0E20-4CAD-981D-88D7FF6CBEA8}"/>
                  </a:ext>
                </a:extLst>
              </p:cNvPr>
              <p:cNvSpPr txBox="1"/>
              <p:nvPr/>
            </p:nvSpPr>
            <p:spPr>
              <a:xfrm>
                <a:off x="8256302" y="1241207"/>
                <a:ext cx="1153264"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m:t>
                      </m:r>
                      <m:r>
                        <a:rPr lang="en-US" altLang="ko-KR" sz="2277" i="1">
                          <a:latin typeface="Cambria Math" panose="02040503050406030204" pitchFamily="18" charset="0"/>
                        </a:rPr>
                        <m:t>𝑎</m:t>
                      </m:r>
                      <m:r>
                        <a:rPr lang="en-US" altLang="ko-KR" sz="2277" i="1">
                          <a:latin typeface="Cambria Math" panose="02040503050406030204" pitchFamily="18" charset="0"/>
                        </a:rPr>
                        <m:t> −</m:t>
                      </m:r>
                      <m:r>
                        <a:rPr lang="en-US" altLang="ko-KR" sz="2277" i="1">
                          <a:latin typeface="Cambria Math" panose="02040503050406030204" pitchFamily="18" charset="0"/>
                        </a:rPr>
                        <m:t>𝑦</m:t>
                      </m:r>
                      <m:r>
                        <a:rPr lang="en-US" altLang="ko-KR" sz="2277" i="1">
                          <a:latin typeface="Cambria Math" panose="02040503050406030204" pitchFamily="18" charset="0"/>
                        </a:rPr>
                        <m:t>)</m:t>
                      </m:r>
                    </m:oMath>
                  </m:oMathPara>
                </a14:m>
                <a:endParaRPr lang="ko-KR" altLang="en-US" sz="2277">
                  <a:latin typeface="Consolas" panose="020B0609020204030204" pitchFamily="49" charset="0"/>
                </a:endParaRPr>
              </a:p>
            </p:txBody>
          </p:sp>
        </mc:Choice>
        <mc:Fallback xmlns="">
          <p:sp>
            <p:nvSpPr>
              <p:cNvPr id="66" name="TextBox 65">
                <a:extLst>
                  <a:ext uri="{FF2B5EF4-FFF2-40B4-BE49-F238E27FC236}">
                    <a16:creationId xmlns:a16="http://schemas.microsoft.com/office/drawing/2014/main" id="{BD2A8B05-0E20-4CAD-981D-88D7FF6CBEA8}"/>
                  </a:ext>
                </a:extLst>
              </p:cNvPr>
              <p:cNvSpPr txBox="1">
                <a:spLocks noRot="1" noChangeAspect="1" noMove="1" noResize="1" noEditPoints="1" noAdjustHandles="1" noChangeArrowheads="1" noChangeShapeType="1" noTextEdit="1"/>
              </p:cNvSpPr>
              <p:nvPr/>
            </p:nvSpPr>
            <p:spPr>
              <a:xfrm>
                <a:off x="8256302" y="1241207"/>
                <a:ext cx="1153264" cy="350417"/>
              </a:xfrm>
              <a:prstGeom prst="rect">
                <a:avLst/>
              </a:prstGeom>
              <a:blipFill>
                <a:blip r:embed="rId4"/>
                <a:stretch>
                  <a:fillRect l="-4211" r="-3684" b="-3508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A8A27415-DAF3-4A41-9320-F89624691E26}"/>
                  </a:ext>
                </a:extLst>
              </p:cNvPr>
              <p:cNvSpPr txBox="1"/>
              <p:nvPr/>
            </p:nvSpPr>
            <p:spPr>
              <a:xfrm>
                <a:off x="8262608" y="1688333"/>
                <a:ext cx="455766"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m:t>
                      </m:r>
                    </m:oMath>
                  </m:oMathPara>
                </a14:m>
                <a:endParaRPr lang="ko-KR" altLang="en-US" sz="2277">
                  <a:latin typeface="Consolas" panose="020B0609020204030204" pitchFamily="49" charset="0"/>
                </a:endParaRPr>
              </a:p>
            </p:txBody>
          </p:sp>
        </mc:Choice>
        <mc:Fallback xmlns="">
          <p:sp>
            <p:nvSpPr>
              <p:cNvPr id="68" name="TextBox 67">
                <a:extLst>
                  <a:ext uri="{FF2B5EF4-FFF2-40B4-BE49-F238E27FC236}">
                    <a16:creationId xmlns:a16="http://schemas.microsoft.com/office/drawing/2014/main" id="{A8A27415-DAF3-4A41-9320-F89624691E26}"/>
                  </a:ext>
                </a:extLst>
              </p:cNvPr>
              <p:cNvSpPr txBox="1">
                <a:spLocks noRot="1" noChangeAspect="1" noMove="1" noResize="1" noEditPoints="1" noAdjustHandles="1" noChangeArrowheads="1" noChangeShapeType="1" noTextEdit="1"/>
              </p:cNvSpPr>
              <p:nvPr/>
            </p:nvSpPr>
            <p:spPr>
              <a:xfrm>
                <a:off x="8262608" y="1688333"/>
                <a:ext cx="455766" cy="350417"/>
              </a:xfrm>
              <a:prstGeom prst="rect">
                <a:avLst/>
              </a:prstGeom>
              <a:blipFill>
                <a:blip r:embed="rId5"/>
                <a:stretch>
                  <a:fillRect l="-4000" r="-4000" b="-7018"/>
                </a:stretch>
              </a:blipFill>
            </p:spPr>
            <p:txBody>
              <a:bodyPr/>
              <a:lstStyle/>
              <a:p>
                <a:r>
                  <a:rPr lang="ko-KR" altLang="en-US">
                    <a:noFill/>
                  </a:rPr>
                  <a:t> </a:t>
                </a:r>
              </a:p>
            </p:txBody>
          </p:sp>
        </mc:Fallback>
      </mc:AlternateContent>
      <p:grpSp>
        <p:nvGrpSpPr>
          <p:cNvPr id="8" name="그룹 7">
            <a:extLst>
              <a:ext uri="{FF2B5EF4-FFF2-40B4-BE49-F238E27FC236}">
                <a16:creationId xmlns:a16="http://schemas.microsoft.com/office/drawing/2014/main" id="{32FEE18C-38E2-4A97-A01B-908C9D6E40DF}"/>
              </a:ext>
            </a:extLst>
          </p:cNvPr>
          <p:cNvGrpSpPr/>
          <p:nvPr/>
        </p:nvGrpSpPr>
        <p:grpSpPr>
          <a:xfrm>
            <a:off x="884548" y="1938673"/>
            <a:ext cx="8248148" cy="4322878"/>
            <a:chOff x="1281689" y="2023792"/>
            <a:chExt cx="8248148" cy="4322878"/>
          </a:xfrm>
        </p:grpSpPr>
        <mc:AlternateContent xmlns:mc="http://schemas.openxmlformats.org/markup-compatibility/2006" xmlns:a14="http://schemas.microsoft.com/office/drawing/2010/main">
          <mc:Choice Requires="a14">
            <p:sp>
              <p:nvSpPr>
                <p:cNvPr id="9" name="타원 8">
                  <a:extLst>
                    <a:ext uri="{FF2B5EF4-FFF2-40B4-BE49-F238E27FC236}">
                      <a16:creationId xmlns:a16="http://schemas.microsoft.com/office/drawing/2014/main" id="{0E641B2A-9A2F-4E27-A817-4C5622103C2E}"/>
                    </a:ext>
                  </a:extLst>
                </p:cNvPr>
                <p:cNvSpPr/>
                <p:nvPr/>
              </p:nvSpPr>
              <p:spPr>
                <a:xfrm>
                  <a:off x="2064264" y="2023792"/>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708" i="1">
                                <a:solidFill>
                                  <a:schemeClr val="tx1"/>
                                </a:solidFill>
                                <a:latin typeface="Cambria Math" panose="02040503050406030204" pitchFamily="18" charset="0"/>
                              </a:rPr>
                            </m:ctrlPr>
                          </m:sSubPr>
                          <m:e>
                            <m:r>
                              <m:rPr>
                                <m:sty m:val="p"/>
                              </m:rPr>
                              <a:rPr lang="en-US" altLang="ko-KR" sz="1708" i="1">
                                <a:solidFill>
                                  <a:schemeClr val="tx1"/>
                                </a:solidFill>
                                <a:latin typeface="Cambria Math" panose="02040503050406030204" pitchFamily="18" charset="0"/>
                              </a:rPr>
                              <m:t>x</m:t>
                            </m:r>
                          </m:e>
                          <m:sub>
                            <m:r>
                              <a:rPr lang="en-US" altLang="ko-KR" sz="1708" i="1">
                                <a:solidFill>
                                  <a:schemeClr val="tx1"/>
                                </a:solidFill>
                                <a:latin typeface="Cambria Math" panose="02040503050406030204" pitchFamily="18" charset="0"/>
                              </a:rPr>
                              <m:t>1</m:t>
                            </m:r>
                          </m:sub>
                        </m:sSub>
                      </m:oMath>
                    </m:oMathPara>
                  </a14:m>
                  <a:endParaRPr lang="ko-KR" altLang="en-US" sz="1708">
                    <a:solidFill>
                      <a:schemeClr val="tx1"/>
                    </a:solidFill>
                    <a:latin typeface="Consolas" panose="020B0609020204030204" pitchFamily="49" charset="0"/>
                  </a:endParaRPr>
                </a:p>
              </p:txBody>
            </p:sp>
          </mc:Choice>
          <mc:Fallback xmlns="">
            <p:sp>
              <p:nvSpPr>
                <p:cNvPr id="9" name="타원 8">
                  <a:extLst>
                    <a:ext uri="{FF2B5EF4-FFF2-40B4-BE49-F238E27FC236}">
                      <a16:creationId xmlns:a16="http://schemas.microsoft.com/office/drawing/2014/main" id="{0E641B2A-9A2F-4E27-A817-4C5622103C2E}"/>
                    </a:ext>
                  </a:extLst>
                </p:cNvPr>
                <p:cNvSpPr>
                  <a:spLocks noRot="1" noChangeAspect="1" noMove="1" noResize="1" noEditPoints="1" noAdjustHandles="1" noChangeArrowheads="1" noChangeShapeType="1" noTextEdit="1"/>
                </p:cNvSpPr>
                <p:nvPr/>
              </p:nvSpPr>
              <p:spPr>
                <a:xfrm>
                  <a:off x="2064264" y="2023792"/>
                  <a:ext cx="455934" cy="455934"/>
                </a:xfrm>
                <a:prstGeom prst="ellipse">
                  <a:avLst/>
                </a:prstGeom>
                <a:blipFill>
                  <a:blip r:embed="rId6"/>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타원 10">
                  <a:extLst>
                    <a:ext uri="{FF2B5EF4-FFF2-40B4-BE49-F238E27FC236}">
                      <a16:creationId xmlns:a16="http://schemas.microsoft.com/office/drawing/2014/main" id="{FD757A40-BC38-4684-BE26-EE0481687814}"/>
                    </a:ext>
                  </a:extLst>
                </p:cNvPr>
                <p:cNvSpPr/>
                <p:nvPr/>
              </p:nvSpPr>
              <p:spPr>
                <a:xfrm>
                  <a:off x="2064264" y="2832962"/>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708" i="1">
                                <a:solidFill>
                                  <a:schemeClr val="tx1"/>
                                </a:solidFill>
                                <a:latin typeface="Cambria Math" panose="02040503050406030204" pitchFamily="18" charset="0"/>
                              </a:rPr>
                            </m:ctrlPr>
                          </m:sSubPr>
                          <m:e>
                            <m:r>
                              <m:rPr>
                                <m:sty m:val="p"/>
                              </m:rPr>
                              <a:rPr lang="en-US" altLang="ko-KR" sz="1708" i="1">
                                <a:solidFill>
                                  <a:schemeClr val="tx1"/>
                                </a:solidFill>
                                <a:latin typeface="Cambria Math" panose="02040503050406030204" pitchFamily="18" charset="0"/>
                              </a:rPr>
                              <m:t>x</m:t>
                            </m:r>
                          </m:e>
                          <m:sub>
                            <m:r>
                              <a:rPr lang="en-US" altLang="ko-KR" sz="1708" i="1">
                                <a:solidFill>
                                  <a:schemeClr val="tx1"/>
                                </a:solidFill>
                                <a:latin typeface="Cambria Math" panose="02040503050406030204" pitchFamily="18" charset="0"/>
                              </a:rPr>
                              <m:t>2</m:t>
                            </m:r>
                          </m:sub>
                        </m:sSub>
                      </m:oMath>
                    </m:oMathPara>
                  </a14:m>
                  <a:endParaRPr lang="ko-KR" altLang="en-US" sz="1708">
                    <a:solidFill>
                      <a:schemeClr val="tx1"/>
                    </a:solidFill>
                    <a:latin typeface="Consolas" panose="020B0609020204030204" pitchFamily="49" charset="0"/>
                  </a:endParaRPr>
                </a:p>
              </p:txBody>
            </p:sp>
          </mc:Choice>
          <mc:Fallback xmlns="">
            <p:sp>
              <p:nvSpPr>
                <p:cNvPr id="11" name="타원 10">
                  <a:extLst>
                    <a:ext uri="{FF2B5EF4-FFF2-40B4-BE49-F238E27FC236}">
                      <a16:creationId xmlns:a16="http://schemas.microsoft.com/office/drawing/2014/main" id="{FD757A40-BC38-4684-BE26-EE0481687814}"/>
                    </a:ext>
                  </a:extLst>
                </p:cNvPr>
                <p:cNvSpPr>
                  <a:spLocks noRot="1" noChangeAspect="1" noMove="1" noResize="1" noEditPoints="1" noAdjustHandles="1" noChangeArrowheads="1" noChangeShapeType="1" noTextEdit="1"/>
                </p:cNvSpPr>
                <p:nvPr/>
              </p:nvSpPr>
              <p:spPr>
                <a:xfrm>
                  <a:off x="2064264" y="2832962"/>
                  <a:ext cx="455934" cy="455934"/>
                </a:xfrm>
                <a:prstGeom prst="ellipse">
                  <a:avLst/>
                </a:prstGeom>
                <a:blipFill>
                  <a:blip r:embed="rId7"/>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 name="타원 13">
                  <a:extLst>
                    <a:ext uri="{FF2B5EF4-FFF2-40B4-BE49-F238E27FC236}">
                      <a16:creationId xmlns:a16="http://schemas.microsoft.com/office/drawing/2014/main" id="{D9108446-468B-4978-8ADA-5193273F07A8}"/>
                    </a:ext>
                  </a:extLst>
                </p:cNvPr>
                <p:cNvSpPr/>
                <p:nvPr/>
              </p:nvSpPr>
              <p:spPr>
                <a:xfrm>
                  <a:off x="4003372" y="2263598"/>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708" i="1">
                                <a:solidFill>
                                  <a:schemeClr val="tx1"/>
                                </a:solidFill>
                                <a:latin typeface="Cambria Math" panose="02040503050406030204" pitchFamily="18" charset="0"/>
                              </a:rPr>
                            </m:ctrlPr>
                          </m:sSubPr>
                          <m:e>
                            <m:r>
                              <a:rPr lang="en-US" altLang="ko-KR" sz="1708" i="1">
                                <a:solidFill>
                                  <a:schemeClr val="tx1"/>
                                </a:solidFill>
                                <a:latin typeface="Cambria Math" panose="02040503050406030204" pitchFamily="18" charset="0"/>
                              </a:rPr>
                              <m:t>𝑧</m:t>
                            </m:r>
                          </m:e>
                          <m:sub>
                            <m:r>
                              <a:rPr lang="en-US" altLang="ko-KR" sz="1708" i="1">
                                <a:solidFill>
                                  <a:schemeClr val="tx1"/>
                                </a:solidFill>
                                <a:latin typeface="Cambria Math" panose="02040503050406030204" pitchFamily="18" charset="0"/>
                              </a:rPr>
                              <m:t>1</m:t>
                            </m:r>
                          </m:sub>
                        </m:sSub>
                      </m:oMath>
                    </m:oMathPara>
                  </a14:m>
                  <a:endParaRPr lang="ko-KR" altLang="en-US" sz="1708">
                    <a:solidFill>
                      <a:schemeClr val="tx1"/>
                    </a:solidFill>
                    <a:latin typeface="Consolas" panose="020B0609020204030204" pitchFamily="49" charset="0"/>
                  </a:endParaRPr>
                </a:p>
              </p:txBody>
            </p:sp>
          </mc:Choice>
          <mc:Fallback xmlns="">
            <p:sp>
              <p:nvSpPr>
                <p:cNvPr id="14" name="타원 13">
                  <a:extLst>
                    <a:ext uri="{FF2B5EF4-FFF2-40B4-BE49-F238E27FC236}">
                      <a16:creationId xmlns:a16="http://schemas.microsoft.com/office/drawing/2014/main" id="{D9108446-468B-4978-8ADA-5193273F07A8}"/>
                    </a:ext>
                  </a:extLst>
                </p:cNvPr>
                <p:cNvSpPr>
                  <a:spLocks noRot="1" noChangeAspect="1" noMove="1" noResize="1" noEditPoints="1" noAdjustHandles="1" noChangeArrowheads="1" noChangeShapeType="1" noTextEdit="1"/>
                </p:cNvSpPr>
                <p:nvPr/>
              </p:nvSpPr>
              <p:spPr>
                <a:xfrm>
                  <a:off x="4003372" y="2263598"/>
                  <a:ext cx="455934" cy="455934"/>
                </a:xfrm>
                <a:prstGeom prst="ellipse">
                  <a:avLst/>
                </a:prstGeom>
                <a:blipFill>
                  <a:blip r:embed="rId8"/>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5" name="타원 14">
                  <a:extLst>
                    <a:ext uri="{FF2B5EF4-FFF2-40B4-BE49-F238E27FC236}">
                      <a16:creationId xmlns:a16="http://schemas.microsoft.com/office/drawing/2014/main" id="{E53CEFE0-F49B-44E7-A756-87CC6119A7D2}"/>
                    </a:ext>
                  </a:extLst>
                </p:cNvPr>
                <p:cNvSpPr/>
                <p:nvPr/>
              </p:nvSpPr>
              <p:spPr>
                <a:xfrm>
                  <a:off x="4003373" y="3676946"/>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708" i="1">
                                <a:solidFill>
                                  <a:schemeClr val="tx1"/>
                                </a:solidFill>
                                <a:latin typeface="Cambria Math" panose="02040503050406030204" pitchFamily="18" charset="0"/>
                              </a:rPr>
                            </m:ctrlPr>
                          </m:sSubPr>
                          <m:e>
                            <m:r>
                              <m:rPr>
                                <m:sty m:val="p"/>
                              </m:rPr>
                              <a:rPr lang="en-US" altLang="ko-KR" sz="1708" i="1">
                                <a:solidFill>
                                  <a:schemeClr val="tx1"/>
                                </a:solidFill>
                                <a:latin typeface="Cambria Math" panose="02040503050406030204" pitchFamily="18" charset="0"/>
                              </a:rPr>
                              <m:t>z</m:t>
                            </m:r>
                          </m:e>
                          <m:sub>
                            <m:r>
                              <a:rPr lang="en-US" altLang="ko-KR" sz="1708" i="1">
                                <a:solidFill>
                                  <a:schemeClr val="tx1"/>
                                </a:solidFill>
                                <a:latin typeface="Cambria Math" panose="02040503050406030204" pitchFamily="18" charset="0"/>
                              </a:rPr>
                              <m:t>2</m:t>
                            </m:r>
                          </m:sub>
                        </m:sSub>
                      </m:oMath>
                    </m:oMathPara>
                  </a14:m>
                  <a:endParaRPr lang="ko-KR" altLang="en-US" sz="1708">
                    <a:solidFill>
                      <a:schemeClr val="tx1"/>
                    </a:solidFill>
                    <a:latin typeface="Consolas" panose="020B0609020204030204" pitchFamily="49" charset="0"/>
                  </a:endParaRPr>
                </a:p>
              </p:txBody>
            </p:sp>
          </mc:Choice>
          <mc:Fallback xmlns="">
            <p:sp>
              <p:nvSpPr>
                <p:cNvPr id="15" name="타원 14">
                  <a:extLst>
                    <a:ext uri="{FF2B5EF4-FFF2-40B4-BE49-F238E27FC236}">
                      <a16:creationId xmlns:a16="http://schemas.microsoft.com/office/drawing/2014/main" id="{E53CEFE0-F49B-44E7-A756-87CC6119A7D2}"/>
                    </a:ext>
                  </a:extLst>
                </p:cNvPr>
                <p:cNvSpPr>
                  <a:spLocks noRot="1" noChangeAspect="1" noMove="1" noResize="1" noEditPoints="1" noAdjustHandles="1" noChangeArrowheads="1" noChangeShapeType="1" noTextEdit="1"/>
                </p:cNvSpPr>
                <p:nvPr/>
              </p:nvSpPr>
              <p:spPr>
                <a:xfrm>
                  <a:off x="4003373" y="3676946"/>
                  <a:ext cx="455934" cy="455934"/>
                </a:xfrm>
                <a:prstGeom prst="ellipse">
                  <a:avLst/>
                </a:prstGeom>
                <a:blipFill>
                  <a:blip r:embed="rId9"/>
                  <a:stretch>
                    <a:fillRect/>
                  </a:stretch>
                </a:blipFill>
                <a:ln>
                  <a:solidFill>
                    <a:srgbClr val="FFC000"/>
                  </a:solidFill>
                </a:ln>
              </p:spPr>
              <p:txBody>
                <a:bodyPr/>
                <a:lstStyle/>
                <a:p>
                  <a:r>
                    <a:rPr lang="ko-KR" altLang="en-US">
                      <a:noFill/>
                    </a:rPr>
                    <a:t> </a:t>
                  </a:r>
                </a:p>
              </p:txBody>
            </p:sp>
          </mc:Fallback>
        </mc:AlternateContent>
        <p:sp>
          <p:nvSpPr>
            <p:cNvPr id="16" name="타원 15">
              <a:extLst>
                <a:ext uri="{FF2B5EF4-FFF2-40B4-BE49-F238E27FC236}">
                  <a16:creationId xmlns:a16="http://schemas.microsoft.com/office/drawing/2014/main" id="{3D968160-52E3-4BF3-9886-F6B3C0E45F13}"/>
                </a:ext>
              </a:extLst>
            </p:cNvPr>
            <p:cNvSpPr/>
            <p:nvPr/>
          </p:nvSpPr>
          <p:spPr>
            <a:xfrm>
              <a:off x="4459307" y="2382022"/>
              <a:ext cx="219084" cy="219084"/>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1965DDC4-BE7F-4A51-86B5-B645F9DA2E67}"/>
                </a:ext>
              </a:extLst>
            </p:cNvPr>
            <p:cNvSpPr/>
            <p:nvPr/>
          </p:nvSpPr>
          <p:spPr>
            <a:xfrm>
              <a:off x="4459308" y="3795370"/>
              <a:ext cx="219084" cy="219084"/>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 name="타원 17">
              <a:extLst>
                <a:ext uri="{FF2B5EF4-FFF2-40B4-BE49-F238E27FC236}">
                  <a16:creationId xmlns:a16="http://schemas.microsoft.com/office/drawing/2014/main" id="{7D9E6370-6307-42C6-A552-3497E2132B1F}"/>
                </a:ext>
              </a:extLst>
            </p:cNvPr>
            <p:cNvSpPr/>
            <p:nvPr/>
          </p:nvSpPr>
          <p:spPr>
            <a:xfrm>
              <a:off x="5851695" y="3676946"/>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9" name="타원 18">
              <a:extLst>
                <a:ext uri="{FF2B5EF4-FFF2-40B4-BE49-F238E27FC236}">
                  <a16:creationId xmlns:a16="http://schemas.microsoft.com/office/drawing/2014/main" id="{89BB12F9-4F53-41D2-8C3B-40E32DF71416}"/>
                </a:ext>
              </a:extLst>
            </p:cNvPr>
            <p:cNvSpPr/>
            <p:nvPr/>
          </p:nvSpPr>
          <p:spPr>
            <a:xfrm>
              <a:off x="6320832" y="3795370"/>
              <a:ext cx="219084" cy="219084"/>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20" name="직선 화살표 연결선 19">
              <a:extLst>
                <a:ext uri="{FF2B5EF4-FFF2-40B4-BE49-F238E27FC236}">
                  <a16:creationId xmlns:a16="http://schemas.microsoft.com/office/drawing/2014/main" id="{F95763BF-2F51-4843-8021-ADC0CC057AC6}"/>
                </a:ext>
              </a:extLst>
            </p:cNvPr>
            <p:cNvCxnSpPr>
              <a:stCxn id="9" idx="6"/>
              <a:endCxn id="14" idx="2"/>
            </p:cNvCxnSpPr>
            <p:nvPr/>
          </p:nvCxnSpPr>
          <p:spPr>
            <a:xfrm>
              <a:off x="2520197" y="2251759"/>
              <a:ext cx="1483175" cy="23980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966FC06B-09A3-4A7B-A2E4-F0F8ECEC1EC2}"/>
                </a:ext>
              </a:extLst>
            </p:cNvPr>
            <p:cNvCxnSpPr>
              <a:cxnSpLocks/>
              <a:stCxn id="11" idx="6"/>
              <a:endCxn id="15" idx="2"/>
            </p:cNvCxnSpPr>
            <p:nvPr/>
          </p:nvCxnSpPr>
          <p:spPr>
            <a:xfrm>
              <a:off x="2520197" y="3060929"/>
              <a:ext cx="1483176" cy="84398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9908BB7F-126E-4D70-A515-8AF92890CDF7}"/>
                </a:ext>
              </a:extLst>
            </p:cNvPr>
            <p:cNvCxnSpPr>
              <a:cxnSpLocks/>
              <a:stCxn id="11" idx="6"/>
              <a:endCxn id="14" idx="2"/>
            </p:cNvCxnSpPr>
            <p:nvPr/>
          </p:nvCxnSpPr>
          <p:spPr>
            <a:xfrm flipV="1">
              <a:off x="2520197" y="2491564"/>
              <a:ext cx="1483175" cy="56936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4FFE6B11-969F-4CA2-A51D-3AC60D9DA219}"/>
                </a:ext>
              </a:extLst>
            </p:cNvPr>
            <p:cNvCxnSpPr>
              <a:cxnSpLocks/>
              <a:stCxn id="9" idx="6"/>
              <a:endCxn id="15" idx="2"/>
            </p:cNvCxnSpPr>
            <p:nvPr/>
          </p:nvCxnSpPr>
          <p:spPr>
            <a:xfrm>
              <a:off x="2520197" y="2251759"/>
              <a:ext cx="1483176" cy="165315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D735E447-8EF6-4B4C-A7B7-6E0E6185F3ED}"/>
                </a:ext>
              </a:extLst>
            </p:cNvPr>
            <p:cNvCxnSpPr>
              <a:cxnSpLocks/>
              <a:stCxn id="16" idx="6"/>
              <a:endCxn id="18" idx="2"/>
            </p:cNvCxnSpPr>
            <p:nvPr/>
          </p:nvCxnSpPr>
          <p:spPr>
            <a:xfrm>
              <a:off x="4678391" y="2491564"/>
              <a:ext cx="1173304" cy="141334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BACD8350-F3EA-43AC-B3A0-2C8896D24230}"/>
                </a:ext>
              </a:extLst>
            </p:cNvPr>
            <p:cNvCxnSpPr>
              <a:cxnSpLocks/>
              <a:stCxn id="17" idx="6"/>
              <a:endCxn id="18" idx="2"/>
            </p:cNvCxnSpPr>
            <p:nvPr/>
          </p:nvCxnSpPr>
          <p:spPr>
            <a:xfrm>
              <a:off x="4678392" y="3904912"/>
              <a:ext cx="1173303" cy="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직선 화살표 연결선 25">
              <a:extLst>
                <a:ext uri="{FF2B5EF4-FFF2-40B4-BE49-F238E27FC236}">
                  <a16:creationId xmlns:a16="http://schemas.microsoft.com/office/drawing/2014/main" id="{4398B160-9CBC-492A-A2B6-740FD3A0F4EB}"/>
                </a:ext>
              </a:extLst>
            </p:cNvPr>
            <p:cNvCxnSpPr>
              <a:cxnSpLocks/>
              <a:stCxn id="19" idx="6"/>
            </p:cNvCxnSpPr>
            <p:nvPr/>
          </p:nvCxnSpPr>
          <p:spPr>
            <a:xfrm>
              <a:off x="6539917" y="3904913"/>
              <a:ext cx="757915"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AFDB3015-3561-473A-BE9E-22A64E95CFEA}"/>
                </a:ext>
              </a:extLst>
            </p:cNvPr>
            <p:cNvSpPr txBox="1"/>
            <p:nvPr/>
          </p:nvSpPr>
          <p:spPr>
            <a:xfrm>
              <a:off x="2006899" y="5741567"/>
              <a:ext cx="843501" cy="355162"/>
            </a:xfrm>
            <a:prstGeom prst="rect">
              <a:avLst/>
            </a:prstGeom>
            <a:noFill/>
          </p:spPr>
          <p:txBody>
            <a:bodyPr wrap="none" rtlCol="0">
              <a:spAutoFit/>
            </a:bodyPr>
            <a:lstStyle/>
            <a:p>
              <a:pPr algn="l"/>
              <a:r>
                <a:rPr lang="ko-KR" altLang="en-US" sz="1708" b="1">
                  <a:latin typeface="+mj-ea"/>
                  <a:ea typeface="+mj-ea"/>
                </a:rPr>
                <a:t>입력층</a:t>
              </a:r>
            </a:p>
          </p:txBody>
        </p:sp>
        <p:sp>
          <p:nvSpPr>
            <p:cNvPr id="28" name="TextBox 27">
              <a:extLst>
                <a:ext uri="{FF2B5EF4-FFF2-40B4-BE49-F238E27FC236}">
                  <a16:creationId xmlns:a16="http://schemas.microsoft.com/office/drawing/2014/main" id="{30BF65FA-1C8A-4480-B066-5EFA73807294}"/>
                </a:ext>
              </a:extLst>
            </p:cNvPr>
            <p:cNvSpPr txBox="1"/>
            <p:nvPr/>
          </p:nvSpPr>
          <p:spPr>
            <a:xfrm>
              <a:off x="3918931" y="5592693"/>
              <a:ext cx="843501" cy="355162"/>
            </a:xfrm>
            <a:prstGeom prst="rect">
              <a:avLst/>
            </a:prstGeom>
            <a:noFill/>
          </p:spPr>
          <p:txBody>
            <a:bodyPr wrap="none" rtlCol="0">
              <a:spAutoFit/>
            </a:bodyPr>
            <a:lstStyle/>
            <a:p>
              <a:pPr algn="l"/>
              <a:r>
                <a:rPr lang="ko-KR" altLang="en-US" sz="1708" b="1">
                  <a:latin typeface="+mj-ea"/>
                  <a:ea typeface="+mj-ea"/>
                </a:rPr>
                <a:t>은닉층</a:t>
              </a:r>
            </a:p>
          </p:txBody>
        </p:sp>
        <p:sp>
          <p:nvSpPr>
            <p:cNvPr id="29" name="TextBox 28">
              <a:extLst>
                <a:ext uri="{FF2B5EF4-FFF2-40B4-BE49-F238E27FC236}">
                  <a16:creationId xmlns:a16="http://schemas.microsoft.com/office/drawing/2014/main" id="{ECCA23F1-E2E8-46E1-A106-02FD2447C6BC}"/>
                </a:ext>
              </a:extLst>
            </p:cNvPr>
            <p:cNvSpPr txBox="1"/>
            <p:nvPr/>
          </p:nvSpPr>
          <p:spPr>
            <a:xfrm>
              <a:off x="5878287" y="5399145"/>
              <a:ext cx="843501" cy="355162"/>
            </a:xfrm>
            <a:prstGeom prst="rect">
              <a:avLst/>
            </a:prstGeom>
            <a:noFill/>
          </p:spPr>
          <p:txBody>
            <a:bodyPr wrap="none" rtlCol="0">
              <a:spAutoFit/>
            </a:bodyPr>
            <a:lstStyle/>
            <a:p>
              <a:pPr algn="l"/>
              <a:r>
                <a:rPr lang="ko-KR" altLang="en-US" sz="1708" b="1">
                  <a:latin typeface="+mj-ea"/>
                  <a:ea typeface="+mj-ea"/>
                </a:rPr>
                <a:t>출력층</a:t>
              </a:r>
            </a:p>
          </p:txBody>
        </p:sp>
        <p:sp>
          <p:nvSpPr>
            <p:cNvPr id="30" name="TextBox 29">
              <a:extLst>
                <a:ext uri="{FF2B5EF4-FFF2-40B4-BE49-F238E27FC236}">
                  <a16:creationId xmlns:a16="http://schemas.microsoft.com/office/drawing/2014/main" id="{F7D10663-E8C2-4554-93FB-4C0DFC5E739D}"/>
                </a:ext>
              </a:extLst>
            </p:cNvPr>
            <p:cNvSpPr txBox="1"/>
            <p:nvPr/>
          </p:nvSpPr>
          <p:spPr>
            <a:xfrm>
              <a:off x="4896575" y="5436685"/>
              <a:ext cx="1108265" cy="617990"/>
            </a:xfrm>
            <a:prstGeom prst="rect">
              <a:avLst/>
            </a:prstGeom>
            <a:noFill/>
          </p:spPr>
          <p:txBody>
            <a:bodyPr wrap="square" rtlCol="0">
              <a:spAutoFit/>
            </a:bodyPr>
            <a:lstStyle/>
            <a:p>
              <a:pPr algn="l"/>
              <a:r>
                <a:rPr lang="ko-KR" altLang="en-US" sz="1708" b="1">
                  <a:latin typeface="+mj-ea"/>
                  <a:ea typeface="+mj-ea"/>
                </a:rPr>
                <a:t>활성화 함수</a:t>
              </a:r>
            </a:p>
          </p:txBody>
        </p:sp>
        <mc:AlternateContent xmlns:mc="http://schemas.openxmlformats.org/markup-compatibility/2006" xmlns:a14="http://schemas.microsoft.com/office/drawing/2010/main">
          <mc:Choice Requires="a14">
            <p:sp>
              <p:nvSpPr>
                <p:cNvPr id="32" name="타원 31">
                  <a:extLst>
                    <a:ext uri="{FF2B5EF4-FFF2-40B4-BE49-F238E27FC236}">
                      <a16:creationId xmlns:a16="http://schemas.microsoft.com/office/drawing/2014/main" id="{365CE0B8-3232-4EB9-8CFA-1E35610C62A7}"/>
                    </a:ext>
                  </a:extLst>
                </p:cNvPr>
                <p:cNvSpPr/>
                <p:nvPr/>
              </p:nvSpPr>
              <p:spPr>
                <a:xfrm>
                  <a:off x="4003373" y="5047518"/>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708" i="1">
                                <a:solidFill>
                                  <a:schemeClr val="tx1"/>
                                </a:solidFill>
                                <a:latin typeface="Cambria Math" panose="02040503050406030204" pitchFamily="18" charset="0"/>
                              </a:rPr>
                            </m:ctrlPr>
                          </m:sSubPr>
                          <m:e>
                            <m:r>
                              <m:rPr>
                                <m:sty m:val="p"/>
                              </m:rPr>
                              <a:rPr lang="en-US" altLang="ko-KR" sz="1708" i="1">
                                <a:solidFill>
                                  <a:schemeClr val="tx1"/>
                                </a:solidFill>
                                <a:latin typeface="Cambria Math" panose="02040503050406030204" pitchFamily="18" charset="0"/>
                              </a:rPr>
                              <m:t>z</m:t>
                            </m:r>
                          </m:e>
                          <m:sub>
                            <m:r>
                              <a:rPr lang="en-US" altLang="ko-KR" sz="1708" i="1">
                                <a:solidFill>
                                  <a:schemeClr val="tx1"/>
                                </a:solidFill>
                                <a:latin typeface="Cambria Math" panose="02040503050406030204" pitchFamily="18" charset="0"/>
                              </a:rPr>
                              <m:t>𝑘</m:t>
                            </m:r>
                          </m:sub>
                        </m:sSub>
                      </m:oMath>
                    </m:oMathPara>
                  </a14:m>
                  <a:endParaRPr lang="ko-KR" altLang="en-US" sz="1708">
                    <a:solidFill>
                      <a:schemeClr val="tx1"/>
                    </a:solidFill>
                    <a:latin typeface="Consolas" panose="020B0609020204030204" pitchFamily="49" charset="0"/>
                  </a:endParaRPr>
                </a:p>
              </p:txBody>
            </p:sp>
          </mc:Choice>
          <mc:Fallback xmlns="">
            <p:sp>
              <p:nvSpPr>
                <p:cNvPr id="32" name="타원 31">
                  <a:extLst>
                    <a:ext uri="{FF2B5EF4-FFF2-40B4-BE49-F238E27FC236}">
                      <a16:creationId xmlns:a16="http://schemas.microsoft.com/office/drawing/2014/main" id="{365CE0B8-3232-4EB9-8CFA-1E35610C62A7}"/>
                    </a:ext>
                  </a:extLst>
                </p:cNvPr>
                <p:cNvSpPr>
                  <a:spLocks noRot="1" noChangeAspect="1" noMove="1" noResize="1" noEditPoints="1" noAdjustHandles="1" noChangeArrowheads="1" noChangeShapeType="1" noTextEdit="1"/>
                </p:cNvSpPr>
                <p:nvPr/>
              </p:nvSpPr>
              <p:spPr>
                <a:xfrm>
                  <a:off x="4003373" y="5047518"/>
                  <a:ext cx="455934" cy="455934"/>
                </a:xfrm>
                <a:prstGeom prst="ellipse">
                  <a:avLst/>
                </a:prstGeom>
                <a:blipFill>
                  <a:blip r:embed="rId10"/>
                  <a:stretch>
                    <a:fillRect/>
                  </a:stretch>
                </a:blipFill>
                <a:ln>
                  <a:solidFill>
                    <a:srgbClr val="FFC000"/>
                  </a:solidFill>
                </a:ln>
              </p:spPr>
              <p:txBody>
                <a:bodyPr/>
                <a:lstStyle/>
                <a:p>
                  <a:r>
                    <a:rPr lang="ko-KR" altLang="en-US">
                      <a:noFill/>
                    </a:rPr>
                    <a:t> </a:t>
                  </a:r>
                </a:p>
              </p:txBody>
            </p:sp>
          </mc:Fallback>
        </mc:AlternateContent>
        <p:sp>
          <p:nvSpPr>
            <p:cNvPr id="33" name="타원 32">
              <a:extLst>
                <a:ext uri="{FF2B5EF4-FFF2-40B4-BE49-F238E27FC236}">
                  <a16:creationId xmlns:a16="http://schemas.microsoft.com/office/drawing/2014/main" id="{E9584C24-EC38-4895-A026-E2FFA6A2415C}"/>
                </a:ext>
              </a:extLst>
            </p:cNvPr>
            <p:cNvSpPr/>
            <p:nvPr/>
          </p:nvSpPr>
          <p:spPr>
            <a:xfrm>
              <a:off x="4459308" y="5165942"/>
              <a:ext cx="219084" cy="219084"/>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34" name="직선 화살표 연결선 33">
              <a:extLst>
                <a:ext uri="{FF2B5EF4-FFF2-40B4-BE49-F238E27FC236}">
                  <a16:creationId xmlns:a16="http://schemas.microsoft.com/office/drawing/2014/main" id="{EB0F4CD7-2BDC-4FF8-9022-5ECEB9A57DCF}"/>
                </a:ext>
              </a:extLst>
            </p:cNvPr>
            <p:cNvCxnSpPr>
              <a:cxnSpLocks/>
              <a:stCxn id="33" idx="6"/>
              <a:endCxn id="18" idx="2"/>
            </p:cNvCxnSpPr>
            <p:nvPr/>
          </p:nvCxnSpPr>
          <p:spPr>
            <a:xfrm flipV="1">
              <a:off x="4678392" y="3904913"/>
              <a:ext cx="1173303" cy="137057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연결선: 구부러짐 34">
              <a:extLst>
                <a:ext uri="{FF2B5EF4-FFF2-40B4-BE49-F238E27FC236}">
                  <a16:creationId xmlns:a16="http://schemas.microsoft.com/office/drawing/2014/main" id="{36FD8F40-6E81-4E88-BF8B-11D5E6C1829A}"/>
                </a:ext>
              </a:extLst>
            </p:cNvPr>
            <p:cNvCxnSpPr>
              <a:cxnSpLocks/>
              <a:stCxn id="57" idx="4"/>
              <a:endCxn id="29" idx="0"/>
            </p:cNvCxnSpPr>
            <p:nvPr/>
          </p:nvCxnSpPr>
          <p:spPr>
            <a:xfrm rot="5400000">
              <a:off x="6114073" y="5086758"/>
              <a:ext cx="498353" cy="126421"/>
            </a:xfrm>
            <a:prstGeom prst="curvedConnector3">
              <a:avLst>
                <a:gd name="adj1" fmla="val 5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6" name="연결선: 구부러짐 35">
              <a:extLst>
                <a:ext uri="{FF2B5EF4-FFF2-40B4-BE49-F238E27FC236}">
                  <a16:creationId xmlns:a16="http://schemas.microsoft.com/office/drawing/2014/main" id="{82DB2FC7-ADD7-4687-936D-25C2A4E6FD18}"/>
                </a:ext>
              </a:extLst>
            </p:cNvPr>
            <p:cNvCxnSpPr>
              <a:cxnSpLocks/>
              <a:stCxn id="33" idx="5"/>
              <a:endCxn id="30" idx="1"/>
            </p:cNvCxnSpPr>
            <p:nvPr/>
          </p:nvCxnSpPr>
          <p:spPr>
            <a:xfrm rot="16200000" flipH="1">
              <a:off x="4575072" y="5424177"/>
              <a:ext cx="392738" cy="250267"/>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타원 36">
                  <a:extLst>
                    <a:ext uri="{FF2B5EF4-FFF2-40B4-BE49-F238E27FC236}">
                      <a16:creationId xmlns:a16="http://schemas.microsoft.com/office/drawing/2014/main" id="{C6E5D0E7-44CD-46B8-8A27-1AFF3ED3DD94}"/>
                    </a:ext>
                  </a:extLst>
                </p:cNvPr>
                <p:cNvSpPr/>
                <p:nvPr/>
              </p:nvSpPr>
              <p:spPr>
                <a:xfrm>
                  <a:off x="2064263" y="3642132"/>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708" i="1">
                                <a:solidFill>
                                  <a:schemeClr val="tx1"/>
                                </a:solidFill>
                                <a:latin typeface="Cambria Math" panose="02040503050406030204" pitchFamily="18" charset="0"/>
                              </a:rPr>
                            </m:ctrlPr>
                          </m:sSubPr>
                          <m:e>
                            <m:r>
                              <m:rPr>
                                <m:sty m:val="p"/>
                              </m:rPr>
                              <a:rPr lang="en-US" altLang="ko-KR" sz="1708" i="1">
                                <a:solidFill>
                                  <a:schemeClr val="tx1"/>
                                </a:solidFill>
                                <a:latin typeface="Cambria Math" panose="02040503050406030204" pitchFamily="18" charset="0"/>
                              </a:rPr>
                              <m:t>x</m:t>
                            </m:r>
                          </m:e>
                          <m:sub>
                            <m:r>
                              <a:rPr lang="en-US" altLang="ko-KR" sz="1708" i="1">
                                <a:solidFill>
                                  <a:schemeClr val="tx1"/>
                                </a:solidFill>
                                <a:latin typeface="Cambria Math" panose="02040503050406030204" pitchFamily="18" charset="0"/>
                              </a:rPr>
                              <m:t>3</m:t>
                            </m:r>
                          </m:sub>
                        </m:sSub>
                      </m:oMath>
                    </m:oMathPara>
                  </a14:m>
                  <a:endParaRPr lang="ko-KR" altLang="en-US" sz="1708">
                    <a:solidFill>
                      <a:schemeClr val="tx1"/>
                    </a:solidFill>
                    <a:latin typeface="Consolas" panose="020B0609020204030204" pitchFamily="49" charset="0"/>
                  </a:endParaRPr>
                </a:p>
              </p:txBody>
            </p:sp>
          </mc:Choice>
          <mc:Fallback xmlns="">
            <p:sp>
              <p:nvSpPr>
                <p:cNvPr id="37" name="타원 36">
                  <a:extLst>
                    <a:ext uri="{FF2B5EF4-FFF2-40B4-BE49-F238E27FC236}">
                      <a16:creationId xmlns:a16="http://schemas.microsoft.com/office/drawing/2014/main" id="{C6E5D0E7-44CD-46B8-8A27-1AFF3ED3DD94}"/>
                    </a:ext>
                  </a:extLst>
                </p:cNvPr>
                <p:cNvSpPr>
                  <a:spLocks noRot="1" noChangeAspect="1" noMove="1" noResize="1" noEditPoints="1" noAdjustHandles="1" noChangeArrowheads="1" noChangeShapeType="1" noTextEdit="1"/>
                </p:cNvSpPr>
                <p:nvPr/>
              </p:nvSpPr>
              <p:spPr>
                <a:xfrm>
                  <a:off x="2064263" y="3642132"/>
                  <a:ext cx="455934" cy="455934"/>
                </a:xfrm>
                <a:prstGeom prst="ellipse">
                  <a:avLst/>
                </a:prstGeom>
                <a:blipFill>
                  <a:blip r:embed="rId11"/>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타원 37">
                  <a:extLst>
                    <a:ext uri="{FF2B5EF4-FFF2-40B4-BE49-F238E27FC236}">
                      <a16:creationId xmlns:a16="http://schemas.microsoft.com/office/drawing/2014/main" id="{72D0A31C-06ED-4FE1-B115-85209A8C9BE4}"/>
                    </a:ext>
                  </a:extLst>
                </p:cNvPr>
                <p:cNvSpPr/>
                <p:nvPr/>
              </p:nvSpPr>
              <p:spPr>
                <a:xfrm>
                  <a:off x="2064262" y="5230630"/>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708" i="1">
                                <a:solidFill>
                                  <a:schemeClr val="tx1"/>
                                </a:solidFill>
                                <a:latin typeface="Cambria Math" panose="02040503050406030204" pitchFamily="18" charset="0"/>
                              </a:rPr>
                            </m:ctrlPr>
                          </m:sSubPr>
                          <m:e>
                            <m:r>
                              <m:rPr>
                                <m:sty m:val="p"/>
                              </m:rPr>
                              <a:rPr lang="en-US" altLang="ko-KR" sz="1708" i="1">
                                <a:solidFill>
                                  <a:schemeClr val="tx1"/>
                                </a:solidFill>
                                <a:latin typeface="Cambria Math" panose="02040503050406030204" pitchFamily="18" charset="0"/>
                              </a:rPr>
                              <m:t>x</m:t>
                            </m:r>
                          </m:e>
                          <m:sub>
                            <m:r>
                              <m:rPr>
                                <m:sty m:val="p"/>
                              </m:rPr>
                              <a:rPr lang="en-US" altLang="ko-KR" sz="1708" i="1">
                                <a:solidFill>
                                  <a:schemeClr val="tx1"/>
                                </a:solidFill>
                                <a:latin typeface="Cambria Math" panose="02040503050406030204" pitchFamily="18" charset="0"/>
                              </a:rPr>
                              <m:t>n</m:t>
                            </m:r>
                          </m:sub>
                        </m:sSub>
                      </m:oMath>
                    </m:oMathPara>
                  </a14:m>
                  <a:endParaRPr lang="ko-KR" altLang="en-US" sz="1708">
                    <a:solidFill>
                      <a:schemeClr val="tx1"/>
                    </a:solidFill>
                    <a:latin typeface="Consolas" panose="020B0609020204030204" pitchFamily="49" charset="0"/>
                  </a:endParaRPr>
                </a:p>
              </p:txBody>
            </p:sp>
          </mc:Choice>
          <mc:Fallback xmlns="">
            <p:sp>
              <p:nvSpPr>
                <p:cNvPr id="38" name="타원 37">
                  <a:extLst>
                    <a:ext uri="{FF2B5EF4-FFF2-40B4-BE49-F238E27FC236}">
                      <a16:creationId xmlns:a16="http://schemas.microsoft.com/office/drawing/2014/main" id="{72D0A31C-06ED-4FE1-B115-85209A8C9BE4}"/>
                    </a:ext>
                  </a:extLst>
                </p:cNvPr>
                <p:cNvSpPr>
                  <a:spLocks noRot="1" noChangeAspect="1" noMove="1" noResize="1" noEditPoints="1" noAdjustHandles="1" noChangeArrowheads="1" noChangeShapeType="1" noTextEdit="1"/>
                </p:cNvSpPr>
                <p:nvPr/>
              </p:nvSpPr>
              <p:spPr>
                <a:xfrm>
                  <a:off x="2064262" y="5230630"/>
                  <a:ext cx="455934" cy="455934"/>
                </a:xfrm>
                <a:prstGeom prst="ellipse">
                  <a:avLst/>
                </a:prstGeom>
                <a:blipFill>
                  <a:blip r:embed="rId12"/>
                  <a:stretch>
                    <a:fillRect/>
                  </a:stretch>
                </a:blipFill>
                <a:ln>
                  <a:solidFill>
                    <a:srgbClr val="FFC000"/>
                  </a:solidFill>
                </a:ln>
              </p:spPr>
              <p:txBody>
                <a:bodyPr/>
                <a:lstStyle/>
                <a:p>
                  <a:r>
                    <a:rPr lang="ko-KR" altLang="en-US">
                      <a:noFill/>
                    </a:rPr>
                    <a:t> </a:t>
                  </a:r>
                </a:p>
              </p:txBody>
            </p:sp>
          </mc:Fallback>
        </mc:AlternateContent>
        <p:cxnSp>
          <p:nvCxnSpPr>
            <p:cNvPr id="39" name="직선 화살표 연결선 38">
              <a:extLst>
                <a:ext uri="{FF2B5EF4-FFF2-40B4-BE49-F238E27FC236}">
                  <a16:creationId xmlns:a16="http://schemas.microsoft.com/office/drawing/2014/main" id="{E2E0FEE6-AFFB-4F97-A047-0C207AAE1888}"/>
                </a:ext>
              </a:extLst>
            </p:cNvPr>
            <p:cNvCxnSpPr>
              <a:cxnSpLocks/>
              <a:stCxn id="11" idx="6"/>
              <a:endCxn id="32" idx="2"/>
            </p:cNvCxnSpPr>
            <p:nvPr/>
          </p:nvCxnSpPr>
          <p:spPr>
            <a:xfrm>
              <a:off x="2520197" y="3060929"/>
              <a:ext cx="1483176" cy="221455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직선 화살표 연결선 39">
              <a:extLst>
                <a:ext uri="{FF2B5EF4-FFF2-40B4-BE49-F238E27FC236}">
                  <a16:creationId xmlns:a16="http://schemas.microsoft.com/office/drawing/2014/main" id="{B08F545A-DFEB-4A1D-9260-B74262CF1C19}"/>
                </a:ext>
              </a:extLst>
            </p:cNvPr>
            <p:cNvCxnSpPr>
              <a:cxnSpLocks/>
              <a:stCxn id="9" idx="6"/>
              <a:endCxn id="32" idx="2"/>
            </p:cNvCxnSpPr>
            <p:nvPr/>
          </p:nvCxnSpPr>
          <p:spPr>
            <a:xfrm>
              <a:off x="2520197" y="2251759"/>
              <a:ext cx="1483176" cy="302372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285CA13E-769A-40E5-A802-0F53FE111166}"/>
                </a:ext>
              </a:extLst>
            </p:cNvPr>
            <p:cNvCxnSpPr>
              <a:cxnSpLocks/>
              <a:stCxn id="37" idx="6"/>
              <a:endCxn id="14" idx="2"/>
            </p:cNvCxnSpPr>
            <p:nvPr/>
          </p:nvCxnSpPr>
          <p:spPr>
            <a:xfrm flipV="1">
              <a:off x="2520196" y="2491565"/>
              <a:ext cx="1483176" cy="137853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 name="직선 화살표 연결선 42">
              <a:extLst>
                <a:ext uri="{FF2B5EF4-FFF2-40B4-BE49-F238E27FC236}">
                  <a16:creationId xmlns:a16="http://schemas.microsoft.com/office/drawing/2014/main" id="{A9198F2B-C4CB-4980-8E81-3D02DBDDE9D4}"/>
                </a:ext>
              </a:extLst>
            </p:cNvPr>
            <p:cNvCxnSpPr>
              <a:cxnSpLocks/>
              <a:stCxn id="37" idx="6"/>
              <a:endCxn id="15" idx="2"/>
            </p:cNvCxnSpPr>
            <p:nvPr/>
          </p:nvCxnSpPr>
          <p:spPr>
            <a:xfrm>
              <a:off x="2520196" y="3870099"/>
              <a:ext cx="1483177" cy="3481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직선 화살표 연결선 43">
              <a:extLst>
                <a:ext uri="{FF2B5EF4-FFF2-40B4-BE49-F238E27FC236}">
                  <a16:creationId xmlns:a16="http://schemas.microsoft.com/office/drawing/2014/main" id="{A979FD24-16FE-4A76-8569-2D90755DFD10}"/>
                </a:ext>
              </a:extLst>
            </p:cNvPr>
            <p:cNvCxnSpPr>
              <a:cxnSpLocks/>
              <a:stCxn id="37" idx="6"/>
              <a:endCxn id="32" idx="2"/>
            </p:cNvCxnSpPr>
            <p:nvPr/>
          </p:nvCxnSpPr>
          <p:spPr>
            <a:xfrm>
              <a:off x="2520196" y="3870099"/>
              <a:ext cx="1483177" cy="140538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83C0F116-D325-46E6-AD85-0A31ABDF5356}"/>
                </a:ext>
              </a:extLst>
            </p:cNvPr>
            <p:cNvCxnSpPr>
              <a:cxnSpLocks/>
              <a:stCxn id="38" idx="6"/>
              <a:endCxn id="14" idx="2"/>
            </p:cNvCxnSpPr>
            <p:nvPr/>
          </p:nvCxnSpPr>
          <p:spPr>
            <a:xfrm flipV="1">
              <a:off x="2520195" y="2491565"/>
              <a:ext cx="1483177" cy="296703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직선 화살표 연결선 45">
              <a:extLst>
                <a:ext uri="{FF2B5EF4-FFF2-40B4-BE49-F238E27FC236}">
                  <a16:creationId xmlns:a16="http://schemas.microsoft.com/office/drawing/2014/main" id="{A39B341B-0F9F-4B5C-94D6-19214F4EABE5}"/>
                </a:ext>
              </a:extLst>
            </p:cNvPr>
            <p:cNvCxnSpPr>
              <a:cxnSpLocks/>
              <a:stCxn id="38" idx="6"/>
              <a:endCxn id="15" idx="2"/>
            </p:cNvCxnSpPr>
            <p:nvPr/>
          </p:nvCxnSpPr>
          <p:spPr>
            <a:xfrm flipV="1">
              <a:off x="2520195" y="3904913"/>
              <a:ext cx="1483178" cy="155368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1C89E7E6-57A3-4623-BCF3-72243C793BD5}"/>
                </a:ext>
              </a:extLst>
            </p:cNvPr>
            <p:cNvCxnSpPr>
              <a:cxnSpLocks/>
              <a:stCxn id="38" idx="6"/>
              <a:endCxn id="32" idx="2"/>
            </p:cNvCxnSpPr>
            <p:nvPr/>
          </p:nvCxnSpPr>
          <p:spPr>
            <a:xfrm flipV="1">
              <a:off x="2520195" y="5275485"/>
              <a:ext cx="1483178" cy="18311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B7121F1E-4688-4694-BDD8-61715EEEC655}"/>
                    </a:ext>
                  </a:extLst>
                </p:cNvPr>
                <p:cNvSpPr txBox="1"/>
                <p:nvPr/>
              </p:nvSpPr>
              <p:spPr>
                <a:xfrm>
                  <a:off x="2138240" y="4411440"/>
                  <a:ext cx="335028" cy="46717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3036" i="1">
                            <a:latin typeface="Cambria Math" panose="02040503050406030204" pitchFamily="18" charset="0"/>
                          </a:rPr>
                          <m:t>⋮</m:t>
                        </m:r>
                      </m:oMath>
                    </m:oMathPara>
                  </a14:m>
                  <a:endParaRPr lang="ko-KR" altLang="en-US" sz="3036">
                    <a:latin typeface="Consolas" panose="020B0609020204030204" pitchFamily="49" charset="0"/>
                  </a:endParaRPr>
                </a:p>
              </p:txBody>
            </p:sp>
          </mc:Choice>
          <mc:Fallback xmlns="">
            <p:sp>
              <p:nvSpPr>
                <p:cNvPr id="48" name="TextBox 47">
                  <a:extLst>
                    <a:ext uri="{FF2B5EF4-FFF2-40B4-BE49-F238E27FC236}">
                      <a16:creationId xmlns:a16="http://schemas.microsoft.com/office/drawing/2014/main" id="{B7121F1E-4688-4694-BDD8-61715EEEC655}"/>
                    </a:ext>
                  </a:extLst>
                </p:cNvPr>
                <p:cNvSpPr txBox="1">
                  <a:spLocks noRot="1" noChangeAspect="1" noMove="1" noResize="1" noEditPoints="1" noAdjustHandles="1" noChangeArrowheads="1" noChangeShapeType="1" noTextEdit="1"/>
                </p:cNvSpPr>
                <p:nvPr/>
              </p:nvSpPr>
              <p:spPr>
                <a:xfrm>
                  <a:off x="2138240" y="4411440"/>
                  <a:ext cx="335028" cy="467179"/>
                </a:xfrm>
                <a:prstGeom prst="rect">
                  <a:avLst/>
                </a:prstGeom>
                <a:blipFill>
                  <a:blip r:embed="rId1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4A625DD1-4A89-4CBD-990D-4F62675686FF}"/>
                    </a:ext>
                  </a:extLst>
                </p:cNvPr>
                <p:cNvSpPr txBox="1"/>
                <p:nvPr/>
              </p:nvSpPr>
              <p:spPr>
                <a:xfrm>
                  <a:off x="4089059" y="4321415"/>
                  <a:ext cx="335028" cy="46717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3036" i="1">
                            <a:latin typeface="Cambria Math" panose="02040503050406030204" pitchFamily="18" charset="0"/>
                          </a:rPr>
                          <m:t>⋮</m:t>
                        </m:r>
                      </m:oMath>
                    </m:oMathPara>
                  </a14:m>
                  <a:endParaRPr lang="ko-KR" altLang="en-US" sz="3036">
                    <a:latin typeface="Consolas" panose="020B0609020204030204" pitchFamily="49" charset="0"/>
                  </a:endParaRPr>
                </a:p>
              </p:txBody>
            </p:sp>
          </mc:Choice>
          <mc:Fallback xmlns="">
            <p:sp>
              <p:nvSpPr>
                <p:cNvPr id="49" name="TextBox 48">
                  <a:extLst>
                    <a:ext uri="{FF2B5EF4-FFF2-40B4-BE49-F238E27FC236}">
                      <a16:creationId xmlns:a16="http://schemas.microsoft.com/office/drawing/2014/main" id="{4A625DD1-4A89-4CBD-990D-4F62675686FF}"/>
                    </a:ext>
                  </a:extLst>
                </p:cNvPr>
                <p:cNvSpPr txBox="1">
                  <a:spLocks noRot="1" noChangeAspect="1" noMove="1" noResize="1" noEditPoints="1" noAdjustHandles="1" noChangeArrowheads="1" noChangeShapeType="1" noTextEdit="1"/>
                </p:cNvSpPr>
                <p:nvPr/>
              </p:nvSpPr>
              <p:spPr>
                <a:xfrm>
                  <a:off x="4089059" y="4321415"/>
                  <a:ext cx="335028" cy="467179"/>
                </a:xfrm>
                <a:prstGeom prst="rect">
                  <a:avLst/>
                </a:prstGeom>
                <a:blipFill>
                  <a:blip r:embed="rId14"/>
                  <a:stretch>
                    <a:fillRect/>
                  </a:stretch>
                </a:blipFill>
              </p:spPr>
              <p:txBody>
                <a:bodyPr/>
                <a:lstStyle/>
                <a:p>
                  <a:r>
                    <a:rPr lang="ko-KR" altLang="en-US">
                      <a:noFill/>
                    </a:rPr>
                    <a:t> </a:t>
                  </a:r>
                </a:p>
              </p:txBody>
            </p:sp>
          </mc:Fallback>
        </mc:AlternateContent>
        <p:sp>
          <p:nvSpPr>
            <p:cNvPr id="54" name="TextBox 53">
              <a:extLst>
                <a:ext uri="{FF2B5EF4-FFF2-40B4-BE49-F238E27FC236}">
                  <a16:creationId xmlns:a16="http://schemas.microsoft.com/office/drawing/2014/main" id="{CE83FEA4-C884-446C-8E25-9CEB1C21C6B6}"/>
                </a:ext>
              </a:extLst>
            </p:cNvPr>
            <p:cNvSpPr txBox="1"/>
            <p:nvPr/>
          </p:nvSpPr>
          <p:spPr>
            <a:xfrm>
              <a:off x="7449516" y="5066107"/>
              <a:ext cx="623889" cy="355162"/>
            </a:xfrm>
            <a:prstGeom prst="rect">
              <a:avLst/>
            </a:prstGeom>
            <a:noFill/>
          </p:spPr>
          <p:txBody>
            <a:bodyPr wrap="none" rtlCol="0">
              <a:spAutoFit/>
            </a:bodyPr>
            <a:lstStyle/>
            <a:p>
              <a:pPr algn="l"/>
              <a:r>
                <a:rPr lang="ko-KR" altLang="en-US" sz="1708" b="1">
                  <a:latin typeface="+mj-ea"/>
                  <a:ea typeface="+mj-ea"/>
                </a:rPr>
                <a:t>예측</a:t>
              </a:r>
            </a:p>
          </p:txBody>
        </p:sp>
        <p:sp>
          <p:nvSpPr>
            <p:cNvPr id="50" name="타원 49">
              <a:extLst>
                <a:ext uri="{FF2B5EF4-FFF2-40B4-BE49-F238E27FC236}">
                  <a16:creationId xmlns:a16="http://schemas.microsoft.com/office/drawing/2014/main" id="{D433F36A-ED39-4FBD-9774-EBE6F0F55D12}"/>
                </a:ext>
              </a:extLst>
            </p:cNvPr>
            <p:cNvSpPr/>
            <p:nvPr/>
          </p:nvSpPr>
          <p:spPr>
            <a:xfrm>
              <a:off x="5851695" y="2795602"/>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1" name="타원 50">
              <a:extLst>
                <a:ext uri="{FF2B5EF4-FFF2-40B4-BE49-F238E27FC236}">
                  <a16:creationId xmlns:a16="http://schemas.microsoft.com/office/drawing/2014/main" id="{1E1F7A9C-F9B9-43FB-AE77-987DA53DAD17}"/>
                </a:ext>
              </a:extLst>
            </p:cNvPr>
            <p:cNvSpPr/>
            <p:nvPr/>
          </p:nvSpPr>
          <p:spPr>
            <a:xfrm>
              <a:off x="5851695" y="4560659"/>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52" name="직선 화살표 연결선 51">
              <a:extLst>
                <a:ext uri="{FF2B5EF4-FFF2-40B4-BE49-F238E27FC236}">
                  <a16:creationId xmlns:a16="http://schemas.microsoft.com/office/drawing/2014/main" id="{7EC65CAB-E72D-4632-829B-87109745757C}"/>
                </a:ext>
              </a:extLst>
            </p:cNvPr>
            <p:cNvCxnSpPr>
              <a:cxnSpLocks/>
              <a:stCxn id="16" idx="6"/>
              <a:endCxn id="51" idx="2"/>
            </p:cNvCxnSpPr>
            <p:nvPr/>
          </p:nvCxnSpPr>
          <p:spPr>
            <a:xfrm>
              <a:off x="4678391" y="2491564"/>
              <a:ext cx="1173304" cy="229706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3" name="타원 52">
              <a:extLst>
                <a:ext uri="{FF2B5EF4-FFF2-40B4-BE49-F238E27FC236}">
                  <a16:creationId xmlns:a16="http://schemas.microsoft.com/office/drawing/2014/main" id="{268C14BC-1FEA-401E-AA4F-CD128A45ACE8}"/>
                </a:ext>
              </a:extLst>
            </p:cNvPr>
            <p:cNvSpPr/>
            <p:nvPr/>
          </p:nvSpPr>
          <p:spPr>
            <a:xfrm>
              <a:off x="6316917" y="2911641"/>
              <a:ext cx="219084" cy="219084"/>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55" name="직선 화살표 연결선 54">
              <a:extLst>
                <a:ext uri="{FF2B5EF4-FFF2-40B4-BE49-F238E27FC236}">
                  <a16:creationId xmlns:a16="http://schemas.microsoft.com/office/drawing/2014/main" id="{7D1E78EC-C3B6-44F9-9144-1C3ABCDC3DC5}"/>
                </a:ext>
              </a:extLst>
            </p:cNvPr>
            <p:cNvCxnSpPr>
              <a:cxnSpLocks/>
              <a:stCxn id="53" idx="6"/>
            </p:cNvCxnSpPr>
            <p:nvPr/>
          </p:nvCxnSpPr>
          <p:spPr>
            <a:xfrm>
              <a:off x="6536001" y="3021184"/>
              <a:ext cx="757915"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5AF123F-1394-4B5C-9334-4387216598C9}"/>
                    </a:ext>
                  </a:extLst>
                </p:cNvPr>
                <p:cNvSpPr txBox="1"/>
                <p:nvPr/>
              </p:nvSpPr>
              <p:spPr>
                <a:xfrm>
                  <a:off x="7404104" y="2837327"/>
                  <a:ext cx="628441" cy="44275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acc>
                              <m:accPr>
                                <m:chr m:val="̂"/>
                                <m:ctrlPr>
                                  <a:rPr lang="ko-KR" altLang="en-US" sz="2277" i="1">
                                    <a:latin typeface="Cambria Math" panose="02040503050406030204" pitchFamily="18" charset="0"/>
                                  </a:rPr>
                                </m:ctrlPr>
                              </m:accPr>
                              <m:e>
                                <m:r>
                                  <a:rPr lang="en-US" altLang="ko-KR" sz="2277" i="1">
                                    <a:latin typeface="Cambria Math" panose="02040503050406030204" pitchFamily="18" charset="0"/>
                                  </a:rPr>
                                  <m:t>𝑦</m:t>
                                </m:r>
                              </m:e>
                            </m:acc>
                          </m:e>
                          <m:sub>
                            <m:r>
                              <a:rPr lang="en-US" altLang="ko-KR" sz="2277" i="1">
                                <a:latin typeface="Cambria Math" panose="02040503050406030204" pitchFamily="18" charset="0"/>
                              </a:rPr>
                              <m:t>1</m:t>
                            </m:r>
                          </m:sub>
                        </m:sSub>
                      </m:oMath>
                    </m:oMathPara>
                  </a14:m>
                  <a:endParaRPr lang="ko-KR" altLang="en-US" sz="2277">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5AF123F-1394-4B5C-9334-4387216598C9}"/>
                    </a:ext>
                  </a:extLst>
                </p:cNvPr>
                <p:cNvSpPr txBox="1">
                  <a:spLocks noRot="1" noChangeAspect="1" noMove="1" noResize="1" noEditPoints="1" noAdjustHandles="1" noChangeArrowheads="1" noChangeShapeType="1" noTextEdit="1"/>
                </p:cNvSpPr>
                <p:nvPr/>
              </p:nvSpPr>
              <p:spPr>
                <a:xfrm>
                  <a:off x="7404104" y="2837327"/>
                  <a:ext cx="628441" cy="442750"/>
                </a:xfrm>
                <a:prstGeom prst="rect">
                  <a:avLst/>
                </a:prstGeom>
                <a:blipFill>
                  <a:blip r:embed="rId15"/>
                  <a:stretch>
                    <a:fillRect t="-5479" r="-22115" b="-8219"/>
                  </a:stretch>
                </a:blipFill>
              </p:spPr>
              <p:txBody>
                <a:bodyPr/>
                <a:lstStyle/>
                <a:p>
                  <a:r>
                    <a:rPr lang="ko-KR" altLang="en-US">
                      <a:noFill/>
                    </a:rPr>
                    <a:t> </a:t>
                  </a:r>
                </a:p>
              </p:txBody>
            </p:sp>
          </mc:Fallback>
        </mc:AlternateContent>
        <p:sp>
          <p:nvSpPr>
            <p:cNvPr id="57" name="타원 56">
              <a:extLst>
                <a:ext uri="{FF2B5EF4-FFF2-40B4-BE49-F238E27FC236}">
                  <a16:creationId xmlns:a16="http://schemas.microsoft.com/office/drawing/2014/main" id="{8DD53E69-F5CD-423E-B984-DDC48582A822}"/>
                </a:ext>
              </a:extLst>
            </p:cNvPr>
            <p:cNvSpPr/>
            <p:nvPr/>
          </p:nvSpPr>
          <p:spPr>
            <a:xfrm>
              <a:off x="6316917" y="4681708"/>
              <a:ext cx="219084" cy="219084"/>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58" name="직선 화살표 연결선 57">
              <a:extLst>
                <a:ext uri="{FF2B5EF4-FFF2-40B4-BE49-F238E27FC236}">
                  <a16:creationId xmlns:a16="http://schemas.microsoft.com/office/drawing/2014/main" id="{E05B9548-3903-45F9-90AC-3B579FF71DA5}"/>
                </a:ext>
              </a:extLst>
            </p:cNvPr>
            <p:cNvCxnSpPr>
              <a:cxnSpLocks/>
              <a:stCxn id="57" idx="6"/>
            </p:cNvCxnSpPr>
            <p:nvPr/>
          </p:nvCxnSpPr>
          <p:spPr>
            <a:xfrm>
              <a:off x="6536001" y="4791251"/>
              <a:ext cx="757915"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0" name="직선 화살표 연결선 59">
              <a:extLst>
                <a:ext uri="{FF2B5EF4-FFF2-40B4-BE49-F238E27FC236}">
                  <a16:creationId xmlns:a16="http://schemas.microsoft.com/office/drawing/2014/main" id="{003742D5-B439-4B36-B9B3-92425AE21328}"/>
                </a:ext>
              </a:extLst>
            </p:cNvPr>
            <p:cNvCxnSpPr>
              <a:cxnSpLocks/>
              <a:stCxn id="16" idx="6"/>
              <a:endCxn id="50" idx="2"/>
            </p:cNvCxnSpPr>
            <p:nvPr/>
          </p:nvCxnSpPr>
          <p:spPr>
            <a:xfrm>
              <a:off x="4678391" y="2491564"/>
              <a:ext cx="1173304" cy="53200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직선 화살표 연결선 66">
              <a:extLst>
                <a:ext uri="{FF2B5EF4-FFF2-40B4-BE49-F238E27FC236}">
                  <a16:creationId xmlns:a16="http://schemas.microsoft.com/office/drawing/2014/main" id="{5D06E124-0B40-49EF-9B25-13C04F828000}"/>
                </a:ext>
              </a:extLst>
            </p:cNvPr>
            <p:cNvCxnSpPr>
              <a:cxnSpLocks/>
              <a:stCxn id="17" idx="6"/>
              <a:endCxn id="50" idx="2"/>
            </p:cNvCxnSpPr>
            <p:nvPr/>
          </p:nvCxnSpPr>
          <p:spPr>
            <a:xfrm flipV="1">
              <a:off x="4678392" y="3023569"/>
              <a:ext cx="1173303" cy="88134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0" name="직선 화살표 연결선 69">
              <a:extLst>
                <a:ext uri="{FF2B5EF4-FFF2-40B4-BE49-F238E27FC236}">
                  <a16:creationId xmlns:a16="http://schemas.microsoft.com/office/drawing/2014/main" id="{E2DF993F-05F8-4328-918D-00D5DF57FB17}"/>
                </a:ext>
              </a:extLst>
            </p:cNvPr>
            <p:cNvCxnSpPr>
              <a:cxnSpLocks/>
              <a:stCxn id="33" idx="6"/>
              <a:endCxn id="50" idx="2"/>
            </p:cNvCxnSpPr>
            <p:nvPr/>
          </p:nvCxnSpPr>
          <p:spPr>
            <a:xfrm flipV="1">
              <a:off x="4678392" y="3023569"/>
              <a:ext cx="1173303" cy="225191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3" name="직선 화살표 연결선 72">
              <a:extLst>
                <a:ext uri="{FF2B5EF4-FFF2-40B4-BE49-F238E27FC236}">
                  <a16:creationId xmlns:a16="http://schemas.microsoft.com/office/drawing/2014/main" id="{CA73EAC9-4384-40B1-826D-B6D1EBC560B3}"/>
                </a:ext>
              </a:extLst>
            </p:cNvPr>
            <p:cNvCxnSpPr>
              <a:cxnSpLocks/>
              <a:stCxn id="17" idx="6"/>
              <a:endCxn id="51" idx="2"/>
            </p:cNvCxnSpPr>
            <p:nvPr/>
          </p:nvCxnSpPr>
          <p:spPr>
            <a:xfrm>
              <a:off x="4678392" y="3904912"/>
              <a:ext cx="1173303" cy="88371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6" name="직선 화살표 연결선 75">
              <a:extLst>
                <a:ext uri="{FF2B5EF4-FFF2-40B4-BE49-F238E27FC236}">
                  <a16:creationId xmlns:a16="http://schemas.microsoft.com/office/drawing/2014/main" id="{7A6998D6-3C2A-49EA-8216-1FF1AB1EB397}"/>
                </a:ext>
              </a:extLst>
            </p:cNvPr>
            <p:cNvCxnSpPr>
              <a:cxnSpLocks/>
              <a:stCxn id="33" idx="6"/>
              <a:endCxn id="51" idx="2"/>
            </p:cNvCxnSpPr>
            <p:nvPr/>
          </p:nvCxnSpPr>
          <p:spPr>
            <a:xfrm flipV="1">
              <a:off x="4678392" y="4788625"/>
              <a:ext cx="1173303" cy="48685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389CA4C7-B1CF-42F9-9485-45E4E697CF54}"/>
                    </a:ext>
                  </a:extLst>
                </p:cNvPr>
                <p:cNvSpPr txBox="1"/>
                <p:nvPr/>
              </p:nvSpPr>
              <p:spPr>
                <a:xfrm>
                  <a:off x="7404103" y="3651093"/>
                  <a:ext cx="635174" cy="44275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acc>
                              <m:accPr>
                                <m:chr m:val="̂"/>
                                <m:ctrlPr>
                                  <a:rPr lang="ko-KR" altLang="en-US" sz="2277" i="1">
                                    <a:latin typeface="Cambria Math" panose="02040503050406030204" pitchFamily="18" charset="0"/>
                                  </a:rPr>
                                </m:ctrlPr>
                              </m:accPr>
                              <m:e>
                                <m:r>
                                  <a:rPr lang="en-US" altLang="ko-KR" sz="2277" i="1">
                                    <a:latin typeface="Cambria Math" panose="02040503050406030204" pitchFamily="18" charset="0"/>
                                  </a:rPr>
                                  <m:t>𝑦</m:t>
                                </m:r>
                              </m:e>
                            </m:acc>
                          </m:e>
                          <m:sub>
                            <m:r>
                              <a:rPr lang="en-US" altLang="ko-KR" sz="2277" i="1">
                                <a:latin typeface="Cambria Math" panose="02040503050406030204" pitchFamily="18" charset="0"/>
                              </a:rPr>
                              <m:t>2</m:t>
                            </m:r>
                          </m:sub>
                        </m:sSub>
                      </m:oMath>
                    </m:oMathPara>
                  </a14:m>
                  <a:endParaRPr lang="ko-KR" altLang="en-US" sz="2277">
                    <a:latin typeface="Consolas" panose="020B0609020204030204" pitchFamily="49" charset="0"/>
                  </a:endParaRPr>
                </a:p>
              </p:txBody>
            </p:sp>
          </mc:Choice>
          <mc:Fallback xmlns="">
            <p:sp>
              <p:nvSpPr>
                <p:cNvPr id="79" name="TextBox 78">
                  <a:extLst>
                    <a:ext uri="{FF2B5EF4-FFF2-40B4-BE49-F238E27FC236}">
                      <a16:creationId xmlns:a16="http://schemas.microsoft.com/office/drawing/2014/main" id="{389CA4C7-B1CF-42F9-9485-45E4E697CF54}"/>
                    </a:ext>
                  </a:extLst>
                </p:cNvPr>
                <p:cNvSpPr txBox="1">
                  <a:spLocks noRot="1" noChangeAspect="1" noMove="1" noResize="1" noEditPoints="1" noAdjustHandles="1" noChangeArrowheads="1" noChangeShapeType="1" noTextEdit="1"/>
                </p:cNvSpPr>
                <p:nvPr/>
              </p:nvSpPr>
              <p:spPr>
                <a:xfrm>
                  <a:off x="7404103" y="3651093"/>
                  <a:ext cx="635174" cy="442750"/>
                </a:xfrm>
                <a:prstGeom prst="rect">
                  <a:avLst/>
                </a:prstGeom>
                <a:blipFill>
                  <a:blip r:embed="rId16"/>
                  <a:stretch>
                    <a:fillRect t="-5479" r="-21905" b="-821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8E7F91AC-BC4E-4267-A47E-577F8339C86A}"/>
                    </a:ext>
                  </a:extLst>
                </p:cNvPr>
                <p:cNvSpPr txBox="1"/>
                <p:nvPr/>
              </p:nvSpPr>
              <p:spPr>
                <a:xfrm>
                  <a:off x="7404102" y="4569619"/>
                  <a:ext cx="635174" cy="44275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acc>
                              <m:accPr>
                                <m:chr m:val="̂"/>
                                <m:ctrlPr>
                                  <a:rPr lang="ko-KR" altLang="en-US" sz="2277" i="1">
                                    <a:latin typeface="Cambria Math" panose="02040503050406030204" pitchFamily="18" charset="0"/>
                                  </a:rPr>
                                </m:ctrlPr>
                              </m:accPr>
                              <m:e>
                                <m:r>
                                  <a:rPr lang="en-US" altLang="ko-KR" sz="2277" i="1">
                                    <a:latin typeface="Cambria Math" panose="02040503050406030204" pitchFamily="18" charset="0"/>
                                  </a:rPr>
                                  <m:t>𝑦</m:t>
                                </m:r>
                              </m:e>
                            </m:acc>
                          </m:e>
                          <m:sub>
                            <m:r>
                              <a:rPr lang="en-US" altLang="ko-KR" sz="2277" i="1">
                                <a:latin typeface="Cambria Math" panose="02040503050406030204" pitchFamily="18" charset="0"/>
                              </a:rPr>
                              <m:t>3</m:t>
                            </m:r>
                          </m:sub>
                        </m:sSub>
                      </m:oMath>
                    </m:oMathPara>
                  </a14:m>
                  <a:endParaRPr lang="ko-KR" altLang="en-US" sz="2277">
                    <a:latin typeface="Consolas" panose="020B0609020204030204" pitchFamily="49" charset="0"/>
                  </a:endParaRPr>
                </a:p>
              </p:txBody>
            </p:sp>
          </mc:Choice>
          <mc:Fallback xmlns="">
            <p:sp>
              <p:nvSpPr>
                <p:cNvPr id="80" name="TextBox 79">
                  <a:extLst>
                    <a:ext uri="{FF2B5EF4-FFF2-40B4-BE49-F238E27FC236}">
                      <a16:creationId xmlns:a16="http://schemas.microsoft.com/office/drawing/2014/main" id="{8E7F91AC-BC4E-4267-A47E-577F8339C86A}"/>
                    </a:ext>
                  </a:extLst>
                </p:cNvPr>
                <p:cNvSpPr txBox="1">
                  <a:spLocks noRot="1" noChangeAspect="1" noMove="1" noResize="1" noEditPoints="1" noAdjustHandles="1" noChangeArrowheads="1" noChangeShapeType="1" noTextEdit="1"/>
                </p:cNvSpPr>
                <p:nvPr/>
              </p:nvSpPr>
              <p:spPr>
                <a:xfrm>
                  <a:off x="7404102" y="4569619"/>
                  <a:ext cx="635174" cy="442750"/>
                </a:xfrm>
                <a:prstGeom prst="rect">
                  <a:avLst/>
                </a:prstGeom>
                <a:blipFill>
                  <a:blip r:embed="rId17"/>
                  <a:stretch>
                    <a:fillRect t="-5556" r="-21905" b="-9722"/>
                  </a:stretch>
                </a:blipFill>
              </p:spPr>
              <p:txBody>
                <a:bodyPr/>
                <a:lstStyle/>
                <a:p>
                  <a:r>
                    <a:rPr lang="ko-KR" altLang="en-US">
                      <a:noFill/>
                    </a:rPr>
                    <a:t> </a:t>
                  </a:r>
                </a:p>
              </p:txBody>
            </p:sp>
          </mc:Fallback>
        </mc:AlternateContent>
        <p:sp>
          <p:nvSpPr>
            <p:cNvPr id="59" name="TextBox 58">
              <a:extLst>
                <a:ext uri="{FF2B5EF4-FFF2-40B4-BE49-F238E27FC236}">
                  <a16:creationId xmlns:a16="http://schemas.microsoft.com/office/drawing/2014/main" id="{11405BB6-5D9E-4A45-8AAC-3DC7BBBFAB58}"/>
                </a:ext>
              </a:extLst>
            </p:cNvPr>
            <p:cNvSpPr txBox="1"/>
            <p:nvPr/>
          </p:nvSpPr>
          <p:spPr>
            <a:xfrm>
              <a:off x="2875586" y="5946560"/>
              <a:ext cx="822661" cy="400110"/>
            </a:xfrm>
            <a:prstGeom prst="rect">
              <a:avLst/>
            </a:prstGeom>
            <a:noFill/>
          </p:spPr>
          <p:txBody>
            <a:bodyPr wrap="none" rtlCol="0">
              <a:spAutoFit/>
            </a:bodyPr>
            <a:lstStyle/>
            <a:p>
              <a:pPr algn="l"/>
              <a:r>
                <a:rPr lang="en-US" altLang="ko-KR" sz="2000" b="1">
                  <a:latin typeface="+mj-ea"/>
                  <a:ea typeface="+mj-ea"/>
                </a:rPr>
                <a:t>(n, k)</a:t>
              </a:r>
              <a:endParaRPr lang="ko-KR" altLang="en-US" sz="2000" b="1">
                <a:latin typeface="+mj-ea"/>
                <a:ea typeface="+mj-ea"/>
              </a:endParaRPr>
            </a:p>
          </p:txBody>
        </p:sp>
        <p:sp>
          <p:nvSpPr>
            <p:cNvPr id="61" name="TextBox 60">
              <a:extLst>
                <a:ext uri="{FF2B5EF4-FFF2-40B4-BE49-F238E27FC236}">
                  <a16:creationId xmlns:a16="http://schemas.microsoft.com/office/drawing/2014/main" id="{49DD5629-04CE-4452-816E-76CFC2ABF3C2}"/>
                </a:ext>
              </a:extLst>
            </p:cNvPr>
            <p:cNvSpPr txBox="1"/>
            <p:nvPr/>
          </p:nvSpPr>
          <p:spPr>
            <a:xfrm>
              <a:off x="4871894" y="5938897"/>
              <a:ext cx="827278" cy="400110"/>
            </a:xfrm>
            <a:prstGeom prst="rect">
              <a:avLst/>
            </a:prstGeom>
            <a:noFill/>
          </p:spPr>
          <p:txBody>
            <a:bodyPr wrap="none" rtlCol="0">
              <a:spAutoFit/>
            </a:bodyPr>
            <a:lstStyle/>
            <a:p>
              <a:pPr algn="l"/>
              <a:r>
                <a:rPr lang="en-US" altLang="ko-KR" sz="2000" b="1">
                  <a:latin typeface="+mj-ea"/>
                  <a:ea typeface="+mj-ea"/>
                </a:rPr>
                <a:t>(k, 3)</a:t>
              </a:r>
              <a:endParaRPr lang="ko-KR" altLang="en-US" sz="2000" b="1">
                <a:latin typeface="+mj-ea"/>
                <a:ea typeface="+mj-ea"/>
              </a:endParaRPr>
            </a:p>
          </p:txBody>
        </p:sp>
        <p:sp>
          <p:nvSpPr>
            <p:cNvPr id="62" name="TextBox 61">
              <a:extLst>
                <a:ext uri="{FF2B5EF4-FFF2-40B4-BE49-F238E27FC236}">
                  <a16:creationId xmlns:a16="http://schemas.microsoft.com/office/drawing/2014/main" id="{4513B251-A32F-449D-BE43-611B86E1275B}"/>
                </a:ext>
              </a:extLst>
            </p:cNvPr>
            <p:cNvSpPr txBox="1"/>
            <p:nvPr/>
          </p:nvSpPr>
          <p:spPr>
            <a:xfrm>
              <a:off x="6070941" y="5768175"/>
              <a:ext cx="3458896" cy="400110"/>
            </a:xfrm>
            <a:prstGeom prst="rect">
              <a:avLst/>
            </a:prstGeom>
            <a:noFill/>
          </p:spPr>
          <p:txBody>
            <a:bodyPr wrap="none" rtlCol="0">
              <a:spAutoFit/>
            </a:bodyPr>
            <a:lstStyle/>
            <a:p>
              <a:pPr algn="l"/>
              <a:r>
                <a:rPr lang="en-US" altLang="ko-KR" sz="2000" b="1">
                  <a:latin typeface="+mj-ea"/>
                  <a:ea typeface="+mj-ea"/>
                </a:rPr>
                <a:t>L : Category Cross Entropy</a:t>
              </a:r>
              <a:endParaRPr lang="ko-KR" altLang="en-US" sz="2000" b="1">
                <a:latin typeface="+mj-ea"/>
                <a:ea typeface="+mj-ea"/>
              </a:endParaRPr>
            </a:p>
          </p:txBody>
        </p:sp>
        <p:sp>
          <p:nvSpPr>
            <p:cNvPr id="3" name="TextBox 2">
              <a:extLst>
                <a:ext uri="{FF2B5EF4-FFF2-40B4-BE49-F238E27FC236}">
                  <a16:creationId xmlns:a16="http://schemas.microsoft.com/office/drawing/2014/main" id="{7D869C2C-8540-4159-8757-763A0DC86D76}"/>
                </a:ext>
              </a:extLst>
            </p:cNvPr>
            <p:cNvSpPr txBox="1"/>
            <p:nvPr/>
          </p:nvSpPr>
          <p:spPr>
            <a:xfrm>
              <a:off x="6179091" y="2535663"/>
              <a:ext cx="1060868" cy="355162"/>
            </a:xfrm>
            <a:prstGeom prst="rect">
              <a:avLst/>
            </a:prstGeom>
            <a:noFill/>
          </p:spPr>
          <p:txBody>
            <a:bodyPr wrap="none" rtlCol="0">
              <a:spAutoFit/>
            </a:bodyPr>
            <a:lstStyle/>
            <a:p>
              <a:pPr algn="l"/>
              <a:r>
                <a:rPr lang="en-US" altLang="ko-KR" sz="1708" b="1">
                  <a:latin typeface="+mj-ea"/>
                  <a:ea typeface="+mj-ea"/>
                </a:rPr>
                <a:t>SoftMax</a:t>
              </a:r>
              <a:endParaRPr lang="ko-KR" altLang="en-US" sz="1708" b="1">
                <a:latin typeface="+mj-ea"/>
                <a:ea typeface="+mj-ea"/>
              </a:endParaRPr>
            </a:p>
          </p:txBody>
        </p:sp>
        <p:sp>
          <p:nvSpPr>
            <p:cNvPr id="69" name="TextBox 68">
              <a:extLst>
                <a:ext uri="{FF2B5EF4-FFF2-40B4-BE49-F238E27FC236}">
                  <a16:creationId xmlns:a16="http://schemas.microsoft.com/office/drawing/2014/main" id="{F4723618-4415-4F82-83AC-8EFE384B0F3A}"/>
                </a:ext>
              </a:extLst>
            </p:cNvPr>
            <p:cNvSpPr txBox="1"/>
            <p:nvPr/>
          </p:nvSpPr>
          <p:spPr>
            <a:xfrm>
              <a:off x="1281689" y="5938810"/>
              <a:ext cx="917239" cy="400110"/>
            </a:xfrm>
            <a:prstGeom prst="rect">
              <a:avLst/>
            </a:prstGeom>
            <a:noFill/>
          </p:spPr>
          <p:txBody>
            <a:bodyPr wrap="none" rtlCol="0">
              <a:spAutoFit/>
            </a:bodyPr>
            <a:lstStyle/>
            <a:p>
              <a:pPr algn="l"/>
              <a:r>
                <a:rPr lang="en-US" altLang="ko-KR" sz="2000" b="1">
                  <a:latin typeface="+mj-ea"/>
                  <a:ea typeface="+mj-ea"/>
                </a:rPr>
                <a:t>(m, n)</a:t>
              </a:r>
              <a:endParaRPr lang="ko-KR" altLang="en-US" sz="2000" b="1">
                <a:latin typeface="+mj-ea"/>
                <a:ea typeface="+mj-ea"/>
              </a:endParaRPr>
            </a:p>
          </p:txBody>
        </p:sp>
      </p:grpSp>
      <p:sp>
        <p:nvSpPr>
          <p:cNvPr id="4" name="텍스트 개체 틀 3">
            <a:extLst>
              <a:ext uri="{FF2B5EF4-FFF2-40B4-BE49-F238E27FC236}">
                <a16:creationId xmlns:a16="http://schemas.microsoft.com/office/drawing/2014/main" id="{94717429-7B31-456A-A72C-7571A5A47748}"/>
              </a:ext>
            </a:extLst>
          </p:cNvPr>
          <p:cNvSpPr>
            <a:spLocks noGrp="1"/>
          </p:cNvSpPr>
          <p:nvPr>
            <p:ph type="body" sz="quarter" idx="19"/>
          </p:nvPr>
        </p:nvSpPr>
        <p:spPr/>
        <p:txBody>
          <a:bodyPr/>
          <a:lstStyle/>
          <a:p>
            <a:r>
              <a:rPr lang="ko-KR" altLang="en-US"/>
              <a:t>다중 분류 신경망</a:t>
            </a:r>
          </a:p>
        </p:txBody>
      </p:sp>
      <p:sp>
        <p:nvSpPr>
          <p:cNvPr id="6" name="텍스트 개체 틀 6">
            <a:extLst>
              <a:ext uri="{FF2B5EF4-FFF2-40B4-BE49-F238E27FC236}">
                <a16:creationId xmlns:a16="http://schemas.microsoft.com/office/drawing/2014/main" id="{AA861677-3F2B-4BEF-A16F-C259DA731803}"/>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5" name="TextBox 4">
            <a:extLst>
              <a:ext uri="{FF2B5EF4-FFF2-40B4-BE49-F238E27FC236}">
                <a16:creationId xmlns:a16="http://schemas.microsoft.com/office/drawing/2014/main" id="{E57E1605-4465-4268-8BEC-EA653D4782D0}"/>
              </a:ext>
            </a:extLst>
          </p:cNvPr>
          <p:cNvSpPr txBox="1"/>
          <p:nvPr/>
        </p:nvSpPr>
        <p:spPr>
          <a:xfrm>
            <a:off x="9381492" y="2752208"/>
            <a:ext cx="1511952" cy="461665"/>
          </a:xfrm>
          <a:prstGeom prst="rect">
            <a:avLst/>
          </a:prstGeom>
          <a:noFill/>
        </p:spPr>
        <p:txBody>
          <a:bodyPr wrap="none" rtlCol="0">
            <a:spAutoFit/>
          </a:bodyPr>
          <a:lstStyle/>
          <a:p>
            <a:pPr algn="l"/>
            <a:r>
              <a:rPr lang="ko-KR" altLang="en-US" sz="2400">
                <a:latin typeface="Consolas" panose="020B0609020204030204" pitchFamily="49" charset="0"/>
              </a:rPr>
              <a:t>개 </a:t>
            </a:r>
            <a:r>
              <a:rPr lang="en-US" altLang="ko-KR" sz="2400">
                <a:latin typeface="Consolas" panose="020B0609020204030204" pitchFamily="49" charset="0"/>
              </a:rPr>
              <a:t>: 60%</a:t>
            </a:r>
            <a:endParaRPr lang="ko-KR" altLang="en-US" sz="2400">
              <a:latin typeface="Consolas" panose="020B0609020204030204" pitchFamily="49" charset="0"/>
            </a:endParaRPr>
          </a:p>
        </p:txBody>
      </p:sp>
      <p:sp>
        <p:nvSpPr>
          <p:cNvPr id="71" name="TextBox 70">
            <a:extLst>
              <a:ext uri="{FF2B5EF4-FFF2-40B4-BE49-F238E27FC236}">
                <a16:creationId xmlns:a16="http://schemas.microsoft.com/office/drawing/2014/main" id="{288864F6-08FE-453F-81F4-E380499F4340}"/>
              </a:ext>
            </a:extLst>
          </p:cNvPr>
          <p:cNvSpPr txBox="1"/>
          <p:nvPr/>
        </p:nvSpPr>
        <p:spPr>
          <a:xfrm>
            <a:off x="9379783" y="3698502"/>
            <a:ext cx="2127505" cy="461665"/>
          </a:xfrm>
          <a:prstGeom prst="rect">
            <a:avLst/>
          </a:prstGeom>
          <a:noFill/>
        </p:spPr>
        <p:txBody>
          <a:bodyPr wrap="none" rtlCol="0">
            <a:spAutoFit/>
          </a:bodyPr>
          <a:lstStyle/>
          <a:p>
            <a:pPr algn="l"/>
            <a:r>
              <a:rPr lang="ko-KR" altLang="en-US" sz="2400">
                <a:latin typeface="Consolas" panose="020B0609020204030204" pitchFamily="49" charset="0"/>
              </a:rPr>
              <a:t>고양이 </a:t>
            </a:r>
            <a:r>
              <a:rPr lang="en-US" altLang="ko-KR" sz="2400">
                <a:latin typeface="Consolas" panose="020B0609020204030204" pitchFamily="49" charset="0"/>
              </a:rPr>
              <a:t>: 30%</a:t>
            </a:r>
            <a:endParaRPr lang="ko-KR" altLang="en-US" sz="2400">
              <a:latin typeface="Consolas" panose="020B0609020204030204" pitchFamily="49" charset="0"/>
            </a:endParaRPr>
          </a:p>
        </p:txBody>
      </p:sp>
      <p:sp>
        <p:nvSpPr>
          <p:cNvPr id="72" name="TextBox 71">
            <a:extLst>
              <a:ext uri="{FF2B5EF4-FFF2-40B4-BE49-F238E27FC236}">
                <a16:creationId xmlns:a16="http://schemas.microsoft.com/office/drawing/2014/main" id="{D49FE6B7-4BFB-4F85-B2CA-038DEB6C134C}"/>
              </a:ext>
            </a:extLst>
          </p:cNvPr>
          <p:cNvSpPr txBox="1"/>
          <p:nvPr/>
        </p:nvSpPr>
        <p:spPr>
          <a:xfrm>
            <a:off x="9381492" y="4752122"/>
            <a:ext cx="1819729" cy="461665"/>
          </a:xfrm>
          <a:prstGeom prst="rect">
            <a:avLst/>
          </a:prstGeom>
          <a:noFill/>
        </p:spPr>
        <p:txBody>
          <a:bodyPr wrap="none" rtlCol="0">
            <a:spAutoFit/>
          </a:bodyPr>
          <a:lstStyle/>
          <a:p>
            <a:pPr algn="l"/>
            <a:r>
              <a:rPr lang="ko-KR" altLang="en-US" sz="2400">
                <a:latin typeface="Consolas" panose="020B0609020204030204" pitchFamily="49" charset="0"/>
              </a:rPr>
              <a:t>사슴 </a:t>
            </a:r>
            <a:r>
              <a:rPr lang="en-US" altLang="ko-KR" sz="2400">
                <a:latin typeface="Consolas" panose="020B0609020204030204" pitchFamily="49" charset="0"/>
              </a:rPr>
              <a:t>: 10%</a:t>
            </a:r>
            <a:endParaRPr lang="ko-KR" altLang="en-US" sz="2400">
              <a:latin typeface="Consolas" panose="020B0609020204030204" pitchFamily="49" charset="0"/>
            </a:endParaRPr>
          </a:p>
        </p:txBody>
      </p:sp>
    </p:spTree>
    <p:extLst>
      <p:ext uri="{BB962C8B-B14F-4D97-AF65-F5344CB8AC3E}">
        <p14:creationId xmlns:p14="http://schemas.microsoft.com/office/powerpoint/2010/main" val="39331396"/>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TextBox 64512">
            <a:extLst>
              <a:ext uri="{FF2B5EF4-FFF2-40B4-BE49-F238E27FC236}">
                <a16:creationId xmlns:a16="http://schemas.microsoft.com/office/drawing/2014/main" id="{04E5D0CC-C997-4DDF-AFCE-F0747C1CE798}"/>
              </a:ext>
            </a:extLst>
          </p:cNvPr>
          <p:cNvSpPr txBox="1"/>
          <p:nvPr/>
        </p:nvSpPr>
        <p:spPr>
          <a:xfrm>
            <a:off x="537289" y="1076029"/>
            <a:ext cx="5511445" cy="384401"/>
          </a:xfrm>
          <a:prstGeom prst="rect">
            <a:avLst/>
          </a:prstGeom>
          <a:noFill/>
        </p:spPr>
        <p:txBody>
          <a:bodyPr wrap="none" rtlCol="0">
            <a:spAutoFit/>
          </a:bodyPr>
          <a:lstStyle/>
          <a:p>
            <a:pPr algn="l"/>
            <a:r>
              <a:rPr lang="ko-KR" altLang="en-US" sz="1898" b="1">
                <a:latin typeface="+mj-ea"/>
                <a:ea typeface="+mj-ea"/>
              </a:rPr>
              <a:t>활성화 출력의 합이 </a:t>
            </a:r>
            <a:r>
              <a:rPr lang="en-US" altLang="ko-KR" sz="1898" b="1">
                <a:latin typeface="+mj-ea"/>
                <a:ea typeface="+mj-ea"/>
              </a:rPr>
              <a:t>1</a:t>
            </a:r>
            <a:r>
              <a:rPr lang="ko-KR" altLang="en-US" sz="1898" b="1">
                <a:latin typeface="+mj-ea"/>
                <a:ea typeface="+mj-ea"/>
              </a:rPr>
              <a:t>이 아니면 비교하기 어렵다</a:t>
            </a:r>
            <a:r>
              <a:rPr lang="en-US" altLang="ko-KR" sz="1898" b="1">
                <a:latin typeface="+mj-ea"/>
                <a:ea typeface="+mj-ea"/>
              </a:rPr>
              <a:t>.</a:t>
            </a:r>
            <a:endParaRPr lang="ko-KR" altLang="en-US" sz="1898" b="1">
              <a:latin typeface="+mj-ea"/>
              <a:ea typeface="+mj-ea"/>
            </a:endParaRPr>
          </a:p>
        </p:txBody>
      </p:sp>
      <p:sp>
        <p:nvSpPr>
          <p:cNvPr id="117" name="TextBox 116">
            <a:extLst>
              <a:ext uri="{FF2B5EF4-FFF2-40B4-BE49-F238E27FC236}">
                <a16:creationId xmlns:a16="http://schemas.microsoft.com/office/drawing/2014/main" id="{80FBD208-39E0-4827-8CB7-396BC7D9B7C2}"/>
              </a:ext>
            </a:extLst>
          </p:cNvPr>
          <p:cNvSpPr txBox="1"/>
          <p:nvPr/>
        </p:nvSpPr>
        <p:spPr>
          <a:xfrm>
            <a:off x="524463" y="1851988"/>
            <a:ext cx="5864106" cy="384401"/>
          </a:xfrm>
          <a:prstGeom prst="rect">
            <a:avLst/>
          </a:prstGeom>
          <a:noFill/>
        </p:spPr>
        <p:txBody>
          <a:bodyPr wrap="none" rtlCol="0">
            <a:spAutoFit/>
          </a:bodyPr>
          <a:lstStyle/>
          <a:p>
            <a:pPr algn="l"/>
            <a:r>
              <a:rPr lang="ko-KR" altLang="en-US" sz="1898" b="1">
                <a:latin typeface="+mj-ea"/>
                <a:ea typeface="+mj-ea"/>
              </a:rPr>
              <a:t>소프트맥스 함수를 적용해 출력 강도를 정규화 한다</a:t>
            </a:r>
            <a:r>
              <a:rPr lang="en-US" altLang="ko-KR" sz="1898" b="1">
                <a:latin typeface="+mj-ea"/>
                <a:ea typeface="+mj-ea"/>
              </a:rPr>
              <a:t>.</a:t>
            </a:r>
            <a:endParaRPr lang="ko-KR" altLang="en-US" sz="1898" b="1">
              <a:latin typeface="+mj-ea"/>
              <a:ea typeface="+mj-ea"/>
            </a:endParaRPr>
          </a:p>
        </p:txBody>
      </p:sp>
      <p:grpSp>
        <p:nvGrpSpPr>
          <p:cNvPr id="15" name="그룹 14">
            <a:extLst>
              <a:ext uri="{FF2B5EF4-FFF2-40B4-BE49-F238E27FC236}">
                <a16:creationId xmlns:a16="http://schemas.microsoft.com/office/drawing/2014/main" id="{41F2D6FD-87F8-4021-87E5-053BA297367F}"/>
              </a:ext>
            </a:extLst>
          </p:cNvPr>
          <p:cNvGrpSpPr/>
          <p:nvPr/>
        </p:nvGrpSpPr>
        <p:grpSpPr>
          <a:xfrm>
            <a:off x="177211" y="3176972"/>
            <a:ext cx="4783791" cy="2565358"/>
            <a:chOff x="128464" y="3176972"/>
            <a:chExt cx="4783791" cy="2565358"/>
          </a:xfrm>
        </p:grpSpPr>
        <p:grpSp>
          <p:nvGrpSpPr>
            <p:cNvPr id="2" name="그룹 1">
              <a:extLst>
                <a:ext uri="{FF2B5EF4-FFF2-40B4-BE49-F238E27FC236}">
                  <a16:creationId xmlns:a16="http://schemas.microsoft.com/office/drawing/2014/main" id="{38F76BE9-16BB-4161-9193-EF9B31B298C0}"/>
                </a:ext>
              </a:extLst>
            </p:cNvPr>
            <p:cNvGrpSpPr/>
            <p:nvPr/>
          </p:nvGrpSpPr>
          <p:grpSpPr>
            <a:xfrm>
              <a:off x="1455762" y="3320661"/>
              <a:ext cx="577006" cy="556599"/>
              <a:chOff x="3436912" y="2430499"/>
              <a:chExt cx="608168" cy="586659"/>
            </a:xfrm>
          </p:grpSpPr>
          <p:sp>
            <p:nvSpPr>
              <p:cNvPr id="59" name="타원 58">
                <a:extLst>
                  <a:ext uri="{FF2B5EF4-FFF2-40B4-BE49-F238E27FC236}">
                    <a16:creationId xmlns:a16="http://schemas.microsoft.com/office/drawing/2014/main" id="{69C0C719-14D7-441D-98A0-072B223400B6}"/>
                  </a:ext>
                </a:extLst>
              </p:cNvPr>
              <p:cNvSpPr/>
              <p:nvPr/>
            </p:nvSpPr>
            <p:spPr>
              <a:xfrm>
                <a:off x="3436912" y="243049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nvGrpSpPr>
              <p:cNvPr id="61" name="그룹 60">
                <a:extLst>
                  <a:ext uri="{FF2B5EF4-FFF2-40B4-BE49-F238E27FC236}">
                    <a16:creationId xmlns:a16="http://schemas.microsoft.com/office/drawing/2014/main" id="{C9D36A94-65FC-48A9-A5F9-E62374AE9796}"/>
                  </a:ext>
                </a:extLst>
              </p:cNvPr>
              <p:cNvGrpSpPr/>
              <p:nvPr/>
            </p:nvGrpSpPr>
            <p:grpSpPr>
              <a:xfrm>
                <a:off x="3458421" y="2582134"/>
                <a:ext cx="586659" cy="319377"/>
                <a:chOff x="5385434" y="3104384"/>
                <a:chExt cx="803274" cy="437302"/>
              </a:xfrm>
            </p:grpSpPr>
            <p:sp>
              <p:nvSpPr>
                <p:cNvPr id="62" name="원호 61">
                  <a:extLst>
                    <a:ext uri="{FF2B5EF4-FFF2-40B4-BE49-F238E27FC236}">
                      <a16:creationId xmlns:a16="http://schemas.microsoft.com/office/drawing/2014/main" id="{3A34739E-5391-49DD-B374-E735BAD1B44C}"/>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63" name="원호 62">
                  <a:extLst>
                    <a:ext uri="{FF2B5EF4-FFF2-40B4-BE49-F238E27FC236}">
                      <a16:creationId xmlns:a16="http://schemas.microsoft.com/office/drawing/2014/main" id="{19E38A47-2959-49B0-9A78-D5E616675889}"/>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grpSp>
        </p:grpSp>
        <p:grpSp>
          <p:nvGrpSpPr>
            <p:cNvPr id="64" name="그룹 63">
              <a:extLst>
                <a:ext uri="{FF2B5EF4-FFF2-40B4-BE49-F238E27FC236}">
                  <a16:creationId xmlns:a16="http://schemas.microsoft.com/office/drawing/2014/main" id="{38963EE4-05EA-4A41-96B4-BA9F416AB7CF}"/>
                </a:ext>
              </a:extLst>
            </p:cNvPr>
            <p:cNvGrpSpPr/>
            <p:nvPr/>
          </p:nvGrpSpPr>
          <p:grpSpPr>
            <a:xfrm>
              <a:off x="1455762" y="4110350"/>
              <a:ext cx="577006" cy="556599"/>
              <a:chOff x="3436912" y="2430499"/>
              <a:chExt cx="608168" cy="586659"/>
            </a:xfrm>
          </p:grpSpPr>
          <p:sp>
            <p:nvSpPr>
              <p:cNvPr id="65" name="타원 64">
                <a:extLst>
                  <a:ext uri="{FF2B5EF4-FFF2-40B4-BE49-F238E27FC236}">
                    <a16:creationId xmlns:a16="http://schemas.microsoft.com/office/drawing/2014/main" id="{5D3C915F-55D1-43D7-992F-6C2399DC9A59}"/>
                  </a:ext>
                </a:extLst>
              </p:cNvPr>
              <p:cNvSpPr/>
              <p:nvPr/>
            </p:nvSpPr>
            <p:spPr>
              <a:xfrm>
                <a:off x="3436912" y="243049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nvGrpSpPr>
              <p:cNvPr id="66" name="그룹 65">
                <a:extLst>
                  <a:ext uri="{FF2B5EF4-FFF2-40B4-BE49-F238E27FC236}">
                    <a16:creationId xmlns:a16="http://schemas.microsoft.com/office/drawing/2014/main" id="{4B239A64-C4D8-427E-A0D1-994E7F7C6F0E}"/>
                  </a:ext>
                </a:extLst>
              </p:cNvPr>
              <p:cNvGrpSpPr/>
              <p:nvPr/>
            </p:nvGrpSpPr>
            <p:grpSpPr>
              <a:xfrm>
                <a:off x="3458421" y="2582134"/>
                <a:ext cx="586659" cy="319377"/>
                <a:chOff x="5385434" y="3104384"/>
                <a:chExt cx="803274" cy="437302"/>
              </a:xfrm>
            </p:grpSpPr>
            <p:sp>
              <p:nvSpPr>
                <p:cNvPr id="68" name="원호 67">
                  <a:extLst>
                    <a:ext uri="{FF2B5EF4-FFF2-40B4-BE49-F238E27FC236}">
                      <a16:creationId xmlns:a16="http://schemas.microsoft.com/office/drawing/2014/main" id="{A9484B4F-1F9F-4244-8B38-0917523A67EB}"/>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69" name="원호 68">
                  <a:extLst>
                    <a:ext uri="{FF2B5EF4-FFF2-40B4-BE49-F238E27FC236}">
                      <a16:creationId xmlns:a16="http://schemas.microsoft.com/office/drawing/2014/main" id="{4C25828B-7C15-4F3F-B60B-2D4D63CB97FA}"/>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grpSp>
        </p:grpSp>
        <p:grpSp>
          <p:nvGrpSpPr>
            <p:cNvPr id="71" name="그룹 70">
              <a:extLst>
                <a:ext uri="{FF2B5EF4-FFF2-40B4-BE49-F238E27FC236}">
                  <a16:creationId xmlns:a16="http://schemas.microsoft.com/office/drawing/2014/main" id="{21314224-0321-4CAC-A6AB-2CF8B3C135FA}"/>
                </a:ext>
              </a:extLst>
            </p:cNvPr>
            <p:cNvGrpSpPr/>
            <p:nvPr/>
          </p:nvGrpSpPr>
          <p:grpSpPr>
            <a:xfrm>
              <a:off x="1455762" y="4900041"/>
              <a:ext cx="577006" cy="556599"/>
              <a:chOff x="3436912" y="2430499"/>
              <a:chExt cx="608168" cy="586659"/>
            </a:xfrm>
          </p:grpSpPr>
          <p:sp>
            <p:nvSpPr>
              <p:cNvPr id="72" name="타원 71">
                <a:extLst>
                  <a:ext uri="{FF2B5EF4-FFF2-40B4-BE49-F238E27FC236}">
                    <a16:creationId xmlns:a16="http://schemas.microsoft.com/office/drawing/2014/main" id="{1249D958-C9C0-4C22-B010-E54D7390607A}"/>
                  </a:ext>
                </a:extLst>
              </p:cNvPr>
              <p:cNvSpPr/>
              <p:nvPr/>
            </p:nvSpPr>
            <p:spPr>
              <a:xfrm>
                <a:off x="3436912" y="243049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nvGrpSpPr>
              <p:cNvPr id="74" name="그룹 73">
                <a:extLst>
                  <a:ext uri="{FF2B5EF4-FFF2-40B4-BE49-F238E27FC236}">
                    <a16:creationId xmlns:a16="http://schemas.microsoft.com/office/drawing/2014/main" id="{0021195E-4A49-418F-90A6-539104B5F390}"/>
                  </a:ext>
                </a:extLst>
              </p:cNvPr>
              <p:cNvGrpSpPr/>
              <p:nvPr/>
            </p:nvGrpSpPr>
            <p:grpSpPr>
              <a:xfrm>
                <a:off x="3458421" y="2582134"/>
                <a:ext cx="586659" cy="319377"/>
                <a:chOff x="5385434" y="3104384"/>
                <a:chExt cx="803274" cy="437302"/>
              </a:xfrm>
            </p:grpSpPr>
            <p:sp>
              <p:nvSpPr>
                <p:cNvPr id="75" name="원호 74">
                  <a:extLst>
                    <a:ext uri="{FF2B5EF4-FFF2-40B4-BE49-F238E27FC236}">
                      <a16:creationId xmlns:a16="http://schemas.microsoft.com/office/drawing/2014/main" id="{60FEF773-0192-47D1-A576-DCDC76063BAB}"/>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77" name="원호 76">
                  <a:extLst>
                    <a:ext uri="{FF2B5EF4-FFF2-40B4-BE49-F238E27FC236}">
                      <a16:creationId xmlns:a16="http://schemas.microsoft.com/office/drawing/2014/main" id="{6BCE9C38-CF35-4219-921C-79F597C8EBFB}"/>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grpSp>
        </p:grpSp>
        <p:pic>
          <p:nvPicPr>
            <p:cNvPr id="64514" name="Picture 2" descr="CARVATAR">
              <a:extLst>
                <a:ext uri="{FF2B5EF4-FFF2-40B4-BE49-F238E27FC236}">
                  <a16:creationId xmlns:a16="http://schemas.microsoft.com/office/drawing/2014/main" id="{3FAC6310-87E9-4CBE-AD34-6C0F431C694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8464" y="4124498"/>
              <a:ext cx="1173759" cy="588731"/>
            </a:xfrm>
            <a:prstGeom prst="rect">
              <a:avLst/>
            </a:prstGeom>
            <a:noFill/>
            <a:extLst>
              <a:ext uri="{909E8E84-426E-40DD-AFC4-6F175D3DCCD1}">
                <a14:hiddenFill xmlns:a14="http://schemas.microsoft.com/office/drawing/2010/main">
                  <a:solidFill>
                    <a:srgbClr val="FFFFFF"/>
                  </a:solidFill>
                </a14:hiddenFill>
              </a:ext>
            </a:extLst>
          </p:spPr>
        </p:pic>
        <p:pic>
          <p:nvPicPr>
            <p:cNvPr id="4" name="그래픽 3" descr="자동차">
              <a:extLst>
                <a:ext uri="{FF2B5EF4-FFF2-40B4-BE49-F238E27FC236}">
                  <a16:creationId xmlns:a16="http://schemas.microsoft.com/office/drawing/2014/main" id="{86A3C6C2-C66B-4245-A857-D2016CEB2B9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086493" y="3176972"/>
              <a:ext cx="742424" cy="742424"/>
            </a:xfrm>
            <a:prstGeom prst="rect">
              <a:avLst/>
            </a:prstGeom>
          </p:spPr>
        </p:pic>
        <p:pic>
          <p:nvPicPr>
            <p:cNvPr id="6" name="그래픽 5" descr="비행기">
              <a:extLst>
                <a:ext uri="{FF2B5EF4-FFF2-40B4-BE49-F238E27FC236}">
                  <a16:creationId xmlns:a16="http://schemas.microsoft.com/office/drawing/2014/main" id="{99B1075E-D397-40F4-B3F0-8A3B89BF40B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086493" y="4080641"/>
              <a:ext cx="632588" cy="632588"/>
            </a:xfrm>
            <a:prstGeom prst="rect">
              <a:avLst/>
            </a:prstGeom>
          </p:spPr>
        </p:pic>
        <p:pic>
          <p:nvPicPr>
            <p:cNvPr id="8" name="그래픽 7" descr="로켓">
              <a:extLst>
                <a:ext uri="{FF2B5EF4-FFF2-40B4-BE49-F238E27FC236}">
                  <a16:creationId xmlns:a16="http://schemas.microsoft.com/office/drawing/2014/main" id="{3592DC11-1855-43EC-B0EE-D0E31E852F6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086493" y="4874474"/>
              <a:ext cx="588731" cy="588731"/>
            </a:xfrm>
            <a:prstGeom prst="rect">
              <a:avLst/>
            </a:prstGeom>
          </p:spPr>
        </p:pic>
        <p:cxnSp>
          <p:nvCxnSpPr>
            <p:cNvPr id="82" name="직선 화살표 연결선 81">
              <a:extLst>
                <a:ext uri="{FF2B5EF4-FFF2-40B4-BE49-F238E27FC236}">
                  <a16:creationId xmlns:a16="http://schemas.microsoft.com/office/drawing/2014/main" id="{54BFBC76-89BB-4C20-8265-CB4FEF29CD93}"/>
                </a:ext>
              </a:extLst>
            </p:cNvPr>
            <p:cNvCxnSpPr>
              <a:cxnSpLocks/>
              <a:stCxn id="59" idx="6"/>
            </p:cNvCxnSpPr>
            <p:nvPr/>
          </p:nvCxnSpPr>
          <p:spPr>
            <a:xfrm>
              <a:off x="2012361" y="3598960"/>
              <a:ext cx="564818"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6" name="직선 화살표 연결선 85">
              <a:extLst>
                <a:ext uri="{FF2B5EF4-FFF2-40B4-BE49-F238E27FC236}">
                  <a16:creationId xmlns:a16="http://schemas.microsoft.com/office/drawing/2014/main" id="{A558FEF1-A108-47FE-975D-E31855BBD972}"/>
                </a:ext>
              </a:extLst>
            </p:cNvPr>
            <p:cNvCxnSpPr>
              <a:cxnSpLocks/>
            </p:cNvCxnSpPr>
            <p:nvPr/>
          </p:nvCxnSpPr>
          <p:spPr>
            <a:xfrm>
              <a:off x="2012361" y="4392764"/>
              <a:ext cx="564818"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7" name="직선 화살표 연결선 86">
              <a:extLst>
                <a:ext uri="{FF2B5EF4-FFF2-40B4-BE49-F238E27FC236}">
                  <a16:creationId xmlns:a16="http://schemas.microsoft.com/office/drawing/2014/main" id="{3951605C-47F6-4BFD-8EF9-9685AE8468CF}"/>
                </a:ext>
              </a:extLst>
            </p:cNvPr>
            <p:cNvCxnSpPr>
              <a:cxnSpLocks/>
            </p:cNvCxnSpPr>
            <p:nvPr/>
          </p:nvCxnSpPr>
          <p:spPr>
            <a:xfrm>
              <a:off x="2012361" y="5180756"/>
              <a:ext cx="564818"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9" name="TextBox 88">
              <a:extLst>
                <a:ext uri="{FF2B5EF4-FFF2-40B4-BE49-F238E27FC236}">
                  <a16:creationId xmlns:a16="http://schemas.microsoft.com/office/drawing/2014/main" id="{14D72D92-50FA-4FFA-9AB9-CEF7B41BB4E6}"/>
                </a:ext>
              </a:extLst>
            </p:cNvPr>
            <p:cNvSpPr txBox="1"/>
            <p:nvPr/>
          </p:nvSpPr>
          <p:spPr>
            <a:xfrm>
              <a:off x="2537300" y="3416557"/>
              <a:ext cx="545342" cy="355162"/>
            </a:xfrm>
            <a:prstGeom prst="rect">
              <a:avLst/>
            </a:prstGeom>
            <a:noFill/>
          </p:spPr>
          <p:txBody>
            <a:bodyPr wrap="none" rtlCol="0">
              <a:spAutoFit/>
            </a:bodyPr>
            <a:lstStyle/>
            <a:p>
              <a:pPr algn="l"/>
              <a:r>
                <a:rPr lang="en-US" altLang="ko-KR" sz="1708">
                  <a:latin typeface="Consolas" panose="020B0609020204030204" pitchFamily="49" charset="0"/>
                </a:rPr>
                <a:t>0.9</a:t>
              </a:r>
              <a:endParaRPr lang="ko-KR" altLang="en-US" sz="1708">
                <a:latin typeface="Consolas" panose="020B0609020204030204" pitchFamily="49" charset="0"/>
              </a:endParaRPr>
            </a:p>
          </p:txBody>
        </p:sp>
        <p:sp>
          <p:nvSpPr>
            <p:cNvPr id="90" name="TextBox 89">
              <a:extLst>
                <a:ext uri="{FF2B5EF4-FFF2-40B4-BE49-F238E27FC236}">
                  <a16:creationId xmlns:a16="http://schemas.microsoft.com/office/drawing/2014/main" id="{DDA92A3B-D6F3-4C07-9AA1-96DB2F4626D0}"/>
                </a:ext>
              </a:extLst>
            </p:cNvPr>
            <p:cNvSpPr txBox="1"/>
            <p:nvPr/>
          </p:nvSpPr>
          <p:spPr>
            <a:xfrm>
              <a:off x="2542082" y="4211308"/>
              <a:ext cx="545342" cy="355162"/>
            </a:xfrm>
            <a:prstGeom prst="rect">
              <a:avLst/>
            </a:prstGeom>
            <a:noFill/>
          </p:spPr>
          <p:txBody>
            <a:bodyPr wrap="none" rtlCol="0">
              <a:spAutoFit/>
            </a:bodyPr>
            <a:lstStyle/>
            <a:p>
              <a:pPr algn="l"/>
              <a:r>
                <a:rPr lang="en-US" altLang="ko-KR" sz="1708">
                  <a:latin typeface="Consolas" panose="020B0609020204030204" pitchFamily="49" charset="0"/>
                </a:rPr>
                <a:t>0.8</a:t>
              </a:r>
              <a:endParaRPr lang="ko-KR" altLang="en-US" sz="1708">
                <a:latin typeface="Consolas" panose="020B0609020204030204" pitchFamily="49" charset="0"/>
              </a:endParaRPr>
            </a:p>
          </p:txBody>
        </p:sp>
        <p:sp>
          <p:nvSpPr>
            <p:cNvPr id="91" name="TextBox 90">
              <a:extLst>
                <a:ext uri="{FF2B5EF4-FFF2-40B4-BE49-F238E27FC236}">
                  <a16:creationId xmlns:a16="http://schemas.microsoft.com/office/drawing/2014/main" id="{460364CE-3F19-416A-B716-F4CE7EA51385}"/>
                </a:ext>
              </a:extLst>
            </p:cNvPr>
            <p:cNvSpPr txBox="1"/>
            <p:nvPr/>
          </p:nvSpPr>
          <p:spPr>
            <a:xfrm>
              <a:off x="2542082" y="5017736"/>
              <a:ext cx="545342" cy="355162"/>
            </a:xfrm>
            <a:prstGeom prst="rect">
              <a:avLst/>
            </a:prstGeom>
            <a:noFill/>
          </p:spPr>
          <p:txBody>
            <a:bodyPr wrap="none" rtlCol="0">
              <a:spAutoFit/>
            </a:bodyPr>
            <a:lstStyle/>
            <a:p>
              <a:pPr algn="l"/>
              <a:r>
                <a:rPr lang="en-US" altLang="ko-KR" sz="1708">
                  <a:latin typeface="Consolas" panose="020B0609020204030204" pitchFamily="49" charset="0"/>
                </a:rPr>
                <a:t>0.7</a:t>
              </a:r>
              <a:endParaRPr lang="ko-KR" altLang="en-US" sz="1708">
                <a:latin typeface="Consolas" panose="020B0609020204030204" pitchFamily="49" charset="0"/>
              </a:endParaRPr>
            </a:p>
          </p:txBody>
        </p:sp>
        <p:sp>
          <p:nvSpPr>
            <p:cNvPr id="56" name="TextBox 55">
              <a:extLst>
                <a:ext uri="{FF2B5EF4-FFF2-40B4-BE49-F238E27FC236}">
                  <a16:creationId xmlns:a16="http://schemas.microsoft.com/office/drawing/2014/main" id="{95FAD9B5-7CCD-437F-817E-CFC6E5F54080}"/>
                </a:ext>
              </a:extLst>
            </p:cNvPr>
            <p:cNvSpPr txBox="1"/>
            <p:nvPr/>
          </p:nvSpPr>
          <p:spPr>
            <a:xfrm>
              <a:off x="3941985" y="3387581"/>
              <a:ext cx="785793" cy="355162"/>
            </a:xfrm>
            <a:prstGeom prst="rect">
              <a:avLst/>
            </a:prstGeom>
            <a:noFill/>
          </p:spPr>
          <p:txBody>
            <a:bodyPr wrap="none" rtlCol="0">
              <a:spAutoFit/>
            </a:bodyPr>
            <a:lstStyle/>
            <a:p>
              <a:pPr algn="l"/>
              <a:r>
                <a:rPr lang="en-US" altLang="ko-KR" sz="1708">
                  <a:latin typeface="Consolas" panose="020B0609020204030204" pitchFamily="49" charset="0"/>
                </a:rPr>
                <a:t>37.5%</a:t>
              </a:r>
              <a:endParaRPr lang="ko-KR" altLang="en-US" sz="1708">
                <a:latin typeface="Consolas" panose="020B0609020204030204" pitchFamily="49" charset="0"/>
              </a:endParaRPr>
            </a:p>
          </p:txBody>
        </p:sp>
        <p:sp>
          <p:nvSpPr>
            <p:cNvPr id="57" name="TextBox 56">
              <a:extLst>
                <a:ext uri="{FF2B5EF4-FFF2-40B4-BE49-F238E27FC236}">
                  <a16:creationId xmlns:a16="http://schemas.microsoft.com/office/drawing/2014/main" id="{8AF2C2D8-47AB-4E60-AAE1-FD2FBA17A9BD}"/>
                </a:ext>
              </a:extLst>
            </p:cNvPr>
            <p:cNvSpPr txBox="1"/>
            <p:nvPr/>
          </p:nvSpPr>
          <p:spPr>
            <a:xfrm>
              <a:off x="4019576" y="4306115"/>
              <a:ext cx="785793" cy="355162"/>
            </a:xfrm>
            <a:prstGeom prst="rect">
              <a:avLst/>
            </a:prstGeom>
            <a:noFill/>
          </p:spPr>
          <p:txBody>
            <a:bodyPr wrap="none" rtlCol="0">
              <a:spAutoFit/>
            </a:bodyPr>
            <a:lstStyle/>
            <a:p>
              <a:pPr algn="l"/>
              <a:r>
                <a:rPr lang="en-US" altLang="ko-KR" sz="1708">
                  <a:latin typeface="Consolas" panose="020B0609020204030204" pitchFamily="49" charset="0"/>
                </a:rPr>
                <a:t>33.3%</a:t>
              </a:r>
              <a:endParaRPr lang="ko-KR" altLang="en-US" sz="1708">
                <a:latin typeface="Consolas" panose="020B0609020204030204" pitchFamily="49" charset="0"/>
              </a:endParaRPr>
            </a:p>
          </p:txBody>
        </p:sp>
        <p:sp>
          <p:nvSpPr>
            <p:cNvPr id="58" name="TextBox 57">
              <a:extLst>
                <a:ext uri="{FF2B5EF4-FFF2-40B4-BE49-F238E27FC236}">
                  <a16:creationId xmlns:a16="http://schemas.microsoft.com/office/drawing/2014/main" id="{059A12C8-E1FF-422A-BA77-DC4FD39D8B04}"/>
                </a:ext>
              </a:extLst>
            </p:cNvPr>
            <p:cNvSpPr txBox="1"/>
            <p:nvPr/>
          </p:nvSpPr>
          <p:spPr>
            <a:xfrm>
              <a:off x="4024142" y="5085011"/>
              <a:ext cx="785793" cy="355162"/>
            </a:xfrm>
            <a:prstGeom prst="rect">
              <a:avLst/>
            </a:prstGeom>
            <a:noFill/>
          </p:spPr>
          <p:txBody>
            <a:bodyPr wrap="none" rtlCol="0">
              <a:spAutoFit/>
            </a:bodyPr>
            <a:lstStyle/>
            <a:p>
              <a:pPr algn="l"/>
              <a:r>
                <a:rPr lang="en-US" altLang="ko-KR" sz="1708">
                  <a:latin typeface="Consolas" panose="020B0609020204030204" pitchFamily="49" charset="0"/>
                </a:rPr>
                <a:t>29.2%</a:t>
              </a:r>
              <a:endParaRPr lang="ko-KR" altLang="en-US" sz="1708">
                <a:latin typeface="Consolas" panose="020B0609020204030204" pitchFamily="49" charset="0"/>
              </a:endParaRPr>
            </a:p>
          </p:txBody>
        </p:sp>
        <p:sp>
          <p:nvSpPr>
            <p:cNvPr id="3" name="TextBox 2">
              <a:extLst>
                <a:ext uri="{FF2B5EF4-FFF2-40B4-BE49-F238E27FC236}">
                  <a16:creationId xmlns:a16="http://schemas.microsoft.com/office/drawing/2014/main" id="{A16F4DAE-4132-4D37-A5C9-5A6FD93891AF}"/>
                </a:ext>
              </a:extLst>
            </p:cNvPr>
            <p:cNvSpPr txBox="1"/>
            <p:nvPr/>
          </p:nvSpPr>
          <p:spPr>
            <a:xfrm>
              <a:off x="3991810" y="3637877"/>
              <a:ext cx="920445" cy="355162"/>
            </a:xfrm>
            <a:prstGeom prst="rect">
              <a:avLst/>
            </a:prstGeom>
            <a:noFill/>
          </p:spPr>
          <p:txBody>
            <a:bodyPr wrap="none" rtlCol="0">
              <a:spAutoFit/>
            </a:bodyPr>
            <a:lstStyle/>
            <a:p>
              <a:pPr algn="l"/>
              <a:r>
                <a:rPr lang="ko-KR" altLang="en-US" sz="1708" b="1">
                  <a:latin typeface="+mj-ea"/>
                  <a:ea typeface="+mj-ea"/>
                </a:rPr>
                <a:t>자동차 </a:t>
              </a:r>
            </a:p>
          </p:txBody>
        </p:sp>
        <p:sp>
          <p:nvSpPr>
            <p:cNvPr id="5" name="TextBox 4">
              <a:extLst>
                <a:ext uri="{FF2B5EF4-FFF2-40B4-BE49-F238E27FC236}">
                  <a16:creationId xmlns:a16="http://schemas.microsoft.com/office/drawing/2014/main" id="{C32D8736-C314-463E-B6BE-9EDFCFFE1AE3}"/>
                </a:ext>
              </a:extLst>
            </p:cNvPr>
            <p:cNvSpPr txBox="1"/>
            <p:nvPr/>
          </p:nvSpPr>
          <p:spPr>
            <a:xfrm>
              <a:off x="3969300" y="4559922"/>
              <a:ext cx="920445" cy="355162"/>
            </a:xfrm>
            <a:prstGeom prst="rect">
              <a:avLst/>
            </a:prstGeom>
            <a:noFill/>
          </p:spPr>
          <p:txBody>
            <a:bodyPr wrap="none" rtlCol="0">
              <a:spAutoFit/>
            </a:bodyPr>
            <a:lstStyle/>
            <a:p>
              <a:pPr algn="l"/>
              <a:r>
                <a:rPr lang="ko-KR" altLang="en-US" sz="1708" b="1">
                  <a:latin typeface="+mj-ea"/>
                  <a:ea typeface="+mj-ea"/>
                </a:rPr>
                <a:t>비행기 </a:t>
              </a:r>
            </a:p>
          </p:txBody>
        </p:sp>
        <p:sp>
          <p:nvSpPr>
            <p:cNvPr id="7" name="TextBox 6">
              <a:extLst>
                <a:ext uri="{FF2B5EF4-FFF2-40B4-BE49-F238E27FC236}">
                  <a16:creationId xmlns:a16="http://schemas.microsoft.com/office/drawing/2014/main" id="{B2567AEF-6112-4404-8384-CF960FB85E06}"/>
                </a:ext>
              </a:extLst>
            </p:cNvPr>
            <p:cNvSpPr txBox="1"/>
            <p:nvPr/>
          </p:nvSpPr>
          <p:spPr>
            <a:xfrm>
              <a:off x="4017787" y="5387168"/>
              <a:ext cx="623889" cy="355162"/>
            </a:xfrm>
            <a:prstGeom prst="rect">
              <a:avLst/>
            </a:prstGeom>
            <a:noFill/>
          </p:spPr>
          <p:txBody>
            <a:bodyPr wrap="none" rtlCol="0">
              <a:spAutoFit/>
            </a:bodyPr>
            <a:lstStyle/>
            <a:p>
              <a:pPr algn="l"/>
              <a:r>
                <a:rPr lang="ko-KR" altLang="en-US" sz="1708" b="1">
                  <a:latin typeface="+mj-ea"/>
                  <a:ea typeface="+mj-ea"/>
                </a:rPr>
                <a:t>로켓</a:t>
              </a:r>
            </a:p>
          </p:txBody>
        </p:sp>
      </p:grpSp>
      <p:pic>
        <p:nvPicPr>
          <p:cNvPr id="64516" name="Picture 4" descr="자동차일러스트, 벡터, 상업적 이미지사이트 - 123RF">
            <a:extLst>
              <a:ext uri="{FF2B5EF4-FFF2-40B4-BE49-F238E27FC236}">
                <a16:creationId xmlns:a16="http://schemas.microsoft.com/office/drawing/2014/main" id="{2427CD3A-96C6-4D22-B233-98458D0D8F5E}"/>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216061" y="3958155"/>
            <a:ext cx="1031255" cy="729989"/>
          </a:xfrm>
          <a:prstGeom prst="rect">
            <a:avLst/>
          </a:prstGeom>
          <a:noFill/>
          <a:extLst>
            <a:ext uri="{909E8E84-426E-40DD-AFC4-6F175D3DCCD1}">
              <a14:hiddenFill xmlns:a14="http://schemas.microsoft.com/office/drawing/2010/main">
                <a:solidFill>
                  <a:srgbClr val="FFFFFF"/>
                </a:solidFill>
              </a14:hiddenFill>
            </a:ext>
          </a:extLst>
        </p:spPr>
      </p:pic>
      <p:grpSp>
        <p:nvGrpSpPr>
          <p:cNvPr id="92" name="그룹 91">
            <a:extLst>
              <a:ext uri="{FF2B5EF4-FFF2-40B4-BE49-F238E27FC236}">
                <a16:creationId xmlns:a16="http://schemas.microsoft.com/office/drawing/2014/main" id="{6DA75A9D-EDB0-4273-B62E-CE5E0F2677C7}"/>
              </a:ext>
            </a:extLst>
          </p:cNvPr>
          <p:cNvGrpSpPr/>
          <p:nvPr/>
        </p:nvGrpSpPr>
        <p:grpSpPr>
          <a:xfrm>
            <a:off x="6388290" y="3288279"/>
            <a:ext cx="577006" cy="556599"/>
            <a:chOff x="3436912" y="2430499"/>
            <a:chExt cx="608168" cy="586659"/>
          </a:xfrm>
        </p:grpSpPr>
        <p:sp>
          <p:nvSpPr>
            <p:cNvPr id="93" name="타원 92">
              <a:extLst>
                <a:ext uri="{FF2B5EF4-FFF2-40B4-BE49-F238E27FC236}">
                  <a16:creationId xmlns:a16="http://schemas.microsoft.com/office/drawing/2014/main" id="{49B3565A-476C-40EE-8118-962E77FE8AD4}"/>
                </a:ext>
              </a:extLst>
            </p:cNvPr>
            <p:cNvSpPr/>
            <p:nvPr/>
          </p:nvSpPr>
          <p:spPr>
            <a:xfrm>
              <a:off x="3436912" y="243049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nvGrpSpPr>
            <p:cNvPr id="94" name="그룹 93">
              <a:extLst>
                <a:ext uri="{FF2B5EF4-FFF2-40B4-BE49-F238E27FC236}">
                  <a16:creationId xmlns:a16="http://schemas.microsoft.com/office/drawing/2014/main" id="{FB11BEA1-CBD9-4B86-A158-82366B8831D8}"/>
                </a:ext>
              </a:extLst>
            </p:cNvPr>
            <p:cNvGrpSpPr/>
            <p:nvPr/>
          </p:nvGrpSpPr>
          <p:grpSpPr>
            <a:xfrm>
              <a:off x="3458421" y="2582134"/>
              <a:ext cx="586659" cy="319377"/>
              <a:chOff x="5385434" y="3104384"/>
              <a:chExt cx="803274" cy="437302"/>
            </a:xfrm>
          </p:grpSpPr>
          <p:sp>
            <p:nvSpPr>
              <p:cNvPr id="95" name="원호 94">
                <a:extLst>
                  <a:ext uri="{FF2B5EF4-FFF2-40B4-BE49-F238E27FC236}">
                    <a16:creationId xmlns:a16="http://schemas.microsoft.com/office/drawing/2014/main" id="{BB6BF3D9-2EF5-478D-A03F-C49ABACA8A1F}"/>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96" name="원호 95">
                <a:extLst>
                  <a:ext uri="{FF2B5EF4-FFF2-40B4-BE49-F238E27FC236}">
                    <a16:creationId xmlns:a16="http://schemas.microsoft.com/office/drawing/2014/main" id="{CE1FDB64-267A-4A94-AFFC-A2965C806597}"/>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grpSp>
      </p:grpSp>
      <p:grpSp>
        <p:nvGrpSpPr>
          <p:cNvPr id="97" name="그룹 96">
            <a:extLst>
              <a:ext uri="{FF2B5EF4-FFF2-40B4-BE49-F238E27FC236}">
                <a16:creationId xmlns:a16="http://schemas.microsoft.com/office/drawing/2014/main" id="{EAA59623-62B6-46DC-BF65-219C2BFAD8F4}"/>
              </a:ext>
            </a:extLst>
          </p:cNvPr>
          <p:cNvGrpSpPr/>
          <p:nvPr/>
        </p:nvGrpSpPr>
        <p:grpSpPr>
          <a:xfrm>
            <a:off x="6388290" y="4077968"/>
            <a:ext cx="577006" cy="556599"/>
            <a:chOff x="3436912" y="2430499"/>
            <a:chExt cx="608168" cy="586659"/>
          </a:xfrm>
        </p:grpSpPr>
        <p:sp>
          <p:nvSpPr>
            <p:cNvPr id="98" name="타원 97">
              <a:extLst>
                <a:ext uri="{FF2B5EF4-FFF2-40B4-BE49-F238E27FC236}">
                  <a16:creationId xmlns:a16="http://schemas.microsoft.com/office/drawing/2014/main" id="{FAB518AE-B48F-4A8E-AE09-5D865F40710F}"/>
                </a:ext>
              </a:extLst>
            </p:cNvPr>
            <p:cNvSpPr/>
            <p:nvPr/>
          </p:nvSpPr>
          <p:spPr>
            <a:xfrm>
              <a:off x="3436912" y="243049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nvGrpSpPr>
            <p:cNvPr id="99" name="그룹 98">
              <a:extLst>
                <a:ext uri="{FF2B5EF4-FFF2-40B4-BE49-F238E27FC236}">
                  <a16:creationId xmlns:a16="http://schemas.microsoft.com/office/drawing/2014/main" id="{3A96CE62-A500-4CDC-8048-94EB4DCBE3DE}"/>
                </a:ext>
              </a:extLst>
            </p:cNvPr>
            <p:cNvGrpSpPr/>
            <p:nvPr/>
          </p:nvGrpSpPr>
          <p:grpSpPr>
            <a:xfrm>
              <a:off x="3458421" y="2582134"/>
              <a:ext cx="586659" cy="319377"/>
              <a:chOff x="5385434" y="3104384"/>
              <a:chExt cx="803274" cy="437302"/>
            </a:xfrm>
          </p:grpSpPr>
          <p:sp>
            <p:nvSpPr>
              <p:cNvPr id="100" name="원호 99">
                <a:extLst>
                  <a:ext uri="{FF2B5EF4-FFF2-40B4-BE49-F238E27FC236}">
                    <a16:creationId xmlns:a16="http://schemas.microsoft.com/office/drawing/2014/main" id="{21FDDA27-4E1F-4D23-A949-69FFEEDB593E}"/>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101" name="원호 100">
                <a:extLst>
                  <a:ext uri="{FF2B5EF4-FFF2-40B4-BE49-F238E27FC236}">
                    <a16:creationId xmlns:a16="http://schemas.microsoft.com/office/drawing/2014/main" id="{42F535F3-AE9A-409F-8A5E-BAC17E3A34D1}"/>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grpSp>
      </p:grpSp>
      <p:grpSp>
        <p:nvGrpSpPr>
          <p:cNvPr id="102" name="그룹 101">
            <a:extLst>
              <a:ext uri="{FF2B5EF4-FFF2-40B4-BE49-F238E27FC236}">
                <a16:creationId xmlns:a16="http://schemas.microsoft.com/office/drawing/2014/main" id="{3FD20B45-0AA1-47E4-A0A5-FD61364C1C9E}"/>
              </a:ext>
            </a:extLst>
          </p:cNvPr>
          <p:cNvGrpSpPr/>
          <p:nvPr/>
        </p:nvGrpSpPr>
        <p:grpSpPr>
          <a:xfrm>
            <a:off x="6388290" y="4901801"/>
            <a:ext cx="577006" cy="556599"/>
            <a:chOff x="3436912" y="2430499"/>
            <a:chExt cx="608168" cy="586659"/>
          </a:xfrm>
        </p:grpSpPr>
        <p:sp>
          <p:nvSpPr>
            <p:cNvPr id="103" name="타원 102">
              <a:extLst>
                <a:ext uri="{FF2B5EF4-FFF2-40B4-BE49-F238E27FC236}">
                  <a16:creationId xmlns:a16="http://schemas.microsoft.com/office/drawing/2014/main" id="{F5E261F0-AABE-4033-ABB7-D987D06160C1}"/>
                </a:ext>
              </a:extLst>
            </p:cNvPr>
            <p:cNvSpPr/>
            <p:nvPr/>
          </p:nvSpPr>
          <p:spPr>
            <a:xfrm>
              <a:off x="3436912" y="243049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nvGrpSpPr>
            <p:cNvPr id="104" name="그룹 103">
              <a:extLst>
                <a:ext uri="{FF2B5EF4-FFF2-40B4-BE49-F238E27FC236}">
                  <a16:creationId xmlns:a16="http://schemas.microsoft.com/office/drawing/2014/main" id="{2387F667-F9EF-4CF3-B39D-DFCF543778A3}"/>
                </a:ext>
              </a:extLst>
            </p:cNvPr>
            <p:cNvGrpSpPr/>
            <p:nvPr/>
          </p:nvGrpSpPr>
          <p:grpSpPr>
            <a:xfrm>
              <a:off x="3458421" y="2582134"/>
              <a:ext cx="586659" cy="319377"/>
              <a:chOff x="5385434" y="3104384"/>
              <a:chExt cx="803274" cy="437302"/>
            </a:xfrm>
          </p:grpSpPr>
          <p:sp>
            <p:nvSpPr>
              <p:cNvPr id="105" name="원호 104">
                <a:extLst>
                  <a:ext uri="{FF2B5EF4-FFF2-40B4-BE49-F238E27FC236}">
                    <a16:creationId xmlns:a16="http://schemas.microsoft.com/office/drawing/2014/main" id="{3EECCD56-5E2A-474A-B42A-220D9EE879F6}"/>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106" name="원호 105">
                <a:extLst>
                  <a:ext uri="{FF2B5EF4-FFF2-40B4-BE49-F238E27FC236}">
                    <a16:creationId xmlns:a16="http://schemas.microsoft.com/office/drawing/2014/main" id="{CEE92B20-91EC-4134-9EB2-45D0DE531C9C}"/>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grpSp>
      </p:grpSp>
      <p:pic>
        <p:nvPicPr>
          <p:cNvPr id="107" name="그래픽 106" descr="자동차">
            <a:extLst>
              <a:ext uri="{FF2B5EF4-FFF2-40B4-BE49-F238E27FC236}">
                <a16:creationId xmlns:a16="http://schemas.microsoft.com/office/drawing/2014/main" id="{59490AD3-6CC4-4E7A-8B31-A79224E8E36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019021" y="3144590"/>
            <a:ext cx="742424" cy="742424"/>
          </a:xfrm>
          <a:prstGeom prst="rect">
            <a:avLst/>
          </a:prstGeom>
        </p:spPr>
      </p:pic>
      <p:pic>
        <p:nvPicPr>
          <p:cNvPr id="108" name="그래픽 107" descr="비행기">
            <a:extLst>
              <a:ext uri="{FF2B5EF4-FFF2-40B4-BE49-F238E27FC236}">
                <a16:creationId xmlns:a16="http://schemas.microsoft.com/office/drawing/2014/main" id="{DF186095-EB48-4EC8-83EC-907C4080931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019021" y="4048259"/>
            <a:ext cx="632588" cy="632588"/>
          </a:xfrm>
          <a:prstGeom prst="rect">
            <a:avLst/>
          </a:prstGeom>
        </p:spPr>
      </p:pic>
      <p:pic>
        <p:nvPicPr>
          <p:cNvPr id="109" name="그래픽 108" descr="로켓">
            <a:extLst>
              <a:ext uri="{FF2B5EF4-FFF2-40B4-BE49-F238E27FC236}">
                <a16:creationId xmlns:a16="http://schemas.microsoft.com/office/drawing/2014/main" id="{F2593BDE-23E4-4AD8-8DF9-F3CC077DC25E}"/>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019021" y="4842092"/>
            <a:ext cx="588731" cy="588731"/>
          </a:xfrm>
          <a:prstGeom prst="rect">
            <a:avLst/>
          </a:prstGeom>
        </p:spPr>
      </p:pic>
      <p:cxnSp>
        <p:nvCxnSpPr>
          <p:cNvPr id="110" name="직선 화살표 연결선 109">
            <a:extLst>
              <a:ext uri="{FF2B5EF4-FFF2-40B4-BE49-F238E27FC236}">
                <a16:creationId xmlns:a16="http://schemas.microsoft.com/office/drawing/2014/main" id="{5113942F-872A-400C-93A3-17B183896899}"/>
              </a:ext>
            </a:extLst>
          </p:cNvPr>
          <p:cNvCxnSpPr>
            <a:cxnSpLocks/>
            <a:stCxn id="93" idx="6"/>
          </p:cNvCxnSpPr>
          <p:nvPr/>
        </p:nvCxnSpPr>
        <p:spPr>
          <a:xfrm>
            <a:off x="6944889" y="3566578"/>
            <a:ext cx="564818"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직선 화살표 연결선 110">
            <a:extLst>
              <a:ext uri="{FF2B5EF4-FFF2-40B4-BE49-F238E27FC236}">
                <a16:creationId xmlns:a16="http://schemas.microsoft.com/office/drawing/2014/main" id="{153EF08D-5C4C-455F-896B-ACF56476C8E1}"/>
              </a:ext>
            </a:extLst>
          </p:cNvPr>
          <p:cNvCxnSpPr>
            <a:cxnSpLocks/>
          </p:cNvCxnSpPr>
          <p:nvPr/>
        </p:nvCxnSpPr>
        <p:spPr>
          <a:xfrm>
            <a:off x="6944889" y="4360382"/>
            <a:ext cx="564818"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직선 화살표 연결선 111">
            <a:extLst>
              <a:ext uri="{FF2B5EF4-FFF2-40B4-BE49-F238E27FC236}">
                <a16:creationId xmlns:a16="http://schemas.microsoft.com/office/drawing/2014/main" id="{B8398E53-AFE8-48F6-B6DF-6D0CF675B2A4}"/>
              </a:ext>
            </a:extLst>
          </p:cNvPr>
          <p:cNvCxnSpPr>
            <a:cxnSpLocks/>
          </p:cNvCxnSpPr>
          <p:nvPr/>
        </p:nvCxnSpPr>
        <p:spPr>
          <a:xfrm>
            <a:off x="6944889" y="5148374"/>
            <a:ext cx="564818"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3" name="TextBox 112">
            <a:extLst>
              <a:ext uri="{FF2B5EF4-FFF2-40B4-BE49-F238E27FC236}">
                <a16:creationId xmlns:a16="http://schemas.microsoft.com/office/drawing/2014/main" id="{1586F05F-8C3A-43DB-B3D3-BD0F3C415B07}"/>
              </a:ext>
            </a:extLst>
          </p:cNvPr>
          <p:cNvSpPr txBox="1"/>
          <p:nvPr/>
        </p:nvSpPr>
        <p:spPr>
          <a:xfrm>
            <a:off x="7474610" y="3389237"/>
            <a:ext cx="545342" cy="355162"/>
          </a:xfrm>
          <a:prstGeom prst="rect">
            <a:avLst/>
          </a:prstGeom>
          <a:noFill/>
        </p:spPr>
        <p:txBody>
          <a:bodyPr wrap="none" rtlCol="0">
            <a:spAutoFit/>
          </a:bodyPr>
          <a:lstStyle/>
          <a:p>
            <a:pPr algn="l"/>
            <a:r>
              <a:rPr lang="en-US" altLang="ko-KR" sz="1708">
                <a:latin typeface="Consolas" panose="020B0609020204030204" pitchFamily="49" charset="0"/>
              </a:rPr>
              <a:t>0.5</a:t>
            </a:r>
            <a:endParaRPr lang="ko-KR" altLang="en-US" sz="1708">
              <a:latin typeface="Consolas" panose="020B0609020204030204" pitchFamily="49" charset="0"/>
            </a:endParaRPr>
          </a:p>
        </p:txBody>
      </p:sp>
      <p:sp>
        <p:nvSpPr>
          <p:cNvPr id="114" name="TextBox 113">
            <a:extLst>
              <a:ext uri="{FF2B5EF4-FFF2-40B4-BE49-F238E27FC236}">
                <a16:creationId xmlns:a16="http://schemas.microsoft.com/office/drawing/2014/main" id="{586604B8-5657-4626-A1FB-4E6CE7D1CDB3}"/>
              </a:ext>
            </a:extLst>
          </p:cNvPr>
          <p:cNvSpPr txBox="1"/>
          <p:nvPr/>
        </p:nvSpPr>
        <p:spPr>
          <a:xfrm>
            <a:off x="7474610" y="4178926"/>
            <a:ext cx="545342" cy="355162"/>
          </a:xfrm>
          <a:prstGeom prst="rect">
            <a:avLst/>
          </a:prstGeom>
          <a:noFill/>
        </p:spPr>
        <p:txBody>
          <a:bodyPr wrap="none" rtlCol="0">
            <a:spAutoFit/>
          </a:bodyPr>
          <a:lstStyle/>
          <a:p>
            <a:pPr algn="l"/>
            <a:r>
              <a:rPr lang="en-US" altLang="ko-KR" sz="1708">
                <a:latin typeface="Consolas" panose="020B0609020204030204" pitchFamily="49" charset="0"/>
              </a:rPr>
              <a:t>0.2</a:t>
            </a:r>
            <a:endParaRPr lang="ko-KR" altLang="en-US" sz="1708">
              <a:latin typeface="Consolas" panose="020B0609020204030204" pitchFamily="49" charset="0"/>
            </a:endParaRPr>
          </a:p>
        </p:txBody>
      </p:sp>
      <p:sp>
        <p:nvSpPr>
          <p:cNvPr id="115" name="TextBox 114">
            <a:extLst>
              <a:ext uri="{FF2B5EF4-FFF2-40B4-BE49-F238E27FC236}">
                <a16:creationId xmlns:a16="http://schemas.microsoft.com/office/drawing/2014/main" id="{630F3F4A-D2D7-40BF-87D8-D2F2258D280B}"/>
              </a:ext>
            </a:extLst>
          </p:cNvPr>
          <p:cNvSpPr txBox="1"/>
          <p:nvPr/>
        </p:nvSpPr>
        <p:spPr>
          <a:xfrm>
            <a:off x="7474610" y="4985354"/>
            <a:ext cx="545342" cy="355162"/>
          </a:xfrm>
          <a:prstGeom prst="rect">
            <a:avLst/>
          </a:prstGeom>
          <a:noFill/>
        </p:spPr>
        <p:txBody>
          <a:bodyPr wrap="none" rtlCol="0">
            <a:spAutoFit/>
          </a:bodyPr>
          <a:lstStyle/>
          <a:p>
            <a:pPr algn="l"/>
            <a:r>
              <a:rPr lang="en-US" altLang="ko-KR" sz="1708">
                <a:latin typeface="Consolas" panose="020B0609020204030204" pitchFamily="49" charset="0"/>
              </a:rPr>
              <a:t>0.1</a:t>
            </a:r>
            <a:endParaRPr lang="ko-KR" altLang="en-US" sz="1708">
              <a:latin typeface="Consolas" panose="020B0609020204030204" pitchFamily="49" charset="0"/>
            </a:endParaRPr>
          </a:p>
        </p:txBody>
      </p:sp>
      <p:sp>
        <p:nvSpPr>
          <p:cNvPr id="60" name="TextBox 59">
            <a:extLst>
              <a:ext uri="{FF2B5EF4-FFF2-40B4-BE49-F238E27FC236}">
                <a16:creationId xmlns:a16="http://schemas.microsoft.com/office/drawing/2014/main" id="{D306673D-A9DB-4838-83B1-0D0D12D69B4C}"/>
              </a:ext>
            </a:extLst>
          </p:cNvPr>
          <p:cNvSpPr txBox="1"/>
          <p:nvPr/>
        </p:nvSpPr>
        <p:spPr>
          <a:xfrm>
            <a:off x="8805243" y="3376816"/>
            <a:ext cx="785793" cy="355162"/>
          </a:xfrm>
          <a:prstGeom prst="rect">
            <a:avLst/>
          </a:prstGeom>
          <a:noFill/>
        </p:spPr>
        <p:txBody>
          <a:bodyPr wrap="none" rtlCol="0">
            <a:spAutoFit/>
          </a:bodyPr>
          <a:lstStyle/>
          <a:p>
            <a:pPr algn="l"/>
            <a:r>
              <a:rPr lang="en-US" altLang="ko-KR" sz="1708">
                <a:latin typeface="Consolas" panose="020B0609020204030204" pitchFamily="49" charset="0"/>
              </a:rPr>
              <a:t>62.5%</a:t>
            </a:r>
            <a:endParaRPr lang="ko-KR" altLang="en-US" sz="1708">
              <a:latin typeface="Consolas" panose="020B0609020204030204" pitchFamily="49" charset="0"/>
            </a:endParaRPr>
          </a:p>
        </p:txBody>
      </p:sp>
      <p:sp>
        <p:nvSpPr>
          <p:cNvPr id="67" name="TextBox 66">
            <a:extLst>
              <a:ext uri="{FF2B5EF4-FFF2-40B4-BE49-F238E27FC236}">
                <a16:creationId xmlns:a16="http://schemas.microsoft.com/office/drawing/2014/main" id="{59B129E0-3996-4276-BBBE-CAA8CAFA4FF0}"/>
              </a:ext>
            </a:extLst>
          </p:cNvPr>
          <p:cNvSpPr txBox="1"/>
          <p:nvPr/>
        </p:nvSpPr>
        <p:spPr>
          <a:xfrm>
            <a:off x="8832007" y="4269526"/>
            <a:ext cx="785793" cy="355162"/>
          </a:xfrm>
          <a:prstGeom prst="rect">
            <a:avLst/>
          </a:prstGeom>
          <a:noFill/>
        </p:spPr>
        <p:txBody>
          <a:bodyPr wrap="none" rtlCol="0">
            <a:spAutoFit/>
          </a:bodyPr>
          <a:lstStyle/>
          <a:p>
            <a:pPr algn="l"/>
            <a:r>
              <a:rPr lang="en-US" altLang="ko-KR" sz="1708">
                <a:latin typeface="Consolas" panose="020B0609020204030204" pitchFamily="49" charset="0"/>
              </a:rPr>
              <a:t>25.0%</a:t>
            </a:r>
            <a:endParaRPr lang="ko-KR" altLang="en-US" sz="1708">
              <a:latin typeface="Consolas" panose="020B0609020204030204" pitchFamily="49" charset="0"/>
            </a:endParaRPr>
          </a:p>
        </p:txBody>
      </p:sp>
      <p:sp>
        <p:nvSpPr>
          <p:cNvPr id="70" name="TextBox 69">
            <a:extLst>
              <a:ext uri="{FF2B5EF4-FFF2-40B4-BE49-F238E27FC236}">
                <a16:creationId xmlns:a16="http://schemas.microsoft.com/office/drawing/2014/main" id="{F9A5DDEC-DC59-41E8-97B8-31223EE37B01}"/>
              </a:ext>
            </a:extLst>
          </p:cNvPr>
          <p:cNvSpPr txBox="1"/>
          <p:nvPr/>
        </p:nvSpPr>
        <p:spPr>
          <a:xfrm>
            <a:off x="8847267" y="5014947"/>
            <a:ext cx="785793" cy="355162"/>
          </a:xfrm>
          <a:prstGeom prst="rect">
            <a:avLst/>
          </a:prstGeom>
          <a:noFill/>
        </p:spPr>
        <p:txBody>
          <a:bodyPr wrap="none" rtlCol="0">
            <a:spAutoFit/>
          </a:bodyPr>
          <a:lstStyle/>
          <a:p>
            <a:pPr algn="l"/>
            <a:r>
              <a:rPr lang="en-US" altLang="ko-KR" sz="1708">
                <a:latin typeface="Consolas" panose="020B0609020204030204" pitchFamily="49" charset="0"/>
              </a:rPr>
              <a:t>12.5%</a:t>
            </a:r>
            <a:endParaRPr lang="ko-KR" altLang="en-US" sz="1708">
              <a:latin typeface="Consolas" panose="020B0609020204030204" pitchFamily="49" charset="0"/>
            </a:endParaRPr>
          </a:p>
        </p:txBody>
      </p:sp>
      <p:sp>
        <p:nvSpPr>
          <p:cNvPr id="12" name="TextBox 11">
            <a:extLst>
              <a:ext uri="{FF2B5EF4-FFF2-40B4-BE49-F238E27FC236}">
                <a16:creationId xmlns:a16="http://schemas.microsoft.com/office/drawing/2014/main" id="{64AE5D01-99D9-405E-9F9B-BAF7BCB34950}"/>
              </a:ext>
            </a:extLst>
          </p:cNvPr>
          <p:cNvSpPr txBox="1"/>
          <p:nvPr/>
        </p:nvSpPr>
        <p:spPr>
          <a:xfrm>
            <a:off x="8439675" y="3684274"/>
            <a:ext cx="920445" cy="355162"/>
          </a:xfrm>
          <a:prstGeom prst="rect">
            <a:avLst/>
          </a:prstGeom>
          <a:noFill/>
        </p:spPr>
        <p:txBody>
          <a:bodyPr wrap="none" rtlCol="0">
            <a:spAutoFit/>
          </a:bodyPr>
          <a:lstStyle/>
          <a:p>
            <a:pPr algn="l"/>
            <a:r>
              <a:rPr lang="ko-KR" altLang="en-US" sz="1708" b="1">
                <a:latin typeface="+mj-ea"/>
                <a:ea typeface="+mj-ea"/>
              </a:rPr>
              <a:t>자동차 </a:t>
            </a:r>
          </a:p>
        </p:txBody>
      </p:sp>
      <p:sp>
        <p:nvSpPr>
          <p:cNvPr id="13" name="TextBox 12">
            <a:extLst>
              <a:ext uri="{FF2B5EF4-FFF2-40B4-BE49-F238E27FC236}">
                <a16:creationId xmlns:a16="http://schemas.microsoft.com/office/drawing/2014/main" id="{AD1A2844-058B-4439-BE4C-D622C0CD4AF3}"/>
              </a:ext>
            </a:extLst>
          </p:cNvPr>
          <p:cNvSpPr txBox="1"/>
          <p:nvPr/>
        </p:nvSpPr>
        <p:spPr>
          <a:xfrm>
            <a:off x="8439675" y="4561969"/>
            <a:ext cx="920445" cy="355162"/>
          </a:xfrm>
          <a:prstGeom prst="rect">
            <a:avLst/>
          </a:prstGeom>
          <a:noFill/>
        </p:spPr>
        <p:txBody>
          <a:bodyPr wrap="none" rtlCol="0">
            <a:spAutoFit/>
          </a:bodyPr>
          <a:lstStyle/>
          <a:p>
            <a:pPr algn="l"/>
            <a:r>
              <a:rPr lang="ko-KR" altLang="en-US" sz="1708" b="1">
                <a:latin typeface="+mj-ea"/>
                <a:ea typeface="+mj-ea"/>
              </a:rPr>
              <a:t>비행기 </a:t>
            </a:r>
          </a:p>
        </p:txBody>
      </p:sp>
      <p:sp>
        <p:nvSpPr>
          <p:cNvPr id="14" name="TextBox 13">
            <a:extLst>
              <a:ext uri="{FF2B5EF4-FFF2-40B4-BE49-F238E27FC236}">
                <a16:creationId xmlns:a16="http://schemas.microsoft.com/office/drawing/2014/main" id="{866EB349-0299-4802-BF77-83890CA030C5}"/>
              </a:ext>
            </a:extLst>
          </p:cNvPr>
          <p:cNvSpPr txBox="1"/>
          <p:nvPr/>
        </p:nvSpPr>
        <p:spPr>
          <a:xfrm>
            <a:off x="8439675" y="5396887"/>
            <a:ext cx="623889" cy="355162"/>
          </a:xfrm>
          <a:prstGeom prst="rect">
            <a:avLst/>
          </a:prstGeom>
          <a:noFill/>
        </p:spPr>
        <p:txBody>
          <a:bodyPr wrap="none" rtlCol="0">
            <a:spAutoFit/>
          </a:bodyPr>
          <a:lstStyle/>
          <a:p>
            <a:pPr algn="l"/>
            <a:r>
              <a:rPr lang="ko-KR" altLang="en-US" sz="1708" b="1">
                <a:latin typeface="+mj-ea"/>
                <a:ea typeface="+mj-ea"/>
              </a:rPr>
              <a:t>로켓</a:t>
            </a:r>
          </a:p>
        </p:txBody>
      </p:sp>
      <p:sp>
        <p:nvSpPr>
          <p:cNvPr id="9" name="텍스트 개체 틀 8">
            <a:extLst>
              <a:ext uri="{FF2B5EF4-FFF2-40B4-BE49-F238E27FC236}">
                <a16:creationId xmlns:a16="http://schemas.microsoft.com/office/drawing/2014/main" id="{3F04596F-1BDF-4DD5-BA39-D53DA3964445}"/>
              </a:ext>
            </a:extLst>
          </p:cNvPr>
          <p:cNvSpPr>
            <a:spLocks noGrp="1"/>
          </p:cNvSpPr>
          <p:nvPr>
            <p:ph type="body" sz="quarter" idx="19"/>
          </p:nvPr>
        </p:nvSpPr>
        <p:spPr/>
        <p:txBody>
          <a:bodyPr/>
          <a:lstStyle/>
          <a:p>
            <a:r>
              <a:rPr lang="ko-KR" altLang="en-US"/>
              <a:t>다중 분류 신경망</a:t>
            </a:r>
          </a:p>
        </p:txBody>
      </p:sp>
      <p:sp>
        <p:nvSpPr>
          <p:cNvPr id="11" name="텍스트 개체 틀 6">
            <a:extLst>
              <a:ext uri="{FF2B5EF4-FFF2-40B4-BE49-F238E27FC236}">
                <a16:creationId xmlns:a16="http://schemas.microsoft.com/office/drawing/2014/main" id="{7926CDD2-ECC4-4806-8AC1-6BE39A1647E4}"/>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852098461"/>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
            <a:extLst>
              <a:ext uri="{FF2B5EF4-FFF2-40B4-BE49-F238E27FC236}">
                <a16:creationId xmlns:a16="http://schemas.microsoft.com/office/drawing/2014/main" id="{38F76BE9-16BB-4161-9193-EF9B31B298C0}"/>
              </a:ext>
            </a:extLst>
          </p:cNvPr>
          <p:cNvGrpSpPr/>
          <p:nvPr/>
        </p:nvGrpSpPr>
        <p:grpSpPr>
          <a:xfrm>
            <a:off x="2101666" y="3316732"/>
            <a:ext cx="540962" cy="521830"/>
            <a:chOff x="3436912" y="2430499"/>
            <a:chExt cx="608168" cy="586659"/>
          </a:xfrm>
        </p:grpSpPr>
        <p:sp>
          <p:nvSpPr>
            <p:cNvPr id="59" name="타원 58">
              <a:extLst>
                <a:ext uri="{FF2B5EF4-FFF2-40B4-BE49-F238E27FC236}">
                  <a16:creationId xmlns:a16="http://schemas.microsoft.com/office/drawing/2014/main" id="{69C0C719-14D7-441D-98A0-072B223400B6}"/>
                </a:ext>
              </a:extLst>
            </p:cNvPr>
            <p:cNvSpPr/>
            <p:nvPr/>
          </p:nvSpPr>
          <p:spPr>
            <a:xfrm>
              <a:off x="3436912" y="243049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nvGrpSpPr>
            <p:cNvPr id="61" name="그룹 60">
              <a:extLst>
                <a:ext uri="{FF2B5EF4-FFF2-40B4-BE49-F238E27FC236}">
                  <a16:creationId xmlns:a16="http://schemas.microsoft.com/office/drawing/2014/main" id="{C9D36A94-65FC-48A9-A5F9-E62374AE9796}"/>
                </a:ext>
              </a:extLst>
            </p:cNvPr>
            <p:cNvGrpSpPr/>
            <p:nvPr/>
          </p:nvGrpSpPr>
          <p:grpSpPr>
            <a:xfrm>
              <a:off x="3458421" y="2582134"/>
              <a:ext cx="586659" cy="319377"/>
              <a:chOff x="5385434" y="3104384"/>
              <a:chExt cx="803274" cy="437302"/>
            </a:xfrm>
          </p:grpSpPr>
          <p:sp>
            <p:nvSpPr>
              <p:cNvPr id="62" name="원호 61">
                <a:extLst>
                  <a:ext uri="{FF2B5EF4-FFF2-40B4-BE49-F238E27FC236}">
                    <a16:creationId xmlns:a16="http://schemas.microsoft.com/office/drawing/2014/main" id="{3A34739E-5391-49DD-B374-E735BAD1B44C}"/>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63" name="원호 62">
                <a:extLst>
                  <a:ext uri="{FF2B5EF4-FFF2-40B4-BE49-F238E27FC236}">
                    <a16:creationId xmlns:a16="http://schemas.microsoft.com/office/drawing/2014/main" id="{19E38A47-2959-49B0-9A78-D5E616675889}"/>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grpSp>
      </p:grpSp>
      <p:grpSp>
        <p:nvGrpSpPr>
          <p:cNvPr id="64" name="그룹 63">
            <a:extLst>
              <a:ext uri="{FF2B5EF4-FFF2-40B4-BE49-F238E27FC236}">
                <a16:creationId xmlns:a16="http://schemas.microsoft.com/office/drawing/2014/main" id="{38963EE4-05EA-4A41-96B4-BA9F416AB7CF}"/>
              </a:ext>
            </a:extLst>
          </p:cNvPr>
          <p:cNvGrpSpPr/>
          <p:nvPr/>
        </p:nvGrpSpPr>
        <p:grpSpPr>
          <a:xfrm>
            <a:off x="2101666" y="4057092"/>
            <a:ext cx="540962" cy="521830"/>
            <a:chOff x="3436912" y="2430499"/>
            <a:chExt cx="608168" cy="586659"/>
          </a:xfrm>
        </p:grpSpPr>
        <p:sp>
          <p:nvSpPr>
            <p:cNvPr id="65" name="타원 64">
              <a:extLst>
                <a:ext uri="{FF2B5EF4-FFF2-40B4-BE49-F238E27FC236}">
                  <a16:creationId xmlns:a16="http://schemas.microsoft.com/office/drawing/2014/main" id="{5D3C915F-55D1-43D7-992F-6C2399DC9A59}"/>
                </a:ext>
              </a:extLst>
            </p:cNvPr>
            <p:cNvSpPr/>
            <p:nvPr/>
          </p:nvSpPr>
          <p:spPr>
            <a:xfrm>
              <a:off x="3436912" y="243049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nvGrpSpPr>
            <p:cNvPr id="66" name="그룹 65">
              <a:extLst>
                <a:ext uri="{FF2B5EF4-FFF2-40B4-BE49-F238E27FC236}">
                  <a16:creationId xmlns:a16="http://schemas.microsoft.com/office/drawing/2014/main" id="{4B239A64-C4D8-427E-A0D1-994E7F7C6F0E}"/>
                </a:ext>
              </a:extLst>
            </p:cNvPr>
            <p:cNvGrpSpPr/>
            <p:nvPr/>
          </p:nvGrpSpPr>
          <p:grpSpPr>
            <a:xfrm>
              <a:off x="3458421" y="2582134"/>
              <a:ext cx="586659" cy="319377"/>
              <a:chOff x="5385434" y="3104384"/>
              <a:chExt cx="803274" cy="437302"/>
            </a:xfrm>
          </p:grpSpPr>
          <p:sp>
            <p:nvSpPr>
              <p:cNvPr id="68" name="원호 67">
                <a:extLst>
                  <a:ext uri="{FF2B5EF4-FFF2-40B4-BE49-F238E27FC236}">
                    <a16:creationId xmlns:a16="http://schemas.microsoft.com/office/drawing/2014/main" id="{A9484B4F-1F9F-4244-8B38-0917523A67EB}"/>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69" name="원호 68">
                <a:extLst>
                  <a:ext uri="{FF2B5EF4-FFF2-40B4-BE49-F238E27FC236}">
                    <a16:creationId xmlns:a16="http://schemas.microsoft.com/office/drawing/2014/main" id="{4C25828B-7C15-4F3F-B60B-2D4D63CB97FA}"/>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grpSp>
      </p:grpSp>
      <p:grpSp>
        <p:nvGrpSpPr>
          <p:cNvPr id="71" name="그룹 70">
            <a:extLst>
              <a:ext uri="{FF2B5EF4-FFF2-40B4-BE49-F238E27FC236}">
                <a16:creationId xmlns:a16="http://schemas.microsoft.com/office/drawing/2014/main" id="{21314224-0321-4CAC-A6AB-2CF8B3C135FA}"/>
              </a:ext>
            </a:extLst>
          </p:cNvPr>
          <p:cNvGrpSpPr/>
          <p:nvPr/>
        </p:nvGrpSpPr>
        <p:grpSpPr>
          <a:xfrm>
            <a:off x="2101666" y="4797454"/>
            <a:ext cx="540962" cy="521830"/>
            <a:chOff x="3436912" y="2430499"/>
            <a:chExt cx="608168" cy="586659"/>
          </a:xfrm>
        </p:grpSpPr>
        <p:sp>
          <p:nvSpPr>
            <p:cNvPr id="72" name="타원 71">
              <a:extLst>
                <a:ext uri="{FF2B5EF4-FFF2-40B4-BE49-F238E27FC236}">
                  <a16:creationId xmlns:a16="http://schemas.microsoft.com/office/drawing/2014/main" id="{1249D958-C9C0-4C22-B010-E54D7390607A}"/>
                </a:ext>
              </a:extLst>
            </p:cNvPr>
            <p:cNvSpPr/>
            <p:nvPr/>
          </p:nvSpPr>
          <p:spPr>
            <a:xfrm>
              <a:off x="3436912" y="243049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nvGrpSpPr>
            <p:cNvPr id="74" name="그룹 73">
              <a:extLst>
                <a:ext uri="{FF2B5EF4-FFF2-40B4-BE49-F238E27FC236}">
                  <a16:creationId xmlns:a16="http://schemas.microsoft.com/office/drawing/2014/main" id="{0021195E-4A49-418F-90A6-539104B5F390}"/>
                </a:ext>
              </a:extLst>
            </p:cNvPr>
            <p:cNvGrpSpPr/>
            <p:nvPr/>
          </p:nvGrpSpPr>
          <p:grpSpPr>
            <a:xfrm>
              <a:off x="3458421" y="2582134"/>
              <a:ext cx="586659" cy="319377"/>
              <a:chOff x="5385434" y="3104384"/>
              <a:chExt cx="803274" cy="437302"/>
            </a:xfrm>
          </p:grpSpPr>
          <p:sp>
            <p:nvSpPr>
              <p:cNvPr id="75" name="원호 74">
                <a:extLst>
                  <a:ext uri="{FF2B5EF4-FFF2-40B4-BE49-F238E27FC236}">
                    <a16:creationId xmlns:a16="http://schemas.microsoft.com/office/drawing/2014/main" id="{60FEF773-0192-47D1-A576-DCDC76063BAB}"/>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77" name="원호 76">
                <a:extLst>
                  <a:ext uri="{FF2B5EF4-FFF2-40B4-BE49-F238E27FC236}">
                    <a16:creationId xmlns:a16="http://schemas.microsoft.com/office/drawing/2014/main" id="{6BCE9C38-CF35-4219-921C-79F597C8EBFB}"/>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grpSp>
      </p:grpSp>
      <p:pic>
        <p:nvPicPr>
          <p:cNvPr id="64514" name="Picture 2" descr="CARVATAR">
            <a:extLst>
              <a:ext uri="{FF2B5EF4-FFF2-40B4-BE49-F238E27FC236}">
                <a16:creationId xmlns:a16="http://schemas.microsoft.com/office/drawing/2014/main" id="{3FAC6310-87E9-4CBE-AD34-6C0F431C694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57280" y="4070356"/>
            <a:ext cx="1100438" cy="551955"/>
          </a:xfrm>
          <a:prstGeom prst="rect">
            <a:avLst/>
          </a:prstGeom>
          <a:noFill/>
          <a:extLst>
            <a:ext uri="{909E8E84-426E-40DD-AFC4-6F175D3DCCD1}">
              <a14:hiddenFill xmlns:a14="http://schemas.microsoft.com/office/drawing/2010/main">
                <a:solidFill>
                  <a:srgbClr val="FFFFFF"/>
                </a:solidFill>
              </a14:hiddenFill>
            </a:ext>
          </a:extLst>
        </p:spPr>
      </p:pic>
      <p:pic>
        <p:nvPicPr>
          <p:cNvPr id="64516" name="Picture 4" descr="자동차일러스트, 벡터, 상업적 이미지사이트 - 123RF">
            <a:extLst>
              <a:ext uri="{FF2B5EF4-FFF2-40B4-BE49-F238E27FC236}">
                <a16:creationId xmlns:a16="http://schemas.microsoft.com/office/drawing/2014/main" id="{2427CD3A-96C6-4D22-B233-98458D0D8F5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14481" y="3944763"/>
            <a:ext cx="966836" cy="684389"/>
          </a:xfrm>
          <a:prstGeom prst="rect">
            <a:avLst/>
          </a:prstGeom>
          <a:noFill/>
          <a:extLst>
            <a:ext uri="{909E8E84-426E-40DD-AFC4-6F175D3DCCD1}">
              <a14:hiddenFill xmlns:a14="http://schemas.microsoft.com/office/drawing/2010/main">
                <a:solidFill>
                  <a:srgbClr val="FFFFFF"/>
                </a:solidFill>
              </a14:hiddenFill>
            </a:ext>
          </a:extLst>
        </p:spPr>
      </p:pic>
      <p:pic>
        <p:nvPicPr>
          <p:cNvPr id="4" name="그래픽 3" descr="자동차">
            <a:extLst>
              <a:ext uri="{FF2B5EF4-FFF2-40B4-BE49-F238E27FC236}">
                <a16:creationId xmlns:a16="http://schemas.microsoft.com/office/drawing/2014/main" id="{86A3C6C2-C66B-4245-A857-D2016CEB2B9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630531" y="3182019"/>
            <a:ext cx="696047" cy="696047"/>
          </a:xfrm>
          <a:prstGeom prst="rect">
            <a:avLst/>
          </a:prstGeom>
        </p:spPr>
      </p:pic>
      <p:pic>
        <p:nvPicPr>
          <p:cNvPr id="6" name="그래픽 5" descr="비행기">
            <a:extLst>
              <a:ext uri="{FF2B5EF4-FFF2-40B4-BE49-F238E27FC236}">
                <a16:creationId xmlns:a16="http://schemas.microsoft.com/office/drawing/2014/main" id="{99B1075E-D397-40F4-B3F0-8A3B89BF40B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630531" y="4029239"/>
            <a:ext cx="593072" cy="593072"/>
          </a:xfrm>
          <a:prstGeom prst="rect">
            <a:avLst/>
          </a:prstGeom>
        </p:spPr>
      </p:pic>
      <p:pic>
        <p:nvPicPr>
          <p:cNvPr id="8" name="그래픽 7" descr="로켓">
            <a:extLst>
              <a:ext uri="{FF2B5EF4-FFF2-40B4-BE49-F238E27FC236}">
                <a16:creationId xmlns:a16="http://schemas.microsoft.com/office/drawing/2014/main" id="{3592DC11-1855-43EC-B0EE-D0E31E852F6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630531" y="4773484"/>
            <a:ext cx="551955" cy="551955"/>
          </a:xfrm>
          <a:prstGeom prst="rect">
            <a:avLst/>
          </a:prstGeom>
        </p:spPr>
      </p:pic>
      <p:cxnSp>
        <p:nvCxnSpPr>
          <p:cNvPr id="82" name="직선 화살표 연결선 81">
            <a:extLst>
              <a:ext uri="{FF2B5EF4-FFF2-40B4-BE49-F238E27FC236}">
                <a16:creationId xmlns:a16="http://schemas.microsoft.com/office/drawing/2014/main" id="{54BFBC76-89BB-4C20-8265-CB4FEF29CD93}"/>
              </a:ext>
            </a:extLst>
          </p:cNvPr>
          <p:cNvCxnSpPr>
            <a:cxnSpLocks/>
            <a:stCxn id="59" idx="6"/>
          </p:cNvCxnSpPr>
          <p:nvPr/>
        </p:nvCxnSpPr>
        <p:spPr>
          <a:xfrm>
            <a:off x="2623496" y="3577647"/>
            <a:ext cx="529536"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6" name="직선 화살표 연결선 85">
            <a:extLst>
              <a:ext uri="{FF2B5EF4-FFF2-40B4-BE49-F238E27FC236}">
                <a16:creationId xmlns:a16="http://schemas.microsoft.com/office/drawing/2014/main" id="{A558FEF1-A108-47FE-975D-E31855BBD972}"/>
              </a:ext>
            </a:extLst>
          </p:cNvPr>
          <p:cNvCxnSpPr>
            <a:cxnSpLocks/>
          </p:cNvCxnSpPr>
          <p:nvPr/>
        </p:nvCxnSpPr>
        <p:spPr>
          <a:xfrm>
            <a:off x="2623496" y="4321865"/>
            <a:ext cx="529536"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7" name="직선 화살표 연결선 86">
            <a:extLst>
              <a:ext uri="{FF2B5EF4-FFF2-40B4-BE49-F238E27FC236}">
                <a16:creationId xmlns:a16="http://schemas.microsoft.com/office/drawing/2014/main" id="{3951605C-47F6-4BFD-8EF9-9685AE8468CF}"/>
              </a:ext>
            </a:extLst>
          </p:cNvPr>
          <p:cNvCxnSpPr>
            <a:cxnSpLocks/>
          </p:cNvCxnSpPr>
          <p:nvPr/>
        </p:nvCxnSpPr>
        <p:spPr>
          <a:xfrm>
            <a:off x="2623496" y="5060634"/>
            <a:ext cx="529536"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9" name="TextBox 88">
            <a:extLst>
              <a:ext uri="{FF2B5EF4-FFF2-40B4-BE49-F238E27FC236}">
                <a16:creationId xmlns:a16="http://schemas.microsoft.com/office/drawing/2014/main" id="{14D72D92-50FA-4FFA-9AB9-CEF7B41BB4E6}"/>
              </a:ext>
            </a:extLst>
          </p:cNvPr>
          <p:cNvSpPr txBox="1"/>
          <p:nvPr/>
        </p:nvSpPr>
        <p:spPr>
          <a:xfrm>
            <a:off x="3120127" y="3411384"/>
            <a:ext cx="511276" cy="332976"/>
          </a:xfrm>
          <a:prstGeom prst="rect">
            <a:avLst/>
          </a:prstGeom>
          <a:noFill/>
        </p:spPr>
        <p:txBody>
          <a:bodyPr wrap="none" rtlCol="0">
            <a:spAutoFit/>
          </a:bodyPr>
          <a:lstStyle/>
          <a:p>
            <a:pPr algn="l"/>
            <a:r>
              <a:rPr lang="en-US" altLang="ko-KR" sz="1708">
                <a:latin typeface="Consolas" panose="020B0609020204030204" pitchFamily="49" charset="0"/>
              </a:rPr>
              <a:t>0.9</a:t>
            </a:r>
            <a:endParaRPr lang="ko-KR" altLang="en-US" sz="1708">
              <a:latin typeface="Consolas" panose="020B0609020204030204" pitchFamily="49" charset="0"/>
            </a:endParaRPr>
          </a:p>
        </p:txBody>
      </p:sp>
      <p:sp>
        <p:nvSpPr>
          <p:cNvPr id="90" name="TextBox 89">
            <a:extLst>
              <a:ext uri="{FF2B5EF4-FFF2-40B4-BE49-F238E27FC236}">
                <a16:creationId xmlns:a16="http://schemas.microsoft.com/office/drawing/2014/main" id="{DDA92A3B-D6F3-4C07-9AA1-96DB2F4626D0}"/>
              </a:ext>
            </a:extLst>
          </p:cNvPr>
          <p:cNvSpPr txBox="1"/>
          <p:nvPr/>
        </p:nvSpPr>
        <p:spPr>
          <a:xfrm>
            <a:off x="3120127" y="4151744"/>
            <a:ext cx="511276" cy="332976"/>
          </a:xfrm>
          <a:prstGeom prst="rect">
            <a:avLst/>
          </a:prstGeom>
          <a:noFill/>
        </p:spPr>
        <p:txBody>
          <a:bodyPr wrap="none" rtlCol="0">
            <a:spAutoFit/>
          </a:bodyPr>
          <a:lstStyle/>
          <a:p>
            <a:pPr algn="l"/>
            <a:r>
              <a:rPr lang="en-US" altLang="ko-KR" sz="1708">
                <a:latin typeface="Consolas" panose="020B0609020204030204" pitchFamily="49" charset="0"/>
              </a:rPr>
              <a:t>0.8</a:t>
            </a:r>
            <a:endParaRPr lang="ko-KR" altLang="en-US" sz="1708">
              <a:latin typeface="Consolas" panose="020B0609020204030204" pitchFamily="49" charset="0"/>
            </a:endParaRPr>
          </a:p>
        </p:txBody>
      </p:sp>
      <p:sp>
        <p:nvSpPr>
          <p:cNvPr id="91" name="TextBox 90">
            <a:extLst>
              <a:ext uri="{FF2B5EF4-FFF2-40B4-BE49-F238E27FC236}">
                <a16:creationId xmlns:a16="http://schemas.microsoft.com/office/drawing/2014/main" id="{460364CE-3F19-416A-B716-F4CE7EA51385}"/>
              </a:ext>
            </a:extLst>
          </p:cNvPr>
          <p:cNvSpPr txBox="1"/>
          <p:nvPr/>
        </p:nvSpPr>
        <p:spPr>
          <a:xfrm>
            <a:off x="3120127" y="4907797"/>
            <a:ext cx="511276" cy="332976"/>
          </a:xfrm>
          <a:prstGeom prst="rect">
            <a:avLst/>
          </a:prstGeom>
          <a:noFill/>
        </p:spPr>
        <p:txBody>
          <a:bodyPr wrap="none" rtlCol="0">
            <a:spAutoFit/>
          </a:bodyPr>
          <a:lstStyle/>
          <a:p>
            <a:pPr algn="l"/>
            <a:r>
              <a:rPr lang="en-US" altLang="ko-KR" sz="1708">
                <a:latin typeface="Consolas" panose="020B0609020204030204" pitchFamily="49" charset="0"/>
              </a:rPr>
              <a:t>0.7</a:t>
            </a:r>
            <a:endParaRPr lang="ko-KR" altLang="en-US" sz="1708">
              <a:latin typeface="Consolas" panose="020B0609020204030204" pitchFamily="49" charset="0"/>
            </a:endParaRPr>
          </a:p>
        </p:txBody>
      </p:sp>
      <p:grpSp>
        <p:nvGrpSpPr>
          <p:cNvPr id="92" name="그룹 91">
            <a:extLst>
              <a:ext uri="{FF2B5EF4-FFF2-40B4-BE49-F238E27FC236}">
                <a16:creationId xmlns:a16="http://schemas.microsoft.com/office/drawing/2014/main" id="{6DA75A9D-EDB0-4273-B62E-CE5E0F2677C7}"/>
              </a:ext>
            </a:extLst>
          </p:cNvPr>
          <p:cNvGrpSpPr/>
          <p:nvPr/>
        </p:nvGrpSpPr>
        <p:grpSpPr>
          <a:xfrm>
            <a:off x="6413485" y="3316732"/>
            <a:ext cx="540962" cy="521830"/>
            <a:chOff x="3436912" y="2430499"/>
            <a:chExt cx="608168" cy="586659"/>
          </a:xfrm>
        </p:grpSpPr>
        <p:sp>
          <p:nvSpPr>
            <p:cNvPr id="93" name="타원 92">
              <a:extLst>
                <a:ext uri="{FF2B5EF4-FFF2-40B4-BE49-F238E27FC236}">
                  <a16:creationId xmlns:a16="http://schemas.microsoft.com/office/drawing/2014/main" id="{49B3565A-476C-40EE-8118-962E77FE8AD4}"/>
                </a:ext>
              </a:extLst>
            </p:cNvPr>
            <p:cNvSpPr/>
            <p:nvPr/>
          </p:nvSpPr>
          <p:spPr>
            <a:xfrm>
              <a:off x="3436912" y="243049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nvGrpSpPr>
            <p:cNvPr id="94" name="그룹 93">
              <a:extLst>
                <a:ext uri="{FF2B5EF4-FFF2-40B4-BE49-F238E27FC236}">
                  <a16:creationId xmlns:a16="http://schemas.microsoft.com/office/drawing/2014/main" id="{FB11BEA1-CBD9-4B86-A158-82366B8831D8}"/>
                </a:ext>
              </a:extLst>
            </p:cNvPr>
            <p:cNvGrpSpPr/>
            <p:nvPr/>
          </p:nvGrpSpPr>
          <p:grpSpPr>
            <a:xfrm>
              <a:off x="3458421" y="2582134"/>
              <a:ext cx="586659" cy="319377"/>
              <a:chOff x="5385434" y="3104384"/>
              <a:chExt cx="803274" cy="437302"/>
            </a:xfrm>
          </p:grpSpPr>
          <p:sp>
            <p:nvSpPr>
              <p:cNvPr id="95" name="원호 94">
                <a:extLst>
                  <a:ext uri="{FF2B5EF4-FFF2-40B4-BE49-F238E27FC236}">
                    <a16:creationId xmlns:a16="http://schemas.microsoft.com/office/drawing/2014/main" id="{BB6BF3D9-2EF5-478D-A03F-C49ABACA8A1F}"/>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96" name="원호 95">
                <a:extLst>
                  <a:ext uri="{FF2B5EF4-FFF2-40B4-BE49-F238E27FC236}">
                    <a16:creationId xmlns:a16="http://schemas.microsoft.com/office/drawing/2014/main" id="{CE1FDB64-267A-4A94-AFFC-A2965C806597}"/>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grpSp>
      </p:grpSp>
      <p:grpSp>
        <p:nvGrpSpPr>
          <p:cNvPr id="97" name="그룹 96">
            <a:extLst>
              <a:ext uri="{FF2B5EF4-FFF2-40B4-BE49-F238E27FC236}">
                <a16:creationId xmlns:a16="http://schemas.microsoft.com/office/drawing/2014/main" id="{EAA59623-62B6-46DC-BF65-219C2BFAD8F4}"/>
              </a:ext>
            </a:extLst>
          </p:cNvPr>
          <p:cNvGrpSpPr/>
          <p:nvPr/>
        </p:nvGrpSpPr>
        <p:grpSpPr>
          <a:xfrm>
            <a:off x="6413485" y="4057092"/>
            <a:ext cx="540962" cy="521830"/>
            <a:chOff x="3436912" y="2430499"/>
            <a:chExt cx="608168" cy="586659"/>
          </a:xfrm>
        </p:grpSpPr>
        <p:sp>
          <p:nvSpPr>
            <p:cNvPr id="98" name="타원 97">
              <a:extLst>
                <a:ext uri="{FF2B5EF4-FFF2-40B4-BE49-F238E27FC236}">
                  <a16:creationId xmlns:a16="http://schemas.microsoft.com/office/drawing/2014/main" id="{FAB518AE-B48F-4A8E-AE09-5D865F40710F}"/>
                </a:ext>
              </a:extLst>
            </p:cNvPr>
            <p:cNvSpPr/>
            <p:nvPr/>
          </p:nvSpPr>
          <p:spPr>
            <a:xfrm>
              <a:off x="3436912" y="243049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nvGrpSpPr>
            <p:cNvPr id="99" name="그룹 98">
              <a:extLst>
                <a:ext uri="{FF2B5EF4-FFF2-40B4-BE49-F238E27FC236}">
                  <a16:creationId xmlns:a16="http://schemas.microsoft.com/office/drawing/2014/main" id="{3A96CE62-A500-4CDC-8048-94EB4DCBE3DE}"/>
                </a:ext>
              </a:extLst>
            </p:cNvPr>
            <p:cNvGrpSpPr/>
            <p:nvPr/>
          </p:nvGrpSpPr>
          <p:grpSpPr>
            <a:xfrm>
              <a:off x="3458421" y="2582134"/>
              <a:ext cx="586659" cy="319377"/>
              <a:chOff x="5385434" y="3104384"/>
              <a:chExt cx="803274" cy="437302"/>
            </a:xfrm>
          </p:grpSpPr>
          <p:sp>
            <p:nvSpPr>
              <p:cNvPr id="100" name="원호 99">
                <a:extLst>
                  <a:ext uri="{FF2B5EF4-FFF2-40B4-BE49-F238E27FC236}">
                    <a16:creationId xmlns:a16="http://schemas.microsoft.com/office/drawing/2014/main" id="{21FDDA27-4E1F-4D23-A949-69FFEEDB593E}"/>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101" name="원호 100">
                <a:extLst>
                  <a:ext uri="{FF2B5EF4-FFF2-40B4-BE49-F238E27FC236}">
                    <a16:creationId xmlns:a16="http://schemas.microsoft.com/office/drawing/2014/main" id="{42F535F3-AE9A-409F-8A5E-BAC17E3A34D1}"/>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grpSp>
      </p:grpSp>
      <p:grpSp>
        <p:nvGrpSpPr>
          <p:cNvPr id="102" name="그룹 101">
            <a:extLst>
              <a:ext uri="{FF2B5EF4-FFF2-40B4-BE49-F238E27FC236}">
                <a16:creationId xmlns:a16="http://schemas.microsoft.com/office/drawing/2014/main" id="{3FD20B45-0AA1-47E4-A0A5-FD61364C1C9E}"/>
              </a:ext>
            </a:extLst>
          </p:cNvPr>
          <p:cNvGrpSpPr/>
          <p:nvPr/>
        </p:nvGrpSpPr>
        <p:grpSpPr>
          <a:xfrm>
            <a:off x="6413485" y="4829463"/>
            <a:ext cx="540962" cy="521830"/>
            <a:chOff x="3436912" y="2430499"/>
            <a:chExt cx="608168" cy="586659"/>
          </a:xfrm>
        </p:grpSpPr>
        <p:sp>
          <p:nvSpPr>
            <p:cNvPr id="103" name="타원 102">
              <a:extLst>
                <a:ext uri="{FF2B5EF4-FFF2-40B4-BE49-F238E27FC236}">
                  <a16:creationId xmlns:a16="http://schemas.microsoft.com/office/drawing/2014/main" id="{F5E261F0-AABE-4033-ABB7-D987D06160C1}"/>
                </a:ext>
              </a:extLst>
            </p:cNvPr>
            <p:cNvSpPr/>
            <p:nvPr/>
          </p:nvSpPr>
          <p:spPr>
            <a:xfrm>
              <a:off x="3436912" y="243049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nvGrpSpPr>
            <p:cNvPr id="104" name="그룹 103">
              <a:extLst>
                <a:ext uri="{FF2B5EF4-FFF2-40B4-BE49-F238E27FC236}">
                  <a16:creationId xmlns:a16="http://schemas.microsoft.com/office/drawing/2014/main" id="{2387F667-F9EF-4CF3-B39D-DFCF543778A3}"/>
                </a:ext>
              </a:extLst>
            </p:cNvPr>
            <p:cNvGrpSpPr/>
            <p:nvPr/>
          </p:nvGrpSpPr>
          <p:grpSpPr>
            <a:xfrm>
              <a:off x="3458421" y="2582134"/>
              <a:ext cx="586659" cy="319377"/>
              <a:chOff x="5385434" y="3104384"/>
              <a:chExt cx="803274" cy="437302"/>
            </a:xfrm>
          </p:grpSpPr>
          <p:sp>
            <p:nvSpPr>
              <p:cNvPr id="105" name="원호 104">
                <a:extLst>
                  <a:ext uri="{FF2B5EF4-FFF2-40B4-BE49-F238E27FC236}">
                    <a16:creationId xmlns:a16="http://schemas.microsoft.com/office/drawing/2014/main" id="{3EECCD56-5E2A-474A-B42A-220D9EE879F6}"/>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106" name="원호 105">
                <a:extLst>
                  <a:ext uri="{FF2B5EF4-FFF2-40B4-BE49-F238E27FC236}">
                    <a16:creationId xmlns:a16="http://schemas.microsoft.com/office/drawing/2014/main" id="{CEE92B20-91EC-4134-9EB2-45D0DE531C9C}"/>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grpSp>
      </p:grpSp>
      <p:pic>
        <p:nvPicPr>
          <p:cNvPr id="107" name="그래픽 106" descr="자동차">
            <a:extLst>
              <a:ext uri="{FF2B5EF4-FFF2-40B4-BE49-F238E27FC236}">
                <a16:creationId xmlns:a16="http://schemas.microsoft.com/office/drawing/2014/main" id="{59490AD3-6CC4-4E7A-8B31-A79224E8E36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942350" y="3182019"/>
            <a:ext cx="696047" cy="696047"/>
          </a:xfrm>
          <a:prstGeom prst="rect">
            <a:avLst/>
          </a:prstGeom>
        </p:spPr>
      </p:pic>
      <p:pic>
        <p:nvPicPr>
          <p:cNvPr id="108" name="그래픽 107" descr="비행기">
            <a:extLst>
              <a:ext uri="{FF2B5EF4-FFF2-40B4-BE49-F238E27FC236}">
                <a16:creationId xmlns:a16="http://schemas.microsoft.com/office/drawing/2014/main" id="{DF186095-EB48-4EC8-83EC-907C4080931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942350" y="4029239"/>
            <a:ext cx="593072" cy="593072"/>
          </a:xfrm>
          <a:prstGeom prst="rect">
            <a:avLst/>
          </a:prstGeom>
        </p:spPr>
      </p:pic>
      <p:pic>
        <p:nvPicPr>
          <p:cNvPr id="109" name="그래픽 108" descr="로켓">
            <a:extLst>
              <a:ext uri="{FF2B5EF4-FFF2-40B4-BE49-F238E27FC236}">
                <a16:creationId xmlns:a16="http://schemas.microsoft.com/office/drawing/2014/main" id="{F2593BDE-23E4-4AD8-8DF9-F3CC077DC25E}"/>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942350" y="4773484"/>
            <a:ext cx="551955" cy="551955"/>
          </a:xfrm>
          <a:prstGeom prst="rect">
            <a:avLst/>
          </a:prstGeom>
        </p:spPr>
      </p:pic>
      <p:cxnSp>
        <p:nvCxnSpPr>
          <p:cNvPr id="110" name="직선 화살표 연결선 109">
            <a:extLst>
              <a:ext uri="{FF2B5EF4-FFF2-40B4-BE49-F238E27FC236}">
                <a16:creationId xmlns:a16="http://schemas.microsoft.com/office/drawing/2014/main" id="{5113942F-872A-400C-93A3-17B183896899}"/>
              </a:ext>
            </a:extLst>
          </p:cNvPr>
          <p:cNvCxnSpPr>
            <a:cxnSpLocks/>
            <a:stCxn id="93" idx="6"/>
          </p:cNvCxnSpPr>
          <p:nvPr/>
        </p:nvCxnSpPr>
        <p:spPr>
          <a:xfrm>
            <a:off x="6935315" y="3577647"/>
            <a:ext cx="529536"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직선 화살표 연결선 110">
            <a:extLst>
              <a:ext uri="{FF2B5EF4-FFF2-40B4-BE49-F238E27FC236}">
                <a16:creationId xmlns:a16="http://schemas.microsoft.com/office/drawing/2014/main" id="{153EF08D-5C4C-455F-896B-ACF56476C8E1}"/>
              </a:ext>
            </a:extLst>
          </p:cNvPr>
          <p:cNvCxnSpPr>
            <a:cxnSpLocks/>
          </p:cNvCxnSpPr>
          <p:nvPr/>
        </p:nvCxnSpPr>
        <p:spPr>
          <a:xfrm>
            <a:off x="6935315" y="4321865"/>
            <a:ext cx="529536"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직선 화살표 연결선 111">
            <a:extLst>
              <a:ext uri="{FF2B5EF4-FFF2-40B4-BE49-F238E27FC236}">
                <a16:creationId xmlns:a16="http://schemas.microsoft.com/office/drawing/2014/main" id="{B8398E53-AFE8-48F6-B6DF-6D0CF675B2A4}"/>
              </a:ext>
            </a:extLst>
          </p:cNvPr>
          <p:cNvCxnSpPr>
            <a:cxnSpLocks/>
          </p:cNvCxnSpPr>
          <p:nvPr/>
        </p:nvCxnSpPr>
        <p:spPr>
          <a:xfrm>
            <a:off x="6935315" y="5060634"/>
            <a:ext cx="529536"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3" name="TextBox 112">
            <a:extLst>
              <a:ext uri="{FF2B5EF4-FFF2-40B4-BE49-F238E27FC236}">
                <a16:creationId xmlns:a16="http://schemas.microsoft.com/office/drawing/2014/main" id="{1586F05F-8C3A-43DB-B3D3-BD0F3C415B07}"/>
              </a:ext>
            </a:extLst>
          </p:cNvPr>
          <p:cNvSpPr txBox="1"/>
          <p:nvPr/>
        </p:nvSpPr>
        <p:spPr>
          <a:xfrm>
            <a:off x="7431947" y="3411384"/>
            <a:ext cx="511276" cy="332976"/>
          </a:xfrm>
          <a:prstGeom prst="rect">
            <a:avLst/>
          </a:prstGeom>
          <a:noFill/>
        </p:spPr>
        <p:txBody>
          <a:bodyPr wrap="none" rtlCol="0">
            <a:spAutoFit/>
          </a:bodyPr>
          <a:lstStyle/>
          <a:p>
            <a:pPr algn="l"/>
            <a:r>
              <a:rPr lang="en-US" altLang="ko-KR" sz="1708">
                <a:latin typeface="Consolas" panose="020B0609020204030204" pitchFamily="49" charset="0"/>
              </a:rPr>
              <a:t>0.5</a:t>
            </a:r>
            <a:endParaRPr lang="ko-KR" altLang="en-US" sz="1708">
              <a:latin typeface="Consolas" panose="020B0609020204030204" pitchFamily="49" charset="0"/>
            </a:endParaRPr>
          </a:p>
        </p:txBody>
      </p:sp>
      <p:sp>
        <p:nvSpPr>
          <p:cNvPr id="114" name="TextBox 113">
            <a:extLst>
              <a:ext uri="{FF2B5EF4-FFF2-40B4-BE49-F238E27FC236}">
                <a16:creationId xmlns:a16="http://schemas.microsoft.com/office/drawing/2014/main" id="{586604B8-5657-4626-A1FB-4E6CE7D1CDB3}"/>
              </a:ext>
            </a:extLst>
          </p:cNvPr>
          <p:cNvSpPr txBox="1"/>
          <p:nvPr/>
        </p:nvSpPr>
        <p:spPr>
          <a:xfrm>
            <a:off x="7431947" y="4151744"/>
            <a:ext cx="511276" cy="332976"/>
          </a:xfrm>
          <a:prstGeom prst="rect">
            <a:avLst/>
          </a:prstGeom>
          <a:noFill/>
        </p:spPr>
        <p:txBody>
          <a:bodyPr wrap="none" rtlCol="0">
            <a:spAutoFit/>
          </a:bodyPr>
          <a:lstStyle/>
          <a:p>
            <a:pPr algn="l"/>
            <a:r>
              <a:rPr lang="en-US" altLang="ko-KR" sz="1708">
                <a:latin typeface="Consolas" panose="020B0609020204030204" pitchFamily="49" charset="0"/>
              </a:rPr>
              <a:t>0.2</a:t>
            </a:r>
            <a:endParaRPr lang="ko-KR" altLang="en-US" sz="1708">
              <a:latin typeface="Consolas" panose="020B0609020204030204" pitchFamily="49" charset="0"/>
            </a:endParaRPr>
          </a:p>
        </p:txBody>
      </p:sp>
      <p:sp>
        <p:nvSpPr>
          <p:cNvPr id="115" name="TextBox 114">
            <a:extLst>
              <a:ext uri="{FF2B5EF4-FFF2-40B4-BE49-F238E27FC236}">
                <a16:creationId xmlns:a16="http://schemas.microsoft.com/office/drawing/2014/main" id="{630F3F4A-D2D7-40BF-87D8-D2F2258D280B}"/>
              </a:ext>
            </a:extLst>
          </p:cNvPr>
          <p:cNvSpPr txBox="1"/>
          <p:nvPr/>
        </p:nvSpPr>
        <p:spPr>
          <a:xfrm>
            <a:off x="7431947" y="4907797"/>
            <a:ext cx="511276" cy="332976"/>
          </a:xfrm>
          <a:prstGeom prst="rect">
            <a:avLst/>
          </a:prstGeom>
          <a:noFill/>
        </p:spPr>
        <p:txBody>
          <a:bodyPr wrap="none" rtlCol="0">
            <a:spAutoFit/>
          </a:bodyPr>
          <a:lstStyle/>
          <a:p>
            <a:pPr algn="l"/>
            <a:r>
              <a:rPr lang="en-US" altLang="ko-KR" sz="1708">
                <a:latin typeface="Consolas" panose="020B0609020204030204" pitchFamily="49" charset="0"/>
              </a:rPr>
              <a:t>0.1</a:t>
            </a:r>
            <a:endParaRPr lang="ko-KR" altLang="en-US" sz="1708">
              <a:latin typeface="Consolas" panose="020B0609020204030204" pitchFamily="49" charset="0"/>
            </a:endParaRPr>
          </a:p>
        </p:txBody>
      </p:sp>
      <p:sp>
        <p:nvSpPr>
          <p:cNvPr id="56" name="TextBox 55">
            <a:extLst>
              <a:ext uri="{FF2B5EF4-FFF2-40B4-BE49-F238E27FC236}">
                <a16:creationId xmlns:a16="http://schemas.microsoft.com/office/drawing/2014/main" id="{95FAD9B5-7CCD-437F-817E-CFC6E5F54080}"/>
              </a:ext>
            </a:extLst>
          </p:cNvPr>
          <p:cNvSpPr txBox="1"/>
          <p:nvPr/>
        </p:nvSpPr>
        <p:spPr>
          <a:xfrm>
            <a:off x="4432583" y="3379472"/>
            <a:ext cx="736707" cy="332976"/>
          </a:xfrm>
          <a:prstGeom prst="rect">
            <a:avLst/>
          </a:prstGeom>
          <a:noFill/>
        </p:spPr>
        <p:txBody>
          <a:bodyPr wrap="none" rtlCol="0">
            <a:spAutoFit/>
          </a:bodyPr>
          <a:lstStyle/>
          <a:p>
            <a:pPr algn="l"/>
            <a:r>
              <a:rPr lang="en-US" altLang="ko-KR" sz="1708">
                <a:latin typeface="Consolas" panose="020B0609020204030204" pitchFamily="49" charset="0"/>
              </a:rPr>
              <a:t>37.5%</a:t>
            </a:r>
            <a:endParaRPr lang="ko-KR" altLang="en-US" sz="1708">
              <a:latin typeface="Consolas" panose="020B0609020204030204" pitchFamily="49" charset="0"/>
            </a:endParaRPr>
          </a:p>
        </p:txBody>
      </p:sp>
      <p:sp>
        <p:nvSpPr>
          <p:cNvPr id="57" name="TextBox 56">
            <a:extLst>
              <a:ext uri="{FF2B5EF4-FFF2-40B4-BE49-F238E27FC236}">
                <a16:creationId xmlns:a16="http://schemas.microsoft.com/office/drawing/2014/main" id="{8AF2C2D8-47AB-4E60-AAE1-FD2FBA17A9BD}"/>
              </a:ext>
            </a:extLst>
          </p:cNvPr>
          <p:cNvSpPr txBox="1"/>
          <p:nvPr/>
        </p:nvSpPr>
        <p:spPr>
          <a:xfrm>
            <a:off x="4505327" y="4240628"/>
            <a:ext cx="736707" cy="332976"/>
          </a:xfrm>
          <a:prstGeom prst="rect">
            <a:avLst/>
          </a:prstGeom>
          <a:noFill/>
        </p:spPr>
        <p:txBody>
          <a:bodyPr wrap="none" rtlCol="0">
            <a:spAutoFit/>
          </a:bodyPr>
          <a:lstStyle/>
          <a:p>
            <a:pPr algn="l"/>
            <a:r>
              <a:rPr lang="en-US" altLang="ko-KR" sz="1708">
                <a:latin typeface="Consolas" panose="020B0609020204030204" pitchFamily="49" charset="0"/>
              </a:rPr>
              <a:t>33.3%</a:t>
            </a:r>
            <a:endParaRPr lang="ko-KR" altLang="en-US" sz="1708">
              <a:latin typeface="Consolas" panose="020B0609020204030204" pitchFamily="49" charset="0"/>
            </a:endParaRPr>
          </a:p>
        </p:txBody>
      </p:sp>
      <p:sp>
        <p:nvSpPr>
          <p:cNvPr id="58" name="TextBox 57">
            <a:extLst>
              <a:ext uri="{FF2B5EF4-FFF2-40B4-BE49-F238E27FC236}">
                <a16:creationId xmlns:a16="http://schemas.microsoft.com/office/drawing/2014/main" id="{059A12C8-E1FF-422A-BA77-DC4FD39D8B04}"/>
              </a:ext>
            </a:extLst>
          </p:cNvPr>
          <p:cNvSpPr txBox="1"/>
          <p:nvPr/>
        </p:nvSpPr>
        <p:spPr>
          <a:xfrm>
            <a:off x="4517957" y="4915274"/>
            <a:ext cx="736707" cy="332976"/>
          </a:xfrm>
          <a:prstGeom prst="rect">
            <a:avLst/>
          </a:prstGeom>
          <a:noFill/>
        </p:spPr>
        <p:txBody>
          <a:bodyPr wrap="none" rtlCol="0">
            <a:spAutoFit/>
          </a:bodyPr>
          <a:lstStyle/>
          <a:p>
            <a:pPr algn="l"/>
            <a:r>
              <a:rPr lang="en-US" altLang="ko-KR" sz="1708">
                <a:latin typeface="Consolas" panose="020B0609020204030204" pitchFamily="49" charset="0"/>
              </a:rPr>
              <a:t>29.2%</a:t>
            </a:r>
            <a:endParaRPr lang="ko-KR" altLang="en-US" sz="1708">
              <a:latin typeface="Consolas" panose="020B0609020204030204" pitchFamily="49" charset="0"/>
            </a:endParaRPr>
          </a:p>
        </p:txBody>
      </p:sp>
      <p:sp>
        <p:nvSpPr>
          <p:cNvPr id="60" name="TextBox 59">
            <a:extLst>
              <a:ext uri="{FF2B5EF4-FFF2-40B4-BE49-F238E27FC236}">
                <a16:creationId xmlns:a16="http://schemas.microsoft.com/office/drawing/2014/main" id="{D306673D-A9DB-4838-83B1-0D0D12D69B4C}"/>
              </a:ext>
            </a:extLst>
          </p:cNvPr>
          <p:cNvSpPr txBox="1"/>
          <p:nvPr/>
        </p:nvSpPr>
        <p:spPr>
          <a:xfrm>
            <a:off x="8679460" y="3399739"/>
            <a:ext cx="736707" cy="332976"/>
          </a:xfrm>
          <a:prstGeom prst="rect">
            <a:avLst/>
          </a:prstGeom>
          <a:noFill/>
        </p:spPr>
        <p:txBody>
          <a:bodyPr wrap="none" rtlCol="0">
            <a:spAutoFit/>
          </a:bodyPr>
          <a:lstStyle/>
          <a:p>
            <a:pPr algn="l"/>
            <a:r>
              <a:rPr lang="en-US" altLang="ko-KR" sz="1708">
                <a:latin typeface="Consolas" panose="020B0609020204030204" pitchFamily="49" charset="0"/>
              </a:rPr>
              <a:t>62.5%</a:t>
            </a:r>
            <a:endParaRPr lang="ko-KR" altLang="en-US" sz="1708">
              <a:latin typeface="Consolas" panose="020B0609020204030204" pitchFamily="49" charset="0"/>
            </a:endParaRPr>
          </a:p>
        </p:txBody>
      </p:sp>
      <p:sp>
        <p:nvSpPr>
          <p:cNvPr id="67" name="TextBox 66">
            <a:extLst>
              <a:ext uri="{FF2B5EF4-FFF2-40B4-BE49-F238E27FC236}">
                <a16:creationId xmlns:a16="http://schemas.microsoft.com/office/drawing/2014/main" id="{59B129E0-3996-4276-BBBE-CAA8CAFA4FF0}"/>
              </a:ext>
            </a:extLst>
          </p:cNvPr>
          <p:cNvSpPr txBox="1"/>
          <p:nvPr/>
        </p:nvSpPr>
        <p:spPr>
          <a:xfrm>
            <a:off x="8704552" y="4236684"/>
            <a:ext cx="736707" cy="332976"/>
          </a:xfrm>
          <a:prstGeom prst="rect">
            <a:avLst/>
          </a:prstGeom>
          <a:noFill/>
        </p:spPr>
        <p:txBody>
          <a:bodyPr wrap="none" rtlCol="0">
            <a:spAutoFit/>
          </a:bodyPr>
          <a:lstStyle/>
          <a:p>
            <a:pPr algn="l"/>
            <a:r>
              <a:rPr lang="en-US" altLang="ko-KR" sz="1708">
                <a:latin typeface="Consolas" panose="020B0609020204030204" pitchFamily="49" charset="0"/>
              </a:rPr>
              <a:t>25.0%</a:t>
            </a:r>
            <a:endParaRPr lang="ko-KR" altLang="en-US" sz="1708">
              <a:latin typeface="Consolas" panose="020B0609020204030204" pitchFamily="49" charset="0"/>
            </a:endParaRPr>
          </a:p>
        </p:txBody>
      </p:sp>
      <p:sp>
        <p:nvSpPr>
          <p:cNvPr id="70" name="TextBox 69">
            <a:extLst>
              <a:ext uri="{FF2B5EF4-FFF2-40B4-BE49-F238E27FC236}">
                <a16:creationId xmlns:a16="http://schemas.microsoft.com/office/drawing/2014/main" id="{F9A5DDEC-DC59-41E8-97B8-31223EE37B01}"/>
              </a:ext>
            </a:extLst>
          </p:cNvPr>
          <p:cNvSpPr txBox="1"/>
          <p:nvPr/>
        </p:nvSpPr>
        <p:spPr>
          <a:xfrm>
            <a:off x="8718858" y="4935541"/>
            <a:ext cx="736707" cy="332976"/>
          </a:xfrm>
          <a:prstGeom prst="rect">
            <a:avLst/>
          </a:prstGeom>
          <a:noFill/>
        </p:spPr>
        <p:txBody>
          <a:bodyPr wrap="none" rtlCol="0">
            <a:spAutoFit/>
          </a:bodyPr>
          <a:lstStyle/>
          <a:p>
            <a:pPr algn="l"/>
            <a:r>
              <a:rPr lang="en-US" altLang="ko-KR" sz="1708">
                <a:latin typeface="Consolas" panose="020B0609020204030204" pitchFamily="49" charset="0"/>
              </a:rPr>
              <a:t>12.5%</a:t>
            </a:r>
            <a:endParaRPr lang="ko-KR" altLang="en-US" sz="1708">
              <a:latin typeface="Consolas" panose="020B0609020204030204" pitchFamily="49" charset="0"/>
            </a:endParaRPr>
          </a:p>
        </p:txBody>
      </p:sp>
      <p:sp>
        <p:nvSpPr>
          <p:cNvPr id="73" name="TextBox 72">
            <a:extLst>
              <a:ext uri="{FF2B5EF4-FFF2-40B4-BE49-F238E27FC236}">
                <a16:creationId xmlns:a16="http://schemas.microsoft.com/office/drawing/2014/main" id="{2076CE4E-9B3C-442F-81EE-187BD1C1F399}"/>
              </a:ext>
            </a:extLst>
          </p:cNvPr>
          <p:cNvSpPr txBox="1"/>
          <p:nvPr/>
        </p:nvSpPr>
        <p:spPr>
          <a:xfrm>
            <a:off x="381808" y="3427075"/>
            <a:ext cx="623991" cy="332976"/>
          </a:xfrm>
          <a:prstGeom prst="rect">
            <a:avLst/>
          </a:prstGeom>
          <a:noFill/>
        </p:spPr>
        <p:txBody>
          <a:bodyPr wrap="none" rtlCol="0">
            <a:spAutoFit/>
          </a:bodyPr>
          <a:lstStyle/>
          <a:p>
            <a:pPr algn="l"/>
            <a:r>
              <a:rPr lang="en-US" altLang="ko-KR" sz="1708">
                <a:latin typeface="Consolas" panose="020B0609020204030204" pitchFamily="49" charset="0"/>
              </a:rPr>
              <a:t>2.20</a:t>
            </a:r>
            <a:endParaRPr lang="ko-KR" altLang="en-US" sz="1708">
              <a:latin typeface="Consolas" panose="020B0609020204030204" pitchFamily="49" charset="0"/>
            </a:endParaRPr>
          </a:p>
        </p:txBody>
      </p:sp>
      <p:sp>
        <p:nvSpPr>
          <p:cNvPr id="76" name="TextBox 75">
            <a:extLst>
              <a:ext uri="{FF2B5EF4-FFF2-40B4-BE49-F238E27FC236}">
                <a16:creationId xmlns:a16="http://schemas.microsoft.com/office/drawing/2014/main" id="{958EFBB9-38B0-4AAD-B708-6A0B0B0D8308}"/>
              </a:ext>
            </a:extLst>
          </p:cNvPr>
          <p:cNvSpPr txBox="1"/>
          <p:nvPr/>
        </p:nvSpPr>
        <p:spPr>
          <a:xfrm>
            <a:off x="358058" y="4230098"/>
            <a:ext cx="623991" cy="332976"/>
          </a:xfrm>
          <a:prstGeom prst="rect">
            <a:avLst/>
          </a:prstGeom>
          <a:noFill/>
        </p:spPr>
        <p:txBody>
          <a:bodyPr wrap="none" rtlCol="0">
            <a:spAutoFit/>
          </a:bodyPr>
          <a:lstStyle/>
          <a:p>
            <a:pPr algn="l"/>
            <a:r>
              <a:rPr lang="en-US" altLang="ko-KR" sz="1708">
                <a:latin typeface="Consolas" panose="020B0609020204030204" pitchFamily="49" charset="0"/>
              </a:rPr>
              <a:t>1.39</a:t>
            </a:r>
            <a:endParaRPr lang="ko-KR" altLang="en-US" sz="1708">
              <a:latin typeface="Consolas" panose="020B0609020204030204" pitchFamily="49" charset="0"/>
            </a:endParaRPr>
          </a:p>
        </p:txBody>
      </p:sp>
      <p:sp>
        <p:nvSpPr>
          <p:cNvPr id="78" name="TextBox 77">
            <a:extLst>
              <a:ext uri="{FF2B5EF4-FFF2-40B4-BE49-F238E27FC236}">
                <a16:creationId xmlns:a16="http://schemas.microsoft.com/office/drawing/2014/main" id="{6EE1C782-2249-4D5B-860C-7F3D72E9079F}"/>
              </a:ext>
            </a:extLst>
          </p:cNvPr>
          <p:cNvSpPr txBox="1"/>
          <p:nvPr/>
        </p:nvSpPr>
        <p:spPr>
          <a:xfrm>
            <a:off x="355900" y="5042676"/>
            <a:ext cx="623991" cy="332976"/>
          </a:xfrm>
          <a:prstGeom prst="rect">
            <a:avLst/>
          </a:prstGeom>
          <a:noFill/>
        </p:spPr>
        <p:txBody>
          <a:bodyPr wrap="none" rtlCol="0">
            <a:spAutoFit/>
          </a:bodyPr>
          <a:lstStyle/>
          <a:p>
            <a:pPr algn="l"/>
            <a:r>
              <a:rPr lang="en-US" altLang="ko-KR" sz="1708">
                <a:latin typeface="Consolas" panose="020B0609020204030204" pitchFamily="49" charset="0"/>
              </a:rPr>
              <a:t>0.85</a:t>
            </a:r>
            <a:endParaRPr lang="ko-KR" altLang="en-US" sz="1708">
              <a:latin typeface="Consolas" panose="020B0609020204030204" pitchFamily="49" charset="0"/>
            </a:endParaRPr>
          </a:p>
        </p:txBody>
      </p:sp>
      <p:sp>
        <p:nvSpPr>
          <p:cNvPr id="3" name="TextBox 2">
            <a:extLst>
              <a:ext uri="{FF2B5EF4-FFF2-40B4-BE49-F238E27FC236}">
                <a16:creationId xmlns:a16="http://schemas.microsoft.com/office/drawing/2014/main" id="{A16F4DAE-4132-4D37-A5C9-5A6FD93891AF}"/>
              </a:ext>
            </a:extLst>
          </p:cNvPr>
          <p:cNvSpPr txBox="1"/>
          <p:nvPr/>
        </p:nvSpPr>
        <p:spPr>
          <a:xfrm>
            <a:off x="4479296" y="3614133"/>
            <a:ext cx="1550424" cy="355162"/>
          </a:xfrm>
          <a:prstGeom prst="rect">
            <a:avLst/>
          </a:prstGeom>
          <a:noFill/>
        </p:spPr>
        <p:txBody>
          <a:bodyPr wrap="none" rtlCol="0">
            <a:spAutoFit/>
          </a:bodyPr>
          <a:lstStyle/>
          <a:p>
            <a:pPr algn="l"/>
            <a:r>
              <a:rPr lang="ko-KR" altLang="en-US" sz="1708" b="1">
                <a:latin typeface="+mj-ea"/>
                <a:ea typeface="+mj-ea"/>
              </a:rPr>
              <a:t>자동차 </a:t>
            </a:r>
            <a:r>
              <a:rPr lang="en-US" altLang="ko-KR" sz="1708" b="1">
                <a:latin typeface="+mj-ea"/>
                <a:ea typeface="+mj-ea"/>
              </a:rPr>
              <a:t>49.5%</a:t>
            </a:r>
            <a:endParaRPr lang="ko-KR" altLang="en-US" sz="1708" b="1">
              <a:latin typeface="+mj-ea"/>
              <a:ea typeface="+mj-ea"/>
            </a:endParaRPr>
          </a:p>
        </p:txBody>
      </p:sp>
      <p:sp>
        <p:nvSpPr>
          <p:cNvPr id="5" name="TextBox 4">
            <a:extLst>
              <a:ext uri="{FF2B5EF4-FFF2-40B4-BE49-F238E27FC236}">
                <a16:creationId xmlns:a16="http://schemas.microsoft.com/office/drawing/2014/main" id="{C32D8736-C314-463E-B6BE-9EDFCFFE1AE3}"/>
              </a:ext>
            </a:extLst>
          </p:cNvPr>
          <p:cNvSpPr txBox="1"/>
          <p:nvPr/>
        </p:nvSpPr>
        <p:spPr>
          <a:xfrm>
            <a:off x="4458192" y="4478581"/>
            <a:ext cx="1550424" cy="355162"/>
          </a:xfrm>
          <a:prstGeom prst="rect">
            <a:avLst/>
          </a:prstGeom>
          <a:noFill/>
        </p:spPr>
        <p:txBody>
          <a:bodyPr wrap="none" rtlCol="0">
            <a:spAutoFit/>
          </a:bodyPr>
          <a:lstStyle/>
          <a:p>
            <a:pPr algn="l"/>
            <a:r>
              <a:rPr lang="ko-KR" altLang="en-US" sz="1708" b="1">
                <a:latin typeface="+mj-ea"/>
                <a:ea typeface="+mj-ea"/>
              </a:rPr>
              <a:t>비행기 </a:t>
            </a:r>
            <a:r>
              <a:rPr lang="en-US" altLang="ko-KR" sz="1708" b="1">
                <a:latin typeface="+mj-ea"/>
                <a:ea typeface="+mj-ea"/>
              </a:rPr>
              <a:t>31.3%</a:t>
            </a:r>
            <a:endParaRPr lang="ko-KR" altLang="en-US" sz="1708" b="1">
              <a:latin typeface="+mj-ea"/>
              <a:ea typeface="+mj-ea"/>
            </a:endParaRPr>
          </a:p>
        </p:txBody>
      </p:sp>
      <p:sp>
        <p:nvSpPr>
          <p:cNvPr id="7" name="TextBox 6">
            <a:extLst>
              <a:ext uri="{FF2B5EF4-FFF2-40B4-BE49-F238E27FC236}">
                <a16:creationId xmlns:a16="http://schemas.microsoft.com/office/drawing/2014/main" id="{B2567AEF-6112-4404-8384-CF960FB85E06}"/>
              </a:ext>
            </a:extLst>
          </p:cNvPr>
          <p:cNvSpPr txBox="1"/>
          <p:nvPr/>
        </p:nvSpPr>
        <p:spPr>
          <a:xfrm>
            <a:off x="4503650" y="5254152"/>
            <a:ext cx="1330814" cy="355162"/>
          </a:xfrm>
          <a:prstGeom prst="rect">
            <a:avLst/>
          </a:prstGeom>
          <a:noFill/>
        </p:spPr>
        <p:txBody>
          <a:bodyPr wrap="none" rtlCol="0">
            <a:spAutoFit/>
          </a:bodyPr>
          <a:lstStyle/>
          <a:p>
            <a:pPr algn="l"/>
            <a:r>
              <a:rPr lang="ko-KR" altLang="en-US" sz="1708" b="1">
                <a:latin typeface="+mj-ea"/>
                <a:ea typeface="+mj-ea"/>
              </a:rPr>
              <a:t>로켓 </a:t>
            </a:r>
            <a:r>
              <a:rPr lang="en-US" altLang="ko-KR" sz="1708" b="1">
                <a:latin typeface="+mj-ea"/>
                <a:ea typeface="+mj-ea"/>
              </a:rPr>
              <a:t>19.2%</a:t>
            </a:r>
            <a:endParaRPr lang="ko-KR" altLang="en-US" sz="1708" b="1">
              <a:latin typeface="+mj-ea"/>
              <a:ea typeface="+mj-ea"/>
            </a:endParaRPr>
          </a:p>
        </p:txBody>
      </p:sp>
      <p:sp>
        <p:nvSpPr>
          <p:cNvPr id="12" name="TextBox 11">
            <a:extLst>
              <a:ext uri="{FF2B5EF4-FFF2-40B4-BE49-F238E27FC236}">
                <a16:creationId xmlns:a16="http://schemas.microsoft.com/office/drawing/2014/main" id="{64AE5D01-99D9-405E-9F9B-BAF7BCB34950}"/>
              </a:ext>
            </a:extLst>
          </p:cNvPr>
          <p:cNvSpPr txBox="1"/>
          <p:nvPr/>
        </p:nvSpPr>
        <p:spPr>
          <a:xfrm>
            <a:off x="8342995" y="3687991"/>
            <a:ext cx="1366080" cy="355162"/>
          </a:xfrm>
          <a:prstGeom prst="rect">
            <a:avLst/>
          </a:prstGeom>
          <a:noFill/>
        </p:spPr>
        <p:txBody>
          <a:bodyPr wrap="none" rtlCol="0">
            <a:spAutoFit/>
          </a:bodyPr>
          <a:lstStyle/>
          <a:p>
            <a:pPr algn="l"/>
            <a:r>
              <a:rPr lang="ko-KR" altLang="en-US" sz="1708" b="1">
                <a:latin typeface="+mj-ea"/>
                <a:ea typeface="+mj-ea"/>
              </a:rPr>
              <a:t>자동차 </a:t>
            </a:r>
            <a:r>
              <a:rPr lang="en-US" altLang="ko-KR" sz="1708" b="1">
                <a:latin typeface="+mj-ea"/>
                <a:ea typeface="+mj-ea"/>
              </a:rPr>
              <a:t>74%</a:t>
            </a:r>
            <a:endParaRPr lang="ko-KR" altLang="en-US" sz="1708" b="1">
              <a:latin typeface="+mj-ea"/>
              <a:ea typeface="+mj-ea"/>
            </a:endParaRPr>
          </a:p>
        </p:txBody>
      </p:sp>
      <p:sp>
        <p:nvSpPr>
          <p:cNvPr id="13" name="TextBox 12">
            <a:extLst>
              <a:ext uri="{FF2B5EF4-FFF2-40B4-BE49-F238E27FC236}">
                <a16:creationId xmlns:a16="http://schemas.microsoft.com/office/drawing/2014/main" id="{AD1A2844-058B-4439-BE4C-D622C0CD4AF3}"/>
              </a:ext>
            </a:extLst>
          </p:cNvPr>
          <p:cNvSpPr txBox="1"/>
          <p:nvPr/>
        </p:nvSpPr>
        <p:spPr>
          <a:xfrm>
            <a:off x="8336727" y="4510859"/>
            <a:ext cx="1366080" cy="355162"/>
          </a:xfrm>
          <a:prstGeom prst="rect">
            <a:avLst/>
          </a:prstGeom>
          <a:noFill/>
        </p:spPr>
        <p:txBody>
          <a:bodyPr wrap="none" rtlCol="0">
            <a:spAutoFit/>
          </a:bodyPr>
          <a:lstStyle/>
          <a:p>
            <a:pPr algn="l"/>
            <a:r>
              <a:rPr lang="ko-KR" altLang="en-US" sz="1708" b="1">
                <a:latin typeface="+mj-ea"/>
                <a:ea typeface="+mj-ea"/>
              </a:rPr>
              <a:t>비행기 </a:t>
            </a:r>
            <a:r>
              <a:rPr lang="en-US" altLang="ko-KR" sz="1708" b="1">
                <a:latin typeface="+mj-ea"/>
                <a:ea typeface="+mj-ea"/>
              </a:rPr>
              <a:t>18%</a:t>
            </a:r>
            <a:endParaRPr lang="ko-KR" altLang="en-US" sz="1708" b="1">
              <a:latin typeface="+mj-ea"/>
              <a:ea typeface="+mj-ea"/>
            </a:endParaRPr>
          </a:p>
        </p:txBody>
      </p:sp>
      <p:sp>
        <p:nvSpPr>
          <p:cNvPr id="14" name="TextBox 13">
            <a:extLst>
              <a:ext uri="{FF2B5EF4-FFF2-40B4-BE49-F238E27FC236}">
                <a16:creationId xmlns:a16="http://schemas.microsoft.com/office/drawing/2014/main" id="{866EB349-0299-4802-BF77-83890CA030C5}"/>
              </a:ext>
            </a:extLst>
          </p:cNvPr>
          <p:cNvSpPr txBox="1"/>
          <p:nvPr/>
        </p:nvSpPr>
        <p:spPr>
          <a:xfrm>
            <a:off x="8611057" y="5293623"/>
            <a:ext cx="1019831" cy="355162"/>
          </a:xfrm>
          <a:prstGeom prst="rect">
            <a:avLst/>
          </a:prstGeom>
          <a:noFill/>
        </p:spPr>
        <p:txBody>
          <a:bodyPr wrap="none" rtlCol="0">
            <a:spAutoFit/>
          </a:bodyPr>
          <a:lstStyle/>
          <a:p>
            <a:pPr algn="l"/>
            <a:r>
              <a:rPr lang="ko-KR" altLang="en-US" sz="1708" b="1">
                <a:latin typeface="+mj-ea"/>
                <a:ea typeface="+mj-ea"/>
              </a:rPr>
              <a:t>로켓 </a:t>
            </a:r>
            <a:r>
              <a:rPr lang="en-US" altLang="ko-KR" sz="1708" b="1">
                <a:latin typeface="+mj-ea"/>
                <a:ea typeface="+mj-ea"/>
              </a:rPr>
              <a:t>8%</a:t>
            </a:r>
            <a:endParaRPr lang="ko-KR" altLang="en-US" sz="1708" b="1">
              <a:latin typeface="+mj-ea"/>
              <a:ea typeface="+mj-ea"/>
            </a:endParaRPr>
          </a:p>
        </p:txBody>
      </p:sp>
      <p:sp>
        <p:nvSpPr>
          <p:cNvPr id="9" name="텍스트 개체 틀 8">
            <a:extLst>
              <a:ext uri="{FF2B5EF4-FFF2-40B4-BE49-F238E27FC236}">
                <a16:creationId xmlns:a16="http://schemas.microsoft.com/office/drawing/2014/main" id="{3F04596F-1BDF-4DD5-BA39-D53DA3964445}"/>
              </a:ext>
            </a:extLst>
          </p:cNvPr>
          <p:cNvSpPr>
            <a:spLocks noGrp="1"/>
          </p:cNvSpPr>
          <p:nvPr>
            <p:ph type="body" sz="quarter" idx="19"/>
          </p:nvPr>
        </p:nvSpPr>
        <p:spPr/>
        <p:txBody>
          <a:bodyPr/>
          <a:lstStyle/>
          <a:p>
            <a:r>
              <a:rPr lang="ko-KR" altLang="en-US"/>
              <a:t>다중 분류 신경망</a:t>
            </a:r>
          </a:p>
        </p:txBody>
      </p:sp>
      <p:sp>
        <p:nvSpPr>
          <p:cNvPr id="11" name="텍스트 개체 틀 6">
            <a:extLst>
              <a:ext uri="{FF2B5EF4-FFF2-40B4-BE49-F238E27FC236}">
                <a16:creationId xmlns:a16="http://schemas.microsoft.com/office/drawing/2014/main" id="{7926CDD2-ECC4-4806-8AC1-6BE39A1647E4}"/>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15" name="TextBox 14">
            <a:extLst>
              <a:ext uri="{FF2B5EF4-FFF2-40B4-BE49-F238E27FC236}">
                <a16:creationId xmlns:a16="http://schemas.microsoft.com/office/drawing/2014/main" id="{C6277CE2-82BD-4997-9AC4-FA800E14C720}"/>
              </a:ext>
            </a:extLst>
          </p:cNvPr>
          <p:cNvSpPr txBox="1"/>
          <p:nvPr/>
        </p:nvSpPr>
        <p:spPr>
          <a:xfrm>
            <a:off x="537289" y="1076029"/>
            <a:ext cx="5511445" cy="384401"/>
          </a:xfrm>
          <a:prstGeom prst="rect">
            <a:avLst/>
          </a:prstGeom>
          <a:noFill/>
        </p:spPr>
        <p:txBody>
          <a:bodyPr wrap="none" rtlCol="0">
            <a:spAutoFit/>
          </a:bodyPr>
          <a:lstStyle/>
          <a:p>
            <a:pPr algn="l"/>
            <a:r>
              <a:rPr lang="ko-KR" altLang="en-US" sz="1898" b="1">
                <a:latin typeface="+mj-ea"/>
                <a:ea typeface="+mj-ea"/>
              </a:rPr>
              <a:t>활성화 출력의 합이 </a:t>
            </a:r>
            <a:r>
              <a:rPr lang="en-US" altLang="ko-KR" sz="1898" b="1">
                <a:latin typeface="+mj-ea"/>
                <a:ea typeface="+mj-ea"/>
              </a:rPr>
              <a:t>1</a:t>
            </a:r>
            <a:r>
              <a:rPr lang="ko-KR" altLang="en-US" sz="1898" b="1">
                <a:latin typeface="+mj-ea"/>
                <a:ea typeface="+mj-ea"/>
              </a:rPr>
              <a:t>이 아니면 비교하기 어렵다</a:t>
            </a:r>
            <a:r>
              <a:rPr lang="en-US" altLang="ko-KR" sz="1898" b="1">
                <a:latin typeface="+mj-ea"/>
                <a:ea typeface="+mj-ea"/>
              </a:rPr>
              <a:t>.</a:t>
            </a:r>
            <a:endParaRPr lang="ko-KR" altLang="en-US" sz="1898" b="1">
              <a:latin typeface="+mj-ea"/>
              <a:ea typeface="+mj-ea"/>
            </a:endParaRPr>
          </a:p>
        </p:txBody>
      </p:sp>
      <p:sp>
        <p:nvSpPr>
          <p:cNvPr id="16" name="TextBox 15">
            <a:extLst>
              <a:ext uri="{FF2B5EF4-FFF2-40B4-BE49-F238E27FC236}">
                <a16:creationId xmlns:a16="http://schemas.microsoft.com/office/drawing/2014/main" id="{B4ACFD3D-F65A-4EE7-B6E5-ACFA1B8138AE}"/>
              </a:ext>
            </a:extLst>
          </p:cNvPr>
          <p:cNvSpPr txBox="1"/>
          <p:nvPr/>
        </p:nvSpPr>
        <p:spPr>
          <a:xfrm>
            <a:off x="524463" y="1851988"/>
            <a:ext cx="5864106" cy="384401"/>
          </a:xfrm>
          <a:prstGeom prst="rect">
            <a:avLst/>
          </a:prstGeom>
          <a:noFill/>
        </p:spPr>
        <p:txBody>
          <a:bodyPr wrap="none" rtlCol="0">
            <a:spAutoFit/>
          </a:bodyPr>
          <a:lstStyle/>
          <a:p>
            <a:pPr algn="l"/>
            <a:r>
              <a:rPr lang="ko-KR" altLang="en-US" sz="1898" b="1">
                <a:latin typeface="+mj-ea"/>
                <a:ea typeface="+mj-ea"/>
              </a:rPr>
              <a:t>소프트맥스 함수를 적용해 출력 강도를 정규화 한다</a:t>
            </a:r>
            <a:r>
              <a:rPr lang="en-US" altLang="ko-KR" sz="1898" b="1">
                <a:latin typeface="+mj-ea"/>
                <a:ea typeface="+mj-ea"/>
              </a:rPr>
              <a:t>.</a:t>
            </a:r>
            <a:endParaRPr lang="ko-KR" altLang="en-US" sz="1898" b="1">
              <a:latin typeface="+mj-ea"/>
              <a:ea typeface="+mj-ea"/>
            </a:endParaRPr>
          </a:p>
        </p:txBody>
      </p:sp>
    </p:spTree>
    <p:extLst>
      <p:ext uri="{BB962C8B-B14F-4D97-AF65-F5344CB8AC3E}">
        <p14:creationId xmlns:p14="http://schemas.microsoft.com/office/powerpoint/2010/main" val="1801729401"/>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타원 58">
            <a:extLst>
              <a:ext uri="{FF2B5EF4-FFF2-40B4-BE49-F238E27FC236}">
                <a16:creationId xmlns:a16="http://schemas.microsoft.com/office/drawing/2014/main" id="{69C0C719-14D7-441D-98A0-072B223400B6}"/>
              </a:ext>
            </a:extLst>
          </p:cNvPr>
          <p:cNvSpPr/>
          <p:nvPr/>
        </p:nvSpPr>
        <p:spPr>
          <a:xfrm>
            <a:off x="2013373" y="3408151"/>
            <a:ext cx="556599" cy="55659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5" name="타원 64">
            <a:extLst>
              <a:ext uri="{FF2B5EF4-FFF2-40B4-BE49-F238E27FC236}">
                <a16:creationId xmlns:a16="http://schemas.microsoft.com/office/drawing/2014/main" id="{5D3C915F-55D1-43D7-992F-6C2399DC9A59}"/>
              </a:ext>
            </a:extLst>
          </p:cNvPr>
          <p:cNvSpPr/>
          <p:nvPr/>
        </p:nvSpPr>
        <p:spPr>
          <a:xfrm>
            <a:off x="2013373" y="4197840"/>
            <a:ext cx="556599" cy="55659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2" name="타원 71">
            <a:extLst>
              <a:ext uri="{FF2B5EF4-FFF2-40B4-BE49-F238E27FC236}">
                <a16:creationId xmlns:a16="http://schemas.microsoft.com/office/drawing/2014/main" id="{1249D958-C9C0-4C22-B010-E54D7390607A}"/>
              </a:ext>
            </a:extLst>
          </p:cNvPr>
          <p:cNvSpPr/>
          <p:nvPr/>
        </p:nvSpPr>
        <p:spPr>
          <a:xfrm>
            <a:off x="2013373" y="4987531"/>
            <a:ext cx="556599" cy="55659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pic>
        <p:nvPicPr>
          <p:cNvPr id="64514" name="Picture 2" descr="CARVATAR">
            <a:extLst>
              <a:ext uri="{FF2B5EF4-FFF2-40B4-BE49-F238E27FC236}">
                <a16:creationId xmlns:a16="http://schemas.microsoft.com/office/drawing/2014/main" id="{3FAC6310-87E9-4CBE-AD34-6C0F431C694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3201" y="4236185"/>
            <a:ext cx="1173759" cy="588731"/>
          </a:xfrm>
          <a:prstGeom prst="rect">
            <a:avLst/>
          </a:prstGeom>
          <a:noFill/>
          <a:extLst>
            <a:ext uri="{909E8E84-426E-40DD-AFC4-6F175D3DCCD1}">
              <a14:hiddenFill xmlns:a14="http://schemas.microsoft.com/office/drawing/2010/main">
                <a:solidFill>
                  <a:srgbClr val="FFFFFF"/>
                </a:solidFill>
              </a14:hiddenFill>
            </a:ext>
          </a:extLst>
        </p:spPr>
      </p:pic>
      <p:cxnSp>
        <p:nvCxnSpPr>
          <p:cNvPr id="82" name="직선 화살표 연결선 81">
            <a:extLst>
              <a:ext uri="{FF2B5EF4-FFF2-40B4-BE49-F238E27FC236}">
                <a16:creationId xmlns:a16="http://schemas.microsoft.com/office/drawing/2014/main" id="{54BFBC76-89BB-4C20-8265-CB4FEF29CD93}"/>
              </a:ext>
            </a:extLst>
          </p:cNvPr>
          <p:cNvCxnSpPr>
            <a:cxnSpLocks/>
            <a:stCxn id="59" idx="6"/>
          </p:cNvCxnSpPr>
          <p:nvPr/>
        </p:nvCxnSpPr>
        <p:spPr>
          <a:xfrm>
            <a:off x="2569972" y="3686450"/>
            <a:ext cx="876664"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6" name="직선 화살표 연결선 85">
            <a:extLst>
              <a:ext uri="{FF2B5EF4-FFF2-40B4-BE49-F238E27FC236}">
                <a16:creationId xmlns:a16="http://schemas.microsoft.com/office/drawing/2014/main" id="{A558FEF1-A108-47FE-975D-E31855BBD972}"/>
              </a:ext>
            </a:extLst>
          </p:cNvPr>
          <p:cNvCxnSpPr>
            <a:cxnSpLocks/>
          </p:cNvCxnSpPr>
          <p:nvPr/>
        </p:nvCxnSpPr>
        <p:spPr>
          <a:xfrm>
            <a:off x="2569972" y="4480254"/>
            <a:ext cx="876664"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7" name="직선 화살표 연결선 86">
            <a:extLst>
              <a:ext uri="{FF2B5EF4-FFF2-40B4-BE49-F238E27FC236}">
                <a16:creationId xmlns:a16="http://schemas.microsoft.com/office/drawing/2014/main" id="{3951605C-47F6-4BFD-8EF9-9685AE8468CF}"/>
              </a:ext>
            </a:extLst>
          </p:cNvPr>
          <p:cNvCxnSpPr>
            <a:cxnSpLocks/>
          </p:cNvCxnSpPr>
          <p:nvPr/>
        </p:nvCxnSpPr>
        <p:spPr>
          <a:xfrm>
            <a:off x="2569972" y="5268246"/>
            <a:ext cx="876664"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7" name="TextBox 116">
            <a:extLst>
              <a:ext uri="{FF2B5EF4-FFF2-40B4-BE49-F238E27FC236}">
                <a16:creationId xmlns:a16="http://schemas.microsoft.com/office/drawing/2014/main" id="{80FBD208-39E0-4827-8CB7-396BC7D9B7C2}"/>
              </a:ext>
            </a:extLst>
          </p:cNvPr>
          <p:cNvSpPr txBox="1"/>
          <p:nvPr/>
        </p:nvSpPr>
        <p:spPr>
          <a:xfrm>
            <a:off x="471115" y="1138295"/>
            <a:ext cx="6176691" cy="400110"/>
          </a:xfrm>
          <a:prstGeom prst="rect">
            <a:avLst/>
          </a:prstGeom>
          <a:noFill/>
        </p:spPr>
        <p:txBody>
          <a:bodyPr wrap="none" rtlCol="0">
            <a:spAutoFit/>
          </a:bodyPr>
          <a:lstStyle/>
          <a:p>
            <a:pPr algn="l"/>
            <a:r>
              <a:rPr lang="ko-KR" altLang="en-US" sz="2000" b="1">
                <a:latin typeface="+mj-ea"/>
                <a:ea typeface="+mj-ea"/>
              </a:rPr>
              <a:t>소프트맥스 함수를 적용해 출력 강도를 정규화 한다</a:t>
            </a:r>
            <a:r>
              <a:rPr lang="en-US" altLang="ko-KR" sz="2000" b="1">
                <a:latin typeface="+mj-ea"/>
                <a:ea typeface="+mj-ea"/>
              </a:rPr>
              <a:t>.</a:t>
            </a:r>
            <a:endParaRPr lang="ko-KR" altLang="en-US" sz="2000" b="1">
              <a:latin typeface="+mj-ea"/>
              <a:ea typeface="+mj-ea"/>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C866E7D-90A7-4277-906E-A5F2A7831301}"/>
                  </a:ext>
                </a:extLst>
              </p:cNvPr>
              <p:cNvSpPr txBox="1"/>
              <p:nvPr/>
            </p:nvSpPr>
            <p:spPr>
              <a:xfrm>
                <a:off x="1712640" y="1762254"/>
                <a:ext cx="1990930" cy="6777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277" i="1">
                              <a:latin typeface="Cambria Math" panose="02040503050406030204" pitchFamily="18" charset="0"/>
                            </a:rPr>
                          </m:ctrlPr>
                        </m:fPr>
                        <m:num>
                          <m:sSup>
                            <m:sSupPr>
                              <m:ctrlPr>
                                <a:rPr lang="en-US" altLang="ko-KR" sz="2277" i="1">
                                  <a:latin typeface="Cambria Math" panose="02040503050406030204" pitchFamily="18" charset="0"/>
                                </a:rPr>
                              </m:ctrlPr>
                            </m:sSupPr>
                            <m:e>
                              <m:r>
                                <m:rPr>
                                  <m:sty m:val="p"/>
                                </m:rPr>
                                <a:rPr lang="en-US" altLang="ko-KR" sz="2277" i="1">
                                  <a:latin typeface="Cambria Math" panose="02040503050406030204" pitchFamily="18" charset="0"/>
                                </a:rPr>
                                <m:t>e</m:t>
                              </m:r>
                            </m:e>
                            <m:sup>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z</m:t>
                                  </m:r>
                                </m:e>
                                <m:sub>
                                  <m:r>
                                    <m:rPr>
                                      <m:sty m:val="p"/>
                                    </m:rPr>
                                    <a:rPr lang="en-US" altLang="ko-KR" sz="2277" i="1">
                                      <a:latin typeface="Cambria Math" panose="02040503050406030204" pitchFamily="18" charset="0"/>
                                    </a:rPr>
                                    <m:t>i</m:t>
                                  </m:r>
                                </m:sub>
                              </m:sSub>
                            </m:sup>
                          </m:sSup>
                        </m:num>
                        <m:den>
                          <m:sSup>
                            <m:sSupPr>
                              <m:ctrlPr>
                                <a:rPr lang="en-US" altLang="ko-KR" sz="2277" i="1">
                                  <a:latin typeface="Cambria Math" panose="02040503050406030204" pitchFamily="18" charset="0"/>
                                </a:rPr>
                              </m:ctrlPr>
                            </m:sSupPr>
                            <m:e>
                              <m:r>
                                <m:rPr>
                                  <m:sty m:val="p"/>
                                </m:rPr>
                                <a:rPr lang="en-US" altLang="ko-KR" sz="2277" i="1">
                                  <a:latin typeface="Cambria Math" panose="02040503050406030204" pitchFamily="18" charset="0"/>
                                </a:rPr>
                                <m:t>e</m:t>
                              </m:r>
                            </m:e>
                            <m:sup>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z</m:t>
                                  </m:r>
                                </m:e>
                                <m:sub>
                                  <m:r>
                                    <a:rPr lang="en-US" altLang="ko-KR" sz="2277" i="1">
                                      <a:latin typeface="Cambria Math" panose="02040503050406030204" pitchFamily="18" charset="0"/>
                                    </a:rPr>
                                    <m:t>1</m:t>
                                  </m:r>
                                </m:sub>
                              </m:sSub>
                            </m:sup>
                          </m:sSup>
                          <m:r>
                            <a:rPr lang="en-US" altLang="ko-KR" sz="2277" i="1">
                              <a:latin typeface="Cambria Math" panose="02040503050406030204" pitchFamily="18" charset="0"/>
                            </a:rPr>
                            <m:t>+</m:t>
                          </m:r>
                          <m:sSup>
                            <m:sSupPr>
                              <m:ctrlPr>
                                <a:rPr lang="en-US" altLang="ko-KR" sz="2277" i="1">
                                  <a:latin typeface="Cambria Math" panose="02040503050406030204" pitchFamily="18" charset="0"/>
                                </a:rPr>
                              </m:ctrlPr>
                            </m:sSupPr>
                            <m:e>
                              <m:r>
                                <m:rPr>
                                  <m:sty m:val="p"/>
                                </m:rPr>
                                <a:rPr lang="en-US" altLang="ko-KR" sz="2277" i="1">
                                  <a:latin typeface="Cambria Math" panose="02040503050406030204" pitchFamily="18" charset="0"/>
                                </a:rPr>
                                <m:t>e</m:t>
                              </m:r>
                            </m:e>
                            <m:sup>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z</m:t>
                                  </m:r>
                                </m:e>
                                <m:sub>
                                  <m:r>
                                    <a:rPr lang="en-US" altLang="ko-KR" sz="2277" i="1">
                                      <a:latin typeface="Cambria Math" panose="02040503050406030204" pitchFamily="18" charset="0"/>
                                    </a:rPr>
                                    <m:t>2</m:t>
                                  </m:r>
                                </m:sub>
                              </m:sSub>
                            </m:sup>
                          </m:sSup>
                          <m:r>
                            <a:rPr lang="en-US" altLang="ko-KR" sz="2277" i="1">
                              <a:latin typeface="Cambria Math" panose="02040503050406030204" pitchFamily="18" charset="0"/>
                            </a:rPr>
                            <m:t>+</m:t>
                          </m:r>
                          <m:sSup>
                            <m:sSupPr>
                              <m:ctrlPr>
                                <a:rPr lang="en-US" altLang="ko-KR" sz="2277" i="1">
                                  <a:latin typeface="Cambria Math" panose="02040503050406030204" pitchFamily="18" charset="0"/>
                                </a:rPr>
                              </m:ctrlPr>
                            </m:sSupPr>
                            <m:e>
                              <m:r>
                                <m:rPr>
                                  <m:sty m:val="p"/>
                                </m:rPr>
                                <a:rPr lang="en-US" altLang="ko-KR" sz="2277" i="1">
                                  <a:latin typeface="Cambria Math" panose="02040503050406030204" pitchFamily="18" charset="0"/>
                                </a:rPr>
                                <m:t>e</m:t>
                              </m:r>
                            </m:e>
                            <m:sup>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z</m:t>
                                  </m:r>
                                </m:e>
                                <m:sub>
                                  <m:r>
                                    <a:rPr lang="en-US" altLang="ko-KR" sz="2277" i="1">
                                      <a:latin typeface="Cambria Math" panose="02040503050406030204" pitchFamily="18" charset="0"/>
                                    </a:rPr>
                                    <m:t>3</m:t>
                                  </m:r>
                                </m:sub>
                              </m:sSub>
                            </m:sup>
                          </m:sSup>
                        </m:den>
                      </m:f>
                    </m:oMath>
                  </m:oMathPara>
                </a14:m>
                <a:endParaRPr lang="ko-KR" altLang="en-US" sz="2277">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AC866E7D-90A7-4277-906E-A5F2A7831301}"/>
                  </a:ext>
                </a:extLst>
              </p:cNvPr>
              <p:cNvSpPr txBox="1">
                <a:spLocks noRot="1" noChangeAspect="1" noMove="1" noResize="1" noEditPoints="1" noAdjustHandles="1" noChangeArrowheads="1" noChangeShapeType="1" noTextEdit="1"/>
              </p:cNvSpPr>
              <p:nvPr/>
            </p:nvSpPr>
            <p:spPr>
              <a:xfrm>
                <a:off x="1712640" y="1762254"/>
                <a:ext cx="1990930" cy="677750"/>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036D137A-8A26-4A99-90B3-C0E4FF67FF49}"/>
                  </a:ext>
                </a:extLst>
              </p:cNvPr>
              <p:cNvSpPr txBox="1"/>
              <p:nvPr/>
            </p:nvSpPr>
            <p:spPr>
              <a:xfrm>
                <a:off x="3392682" y="3286443"/>
                <a:ext cx="1990813" cy="56592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1898" i="1">
                              <a:latin typeface="Cambria Math" panose="02040503050406030204" pitchFamily="18" charset="0"/>
                            </a:rPr>
                          </m:ctrlPr>
                        </m:fPr>
                        <m:num>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1</m:t>
                                  </m:r>
                                </m:sub>
                              </m:sSub>
                            </m:sup>
                          </m:sSup>
                        </m:num>
                        <m:den>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1</m:t>
                                  </m:r>
                                </m:sub>
                              </m:sSub>
                            </m:sup>
                          </m:sSup>
                          <m:r>
                            <a:rPr lang="en-US" altLang="ko-KR" sz="1898" i="1">
                              <a:latin typeface="Cambria Math" panose="02040503050406030204" pitchFamily="18" charset="0"/>
                            </a:rPr>
                            <m:t>+</m:t>
                          </m:r>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2</m:t>
                                  </m:r>
                                </m:sub>
                              </m:sSub>
                            </m:sup>
                          </m:sSup>
                          <m:r>
                            <a:rPr lang="en-US" altLang="ko-KR" sz="1898" i="1">
                              <a:latin typeface="Cambria Math" panose="02040503050406030204" pitchFamily="18" charset="0"/>
                            </a:rPr>
                            <m:t>+</m:t>
                          </m:r>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3</m:t>
                                  </m:r>
                                </m:sub>
                              </m:sSub>
                            </m:sup>
                          </m:sSup>
                        </m:den>
                      </m:f>
                    </m:oMath>
                  </m:oMathPara>
                </a14:m>
                <a:endParaRPr lang="ko-KR" altLang="en-US" sz="1898">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036D137A-8A26-4A99-90B3-C0E4FF67FF49}"/>
                  </a:ext>
                </a:extLst>
              </p:cNvPr>
              <p:cNvSpPr txBox="1">
                <a:spLocks noRot="1" noChangeAspect="1" noMove="1" noResize="1" noEditPoints="1" noAdjustHandles="1" noChangeArrowheads="1" noChangeShapeType="1" noTextEdit="1"/>
              </p:cNvSpPr>
              <p:nvPr/>
            </p:nvSpPr>
            <p:spPr>
              <a:xfrm>
                <a:off x="3392682" y="3286443"/>
                <a:ext cx="1990813" cy="565924"/>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22E7DA5D-B711-4B44-840E-B28F74FF4450}"/>
                  </a:ext>
                </a:extLst>
              </p:cNvPr>
              <p:cNvSpPr txBox="1"/>
              <p:nvPr/>
            </p:nvSpPr>
            <p:spPr>
              <a:xfrm>
                <a:off x="3559461" y="4127769"/>
                <a:ext cx="1653979" cy="56592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1898" i="1">
                              <a:latin typeface="Cambria Math" panose="02040503050406030204" pitchFamily="18" charset="0"/>
                            </a:rPr>
                          </m:ctrlPr>
                        </m:fPr>
                        <m:num>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2</m:t>
                                  </m:r>
                                </m:sub>
                              </m:sSub>
                            </m:sup>
                          </m:sSup>
                        </m:num>
                        <m:den>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1</m:t>
                                  </m:r>
                                </m:sub>
                              </m:sSub>
                            </m:sup>
                          </m:sSup>
                          <m:r>
                            <a:rPr lang="en-US" altLang="ko-KR" sz="1898" i="1">
                              <a:latin typeface="Cambria Math" panose="02040503050406030204" pitchFamily="18" charset="0"/>
                            </a:rPr>
                            <m:t>+</m:t>
                          </m:r>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2</m:t>
                                  </m:r>
                                </m:sub>
                              </m:sSub>
                            </m:sup>
                          </m:sSup>
                          <m:r>
                            <a:rPr lang="en-US" altLang="ko-KR" sz="1898" i="1">
                              <a:latin typeface="Cambria Math" panose="02040503050406030204" pitchFamily="18" charset="0"/>
                            </a:rPr>
                            <m:t>+</m:t>
                          </m:r>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3</m:t>
                                  </m:r>
                                </m:sub>
                              </m:sSub>
                            </m:sup>
                          </m:sSup>
                        </m:den>
                      </m:f>
                    </m:oMath>
                  </m:oMathPara>
                </a14:m>
                <a:endParaRPr lang="ko-KR" altLang="en-US" sz="1898">
                  <a:latin typeface="Consolas" panose="020B0609020204030204" pitchFamily="49" charset="0"/>
                </a:endParaRPr>
              </a:p>
            </p:txBody>
          </p:sp>
        </mc:Choice>
        <mc:Fallback xmlns="">
          <p:sp>
            <p:nvSpPr>
              <p:cNvPr id="58" name="TextBox 57">
                <a:extLst>
                  <a:ext uri="{FF2B5EF4-FFF2-40B4-BE49-F238E27FC236}">
                    <a16:creationId xmlns:a16="http://schemas.microsoft.com/office/drawing/2014/main" id="{22E7DA5D-B711-4B44-840E-B28F74FF4450}"/>
                  </a:ext>
                </a:extLst>
              </p:cNvPr>
              <p:cNvSpPr txBox="1">
                <a:spLocks noRot="1" noChangeAspect="1" noMove="1" noResize="1" noEditPoints="1" noAdjustHandles="1" noChangeArrowheads="1" noChangeShapeType="1" noTextEdit="1"/>
              </p:cNvSpPr>
              <p:nvPr/>
            </p:nvSpPr>
            <p:spPr>
              <a:xfrm>
                <a:off x="3559461" y="4127769"/>
                <a:ext cx="1653979" cy="565924"/>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67578E22-23DA-40FB-ADDC-DCB39A27435D}"/>
                  </a:ext>
                </a:extLst>
              </p:cNvPr>
              <p:cNvSpPr txBox="1"/>
              <p:nvPr/>
            </p:nvSpPr>
            <p:spPr>
              <a:xfrm>
                <a:off x="3613414" y="4961183"/>
                <a:ext cx="1653979" cy="56592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1898" i="1">
                              <a:latin typeface="Cambria Math" panose="02040503050406030204" pitchFamily="18" charset="0"/>
                            </a:rPr>
                          </m:ctrlPr>
                        </m:fPr>
                        <m:num>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3</m:t>
                                  </m:r>
                                </m:sub>
                              </m:sSub>
                            </m:sup>
                          </m:sSup>
                        </m:num>
                        <m:den>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1</m:t>
                                  </m:r>
                                </m:sub>
                              </m:sSub>
                            </m:sup>
                          </m:sSup>
                          <m:r>
                            <a:rPr lang="en-US" altLang="ko-KR" sz="1898" i="1">
                              <a:latin typeface="Cambria Math" panose="02040503050406030204" pitchFamily="18" charset="0"/>
                            </a:rPr>
                            <m:t>+</m:t>
                          </m:r>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2</m:t>
                                  </m:r>
                                </m:sub>
                              </m:sSub>
                            </m:sup>
                          </m:sSup>
                          <m:r>
                            <a:rPr lang="en-US" altLang="ko-KR" sz="1898" i="1">
                              <a:latin typeface="Cambria Math" panose="02040503050406030204" pitchFamily="18" charset="0"/>
                            </a:rPr>
                            <m:t>+</m:t>
                          </m:r>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3</m:t>
                                  </m:r>
                                </m:sub>
                              </m:sSub>
                            </m:sup>
                          </m:sSup>
                        </m:den>
                      </m:f>
                    </m:oMath>
                  </m:oMathPara>
                </a14:m>
                <a:endParaRPr lang="ko-KR" altLang="en-US" sz="1898">
                  <a:latin typeface="Consolas" panose="020B0609020204030204" pitchFamily="49" charset="0"/>
                </a:endParaRPr>
              </a:p>
            </p:txBody>
          </p:sp>
        </mc:Choice>
        <mc:Fallback xmlns="">
          <p:sp>
            <p:nvSpPr>
              <p:cNvPr id="60" name="TextBox 59">
                <a:extLst>
                  <a:ext uri="{FF2B5EF4-FFF2-40B4-BE49-F238E27FC236}">
                    <a16:creationId xmlns:a16="http://schemas.microsoft.com/office/drawing/2014/main" id="{67578E22-23DA-40FB-ADDC-DCB39A27435D}"/>
                  </a:ext>
                </a:extLst>
              </p:cNvPr>
              <p:cNvSpPr txBox="1">
                <a:spLocks noRot="1" noChangeAspect="1" noMove="1" noResize="1" noEditPoints="1" noAdjustHandles="1" noChangeArrowheads="1" noChangeShapeType="1" noTextEdit="1"/>
              </p:cNvSpPr>
              <p:nvPr/>
            </p:nvSpPr>
            <p:spPr>
              <a:xfrm>
                <a:off x="3613414" y="4961183"/>
                <a:ext cx="1653979" cy="565924"/>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 name="직사각형 9">
                <a:extLst>
                  <a:ext uri="{FF2B5EF4-FFF2-40B4-BE49-F238E27FC236}">
                    <a16:creationId xmlns:a16="http://schemas.microsoft.com/office/drawing/2014/main" id="{4F9CE9B8-422C-4F5D-A05D-EB226C15F173}"/>
                  </a:ext>
                </a:extLst>
              </p:cNvPr>
              <p:cNvSpPr/>
              <p:nvPr/>
            </p:nvSpPr>
            <p:spPr>
              <a:xfrm>
                <a:off x="2757669" y="3249924"/>
                <a:ext cx="456855" cy="38440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1</m:t>
                          </m:r>
                        </m:sub>
                      </m:sSub>
                    </m:oMath>
                  </m:oMathPara>
                </a14:m>
                <a:endParaRPr lang="ko-KR" altLang="en-US" sz="1898"/>
              </a:p>
            </p:txBody>
          </p:sp>
        </mc:Choice>
        <mc:Fallback xmlns="">
          <p:sp>
            <p:nvSpPr>
              <p:cNvPr id="10" name="직사각형 9">
                <a:extLst>
                  <a:ext uri="{FF2B5EF4-FFF2-40B4-BE49-F238E27FC236}">
                    <a16:creationId xmlns:a16="http://schemas.microsoft.com/office/drawing/2014/main" id="{4F9CE9B8-422C-4F5D-A05D-EB226C15F173}"/>
                  </a:ext>
                </a:extLst>
              </p:cNvPr>
              <p:cNvSpPr>
                <a:spLocks noRot="1" noChangeAspect="1" noMove="1" noResize="1" noEditPoints="1" noAdjustHandles="1" noChangeArrowheads="1" noChangeShapeType="1" noTextEdit="1"/>
              </p:cNvSpPr>
              <p:nvPr/>
            </p:nvSpPr>
            <p:spPr>
              <a:xfrm>
                <a:off x="2757669" y="3249924"/>
                <a:ext cx="456855" cy="384401"/>
              </a:xfrm>
              <a:prstGeom prst="rect">
                <a:avLst/>
              </a:prstGeom>
              <a:blipFill>
                <a:blip r:embed="rId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7" name="직사각형 66">
                <a:extLst>
                  <a:ext uri="{FF2B5EF4-FFF2-40B4-BE49-F238E27FC236}">
                    <a16:creationId xmlns:a16="http://schemas.microsoft.com/office/drawing/2014/main" id="{E9556691-9ED4-4ED2-AFE2-A847D76E0121}"/>
                  </a:ext>
                </a:extLst>
              </p:cNvPr>
              <p:cNvSpPr/>
              <p:nvPr/>
            </p:nvSpPr>
            <p:spPr>
              <a:xfrm>
                <a:off x="2774440" y="4067361"/>
                <a:ext cx="462498" cy="38440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2</m:t>
                          </m:r>
                        </m:sub>
                      </m:sSub>
                    </m:oMath>
                  </m:oMathPara>
                </a14:m>
                <a:endParaRPr lang="ko-KR" altLang="en-US" sz="1898"/>
              </a:p>
            </p:txBody>
          </p:sp>
        </mc:Choice>
        <mc:Fallback xmlns="">
          <p:sp>
            <p:nvSpPr>
              <p:cNvPr id="67" name="직사각형 66">
                <a:extLst>
                  <a:ext uri="{FF2B5EF4-FFF2-40B4-BE49-F238E27FC236}">
                    <a16:creationId xmlns:a16="http://schemas.microsoft.com/office/drawing/2014/main" id="{E9556691-9ED4-4ED2-AFE2-A847D76E0121}"/>
                  </a:ext>
                </a:extLst>
              </p:cNvPr>
              <p:cNvSpPr>
                <a:spLocks noRot="1" noChangeAspect="1" noMove="1" noResize="1" noEditPoints="1" noAdjustHandles="1" noChangeArrowheads="1" noChangeShapeType="1" noTextEdit="1"/>
              </p:cNvSpPr>
              <p:nvPr/>
            </p:nvSpPr>
            <p:spPr>
              <a:xfrm>
                <a:off x="2774440" y="4067361"/>
                <a:ext cx="462498" cy="384401"/>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0" name="직사각형 69">
                <a:extLst>
                  <a:ext uri="{FF2B5EF4-FFF2-40B4-BE49-F238E27FC236}">
                    <a16:creationId xmlns:a16="http://schemas.microsoft.com/office/drawing/2014/main" id="{07D713BA-6B2D-4B02-A503-821CC134DF38}"/>
                  </a:ext>
                </a:extLst>
              </p:cNvPr>
              <p:cNvSpPr/>
              <p:nvPr/>
            </p:nvSpPr>
            <p:spPr>
              <a:xfrm>
                <a:off x="2784644" y="4894449"/>
                <a:ext cx="462498" cy="38440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3</m:t>
                          </m:r>
                        </m:sub>
                      </m:sSub>
                    </m:oMath>
                  </m:oMathPara>
                </a14:m>
                <a:endParaRPr lang="ko-KR" altLang="en-US" sz="1898"/>
              </a:p>
            </p:txBody>
          </p:sp>
        </mc:Choice>
        <mc:Fallback xmlns="">
          <p:sp>
            <p:nvSpPr>
              <p:cNvPr id="70" name="직사각형 69">
                <a:extLst>
                  <a:ext uri="{FF2B5EF4-FFF2-40B4-BE49-F238E27FC236}">
                    <a16:creationId xmlns:a16="http://schemas.microsoft.com/office/drawing/2014/main" id="{07D713BA-6B2D-4B02-A503-821CC134DF38}"/>
                  </a:ext>
                </a:extLst>
              </p:cNvPr>
              <p:cNvSpPr>
                <a:spLocks noRot="1" noChangeAspect="1" noMove="1" noResize="1" noEditPoints="1" noAdjustHandles="1" noChangeArrowheads="1" noChangeShapeType="1" noTextEdit="1"/>
              </p:cNvSpPr>
              <p:nvPr/>
            </p:nvSpPr>
            <p:spPr>
              <a:xfrm>
                <a:off x="2784644" y="4894449"/>
                <a:ext cx="462498" cy="384401"/>
              </a:xfrm>
              <a:prstGeom prst="rect">
                <a:avLst/>
              </a:prstGeom>
              <a:blipFill>
                <a:blip r:embed="rId10"/>
                <a:stretch>
                  <a:fillRect/>
                </a:stretch>
              </a:blipFill>
            </p:spPr>
            <p:txBody>
              <a:bodyPr/>
              <a:lstStyle/>
              <a:p>
                <a:r>
                  <a:rPr lang="ko-KR" altLang="en-US">
                    <a:noFill/>
                  </a:rPr>
                  <a:t> </a:t>
                </a:r>
              </a:p>
            </p:txBody>
          </p:sp>
        </mc:Fallback>
      </mc:AlternateContent>
      <p:sp>
        <p:nvSpPr>
          <p:cNvPr id="73" name="TextBox 72">
            <a:extLst>
              <a:ext uri="{FF2B5EF4-FFF2-40B4-BE49-F238E27FC236}">
                <a16:creationId xmlns:a16="http://schemas.microsoft.com/office/drawing/2014/main" id="{1F8320FE-BDC2-4AB9-B3BD-FB61FF29B889}"/>
              </a:ext>
            </a:extLst>
          </p:cNvPr>
          <p:cNvSpPr txBox="1"/>
          <p:nvPr/>
        </p:nvSpPr>
        <p:spPr>
          <a:xfrm>
            <a:off x="1989327" y="5624625"/>
            <a:ext cx="843501" cy="355162"/>
          </a:xfrm>
          <a:prstGeom prst="rect">
            <a:avLst/>
          </a:prstGeom>
          <a:noFill/>
        </p:spPr>
        <p:txBody>
          <a:bodyPr wrap="none" rtlCol="0">
            <a:spAutoFit/>
          </a:bodyPr>
          <a:lstStyle/>
          <a:p>
            <a:pPr algn="l"/>
            <a:r>
              <a:rPr lang="ko-KR" altLang="en-US" sz="1708" b="1">
                <a:latin typeface="+mj-ea"/>
                <a:ea typeface="+mj-ea"/>
              </a:rPr>
              <a:t>출력층</a:t>
            </a:r>
          </a:p>
        </p:txBody>
      </p:sp>
      <p:sp>
        <p:nvSpPr>
          <p:cNvPr id="2" name="TextBox 1">
            <a:extLst>
              <a:ext uri="{FF2B5EF4-FFF2-40B4-BE49-F238E27FC236}">
                <a16:creationId xmlns:a16="http://schemas.microsoft.com/office/drawing/2014/main" id="{5E05F079-7D75-4DFE-BDDF-EEA71AE67559}"/>
              </a:ext>
            </a:extLst>
          </p:cNvPr>
          <p:cNvSpPr txBox="1"/>
          <p:nvPr/>
        </p:nvSpPr>
        <p:spPr>
          <a:xfrm>
            <a:off x="110969" y="3499676"/>
            <a:ext cx="665567" cy="355162"/>
          </a:xfrm>
          <a:prstGeom prst="rect">
            <a:avLst/>
          </a:prstGeom>
          <a:noFill/>
        </p:spPr>
        <p:txBody>
          <a:bodyPr wrap="none" rtlCol="0">
            <a:spAutoFit/>
          </a:bodyPr>
          <a:lstStyle/>
          <a:p>
            <a:pPr algn="l"/>
            <a:r>
              <a:rPr lang="en-US" altLang="ko-KR" sz="1708">
                <a:latin typeface="Consolas" panose="020B0609020204030204" pitchFamily="49" charset="0"/>
              </a:rPr>
              <a:t>2.20</a:t>
            </a:r>
            <a:endParaRPr lang="ko-KR" altLang="en-US" sz="1708">
              <a:latin typeface="Consolas" panose="020B0609020204030204" pitchFamily="49" charset="0"/>
            </a:endParaRPr>
          </a:p>
        </p:txBody>
      </p:sp>
      <p:sp>
        <p:nvSpPr>
          <p:cNvPr id="4" name="TextBox 3">
            <a:extLst>
              <a:ext uri="{FF2B5EF4-FFF2-40B4-BE49-F238E27FC236}">
                <a16:creationId xmlns:a16="http://schemas.microsoft.com/office/drawing/2014/main" id="{84336036-1A4D-47A4-AF5F-38BA6B1E109E}"/>
              </a:ext>
            </a:extLst>
          </p:cNvPr>
          <p:cNvSpPr txBox="1"/>
          <p:nvPr/>
        </p:nvSpPr>
        <p:spPr>
          <a:xfrm>
            <a:off x="83335" y="4346782"/>
            <a:ext cx="665567" cy="355162"/>
          </a:xfrm>
          <a:prstGeom prst="rect">
            <a:avLst/>
          </a:prstGeom>
          <a:noFill/>
        </p:spPr>
        <p:txBody>
          <a:bodyPr wrap="none" rtlCol="0">
            <a:spAutoFit/>
          </a:bodyPr>
          <a:lstStyle/>
          <a:p>
            <a:pPr algn="l"/>
            <a:r>
              <a:rPr lang="en-US" altLang="ko-KR" sz="1708">
                <a:latin typeface="Consolas" panose="020B0609020204030204" pitchFamily="49" charset="0"/>
              </a:rPr>
              <a:t>1.39</a:t>
            </a:r>
            <a:endParaRPr lang="ko-KR" altLang="en-US" sz="1708">
              <a:latin typeface="Consolas" panose="020B0609020204030204" pitchFamily="49" charset="0"/>
            </a:endParaRPr>
          </a:p>
        </p:txBody>
      </p:sp>
      <p:sp>
        <p:nvSpPr>
          <p:cNvPr id="5" name="TextBox 4">
            <a:extLst>
              <a:ext uri="{FF2B5EF4-FFF2-40B4-BE49-F238E27FC236}">
                <a16:creationId xmlns:a16="http://schemas.microsoft.com/office/drawing/2014/main" id="{4D37BCE7-FD51-405B-9832-688E8DA511FE}"/>
              </a:ext>
            </a:extLst>
          </p:cNvPr>
          <p:cNvSpPr txBox="1"/>
          <p:nvPr/>
        </p:nvSpPr>
        <p:spPr>
          <a:xfrm>
            <a:off x="83335" y="5222923"/>
            <a:ext cx="665567" cy="355162"/>
          </a:xfrm>
          <a:prstGeom prst="rect">
            <a:avLst/>
          </a:prstGeom>
          <a:noFill/>
        </p:spPr>
        <p:txBody>
          <a:bodyPr wrap="none" rtlCol="0">
            <a:spAutoFit/>
          </a:bodyPr>
          <a:lstStyle/>
          <a:p>
            <a:pPr algn="l"/>
            <a:r>
              <a:rPr lang="en-US" altLang="ko-KR" sz="1708">
                <a:latin typeface="Consolas" panose="020B0609020204030204" pitchFamily="49" charset="0"/>
              </a:rPr>
              <a:t>0.85</a:t>
            </a:r>
            <a:endParaRPr lang="ko-KR" altLang="en-US" sz="1708">
              <a:latin typeface="Consolas" panose="020B0609020204030204" pitchFamily="49" charset="0"/>
            </a:endParaRPr>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B3DC3C38-D1CC-4FF7-BF33-AD28999633A5}"/>
                  </a:ext>
                </a:extLst>
              </p:cNvPr>
              <p:cNvSpPr txBox="1"/>
              <p:nvPr/>
            </p:nvSpPr>
            <p:spPr>
              <a:xfrm>
                <a:off x="6138588" y="3249924"/>
                <a:ext cx="1990813" cy="55406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1898" i="1">
                              <a:latin typeface="Cambria Math" panose="02040503050406030204" pitchFamily="18" charset="0"/>
                            </a:rPr>
                          </m:ctrlPr>
                        </m:fPr>
                        <m:num>
                          <m:r>
                            <a:rPr lang="en-US" altLang="ko-KR" sz="1898" i="1">
                              <a:latin typeface="Cambria Math" panose="02040503050406030204" pitchFamily="18" charset="0"/>
                            </a:rPr>
                            <m:t>9.0</m:t>
                          </m:r>
                        </m:num>
                        <m:den>
                          <m:r>
                            <a:rPr lang="en-US" altLang="ko-KR" sz="1898" i="1">
                              <a:latin typeface="Cambria Math" panose="02040503050406030204" pitchFamily="18" charset="0"/>
                            </a:rPr>
                            <m:t>9.0+4.0+2.3</m:t>
                          </m:r>
                        </m:den>
                      </m:f>
                    </m:oMath>
                  </m:oMathPara>
                </a14:m>
                <a:endParaRPr lang="ko-KR" altLang="en-US" sz="1898">
                  <a:latin typeface="Consolas" panose="020B0609020204030204" pitchFamily="49" charset="0"/>
                </a:endParaRPr>
              </a:p>
            </p:txBody>
          </p:sp>
        </mc:Choice>
        <mc:Fallback xmlns="">
          <p:sp>
            <p:nvSpPr>
              <p:cNvPr id="26" name="TextBox 25">
                <a:extLst>
                  <a:ext uri="{FF2B5EF4-FFF2-40B4-BE49-F238E27FC236}">
                    <a16:creationId xmlns:a16="http://schemas.microsoft.com/office/drawing/2014/main" id="{B3DC3C38-D1CC-4FF7-BF33-AD28999633A5}"/>
                  </a:ext>
                </a:extLst>
              </p:cNvPr>
              <p:cNvSpPr txBox="1">
                <a:spLocks noRot="1" noChangeAspect="1" noMove="1" noResize="1" noEditPoints="1" noAdjustHandles="1" noChangeArrowheads="1" noChangeShapeType="1" noTextEdit="1"/>
              </p:cNvSpPr>
              <p:nvPr/>
            </p:nvSpPr>
            <p:spPr>
              <a:xfrm>
                <a:off x="6138588" y="3249924"/>
                <a:ext cx="1990813" cy="554062"/>
              </a:xfrm>
              <a:prstGeom prst="rect">
                <a:avLst/>
              </a:prstGeom>
              <a:blipFill>
                <a:blip r:embed="rId11"/>
                <a:stretch>
                  <a:fillRect/>
                </a:stretch>
              </a:blipFill>
            </p:spPr>
            <p:txBody>
              <a:bodyPr/>
              <a:lstStyle/>
              <a:p>
                <a:r>
                  <a:rPr lang="ko-KR" altLang="en-US">
                    <a:noFill/>
                  </a:rPr>
                  <a:t> </a:t>
                </a:r>
              </a:p>
            </p:txBody>
          </p:sp>
        </mc:Fallback>
      </mc:AlternateContent>
      <p:sp>
        <p:nvSpPr>
          <p:cNvPr id="6" name="TextBox 5">
            <a:extLst>
              <a:ext uri="{FF2B5EF4-FFF2-40B4-BE49-F238E27FC236}">
                <a16:creationId xmlns:a16="http://schemas.microsoft.com/office/drawing/2014/main" id="{22B7866C-37D2-4FC5-AABA-AC332E1DEC99}"/>
              </a:ext>
            </a:extLst>
          </p:cNvPr>
          <p:cNvSpPr txBox="1"/>
          <p:nvPr/>
        </p:nvSpPr>
        <p:spPr>
          <a:xfrm>
            <a:off x="8307145" y="3327609"/>
            <a:ext cx="785793" cy="355162"/>
          </a:xfrm>
          <a:prstGeom prst="rect">
            <a:avLst/>
          </a:prstGeom>
          <a:noFill/>
        </p:spPr>
        <p:txBody>
          <a:bodyPr wrap="none" rtlCol="0">
            <a:spAutoFit/>
          </a:bodyPr>
          <a:lstStyle/>
          <a:p>
            <a:pPr algn="l"/>
            <a:r>
              <a:rPr lang="en-US" altLang="ko-KR" sz="1708">
                <a:latin typeface="Consolas" panose="020B0609020204030204" pitchFamily="49" charset="0"/>
              </a:rPr>
              <a:t>37.5%</a:t>
            </a:r>
            <a:endParaRPr lang="ko-KR" altLang="en-US" sz="1708">
              <a:latin typeface="Consolas" panose="020B0609020204030204" pitchFamily="49" charset="0"/>
            </a:endParaRPr>
          </a:p>
        </p:txBody>
      </p:sp>
      <p:sp>
        <p:nvSpPr>
          <p:cNvPr id="7" name="TextBox 6">
            <a:extLst>
              <a:ext uri="{FF2B5EF4-FFF2-40B4-BE49-F238E27FC236}">
                <a16:creationId xmlns:a16="http://schemas.microsoft.com/office/drawing/2014/main" id="{AA08AC0C-88D3-4030-B632-BAC84EE481CA}"/>
              </a:ext>
            </a:extLst>
          </p:cNvPr>
          <p:cNvSpPr txBox="1"/>
          <p:nvPr/>
        </p:nvSpPr>
        <p:spPr>
          <a:xfrm>
            <a:off x="8307932" y="3577905"/>
            <a:ext cx="1366080" cy="355162"/>
          </a:xfrm>
          <a:prstGeom prst="rect">
            <a:avLst/>
          </a:prstGeom>
          <a:noFill/>
        </p:spPr>
        <p:txBody>
          <a:bodyPr wrap="none" rtlCol="0">
            <a:spAutoFit/>
          </a:bodyPr>
          <a:lstStyle/>
          <a:p>
            <a:pPr algn="l"/>
            <a:r>
              <a:rPr lang="ko-KR" altLang="en-US" sz="1708" b="1">
                <a:latin typeface="+mj-ea"/>
                <a:ea typeface="+mj-ea"/>
              </a:rPr>
              <a:t>자동차 </a:t>
            </a:r>
            <a:r>
              <a:rPr lang="en-US" altLang="ko-KR" sz="1708" b="1">
                <a:latin typeface="+mj-ea"/>
                <a:ea typeface="+mj-ea"/>
              </a:rPr>
              <a:t>59%</a:t>
            </a:r>
            <a:endParaRPr lang="ko-KR" altLang="en-US" sz="1708" b="1">
              <a:latin typeface="+mj-ea"/>
              <a:ea typeface="+mj-ea"/>
            </a:endParaRP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C266C57C-21E0-46F5-BE6D-B9BDB740F89E}"/>
                  </a:ext>
                </a:extLst>
              </p:cNvPr>
              <p:cNvSpPr txBox="1"/>
              <p:nvPr/>
            </p:nvSpPr>
            <p:spPr>
              <a:xfrm>
                <a:off x="6138588" y="4149408"/>
                <a:ext cx="1990813" cy="55406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1898" i="1">
                              <a:latin typeface="Cambria Math" panose="02040503050406030204" pitchFamily="18" charset="0"/>
                            </a:rPr>
                          </m:ctrlPr>
                        </m:fPr>
                        <m:num>
                          <m:r>
                            <a:rPr lang="en-US" altLang="ko-KR" sz="1898" i="1">
                              <a:latin typeface="Cambria Math" panose="02040503050406030204" pitchFamily="18" charset="0"/>
                            </a:rPr>
                            <m:t>4.0</m:t>
                          </m:r>
                        </m:num>
                        <m:den>
                          <m:r>
                            <a:rPr lang="en-US" altLang="ko-KR" sz="1898" i="1">
                              <a:latin typeface="Cambria Math" panose="02040503050406030204" pitchFamily="18" charset="0"/>
                            </a:rPr>
                            <m:t>9.0+4.0+2.3</m:t>
                          </m:r>
                        </m:den>
                      </m:f>
                    </m:oMath>
                  </m:oMathPara>
                </a14:m>
                <a:endParaRPr lang="ko-KR" altLang="en-US" sz="1898">
                  <a:latin typeface="Consolas" panose="020B0609020204030204" pitchFamily="49" charset="0"/>
                </a:endParaRPr>
              </a:p>
            </p:txBody>
          </p:sp>
        </mc:Choice>
        <mc:Fallback xmlns="">
          <p:sp>
            <p:nvSpPr>
              <p:cNvPr id="31" name="TextBox 30">
                <a:extLst>
                  <a:ext uri="{FF2B5EF4-FFF2-40B4-BE49-F238E27FC236}">
                    <a16:creationId xmlns:a16="http://schemas.microsoft.com/office/drawing/2014/main" id="{C266C57C-21E0-46F5-BE6D-B9BDB740F89E}"/>
                  </a:ext>
                </a:extLst>
              </p:cNvPr>
              <p:cNvSpPr txBox="1">
                <a:spLocks noRot="1" noChangeAspect="1" noMove="1" noResize="1" noEditPoints="1" noAdjustHandles="1" noChangeArrowheads="1" noChangeShapeType="1" noTextEdit="1"/>
              </p:cNvSpPr>
              <p:nvPr/>
            </p:nvSpPr>
            <p:spPr>
              <a:xfrm>
                <a:off x="6138588" y="4149408"/>
                <a:ext cx="1990813" cy="554062"/>
              </a:xfrm>
              <a:prstGeom prst="rect">
                <a:avLst/>
              </a:prstGeom>
              <a:blipFill>
                <a:blip r:embed="rId12"/>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5957B9AC-6BB1-4989-97B5-2CE1ACFEDF5E}"/>
                  </a:ext>
                </a:extLst>
              </p:cNvPr>
              <p:cNvSpPr txBox="1"/>
              <p:nvPr/>
            </p:nvSpPr>
            <p:spPr>
              <a:xfrm>
                <a:off x="6138588" y="5012374"/>
                <a:ext cx="1990813" cy="55406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1898" i="1">
                              <a:latin typeface="Cambria Math" panose="02040503050406030204" pitchFamily="18" charset="0"/>
                            </a:rPr>
                          </m:ctrlPr>
                        </m:fPr>
                        <m:num>
                          <m:r>
                            <a:rPr lang="en-US" altLang="ko-KR" sz="1898" i="1">
                              <a:latin typeface="Cambria Math" panose="02040503050406030204" pitchFamily="18" charset="0"/>
                            </a:rPr>
                            <m:t>2.3</m:t>
                          </m:r>
                        </m:num>
                        <m:den>
                          <m:r>
                            <a:rPr lang="en-US" altLang="ko-KR" sz="1898" i="1">
                              <a:latin typeface="Cambria Math" panose="02040503050406030204" pitchFamily="18" charset="0"/>
                            </a:rPr>
                            <m:t>9.0+4.0+2.3</m:t>
                          </m:r>
                        </m:den>
                      </m:f>
                    </m:oMath>
                  </m:oMathPara>
                </a14:m>
                <a:endParaRPr lang="ko-KR" altLang="en-US" sz="1898">
                  <a:latin typeface="Consolas" panose="020B0609020204030204" pitchFamily="49" charset="0"/>
                </a:endParaRPr>
              </a:p>
            </p:txBody>
          </p:sp>
        </mc:Choice>
        <mc:Fallback xmlns="">
          <p:sp>
            <p:nvSpPr>
              <p:cNvPr id="34" name="TextBox 33">
                <a:extLst>
                  <a:ext uri="{FF2B5EF4-FFF2-40B4-BE49-F238E27FC236}">
                    <a16:creationId xmlns:a16="http://schemas.microsoft.com/office/drawing/2014/main" id="{5957B9AC-6BB1-4989-97B5-2CE1ACFEDF5E}"/>
                  </a:ext>
                </a:extLst>
              </p:cNvPr>
              <p:cNvSpPr txBox="1">
                <a:spLocks noRot="1" noChangeAspect="1" noMove="1" noResize="1" noEditPoints="1" noAdjustHandles="1" noChangeArrowheads="1" noChangeShapeType="1" noTextEdit="1"/>
              </p:cNvSpPr>
              <p:nvPr/>
            </p:nvSpPr>
            <p:spPr>
              <a:xfrm>
                <a:off x="6138588" y="5012374"/>
                <a:ext cx="1990813" cy="554062"/>
              </a:xfrm>
              <a:prstGeom prst="rect">
                <a:avLst/>
              </a:prstGeom>
              <a:blipFill>
                <a:blip r:embed="rId13"/>
                <a:stretch>
                  <a:fillRect/>
                </a:stretch>
              </a:blipFill>
            </p:spPr>
            <p:txBody>
              <a:bodyPr/>
              <a:lstStyle/>
              <a:p>
                <a:r>
                  <a:rPr lang="ko-KR" altLang="en-US">
                    <a:noFill/>
                  </a:rPr>
                  <a:t> </a:t>
                </a:r>
              </a:p>
            </p:txBody>
          </p:sp>
        </mc:Fallback>
      </mc:AlternateContent>
      <p:sp>
        <p:nvSpPr>
          <p:cNvPr id="8" name="TextBox 7">
            <a:extLst>
              <a:ext uri="{FF2B5EF4-FFF2-40B4-BE49-F238E27FC236}">
                <a16:creationId xmlns:a16="http://schemas.microsoft.com/office/drawing/2014/main" id="{1A91DCAB-069B-4380-AC91-A4C322129384}"/>
              </a:ext>
            </a:extLst>
          </p:cNvPr>
          <p:cNvSpPr txBox="1"/>
          <p:nvPr/>
        </p:nvSpPr>
        <p:spPr>
          <a:xfrm>
            <a:off x="8365652" y="4175389"/>
            <a:ext cx="785793" cy="355162"/>
          </a:xfrm>
          <a:prstGeom prst="rect">
            <a:avLst/>
          </a:prstGeom>
          <a:noFill/>
        </p:spPr>
        <p:txBody>
          <a:bodyPr wrap="none" rtlCol="0">
            <a:spAutoFit/>
          </a:bodyPr>
          <a:lstStyle/>
          <a:p>
            <a:pPr algn="l"/>
            <a:r>
              <a:rPr lang="en-US" altLang="ko-KR" sz="1708">
                <a:latin typeface="Consolas" panose="020B0609020204030204" pitchFamily="49" charset="0"/>
              </a:rPr>
              <a:t>33.3%</a:t>
            </a:r>
            <a:endParaRPr lang="ko-KR" altLang="en-US" sz="1708">
              <a:latin typeface="Consolas" panose="020B0609020204030204" pitchFamily="49" charset="0"/>
            </a:endParaRPr>
          </a:p>
        </p:txBody>
      </p:sp>
      <p:sp>
        <p:nvSpPr>
          <p:cNvPr id="9" name="TextBox 8">
            <a:extLst>
              <a:ext uri="{FF2B5EF4-FFF2-40B4-BE49-F238E27FC236}">
                <a16:creationId xmlns:a16="http://schemas.microsoft.com/office/drawing/2014/main" id="{EAC433FD-3FA2-4562-A501-33311CAFDCA9}"/>
              </a:ext>
            </a:extLst>
          </p:cNvPr>
          <p:cNvSpPr txBox="1"/>
          <p:nvPr/>
        </p:nvSpPr>
        <p:spPr>
          <a:xfrm>
            <a:off x="8363864" y="5014726"/>
            <a:ext cx="785793" cy="355162"/>
          </a:xfrm>
          <a:prstGeom prst="rect">
            <a:avLst/>
          </a:prstGeom>
          <a:noFill/>
        </p:spPr>
        <p:txBody>
          <a:bodyPr wrap="none" rtlCol="0">
            <a:spAutoFit/>
          </a:bodyPr>
          <a:lstStyle/>
          <a:p>
            <a:pPr algn="l"/>
            <a:r>
              <a:rPr lang="en-US" altLang="ko-KR" sz="1708">
                <a:latin typeface="Consolas" panose="020B0609020204030204" pitchFamily="49" charset="0"/>
              </a:rPr>
              <a:t>29.2%</a:t>
            </a:r>
            <a:endParaRPr lang="ko-KR" altLang="en-US" sz="1708">
              <a:latin typeface="Consolas" panose="020B0609020204030204" pitchFamily="49" charset="0"/>
            </a:endParaRPr>
          </a:p>
        </p:txBody>
      </p:sp>
      <p:sp>
        <p:nvSpPr>
          <p:cNvPr id="11" name="TextBox 10">
            <a:extLst>
              <a:ext uri="{FF2B5EF4-FFF2-40B4-BE49-F238E27FC236}">
                <a16:creationId xmlns:a16="http://schemas.microsoft.com/office/drawing/2014/main" id="{99BE6711-A8DA-4252-9A09-20868ACF68BD}"/>
              </a:ext>
            </a:extLst>
          </p:cNvPr>
          <p:cNvSpPr txBox="1"/>
          <p:nvPr/>
        </p:nvSpPr>
        <p:spPr>
          <a:xfrm>
            <a:off x="8315376" y="4429196"/>
            <a:ext cx="1366080" cy="355162"/>
          </a:xfrm>
          <a:prstGeom prst="rect">
            <a:avLst/>
          </a:prstGeom>
          <a:noFill/>
        </p:spPr>
        <p:txBody>
          <a:bodyPr wrap="none" rtlCol="0">
            <a:spAutoFit/>
          </a:bodyPr>
          <a:lstStyle/>
          <a:p>
            <a:pPr algn="l"/>
            <a:r>
              <a:rPr lang="ko-KR" altLang="en-US" sz="1708" b="1">
                <a:latin typeface="+mj-ea"/>
                <a:ea typeface="+mj-ea"/>
              </a:rPr>
              <a:t>비행기 </a:t>
            </a:r>
            <a:r>
              <a:rPr lang="en-US" altLang="ko-KR" sz="1708" b="1">
                <a:latin typeface="+mj-ea"/>
                <a:ea typeface="+mj-ea"/>
              </a:rPr>
              <a:t>26%</a:t>
            </a:r>
            <a:endParaRPr lang="ko-KR" altLang="en-US" sz="1708" b="1">
              <a:latin typeface="+mj-ea"/>
              <a:ea typeface="+mj-ea"/>
            </a:endParaRPr>
          </a:p>
        </p:txBody>
      </p:sp>
      <p:sp>
        <p:nvSpPr>
          <p:cNvPr id="12" name="TextBox 11">
            <a:extLst>
              <a:ext uri="{FF2B5EF4-FFF2-40B4-BE49-F238E27FC236}">
                <a16:creationId xmlns:a16="http://schemas.microsoft.com/office/drawing/2014/main" id="{E0940A4D-E637-4103-BD5D-46768B76C04F}"/>
              </a:ext>
            </a:extLst>
          </p:cNvPr>
          <p:cNvSpPr txBox="1"/>
          <p:nvPr/>
        </p:nvSpPr>
        <p:spPr>
          <a:xfrm>
            <a:off x="8363864" y="5256442"/>
            <a:ext cx="1146468" cy="355162"/>
          </a:xfrm>
          <a:prstGeom prst="rect">
            <a:avLst/>
          </a:prstGeom>
          <a:noFill/>
        </p:spPr>
        <p:txBody>
          <a:bodyPr wrap="none" rtlCol="0">
            <a:spAutoFit/>
          </a:bodyPr>
          <a:lstStyle/>
          <a:p>
            <a:pPr algn="l"/>
            <a:r>
              <a:rPr lang="ko-KR" altLang="en-US" sz="1708" b="1">
                <a:latin typeface="+mj-ea"/>
                <a:ea typeface="+mj-ea"/>
              </a:rPr>
              <a:t>로켓 </a:t>
            </a:r>
            <a:r>
              <a:rPr lang="en-US" altLang="ko-KR" sz="1708" b="1">
                <a:latin typeface="+mj-ea"/>
                <a:ea typeface="+mj-ea"/>
              </a:rPr>
              <a:t>15%</a:t>
            </a:r>
            <a:endParaRPr lang="ko-KR" altLang="en-US" sz="1708" b="1">
              <a:latin typeface="+mj-ea"/>
              <a:ea typeface="+mj-ea"/>
            </a:endParaRPr>
          </a:p>
        </p:txBody>
      </p:sp>
      <p:sp>
        <p:nvSpPr>
          <p:cNvPr id="13" name="텍스트 개체 틀 12">
            <a:extLst>
              <a:ext uri="{FF2B5EF4-FFF2-40B4-BE49-F238E27FC236}">
                <a16:creationId xmlns:a16="http://schemas.microsoft.com/office/drawing/2014/main" id="{ADD60BC6-2E20-471C-858C-37E98BCF89FB}"/>
              </a:ext>
            </a:extLst>
          </p:cNvPr>
          <p:cNvSpPr>
            <a:spLocks noGrp="1"/>
          </p:cNvSpPr>
          <p:nvPr>
            <p:ph type="body" sz="quarter" idx="19"/>
          </p:nvPr>
        </p:nvSpPr>
        <p:spPr/>
        <p:txBody>
          <a:bodyPr/>
          <a:lstStyle/>
          <a:p>
            <a:r>
              <a:rPr lang="ko-KR" altLang="en-US"/>
              <a:t>다중 분류 신경망</a:t>
            </a:r>
          </a:p>
        </p:txBody>
      </p:sp>
      <p:sp>
        <p:nvSpPr>
          <p:cNvPr id="15" name="텍스트 개체 틀 6">
            <a:extLst>
              <a:ext uri="{FF2B5EF4-FFF2-40B4-BE49-F238E27FC236}">
                <a16:creationId xmlns:a16="http://schemas.microsoft.com/office/drawing/2014/main" id="{6CF4E745-33EF-462E-8BA4-9FD317ABAED8}"/>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32" name="TextBox 31">
            <a:extLst>
              <a:ext uri="{FF2B5EF4-FFF2-40B4-BE49-F238E27FC236}">
                <a16:creationId xmlns:a16="http://schemas.microsoft.com/office/drawing/2014/main" id="{7BAA3E21-A7EB-45F9-A9B3-C0DF7AA46EEB}"/>
              </a:ext>
            </a:extLst>
          </p:cNvPr>
          <p:cNvSpPr txBox="1"/>
          <p:nvPr/>
        </p:nvSpPr>
        <p:spPr>
          <a:xfrm>
            <a:off x="9681456" y="3568116"/>
            <a:ext cx="1550424" cy="355162"/>
          </a:xfrm>
          <a:prstGeom prst="rect">
            <a:avLst/>
          </a:prstGeom>
          <a:noFill/>
        </p:spPr>
        <p:txBody>
          <a:bodyPr wrap="none" rtlCol="0">
            <a:spAutoFit/>
          </a:bodyPr>
          <a:lstStyle/>
          <a:p>
            <a:pPr algn="l"/>
            <a:r>
              <a:rPr lang="ko-KR" altLang="en-US" sz="1708" b="1">
                <a:latin typeface="+mj-ea"/>
                <a:ea typeface="+mj-ea"/>
              </a:rPr>
              <a:t>자동차 </a:t>
            </a:r>
            <a:r>
              <a:rPr lang="en-US" altLang="ko-KR" sz="1708" b="1">
                <a:latin typeface="+mj-ea"/>
                <a:ea typeface="+mj-ea"/>
              </a:rPr>
              <a:t>49.5%</a:t>
            </a:r>
            <a:endParaRPr lang="ko-KR" altLang="en-US" sz="1708" b="1">
              <a:latin typeface="+mj-ea"/>
              <a:ea typeface="+mj-ea"/>
            </a:endParaRPr>
          </a:p>
        </p:txBody>
      </p:sp>
      <p:sp>
        <p:nvSpPr>
          <p:cNvPr id="33" name="TextBox 32">
            <a:extLst>
              <a:ext uri="{FF2B5EF4-FFF2-40B4-BE49-F238E27FC236}">
                <a16:creationId xmlns:a16="http://schemas.microsoft.com/office/drawing/2014/main" id="{11FEF459-71B8-49DA-93E0-1AF4F006B455}"/>
              </a:ext>
            </a:extLst>
          </p:cNvPr>
          <p:cNvSpPr txBox="1"/>
          <p:nvPr/>
        </p:nvSpPr>
        <p:spPr>
          <a:xfrm>
            <a:off x="9660352" y="4432564"/>
            <a:ext cx="1550424" cy="355162"/>
          </a:xfrm>
          <a:prstGeom prst="rect">
            <a:avLst/>
          </a:prstGeom>
          <a:noFill/>
        </p:spPr>
        <p:txBody>
          <a:bodyPr wrap="none" rtlCol="0">
            <a:spAutoFit/>
          </a:bodyPr>
          <a:lstStyle/>
          <a:p>
            <a:pPr algn="l"/>
            <a:r>
              <a:rPr lang="ko-KR" altLang="en-US" sz="1708" b="1">
                <a:latin typeface="+mj-ea"/>
                <a:ea typeface="+mj-ea"/>
              </a:rPr>
              <a:t>비행기 </a:t>
            </a:r>
            <a:r>
              <a:rPr lang="en-US" altLang="ko-KR" sz="1708" b="1">
                <a:latin typeface="+mj-ea"/>
                <a:ea typeface="+mj-ea"/>
              </a:rPr>
              <a:t>31.3%</a:t>
            </a:r>
            <a:endParaRPr lang="ko-KR" altLang="en-US" sz="1708" b="1">
              <a:latin typeface="+mj-ea"/>
              <a:ea typeface="+mj-ea"/>
            </a:endParaRPr>
          </a:p>
        </p:txBody>
      </p:sp>
      <p:sp>
        <p:nvSpPr>
          <p:cNvPr id="35" name="TextBox 34">
            <a:extLst>
              <a:ext uri="{FF2B5EF4-FFF2-40B4-BE49-F238E27FC236}">
                <a16:creationId xmlns:a16="http://schemas.microsoft.com/office/drawing/2014/main" id="{E2D32D2B-FCFC-4132-8E63-0E96D3841A0E}"/>
              </a:ext>
            </a:extLst>
          </p:cNvPr>
          <p:cNvSpPr txBox="1"/>
          <p:nvPr/>
        </p:nvSpPr>
        <p:spPr>
          <a:xfrm>
            <a:off x="9705810" y="5208135"/>
            <a:ext cx="1330814" cy="355162"/>
          </a:xfrm>
          <a:prstGeom prst="rect">
            <a:avLst/>
          </a:prstGeom>
          <a:noFill/>
        </p:spPr>
        <p:txBody>
          <a:bodyPr wrap="none" rtlCol="0">
            <a:spAutoFit/>
          </a:bodyPr>
          <a:lstStyle/>
          <a:p>
            <a:pPr algn="l"/>
            <a:r>
              <a:rPr lang="ko-KR" altLang="en-US" sz="1708" b="1">
                <a:latin typeface="+mj-ea"/>
                <a:ea typeface="+mj-ea"/>
              </a:rPr>
              <a:t>로켓 </a:t>
            </a:r>
            <a:r>
              <a:rPr lang="en-US" altLang="ko-KR" sz="1708" b="1">
                <a:latin typeface="+mj-ea"/>
                <a:ea typeface="+mj-ea"/>
              </a:rPr>
              <a:t>19.2%</a:t>
            </a:r>
            <a:endParaRPr lang="ko-KR" altLang="en-US" sz="1708" b="1">
              <a:latin typeface="+mj-ea"/>
              <a:ea typeface="+mj-ea"/>
            </a:endParaRPr>
          </a:p>
        </p:txBody>
      </p:sp>
    </p:spTree>
    <p:extLst>
      <p:ext uri="{BB962C8B-B14F-4D97-AF65-F5344CB8AC3E}">
        <p14:creationId xmlns:p14="http://schemas.microsoft.com/office/powerpoint/2010/main" val="1042103806"/>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TextBox 116">
            <a:extLst>
              <a:ext uri="{FF2B5EF4-FFF2-40B4-BE49-F238E27FC236}">
                <a16:creationId xmlns:a16="http://schemas.microsoft.com/office/drawing/2014/main" id="{80FBD208-39E0-4827-8CB7-396BC7D9B7C2}"/>
              </a:ext>
            </a:extLst>
          </p:cNvPr>
          <p:cNvSpPr txBox="1"/>
          <p:nvPr/>
        </p:nvSpPr>
        <p:spPr>
          <a:xfrm>
            <a:off x="332301" y="860169"/>
            <a:ext cx="6176691" cy="400110"/>
          </a:xfrm>
          <a:prstGeom prst="rect">
            <a:avLst/>
          </a:prstGeom>
          <a:noFill/>
        </p:spPr>
        <p:txBody>
          <a:bodyPr wrap="none" rtlCol="0">
            <a:spAutoFit/>
          </a:bodyPr>
          <a:lstStyle/>
          <a:p>
            <a:pPr algn="l"/>
            <a:r>
              <a:rPr lang="ko-KR" altLang="en-US" sz="2000" b="1">
                <a:latin typeface="+mj-ea"/>
                <a:ea typeface="+mj-ea"/>
              </a:rPr>
              <a:t>소프트맥스 함수를 적용해 출력 강도를 정규화 한다</a:t>
            </a:r>
            <a:r>
              <a:rPr lang="en-US" altLang="ko-KR" sz="2000" b="1">
                <a:latin typeface="+mj-ea"/>
                <a:ea typeface="+mj-ea"/>
              </a:rPr>
              <a:t>.</a:t>
            </a:r>
            <a:endParaRPr lang="ko-KR" altLang="en-US" sz="2000" b="1">
              <a:latin typeface="+mj-ea"/>
              <a:ea typeface="+mj-ea"/>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C866E7D-90A7-4277-906E-A5F2A7831301}"/>
                  </a:ext>
                </a:extLst>
              </p:cNvPr>
              <p:cNvSpPr txBox="1"/>
              <p:nvPr/>
            </p:nvSpPr>
            <p:spPr>
              <a:xfrm>
                <a:off x="878755" y="2020796"/>
                <a:ext cx="1618328" cy="6637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ko-KR" sz="2277" i="1">
                              <a:latin typeface="Cambria Math" panose="02040503050406030204" pitchFamily="18" charset="0"/>
                            </a:rPr>
                          </m:ctrlPr>
                        </m:accPr>
                        <m:e>
                          <m:r>
                            <m:rPr>
                              <m:sty m:val="p"/>
                            </m:rPr>
                            <a:rPr lang="en-US" altLang="ko-KR" sz="2277" i="1">
                              <a:latin typeface="Cambria Math" panose="02040503050406030204" pitchFamily="18" charset="0"/>
                            </a:rPr>
                            <m:t>y</m:t>
                          </m:r>
                        </m:e>
                      </m:acc>
                      <m:r>
                        <a:rPr lang="en-US" altLang="ko-KR" sz="2277" i="1">
                          <a:latin typeface="Cambria Math" panose="02040503050406030204" pitchFamily="18" charset="0"/>
                        </a:rPr>
                        <m:t>=</m:t>
                      </m:r>
                      <m:f>
                        <m:fPr>
                          <m:ctrlPr>
                            <a:rPr lang="en-US" altLang="ko-KR" sz="2277" i="1">
                              <a:latin typeface="Cambria Math" panose="02040503050406030204" pitchFamily="18" charset="0"/>
                            </a:rPr>
                          </m:ctrlPr>
                        </m:fPr>
                        <m:num>
                          <m:r>
                            <a:rPr lang="en-US" altLang="ko-KR" sz="2277" i="1">
                              <a:latin typeface="Cambria Math" panose="02040503050406030204" pitchFamily="18" charset="0"/>
                            </a:rPr>
                            <m:t>1</m:t>
                          </m:r>
                        </m:num>
                        <m:den>
                          <m:r>
                            <a:rPr lang="en-US" altLang="ko-KR" sz="2277" i="1">
                              <a:latin typeface="Cambria Math" panose="02040503050406030204" pitchFamily="18" charset="0"/>
                            </a:rPr>
                            <m:t>1+</m:t>
                          </m:r>
                          <m:sSup>
                            <m:sSupPr>
                              <m:ctrlPr>
                                <a:rPr lang="en-US" altLang="ko-KR" sz="2277" i="1">
                                  <a:latin typeface="Cambria Math" panose="02040503050406030204" pitchFamily="18" charset="0"/>
                                </a:rPr>
                              </m:ctrlPr>
                            </m:sSupPr>
                            <m:e>
                              <m:r>
                                <m:rPr>
                                  <m:sty m:val="p"/>
                                </m:rPr>
                                <a:rPr lang="en-US" altLang="ko-KR" sz="2277" i="1">
                                  <a:latin typeface="Cambria Math" panose="02040503050406030204" pitchFamily="18" charset="0"/>
                                </a:rPr>
                                <m:t>e</m:t>
                              </m:r>
                            </m:e>
                            <m:sup>
                              <m:r>
                                <a:rPr lang="en-US" altLang="ko-KR" sz="2277" i="1">
                                  <a:latin typeface="Cambria Math" panose="02040503050406030204" pitchFamily="18" charset="0"/>
                                </a:rPr>
                                <m:t>−</m:t>
                              </m:r>
                              <m:r>
                                <m:rPr>
                                  <m:sty m:val="p"/>
                                </m:rPr>
                                <a:rPr lang="en-US" altLang="ko-KR" sz="2277" i="1">
                                  <a:latin typeface="Cambria Math" panose="02040503050406030204" pitchFamily="18" charset="0"/>
                                </a:rPr>
                                <m:t>z</m:t>
                              </m:r>
                            </m:sup>
                          </m:sSup>
                        </m:den>
                      </m:f>
                    </m:oMath>
                  </m:oMathPara>
                </a14:m>
                <a:endParaRPr lang="ko-KR" altLang="en-US" sz="2277">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AC866E7D-90A7-4277-906E-A5F2A7831301}"/>
                  </a:ext>
                </a:extLst>
              </p:cNvPr>
              <p:cNvSpPr txBox="1">
                <a:spLocks noRot="1" noChangeAspect="1" noMove="1" noResize="1" noEditPoints="1" noAdjustHandles="1" noChangeArrowheads="1" noChangeShapeType="1" noTextEdit="1"/>
              </p:cNvSpPr>
              <p:nvPr/>
            </p:nvSpPr>
            <p:spPr>
              <a:xfrm>
                <a:off x="878755" y="2020796"/>
                <a:ext cx="1618328" cy="663771"/>
              </a:xfrm>
              <a:prstGeom prst="rect">
                <a:avLst/>
              </a:prstGeom>
              <a:blipFill>
                <a:blip r:embed="rId3"/>
                <a:stretch>
                  <a:fillRect/>
                </a:stretch>
              </a:blipFill>
            </p:spPr>
            <p:txBody>
              <a:bodyPr/>
              <a:lstStyle/>
              <a:p>
                <a:r>
                  <a:rPr lang="ko-KR" altLang="en-US">
                    <a:noFill/>
                  </a:rPr>
                  <a:t> </a:t>
                </a:r>
              </a:p>
            </p:txBody>
          </p:sp>
        </mc:Fallback>
      </mc:AlternateContent>
      <p:sp>
        <p:nvSpPr>
          <p:cNvPr id="32" name="TextBox 31">
            <a:extLst>
              <a:ext uri="{FF2B5EF4-FFF2-40B4-BE49-F238E27FC236}">
                <a16:creationId xmlns:a16="http://schemas.microsoft.com/office/drawing/2014/main" id="{FCBE6C9F-9D50-4C3D-9196-621F187AAF16}"/>
              </a:ext>
            </a:extLst>
          </p:cNvPr>
          <p:cNvSpPr txBox="1"/>
          <p:nvPr/>
        </p:nvSpPr>
        <p:spPr>
          <a:xfrm>
            <a:off x="738712" y="1555553"/>
            <a:ext cx="3964547" cy="355162"/>
          </a:xfrm>
          <a:prstGeom prst="rect">
            <a:avLst/>
          </a:prstGeom>
          <a:noFill/>
        </p:spPr>
        <p:txBody>
          <a:bodyPr wrap="none" rtlCol="0">
            <a:spAutoFit/>
          </a:bodyPr>
          <a:lstStyle/>
          <a:p>
            <a:pPr algn="l"/>
            <a:r>
              <a:rPr lang="ko-KR" altLang="en-US" sz="1708" b="1">
                <a:latin typeface="+mj-ea"/>
                <a:ea typeface="+mj-ea"/>
              </a:rPr>
              <a:t>시그 모이드 함수를 </a:t>
            </a:r>
            <a:r>
              <a:rPr lang="en-US" altLang="ko-KR" sz="1708" b="1">
                <a:latin typeface="+mj-ea"/>
                <a:ea typeface="+mj-ea"/>
              </a:rPr>
              <a:t>z</a:t>
            </a:r>
            <a:r>
              <a:rPr lang="ko-KR" altLang="en-US" sz="1708" b="1">
                <a:latin typeface="+mj-ea"/>
                <a:ea typeface="+mj-ea"/>
              </a:rPr>
              <a:t>에 대해 정리하면</a:t>
            </a: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DC7BF54C-9D2A-426A-A33D-EF327617D9FB}"/>
                  </a:ext>
                </a:extLst>
              </p:cNvPr>
              <p:cNvSpPr txBox="1"/>
              <p:nvPr/>
            </p:nvSpPr>
            <p:spPr>
              <a:xfrm>
                <a:off x="3347890" y="2020796"/>
                <a:ext cx="2324931" cy="78733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277" i="1">
                          <a:latin typeface="Cambria Math" panose="02040503050406030204" pitchFamily="18" charset="0"/>
                        </a:rPr>
                        <m:t>z</m:t>
                      </m:r>
                      <m:r>
                        <a:rPr lang="en-US" altLang="ko-KR" sz="2277" i="1">
                          <a:latin typeface="Cambria Math" panose="02040503050406030204" pitchFamily="18" charset="0"/>
                        </a:rPr>
                        <m:t>=−</m:t>
                      </m:r>
                      <m:r>
                        <m:rPr>
                          <m:sty m:val="p"/>
                        </m:rPr>
                        <a:rPr lang="en-US" altLang="ko-KR" sz="2277" i="1">
                          <a:latin typeface="Cambria Math" panose="02040503050406030204" pitchFamily="18" charset="0"/>
                          <a:ea typeface="Cambria Math" panose="02040503050406030204" pitchFamily="18" charset="0"/>
                        </a:rPr>
                        <m:t>log</m:t>
                      </m:r>
                      <m:d>
                        <m:dPr>
                          <m:ctrlPr>
                            <a:rPr lang="en-US" altLang="ko-KR" sz="2277" i="1">
                              <a:latin typeface="Cambria Math" panose="02040503050406030204" pitchFamily="18" charset="0"/>
                              <a:ea typeface="Cambria Math" panose="02040503050406030204" pitchFamily="18" charset="0"/>
                            </a:rPr>
                          </m:ctrlPr>
                        </m:dPr>
                        <m:e>
                          <m:f>
                            <m:fPr>
                              <m:ctrlPr>
                                <a:rPr lang="en-US" altLang="ko-KR" sz="2277" i="1">
                                  <a:latin typeface="Cambria Math" panose="02040503050406030204" pitchFamily="18" charset="0"/>
                                  <a:ea typeface="Cambria Math" panose="02040503050406030204" pitchFamily="18" charset="0"/>
                                </a:rPr>
                              </m:ctrlPr>
                            </m:fPr>
                            <m:num>
                              <m:r>
                                <a:rPr lang="en-US" altLang="ko-KR" sz="2277" i="1">
                                  <a:latin typeface="Cambria Math" panose="02040503050406030204" pitchFamily="18" charset="0"/>
                                  <a:ea typeface="Cambria Math" panose="02040503050406030204" pitchFamily="18" charset="0"/>
                                </a:rPr>
                                <m:t>1</m:t>
                              </m:r>
                            </m:num>
                            <m:den>
                              <m:acc>
                                <m:accPr>
                                  <m:chr m:val="̂"/>
                                  <m:ctrlPr>
                                    <a:rPr lang="en-US" altLang="ko-KR" sz="2277" i="1">
                                      <a:latin typeface="Cambria Math" panose="02040503050406030204" pitchFamily="18" charset="0"/>
                                    </a:rPr>
                                  </m:ctrlPr>
                                </m:accPr>
                                <m:e>
                                  <m:r>
                                    <m:rPr>
                                      <m:sty m:val="p"/>
                                    </m:rPr>
                                    <a:rPr lang="en-US" altLang="ko-KR" sz="2277" i="1">
                                      <a:latin typeface="Cambria Math" panose="02040503050406030204" pitchFamily="18" charset="0"/>
                                    </a:rPr>
                                    <m:t>y</m:t>
                                  </m:r>
                                </m:e>
                              </m:acc>
                            </m:den>
                          </m:f>
                          <m:r>
                            <a:rPr lang="en-US" altLang="ko-KR" sz="2277" i="1">
                              <a:latin typeface="Cambria Math" panose="02040503050406030204" pitchFamily="18" charset="0"/>
                              <a:ea typeface="Cambria Math" panose="02040503050406030204" pitchFamily="18" charset="0"/>
                            </a:rPr>
                            <m:t>−1</m:t>
                          </m:r>
                        </m:e>
                      </m:d>
                    </m:oMath>
                  </m:oMathPara>
                </a14:m>
                <a:endParaRPr lang="ko-KR" altLang="en-US" sz="2277">
                  <a:latin typeface="Consolas" panose="020B0609020204030204" pitchFamily="49" charset="0"/>
                </a:endParaRPr>
              </a:p>
            </p:txBody>
          </p:sp>
        </mc:Choice>
        <mc:Fallback xmlns="">
          <p:sp>
            <p:nvSpPr>
              <p:cNvPr id="33" name="TextBox 32">
                <a:extLst>
                  <a:ext uri="{FF2B5EF4-FFF2-40B4-BE49-F238E27FC236}">
                    <a16:creationId xmlns:a16="http://schemas.microsoft.com/office/drawing/2014/main" id="{DC7BF54C-9D2A-426A-A33D-EF327617D9FB}"/>
                  </a:ext>
                </a:extLst>
              </p:cNvPr>
              <p:cNvSpPr txBox="1">
                <a:spLocks noRot="1" noChangeAspect="1" noMove="1" noResize="1" noEditPoints="1" noAdjustHandles="1" noChangeArrowheads="1" noChangeShapeType="1" noTextEdit="1"/>
              </p:cNvSpPr>
              <p:nvPr/>
            </p:nvSpPr>
            <p:spPr>
              <a:xfrm>
                <a:off x="3347890" y="2020796"/>
                <a:ext cx="2324931" cy="787331"/>
              </a:xfrm>
              <a:prstGeom prst="rect">
                <a:avLst/>
              </a:prstGeom>
              <a:blipFill>
                <a:blip r:embed="rId4"/>
                <a:stretch>
                  <a:fillRect/>
                </a:stretch>
              </a:blipFill>
            </p:spPr>
            <p:txBody>
              <a:bodyPr/>
              <a:lstStyle/>
              <a:p>
                <a:r>
                  <a:rPr lang="ko-KR" altLang="en-US">
                    <a:noFill/>
                  </a:rPr>
                  <a:t> </a:t>
                </a:r>
              </a:p>
            </p:txBody>
          </p:sp>
        </mc:Fallback>
      </mc:AlternateContent>
      <p:sp>
        <p:nvSpPr>
          <p:cNvPr id="4" name="화살표: 오른쪽 3">
            <a:extLst>
              <a:ext uri="{FF2B5EF4-FFF2-40B4-BE49-F238E27FC236}">
                <a16:creationId xmlns:a16="http://schemas.microsoft.com/office/drawing/2014/main" id="{F4BD29D1-C17C-4432-841C-036941CC4A84}"/>
              </a:ext>
            </a:extLst>
          </p:cNvPr>
          <p:cNvSpPr/>
          <p:nvPr/>
        </p:nvSpPr>
        <p:spPr>
          <a:xfrm>
            <a:off x="2654706" y="2211906"/>
            <a:ext cx="548449" cy="343899"/>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0565EA34-CE13-4E21-86CE-5FB27DC9912B}"/>
                  </a:ext>
                </a:extLst>
              </p:cNvPr>
              <p:cNvSpPr txBox="1"/>
              <p:nvPr/>
            </p:nvSpPr>
            <p:spPr>
              <a:xfrm>
                <a:off x="344607" y="3573016"/>
                <a:ext cx="2753831" cy="59061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z</m:t>
                          </m:r>
                        </m:e>
                        <m:sub>
                          <m:r>
                            <a:rPr lang="en-US" altLang="ko-KR" sz="1708" i="1">
                              <a:latin typeface="Cambria Math" panose="02040503050406030204" pitchFamily="18" charset="0"/>
                            </a:rPr>
                            <m:t>1</m:t>
                          </m:r>
                        </m:sub>
                      </m:sSub>
                      <m:r>
                        <a:rPr lang="en-US" altLang="ko-KR" sz="1708" i="1">
                          <a:latin typeface="Cambria Math" panose="02040503050406030204" pitchFamily="18" charset="0"/>
                        </a:rPr>
                        <m:t>=</m:t>
                      </m:r>
                      <m:r>
                        <a:rPr lang="en-US" altLang="ko-KR" sz="1708" i="1">
                          <a:latin typeface="Cambria Math" panose="02040503050406030204" pitchFamily="18" charset="0"/>
                          <a:ea typeface="Cambria Math" panose="02040503050406030204" pitchFamily="18" charset="0"/>
                        </a:rPr>
                        <m:t>−</m:t>
                      </m:r>
                      <m:r>
                        <m:rPr>
                          <m:sty m:val="p"/>
                        </m:rPr>
                        <a:rPr lang="en-US" altLang="ko-KR" sz="1708" i="1">
                          <a:latin typeface="Cambria Math" panose="02040503050406030204" pitchFamily="18" charset="0"/>
                          <a:ea typeface="Cambria Math" panose="02040503050406030204" pitchFamily="18" charset="0"/>
                        </a:rPr>
                        <m:t>log</m:t>
                      </m:r>
                      <m:d>
                        <m:dPr>
                          <m:ctrlPr>
                            <a:rPr lang="en-US" altLang="ko-KR" sz="1708" i="1">
                              <a:latin typeface="Cambria Math" panose="02040503050406030204" pitchFamily="18" charset="0"/>
                              <a:ea typeface="Cambria Math" panose="02040503050406030204" pitchFamily="18" charset="0"/>
                            </a:rPr>
                          </m:ctrlPr>
                        </m:dPr>
                        <m:e>
                          <m:f>
                            <m:fPr>
                              <m:ctrlPr>
                                <a:rPr lang="en-US" altLang="ko-KR" sz="1708" i="1">
                                  <a:latin typeface="Cambria Math" panose="02040503050406030204" pitchFamily="18" charset="0"/>
                                  <a:ea typeface="Cambria Math" panose="02040503050406030204" pitchFamily="18" charset="0"/>
                                </a:rPr>
                              </m:ctrlPr>
                            </m:fPr>
                            <m:num>
                              <m:r>
                                <a:rPr lang="en-US" altLang="ko-KR" sz="1708" i="1">
                                  <a:latin typeface="Cambria Math" panose="02040503050406030204" pitchFamily="18" charset="0"/>
                                  <a:ea typeface="Cambria Math" panose="02040503050406030204" pitchFamily="18" charset="0"/>
                                </a:rPr>
                                <m:t>1</m:t>
                              </m:r>
                            </m:num>
                            <m:den>
                              <m:r>
                                <a:rPr lang="en-US" altLang="ko-KR" sz="1708" i="1">
                                  <a:latin typeface="Cambria Math" panose="02040503050406030204" pitchFamily="18" charset="0"/>
                                  <a:ea typeface="Cambria Math" panose="02040503050406030204" pitchFamily="18" charset="0"/>
                                </a:rPr>
                                <m:t>0.9</m:t>
                              </m:r>
                            </m:den>
                          </m:f>
                          <m:r>
                            <a:rPr lang="en-US" altLang="ko-KR" sz="1708" i="1">
                              <a:latin typeface="Cambria Math" panose="02040503050406030204" pitchFamily="18" charset="0"/>
                              <a:ea typeface="Cambria Math" panose="02040503050406030204" pitchFamily="18" charset="0"/>
                            </a:rPr>
                            <m:t>−1</m:t>
                          </m:r>
                        </m:e>
                      </m:d>
                      <m:r>
                        <a:rPr lang="en-US" altLang="ko-KR" sz="1708" i="1">
                          <a:latin typeface="Cambria Math" panose="02040503050406030204" pitchFamily="18" charset="0"/>
                          <a:ea typeface="Cambria Math" panose="02040503050406030204" pitchFamily="18" charset="0"/>
                        </a:rPr>
                        <m:t>= 2.20</m:t>
                      </m:r>
                    </m:oMath>
                  </m:oMathPara>
                </a14:m>
                <a:endParaRPr lang="ko-KR" altLang="en-US" sz="1708">
                  <a:latin typeface="Consolas" panose="020B0609020204030204" pitchFamily="49" charset="0"/>
                </a:endParaRPr>
              </a:p>
            </p:txBody>
          </p:sp>
        </mc:Choice>
        <mc:Fallback xmlns="">
          <p:sp>
            <p:nvSpPr>
              <p:cNvPr id="35" name="TextBox 34">
                <a:extLst>
                  <a:ext uri="{FF2B5EF4-FFF2-40B4-BE49-F238E27FC236}">
                    <a16:creationId xmlns:a16="http://schemas.microsoft.com/office/drawing/2014/main" id="{0565EA34-CE13-4E21-86CE-5FB27DC9912B}"/>
                  </a:ext>
                </a:extLst>
              </p:cNvPr>
              <p:cNvSpPr txBox="1">
                <a:spLocks noRot="1" noChangeAspect="1" noMove="1" noResize="1" noEditPoints="1" noAdjustHandles="1" noChangeArrowheads="1" noChangeShapeType="1" noTextEdit="1"/>
              </p:cNvSpPr>
              <p:nvPr/>
            </p:nvSpPr>
            <p:spPr>
              <a:xfrm>
                <a:off x="344607" y="3573016"/>
                <a:ext cx="2753831" cy="590611"/>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ADB8ACFD-63A1-463A-9FFF-C0152ABC087A}"/>
                  </a:ext>
                </a:extLst>
              </p:cNvPr>
              <p:cNvSpPr txBox="1"/>
              <p:nvPr/>
            </p:nvSpPr>
            <p:spPr>
              <a:xfrm>
                <a:off x="3629851" y="3573016"/>
                <a:ext cx="2758897" cy="59061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z</m:t>
                          </m:r>
                        </m:e>
                        <m:sub>
                          <m:r>
                            <a:rPr lang="en-US" altLang="ko-KR" sz="1708" i="1">
                              <a:latin typeface="Cambria Math" panose="02040503050406030204" pitchFamily="18" charset="0"/>
                            </a:rPr>
                            <m:t>2</m:t>
                          </m:r>
                        </m:sub>
                      </m:sSub>
                      <m:r>
                        <a:rPr lang="en-US" altLang="ko-KR" sz="1708" i="1">
                          <a:latin typeface="Cambria Math" panose="02040503050406030204" pitchFamily="18" charset="0"/>
                        </a:rPr>
                        <m:t>=</m:t>
                      </m:r>
                      <m:r>
                        <a:rPr lang="en-US" altLang="ko-KR" sz="1708" i="1">
                          <a:latin typeface="Cambria Math" panose="02040503050406030204" pitchFamily="18" charset="0"/>
                          <a:ea typeface="Cambria Math" panose="02040503050406030204" pitchFamily="18" charset="0"/>
                        </a:rPr>
                        <m:t>−</m:t>
                      </m:r>
                      <m:r>
                        <m:rPr>
                          <m:sty m:val="p"/>
                        </m:rPr>
                        <a:rPr lang="en-US" altLang="ko-KR" sz="1708" i="1">
                          <a:latin typeface="Cambria Math" panose="02040503050406030204" pitchFamily="18" charset="0"/>
                          <a:ea typeface="Cambria Math" panose="02040503050406030204" pitchFamily="18" charset="0"/>
                        </a:rPr>
                        <m:t>log</m:t>
                      </m:r>
                      <m:d>
                        <m:dPr>
                          <m:ctrlPr>
                            <a:rPr lang="en-US" altLang="ko-KR" sz="1708" i="1">
                              <a:latin typeface="Cambria Math" panose="02040503050406030204" pitchFamily="18" charset="0"/>
                              <a:ea typeface="Cambria Math" panose="02040503050406030204" pitchFamily="18" charset="0"/>
                            </a:rPr>
                          </m:ctrlPr>
                        </m:dPr>
                        <m:e>
                          <m:f>
                            <m:fPr>
                              <m:ctrlPr>
                                <a:rPr lang="en-US" altLang="ko-KR" sz="1708" i="1">
                                  <a:latin typeface="Cambria Math" panose="02040503050406030204" pitchFamily="18" charset="0"/>
                                  <a:ea typeface="Cambria Math" panose="02040503050406030204" pitchFamily="18" charset="0"/>
                                </a:rPr>
                              </m:ctrlPr>
                            </m:fPr>
                            <m:num>
                              <m:r>
                                <a:rPr lang="en-US" altLang="ko-KR" sz="1708" i="1">
                                  <a:latin typeface="Cambria Math" panose="02040503050406030204" pitchFamily="18" charset="0"/>
                                  <a:ea typeface="Cambria Math" panose="02040503050406030204" pitchFamily="18" charset="0"/>
                                </a:rPr>
                                <m:t>1</m:t>
                              </m:r>
                            </m:num>
                            <m:den>
                              <m:r>
                                <a:rPr lang="en-US" altLang="ko-KR" sz="1708" i="1">
                                  <a:latin typeface="Cambria Math" panose="02040503050406030204" pitchFamily="18" charset="0"/>
                                  <a:ea typeface="Cambria Math" panose="02040503050406030204" pitchFamily="18" charset="0"/>
                                </a:rPr>
                                <m:t>0.8</m:t>
                              </m:r>
                            </m:den>
                          </m:f>
                          <m:r>
                            <a:rPr lang="en-US" altLang="ko-KR" sz="1708" i="1">
                              <a:latin typeface="Cambria Math" panose="02040503050406030204" pitchFamily="18" charset="0"/>
                              <a:ea typeface="Cambria Math" panose="02040503050406030204" pitchFamily="18" charset="0"/>
                            </a:rPr>
                            <m:t>−1</m:t>
                          </m:r>
                        </m:e>
                      </m:d>
                      <m:r>
                        <a:rPr lang="en-US" altLang="ko-KR" sz="1708" i="1">
                          <a:latin typeface="Cambria Math" panose="02040503050406030204" pitchFamily="18" charset="0"/>
                          <a:ea typeface="Cambria Math" panose="02040503050406030204" pitchFamily="18" charset="0"/>
                        </a:rPr>
                        <m:t>= 1.39</m:t>
                      </m:r>
                    </m:oMath>
                  </m:oMathPara>
                </a14:m>
                <a:endParaRPr lang="ko-KR" altLang="en-US" sz="1708">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ADB8ACFD-63A1-463A-9FFF-C0152ABC087A}"/>
                  </a:ext>
                </a:extLst>
              </p:cNvPr>
              <p:cNvSpPr txBox="1">
                <a:spLocks noRot="1" noChangeAspect="1" noMove="1" noResize="1" noEditPoints="1" noAdjustHandles="1" noChangeArrowheads="1" noChangeShapeType="1" noTextEdit="1"/>
              </p:cNvSpPr>
              <p:nvPr/>
            </p:nvSpPr>
            <p:spPr>
              <a:xfrm>
                <a:off x="3629851" y="3573016"/>
                <a:ext cx="2758897" cy="590611"/>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CDAE2CBB-3BB8-4FD7-B358-2AFAC0B37091}"/>
                  </a:ext>
                </a:extLst>
              </p:cNvPr>
              <p:cNvSpPr txBox="1"/>
              <p:nvPr/>
            </p:nvSpPr>
            <p:spPr>
              <a:xfrm>
                <a:off x="6920145" y="3573016"/>
                <a:ext cx="2710806" cy="59061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z</m:t>
                          </m:r>
                        </m:e>
                        <m:sub>
                          <m:r>
                            <a:rPr lang="en-US" altLang="ko-KR" sz="1708" i="1">
                              <a:latin typeface="Cambria Math" panose="02040503050406030204" pitchFamily="18" charset="0"/>
                            </a:rPr>
                            <m:t>2</m:t>
                          </m:r>
                        </m:sub>
                      </m:sSub>
                      <m:r>
                        <a:rPr lang="en-US" altLang="ko-KR" sz="1708" i="1">
                          <a:latin typeface="Cambria Math" panose="02040503050406030204" pitchFamily="18" charset="0"/>
                        </a:rPr>
                        <m:t>=</m:t>
                      </m:r>
                      <m:r>
                        <a:rPr lang="en-US" altLang="ko-KR" sz="1708" i="1">
                          <a:latin typeface="Cambria Math" panose="02040503050406030204" pitchFamily="18" charset="0"/>
                          <a:ea typeface="Cambria Math" panose="02040503050406030204" pitchFamily="18" charset="0"/>
                        </a:rPr>
                        <m:t>−</m:t>
                      </m:r>
                      <m:r>
                        <m:rPr>
                          <m:sty m:val="p"/>
                        </m:rPr>
                        <a:rPr lang="en-US" altLang="ko-KR" sz="1708" i="1">
                          <a:latin typeface="Cambria Math" panose="02040503050406030204" pitchFamily="18" charset="0"/>
                          <a:ea typeface="Cambria Math" panose="02040503050406030204" pitchFamily="18" charset="0"/>
                        </a:rPr>
                        <m:t>log</m:t>
                      </m:r>
                      <m:d>
                        <m:dPr>
                          <m:ctrlPr>
                            <a:rPr lang="en-US" altLang="ko-KR" sz="1708" i="1">
                              <a:latin typeface="Cambria Math" panose="02040503050406030204" pitchFamily="18" charset="0"/>
                              <a:ea typeface="Cambria Math" panose="02040503050406030204" pitchFamily="18" charset="0"/>
                            </a:rPr>
                          </m:ctrlPr>
                        </m:dPr>
                        <m:e>
                          <m:f>
                            <m:fPr>
                              <m:ctrlPr>
                                <a:rPr lang="en-US" altLang="ko-KR" sz="1708" i="1">
                                  <a:latin typeface="Cambria Math" panose="02040503050406030204" pitchFamily="18" charset="0"/>
                                  <a:ea typeface="Cambria Math" panose="02040503050406030204" pitchFamily="18" charset="0"/>
                                </a:rPr>
                              </m:ctrlPr>
                            </m:fPr>
                            <m:num>
                              <m:r>
                                <a:rPr lang="en-US" altLang="ko-KR" sz="1708" i="1">
                                  <a:latin typeface="Cambria Math" panose="02040503050406030204" pitchFamily="18" charset="0"/>
                                  <a:ea typeface="Cambria Math" panose="02040503050406030204" pitchFamily="18" charset="0"/>
                                </a:rPr>
                                <m:t>1</m:t>
                              </m:r>
                            </m:num>
                            <m:den>
                              <m:r>
                                <a:rPr lang="en-US" altLang="ko-KR" sz="1708" i="1">
                                  <a:latin typeface="Cambria Math" panose="02040503050406030204" pitchFamily="18" charset="0"/>
                                  <a:ea typeface="Cambria Math" panose="02040503050406030204" pitchFamily="18" charset="0"/>
                                </a:rPr>
                                <m:t>0.7</m:t>
                              </m:r>
                            </m:den>
                          </m:f>
                          <m:r>
                            <a:rPr lang="en-US" altLang="ko-KR" sz="1708" i="1">
                              <a:latin typeface="Cambria Math" panose="02040503050406030204" pitchFamily="18" charset="0"/>
                              <a:ea typeface="Cambria Math" panose="02040503050406030204" pitchFamily="18" charset="0"/>
                            </a:rPr>
                            <m:t>−1</m:t>
                          </m:r>
                        </m:e>
                      </m:d>
                      <m:r>
                        <a:rPr lang="en-US" altLang="ko-KR" sz="1708" i="1">
                          <a:latin typeface="Cambria Math" panose="02040503050406030204" pitchFamily="18" charset="0"/>
                          <a:ea typeface="Cambria Math" panose="02040503050406030204" pitchFamily="18" charset="0"/>
                        </a:rPr>
                        <m:t>=0.85</m:t>
                      </m:r>
                    </m:oMath>
                  </m:oMathPara>
                </a14:m>
                <a:endParaRPr lang="ko-KR" altLang="en-US" sz="1708">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CDAE2CBB-3BB8-4FD7-B358-2AFAC0B37091}"/>
                  </a:ext>
                </a:extLst>
              </p:cNvPr>
              <p:cNvSpPr txBox="1">
                <a:spLocks noRot="1" noChangeAspect="1" noMove="1" noResize="1" noEditPoints="1" noAdjustHandles="1" noChangeArrowheads="1" noChangeShapeType="1" noTextEdit="1"/>
              </p:cNvSpPr>
              <p:nvPr/>
            </p:nvSpPr>
            <p:spPr>
              <a:xfrm>
                <a:off x="6920145" y="3573016"/>
                <a:ext cx="2710806" cy="590611"/>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3A524A9B-060D-49F7-BA24-2607CF4BC945}"/>
                  </a:ext>
                </a:extLst>
              </p:cNvPr>
              <p:cNvSpPr txBox="1"/>
              <p:nvPr/>
            </p:nvSpPr>
            <p:spPr>
              <a:xfrm>
                <a:off x="344607" y="4466639"/>
                <a:ext cx="2754046" cy="455959"/>
              </a:xfrm>
              <a:prstGeom prst="rect">
                <a:avLst/>
              </a:prstGeom>
              <a:noFill/>
            </p:spPr>
            <p:txBody>
              <a:bodyPr wrap="square" lIns="0" tIns="0" rIns="0" bIns="0" rtlCol="0">
                <a:spAutoFit/>
              </a:bodyPr>
              <a:lstStyle/>
              <a:p>
                <a14:m>
                  <m:oMath xmlns:m="http://schemas.openxmlformats.org/officeDocument/2006/math">
                    <m:acc>
                      <m:accPr>
                        <m:chr m:val="̂"/>
                        <m:ctrlPr>
                          <a:rPr lang="en-US" altLang="ko-KR" sz="1898" i="1">
                            <a:latin typeface="Cambria Math" panose="02040503050406030204" pitchFamily="18" charset="0"/>
                          </a:rPr>
                        </m:ctrlPr>
                      </m:accPr>
                      <m:e>
                        <m:r>
                          <m:rPr>
                            <m:sty m:val="p"/>
                          </m:rPr>
                          <a:rPr lang="en-US" altLang="ko-KR" sz="1898" i="1">
                            <a:latin typeface="Cambria Math" panose="02040503050406030204" pitchFamily="18" charset="0"/>
                          </a:rPr>
                          <m:t>y</m:t>
                        </m:r>
                      </m:e>
                    </m:acc>
                    <m:r>
                      <a:rPr lang="en-US" altLang="ko-KR" sz="1898" i="1">
                        <a:latin typeface="Cambria Math" panose="02040503050406030204" pitchFamily="18" charset="0"/>
                      </a:rPr>
                      <m:t>=</m:t>
                    </m:r>
                    <m:f>
                      <m:fPr>
                        <m:ctrlPr>
                          <a:rPr lang="en-US" altLang="ko-KR" sz="1898" i="1">
                            <a:latin typeface="Cambria Math" panose="02040503050406030204" pitchFamily="18" charset="0"/>
                          </a:rPr>
                        </m:ctrlPr>
                      </m:fPr>
                      <m:num>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2.20</m:t>
                            </m:r>
                          </m:sup>
                        </m:sSup>
                      </m:num>
                      <m:den>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2.20</m:t>
                            </m:r>
                          </m:sup>
                        </m:sSup>
                        <m:r>
                          <a:rPr lang="en-US" altLang="ko-KR" sz="1898" i="1">
                            <a:latin typeface="Cambria Math" panose="02040503050406030204" pitchFamily="18" charset="0"/>
                          </a:rPr>
                          <m:t>+</m:t>
                        </m:r>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1.39</m:t>
                            </m:r>
                          </m:sup>
                        </m:sSup>
                        <m:r>
                          <a:rPr lang="en-US" altLang="ko-KR" sz="1898" i="1">
                            <a:latin typeface="Cambria Math" panose="02040503050406030204" pitchFamily="18" charset="0"/>
                          </a:rPr>
                          <m:t>+</m:t>
                        </m:r>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0.85</m:t>
                            </m:r>
                          </m:sup>
                        </m:sSup>
                      </m:den>
                    </m:f>
                  </m:oMath>
                </a14:m>
                <a:r>
                  <a:rPr lang="en-US" altLang="ko-KR" sz="1898"/>
                  <a:t> </a:t>
                </a:r>
                <a14:m>
                  <m:oMath xmlns:m="http://schemas.openxmlformats.org/officeDocument/2006/math">
                    <m:r>
                      <a:rPr lang="en-US" altLang="ko-KR" sz="1898" i="1">
                        <a:latin typeface="Cambria Math" panose="02040503050406030204" pitchFamily="18" charset="0"/>
                        <a:ea typeface="Cambria Math" panose="02040503050406030204" pitchFamily="18" charset="0"/>
                      </a:rPr>
                      <m:t>= 0.59</m:t>
                    </m:r>
                  </m:oMath>
                </a14:m>
                <a:endParaRPr lang="ko-KR" altLang="en-US" sz="1898">
                  <a:latin typeface="Consolas" panose="020B0609020204030204" pitchFamily="49" charset="0"/>
                </a:endParaRPr>
              </a:p>
            </p:txBody>
          </p:sp>
        </mc:Choice>
        <mc:Fallback xmlns="">
          <p:sp>
            <p:nvSpPr>
              <p:cNvPr id="38" name="TextBox 37">
                <a:extLst>
                  <a:ext uri="{FF2B5EF4-FFF2-40B4-BE49-F238E27FC236}">
                    <a16:creationId xmlns:a16="http://schemas.microsoft.com/office/drawing/2014/main" id="{3A524A9B-060D-49F7-BA24-2607CF4BC945}"/>
                  </a:ext>
                </a:extLst>
              </p:cNvPr>
              <p:cNvSpPr txBox="1">
                <a:spLocks noRot="1" noChangeAspect="1" noMove="1" noResize="1" noEditPoints="1" noAdjustHandles="1" noChangeArrowheads="1" noChangeShapeType="1" noTextEdit="1"/>
              </p:cNvSpPr>
              <p:nvPr/>
            </p:nvSpPr>
            <p:spPr>
              <a:xfrm>
                <a:off x="344607" y="4466639"/>
                <a:ext cx="2754046" cy="455959"/>
              </a:xfrm>
              <a:prstGeom prst="rect">
                <a:avLst/>
              </a:prstGeom>
              <a:blipFill>
                <a:blip r:embed="rId8"/>
                <a:stretch>
                  <a:fillRect l="-22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996AC405-C01A-48E6-852A-6D06593E7234}"/>
                  </a:ext>
                </a:extLst>
              </p:cNvPr>
              <p:cNvSpPr txBox="1"/>
              <p:nvPr/>
            </p:nvSpPr>
            <p:spPr>
              <a:xfrm>
                <a:off x="3629850" y="4425212"/>
                <a:ext cx="2754046" cy="456087"/>
              </a:xfrm>
              <a:prstGeom prst="rect">
                <a:avLst/>
              </a:prstGeom>
              <a:noFill/>
            </p:spPr>
            <p:txBody>
              <a:bodyPr wrap="square" lIns="0" tIns="0" rIns="0" bIns="0" rtlCol="0">
                <a:spAutoFit/>
              </a:bodyPr>
              <a:lstStyle/>
              <a:p>
                <a14:m>
                  <m:oMath xmlns:m="http://schemas.openxmlformats.org/officeDocument/2006/math">
                    <m:acc>
                      <m:accPr>
                        <m:chr m:val="̂"/>
                        <m:ctrlPr>
                          <a:rPr lang="en-US" altLang="ko-KR" sz="1898" i="1">
                            <a:latin typeface="Cambria Math" panose="02040503050406030204" pitchFamily="18" charset="0"/>
                          </a:rPr>
                        </m:ctrlPr>
                      </m:accPr>
                      <m:e>
                        <m:r>
                          <m:rPr>
                            <m:sty m:val="p"/>
                          </m:rPr>
                          <a:rPr lang="en-US" altLang="ko-KR" sz="1898" i="1">
                            <a:latin typeface="Cambria Math" panose="02040503050406030204" pitchFamily="18" charset="0"/>
                          </a:rPr>
                          <m:t>y</m:t>
                        </m:r>
                      </m:e>
                    </m:acc>
                    <m:r>
                      <a:rPr lang="en-US" altLang="ko-KR" sz="1898" i="1">
                        <a:latin typeface="Cambria Math" panose="02040503050406030204" pitchFamily="18" charset="0"/>
                      </a:rPr>
                      <m:t>=</m:t>
                    </m:r>
                    <m:f>
                      <m:fPr>
                        <m:ctrlPr>
                          <a:rPr lang="en-US" altLang="ko-KR" sz="1898" i="1">
                            <a:latin typeface="Cambria Math" panose="02040503050406030204" pitchFamily="18" charset="0"/>
                          </a:rPr>
                        </m:ctrlPr>
                      </m:fPr>
                      <m:num>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1.39</m:t>
                            </m:r>
                          </m:sup>
                        </m:sSup>
                      </m:num>
                      <m:den>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2.20</m:t>
                            </m:r>
                          </m:sup>
                        </m:sSup>
                        <m:r>
                          <a:rPr lang="en-US" altLang="ko-KR" sz="1898" i="1">
                            <a:latin typeface="Cambria Math" panose="02040503050406030204" pitchFamily="18" charset="0"/>
                          </a:rPr>
                          <m:t>+</m:t>
                        </m:r>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1.39</m:t>
                            </m:r>
                          </m:sup>
                        </m:sSup>
                        <m:r>
                          <a:rPr lang="en-US" altLang="ko-KR" sz="1898" i="1">
                            <a:latin typeface="Cambria Math" panose="02040503050406030204" pitchFamily="18" charset="0"/>
                          </a:rPr>
                          <m:t>+</m:t>
                        </m:r>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0.85</m:t>
                            </m:r>
                          </m:sup>
                        </m:sSup>
                      </m:den>
                    </m:f>
                  </m:oMath>
                </a14:m>
                <a:r>
                  <a:rPr lang="en-US" altLang="ko-KR" sz="1898"/>
                  <a:t> </a:t>
                </a:r>
                <a14:m>
                  <m:oMath xmlns:m="http://schemas.openxmlformats.org/officeDocument/2006/math">
                    <m:r>
                      <a:rPr lang="en-US" altLang="ko-KR" sz="1898" i="1">
                        <a:latin typeface="Cambria Math" panose="02040503050406030204" pitchFamily="18" charset="0"/>
                        <a:ea typeface="Cambria Math" panose="02040503050406030204" pitchFamily="18" charset="0"/>
                      </a:rPr>
                      <m:t>= 0.26</m:t>
                    </m:r>
                  </m:oMath>
                </a14:m>
                <a:endParaRPr lang="ko-KR" altLang="en-US" sz="1898">
                  <a:latin typeface="Consolas" panose="020B0609020204030204" pitchFamily="49" charset="0"/>
                </a:endParaRPr>
              </a:p>
            </p:txBody>
          </p:sp>
        </mc:Choice>
        <mc:Fallback xmlns="">
          <p:sp>
            <p:nvSpPr>
              <p:cNvPr id="39" name="TextBox 38">
                <a:extLst>
                  <a:ext uri="{FF2B5EF4-FFF2-40B4-BE49-F238E27FC236}">
                    <a16:creationId xmlns:a16="http://schemas.microsoft.com/office/drawing/2014/main" id="{996AC405-C01A-48E6-852A-6D06593E7234}"/>
                  </a:ext>
                </a:extLst>
              </p:cNvPr>
              <p:cNvSpPr txBox="1">
                <a:spLocks noRot="1" noChangeAspect="1" noMove="1" noResize="1" noEditPoints="1" noAdjustHandles="1" noChangeArrowheads="1" noChangeShapeType="1" noTextEdit="1"/>
              </p:cNvSpPr>
              <p:nvPr/>
            </p:nvSpPr>
            <p:spPr>
              <a:xfrm>
                <a:off x="3629850" y="4425212"/>
                <a:ext cx="2754046" cy="456087"/>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B8AC618D-EEA6-4BA6-AC17-AE0971348FB2}"/>
                  </a:ext>
                </a:extLst>
              </p:cNvPr>
              <p:cNvSpPr txBox="1"/>
              <p:nvPr/>
            </p:nvSpPr>
            <p:spPr>
              <a:xfrm>
                <a:off x="6915094" y="4407432"/>
                <a:ext cx="2754046" cy="459165"/>
              </a:xfrm>
              <a:prstGeom prst="rect">
                <a:avLst/>
              </a:prstGeom>
              <a:noFill/>
            </p:spPr>
            <p:txBody>
              <a:bodyPr wrap="square" lIns="0" tIns="0" rIns="0" bIns="0" rtlCol="0">
                <a:spAutoFit/>
              </a:bodyPr>
              <a:lstStyle/>
              <a:p>
                <a14:m>
                  <m:oMath xmlns:m="http://schemas.openxmlformats.org/officeDocument/2006/math">
                    <m:acc>
                      <m:accPr>
                        <m:chr m:val="̂"/>
                        <m:ctrlPr>
                          <a:rPr lang="en-US" altLang="ko-KR" sz="1898" i="1">
                            <a:latin typeface="Cambria Math" panose="02040503050406030204" pitchFamily="18" charset="0"/>
                          </a:rPr>
                        </m:ctrlPr>
                      </m:accPr>
                      <m:e>
                        <m:r>
                          <m:rPr>
                            <m:sty m:val="p"/>
                          </m:rPr>
                          <a:rPr lang="en-US" altLang="ko-KR" sz="1898" i="1">
                            <a:latin typeface="Cambria Math" panose="02040503050406030204" pitchFamily="18" charset="0"/>
                          </a:rPr>
                          <m:t>y</m:t>
                        </m:r>
                      </m:e>
                    </m:acc>
                    <m:r>
                      <a:rPr lang="en-US" altLang="ko-KR" sz="1898" i="1">
                        <a:latin typeface="Cambria Math" panose="02040503050406030204" pitchFamily="18" charset="0"/>
                      </a:rPr>
                      <m:t>=</m:t>
                    </m:r>
                    <m:f>
                      <m:fPr>
                        <m:ctrlPr>
                          <a:rPr lang="en-US" altLang="ko-KR" sz="1898" i="1">
                            <a:latin typeface="Cambria Math" panose="02040503050406030204" pitchFamily="18" charset="0"/>
                          </a:rPr>
                        </m:ctrlPr>
                      </m:fPr>
                      <m:num>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0.85</m:t>
                            </m:r>
                          </m:sup>
                        </m:sSup>
                      </m:num>
                      <m:den>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2.20</m:t>
                            </m:r>
                          </m:sup>
                        </m:sSup>
                        <m:r>
                          <a:rPr lang="en-US" altLang="ko-KR" sz="1898" i="1">
                            <a:latin typeface="Cambria Math" panose="02040503050406030204" pitchFamily="18" charset="0"/>
                          </a:rPr>
                          <m:t>+</m:t>
                        </m:r>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1.39</m:t>
                            </m:r>
                          </m:sup>
                        </m:sSup>
                        <m:r>
                          <a:rPr lang="en-US" altLang="ko-KR" sz="1898" i="1">
                            <a:latin typeface="Cambria Math" panose="02040503050406030204" pitchFamily="18" charset="0"/>
                          </a:rPr>
                          <m:t>+</m:t>
                        </m:r>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0.85</m:t>
                            </m:r>
                          </m:sup>
                        </m:sSup>
                      </m:den>
                    </m:f>
                  </m:oMath>
                </a14:m>
                <a:r>
                  <a:rPr lang="en-US" altLang="ko-KR" sz="1898"/>
                  <a:t> </a:t>
                </a:r>
                <a14:m>
                  <m:oMath xmlns:m="http://schemas.openxmlformats.org/officeDocument/2006/math">
                    <m:r>
                      <a:rPr lang="en-US" altLang="ko-KR" sz="1898" i="1">
                        <a:latin typeface="Cambria Math" panose="02040503050406030204" pitchFamily="18" charset="0"/>
                        <a:ea typeface="Cambria Math" panose="02040503050406030204" pitchFamily="18" charset="0"/>
                      </a:rPr>
                      <m:t>= 0.15</m:t>
                    </m:r>
                  </m:oMath>
                </a14:m>
                <a:endParaRPr lang="ko-KR" altLang="en-US" sz="1898">
                  <a:latin typeface="Consolas" panose="020B0609020204030204" pitchFamily="49" charset="0"/>
                </a:endParaRPr>
              </a:p>
            </p:txBody>
          </p:sp>
        </mc:Choice>
        <mc:Fallback xmlns="">
          <p:sp>
            <p:nvSpPr>
              <p:cNvPr id="40" name="TextBox 39">
                <a:extLst>
                  <a:ext uri="{FF2B5EF4-FFF2-40B4-BE49-F238E27FC236}">
                    <a16:creationId xmlns:a16="http://schemas.microsoft.com/office/drawing/2014/main" id="{B8AC618D-EEA6-4BA6-AC17-AE0971348FB2}"/>
                  </a:ext>
                </a:extLst>
              </p:cNvPr>
              <p:cNvSpPr txBox="1">
                <a:spLocks noRot="1" noChangeAspect="1" noMove="1" noResize="1" noEditPoints="1" noAdjustHandles="1" noChangeArrowheads="1" noChangeShapeType="1" noTextEdit="1"/>
              </p:cNvSpPr>
              <p:nvPr/>
            </p:nvSpPr>
            <p:spPr>
              <a:xfrm>
                <a:off x="6915094" y="4407432"/>
                <a:ext cx="2754046" cy="459165"/>
              </a:xfrm>
              <a:prstGeom prst="rect">
                <a:avLst/>
              </a:prstGeom>
              <a:blipFill>
                <a:blip r:embed="rId10"/>
                <a:stretch>
                  <a:fillRect/>
                </a:stretch>
              </a:blipFill>
            </p:spPr>
            <p:txBody>
              <a:bodyPr/>
              <a:lstStyle/>
              <a:p>
                <a:r>
                  <a:rPr lang="ko-KR" altLang="en-US">
                    <a:noFill/>
                  </a:rPr>
                  <a:t> </a:t>
                </a:r>
              </a:p>
            </p:txBody>
          </p:sp>
        </mc:Fallback>
      </mc:AlternateContent>
      <p:sp>
        <p:nvSpPr>
          <p:cNvPr id="41" name="TextBox 40">
            <a:extLst>
              <a:ext uri="{FF2B5EF4-FFF2-40B4-BE49-F238E27FC236}">
                <a16:creationId xmlns:a16="http://schemas.microsoft.com/office/drawing/2014/main" id="{63FE49E2-5F52-40F7-876F-B88F8CA69A71}"/>
              </a:ext>
            </a:extLst>
          </p:cNvPr>
          <p:cNvSpPr txBox="1"/>
          <p:nvPr/>
        </p:nvSpPr>
        <p:spPr>
          <a:xfrm>
            <a:off x="1074099" y="5265204"/>
            <a:ext cx="1366080" cy="355162"/>
          </a:xfrm>
          <a:prstGeom prst="rect">
            <a:avLst/>
          </a:prstGeom>
          <a:noFill/>
        </p:spPr>
        <p:txBody>
          <a:bodyPr wrap="none" rtlCol="0">
            <a:spAutoFit/>
          </a:bodyPr>
          <a:lstStyle/>
          <a:p>
            <a:pPr algn="l"/>
            <a:r>
              <a:rPr lang="ko-KR" altLang="en-US" sz="1708" b="1">
                <a:latin typeface="+mj-ea"/>
                <a:ea typeface="+mj-ea"/>
              </a:rPr>
              <a:t>자동차 </a:t>
            </a:r>
            <a:r>
              <a:rPr lang="en-US" altLang="ko-KR" sz="1708" b="1">
                <a:latin typeface="+mj-ea"/>
                <a:ea typeface="+mj-ea"/>
              </a:rPr>
              <a:t>59%</a:t>
            </a:r>
            <a:endParaRPr lang="ko-KR" altLang="en-US" sz="1708" b="1">
              <a:latin typeface="+mj-ea"/>
              <a:ea typeface="+mj-ea"/>
            </a:endParaRPr>
          </a:p>
        </p:txBody>
      </p:sp>
      <p:sp>
        <p:nvSpPr>
          <p:cNvPr id="42" name="TextBox 41">
            <a:extLst>
              <a:ext uri="{FF2B5EF4-FFF2-40B4-BE49-F238E27FC236}">
                <a16:creationId xmlns:a16="http://schemas.microsoft.com/office/drawing/2014/main" id="{8078E6F0-0834-43B3-AAB7-35313D6E89FD}"/>
              </a:ext>
            </a:extLst>
          </p:cNvPr>
          <p:cNvSpPr txBox="1"/>
          <p:nvPr/>
        </p:nvSpPr>
        <p:spPr>
          <a:xfrm>
            <a:off x="4376439" y="5265204"/>
            <a:ext cx="1366080" cy="355162"/>
          </a:xfrm>
          <a:prstGeom prst="rect">
            <a:avLst/>
          </a:prstGeom>
          <a:noFill/>
        </p:spPr>
        <p:txBody>
          <a:bodyPr wrap="none" rtlCol="0">
            <a:spAutoFit/>
          </a:bodyPr>
          <a:lstStyle/>
          <a:p>
            <a:pPr algn="l"/>
            <a:r>
              <a:rPr lang="ko-KR" altLang="en-US" sz="1708" b="1">
                <a:latin typeface="+mj-ea"/>
                <a:ea typeface="+mj-ea"/>
              </a:rPr>
              <a:t>비행기 </a:t>
            </a:r>
            <a:r>
              <a:rPr lang="en-US" altLang="ko-KR" sz="1708" b="1">
                <a:latin typeface="+mj-ea"/>
                <a:ea typeface="+mj-ea"/>
              </a:rPr>
              <a:t>26%</a:t>
            </a:r>
            <a:endParaRPr lang="ko-KR" altLang="en-US" sz="1708" b="1">
              <a:latin typeface="+mj-ea"/>
              <a:ea typeface="+mj-ea"/>
            </a:endParaRPr>
          </a:p>
        </p:txBody>
      </p:sp>
      <p:sp>
        <p:nvSpPr>
          <p:cNvPr id="43" name="TextBox 42">
            <a:extLst>
              <a:ext uri="{FF2B5EF4-FFF2-40B4-BE49-F238E27FC236}">
                <a16:creationId xmlns:a16="http://schemas.microsoft.com/office/drawing/2014/main" id="{4420B993-28DA-4FEE-A058-C45AB9BE28F9}"/>
              </a:ext>
            </a:extLst>
          </p:cNvPr>
          <p:cNvSpPr txBox="1"/>
          <p:nvPr/>
        </p:nvSpPr>
        <p:spPr>
          <a:xfrm>
            <a:off x="7603085" y="5265204"/>
            <a:ext cx="1146468" cy="355162"/>
          </a:xfrm>
          <a:prstGeom prst="rect">
            <a:avLst/>
          </a:prstGeom>
          <a:noFill/>
        </p:spPr>
        <p:txBody>
          <a:bodyPr wrap="none" rtlCol="0">
            <a:spAutoFit/>
          </a:bodyPr>
          <a:lstStyle/>
          <a:p>
            <a:pPr algn="l"/>
            <a:r>
              <a:rPr lang="ko-KR" altLang="en-US" sz="1708" b="1">
                <a:latin typeface="+mj-ea"/>
                <a:ea typeface="+mj-ea"/>
              </a:rPr>
              <a:t>로켓 </a:t>
            </a:r>
            <a:r>
              <a:rPr lang="en-US" altLang="ko-KR" sz="1708" b="1">
                <a:latin typeface="+mj-ea"/>
                <a:ea typeface="+mj-ea"/>
              </a:rPr>
              <a:t>15%</a:t>
            </a:r>
            <a:endParaRPr lang="ko-KR" altLang="en-US" sz="1708" b="1">
              <a:latin typeface="+mj-ea"/>
              <a:ea typeface="+mj-ea"/>
            </a:endParaRPr>
          </a:p>
        </p:txBody>
      </p:sp>
      <p:sp>
        <p:nvSpPr>
          <p:cNvPr id="93" name="타원 92">
            <a:extLst>
              <a:ext uri="{FF2B5EF4-FFF2-40B4-BE49-F238E27FC236}">
                <a16:creationId xmlns:a16="http://schemas.microsoft.com/office/drawing/2014/main" id="{8D1F4F85-65B7-40EA-9A42-2A7EE7917F1C}"/>
              </a:ext>
            </a:extLst>
          </p:cNvPr>
          <p:cNvSpPr/>
          <p:nvPr/>
        </p:nvSpPr>
        <p:spPr>
          <a:xfrm>
            <a:off x="7025844" y="1467382"/>
            <a:ext cx="379983" cy="379983"/>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98" name="타원 97">
            <a:extLst>
              <a:ext uri="{FF2B5EF4-FFF2-40B4-BE49-F238E27FC236}">
                <a16:creationId xmlns:a16="http://schemas.microsoft.com/office/drawing/2014/main" id="{552B7B88-23A0-4392-AACF-B5BA0A06E6CB}"/>
              </a:ext>
            </a:extLst>
          </p:cNvPr>
          <p:cNvSpPr/>
          <p:nvPr/>
        </p:nvSpPr>
        <p:spPr>
          <a:xfrm>
            <a:off x="7025844" y="2006492"/>
            <a:ext cx="379983" cy="379983"/>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103" name="타원 102">
            <a:extLst>
              <a:ext uri="{FF2B5EF4-FFF2-40B4-BE49-F238E27FC236}">
                <a16:creationId xmlns:a16="http://schemas.microsoft.com/office/drawing/2014/main" id="{E08AFFA6-2F86-40FA-BA7E-6C608B263F1D}"/>
              </a:ext>
            </a:extLst>
          </p:cNvPr>
          <p:cNvSpPr/>
          <p:nvPr/>
        </p:nvSpPr>
        <p:spPr>
          <a:xfrm>
            <a:off x="7025844" y="2545603"/>
            <a:ext cx="379983" cy="379983"/>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pic>
        <p:nvPicPr>
          <p:cNvPr id="107" name="Picture 2" descr="CARVATAR">
            <a:extLst>
              <a:ext uri="{FF2B5EF4-FFF2-40B4-BE49-F238E27FC236}">
                <a16:creationId xmlns:a16="http://schemas.microsoft.com/office/drawing/2014/main" id="{8340841D-2517-476D-91B2-803DA229852C}"/>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6048475" y="2021132"/>
            <a:ext cx="801310" cy="401919"/>
          </a:xfrm>
          <a:prstGeom prst="rect">
            <a:avLst/>
          </a:prstGeom>
          <a:noFill/>
          <a:extLst>
            <a:ext uri="{909E8E84-426E-40DD-AFC4-6F175D3DCCD1}">
              <a14:hiddenFill xmlns:a14="http://schemas.microsoft.com/office/drawing/2010/main">
                <a:solidFill>
                  <a:srgbClr val="FFFFFF"/>
                </a:solidFill>
              </a14:hiddenFill>
            </a:ext>
          </a:extLst>
        </p:spPr>
      </p:pic>
      <p:pic>
        <p:nvPicPr>
          <p:cNvPr id="108" name="그래픽 107" descr="자동차">
            <a:extLst>
              <a:ext uri="{FF2B5EF4-FFF2-40B4-BE49-F238E27FC236}">
                <a16:creationId xmlns:a16="http://schemas.microsoft.com/office/drawing/2014/main" id="{C7B891DC-BC16-4D83-9545-3A215C8C5F16}"/>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8139123" y="1369288"/>
            <a:ext cx="506843" cy="506843"/>
          </a:xfrm>
          <a:prstGeom prst="rect">
            <a:avLst/>
          </a:prstGeom>
        </p:spPr>
      </p:pic>
      <p:pic>
        <p:nvPicPr>
          <p:cNvPr id="109" name="그래픽 108" descr="비행기">
            <a:extLst>
              <a:ext uri="{FF2B5EF4-FFF2-40B4-BE49-F238E27FC236}">
                <a16:creationId xmlns:a16="http://schemas.microsoft.com/office/drawing/2014/main" id="{89B614F2-CEAC-44B1-9438-7AA34EC4CD50}"/>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8139124" y="1986211"/>
            <a:ext cx="431860" cy="431860"/>
          </a:xfrm>
          <a:prstGeom prst="rect">
            <a:avLst/>
          </a:prstGeom>
        </p:spPr>
      </p:pic>
      <p:pic>
        <p:nvPicPr>
          <p:cNvPr id="110" name="그래픽 109" descr="로켓">
            <a:extLst>
              <a:ext uri="{FF2B5EF4-FFF2-40B4-BE49-F238E27FC236}">
                <a16:creationId xmlns:a16="http://schemas.microsoft.com/office/drawing/2014/main" id="{0D6E3AF8-7A16-486E-BB55-4D0FD2A43E44}"/>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8139124" y="2528150"/>
            <a:ext cx="401919" cy="401919"/>
          </a:xfrm>
          <a:prstGeom prst="rect">
            <a:avLst/>
          </a:prstGeom>
        </p:spPr>
      </p:pic>
      <p:cxnSp>
        <p:nvCxnSpPr>
          <p:cNvPr id="111" name="직선 화살표 연결선 110">
            <a:extLst>
              <a:ext uri="{FF2B5EF4-FFF2-40B4-BE49-F238E27FC236}">
                <a16:creationId xmlns:a16="http://schemas.microsoft.com/office/drawing/2014/main" id="{797220FF-2642-4794-BA58-D2BBAE271F09}"/>
              </a:ext>
            </a:extLst>
          </p:cNvPr>
          <p:cNvCxnSpPr>
            <a:cxnSpLocks/>
            <a:stCxn id="93" idx="6"/>
          </p:cNvCxnSpPr>
          <p:nvPr/>
        </p:nvCxnSpPr>
        <p:spPr>
          <a:xfrm>
            <a:off x="7405828" y="1657373"/>
            <a:ext cx="385594"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직선 화살표 연결선 111">
            <a:extLst>
              <a:ext uri="{FF2B5EF4-FFF2-40B4-BE49-F238E27FC236}">
                <a16:creationId xmlns:a16="http://schemas.microsoft.com/office/drawing/2014/main" id="{CBBCD5B5-B51A-405C-94B4-0E781A644F6F}"/>
              </a:ext>
            </a:extLst>
          </p:cNvPr>
          <p:cNvCxnSpPr>
            <a:cxnSpLocks/>
          </p:cNvCxnSpPr>
          <p:nvPr/>
        </p:nvCxnSpPr>
        <p:spPr>
          <a:xfrm>
            <a:off x="7405828" y="2199292"/>
            <a:ext cx="385594"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직선 화살표 연결선 112">
            <a:extLst>
              <a:ext uri="{FF2B5EF4-FFF2-40B4-BE49-F238E27FC236}">
                <a16:creationId xmlns:a16="http://schemas.microsoft.com/office/drawing/2014/main" id="{D05E4280-3518-45CA-92DE-F2EE1558F1DA}"/>
              </a:ext>
            </a:extLst>
          </p:cNvPr>
          <p:cNvCxnSpPr>
            <a:cxnSpLocks/>
          </p:cNvCxnSpPr>
          <p:nvPr/>
        </p:nvCxnSpPr>
        <p:spPr>
          <a:xfrm>
            <a:off x="7405828" y="2737244"/>
            <a:ext cx="385594"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4" name="TextBox 113">
            <a:extLst>
              <a:ext uri="{FF2B5EF4-FFF2-40B4-BE49-F238E27FC236}">
                <a16:creationId xmlns:a16="http://schemas.microsoft.com/office/drawing/2014/main" id="{45EE8F6F-1F2C-4D08-B80D-86316CCE92CC}"/>
              </a:ext>
            </a:extLst>
          </p:cNvPr>
          <p:cNvSpPr txBox="1"/>
          <p:nvPr/>
        </p:nvSpPr>
        <p:spPr>
          <a:xfrm>
            <a:off x="7767460" y="1536305"/>
            <a:ext cx="425116" cy="267637"/>
          </a:xfrm>
          <a:prstGeom prst="rect">
            <a:avLst/>
          </a:prstGeom>
          <a:noFill/>
        </p:spPr>
        <p:txBody>
          <a:bodyPr wrap="none" rtlCol="0">
            <a:spAutoFit/>
          </a:bodyPr>
          <a:lstStyle/>
          <a:p>
            <a:pPr algn="l"/>
            <a:r>
              <a:rPr lang="en-US" altLang="ko-KR" sz="1139">
                <a:latin typeface="Consolas" panose="020B0609020204030204" pitchFamily="49" charset="0"/>
              </a:rPr>
              <a:t>0.9</a:t>
            </a:r>
            <a:endParaRPr lang="ko-KR" altLang="en-US" sz="1139">
              <a:latin typeface="Consolas" panose="020B0609020204030204" pitchFamily="49" charset="0"/>
            </a:endParaRPr>
          </a:p>
        </p:txBody>
      </p:sp>
      <p:sp>
        <p:nvSpPr>
          <p:cNvPr id="115" name="TextBox 114">
            <a:extLst>
              <a:ext uri="{FF2B5EF4-FFF2-40B4-BE49-F238E27FC236}">
                <a16:creationId xmlns:a16="http://schemas.microsoft.com/office/drawing/2014/main" id="{CAE44A86-50E0-49D2-A9CB-3D1AC250FC6C}"/>
              </a:ext>
            </a:extLst>
          </p:cNvPr>
          <p:cNvSpPr txBox="1"/>
          <p:nvPr/>
        </p:nvSpPr>
        <p:spPr>
          <a:xfrm>
            <a:off x="7767460" y="2075416"/>
            <a:ext cx="425116" cy="267637"/>
          </a:xfrm>
          <a:prstGeom prst="rect">
            <a:avLst/>
          </a:prstGeom>
          <a:noFill/>
        </p:spPr>
        <p:txBody>
          <a:bodyPr wrap="none" rtlCol="0">
            <a:spAutoFit/>
          </a:bodyPr>
          <a:lstStyle/>
          <a:p>
            <a:pPr algn="l"/>
            <a:r>
              <a:rPr lang="en-US" altLang="ko-KR" sz="1139">
                <a:latin typeface="Consolas" panose="020B0609020204030204" pitchFamily="49" charset="0"/>
              </a:rPr>
              <a:t>0.8</a:t>
            </a:r>
            <a:endParaRPr lang="ko-KR" altLang="en-US" sz="1139">
              <a:latin typeface="Consolas" panose="020B0609020204030204" pitchFamily="49" charset="0"/>
            </a:endParaRPr>
          </a:p>
        </p:txBody>
      </p:sp>
      <p:sp>
        <p:nvSpPr>
          <p:cNvPr id="116" name="TextBox 115">
            <a:extLst>
              <a:ext uri="{FF2B5EF4-FFF2-40B4-BE49-F238E27FC236}">
                <a16:creationId xmlns:a16="http://schemas.microsoft.com/office/drawing/2014/main" id="{C9F266A8-1133-4C61-AD88-20736A143FAF}"/>
              </a:ext>
            </a:extLst>
          </p:cNvPr>
          <p:cNvSpPr txBox="1"/>
          <p:nvPr/>
        </p:nvSpPr>
        <p:spPr>
          <a:xfrm>
            <a:off x="7767460" y="2625953"/>
            <a:ext cx="425116" cy="267637"/>
          </a:xfrm>
          <a:prstGeom prst="rect">
            <a:avLst/>
          </a:prstGeom>
          <a:noFill/>
        </p:spPr>
        <p:txBody>
          <a:bodyPr wrap="none" rtlCol="0">
            <a:spAutoFit/>
          </a:bodyPr>
          <a:lstStyle/>
          <a:p>
            <a:pPr algn="l"/>
            <a:r>
              <a:rPr lang="en-US" altLang="ko-KR" sz="1139">
                <a:latin typeface="Consolas" panose="020B0609020204030204" pitchFamily="49" charset="0"/>
              </a:rPr>
              <a:t>0.7</a:t>
            </a:r>
            <a:endParaRPr lang="ko-KR" altLang="en-US" sz="1139">
              <a:latin typeface="Consolas" panose="020B0609020204030204" pitchFamily="49" charset="0"/>
            </a:endParaRPr>
          </a:p>
        </p:txBody>
      </p:sp>
      <p:sp>
        <p:nvSpPr>
          <p:cNvPr id="2" name="텍스트 개체 틀 1">
            <a:extLst>
              <a:ext uri="{FF2B5EF4-FFF2-40B4-BE49-F238E27FC236}">
                <a16:creationId xmlns:a16="http://schemas.microsoft.com/office/drawing/2014/main" id="{387452A2-F74D-4EAE-8331-F670B0390B45}"/>
              </a:ext>
            </a:extLst>
          </p:cNvPr>
          <p:cNvSpPr>
            <a:spLocks noGrp="1"/>
          </p:cNvSpPr>
          <p:nvPr>
            <p:ph type="body" sz="quarter" idx="19"/>
          </p:nvPr>
        </p:nvSpPr>
        <p:spPr/>
        <p:txBody>
          <a:bodyPr/>
          <a:lstStyle/>
          <a:p>
            <a:r>
              <a:rPr lang="ko-KR" altLang="en-US"/>
              <a:t>다중 분류 신경망</a:t>
            </a:r>
          </a:p>
        </p:txBody>
      </p:sp>
      <p:sp>
        <p:nvSpPr>
          <p:cNvPr id="6" name="텍스트 개체 틀 6">
            <a:extLst>
              <a:ext uri="{FF2B5EF4-FFF2-40B4-BE49-F238E27FC236}">
                <a16:creationId xmlns:a16="http://schemas.microsoft.com/office/drawing/2014/main" id="{2C0E3FF5-AD15-411E-A68B-7D702A681F0F}"/>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974046581"/>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0565EA34-CE13-4E21-86CE-5FB27DC9912B}"/>
                  </a:ext>
                </a:extLst>
              </p:cNvPr>
              <p:cNvSpPr txBox="1"/>
              <p:nvPr/>
            </p:nvSpPr>
            <p:spPr>
              <a:xfrm>
                <a:off x="344607" y="3821198"/>
                <a:ext cx="2753831" cy="59061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z</m:t>
                          </m:r>
                        </m:e>
                        <m:sub>
                          <m:r>
                            <a:rPr lang="en-US" altLang="ko-KR" sz="1708" i="1">
                              <a:latin typeface="Cambria Math" panose="02040503050406030204" pitchFamily="18" charset="0"/>
                            </a:rPr>
                            <m:t>1</m:t>
                          </m:r>
                        </m:sub>
                      </m:sSub>
                      <m:r>
                        <a:rPr lang="en-US" altLang="ko-KR" sz="1708" i="1">
                          <a:latin typeface="Cambria Math" panose="02040503050406030204" pitchFamily="18" charset="0"/>
                        </a:rPr>
                        <m:t>=</m:t>
                      </m:r>
                      <m:r>
                        <a:rPr lang="en-US" altLang="ko-KR" sz="1708" i="1">
                          <a:latin typeface="Cambria Math" panose="02040503050406030204" pitchFamily="18" charset="0"/>
                          <a:ea typeface="Cambria Math" panose="02040503050406030204" pitchFamily="18" charset="0"/>
                        </a:rPr>
                        <m:t>−</m:t>
                      </m:r>
                      <m:r>
                        <m:rPr>
                          <m:sty m:val="p"/>
                        </m:rPr>
                        <a:rPr lang="en-US" altLang="ko-KR" sz="1708" i="1">
                          <a:latin typeface="Cambria Math" panose="02040503050406030204" pitchFamily="18" charset="0"/>
                          <a:ea typeface="Cambria Math" panose="02040503050406030204" pitchFamily="18" charset="0"/>
                        </a:rPr>
                        <m:t>log</m:t>
                      </m:r>
                      <m:d>
                        <m:dPr>
                          <m:ctrlPr>
                            <a:rPr lang="en-US" altLang="ko-KR" sz="1708" i="1">
                              <a:latin typeface="Cambria Math" panose="02040503050406030204" pitchFamily="18" charset="0"/>
                              <a:ea typeface="Cambria Math" panose="02040503050406030204" pitchFamily="18" charset="0"/>
                            </a:rPr>
                          </m:ctrlPr>
                        </m:dPr>
                        <m:e>
                          <m:f>
                            <m:fPr>
                              <m:ctrlPr>
                                <a:rPr lang="en-US" altLang="ko-KR" sz="1708" i="1">
                                  <a:latin typeface="Cambria Math" panose="02040503050406030204" pitchFamily="18" charset="0"/>
                                  <a:ea typeface="Cambria Math" panose="02040503050406030204" pitchFamily="18" charset="0"/>
                                </a:rPr>
                              </m:ctrlPr>
                            </m:fPr>
                            <m:num>
                              <m:r>
                                <a:rPr lang="en-US" altLang="ko-KR" sz="1708" i="1">
                                  <a:latin typeface="Cambria Math" panose="02040503050406030204" pitchFamily="18" charset="0"/>
                                  <a:ea typeface="Cambria Math" panose="02040503050406030204" pitchFamily="18" charset="0"/>
                                </a:rPr>
                                <m:t>1</m:t>
                              </m:r>
                            </m:num>
                            <m:den>
                              <m:r>
                                <a:rPr lang="en-US" altLang="ko-KR" sz="1708" i="1">
                                  <a:latin typeface="Cambria Math" panose="02040503050406030204" pitchFamily="18" charset="0"/>
                                  <a:ea typeface="Cambria Math" panose="02040503050406030204" pitchFamily="18" charset="0"/>
                                </a:rPr>
                                <m:t>0.5</m:t>
                              </m:r>
                            </m:den>
                          </m:f>
                          <m:r>
                            <a:rPr lang="en-US" altLang="ko-KR" sz="1708" i="1">
                              <a:latin typeface="Cambria Math" panose="02040503050406030204" pitchFamily="18" charset="0"/>
                              <a:ea typeface="Cambria Math" panose="02040503050406030204" pitchFamily="18" charset="0"/>
                            </a:rPr>
                            <m:t>−1</m:t>
                          </m:r>
                        </m:e>
                      </m:d>
                      <m:r>
                        <a:rPr lang="en-US" altLang="ko-KR" sz="1708" i="1">
                          <a:latin typeface="Cambria Math" panose="02040503050406030204" pitchFamily="18" charset="0"/>
                          <a:ea typeface="Cambria Math" panose="02040503050406030204" pitchFamily="18" charset="0"/>
                        </a:rPr>
                        <m:t>= 0.00</m:t>
                      </m:r>
                    </m:oMath>
                  </m:oMathPara>
                </a14:m>
                <a:endParaRPr lang="ko-KR" altLang="en-US" sz="1708">
                  <a:latin typeface="Consolas" panose="020B0609020204030204" pitchFamily="49" charset="0"/>
                </a:endParaRPr>
              </a:p>
            </p:txBody>
          </p:sp>
        </mc:Choice>
        <mc:Fallback xmlns="">
          <p:sp>
            <p:nvSpPr>
              <p:cNvPr id="35" name="TextBox 34">
                <a:extLst>
                  <a:ext uri="{FF2B5EF4-FFF2-40B4-BE49-F238E27FC236}">
                    <a16:creationId xmlns:a16="http://schemas.microsoft.com/office/drawing/2014/main" id="{0565EA34-CE13-4E21-86CE-5FB27DC9912B}"/>
                  </a:ext>
                </a:extLst>
              </p:cNvPr>
              <p:cNvSpPr txBox="1">
                <a:spLocks noRot="1" noChangeAspect="1" noMove="1" noResize="1" noEditPoints="1" noAdjustHandles="1" noChangeArrowheads="1" noChangeShapeType="1" noTextEdit="1"/>
              </p:cNvSpPr>
              <p:nvPr/>
            </p:nvSpPr>
            <p:spPr>
              <a:xfrm>
                <a:off x="344607" y="3821198"/>
                <a:ext cx="2753831" cy="590611"/>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ADB8ACFD-63A1-463A-9FFF-C0152ABC087A}"/>
                  </a:ext>
                </a:extLst>
              </p:cNvPr>
              <p:cNvSpPr txBox="1"/>
              <p:nvPr/>
            </p:nvSpPr>
            <p:spPr>
              <a:xfrm>
                <a:off x="3629851" y="3821198"/>
                <a:ext cx="2874313" cy="59061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z</m:t>
                          </m:r>
                        </m:e>
                        <m:sub>
                          <m:r>
                            <a:rPr lang="en-US" altLang="ko-KR" sz="1708" i="1">
                              <a:latin typeface="Cambria Math" panose="02040503050406030204" pitchFamily="18" charset="0"/>
                            </a:rPr>
                            <m:t>2</m:t>
                          </m:r>
                        </m:sub>
                      </m:sSub>
                      <m:r>
                        <a:rPr lang="en-US" altLang="ko-KR" sz="1708" i="1">
                          <a:latin typeface="Cambria Math" panose="02040503050406030204" pitchFamily="18" charset="0"/>
                        </a:rPr>
                        <m:t>=</m:t>
                      </m:r>
                      <m:r>
                        <a:rPr lang="en-US" altLang="ko-KR" sz="1708" i="1">
                          <a:latin typeface="Cambria Math" panose="02040503050406030204" pitchFamily="18" charset="0"/>
                          <a:ea typeface="Cambria Math" panose="02040503050406030204" pitchFamily="18" charset="0"/>
                        </a:rPr>
                        <m:t>−</m:t>
                      </m:r>
                      <m:r>
                        <m:rPr>
                          <m:sty m:val="p"/>
                        </m:rPr>
                        <a:rPr lang="en-US" altLang="ko-KR" sz="1708" i="1">
                          <a:latin typeface="Cambria Math" panose="02040503050406030204" pitchFamily="18" charset="0"/>
                          <a:ea typeface="Cambria Math" panose="02040503050406030204" pitchFamily="18" charset="0"/>
                        </a:rPr>
                        <m:t>log</m:t>
                      </m:r>
                      <m:d>
                        <m:dPr>
                          <m:ctrlPr>
                            <a:rPr lang="en-US" altLang="ko-KR" sz="1708" i="1">
                              <a:latin typeface="Cambria Math" panose="02040503050406030204" pitchFamily="18" charset="0"/>
                              <a:ea typeface="Cambria Math" panose="02040503050406030204" pitchFamily="18" charset="0"/>
                            </a:rPr>
                          </m:ctrlPr>
                        </m:dPr>
                        <m:e>
                          <m:f>
                            <m:fPr>
                              <m:ctrlPr>
                                <a:rPr lang="en-US" altLang="ko-KR" sz="1708" i="1">
                                  <a:latin typeface="Cambria Math" panose="02040503050406030204" pitchFamily="18" charset="0"/>
                                  <a:ea typeface="Cambria Math" panose="02040503050406030204" pitchFamily="18" charset="0"/>
                                </a:rPr>
                              </m:ctrlPr>
                            </m:fPr>
                            <m:num>
                              <m:r>
                                <a:rPr lang="en-US" altLang="ko-KR" sz="1708" i="1">
                                  <a:latin typeface="Cambria Math" panose="02040503050406030204" pitchFamily="18" charset="0"/>
                                  <a:ea typeface="Cambria Math" panose="02040503050406030204" pitchFamily="18" charset="0"/>
                                </a:rPr>
                                <m:t>1</m:t>
                              </m:r>
                            </m:num>
                            <m:den>
                              <m:r>
                                <a:rPr lang="en-US" altLang="ko-KR" sz="1708" i="1">
                                  <a:latin typeface="Cambria Math" panose="02040503050406030204" pitchFamily="18" charset="0"/>
                                  <a:ea typeface="Cambria Math" panose="02040503050406030204" pitchFamily="18" charset="0"/>
                                </a:rPr>
                                <m:t>0.2</m:t>
                              </m:r>
                            </m:den>
                          </m:f>
                          <m:r>
                            <a:rPr lang="en-US" altLang="ko-KR" sz="1708" i="1">
                              <a:latin typeface="Cambria Math" panose="02040503050406030204" pitchFamily="18" charset="0"/>
                              <a:ea typeface="Cambria Math" panose="02040503050406030204" pitchFamily="18" charset="0"/>
                            </a:rPr>
                            <m:t>−1</m:t>
                          </m:r>
                        </m:e>
                      </m:d>
                      <m:r>
                        <a:rPr lang="en-US" altLang="ko-KR" sz="1708" i="1">
                          <a:latin typeface="Cambria Math" panose="02040503050406030204" pitchFamily="18" charset="0"/>
                          <a:ea typeface="Cambria Math" panose="02040503050406030204" pitchFamily="18" charset="0"/>
                        </a:rPr>
                        <m:t>=−1.39</m:t>
                      </m:r>
                    </m:oMath>
                  </m:oMathPara>
                </a14:m>
                <a:endParaRPr lang="ko-KR" altLang="en-US" sz="1708">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ADB8ACFD-63A1-463A-9FFF-C0152ABC087A}"/>
                  </a:ext>
                </a:extLst>
              </p:cNvPr>
              <p:cNvSpPr txBox="1">
                <a:spLocks noRot="1" noChangeAspect="1" noMove="1" noResize="1" noEditPoints="1" noAdjustHandles="1" noChangeArrowheads="1" noChangeShapeType="1" noTextEdit="1"/>
              </p:cNvSpPr>
              <p:nvPr/>
            </p:nvSpPr>
            <p:spPr>
              <a:xfrm>
                <a:off x="3629851" y="3821198"/>
                <a:ext cx="2874313" cy="590611"/>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CDAE2CBB-3BB8-4FD7-B358-2AFAC0B37091}"/>
                  </a:ext>
                </a:extLst>
              </p:cNvPr>
              <p:cNvSpPr txBox="1"/>
              <p:nvPr/>
            </p:nvSpPr>
            <p:spPr>
              <a:xfrm>
                <a:off x="6920145" y="3821198"/>
                <a:ext cx="2874313" cy="59061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z</m:t>
                          </m:r>
                        </m:e>
                        <m:sub>
                          <m:r>
                            <a:rPr lang="en-US" altLang="ko-KR" sz="1708" i="1">
                              <a:latin typeface="Cambria Math" panose="02040503050406030204" pitchFamily="18" charset="0"/>
                            </a:rPr>
                            <m:t>2</m:t>
                          </m:r>
                        </m:sub>
                      </m:sSub>
                      <m:r>
                        <a:rPr lang="en-US" altLang="ko-KR" sz="1708" i="1">
                          <a:latin typeface="Cambria Math" panose="02040503050406030204" pitchFamily="18" charset="0"/>
                        </a:rPr>
                        <m:t>=</m:t>
                      </m:r>
                      <m:r>
                        <a:rPr lang="en-US" altLang="ko-KR" sz="1708" i="1">
                          <a:latin typeface="Cambria Math" panose="02040503050406030204" pitchFamily="18" charset="0"/>
                          <a:ea typeface="Cambria Math" panose="02040503050406030204" pitchFamily="18" charset="0"/>
                        </a:rPr>
                        <m:t>−</m:t>
                      </m:r>
                      <m:r>
                        <m:rPr>
                          <m:sty m:val="p"/>
                        </m:rPr>
                        <a:rPr lang="en-US" altLang="ko-KR" sz="1708" i="1">
                          <a:latin typeface="Cambria Math" panose="02040503050406030204" pitchFamily="18" charset="0"/>
                          <a:ea typeface="Cambria Math" panose="02040503050406030204" pitchFamily="18" charset="0"/>
                        </a:rPr>
                        <m:t>log</m:t>
                      </m:r>
                      <m:d>
                        <m:dPr>
                          <m:ctrlPr>
                            <a:rPr lang="en-US" altLang="ko-KR" sz="1708" i="1">
                              <a:latin typeface="Cambria Math" panose="02040503050406030204" pitchFamily="18" charset="0"/>
                              <a:ea typeface="Cambria Math" panose="02040503050406030204" pitchFamily="18" charset="0"/>
                            </a:rPr>
                          </m:ctrlPr>
                        </m:dPr>
                        <m:e>
                          <m:f>
                            <m:fPr>
                              <m:ctrlPr>
                                <a:rPr lang="en-US" altLang="ko-KR" sz="1708" i="1">
                                  <a:latin typeface="Cambria Math" panose="02040503050406030204" pitchFamily="18" charset="0"/>
                                  <a:ea typeface="Cambria Math" panose="02040503050406030204" pitchFamily="18" charset="0"/>
                                </a:rPr>
                              </m:ctrlPr>
                            </m:fPr>
                            <m:num>
                              <m:r>
                                <a:rPr lang="en-US" altLang="ko-KR" sz="1708" i="1">
                                  <a:latin typeface="Cambria Math" panose="02040503050406030204" pitchFamily="18" charset="0"/>
                                  <a:ea typeface="Cambria Math" panose="02040503050406030204" pitchFamily="18" charset="0"/>
                                </a:rPr>
                                <m:t>1</m:t>
                              </m:r>
                            </m:num>
                            <m:den>
                              <m:r>
                                <a:rPr lang="en-US" altLang="ko-KR" sz="1708" i="1">
                                  <a:latin typeface="Cambria Math" panose="02040503050406030204" pitchFamily="18" charset="0"/>
                                  <a:ea typeface="Cambria Math" panose="02040503050406030204" pitchFamily="18" charset="0"/>
                                </a:rPr>
                                <m:t>0.1</m:t>
                              </m:r>
                            </m:den>
                          </m:f>
                          <m:r>
                            <a:rPr lang="en-US" altLang="ko-KR" sz="1708" i="1">
                              <a:latin typeface="Cambria Math" panose="02040503050406030204" pitchFamily="18" charset="0"/>
                              <a:ea typeface="Cambria Math" panose="02040503050406030204" pitchFamily="18" charset="0"/>
                            </a:rPr>
                            <m:t>−1</m:t>
                          </m:r>
                        </m:e>
                      </m:d>
                      <m:r>
                        <a:rPr lang="en-US" altLang="ko-KR" sz="1708" i="1">
                          <a:latin typeface="Cambria Math" panose="02040503050406030204" pitchFamily="18" charset="0"/>
                          <a:ea typeface="Cambria Math" panose="02040503050406030204" pitchFamily="18" charset="0"/>
                        </a:rPr>
                        <m:t>=−2.20</m:t>
                      </m:r>
                    </m:oMath>
                  </m:oMathPara>
                </a14:m>
                <a:endParaRPr lang="ko-KR" altLang="en-US" sz="1708">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CDAE2CBB-3BB8-4FD7-B358-2AFAC0B37091}"/>
                  </a:ext>
                </a:extLst>
              </p:cNvPr>
              <p:cNvSpPr txBox="1">
                <a:spLocks noRot="1" noChangeAspect="1" noMove="1" noResize="1" noEditPoints="1" noAdjustHandles="1" noChangeArrowheads="1" noChangeShapeType="1" noTextEdit="1"/>
              </p:cNvSpPr>
              <p:nvPr/>
            </p:nvSpPr>
            <p:spPr>
              <a:xfrm>
                <a:off x="6920145" y="3821198"/>
                <a:ext cx="2874313" cy="590611"/>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3A524A9B-060D-49F7-BA24-2607CF4BC945}"/>
                  </a:ext>
                </a:extLst>
              </p:cNvPr>
              <p:cNvSpPr txBox="1"/>
              <p:nvPr/>
            </p:nvSpPr>
            <p:spPr>
              <a:xfrm>
                <a:off x="344607" y="4714821"/>
                <a:ext cx="2811469" cy="718787"/>
              </a:xfrm>
              <a:prstGeom prst="rect">
                <a:avLst/>
              </a:prstGeom>
              <a:noFill/>
            </p:spPr>
            <p:txBody>
              <a:bodyPr wrap="square" lIns="0" tIns="0" rIns="0" bIns="0" rtlCol="0">
                <a:spAutoFit/>
              </a:bodyPr>
              <a:lstStyle/>
              <a:p>
                <a14:m>
                  <m:oMath xmlns:m="http://schemas.openxmlformats.org/officeDocument/2006/math">
                    <m:acc>
                      <m:accPr>
                        <m:chr m:val="̂"/>
                        <m:ctrlPr>
                          <a:rPr lang="en-US" altLang="ko-KR" sz="1898" i="1">
                            <a:latin typeface="Cambria Math" panose="02040503050406030204" pitchFamily="18" charset="0"/>
                          </a:rPr>
                        </m:ctrlPr>
                      </m:accPr>
                      <m:e>
                        <m:r>
                          <m:rPr>
                            <m:sty m:val="p"/>
                          </m:rPr>
                          <a:rPr lang="en-US" altLang="ko-KR" sz="1898" i="1">
                            <a:latin typeface="Cambria Math" panose="02040503050406030204" pitchFamily="18" charset="0"/>
                          </a:rPr>
                          <m:t>y</m:t>
                        </m:r>
                      </m:e>
                    </m:acc>
                    <m:r>
                      <a:rPr lang="en-US" altLang="ko-KR" sz="1898" i="1">
                        <a:latin typeface="Cambria Math" panose="02040503050406030204" pitchFamily="18" charset="0"/>
                      </a:rPr>
                      <m:t>=</m:t>
                    </m:r>
                    <m:f>
                      <m:fPr>
                        <m:ctrlPr>
                          <a:rPr lang="en-US" altLang="ko-KR" sz="1898" i="1">
                            <a:latin typeface="Cambria Math" panose="02040503050406030204" pitchFamily="18" charset="0"/>
                          </a:rPr>
                        </m:ctrlPr>
                      </m:fPr>
                      <m:num>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0.00</m:t>
                            </m:r>
                          </m:sup>
                        </m:sSup>
                      </m:num>
                      <m:den>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0.00</m:t>
                            </m:r>
                          </m:sup>
                        </m:sSup>
                        <m:r>
                          <a:rPr lang="en-US" altLang="ko-KR" sz="1898" i="1">
                            <a:latin typeface="Cambria Math" panose="02040503050406030204" pitchFamily="18" charset="0"/>
                          </a:rPr>
                          <m:t>+</m:t>
                        </m:r>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−1.39</m:t>
                            </m:r>
                          </m:sup>
                        </m:sSup>
                        <m:r>
                          <a:rPr lang="en-US" altLang="ko-KR" sz="1898" i="1">
                            <a:latin typeface="Cambria Math" panose="02040503050406030204" pitchFamily="18" charset="0"/>
                          </a:rPr>
                          <m:t>+</m:t>
                        </m:r>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−2.20</m:t>
                            </m:r>
                          </m:sup>
                        </m:sSup>
                      </m:den>
                    </m:f>
                  </m:oMath>
                </a14:m>
                <a:r>
                  <a:rPr lang="en-US" altLang="ko-KR" sz="1898"/>
                  <a:t> </a:t>
                </a:r>
                <a14:m>
                  <m:oMath xmlns:m="http://schemas.openxmlformats.org/officeDocument/2006/math">
                    <m:r>
                      <a:rPr lang="en-US" altLang="ko-KR" sz="1708" i="1">
                        <a:latin typeface="Cambria Math" panose="02040503050406030204" pitchFamily="18" charset="0"/>
                        <a:ea typeface="Cambria Math" panose="02040503050406030204" pitchFamily="18" charset="0"/>
                      </a:rPr>
                      <m:t>= 0.74</m:t>
                    </m:r>
                  </m:oMath>
                </a14:m>
                <a:endParaRPr lang="ko-KR" altLang="en-US" sz="1898">
                  <a:latin typeface="Consolas" panose="020B0609020204030204" pitchFamily="49" charset="0"/>
                </a:endParaRPr>
              </a:p>
            </p:txBody>
          </p:sp>
        </mc:Choice>
        <mc:Fallback xmlns="">
          <p:sp>
            <p:nvSpPr>
              <p:cNvPr id="38" name="TextBox 37">
                <a:extLst>
                  <a:ext uri="{FF2B5EF4-FFF2-40B4-BE49-F238E27FC236}">
                    <a16:creationId xmlns:a16="http://schemas.microsoft.com/office/drawing/2014/main" id="{3A524A9B-060D-49F7-BA24-2607CF4BC945}"/>
                  </a:ext>
                </a:extLst>
              </p:cNvPr>
              <p:cNvSpPr txBox="1">
                <a:spLocks noRot="1" noChangeAspect="1" noMove="1" noResize="1" noEditPoints="1" noAdjustHandles="1" noChangeArrowheads="1" noChangeShapeType="1" noTextEdit="1"/>
              </p:cNvSpPr>
              <p:nvPr/>
            </p:nvSpPr>
            <p:spPr>
              <a:xfrm>
                <a:off x="344607" y="4714821"/>
                <a:ext cx="2811469" cy="718787"/>
              </a:xfrm>
              <a:prstGeom prst="rect">
                <a:avLst/>
              </a:prstGeom>
              <a:blipFill>
                <a:blip r:embed="rId8"/>
                <a:stretch>
                  <a:fillRect l="-1085" b="-2542"/>
                </a:stretch>
              </a:blipFill>
            </p:spPr>
            <p:txBody>
              <a:bodyPr/>
              <a:lstStyle/>
              <a:p>
                <a:r>
                  <a:rPr lang="ko-KR" altLang="en-US">
                    <a:noFill/>
                  </a:rPr>
                  <a:t> </a:t>
                </a:r>
              </a:p>
            </p:txBody>
          </p:sp>
        </mc:Fallback>
      </mc:AlternateContent>
      <p:sp>
        <p:nvSpPr>
          <p:cNvPr id="41" name="TextBox 40">
            <a:extLst>
              <a:ext uri="{FF2B5EF4-FFF2-40B4-BE49-F238E27FC236}">
                <a16:creationId xmlns:a16="http://schemas.microsoft.com/office/drawing/2014/main" id="{63FE49E2-5F52-40F7-876F-B88F8CA69A71}"/>
              </a:ext>
            </a:extLst>
          </p:cNvPr>
          <p:cNvSpPr txBox="1"/>
          <p:nvPr/>
        </p:nvSpPr>
        <p:spPr>
          <a:xfrm>
            <a:off x="1105936" y="5485122"/>
            <a:ext cx="1366080" cy="355162"/>
          </a:xfrm>
          <a:prstGeom prst="rect">
            <a:avLst/>
          </a:prstGeom>
          <a:noFill/>
        </p:spPr>
        <p:txBody>
          <a:bodyPr wrap="none" rtlCol="0">
            <a:spAutoFit/>
          </a:bodyPr>
          <a:lstStyle/>
          <a:p>
            <a:pPr algn="l"/>
            <a:r>
              <a:rPr lang="ko-KR" altLang="en-US" sz="1708" b="1">
                <a:latin typeface="+mj-ea"/>
                <a:ea typeface="+mj-ea"/>
              </a:rPr>
              <a:t>자동차 </a:t>
            </a:r>
            <a:r>
              <a:rPr lang="en-US" altLang="ko-KR" sz="1708" b="1">
                <a:latin typeface="+mj-ea"/>
                <a:ea typeface="+mj-ea"/>
              </a:rPr>
              <a:t>74%</a:t>
            </a:r>
            <a:endParaRPr lang="ko-KR" altLang="en-US" sz="1708" b="1">
              <a:latin typeface="+mj-ea"/>
              <a:ea typeface="+mj-ea"/>
            </a:endParaRPr>
          </a:p>
        </p:txBody>
      </p:sp>
      <p:sp>
        <p:nvSpPr>
          <p:cNvPr id="42" name="TextBox 41">
            <a:extLst>
              <a:ext uri="{FF2B5EF4-FFF2-40B4-BE49-F238E27FC236}">
                <a16:creationId xmlns:a16="http://schemas.microsoft.com/office/drawing/2014/main" id="{8078E6F0-0834-43B3-AAB7-35313D6E89FD}"/>
              </a:ext>
            </a:extLst>
          </p:cNvPr>
          <p:cNvSpPr txBox="1"/>
          <p:nvPr/>
        </p:nvSpPr>
        <p:spPr>
          <a:xfrm>
            <a:off x="4376439" y="5489335"/>
            <a:ext cx="1366080" cy="355162"/>
          </a:xfrm>
          <a:prstGeom prst="rect">
            <a:avLst/>
          </a:prstGeom>
          <a:noFill/>
        </p:spPr>
        <p:txBody>
          <a:bodyPr wrap="none" rtlCol="0">
            <a:spAutoFit/>
          </a:bodyPr>
          <a:lstStyle/>
          <a:p>
            <a:pPr algn="l"/>
            <a:r>
              <a:rPr lang="ko-KR" altLang="en-US" sz="1708" b="1">
                <a:latin typeface="+mj-ea"/>
                <a:ea typeface="+mj-ea"/>
              </a:rPr>
              <a:t>비행기 </a:t>
            </a:r>
            <a:r>
              <a:rPr lang="en-US" altLang="ko-KR" sz="1708" b="1">
                <a:latin typeface="+mj-ea"/>
                <a:ea typeface="+mj-ea"/>
              </a:rPr>
              <a:t>18%</a:t>
            </a:r>
            <a:endParaRPr lang="ko-KR" altLang="en-US" sz="1708" b="1">
              <a:latin typeface="+mj-ea"/>
              <a:ea typeface="+mj-ea"/>
            </a:endParaRPr>
          </a:p>
        </p:txBody>
      </p:sp>
      <p:sp>
        <p:nvSpPr>
          <p:cNvPr id="43" name="TextBox 42">
            <a:extLst>
              <a:ext uri="{FF2B5EF4-FFF2-40B4-BE49-F238E27FC236}">
                <a16:creationId xmlns:a16="http://schemas.microsoft.com/office/drawing/2014/main" id="{4420B993-28DA-4FEE-A058-C45AB9BE28F9}"/>
              </a:ext>
            </a:extLst>
          </p:cNvPr>
          <p:cNvSpPr txBox="1"/>
          <p:nvPr/>
        </p:nvSpPr>
        <p:spPr>
          <a:xfrm>
            <a:off x="7603085" y="5485122"/>
            <a:ext cx="1019831" cy="355162"/>
          </a:xfrm>
          <a:prstGeom prst="rect">
            <a:avLst/>
          </a:prstGeom>
          <a:noFill/>
        </p:spPr>
        <p:txBody>
          <a:bodyPr wrap="none" rtlCol="0">
            <a:spAutoFit/>
          </a:bodyPr>
          <a:lstStyle/>
          <a:p>
            <a:pPr algn="l"/>
            <a:r>
              <a:rPr lang="ko-KR" altLang="en-US" sz="1708" b="1">
                <a:latin typeface="+mj-ea"/>
                <a:ea typeface="+mj-ea"/>
              </a:rPr>
              <a:t>로켓 </a:t>
            </a:r>
            <a:r>
              <a:rPr lang="en-US" altLang="ko-KR" sz="1708" b="1">
                <a:latin typeface="+mj-ea"/>
                <a:ea typeface="+mj-ea"/>
              </a:rPr>
              <a:t>8%</a:t>
            </a:r>
            <a:endParaRPr lang="ko-KR" altLang="en-US" sz="1708" b="1">
              <a:latin typeface="+mj-ea"/>
              <a:ea typeface="+mj-ea"/>
            </a:endParaRP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5E27BE4A-239E-4756-9632-C291D7AD9B5E}"/>
                  </a:ext>
                </a:extLst>
              </p:cNvPr>
              <p:cNvSpPr txBox="1"/>
              <p:nvPr/>
            </p:nvSpPr>
            <p:spPr>
              <a:xfrm>
                <a:off x="3764936" y="4714821"/>
                <a:ext cx="2811469" cy="718915"/>
              </a:xfrm>
              <a:prstGeom prst="rect">
                <a:avLst/>
              </a:prstGeom>
              <a:noFill/>
            </p:spPr>
            <p:txBody>
              <a:bodyPr wrap="square" lIns="0" tIns="0" rIns="0" bIns="0" rtlCol="0">
                <a:spAutoFit/>
              </a:bodyPr>
              <a:lstStyle/>
              <a:p>
                <a14:m>
                  <m:oMath xmlns:m="http://schemas.openxmlformats.org/officeDocument/2006/math">
                    <m:acc>
                      <m:accPr>
                        <m:chr m:val="̂"/>
                        <m:ctrlPr>
                          <a:rPr lang="en-US" altLang="ko-KR" sz="1898" i="1">
                            <a:latin typeface="Cambria Math" panose="02040503050406030204" pitchFamily="18" charset="0"/>
                          </a:rPr>
                        </m:ctrlPr>
                      </m:accPr>
                      <m:e>
                        <m:r>
                          <m:rPr>
                            <m:sty m:val="p"/>
                          </m:rPr>
                          <a:rPr lang="en-US" altLang="ko-KR" sz="1898" i="1">
                            <a:latin typeface="Cambria Math" panose="02040503050406030204" pitchFamily="18" charset="0"/>
                          </a:rPr>
                          <m:t>y</m:t>
                        </m:r>
                      </m:e>
                    </m:acc>
                    <m:r>
                      <a:rPr lang="en-US" altLang="ko-KR" sz="1898" i="1">
                        <a:latin typeface="Cambria Math" panose="02040503050406030204" pitchFamily="18" charset="0"/>
                      </a:rPr>
                      <m:t>=</m:t>
                    </m:r>
                    <m:f>
                      <m:fPr>
                        <m:ctrlPr>
                          <a:rPr lang="en-US" altLang="ko-KR" sz="1898" i="1">
                            <a:latin typeface="Cambria Math" panose="02040503050406030204" pitchFamily="18" charset="0"/>
                          </a:rPr>
                        </m:ctrlPr>
                      </m:fPr>
                      <m:num>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−1.39</m:t>
                            </m:r>
                          </m:sup>
                        </m:sSup>
                      </m:num>
                      <m:den>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0.00</m:t>
                            </m:r>
                          </m:sup>
                        </m:sSup>
                        <m:r>
                          <a:rPr lang="en-US" altLang="ko-KR" sz="1898" i="1">
                            <a:latin typeface="Cambria Math" panose="02040503050406030204" pitchFamily="18" charset="0"/>
                          </a:rPr>
                          <m:t>+</m:t>
                        </m:r>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−1.39</m:t>
                            </m:r>
                          </m:sup>
                        </m:sSup>
                        <m:r>
                          <a:rPr lang="en-US" altLang="ko-KR" sz="1898" i="1">
                            <a:latin typeface="Cambria Math" panose="02040503050406030204" pitchFamily="18" charset="0"/>
                          </a:rPr>
                          <m:t>+</m:t>
                        </m:r>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−2.20</m:t>
                            </m:r>
                          </m:sup>
                        </m:sSup>
                      </m:den>
                    </m:f>
                  </m:oMath>
                </a14:m>
                <a:r>
                  <a:rPr lang="en-US" altLang="ko-KR" sz="1898"/>
                  <a:t> </a:t>
                </a:r>
                <a14:m>
                  <m:oMath xmlns:m="http://schemas.openxmlformats.org/officeDocument/2006/math">
                    <m:r>
                      <a:rPr lang="en-US" altLang="ko-KR" sz="1708" i="1">
                        <a:latin typeface="Cambria Math" panose="02040503050406030204" pitchFamily="18" charset="0"/>
                        <a:ea typeface="Cambria Math" panose="02040503050406030204" pitchFamily="18" charset="0"/>
                      </a:rPr>
                      <m:t>= 0.18</m:t>
                    </m:r>
                  </m:oMath>
                </a14:m>
                <a:endParaRPr lang="ko-KR" altLang="en-US" sz="1898">
                  <a:latin typeface="Consolas" panose="020B0609020204030204" pitchFamily="49" charset="0"/>
                </a:endParaRPr>
              </a:p>
            </p:txBody>
          </p:sp>
        </mc:Choice>
        <mc:Fallback xmlns="">
          <p:sp>
            <p:nvSpPr>
              <p:cNvPr id="44" name="TextBox 43">
                <a:extLst>
                  <a:ext uri="{FF2B5EF4-FFF2-40B4-BE49-F238E27FC236}">
                    <a16:creationId xmlns:a16="http://schemas.microsoft.com/office/drawing/2014/main" id="{5E27BE4A-239E-4756-9632-C291D7AD9B5E}"/>
                  </a:ext>
                </a:extLst>
              </p:cNvPr>
              <p:cNvSpPr txBox="1">
                <a:spLocks noRot="1" noChangeAspect="1" noMove="1" noResize="1" noEditPoints="1" noAdjustHandles="1" noChangeArrowheads="1" noChangeShapeType="1" noTextEdit="1"/>
              </p:cNvSpPr>
              <p:nvPr/>
            </p:nvSpPr>
            <p:spPr>
              <a:xfrm>
                <a:off x="3764936" y="4714821"/>
                <a:ext cx="2811469" cy="718915"/>
              </a:xfrm>
              <a:prstGeom prst="rect">
                <a:avLst/>
              </a:prstGeom>
              <a:blipFill>
                <a:blip r:embed="rId16"/>
                <a:stretch>
                  <a:fillRect l="-1085" b="-254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C4E16375-F3DD-4C3E-9698-A628D2A3D1F4}"/>
                  </a:ext>
                </a:extLst>
              </p:cNvPr>
              <p:cNvSpPr txBox="1"/>
              <p:nvPr/>
            </p:nvSpPr>
            <p:spPr>
              <a:xfrm>
                <a:off x="6920144" y="4720656"/>
                <a:ext cx="2811469" cy="718787"/>
              </a:xfrm>
              <a:prstGeom prst="rect">
                <a:avLst/>
              </a:prstGeom>
              <a:noFill/>
            </p:spPr>
            <p:txBody>
              <a:bodyPr wrap="square" lIns="0" tIns="0" rIns="0" bIns="0" rtlCol="0">
                <a:spAutoFit/>
              </a:bodyPr>
              <a:lstStyle/>
              <a:p>
                <a14:m>
                  <m:oMath xmlns:m="http://schemas.openxmlformats.org/officeDocument/2006/math">
                    <m:acc>
                      <m:accPr>
                        <m:chr m:val="̂"/>
                        <m:ctrlPr>
                          <a:rPr lang="en-US" altLang="ko-KR" sz="1898" i="1">
                            <a:latin typeface="Cambria Math" panose="02040503050406030204" pitchFamily="18" charset="0"/>
                          </a:rPr>
                        </m:ctrlPr>
                      </m:accPr>
                      <m:e>
                        <m:r>
                          <m:rPr>
                            <m:sty m:val="p"/>
                          </m:rPr>
                          <a:rPr lang="en-US" altLang="ko-KR" sz="1898" i="1">
                            <a:latin typeface="Cambria Math" panose="02040503050406030204" pitchFamily="18" charset="0"/>
                          </a:rPr>
                          <m:t>y</m:t>
                        </m:r>
                      </m:e>
                    </m:acc>
                    <m:r>
                      <a:rPr lang="en-US" altLang="ko-KR" sz="1898" i="1">
                        <a:latin typeface="Cambria Math" panose="02040503050406030204" pitchFamily="18" charset="0"/>
                      </a:rPr>
                      <m:t>=</m:t>
                    </m:r>
                    <m:f>
                      <m:fPr>
                        <m:ctrlPr>
                          <a:rPr lang="en-US" altLang="ko-KR" sz="1898" i="1">
                            <a:latin typeface="Cambria Math" panose="02040503050406030204" pitchFamily="18" charset="0"/>
                          </a:rPr>
                        </m:ctrlPr>
                      </m:fPr>
                      <m:num>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−2.20</m:t>
                            </m:r>
                          </m:sup>
                        </m:sSup>
                      </m:num>
                      <m:den>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0.00</m:t>
                            </m:r>
                          </m:sup>
                        </m:sSup>
                        <m:r>
                          <a:rPr lang="en-US" altLang="ko-KR" sz="1898" i="1">
                            <a:latin typeface="Cambria Math" panose="02040503050406030204" pitchFamily="18" charset="0"/>
                          </a:rPr>
                          <m:t>+</m:t>
                        </m:r>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−1.39</m:t>
                            </m:r>
                          </m:sup>
                        </m:sSup>
                        <m:r>
                          <a:rPr lang="en-US" altLang="ko-KR" sz="1898" i="1">
                            <a:latin typeface="Cambria Math" panose="02040503050406030204" pitchFamily="18" charset="0"/>
                          </a:rPr>
                          <m:t>+</m:t>
                        </m:r>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−2.20</m:t>
                            </m:r>
                          </m:sup>
                        </m:sSup>
                      </m:den>
                    </m:f>
                  </m:oMath>
                </a14:m>
                <a:r>
                  <a:rPr lang="en-US" altLang="ko-KR" sz="1898"/>
                  <a:t> </a:t>
                </a:r>
                <a14:m>
                  <m:oMath xmlns:m="http://schemas.openxmlformats.org/officeDocument/2006/math">
                    <m:r>
                      <a:rPr lang="en-US" altLang="ko-KR" sz="1708" i="1">
                        <a:latin typeface="Cambria Math" panose="02040503050406030204" pitchFamily="18" charset="0"/>
                        <a:ea typeface="Cambria Math" panose="02040503050406030204" pitchFamily="18" charset="0"/>
                      </a:rPr>
                      <m:t>= 0.08</m:t>
                    </m:r>
                  </m:oMath>
                </a14:m>
                <a:endParaRPr lang="ko-KR" altLang="en-US" sz="1898">
                  <a:latin typeface="Consolas" panose="020B0609020204030204" pitchFamily="49" charset="0"/>
                </a:endParaRPr>
              </a:p>
            </p:txBody>
          </p:sp>
        </mc:Choice>
        <mc:Fallback xmlns="">
          <p:sp>
            <p:nvSpPr>
              <p:cNvPr id="45" name="TextBox 44">
                <a:extLst>
                  <a:ext uri="{FF2B5EF4-FFF2-40B4-BE49-F238E27FC236}">
                    <a16:creationId xmlns:a16="http://schemas.microsoft.com/office/drawing/2014/main" id="{C4E16375-F3DD-4C3E-9698-A628D2A3D1F4}"/>
                  </a:ext>
                </a:extLst>
              </p:cNvPr>
              <p:cNvSpPr txBox="1">
                <a:spLocks noRot="1" noChangeAspect="1" noMove="1" noResize="1" noEditPoints="1" noAdjustHandles="1" noChangeArrowheads="1" noChangeShapeType="1" noTextEdit="1"/>
              </p:cNvSpPr>
              <p:nvPr/>
            </p:nvSpPr>
            <p:spPr>
              <a:xfrm>
                <a:off x="6920144" y="4720656"/>
                <a:ext cx="2811469" cy="718787"/>
              </a:xfrm>
              <a:prstGeom prst="rect">
                <a:avLst/>
              </a:prstGeom>
              <a:blipFill>
                <a:blip r:embed="rId17"/>
                <a:stretch>
                  <a:fillRect l="-868" b="-2542"/>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9588B027-8228-4B9B-827D-8E49E85CA1EF}"/>
              </a:ext>
            </a:extLst>
          </p:cNvPr>
          <p:cNvSpPr>
            <a:spLocks noGrp="1"/>
          </p:cNvSpPr>
          <p:nvPr>
            <p:ph type="body" sz="quarter" idx="19"/>
          </p:nvPr>
        </p:nvSpPr>
        <p:spPr/>
        <p:txBody>
          <a:bodyPr/>
          <a:lstStyle/>
          <a:p>
            <a:r>
              <a:rPr lang="ko-KR" altLang="en-US"/>
              <a:t>다중 분류 신경망</a:t>
            </a:r>
          </a:p>
        </p:txBody>
      </p:sp>
      <p:sp>
        <p:nvSpPr>
          <p:cNvPr id="6" name="텍스트 개체 틀 6">
            <a:extLst>
              <a:ext uri="{FF2B5EF4-FFF2-40B4-BE49-F238E27FC236}">
                <a16:creationId xmlns:a16="http://schemas.microsoft.com/office/drawing/2014/main" id="{211EE613-FA4E-4CFD-872B-771FE95D2A4D}"/>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49" name="타원 48">
            <a:extLst>
              <a:ext uri="{FF2B5EF4-FFF2-40B4-BE49-F238E27FC236}">
                <a16:creationId xmlns:a16="http://schemas.microsoft.com/office/drawing/2014/main" id="{EB4C03A8-BA23-43A1-B054-CA52B99AE627}"/>
              </a:ext>
            </a:extLst>
          </p:cNvPr>
          <p:cNvSpPr/>
          <p:nvPr/>
        </p:nvSpPr>
        <p:spPr>
          <a:xfrm>
            <a:off x="7646876" y="1719704"/>
            <a:ext cx="379983" cy="379983"/>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50" name="타원 49">
            <a:extLst>
              <a:ext uri="{FF2B5EF4-FFF2-40B4-BE49-F238E27FC236}">
                <a16:creationId xmlns:a16="http://schemas.microsoft.com/office/drawing/2014/main" id="{E25EFDC7-E480-4078-95BB-E9D2F533BD7A}"/>
              </a:ext>
            </a:extLst>
          </p:cNvPr>
          <p:cNvSpPr/>
          <p:nvPr/>
        </p:nvSpPr>
        <p:spPr>
          <a:xfrm>
            <a:off x="7646876" y="2258814"/>
            <a:ext cx="379983" cy="379983"/>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51" name="타원 50">
            <a:extLst>
              <a:ext uri="{FF2B5EF4-FFF2-40B4-BE49-F238E27FC236}">
                <a16:creationId xmlns:a16="http://schemas.microsoft.com/office/drawing/2014/main" id="{D078C6EC-39AB-4B82-9FD6-F17F85AF8E09}"/>
              </a:ext>
            </a:extLst>
          </p:cNvPr>
          <p:cNvSpPr/>
          <p:nvPr/>
        </p:nvSpPr>
        <p:spPr>
          <a:xfrm>
            <a:off x="7646876" y="2797925"/>
            <a:ext cx="379983" cy="379983"/>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pic>
        <p:nvPicPr>
          <p:cNvPr id="52" name="Picture 2" descr="CARVATAR">
            <a:extLst>
              <a:ext uri="{FF2B5EF4-FFF2-40B4-BE49-F238E27FC236}">
                <a16:creationId xmlns:a16="http://schemas.microsoft.com/office/drawing/2014/main" id="{1AF95CE7-5EF8-4310-9B9C-9B811D5F62FA}"/>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6669507" y="2273454"/>
            <a:ext cx="801310" cy="401919"/>
          </a:xfrm>
          <a:prstGeom prst="rect">
            <a:avLst/>
          </a:prstGeom>
          <a:noFill/>
          <a:extLst>
            <a:ext uri="{909E8E84-426E-40DD-AFC4-6F175D3DCCD1}">
              <a14:hiddenFill xmlns:a14="http://schemas.microsoft.com/office/drawing/2010/main">
                <a:solidFill>
                  <a:srgbClr val="FFFFFF"/>
                </a:solidFill>
              </a14:hiddenFill>
            </a:ext>
          </a:extLst>
        </p:spPr>
      </p:pic>
      <p:pic>
        <p:nvPicPr>
          <p:cNvPr id="53" name="그래픽 52" descr="자동차">
            <a:extLst>
              <a:ext uri="{FF2B5EF4-FFF2-40B4-BE49-F238E27FC236}">
                <a16:creationId xmlns:a16="http://schemas.microsoft.com/office/drawing/2014/main" id="{50E5FCC7-9F64-4373-90F1-750A02A1FE9F}"/>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8760155" y="1621610"/>
            <a:ext cx="506843" cy="506843"/>
          </a:xfrm>
          <a:prstGeom prst="rect">
            <a:avLst/>
          </a:prstGeom>
        </p:spPr>
      </p:pic>
      <p:pic>
        <p:nvPicPr>
          <p:cNvPr id="54" name="그래픽 53" descr="비행기">
            <a:extLst>
              <a:ext uri="{FF2B5EF4-FFF2-40B4-BE49-F238E27FC236}">
                <a16:creationId xmlns:a16="http://schemas.microsoft.com/office/drawing/2014/main" id="{1F524A7A-7078-49E4-B9D0-F4D02F3E5432}"/>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8760156" y="2238533"/>
            <a:ext cx="431860" cy="431860"/>
          </a:xfrm>
          <a:prstGeom prst="rect">
            <a:avLst/>
          </a:prstGeom>
        </p:spPr>
      </p:pic>
      <p:pic>
        <p:nvPicPr>
          <p:cNvPr id="55" name="그래픽 54" descr="로켓">
            <a:extLst>
              <a:ext uri="{FF2B5EF4-FFF2-40B4-BE49-F238E27FC236}">
                <a16:creationId xmlns:a16="http://schemas.microsoft.com/office/drawing/2014/main" id="{AAEB7116-4391-401C-A7C6-3977952BA160}"/>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8760156" y="2780472"/>
            <a:ext cx="401919" cy="401919"/>
          </a:xfrm>
          <a:prstGeom prst="rect">
            <a:avLst/>
          </a:prstGeom>
        </p:spPr>
      </p:pic>
      <p:cxnSp>
        <p:nvCxnSpPr>
          <p:cNvPr id="56" name="직선 화살표 연결선 55">
            <a:extLst>
              <a:ext uri="{FF2B5EF4-FFF2-40B4-BE49-F238E27FC236}">
                <a16:creationId xmlns:a16="http://schemas.microsoft.com/office/drawing/2014/main" id="{50B5A3A1-BD2C-4D39-AB1A-2D131F67BBF1}"/>
              </a:ext>
            </a:extLst>
          </p:cNvPr>
          <p:cNvCxnSpPr>
            <a:cxnSpLocks/>
            <a:stCxn id="49" idx="6"/>
          </p:cNvCxnSpPr>
          <p:nvPr/>
        </p:nvCxnSpPr>
        <p:spPr>
          <a:xfrm>
            <a:off x="8026860" y="1909695"/>
            <a:ext cx="385594"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7" name="직선 화살표 연결선 56">
            <a:extLst>
              <a:ext uri="{FF2B5EF4-FFF2-40B4-BE49-F238E27FC236}">
                <a16:creationId xmlns:a16="http://schemas.microsoft.com/office/drawing/2014/main" id="{776E6962-02FC-4826-A1CD-3459E233A63C}"/>
              </a:ext>
            </a:extLst>
          </p:cNvPr>
          <p:cNvCxnSpPr>
            <a:cxnSpLocks/>
          </p:cNvCxnSpPr>
          <p:nvPr/>
        </p:nvCxnSpPr>
        <p:spPr>
          <a:xfrm>
            <a:off x="8026860" y="2451614"/>
            <a:ext cx="385594"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8" name="직선 화살표 연결선 57">
            <a:extLst>
              <a:ext uri="{FF2B5EF4-FFF2-40B4-BE49-F238E27FC236}">
                <a16:creationId xmlns:a16="http://schemas.microsoft.com/office/drawing/2014/main" id="{BABBF6FE-B31B-4087-9751-3CE9A2714490}"/>
              </a:ext>
            </a:extLst>
          </p:cNvPr>
          <p:cNvCxnSpPr>
            <a:cxnSpLocks/>
          </p:cNvCxnSpPr>
          <p:nvPr/>
        </p:nvCxnSpPr>
        <p:spPr>
          <a:xfrm>
            <a:off x="8026860" y="2989566"/>
            <a:ext cx="385594"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DD1AC927-3175-449A-A3B4-9596766692CA}"/>
              </a:ext>
            </a:extLst>
          </p:cNvPr>
          <p:cNvSpPr txBox="1"/>
          <p:nvPr/>
        </p:nvSpPr>
        <p:spPr>
          <a:xfrm>
            <a:off x="8388492" y="1788627"/>
            <a:ext cx="425116" cy="267637"/>
          </a:xfrm>
          <a:prstGeom prst="rect">
            <a:avLst/>
          </a:prstGeom>
          <a:noFill/>
        </p:spPr>
        <p:txBody>
          <a:bodyPr wrap="none" rtlCol="0">
            <a:spAutoFit/>
          </a:bodyPr>
          <a:lstStyle/>
          <a:p>
            <a:pPr algn="l"/>
            <a:r>
              <a:rPr lang="en-US" altLang="ko-KR" sz="1139">
                <a:latin typeface="Consolas" panose="020B0609020204030204" pitchFamily="49" charset="0"/>
              </a:rPr>
              <a:t>0.5</a:t>
            </a:r>
            <a:endParaRPr lang="ko-KR" altLang="en-US" sz="1139">
              <a:latin typeface="Consolas" panose="020B0609020204030204" pitchFamily="49" charset="0"/>
            </a:endParaRPr>
          </a:p>
        </p:txBody>
      </p:sp>
      <p:sp>
        <p:nvSpPr>
          <p:cNvPr id="60" name="TextBox 59">
            <a:extLst>
              <a:ext uri="{FF2B5EF4-FFF2-40B4-BE49-F238E27FC236}">
                <a16:creationId xmlns:a16="http://schemas.microsoft.com/office/drawing/2014/main" id="{51395CFA-59CA-4F3F-AA5A-E307C24915D7}"/>
              </a:ext>
            </a:extLst>
          </p:cNvPr>
          <p:cNvSpPr txBox="1"/>
          <p:nvPr/>
        </p:nvSpPr>
        <p:spPr>
          <a:xfrm>
            <a:off x="8388492" y="2327738"/>
            <a:ext cx="425116" cy="267637"/>
          </a:xfrm>
          <a:prstGeom prst="rect">
            <a:avLst/>
          </a:prstGeom>
          <a:noFill/>
        </p:spPr>
        <p:txBody>
          <a:bodyPr wrap="none" rtlCol="0">
            <a:spAutoFit/>
          </a:bodyPr>
          <a:lstStyle/>
          <a:p>
            <a:pPr algn="l"/>
            <a:r>
              <a:rPr lang="en-US" altLang="ko-KR" sz="1139">
                <a:latin typeface="Consolas" panose="020B0609020204030204" pitchFamily="49" charset="0"/>
              </a:rPr>
              <a:t>0.2</a:t>
            </a:r>
            <a:endParaRPr lang="ko-KR" altLang="en-US" sz="1139">
              <a:latin typeface="Consolas" panose="020B0609020204030204" pitchFamily="49" charset="0"/>
            </a:endParaRPr>
          </a:p>
        </p:txBody>
      </p:sp>
      <p:sp>
        <p:nvSpPr>
          <p:cNvPr id="61" name="TextBox 60">
            <a:extLst>
              <a:ext uri="{FF2B5EF4-FFF2-40B4-BE49-F238E27FC236}">
                <a16:creationId xmlns:a16="http://schemas.microsoft.com/office/drawing/2014/main" id="{833B7058-3797-4024-BF4A-78DAEC8D9094}"/>
              </a:ext>
            </a:extLst>
          </p:cNvPr>
          <p:cNvSpPr txBox="1"/>
          <p:nvPr/>
        </p:nvSpPr>
        <p:spPr>
          <a:xfrm>
            <a:off x="8388492" y="2878275"/>
            <a:ext cx="425116" cy="267637"/>
          </a:xfrm>
          <a:prstGeom prst="rect">
            <a:avLst/>
          </a:prstGeom>
          <a:noFill/>
        </p:spPr>
        <p:txBody>
          <a:bodyPr wrap="none" rtlCol="0">
            <a:spAutoFit/>
          </a:bodyPr>
          <a:lstStyle/>
          <a:p>
            <a:pPr algn="l"/>
            <a:r>
              <a:rPr lang="en-US" altLang="ko-KR" sz="1139">
                <a:latin typeface="Consolas" panose="020B0609020204030204" pitchFamily="49" charset="0"/>
              </a:rPr>
              <a:t>0.1</a:t>
            </a:r>
            <a:endParaRPr lang="ko-KR" altLang="en-US" sz="1139">
              <a:latin typeface="Consolas" panose="020B0609020204030204" pitchFamily="49" charset="0"/>
            </a:endParaRPr>
          </a:p>
        </p:txBody>
      </p:sp>
      <p:sp>
        <p:nvSpPr>
          <p:cNvPr id="7" name="TextBox 6">
            <a:extLst>
              <a:ext uri="{FF2B5EF4-FFF2-40B4-BE49-F238E27FC236}">
                <a16:creationId xmlns:a16="http://schemas.microsoft.com/office/drawing/2014/main" id="{019C267D-CF39-4C96-BC1C-7800A043B5C8}"/>
              </a:ext>
            </a:extLst>
          </p:cNvPr>
          <p:cNvSpPr txBox="1"/>
          <p:nvPr/>
        </p:nvSpPr>
        <p:spPr>
          <a:xfrm>
            <a:off x="332301" y="860169"/>
            <a:ext cx="6176691" cy="400110"/>
          </a:xfrm>
          <a:prstGeom prst="rect">
            <a:avLst/>
          </a:prstGeom>
          <a:noFill/>
        </p:spPr>
        <p:txBody>
          <a:bodyPr wrap="none" rtlCol="0">
            <a:spAutoFit/>
          </a:bodyPr>
          <a:lstStyle/>
          <a:p>
            <a:pPr algn="l"/>
            <a:r>
              <a:rPr lang="ko-KR" altLang="en-US" sz="2000" b="1">
                <a:latin typeface="+mj-ea"/>
                <a:ea typeface="+mj-ea"/>
              </a:rPr>
              <a:t>소프트맥스 함수를 적용해 출력 강도를 정규화 한다</a:t>
            </a:r>
            <a:r>
              <a:rPr lang="en-US" altLang="ko-KR" sz="2000" b="1">
                <a:latin typeface="+mj-ea"/>
                <a:ea typeface="+mj-ea"/>
              </a:rPr>
              <a:t>.</a:t>
            </a:r>
            <a:endParaRPr lang="ko-KR" altLang="en-US" sz="2000" b="1">
              <a:latin typeface="+mj-ea"/>
              <a:ea typeface="+mj-ea"/>
            </a:endParaRP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D733A4C6-35A2-496E-B66F-425572AED5FC}"/>
                  </a:ext>
                </a:extLst>
              </p:cNvPr>
              <p:cNvSpPr txBox="1"/>
              <p:nvPr/>
            </p:nvSpPr>
            <p:spPr>
              <a:xfrm>
                <a:off x="878755" y="2020796"/>
                <a:ext cx="1618328" cy="6637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ko-KR" sz="2277" i="1">
                              <a:latin typeface="Cambria Math" panose="02040503050406030204" pitchFamily="18" charset="0"/>
                            </a:rPr>
                          </m:ctrlPr>
                        </m:accPr>
                        <m:e>
                          <m:r>
                            <m:rPr>
                              <m:sty m:val="p"/>
                            </m:rPr>
                            <a:rPr lang="en-US" altLang="ko-KR" sz="2277" i="1">
                              <a:latin typeface="Cambria Math" panose="02040503050406030204" pitchFamily="18" charset="0"/>
                            </a:rPr>
                            <m:t>y</m:t>
                          </m:r>
                        </m:e>
                      </m:acc>
                      <m:r>
                        <a:rPr lang="en-US" altLang="ko-KR" sz="2277" i="1">
                          <a:latin typeface="Cambria Math" panose="02040503050406030204" pitchFamily="18" charset="0"/>
                        </a:rPr>
                        <m:t>=</m:t>
                      </m:r>
                      <m:f>
                        <m:fPr>
                          <m:ctrlPr>
                            <a:rPr lang="en-US" altLang="ko-KR" sz="2277" i="1">
                              <a:latin typeface="Cambria Math" panose="02040503050406030204" pitchFamily="18" charset="0"/>
                            </a:rPr>
                          </m:ctrlPr>
                        </m:fPr>
                        <m:num>
                          <m:r>
                            <a:rPr lang="en-US" altLang="ko-KR" sz="2277" i="1">
                              <a:latin typeface="Cambria Math" panose="02040503050406030204" pitchFamily="18" charset="0"/>
                            </a:rPr>
                            <m:t>1</m:t>
                          </m:r>
                        </m:num>
                        <m:den>
                          <m:r>
                            <a:rPr lang="en-US" altLang="ko-KR" sz="2277" i="1">
                              <a:latin typeface="Cambria Math" panose="02040503050406030204" pitchFamily="18" charset="0"/>
                            </a:rPr>
                            <m:t>1+</m:t>
                          </m:r>
                          <m:sSup>
                            <m:sSupPr>
                              <m:ctrlPr>
                                <a:rPr lang="en-US" altLang="ko-KR" sz="2277" i="1">
                                  <a:latin typeface="Cambria Math" panose="02040503050406030204" pitchFamily="18" charset="0"/>
                                </a:rPr>
                              </m:ctrlPr>
                            </m:sSupPr>
                            <m:e>
                              <m:r>
                                <m:rPr>
                                  <m:sty m:val="p"/>
                                </m:rPr>
                                <a:rPr lang="en-US" altLang="ko-KR" sz="2277" i="1">
                                  <a:latin typeface="Cambria Math" panose="02040503050406030204" pitchFamily="18" charset="0"/>
                                </a:rPr>
                                <m:t>e</m:t>
                              </m:r>
                            </m:e>
                            <m:sup>
                              <m:r>
                                <a:rPr lang="en-US" altLang="ko-KR" sz="2277" i="1">
                                  <a:latin typeface="Cambria Math" panose="02040503050406030204" pitchFamily="18" charset="0"/>
                                </a:rPr>
                                <m:t>−</m:t>
                              </m:r>
                              <m:r>
                                <m:rPr>
                                  <m:sty m:val="p"/>
                                </m:rPr>
                                <a:rPr lang="en-US" altLang="ko-KR" sz="2277" i="1">
                                  <a:latin typeface="Cambria Math" panose="02040503050406030204" pitchFamily="18" charset="0"/>
                                </a:rPr>
                                <m:t>z</m:t>
                              </m:r>
                            </m:sup>
                          </m:sSup>
                        </m:den>
                      </m:f>
                    </m:oMath>
                  </m:oMathPara>
                </a14:m>
                <a:endParaRPr lang="ko-KR" altLang="en-US" sz="2277">
                  <a:latin typeface="Consolas" panose="020B0609020204030204" pitchFamily="49" charset="0"/>
                </a:endParaRPr>
              </a:p>
            </p:txBody>
          </p:sp>
        </mc:Choice>
        <mc:Fallback xmlns="">
          <p:sp>
            <p:nvSpPr>
              <p:cNvPr id="8" name="TextBox 7">
                <a:extLst>
                  <a:ext uri="{FF2B5EF4-FFF2-40B4-BE49-F238E27FC236}">
                    <a16:creationId xmlns:a16="http://schemas.microsoft.com/office/drawing/2014/main" id="{D733A4C6-35A2-496E-B66F-425572AED5FC}"/>
                  </a:ext>
                </a:extLst>
              </p:cNvPr>
              <p:cNvSpPr txBox="1">
                <a:spLocks noRot="1" noChangeAspect="1" noMove="1" noResize="1" noEditPoints="1" noAdjustHandles="1" noChangeArrowheads="1" noChangeShapeType="1" noTextEdit="1"/>
              </p:cNvSpPr>
              <p:nvPr/>
            </p:nvSpPr>
            <p:spPr>
              <a:xfrm>
                <a:off x="878755" y="2020796"/>
                <a:ext cx="1618328" cy="663771"/>
              </a:xfrm>
              <a:prstGeom prst="rect">
                <a:avLst/>
              </a:prstGeom>
              <a:blipFill>
                <a:blip r:embed="rId25"/>
                <a:stretch>
                  <a:fillRect/>
                </a:stretch>
              </a:blipFill>
            </p:spPr>
            <p:txBody>
              <a:bodyPr/>
              <a:lstStyle/>
              <a:p>
                <a:r>
                  <a:rPr lang="ko-KR" altLang="en-US">
                    <a:noFill/>
                  </a:rPr>
                  <a:t> </a:t>
                </a:r>
              </a:p>
            </p:txBody>
          </p:sp>
        </mc:Fallback>
      </mc:AlternateContent>
      <p:sp>
        <p:nvSpPr>
          <p:cNvPr id="9" name="TextBox 8">
            <a:extLst>
              <a:ext uri="{FF2B5EF4-FFF2-40B4-BE49-F238E27FC236}">
                <a16:creationId xmlns:a16="http://schemas.microsoft.com/office/drawing/2014/main" id="{C17E5223-4D0E-4869-8BC2-DA1C67542CCC}"/>
              </a:ext>
            </a:extLst>
          </p:cNvPr>
          <p:cNvSpPr txBox="1"/>
          <p:nvPr/>
        </p:nvSpPr>
        <p:spPr>
          <a:xfrm>
            <a:off x="738712" y="1555553"/>
            <a:ext cx="3964547" cy="355162"/>
          </a:xfrm>
          <a:prstGeom prst="rect">
            <a:avLst/>
          </a:prstGeom>
          <a:noFill/>
        </p:spPr>
        <p:txBody>
          <a:bodyPr wrap="none" rtlCol="0">
            <a:spAutoFit/>
          </a:bodyPr>
          <a:lstStyle/>
          <a:p>
            <a:pPr algn="l"/>
            <a:r>
              <a:rPr lang="ko-KR" altLang="en-US" sz="1708" b="1">
                <a:latin typeface="+mj-ea"/>
                <a:ea typeface="+mj-ea"/>
              </a:rPr>
              <a:t>시그 모이드 함수를 </a:t>
            </a:r>
            <a:r>
              <a:rPr lang="en-US" altLang="ko-KR" sz="1708" b="1">
                <a:latin typeface="+mj-ea"/>
                <a:ea typeface="+mj-ea"/>
              </a:rPr>
              <a:t>z</a:t>
            </a:r>
            <a:r>
              <a:rPr lang="ko-KR" altLang="en-US" sz="1708" b="1">
                <a:latin typeface="+mj-ea"/>
                <a:ea typeface="+mj-ea"/>
              </a:rPr>
              <a:t>에 대해 정리하면</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C85C7A6C-C20C-429F-B485-2422A0D5C0E7}"/>
                  </a:ext>
                </a:extLst>
              </p:cNvPr>
              <p:cNvSpPr txBox="1"/>
              <p:nvPr/>
            </p:nvSpPr>
            <p:spPr>
              <a:xfrm>
                <a:off x="3347890" y="2020796"/>
                <a:ext cx="2324931" cy="78733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277" i="1">
                          <a:latin typeface="Cambria Math" panose="02040503050406030204" pitchFamily="18" charset="0"/>
                        </a:rPr>
                        <m:t>z</m:t>
                      </m:r>
                      <m:r>
                        <a:rPr lang="en-US" altLang="ko-KR" sz="2277" i="1">
                          <a:latin typeface="Cambria Math" panose="02040503050406030204" pitchFamily="18" charset="0"/>
                        </a:rPr>
                        <m:t>=−</m:t>
                      </m:r>
                      <m:r>
                        <m:rPr>
                          <m:sty m:val="p"/>
                        </m:rPr>
                        <a:rPr lang="en-US" altLang="ko-KR" sz="2277" i="1">
                          <a:latin typeface="Cambria Math" panose="02040503050406030204" pitchFamily="18" charset="0"/>
                          <a:ea typeface="Cambria Math" panose="02040503050406030204" pitchFamily="18" charset="0"/>
                        </a:rPr>
                        <m:t>log</m:t>
                      </m:r>
                      <m:d>
                        <m:dPr>
                          <m:ctrlPr>
                            <a:rPr lang="en-US" altLang="ko-KR" sz="2277" i="1">
                              <a:latin typeface="Cambria Math" panose="02040503050406030204" pitchFamily="18" charset="0"/>
                              <a:ea typeface="Cambria Math" panose="02040503050406030204" pitchFamily="18" charset="0"/>
                            </a:rPr>
                          </m:ctrlPr>
                        </m:dPr>
                        <m:e>
                          <m:f>
                            <m:fPr>
                              <m:ctrlPr>
                                <a:rPr lang="en-US" altLang="ko-KR" sz="2277" i="1">
                                  <a:latin typeface="Cambria Math" panose="02040503050406030204" pitchFamily="18" charset="0"/>
                                  <a:ea typeface="Cambria Math" panose="02040503050406030204" pitchFamily="18" charset="0"/>
                                </a:rPr>
                              </m:ctrlPr>
                            </m:fPr>
                            <m:num>
                              <m:r>
                                <a:rPr lang="en-US" altLang="ko-KR" sz="2277" i="1">
                                  <a:latin typeface="Cambria Math" panose="02040503050406030204" pitchFamily="18" charset="0"/>
                                  <a:ea typeface="Cambria Math" panose="02040503050406030204" pitchFamily="18" charset="0"/>
                                </a:rPr>
                                <m:t>1</m:t>
                              </m:r>
                            </m:num>
                            <m:den>
                              <m:acc>
                                <m:accPr>
                                  <m:chr m:val="̂"/>
                                  <m:ctrlPr>
                                    <a:rPr lang="en-US" altLang="ko-KR" sz="2277" i="1">
                                      <a:latin typeface="Cambria Math" panose="02040503050406030204" pitchFamily="18" charset="0"/>
                                    </a:rPr>
                                  </m:ctrlPr>
                                </m:accPr>
                                <m:e>
                                  <m:r>
                                    <m:rPr>
                                      <m:sty m:val="p"/>
                                    </m:rPr>
                                    <a:rPr lang="en-US" altLang="ko-KR" sz="2277" i="1">
                                      <a:latin typeface="Cambria Math" panose="02040503050406030204" pitchFamily="18" charset="0"/>
                                    </a:rPr>
                                    <m:t>y</m:t>
                                  </m:r>
                                </m:e>
                              </m:acc>
                            </m:den>
                          </m:f>
                          <m:r>
                            <a:rPr lang="en-US" altLang="ko-KR" sz="2277" i="1">
                              <a:latin typeface="Cambria Math" panose="02040503050406030204" pitchFamily="18" charset="0"/>
                              <a:ea typeface="Cambria Math" panose="02040503050406030204" pitchFamily="18" charset="0"/>
                            </a:rPr>
                            <m:t>−1</m:t>
                          </m:r>
                        </m:e>
                      </m:d>
                    </m:oMath>
                  </m:oMathPara>
                </a14:m>
                <a:endParaRPr lang="ko-KR" altLang="en-US" sz="2277">
                  <a:latin typeface="Consolas" panose="020B0609020204030204" pitchFamily="49" charset="0"/>
                </a:endParaRPr>
              </a:p>
            </p:txBody>
          </p:sp>
        </mc:Choice>
        <mc:Fallback xmlns="">
          <p:sp>
            <p:nvSpPr>
              <p:cNvPr id="10" name="TextBox 9">
                <a:extLst>
                  <a:ext uri="{FF2B5EF4-FFF2-40B4-BE49-F238E27FC236}">
                    <a16:creationId xmlns:a16="http://schemas.microsoft.com/office/drawing/2014/main" id="{C85C7A6C-C20C-429F-B485-2422A0D5C0E7}"/>
                  </a:ext>
                </a:extLst>
              </p:cNvPr>
              <p:cNvSpPr txBox="1">
                <a:spLocks noRot="1" noChangeAspect="1" noMove="1" noResize="1" noEditPoints="1" noAdjustHandles="1" noChangeArrowheads="1" noChangeShapeType="1" noTextEdit="1"/>
              </p:cNvSpPr>
              <p:nvPr/>
            </p:nvSpPr>
            <p:spPr>
              <a:xfrm>
                <a:off x="3347890" y="2020796"/>
                <a:ext cx="2324931" cy="787331"/>
              </a:xfrm>
              <a:prstGeom prst="rect">
                <a:avLst/>
              </a:prstGeom>
              <a:blipFill>
                <a:blip r:embed="rId26"/>
                <a:stretch>
                  <a:fillRect/>
                </a:stretch>
              </a:blipFill>
            </p:spPr>
            <p:txBody>
              <a:bodyPr/>
              <a:lstStyle/>
              <a:p>
                <a:r>
                  <a:rPr lang="ko-KR" altLang="en-US">
                    <a:noFill/>
                  </a:rPr>
                  <a:t> </a:t>
                </a:r>
              </a:p>
            </p:txBody>
          </p:sp>
        </mc:Fallback>
      </mc:AlternateContent>
      <p:sp>
        <p:nvSpPr>
          <p:cNvPr id="11" name="화살표: 오른쪽 10">
            <a:extLst>
              <a:ext uri="{FF2B5EF4-FFF2-40B4-BE49-F238E27FC236}">
                <a16:creationId xmlns:a16="http://schemas.microsoft.com/office/drawing/2014/main" id="{BBAF55AD-8F8F-4D0A-AFF2-144363CB1CD7}"/>
              </a:ext>
            </a:extLst>
          </p:cNvPr>
          <p:cNvSpPr/>
          <p:nvPr/>
        </p:nvSpPr>
        <p:spPr>
          <a:xfrm>
            <a:off x="2654706" y="2211906"/>
            <a:ext cx="548449" cy="343899"/>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4" name="TextBox 33">
            <a:extLst>
              <a:ext uri="{FF2B5EF4-FFF2-40B4-BE49-F238E27FC236}">
                <a16:creationId xmlns:a16="http://schemas.microsoft.com/office/drawing/2014/main" id="{BE5DE2AC-187C-46BE-91FB-9D7ED9033D38}"/>
              </a:ext>
            </a:extLst>
          </p:cNvPr>
          <p:cNvSpPr txBox="1"/>
          <p:nvPr/>
        </p:nvSpPr>
        <p:spPr>
          <a:xfrm>
            <a:off x="1568624" y="5972096"/>
            <a:ext cx="785793" cy="355162"/>
          </a:xfrm>
          <a:prstGeom prst="rect">
            <a:avLst/>
          </a:prstGeom>
          <a:noFill/>
        </p:spPr>
        <p:txBody>
          <a:bodyPr wrap="none" rtlCol="0">
            <a:spAutoFit/>
          </a:bodyPr>
          <a:lstStyle/>
          <a:p>
            <a:pPr algn="l"/>
            <a:r>
              <a:rPr lang="en-US" altLang="ko-KR" sz="1708">
                <a:latin typeface="Consolas" panose="020B0609020204030204" pitchFamily="49" charset="0"/>
              </a:rPr>
              <a:t>62.5%</a:t>
            </a:r>
            <a:endParaRPr lang="ko-KR" altLang="en-US" sz="1708">
              <a:latin typeface="Consolas" panose="020B0609020204030204" pitchFamily="49" charset="0"/>
            </a:endParaRPr>
          </a:p>
        </p:txBody>
      </p:sp>
      <p:sp>
        <p:nvSpPr>
          <p:cNvPr id="39" name="TextBox 38">
            <a:extLst>
              <a:ext uri="{FF2B5EF4-FFF2-40B4-BE49-F238E27FC236}">
                <a16:creationId xmlns:a16="http://schemas.microsoft.com/office/drawing/2014/main" id="{F0AA1DA0-9232-4C59-8268-3F51FF6A5D95}"/>
              </a:ext>
            </a:extLst>
          </p:cNvPr>
          <p:cNvSpPr txBox="1"/>
          <p:nvPr/>
        </p:nvSpPr>
        <p:spPr>
          <a:xfrm>
            <a:off x="4674110" y="6021288"/>
            <a:ext cx="785793" cy="355162"/>
          </a:xfrm>
          <a:prstGeom prst="rect">
            <a:avLst/>
          </a:prstGeom>
          <a:noFill/>
        </p:spPr>
        <p:txBody>
          <a:bodyPr wrap="none" rtlCol="0">
            <a:spAutoFit/>
          </a:bodyPr>
          <a:lstStyle/>
          <a:p>
            <a:pPr algn="l"/>
            <a:r>
              <a:rPr lang="en-US" altLang="ko-KR" sz="1708">
                <a:latin typeface="Consolas" panose="020B0609020204030204" pitchFamily="49" charset="0"/>
              </a:rPr>
              <a:t>25.0%</a:t>
            </a:r>
            <a:endParaRPr lang="ko-KR" altLang="en-US" sz="1708">
              <a:latin typeface="Consolas" panose="020B0609020204030204" pitchFamily="49" charset="0"/>
            </a:endParaRPr>
          </a:p>
        </p:txBody>
      </p:sp>
      <p:sp>
        <p:nvSpPr>
          <p:cNvPr id="40" name="TextBox 39">
            <a:extLst>
              <a:ext uri="{FF2B5EF4-FFF2-40B4-BE49-F238E27FC236}">
                <a16:creationId xmlns:a16="http://schemas.microsoft.com/office/drawing/2014/main" id="{7747FC85-4BDA-41D8-82A0-2C1B41EE2AE8}"/>
              </a:ext>
            </a:extLst>
          </p:cNvPr>
          <p:cNvSpPr txBox="1"/>
          <p:nvPr/>
        </p:nvSpPr>
        <p:spPr>
          <a:xfrm>
            <a:off x="7720103" y="5926973"/>
            <a:ext cx="785793" cy="355162"/>
          </a:xfrm>
          <a:prstGeom prst="rect">
            <a:avLst/>
          </a:prstGeom>
          <a:noFill/>
        </p:spPr>
        <p:txBody>
          <a:bodyPr wrap="none" rtlCol="0">
            <a:spAutoFit/>
          </a:bodyPr>
          <a:lstStyle/>
          <a:p>
            <a:pPr algn="l"/>
            <a:r>
              <a:rPr lang="en-US" altLang="ko-KR" sz="1708">
                <a:latin typeface="Consolas" panose="020B0609020204030204" pitchFamily="49" charset="0"/>
              </a:rPr>
              <a:t>12.5%</a:t>
            </a:r>
            <a:endParaRPr lang="ko-KR" altLang="en-US" sz="1708">
              <a:latin typeface="Consolas" panose="020B0609020204030204" pitchFamily="49" charset="0"/>
            </a:endParaRPr>
          </a:p>
        </p:txBody>
      </p:sp>
    </p:spTree>
    <p:extLst>
      <p:ext uri="{BB962C8B-B14F-4D97-AF65-F5344CB8AC3E}">
        <p14:creationId xmlns:p14="http://schemas.microsoft.com/office/powerpoint/2010/main" val="3395927495"/>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TextBox 116">
            <a:extLst>
              <a:ext uri="{FF2B5EF4-FFF2-40B4-BE49-F238E27FC236}">
                <a16:creationId xmlns:a16="http://schemas.microsoft.com/office/drawing/2014/main" id="{80FBD208-39E0-4827-8CB7-396BC7D9B7C2}"/>
              </a:ext>
            </a:extLst>
          </p:cNvPr>
          <p:cNvSpPr txBox="1"/>
          <p:nvPr/>
        </p:nvSpPr>
        <p:spPr>
          <a:xfrm>
            <a:off x="697941" y="1277505"/>
            <a:ext cx="3119765" cy="384401"/>
          </a:xfrm>
          <a:prstGeom prst="rect">
            <a:avLst/>
          </a:prstGeom>
          <a:noFill/>
        </p:spPr>
        <p:txBody>
          <a:bodyPr wrap="none" rtlCol="0">
            <a:spAutoFit/>
          </a:bodyPr>
          <a:lstStyle/>
          <a:p>
            <a:pPr algn="l"/>
            <a:r>
              <a:rPr lang="ko-KR" altLang="en-US" sz="1898" b="1">
                <a:latin typeface="+mj-ea"/>
                <a:ea typeface="+mj-ea"/>
              </a:rPr>
              <a:t>크로스 엔트로피 손실 함수</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C866E7D-90A7-4277-906E-A5F2A7831301}"/>
                  </a:ext>
                </a:extLst>
              </p:cNvPr>
              <p:cNvSpPr txBox="1"/>
              <p:nvPr/>
            </p:nvSpPr>
            <p:spPr>
              <a:xfrm>
                <a:off x="697941" y="2126893"/>
                <a:ext cx="8196475" cy="9562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277" i="1">
                          <a:latin typeface="Cambria Math" panose="02040503050406030204" pitchFamily="18" charset="0"/>
                        </a:rPr>
                        <m:t>L</m:t>
                      </m:r>
                      <m:r>
                        <a:rPr lang="en-US" altLang="ko-KR" sz="2277" i="1">
                          <a:latin typeface="Cambria Math" panose="02040503050406030204" pitchFamily="18" charset="0"/>
                        </a:rPr>
                        <m:t>=−</m:t>
                      </m:r>
                      <m:nary>
                        <m:naryPr>
                          <m:chr m:val="∑"/>
                          <m:ctrlPr>
                            <a:rPr lang="en-US" altLang="ko-KR" sz="2277" i="1">
                              <a:latin typeface="Cambria Math" panose="02040503050406030204" pitchFamily="18" charset="0"/>
                            </a:rPr>
                          </m:ctrlPr>
                        </m:naryPr>
                        <m:sub>
                          <m:r>
                            <m:rPr>
                              <m:sty m:val="p"/>
                              <m:brk m:alnAt="23"/>
                            </m:rPr>
                            <a:rPr lang="en-US" altLang="ko-KR" sz="2277" i="1">
                              <a:latin typeface="Cambria Math" panose="02040503050406030204" pitchFamily="18" charset="0"/>
                            </a:rPr>
                            <m:t>c</m:t>
                          </m:r>
                          <m:r>
                            <a:rPr lang="en-US" altLang="ko-KR" sz="2277" i="1">
                              <a:latin typeface="Cambria Math" panose="02040503050406030204" pitchFamily="18" charset="0"/>
                            </a:rPr>
                            <m:t>=</m:t>
                          </m:r>
                          <m:r>
                            <a:rPr lang="en-US" altLang="ko-KR" sz="2277" i="1">
                              <a:latin typeface="Cambria Math" panose="02040503050406030204" pitchFamily="18" charset="0"/>
                            </a:rPr>
                            <m:t>1</m:t>
                          </m:r>
                        </m:sub>
                        <m:sup>
                          <m:r>
                            <m:rPr>
                              <m:sty m:val="p"/>
                            </m:rPr>
                            <a:rPr lang="en-US" altLang="ko-KR" sz="2277" i="1">
                              <a:latin typeface="Cambria Math" panose="02040503050406030204" pitchFamily="18" charset="0"/>
                            </a:rPr>
                            <m:t>c</m:t>
                          </m:r>
                        </m:sup>
                        <m:e>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y</m:t>
                              </m:r>
                            </m:e>
                            <m:sub>
                              <m:r>
                                <m:rPr>
                                  <m:sty m:val="p"/>
                                </m:rPr>
                                <a:rPr lang="en-US" altLang="ko-KR" sz="2277" i="1">
                                  <a:latin typeface="Cambria Math" panose="02040503050406030204" pitchFamily="18" charset="0"/>
                                </a:rPr>
                                <m:t>c</m:t>
                              </m:r>
                            </m:sub>
                          </m:sSub>
                          <m:r>
                            <m:rPr>
                              <m:sty m:val="p"/>
                            </m:rPr>
                            <a:rPr lang="en-US" altLang="ko-KR" sz="2277" i="1">
                              <a:latin typeface="Cambria Math" panose="02040503050406030204" pitchFamily="18" charset="0"/>
                            </a:rPr>
                            <m:t>log</m:t>
                          </m:r>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a</m:t>
                              </m:r>
                            </m:e>
                            <m:sub>
                              <m:r>
                                <m:rPr>
                                  <m:sty m:val="p"/>
                                </m:rPr>
                                <a:rPr lang="en-US" altLang="ko-KR" sz="2277" i="1">
                                  <a:latin typeface="Cambria Math" panose="02040503050406030204" pitchFamily="18" charset="0"/>
                                </a:rPr>
                                <m:t>c</m:t>
                              </m:r>
                            </m:sub>
                          </m:sSub>
                          <m:r>
                            <a:rPr lang="en-US" altLang="ko-KR" sz="2277" i="1">
                              <a:latin typeface="Cambria Math" panose="02040503050406030204" pitchFamily="18" charset="0"/>
                            </a:rPr>
                            <m:t>)=</m:t>
                          </m:r>
                          <m:r>
                            <a:rPr lang="en-US" altLang="ko-KR" sz="2277" i="1">
                              <a:latin typeface="Cambria Math" panose="02040503050406030204" pitchFamily="18" charset="0"/>
                              <a:ea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y</m:t>
                              </m:r>
                            </m:e>
                            <m:sub>
                              <m:r>
                                <a:rPr lang="en-US" altLang="ko-KR" sz="2277" i="1">
                                  <a:latin typeface="Cambria Math" panose="02040503050406030204" pitchFamily="18" charset="0"/>
                                </a:rPr>
                                <m:t>1</m:t>
                              </m:r>
                            </m:sub>
                          </m:sSub>
                          <m:r>
                            <m:rPr>
                              <m:sty m:val="p"/>
                            </m:rPr>
                            <a:rPr lang="en-US" altLang="ko-KR" sz="2277" i="1">
                              <a:latin typeface="Cambria Math" panose="02040503050406030204" pitchFamily="18" charset="0"/>
                            </a:rPr>
                            <m:t>log</m:t>
                          </m:r>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a</m:t>
                              </m:r>
                            </m:e>
                            <m:sub>
                              <m:r>
                                <a:rPr lang="en-US" altLang="ko-KR" sz="2277" i="1">
                                  <a:latin typeface="Cambria Math" panose="02040503050406030204" pitchFamily="18" charset="0"/>
                                </a:rPr>
                                <m:t>1</m:t>
                              </m:r>
                            </m:sub>
                          </m:sSub>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y</m:t>
                              </m:r>
                            </m:e>
                            <m:sub>
                              <m:r>
                                <a:rPr lang="en-US" altLang="ko-KR" sz="2277" i="1">
                                  <a:latin typeface="Cambria Math" panose="02040503050406030204" pitchFamily="18" charset="0"/>
                                </a:rPr>
                                <m:t>2</m:t>
                              </m:r>
                            </m:sub>
                          </m:sSub>
                          <m:r>
                            <m:rPr>
                              <m:sty m:val="p"/>
                            </m:rPr>
                            <a:rPr lang="en-US" altLang="ko-KR" sz="2277" i="1">
                              <a:latin typeface="Cambria Math" panose="02040503050406030204" pitchFamily="18" charset="0"/>
                            </a:rPr>
                            <m:t>log</m:t>
                          </m:r>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a</m:t>
                              </m:r>
                            </m:e>
                            <m:sub>
                              <m:r>
                                <a:rPr lang="en-US" altLang="ko-KR" sz="2277" i="1">
                                  <a:latin typeface="Cambria Math" panose="02040503050406030204" pitchFamily="18" charset="0"/>
                                </a:rPr>
                                <m:t>2</m:t>
                              </m:r>
                            </m:sub>
                          </m:sSub>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y</m:t>
                              </m:r>
                            </m:e>
                            <m:sub>
                              <m:r>
                                <m:rPr>
                                  <m:sty m:val="p"/>
                                </m:rPr>
                                <a:rPr lang="en-US" altLang="ko-KR" sz="2277" i="1">
                                  <a:latin typeface="Cambria Math" panose="02040503050406030204" pitchFamily="18" charset="0"/>
                                </a:rPr>
                                <m:t>c</m:t>
                              </m:r>
                            </m:sub>
                          </m:sSub>
                          <m:r>
                            <m:rPr>
                              <m:sty m:val="p"/>
                            </m:rPr>
                            <a:rPr lang="en-US" altLang="ko-KR" sz="2277" i="1">
                              <a:latin typeface="Cambria Math" panose="02040503050406030204" pitchFamily="18" charset="0"/>
                            </a:rPr>
                            <m:t>log</m:t>
                          </m:r>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a</m:t>
                              </m:r>
                            </m:e>
                            <m:sub>
                              <m:r>
                                <m:rPr>
                                  <m:sty m:val="p"/>
                                </m:rPr>
                                <a:rPr lang="en-US" altLang="ko-KR" sz="2277" i="1">
                                  <a:latin typeface="Cambria Math" panose="02040503050406030204" pitchFamily="18" charset="0"/>
                                </a:rPr>
                                <m:t>c</m:t>
                              </m:r>
                            </m:sub>
                          </m:sSub>
                          <m:r>
                            <a:rPr lang="en-US" altLang="ko-KR" sz="2277" i="1">
                              <a:latin typeface="Cambria Math" panose="02040503050406030204" pitchFamily="18" charset="0"/>
                            </a:rPr>
                            <m:t>))</m:t>
                          </m:r>
                        </m:e>
                      </m:nary>
                    </m:oMath>
                  </m:oMathPara>
                </a14:m>
                <a:endParaRPr lang="ko-KR" altLang="en-US" sz="2277">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AC866E7D-90A7-4277-906E-A5F2A7831301}"/>
                  </a:ext>
                </a:extLst>
              </p:cNvPr>
              <p:cNvSpPr txBox="1">
                <a:spLocks noRot="1" noChangeAspect="1" noMove="1" noResize="1" noEditPoints="1" noAdjustHandles="1" noChangeArrowheads="1" noChangeShapeType="1" noTextEdit="1"/>
              </p:cNvSpPr>
              <p:nvPr/>
            </p:nvSpPr>
            <p:spPr>
              <a:xfrm>
                <a:off x="697941" y="2126893"/>
                <a:ext cx="8196475" cy="956287"/>
              </a:xfrm>
              <a:prstGeom prst="rect">
                <a:avLst/>
              </a:prstGeom>
              <a:blipFill>
                <a:blip r:embed="rId3"/>
                <a:stretch>
                  <a:fillRect/>
                </a:stretch>
              </a:blipFill>
            </p:spPr>
            <p:txBody>
              <a:bodyPr/>
              <a:lstStyle/>
              <a:p>
                <a:r>
                  <a:rPr lang="ko-KR" altLang="en-US">
                    <a:noFill/>
                  </a:rPr>
                  <a:t> </a:t>
                </a:r>
              </a:p>
            </p:txBody>
          </p:sp>
        </mc:Fallback>
      </mc:AlternateContent>
      <p:sp>
        <p:nvSpPr>
          <p:cNvPr id="31" name="TextBox 30">
            <a:extLst>
              <a:ext uri="{FF2B5EF4-FFF2-40B4-BE49-F238E27FC236}">
                <a16:creationId xmlns:a16="http://schemas.microsoft.com/office/drawing/2014/main" id="{0CCB37FB-3F5C-43AF-95FF-E3E95C708182}"/>
              </a:ext>
            </a:extLst>
          </p:cNvPr>
          <p:cNvSpPr txBox="1"/>
          <p:nvPr/>
        </p:nvSpPr>
        <p:spPr>
          <a:xfrm>
            <a:off x="811059" y="5185956"/>
            <a:ext cx="3692036" cy="384401"/>
          </a:xfrm>
          <a:prstGeom prst="rect">
            <a:avLst/>
          </a:prstGeom>
          <a:noFill/>
        </p:spPr>
        <p:txBody>
          <a:bodyPr wrap="none" rtlCol="0">
            <a:spAutoFit/>
          </a:bodyPr>
          <a:lstStyle/>
          <a:p>
            <a:pPr algn="l"/>
            <a:r>
              <a:rPr lang="ko-KR" altLang="en-US" sz="1898" b="1">
                <a:latin typeface="+mj-ea"/>
                <a:ea typeface="+mj-ea"/>
              </a:rPr>
              <a:t>크로스 엔트로피 손실 함수 미분</a:t>
            </a:r>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A16BD6B7-69FF-450C-BC7A-1280F8FABE59}"/>
                  </a:ext>
                </a:extLst>
              </p:cNvPr>
              <p:cNvSpPr txBox="1"/>
              <p:nvPr/>
            </p:nvSpPr>
            <p:spPr>
              <a:xfrm>
                <a:off x="938156" y="5689226"/>
                <a:ext cx="4471289" cy="651269"/>
              </a:xfrm>
              <a:prstGeom prst="rect">
                <a:avLst/>
              </a:prstGeom>
              <a:noFill/>
            </p:spPr>
            <p:txBody>
              <a:bodyPr wrap="none" lIns="0" tIns="0" rIns="0" bIns="0" rtlCol="0">
                <a:spAutoFit/>
              </a:bodyPr>
              <a:lstStyle/>
              <a:p>
                <a14:m>
                  <m:oMath xmlns:m="http://schemas.openxmlformats.org/officeDocument/2006/math">
                    <m:f>
                      <m:fPr>
                        <m:ctrlPr>
                          <a:rPr lang="en-US" altLang="ko-KR" sz="2657" i="1">
                            <a:latin typeface="Cambria Math" panose="02040503050406030204" pitchFamily="18" charset="0"/>
                          </a:rPr>
                        </m:ctrlPr>
                      </m:fPr>
                      <m:num>
                        <m:r>
                          <a:rPr lang="en-US" altLang="ko-KR" sz="2657" i="1">
                            <a:latin typeface="Cambria Math" panose="02040503050406030204" pitchFamily="18" charset="0"/>
                          </a:rPr>
                          <m:t>𝜕</m:t>
                        </m:r>
                        <m:r>
                          <m:rPr>
                            <m:sty m:val="p"/>
                          </m:rPr>
                          <a:rPr lang="en-US" altLang="ko-KR" sz="2657" i="1">
                            <a:latin typeface="Cambria Math" panose="02040503050406030204" pitchFamily="18" charset="0"/>
                          </a:rPr>
                          <m:t>L</m:t>
                        </m:r>
                      </m:num>
                      <m:den>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z</m:t>
                            </m:r>
                          </m:e>
                          <m:sub>
                            <m:r>
                              <a:rPr lang="en-US" altLang="ko-KR" sz="2657" i="1">
                                <a:latin typeface="Cambria Math" panose="02040503050406030204" pitchFamily="18" charset="0"/>
                              </a:rPr>
                              <m:t>1</m:t>
                            </m:r>
                          </m:sub>
                        </m:sSub>
                      </m:den>
                    </m:f>
                    <m:r>
                      <a:rPr lang="en-US" altLang="ko-KR" sz="2657" i="1">
                        <a:latin typeface="Cambria Math" panose="02040503050406030204" pitchFamily="18" charset="0"/>
                      </a:rPr>
                      <m:t>=</m:t>
                    </m:r>
                  </m:oMath>
                </a14:m>
                <a:r>
                  <a:rPr lang="en-US" altLang="ko-KR" sz="2657"/>
                  <a:t> </a:t>
                </a:r>
                <a14:m>
                  <m:oMath xmlns:m="http://schemas.openxmlformats.org/officeDocument/2006/math">
                    <m:f>
                      <m:fPr>
                        <m:ctrlPr>
                          <a:rPr lang="en-US" altLang="ko-KR" sz="2657" i="1">
                            <a:latin typeface="Cambria Math" panose="02040503050406030204" pitchFamily="18" charset="0"/>
                          </a:rPr>
                        </m:ctrlPr>
                      </m:fPr>
                      <m:num>
                        <m:r>
                          <a:rPr lang="en-US" altLang="ko-KR" sz="2657" i="1">
                            <a:latin typeface="Cambria Math" panose="02040503050406030204" pitchFamily="18" charset="0"/>
                          </a:rPr>
                          <m:t>𝜕</m:t>
                        </m:r>
                        <m:r>
                          <m:rPr>
                            <m:sty m:val="p"/>
                          </m:rPr>
                          <a:rPr lang="en-US" altLang="ko-KR" sz="2657" i="1">
                            <a:latin typeface="Cambria Math" panose="02040503050406030204" pitchFamily="18" charset="0"/>
                          </a:rPr>
                          <m:t>L</m:t>
                        </m:r>
                      </m:num>
                      <m:den>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a</m:t>
                            </m:r>
                          </m:e>
                          <m:sub>
                            <m:r>
                              <a:rPr lang="en-US" altLang="ko-KR" sz="2657" i="1">
                                <a:latin typeface="Cambria Math" panose="02040503050406030204" pitchFamily="18" charset="0"/>
                              </a:rPr>
                              <m:t>1</m:t>
                            </m:r>
                          </m:sub>
                        </m:sSub>
                      </m:den>
                    </m:f>
                  </m:oMath>
                </a14:m>
                <a:r>
                  <a:rPr lang="en-US" altLang="ko-KR" sz="2657"/>
                  <a:t> </a:t>
                </a:r>
                <a14:m>
                  <m:oMath xmlns:m="http://schemas.openxmlformats.org/officeDocument/2006/math">
                    <m:f>
                      <m:fPr>
                        <m:ctrlPr>
                          <a:rPr lang="en-US" altLang="ko-KR" sz="2657" i="1">
                            <a:latin typeface="Cambria Math" panose="02040503050406030204" pitchFamily="18" charset="0"/>
                          </a:rPr>
                        </m:ctrlPr>
                      </m:fPr>
                      <m:num>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a</m:t>
                            </m:r>
                          </m:e>
                          <m:sub>
                            <m:r>
                              <a:rPr lang="en-US" altLang="ko-KR" sz="2657" i="1">
                                <a:latin typeface="Cambria Math" panose="02040503050406030204" pitchFamily="18" charset="0"/>
                              </a:rPr>
                              <m:t>1</m:t>
                            </m:r>
                          </m:sub>
                        </m:sSub>
                      </m:num>
                      <m:den>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z</m:t>
                            </m:r>
                          </m:e>
                          <m:sub>
                            <m:r>
                              <a:rPr lang="en-US" altLang="ko-KR" sz="2657" i="1">
                                <a:latin typeface="Cambria Math" panose="02040503050406030204" pitchFamily="18" charset="0"/>
                              </a:rPr>
                              <m:t>1</m:t>
                            </m:r>
                          </m:sub>
                        </m:sSub>
                      </m:den>
                    </m:f>
                    <m:r>
                      <a:rPr lang="en-US" altLang="ko-KR" sz="2657" i="1">
                        <a:latin typeface="Cambria Math" panose="02040503050406030204" pitchFamily="18" charset="0"/>
                        <a:ea typeface="Cambria Math" panose="02040503050406030204" pitchFamily="18" charset="0"/>
                      </a:rPr>
                      <m:t>+</m:t>
                    </m:r>
                    <m:f>
                      <m:fPr>
                        <m:ctrlPr>
                          <a:rPr lang="en-US" altLang="ko-KR" sz="2657" i="1">
                            <a:latin typeface="Cambria Math" panose="02040503050406030204" pitchFamily="18" charset="0"/>
                          </a:rPr>
                        </m:ctrlPr>
                      </m:fPr>
                      <m:num>
                        <m:r>
                          <a:rPr lang="en-US" altLang="ko-KR" sz="2657" i="1">
                            <a:latin typeface="Cambria Math" panose="02040503050406030204" pitchFamily="18" charset="0"/>
                          </a:rPr>
                          <m:t>𝜕</m:t>
                        </m:r>
                        <m:r>
                          <m:rPr>
                            <m:sty m:val="p"/>
                          </m:rPr>
                          <a:rPr lang="en-US" altLang="ko-KR" sz="2657" i="1">
                            <a:latin typeface="Cambria Math" panose="02040503050406030204" pitchFamily="18" charset="0"/>
                          </a:rPr>
                          <m:t>L</m:t>
                        </m:r>
                      </m:num>
                      <m:den>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a</m:t>
                            </m:r>
                          </m:e>
                          <m:sub>
                            <m:r>
                              <a:rPr lang="en-US" altLang="ko-KR" sz="2657" i="1">
                                <a:latin typeface="Cambria Math" panose="02040503050406030204" pitchFamily="18" charset="0"/>
                              </a:rPr>
                              <m:t>2</m:t>
                            </m:r>
                          </m:sub>
                        </m:sSub>
                      </m:den>
                    </m:f>
                  </m:oMath>
                </a14:m>
                <a:r>
                  <a:rPr lang="en-US" altLang="ko-KR" sz="2657"/>
                  <a:t> </a:t>
                </a:r>
                <a14:m>
                  <m:oMath xmlns:m="http://schemas.openxmlformats.org/officeDocument/2006/math">
                    <m:f>
                      <m:fPr>
                        <m:ctrlPr>
                          <a:rPr lang="en-US" altLang="ko-KR" sz="2657" i="1">
                            <a:latin typeface="Cambria Math" panose="02040503050406030204" pitchFamily="18" charset="0"/>
                          </a:rPr>
                        </m:ctrlPr>
                      </m:fPr>
                      <m:num>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a</m:t>
                            </m:r>
                          </m:e>
                          <m:sub>
                            <m:r>
                              <a:rPr lang="en-US" altLang="ko-KR" sz="2657" i="1">
                                <a:latin typeface="Cambria Math" panose="02040503050406030204" pitchFamily="18" charset="0"/>
                              </a:rPr>
                              <m:t>2</m:t>
                            </m:r>
                          </m:sub>
                        </m:sSub>
                      </m:num>
                      <m:den>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z</m:t>
                            </m:r>
                          </m:e>
                          <m:sub>
                            <m:r>
                              <a:rPr lang="en-US" altLang="ko-KR" sz="2657" i="1">
                                <a:latin typeface="Cambria Math" panose="02040503050406030204" pitchFamily="18" charset="0"/>
                              </a:rPr>
                              <m:t>1</m:t>
                            </m:r>
                          </m:sub>
                        </m:sSub>
                      </m:den>
                    </m:f>
                    <m:r>
                      <a:rPr lang="en-US" altLang="ko-KR" sz="2657" i="1">
                        <a:latin typeface="Cambria Math" panose="02040503050406030204" pitchFamily="18" charset="0"/>
                        <a:ea typeface="Cambria Math" panose="02040503050406030204" pitchFamily="18" charset="0"/>
                      </a:rPr>
                      <m:t>+</m:t>
                    </m:r>
                    <m:f>
                      <m:fPr>
                        <m:ctrlPr>
                          <a:rPr lang="en-US" altLang="ko-KR" sz="2657" i="1">
                            <a:latin typeface="Cambria Math" panose="02040503050406030204" pitchFamily="18" charset="0"/>
                          </a:rPr>
                        </m:ctrlPr>
                      </m:fPr>
                      <m:num>
                        <m:r>
                          <a:rPr lang="en-US" altLang="ko-KR" sz="2657" i="1">
                            <a:latin typeface="Cambria Math" panose="02040503050406030204" pitchFamily="18" charset="0"/>
                          </a:rPr>
                          <m:t>𝜕</m:t>
                        </m:r>
                        <m:r>
                          <m:rPr>
                            <m:sty m:val="p"/>
                          </m:rPr>
                          <a:rPr lang="en-US" altLang="ko-KR" sz="2657" i="1">
                            <a:latin typeface="Cambria Math" panose="02040503050406030204" pitchFamily="18" charset="0"/>
                          </a:rPr>
                          <m:t>L</m:t>
                        </m:r>
                      </m:num>
                      <m:den>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a</m:t>
                            </m:r>
                          </m:e>
                          <m:sub>
                            <m:r>
                              <a:rPr lang="en-US" altLang="ko-KR" sz="2657" i="1">
                                <a:latin typeface="Cambria Math" panose="02040503050406030204" pitchFamily="18" charset="0"/>
                              </a:rPr>
                              <m:t>3</m:t>
                            </m:r>
                          </m:sub>
                        </m:sSub>
                      </m:den>
                    </m:f>
                  </m:oMath>
                </a14:m>
                <a:r>
                  <a:rPr lang="en-US" altLang="ko-KR" sz="2657"/>
                  <a:t> </a:t>
                </a:r>
                <a14:m>
                  <m:oMath xmlns:m="http://schemas.openxmlformats.org/officeDocument/2006/math">
                    <m:f>
                      <m:fPr>
                        <m:ctrlPr>
                          <a:rPr lang="en-US" altLang="ko-KR" sz="2657" i="1">
                            <a:latin typeface="Cambria Math" panose="02040503050406030204" pitchFamily="18" charset="0"/>
                          </a:rPr>
                        </m:ctrlPr>
                      </m:fPr>
                      <m:num>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a</m:t>
                            </m:r>
                          </m:e>
                          <m:sub>
                            <m:r>
                              <a:rPr lang="en-US" altLang="ko-KR" sz="2657" i="1">
                                <a:latin typeface="Cambria Math" panose="02040503050406030204" pitchFamily="18" charset="0"/>
                              </a:rPr>
                              <m:t>3</m:t>
                            </m:r>
                          </m:sub>
                        </m:sSub>
                      </m:num>
                      <m:den>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z</m:t>
                            </m:r>
                          </m:e>
                          <m:sub>
                            <m:r>
                              <a:rPr lang="en-US" altLang="ko-KR" sz="2657" i="1">
                                <a:latin typeface="Cambria Math" panose="02040503050406030204" pitchFamily="18" charset="0"/>
                              </a:rPr>
                              <m:t>1</m:t>
                            </m:r>
                          </m:sub>
                        </m:sSub>
                      </m:den>
                    </m:f>
                  </m:oMath>
                </a14:m>
                <a:endParaRPr lang="ko-KR" altLang="en-US" sz="2657">
                  <a:latin typeface="Consolas" panose="020B0609020204030204" pitchFamily="49" charset="0"/>
                </a:endParaRPr>
              </a:p>
            </p:txBody>
          </p:sp>
        </mc:Choice>
        <mc:Fallback xmlns="">
          <p:sp>
            <p:nvSpPr>
              <p:cNvPr id="34" name="TextBox 33">
                <a:extLst>
                  <a:ext uri="{FF2B5EF4-FFF2-40B4-BE49-F238E27FC236}">
                    <a16:creationId xmlns:a16="http://schemas.microsoft.com/office/drawing/2014/main" id="{A16BD6B7-69FF-450C-BC7A-1280F8FABE59}"/>
                  </a:ext>
                </a:extLst>
              </p:cNvPr>
              <p:cNvSpPr txBox="1">
                <a:spLocks noRot="1" noChangeAspect="1" noMove="1" noResize="1" noEditPoints="1" noAdjustHandles="1" noChangeArrowheads="1" noChangeShapeType="1" noTextEdit="1"/>
              </p:cNvSpPr>
              <p:nvPr/>
            </p:nvSpPr>
            <p:spPr>
              <a:xfrm>
                <a:off x="938156" y="5689226"/>
                <a:ext cx="4471289" cy="651269"/>
              </a:xfrm>
              <a:prstGeom prst="rect">
                <a:avLst/>
              </a:prstGeom>
              <a:blipFill>
                <a:blip r:embed="rId4"/>
                <a:stretch>
                  <a:fillRect l="-13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B74A79ED-757B-42C4-B1A3-826C63F0F821}"/>
                  </a:ext>
                </a:extLst>
              </p:cNvPr>
              <p:cNvSpPr txBox="1"/>
              <p:nvPr/>
            </p:nvSpPr>
            <p:spPr>
              <a:xfrm>
                <a:off x="3528266" y="2987168"/>
                <a:ext cx="4244239"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m:t>
                      </m:r>
                      <m:r>
                        <a:rPr lang="en-US" altLang="ko-KR" sz="2277" i="1">
                          <a:latin typeface="Cambria Math" panose="02040503050406030204" pitchFamily="18" charset="0"/>
                        </a:rPr>
                        <m:t>𝑦𝑙𝑜𝑔</m:t>
                      </m:r>
                      <m:d>
                        <m:dPr>
                          <m:ctrlPr>
                            <a:rPr lang="en-US" altLang="ko-KR" sz="2277" i="1">
                              <a:latin typeface="Cambria Math" panose="02040503050406030204" pitchFamily="18" charset="0"/>
                            </a:rPr>
                          </m:ctrlPr>
                        </m:dPr>
                        <m:e>
                          <m:r>
                            <a:rPr lang="en-US" altLang="ko-KR" sz="2277" i="1">
                              <a:latin typeface="Cambria Math" panose="02040503050406030204" pitchFamily="18" charset="0"/>
                            </a:rPr>
                            <m:t>𝑎</m:t>
                          </m:r>
                        </m:e>
                      </m:d>
                      <m:r>
                        <a:rPr lang="en-US" altLang="ko-KR" sz="2277" i="1">
                          <a:latin typeface="Cambria Math" panose="02040503050406030204" pitchFamily="18" charset="0"/>
                        </a:rPr>
                        <m:t>+</m:t>
                      </m:r>
                      <m:d>
                        <m:dPr>
                          <m:ctrlPr>
                            <a:rPr lang="en-US" altLang="ko-KR" sz="2277" i="1">
                              <a:latin typeface="Cambria Math" panose="02040503050406030204" pitchFamily="18" charset="0"/>
                            </a:rPr>
                          </m:ctrlPr>
                        </m:dPr>
                        <m:e>
                          <m:r>
                            <a:rPr lang="en-US" altLang="ko-KR" sz="2277" i="1">
                              <a:latin typeface="Cambria Math" panose="02040503050406030204" pitchFamily="18" charset="0"/>
                            </a:rPr>
                            <m:t>1</m:t>
                          </m:r>
                          <m:r>
                            <a:rPr lang="en-US" altLang="ko-KR" sz="2277" i="1">
                              <a:latin typeface="Cambria Math" panose="02040503050406030204" pitchFamily="18" charset="0"/>
                            </a:rPr>
                            <m:t>−</m:t>
                          </m:r>
                          <m:r>
                            <a:rPr lang="en-US" altLang="ko-KR" sz="2277" i="1">
                              <a:latin typeface="Cambria Math" panose="02040503050406030204" pitchFamily="18" charset="0"/>
                            </a:rPr>
                            <m:t>𝑦</m:t>
                          </m:r>
                        </m:e>
                      </m:d>
                      <m:func>
                        <m:funcPr>
                          <m:ctrlPr>
                            <a:rPr lang="en-US" altLang="ko-KR" sz="2277" i="1">
                              <a:latin typeface="Cambria Math" panose="02040503050406030204" pitchFamily="18" charset="0"/>
                            </a:rPr>
                          </m:ctrlPr>
                        </m:funcPr>
                        <m:fName>
                          <m:r>
                            <m:rPr>
                              <m:sty m:val="p"/>
                            </m:rPr>
                            <a:rPr lang="en-US" altLang="ko-KR" sz="2277">
                              <a:latin typeface="Cambria Math" panose="02040503050406030204" pitchFamily="18" charset="0"/>
                            </a:rPr>
                            <m:t>log</m:t>
                          </m:r>
                        </m:fName>
                        <m:e>
                          <m:d>
                            <m:dPr>
                              <m:ctrlPr>
                                <a:rPr lang="en-US" altLang="ko-KR" sz="2277" i="1">
                                  <a:latin typeface="Cambria Math" panose="02040503050406030204" pitchFamily="18" charset="0"/>
                                </a:rPr>
                              </m:ctrlPr>
                            </m:dPr>
                            <m:e>
                              <m:r>
                                <a:rPr lang="en-US" altLang="ko-KR" sz="2277" i="1">
                                  <a:latin typeface="Cambria Math" panose="02040503050406030204" pitchFamily="18" charset="0"/>
                                </a:rPr>
                                <m:t>1</m:t>
                              </m:r>
                              <m:r>
                                <a:rPr lang="en-US" altLang="ko-KR" sz="2277" i="1">
                                  <a:latin typeface="Cambria Math" panose="02040503050406030204" pitchFamily="18" charset="0"/>
                                </a:rPr>
                                <m:t>−</m:t>
                              </m:r>
                              <m:r>
                                <a:rPr lang="en-US" altLang="ko-KR" sz="2277" i="1">
                                  <a:latin typeface="Cambria Math" panose="02040503050406030204" pitchFamily="18" charset="0"/>
                                </a:rPr>
                                <m:t>𝑎</m:t>
                              </m:r>
                            </m:e>
                          </m:d>
                        </m:e>
                      </m:func>
                      <m:r>
                        <a:rPr lang="en-US" altLang="ko-KR" sz="2277" i="1">
                          <a:latin typeface="Cambria Math" panose="02040503050406030204" pitchFamily="18" charset="0"/>
                        </a:rPr>
                        <m:t>)</m:t>
                      </m:r>
                    </m:oMath>
                  </m:oMathPara>
                </a14:m>
                <a:endParaRPr lang="ko-KR" altLang="en-US" sz="2277">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B74A79ED-757B-42C4-B1A3-826C63F0F821}"/>
                  </a:ext>
                </a:extLst>
              </p:cNvPr>
              <p:cNvSpPr txBox="1">
                <a:spLocks noRot="1" noChangeAspect="1" noMove="1" noResize="1" noEditPoints="1" noAdjustHandles="1" noChangeArrowheads="1" noChangeShapeType="1" noTextEdit="1"/>
              </p:cNvSpPr>
              <p:nvPr/>
            </p:nvSpPr>
            <p:spPr>
              <a:xfrm>
                <a:off x="3528266" y="2987168"/>
                <a:ext cx="4244239" cy="350417"/>
              </a:xfrm>
              <a:prstGeom prst="rect">
                <a:avLst/>
              </a:prstGeom>
              <a:blipFill>
                <a:blip r:embed="rId5"/>
                <a:stretch>
                  <a:fillRect r="-862" b="-32759"/>
                </a:stretch>
              </a:blipFill>
            </p:spPr>
            <p:txBody>
              <a:bodyPr/>
              <a:lstStyle/>
              <a:p>
                <a:r>
                  <a:rPr lang="ko-KR" altLang="en-US">
                    <a:noFill/>
                  </a:rPr>
                  <a:t> </a:t>
                </a:r>
              </a:p>
            </p:txBody>
          </p:sp>
        </mc:Fallback>
      </mc:AlternateContent>
      <p:sp>
        <p:nvSpPr>
          <p:cNvPr id="4" name="원호 3">
            <a:extLst>
              <a:ext uri="{FF2B5EF4-FFF2-40B4-BE49-F238E27FC236}">
                <a16:creationId xmlns:a16="http://schemas.microsoft.com/office/drawing/2014/main" id="{DD90EBA5-6030-4686-8EDD-B2CDA9D03AA3}"/>
              </a:ext>
            </a:extLst>
          </p:cNvPr>
          <p:cNvSpPr/>
          <p:nvPr/>
        </p:nvSpPr>
        <p:spPr>
          <a:xfrm rot="10800000">
            <a:off x="4534165" y="2982943"/>
            <a:ext cx="1681928" cy="1457768"/>
          </a:xfrm>
          <a:prstGeom prst="arc">
            <a:avLst>
              <a:gd name="adj1" fmla="val 16200000"/>
              <a:gd name="adj2" fmla="val 15223"/>
            </a:avLst>
          </a:prstGeom>
          <a:ln>
            <a:solidFill>
              <a:srgbClr val="FF0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ko-KR" altLang="en-US" sz="1708"/>
          </a:p>
        </p:txBody>
      </p:sp>
      <p:cxnSp>
        <p:nvCxnSpPr>
          <p:cNvPr id="6" name="직선 화살표 연결선 5">
            <a:extLst>
              <a:ext uri="{FF2B5EF4-FFF2-40B4-BE49-F238E27FC236}">
                <a16:creationId xmlns:a16="http://schemas.microsoft.com/office/drawing/2014/main" id="{479C1A32-B872-4AD7-8E1B-9ECAD30A0303}"/>
              </a:ext>
            </a:extLst>
          </p:cNvPr>
          <p:cNvCxnSpPr/>
          <p:nvPr/>
        </p:nvCxnSpPr>
        <p:spPr>
          <a:xfrm flipV="1">
            <a:off x="4515246" y="3429000"/>
            <a:ext cx="0" cy="11560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직선 화살표 연결선 11">
            <a:extLst>
              <a:ext uri="{FF2B5EF4-FFF2-40B4-BE49-F238E27FC236}">
                <a16:creationId xmlns:a16="http://schemas.microsoft.com/office/drawing/2014/main" id="{B2DEFFEE-C6E4-4D06-974E-135975A3F18C}"/>
              </a:ext>
            </a:extLst>
          </p:cNvPr>
          <p:cNvCxnSpPr>
            <a:cxnSpLocks/>
          </p:cNvCxnSpPr>
          <p:nvPr/>
        </p:nvCxnSpPr>
        <p:spPr>
          <a:xfrm>
            <a:off x="4387899" y="4455386"/>
            <a:ext cx="136518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A607A555-3AA4-40A7-BAA0-BCC1CB2DC760}"/>
              </a:ext>
            </a:extLst>
          </p:cNvPr>
          <p:cNvSpPr txBox="1"/>
          <p:nvPr/>
        </p:nvSpPr>
        <p:spPr>
          <a:xfrm>
            <a:off x="5222548" y="4412646"/>
            <a:ext cx="986167" cy="442750"/>
          </a:xfrm>
          <a:prstGeom prst="rect">
            <a:avLst/>
          </a:prstGeom>
          <a:noFill/>
        </p:spPr>
        <p:txBody>
          <a:bodyPr wrap="none" rtlCol="0">
            <a:spAutoFit/>
          </a:bodyPr>
          <a:lstStyle/>
          <a:p>
            <a:pPr algn="l"/>
            <a:r>
              <a:rPr lang="en-US" altLang="ko-KR" sz="2277">
                <a:latin typeface="Consolas" panose="020B0609020204030204" pitchFamily="49" charset="0"/>
              </a:rPr>
              <a:t>y_hat</a:t>
            </a:r>
            <a:endParaRPr lang="ko-KR" altLang="en-US" sz="2277">
              <a:latin typeface="Consolas" panose="020B0609020204030204" pitchFamily="49" charset="0"/>
            </a:endParaRPr>
          </a:p>
        </p:txBody>
      </p:sp>
      <p:sp>
        <p:nvSpPr>
          <p:cNvPr id="16" name="TextBox 15">
            <a:extLst>
              <a:ext uri="{FF2B5EF4-FFF2-40B4-BE49-F238E27FC236}">
                <a16:creationId xmlns:a16="http://schemas.microsoft.com/office/drawing/2014/main" id="{6FE428DE-D574-4EF1-B2B4-01FBC04DD5A5}"/>
              </a:ext>
            </a:extLst>
          </p:cNvPr>
          <p:cNvSpPr txBox="1"/>
          <p:nvPr/>
        </p:nvSpPr>
        <p:spPr>
          <a:xfrm>
            <a:off x="4189199" y="3276179"/>
            <a:ext cx="344966" cy="442750"/>
          </a:xfrm>
          <a:prstGeom prst="rect">
            <a:avLst/>
          </a:prstGeom>
          <a:noFill/>
        </p:spPr>
        <p:txBody>
          <a:bodyPr wrap="none" rtlCol="0">
            <a:spAutoFit/>
          </a:bodyPr>
          <a:lstStyle/>
          <a:p>
            <a:pPr algn="l"/>
            <a:r>
              <a:rPr lang="en-US" altLang="ko-KR" sz="2277">
                <a:latin typeface="Consolas" panose="020B0609020204030204" pitchFamily="49" charset="0"/>
              </a:rPr>
              <a:t>L</a:t>
            </a:r>
            <a:endParaRPr lang="ko-KR" altLang="en-US" sz="2277">
              <a:latin typeface="Consolas" panose="020B0609020204030204" pitchFamily="49" charset="0"/>
            </a:endParaRPr>
          </a:p>
        </p:txBody>
      </p:sp>
      <p:sp>
        <p:nvSpPr>
          <p:cNvPr id="17" name="TextBox 16">
            <a:extLst>
              <a:ext uri="{FF2B5EF4-FFF2-40B4-BE49-F238E27FC236}">
                <a16:creationId xmlns:a16="http://schemas.microsoft.com/office/drawing/2014/main" id="{F3B1D200-16BD-447C-B305-DF9466A1EEFE}"/>
              </a:ext>
            </a:extLst>
          </p:cNvPr>
          <p:cNvSpPr txBox="1"/>
          <p:nvPr/>
        </p:nvSpPr>
        <p:spPr>
          <a:xfrm>
            <a:off x="4268634" y="4387476"/>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18" name="원호 17">
            <a:extLst>
              <a:ext uri="{FF2B5EF4-FFF2-40B4-BE49-F238E27FC236}">
                <a16:creationId xmlns:a16="http://schemas.microsoft.com/office/drawing/2014/main" id="{3D374B40-3F2C-4CB0-8828-FD44B2AD3002}"/>
              </a:ext>
            </a:extLst>
          </p:cNvPr>
          <p:cNvSpPr/>
          <p:nvPr/>
        </p:nvSpPr>
        <p:spPr>
          <a:xfrm rot="10800000" flipH="1">
            <a:off x="6234683" y="3011010"/>
            <a:ext cx="1850018" cy="1467385"/>
          </a:xfrm>
          <a:prstGeom prst="arc">
            <a:avLst>
              <a:gd name="adj1" fmla="val 16200000"/>
              <a:gd name="adj2" fmla="val 21551111"/>
            </a:avLst>
          </a:prstGeom>
          <a:ln>
            <a:solidFill>
              <a:srgbClr val="FF0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ko-KR" altLang="en-US" sz="1708"/>
          </a:p>
        </p:txBody>
      </p:sp>
      <p:cxnSp>
        <p:nvCxnSpPr>
          <p:cNvPr id="19" name="직선 화살표 연결선 18">
            <a:extLst>
              <a:ext uri="{FF2B5EF4-FFF2-40B4-BE49-F238E27FC236}">
                <a16:creationId xmlns:a16="http://schemas.microsoft.com/office/drawing/2014/main" id="{FD167600-9972-4B21-A01E-5008FEFC1255}"/>
              </a:ext>
            </a:extLst>
          </p:cNvPr>
          <p:cNvCxnSpPr/>
          <p:nvPr/>
        </p:nvCxnSpPr>
        <p:spPr>
          <a:xfrm flipV="1">
            <a:off x="7122495" y="3457066"/>
            <a:ext cx="0" cy="11560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9244A591-9E75-4C29-93A5-64A1835CAB5D}"/>
              </a:ext>
            </a:extLst>
          </p:cNvPr>
          <p:cNvCxnSpPr>
            <a:cxnSpLocks/>
          </p:cNvCxnSpPr>
          <p:nvPr/>
        </p:nvCxnSpPr>
        <p:spPr>
          <a:xfrm>
            <a:off x="6995149" y="4483451"/>
            <a:ext cx="136518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16C6862D-7C96-4187-90FA-E4509F6FC4E9}"/>
              </a:ext>
            </a:extLst>
          </p:cNvPr>
          <p:cNvSpPr txBox="1"/>
          <p:nvPr/>
        </p:nvSpPr>
        <p:spPr>
          <a:xfrm>
            <a:off x="7829798" y="4440711"/>
            <a:ext cx="986167" cy="442750"/>
          </a:xfrm>
          <a:prstGeom prst="rect">
            <a:avLst/>
          </a:prstGeom>
          <a:noFill/>
        </p:spPr>
        <p:txBody>
          <a:bodyPr wrap="none" rtlCol="0">
            <a:spAutoFit/>
          </a:bodyPr>
          <a:lstStyle/>
          <a:p>
            <a:pPr algn="l"/>
            <a:r>
              <a:rPr lang="en-US" altLang="ko-KR" sz="2277">
                <a:latin typeface="Consolas" panose="020B0609020204030204" pitchFamily="49" charset="0"/>
              </a:rPr>
              <a:t>y_hat</a:t>
            </a:r>
            <a:endParaRPr lang="ko-KR" altLang="en-US" sz="2277">
              <a:latin typeface="Consolas" panose="020B0609020204030204" pitchFamily="49" charset="0"/>
            </a:endParaRPr>
          </a:p>
        </p:txBody>
      </p:sp>
      <p:sp>
        <p:nvSpPr>
          <p:cNvPr id="22" name="TextBox 21">
            <a:extLst>
              <a:ext uri="{FF2B5EF4-FFF2-40B4-BE49-F238E27FC236}">
                <a16:creationId xmlns:a16="http://schemas.microsoft.com/office/drawing/2014/main" id="{77155214-D95B-42F7-A42F-EF250F1BE5B4}"/>
              </a:ext>
            </a:extLst>
          </p:cNvPr>
          <p:cNvSpPr txBox="1"/>
          <p:nvPr/>
        </p:nvSpPr>
        <p:spPr>
          <a:xfrm>
            <a:off x="6796449" y="3304245"/>
            <a:ext cx="344966" cy="442750"/>
          </a:xfrm>
          <a:prstGeom prst="rect">
            <a:avLst/>
          </a:prstGeom>
          <a:noFill/>
        </p:spPr>
        <p:txBody>
          <a:bodyPr wrap="none" rtlCol="0">
            <a:spAutoFit/>
          </a:bodyPr>
          <a:lstStyle/>
          <a:p>
            <a:pPr algn="l"/>
            <a:r>
              <a:rPr lang="en-US" altLang="ko-KR" sz="2277">
                <a:latin typeface="Consolas" panose="020B0609020204030204" pitchFamily="49" charset="0"/>
              </a:rPr>
              <a:t>L</a:t>
            </a:r>
            <a:endParaRPr lang="ko-KR" altLang="en-US" sz="2277">
              <a:latin typeface="Consolas" panose="020B0609020204030204" pitchFamily="49" charset="0"/>
            </a:endParaRPr>
          </a:p>
        </p:txBody>
      </p:sp>
      <p:sp>
        <p:nvSpPr>
          <p:cNvPr id="23" name="TextBox 22">
            <a:extLst>
              <a:ext uri="{FF2B5EF4-FFF2-40B4-BE49-F238E27FC236}">
                <a16:creationId xmlns:a16="http://schemas.microsoft.com/office/drawing/2014/main" id="{939C50BC-BFF1-479F-A843-AC80D596A49E}"/>
              </a:ext>
            </a:extLst>
          </p:cNvPr>
          <p:cNvSpPr txBox="1"/>
          <p:nvPr/>
        </p:nvSpPr>
        <p:spPr>
          <a:xfrm>
            <a:off x="6875884" y="4415541"/>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10" name="직사각형 9">
            <a:extLst>
              <a:ext uri="{FF2B5EF4-FFF2-40B4-BE49-F238E27FC236}">
                <a16:creationId xmlns:a16="http://schemas.microsoft.com/office/drawing/2014/main" id="{7CB9DBFE-3AB4-45AA-A2EC-AC391AAD3DE3}"/>
              </a:ext>
            </a:extLst>
          </p:cNvPr>
          <p:cNvSpPr/>
          <p:nvPr/>
        </p:nvSpPr>
        <p:spPr>
          <a:xfrm>
            <a:off x="4719979" y="915900"/>
            <a:ext cx="502569" cy="36746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0.7</a:t>
            </a:r>
            <a:endParaRPr lang="ko-KR" altLang="en-US" sz="1400">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05344271-5F01-40B9-82EE-7BCF58F7F914}"/>
              </a:ext>
            </a:extLst>
          </p:cNvPr>
          <p:cNvSpPr/>
          <p:nvPr/>
        </p:nvSpPr>
        <p:spPr>
          <a:xfrm>
            <a:off x="4719979" y="1283369"/>
            <a:ext cx="502569" cy="36746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0.2</a:t>
            </a:r>
            <a:endParaRPr lang="ko-KR" altLang="en-US" sz="1400">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BBA5A519-AE05-4BB6-8E41-120FB6984B8B}"/>
              </a:ext>
            </a:extLst>
          </p:cNvPr>
          <p:cNvSpPr/>
          <p:nvPr/>
        </p:nvSpPr>
        <p:spPr>
          <a:xfrm>
            <a:off x="4719979" y="1650839"/>
            <a:ext cx="502569" cy="36746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0.1</a:t>
            </a:r>
            <a:endParaRPr lang="ko-KR" altLang="en-US" sz="1400">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68917BAC-1349-4E0A-B581-181B44595456}"/>
              </a:ext>
            </a:extLst>
          </p:cNvPr>
          <p:cNvSpPr/>
          <p:nvPr/>
        </p:nvSpPr>
        <p:spPr>
          <a:xfrm>
            <a:off x="5730145" y="917432"/>
            <a:ext cx="367469" cy="36746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CE77EDF4-BC0E-4A18-8AAF-B2FA69C426E8}"/>
              </a:ext>
            </a:extLst>
          </p:cNvPr>
          <p:cNvSpPr/>
          <p:nvPr/>
        </p:nvSpPr>
        <p:spPr>
          <a:xfrm>
            <a:off x="5730145" y="1285864"/>
            <a:ext cx="367469" cy="36746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95E5B1C2-A406-4F11-A005-65E32A042033}"/>
              </a:ext>
            </a:extLst>
          </p:cNvPr>
          <p:cNvSpPr/>
          <p:nvPr/>
        </p:nvSpPr>
        <p:spPr>
          <a:xfrm>
            <a:off x="5730145" y="1653333"/>
            <a:ext cx="367469" cy="36746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cxnSp>
        <p:nvCxnSpPr>
          <p:cNvPr id="30" name="직선 화살표 연결선 29">
            <a:extLst>
              <a:ext uri="{FF2B5EF4-FFF2-40B4-BE49-F238E27FC236}">
                <a16:creationId xmlns:a16="http://schemas.microsoft.com/office/drawing/2014/main" id="{4F9C9F57-BAF4-4E7B-A542-70BB5FD70F65}"/>
              </a:ext>
            </a:extLst>
          </p:cNvPr>
          <p:cNvCxnSpPr/>
          <p:nvPr/>
        </p:nvCxnSpPr>
        <p:spPr>
          <a:xfrm flipV="1">
            <a:off x="6923795" y="842973"/>
            <a:ext cx="0" cy="11560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직선 화살표 연결선 31">
            <a:extLst>
              <a:ext uri="{FF2B5EF4-FFF2-40B4-BE49-F238E27FC236}">
                <a16:creationId xmlns:a16="http://schemas.microsoft.com/office/drawing/2014/main" id="{0776AA58-D5D5-4431-BB55-B44E30B65574}"/>
              </a:ext>
            </a:extLst>
          </p:cNvPr>
          <p:cNvCxnSpPr>
            <a:cxnSpLocks/>
          </p:cNvCxnSpPr>
          <p:nvPr/>
        </p:nvCxnSpPr>
        <p:spPr>
          <a:xfrm>
            <a:off x="6796449" y="1869358"/>
            <a:ext cx="136518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0E9F7BB6-F215-4165-8488-3B14A4983485}"/>
              </a:ext>
            </a:extLst>
          </p:cNvPr>
          <p:cNvSpPr txBox="1"/>
          <p:nvPr/>
        </p:nvSpPr>
        <p:spPr>
          <a:xfrm>
            <a:off x="7631098" y="1826618"/>
            <a:ext cx="986167" cy="442750"/>
          </a:xfrm>
          <a:prstGeom prst="rect">
            <a:avLst/>
          </a:prstGeom>
          <a:noFill/>
        </p:spPr>
        <p:txBody>
          <a:bodyPr wrap="none" rtlCol="0">
            <a:spAutoFit/>
          </a:bodyPr>
          <a:lstStyle/>
          <a:p>
            <a:pPr algn="l"/>
            <a:r>
              <a:rPr lang="en-US" altLang="ko-KR" sz="2277">
                <a:latin typeface="Consolas" panose="020B0609020204030204" pitchFamily="49" charset="0"/>
              </a:rPr>
              <a:t>y_hat</a:t>
            </a:r>
            <a:endParaRPr lang="ko-KR" altLang="en-US" sz="2277">
              <a:latin typeface="Consolas" panose="020B0609020204030204" pitchFamily="49" charset="0"/>
            </a:endParaRPr>
          </a:p>
        </p:txBody>
      </p:sp>
      <p:sp>
        <p:nvSpPr>
          <p:cNvPr id="35" name="TextBox 34">
            <a:extLst>
              <a:ext uri="{FF2B5EF4-FFF2-40B4-BE49-F238E27FC236}">
                <a16:creationId xmlns:a16="http://schemas.microsoft.com/office/drawing/2014/main" id="{F361B6EC-32AF-4493-BDBD-A1F4816A0803}"/>
              </a:ext>
            </a:extLst>
          </p:cNvPr>
          <p:cNvSpPr txBox="1"/>
          <p:nvPr/>
        </p:nvSpPr>
        <p:spPr>
          <a:xfrm>
            <a:off x="6597749" y="690151"/>
            <a:ext cx="344966" cy="442750"/>
          </a:xfrm>
          <a:prstGeom prst="rect">
            <a:avLst/>
          </a:prstGeom>
          <a:noFill/>
        </p:spPr>
        <p:txBody>
          <a:bodyPr wrap="none" rtlCol="0">
            <a:spAutoFit/>
          </a:bodyPr>
          <a:lstStyle/>
          <a:p>
            <a:pPr algn="l"/>
            <a:r>
              <a:rPr lang="en-US" altLang="ko-KR" sz="2277">
                <a:latin typeface="Consolas" panose="020B0609020204030204" pitchFamily="49" charset="0"/>
              </a:rPr>
              <a:t>L</a:t>
            </a:r>
            <a:endParaRPr lang="ko-KR" altLang="en-US" sz="2277">
              <a:latin typeface="Consolas" panose="020B0609020204030204" pitchFamily="49" charset="0"/>
            </a:endParaRPr>
          </a:p>
        </p:txBody>
      </p:sp>
      <p:sp>
        <p:nvSpPr>
          <p:cNvPr id="36" name="TextBox 35">
            <a:extLst>
              <a:ext uri="{FF2B5EF4-FFF2-40B4-BE49-F238E27FC236}">
                <a16:creationId xmlns:a16="http://schemas.microsoft.com/office/drawing/2014/main" id="{C688E57E-33F4-437B-BD55-3A428F038850}"/>
              </a:ext>
            </a:extLst>
          </p:cNvPr>
          <p:cNvSpPr txBox="1"/>
          <p:nvPr/>
        </p:nvSpPr>
        <p:spPr>
          <a:xfrm>
            <a:off x="6677184" y="1801448"/>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37" name="원호 36">
            <a:extLst>
              <a:ext uri="{FF2B5EF4-FFF2-40B4-BE49-F238E27FC236}">
                <a16:creationId xmlns:a16="http://schemas.microsoft.com/office/drawing/2014/main" id="{91AFDE14-4288-45D2-B971-1FDAA3829E96}"/>
              </a:ext>
            </a:extLst>
          </p:cNvPr>
          <p:cNvSpPr/>
          <p:nvPr/>
        </p:nvSpPr>
        <p:spPr>
          <a:xfrm rot="10800000">
            <a:off x="6925449" y="381273"/>
            <a:ext cx="1613295" cy="1472442"/>
          </a:xfrm>
          <a:prstGeom prst="arc">
            <a:avLst/>
          </a:prstGeom>
          <a:ln>
            <a:solidFill>
              <a:srgbClr val="FF0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ko-KR" altLang="en-US" sz="1708"/>
          </a:p>
        </p:txBody>
      </p:sp>
      <p:sp>
        <p:nvSpPr>
          <p:cNvPr id="11" name="타원 10">
            <a:extLst>
              <a:ext uri="{FF2B5EF4-FFF2-40B4-BE49-F238E27FC236}">
                <a16:creationId xmlns:a16="http://schemas.microsoft.com/office/drawing/2014/main" id="{0EB6EBA2-8F20-4EFC-ADD0-3D39FE4E080F}"/>
              </a:ext>
            </a:extLst>
          </p:cNvPr>
          <p:cNvSpPr/>
          <p:nvPr/>
        </p:nvSpPr>
        <p:spPr>
          <a:xfrm>
            <a:off x="4557164" y="3781772"/>
            <a:ext cx="191020" cy="191020"/>
          </a:xfrm>
          <a:prstGeom prst="ellipse">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8" name="타원 37">
            <a:extLst>
              <a:ext uri="{FF2B5EF4-FFF2-40B4-BE49-F238E27FC236}">
                <a16:creationId xmlns:a16="http://schemas.microsoft.com/office/drawing/2014/main" id="{C4B336B5-86BA-4E0A-9E48-0F8E6A6BBA6B}"/>
              </a:ext>
            </a:extLst>
          </p:cNvPr>
          <p:cNvSpPr/>
          <p:nvPr/>
        </p:nvSpPr>
        <p:spPr>
          <a:xfrm>
            <a:off x="7790930" y="3945957"/>
            <a:ext cx="191020" cy="191020"/>
          </a:xfrm>
          <a:prstGeom prst="ellipse">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9" name="타원 38">
            <a:extLst>
              <a:ext uri="{FF2B5EF4-FFF2-40B4-BE49-F238E27FC236}">
                <a16:creationId xmlns:a16="http://schemas.microsoft.com/office/drawing/2014/main" id="{B83F96B0-BF6A-42C1-8D28-910A04DFDC58}"/>
              </a:ext>
            </a:extLst>
          </p:cNvPr>
          <p:cNvSpPr/>
          <p:nvPr/>
        </p:nvSpPr>
        <p:spPr>
          <a:xfrm>
            <a:off x="7022150" y="1319438"/>
            <a:ext cx="191020" cy="191020"/>
          </a:xfrm>
          <a:prstGeom prst="ellipse">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0" name="TextBox 39">
            <a:extLst>
              <a:ext uri="{FF2B5EF4-FFF2-40B4-BE49-F238E27FC236}">
                <a16:creationId xmlns:a16="http://schemas.microsoft.com/office/drawing/2014/main" id="{B5136557-C7A8-4710-9B1A-8C86F6EF834C}"/>
              </a:ext>
            </a:extLst>
          </p:cNvPr>
          <p:cNvSpPr txBox="1"/>
          <p:nvPr/>
        </p:nvSpPr>
        <p:spPr>
          <a:xfrm>
            <a:off x="2721283" y="3564251"/>
            <a:ext cx="1627369" cy="793166"/>
          </a:xfrm>
          <a:prstGeom prst="rect">
            <a:avLst/>
          </a:prstGeom>
          <a:noFill/>
        </p:spPr>
        <p:txBody>
          <a:bodyPr wrap="none" rtlCol="0">
            <a:spAutoFit/>
          </a:bodyPr>
          <a:lstStyle/>
          <a:p>
            <a:pPr algn="l"/>
            <a:r>
              <a:rPr lang="en-US" altLang="ko-KR" sz="2277">
                <a:latin typeface="Consolas" panose="020B0609020204030204" pitchFamily="49" charset="0"/>
              </a:rPr>
              <a:t>y=0</a:t>
            </a:r>
          </a:p>
          <a:p>
            <a:pPr algn="l"/>
            <a:r>
              <a:rPr lang="en-US" altLang="ko-KR" sz="2277">
                <a:latin typeface="Consolas" panose="020B0609020204030204" pitchFamily="49" charset="0"/>
              </a:rPr>
              <a:t>y_hat=0.1</a:t>
            </a:r>
            <a:endParaRPr lang="ko-KR" altLang="en-US" sz="2277">
              <a:latin typeface="Consolas" panose="020B0609020204030204" pitchFamily="49" charset="0"/>
            </a:endParaRPr>
          </a:p>
        </p:txBody>
      </p:sp>
      <p:cxnSp>
        <p:nvCxnSpPr>
          <p:cNvPr id="14" name="직선 연결선 13">
            <a:extLst>
              <a:ext uri="{FF2B5EF4-FFF2-40B4-BE49-F238E27FC236}">
                <a16:creationId xmlns:a16="http://schemas.microsoft.com/office/drawing/2014/main" id="{DA678C3D-491D-4006-88CA-59789CA3CC91}"/>
              </a:ext>
            </a:extLst>
          </p:cNvPr>
          <p:cNvCxnSpPr>
            <a:cxnSpLocks/>
          </p:cNvCxnSpPr>
          <p:nvPr/>
        </p:nvCxnSpPr>
        <p:spPr>
          <a:xfrm>
            <a:off x="4386189" y="3463481"/>
            <a:ext cx="543630" cy="1405286"/>
          </a:xfrm>
          <a:prstGeom prst="line">
            <a:avLst/>
          </a:prstGeom>
        </p:spPr>
        <p:style>
          <a:lnRef idx="1">
            <a:schemeClr val="dk1"/>
          </a:lnRef>
          <a:fillRef idx="0">
            <a:schemeClr val="dk1"/>
          </a:fillRef>
          <a:effectRef idx="0">
            <a:schemeClr val="dk1"/>
          </a:effectRef>
          <a:fontRef idx="minor">
            <a:schemeClr val="tx1"/>
          </a:fontRef>
        </p:style>
      </p:cxnSp>
      <p:sp>
        <p:nvSpPr>
          <p:cNvPr id="24" name="화살표: 오른쪽 23">
            <a:extLst>
              <a:ext uri="{FF2B5EF4-FFF2-40B4-BE49-F238E27FC236}">
                <a16:creationId xmlns:a16="http://schemas.microsoft.com/office/drawing/2014/main" id="{3C9C749E-9A99-48F7-B928-90CC57BADD30}"/>
              </a:ext>
            </a:extLst>
          </p:cNvPr>
          <p:cNvSpPr/>
          <p:nvPr/>
        </p:nvSpPr>
        <p:spPr>
          <a:xfrm>
            <a:off x="4634191" y="4659716"/>
            <a:ext cx="625239" cy="242478"/>
          </a:xfrm>
          <a:prstGeom prst="rightArrow">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 name="텍스트 개체 틀 4">
            <a:extLst>
              <a:ext uri="{FF2B5EF4-FFF2-40B4-BE49-F238E27FC236}">
                <a16:creationId xmlns:a16="http://schemas.microsoft.com/office/drawing/2014/main" id="{01CBA9CA-98A0-4301-B37F-BFDDF919E605}"/>
              </a:ext>
            </a:extLst>
          </p:cNvPr>
          <p:cNvSpPr>
            <a:spLocks noGrp="1"/>
          </p:cNvSpPr>
          <p:nvPr>
            <p:ph type="body" sz="quarter" idx="19"/>
          </p:nvPr>
        </p:nvSpPr>
        <p:spPr/>
        <p:txBody>
          <a:bodyPr/>
          <a:lstStyle/>
          <a:p>
            <a:r>
              <a:rPr lang="ko-KR" altLang="en-US"/>
              <a:t>다중 분류 신경망</a:t>
            </a:r>
          </a:p>
        </p:txBody>
      </p:sp>
      <p:sp>
        <p:nvSpPr>
          <p:cNvPr id="8" name="텍스트 개체 틀 6">
            <a:extLst>
              <a:ext uri="{FF2B5EF4-FFF2-40B4-BE49-F238E27FC236}">
                <a16:creationId xmlns:a16="http://schemas.microsoft.com/office/drawing/2014/main" id="{FA4FCC8C-4EEC-4D71-9D36-1BE57F8E59A9}"/>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cxnSp>
        <p:nvCxnSpPr>
          <p:cNvPr id="41" name="직선 연결선 40">
            <a:extLst>
              <a:ext uri="{FF2B5EF4-FFF2-40B4-BE49-F238E27FC236}">
                <a16:creationId xmlns:a16="http://schemas.microsoft.com/office/drawing/2014/main" id="{B2790955-94D1-4445-80E9-C9D7C6DE2481}"/>
              </a:ext>
            </a:extLst>
          </p:cNvPr>
          <p:cNvCxnSpPr>
            <a:cxnSpLocks/>
          </p:cNvCxnSpPr>
          <p:nvPr/>
        </p:nvCxnSpPr>
        <p:spPr>
          <a:xfrm flipH="1">
            <a:off x="7536011" y="3399601"/>
            <a:ext cx="908380" cy="1351637"/>
          </a:xfrm>
          <a:prstGeom prst="line">
            <a:avLst/>
          </a:prstGeom>
        </p:spPr>
        <p:style>
          <a:lnRef idx="1">
            <a:schemeClr val="dk1"/>
          </a:lnRef>
          <a:fillRef idx="0">
            <a:schemeClr val="dk1"/>
          </a:fillRef>
          <a:effectRef idx="0">
            <a:schemeClr val="dk1"/>
          </a:effectRef>
          <a:fontRef idx="minor">
            <a:schemeClr val="tx1"/>
          </a:fontRef>
        </p:style>
      </p:cxnSp>
      <p:sp>
        <p:nvSpPr>
          <p:cNvPr id="13" name="TextBox 12">
            <a:extLst>
              <a:ext uri="{FF2B5EF4-FFF2-40B4-BE49-F238E27FC236}">
                <a16:creationId xmlns:a16="http://schemas.microsoft.com/office/drawing/2014/main" id="{AD97D827-F9E6-4CD8-B39D-397A10382257}"/>
              </a:ext>
            </a:extLst>
          </p:cNvPr>
          <p:cNvSpPr txBox="1"/>
          <p:nvPr/>
        </p:nvSpPr>
        <p:spPr>
          <a:xfrm>
            <a:off x="5740568" y="487818"/>
            <a:ext cx="354584" cy="461665"/>
          </a:xfrm>
          <a:prstGeom prst="rect">
            <a:avLst/>
          </a:prstGeom>
          <a:noFill/>
        </p:spPr>
        <p:txBody>
          <a:bodyPr wrap="none" rtlCol="0">
            <a:spAutoFit/>
          </a:bodyPr>
          <a:lstStyle/>
          <a:p>
            <a:pPr algn="l"/>
            <a:r>
              <a:rPr lang="en-US" altLang="ko-KR" sz="2400">
                <a:latin typeface="Consolas" panose="020B0609020204030204" pitchFamily="49" charset="0"/>
              </a:rPr>
              <a:t>y</a:t>
            </a:r>
            <a:endParaRPr lang="ko-KR" altLang="en-US" sz="2400">
              <a:latin typeface="Consolas" panose="020B0609020204030204" pitchFamily="49" charset="0"/>
            </a:endParaRPr>
          </a:p>
        </p:txBody>
      </p:sp>
      <p:sp>
        <p:nvSpPr>
          <p:cNvPr id="42" name="TextBox 41">
            <a:extLst>
              <a:ext uri="{FF2B5EF4-FFF2-40B4-BE49-F238E27FC236}">
                <a16:creationId xmlns:a16="http://schemas.microsoft.com/office/drawing/2014/main" id="{DE8FCF74-B030-4714-B768-D73732079F85}"/>
              </a:ext>
            </a:extLst>
          </p:cNvPr>
          <p:cNvSpPr txBox="1"/>
          <p:nvPr/>
        </p:nvSpPr>
        <p:spPr>
          <a:xfrm>
            <a:off x="4503095" y="506490"/>
            <a:ext cx="1034257" cy="461665"/>
          </a:xfrm>
          <a:prstGeom prst="rect">
            <a:avLst/>
          </a:prstGeom>
          <a:noFill/>
        </p:spPr>
        <p:txBody>
          <a:bodyPr wrap="none" rtlCol="0">
            <a:spAutoFit/>
          </a:bodyPr>
          <a:lstStyle/>
          <a:p>
            <a:pPr algn="l"/>
            <a:r>
              <a:rPr lang="en-US" altLang="ko-KR" sz="2400">
                <a:latin typeface="Consolas" panose="020B0609020204030204" pitchFamily="49" charset="0"/>
              </a:rPr>
              <a:t>y_hat</a:t>
            </a:r>
            <a:endParaRPr lang="ko-KR" altLang="en-US" sz="2400">
              <a:latin typeface="Consolas" panose="020B0609020204030204" pitchFamily="49" charset="0"/>
            </a:endParaRPr>
          </a:p>
        </p:txBody>
      </p:sp>
      <p:cxnSp>
        <p:nvCxnSpPr>
          <p:cNvPr id="43" name="직선 연결선 42">
            <a:extLst>
              <a:ext uri="{FF2B5EF4-FFF2-40B4-BE49-F238E27FC236}">
                <a16:creationId xmlns:a16="http://schemas.microsoft.com/office/drawing/2014/main" id="{1ACE2A5B-1F5E-4648-8980-1905B613FF8C}"/>
              </a:ext>
            </a:extLst>
          </p:cNvPr>
          <p:cNvCxnSpPr>
            <a:cxnSpLocks/>
          </p:cNvCxnSpPr>
          <p:nvPr/>
        </p:nvCxnSpPr>
        <p:spPr>
          <a:xfrm>
            <a:off x="6719090" y="884392"/>
            <a:ext cx="723760" cy="1359806"/>
          </a:xfrm>
          <a:prstGeom prst="line">
            <a:avLst/>
          </a:prstGeom>
        </p:spPr>
        <p:style>
          <a:lnRef idx="1">
            <a:schemeClr val="dk1"/>
          </a:lnRef>
          <a:fillRef idx="0">
            <a:schemeClr val="dk1"/>
          </a:fillRef>
          <a:effectRef idx="0">
            <a:schemeClr val="dk1"/>
          </a:effectRef>
          <a:fontRef idx="minor">
            <a:schemeClr val="tx1"/>
          </a:fontRef>
        </p:style>
      </p:cxnSp>
      <p:sp>
        <p:nvSpPr>
          <p:cNvPr id="45" name="TextBox 44">
            <a:extLst>
              <a:ext uri="{FF2B5EF4-FFF2-40B4-BE49-F238E27FC236}">
                <a16:creationId xmlns:a16="http://schemas.microsoft.com/office/drawing/2014/main" id="{842B5C47-1E62-481D-B9ED-8D931B5B32FD}"/>
              </a:ext>
            </a:extLst>
          </p:cNvPr>
          <p:cNvSpPr txBox="1"/>
          <p:nvPr/>
        </p:nvSpPr>
        <p:spPr>
          <a:xfrm>
            <a:off x="5620100" y="100032"/>
            <a:ext cx="694421" cy="461665"/>
          </a:xfrm>
          <a:prstGeom prst="rect">
            <a:avLst/>
          </a:prstGeom>
          <a:noFill/>
        </p:spPr>
        <p:txBody>
          <a:bodyPr wrap="none" rtlCol="0">
            <a:spAutoFit/>
          </a:bodyPr>
          <a:lstStyle/>
          <a:p>
            <a:pPr algn="l"/>
            <a:r>
              <a:rPr lang="en-US" altLang="ko-KR" sz="2400">
                <a:latin typeface="Consolas" panose="020B0609020204030204" pitchFamily="49" charset="0"/>
              </a:rPr>
              <a:t>y=1</a:t>
            </a:r>
            <a:endParaRPr lang="ko-KR" altLang="en-US" sz="2400">
              <a:latin typeface="Consolas" panose="020B0609020204030204" pitchFamily="49" charset="0"/>
            </a:endParaRPr>
          </a:p>
        </p:txBody>
      </p:sp>
    </p:spTree>
    <p:extLst>
      <p:ext uri="{BB962C8B-B14F-4D97-AF65-F5344CB8AC3E}">
        <p14:creationId xmlns:p14="http://schemas.microsoft.com/office/powerpoint/2010/main" val="1901269912"/>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30">
            <a:extLst>
              <a:ext uri="{FF2B5EF4-FFF2-40B4-BE49-F238E27FC236}">
                <a16:creationId xmlns:a16="http://schemas.microsoft.com/office/drawing/2014/main" id="{0CCB37FB-3F5C-43AF-95FF-E3E95C708182}"/>
              </a:ext>
            </a:extLst>
          </p:cNvPr>
          <p:cNvSpPr txBox="1"/>
          <p:nvPr/>
        </p:nvSpPr>
        <p:spPr>
          <a:xfrm>
            <a:off x="530636" y="1009910"/>
            <a:ext cx="3877985" cy="400110"/>
          </a:xfrm>
          <a:prstGeom prst="rect">
            <a:avLst/>
          </a:prstGeom>
          <a:noFill/>
        </p:spPr>
        <p:txBody>
          <a:bodyPr wrap="none" rtlCol="0">
            <a:spAutoFit/>
          </a:bodyPr>
          <a:lstStyle/>
          <a:p>
            <a:pPr algn="l"/>
            <a:r>
              <a:rPr lang="ko-KR" altLang="en-US" sz="2000" b="1">
                <a:latin typeface="+mj-ea"/>
                <a:ea typeface="+mj-ea"/>
              </a:rPr>
              <a:t>크로스 엔트로피 손실 함수 미분</a:t>
            </a:r>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A16BD6B7-69FF-450C-BC7A-1280F8FABE59}"/>
                  </a:ext>
                </a:extLst>
              </p:cNvPr>
              <p:cNvSpPr txBox="1"/>
              <p:nvPr/>
            </p:nvSpPr>
            <p:spPr>
              <a:xfrm>
                <a:off x="1155760" y="1925043"/>
                <a:ext cx="4471289" cy="651269"/>
              </a:xfrm>
              <a:prstGeom prst="rect">
                <a:avLst/>
              </a:prstGeom>
              <a:noFill/>
            </p:spPr>
            <p:txBody>
              <a:bodyPr wrap="none" lIns="0" tIns="0" rIns="0" bIns="0" rtlCol="0">
                <a:spAutoFit/>
              </a:bodyPr>
              <a:lstStyle/>
              <a:p>
                <a14:m>
                  <m:oMath xmlns:m="http://schemas.openxmlformats.org/officeDocument/2006/math">
                    <m:f>
                      <m:fPr>
                        <m:ctrlPr>
                          <a:rPr lang="en-US" altLang="ko-KR" sz="2657" i="1">
                            <a:latin typeface="Cambria Math" panose="02040503050406030204" pitchFamily="18" charset="0"/>
                          </a:rPr>
                        </m:ctrlPr>
                      </m:fPr>
                      <m:num>
                        <m:r>
                          <a:rPr lang="en-US" altLang="ko-KR" sz="2657" i="1">
                            <a:latin typeface="Cambria Math" panose="02040503050406030204" pitchFamily="18" charset="0"/>
                          </a:rPr>
                          <m:t>𝜕</m:t>
                        </m:r>
                        <m:r>
                          <m:rPr>
                            <m:sty m:val="p"/>
                          </m:rPr>
                          <a:rPr lang="en-US" altLang="ko-KR" sz="2657" i="1">
                            <a:latin typeface="Cambria Math" panose="02040503050406030204" pitchFamily="18" charset="0"/>
                          </a:rPr>
                          <m:t>L</m:t>
                        </m:r>
                      </m:num>
                      <m:den>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z</m:t>
                            </m:r>
                          </m:e>
                          <m:sub>
                            <m:r>
                              <a:rPr lang="en-US" altLang="ko-KR" sz="2657" i="1">
                                <a:latin typeface="Cambria Math" panose="02040503050406030204" pitchFamily="18" charset="0"/>
                              </a:rPr>
                              <m:t>1</m:t>
                            </m:r>
                          </m:sub>
                        </m:sSub>
                      </m:den>
                    </m:f>
                    <m:r>
                      <a:rPr lang="en-US" altLang="ko-KR" sz="2657" i="1">
                        <a:latin typeface="Cambria Math" panose="02040503050406030204" pitchFamily="18" charset="0"/>
                      </a:rPr>
                      <m:t>=</m:t>
                    </m:r>
                  </m:oMath>
                </a14:m>
                <a:r>
                  <a:rPr lang="en-US" altLang="ko-KR" sz="2657"/>
                  <a:t> </a:t>
                </a:r>
                <a14:m>
                  <m:oMath xmlns:m="http://schemas.openxmlformats.org/officeDocument/2006/math">
                    <m:f>
                      <m:fPr>
                        <m:ctrlPr>
                          <a:rPr lang="en-US" altLang="ko-KR" sz="2657" i="1">
                            <a:latin typeface="Cambria Math" panose="02040503050406030204" pitchFamily="18" charset="0"/>
                          </a:rPr>
                        </m:ctrlPr>
                      </m:fPr>
                      <m:num>
                        <m:r>
                          <a:rPr lang="en-US" altLang="ko-KR" sz="2657" i="1">
                            <a:latin typeface="Cambria Math" panose="02040503050406030204" pitchFamily="18" charset="0"/>
                          </a:rPr>
                          <m:t>𝜕</m:t>
                        </m:r>
                        <m:r>
                          <m:rPr>
                            <m:sty m:val="p"/>
                          </m:rPr>
                          <a:rPr lang="en-US" altLang="ko-KR" sz="2657" i="1">
                            <a:latin typeface="Cambria Math" panose="02040503050406030204" pitchFamily="18" charset="0"/>
                          </a:rPr>
                          <m:t>L</m:t>
                        </m:r>
                      </m:num>
                      <m:den>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a</m:t>
                            </m:r>
                          </m:e>
                          <m:sub>
                            <m:r>
                              <a:rPr lang="en-US" altLang="ko-KR" sz="2657" i="1">
                                <a:latin typeface="Cambria Math" panose="02040503050406030204" pitchFamily="18" charset="0"/>
                              </a:rPr>
                              <m:t>1</m:t>
                            </m:r>
                          </m:sub>
                        </m:sSub>
                      </m:den>
                    </m:f>
                  </m:oMath>
                </a14:m>
                <a:r>
                  <a:rPr lang="en-US" altLang="ko-KR" sz="2657"/>
                  <a:t> </a:t>
                </a:r>
                <a14:m>
                  <m:oMath xmlns:m="http://schemas.openxmlformats.org/officeDocument/2006/math">
                    <m:f>
                      <m:fPr>
                        <m:ctrlPr>
                          <a:rPr lang="en-US" altLang="ko-KR" sz="2657" i="1">
                            <a:latin typeface="Cambria Math" panose="02040503050406030204" pitchFamily="18" charset="0"/>
                          </a:rPr>
                        </m:ctrlPr>
                      </m:fPr>
                      <m:num>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a</m:t>
                            </m:r>
                          </m:e>
                          <m:sub>
                            <m:r>
                              <a:rPr lang="en-US" altLang="ko-KR" sz="2657" i="1">
                                <a:latin typeface="Cambria Math" panose="02040503050406030204" pitchFamily="18" charset="0"/>
                              </a:rPr>
                              <m:t>1</m:t>
                            </m:r>
                          </m:sub>
                        </m:sSub>
                      </m:num>
                      <m:den>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z</m:t>
                            </m:r>
                          </m:e>
                          <m:sub>
                            <m:r>
                              <a:rPr lang="en-US" altLang="ko-KR" sz="2657" i="1">
                                <a:latin typeface="Cambria Math" panose="02040503050406030204" pitchFamily="18" charset="0"/>
                              </a:rPr>
                              <m:t>1</m:t>
                            </m:r>
                          </m:sub>
                        </m:sSub>
                      </m:den>
                    </m:f>
                    <m:r>
                      <a:rPr lang="en-US" altLang="ko-KR" sz="2657" i="1">
                        <a:latin typeface="Cambria Math" panose="02040503050406030204" pitchFamily="18" charset="0"/>
                        <a:ea typeface="Cambria Math" panose="02040503050406030204" pitchFamily="18" charset="0"/>
                      </a:rPr>
                      <m:t>+</m:t>
                    </m:r>
                    <m:f>
                      <m:fPr>
                        <m:ctrlPr>
                          <a:rPr lang="en-US" altLang="ko-KR" sz="2657" i="1">
                            <a:latin typeface="Cambria Math" panose="02040503050406030204" pitchFamily="18" charset="0"/>
                          </a:rPr>
                        </m:ctrlPr>
                      </m:fPr>
                      <m:num>
                        <m:r>
                          <a:rPr lang="en-US" altLang="ko-KR" sz="2657" i="1">
                            <a:latin typeface="Cambria Math" panose="02040503050406030204" pitchFamily="18" charset="0"/>
                          </a:rPr>
                          <m:t>𝜕</m:t>
                        </m:r>
                        <m:r>
                          <m:rPr>
                            <m:sty m:val="p"/>
                          </m:rPr>
                          <a:rPr lang="en-US" altLang="ko-KR" sz="2657" i="1">
                            <a:latin typeface="Cambria Math" panose="02040503050406030204" pitchFamily="18" charset="0"/>
                          </a:rPr>
                          <m:t>L</m:t>
                        </m:r>
                      </m:num>
                      <m:den>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a</m:t>
                            </m:r>
                          </m:e>
                          <m:sub>
                            <m:r>
                              <a:rPr lang="en-US" altLang="ko-KR" sz="2657" i="1">
                                <a:latin typeface="Cambria Math" panose="02040503050406030204" pitchFamily="18" charset="0"/>
                              </a:rPr>
                              <m:t>2</m:t>
                            </m:r>
                          </m:sub>
                        </m:sSub>
                      </m:den>
                    </m:f>
                  </m:oMath>
                </a14:m>
                <a:r>
                  <a:rPr lang="en-US" altLang="ko-KR" sz="2657"/>
                  <a:t> </a:t>
                </a:r>
                <a14:m>
                  <m:oMath xmlns:m="http://schemas.openxmlformats.org/officeDocument/2006/math">
                    <m:f>
                      <m:fPr>
                        <m:ctrlPr>
                          <a:rPr lang="en-US" altLang="ko-KR" sz="2657" i="1">
                            <a:latin typeface="Cambria Math" panose="02040503050406030204" pitchFamily="18" charset="0"/>
                          </a:rPr>
                        </m:ctrlPr>
                      </m:fPr>
                      <m:num>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a</m:t>
                            </m:r>
                          </m:e>
                          <m:sub>
                            <m:r>
                              <a:rPr lang="en-US" altLang="ko-KR" sz="2657" i="1">
                                <a:latin typeface="Cambria Math" panose="02040503050406030204" pitchFamily="18" charset="0"/>
                              </a:rPr>
                              <m:t>2</m:t>
                            </m:r>
                          </m:sub>
                        </m:sSub>
                      </m:num>
                      <m:den>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z</m:t>
                            </m:r>
                          </m:e>
                          <m:sub>
                            <m:r>
                              <a:rPr lang="en-US" altLang="ko-KR" sz="2657" i="1">
                                <a:latin typeface="Cambria Math" panose="02040503050406030204" pitchFamily="18" charset="0"/>
                              </a:rPr>
                              <m:t>1</m:t>
                            </m:r>
                          </m:sub>
                        </m:sSub>
                      </m:den>
                    </m:f>
                    <m:r>
                      <a:rPr lang="en-US" altLang="ko-KR" sz="2657" i="1">
                        <a:latin typeface="Cambria Math" panose="02040503050406030204" pitchFamily="18" charset="0"/>
                        <a:ea typeface="Cambria Math" panose="02040503050406030204" pitchFamily="18" charset="0"/>
                      </a:rPr>
                      <m:t>+</m:t>
                    </m:r>
                    <m:f>
                      <m:fPr>
                        <m:ctrlPr>
                          <a:rPr lang="en-US" altLang="ko-KR" sz="2657" i="1">
                            <a:latin typeface="Cambria Math" panose="02040503050406030204" pitchFamily="18" charset="0"/>
                          </a:rPr>
                        </m:ctrlPr>
                      </m:fPr>
                      <m:num>
                        <m:r>
                          <a:rPr lang="en-US" altLang="ko-KR" sz="2657" i="1">
                            <a:latin typeface="Cambria Math" panose="02040503050406030204" pitchFamily="18" charset="0"/>
                          </a:rPr>
                          <m:t>𝜕</m:t>
                        </m:r>
                        <m:r>
                          <m:rPr>
                            <m:sty m:val="p"/>
                          </m:rPr>
                          <a:rPr lang="en-US" altLang="ko-KR" sz="2657" i="1">
                            <a:latin typeface="Cambria Math" panose="02040503050406030204" pitchFamily="18" charset="0"/>
                          </a:rPr>
                          <m:t>L</m:t>
                        </m:r>
                      </m:num>
                      <m:den>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a</m:t>
                            </m:r>
                          </m:e>
                          <m:sub>
                            <m:r>
                              <a:rPr lang="en-US" altLang="ko-KR" sz="2657" i="1">
                                <a:latin typeface="Cambria Math" panose="02040503050406030204" pitchFamily="18" charset="0"/>
                              </a:rPr>
                              <m:t>3</m:t>
                            </m:r>
                          </m:sub>
                        </m:sSub>
                      </m:den>
                    </m:f>
                  </m:oMath>
                </a14:m>
                <a:r>
                  <a:rPr lang="en-US" altLang="ko-KR" sz="2657"/>
                  <a:t> </a:t>
                </a:r>
                <a14:m>
                  <m:oMath xmlns:m="http://schemas.openxmlformats.org/officeDocument/2006/math">
                    <m:f>
                      <m:fPr>
                        <m:ctrlPr>
                          <a:rPr lang="en-US" altLang="ko-KR" sz="2657" i="1">
                            <a:latin typeface="Cambria Math" panose="02040503050406030204" pitchFamily="18" charset="0"/>
                          </a:rPr>
                        </m:ctrlPr>
                      </m:fPr>
                      <m:num>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a</m:t>
                            </m:r>
                          </m:e>
                          <m:sub>
                            <m:r>
                              <a:rPr lang="en-US" altLang="ko-KR" sz="2657" i="1">
                                <a:latin typeface="Cambria Math" panose="02040503050406030204" pitchFamily="18" charset="0"/>
                              </a:rPr>
                              <m:t>3</m:t>
                            </m:r>
                          </m:sub>
                        </m:sSub>
                      </m:num>
                      <m:den>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z</m:t>
                            </m:r>
                          </m:e>
                          <m:sub>
                            <m:r>
                              <a:rPr lang="en-US" altLang="ko-KR" sz="2657" i="1">
                                <a:latin typeface="Cambria Math" panose="02040503050406030204" pitchFamily="18" charset="0"/>
                              </a:rPr>
                              <m:t>1</m:t>
                            </m:r>
                          </m:sub>
                        </m:sSub>
                      </m:den>
                    </m:f>
                  </m:oMath>
                </a14:m>
                <a:endParaRPr lang="ko-KR" altLang="en-US" sz="2657">
                  <a:latin typeface="Consolas" panose="020B0609020204030204" pitchFamily="49" charset="0"/>
                </a:endParaRPr>
              </a:p>
            </p:txBody>
          </p:sp>
        </mc:Choice>
        <mc:Fallback xmlns="">
          <p:sp>
            <p:nvSpPr>
              <p:cNvPr id="34" name="TextBox 33">
                <a:extLst>
                  <a:ext uri="{FF2B5EF4-FFF2-40B4-BE49-F238E27FC236}">
                    <a16:creationId xmlns:a16="http://schemas.microsoft.com/office/drawing/2014/main" id="{A16BD6B7-69FF-450C-BC7A-1280F8FABE59}"/>
                  </a:ext>
                </a:extLst>
              </p:cNvPr>
              <p:cNvSpPr txBox="1">
                <a:spLocks noRot="1" noChangeAspect="1" noMove="1" noResize="1" noEditPoints="1" noAdjustHandles="1" noChangeArrowheads="1" noChangeShapeType="1" noTextEdit="1"/>
              </p:cNvSpPr>
              <p:nvPr/>
            </p:nvSpPr>
            <p:spPr>
              <a:xfrm>
                <a:off x="1155760" y="1925043"/>
                <a:ext cx="4471289" cy="651269"/>
              </a:xfrm>
              <a:prstGeom prst="rect">
                <a:avLst/>
              </a:prstGeom>
              <a:blipFill>
                <a:blip r:embed="rId3"/>
                <a:stretch>
                  <a:fillRect l="-13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E8D7959-6FB3-4C5E-9C47-25C9AF934165}"/>
                  </a:ext>
                </a:extLst>
              </p:cNvPr>
              <p:cNvSpPr txBox="1"/>
              <p:nvPr/>
            </p:nvSpPr>
            <p:spPr>
              <a:xfrm>
                <a:off x="1155759" y="2973277"/>
                <a:ext cx="1648208" cy="649345"/>
              </a:xfrm>
              <a:prstGeom prst="rect">
                <a:avLst/>
              </a:prstGeom>
              <a:noFill/>
            </p:spPr>
            <p:txBody>
              <a:bodyPr wrap="none" lIns="0" tIns="0" rIns="0" bIns="0" rtlCol="0">
                <a:spAutoFit/>
              </a:bodyPr>
              <a:lstStyle/>
              <a:p>
                <a14:m>
                  <m:oMath xmlns:m="http://schemas.openxmlformats.org/officeDocument/2006/math">
                    <m:f>
                      <m:fPr>
                        <m:ctrlPr>
                          <a:rPr lang="en-US" altLang="ko-KR" sz="2657" i="1">
                            <a:latin typeface="Cambria Math" panose="02040503050406030204" pitchFamily="18" charset="0"/>
                          </a:rPr>
                        </m:ctrlPr>
                      </m:fPr>
                      <m:num>
                        <m:r>
                          <a:rPr lang="en-US" altLang="ko-KR" sz="2657" i="1">
                            <a:latin typeface="Cambria Math" panose="02040503050406030204" pitchFamily="18" charset="0"/>
                          </a:rPr>
                          <m:t>𝜕</m:t>
                        </m:r>
                        <m:r>
                          <m:rPr>
                            <m:sty m:val="p"/>
                          </m:rPr>
                          <a:rPr lang="en-US" altLang="ko-KR" sz="2657" i="1">
                            <a:latin typeface="Cambria Math" panose="02040503050406030204" pitchFamily="18" charset="0"/>
                          </a:rPr>
                          <m:t>L</m:t>
                        </m:r>
                      </m:num>
                      <m:den>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a</m:t>
                            </m:r>
                          </m:e>
                          <m:sub>
                            <m:r>
                              <a:rPr lang="en-US" altLang="ko-KR" sz="2657" i="1">
                                <a:latin typeface="Cambria Math" panose="02040503050406030204" pitchFamily="18" charset="0"/>
                              </a:rPr>
                              <m:t>1</m:t>
                            </m:r>
                          </m:sub>
                        </m:sSub>
                      </m:den>
                    </m:f>
                    <m:r>
                      <a:rPr lang="en-US" altLang="ko-KR" sz="2657" i="1">
                        <a:latin typeface="Cambria Math" panose="02040503050406030204" pitchFamily="18" charset="0"/>
                      </a:rPr>
                      <m:t>=</m:t>
                    </m:r>
                    <m:r>
                      <a:rPr lang="en-US" altLang="ko-KR" sz="2657" i="1">
                        <a:latin typeface="Cambria Math" panose="02040503050406030204" pitchFamily="18" charset="0"/>
                        <a:ea typeface="Cambria Math" panose="02040503050406030204" pitchFamily="18" charset="0"/>
                      </a:rPr>
                      <m:t>−</m:t>
                    </m:r>
                    <m:f>
                      <m:fPr>
                        <m:ctrlPr>
                          <a:rPr lang="en-US" altLang="ko-KR" sz="2657" i="1">
                            <a:latin typeface="Cambria Math" panose="02040503050406030204" pitchFamily="18" charset="0"/>
                            <a:ea typeface="Cambria Math" panose="02040503050406030204" pitchFamily="18" charset="0"/>
                          </a:rPr>
                        </m:ctrlPr>
                      </m:fPr>
                      <m:num>
                        <m:sSub>
                          <m:sSubPr>
                            <m:ctrlPr>
                              <a:rPr lang="en-US" altLang="ko-KR" sz="2657" i="1">
                                <a:latin typeface="Cambria Math" panose="02040503050406030204" pitchFamily="18" charset="0"/>
                                <a:ea typeface="Cambria Math" panose="02040503050406030204" pitchFamily="18" charset="0"/>
                              </a:rPr>
                            </m:ctrlPr>
                          </m:sSubPr>
                          <m:e>
                            <m:r>
                              <m:rPr>
                                <m:sty m:val="p"/>
                              </m:rPr>
                              <a:rPr lang="en-US" altLang="ko-KR" sz="2657" i="1">
                                <a:latin typeface="Cambria Math" panose="02040503050406030204" pitchFamily="18" charset="0"/>
                                <a:ea typeface="Cambria Math" panose="02040503050406030204" pitchFamily="18" charset="0"/>
                              </a:rPr>
                              <m:t>y</m:t>
                            </m:r>
                          </m:e>
                          <m:sub>
                            <m:r>
                              <a:rPr lang="en-US" altLang="ko-KR" sz="2657" i="1">
                                <a:latin typeface="Cambria Math" panose="02040503050406030204" pitchFamily="18" charset="0"/>
                                <a:ea typeface="Cambria Math" panose="02040503050406030204" pitchFamily="18" charset="0"/>
                              </a:rPr>
                              <m:t>1</m:t>
                            </m:r>
                          </m:sub>
                        </m:sSub>
                      </m:num>
                      <m:den>
                        <m:sSub>
                          <m:sSubPr>
                            <m:ctrlPr>
                              <a:rPr lang="en-US" altLang="ko-KR" sz="2657" i="1">
                                <a:latin typeface="Cambria Math" panose="02040503050406030204" pitchFamily="18" charset="0"/>
                                <a:ea typeface="Cambria Math" panose="02040503050406030204" pitchFamily="18" charset="0"/>
                              </a:rPr>
                            </m:ctrlPr>
                          </m:sSubPr>
                          <m:e>
                            <m:r>
                              <m:rPr>
                                <m:sty m:val="p"/>
                              </m:rPr>
                              <a:rPr lang="en-US" altLang="ko-KR" sz="2657" i="1">
                                <a:latin typeface="Cambria Math" panose="02040503050406030204" pitchFamily="18" charset="0"/>
                                <a:ea typeface="Cambria Math" panose="02040503050406030204" pitchFamily="18" charset="0"/>
                              </a:rPr>
                              <m:t>a</m:t>
                            </m:r>
                          </m:e>
                          <m:sub>
                            <m:r>
                              <a:rPr lang="en-US" altLang="ko-KR" sz="2657" i="1">
                                <a:latin typeface="Cambria Math" panose="02040503050406030204" pitchFamily="18" charset="0"/>
                                <a:ea typeface="Cambria Math" panose="02040503050406030204" pitchFamily="18" charset="0"/>
                              </a:rPr>
                              <m:t>1</m:t>
                            </m:r>
                          </m:sub>
                        </m:sSub>
                      </m:den>
                    </m:f>
                  </m:oMath>
                </a14:m>
                <a:r>
                  <a:rPr lang="ko-KR" altLang="en-US" sz="2657">
                    <a:latin typeface="Consolas" panose="020B0609020204030204" pitchFamily="49" charset="0"/>
                  </a:rPr>
                  <a:t> </a:t>
                </a:r>
              </a:p>
            </p:txBody>
          </p:sp>
        </mc:Choice>
        <mc:Fallback xmlns="">
          <p:sp>
            <p:nvSpPr>
              <p:cNvPr id="8" name="TextBox 7">
                <a:extLst>
                  <a:ext uri="{FF2B5EF4-FFF2-40B4-BE49-F238E27FC236}">
                    <a16:creationId xmlns:a16="http://schemas.microsoft.com/office/drawing/2014/main" id="{3E8D7959-6FB3-4C5E-9C47-25C9AF934165}"/>
                  </a:ext>
                </a:extLst>
              </p:cNvPr>
              <p:cNvSpPr txBox="1">
                <a:spLocks noRot="1" noChangeAspect="1" noMove="1" noResize="1" noEditPoints="1" noAdjustHandles="1" noChangeArrowheads="1" noChangeShapeType="1" noTextEdit="1"/>
              </p:cNvSpPr>
              <p:nvPr/>
            </p:nvSpPr>
            <p:spPr>
              <a:xfrm>
                <a:off x="1155759" y="2973277"/>
                <a:ext cx="1648208" cy="649345"/>
              </a:xfrm>
              <a:prstGeom prst="rect">
                <a:avLst/>
              </a:prstGeom>
              <a:blipFill>
                <a:blip r:embed="rId4"/>
                <a:stretch>
                  <a:fillRect l="-37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7704B2BF-F436-4B2E-90DB-04784228FFBE}"/>
                  </a:ext>
                </a:extLst>
              </p:cNvPr>
              <p:cNvSpPr txBox="1"/>
              <p:nvPr/>
            </p:nvSpPr>
            <p:spPr>
              <a:xfrm>
                <a:off x="3236871" y="2973277"/>
                <a:ext cx="1648208" cy="649345"/>
              </a:xfrm>
              <a:prstGeom prst="rect">
                <a:avLst/>
              </a:prstGeom>
              <a:noFill/>
            </p:spPr>
            <p:txBody>
              <a:bodyPr wrap="none" lIns="0" tIns="0" rIns="0" bIns="0" rtlCol="0">
                <a:spAutoFit/>
              </a:bodyPr>
              <a:lstStyle/>
              <a:p>
                <a14:m>
                  <m:oMath xmlns:m="http://schemas.openxmlformats.org/officeDocument/2006/math">
                    <m:f>
                      <m:fPr>
                        <m:ctrlPr>
                          <a:rPr lang="en-US" altLang="ko-KR" sz="2657" i="1">
                            <a:latin typeface="Cambria Math" panose="02040503050406030204" pitchFamily="18" charset="0"/>
                          </a:rPr>
                        </m:ctrlPr>
                      </m:fPr>
                      <m:num>
                        <m:r>
                          <a:rPr lang="en-US" altLang="ko-KR" sz="2657" i="1">
                            <a:latin typeface="Cambria Math" panose="02040503050406030204" pitchFamily="18" charset="0"/>
                          </a:rPr>
                          <m:t>𝜕</m:t>
                        </m:r>
                        <m:r>
                          <m:rPr>
                            <m:sty m:val="p"/>
                          </m:rPr>
                          <a:rPr lang="en-US" altLang="ko-KR" sz="2657" i="1">
                            <a:latin typeface="Cambria Math" panose="02040503050406030204" pitchFamily="18" charset="0"/>
                          </a:rPr>
                          <m:t>L</m:t>
                        </m:r>
                      </m:num>
                      <m:den>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a</m:t>
                            </m:r>
                          </m:e>
                          <m:sub>
                            <m:r>
                              <a:rPr lang="en-US" altLang="ko-KR" sz="2657" i="1">
                                <a:latin typeface="Cambria Math" panose="02040503050406030204" pitchFamily="18" charset="0"/>
                              </a:rPr>
                              <m:t>2</m:t>
                            </m:r>
                          </m:sub>
                        </m:sSub>
                      </m:den>
                    </m:f>
                    <m:r>
                      <a:rPr lang="en-US" altLang="ko-KR" sz="2657" i="1">
                        <a:latin typeface="Cambria Math" panose="02040503050406030204" pitchFamily="18" charset="0"/>
                      </a:rPr>
                      <m:t>=</m:t>
                    </m:r>
                    <m:r>
                      <a:rPr lang="en-US" altLang="ko-KR" sz="2657" i="1">
                        <a:latin typeface="Cambria Math" panose="02040503050406030204" pitchFamily="18" charset="0"/>
                        <a:ea typeface="Cambria Math" panose="02040503050406030204" pitchFamily="18" charset="0"/>
                      </a:rPr>
                      <m:t>−</m:t>
                    </m:r>
                    <m:f>
                      <m:fPr>
                        <m:ctrlPr>
                          <a:rPr lang="en-US" altLang="ko-KR" sz="2657" i="1">
                            <a:latin typeface="Cambria Math" panose="02040503050406030204" pitchFamily="18" charset="0"/>
                            <a:ea typeface="Cambria Math" panose="02040503050406030204" pitchFamily="18" charset="0"/>
                          </a:rPr>
                        </m:ctrlPr>
                      </m:fPr>
                      <m:num>
                        <m:sSub>
                          <m:sSubPr>
                            <m:ctrlPr>
                              <a:rPr lang="en-US" altLang="ko-KR" sz="2657" i="1">
                                <a:latin typeface="Cambria Math" panose="02040503050406030204" pitchFamily="18" charset="0"/>
                                <a:ea typeface="Cambria Math" panose="02040503050406030204" pitchFamily="18" charset="0"/>
                              </a:rPr>
                            </m:ctrlPr>
                          </m:sSubPr>
                          <m:e>
                            <m:r>
                              <m:rPr>
                                <m:sty m:val="p"/>
                              </m:rPr>
                              <a:rPr lang="en-US" altLang="ko-KR" sz="2657" i="1">
                                <a:latin typeface="Cambria Math" panose="02040503050406030204" pitchFamily="18" charset="0"/>
                                <a:ea typeface="Cambria Math" panose="02040503050406030204" pitchFamily="18" charset="0"/>
                              </a:rPr>
                              <m:t>y</m:t>
                            </m:r>
                          </m:e>
                          <m:sub>
                            <m:r>
                              <a:rPr lang="en-US" altLang="ko-KR" sz="2657" i="1">
                                <a:latin typeface="Cambria Math" panose="02040503050406030204" pitchFamily="18" charset="0"/>
                                <a:ea typeface="Cambria Math" panose="02040503050406030204" pitchFamily="18" charset="0"/>
                              </a:rPr>
                              <m:t>2</m:t>
                            </m:r>
                          </m:sub>
                        </m:sSub>
                      </m:num>
                      <m:den>
                        <m:sSub>
                          <m:sSubPr>
                            <m:ctrlPr>
                              <a:rPr lang="en-US" altLang="ko-KR" sz="2657" i="1">
                                <a:latin typeface="Cambria Math" panose="02040503050406030204" pitchFamily="18" charset="0"/>
                                <a:ea typeface="Cambria Math" panose="02040503050406030204" pitchFamily="18" charset="0"/>
                              </a:rPr>
                            </m:ctrlPr>
                          </m:sSubPr>
                          <m:e>
                            <m:r>
                              <m:rPr>
                                <m:sty m:val="p"/>
                              </m:rPr>
                              <a:rPr lang="en-US" altLang="ko-KR" sz="2657" i="1">
                                <a:latin typeface="Cambria Math" panose="02040503050406030204" pitchFamily="18" charset="0"/>
                                <a:ea typeface="Cambria Math" panose="02040503050406030204" pitchFamily="18" charset="0"/>
                              </a:rPr>
                              <m:t>a</m:t>
                            </m:r>
                          </m:e>
                          <m:sub>
                            <m:r>
                              <a:rPr lang="en-US" altLang="ko-KR" sz="2657" i="1">
                                <a:latin typeface="Cambria Math" panose="02040503050406030204" pitchFamily="18" charset="0"/>
                                <a:ea typeface="Cambria Math" panose="02040503050406030204" pitchFamily="18" charset="0"/>
                              </a:rPr>
                              <m:t>2</m:t>
                            </m:r>
                          </m:sub>
                        </m:sSub>
                      </m:den>
                    </m:f>
                  </m:oMath>
                </a14:m>
                <a:r>
                  <a:rPr lang="ko-KR" altLang="en-US" sz="2657">
                    <a:latin typeface="Consolas" panose="020B0609020204030204" pitchFamily="49" charset="0"/>
                  </a:rPr>
                  <a:t> </a:t>
                </a:r>
              </a:p>
            </p:txBody>
          </p:sp>
        </mc:Choice>
        <mc:Fallback xmlns="">
          <p:sp>
            <p:nvSpPr>
              <p:cNvPr id="9" name="TextBox 8">
                <a:extLst>
                  <a:ext uri="{FF2B5EF4-FFF2-40B4-BE49-F238E27FC236}">
                    <a16:creationId xmlns:a16="http://schemas.microsoft.com/office/drawing/2014/main" id="{7704B2BF-F436-4B2E-90DB-04784228FFBE}"/>
                  </a:ext>
                </a:extLst>
              </p:cNvPr>
              <p:cNvSpPr txBox="1">
                <a:spLocks noRot="1" noChangeAspect="1" noMove="1" noResize="1" noEditPoints="1" noAdjustHandles="1" noChangeArrowheads="1" noChangeShapeType="1" noTextEdit="1"/>
              </p:cNvSpPr>
              <p:nvPr/>
            </p:nvSpPr>
            <p:spPr>
              <a:xfrm>
                <a:off x="3236871" y="2973277"/>
                <a:ext cx="1648208" cy="649345"/>
              </a:xfrm>
              <a:prstGeom prst="rect">
                <a:avLst/>
              </a:prstGeom>
              <a:blipFill>
                <a:blip r:embed="rId5"/>
                <a:stretch>
                  <a:fillRect l="-37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64215D8C-D1D3-4806-A97F-77F4CA933551}"/>
                  </a:ext>
                </a:extLst>
              </p:cNvPr>
              <p:cNvSpPr txBox="1"/>
              <p:nvPr/>
            </p:nvSpPr>
            <p:spPr>
              <a:xfrm>
                <a:off x="5399834" y="2973277"/>
                <a:ext cx="1648208" cy="651269"/>
              </a:xfrm>
              <a:prstGeom prst="rect">
                <a:avLst/>
              </a:prstGeom>
              <a:noFill/>
            </p:spPr>
            <p:txBody>
              <a:bodyPr wrap="none" lIns="0" tIns="0" rIns="0" bIns="0" rtlCol="0">
                <a:spAutoFit/>
              </a:bodyPr>
              <a:lstStyle/>
              <a:p>
                <a14:m>
                  <m:oMath xmlns:m="http://schemas.openxmlformats.org/officeDocument/2006/math">
                    <m:f>
                      <m:fPr>
                        <m:ctrlPr>
                          <a:rPr lang="en-US" altLang="ko-KR" sz="2657" i="1">
                            <a:latin typeface="Cambria Math" panose="02040503050406030204" pitchFamily="18" charset="0"/>
                          </a:rPr>
                        </m:ctrlPr>
                      </m:fPr>
                      <m:num>
                        <m:r>
                          <a:rPr lang="en-US" altLang="ko-KR" sz="2657" i="1">
                            <a:latin typeface="Cambria Math" panose="02040503050406030204" pitchFamily="18" charset="0"/>
                          </a:rPr>
                          <m:t>𝜕</m:t>
                        </m:r>
                        <m:r>
                          <m:rPr>
                            <m:sty m:val="p"/>
                          </m:rPr>
                          <a:rPr lang="en-US" altLang="ko-KR" sz="2657" i="1">
                            <a:latin typeface="Cambria Math" panose="02040503050406030204" pitchFamily="18" charset="0"/>
                          </a:rPr>
                          <m:t>L</m:t>
                        </m:r>
                      </m:num>
                      <m:den>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a</m:t>
                            </m:r>
                          </m:e>
                          <m:sub>
                            <m:r>
                              <a:rPr lang="en-US" altLang="ko-KR" sz="2657" i="1">
                                <a:latin typeface="Cambria Math" panose="02040503050406030204" pitchFamily="18" charset="0"/>
                              </a:rPr>
                              <m:t>3</m:t>
                            </m:r>
                          </m:sub>
                        </m:sSub>
                      </m:den>
                    </m:f>
                    <m:r>
                      <a:rPr lang="en-US" altLang="ko-KR" sz="2657" i="1">
                        <a:latin typeface="Cambria Math" panose="02040503050406030204" pitchFamily="18" charset="0"/>
                      </a:rPr>
                      <m:t>=</m:t>
                    </m:r>
                    <m:r>
                      <a:rPr lang="en-US" altLang="ko-KR" sz="2657" i="1">
                        <a:latin typeface="Cambria Math" panose="02040503050406030204" pitchFamily="18" charset="0"/>
                        <a:ea typeface="Cambria Math" panose="02040503050406030204" pitchFamily="18" charset="0"/>
                      </a:rPr>
                      <m:t>−</m:t>
                    </m:r>
                    <m:f>
                      <m:fPr>
                        <m:ctrlPr>
                          <a:rPr lang="en-US" altLang="ko-KR" sz="2657" i="1">
                            <a:latin typeface="Cambria Math" panose="02040503050406030204" pitchFamily="18" charset="0"/>
                            <a:ea typeface="Cambria Math" panose="02040503050406030204" pitchFamily="18" charset="0"/>
                          </a:rPr>
                        </m:ctrlPr>
                      </m:fPr>
                      <m:num>
                        <m:sSub>
                          <m:sSubPr>
                            <m:ctrlPr>
                              <a:rPr lang="en-US" altLang="ko-KR" sz="2657" i="1">
                                <a:latin typeface="Cambria Math" panose="02040503050406030204" pitchFamily="18" charset="0"/>
                                <a:ea typeface="Cambria Math" panose="02040503050406030204" pitchFamily="18" charset="0"/>
                              </a:rPr>
                            </m:ctrlPr>
                          </m:sSubPr>
                          <m:e>
                            <m:r>
                              <m:rPr>
                                <m:sty m:val="p"/>
                              </m:rPr>
                              <a:rPr lang="en-US" altLang="ko-KR" sz="2657" i="1">
                                <a:latin typeface="Cambria Math" panose="02040503050406030204" pitchFamily="18" charset="0"/>
                                <a:ea typeface="Cambria Math" panose="02040503050406030204" pitchFamily="18" charset="0"/>
                              </a:rPr>
                              <m:t>y</m:t>
                            </m:r>
                          </m:e>
                          <m:sub>
                            <m:r>
                              <a:rPr lang="en-US" altLang="ko-KR" sz="2657" i="1">
                                <a:latin typeface="Cambria Math" panose="02040503050406030204" pitchFamily="18" charset="0"/>
                                <a:ea typeface="Cambria Math" panose="02040503050406030204" pitchFamily="18" charset="0"/>
                              </a:rPr>
                              <m:t>3</m:t>
                            </m:r>
                          </m:sub>
                        </m:sSub>
                      </m:num>
                      <m:den>
                        <m:sSub>
                          <m:sSubPr>
                            <m:ctrlPr>
                              <a:rPr lang="en-US" altLang="ko-KR" sz="2657" i="1">
                                <a:latin typeface="Cambria Math" panose="02040503050406030204" pitchFamily="18" charset="0"/>
                                <a:ea typeface="Cambria Math" panose="02040503050406030204" pitchFamily="18" charset="0"/>
                              </a:rPr>
                            </m:ctrlPr>
                          </m:sSubPr>
                          <m:e>
                            <m:r>
                              <m:rPr>
                                <m:sty m:val="p"/>
                              </m:rPr>
                              <a:rPr lang="en-US" altLang="ko-KR" sz="2657" i="1">
                                <a:latin typeface="Cambria Math" panose="02040503050406030204" pitchFamily="18" charset="0"/>
                                <a:ea typeface="Cambria Math" panose="02040503050406030204" pitchFamily="18" charset="0"/>
                              </a:rPr>
                              <m:t>a</m:t>
                            </m:r>
                          </m:e>
                          <m:sub>
                            <m:r>
                              <a:rPr lang="en-US" altLang="ko-KR" sz="2657" i="1">
                                <a:latin typeface="Cambria Math" panose="02040503050406030204" pitchFamily="18" charset="0"/>
                                <a:ea typeface="Cambria Math" panose="02040503050406030204" pitchFamily="18" charset="0"/>
                              </a:rPr>
                              <m:t>3</m:t>
                            </m:r>
                          </m:sub>
                        </m:sSub>
                      </m:den>
                    </m:f>
                  </m:oMath>
                </a14:m>
                <a:r>
                  <a:rPr lang="ko-KR" altLang="en-US" sz="2657">
                    <a:latin typeface="Consolas" panose="020B0609020204030204" pitchFamily="49" charset="0"/>
                  </a:rPr>
                  <a:t> </a:t>
                </a:r>
              </a:p>
            </p:txBody>
          </p:sp>
        </mc:Choice>
        <mc:Fallback xmlns="">
          <p:sp>
            <p:nvSpPr>
              <p:cNvPr id="10" name="TextBox 9">
                <a:extLst>
                  <a:ext uri="{FF2B5EF4-FFF2-40B4-BE49-F238E27FC236}">
                    <a16:creationId xmlns:a16="http://schemas.microsoft.com/office/drawing/2014/main" id="{64215D8C-D1D3-4806-A97F-77F4CA933551}"/>
                  </a:ext>
                </a:extLst>
              </p:cNvPr>
              <p:cNvSpPr txBox="1">
                <a:spLocks noRot="1" noChangeAspect="1" noMove="1" noResize="1" noEditPoints="1" noAdjustHandles="1" noChangeArrowheads="1" noChangeShapeType="1" noTextEdit="1"/>
              </p:cNvSpPr>
              <p:nvPr/>
            </p:nvSpPr>
            <p:spPr>
              <a:xfrm>
                <a:off x="5399834" y="2973277"/>
                <a:ext cx="1648208" cy="651269"/>
              </a:xfrm>
              <a:prstGeom prst="rect">
                <a:avLst/>
              </a:prstGeom>
              <a:blipFill>
                <a:blip r:embed="rId6"/>
                <a:stretch>
                  <a:fillRect l="-37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7730F69-8183-4ED9-9427-62F53FB87397}"/>
                  </a:ext>
                </a:extLst>
              </p:cNvPr>
              <p:cNvSpPr txBox="1"/>
              <p:nvPr/>
            </p:nvSpPr>
            <p:spPr>
              <a:xfrm>
                <a:off x="1155760" y="3909431"/>
                <a:ext cx="5909951" cy="723018"/>
              </a:xfrm>
              <a:prstGeom prst="rect">
                <a:avLst/>
              </a:prstGeom>
              <a:noFill/>
            </p:spPr>
            <p:txBody>
              <a:bodyPr wrap="none" lIns="0" tIns="0" rIns="0" bIns="0" rtlCol="0">
                <a:spAutoFit/>
              </a:bodyPr>
              <a:lstStyle/>
              <a:p>
                <a14:m>
                  <m:oMath xmlns:m="http://schemas.openxmlformats.org/officeDocument/2006/math">
                    <m:f>
                      <m:fPr>
                        <m:ctrlPr>
                          <a:rPr lang="en-US" altLang="ko-KR" sz="2657" i="1">
                            <a:latin typeface="Cambria Math" panose="02040503050406030204" pitchFamily="18" charset="0"/>
                          </a:rPr>
                        </m:ctrlPr>
                      </m:fPr>
                      <m:num>
                        <m:r>
                          <a:rPr lang="en-US" altLang="ko-KR" sz="2657" i="1">
                            <a:latin typeface="Cambria Math" panose="02040503050406030204" pitchFamily="18" charset="0"/>
                          </a:rPr>
                          <m:t>𝜕</m:t>
                        </m:r>
                        <m:r>
                          <m:rPr>
                            <m:sty m:val="p"/>
                          </m:rPr>
                          <a:rPr lang="en-US" altLang="ko-KR" sz="2657" i="1">
                            <a:latin typeface="Cambria Math" panose="02040503050406030204" pitchFamily="18" charset="0"/>
                          </a:rPr>
                          <m:t>L</m:t>
                        </m:r>
                      </m:num>
                      <m:den>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z</m:t>
                            </m:r>
                          </m:e>
                          <m:sub>
                            <m:r>
                              <a:rPr lang="en-US" altLang="ko-KR" sz="2657" i="1">
                                <a:latin typeface="Cambria Math" panose="02040503050406030204" pitchFamily="18" charset="0"/>
                              </a:rPr>
                              <m:t>1</m:t>
                            </m:r>
                          </m:sub>
                        </m:sSub>
                      </m:den>
                    </m:f>
                    <m:r>
                      <a:rPr lang="en-US" altLang="ko-KR" sz="2657" i="1">
                        <a:latin typeface="Cambria Math" panose="02040503050406030204" pitchFamily="18" charset="0"/>
                      </a:rPr>
                      <m:t>=</m:t>
                    </m:r>
                  </m:oMath>
                </a14:m>
                <a:r>
                  <a:rPr lang="en-US" altLang="ko-KR" sz="2657"/>
                  <a:t> </a:t>
                </a:r>
                <a14:m>
                  <m:oMath xmlns:m="http://schemas.openxmlformats.org/officeDocument/2006/math">
                    <m:d>
                      <m:dPr>
                        <m:ctrlPr>
                          <a:rPr lang="en-US" altLang="ko-KR" sz="2657" i="1">
                            <a:latin typeface="Cambria Math" panose="02040503050406030204" pitchFamily="18" charset="0"/>
                          </a:rPr>
                        </m:ctrlPr>
                      </m:dPr>
                      <m:e>
                        <m:r>
                          <a:rPr lang="en-US" altLang="ko-KR" sz="2657" i="1">
                            <a:latin typeface="Cambria Math" panose="02040503050406030204" pitchFamily="18" charset="0"/>
                            <a:ea typeface="Cambria Math" panose="02040503050406030204" pitchFamily="18" charset="0"/>
                          </a:rPr>
                          <m:t>−</m:t>
                        </m:r>
                        <m:f>
                          <m:fPr>
                            <m:ctrlPr>
                              <a:rPr lang="en-US" altLang="ko-KR" sz="2657" i="1">
                                <a:latin typeface="Cambria Math" panose="02040503050406030204" pitchFamily="18" charset="0"/>
                                <a:ea typeface="Cambria Math" panose="02040503050406030204" pitchFamily="18" charset="0"/>
                              </a:rPr>
                            </m:ctrlPr>
                          </m:fPr>
                          <m:num>
                            <m:sSub>
                              <m:sSubPr>
                                <m:ctrlPr>
                                  <a:rPr lang="en-US" altLang="ko-KR" sz="2657" i="1">
                                    <a:latin typeface="Cambria Math" panose="02040503050406030204" pitchFamily="18" charset="0"/>
                                    <a:ea typeface="Cambria Math" panose="02040503050406030204" pitchFamily="18" charset="0"/>
                                  </a:rPr>
                                </m:ctrlPr>
                              </m:sSubPr>
                              <m:e>
                                <m:r>
                                  <m:rPr>
                                    <m:sty m:val="p"/>
                                  </m:rPr>
                                  <a:rPr lang="en-US" altLang="ko-KR" sz="2657" i="1">
                                    <a:latin typeface="Cambria Math" panose="02040503050406030204" pitchFamily="18" charset="0"/>
                                    <a:ea typeface="Cambria Math" panose="02040503050406030204" pitchFamily="18" charset="0"/>
                                  </a:rPr>
                                  <m:t>y</m:t>
                                </m:r>
                              </m:e>
                              <m:sub>
                                <m:r>
                                  <a:rPr lang="en-US" altLang="ko-KR" sz="2657" i="1">
                                    <a:latin typeface="Cambria Math" panose="02040503050406030204" pitchFamily="18" charset="0"/>
                                    <a:ea typeface="Cambria Math" panose="02040503050406030204" pitchFamily="18" charset="0"/>
                                  </a:rPr>
                                  <m:t>1</m:t>
                                </m:r>
                              </m:sub>
                            </m:sSub>
                          </m:num>
                          <m:den>
                            <m:sSub>
                              <m:sSubPr>
                                <m:ctrlPr>
                                  <a:rPr lang="en-US" altLang="ko-KR" sz="2657" i="1">
                                    <a:latin typeface="Cambria Math" panose="02040503050406030204" pitchFamily="18" charset="0"/>
                                    <a:ea typeface="Cambria Math" panose="02040503050406030204" pitchFamily="18" charset="0"/>
                                  </a:rPr>
                                </m:ctrlPr>
                              </m:sSubPr>
                              <m:e>
                                <m:r>
                                  <m:rPr>
                                    <m:sty m:val="p"/>
                                  </m:rPr>
                                  <a:rPr lang="en-US" altLang="ko-KR" sz="2657" i="1">
                                    <a:latin typeface="Cambria Math" panose="02040503050406030204" pitchFamily="18" charset="0"/>
                                    <a:ea typeface="Cambria Math" panose="02040503050406030204" pitchFamily="18" charset="0"/>
                                  </a:rPr>
                                  <m:t>a</m:t>
                                </m:r>
                              </m:e>
                              <m:sub>
                                <m:r>
                                  <a:rPr lang="en-US" altLang="ko-KR" sz="2657" i="1">
                                    <a:latin typeface="Cambria Math" panose="02040503050406030204" pitchFamily="18" charset="0"/>
                                    <a:ea typeface="Cambria Math" panose="02040503050406030204" pitchFamily="18" charset="0"/>
                                  </a:rPr>
                                  <m:t>1</m:t>
                                </m:r>
                              </m:sub>
                            </m:sSub>
                          </m:den>
                        </m:f>
                      </m:e>
                    </m:d>
                  </m:oMath>
                </a14:m>
                <a:r>
                  <a:rPr lang="en-US" altLang="ko-KR" sz="2657"/>
                  <a:t> </a:t>
                </a:r>
                <a14:m>
                  <m:oMath xmlns:m="http://schemas.openxmlformats.org/officeDocument/2006/math">
                    <m:f>
                      <m:fPr>
                        <m:ctrlPr>
                          <a:rPr lang="en-US" altLang="ko-KR" sz="2657" i="1">
                            <a:latin typeface="Cambria Math" panose="02040503050406030204" pitchFamily="18" charset="0"/>
                          </a:rPr>
                        </m:ctrlPr>
                      </m:fPr>
                      <m:num>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a</m:t>
                            </m:r>
                          </m:e>
                          <m:sub>
                            <m:r>
                              <a:rPr lang="en-US" altLang="ko-KR" sz="2657" i="1">
                                <a:latin typeface="Cambria Math" panose="02040503050406030204" pitchFamily="18" charset="0"/>
                              </a:rPr>
                              <m:t>1</m:t>
                            </m:r>
                          </m:sub>
                        </m:sSub>
                      </m:num>
                      <m:den>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z</m:t>
                            </m:r>
                          </m:e>
                          <m:sub>
                            <m:r>
                              <a:rPr lang="en-US" altLang="ko-KR" sz="2657" i="1">
                                <a:latin typeface="Cambria Math" panose="02040503050406030204" pitchFamily="18" charset="0"/>
                              </a:rPr>
                              <m:t>1</m:t>
                            </m:r>
                          </m:sub>
                        </m:sSub>
                      </m:den>
                    </m:f>
                    <m:r>
                      <a:rPr lang="en-US" altLang="ko-KR" sz="2657" i="1">
                        <a:latin typeface="Cambria Math" panose="02040503050406030204" pitchFamily="18" charset="0"/>
                        <a:ea typeface="Cambria Math" panose="02040503050406030204" pitchFamily="18" charset="0"/>
                      </a:rPr>
                      <m:t>+</m:t>
                    </m:r>
                    <m:d>
                      <m:dPr>
                        <m:ctrlPr>
                          <a:rPr lang="en-US" altLang="ko-KR" sz="2657" i="1">
                            <a:latin typeface="Cambria Math" panose="02040503050406030204" pitchFamily="18" charset="0"/>
                          </a:rPr>
                        </m:ctrlPr>
                      </m:dPr>
                      <m:e>
                        <m:r>
                          <a:rPr lang="en-US" altLang="ko-KR" sz="2657" i="1">
                            <a:latin typeface="Cambria Math" panose="02040503050406030204" pitchFamily="18" charset="0"/>
                            <a:ea typeface="Cambria Math" panose="02040503050406030204" pitchFamily="18" charset="0"/>
                          </a:rPr>
                          <m:t>−</m:t>
                        </m:r>
                        <m:f>
                          <m:fPr>
                            <m:ctrlPr>
                              <a:rPr lang="en-US" altLang="ko-KR" sz="2657" i="1">
                                <a:latin typeface="Cambria Math" panose="02040503050406030204" pitchFamily="18" charset="0"/>
                                <a:ea typeface="Cambria Math" panose="02040503050406030204" pitchFamily="18" charset="0"/>
                              </a:rPr>
                            </m:ctrlPr>
                          </m:fPr>
                          <m:num>
                            <m:sSub>
                              <m:sSubPr>
                                <m:ctrlPr>
                                  <a:rPr lang="en-US" altLang="ko-KR" sz="2657" i="1">
                                    <a:latin typeface="Cambria Math" panose="02040503050406030204" pitchFamily="18" charset="0"/>
                                    <a:ea typeface="Cambria Math" panose="02040503050406030204" pitchFamily="18" charset="0"/>
                                  </a:rPr>
                                </m:ctrlPr>
                              </m:sSubPr>
                              <m:e>
                                <m:r>
                                  <m:rPr>
                                    <m:sty m:val="p"/>
                                  </m:rPr>
                                  <a:rPr lang="en-US" altLang="ko-KR" sz="2657" i="1">
                                    <a:latin typeface="Cambria Math" panose="02040503050406030204" pitchFamily="18" charset="0"/>
                                    <a:ea typeface="Cambria Math" panose="02040503050406030204" pitchFamily="18" charset="0"/>
                                  </a:rPr>
                                  <m:t>y</m:t>
                                </m:r>
                              </m:e>
                              <m:sub>
                                <m:r>
                                  <a:rPr lang="en-US" altLang="ko-KR" sz="2657" i="1">
                                    <a:latin typeface="Cambria Math" panose="02040503050406030204" pitchFamily="18" charset="0"/>
                                    <a:ea typeface="Cambria Math" panose="02040503050406030204" pitchFamily="18" charset="0"/>
                                  </a:rPr>
                                  <m:t>2</m:t>
                                </m:r>
                              </m:sub>
                            </m:sSub>
                          </m:num>
                          <m:den>
                            <m:sSub>
                              <m:sSubPr>
                                <m:ctrlPr>
                                  <a:rPr lang="en-US" altLang="ko-KR" sz="2657" i="1">
                                    <a:latin typeface="Cambria Math" panose="02040503050406030204" pitchFamily="18" charset="0"/>
                                    <a:ea typeface="Cambria Math" panose="02040503050406030204" pitchFamily="18" charset="0"/>
                                  </a:rPr>
                                </m:ctrlPr>
                              </m:sSubPr>
                              <m:e>
                                <m:r>
                                  <m:rPr>
                                    <m:sty m:val="p"/>
                                  </m:rPr>
                                  <a:rPr lang="en-US" altLang="ko-KR" sz="2657" i="1">
                                    <a:latin typeface="Cambria Math" panose="02040503050406030204" pitchFamily="18" charset="0"/>
                                    <a:ea typeface="Cambria Math" panose="02040503050406030204" pitchFamily="18" charset="0"/>
                                  </a:rPr>
                                  <m:t>a</m:t>
                                </m:r>
                              </m:e>
                              <m:sub>
                                <m:r>
                                  <a:rPr lang="en-US" altLang="ko-KR" sz="2657" i="1">
                                    <a:latin typeface="Cambria Math" panose="02040503050406030204" pitchFamily="18" charset="0"/>
                                    <a:ea typeface="Cambria Math" panose="02040503050406030204" pitchFamily="18" charset="0"/>
                                  </a:rPr>
                                  <m:t>2</m:t>
                                </m:r>
                              </m:sub>
                            </m:sSub>
                          </m:den>
                        </m:f>
                      </m:e>
                    </m:d>
                    <m:f>
                      <m:fPr>
                        <m:ctrlPr>
                          <a:rPr lang="en-US" altLang="ko-KR" sz="2657" i="1">
                            <a:latin typeface="Cambria Math" panose="02040503050406030204" pitchFamily="18" charset="0"/>
                          </a:rPr>
                        </m:ctrlPr>
                      </m:fPr>
                      <m:num>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a</m:t>
                            </m:r>
                          </m:e>
                          <m:sub>
                            <m:r>
                              <a:rPr lang="en-US" altLang="ko-KR" sz="2657" i="1">
                                <a:latin typeface="Cambria Math" panose="02040503050406030204" pitchFamily="18" charset="0"/>
                              </a:rPr>
                              <m:t>2</m:t>
                            </m:r>
                          </m:sub>
                        </m:sSub>
                      </m:num>
                      <m:den>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z</m:t>
                            </m:r>
                          </m:e>
                          <m:sub>
                            <m:r>
                              <a:rPr lang="en-US" altLang="ko-KR" sz="2657" i="1">
                                <a:latin typeface="Cambria Math" panose="02040503050406030204" pitchFamily="18" charset="0"/>
                              </a:rPr>
                              <m:t>1</m:t>
                            </m:r>
                          </m:sub>
                        </m:sSub>
                      </m:den>
                    </m:f>
                    <m:r>
                      <a:rPr lang="en-US" altLang="ko-KR" sz="2657" i="1">
                        <a:latin typeface="Cambria Math" panose="02040503050406030204" pitchFamily="18" charset="0"/>
                        <a:ea typeface="Cambria Math" panose="02040503050406030204" pitchFamily="18" charset="0"/>
                      </a:rPr>
                      <m:t>+</m:t>
                    </m:r>
                    <m:d>
                      <m:dPr>
                        <m:ctrlPr>
                          <a:rPr lang="en-US" altLang="ko-KR" sz="2657" i="1">
                            <a:latin typeface="Cambria Math" panose="02040503050406030204" pitchFamily="18" charset="0"/>
                          </a:rPr>
                        </m:ctrlPr>
                      </m:dPr>
                      <m:e>
                        <m:r>
                          <a:rPr lang="en-US" altLang="ko-KR" sz="2657" i="1">
                            <a:latin typeface="Cambria Math" panose="02040503050406030204" pitchFamily="18" charset="0"/>
                            <a:ea typeface="Cambria Math" panose="02040503050406030204" pitchFamily="18" charset="0"/>
                          </a:rPr>
                          <m:t>−</m:t>
                        </m:r>
                        <m:f>
                          <m:fPr>
                            <m:ctrlPr>
                              <a:rPr lang="en-US" altLang="ko-KR" sz="2657" i="1">
                                <a:latin typeface="Cambria Math" panose="02040503050406030204" pitchFamily="18" charset="0"/>
                                <a:ea typeface="Cambria Math" panose="02040503050406030204" pitchFamily="18" charset="0"/>
                              </a:rPr>
                            </m:ctrlPr>
                          </m:fPr>
                          <m:num>
                            <m:sSub>
                              <m:sSubPr>
                                <m:ctrlPr>
                                  <a:rPr lang="en-US" altLang="ko-KR" sz="2657" i="1">
                                    <a:latin typeface="Cambria Math" panose="02040503050406030204" pitchFamily="18" charset="0"/>
                                    <a:ea typeface="Cambria Math" panose="02040503050406030204" pitchFamily="18" charset="0"/>
                                  </a:rPr>
                                </m:ctrlPr>
                              </m:sSubPr>
                              <m:e>
                                <m:r>
                                  <m:rPr>
                                    <m:sty m:val="p"/>
                                  </m:rPr>
                                  <a:rPr lang="en-US" altLang="ko-KR" sz="2657" i="1">
                                    <a:latin typeface="Cambria Math" panose="02040503050406030204" pitchFamily="18" charset="0"/>
                                    <a:ea typeface="Cambria Math" panose="02040503050406030204" pitchFamily="18" charset="0"/>
                                  </a:rPr>
                                  <m:t>y</m:t>
                                </m:r>
                              </m:e>
                              <m:sub>
                                <m:r>
                                  <a:rPr lang="en-US" altLang="ko-KR" sz="2657" i="1">
                                    <a:latin typeface="Cambria Math" panose="02040503050406030204" pitchFamily="18" charset="0"/>
                                    <a:ea typeface="Cambria Math" panose="02040503050406030204" pitchFamily="18" charset="0"/>
                                  </a:rPr>
                                  <m:t>3</m:t>
                                </m:r>
                              </m:sub>
                            </m:sSub>
                          </m:num>
                          <m:den>
                            <m:sSub>
                              <m:sSubPr>
                                <m:ctrlPr>
                                  <a:rPr lang="en-US" altLang="ko-KR" sz="2657" i="1">
                                    <a:latin typeface="Cambria Math" panose="02040503050406030204" pitchFamily="18" charset="0"/>
                                    <a:ea typeface="Cambria Math" panose="02040503050406030204" pitchFamily="18" charset="0"/>
                                  </a:rPr>
                                </m:ctrlPr>
                              </m:sSubPr>
                              <m:e>
                                <m:r>
                                  <m:rPr>
                                    <m:sty m:val="p"/>
                                  </m:rPr>
                                  <a:rPr lang="en-US" altLang="ko-KR" sz="2657" i="1">
                                    <a:latin typeface="Cambria Math" panose="02040503050406030204" pitchFamily="18" charset="0"/>
                                    <a:ea typeface="Cambria Math" panose="02040503050406030204" pitchFamily="18" charset="0"/>
                                  </a:rPr>
                                  <m:t>a</m:t>
                                </m:r>
                              </m:e>
                              <m:sub>
                                <m:r>
                                  <a:rPr lang="en-US" altLang="ko-KR" sz="2657" i="1">
                                    <a:latin typeface="Cambria Math" panose="02040503050406030204" pitchFamily="18" charset="0"/>
                                    <a:ea typeface="Cambria Math" panose="02040503050406030204" pitchFamily="18" charset="0"/>
                                  </a:rPr>
                                  <m:t>3</m:t>
                                </m:r>
                              </m:sub>
                            </m:sSub>
                          </m:den>
                        </m:f>
                      </m:e>
                    </m:d>
                    <m:f>
                      <m:fPr>
                        <m:ctrlPr>
                          <a:rPr lang="en-US" altLang="ko-KR" sz="2657" i="1">
                            <a:latin typeface="Cambria Math" panose="02040503050406030204" pitchFamily="18" charset="0"/>
                          </a:rPr>
                        </m:ctrlPr>
                      </m:fPr>
                      <m:num>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a</m:t>
                            </m:r>
                          </m:e>
                          <m:sub>
                            <m:r>
                              <a:rPr lang="en-US" altLang="ko-KR" sz="2657" i="1">
                                <a:latin typeface="Cambria Math" panose="02040503050406030204" pitchFamily="18" charset="0"/>
                              </a:rPr>
                              <m:t>3</m:t>
                            </m:r>
                          </m:sub>
                        </m:sSub>
                      </m:num>
                      <m:den>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z</m:t>
                            </m:r>
                          </m:e>
                          <m:sub>
                            <m:r>
                              <a:rPr lang="en-US" altLang="ko-KR" sz="2657" i="1">
                                <a:latin typeface="Cambria Math" panose="02040503050406030204" pitchFamily="18" charset="0"/>
                              </a:rPr>
                              <m:t>1</m:t>
                            </m:r>
                          </m:sub>
                        </m:sSub>
                      </m:den>
                    </m:f>
                  </m:oMath>
                </a14:m>
                <a:endParaRPr lang="ko-KR" altLang="en-US" sz="2657">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67730F69-8183-4ED9-9427-62F53FB87397}"/>
                  </a:ext>
                </a:extLst>
              </p:cNvPr>
              <p:cNvSpPr txBox="1">
                <a:spLocks noRot="1" noChangeAspect="1" noMove="1" noResize="1" noEditPoints="1" noAdjustHandles="1" noChangeArrowheads="1" noChangeShapeType="1" noTextEdit="1"/>
              </p:cNvSpPr>
              <p:nvPr/>
            </p:nvSpPr>
            <p:spPr>
              <a:xfrm>
                <a:off x="1155760" y="3909431"/>
                <a:ext cx="5909951" cy="723018"/>
              </a:xfrm>
              <a:prstGeom prst="rect">
                <a:avLst/>
              </a:prstGeom>
              <a:blipFill>
                <a:blip r:embed="rId7"/>
                <a:stretch>
                  <a:fillRect l="-103"/>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5CCC95ED-4041-455F-9D30-79B613285779}"/>
              </a:ext>
            </a:extLst>
          </p:cNvPr>
          <p:cNvSpPr>
            <a:spLocks noGrp="1"/>
          </p:cNvSpPr>
          <p:nvPr>
            <p:ph type="body" sz="quarter" idx="19"/>
          </p:nvPr>
        </p:nvSpPr>
        <p:spPr/>
        <p:txBody>
          <a:bodyPr/>
          <a:lstStyle/>
          <a:p>
            <a:r>
              <a:rPr lang="ko-KR" altLang="en-US"/>
              <a:t>다중 분류 신경망</a:t>
            </a:r>
          </a:p>
        </p:txBody>
      </p:sp>
      <p:sp>
        <p:nvSpPr>
          <p:cNvPr id="4" name="텍스트 개체 틀 6">
            <a:extLst>
              <a:ext uri="{FF2B5EF4-FFF2-40B4-BE49-F238E27FC236}">
                <a16:creationId xmlns:a16="http://schemas.microsoft.com/office/drawing/2014/main" id="{A154C176-758E-48A0-82AF-88A423D12B6C}"/>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2199551544"/>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7730F69-8183-4ED9-9427-62F53FB87397}"/>
                  </a:ext>
                </a:extLst>
              </p:cNvPr>
              <p:cNvSpPr txBox="1"/>
              <p:nvPr/>
            </p:nvSpPr>
            <p:spPr>
              <a:xfrm>
                <a:off x="846635" y="1849682"/>
                <a:ext cx="5909951" cy="723018"/>
              </a:xfrm>
              <a:prstGeom prst="rect">
                <a:avLst/>
              </a:prstGeom>
              <a:noFill/>
            </p:spPr>
            <p:txBody>
              <a:bodyPr wrap="none" lIns="0" tIns="0" rIns="0" bIns="0" rtlCol="0">
                <a:spAutoFit/>
              </a:bodyPr>
              <a:lstStyle/>
              <a:p>
                <a14:m>
                  <m:oMath xmlns:m="http://schemas.openxmlformats.org/officeDocument/2006/math">
                    <m:f>
                      <m:fPr>
                        <m:ctrlPr>
                          <a:rPr lang="en-US" altLang="ko-KR" sz="2657" i="1">
                            <a:latin typeface="Cambria Math" panose="02040503050406030204" pitchFamily="18" charset="0"/>
                          </a:rPr>
                        </m:ctrlPr>
                      </m:fPr>
                      <m:num>
                        <m:r>
                          <a:rPr lang="en-US" altLang="ko-KR" sz="2657" i="1">
                            <a:latin typeface="Cambria Math" panose="02040503050406030204" pitchFamily="18" charset="0"/>
                          </a:rPr>
                          <m:t>𝜕</m:t>
                        </m:r>
                        <m:r>
                          <m:rPr>
                            <m:sty m:val="p"/>
                          </m:rPr>
                          <a:rPr lang="en-US" altLang="ko-KR" sz="2657" i="1">
                            <a:latin typeface="Cambria Math" panose="02040503050406030204" pitchFamily="18" charset="0"/>
                          </a:rPr>
                          <m:t>L</m:t>
                        </m:r>
                      </m:num>
                      <m:den>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z</m:t>
                            </m:r>
                          </m:e>
                          <m:sub>
                            <m:r>
                              <a:rPr lang="en-US" altLang="ko-KR" sz="2657" i="1">
                                <a:latin typeface="Cambria Math" panose="02040503050406030204" pitchFamily="18" charset="0"/>
                              </a:rPr>
                              <m:t>1</m:t>
                            </m:r>
                          </m:sub>
                        </m:sSub>
                      </m:den>
                    </m:f>
                    <m:r>
                      <a:rPr lang="en-US" altLang="ko-KR" sz="2657" i="1">
                        <a:latin typeface="Cambria Math" panose="02040503050406030204" pitchFamily="18" charset="0"/>
                      </a:rPr>
                      <m:t>=</m:t>
                    </m:r>
                  </m:oMath>
                </a14:m>
                <a:r>
                  <a:rPr lang="en-US" altLang="ko-KR" sz="2657"/>
                  <a:t> </a:t>
                </a:r>
                <a14:m>
                  <m:oMath xmlns:m="http://schemas.openxmlformats.org/officeDocument/2006/math">
                    <m:d>
                      <m:dPr>
                        <m:ctrlPr>
                          <a:rPr lang="en-US" altLang="ko-KR" sz="2657" i="1">
                            <a:latin typeface="Cambria Math" panose="02040503050406030204" pitchFamily="18" charset="0"/>
                          </a:rPr>
                        </m:ctrlPr>
                      </m:dPr>
                      <m:e>
                        <m:r>
                          <a:rPr lang="en-US" altLang="ko-KR" sz="2657" i="1">
                            <a:latin typeface="Cambria Math" panose="02040503050406030204" pitchFamily="18" charset="0"/>
                            <a:ea typeface="Cambria Math" panose="02040503050406030204" pitchFamily="18" charset="0"/>
                          </a:rPr>
                          <m:t>−</m:t>
                        </m:r>
                        <m:f>
                          <m:fPr>
                            <m:ctrlPr>
                              <a:rPr lang="en-US" altLang="ko-KR" sz="2657" i="1">
                                <a:latin typeface="Cambria Math" panose="02040503050406030204" pitchFamily="18" charset="0"/>
                                <a:ea typeface="Cambria Math" panose="02040503050406030204" pitchFamily="18" charset="0"/>
                              </a:rPr>
                            </m:ctrlPr>
                          </m:fPr>
                          <m:num>
                            <m:sSub>
                              <m:sSubPr>
                                <m:ctrlPr>
                                  <a:rPr lang="en-US" altLang="ko-KR" sz="2657" i="1">
                                    <a:latin typeface="Cambria Math" panose="02040503050406030204" pitchFamily="18" charset="0"/>
                                    <a:ea typeface="Cambria Math" panose="02040503050406030204" pitchFamily="18" charset="0"/>
                                  </a:rPr>
                                </m:ctrlPr>
                              </m:sSubPr>
                              <m:e>
                                <m:r>
                                  <m:rPr>
                                    <m:sty m:val="p"/>
                                  </m:rPr>
                                  <a:rPr lang="en-US" altLang="ko-KR" sz="2657" i="1">
                                    <a:latin typeface="Cambria Math" panose="02040503050406030204" pitchFamily="18" charset="0"/>
                                    <a:ea typeface="Cambria Math" panose="02040503050406030204" pitchFamily="18" charset="0"/>
                                  </a:rPr>
                                  <m:t>y</m:t>
                                </m:r>
                              </m:e>
                              <m:sub>
                                <m:r>
                                  <a:rPr lang="en-US" altLang="ko-KR" sz="2657" i="1">
                                    <a:latin typeface="Cambria Math" panose="02040503050406030204" pitchFamily="18" charset="0"/>
                                    <a:ea typeface="Cambria Math" panose="02040503050406030204" pitchFamily="18" charset="0"/>
                                  </a:rPr>
                                  <m:t>1</m:t>
                                </m:r>
                              </m:sub>
                            </m:sSub>
                          </m:num>
                          <m:den>
                            <m:sSub>
                              <m:sSubPr>
                                <m:ctrlPr>
                                  <a:rPr lang="en-US" altLang="ko-KR" sz="2657" i="1">
                                    <a:latin typeface="Cambria Math" panose="02040503050406030204" pitchFamily="18" charset="0"/>
                                    <a:ea typeface="Cambria Math" panose="02040503050406030204" pitchFamily="18" charset="0"/>
                                  </a:rPr>
                                </m:ctrlPr>
                              </m:sSubPr>
                              <m:e>
                                <m:r>
                                  <m:rPr>
                                    <m:sty m:val="p"/>
                                  </m:rPr>
                                  <a:rPr lang="en-US" altLang="ko-KR" sz="2657" i="1">
                                    <a:latin typeface="Cambria Math" panose="02040503050406030204" pitchFamily="18" charset="0"/>
                                    <a:ea typeface="Cambria Math" panose="02040503050406030204" pitchFamily="18" charset="0"/>
                                  </a:rPr>
                                  <m:t>a</m:t>
                                </m:r>
                              </m:e>
                              <m:sub>
                                <m:r>
                                  <a:rPr lang="en-US" altLang="ko-KR" sz="2657" i="1">
                                    <a:latin typeface="Cambria Math" panose="02040503050406030204" pitchFamily="18" charset="0"/>
                                    <a:ea typeface="Cambria Math" panose="02040503050406030204" pitchFamily="18" charset="0"/>
                                  </a:rPr>
                                  <m:t>1</m:t>
                                </m:r>
                              </m:sub>
                            </m:sSub>
                          </m:den>
                        </m:f>
                      </m:e>
                    </m:d>
                  </m:oMath>
                </a14:m>
                <a:r>
                  <a:rPr lang="en-US" altLang="ko-KR" sz="2657"/>
                  <a:t> </a:t>
                </a:r>
                <a14:m>
                  <m:oMath xmlns:m="http://schemas.openxmlformats.org/officeDocument/2006/math">
                    <m:f>
                      <m:fPr>
                        <m:ctrlPr>
                          <a:rPr lang="en-US" altLang="ko-KR" sz="2657" i="1">
                            <a:latin typeface="Cambria Math" panose="02040503050406030204" pitchFamily="18" charset="0"/>
                          </a:rPr>
                        </m:ctrlPr>
                      </m:fPr>
                      <m:num>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a</m:t>
                            </m:r>
                          </m:e>
                          <m:sub>
                            <m:r>
                              <a:rPr lang="en-US" altLang="ko-KR" sz="2657" i="1">
                                <a:latin typeface="Cambria Math" panose="02040503050406030204" pitchFamily="18" charset="0"/>
                              </a:rPr>
                              <m:t>1</m:t>
                            </m:r>
                          </m:sub>
                        </m:sSub>
                      </m:num>
                      <m:den>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z</m:t>
                            </m:r>
                          </m:e>
                          <m:sub>
                            <m:r>
                              <a:rPr lang="en-US" altLang="ko-KR" sz="2657" i="1">
                                <a:latin typeface="Cambria Math" panose="02040503050406030204" pitchFamily="18" charset="0"/>
                              </a:rPr>
                              <m:t>1</m:t>
                            </m:r>
                          </m:sub>
                        </m:sSub>
                      </m:den>
                    </m:f>
                    <m:r>
                      <a:rPr lang="en-US" altLang="ko-KR" sz="2657" i="1">
                        <a:latin typeface="Cambria Math" panose="02040503050406030204" pitchFamily="18" charset="0"/>
                        <a:ea typeface="Cambria Math" panose="02040503050406030204" pitchFamily="18" charset="0"/>
                      </a:rPr>
                      <m:t>+</m:t>
                    </m:r>
                    <m:d>
                      <m:dPr>
                        <m:ctrlPr>
                          <a:rPr lang="en-US" altLang="ko-KR" sz="2657" i="1">
                            <a:latin typeface="Cambria Math" panose="02040503050406030204" pitchFamily="18" charset="0"/>
                          </a:rPr>
                        </m:ctrlPr>
                      </m:dPr>
                      <m:e>
                        <m:r>
                          <a:rPr lang="en-US" altLang="ko-KR" sz="2657" i="1">
                            <a:latin typeface="Cambria Math" panose="02040503050406030204" pitchFamily="18" charset="0"/>
                            <a:ea typeface="Cambria Math" panose="02040503050406030204" pitchFamily="18" charset="0"/>
                          </a:rPr>
                          <m:t>−</m:t>
                        </m:r>
                        <m:f>
                          <m:fPr>
                            <m:ctrlPr>
                              <a:rPr lang="en-US" altLang="ko-KR" sz="2657" i="1">
                                <a:latin typeface="Cambria Math" panose="02040503050406030204" pitchFamily="18" charset="0"/>
                                <a:ea typeface="Cambria Math" panose="02040503050406030204" pitchFamily="18" charset="0"/>
                              </a:rPr>
                            </m:ctrlPr>
                          </m:fPr>
                          <m:num>
                            <m:sSub>
                              <m:sSubPr>
                                <m:ctrlPr>
                                  <a:rPr lang="en-US" altLang="ko-KR" sz="2657" i="1">
                                    <a:latin typeface="Cambria Math" panose="02040503050406030204" pitchFamily="18" charset="0"/>
                                    <a:ea typeface="Cambria Math" panose="02040503050406030204" pitchFamily="18" charset="0"/>
                                  </a:rPr>
                                </m:ctrlPr>
                              </m:sSubPr>
                              <m:e>
                                <m:r>
                                  <m:rPr>
                                    <m:sty m:val="p"/>
                                  </m:rPr>
                                  <a:rPr lang="en-US" altLang="ko-KR" sz="2657" i="1">
                                    <a:latin typeface="Cambria Math" panose="02040503050406030204" pitchFamily="18" charset="0"/>
                                    <a:ea typeface="Cambria Math" panose="02040503050406030204" pitchFamily="18" charset="0"/>
                                  </a:rPr>
                                  <m:t>y</m:t>
                                </m:r>
                              </m:e>
                              <m:sub>
                                <m:r>
                                  <a:rPr lang="en-US" altLang="ko-KR" sz="2657" i="1">
                                    <a:latin typeface="Cambria Math" panose="02040503050406030204" pitchFamily="18" charset="0"/>
                                    <a:ea typeface="Cambria Math" panose="02040503050406030204" pitchFamily="18" charset="0"/>
                                  </a:rPr>
                                  <m:t>2</m:t>
                                </m:r>
                              </m:sub>
                            </m:sSub>
                          </m:num>
                          <m:den>
                            <m:sSub>
                              <m:sSubPr>
                                <m:ctrlPr>
                                  <a:rPr lang="en-US" altLang="ko-KR" sz="2657" i="1">
                                    <a:latin typeface="Cambria Math" panose="02040503050406030204" pitchFamily="18" charset="0"/>
                                    <a:ea typeface="Cambria Math" panose="02040503050406030204" pitchFamily="18" charset="0"/>
                                  </a:rPr>
                                </m:ctrlPr>
                              </m:sSubPr>
                              <m:e>
                                <m:r>
                                  <m:rPr>
                                    <m:sty m:val="p"/>
                                  </m:rPr>
                                  <a:rPr lang="en-US" altLang="ko-KR" sz="2657" i="1">
                                    <a:latin typeface="Cambria Math" panose="02040503050406030204" pitchFamily="18" charset="0"/>
                                    <a:ea typeface="Cambria Math" panose="02040503050406030204" pitchFamily="18" charset="0"/>
                                  </a:rPr>
                                  <m:t>a</m:t>
                                </m:r>
                              </m:e>
                              <m:sub>
                                <m:r>
                                  <a:rPr lang="en-US" altLang="ko-KR" sz="2657" i="1">
                                    <a:latin typeface="Cambria Math" panose="02040503050406030204" pitchFamily="18" charset="0"/>
                                    <a:ea typeface="Cambria Math" panose="02040503050406030204" pitchFamily="18" charset="0"/>
                                  </a:rPr>
                                  <m:t>2</m:t>
                                </m:r>
                              </m:sub>
                            </m:sSub>
                          </m:den>
                        </m:f>
                      </m:e>
                    </m:d>
                    <m:f>
                      <m:fPr>
                        <m:ctrlPr>
                          <a:rPr lang="en-US" altLang="ko-KR" sz="2657" i="1">
                            <a:latin typeface="Cambria Math" panose="02040503050406030204" pitchFamily="18" charset="0"/>
                          </a:rPr>
                        </m:ctrlPr>
                      </m:fPr>
                      <m:num>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a</m:t>
                            </m:r>
                          </m:e>
                          <m:sub>
                            <m:r>
                              <a:rPr lang="en-US" altLang="ko-KR" sz="2657" i="1">
                                <a:latin typeface="Cambria Math" panose="02040503050406030204" pitchFamily="18" charset="0"/>
                              </a:rPr>
                              <m:t>2</m:t>
                            </m:r>
                          </m:sub>
                        </m:sSub>
                      </m:num>
                      <m:den>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z</m:t>
                            </m:r>
                          </m:e>
                          <m:sub>
                            <m:r>
                              <a:rPr lang="en-US" altLang="ko-KR" sz="2657" i="1">
                                <a:latin typeface="Cambria Math" panose="02040503050406030204" pitchFamily="18" charset="0"/>
                              </a:rPr>
                              <m:t>1</m:t>
                            </m:r>
                          </m:sub>
                        </m:sSub>
                      </m:den>
                    </m:f>
                    <m:r>
                      <a:rPr lang="en-US" altLang="ko-KR" sz="2657" i="1">
                        <a:latin typeface="Cambria Math" panose="02040503050406030204" pitchFamily="18" charset="0"/>
                        <a:ea typeface="Cambria Math" panose="02040503050406030204" pitchFamily="18" charset="0"/>
                      </a:rPr>
                      <m:t>+</m:t>
                    </m:r>
                    <m:d>
                      <m:dPr>
                        <m:ctrlPr>
                          <a:rPr lang="en-US" altLang="ko-KR" sz="2657" i="1">
                            <a:latin typeface="Cambria Math" panose="02040503050406030204" pitchFamily="18" charset="0"/>
                          </a:rPr>
                        </m:ctrlPr>
                      </m:dPr>
                      <m:e>
                        <m:r>
                          <a:rPr lang="en-US" altLang="ko-KR" sz="2657" i="1">
                            <a:latin typeface="Cambria Math" panose="02040503050406030204" pitchFamily="18" charset="0"/>
                            <a:ea typeface="Cambria Math" panose="02040503050406030204" pitchFamily="18" charset="0"/>
                          </a:rPr>
                          <m:t>−</m:t>
                        </m:r>
                        <m:f>
                          <m:fPr>
                            <m:ctrlPr>
                              <a:rPr lang="en-US" altLang="ko-KR" sz="2657" i="1">
                                <a:latin typeface="Cambria Math" panose="02040503050406030204" pitchFamily="18" charset="0"/>
                                <a:ea typeface="Cambria Math" panose="02040503050406030204" pitchFamily="18" charset="0"/>
                              </a:rPr>
                            </m:ctrlPr>
                          </m:fPr>
                          <m:num>
                            <m:sSub>
                              <m:sSubPr>
                                <m:ctrlPr>
                                  <a:rPr lang="en-US" altLang="ko-KR" sz="2657" i="1">
                                    <a:latin typeface="Cambria Math" panose="02040503050406030204" pitchFamily="18" charset="0"/>
                                    <a:ea typeface="Cambria Math" panose="02040503050406030204" pitchFamily="18" charset="0"/>
                                  </a:rPr>
                                </m:ctrlPr>
                              </m:sSubPr>
                              <m:e>
                                <m:r>
                                  <m:rPr>
                                    <m:sty m:val="p"/>
                                  </m:rPr>
                                  <a:rPr lang="en-US" altLang="ko-KR" sz="2657" i="1">
                                    <a:latin typeface="Cambria Math" panose="02040503050406030204" pitchFamily="18" charset="0"/>
                                    <a:ea typeface="Cambria Math" panose="02040503050406030204" pitchFamily="18" charset="0"/>
                                  </a:rPr>
                                  <m:t>y</m:t>
                                </m:r>
                              </m:e>
                              <m:sub>
                                <m:r>
                                  <a:rPr lang="en-US" altLang="ko-KR" sz="2657" i="1">
                                    <a:latin typeface="Cambria Math" panose="02040503050406030204" pitchFamily="18" charset="0"/>
                                    <a:ea typeface="Cambria Math" panose="02040503050406030204" pitchFamily="18" charset="0"/>
                                  </a:rPr>
                                  <m:t>3</m:t>
                                </m:r>
                              </m:sub>
                            </m:sSub>
                          </m:num>
                          <m:den>
                            <m:sSub>
                              <m:sSubPr>
                                <m:ctrlPr>
                                  <a:rPr lang="en-US" altLang="ko-KR" sz="2657" i="1">
                                    <a:latin typeface="Cambria Math" panose="02040503050406030204" pitchFamily="18" charset="0"/>
                                    <a:ea typeface="Cambria Math" panose="02040503050406030204" pitchFamily="18" charset="0"/>
                                  </a:rPr>
                                </m:ctrlPr>
                              </m:sSubPr>
                              <m:e>
                                <m:r>
                                  <m:rPr>
                                    <m:sty m:val="p"/>
                                  </m:rPr>
                                  <a:rPr lang="en-US" altLang="ko-KR" sz="2657" i="1">
                                    <a:latin typeface="Cambria Math" panose="02040503050406030204" pitchFamily="18" charset="0"/>
                                    <a:ea typeface="Cambria Math" panose="02040503050406030204" pitchFamily="18" charset="0"/>
                                  </a:rPr>
                                  <m:t>a</m:t>
                                </m:r>
                              </m:e>
                              <m:sub>
                                <m:r>
                                  <a:rPr lang="en-US" altLang="ko-KR" sz="2657" i="1">
                                    <a:latin typeface="Cambria Math" panose="02040503050406030204" pitchFamily="18" charset="0"/>
                                    <a:ea typeface="Cambria Math" panose="02040503050406030204" pitchFamily="18" charset="0"/>
                                  </a:rPr>
                                  <m:t>3</m:t>
                                </m:r>
                              </m:sub>
                            </m:sSub>
                          </m:den>
                        </m:f>
                      </m:e>
                    </m:d>
                    <m:f>
                      <m:fPr>
                        <m:ctrlPr>
                          <a:rPr lang="en-US" altLang="ko-KR" sz="2657" i="1">
                            <a:latin typeface="Cambria Math" panose="02040503050406030204" pitchFamily="18" charset="0"/>
                          </a:rPr>
                        </m:ctrlPr>
                      </m:fPr>
                      <m:num>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a</m:t>
                            </m:r>
                          </m:e>
                          <m:sub>
                            <m:r>
                              <a:rPr lang="en-US" altLang="ko-KR" sz="2657" i="1">
                                <a:latin typeface="Cambria Math" panose="02040503050406030204" pitchFamily="18" charset="0"/>
                              </a:rPr>
                              <m:t>3</m:t>
                            </m:r>
                          </m:sub>
                        </m:sSub>
                      </m:num>
                      <m:den>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z</m:t>
                            </m:r>
                          </m:e>
                          <m:sub>
                            <m:r>
                              <a:rPr lang="en-US" altLang="ko-KR" sz="2657" i="1">
                                <a:latin typeface="Cambria Math" panose="02040503050406030204" pitchFamily="18" charset="0"/>
                              </a:rPr>
                              <m:t>1</m:t>
                            </m:r>
                          </m:sub>
                        </m:sSub>
                      </m:den>
                    </m:f>
                  </m:oMath>
                </a14:m>
                <a:endParaRPr lang="ko-KR" altLang="en-US" sz="2657">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67730F69-8183-4ED9-9427-62F53FB87397}"/>
                  </a:ext>
                </a:extLst>
              </p:cNvPr>
              <p:cNvSpPr txBox="1">
                <a:spLocks noRot="1" noChangeAspect="1" noMove="1" noResize="1" noEditPoints="1" noAdjustHandles="1" noChangeArrowheads="1" noChangeShapeType="1" noTextEdit="1"/>
              </p:cNvSpPr>
              <p:nvPr/>
            </p:nvSpPr>
            <p:spPr>
              <a:xfrm>
                <a:off x="846635" y="1849682"/>
                <a:ext cx="5909951" cy="723018"/>
              </a:xfrm>
              <a:prstGeom prst="rect">
                <a:avLst/>
              </a:prstGeom>
              <a:blipFill>
                <a:blip r:embed="rId3"/>
                <a:stretch>
                  <a:fillRect l="-10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E3BBAB88-75F0-4419-8574-C82323421D84}"/>
                  </a:ext>
                </a:extLst>
              </p:cNvPr>
              <p:cNvSpPr txBox="1"/>
              <p:nvPr/>
            </p:nvSpPr>
            <p:spPr>
              <a:xfrm>
                <a:off x="756598" y="2862212"/>
                <a:ext cx="2228431" cy="72321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277" i="1">
                              <a:latin typeface="Cambria Math" panose="02040503050406030204" pitchFamily="18" charset="0"/>
                            </a:rPr>
                          </m:ctrlPr>
                        </m:fPr>
                        <m:num>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a</m:t>
                              </m:r>
                            </m:e>
                            <m:sub>
                              <m:r>
                                <a:rPr lang="en-US" altLang="ko-KR" sz="2277" i="1">
                                  <a:latin typeface="Cambria Math" panose="02040503050406030204" pitchFamily="18" charset="0"/>
                                </a:rPr>
                                <m:t>1</m:t>
                              </m:r>
                            </m:sub>
                          </m:sSub>
                        </m:num>
                        <m:den>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z</m:t>
                              </m:r>
                            </m:e>
                            <m:sub>
                              <m:r>
                                <a:rPr lang="en-US" altLang="ko-KR" sz="2277" i="1">
                                  <a:latin typeface="Cambria Math" panose="02040503050406030204" pitchFamily="18" charset="0"/>
                                </a:rPr>
                                <m:t>1</m:t>
                              </m:r>
                            </m:sub>
                          </m:sSub>
                        </m:den>
                      </m:f>
                      <m:r>
                        <a:rPr lang="en-US" altLang="ko-KR" sz="2277" i="1">
                          <a:latin typeface="Cambria Math" panose="02040503050406030204" pitchFamily="18" charset="0"/>
                        </a:rPr>
                        <m:t>=</m:t>
                      </m:r>
                      <m:sSub>
                        <m:sSubPr>
                          <m:ctrlPr>
                            <a:rPr lang="en-US" altLang="ko-KR" sz="2277" i="1">
                              <a:latin typeface="Cambria Math" panose="02040503050406030204" pitchFamily="18" charset="0"/>
                              <a:ea typeface="Cambria Math" panose="02040503050406030204" pitchFamily="18" charset="0"/>
                            </a:rPr>
                          </m:ctrlPr>
                        </m:sSubPr>
                        <m:e>
                          <m:r>
                            <m:rPr>
                              <m:sty m:val="p"/>
                            </m:rPr>
                            <a:rPr lang="en-US" altLang="ko-KR" sz="2277" i="1">
                              <a:latin typeface="Cambria Math" panose="02040503050406030204" pitchFamily="18" charset="0"/>
                              <a:ea typeface="Cambria Math" panose="02040503050406030204" pitchFamily="18" charset="0"/>
                            </a:rPr>
                            <m:t>a</m:t>
                          </m:r>
                        </m:e>
                        <m:sub>
                          <m:r>
                            <a:rPr lang="en-US" altLang="ko-KR" sz="2277" i="1">
                              <a:latin typeface="Cambria Math" panose="02040503050406030204" pitchFamily="18" charset="0"/>
                              <a:ea typeface="Cambria Math" panose="02040503050406030204" pitchFamily="18" charset="0"/>
                            </a:rPr>
                            <m:t>1</m:t>
                          </m:r>
                        </m:sub>
                      </m:sSub>
                      <m:d>
                        <m:dPr>
                          <m:ctrlPr>
                            <a:rPr lang="en-US" altLang="ko-KR" sz="2277" i="1">
                              <a:latin typeface="Cambria Math" panose="02040503050406030204" pitchFamily="18" charset="0"/>
                              <a:ea typeface="Cambria Math" panose="02040503050406030204" pitchFamily="18" charset="0"/>
                            </a:rPr>
                          </m:ctrlPr>
                        </m:dPr>
                        <m:e>
                          <m:r>
                            <a:rPr lang="en-US" altLang="ko-KR" sz="2277" i="1">
                              <a:latin typeface="Cambria Math" panose="02040503050406030204" pitchFamily="18" charset="0"/>
                              <a:ea typeface="Cambria Math" panose="02040503050406030204" pitchFamily="18" charset="0"/>
                            </a:rPr>
                            <m:t>1</m:t>
                          </m:r>
                          <m:sSub>
                            <m:sSubPr>
                              <m:ctrlPr>
                                <a:rPr lang="en-US" altLang="ko-KR" sz="2277" i="1">
                                  <a:latin typeface="Cambria Math" panose="02040503050406030204" pitchFamily="18" charset="0"/>
                                  <a:ea typeface="Cambria Math" panose="02040503050406030204" pitchFamily="18" charset="0"/>
                                </a:rPr>
                              </m:ctrlPr>
                            </m:sSubPr>
                            <m:e>
                              <m:r>
                                <a:rPr lang="en-US" altLang="ko-KR" sz="2277" i="1">
                                  <a:latin typeface="Cambria Math" panose="02040503050406030204" pitchFamily="18" charset="0"/>
                                  <a:ea typeface="Cambria Math" panose="02040503050406030204" pitchFamily="18" charset="0"/>
                                </a:rPr>
                                <m:t>−</m:t>
                              </m:r>
                              <m:r>
                                <m:rPr>
                                  <m:sty m:val="p"/>
                                </m:rPr>
                                <a:rPr lang="en-US" altLang="ko-KR" sz="2277" i="1">
                                  <a:latin typeface="Cambria Math" panose="02040503050406030204" pitchFamily="18" charset="0"/>
                                  <a:ea typeface="Cambria Math" panose="02040503050406030204" pitchFamily="18" charset="0"/>
                                </a:rPr>
                                <m:t>a</m:t>
                              </m:r>
                            </m:e>
                            <m:sub>
                              <m:r>
                                <a:rPr lang="en-US" altLang="ko-KR" sz="2277" i="1">
                                  <a:latin typeface="Cambria Math" panose="02040503050406030204" pitchFamily="18" charset="0"/>
                                  <a:ea typeface="Cambria Math" panose="02040503050406030204" pitchFamily="18" charset="0"/>
                                </a:rPr>
                                <m:t>1</m:t>
                              </m:r>
                            </m:sub>
                          </m:sSub>
                        </m:e>
                      </m:d>
                    </m:oMath>
                  </m:oMathPara>
                </a14:m>
                <a:endParaRPr lang="ko-KR" altLang="en-US" sz="2277">
                  <a:latin typeface="Consolas" panose="020B0609020204030204" pitchFamily="49" charset="0"/>
                </a:endParaRPr>
              </a:p>
            </p:txBody>
          </p:sp>
        </mc:Choice>
        <mc:Fallback xmlns="">
          <p:sp>
            <p:nvSpPr>
              <p:cNvPr id="12" name="TextBox 11">
                <a:extLst>
                  <a:ext uri="{FF2B5EF4-FFF2-40B4-BE49-F238E27FC236}">
                    <a16:creationId xmlns:a16="http://schemas.microsoft.com/office/drawing/2014/main" id="{E3BBAB88-75F0-4419-8574-C82323421D84}"/>
                  </a:ext>
                </a:extLst>
              </p:cNvPr>
              <p:cNvSpPr txBox="1">
                <a:spLocks noRot="1" noChangeAspect="1" noMove="1" noResize="1" noEditPoints="1" noAdjustHandles="1" noChangeArrowheads="1" noChangeShapeType="1" noTextEdit="1"/>
              </p:cNvSpPr>
              <p:nvPr/>
            </p:nvSpPr>
            <p:spPr>
              <a:xfrm>
                <a:off x="756598" y="2862212"/>
                <a:ext cx="2228431" cy="723211"/>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26AD9C3C-6710-478C-9ECB-09D3DFFDDF94}"/>
                  </a:ext>
                </a:extLst>
              </p:cNvPr>
              <p:cNvSpPr txBox="1"/>
              <p:nvPr/>
            </p:nvSpPr>
            <p:spPr>
              <a:xfrm>
                <a:off x="3581320" y="2862212"/>
                <a:ext cx="1772793" cy="72321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277" i="1">
                              <a:latin typeface="Cambria Math" panose="02040503050406030204" pitchFamily="18" charset="0"/>
                            </a:rPr>
                          </m:ctrlPr>
                        </m:fPr>
                        <m:num>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a</m:t>
                              </m:r>
                            </m:e>
                            <m:sub>
                              <m:r>
                                <a:rPr lang="en-US" altLang="ko-KR" sz="2277" i="1">
                                  <a:latin typeface="Cambria Math" panose="02040503050406030204" pitchFamily="18" charset="0"/>
                                </a:rPr>
                                <m:t>2</m:t>
                              </m:r>
                            </m:sub>
                          </m:sSub>
                        </m:num>
                        <m:den>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z</m:t>
                              </m:r>
                            </m:e>
                            <m:sub>
                              <m:r>
                                <a:rPr lang="en-US" altLang="ko-KR" sz="2277" i="1">
                                  <a:latin typeface="Cambria Math" panose="02040503050406030204" pitchFamily="18" charset="0"/>
                                </a:rPr>
                                <m:t>1</m:t>
                              </m:r>
                            </m:sub>
                          </m:sSub>
                        </m:den>
                      </m:f>
                      <m:r>
                        <a:rPr lang="en-US" altLang="ko-KR" sz="2277" i="1">
                          <a:latin typeface="Cambria Math" panose="02040503050406030204" pitchFamily="18" charset="0"/>
                        </a:rPr>
                        <m:t>=</m:t>
                      </m:r>
                      <m:sSub>
                        <m:sSubPr>
                          <m:ctrlPr>
                            <a:rPr lang="en-US" altLang="ko-KR" sz="2277" i="1">
                              <a:latin typeface="Cambria Math" panose="02040503050406030204" pitchFamily="18" charset="0"/>
                              <a:ea typeface="Cambria Math" panose="02040503050406030204" pitchFamily="18" charset="0"/>
                            </a:rPr>
                          </m:ctrlPr>
                        </m:sSubPr>
                        <m:e>
                          <m:r>
                            <a:rPr lang="en-US" altLang="ko-KR" sz="2277" i="1">
                              <a:latin typeface="Cambria Math" panose="02040503050406030204" pitchFamily="18" charset="0"/>
                              <a:ea typeface="Cambria Math" panose="02040503050406030204" pitchFamily="18" charset="0"/>
                            </a:rPr>
                            <m:t>−</m:t>
                          </m:r>
                          <m:r>
                            <m:rPr>
                              <m:sty m:val="p"/>
                            </m:rPr>
                            <a:rPr lang="en-US" altLang="ko-KR" sz="2277" i="1">
                              <a:latin typeface="Cambria Math" panose="02040503050406030204" pitchFamily="18" charset="0"/>
                              <a:ea typeface="Cambria Math" panose="02040503050406030204" pitchFamily="18" charset="0"/>
                            </a:rPr>
                            <m:t>a</m:t>
                          </m:r>
                        </m:e>
                        <m:sub>
                          <m:r>
                            <a:rPr lang="en-US" altLang="ko-KR" sz="2277" i="1">
                              <a:latin typeface="Cambria Math" panose="02040503050406030204" pitchFamily="18" charset="0"/>
                              <a:ea typeface="Cambria Math" panose="02040503050406030204" pitchFamily="18" charset="0"/>
                            </a:rPr>
                            <m:t>2</m:t>
                          </m:r>
                        </m:sub>
                      </m:sSub>
                      <m:sSub>
                        <m:sSubPr>
                          <m:ctrlPr>
                            <a:rPr lang="en-US" altLang="ko-KR" sz="2277" i="1">
                              <a:latin typeface="Cambria Math" panose="02040503050406030204" pitchFamily="18" charset="0"/>
                              <a:ea typeface="Cambria Math" panose="02040503050406030204" pitchFamily="18" charset="0"/>
                            </a:rPr>
                          </m:ctrlPr>
                        </m:sSubPr>
                        <m:e>
                          <m:r>
                            <m:rPr>
                              <m:sty m:val="p"/>
                            </m:rPr>
                            <a:rPr lang="en-US" altLang="ko-KR" sz="2277" i="1">
                              <a:latin typeface="Cambria Math" panose="02040503050406030204" pitchFamily="18" charset="0"/>
                              <a:ea typeface="Cambria Math" panose="02040503050406030204" pitchFamily="18" charset="0"/>
                            </a:rPr>
                            <m:t>a</m:t>
                          </m:r>
                        </m:e>
                        <m:sub>
                          <m:r>
                            <a:rPr lang="en-US" altLang="ko-KR" sz="2277" i="1">
                              <a:latin typeface="Cambria Math" panose="02040503050406030204" pitchFamily="18" charset="0"/>
                              <a:ea typeface="Cambria Math" panose="02040503050406030204" pitchFamily="18" charset="0"/>
                            </a:rPr>
                            <m:t>1</m:t>
                          </m:r>
                        </m:sub>
                      </m:sSub>
                    </m:oMath>
                  </m:oMathPara>
                </a14:m>
                <a:endParaRPr lang="ko-KR" altLang="en-US" sz="2277">
                  <a:latin typeface="Consolas" panose="020B0609020204030204" pitchFamily="49" charset="0"/>
                </a:endParaRPr>
              </a:p>
            </p:txBody>
          </p:sp>
        </mc:Choice>
        <mc:Fallback xmlns="">
          <p:sp>
            <p:nvSpPr>
              <p:cNvPr id="13" name="TextBox 12">
                <a:extLst>
                  <a:ext uri="{FF2B5EF4-FFF2-40B4-BE49-F238E27FC236}">
                    <a16:creationId xmlns:a16="http://schemas.microsoft.com/office/drawing/2014/main" id="{26AD9C3C-6710-478C-9ECB-09D3DFFDDF94}"/>
                  </a:ext>
                </a:extLst>
              </p:cNvPr>
              <p:cNvSpPr txBox="1">
                <a:spLocks noRot="1" noChangeAspect="1" noMove="1" noResize="1" noEditPoints="1" noAdjustHandles="1" noChangeArrowheads="1" noChangeShapeType="1" noTextEdit="1"/>
              </p:cNvSpPr>
              <p:nvPr/>
            </p:nvSpPr>
            <p:spPr>
              <a:xfrm>
                <a:off x="3581320" y="2862212"/>
                <a:ext cx="1772793" cy="723211"/>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BF3C1ACE-3DA5-4A67-B5EC-9ADE0700025F}"/>
                  </a:ext>
                </a:extLst>
              </p:cNvPr>
              <p:cNvSpPr txBox="1"/>
              <p:nvPr/>
            </p:nvSpPr>
            <p:spPr>
              <a:xfrm>
                <a:off x="5951059" y="2862212"/>
                <a:ext cx="1772793" cy="72321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277" i="1">
                              <a:latin typeface="Cambria Math" panose="02040503050406030204" pitchFamily="18" charset="0"/>
                            </a:rPr>
                          </m:ctrlPr>
                        </m:fPr>
                        <m:num>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a</m:t>
                              </m:r>
                            </m:e>
                            <m:sub>
                              <m:r>
                                <a:rPr lang="en-US" altLang="ko-KR" sz="2277" i="1">
                                  <a:latin typeface="Cambria Math" panose="02040503050406030204" pitchFamily="18" charset="0"/>
                                </a:rPr>
                                <m:t>3</m:t>
                              </m:r>
                            </m:sub>
                          </m:sSub>
                        </m:num>
                        <m:den>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z</m:t>
                              </m:r>
                            </m:e>
                            <m:sub>
                              <m:r>
                                <a:rPr lang="en-US" altLang="ko-KR" sz="2277" i="1">
                                  <a:latin typeface="Cambria Math" panose="02040503050406030204" pitchFamily="18" charset="0"/>
                                </a:rPr>
                                <m:t>1</m:t>
                              </m:r>
                            </m:sub>
                          </m:sSub>
                        </m:den>
                      </m:f>
                      <m:r>
                        <a:rPr lang="en-US" altLang="ko-KR" sz="2277" i="1">
                          <a:latin typeface="Cambria Math" panose="02040503050406030204" pitchFamily="18" charset="0"/>
                        </a:rPr>
                        <m:t>=</m:t>
                      </m:r>
                      <m:sSub>
                        <m:sSubPr>
                          <m:ctrlPr>
                            <a:rPr lang="en-US" altLang="ko-KR" sz="2277" i="1">
                              <a:latin typeface="Cambria Math" panose="02040503050406030204" pitchFamily="18" charset="0"/>
                              <a:ea typeface="Cambria Math" panose="02040503050406030204" pitchFamily="18" charset="0"/>
                            </a:rPr>
                          </m:ctrlPr>
                        </m:sSubPr>
                        <m:e>
                          <m:r>
                            <a:rPr lang="en-US" altLang="ko-KR" sz="2277" i="1">
                              <a:latin typeface="Cambria Math" panose="02040503050406030204" pitchFamily="18" charset="0"/>
                              <a:ea typeface="Cambria Math" panose="02040503050406030204" pitchFamily="18" charset="0"/>
                            </a:rPr>
                            <m:t>−</m:t>
                          </m:r>
                          <m:r>
                            <m:rPr>
                              <m:sty m:val="p"/>
                            </m:rPr>
                            <a:rPr lang="en-US" altLang="ko-KR" sz="2277" i="1">
                              <a:latin typeface="Cambria Math" panose="02040503050406030204" pitchFamily="18" charset="0"/>
                              <a:ea typeface="Cambria Math" panose="02040503050406030204" pitchFamily="18" charset="0"/>
                            </a:rPr>
                            <m:t>a</m:t>
                          </m:r>
                        </m:e>
                        <m:sub>
                          <m:r>
                            <a:rPr lang="en-US" altLang="ko-KR" sz="2277" i="1">
                              <a:latin typeface="Cambria Math" panose="02040503050406030204" pitchFamily="18" charset="0"/>
                              <a:ea typeface="Cambria Math" panose="02040503050406030204" pitchFamily="18" charset="0"/>
                            </a:rPr>
                            <m:t>3</m:t>
                          </m:r>
                        </m:sub>
                      </m:sSub>
                      <m:sSub>
                        <m:sSubPr>
                          <m:ctrlPr>
                            <a:rPr lang="en-US" altLang="ko-KR" sz="2277" i="1">
                              <a:latin typeface="Cambria Math" panose="02040503050406030204" pitchFamily="18" charset="0"/>
                              <a:ea typeface="Cambria Math" panose="02040503050406030204" pitchFamily="18" charset="0"/>
                            </a:rPr>
                          </m:ctrlPr>
                        </m:sSubPr>
                        <m:e>
                          <m:r>
                            <m:rPr>
                              <m:sty m:val="p"/>
                            </m:rPr>
                            <a:rPr lang="en-US" altLang="ko-KR" sz="2277" i="1">
                              <a:latin typeface="Cambria Math" panose="02040503050406030204" pitchFamily="18" charset="0"/>
                              <a:ea typeface="Cambria Math" panose="02040503050406030204" pitchFamily="18" charset="0"/>
                            </a:rPr>
                            <m:t>a</m:t>
                          </m:r>
                        </m:e>
                        <m:sub>
                          <m:r>
                            <a:rPr lang="en-US" altLang="ko-KR" sz="2277" i="1">
                              <a:latin typeface="Cambria Math" panose="02040503050406030204" pitchFamily="18" charset="0"/>
                              <a:ea typeface="Cambria Math" panose="02040503050406030204" pitchFamily="18" charset="0"/>
                            </a:rPr>
                            <m:t>1</m:t>
                          </m:r>
                        </m:sub>
                      </m:sSub>
                    </m:oMath>
                  </m:oMathPara>
                </a14:m>
                <a:endParaRPr lang="ko-KR" altLang="en-US" sz="2277">
                  <a:latin typeface="Consolas" panose="020B0609020204030204" pitchFamily="49" charset="0"/>
                </a:endParaRPr>
              </a:p>
            </p:txBody>
          </p:sp>
        </mc:Choice>
        <mc:Fallback xmlns="">
          <p:sp>
            <p:nvSpPr>
              <p:cNvPr id="14" name="TextBox 13">
                <a:extLst>
                  <a:ext uri="{FF2B5EF4-FFF2-40B4-BE49-F238E27FC236}">
                    <a16:creationId xmlns:a16="http://schemas.microsoft.com/office/drawing/2014/main" id="{BF3C1ACE-3DA5-4A67-B5EC-9ADE0700025F}"/>
                  </a:ext>
                </a:extLst>
              </p:cNvPr>
              <p:cNvSpPr txBox="1">
                <a:spLocks noRot="1" noChangeAspect="1" noMove="1" noResize="1" noEditPoints="1" noAdjustHandles="1" noChangeArrowheads="1" noChangeShapeType="1" noTextEdit="1"/>
              </p:cNvSpPr>
              <p:nvPr/>
            </p:nvSpPr>
            <p:spPr>
              <a:xfrm>
                <a:off x="5951059" y="2862212"/>
                <a:ext cx="1772793" cy="723211"/>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F9400C3D-A209-4946-B294-9976CCD59F35}"/>
                  </a:ext>
                </a:extLst>
              </p:cNvPr>
              <p:cNvSpPr txBox="1"/>
              <p:nvPr/>
            </p:nvSpPr>
            <p:spPr>
              <a:xfrm>
                <a:off x="886521" y="3923971"/>
                <a:ext cx="7227556" cy="970074"/>
              </a:xfrm>
              <a:prstGeom prst="rect">
                <a:avLst/>
              </a:prstGeom>
              <a:noFill/>
            </p:spPr>
            <p:txBody>
              <a:bodyPr wrap="none" lIns="0" tIns="0" rIns="0" bIns="0" rtlCol="0">
                <a:spAutoFit/>
              </a:bodyPr>
              <a:lstStyle/>
              <a:p>
                <a14:m>
                  <m:oMath xmlns:m="http://schemas.openxmlformats.org/officeDocument/2006/math">
                    <m:f>
                      <m:fPr>
                        <m:ctrlPr>
                          <a:rPr lang="en-US" altLang="ko-KR" sz="2277" i="1">
                            <a:latin typeface="Cambria Math" panose="02040503050406030204" pitchFamily="18" charset="0"/>
                          </a:rPr>
                        </m:ctrlPr>
                      </m:fPr>
                      <m:num>
                        <m:r>
                          <a:rPr lang="en-US" altLang="ko-KR" sz="2277" i="1">
                            <a:latin typeface="Cambria Math" panose="02040503050406030204" pitchFamily="18" charset="0"/>
                          </a:rPr>
                          <m:t>𝜕</m:t>
                        </m:r>
                        <m:r>
                          <m:rPr>
                            <m:sty m:val="p"/>
                          </m:rPr>
                          <a:rPr lang="en-US" altLang="ko-KR" sz="2277" i="1">
                            <a:latin typeface="Cambria Math" panose="02040503050406030204" pitchFamily="18" charset="0"/>
                          </a:rPr>
                          <m:t>L</m:t>
                        </m:r>
                      </m:num>
                      <m:den>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z</m:t>
                            </m:r>
                          </m:e>
                          <m:sub>
                            <m:r>
                              <a:rPr lang="en-US" altLang="ko-KR" sz="2277" i="1">
                                <a:latin typeface="Cambria Math" panose="02040503050406030204" pitchFamily="18" charset="0"/>
                              </a:rPr>
                              <m:t>1</m:t>
                            </m:r>
                          </m:sub>
                        </m:sSub>
                      </m:den>
                    </m:f>
                    <m:r>
                      <a:rPr lang="en-US" altLang="ko-KR" sz="2277" i="1">
                        <a:latin typeface="Cambria Math" panose="02040503050406030204" pitchFamily="18" charset="0"/>
                      </a:rPr>
                      <m:t>=</m:t>
                    </m:r>
                  </m:oMath>
                </a14:m>
                <a:r>
                  <a:rPr lang="en-US" altLang="ko-KR" sz="2277"/>
                  <a:t> </a:t>
                </a:r>
                <a14:m>
                  <m:oMath xmlns:m="http://schemas.openxmlformats.org/officeDocument/2006/math">
                    <m:d>
                      <m:dPr>
                        <m:ctrlPr>
                          <a:rPr lang="en-US" altLang="ko-KR" sz="2277" i="1">
                            <a:latin typeface="Cambria Math" panose="02040503050406030204" pitchFamily="18" charset="0"/>
                          </a:rPr>
                        </m:ctrlPr>
                      </m:dPr>
                      <m:e>
                        <m:r>
                          <a:rPr lang="en-US" altLang="ko-KR" sz="2277" i="1">
                            <a:latin typeface="Cambria Math" panose="02040503050406030204" pitchFamily="18" charset="0"/>
                            <a:ea typeface="Cambria Math" panose="02040503050406030204" pitchFamily="18" charset="0"/>
                          </a:rPr>
                          <m:t>−</m:t>
                        </m:r>
                        <m:f>
                          <m:fPr>
                            <m:ctrlPr>
                              <a:rPr lang="en-US" altLang="ko-KR" sz="2277" i="1">
                                <a:latin typeface="Cambria Math" panose="02040503050406030204" pitchFamily="18" charset="0"/>
                                <a:ea typeface="Cambria Math" panose="02040503050406030204" pitchFamily="18" charset="0"/>
                              </a:rPr>
                            </m:ctrlPr>
                          </m:fPr>
                          <m:num>
                            <m:sSub>
                              <m:sSubPr>
                                <m:ctrlPr>
                                  <a:rPr lang="en-US" altLang="ko-KR" sz="2277" i="1">
                                    <a:latin typeface="Cambria Math" panose="02040503050406030204" pitchFamily="18" charset="0"/>
                                    <a:ea typeface="Cambria Math" panose="02040503050406030204" pitchFamily="18" charset="0"/>
                                  </a:rPr>
                                </m:ctrlPr>
                              </m:sSubPr>
                              <m:e>
                                <m:r>
                                  <m:rPr>
                                    <m:sty m:val="p"/>
                                  </m:rPr>
                                  <a:rPr lang="en-US" altLang="ko-KR" sz="2277" i="1">
                                    <a:latin typeface="Cambria Math" panose="02040503050406030204" pitchFamily="18" charset="0"/>
                                    <a:ea typeface="Cambria Math" panose="02040503050406030204" pitchFamily="18" charset="0"/>
                                  </a:rPr>
                                  <m:t>y</m:t>
                                </m:r>
                              </m:e>
                              <m:sub>
                                <m:r>
                                  <a:rPr lang="en-US" altLang="ko-KR" sz="2277" i="1">
                                    <a:latin typeface="Cambria Math" panose="02040503050406030204" pitchFamily="18" charset="0"/>
                                    <a:ea typeface="Cambria Math" panose="02040503050406030204" pitchFamily="18" charset="0"/>
                                  </a:rPr>
                                  <m:t>1</m:t>
                                </m:r>
                              </m:sub>
                            </m:sSub>
                          </m:num>
                          <m:den>
                            <m:sSub>
                              <m:sSubPr>
                                <m:ctrlPr>
                                  <a:rPr lang="en-US" altLang="ko-KR" sz="2277" i="1">
                                    <a:latin typeface="Cambria Math" panose="02040503050406030204" pitchFamily="18" charset="0"/>
                                    <a:ea typeface="Cambria Math" panose="02040503050406030204" pitchFamily="18" charset="0"/>
                                  </a:rPr>
                                </m:ctrlPr>
                              </m:sSubPr>
                              <m:e>
                                <m:r>
                                  <m:rPr>
                                    <m:sty m:val="p"/>
                                  </m:rPr>
                                  <a:rPr lang="en-US" altLang="ko-KR" sz="2277" i="1">
                                    <a:latin typeface="Cambria Math" panose="02040503050406030204" pitchFamily="18" charset="0"/>
                                    <a:ea typeface="Cambria Math" panose="02040503050406030204" pitchFamily="18" charset="0"/>
                                  </a:rPr>
                                  <m:t>a</m:t>
                                </m:r>
                              </m:e>
                              <m:sub>
                                <m:r>
                                  <a:rPr lang="en-US" altLang="ko-KR" sz="2277" i="1">
                                    <a:latin typeface="Cambria Math" panose="02040503050406030204" pitchFamily="18" charset="0"/>
                                    <a:ea typeface="Cambria Math" panose="02040503050406030204" pitchFamily="18" charset="0"/>
                                  </a:rPr>
                                  <m:t>1</m:t>
                                </m:r>
                              </m:sub>
                            </m:sSub>
                          </m:den>
                        </m:f>
                      </m:e>
                    </m:d>
                  </m:oMath>
                </a14:m>
                <a:r>
                  <a:rPr lang="en-US" altLang="ko-KR" sz="2277">
                    <a:ea typeface="Cambria Math" panose="02040503050406030204" pitchFamily="18" charset="0"/>
                  </a:rPr>
                  <a:t> </a:t>
                </a:r>
                <a14:m>
                  <m:oMath xmlns:m="http://schemas.openxmlformats.org/officeDocument/2006/math">
                    <m:sSub>
                      <m:sSubPr>
                        <m:ctrlPr>
                          <a:rPr lang="en-US" altLang="ko-KR" sz="2277" i="1">
                            <a:latin typeface="Cambria Math" panose="02040503050406030204" pitchFamily="18" charset="0"/>
                            <a:ea typeface="Cambria Math" panose="02040503050406030204" pitchFamily="18" charset="0"/>
                          </a:rPr>
                        </m:ctrlPr>
                      </m:sSubPr>
                      <m:e>
                        <m:r>
                          <m:rPr>
                            <m:sty m:val="p"/>
                          </m:rPr>
                          <a:rPr lang="en-US" altLang="ko-KR" sz="2277" i="1">
                            <a:latin typeface="Cambria Math" panose="02040503050406030204" pitchFamily="18" charset="0"/>
                            <a:ea typeface="Cambria Math" panose="02040503050406030204" pitchFamily="18" charset="0"/>
                          </a:rPr>
                          <m:t>a</m:t>
                        </m:r>
                      </m:e>
                      <m:sub>
                        <m:r>
                          <a:rPr lang="en-US" altLang="ko-KR" sz="2277" i="1">
                            <a:latin typeface="Cambria Math" panose="02040503050406030204" pitchFamily="18" charset="0"/>
                            <a:ea typeface="Cambria Math" panose="02040503050406030204" pitchFamily="18" charset="0"/>
                          </a:rPr>
                          <m:t>1</m:t>
                        </m:r>
                      </m:sub>
                    </m:sSub>
                    <m:d>
                      <m:dPr>
                        <m:ctrlPr>
                          <a:rPr lang="en-US" altLang="ko-KR" sz="2277" i="1">
                            <a:latin typeface="Cambria Math" panose="02040503050406030204" pitchFamily="18" charset="0"/>
                            <a:ea typeface="Cambria Math" panose="02040503050406030204" pitchFamily="18" charset="0"/>
                          </a:rPr>
                        </m:ctrlPr>
                      </m:dPr>
                      <m:e>
                        <m:r>
                          <a:rPr lang="en-US" altLang="ko-KR" sz="2277" i="1">
                            <a:latin typeface="Cambria Math" panose="02040503050406030204" pitchFamily="18" charset="0"/>
                            <a:ea typeface="Cambria Math" panose="02040503050406030204" pitchFamily="18" charset="0"/>
                          </a:rPr>
                          <m:t>1</m:t>
                        </m:r>
                        <m:sSub>
                          <m:sSubPr>
                            <m:ctrlPr>
                              <a:rPr lang="en-US" altLang="ko-KR" sz="2277" i="1">
                                <a:latin typeface="Cambria Math" panose="02040503050406030204" pitchFamily="18" charset="0"/>
                                <a:ea typeface="Cambria Math" panose="02040503050406030204" pitchFamily="18" charset="0"/>
                              </a:rPr>
                            </m:ctrlPr>
                          </m:sSubPr>
                          <m:e>
                            <m:r>
                              <a:rPr lang="en-US" altLang="ko-KR" sz="2277" i="1">
                                <a:latin typeface="Cambria Math" panose="02040503050406030204" pitchFamily="18" charset="0"/>
                                <a:ea typeface="Cambria Math" panose="02040503050406030204" pitchFamily="18" charset="0"/>
                              </a:rPr>
                              <m:t>−</m:t>
                            </m:r>
                            <m:r>
                              <m:rPr>
                                <m:sty m:val="p"/>
                              </m:rPr>
                              <a:rPr lang="en-US" altLang="ko-KR" sz="2277" i="1">
                                <a:latin typeface="Cambria Math" panose="02040503050406030204" pitchFamily="18" charset="0"/>
                                <a:ea typeface="Cambria Math" panose="02040503050406030204" pitchFamily="18" charset="0"/>
                              </a:rPr>
                              <m:t>a</m:t>
                            </m:r>
                          </m:e>
                          <m:sub>
                            <m:r>
                              <a:rPr lang="en-US" altLang="ko-KR" sz="2277" i="1">
                                <a:latin typeface="Cambria Math" panose="02040503050406030204" pitchFamily="18" charset="0"/>
                                <a:ea typeface="Cambria Math" panose="02040503050406030204" pitchFamily="18" charset="0"/>
                              </a:rPr>
                              <m:t>1</m:t>
                            </m:r>
                          </m:sub>
                        </m:sSub>
                      </m:e>
                    </m:d>
                  </m:oMath>
                </a14:m>
                <a:r>
                  <a:rPr lang="en-US" altLang="ko-KR" sz="2277"/>
                  <a:t> </a:t>
                </a:r>
                <a14:m>
                  <m:oMath xmlns:m="http://schemas.openxmlformats.org/officeDocument/2006/math">
                    <m:r>
                      <a:rPr lang="en-US" altLang="ko-KR" sz="2277" i="1">
                        <a:latin typeface="Cambria Math" panose="02040503050406030204" pitchFamily="18" charset="0"/>
                        <a:ea typeface="Cambria Math" panose="02040503050406030204" pitchFamily="18" charset="0"/>
                      </a:rPr>
                      <m:t>+</m:t>
                    </m:r>
                    <m:d>
                      <m:dPr>
                        <m:ctrlPr>
                          <a:rPr lang="en-US" altLang="ko-KR" sz="2277" i="1">
                            <a:latin typeface="Cambria Math" panose="02040503050406030204" pitchFamily="18" charset="0"/>
                          </a:rPr>
                        </m:ctrlPr>
                      </m:dPr>
                      <m:e>
                        <m:r>
                          <a:rPr lang="en-US" altLang="ko-KR" sz="2277" i="1">
                            <a:latin typeface="Cambria Math" panose="02040503050406030204" pitchFamily="18" charset="0"/>
                            <a:ea typeface="Cambria Math" panose="02040503050406030204" pitchFamily="18" charset="0"/>
                          </a:rPr>
                          <m:t>−</m:t>
                        </m:r>
                        <m:f>
                          <m:fPr>
                            <m:ctrlPr>
                              <a:rPr lang="en-US" altLang="ko-KR" sz="2277" i="1">
                                <a:latin typeface="Cambria Math" panose="02040503050406030204" pitchFamily="18" charset="0"/>
                                <a:ea typeface="Cambria Math" panose="02040503050406030204" pitchFamily="18" charset="0"/>
                              </a:rPr>
                            </m:ctrlPr>
                          </m:fPr>
                          <m:num>
                            <m:sSub>
                              <m:sSubPr>
                                <m:ctrlPr>
                                  <a:rPr lang="en-US" altLang="ko-KR" sz="2277" i="1">
                                    <a:latin typeface="Cambria Math" panose="02040503050406030204" pitchFamily="18" charset="0"/>
                                    <a:ea typeface="Cambria Math" panose="02040503050406030204" pitchFamily="18" charset="0"/>
                                  </a:rPr>
                                </m:ctrlPr>
                              </m:sSubPr>
                              <m:e>
                                <m:r>
                                  <m:rPr>
                                    <m:sty m:val="p"/>
                                  </m:rPr>
                                  <a:rPr lang="en-US" altLang="ko-KR" sz="2277" i="1">
                                    <a:latin typeface="Cambria Math" panose="02040503050406030204" pitchFamily="18" charset="0"/>
                                    <a:ea typeface="Cambria Math" panose="02040503050406030204" pitchFamily="18" charset="0"/>
                                  </a:rPr>
                                  <m:t>y</m:t>
                                </m:r>
                              </m:e>
                              <m:sub>
                                <m:r>
                                  <a:rPr lang="en-US" altLang="ko-KR" sz="2277" i="1">
                                    <a:latin typeface="Cambria Math" panose="02040503050406030204" pitchFamily="18" charset="0"/>
                                    <a:ea typeface="Cambria Math" panose="02040503050406030204" pitchFamily="18" charset="0"/>
                                  </a:rPr>
                                  <m:t>2</m:t>
                                </m:r>
                              </m:sub>
                            </m:sSub>
                          </m:num>
                          <m:den>
                            <m:sSub>
                              <m:sSubPr>
                                <m:ctrlPr>
                                  <a:rPr lang="en-US" altLang="ko-KR" sz="2277" i="1">
                                    <a:latin typeface="Cambria Math" panose="02040503050406030204" pitchFamily="18" charset="0"/>
                                    <a:ea typeface="Cambria Math" panose="02040503050406030204" pitchFamily="18" charset="0"/>
                                  </a:rPr>
                                </m:ctrlPr>
                              </m:sSubPr>
                              <m:e>
                                <m:r>
                                  <m:rPr>
                                    <m:sty m:val="p"/>
                                  </m:rPr>
                                  <a:rPr lang="en-US" altLang="ko-KR" sz="2277" i="1">
                                    <a:latin typeface="Cambria Math" panose="02040503050406030204" pitchFamily="18" charset="0"/>
                                    <a:ea typeface="Cambria Math" panose="02040503050406030204" pitchFamily="18" charset="0"/>
                                  </a:rPr>
                                  <m:t>a</m:t>
                                </m:r>
                              </m:e>
                              <m:sub>
                                <m:r>
                                  <a:rPr lang="en-US" altLang="ko-KR" sz="2277" i="1">
                                    <a:latin typeface="Cambria Math" panose="02040503050406030204" pitchFamily="18" charset="0"/>
                                    <a:ea typeface="Cambria Math" panose="02040503050406030204" pitchFamily="18" charset="0"/>
                                  </a:rPr>
                                  <m:t>2</m:t>
                                </m:r>
                              </m:sub>
                            </m:sSub>
                          </m:den>
                        </m:f>
                      </m:e>
                    </m:d>
                    <m:d>
                      <m:dPr>
                        <m:ctrlPr>
                          <a:rPr lang="en-US" altLang="ko-KR" sz="2277" i="1">
                            <a:latin typeface="Cambria Math" panose="02040503050406030204" pitchFamily="18" charset="0"/>
                            <a:ea typeface="Cambria Math" panose="02040503050406030204" pitchFamily="18" charset="0"/>
                          </a:rPr>
                        </m:ctrlPr>
                      </m:dPr>
                      <m:e>
                        <m:sSub>
                          <m:sSubPr>
                            <m:ctrlPr>
                              <a:rPr lang="en-US" altLang="ko-KR" sz="2277" i="1">
                                <a:latin typeface="Cambria Math" panose="02040503050406030204" pitchFamily="18" charset="0"/>
                                <a:ea typeface="Cambria Math" panose="02040503050406030204" pitchFamily="18" charset="0"/>
                              </a:rPr>
                            </m:ctrlPr>
                          </m:sSubPr>
                          <m:e>
                            <m:r>
                              <a:rPr lang="en-US" altLang="ko-KR" sz="2277" i="1">
                                <a:latin typeface="Cambria Math" panose="02040503050406030204" pitchFamily="18" charset="0"/>
                                <a:ea typeface="Cambria Math" panose="02040503050406030204" pitchFamily="18" charset="0"/>
                              </a:rPr>
                              <m:t>−</m:t>
                            </m:r>
                            <m:r>
                              <m:rPr>
                                <m:sty m:val="p"/>
                              </m:rPr>
                              <a:rPr lang="en-US" altLang="ko-KR" sz="2277" i="1">
                                <a:latin typeface="Cambria Math" panose="02040503050406030204" pitchFamily="18" charset="0"/>
                                <a:ea typeface="Cambria Math" panose="02040503050406030204" pitchFamily="18" charset="0"/>
                              </a:rPr>
                              <m:t>a</m:t>
                            </m:r>
                          </m:e>
                          <m:sub>
                            <m:r>
                              <a:rPr lang="en-US" altLang="ko-KR" sz="2277" i="1">
                                <a:latin typeface="Cambria Math" panose="02040503050406030204" pitchFamily="18" charset="0"/>
                                <a:ea typeface="Cambria Math" panose="02040503050406030204" pitchFamily="18" charset="0"/>
                              </a:rPr>
                              <m:t>2</m:t>
                            </m:r>
                          </m:sub>
                        </m:sSub>
                        <m:sSub>
                          <m:sSubPr>
                            <m:ctrlPr>
                              <a:rPr lang="en-US" altLang="ko-KR" sz="2277" i="1">
                                <a:latin typeface="Cambria Math" panose="02040503050406030204" pitchFamily="18" charset="0"/>
                                <a:ea typeface="Cambria Math" panose="02040503050406030204" pitchFamily="18" charset="0"/>
                              </a:rPr>
                            </m:ctrlPr>
                          </m:sSubPr>
                          <m:e>
                            <m:r>
                              <m:rPr>
                                <m:sty m:val="p"/>
                              </m:rPr>
                              <a:rPr lang="en-US" altLang="ko-KR" sz="2277" i="1">
                                <a:latin typeface="Cambria Math" panose="02040503050406030204" pitchFamily="18" charset="0"/>
                                <a:ea typeface="Cambria Math" panose="02040503050406030204" pitchFamily="18" charset="0"/>
                              </a:rPr>
                              <m:t>a</m:t>
                            </m:r>
                          </m:e>
                          <m:sub>
                            <m:r>
                              <a:rPr lang="en-US" altLang="ko-KR" sz="2277" i="1">
                                <a:latin typeface="Cambria Math" panose="02040503050406030204" pitchFamily="18" charset="0"/>
                                <a:ea typeface="Cambria Math" panose="02040503050406030204" pitchFamily="18" charset="0"/>
                              </a:rPr>
                              <m:t>1</m:t>
                            </m:r>
                          </m:sub>
                        </m:sSub>
                      </m:e>
                    </m:d>
                    <m:r>
                      <a:rPr lang="en-US" altLang="ko-KR" sz="2277" i="1">
                        <a:latin typeface="Cambria Math" panose="02040503050406030204" pitchFamily="18" charset="0"/>
                        <a:ea typeface="Cambria Math" panose="02040503050406030204" pitchFamily="18" charset="0"/>
                      </a:rPr>
                      <m:t>+</m:t>
                    </m:r>
                    <m:d>
                      <m:dPr>
                        <m:ctrlPr>
                          <a:rPr lang="en-US" altLang="ko-KR" sz="2277" i="1">
                            <a:latin typeface="Cambria Math" panose="02040503050406030204" pitchFamily="18" charset="0"/>
                          </a:rPr>
                        </m:ctrlPr>
                      </m:dPr>
                      <m:e>
                        <m:r>
                          <a:rPr lang="en-US" altLang="ko-KR" sz="2277" i="1">
                            <a:latin typeface="Cambria Math" panose="02040503050406030204" pitchFamily="18" charset="0"/>
                            <a:ea typeface="Cambria Math" panose="02040503050406030204" pitchFamily="18" charset="0"/>
                          </a:rPr>
                          <m:t>−</m:t>
                        </m:r>
                        <m:f>
                          <m:fPr>
                            <m:ctrlPr>
                              <a:rPr lang="en-US" altLang="ko-KR" sz="2277" i="1">
                                <a:latin typeface="Cambria Math" panose="02040503050406030204" pitchFamily="18" charset="0"/>
                                <a:ea typeface="Cambria Math" panose="02040503050406030204" pitchFamily="18" charset="0"/>
                              </a:rPr>
                            </m:ctrlPr>
                          </m:fPr>
                          <m:num>
                            <m:sSub>
                              <m:sSubPr>
                                <m:ctrlPr>
                                  <a:rPr lang="en-US" altLang="ko-KR" sz="2277" i="1">
                                    <a:latin typeface="Cambria Math" panose="02040503050406030204" pitchFamily="18" charset="0"/>
                                    <a:ea typeface="Cambria Math" panose="02040503050406030204" pitchFamily="18" charset="0"/>
                                  </a:rPr>
                                </m:ctrlPr>
                              </m:sSubPr>
                              <m:e>
                                <m:r>
                                  <m:rPr>
                                    <m:sty m:val="p"/>
                                  </m:rPr>
                                  <a:rPr lang="en-US" altLang="ko-KR" sz="2277" i="1">
                                    <a:latin typeface="Cambria Math" panose="02040503050406030204" pitchFamily="18" charset="0"/>
                                    <a:ea typeface="Cambria Math" panose="02040503050406030204" pitchFamily="18" charset="0"/>
                                  </a:rPr>
                                  <m:t>y</m:t>
                                </m:r>
                              </m:e>
                              <m:sub>
                                <m:r>
                                  <a:rPr lang="en-US" altLang="ko-KR" sz="2277" i="1">
                                    <a:latin typeface="Cambria Math" panose="02040503050406030204" pitchFamily="18" charset="0"/>
                                    <a:ea typeface="Cambria Math" panose="02040503050406030204" pitchFamily="18" charset="0"/>
                                  </a:rPr>
                                  <m:t>3</m:t>
                                </m:r>
                              </m:sub>
                            </m:sSub>
                          </m:num>
                          <m:den>
                            <m:sSub>
                              <m:sSubPr>
                                <m:ctrlPr>
                                  <a:rPr lang="en-US" altLang="ko-KR" sz="2277" i="1">
                                    <a:latin typeface="Cambria Math" panose="02040503050406030204" pitchFamily="18" charset="0"/>
                                    <a:ea typeface="Cambria Math" panose="02040503050406030204" pitchFamily="18" charset="0"/>
                                  </a:rPr>
                                </m:ctrlPr>
                              </m:sSubPr>
                              <m:e>
                                <m:r>
                                  <m:rPr>
                                    <m:sty m:val="p"/>
                                  </m:rPr>
                                  <a:rPr lang="en-US" altLang="ko-KR" sz="2277" i="1">
                                    <a:latin typeface="Cambria Math" panose="02040503050406030204" pitchFamily="18" charset="0"/>
                                    <a:ea typeface="Cambria Math" panose="02040503050406030204" pitchFamily="18" charset="0"/>
                                  </a:rPr>
                                  <m:t>a</m:t>
                                </m:r>
                              </m:e>
                              <m:sub>
                                <m:r>
                                  <a:rPr lang="en-US" altLang="ko-KR" sz="2277" i="1">
                                    <a:latin typeface="Cambria Math" panose="02040503050406030204" pitchFamily="18" charset="0"/>
                                    <a:ea typeface="Cambria Math" panose="02040503050406030204" pitchFamily="18" charset="0"/>
                                  </a:rPr>
                                  <m:t>3</m:t>
                                </m:r>
                              </m:sub>
                            </m:sSub>
                          </m:den>
                        </m:f>
                      </m:e>
                    </m:d>
                    <m:d>
                      <m:dPr>
                        <m:ctrlPr>
                          <a:rPr lang="en-US" altLang="ko-KR" sz="2277" i="1">
                            <a:latin typeface="Cambria Math" panose="02040503050406030204" pitchFamily="18" charset="0"/>
                            <a:ea typeface="Cambria Math" panose="02040503050406030204" pitchFamily="18" charset="0"/>
                          </a:rPr>
                        </m:ctrlPr>
                      </m:dPr>
                      <m:e>
                        <m:sSub>
                          <m:sSubPr>
                            <m:ctrlPr>
                              <a:rPr lang="en-US" altLang="ko-KR" sz="2277" i="1">
                                <a:latin typeface="Cambria Math" panose="02040503050406030204" pitchFamily="18" charset="0"/>
                                <a:ea typeface="Cambria Math" panose="02040503050406030204" pitchFamily="18" charset="0"/>
                              </a:rPr>
                            </m:ctrlPr>
                          </m:sSubPr>
                          <m:e>
                            <m:r>
                              <a:rPr lang="en-US" altLang="ko-KR" sz="2277" i="1">
                                <a:latin typeface="Cambria Math" panose="02040503050406030204" pitchFamily="18" charset="0"/>
                                <a:ea typeface="Cambria Math" panose="02040503050406030204" pitchFamily="18" charset="0"/>
                              </a:rPr>
                              <m:t>−</m:t>
                            </m:r>
                            <m:r>
                              <m:rPr>
                                <m:sty m:val="p"/>
                              </m:rPr>
                              <a:rPr lang="en-US" altLang="ko-KR" sz="2277" i="1">
                                <a:latin typeface="Cambria Math" panose="02040503050406030204" pitchFamily="18" charset="0"/>
                                <a:ea typeface="Cambria Math" panose="02040503050406030204" pitchFamily="18" charset="0"/>
                              </a:rPr>
                              <m:t>a</m:t>
                            </m:r>
                          </m:e>
                          <m:sub>
                            <m:r>
                              <a:rPr lang="en-US" altLang="ko-KR" sz="2277" i="1">
                                <a:latin typeface="Cambria Math" panose="02040503050406030204" pitchFamily="18" charset="0"/>
                                <a:ea typeface="Cambria Math" panose="02040503050406030204" pitchFamily="18" charset="0"/>
                              </a:rPr>
                              <m:t>3</m:t>
                            </m:r>
                          </m:sub>
                        </m:sSub>
                        <m:sSub>
                          <m:sSubPr>
                            <m:ctrlPr>
                              <a:rPr lang="en-US" altLang="ko-KR" sz="2277" i="1">
                                <a:latin typeface="Cambria Math" panose="02040503050406030204" pitchFamily="18" charset="0"/>
                                <a:ea typeface="Cambria Math" panose="02040503050406030204" pitchFamily="18" charset="0"/>
                              </a:rPr>
                            </m:ctrlPr>
                          </m:sSubPr>
                          <m:e>
                            <m:r>
                              <m:rPr>
                                <m:sty m:val="p"/>
                              </m:rPr>
                              <a:rPr lang="en-US" altLang="ko-KR" sz="2277" i="1">
                                <a:latin typeface="Cambria Math" panose="02040503050406030204" pitchFamily="18" charset="0"/>
                                <a:ea typeface="Cambria Math" panose="02040503050406030204" pitchFamily="18" charset="0"/>
                              </a:rPr>
                              <m:t>a</m:t>
                            </m:r>
                          </m:e>
                          <m:sub>
                            <m:r>
                              <a:rPr lang="en-US" altLang="ko-KR" sz="2277" i="1">
                                <a:latin typeface="Cambria Math" panose="02040503050406030204" pitchFamily="18" charset="0"/>
                                <a:ea typeface="Cambria Math" panose="02040503050406030204" pitchFamily="18" charset="0"/>
                              </a:rPr>
                              <m:t>1</m:t>
                            </m:r>
                          </m:sub>
                        </m:sSub>
                      </m:e>
                    </m:d>
                  </m:oMath>
                </a14:m>
                <a:endParaRPr lang="en-US" altLang="ko-KR" sz="2277">
                  <a:latin typeface="Consolas" panose="020B0609020204030204" pitchFamily="49" charset="0"/>
                </a:endParaRPr>
              </a:p>
              <a:p>
                <a:r>
                  <a:rPr lang="en-US" altLang="ko-KR" sz="2277">
                    <a:latin typeface="Consolas" panose="020B0609020204030204" pitchFamily="49" charset="0"/>
                  </a:rPr>
                  <a:t> </a:t>
                </a:r>
                <a14:m>
                  <m:oMath xmlns:m="http://schemas.openxmlformats.org/officeDocument/2006/math">
                    <m:r>
                      <a:rPr lang="en-US" altLang="ko-KR" sz="2277">
                        <a:latin typeface="Cambria Math" panose="02040503050406030204" pitchFamily="18" charset="0"/>
                      </a:rPr>
                      <m:t>     </m:t>
                    </m:r>
                    <m:r>
                      <a:rPr lang="en-US" altLang="ko-KR" sz="2277" i="1">
                        <a:latin typeface="Cambria Math" panose="02040503050406030204" pitchFamily="18" charset="0"/>
                      </a:rPr>
                      <m:t>=</m:t>
                    </m:r>
                  </m:oMath>
                </a14:m>
                <a:r>
                  <a:rPr lang="en-US" altLang="ko-KR" sz="2277">
                    <a:latin typeface="Consolas" panose="020B0609020204030204" pitchFamily="49" charset="0"/>
                  </a:rPr>
                  <a:t> </a:t>
                </a:r>
                <a14:m>
                  <m:oMath xmlns:m="http://schemas.openxmlformats.org/officeDocument/2006/math">
                    <m:d>
                      <m:dPr>
                        <m:ctrlPr>
                          <a:rPr lang="en-US" altLang="ko-KR" sz="2277" i="1">
                            <a:latin typeface="Cambria Math" panose="02040503050406030204" pitchFamily="18" charset="0"/>
                            <a:ea typeface="Cambria Math" panose="02040503050406030204" pitchFamily="18" charset="0"/>
                          </a:rPr>
                        </m:ctrlPr>
                      </m:dPr>
                      <m:e>
                        <m:sSub>
                          <m:sSubPr>
                            <m:ctrlPr>
                              <a:rPr lang="en-US" altLang="ko-KR" sz="2277" i="1">
                                <a:latin typeface="Cambria Math" panose="02040503050406030204" pitchFamily="18" charset="0"/>
                                <a:ea typeface="Cambria Math" panose="02040503050406030204" pitchFamily="18" charset="0"/>
                              </a:rPr>
                            </m:ctrlPr>
                          </m:sSubPr>
                          <m:e>
                            <m:r>
                              <m:rPr>
                                <m:sty m:val="p"/>
                              </m:rPr>
                              <a:rPr lang="en-US" altLang="ko-KR" sz="2277" i="1">
                                <a:latin typeface="Cambria Math" panose="02040503050406030204" pitchFamily="18" charset="0"/>
                                <a:ea typeface="Cambria Math" panose="02040503050406030204" pitchFamily="18" charset="0"/>
                              </a:rPr>
                              <m:t>a</m:t>
                            </m:r>
                          </m:e>
                          <m:sub>
                            <m:r>
                              <a:rPr lang="en-US" altLang="ko-KR" sz="2277" i="1">
                                <a:latin typeface="Cambria Math" panose="02040503050406030204" pitchFamily="18" charset="0"/>
                                <a:ea typeface="Cambria Math" panose="02040503050406030204" pitchFamily="18" charset="0"/>
                              </a:rPr>
                              <m:t>1</m:t>
                            </m:r>
                          </m:sub>
                        </m:sSub>
                        <m:r>
                          <a:rPr lang="en-US" altLang="ko-KR" sz="2277" i="1">
                            <a:latin typeface="Cambria Math" panose="02040503050406030204" pitchFamily="18" charset="0"/>
                            <a:ea typeface="Cambria Math" panose="02040503050406030204" pitchFamily="18" charset="0"/>
                          </a:rPr>
                          <m:t>−</m:t>
                        </m:r>
                        <m:sSub>
                          <m:sSubPr>
                            <m:ctrlPr>
                              <a:rPr lang="en-US" altLang="ko-KR" sz="2277" i="1">
                                <a:latin typeface="Cambria Math" panose="02040503050406030204" pitchFamily="18" charset="0"/>
                                <a:ea typeface="Cambria Math" panose="02040503050406030204" pitchFamily="18" charset="0"/>
                              </a:rPr>
                            </m:ctrlPr>
                          </m:sSubPr>
                          <m:e>
                            <m:r>
                              <a:rPr lang="en-US" altLang="ko-KR" sz="2277" i="1">
                                <a:latin typeface="Cambria Math" panose="02040503050406030204" pitchFamily="18" charset="0"/>
                                <a:ea typeface="Cambria Math" panose="02040503050406030204" pitchFamily="18" charset="0"/>
                              </a:rPr>
                              <m:t>𝑦</m:t>
                            </m:r>
                          </m:e>
                          <m:sub>
                            <m:r>
                              <a:rPr lang="en-US" altLang="ko-KR" sz="2277" i="1">
                                <a:latin typeface="Cambria Math" panose="02040503050406030204" pitchFamily="18" charset="0"/>
                                <a:ea typeface="Cambria Math" panose="02040503050406030204" pitchFamily="18" charset="0"/>
                              </a:rPr>
                              <m:t>1</m:t>
                            </m:r>
                          </m:sub>
                        </m:sSub>
                      </m:e>
                    </m:d>
                  </m:oMath>
                </a14:m>
                <a:r>
                  <a:rPr lang="en-US" altLang="ko-KR" sz="2277">
                    <a:latin typeface="Consolas" panose="020B0609020204030204" pitchFamily="49" charset="0"/>
                  </a:rPr>
                  <a:t> </a:t>
                </a:r>
                <a:endParaRPr lang="ko-KR" altLang="en-US" sz="2277">
                  <a:latin typeface="Consolas" panose="020B0609020204030204" pitchFamily="49" charset="0"/>
                </a:endParaRPr>
              </a:p>
            </p:txBody>
          </p:sp>
        </mc:Choice>
        <mc:Fallback xmlns="">
          <p:sp>
            <p:nvSpPr>
              <p:cNvPr id="15" name="TextBox 14">
                <a:extLst>
                  <a:ext uri="{FF2B5EF4-FFF2-40B4-BE49-F238E27FC236}">
                    <a16:creationId xmlns:a16="http://schemas.microsoft.com/office/drawing/2014/main" id="{F9400C3D-A209-4946-B294-9976CCD59F35}"/>
                  </a:ext>
                </a:extLst>
              </p:cNvPr>
              <p:cNvSpPr txBox="1">
                <a:spLocks noRot="1" noChangeAspect="1" noMove="1" noResize="1" noEditPoints="1" noAdjustHandles="1" noChangeArrowheads="1" noChangeShapeType="1" noTextEdit="1"/>
              </p:cNvSpPr>
              <p:nvPr/>
            </p:nvSpPr>
            <p:spPr>
              <a:xfrm>
                <a:off x="886521" y="3923971"/>
                <a:ext cx="7227556" cy="970074"/>
              </a:xfrm>
              <a:prstGeom prst="rect">
                <a:avLst/>
              </a:prstGeom>
              <a:blipFill>
                <a:blip r:embed="rId7"/>
                <a:stretch>
                  <a:fillRect b="-754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A9D9A5D7-8AA5-400C-BE5F-A6F0EA99ED28}"/>
                  </a:ext>
                </a:extLst>
              </p:cNvPr>
              <p:cNvSpPr txBox="1"/>
              <p:nvPr/>
            </p:nvSpPr>
            <p:spPr>
              <a:xfrm>
                <a:off x="886521" y="5320675"/>
                <a:ext cx="2027606" cy="597087"/>
              </a:xfrm>
              <a:prstGeom prst="rect">
                <a:avLst/>
              </a:prstGeom>
              <a:noFill/>
            </p:spPr>
            <p:txBody>
              <a:bodyPr wrap="none" lIns="0" tIns="0" rIns="0" bIns="0" rtlCol="0">
                <a:spAutoFit/>
              </a:bodyPr>
              <a:lstStyle/>
              <a:p>
                <a14:m>
                  <m:oMath xmlns:m="http://schemas.openxmlformats.org/officeDocument/2006/math">
                    <m:f>
                      <m:fPr>
                        <m:ctrlPr>
                          <a:rPr lang="en-US" altLang="ko-KR" sz="2657" b="1" i="1">
                            <a:latin typeface="Cambria Math" panose="02040503050406030204" pitchFamily="18" charset="0"/>
                          </a:rPr>
                        </m:ctrlPr>
                      </m:fPr>
                      <m:num>
                        <m:r>
                          <a:rPr lang="en-US" altLang="ko-KR" sz="2657" b="1" i="1">
                            <a:latin typeface="Cambria Math" panose="02040503050406030204" pitchFamily="18" charset="0"/>
                          </a:rPr>
                          <m:t>𝝏</m:t>
                        </m:r>
                        <m:r>
                          <a:rPr lang="en-US" altLang="ko-KR" sz="2657" b="1" i="1">
                            <a:latin typeface="Cambria Math" panose="02040503050406030204" pitchFamily="18" charset="0"/>
                          </a:rPr>
                          <m:t>𝑳</m:t>
                        </m:r>
                      </m:num>
                      <m:den>
                        <m:r>
                          <a:rPr lang="en-US" altLang="ko-KR" sz="2657" b="1" i="1">
                            <a:latin typeface="Cambria Math" panose="02040503050406030204" pitchFamily="18" charset="0"/>
                          </a:rPr>
                          <m:t>𝝏</m:t>
                        </m:r>
                        <m:r>
                          <a:rPr lang="en-US" altLang="ko-KR" sz="2657" b="1" i="1">
                            <a:latin typeface="Cambria Math" panose="02040503050406030204" pitchFamily="18" charset="0"/>
                          </a:rPr>
                          <m:t>𝒛</m:t>
                        </m:r>
                      </m:den>
                    </m:f>
                    <m:r>
                      <a:rPr lang="en-US" altLang="ko-KR" sz="2657" b="1" i="1">
                        <a:latin typeface="Cambria Math" panose="02040503050406030204" pitchFamily="18" charset="0"/>
                      </a:rPr>
                      <m:t>=</m:t>
                    </m:r>
                    <m:d>
                      <m:dPr>
                        <m:ctrlPr>
                          <a:rPr lang="en-US" altLang="ko-KR" sz="2657" b="1" i="1">
                            <a:latin typeface="Cambria Math" panose="02040503050406030204" pitchFamily="18" charset="0"/>
                            <a:ea typeface="Cambria Math" panose="02040503050406030204" pitchFamily="18" charset="0"/>
                          </a:rPr>
                        </m:ctrlPr>
                      </m:dPr>
                      <m:e>
                        <m:r>
                          <a:rPr lang="en-US" altLang="ko-KR" sz="2657" b="1" i="1">
                            <a:latin typeface="Cambria Math" panose="02040503050406030204" pitchFamily="18" charset="0"/>
                            <a:ea typeface="Cambria Math" panose="02040503050406030204" pitchFamily="18" charset="0"/>
                          </a:rPr>
                          <m:t>𝒂</m:t>
                        </m:r>
                        <m:r>
                          <a:rPr lang="en-US" altLang="ko-KR" sz="2657" b="1" i="1">
                            <a:latin typeface="Cambria Math" panose="02040503050406030204" pitchFamily="18" charset="0"/>
                            <a:ea typeface="Cambria Math" panose="02040503050406030204" pitchFamily="18" charset="0"/>
                          </a:rPr>
                          <m:t>−</m:t>
                        </m:r>
                        <m:r>
                          <a:rPr lang="en-US" altLang="ko-KR" sz="2657" b="1" i="1">
                            <a:latin typeface="Cambria Math" panose="02040503050406030204" pitchFamily="18" charset="0"/>
                            <a:ea typeface="Cambria Math" panose="02040503050406030204" pitchFamily="18" charset="0"/>
                          </a:rPr>
                          <m:t>𝒚</m:t>
                        </m:r>
                      </m:e>
                    </m:d>
                  </m:oMath>
                </a14:m>
                <a:r>
                  <a:rPr lang="en-US" altLang="ko-KR" sz="2657" b="1">
                    <a:latin typeface="Consolas" panose="020B0609020204030204" pitchFamily="49" charset="0"/>
                  </a:rPr>
                  <a:t> </a:t>
                </a:r>
                <a:endParaRPr lang="ko-KR" altLang="en-US" sz="2657" b="1">
                  <a:latin typeface="Consolas" panose="020B0609020204030204" pitchFamily="49" charset="0"/>
                </a:endParaRPr>
              </a:p>
            </p:txBody>
          </p:sp>
        </mc:Choice>
        <mc:Fallback xmlns="">
          <p:sp>
            <p:nvSpPr>
              <p:cNvPr id="16" name="TextBox 15">
                <a:extLst>
                  <a:ext uri="{FF2B5EF4-FFF2-40B4-BE49-F238E27FC236}">
                    <a16:creationId xmlns:a16="http://schemas.microsoft.com/office/drawing/2014/main" id="{A9D9A5D7-8AA5-400C-BE5F-A6F0EA99ED28}"/>
                  </a:ext>
                </a:extLst>
              </p:cNvPr>
              <p:cNvSpPr txBox="1">
                <a:spLocks noRot="1" noChangeAspect="1" noMove="1" noResize="1" noEditPoints="1" noAdjustHandles="1" noChangeArrowheads="1" noChangeShapeType="1" noTextEdit="1"/>
              </p:cNvSpPr>
              <p:nvPr/>
            </p:nvSpPr>
            <p:spPr>
              <a:xfrm>
                <a:off x="886521" y="5320675"/>
                <a:ext cx="2027606" cy="597087"/>
              </a:xfrm>
              <a:prstGeom prst="rect">
                <a:avLst/>
              </a:prstGeom>
              <a:blipFill>
                <a:blip r:embed="rId8"/>
                <a:stretch>
                  <a:fillRect/>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34ED6343-F034-4E57-B7FD-2CDA78271340}"/>
              </a:ext>
            </a:extLst>
          </p:cNvPr>
          <p:cNvSpPr>
            <a:spLocks noGrp="1"/>
          </p:cNvSpPr>
          <p:nvPr>
            <p:ph type="body" sz="quarter" idx="19"/>
          </p:nvPr>
        </p:nvSpPr>
        <p:spPr/>
        <p:txBody>
          <a:bodyPr/>
          <a:lstStyle/>
          <a:p>
            <a:r>
              <a:rPr lang="ko-KR" altLang="en-US"/>
              <a:t>다중 분류 신경망</a:t>
            </a:r>
          </a:p>
        </p:txBody>
      </p:sp>
      <p:sp>
        <p:nvSpPr>
          <p:cNvPr id="4" name="텍스트 개체 틀 6">
            <a:extLst>
              <a:ext uri="{FF2B5EF4-FFF2-40B4-BE49-F238E27FC236}">
                <a16:creationId xmlns:a16="http://schemas.microsoft.com/office/drawing/2014/main" id="{4B941BDC-AF95-48A0-B4CF-302C3CBA7D9D}"/>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5" name="TextBox 4">
            <a:extLst>
              <a:ext uri="{FF2B5EF4-FFF2-40B4-BE49-F238E27FC236}">
                <a16:creationId xmlns:a16="http://schemas.microsoft.com/office/drawing/2014/main" id="{69FE4E42-46A6-46C2-AC49-7369C537BDFD}"/>
              </a:ext>
            </a:extLst>
          </p:cNvPr>
          <p:cNvSpPr txBox="1"/>
          <p:nvPr/>
        </p:nvSpPr>
        <p:spPr>
          <a:xfrm>
            <a:off x="530636" y="1009910"/>
            <a:ext cx="3877985" cy="400110"/>
          </a:xfrm>
          <a:prstGeom prst="rect">
            <a:avLst/>
          </a:prstGeom>
          <a:noFill/>
        </p:spPr>
        <p:txBody>
          <a:bodyPr wrap="none" rtlCol="0">
            <a:spAutoFit/>
          </a:bodyPr>
          <a:lstStyle/>
          <a:p>
            <a:pPr algn="l"/>
            <a:r>
              <a:rPr lang="ko-KR" altLang="en-US" sz="2000" b="1">
                <a:latin typeface="+mj-ea"/>
                <a:ea typeface="+mj-ea"/>
              </a:rPr>
              <a:t>크로스 엔트로피 손실 함수 미분</a:t>
            </a:r>
          </a:p>
        </p:txBody>
      </p:sp>
    </p:spTree>
    <p:extLst>
      <p:ext uri="{BB962C8B-B14F-4D97-AF65-F5344CB8AC3E}">
        <p14:creationId xmlns:p14="http://schemas.microsoft.com/office/powerpoint/2010/main" val="11361174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직사각형 2">
            <a:extLst>
              <a:ext uri="{FF2B5EF4-FFF2-40B4-BE49-F238E27FC236}">
                <a16:creationId xmlns:a16="http://schemas.microsoft.com/office/drawing/2014/main" id="{51FCD2A7-BB76-4DA9-9813-E471D0778092}"/>
              </a:ext>
            </a:extLst>
          </p:cNvPr>
          <p:cNvSpPr/>
          <p:nvPr/>
        </p:nvSpPr>
        <p:spPr>
          <a:xfrm>
            <a:off x="2282582" y="1304763"/>
            <a:ext cx="5726779" cy="4560416"/>
          </a:xfrm>
          <a:prstGeom prst="rect">
            <a:avLst/>
          </a:prstGeom>
        </p:spPr>
        <p:txBody>
          <a:bodyPr wrap="square">
            <a:spAutoFit/>
          </a:bodyPr>
          <a:lstStyle/>
          <a:p>
            <a:pPr marL="285750" indent="-285750">
              <a:buFont typeface="맑은 고딕" panose="020B0503020000020004" pitchFamily="50" charset="-127"/>
              <a:buChar char="◈"/>
            </a:pPr>
            <a:r>
              <a:rPr lang="ko-KR" altLang="en-US" sz="1708" b="1">
                <a:latin typeface="맑은 고딕" panose="020B0503020000020004" pitchFamily="50" charset="-127"/>
                <a:ea typeface="맑은 고딕" panose="020B0503020000020004" pitchFamily="50" charset="-127"/>
              </a:rPr>
              <a:t>사람 수준의 이미지 분류</a:t>
            </a:r>
            <a:r>
              <a:rPr lang="en-US" altLang="ko-KR" sz="1708" b="1">
                <a:latin typeface="맑은 고딕" panose="020B0503020000020004" pitchFamily="50" charset="-127"/>
                <a:ea typeface="맑은 고딕" panose="020B0503020000020004" pitchFamily="50" charset="-127"/>
              </a:rPr>
              <a:t>, </a:t>
            </a:r>
            <a:r>
              <a:rPr lang="ko-KR" altLang="en-US" sz="1708" b="1">
                <a:latin typeface="맑은 고딕" panose="020B0503020000020004" pitchFamily="50" charset="-127"/>
                <a:ea typeface="맑은 고딕" panose="020B0503020000020004" pitchFamily="50" charset="-127"/>
              </a:rPr>
              <a:t>음성 인식</a:t>
            </a:r>
            <a:r>
              <a:rPr lang="en-US" altLang="ko-KR" sz="1708" b="1">
                <a:latin typeface="맑은 고딕" panose="020B0503020000020004" pitchFamily="50" charset="-127"/>
                <a:ea typeface="맑은 고딕" panose="020B0503020000020004" pitchFamily="50" charset="-127"/>
              </a:rPr>
              <a:t>, </a:t>
            </a:r>
            <a:r>
              <a:rPr lang="ko-KR" altLang="en-US" sz="1708" b="1">
                <a:latin typeface="맑은 고딕" panose="020B0503020000020004" pitchFamily="50" charset="-127"/>
                <a:ea typeface="맑은 고딕" panose="020B0503020000020004" pitchFamily="50" charset="-127"/>
              </a:rPr>
              <a:t>필기 인식</a:t>
            </a:r>
            <a:endParaRPr lang="en-US" altLang="ko-KR" sz="1708" b="1">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endParaRPr lang="ko-KR" altLang="en-US" sz="1708" b="1">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r>
              <a:rPr lang="ko-KR" altLang="en-US" sz="1708" b="1">
                <a:latin typeface="맑은 고딕" panose="020B0503020000020004" pitchFamily="50" charset="-127"/>
                <a:ea typeface="맑은 고딕" panose="020B0503020000020004" pitchFamily="50" charset="-127"/>
              </a:rPr>
              <a:t>향상된 번역</a:t>
            </a:r>
            <a:endParaRPr lang="en-US" altLang="ko-KR" sz="1708" b="1">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endParaRPr lang="ko-KR" altLang="en-US" sz="1708" b="1">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r>
              <a:rPr lang="ko-KR" altLang="en-US" sz="1708" b="1">
                <a:latin typeface="맑은 고딕" panose="020B0503020000020004" pitchFamily="50" charset="-127"/>
                <a:ea typeface="맑은 고딕" panose="020B0503020000020004" pitchFamily="50" charset="-127"/>
              </a:rPr>
              <a:t>향상된 </a:t>
            </a:r>
            <a:r>
              <a:rPr lang="en-US" altLang="ko-KR" sz="1708" b="1">
                <a:latin typeface="맑은 고딕" panose="020B0503020000020004" pitchFamily="50" charset="-127"/>
                <a:ea typeface="맑은 고딕" panose="020B0503020000020004" pitchFamily="50" charset="-127"/>
              </a:rPr>
              <a:t>TTS </a:t>
            </a:r>
            <a:r>
              <a:rPr lang="ko-KR" altLang="en-US" sz="1708" b="1">
                <a:latin typeface="맑은 고딕" panose="020B0503020000020004" pitchFamily="50" charset="-127"/>
                <a:ea typeface="맑은 고딕" panose="020B0503020000020004" pitchFamily="50" charset="-127"/>
              </a:rPr>
              <a:t>변환</a:t>
            </a:r>
            <a:endParaRPr lang="en-US" altLang="ko-KR" sz="1708" b="1">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endParaRPr lang="ko-KR" altLang="en-US" sz="1708" b="1">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r>
              <a:rPr lang="ko-KR" altLang="en-US" sz="1708" b="1">
                <a:latin typeface="맑은 고딕" panose="020B0503020000020004" pitchFamily="50" charset="-127"/>
                <a:ea typeface="맑은 고딕" panose="020B0503020000020004" pitchFamily="50" charset="-127"/>
              </a:rPr>
              <a:t>디지털 비서</a:t>
            </a:r>
            <a:endParaRPr lang="en-US" altLang="ko-KR" sz="1708" b="1">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endParaRPr lang="ko-KR" altLang="en-US" sz="1708" b="1">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r>
              <a:rPr lang="ko-KR" altLang="en-US" sz="1708" b="1">
                <a:latin typeface="맑은 고딕" panose="020B0503020000020004" pitchFamily="50" charset="-127"/>
                <a:ea typeface="맑은 고딕" panose="020B0503020000020004" pitchFamily="50" charset="-127"/>
              </a:rPr>
              <a:t>자율 주행 능력</a:t>
            </a:r>
            <a:endParaRPr lang="en-US" altLang="ko-KR" sz="1708" b="1">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endParaRPr lang="ko-KR" altLang="en-US" sz="1708" b="1">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r>
              <a:rPr lang="ko-KR" altLang="en-US" sz="1708" b="1">
                <a:latin typeface="맑은 고딕" panose="020B0503020000020004" pitchFamily="50" charset="-127"/>
                <a:ea typeface="맑은 고딕" panose="020B0503020000020004" pitchFamily="50" charset="-127"/>
              </a:rPr>
              <a:t>광고 타게팅</a:t>
            </a:r>
            <a:endParaRPr lang="en-US" altLang="ko-KR" sz="1708" b="1">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endParaRPr lang="ko-KR" altLang="en-US" sz="1708" b="1">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r>
              <a:rPr lang="ko-KR" altLang="en-US" sz="1708" b="1">
                <a:latin typeface="맑은 고딕" panose="020B0503020000020004" pitchFamily="50" charset="-127"/>
                <a:ea typeface="맑은 고딕" panose="020B0503020000020004" pitchFamily="50" charset="-127"/>
              </a:rPr>
              <a:t>웹 엔진 결과</a:t>
            </a:r>
            <a:endParaRPr lang="en-US" altLang="ko-KR" sz="1708" b="1">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endParaRPr lang="ko-KR" altLang="en-US" sz="1708" b="1">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r>
              <a:rPr lang="ko-KR" altLang="en-US" sz="1708" b="1">
                <a:latin typeface="맑은 고딕" panose="020B0503020000020004" pitchFamily="50" charset="-127"/>
                <a:ea typeface="맑은 고딕" panose="020B0503020000020004" pitchFamily="50" charset="-127"/>
              </a:rPr>
              <a:t>자연어 질의 대답 능력</a:t>
            </a:r>
            <a:endParaRPr lang="en-US" altLang="ko-KR" sz="1708" b="1">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endParaRPr lang="ko-KR" altLang="en-US" sz="1708" b="1">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r>
              <a:rPr lang="ko-KR" altLang="en-US" sz="1708" b="1">
                <a:latin typeface="맑은 고딕" panose="020B0503020000020004" pitchFamily="50" charset="-127"/>
                <a:ea typeface="맑은 고딕" panose="020B0503020000020004" pitchFamily="50" charset="-127"/>
              </a:rPr>
              <a:t>바둑</a:t>
            </a:r>
            <a:endParaRPr lang="en-US" altLang="ko-KR" sz="1708" b="1">
              <a:latin typeface="맑은 고딕" panose="020B0503020000020004" pitchFamily="50" charset="-127"/>
              <a:ea typeface="맑은 고딕" panose="020B0503020000020004" pitchFamily="50" charset="-127"/>
            </a:endParaRPr>
          </a:p>
        </p:txBody>
      </p:sp>
      <p:sp>
        <p:nvSpPr>
          <p:cNvPr id="2" name="텍스트 개체 틀 1">
            <a:extLst>
              <a:ext uri="{FF2B5EF4-FFF2-40B4-BE49-F238E27FC236}">
                <a16:creationId xmlns:a16="http://schemas.microsoft.com/office/drawing/2014/main" id="{7EC75E5B-6607-4693-B26A-8FB7C6921CE1}"/>
              </a:ext>
            </a:extLst>
          </p:cNvPr>
          <p:cNvSpPr>
            <a:spLocks noGrp="1"/>
          </p:cNvSpPr>
          <p:nvPr>
            <p:ph type="body" sz="quarter" idx="19"/>
          </p:nvPr>
        </p:nvSpPr>
        <p:spPr>
          <a:xfrm>
            <a:off x="276743" y="164293"/>
            <a:ext cx="5601544" cy="332399"/>
          </a:xfrm>
        </p:spPr>
        <p:txBody>
          <a:bodyPr/>
          <a:lstStyle/>
          <a:p>
            <a:r>
              <a:rPr lang="ko-KR" altLang="en-US" sz="2400" b="1">
                <a:solidFill>
                  <a:schemeClr val="tx1"/>
                </a:solidFill>
              </a:rPr>
              <a:t>딥러닝의 성과</a:t>
            </a:r>
          </a:p>
        </p:txBody>
      </p:sp>
      <p:sp>
        <p:nvSpPr>
          <p:cNvPr id="4" name="텍스트 개체 틀 3">
            <a:extLst>
              <a:ext uri="{FF2B5EF4-FFF2-40B4-BE49-F238E27FC236}">
                <a16:creationId xmlns:a16="http://schemas.microsoft.com/office/drawing/2014/main" id="{15146F06-5B31-4684-AF1D-DD233F433394}"/>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Tree>
    <p:extLst>
      <p:ext uri="{BB962C8B-B14F-4D97-AF65-F5344CB8AC3E}">
        <p14:creationId xmlns:p14="http://schemas.microsoft.com/office/powerpoint/2010/main" val="3410155847"/>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EFAFD0F-2820-4FDB-949D-646474099A10}"/>
              </a:ext>
            </a:extLst>
          </p:cNvPr>
          <p:cNvSpPr txBox="1"/>
          <p:nvPr/>
        </p:nvSpPr>
        <p:spPr>
          <a:xfrm>
            <a:off x="276743" y="1001892"/>
            <a:ext cx="6917278" cy="2457789"/>
          </a:xfrm>
          <a:prstGeom prst="rect">
            <a:avLst/>
          </a:prstGeom>
          <a:noFill/>
        </p:spPr>
        <p:txBody>
          <a:bodyPr wrap="none" rtlCol="0">
            <a:spAutoFit/>
          </a:bodyPr>
          <a:lstStyle/>
          <a:p>
            <a:pPr algn="l"/>
            <a:r>
              <a:rPr lang="en-US" altLang="ko-KR" sz="1708">
                <a:latin typeface="Consolas" panose="020B0609020204030204" pitchFamily="49" charset="0"/>
              </a:rPr>
              <a:t>import numpy as np</a:t>
            </a:r>
          </a:p>
          <a:p>
            <a:pPr algn="l"/>
            <a:r>
              <a:rPr lang="en-US" altLang="ko-KR" sz="1708">
                <a:latin typeface="Consolas" panose="020B0609020204030204" pitchFamily="49" charset="0"/>
              </a:rPr>
              <a:t>temp = np.array([[2.20,1.39,0.85],</a:t>
            </a:r>
          </a:p>
          <a:p>
            <a:pPr algn="l"/>
            <a:r>
              <a:rPr lang="en-US" altLang="ko-KR" sz="1708">
                <a:latin typeface="Consolas" panose="020B0609020204030204" pitchFamily="49" charset="0"/>
              </a:rPr>
              <a:t>                 [0.00,-1.39,-2.20]])</a:t>
            </a:r>
          </a:p>
          <a:p>
            <a:pPr algn="l"/>
            <a:r>
              <a:rPr lang="en-US" altLang="ko-KR" sz="1708">
                <a:latin typeface="Consolas" panose="020B0609020204030204" pitchFamily="49" charset="0"/>
              </a:rPr>
              <a:t>print(temp)</a:t>
            </a:r>
          </a:p>
          <a:p>
            <a:pPr algn="l"/>
            <a:r>
              <a:rPr lang="en-US" altLang="ko-KR" sz="1708">
                <a:latin typeface="Consolas" panose="020B0609020204030204" pitchFamily="49" charset="0"/>
              </a:rPr>
              <a:t>exp_temp = np.exp(temp)</a:t>
            </a:r>
          </a:p>
          <a:p>
            <a:pPr algn="l"/>
            <a:r>
              <a:rPr lang="en-US" altLang="ko-KR" sz="1708">
                <a:latin typeface="Consolas" panose="020B0609020204030204" pitchFamily="49" charset="0"/>
              </a:rPr>
              <a:t>print(exp_temp)</a:t>
            </a:r>
          </a:p>
          <a:p>
            <a:pPr algn="l"/>
            <a:r>
              <a:rPr lang="en-US" altLang="ko-KR" sz="1708">
                <a:latin typeface="Consolas" panose="020B0609020204030204" pitchFamily="49" charset="0"/>
              </a:rPr>
              <a:t>print(np.sum(exp_temp, axis=1))</a:t>
            </a:r>
          </a:p>
          <a:p>
            <a:pPr algn="l"/>
            <a:r>
              <a:rPr lang="en-US" altLang="ko-KR" sz="1708">
                <a:latin typeface="Consolas" panose="020B0609020204030204" pitchFamily="49" charset="0"/>
              </a:rPr>
              <a:t>ret = exp_temp / np.sum(exp_temp, axis=1).reshape(-1, 1)</a:t>
            </a:r>
          </a:p>
          <a:p>
            <a:pPr algn="l"/>
            <a:r>
              <a:rPr lang="en-US" altLang="ko-KR" sz="1708">
                <a:latin typeface="Consolas" panose="020B0609020204030204" pitchFamily="49" charset="0"/>
              </a:rPr>
              <a:t># print( ret )</a:t>
            </a:r>
            <a:endParaRPr lang="ko-KR" altLang="en-US" sz="1708">
              <a:latin typeface="Consolas" panose="020B0609020204030204" pitchFamily="49" charset="0"/>
            </a:endParaRPr>
          </a:p>
        </p:txBody>
      </p:sp>
      <p:sp>
        <p:nvSpPr>
          <p:cNvPr id="4" name="직사각형 3">
            <a:extLst>
              <a:ext uri="{FF2B5EF4-FFF2-40B4-BE49-F238E27FC236}">
                <a16:creationId xmlns:a16="http://schemas.microsoft.com/office/drawing/2014/main" id="{6C98756E-7AF5-452F-8FB5-793B136C515D}"/>
              </a:ext>
            </a:extLst>
          </p:cNvPr>
          <p:cNvSpPr/>
          <p:nvPr/>
        </p:nvSpPr>
        <p:spPr>
          <a:xfrm>
            <a:off x="286529" y="4423475"/>
            <a:ext cx="772037" cy="4138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2.20</a:t>
            </a:r>
            <a:endParaRPr lang="ko-KR" altLang="en-US" sz="1600">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7E0B89FF-B2A1-4375-BB30-D66C3F517C42}"/>
              </a:ext>
            </a:extLst>
          </p:cNvPr>
          <p:cNvSpPr/>
          <p:nvPr/>
        </p:nvSpPr>
        <p:spPr>
          <a:xfrm>
            <a:off x="1058566" y="4423475"/>
            <a:ext cx="772037" cy="4138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1.39</a:t>
            </a:r>
            <a:endParaRPr lang="ko-KR" altLang="en-US" sz="1600">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8B41C892-A920-40F0-9DBA-2902FBC8FEEF}"/>
              </a:ext>
            </a:extLst>
          </p:cNvPr>
          <p:cNvSpPr/>
          <p:nvPr/>
        </p:nvSpPr>
        <p:spPr>
          <a:xfrm>
            <a:off x="1830603" y="4423475"/>
            <a:ext cx="772037" cy="4138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0.85</a:t>
            </a:r>
            <a:endParaRPr lang="ko-KR" altLang="en-US" sz="1600">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4CEB7B48-C57D-43F3-9656-2551A28A0E1C}"/>
              </a:ext>
            </a:extLst>
          </p:cNvPr>
          <p:cNvSpPr/>
          <p:nvPr/>
        </p:nvSpPr>
        <p:spPr>
          <a:xfrm>
            <a:off x="286529" y="4837350"/>
            <a:ext cx="772037" cy="4138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0.00</a:t>
            </a:r>
            <a:endParaRPr lang="ko-KR" altLang="en-US" sz="1600">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879B3B06-55BA-4F19-8FA1-09D9A6D36C11}"/>
              </a:ext>
            </a:extLst>
          </p:cNvPr>
          <p:cNvSpPr/>
          <p:nvPr/>
        </p:nvSpPr>
        <p:spPr>
          <a:xfrm>
            <a:off x="1058566" y="4837350"/>
            <a:ext cx="772037" cy="4138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-1.39</a:t>
            </a:r>
            <a:endParaRPr lang="ko-KR" altLang="en-US" sz="1600">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C9C485CB-E408-47A4-87CA-6772AD445B6E}"/>
              </a:ext>
            </a:extLst>
          </p:cNvPr>
          <p:cNvSpPr/>
          <p:nvPr/>
        </p:nvSpPr>
        <p:spPr>
          <a:xfrm>
            <a:off x="1830603" y="4837350"/>
            <a:ext cx="772037" cy="4138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-2.20</a:t>
            </a:r>
            <a:endParaRPr lang="ko-KR" altLang="en-US" sz="1600">
              <a:solidFill>
                <a:schemeClr val="tx1"/>
              </a:solidFill>
              <a:latin typeface="Consolas" panose="020B0609020204030204" pitchFamily="49" charset="0"/>
            </a:endParaRPr>
          </a:p>
        </p:txBody>
      </p:sp>
      <p:sp>
        <p:nvSpPr>
          <p:cNvPr id="7" name="TextBox 6">
            <a:extLst>
              <a:ext uri="{FF2B5EF4-FFF2-40B4-BE49-F238E27FC236}">
                <a16:creationId xmlns:a16="http://schemas.microsoft.com/office/drawing/2014/main" id="{3099A896-1528-4BC9-99B9-BC70B9E76284}"/>
              </a:ext>
            </a:extLst>
          </p:cNvPr>
          <p:cNvSpPr txBox="1"/>
          <p:nvPr/>
        </p:nvSpPr>
        <p:spPr>
          <a:xfrm>
            <a:off x="986547" y="3978222"/>
            <a:ext cx="825867" cy="442750"/>
          </a:xfrm>
          <a:prstGeom prst="rect">
            <a:avLst/>
          </a:prstGeom>
          <a:noFill/>
        </p:spPr>
        <p:txBody>
          <a:bodyPr wrap="none" rtlCol="0">
            <a:spAutoFit/>
          </a:bodyPr>
          <a:lstStyle/>
          <a:p>
            <a:pPr algn="l"/>
            <a:r>
              <a:rPr lang="en-US" altLang="ko-KR" sz="2277">
                <a:latin typeface="Consolas" panose="020B0609020204030204" pitchFamily="49" charset="0"/>
              </a:rPr>
              <a:t>temp</a:t>
            </a:r>
            <a:endParaRPr lang="ko-KR" altLang="en-US" sz="2277">
              <a:latin typeface="Consolas" panose="020B0609020204030204" pitchFamily="49" charset="0"/>
            </a:endParaRPr>
          </a:p>
        </p:txBody>
      </p:sp>
      <p:sp>
        <p:nvSpPr>
          <p:cNvPr id="25" name="직사각형 24">
            <a:extLst>
              <a:ext uri="{FF2B5EF4-FFF2-40B4-BE49-F238E27FC236}">
                <a16:creationId xmlns:a16="http://schemas.microsoft.com/office/drawing/2014/main" id="{13D447B0-29F9-4C96-B405-37BACB3DFEDD}"/>
              </a:ext>
            </a:extLst>
          </p:cNvPr>
          <p:cNvSpPr/>
          <p:nvPr/>
        </p:nvSpPr>
        <p:spPr>
          <a:xfrm>
            <a:off x="2984058" y="4423475"/>
            <a:ext cx="772037" cy="4138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9.02</a:t>
            </a:r>
            <a:endParaRPr lang="ko-KR" altLang="en-US" sz="1600">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661F574E-989C-4BFE-A622-7A801D0803D1}"/>
              </a:ext>
            </a:extLst>
          </p:cNvPr>
          <p:cNvSpPr/>
          <p:nvPr/>
        </p:nvSpPr>
        <p:spPr>
          <a:xfrm>
            <a:off x="3756096" y="4423475"/>
            <a:ext cx="772037" cy="4138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4.01</a:t>
            </a:r>
            <a:endParaRPr lang="ko-KR" altLang="en-US" sz="1600">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E89AE2BD-1D49-4A6C-B51D-DD6969CAD6A2}"/>
              </a:ext>
            </a:extLst>
          </p:cNvPr>
          <p:cNvSpPr/>
          <p:nvPr/>
        </p:nvSpPr>
        <p:spPr>
          <a:xfrm>
            <a:off x="4528133" y="4423475"/>
            <a:ext cx="772037" cy="4138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2.33</a:t>
            </a:r>
            <a:endParaRPr lang="ko-KR" altLang="en-US" sz="1600">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FFD80C29-A6E6-421F-AFAE-66F09A25377C}"/>
              </a:ext>
            </a:extLst>
          </p:cNvPr>
          <p:cNvSpPr/>
          <p:nvPr/>
        </p:nvSpPr>
        <p:spPr>
          <a:xfrm>
            <a:off x="2984058" y="4837350"/>
            <a:ext cx="772037" cy="4138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1.00</a:t>
            </a:r>
            <a:endParaRPr lang="ko-KR" altLang="en-US" sz="1600">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8BF07339-F91D-4ECF-A2E6-12154C04CA55}"/>
              </a:ext>
            </a:extLst>
          </p:cNvPr>
          <p:cNvSpPr/>
          <p:nvPr/>
        </p:nvSpPr>
        <p:spPr>
          <a:xfrm>
            <a:off x="3756096" y="4837350"/>
            <a:ext cx="772037" cy="4138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0.24</a:t>
            </a:r>
            <a:endParaRPr lang="ko-KR" altLang="en-US" sz="1600">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5A581F8E-C78F-4C98-9175-E3FD55AA19E3}"/>
              </a:ext>
            </a:extLst>
          </p:cNvPr>
          <p:cNvSpPr/>
          <p:nvPr/>
        </p:nvSpPr>
        <p:spPr>
          <a:xfrm>
            <a:off x="4528133" y="4837350"/>
            <a:ext cx="772037" cy="4138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0.11</a:t>
            </a:r>
            <a:endParaRPr lang="ko-KR" altLang="en-US" sz="1600">
              <a:solidFill>
                <a:schemeClr val="tx1"/>
              </a:solidFill>
              <a:latin typeface="Consolas" panose="020B0609020204030204" pitchFamily="49" charset="0"/>
            </a:endParaRPr>
          </a:p>
        </p:txBody>
      </p:sp>
      <p:sp>
        <p:nvSpPr>
          <p:cNvPr id="32" name="TextBox 31">
            <a:extLst>
              <a:ext uri="{FF2B5EF4-FFF2-40B4-BE49-F238E27FC236}">
                <a16:creationId xmlns:a16="http://schemas.microsoft.com/office/drawing/2014/main" id="{93A13021-4158-469C-87B6-99B78876F4EF}"/>
              </a:ext>
            </a:extLst>
          </p:cNvPr>
          <p:cNvSpPr txBox="1"/>
          <p:nvPr/>
        </p:nvSpPr>
        <p:spPr>
          <a:xfrm>
            <a:off x="3370077" y="3938449"/>
            <a:ext cx="1467068" cy="442750"/>
          </a:xfrm>
          <a:prstGeom prst="rect">
            <a:avLst/>
          </a:prstGeom>
          <a:noFill/>
        </p:spPr>
        <p:txBody>
          <a:bodyPr wrap="none" rtlCol="0">
            <a:spAutoFit/>
          </a:bodyPr>
          <a:lstStyle/>
          <a:p>
            <a:pPr algn="l"/>
            <a:r>
              <a:rPr lang="en-US" altLang="ko-KR" sz="2277">
                <a:latin typeface="Consolas" panose="020B0609020204030204" pitchFamily="49" charset="0"/>
              </a:rPr>
              <a:t>exp_temp</a:t>
            </a:r>
            <a:endParaRPr lang="ko-KR" altLang="en-US" sz="2277">
              <a:latin typeface="Consolas" panose="020B0609020204030204" pitchFamily="49" charset="0"/>
            </a:endParaRPr>
          </a:p>
        </p:txBody>
      </p:sp>
      <p:sp>
        <p:nvSpPr>
          <p:cNvPr id="33" name="직사각형 32">
            <a:extLst>
              <a:ext uri="{FF2B5EF4-FFF2-40B4-BE49-F238E27FC236}">
                <a16:creationId xmlns:a16="http://schemas.microsoft.com/office/drawing/2014/main" id="{1BAB453F-72B3-4B42-98A9-CCF5FEC378B3}"/>
              </a:ext>
            </a:extLst>
          </p:cNvPr>
          <p:cNvSpPr/>
          <p:nvPr/>
        </p:nvSpPr>
        <p:spPr>
          <a:xfrm>
            <a:off x="3183037" y="3384550"/>
            <a:ext cx="772037" cy="4138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15.37</a:t>
            </a:r>
            <a:endParaRPr lang="ko-KR" altLang="en-US" sz="1600">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B7D4AE86-5085-4824-BAA0-E95B5913B3B0}"/>
              </a:ext>
            </a:extLst>
          </p:cNvPr>
          <p:cNvSpPr/>
          <p:nvPr/>
        </p:nvSpPr>
        <p:spPr>
          <a:xfrm>
            <a:off x="3955074" y="3384549"/>
            <a:ext cx="772037" cy="4138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1.35</a:t>
            </a:r>
            <a:endParaRPr lang="ko-KR" altLang="en-US" sz="1600">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123195AF-CD8E-471D-A6A4-928CB6F66B28}"/>
              </a:ext>
            </a:extLst>
          </p:cNvPr>
          <p:cNvSpPr/>
          <p:nvPr/>
        </p:nvSpPr>
        <p:spPr>
          <a:xfrm>
            <a:off x="6323121" y="4416233"/>
            <a:ext cx="772037" cy="4138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15.37</a:t>
            </a:r>
            <a:endParaRPr lang="ko-KR" altLang="en-US" sz="1600">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DDA5652F-0AD3-4E0A-A0C3-DCB0AEDD81E2}"/>
              </a:ext>
            </a:extLst>
          </p:cNvPr>
          <p:cNvSpPr/>
          <p:nvPr/>
        </p:nvSpPr>
        <p:spPr>
          <a:xfrm>
            <a:off x="6322499" y="4820445"/>
            <a:ext cx="772037" cy="4138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1.35</a:t>
            </a:r>
            <a:endParaRPr lang="ko-KR" altLang="en-US" sz="1600">
              <a:solidFill>
                <a:schemeClr val="tx1"/>
              </a:solidFill>
              <a:latin typeface="Consolas" panose="020B0609020204030204" pitchFamily="49" charset="0"/>
            </a:endParaRPr>
          </a:p>
        </p:txBody>
      </p:sp>
      <p:cxnSp>
        <p:nvCxnSpPr>
          <p:cNvPr id="12" name="직선 연결선 11">
            <a:extLst>
              <a:ext uri="{FF2B5EF4-FFF2-40B4-BE49-F238E27FC236}">
                <a16:creationId xmlns:a16="http://schemas.microsoft.com/office/drawing/2014/main" id="{D5CAFC9C-222E-4143-8A62-5B5530233A49}"/>
              </a:ext>
            </a:extLst>
          </p:cNvPr>
          <p:cNvCxnSpPr/>
          <p:nvPr/>
        </p:nvCxnSpPr>
        <p:spPr>
          <a:xfrm flipH="1">
            <a:off x="5300170" y="3978223"/>
            <a:ext cx="1138780" cy="1601737"/>
          </a:xfrm>
          <a:prstGeom prst="line">
            <a:avLst/>
          </a:prstGeom>
        </p:spPr>
        <p:style>
          <a:lnRef idx="1">
            <a:schemeClr val="dk1"/>
          </a:lnRef>
          <a:fillRef idx="0">
            <a:schemeClr val="dk1"/>
          </a:fillRef>
          <a:effectRef idx="0">
            <a:schemeClr val="dk1"/>
          </a:effectRef>
          <a:fontRef idx="minor">
            <a:schemeClr val="tx1"/>
          </a:fontRef>
        </p:style>
      </p:cxnSp>
      <p:sp>
        <p:nvSpPr>
          <p:cNvPr id="37" name="직사각형 36">
            <a:extLst>
              <a:ext uri="{FF2B5EF4-FFF2-40B4-BE49-F238E27FC236}">
                <a16:creationId xmlns:a16="http://schemas.microsoft.com/office/drawing/2014/main" id="{AC39EFEB-1C99-4C32-8E3E-F5EEC9E7FEA7}"/>
              </a:ext>
            </a:extLst>
          </p:cNvPr>
          <p:cNvSpPr/>
          <p:nvPr/>
        </p:nvSpPr>
        <p:spPr>
          <a:xfrm>
            <a:off x="7095158" y="4416233"/>
            <a:ext cx="772037" cy="4138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15.37</a:t>
            </a:r>
            <a:endParaRPr lang="ko-KR" altLang="en-US" sz="1600">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99A6CF04-999C-4AC0-BC76-8C68670B2C37}"/>
              </a:ext>
            </a:extLst>
          </p:cNvPr>
          <p:cNvSpPr/>
          <p:nvPr/>
        </p:nvSpPr>
        <p:spPr>
          <a:xfrm>
            <a:off x="7094536" y="4820445"/>
            <a:ext cx="772037" cy="4138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1.35</a:t>
            </a:r>
            <a:endParaRPr lang="ko-KR" altLang="en-US" sz="1600">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1B63F758-2B83-41A7-85BB-D25E29038FC5}"/>
              </a:ext>
            </a:extLst>
          </p:cNvPr>
          <p:cNvSpPr/>
          <p:nvPr/>
        </p:nvSpPr>
        <p:spPr>
          <a:xfrm>
            <a:off x="7867195" y="4416233"/>
            <a:ext cx="772037" cy="4138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15.37</a:t>
            </a:r>
            <a:endParaRPr lang="ko-KR" altLang="en-US" sz="16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0B9F3815-6F78-46E0-B488-50818D902DB4}"/>
              </a:ext>
            </a:extLst>
          </p:cNvPr>
          <p:cNvSpPr/>
          <p:nvPr/>
        </p:nvSpPr>
        <p:spPr>
          <a:xfrm>
            <a:off x="7866573" y="4820445"/>
            <a:ext cx="772037" cy="4138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1.35</a:t>
            </a:r>
            <a:endParaRPr lang="ko-KR" altLang="en-US" sz="1600">
              <a:solidFill>
                <a:schemeClr val="tx1"/>
              </a:solidFill>
              <a:latin typeface="Consolas" panose="020B0609020204030204" pitchFamily="49" charset="0"/>
            </a:endParaRPr>
          </a:p>
        </p:txBody>
      </p:sp>
      <p:sp>
        <p:nvSpPr>
          <p:cNvPr id="2" name="텍스트 개체 틀 1">
            <a:extLst>
              <a:ext uri="{FF2B5EF4-FFF2-40B4-BE49-F238E27FC236}">
                <a16:creationId xmlns:a16="http://schemas.microsoft.com/office/drawing/2014/main" id="{1C74196B-EE1C-427F-B695-31A05F255768}"/>
              </a:ext>
            </a:extLst>
          </p:cNvPr>
          <p:cNvSpPr>
            <a:spLocks noGrp="1"/>
          </p:cNvSpPr>
          <p:nvPr>
            <p:ph type="body" sz="quarter" idx="19"/>
          </p:nvPr>
        </p:nvSpPr>
        <p:spPr/>
        <p:txBody>
          <a:bodyPr/>
          <a:lstStyle/>
          <a:p>
            <a:r>
              <a:rPr lang="ko-KR" altLang="en-US"/>
              <a:t>다중 분류 신경망</a:t>
            </a:r>
          </a:p>
        </p:txBody>
      </p:sp>
      <p:sp>
        <p:nvSpPr>
          <p:cNvPr id="6" name="텍스트 개체 틀 6">
            <a:extLst>
              <a:ext uri="{FF2B5EF4-FFF2-40B4-BE49-F238E27FC236}">
                <a16:creationId xmlns:a16="http://schemas.microsoft.com/office/drawing/2014/main" id="{B79096B0-6F34-4B38-96D5-B5CC1DE83895}"/>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4027192816"/>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30">
            <a:extLst>
              <a:ext uri="{FF2B5EF4-FFF2-40B4-BE49-F238E27FC236}">
                <a16:creationId xmlns:a16="http://schemas.microsoft.com/office/drawing/2014/main" id="{0CCB37FB-3F5C-43AF-95FF-E3E95C708182}"/>
              </a:ext>
            </a:extLst>
          </p:cNvPr>
          <p:cNvSpPr txBox="1"/>
          <p:nvPr/>
        </p:nvSpPr>
        <p:spPr>
          <a:xfrm>
            <a:off x="530636" y="893964"/>
            <a:ext cx="2762295" cy="400110"/>
          </a:xfrm>
          <a:prstGeom prst="rect">
            <a:avLst/>
          </a:prstGeom>
          <a:noFill/>
        </p:spPr>
        <p:txBody>
          <a:bodyPr wrap="none" rtlCol="0">
            <a:spAutoFit/>
          </a:bodyPr>
          <a:lstStyle/>
          <a:p>
            <a:pPr algn="l"/>
            <a:r>
              <a:rPr lang="ko-KR" altLang="en-US" sz="2000" b="1">
                <a:latin typeface="+mj-ea"/>
                <a:ea typeface="+mj-ea"/>
              </a:rPr>
              <a:t>다중 분류 신경망 구현</a:t>
            </a:r>
          </a:p>
        </p:txBody>
      </p:sp>
      <p:sp>
        <p:nvSpPr>
          <p:cNvPr id="17" name="직사각형 16">
            <a:extLst>
              <a:ext uri="{FF2B5EF4-FFF2-40B4-BE49-F238E27FC236}">
                <a16:creationId xmlns:a16="http://schemas.microsoft.com/office/drawing/2014/main" id="{294C30B3-366C-4B07-9BBE-F44995917051}"/>
              </a:ext>
            </a:extLst>
          </p:cNvPr>
          <p:cNvSpPr/>
          <p:nvPr/>
        </p:nvSpPr>
        <p:spPr>
          <a:xfrm>
            <a:off x="689993" y="1832138"/>
            <a:ext cx="8526013" cy="2554545"/>
          </a:xfrm>
          <a:prstGeom prst="rect">
            <a:avLst/>
          </a:prstGeom>
          <a:solidFill>
            <a:srgbClr val="E2E2F6"/>
          </a:solidFill>
        </p:spPr>
        <p:txBody>
          <a:bodyPr wrap="square">
            <a:spAutoFit/>
          </a:bodyPr>
          <a:lstStyle/>
          <a:p>
            <a:r>
              <a:rPr lang="en-US" altLang="ko-KR" sz="1600">
                <a:latin typeface="Consolas" panose="020B0609020204030204" pitchFamily="49" charset="0"/>
              </a:rPr>
              <a:t>def sigmoid(self, z):</a:t>
            </a:r>
          </a:p>
          <a:p>
            <a:r>
              <a:rPr lang="en-US" altLang="ko-KR" sz="1600">
                <a:latin typeface="Consolas" panose="020B0609020204030204" pitchFamily="49" charset="0"/>
              </a:rPr>
              <a:t>    z = np.clip(z, -100, None)            # </a:t>
            </a:r>
            <a:r>
              <a:rPr lang="ko-KR" altLang="en-US" sz="1600">
                <a:latin typeface="Consolas" panose="020B0609020204030204" pitchFamily="49" charset="0"/>
              </a:rPr>
              <a:t>안전한 </a:t>
            </a:r>
            <a:r>
              <a:rPr lang="en-US" altLang="ko-KR" sz="1600">
                <a:latin typeface="Consolas" panose="020B0609020204030204" pitchFamily="49" charset="0"/>
              </a:rPr>
              <a:t>np.exp() </a:t>
            </a:r>
            <a:r>
              <a:rPr lang="ko-KR" altLang="en-US" sz="1600">
                <a:latin typeface="Consolas" panose="020B0609020204030204" pitchFamily="49" charset="0"/>
              </a:rPr>
              <a:t>계산을 위해</a:t>
            </a:r>
          </a:p>
          <a:p>
            <a:r>
              <a:rPr lang="ko-KR" altLang="en-US" sz="1600">
                <a:latin typeface="Consolas" panose="020B0609020204030204" pitchFamily="49" charset="0"/>
              </a:rPr>
              <a:t>    </a:t>
            </a:r>
            <a:r>
              <a:rPr lang="en-US" altLang="ko-KR" sz="1600">
                <a:latin typeface="Consolas" panose="020B0609020204030204" pitchFamily="49" charset="0"/>
              </a:rPr>
              <a:t>a = 1 / (1 + np.exp(-z))              # </a:t>
            </a:r>
            <a:r>
              <a:rPr lang="ko-KR" altLang="en-US" sz="1600">
                <a:latin typeface="Consolas" panose="020B0609020204030204" pitchFamily="49" charset="0"/>
              </a:rPr>
              <a:t>시그모이드 계산</a:t>
            </a:r>
          </a:p>
          <a:p>
            <a:r>
              <a:rPr lang="ko-KR" altLang="en-US" sz="1600">
                <a:latin typeface="Consolas" panose="020B0609020204030204" pitchFamily="49" charset="0"/>
              </a:rPr>
              <a:t>    </a:t>
            </a:r>
            <a:r>
              <a:rPr lang="en-US" altLang="ko-KR" sz="1600">
                <a:latin typeface="Consolas" panose="020B0609020204030204" pitchFamily="49" charset="0"/>
              </a:rPr>
              <a:t>return a</a:t>
            </a:r>
          </a:p>
          <a:p>
            <a:r>
              <a:rPr lang="en-US" altLang="ko-KR" sz="1600">
                <a:latin typeface="Consolas" panose="020B0609020204030204" pitchFamily="49" charset="0"/>
              </a:rPr>
              <a:t>    </a:t>
            </a:r>
          </a:p>
          <a:p>
            <a:r>
              <a:rPr lang="en-US" altLang="ko-KR" sz="1600">
                <a:latin typeface="Consolas" panose="020B0609020204030204" pitchFamily="49" charset="0"/>
              </a:rPr>
              <a:t>def softmax(self, z):</a:t>
            </a:r>
          </a:p>
          <a:p>
            <a:r>
              <a:rPr lang="en-US" altLang="ko-KR" sz="1600">
                <a:latin typeface="Consolas" panose="020B0609020204030204" pitchFamily="49" charset="0"/>
              </a:rPr>
              <a:t>    # </a:t>
            </a:r>
            <a:r>
              <a:rPr lang="ko-KR" altLang="en-US" sz="1600">
                <a:latin typeface="Consolas" panose="020B0609020204030204" pitchFamily="49" charset="0"/>
              </a:rPr>
              <a:t>소프트맥스 함수</a:t>
            </a:r>
          </a:p>
          <a:p>
            <a:r>
              <a:rPr lang="ko-KR" altLang="en-US" sz="1600">
                <a:latin typeface="Consolas" panose="020B0609020204030204" pitchFamily="49" charset="0"/>
              </a:rPr>
              <a:t>    </a:t>
            </a:r>
            <a:r>
              <a:rPr lang="en-US" altLang="ko-KR" sz="1600">
                <a:latin typeface="Consolas" panose="020B0609020204030204" pitchFamily="49" charset="0"/>
              </a:rPr>
              <a:t>z = np.clip(z, -100, None)            # </a:t>
            </a:r>
            <a:r>
              <a:rPr lang="ko-KR" altLang="en-US" sz="1600">
                <a:latin typeface="Consolas" panose="020B0609020204030204" pitchFamily="49" charset="0"/>
              </a:rPr>
              <a:t>안전한 </a:t>
            </a:r>
            <a:r>
              <a:rPr lang="en-US" altLang="ko-KR" sz="1600">
                <a:latin typeface="Consolas" panose="020B0609020204030204" pitchFamily="49" charset="0"/>
              </a:rPr>
              <a:t>np.exp() </a:t>
            </a:r>
            <a:r>
              <a:rPr lang="ko-KR" altLang="en-US" sz="1600">
                <a:latin typeface="Consolas" panose="020B0609020204030204" pitchFamily="49" charset="0"/>
              </a:rPr>
              <a:t>계산을 위해</a:t>
            </a:r>
          </a:p>
          <a:p>
            <a:r>
              <a:rPr lang="ko-KR" altLang="en-US" sz="1600">
                <a:latin typeface="Consolas" panose="020B0609020204030204" pitchFamily="49" charset="0"/>
              </a:rPr>
              <a:t>    </a:t>
            </a:r>
            <a:r>
              <a:rPr lang="en-US" altLang="ko-KR" sz="1600">
                <a:latin typeface="Consolas" panose="020B0609020204030204" pitchFamily="49" charset="0"/>
              </a:rPr>
              <a:t>exp_z = np.exp(z)</a:t>
            </a:r>
          </a:p>
          <a:p>
            <a:r>
              <a:rPr lang="en-US" altLang="ko-KR" sz="1600">
                <a:latin typeface="Consolas" panose="020B0609020204030204" pitchFamily="49" charset="0"/>
              </a:rPr>
              <a:t>    return exp_z / np.sum(exp_z, axis=1).reshape(-1, 1)</a:t>
            </a:r>
            <a:endParaRPr lang="ko-KR" altLang="en-US" sz="1600">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689994" y="1413439"/>
            <a:ext cx="3432735" cy="296684"/>
          </a:xfrm>
          <a:prstGeom prst="rect">
            <a:avLst/>
          </a:prstGeom>
          <a:noFill/>
        </p:spPr>
        <p:txBody>
          <a:bodyPr wrap="none" rtlCol="0">
            <a:spAutoFit/>
          </a:bodyPr>
          <a:lstStyle/>
          <a:p>
            <a:pPr lvl="0">
              <a:defRPr/>
            </a:pPr>
            <a:r>
              <a:rPr lang="ko-KR" altLang="en-US" sz="1328" b="1">
                <a:solidFill>
                  <a:srgbClr val="000000"/>
                </a:solidFill>
                <a:latin typeface="+mj-ea"/>
                <a:ea typeface="+mj-ea"/>
              </a:rPr>
              <a:t>미니배치 하강법 적용 </a:t>
            </a:r>
            <a:r>
              <a:rPr lang="en-US" altLang="ko-KR" sz="1328" b="1">
                <a:solidFill>
                  <a:srgbClr val="000000"/>
                </a:solidFill>
                <a:latin typeface="+mj-ea"/>
                <a:ea typeface="+mj-ea"/>
              </a:rPr>
              <a:t>( batch_size = 128)</a:t>
            </a:r>
            <a:endParaRPr lang="ko-KR" altLang="en-US" sz="1328" b="1">
              <a:solidFill>
                <a:srgbClr val="000000"/>
              </a:solidFill>
              <a:latin typeface="+mj-ea"/>
              <a:ea typeface="+mj-ea"/>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DFC272D-08F8-42E8-976F-A3AF367839BC}"/>
                  </a:ext>
                </a:extLst>
              </p:cNvPr>
              <p:cNvSpPr txBox="1"/>
              <p:nvPr/>
            </p:nvSpPr>
            <p:spPr>
              <a:xfrm>
                <a:off x="773683" y="4701132"/>
                <a:ext cx="2548775" cy="107612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d>
                        <m:dPr>
                          <m:begChr m:val="["/>
                          <m:endChr m:val="]"/>
                          <m:ctrlPr>
                            <a:rPr lang="en-US" altLang="ko-KR" sz="1898" i="1">
                              <a:latin typeface="Cambria Math" panose="02040503050406030204" pitchFamily="18" charset="0"/>
                            </a:rPr>
                          </m:ctrlPr>
                        </m:dPr>
                        <m:e>
                          <m:eqArr>
                            <m:eqArrPr>
                              <m:ctrlPr>
                                <a:rPr lang="en-US" altLang="ko-KR" sz="1898" i="1">
                                  <a:latin typeface="Cambria Math" panose="02040503050406030204" pitchFamily="18" charset="0"/>
                                </a:rPr>
                              </m:ctrlPr>
                            </m:eqArrPr>
                            <m:e>
                              <m:m>
                                <m:mPr>
                                  <m:mcs>
                                    <m:mc>
                                      <m:mcPr>
                                        <m:count m:val="1"/>
                                        <m:mcJc m:val="center"/>
                                      </m:mcPr>
                                    </m:mc>
                                  </m:mcs>
                                  <m:ctrlPr>
                                    <a:rPr lang="en-US" altLang="ko-KR" sz="1898" i="1">
                                      <a:latin typeface="Cambria Math" panose="02040503050406030204" pitchFamily="18" charset="0"/>
                                    </a:rPr>
                                  </m:ctrlPr>
                                </m:mPr>
                                <m:mr>
                                  <m:e>
                                    <m:r>
                                      <m:rPr>
                                        <m:brk m:alnAt="7"/>
                                      </m:rPr>
                                      <a:rPr lang="en-US" altLang="ko-KR" sz="1898" i="1">
                                        <a:latin typeface="Cambria Math" panose="02040503050406030204" pitchFamily="18" charset="0"/>
                                      </a:rPr>
                                      <m:t>⋮</m:t>
                                    </m:r>
                                  </m:e>
                                </m:mr>
                                <m:mr>
                                  <m:e>
                                    <m:m>
                                      <m:mPr>
                                        <m:mcs>
                                          <m:mc>
                                            <m:mcPr>
                                              <m:count m:val="3"/>
                                              <m:mcJc m:val="center"/>
                                            </m:mcPr>
                                          </m:mc>
                                        </m:mcs>
                                        <m:ctrlPr>
                                          <a:rPr lang="en-US" altLang="ko-KR" sz="1898" i="1">
                                            <a:latin typeface="Cambria Math" panose="02040503050406030204" pitchFamily="18" charset="0"/>
                                          </a:rPr>
                                        </m:ctrlPr>
                                      </m:mPr>
                                      <m:mr>
                                        <m:e>
                                          <m:r>
                                            <m:rPr>
                                              <m:brk m:alnAt="7"/>
                                            </m:rPr>
                                            <a:rPr lang="en-US" altLang="ko-KR" sz="1898" i="1">
                                              <a:latin typeface="Cambria Math" panose="02040503050406030204" pitchFamily="18" charset="0"/>
                                            </a:rPr>
                                            <m:t>2</m:t>
                                          </m:r>
                                          <m:r>
                                            <a:rPr lang="en-US" altLang="ko-KR" sz="1898" i="1">
                                              <a:latin typeface="Cambria Math" panose="02040503050406030204" pitchFamily="18" charset="0"/>
                                            </a:rPr>
                                            <m:t>.20</m:t>
                                          </m:r>
                                        </m:e>
                                        <m:e>
                                          <m:r>
                                            <a:rPr lang="en-US" altLang="ko-KR" sz="1898" i="1">
                                              <a:latin typeface="Cambria Math" panose="02040503050406030204" pitchFamily="18" charset="0"/>
                                            </a:rPr>
                                            <m:t>1.39</m:t>
                                          </m:r>
                                        </m:e>
                                        <m:e>
                                          <m:r>
                                            <a:rPr lang="en-US" altLang="ko-KR" sz="1898" i="1">
                                              <a:latin typeface="Cambria Math" panose="02040503050406030204" pitchFamily="18" charset="0"/>
                                            </a:rPr>
                                            <m:t>0.85</m:t>
                                          </m:r>
                                        </m:e>
                                      </m:mr>
                                    </m:m>
                                  </m:e>
                                </m:mr>
                                <m:mr>
                                  <m:e>
                                    <m:m>
                                      <m:mPr>
                                        <m:mcs>
                                          <m:mc>
                                            <m:mcPr>
                                              <m:count m:val="3"/>
                                              <m:mcJc m:val="center"/>
                                            </m:mcPr>
                                          </m:mc>
                                        </m:mcs>
                                        <m:ctrlPr>
                                          <a:rPr lang="en-US" altLang="ko-KR" sz="1898" i="1">
                                            <a:latin typeface="Cambria Math" panose="02040503050406030204" pitchFamily="18" charset="0"/>
                                          </a:rPr>
                                        </m:ctrlPr>
                                      </m:mPr>
                                      <m:mr>
                                        <m:e>
                                          <m:r>
                                            <a:rPr lang="en-US" altLang="ko-KR" sz="1898" i="1">
                                              <a:latin typeface="Cambria Math" panose="02040503050406030204" pitchFamily="18" charset="0"/>
                                            </a:rPr>
                                            <m:t>0.00</m:t>
                                          </m:r>
                                        </m:e>
                                        <m:e>
                                          <m:r>
                                            <a:rPr lang="en-US" altLang="ko-KR" sz="1898" i="1">
                                              <a:latin typeface="Cambria Math" panose="02040503050406030204" pitchFamily="18" charset="0"/>
                                            </a:rPr>
                                            <m:t>−1.39</m:t>
                                          </m:r>
                                        </m:e>
                                        <m:e>
                                          <m:r>
                                            <a:rPr lang="en-US" altLang="ko-KR" sz="1898" i="1">
                                              <a:latin typeface="Cambria Math" panose="02040503050406030204" pitchFamily="18" charset="0"/>
                                            </a:rPr>
                                            <m:t>−2.20</m:t>
                                          </m:r>
                                        </m:e>
                                      </m:mr>
                                    </m:m>
                                  </m:e>
                                </m:mr>
                              </m:m>
                            </m:e>
                            <m:e>
                              <m:r>
                                <a:rPr lang="en-US" altLang="ko-KR" sz="1898" i="1">
                                  <a:latin typeface="Cambria Math" panose="02040503050406030204" pitchFamily="18" charset="0"/>
                                </a:rPr>
                                <m:t>⋮</m:t>
                              </m:r>
                            </m:e>
                          </m:eqArr>
                        </m:e>
                      </m:d>
                    </m:oMath>
                  </m:oMathPara>
                </a14:m>
                <a:endParaRPr lang="ko-KR" altLang="en-US" sz="1898">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FDFC272D-08F8-42E8-976F-A3AF367839BC}"/>
                  </a:ext>
                </a:extLst>
              </p:cNvPr>
              <p:cNvSpPr txBox="1">
                <a:spLocks noRot="1" noChangeAspect="1" noMove="1" noResize="1" noEditPoints="1" noAdjustHandles="1" noChangeArrowheads="1" noChangeShapeType="1" noTextEdit="1"/>
              </p:cNvSpPr>
              <p:nvPr/>
            </p:nvSpPr>
            <p:spPr>
              <a:xfrm>
                <a:off x="773683" y="4701132"/>
                <a:ext cx="2548775" cy="1076128"/>
              </a:xfrm>
              <a:prstGeom prst="rect">
                <a:avLst/>
              </a:prstGeom>
              <a:blipFill>
                <a:blip r:embed="rId3"/>
                <a:stretch>
                  <a:fillRect b="-56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E299C0F4-9D41-42B1-AA56-9EB66F64E6A5}"/>
                  </a:ext>
                </a:extLst>
              </p:cNvPr>
              <p:cNvSpPr txBox="1"/>
              <p:nvPr/>
            </p:nvSpPr>
            <p:spPr>
              <a:xfrm>
                <a:off x="4790722" y="4717856"/>
                <a:ext cx="2500620" cy="10761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1898" i="1">
                              <a:latin typeface="Cambria Math" panose="02040503050406030204" pitchFamily="18" charset="0"/>
                            </a:rPr>
                          </m:ctrlPr>
                        </m:dPr>
                        <m:e>
                          <m:eqArr>
                            <m:eqArrPr>
                              <m:ctrlPr>
                                <a:rPr lang="en-US" altLang="ko-KR" sz="1898" i="1">
                                  <a:latin typeface="Cambria Math" panose="02040503050406030204" pitchFamily="18" charset="0"/>
                                </a:rPr>
                              </m:ctrlPr>
                            </m:eqArrPr>
                            <m:e>
                              <m:m>
                                <m:mPr>
                                  <m:mcs>
                                    <m:mc>
                                      <m:mcPr>
                                        <m:count m:val="1"/>
                                        <m:mcJc m:val="center"/>
                                      </m:mcPr>
                                    </m:mc>
                                  </m:mcs>
                                  <m:ctrlPr>
                                    <a:rPr lang="en-US" altLang="ko-KR" sz="1898" i="1">
                                      <a:latin typeface="Cambria Math" panose="02040503050406030204" pitchFamily="18" charset="0"/>
                                    </a:rPr>
                                  </m:ctrlPr>
                                </m:mPr>
                                <m:mr>
                                  <m:e>
                                    <m:r>
                                      <m:rPr>
                                        <m:brk m:alnAt="7"/>
                                      </m:rPr>
                                      <a:rPr lang="en-US" altLang="ko-KR" sz="1898" i="1">
                                        <a:latin typeface="Cambria Math" panose="02040503050406030204" pitchFamily="18" charset="0"/>
                                      </a:rPr>
                                      <m:t>⋮</m:t>
                                    </m:r>
                                  </m:e>
                                </m:mr>
                                <m:mr>
                                  <m:e>
                                    <m:m>
                                      <m:mPr>
                                        <m:mcs>
                                          <m:mc>
                                            <m:mcPr>
                                              <m:count m:val="3"/>
                                              <m:mcJc m:val="center"/>
                                            </m:mcPr>
                                          </m:mc>
                                        </m:mcs>
                                        <m:ctrlPr>
                                          <a:rPr lang="en-US" altLang="ko-KR" sz="1898" i="1">
                                            <a:latin typeface="Cambria Math" panose="02040503050406030204" pitchFamily="18" charset="0"/>
                                          </a:rPr>
                                        </m:ctrlPr>
                                      </m:mPr>
                                      <m:mr>
                                        <m:e>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2.20</m:t>
                                              </m:r>
                                            </m:sup>
                                          </m:sSup>
                                        </m:e>
                                        <m:e>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1.39</m:t>
                                              </m:r>
                                            </m:sup>
                                          </m:sSup>
                                        </m:e>
                                        <m:e>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0.85</m:t>
                                              </m:r>
                                            </m:sup>
                                          </m:sSup>
                                        </m:e>
                                      </m:mr>
                                    </m:m>
                                  </m:e>
                                </m:mr>
                                <m:mr>
                                  <m:e>
                                    <m:m>
                                      <m:mPr>
                                        <m:mcs>
                                          <m:mc>
                                            <m:mcPr>
                                              <m:count m:val="3"/>
                                              <m:mcJc m:val="center"/>
                                            </m:mcPr>
                                          </m:mc>
                                        </m:mcs>
                                        <m:ctrlPr>
                                          <a:rPr lang="en-US" altLang="ko-KR" sz="1898" i="1">
                                            <a:latin typeface="Cambria Math" panose="02040503050406030204" pitchFamily="18" charset="0"/>
                                          </a:rPr>
                                        </m:ctrlPr>
                                      </m:mPr>
                                      <m:mr>
                                        <m:e>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0.00</m:t>
                                              </m:r>
                                            </m:sup>
                                          </m:sSup>
                                        </m:e>
                                        <m:e>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−1.39</m:t>
                                              </m:r>
                                            </m:sup>
                                          </m:sSup>
                                        </m:e>
                                        <m:e>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−2.20</m:t>
                                              </m:r>
                                            </m:sup>
                                          </m:sSup>
                                        </m:e>
                                      </m:mr>
                                    </m:m>
                                  </m:e>
                                </m:mr>
                              </m:m>
                            </m:e>
                            <m:e>
                              <m:r>
                                <a:rPr lang="en-US" altLang="ko-KR" sz="1898" i="1">
                                  <a:latin typeface="Cambria Math" panose="02040503050406030204" pitchFamily="18" charset="0"/>
                                </a:rPr>
                                <m:t>⋮</m:t>
                              </m:r>
                            </m:e>
                          </m:eqArr>
                        </m:e>
                      </m:d>
                    </m:oMath>
                  </m:oMathPara>
                </a14:m>
                <a:endParaRPr lang="ko-KR" altLang="en-US" sz="1898">
                  <a:latin typeface="Consolas" panose="020B0609020204030204" pitchFamily="49" charset="0"/>
                </a:endParaRPr>
              </a:p>
            </p:txBody>
          </p:sp>
        </mc:Choice>
        <mc:Fallback xmlns="">
          <p:sp>
            <p:nvSpPr>
              <p:cNvPr id="19" name="TextBox 18">
                <a:extLst>
                  <a:ext uri="{FF2B5EF4-FFF2-40B4-BE49-F238E27FC236}">
                    <a16:creationId xmlns:a16="http://schemas.microsoft.com/office/drawing/2014/main" id="{E299C0F4-9D41-42B1-AA56-9EB66F64E6A5}"/>
                  </a:ext>
                </a:extLst>
              </p:cNvPr>
              <p:cNvSpPr txBox="1">
                <a:spLocks noRot="1" noChangeAspect="1" noMove="1" noResize="1" noEditPoints="1" noAdjustHandles="1" noChangeArrowheads="1" noChangeShapeType="1" noTextEdit="1"/>
              </p:cNvSpPr>
              <p:nvPr/>
            </p:nvSpPr>
            <p:spPr>
              <a:xfrm>
                <a:off x="4790722" y="4717856"/>
                <a:ext cx="2500620" cy="1076128"/>
              </a:xfrm>
              <a:prstGeom prst="rect">
                <a:avLst/>
              </a:prstGeom>
              <a:blipFill>
                <a:blip r:embed="rId4"/>
                <a:stretch>
                  <a:fillRect b="-568"/>
                </a:stretch>
              </a:blipFill>
            </p:spPr>
            <p:txBody>
              <a:bodyPr/>
              <a:lstStyle/>
              <a:p>
                <a:r>
                  <a:rPr lang="ko-KR" altLang="en-US">
                    <a:noFill/>
                  </a:rPr>
                  <a:t> </a:t>
                </a:r>
              </a:p>
            </p:txBody>
          </p:sp>
        </mc:Fallback>
      </mc:AlternateContent>
      <p:cxnSp>
        <p:nvCxnSpPr>
          <p:cNvPr id="20" name="직선 화살표 연결선 19">
            <a:extLst>
              <a:ext uri="{FF2B5EF4-FFF2-40B4-BE49-F238E27FC236}">
                <a16:creationId xmlns:a16="http://schemas.microsoft.com/office/drawing/2014/main" id="{ACDBCCB1-38EC-4F24-BCFB-BB99CFA12DC3}"/>
              </a:ext>
            </a:extLst>
          </p:cNvPr>
          <p:cNvCxnSpPr>
            <a:cxnSpLocks/>
            <a:stCxn id="2" idx="3"/>
            <a:endCxn id="19" idx="1"/>
          </p:cNvCxnSpPr>
          <p:nvPr/>
        </p:nvCxnSpPr>
        <p:spPr>
          <a:xfrm>
            <a:off x="3322458" y="5239196"/>
            <a:ext cx="1468264" cy="1672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C04011B4-795C-4F88-A58C-8F82FB0EAD78}"/>
              </a:ext>
            </a:extLst>
          </p:cNvPr>
          <p:cNvSpPr txBox="1"/>
          <p:nvPr/>
        </p:nvSpPr>
        <p:spPr>
          <a:xfrm>
            <a:off x="3333119" y="5255755"/>
            <a:ext cx="1266693" cy="355162"/>
          </a:xfrm>
          <a:prstGeom prst="rect">
            <a:avLst/>
          </a:prstGeom>
          <a:noFill/>
        </p:spPr>
        <p:txBody>
          <a:bodyPr wrap="none" rtlCol="0">
            <a:spAutoFit/>
          </a:bodyPr>
          <a:lstStyle/>
          <a:p>
            <a:pPr algn="l"/>
            <a:r>
              <a:rPr lang="en-US" altLang="ko-KR" sz="1708">
                <a:latin typeface="Consolas" panose="020B0609020204030204" pitchFamily="49" charset="0"/>
              </a:rPr>
              <a:t>np.exp(z)</a:t>
            </a:r>
            <a:endParaRPr lang="ko-KR" altLang="en-US" sz="1708">
              <a:latin typeface="Consolas" panose="020B0609020204030204" pitchFamily="49" charset="0"/>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AAD8BF6-BDEB-4DA8-92A2-BAD3B4576812}"/>
                  </a:ext>
                </a:extLst>
              </p:cNvPr>
              <p:cNvSpPr txBox="1"/>
              <p:nvPr/>
            </p:nvSpPr>
            <p:spPr>
              <a:xfrm>
                <a:off x="1944441" y="5843270"/>
                <a:ext cx="293350"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277" i="1">
                          <a:latin typeface="Cambria Math" panose="02040503050406030204" pitchFamily="18" charset="0"/>
                        </a:rPr>
                        <m:t>z</m:t>
                      </m:r>
                    </m:oMath>
                  </m:oMathPara>
                </a14:m>
                <a:endParaRPr lang="ko-KR" altLang="en-US" sz="2277">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FAAD8BF6-BDEB-4DA8-92A2-BAD3B4576812}"/>
                  </a:ext>
                </a:extLst>
              </p:cNvPr>
              <p:cNvSpPr txBox="1">
                <a:spLocks noRot="1" noChangeAspect="1" noMove="1" noResize="1" noEditPoints="1" noAdjustHandles="1" noChangeArrowheads="1" noChangeShapeType="1" noTextEdit="1"/>
              </p:cNvSpPr>
              <p:nvPr/>
            </p:nvSpPr>
            <p:spPr>
              <a:xfrm>
                <a:off x="1944441" y="5843270"/>
                <a:ext cx="293350" cy="350417"/>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73EC2807-50E7-40B6-B9A6-AA8B8DB9D240}"/>
                  </a:ext>
                </a:extLst>
              </p:cNvPr>
              <p:cNvSpPr txBox="1"/>
              <p:nvPr/>
            </p:nvSpPr>
            <p:spPr>
              <a:xfrm>
                <a:off x="5818600" y="5843269"/>
                <a:ext cx="425693"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p>
                        <m:sSupPr>
                          <m:ctrlPr>
                            <a:rPr lang="en-US" altLang="ko-KR" sz="2277" i="1">
                              <a:latin typeface="Cambria Math" panose="02040503050406030204" pitchFamily="18" charset="0"/>
                            </a:rPr>
                          </m:ctrlPr>
                        </m:sSupPr>
                        <m:e>
                          <m:r>
                            <m:rPr>
                              <m:sty m:val="p"/>
                            </m:rPr>
                            <a:rPr lang="en-US" altLang="ko-KR" sz="2277" i="1">
                              <a:latin typeface="Cambria Math" panose="02040503050406030204" pitchFamily="18" charset="0"/>
                            </a:rPr>
                            <m:t>e</m:t>
                          </m:r>
                        </m:e>
                        <m:sup>
                          <m:r>
                            <m:rPr>
                              <m:sty m:val="p"/>
                            </m:rPr>
                            <a:rPr lang="en-US" altLang="ko-KR" sz="2277" i="1">
                              <a:latin typeface="Cambria Math" panose="02040503050406030204" pitchFamily="18" charset="0"/>
                            </a:rPr>
                            <m:t>z</m:t>
                          </m:r>
                        </m:sup>
                      </m:sSup>
                    </m:oMath>
                  </m:oMathPara>
                </a14:m>
                <a:endParaRPr lang="ko-KR" altLang="en-US" sz="2277">
                  <a:latin typeface="Consolas" panose="020B0609020204030204" pitchFamily="49" charset="0"/>
                </a:endParaRPr>
              </a:p>
            </p:txBody>
          </p:sp>
        </mc:Choice>
        <mc:Fallback xmlns="">
          <p:sp>
            <p:nvSpPr>
              <p:cNvPr id="21" name="TextBox 20">
                <a:extLst>
                  <a:ext uri="{FF2B5EF4-FFF2-40B4-BE49-F238E27FC236}">
                    <a16:creationId xmlns:a16="http://schemas.microsoft.com/office/drawing/2014/main" id="{73EC2807-50E7-40B6-B9A6-AA8B8DB9D240}"/>
                  </a:ext>
                </a:extLst>
              </p:cNvPr>
              <p:cNvSpPr txBox="1">
                <a:spLocks noRot="1" noChangeAspect="1" noMove="1" noResize="1" noEditPoints="1" noAdjustHandles="1" noChangeArrowheads="1" noChangeShapeType="1" noTextEdit="1"/>
              </p:cNvSpPr>
              <p:nvPr/>
            </p:nvSpPr>
            <p:spPr>
              <a:xfrm>
                <a:off x="5818600" y="5843269"/>
                <a:ext cx="425693" cy="350417"/>
              </a:xfrm>
              <a:prstGeom prst="rect">
                <a:avLst/>
              </a:prstGeom>
              <a:blipFill>
                <a:blip r:embed="rId6"/>
                <a:stretch>
                  <a:fillRect/>
                </a:stretch>
              </a:blipFill>
            </p:spPr>
            <p:txBody>
              <a:bodyPr/>
              <a:lstStyle/>
              <a:p>
                <a:r>
                  <a:rPr lang="ko-KR" altLang="en-US">
                    <a:noFill/>
                  </a:rPr>
                  <a:t> </a:t>
                </a:r>
              </a:p>
            </p:txBody>
          </p:sp>
        </mc:Fallback>
      </mc:AlternateContent>
      <p:sp>
        <p:nvSpPr>
          <p:cNvPr id="3" name="텍스트 개체 틀 2">
            <a:extLst>
              <a:ext uri="{FF2B5EF4-FFF2-40B4-BE49-F238E27FC236}">
                <a16:creationId xmlns:a16="http://schemas.microsoft.com/office/drawing/2014/main" id="{46D40051-8D82-4F11-9B6F-BD8A9B5BB35E}"/>
              </a:ext>
            </a:extLst>
          </p:cNvPr>
          <p:cNvSpPr>
            <a:spLocks noGrp="1"/>
          </p:cNvSpPr>
          <p:nvPr>
            <p:ph type="body" sz="quarter" idx="19"/>
          </p:nvPr>
        </p:nvSpPr>
        <p:spPr/>
        <p:txBody>
          <a:bodyPr/>
          <a:lstStyle/>
          <a:p>
            <a:r>
              <a:rPr lang="ko-KR" altLang="en-US"/>
              <a:t>다중 분류 신경망</a:t>
            </a:r>
          </a:p>
        </p:txBody>
      </p:sp>
      <p:sp>
        <p:nvSpPr>
          <p:cNvPr id="7" name="텍스트 개체 틀 6">
            <a:extLst>
              <a:ext uri="{FF2B5EF4-FFF2-40B4-BE49-F238E27FC236}">
                <a16:creationId xmlns:a16="http://schemas.microsoft.com/office/drawing/2014/main" id="{DA66BA73-FF99-4A89-A5D1-3CBEC466E331}"/>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1852890769"/>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30">
            <a:extLst>
              <a:ext uri="{FF2B5EF4-FFF2-40B4-BE49-F238E27FC236}">
                <a16:creationId xmlns:a16="http://schemas.microsoft.com/office/drawing/2014/main" id="{0CCB37FB-3F5C-43AF-95FF-E3E95C708182}"/>
              </a:ext>
            </a:extLst>
          </p:cNvPr>
          <p:cNvSpPr txBox="1"/>
          <p:nvPr/>
        </p:nvSpPr>
        <p:spPr>
          <a:xfrm>
            <a:off x="433389" y="871545"/>
            <a:ext cx="2632452" cy="384401"/>
          </a:xfrm>
          <a:prstGeom prst="rect">
            <a:avLst/>
          </a:prstGeom>
          <a:noFill/>
        </p:spPr>
        <p:txBody>
          <a:bodyPr wrap="none" rtlCol="0">
            <a:spAutoFit/>
          </a:bodyPr>
          <a:lstStyle/>
          <a:p>
            <a:pPr algn="l"/>
            <a:r>
              <a:rPr lang="ko-KR" altLang="en-US" sz="1898" b="1">
                <a:latin typeface="+mj-ea"/>
                <a:ea typeface="+mj-ea"/>
              </a:rPr>
              <a:t>다중 분류 신경망 구현</a:t>
            </a:r>
          </a:p>
        </p:txBody>
      </p:sp>
      <p:sp>
        <p:nvSpPr>
          <p:cNvPr id="17" name="직사각형 16">
            <a:extLst>
              <a:ext uri="{FF2B5EF4-FFF2-40B4-BE49-F238E27FC236}">
                <a16:creationId xmlns:a16="http://schemas.microsoft.com/office/drawing/2014/main" id="{294C30B3-366C-4B07-9BBE-F44995917051}"/>
              </a:ext>
            </a:extLst>
          </p:cNvPr>
          <p:cNvSpPr/>
          <p:nvPr/>
        </p:nvSpPr>
        <p:spPr>
          <a:xfrm>
            <a:off x="711463" y="1937500"/>
            <a:ext cx="8194064" cy="2554545"/>
          </a:xfrm>
          <a:prstGeom prst="rect">
            <a:avLst/>
          </a:prstGeom>
          <a:solidFill>
            <a:srgbClr val="E2E2F6"/>
          </a:solidFill>
        </p:spPr>
        <p:txBody>
          <a:bodyPr wrap="square">
            <a:spAutoFit/>
          </a:bodyPr>
          <a:lstStyle/>
          <a:p>
            <a:r>
              <a:rPr lang="en-US" altLang="ko-KR" sz="1600">
                <a:latin typeface="Consolas" panose="020B0609020204030204" pitchFamily="49" charset="0"/>
              </a:rPr>
              <a:t>def sigmoid(self, z):</a:t>
            </a:r>
          </a:p>
          <a:p>
            <a:r>
              <a:rPr lang="en-US" altLang="ko-KR" sz="1600">
                <a:latin typeface="Consolas" panose="020B0609020204030204" pitchFamily="49" charset="0"/>
              </a:rPr>
              <a:t>    z = np.clip(z, -100, None)            # </a:t>
            </a:r>
            <a:r>
              <a:rPr lang="ko-KR" altLang="en-US" sz="1600">
                <a:latin typeface="Consolas" panose="020B0609020204030204" pitchFamily="49" charset="0"/>
              </a:rPr>
              <a:t>안전한 </a:t>
            </a:r>
            <a:r>
              <a:rPr lang="en-US" altLang="ko-KR" sz="1600">
                <a:latin typeface="Consolas" panose="020B0609020204030204" pitchFamily="49" charset="0"/>
              </a:rPr>
              <a:t>np.exp() </a:t>
            </a:r>
            <a:r>
              <a:rPr lang="ko-KR" altLang="en-US" sz="1600">
                <a:latin typeface="Consolas" panose="020B0609020204030204" pitchFamily="49" charset="0"/>
              </a:rPr>
              <a:t>계산을 위해</a:t>
            </a:r>
          </a:p>
          <a:p>
            <a:r>
              <a:rPr lang="ko-KR" altLang="en-US" sz="1600">
                <a:latin typeface="Consolas" panose="020B0609020204030204" pitchFamily="49" charset="0"/>
              </a:rPr>
              <a:t>    </a:t>
            </a:r>
            <a:r>
              <a:rPr lang="en-US" altLang="ko-KR" sz="1600">
                <a:latin typeface="Consolas" panose="020B0609020204030204" pitchFamily="49" charset="0"/>
              </a:rPr>
              <a:t>a = 1 / (1 + np.exp(-z))              # </a:t>
            </a:r>
            <a:r>
              <a:rPr lang="ko-KR" altLang="en-US" sz="1600">
                <a:latin typeface="Consolas" panose="020B0609020204030204" pitchFamily="49" charset="0"/>
              </a:rPr>
              <a:t>시그모이드 계산</a:t>
            </a:r>
          </a:p>
          <a:p>
            <a:r>
              <a:rPr lang="ko-KR" altLang="en-US" sz="1600">
                <a:latin typeface="Consolas" panose="020B0609020204030204" pitchFamily="49" charset="0"/>
              </a:rPr>
              <a:t>    </a:t>
            </a:r>
            <a:r>
              <a:rPr lang="en-US" altLang="ko-KR" sz="1600">
                <a:latin typeface="Consolas" panose="020B0609020204030204" pitchFamily="49" charset="0"/>
              </a:rPr>
              <a:t>return a</a:t>
            </a:r>
          </a:p>
          <a:p>
            <a:r>
              <a:rPr lang="en-US" altLang="ko-KR" sz="1600">
                <a:latin typeface="Consolas" panose="020B0609020204030204" pitchFamily="49" charset="0"/>
              </a:rPr>
              <a:t>    </a:t>
            </a:r>
          </a:p>
          <a:p>
            <a:r>
              <a:rPr lang="en-US" altLang="ko-KR" sz="1600">
                <a:latin typeface="Consolas" panose="020B0609020204030204" pitchFamily="49" charset="0"/>
              </a:rPr>
              <a:t>def softmax(self, z):</a:t>
            </a:r>
          </a:p>
          <a:p>
            <a:r>
              <a:rPr lang="en-US" altLang="ko-KR" sz="1600">
                <a:latin typeface="Consolas" panose="020B0609020204030204" pitchFamily="49" charset="0"/>
              </a:rPr>
              <a:t>    # </a:t>
            </a:r>
            <a:r>
              <a:rPr lang="ko-KR" altLang="en-US" sz="1600">
                <a:latin typeface="Consolas" panose="020B0609020204030204" pitchFamily="49" charset="0"/>
              </a:rPr>
              <a:t>소프트맥스 함수</a:t>
            </a:r>
          </a:p>
          <a:p>
            <a:r>
              <a:rPr lang="ko-KR" altLang="en-US" sz="1600">
                <a:latin typeface="Consolas" panose="020B0609020204030204" pitchFamily="49" charset="0"/>
              </a:rPr>
              <a:t>    </a:t>
            </a:r>
            <a:r>
              <a:rPr lang="en-US" altLang="ko-KR" sz="1600">
                <a:latin typeface="Consolas" panose="020B0609020204030204" pitchFamily="49" charset="0"/>
              </a:rPr>
              <a:t>z = np.clip(z, -100, None)            # </a:t>
            </a:r>
            <a:r>
              <a:rPr lang="ko-KR" altLang="en-US" sz="1600">
                <a:latin typeface="Consolas" panose="020B0609020204030204" pitchFamily="49" charset="0"/>
              </a:rPr>
              <a:t>안전한 </a:t>
            </a:r>
            <a:r>
              <a:rPr lang="en-US" altLang="ko-KR" sz="1600">
                <a:latin typeface="Consolas" panose="020B0609020204030204" pitchFamily="49" charset="0"/>
              </a:rPr>
              <a:t>np.exp() </a:t>
            </a:r>
            <a:r>
              <a:rPr lang="ko-KR" altLang="en-US" sz="1600">
                <a:latin typeface="Consolas" panose="020B0609020204030204" pitchFamily="49" charset="0"/>
              </a:rPr>
              <a:t>계산을 위해</a:t>
            </a:r>
          </a:p>
          <a:p>
            <a:r>
              <a:rPr lang="ko-KR" altLang="en-US" sz="1600">
                <a:latin typeface="Consolas" panose="020B0609020204030204" pitchFamily="49" charset="0"/>
              </a:rPr>
              <a:t>    </a:t>
            </a:r>
            <a:r>
              <a:rPr lang="en-US" altLang="ko-KR" sz="1600">
                <a:latin typeface="Consolas" panose="020B0609020204030204" pitchFamily="49" charset="0"/>
              </a:rPr>
              <a:t>exp_z = np.exp(z)</a:t>
            </a:r>
          </a:p>
          <a:p>
            <a:r>
              <a:rPr lang="en-US" altLang="ko-KR" sz="1600">
                <a:latin typeface="Consolas" panose="020B0609020204030204" pitchFamily="49" charset="0"/>
              </a:rPr>
              <a:t>    return exp_z / np.sum(exp_z, axis=1).reshape(-1, 1)</a:t>
            </a:r>
            <a:endParaRPr lang="ko-KR" altLang="en-US" sz="1600">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711463" y="1518801"/>
            <a:ext cx="3615285" cy="307777"/>
          </a:xfrm>
          <a:prstGeom prst="rect">
            <a:avLst/>
          </a:prstGeom>
          <a:noFill/>
        </p:spPr>
        <p:txBody>
          <a:bodyPr wrap="none" rtlCol="0">
            <a:spAutoFit/>
          </a:bodyPr>
          <a:lstStyle/>
          <a:p>
            <a:pPr lvl="0">
              <a:defRPr/>
            </a:pPr>
            <a:r>
              <a:rPr lang="ko-KR" altLang="en-US" sz="1400" b="1">
                <a:solidFill>
                  <a:srgbClr val="000000"/>
                </a:solidFill>
                <a:latin typeface="+mj-ea"/>
                <a:ea typeface="+mj-ea"/>
              </a:rPr>
              <a:t>미니배치 하강법 적용 </a:t>
            </a:r>
            <a:r>
              <a:rPr lang="en-US" altLang="ko-KR" sz="1400" b="1">
                <a:solidFill>
                  <a:srgbClr val="000000"/>
                </a:solidFill>
                <a:latin typeface="+mj-ea"/>
                <a:ea typeface="+mj-ea"/>
              </a:rPr>
              <a:t>( batch_size = 128)</a:t>
            </a:r>
            <a:endParaRPr lang="ko-KR" altLang="en-US" sz="1400" b="1">
              <a:solidFill>
                <a:srgbClr val="000000"/>
              </a:solidFill>
              <a:latin typeface="+mj-ea"/>
              <a:ea typeface="+mj-ea"/>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DFC272D-08F8-42E8-976F-A3AF367839BC}"/>
                  </a:ext>
                </a:extLst>
              </p:cNvPr>
              <p:cNvSpPr txBox="1"/>
              <p:nvPr/>
            </p:nvSpPr>
            <p:spPr>
              <a:xfrm>
                <a:off x="451224" y="4767470"/>
                <a:ext cx="2186496" cy="107612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d>
                        <m:dPr>
                          <m:begChr m:val="["/>
                          <m:endChr m:val="]"/>
                          <m:ctrlPr>
                            <a:rPr lang="en-US" altLang="ko-KR" sz="1898" i="1">
                              <a:latin typeface="Cambria Math" panose="02040503050406030204" pitchFamily="18" charset="0"/>
                            </a:rPr>
                          </m:ctrlPr>
                        </m:dPr>
                        <m:e>
                          <m:eqArr>
                            <m:eqArrPr>
                              <m:ctrlPr>
                                <a:rPr lang="en-US" altLang="ko-KR" sz="1898" i="1">
                                  <a:latin typeface="Cambria Math" panose="02040503050406030204" pitchFamily="18" charset="0"/>
                                </a:rPr>
                              </m:ctrlPr>
                            </m:eqArrPr>
                            <m:e>
                              <m:m>
                                <m:mPr>
                                  <m:mcs>
                                    <m:mc>
                                      <m:mcPr>
                                        <m:count m:val="1"/>
                                        <m:mcJc m:val="center"/>
                                      </m:mcPr>
                                    </m:mc>
                                  </m:mcs>
                                  <m:ctrlPr>
                                    <a:rPr lang="en-US" altLang="ko-KR" sz="1898" i="1">
                                      <a:latin typeface="Cambria Math" panose="02040503050406030204" pitchFamily="18" charset="0"/>
                                    </a:rPr>
                                  </m:ctrlPr>
                                </m:mPr>
                                <m:mr>
                                  <m:e>
                                    <m:r>
                                      <m:rPr>
                                        <m:brk m:alnAt="7"/>
                                      </m:rPr>
                                      <a:rPr lang="en-US" altLang="ko-KR" sz="1898" i="1">
                                        <a:latin typeface="Cambria Math" panose="02040503050406030204" pitchFamily="18" charset="0"/>
                                      </a:rPr>
                                      <m:t>⋮</m:t>
                                    </m:r>
                                  </m:e>
                                </m:mr>
                                <m:mr>
                                  <m:e>
                                    <m:m>
                                      <m:mPr>
                                        <m:mcs>
                                          <m:mc>
                                            <m:mcPr>
                                              <m:count m:val="3"/>
                                              <m:mcJc m:val="center"/>
                                            </m:mcPr>
                                          </m:mc>
                                        </m:mcs>
                                        <m:ctrlPr>
                                          <a:rPr lang="en-US" altLang="ko-KR" sz="1898" i="1">
                                            <a:latin typeface="Cambria Math" panose="02040503050406030204" pitchFamily="18" charset="0"/>
                                          </a:rPr>
                                        </m:ctrlPr>
                                      </m:mPr>
                                      <m:mr>
                                        <m:e>
                                          <m:r>
                                            <a:rPr lang="en-US" altLang="ko-KR" sz="1898" i="1">
                                              <a:latin typeface="Cambria Math" panose="02040503050406030204" pitchFamily="18" charset="0"/>
                                            </a:rPr>
                                            <m:t>9.02</m:t>
                                          </m:r>
                                        </m:e>
                                        <m:e>
                                          <m:r>
                                            <a:rPr lang="en-US" altLang="ko-KR" sz="1898" i="1">
                                              <a:latin typeface="Cambria Math" panose="02040503050406030204" pitchFamily="18" charset="0"/>
                                            </a:rPr>
                                            <m:t>4.01</m:t>
                                          </m:r>
                                        </m:e>
                                        <m:e>
                                          <m:r>
                                            <a:rPr lang="en-US" altLang="ko-KR" sz="1898" i="1">
                                              <a:latin typeface="Cambria Math" panose="02040503050406030204" pitchFamily="18" charset="0"/>
                                            </a:rPr>
                                            <m:t>2.33</m:t>
                                          </m:r>
                                        </m:e>
                                      </m:mr>
                                    </m:m>
                                  </m:e>
                                </m:mr>
                                <m:mr>
                                  <m:e>
                                    <m:m>
                                      <m:mPr>
                                        <m:mcs>
                                          <m:mc>
                                            <m:mcPr>
                                              <m:count m:val="3"/>
                                              <m:mcJc m:val="center"/>
                                            </m:mcPr>
                                          </m:mc>
                                        </m:mcs>
                                        <m:ctrlPr>
                                          <a:rPr lang="en-US" altLang="ko-KR" sz="1898" i="1">
                                            <a:latin typeface="Cambria Math" panose="02040503050406030204" pitchFamily="18" charset="0"/>
                                          </a:rPr>
                                        </m:ctrlPr>
                                      </m:mPr>
                                      <m:mr>
                                        <m:e>
                                          <m:r>
                                            <m:rPr>
                                              <m:brk m:alnAt="7"/>
                                            </m:rPr>
                                            <a:rPr lang="en-US" altLang="ko-KR" sz="1898" i="1">
                                              <a:latin typeface="Cambria Math" panose="02040503050406030204" pitchFamily="18" charset="0"/>
                                            </a:rPr>
                                            <m:t>1</m:t>
                                          </m:r>
                                          <m:r>
                                            <a:rPr lang="en-US" altLang="ko-KR" sz="1898" i="1">
                                              <a:latin typeface="Cambria Math" panose="02040503050406030204" pitchFamily="18" charset="0"/>
                                            </a:rPr>
                                            <m:t>.00</m:t>
                                          </m:r>
                                        </m:e>
                                        <m:e>
                                          <m:r>
                                            <a:rPr lang="en-US" altLang="ko-KR" sz="1898" i="1">
                                              <a:latin typeface="Cambria Math" panose="02040503050406030204" pitchFamily="18" charset="0"/>
                                            </a:rPr>
                                            <m:t>0.24</m:t>
                                          </m:r>
                                        </m:e>
                                        <m:e>
                                          <m:r>
                                            <a:rPr lang="en-US" altLang="ko-KR" sz="1898" i="1">
                                              <a:latin typeface="Cambria Math" panose="02040503050406030204" pitchFamily="18" charset="0"/>
                                            </a:rPr>
                                            <m:t>0.11</m:t>
                                          </m:r>
                                        </m:e>
                                      </m:mr>
                                    </m:m>
                                  </m:e>
                                </m:mr>
                              </m:m>
                            </m:e>
                            <m:e>
                              <m:r>
                                <a:rPr lang="en-US" altLang="ko-KR" sz="1898" i="1">
                                  <a:latin typeface="Cambria Math" panose="02040503050406030204" pitchFamily="18" charset="0"/>
                                </a:rPr>
                                <m:t>⋮</m:t>
                              </m:r>
                            </m:e>
                          </m:eqArr>
                        </m:e>
                      </m:d>
                    </m:oMath>
                  </m:oMathPara>
                </a14:m>
                <a:endParaRPr lang="ko-KR" altLang="en-US" sz="1898">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FDFC272D-08F8-42E8-976F-A3AF367839BC}"/>
                  </a:ext>
                </a:extLst>
              </p:cNvPr>
              <p:cNvSpPr txBox="1">
                <a:spLocks noRot="1" noChangeAspect="1" noMove="1" noResize="1" noEditPoints="1" noAdjustHandles="1" noChangeArrowheads="1" noChangeShapeType="1" noTextEdit="1"/>
              </p:cNvSpPr>
              <p:nvPr/>
            </p:nvSpPr>
            <p:spPr>
              <a:xfrm>
                <a:off x="451224" y="4767470"/>
                <a:ext cx="2186496" cy="1076128"/>
              </a:xfrm>
              <a:prstGeom prst="rect">
                <a:avLst/>
              </a:prstGeom>
              <a:blipFill>
                <a:blip r:embed="rId3"/>
                <a:stretch>
                  <a:fillRect b="-56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E299C0F4-9D41-42B1-AA56-9EB66F64E6A5}"/>
                  </a:ext>
                </a:extLst>
              </p:cNvPr>
              <p:cNvSpPr txBox="1"/>
              <p:nvPr/>
            </p:nvSpPr>
            <p:spPr>
              <a:xfrm>
                <a:off x="4513602" y="5159366"/>
                <a:ext cx="2493182" cy="29206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1898" i="1">
                              <a:latin typeface="Cambria Math" panose="02040503050406030204" pitchFamily="18" charset="0"/>
                            </a:rPr>
                          </m:ctrlPr>
                        </m:dPr>
                        <m:e>
                          <m:m>
                            <m:mPr>
                              <m:mcs>
                                <m:mc>
                                  <m:mcPr>
                                    <m:count m:val="2"/>
                                    <m:mcJc m:val="center"/>
                                  </m:mcPr>
                                </m:mc>
                              </m:mcs>
                              <m:ctrlPr>
                                <a:rPr lang="en-US" altLang="ko-KR" sz="1898" i="1">
                                  <a:latin typeface="Cambria Math" panose="02040503050406030204" pitchFamily="18" charset="0"/>
                                </a:rPr>
                              </m:ctrlPr>
                            </m:mPr>
                            <m:mr>
                              <m:e>
                                <m:m>
                                  <m:mPr>
                                    <m:mcs>
                                      <m:mc>
                                        <m:mcPr>
                                          <m:count m:val="2"/>
                                          <m:mcJc m:val="center"/>
                                        </m:mcPr>
                                      </m:mc>
                                    </m:mcs>
                                    <m:ctrlPr>
                                      <a:rPr lang="en-US" altLang="ko-KR" sz="1898" i="1">
                                        <a:latin typeface="Cambria Math" panose="02040503050406030204" pitchFamily="18" charset="0"/>
                                      </a:rPr>
                                    </m:ctrlPr>
                                  </m:mPr>
                                  <m:mr>
                                    <m:e>
                                      <m:r>
                                        <m:rPr>
                                          <m:brk m:alnAt="7"/>
                                        </m:rPr>
                                        <a:rPr lang="en-US" altLang="ko-KR" sz="1898" i="1">
                                          <a:latin typeface="Cambria Math" panose="02040503050406030204" pitchFamily="18" charset="0"/>
                                        </a:rPr>
                                        <m:t>⋯</m:t>
                                      </m:r>
                                    </m:e>
                                    <m:e>
                                      <m:r>
                                        <a:rPr lang="en-US" altLang="ko-KR" sz="1898" i="1">
                                          <a:latin typeface="Cambria Math" panose="02040503050406030204" pitchFamily="18" charset="0"/>
                                        </a:rPr>
                                        <m:t>15.37</m:t>
                                      </m:r>
                                    </m:e>
                                  </m:mr>
                                </m:m>
                              </m:e>
                              <m:e>
                                <m:m>
                                  <m:mPr>
                                    <m:mcs>
                                      <m:mc>
                                        <m:mcPr>
                                          <m:count m:val="2"/>
                                          <m:mcJc m:val="center"/>
                                        </m:mcPr>
                                      </m:mc>
                                    </m:mcs>
                                    <m:ctrlPr>
                                      <a:rPr lang="en-US" altLang="ko-KR" sz="1898" i="1">
                                        <a:latin typeface="Cambria Math" panose="02040503050406030204" pitchFamily="18" charset="0"/>
                                      </a:rPr>
                                    </m:ctrlPr>
                                  </m:mPr>
                                  <m:mr>
                                    <m:e>
                                      <m:r>
                                        <m:rPr>
                                          <m:brk m:alnAt="7"/>
                                        </m:rPr>
                                        <a:rPr lang="en-US" altLang="ko-KR" sz="1898" i="1">
                                          <a:latin typeface="Cambria Math" panose="02040503050406030204" pitchFamily="18" charset="0"/>
                                        </a:rPr>
                                        <m:t>1</m:t>
                                      </m:r>
                                      <m:r>
                                        <a:rPr lang="en-US" altLang="ko-KR" sz="1898" i="1">
                                          <a:latin typeface="Cambria Math" panose="02040503050406030204" pitchFamily="18" charset="0"/>
                                        </a:rPr>
                                        <m:t>.35</m:t>
                                      </m:r>
                                    </m:e>
                                    <m:e>
                                      <m:r>
                                        <a:rPr lang="en-US" altLang="ko-KR" sz="1898" i="1">
                                          <a:latin typeface="Cambria Math" panose="02040503050406030204" pitchFamily="18" charset="0"/>
                                        </a:rPr>
                                        <m:t>⋯</m:t>
                                      </m:r>
                                    </m:e>
                                  </m:mr>
                                </m:m>
                              </m:e>
                            </m:mr>
                          </m:m>
                        </m:e>
                      </m:d>
                    </m:oMath>
                  </m:oMathPara>
                </a14:m>
                <a:endParaRPr lang="ko-KR" altLang="en-US" sz="1898">
                  <a:latin typeface="Consolas" panose="020B0609020204030204" pitchFamily="49" charset="0"/>
                </a:endParaRPr>
              </a:p>
            </p:txBody>
          </p:sp>
        </mc:Choice>
        <mc:Fallback xmlns="">
          <p:sp>
            <p:nvSpPr>
              <p:cNvPr id="19" name="TextBox 18">
                <a:extLst>
                  <a:ext uri="{FF2B5EF4-FFF2-40B4-BE49-F238E27FC236}">
                    <a16:creationId xmlns:a16="http://schemas.microsoft.com/office/drawing/2014/main" id="{E299C0F4-9D41-42B1-AA56-9EB66F64E6A5}"/>
                  </a:ext>
                </a:extLst>
              </p:cNvPr>
              <p:cNvSpPr txBox="1">
                <a:spLocks noRot="1" noChangeAspect="1" noMove="1" noResize="1" noEditPoints="1" noAdjustHandles="1" noChangeArrowheads="1" noChangeShapeType="1" noTextEdit="1"/>
              </p:cNvSpPr>
              <p:nvPr/>
            </p:nvSpPr>
            <p:spPr>
              <a:xfrm>
                <a:off x="4513602" y="5159366"/>
                <a:ext cx="2493182" cy="292068"/>
              </a:xfrm>
              <a:prstGeom prst="rect">
                <a:avLst/>
              </a:prstGeom>
              <a:blipFill>
                <a:blip r:embed="rId4"/>
                <a:stretch>
                  <a:fillRect b="-12500"/>
                </a:stretch>
              </a:blipFill>
            </p:spPr>
            <p:txBody>
              <a:bodyPr/>
              <a:lstStyle/>
              <a:p>
                <a:r>
                  <a:rPr lang="ko-KR" altLang="en-US">
                    <a:noFill/>
                  </a:rPr>
                  <a:t> </a:t>
                </a:r>
              </a:p>
            </p:txBody>
          </p:sp>
        </mc:Fallback>
      </mc:AlternateContent>
      <p:cxnSp>
        <p:nvCxnSpPr>
          <p:cNvPr id="20" name="직선 화살표 연결선 19">
            <a:extLst>
              <a:ext uri="{FF2B5EF4-FFF2-40B4-BE49-F238E27FC236}">
                <a16:creationId xmlns:a16="http://schemas.microsoft.com/office/drawing/2014/main" id="{ACDBCCB1-38EC-4F24-BCFB-BB99CFA12DC3}"/>
              </a:ext>
            </a:extLst>
          </p:cNvPr>
          <p:cNvCxnSpPr>
            <a:cxnSpLocks/>
            <a:stCxn id="2" idx="3"/>
            <a:endCxn id="19" idx="1"/>
          </p:cNvCxnSpPr>
          <p:nvPr/>
        </p:nvCxnSpPr>
        <p:spPr>
          <a:xfrm flipV="1">
            <a:off x="2637720" y="5305400"/>
            <a:ext cx="1875882" cy="13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C04011B4-795C-4F88-A58C-8F82FB0EAD78}"/>
              </a:ext>
            </a:extLst>
          </p:cNvPr>
          <p:cNvSpPr txBox="1"/>
          <p:nvPr/>
        </p:nvSpPr>
        <p:spPr>
          <a:xfrm>
            <a:off x="2576907" y="5305370"/>
            <a:ext cx="2044149" cy="296684"/>
          </a:xfrm>
          <a:prstGeom prst="rect">
            <a:avLst/>
          </a:prstGeom>
          <a:noFill/>
        </p:spPr>
        <p:txBody>
          <a:bodyPr wrap="none" rtlCol="0">
            <a:spAutoFit/>
          </a:bodyPr>
          <a:lstStyle/>
          <a:p>
            <a:pPr algn="l"/>
            <a:r>
              <a:rPr lang="en-US" altLang="ko-KR" sz="1328">
                <a:latin typeface="Consolas" panose="020B0609020204030204" pitchFamily="49" charset="0"/>
              </a:rPr>
              <a:t>np.sum(exp_z,axis=1)</a:t>
            </a:r>
            <a:endParaRPr lang="ko-KR" altLang="en-US" sz="1328">
              <a:latin typeface="Consolas" panose="020B0609020204030204" pitchFamily="49" charset="0"/>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AAD8BF6-BDEB-4DA8-92A2-BAD3B4576812}"/>
                  </a:ext>
                </a:extLst>
              </p:cNvPr>
              <p:cNvSpPr txBox="1"/>
              <p:nvPr/>
            </p:nvSpPr>
            <p:spPr>
              <a:xfrm>
                <a:off x="1124115" y="5843270"/>
                <a:ext cx="847989"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277" i="1">
                          <a:latin typeface="Cambria Math" panose="02040503050406030204" pitchFamily="18" charset="0"/>
                        </a:rPr>
                        <m:t>exp</m:t>
                      </m:r>
                      <m:r>
                        <a:rPr lang="en-US" altLang="ko-KR" sz="2277" i="1">
                          <a:latin typeface="Cambria Math" panose="02040503050406030204" pitchFamily="18" charset="0"/>
                        </a:rPr>
                        <m:t>_</m:t>
                      </m:r>
                      <m:r>
                        <m:rPr>
                          <m:sty m:val="p"/>
                        </m:rPr>
                        <a:rPr lang="en-US" altLang="ko-KR" sz="2277" i="1">
                          <a:latin typeface="Cambria Math" panose="02040503050406030204" pitchFamily="18" charset="0"/>
                        </a:rPr>
                        <m:t>z</m:t>
                      </m:r>
                    </m:oMath>
                  </m:oMathPara>
                </a14:m>
                <a:endParaRPr lang="ko-KR" altLang="en-US" sz="2277">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FAAD8BF6-BDEB-4DA8-92A2-BAD3B4576812}"/>
                  </a:ext>
                </a:extLst>
              </p:cNvPr>
              <p:cNvSpPr txBox="1">
                <a:spLocks noRot="1" noChangeAspect="1" noMove="1" noResize="1" noEditPoints="1" noAdjustHandles="1" noChangeArrowheads="1" noChangeShapeType="1" noTextEdit="1"/>
              </p:cNvSpPr>
              <p:nvPr/>
            </p:nvSpPr>
            <p:spPr>
              <a:xfrm>
                <a:off x="1124115" y="5843270"/>
                <a:ext cx="847989" cy="350417"/>
              </a:xfrm>
              <a:prstGeom prst="rect">
                <a:avLst/>
              </a:prstGeom>
              <a:blipFill>
                <a:blip r:embed="rId5"/>
                <a:stretch>
                  <a:fillRect l="-1429" b="-24561"/>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F412125-D90E-478D-8BEE-134FA0A9DCF9}"/>
              </a:ext>
            </a:extLst>
          </p:cNvPr>
          <p:cNvCxnSpPr>
            <a:cxnSpLocks/>
            <a:stCxn id="19" idx="3"/>
          </p:cNvCxnSpPr>
          <p:nvPr/>
        </p:nvCxnSpPr>
        <p:spPr>
          <a:xfrm flipV="1">
            <a:off x="7006784" y="5305371"/>
            <a:ext cx="1125222" cy="2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7D6FFD77-1C12-414F-A8AE-DA19A45B8475}"/>
              </a:ext>
            </a:extLst>
          </p:cNvPr>
          <p:cNvSpPr txBox="1"/>
          <p:nvPr/>
        </p:nvSpPr>
        <p:spPr>
          <a:xfrm>
            <a:off x="6877028" y="5305369"/>
            <a:ext cx="1393330" cy="296684"/>
          </a:xfrm>
          <a:prstGeom prst="rect">
            <a:avLst/>
          </a:prstGeom>
          <a:noFill/>
        </p:spPr>
        <p:txBody>
          <a:bodyPr wrap="none" rtlCol="0">
            <a:spAutoFit/>
          </a:bodyPr>
          <a:lstStyle/>
          <a:p>
            <a:pPr algn="l"/>
            <a:r>
              <a:rPr lang="en-US" altLang="ko-KR" sz="1328">
                <a:latin typeface="Consolas" panose="020B0609020204030204" pitchFamily="49" charset="0"/>
              </a:rPr>
              <a:t>reshape(-1,1)</a:t>
            </a:r>
            <a:endParaRPr lang="ko-KR" altLang="en-US" sz="1328">
              <a:latin typeface="Consolas" panose="020B0609020204030204" pitchFamily="49" charset="0"/>
            </a:endParaRP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DFAA0E33-0049-4FFF-83C1-2FE3ADC0741B}"/>
                  </a:ext>
                </a:extLst>
              </p:cNvPr>
              <p:cNvSpPr txBox="1"/>
              <p:nvPr/>
            </p:nvSpPr>
            <p:spPr>
              <a:xfrm>
                <a:off x="8173069" y="4747734"/>
                <a:ext cx="926536" cy="10761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1898" i="1">
                              <a:latin typeface="Cambria Math" panose="02040503050406030204" pitchFamily="18" charset="0"/>
                            </a:rPr>
                          </m:ctrlPr>
                        </m:dPr>
                        <m:e>
                          <m:eqArr>
                            <m:eqArrPr>
                              <m:ctrlPr>
                                <a:rPr lang="en-US" altLang="ko-KR" sz="1898" i="1">
                                  <a:latin typeface="Cambria Math" panose="02040503050406030204" pitchFamily="18" charset="0"/>
                                </a:rPr>
                              </m:ctrlPr>
                            </m:eqArrPr>
                            <m:e>
                              <m:m>
                                <m:mPr>
                                  <m:mcs>
                                    <m:mc>
                                      <m:mcPr>
                                        <m:count m:val="1"/>
                                        <m:mcJc m:val="center"/>
                                      </m:mcPr>
                                    </m:mc>
                                  </m:mcs>
                                  <m:ctrlPr>
                                    <a:rPr lang="en-US" altLang="ko-KR" sz="1898" i="1">
                                      <a:latin typeface="Cambria Math" panose="02040503050406030204" pitchFamily="18" charset="0"/>
                                    </a:rPr>
                                  </m:ctrlPr>
                                </m:mPr>
                                <m:mr>
                                  <m:e>
                                    <m:r>
                                      <m:rPr>
                                        <m:brk m:alnAt="7"/>
                                      </m:rPr>
                                      <a:rPr lang="en-US" altLang="ko-KR" sz="1898" i="1">
                                        <a:latin typeface="Cambria Math" panose="02040503050406030204" pitchFamily="18" charset="0"/>
                                      </a:rPr>
                                      <m:t>⋮</m:t>
                                    </m:r>
                                  </m:e>
                                </m:mr>
                                <m:mr>
                                  <m:e>
                                    <m:r>
                                      <a:rPr lang="en-US" altLang="ko-KR" sz="1898" i="1">
                                        <a:latin typeface="Cambria Math" panose="02040503050406030204" pitchFamily="18" charset="0"/>
                                      </a:rPr>
                                      <m:t>15.37</m:t>
                                    </m:r>
                                  </m:e>
                                </m:mr>
                                <m:mr>
                                  <m:e>
                                    <m:r>
                                      <a:rPr lang="en-US" altLang="ko-KR" sz="1898" i="1">
                                        <a:latin typeface="Cambria Math" panose="02040503050406030204" pitchFamily="18" charset="0"/>
                                      </a:rPr>
                                      <m:t>1.35</m:t>
                                    </m:r>
                                  </m:e>
                                </m:mr>
                              </m:m>
                            </m:e>
                            <m:e>
                              <m:r>
                                <a:rPr lang="en-US" altLang="ko-KR" sz="1898" i="1">
                                  <a:latin typeface="Cambria Math" panose="02040503050406030204" pitchFamily="18" charset="0"/>
                                </a:rPr>
                                <m:t>⋮</m:t>
                              </m:r>
                            </m:e>
                          </m:eqArr>
                        </m:e>
                      </m:d>
                    </m:oMath>
                  </m:oMathPara>
                </a14:m>
                <a:endParaRPr lang="ko-KR" altLang="en-US" sz="1898">
                  <a:latin typeface="Consolas" panose="020B0609020204030204" pitchFamily="49" charset="0"/>
                </a:endParaRPr>
              </a:p>
            </p:txBody>
          </p:sp>
        </mc:Choice>
        <mc:Fallback xmlns="">
          <p:sp>
            <p:nvSpPr>
              <p:cNvPr id="24" name="TextBox 23">
                <a:extLst>
                  <a:ext uri="{FF2B5EF4-FFF2-40B4-BE49-F238E27FC236}">
                    <a16:creationId xmlns:a16="http://schemas.microsoft.com/office/drawing/2014/main" id="{DFAA0E33-0049-4FFF-83C1-2FE3ADC0741B}"/>
                  </a:ext>
                </a:extLst>
              </p:cNvPr>
              <p:cNvSpPr txBox="1">
                <a:spLocks noRot="1" noChangeAspect="1" noMove="1" noResize="1" noEditPoints="1" noAdjustHandles="1" noChangeArrowheads="1" noChangeShapeType="1" noTextEdit="1"/>
              </p:cNvSpPr>
              <p:nvPr/>
            </p:nvSpPr>
            <p:spPr>
              <a:xfrm>
                <a:off x="8173069" y="4747734"/>
                <a:ext cx="926536" cy="1076128"/>
              </a:xfrm>
              <a:prstGeom prst="rect">
                <a:avLst/>
              </a:prstGeom>
              <a:blipFill>
                <a:blip r:embed="rId6"/>
                <a:stretch>
                  <a:fillRect b="-568"/>
                </a:stretch>
              </a:blipFill>
            </p:spPr>
            <p:txBody>
              <a:bodyPr/>
              <a:lstStyle/>
              <a:p>
                <a:r>
                  <a:rPr lang="ko-KR" altLang="en-US">
                    <a:noFill/>
                  </a:rPr>
                  <a:t> </a:t>
                </a:r>
              </a:p>
            </p:txBody>
          </p:sp>
        </mc:Fallback>
      </mc:AlternateContent>
      <p:sp>
        <p:nvSpPr>
          <p:cNvPr id="3" name="텍스트 개체 틀 2">
            <a:extLst>
              <a:ext uri="{FF2B5EF4-FFF2-40B4-BE49-F238E27FC236}">
                <a16:creationId xmlns:a16="http://schemas.microsoft.com/office/drawing/2014/main" id="{2717B11A-10AB-41A3-9580-9C2A7D52E8BD}"/>
              </a:ext>
            </a:extLst>
          </p:cNvPr>
          <p:cNvSpPr>
            <a:spLocks noGrp="1"/>
          </p:cNvSpPr>
          <p:nvPr>
            <p:ph type="body" sz="quarter" idx="19"/>
          </p:nvPr>
        </p:nvSpPr>
        <p:spPr/>
        <p:txBody>
          <a:bodyPr/>
          <a:lstStyle/>
          <a:p>
            <a:r>
              <a:rPr lang="ko-KR" altLang="en-US"/>
              <a:t>다중 분류 신경망</a:t>
            </a:r>
          </a:p>
        </p:txBody>
      </p:sp>
      <p:sp>
        <p:nvSpPr>
          <p:cNvPr id="7" name="텍스트 개체 틀 6">
            <a:extLst>
              <a:ext uri="{FF2B5EF4-FFF2-40B4-BE49-F238E27FC236}">
                <a16:creationId xmlns:a16="http://schemas.microsoft.com/office/drawing/2014/main" id="{54CAFA49-4D12-4EB6-9FFF-CC9FF05F9585}"/>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3831073800"/>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직사각형 16">
            <a:extLst>
              <a:ext uri="{FF2B5EF4-FFF2-40B4-BE49-F238E27FC236}">
                <a16:creationId xmlns:a16="http://schemas.microsoft.com/office/drawing/2014/main" id="{294C30B3-366C-4B07-9BBE-F44995917051}"/>
              </a:ext>
            </a:extLst>
          </p:cNvPr>
          <p:cNvSpPr/>
          <p:nvPr/>
        </p:nvSpPr>
        <p:spPr>
          <a:xfrm>
            <a:off x="711462" y="1854864"/>
            <a:ext cx="8418001" cy="2554545"/>
          </a:xfrm>
          <a:prstGeom prst="rect">
            <a:avLst/>
          </a:prstGeom>
          <a:solidFill>
            <a:srgbClr val="E2E2F6"/>
          </a:solidFill>
        </p:spPr>
        <p:txBody>
          <a:bodyPr wrap="square">
            <a:spAutoFit/>
          </a:bodyPr>
          <a:lstStyle/>
          <a:p>
            <a:r>
              <a:rPr lang="en-US" altLang="ko-KR" sz="1600">
                <a:latin typeface="Consolas" panose="020B0609020204030204" pitchFamily="49" charset="0"/>
              </a:rPr>
              <a:t>def sigmoid(self, z):</a:t>
            </a:r>
          </a:p>
          <a:p>
            <a:r>
              <a:rPr lang="en-US" altLang="ko-KR" sz="1600">
                <a:latin typeface="Consolas" panose="020B0609020204030204" pitchFamily="49" charset="0"/>
              </a:rPr>
              <a:t>    z = np.clip(z, -100, None)            # </a:t>
            </a:r>
            <a:r>
              <a:rPr lang="ko-KR" altLang="en-US" sz="1600">
                <a:latin typeface="Consolas" panose="020B0609020204030204" pitchFamily="49" charset="0"/>
              </a:rPr>
              <a:t>안전한 </a:t>
            </a:r>
            <a:r>
              <a:rPr lang="en-US" altLang="ko-KR" sz="1600">
                <a:latin typeface="Consolas" panose="020B0609020204030204" pitchFamily="49" charset="0"/>
              </a:rPr>
              <a:t>np.exp() </a:t>
            </a:r>
            <a:r>
              <a:rPr lang="ko-KR" altLang="en-US" sz="1600">
                <a:latin typeface="Consolas" panose="020B0609020204030204" pitchFamily="49" charset="0"/>
              </a:rPr>
              <a:t>계산을 위해</a:t>
            </a:r>
          </a:p>
          <a:p>
            <a:r>
              <a:rPr lang="ko-KR" altLang="en-US" sz="1600">
                <a:latin typeface="Consolas" panose="020B0609020204030204" pitchFamily="49" charset="0"/>
              </a:rPr>
              <a:t>    </a:t>
            </a:r>
            <a:r>
              <a:rPr lang="en-US" altLang="ko-KR" sz="1600">
                <a:latin typeface="Consolas" panose="020B0609020204030204" pitchFamily="49" charset="0"/>
              </a:rPr>
              <a:t>a = 1 / (1 + np.exp(-z))              # </a:t>
            </a:r>
            <a:r>
              <a:rPr lang="ko-KR" altLang="en-US" sz="1600">
                <a:latin typeface="Consolas" panose="020B0609020204030204" pitchFamily="49" charset="0"/>
              </a:rPr>
              <a:t>시그모이드 계산</a:t>
            </a:r>
          </a:p>
          <a:p>
            <a:r>
              <a:rPr lang="ko-KR" altLang="en-US" sz="1600">
                <a:latin typeface="Consolas" panose="020B0609020204030204" pitchFamily="49" charset="0"/>
              </a:rPr>
              <a:t>    </a:t>
            </a:r>
            <a:r>
              <a:rPr lang="en-US" altLang="ko-KR" sz="1600">
                <a:latin typeface="Consolas" panose="020B0609020204030204" pitchFamily="49" charset="0"/>
              </a:rPr>
              <a:t>return a</a:t>
            </a:r>
          </a:p>
          <a:p>
            <a:r>
              <a:rPr lang="en-US" altLang="ko-KR" sz="1600">
                <a:latin typeface="Consolas" panose="020B0609020204030204" pitchFamily="49" charset="0"/>
              </a:rPr>
              <a:t>    </a:t>
            </a:r>
          </a:p>
          <a:p>
            <a:r>
              <a:rPr lang="en-US" altLang="ko-KR" sz="1600">
                <a:latin typeface="Consolas" panose="020B0609020204030204" pitchFamily="49" charset="0"/>
              </a:rPr>
              <a:t>def softmax(self, z):</a:t>
            </a:r>
          </a:p>
          <a:p>
            <a:r>
              <a:rPr lang="en-US" altLang="ko-KR" sz="1600">
                <a:latin typeface="Consolas" panose="020B0609020204030204" pitchFamily="49" charset="0"/>
              </a:rPr>
              <a:t>    # </a:t>
            </a:r>
            <a:r>
              <a:rPr lang="ko-KR" altLang="en-US" sz="1600">
                <a:latin typeface="Consolas" panose="020B0609020204030204" pitchFamily="49" charset="0"/>
              </a:rPr>
              <a:t>소프트맥스 함수</a:t>
            </a:r>
          </a:p>
          <a:p>
            <a:r>
              <a:rPr lang="ko-KR" altLang="en-US" sz="1600">
                <a:latin typeface="Consolas" panose="020B0609020204030204" pitchFamily="49" charset="0"/>
              </a:rPr>
              <a:t>    </a:t>
            </a:r>
            <a:r>
              <a:rPr lang="en-US" altLang="ko-KR" sz="1600">
                <a:latin typeface="Consolas" panose="020B0609020204030204" pitchFamily="49" charset="0"/>
              </a:rPr>
              <a:t>z = np.clip(z, -100, None)            # </a:t>
            </a:r>
            <a:r>
              <a:rPr lang="ko-KR" altLang="en-US" sz="1600">
                <a:latin typeface="Consolas" panose="020B0609020204030204" pitchFamily="49" charset="0"/>
              </a:rPr>
              <a:t>안전한 </a:t>
            </a:r>
            <a:r>
              <a:rPr lang="en-US" altLang="ko-KR" sz="1600">
                <a:latin typeface="Consolas" panose="020B0609020204030204" pitchFamily="49" charset="0"/>
              </a:rPr>
              <a:t>np.exp() </a:t>
            </a:r>
            <a:r>
              <a:rPr lang="ko-KR" altLang="en-US" sz="1600">
                <a:latin typeface="Consolas" panose="020B0609020204030204" pitchFamily="49" charset="0"/>
              </a:rPr>
              <a:t>계산을 위해</a:t>
            </a:r>
          </a:p>
          <a:p>
            <a:r>
              <a:rPr lang="ko-KR" altLang="en-US" sz="1600">
                <a:latin typeface="Consolas" panose="020B0609020204030204" pitchFamily="49" charset="0"/>
              </a:rPr>
              <a:t>    </a:t>
            </a:r>
            <a:r>
              <a:rPr lang="en-US" altLang="ko-KR" sz="1600">
                <a:latin typeface="Consolas" panose="020B0609020204030204" pitchFamily="49" charset="0"/>
              </a:rPr>
              <a:t>exp_z = np.exp(z)</a:t>
            </a:r>
          </a:p>
          <a:p>
            <a:r>
              <a:rPr lang="en-US" altLang="ko-KR" sz="1600">
                <a:latin typeface="Consolas" panose="020B0609020204030204" pitchFamily="49" charset="0"/>
              </a:rPr>
              <a:t>    return exp_z / np.sum(exp_z, axis=1).reshape(-1, 1)</a:t>
            </a:r>
            <a:endParaRPr lang="ko-KR" altLang="en-US" sz="1600">
              <a:latin typeface="Consolas" panose="020B0609020204030204" pitchFamily="49" charset="0"/>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DFC272D-08F8-42E8-976F-A3AF367839BC}"/>
                  </a:ext>
                </a:extLst>
              </p:cNvPr>
              <p:cNvSpPr txBox="1"/>
              <p:nvPr/>
            </p:nvSpPr>
            <p:spPr>
              <a:xfrm>
                <a:off x="1273897" y="4533133"/>
                <a:ext cx="5639364" cy="10761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1898" i="1">
                              <a:latin typeface="Cambria Math" panose="02040503050406030204" pitchFamily="18" charset="0"/>
                            </a:rPr>
                          </m:ctrlPr>
                        </m:dPr>
                        <m:e>
                          <m:eqArr>
                            <m:eqArrPr>
                              <m:ctrlPr>
                                <a:rPr lang="en-US" altLang="ko-KR" sz="1898" i="1">
                                  <a:latin typeface="Cambria Math" panose="02040503050406030204" pitchFamily="18" charset="0"/>
                                </a:rPr>
                              </m:ctrlPr>
                            </m:eqArrPr>
                            <m:e>
                              <m:m>
                                <m:mPr>
                                  <m:mcs>
                                    <m:mc>
                                      <m:mcPr>
                                        <m:count m:val="1"/>
                                        <m:mcJc m:val="center"/>
                                      </m:mcPr>
                                    </m:mc>
                                  </m:mcs>
                                  <m:ctrlPr>
                                    <a:rPr lang="en-US" altLang="ko-KR" sz="1898" i="1">
                                      <a:latin typeface="Cambria Math" panose="02040503050406030204" pitchFamily="18" charset="0"/>
                                    </a:rPr>
                                  </m:ctrlPr>
                                </m:mPr>
                                <m:mr>
                                  <m:e>
                                    <m:r>
                                      <m:rPr>
                                        <m:brk m:alnAt="7"/>
                                      </m:rPr>
                                      <a:rPr lang="en-US" altLang="ko-KR" sz="1898" i="1">
                                        <a:latin typeface="Cambria Math" panose="02040503050406030204" pitchFamily="18" charset="0"/>
                                      </a:rPr>
                                      <m:t>⋮</m:t>
                                    </m:r>
                                  </m:e>
                                </m:mr>
                                <m:mr>
                                  <m:e>
                                    <m:m>
                                      <m:mPr>
                                        <m:mcs>
                                          <m:mc>
                                            <m:mcPr>
                                              <m:count m:val="3"/>
                                              <m:mcJc m:val="center"/>
                                            </m:mcPr>
                                          </m:mc>
                                        </m:mcs>
                                        <m:ctrlPr>
                                          <a:rPr lang="en-US" altLang="ko-KR" sz="1898" i="1">
                                            <a:latin typeface="Cambria Math" panose="02040503050406030204" pitchFamily="18" charset="0"/>
                                          </a:rPr>
                                        </m:ctrlPr>
                                      </m:mPr>
                                      <m:mr>
                                        <m:e>
                                          <m:r>
                                            <a:rPr lang="en-US" altLang="ko-KR" sz="1898" i="1">
                                              <a:latin typeface="Cambria Math" panose="02040503050406030204" pitchFamily="18" charset="0"/>
                                            </a:rPr>
                                            <m:t>9.02</m:t>
                                          </m:r>
                                        </m:e>
                                        <m:e>
                                          <m:r>
                                            <a:rPr lang="en-US" altLang="ko-KR" sz="1898" i="1">
                                              <a:latin typeface="Cambria Math" panose="02040503050406030204" pitchFamily="18" charset="0"/>
                                            </a:rPr>
                                            <m:t>4.01</m:t>
                                          </m:r>
                                        </m:e>
                                        <m:e>
                                          <m:r>
                                            <a:rPr lang="en-US" altLang="ko-KR" sz="1898" i="1">
                                              <a:latin typeface="Cambria Math" panose="02040503050406030204" pitchFamily="18" charset="0"/>
                                            </a:rPr>
                                            <m:t>2.33</m:t>
                                          </m:r>
                                        </m:e>
                                      </m:mr>
                                    </m:m>
                                  </m:e>
                                </m:mr>
                                <m:mr>
                                  <m:e>
                                    <m:m>
                                      <m:mPr>
                                        <m:mcs>
                                          <m:mc>
                                            <m:mcPr>
                                              <m:count m:val="3"/>
                                              <m:mcJc m:val="center"/>
                                            </m:mcPr>
                                          </m:mc>
                                        </m:mcs>
                                        <m:ctrlPr>
                                          <a:rPr lang="en-US" altLang="ko-KR" sz="1898" i="1">
                                            <a:latin typeface="Cambria Math" panose="02040503050406030204" pitchFamily="18" charset="0"/>
                                          </a:rPr>
                                        </m:ctrlPr>
                                      </m:mPr>
                                      <m:mr>
                                        <m:e>
                                          <m:r>
                                            <m:rPr>
                                              <m:brk m:alnAt="7"/>
                                            </m:rPr>
                                            <a:rPr lang="en-US" altLang="ko-KR" sz="1898" i="1">
                                              <a:latin typeface="Cambria Math" panose="02040503050406030204" pitchFamily="18" charset="0"/>
                                            </a:rPr>
                                            <m:t>1</m:t>
                                          </m:r>
                                          <m:r>
                                            <a:rPr lang="en-US" altLang="ko-KR" sz="1898" i="1">
                                              <a:latin typeface="Cambria Math" panose="02040503050406030204" pitchFamily="18" charset="0"/>
                                            </a:rPr>
                                            <m:t>.00</m:t>
                                          </m:r>
                                        </m:e>
                                        <m:e>
                                          <m:r>
                                            <a:rPr lang="en-US" altLang="ko-KR" sz="1898" i="1">
                                              <a:latin typeface="Cambria Math" panose="02040503050406030204" pitchFamily="18" charset="0"/>
                                            </a:rPr>
                                            <m:t>0.24</m:t>
                                          </m:r>
                                        </m:e>
                                        <m:e>
                                          <m:r>
                                            <a:rPr lang="en-US" altLang="ko-KR" sz="1898" i="1">
                                              <a:latin typeface="Cambria Math" panose="02040503050406030204" pitchFamily="18" charset="0"/>
                                            </a:rPr>
                                            <m:t>0.11</m:t>
                                          </m:r>
                                        </m:e>
                                      </m:mr>
                                    </m:m>
                                  </m:e>
                                </m:mr>
                              </m:m>
                            </m:e>
                            <m:e>
                              <m:r>
                                <a:rPr lang="en-US" altLang="ko-KR" sz="1898" i="1">
                                  <a:latin typeface="Cambria Math" panose="02040503050406030204" pitchFamily="18" charset="0"/>
                                </a:rPr>
                                <m:t>⋮</m:t>
                              </m:r>
                            </m:e>
                          </m:eqArr>
                        </m:e>
                      </m:d>
                      <m:r>
                        <a:rPr lang="en-US" altLang="ko-KR" sz="1898" i="1">
                          <a:latin typeface="Cambria Math" panose="02040503050406030204" pitchFamily="18" charset="0"/>
                          <a:ea typeface="Cambria Math" panose="02040503050406030204" pitchFamily="18" charset="0"/>
                        </a:rPr>
                        <m:t>÷</m:t>
                      </m:r>
                      <m:d>
                        <m:dPr>
                          <m:begChr m:val="["/>
                          <m:endChr m:val="]"/>
                          <m:ctrlPr>
                            <a:rPr lang="en-US" altLang="ko-KR" sz="1898" i="1">
                              <a:latin typeface="Cambria Math" panose="02040503050406030204" pitchFamily="18" charset="0"/>
                            </a:rPr>
                          </m:ctrlPr>
                        </m:dPr>
                        <m:e>
                          <m:eqArr>
                            <m:eqArrPr>
                              <m:ctrlPr>
                                <a:rPr lang="en-US" altLang="ko-KR" sz="1898" i="1">
                                  <a:latin typeface="Cambria Math" panose="02040503050406030204" pitchFamily="18" charset="0"/>
                                </a:rPr>
                              </m:ctrlPr>
                            </m:eqArrPr>
                            <m:e>
                              <m:m>
                                <m:mPr>
                                  <m:mcs>
                                    <m:mc>
                                      <m:mcPr>
                                        <m:count m:val="1"/>
                                        <m:mcJc m:val="center"/>
                                      </m:mcPr>
                                    </m:mc>
                                  </m:mcs>
                                  <m:ctrlPr>
                                    <a:rPr lang="en-US" altLang="ko-KR" sz="1898" i="1">
                                      <a:latin typeface="Cambria Math" panose="02040503050406030204" pitchFamily="18" charset="0"/>
                                    </a:rPr>
                                  </m:ctrlPr>
                                </m:mPr>
                                <m:mr>
                                  <m:e>
                                    <m:r>
                                      <m:rPr>
                                        <m:brk m:alnAt="7"/>
                                      </m:rPr>
                                      <a:rPr lang="en-US" altLang="ko-KR" sz="1898" i="1">
                                        <a:latin typeface="Cambria Math" panose="02040503050406030204" pitchFamily="18" charset="0"/>
                                      </a:rPr>
                                      <m:t>⋮</m:t>
                                    </m:r>
                                  </m:e>
                                </m:mr>
                                <m:mr>
                                  <m:e>
                                    <m:r>
                                      <a:rPr lang="en-US" altLang="ko-KR" sz="1898" i="1">
                                        <a:latin typeface="Cambria Math" panose="02040503050406030204" pitchFamily="18" charset="0"/>
                                      </a:rPr>
                                      <m:t>15.37</m:t>
                                    </m:r>
                                  </m:e>
                                </m:mr>
                                <m:mr>
                                  <m:e>
                                    <m:r>
                                      <a:rPr lang="en-US" altLang="ko-KR" sz="1898" i="1">
                                        <a:latin typeface="Cambria Math" panose="02040503050406030204" pitchFamily="18" charset="0"/>
                                      </a:rPr>
                                      <m:t>1.35</m:t>
                                    </m:r>
                                  </m:e>
                                </m:mr>
                              </m:m>
                            </m:e>
                            <m:e>
                              <m:r>
                                <a:rPr lang="en-US" altLang="ko-KR" sz="1898" i="1">
                                  <a:latin typeface="Cambria Math" panose="02040503050406030204" pitchFamily="18" charset="0"/>
                                </a:rPr>
                                <m:t>⋮</m:t>
                              </m:r>
                            </m:e>
                          </m:eqArr>
                        </m:e>
                      </m:d>
                      <m:r>
                        <a:rPr lang="en-US" altLang="ko-KR" sz="1898" i="1">
                          <a:latin typeface="Cambria Math" panose="02040503050406030204" pitchFamily="18" charset="0"/>
                          <a:ea typeface="Cambria Math" panose="02040503050406030204" pitchFamily="18" charset="0"/>
                        </a:rPr>
                        <m:t>=</m:t>
                      </m:r>
                      <m:d>
                        <m:dPr>
                          <m:begChr m:val="["/>
                          <m:endChr m:val="]"/>
                          <m:ctrlPr>
                            <a:rPr lang="en-US" altLang="ko-KR" sz="1898" i="1">
                              <a:latin typeface="Cambria Math" panose="02040503050406030204" pitchFamily="18" charset="0"/>
                            </a:rPr>
                          </m:ctrlPr>
                        </m:dPr>
                        <m:e>
                          <m:eqArr>
                            <m:eqArrPr>
                              <m:ctrlPr>
                                <a:rPr lang="en-US" altLang="ko-KR" sz="1898" i="1">
                                  <a:latin typeface="Cambria Math" panose="02040503050406030204" pitchFamily="18" charset="0"/>
                                </a:rPr>
                              </m:ctrlPr>
                            </m:eqArrPr>
                            <m:e>
                              <m:m>
                                <m:mPr>
                                  <m:mcs>
                                    <m:mc>
                                      <m:mcPr>
                                        <m:count m:val="1"/>
                                        <m:mcJc m:val="center"/>
                                      </m:mcPr>
                                    </m:mc>
                                  </m:mcs>
                                  <m:ctrlPr>
                                    <a:rPr lang="en-US" altLang="ko-KR" sz="1898" i="1">
                                      <a:latin typeface="Cambria Math" panose="02040503050406030204" pitchFamily="18" charset="0"/>
                                    </a:rPr>
                                  </m:ctrlPr>
                                </m:mPr>
                                <m:mr>
                                  <m:e>
                                    <m:r>
                                      <m:rPr>
                                        <m:brk m:alnAt="7"/>
                                      </m:rPr>
                                      <a:rPr lang="en-US" altLang="ko-KR" sz="1898" i="1">
                                        <a:latin typeface="Cambria Math" panose="02040503050406030204" pitchFamily="18" charset="0"/>
                                      </a:rPr>
                                      <m:t>⋮</m:t>
                                    </m:r>
                                  </m:e>
                                </m:mr>
                                <m:mr>
                                  <m:e>
                                    <m:m>
                                      <m:mPr>
                                        <m:mcs>
                                          <m:mc>
                                            <m:mcPr>
                                              <m:count m:val="3"/>
                                              <m:mcJc m:val="center"/>
                                            </m:mcPr>
                                          </m:mc>
                                        </m:mcs>
                                        <m:ctrlPr>
                                          <a:rPr lang="en-US" altLang="ko-KR" sz="1898" i="1">
                                            <a:latin typeface="Cambria Math" panose="02040503050406030204" pitchFamily="18" charset="0"/>
                                          </a:rPr>
                                        </m:ctrlPr>
                                      </m:mPr>
                                      <m:mr>
                                        <m:e>
                                          <m:r>
                                            <m:rPr>
                                              <m:brk m:alnAt="7"/>
                                            </m:rPr>
                                            <a:rPr lang="en-US" altLang="ko-KR" sz="1898" i="1">
                                              <a:latin typeface="Cambria Math" panose="02040503050406030204" pitchFamily="18" charset="0"/>
                                            </a:rPr>
                                            <m:t>0</m:t>
                                          </m:r>
                                          <m:r>
                                            <a:rPr lang="en-US" altLang="ko-KR" sz="1898" i="1">
                                              <a:latin typeface="Cambria Math" panose="02040503050406030204" pitchFamily="18" charset="0"/>
                                            </a:rPr>
                                            <m:t>.59</m:t>
                                          </m:r>
                                        </m:e>
                                        <m:e>
                                          <m:r>
                                            <a:rPr lang="en-US" altLang="ko-KR" sz="1898" i="1">
                                              <a:latin typeface="Cambria Math" panose="02040503050406030204" pitchFamily="18" charset="0"/>
                                            </a:rPr>
                                            <m:t>0.26</m:t>
                                          </m:r>
                                        </m:e>
                                        <m:e>
                                          <m:r>
                                            <a:rPr lang="en-US" altLang="ko-KR" sz="1898" i="1">
                                              <a:latin typeface="Cambria Math" panose="02040503050406030204" pitchFamily="18" charset="0"/>
                                            </a:rPr>
                                            <m:t>0.15</m:t>
                                          </m:r>
                                        </m:e>
                                      </m:mr>
                                    </m:m>
                                  </m:e>
                                </m:mr>
                                <m:mr>
                                  <m:e>
                                    <m:m>
                                      <m:mPr>
                                        <m:mcs>
                                          <m:mc>
                                            <m:mcPr>
                                              <m:count m:val="3"/>
                                              <m:mcJc m:val="center"/>
                                            </m:mcPr>
                                          </m:mc>
                                        </m:mcs>
                                        <m:ctrlPr>
                                          <a:rPr lang="en-US" altLang="ko-KR" sz="1898" i="1">
                                            <a:latin typeface="Cambria Math" panose="02040503050406030204" pitchFamily="18" charset="0"/>
                                          </a:rPr>
                                        </m:ctrlPr>
                                      </m:mPr>
                                      <m:mr>
                                        <m:e>
                                          <m:r>
                                            <a:rPr lang="en-US" altLang="ko-KR" sz="1898" i="1">
                                              <a:latin typeface="Cambria Math" panose="02040503050406030204" pitchFamily="18" charset="0"/>
                                            </a:rPr>
                                            <m:t>0.74</m:t>
                                          </m:r>
                                        </m:e>
                                        <m:e>
                                          <m:r>
                                            <a:rPr lang="en-US" altLang="ko-KR" sz="1898" i="1">
                                              <a:latin typeface="Cambria Math" panose="02040503050406030204" pitchFamily="18" charset="0"/>
                                            </a:rPr>
                                            <m:t>0.18</m:t>
                                          </m:r>
                                        </m:e>
                                        <m:e>
                                          <m:r>
                                            <a:rPr lang="en-US" altLang="ko-KR" sz="1898" i="1">
                                              <a:latin typeface="Cambria Math" panose="02040503050406030204" pitchFamily="18" charset="0"/>
                                            </a:rPr>
                                            <m:t>0.08</m:t>
                                          </m:r>
                                        </m:e>
                                      </m:mr>
                                    </m:m>
                                  </m:e>
                                </m:mr>
                              </m:m>
                            </m:e>
                            <m:e>
                              <m:r>
                                <a:rPr lang="en-US" altLang="ko-KR" sz="1898" i="1">
                                  <a:latin typeface="Cambria Math" panose="02040503050406030204" pitchFamily="18" charset="0"/>
                                </a:rPr>
                                <m:t>⋮</m:t>
                              </m:r>
                            </m:e>
                          </m:eqArr>
                        </m:e>
                      </m:d>
                    </m:oMath>
                  </m:oMathPara>
                </a14:m>
                <a:endParaRPr lang="ko-KR" altLang="en-US" sz="1898">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FDFC272D-08F8-42E8-976F-A3AF367839BC}"/>
                  </a:ext>
                </a:extLst>
              </p:cNvPr>
              <p:cNvSpPr txBox="1">
                <a:spLocks noRot="1" noChangeAspect="1" noMove="1" noResize="1" noEditPoints="1" noAdjustHandles="1" noChangeArrowheads="1" noChangeShapeType="1" noTextEdit="1"/>
              </p:cNvSpPr>
              <p:nvPr/>
            </p:nvSpPr>
            <p:spPr>
              <a:xfrm>
                <a:off x="1273897" y="4533133"/>
                <a:ext cx="5639364" cy="1076128"/>
              </a:xfrm>
              <a:prstGeom prst="rect">
                <a:avLst/>
              </a:prstGeom>
              <a:blipFill>
                <a:blip r:embed="rId3"/>
                <a:stretch>
                  <a:fillRect b="-56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AAD8BF6-BDEB-4DA8-92A2-BAD3B4576812}"/>
                  </a:ext>
                </a:extLst>
              </p:cNvPr>
              <p:cNvSpPr txBox="1"/>
              <p:nvPr/>
            </p:nvSpPr>
            <p:spPr>
              <a:xfrm>
                <a:off x="1946789" y="5608933"/>
                <a:ext cx="847989"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277" i="1">
                          <a:latin typeface="Cambria Math" panose="02040503050406030204" pitchFamily="18" charset="0"/>
                        </a:rPr>
                        <m:t>exp</m:t>
                      </m:r>
                      <m:r>
                        <a:rPr lang="en-US" altLang="ko-KR" sz="2277" i="1">
                          <a:latin typeface="Cambria Math" panose="02040503050406030204" pitchFamily="18" charset="0"/>
                        </a:rPr>
                        <m:t>_</m:t>
                      </m:r>
                      <m:r>
                        <m:rPr>
                          <m:sty m:val="p"/>
                        </m:rPr>
                        <a:rPr lang="en-US" altLang="ko-KR" sz="2277" i="1">
                          <a:latin typeface="Cambria Math" panose="02040503050406030204" pitchFamily="18" charset="0"/>
                        </a:rPr>
                        <m:t>z</m:t>
                      </m:r>
                    </m:oMath>
                  </m:oMathPara>
                </a14:m>
                <a:endParaRPr lang="ko-KR" altLang="en-US" sz="2277">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FAAD8BF6-BDEB-4DA8-92A2-BAD3B4576812}"/>
                  </a:ext>
                </a:extLst>
              </p:cNvPr>
              <p:cNvSpPr txBox="1">
                <a:spLocks noRot="1" noChangeAspect="1" noMove="1" noResize="1" noEditPoints="1" noAdjustHandles="1" noChangeArrowheads="1" noChangeShapeType="1" noTextEdit="1"/>
              </p:cNvSpPr>
              <p:nvPr/>
            </p:nvSpPr>
            <p:spPr>
              <a:xfrm>
                <a:off x="1946789" y="5608933"/>
                <a:ext cx="847989" cy="350417"/>
              </a:xfrm>
              <a:prstGeom prst="rect">
                <a:avLst/>
              </a:prstGeom>
              <a:blipFill>
                <a:blip r:embed="rId4"/>
                <a:stretch>
                  <a:fillRect l="-1439" b="-24138"/>
                </a:stretch>
              </a:blipFill>
            </p:spPr>
            <p:txBody>
              <a:bodyPr/>
              <a:lstStyle/>
              <a:p>
                <a:r>
                  <a:rPr lang="ko-KR" altLang="en-US">
                    <a:noFill/>
                  </a:rPr>
                  <a:t> </a:t>
                </a:r>
              </a:p>
            </p:txBody>
          </p:sp>
        </mc:Fallback>
      </mc:AlternateContent>
      <p:cxnSp>
        <p:nvCxnSpPr>
          <p:cNvPr id="4" name="직선 연결선 3">
            <a:extLst>
              <a:ext uri="{FF2B5EF4-FFF2-40B4-BE49-F238E27FC236}">
                <a16:creationId xmlns:a16="http://schemas.microsoft.com/office/drawing/2014/main" id="{114CE7B8-28D4-4FE4-B54F-F11B7034C65F}"/>
              </a:ext>
            </a:extLst>
          </p:cNvPr>
          <p:cNvCxnSpPr/>
          <p:nvPr/>
        </p:nvCxnSpPr>
        <p:spPr>
          <a:xfrm>
            <a:off x="3762889" y="5642535"/>
            <a:ext cx="573379"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299C8734-2CF3-4A2A-9250-FD4162B1B7C5}"/>
              </a:ext>
            </a:extLst>
          </p:cNvPr>
          <p:cNvSpPr txBox="1"/>
          <p:nvPr/>
        </p:nvSpPr>
        <p:spPr>
          <a:xfrm>
            <a:off x="4158245" y="5685119"/>
            <a:ext cx="4272323" cy="355162"/>
          </a:xfrm>
          <a:prstGeom prst="rect">
            <a:avLst/>
          </a:prstGeom>
          <a:noFill/>
        </p:spPr>
        <p:txBody>
          <a:bodyPr wrap="none" rtlCol="0">
            <a:spAutoFit/>
          </a:bodyPr>
          <a:lstStyle/>
          <a:p>
            <a:pPr algn="l"/>
            <a:r>
              <a:rPr lang="en-US" altLang="ko-KR" sz="1708">
                <a:latin typeface="Consolas" panose="020B0609020204030204" pitchFamily="49" charset="0"/>
              </a:rPr>
              <a:t>np.sum(exp_z,axis=1).reshape(-1,1)</a:t>
            </a:r>
            <a:endParaRPr lang="ko-KR" altLang="en-US" sz="1708">
              <a:latin typeface="Consolas" panose="020B0609020204030204" pitchFamily="49" charset="0"/>
            </a:endParaRPr>
          </a:p>
        </p:txBody>
      </p:sp>
      <p:cxnSp>
        <p:nvCxnSpPr>
          <p:cNvPr id="8" name="연결선: 꺾임 7">
            <a:extLst>
              <a:ext uri="{FF2B5EF4-FFF2-40B4-BE49-F238E27FC236}">
                <a16:creationId xmlns:a16="http://schemas.microsoft.com/office/drawing/2014/main" id="{0972FA3B-64FA-440D-A7BD-931CE50B046F}"/>
              </a:ext>
            </a:extLst>
          </p:cNvPr>
          <p:cNvCxnSpPr>
            <a:cxnSpLocks/>
            <a:endCxn id="21" idx="1"/>
          </p:cNvCxnSpPr>
          <p:nvPr/>
        </p:nvCxnSpPr>
        <p:spPr>
          <a:xfrm>
            <a:off x="3896677" y="5643832"/>
            <a:ext cx="261568" cy="218868"/>
          </a:xfrm>
          <a:prstGeom prst="bentConnector3">
            <a:avLst>
              <a:gd name="adj1"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텍스트 개체 틀 2">
            <a:extLst>
              <a:ext uri="{FF2B5EF4-FFF2-40B4-BE49-F238E27FC236}">
                <a16:creationId xmlns:a16="http://schemas.microsoft.com/office/drawing/2014/main" id="{908BE9E2-5B78-49DA-8D35-875BD4F0CF83}"/>
              </a:ext>
            </a:extLst>
          </p:cNvPr>
          <p:cNvSpPr>
            <a:spLocks noGrp="1"/>
          </p:cNvSpPr>
          <p:nvPr>
            <p:ph type="body" sz="quarter" idx="19"/>
          </p:nvPr>
        </p:nvSpPr>
        <p:spPr/>
        <p:txBody>
          <a:bodyPr/>
          <a:lstStyle/>
          <a:p>
            <a:r>
              <a:rPr lang="ko-KR" altLang="en-US"/>
              <a:t>다중 분류 신경망</a:t>
            </a:r>
          </a:p>
        </p:txBody>
      </p:sp>
      <p:sp>
        <p:nvSpPr>
          <p:cNvPr id="7" name="텍스트 개체 틀 6">
            <a:extLst>
              <a:ext uri="{FF2B5EF4-FFF2-40B4-BE49-F238E27FC236}">
                <a16:creationId xmlns:a16="http://schemas.microsoft.com/office/drawing/2014/main" id="{8240F780-CEF6-4991-8366-7BB12E9E37E8}"/>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9" name="TextBox 8">
            <a:extLst>
              <a:ext uri="{FF2B5EF4-FFF2-40B4-BE49-F238E27FC236}">
                <a16:creationId xmlns:a16="http://schemas.microsoft.com/office/drawing/2014/main" id="{C43015C9-B6EF-4D37-A326-C9EF035DF28C}"/>
              </a:ext>
            </a:extLst>
          </p:cNvPr>
          <p:cNvSpPr txBox="1"/>
          <p:nvPr/>
        </p:nvSpPr>
        <p:spPr>
          <a:xfrm>
            <a:off x="433389" y="871545"/>
            <a:ext cx="2632452" cy="384401"/>
          </a:xfrm>
          <a:prstGeom prst="rect">
            <a:avLst/>
          </a:prstGeom>
          <a:noFill/>
        </p:spPr>
        <p:txBody>
          <a:bodyPr wrap="none" rtlCol="0">
            <a:spAutoFit/>
          </a:bodyPr>
          <a:lstStyle/>
          <a:p>
            <a:pPr algn="l"/>
            <a:r>
              <a:rPr lang="ko-KR" altLang="en-US" sz="1898" b="1">
                <a:latin typeface="+mj-ea"/>
                <a:ea typeface="+mj-ea"/>
              </a:rPr>
              <a:t>다중 분류 신경망 구현</a:t>
            </a:r>
          </a:p>
        </p:txBody>
      </p:sp>
      <p:sp>
        <p:nvSpPr>
          <p:cNvPr id="10" name="TextBox 9">
            <a:extLst>
              <a:ext uri="{FF2B5EF4-FFF2-40B4-BE49-F238E27FC236}">
                <a16:creationId xmlns:a16="http://schemas.microsoft.com/office/drawing/2014/main" id="{171D2783-7ED2-4DFA-A3C3-1F48D2E38572}"/>
              </a:ext>
            </a:extLst>
          </p:cNvPr>
          <p:cNvSpPr txBox="1"/>
          <p:nvPr/>
        </p:nvSpPr>
        <p:spPr>
          <a:xfrm>
            <a:off x="711463" y="1401516"/>
            <a:ext cx="3615285" cy="307777"/>
          </a:xfrm>
          <a:prstGeom prst="rect">
            <a:avLst/>
          </a:prstGeom>
          <a:noFill/>
        </p:spPr>
        <p:txBody>
          <a:bodyPr wrap="none" rtlCol="0">
            <a:spAutoFit/>
          </a:bodyPr>
          <a:lstStyle/>
          <a:p>
            <a:pPr lvl="0">
              <a:defRPr/>
            </a:pPr>
            <a:r>
              <a:rPr lang="ko-KR" altLang="en-US" sz="1400" b="1">
                <a:solidFill>
                  <a:srgbClr val="000000"/>
                </a:solidFill>
                <a:latin typeface="+mj-ea"/>
                <a:ea typeface="+mj-ea"/>
              </a:rPr>
              <a:t>미니배치 하강법 적용 </a:t>
            </a:r>
            <a:r>
              <a:rPr lang="en-US" altLang="ko-KR" sz="1400" b="1">
                <a:solidFill>
                  <a:srgbClr val="000000"/>
                </a:solidFill>
                <a:latin typeface="+mj-ea"/>
                <a:ea typeface="+mj-ea"/>
              </a:rPr>
              <a:t>( batch_size = 128)</a:t>
            </a:r>
            <a:endParaRPr lang="ko-KR" altLang="en-US" sz="1400" b="1">
              <a:solidFill>
                <a:srgbClr val="000000"/>
              </a:solidFill>
              <a:latin typeface="+mj-ea"/>
              <a:ea typeface="+mj-ea"/>
            </a:endParaRPr>
          </a:p>
        </p:txBody>
      </p:sp>
    </p:spTree>
    <p:extLst>
      <p:ext uri="{BB962C8B-B14F-4D97-AF65-F5344CB8AC3E}">
        <p14:creationId xmlns:p14="http://schemas.microsoft.com/office/powerpoint/2010/main" val="2086855839"/>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직사각형 16">
            <a:extLst>
              <a:ext uri="{FF2B5EF4-FFF2-40B4-BE49-F238E27FC236}">
                <a16:creationId xmlns:a16="http://schemas.microsoft.com/office/drawing/2014/main" id="{294C30B3-366C-4B07-9BBE-F44995917051}"/>
              </a:ext>
            </a:extLst>
          </p:cNvPr>
          <p:cNvSpPr/>
          <p:nvPr/>
        </p:nvSpPr>
        <p:spPr>
          <a:xfrm>
            <a:off x="711463" y="2091455"/>
            <a:ext cx="8532400" cy="1815882"/>
          </a:xfrm>
          <a:prstGeom prst="rect">
            <a:avLst/>
          </a:prstGeom>
          <a:solidFill>
            <a:srgbClr val="E2E2F6"/>
          </a:solidFill>
        </p:spPr>
        <p:txBody>
          <a:bodyPr wrap="square">
            <a:spAutoFit/>
          </a:bodyPr>
          <a:lstStyle/>
          <a:p>
            <a:r>
              <a:rPr lang="en-US" altLang="ko-KR" sz="1600">
                <a:latin typeface="Consolas" panose="020B0609020204030204" pitchFamily="49" charset="0"/>
              </a:rPr>
              <a:t>def init_weights(self, n_features, n_classes):</a:t>
            </a:r>
          </a:p>
          <a:p>
            <a:r>
              <a:rPr lang="en-US" altLang="ko-KR" sz="1600">
                <a:latin typeface="Consolas" panose="020B0609020204030204" pitchFamily="49" charset="0"/>
              </a:rPr>
              <a:t>    self.w1 = np.random.normal(0, 1, </a:t>
            </a:r>
          </a:p>
          <a:p>
            <a:r>
              <a:rPr lang="en-US" altLang="ko-KR" sz="1600">
                <a:latin typeface="Consolas" panose="020B0609020204030204" pitchFamily="49" charset="0"/>
              </a:rPr>
              <a:t>                    (n_features, self.units))  # (</a:t>
            </a:r>
            <a:r>
              <a:rPr lang="ko-KR" altLang="en-US" sz="1600">
                <a:latin typeface="Consolas" panose="020B0609020204030204" pitchFamily="49" charset="0"/>
              </a:rPr>
              <a:t>특성 개수</a:t>
            </a:r>
            <a:r>
              <a:rPr lang="en-US" altLang="ko-KR" sz="1600">
                <a:latin typeface="Consolas" panose="020B0609020204030204" pitchFamily="49" charset="0"/>
              </a:rPr>
              <a:t>, </a:t>
            </a:r>
            <a:r>
              <a:rPr lang="ko-KR" altLang="en-US" sz="1600">
                <a:latin typeface="Consolas" panose="020B0609020204030204" pitchFamily="49" charset="0"/>
              </a:rPr>
              <a:t>은닉층의 크기</a:t>
            </a:r>
            <a:r>
              <a:rPr lang="en-US" altLang="ko-KR" sz="1600">
                <a:latin typeface="Consolas" panose="020B0609020204030204" pitchFamily="49" charset="0"/>
              </a:rPr>
              <a:t>)</a:t>
            </a:r>
          </a:p>
          <a:p>
            <a:r>
              <a:rPr lang="en-US" altLang="ko-KR" sz="1600">
                <a:latin typeface="Consolas" panose="020B0609020204030204" pitchFamily="49" charset="0"/>
              </a:rPr>
              <a:t>    self.b1 = np.zeros(self.units)                        # </a:t>
            </a:r>
            <a:r>
              <a:rPr lang="ko-KR" altLang="en-US" sz="1600">
                <a:latin typeface="Consolas" panose="020B0609020204030204" pitchFamily="49" charset="0"/>
              </a:rPr>
              <a:t>은닉층의 크기</a:t>
            </a:r>
          </a:p>
          <a:p>
            <a:r>
              <a:rPr lang="ko-KR" altLang="en-US" sz="1600">
                <a:latin typeface="Consolas" panose="020B0609020204030204" pitchFamily="49" charset="0"/>
              </a:rPr>
              <a:t>    </a:t>
            </a:r>
            <a:r>
              <a:rPr lang="en-US" altLang="ko-KR" sz="1600">
                <a:latin typeface="Consolas" panose="020B0609020204030204" pitchFamily="49" charset="0"/>
              </a:rPr>
              <a:t>self.w2 = np.random.normal(0, 1, </a:t>
            </a:r>
          </a:p>
          <a:p>
            <a:r>
              <a:rPr lang="en-US" altLang="ko-KR" sz="1600">
                <a:latin typeface="Consolas" panose="020B0609020204030204" pitchFamily="49" charset="0"/>
              </a:rPr>
              <a:t>                    (self.units, n_classes))   # (</a:t>
            </a:r>
            <a:r>
              <a:rPr lang="ko-KR" altLang="en-US" sz="1600">
                <a:latin typeface="Consolas" panose="020B0609020204030204" pitchFamily="49" charset="0"/>
              </a:rPr>
              <a:t>은닉층의 크기</a:t>
            </a:r>
            <a:r>
              <a:rPr lang="en-US" altLang="ko-KR" sz="1600">
                <a:latin typeface="Consolas" panose="020B0609020204030204" pitchFamily="49" charset="0"/>
              </a:rPr>
              <a:t>, </a:t>
            </a:r>
            <a:r>
              <a:rPr lang="ko-KR" altLang="en-US" sz="1600">
                <a:latin typeface="Consolas" panose="020B0609020204030204" pitchFamily="49" charset="0"/>
              </a:rPr>
              <a:t>클래스 개수</a:t>
            </a:r>
            <a:r>
              <a:rPr lang="en-US" altLang="ko-KR" sz="1600">
                <a:latin typeface="Consolas" panose="020B0609020204030204" pitchFamily="49" charset="0"/>
              </a:rPr>
              <a:t>)</a:t>
            </a:r>
          </a:p>
          <a:p>
            <a:r>
              <a:rPr lang="en-US" altLang="ko-KR" sz="1600">
                <a:latin typeface="Consolas" panose="020B0609020204030204" pitchFamily="49" charset="0"/>
              </a:rPr>
              <a:t>    self.b2 = np.zeros(n_classes)</a:t>
            </a:r>
            <a:endParaRPr lang="ko-KR" altLang="en-US" sz="1600">
              <a:latin typeface="Consolas" panose="020B0609020204030204" pitchFamily="49" charset="0"/>
            </a:endParaRPr>
          </a:p>
        </p:txBody>
      </p:sp>
      <p:sp>
        <p:nvSpPr>
          <p:cNvPr id="2" name="텍스트 개체 틀 1">
            <a:extLst>
              <a:ext uri="{FF2B5EF4-FFF2-40B4-BE49-F238E27FC236}">
                <a16:creationId xmlns:a16="http://schemas.microsoft.com/office/drawing/2014/main" id="{A379D81A-820E-40E2-A99B-A631F77CD6CD}"/>
              </a:ext>
            </a:extLst>
          </p:cNvPr>
          <p:cNvSpPr>
            <a:spLocks noGrp="1"/>
          </p:cNvSpPr>
          <p:nvPr>
            <p:ph type="body" sz="quarter" idx="19"/>
          </p:nvPr>
        </p:nvSpPr>
        <p:spPr/>
        <p:txBody>
          <a:bodyPr/>
          <a:lstStyle/>
          <a:p>
            <a:r>
              <a:rPr lang="ko-KR" altLang="en-US"/>
              <a:t>다중 분류 신경망</a:t>
            </a:r>
          </a:p>
        </p:txBody>
      </p:sp>
      <p:sp>
        <p:nvSpPr>
          <p:cNvPr id="4" name="텍스트 개체 틀 6">
            <a:extLst>
              <a:ext uri="{FF2B5EF4-FFF2-40B4-BE49-F238E27FC236}">
                <a16:creationId xmlns:a16="http://schemas.microsoft.com/office/drawing/2014/main" id="{CCE674EE-F4D0-4FAA-8A30-27D58CC81F46}"/>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5" name="TextBox 4">
            <a:extLst>
              <a:ext uri="{FF2B5EF4-FFF2-40B4-BE49-F238E27FC236}">
                <a16:creationId xmlns:a16="http://schemas.microsoft.com/office/drawing/2014/main" id="{6DB03319-61CD-40D5-B787-D32E490A9795}"/>
              </a:ext>
            </a:extLst>
          </p:cNvPr>
          <p:cNvSpPr txBox="1"/>
          <p:nvPr/>
        </p:nvSpPr>
        <p:spPr>
          <a:xfrm>
            <a:off x="433389" y="871545"/>
            <a:ext cx="2632452" cy="384401"/>
          </a:xfrm>
          <a:prstGeom prst="rect">
            <a:avLst/>
          </a:prstGeom>
          <a:noFill/>
        </p:spPr>
        <p:txBody>
          <a:bodyPr wrap="none" rtlCol="0">
            <a:spAutoFit/>
          </a:bodyPr>
          <a:lstStyle/>
          <a:p>
            <a:pPr algn="l"/>
            <a:r>
              <a:rPr lang="ko-KR" altLang="en-US" sz="1898" b="1">
                <a:latin typeface="+mj-ea"/>
                <a:ea typeface="+mj-ea"/>
              </a:rPr>
              <a:t>다중 분류 신경망 구현</a:t>
            </a:r>
          </a:p>
        </p:txBody>
      </p:sp>
      <p:sp>
        <p:nvSpPr>
          <p:cNvPr id="6" name="TextBox 5">
            <a:extLst>
              <a:ext uri="{FF2B5EF4-FFF2-40B4-BE49-F238E27FC236}">
                <a16:creationId xmlns:a16="http://schemas.microsoft.com/office/drawing/2014/main" id="{D22AF749-0E08-4028-A410-19D4260CB9A2}"/>
              </a:ext>
            </a:extLst>
          </p:cNvPr>
          <p:cNvSpPr txBox="1"/>
          <p:nvPr/>
        </p:nvSpPr>
        <p:spPr>
          <a:xfrm>
            <a:off x="711463" y="1630799"/>
            <a:ext cx="1651414" cy="369332"/>
          </a:xfrm>
          <a:prstGeom prst="rect">
            <a:avLst/>
          </a:prstGeom>
          <a:noFill/>
        </p:spPr>
        <p:txBody>
          <a:bodyPr wrap="none" rtlCol="0">
            <a:spAutoFit/>
          </a:bodyPr>
          <a:lstStyle/>
          <a:p>
            <a:pPr lvl="0">
              <a:defRPr/>
            </a:pPr>
            <a:r>
              <a:rPr lang="ko-KR" altLang="en-US" b="1">
                <a:solidFill>
                  <a:srgbClr val="000000"/>
                </a:solidFill>
                <a:latin typeface="+mj-ea"/>
                <a:ea typeface="+mj-ea"/>
              </a:rPr>
              <a:t>가중치 초기화</a:t>
            </a:r>
          </a:p>
        </p:txBody>
      </p:sp>
    </p:spTree>
    <p:extLst>
      <p:ext uri="{BB962C8B-B14F-4D97-AF65-F5344CB8AC3E}">
        <p14:creationId xmlns:p14="http://schemas.microsoft.com/office/powerpoint/2010/main" val="756128343"/>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직사각형 16">
            <a:extLst>
              <a:ext uri="{FF2B5EF4-FFF2-40B4-BE49-F238E27FC236}">
                <a16:creationId xmlns:a16="http://schemas.microsoft.com/office/drawing/2014/main" id="{294C30B3-366C-4B07-9BBE-F44995917051}"/>
              </a:ext>
            </a:extLst>
          </p:cNvPr>
          <p:cNvSpPr/>
          <p:nvPr/>
        </p:nvSpPr>
        <p:spPr>
          <a:xfrm>
            <a:off x="711463" y="1641283"/>
            <a:ext cx="8532400" cy="4524315"/>
          </a:xfrm>
          <a:prstGeom prst="rect">
            <a:avLst/>
          </a:prstGeom>
          <a:solidFill>
            <a:srgbClr val="E2E2F6"/>
          </a:solidFill>
        </p:spPr>
        <p:txBody>
          <a:bodyPr wrap="square">
            <a:spAutoFit/>
          </a:bodyPr>
          <a:lstStyle/>
          <a:p>
            <a:r>
              <a:rPr lang="en-US" altLang="ko-KR" sz="1600">
                <a:latin typeface="Consolas" panose="020B0609020204030204" pitchFamily="49" charset="0"/>
              </a:rPr>
              <a:t>def fit(self, x, y, epochs=100, x_val=None, y_val=None):</a:t>
            </a:r>
          </a:p>
          <a:p>
            <a:r>
              <a:rPr lang="en-US" altLang="ko-KR" sz="1600">
                <a:latin typeface="Consolas" panose="020B0609020204030204" pitchFamily="49" charset="0"/>
              </a:rPr>
              <a:t>    np.random.seed(42)</a:t>
            </a:r>
          </a:p>
          <a:p>
            <a:r>
              <a:rPr lang="en-US" altLang="ko-KR" sz="1600">
                <a:latin typeface="Consolas" panose="020B0609020204030204" pitchFamily="49" charset="0"/>
              </a:rPr>
              <a:t>    self.init_weights(x.shape[1], y.shape[1])    </a:t>
            </a:r>
          </a:p>
          <a:p>
            <a:r>
              <a:rPr lang="en-US" altLang="ko-KR" sz="1600">
                <a:latin typeface="Consolas" panose="020B0609020204030204" pitchFamily="49" charset="0"/>
              </a:rPr>
              <a:t>    # </a:t>
            </a:r>
            <a:r>
              <a:rPr lang="ko-KR" altLang="en-US" sz="1600">
                <a:latin typeface="Consolas" panose="020B0609020204030204" pitchFamily="49" charset="0"/>
              </a:rPr>
              <a:t>은닉층과 출력층의 가중치를 초기화합니다</a:t>
            </a:r>
            <a:r>
              <a:rPr lang="en-US" altLang="ko-KR" sz="1600">
                <a:latin typeface="Consolas" panose="020B0609020204030204" pitchFamily="49" charset="0"/>
              </a:rPr>
              <a:t>.</a:t>
            </a:r>
          </a:p>
          <a:p>
            <a:r>
              <a:rPr lang="en-US" altLang="ko-KR" sz="1600">
                <a:latin typeface="Consolas" panose="020B0609020204030204" pitchFamily="49" charset="0"/>
              </a:rPr>
              <a:t>    # epochs</a:t>
            </a:r>
            <a:r>
              <a:rPr lang="ko-KR" altLang="en-US" sz="1600">
                <a:latin typeface="Consolas" panose="020B0609020204030204" pitchFamily="49" charset="0"/>
              </a:rPr>
              <a:t>만큼 반복합니다</a:t>
            </a:r>
            <a:r>
              <a:rPr lang="en-US" altLang="ko-KR" sz="1600">
                <a:latin typeface="Consolas" panose="020B0609020204030204" pitchFamily="49" charset="0"/>
              </a:rPr>
              <a:t>.</a:t>
            </a:r>
          </a:p>
          <a:p>
            <a:r>
              <a:rPr lang="en-US" altLang="ko-KR" sz="1600">
                <a:latin typeface="Consolas" panose="020B0609020204030204" pitchFamily="49" charset="0"/>
              </a:rPr>
              <a:t>    for i in range(epochs):</a:t>
            </a:r>
          </a:p>
          <a:p>
            <a:r>
              <a:rPr lang="en-US" altLang="ko-KR" sz="1600">
                <a:latin typeface="Consolas" panose="020B0609020204030204" pitchFamily="49" charset="0"/>
              </a:rPr>
              <a:t>        loss = 0</a:t>
            </a:r>
          </a:p>
          <a:p>
            <a:r>
              <a:rPr lang="en-US" altLang="ko-KR" sz="1600">
                <a:latin typeface="Consolas" panose="020B0609020204030204" pitchFamily="49" charset="0"/>
              </a:rPr>
              <a:t>        print('.', end='')</a:t>
            </a:r>
          </a:p>
          <a:p>
            <a:r>
              <a:rPr lang="en-US" altLang="ko-KR" sz="1600">
                <a:latin typeface="Consolas" panose="020B0609020204030204" pitchFamily="49" charset="0"/>
              </a:rPr>
              <a:t>        # </a:t>
            </a:r>
            <a:r>
              <a:rPr lang="ko-KR" altLang="en-US" sz="1600">
                <a:latin typeface="Consolas" panose="020B0609020204030204" pitchFamily="49" charset="0"/>
              </a:rPr>
              <a:t>제너레이터 함수에서 반환한 미니배치를 순환합니다</a:t>
            </a:r>
            <a:r>
              <a:rPr lang="en-US" altLang="ko-KR" sz="1600">
                <a:latin typeface="Consolas" panose="020B0609020204030204" pitchFamily="49" charset="0"/>
              </a:rPr>
              <a:t>.</a:t>
            </a:r>
          </a:p>
          <a:p>
            <a:r>
              <a:rPr lang="en-US" altLang="ko-KR" sz="1600">
                <a:latin typeface="Consolas" panose="020B0609020204030204" pitchFamily="49" charset="0"/>
              </a:rPr>
              <a:t>        for x_batch, y_batch in self.gen_batch(x, y):</a:t>
            </a:r>
          </a:p>
          <a:p>
            <a:r>
              <a:rPr lang="en-US" altLang="ko-KR" sz="1600">
                <a:latin typeface="Consolas" panose="020B0609020204030204" pitchFamily="49" charset="0"/>
              </a:rPr>
              <a:t>            a = self.training(x_batch, y_batch)</a:t>
            </a:r>
          </a:p>
          <a:p>
            <a:r>
              <a:rPr lang="en-US" altLang="ko-KR" sz="1600">
                <a:latin typeface="Consolas" panose="020B0609020204030204" pitchFamily="49" charset="0"/>
              </a:rPr>
              <a:t>            # </a:t>
            </a:r>
            <a:r>
              <a:rPr lang="ko-KR" altLang="en-US" sz="1600">
                <a:latin typeface="Consolas" panose="020B0609020204030204" pitchFamily="49" charset="0"/>
              </a:rPr>
              <a:t>안전한 로그 계산을 위해 클리핑합니다</a:t>
            </a:r>
            <a:r>
              <a:rPr lang="en-US" altLang="ko-KR" sz="1600">
                <a:latin typeface="Consolas" panose="020B0609020204030204" pitchFamily="49" charset="0"/>
              </a:rPr>
              <a:t>.</a:t>
            </a:r>
          </a:p>
          <a:p>
            <a:r>
              <a:rPr lang="en-US" altLang="ko-KR" sz="1600">
                <a:latin typeface="Consolas" panose="020B0609020204030204" pitchFamily="49" charset="0"/>
              </a:rPr>
              <a:t>            a = np.clip(a, 1e-10, 1-1e-10)</a:t>
            </a:r>
          </a:p>
          <a:p>
            <a:r>
              <a:rPr lang="en-US" altLang="ko-KR" sz="1600">
                <a:latin typeface="Consolas" panose="020B0609020204030204" pitchFamily="49" charset="0"/>
              </a:rPr>
              <a:t>            # </a:t>
            </a:r>
            <a:r>
              <a:rPr lang="ko-KR" altLang="en-US" sz="1600">
                <a:latin typeface="Consolas" panose="020B0609020204030204" pitchFamily="49" charset="0"/>
              </a:rPr>
              <a:t>로그 손실과 규제 손실을 더하여 리스트에 추가합니다</a:t>
            </a:r>
            <a:r>
              <a:rPr lang="en-US" altLang="ko-KR" sz="1600">
                <a:latin typeface="Consolas" panose="020B0609020204030204" pitchFamily="49" charset="0"/>
              </a:rPr>
              <a:t>.</a:t>
            </a:r>
          </a:p>
          <a:p>
            <a:r>
              <a:rPr lang="en-US" altLang="ko-KR" sz="1600">
                <a:latin typeface="Consolas" panose="020B0609020204030204" pitchFamily="49" charset="0"/>
              </a:rPr>
              <a:t>            loss += np.sum(-y_batch*np.log(a))</a:t>
            </a:r>
          </a:p>
          <a:p>
            <a:r>
              <a:rPr lang="en-US" altLang="ko-KR" sz="1600">
                <a:latin typeface="Consolas" panose="020B0609020204030204" pitchFamily="49" charset="0"/>
              </a:rPr>
              <a:t>        self.losses.append((loss + self.reg_loss()) / len(x))</a:t>
            </a:r>
          </a:p>
          <a:p>
            <a:r>
              <a:rPr lang="en-US" altLang="ko-KR" sz="1600">
                <a:latin typeface="Consolas" panose="020B0609020204030204" pitchFamily="49" charset="0"/>
              </a:rPr>
              <a:t>        # </a:t>
            </a:r>
            <a:r>
              <a:rPr lang="ko-KR" altLang="en-US" sz="1600">
                <a:latin typeface="Consolas" panose="020B0609020204030204" pitchFamily="49" charset="0"/>
              </a:rPr>
              <a:t>검증 세트에 대한 손실을 계산합니다</a:t>
            </a:r>
            <a:r>
              <a:rPr lang="en-US" altLang="ko-KR" sz="1600">
                <a:latin typeface="Consolas" panose="020B0609020204030204" pitchFamily="49" charset="0"/>
              </a:rPr>
              <a:t>.</a:t>
            </a:r>
          </a:p>
          <a:p>
            <a:r>
              <a:rPr lang="en-US" altLang="ko-KR" sz="1600">
                <a:latin typeface="Consolas" panose="020B0609020204030204" pitchFamily="49" charset="0"/>
              </a:rPr>
              <a:t>        self.update_val_loss(x_val, y_val)</a:t>
            </a:r>
            <a:endParaRPr lang="ko-KR" altLang="en-US" sz="1600">
              <a:latin typeface="Consolas" panose="020B0609020204030204" pitchFamily="49" charset="0"/>
            </a:endParaRPr>
          </a:p>
        </p:txBody>
      </p:sp>
      <p:sp>
        <p:nvSpPr>
          <p:cNvPr id="2" name="텍스트 개체 틀 1">
            <a:extLst>
              <a:ext uri="{FF2B5EF4-FFF2-40B4-BE49-F238E27FC236}">
                <a16:creationId xmlns:a16="http://schemas.microsoft.com/office/drawing/2014/main" id="{CB6E78EA-EDBB-422B-8944-7817F35D1F3A}"/>
              </a:ext>
            </a:extLst>
          </p:cNvPr>
          <p:cNvSpPr>
            <a:spLocks noGrp="1"/>
          </p:cNvSpPr>
          <p:nvPr>
            <p:ph type="body" sz="quarter" idx="19"/>
          </p:nvPr>
        </p:nvSpPr>
        <p:spPr/>
        <p:txBody>
          <a:bodyPr/>
          <a:lstStyle/>
          <a:p>
            <a:r>
              <a:rPr lang="ko-KR" altLang="en-US"/>
              <a:t>다중 분류 신경망</a:t>
            </a:r>
          </a:p>
        </p:txBody>
      </p:sp>
      <p:sp>
        <p:nvSpPr>
          <p:cNvPr id="4" name="텍스트 개체 틀 6">
            <a:extLst>
              <a:ext uri="{FF2B5EF4-FFF2-40B4-BE49-F238E27FC236}">
                <a16:creationId xmlns:a16="http://schemas.microsoft.com/office/drawing/2014/main" id="{08AD0A98-0070-431E-80A3-EFA6B03DD792}"/>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5" name="TextBox 4">
            <a:extLst>
              <a:ext uri="{FF2B5EF4-FFF2-40B4-BE49-F238E27FC236}">
                <a16:creationId xmlns:a16="http://schemas.microsoft.com/office/drawing/2014/main" id="{C60B1870-F350-4C01-B710-004BEDB983AD}"/>
              </a:ext>
            </a:extLst>
          </p:cNvPr>
          <p:cNvSpPr txBox="1"/>
          <p:nvPr/>
        </p:nvSpPr>
        <p:spPr>
          <a:xfrm>
            <a:off x="433389" y="871545"/>
            <a:ext cx="2632452" cy="384401"/>
          </a:xfrm>
          <a:prstGeom prst="rect">
            <a:avLst/>
          </a:prstGeom>
          <a:noFill/>
        </p:spPr>
        <p:txBody>
          <a:bodyPr wrap="none" rtlCol="0">
            <a:spAutoFit/>
          </a:bodyPr>
          <a:lstStyle/>
          <a:p>
            <a:pPr algn="l"/>
            <a:r>
              <a:rPr lang="ko-KR" altLang="en-US" sz="1898" b="1">
                <a:latin typeface="+mj-ea"/>
                <a:ea typeface="+mj-ea"/>
              </a:rPr>
              <a:t>다중 분류 신경망 구현</a:t>
            </a:r>
          </a:p>
        </p:txBody>
      </p:sp>
      <p:sp>
        <p:nvSpPr>
          <p:cNvPr id="6" name="TextBox 5">
            <a:extLst>
              <a:ext uri="{FF2B5EF4-FFF2-40B4-BE49-F238E27FC236}">
                <a16:creationId xmlns:a16="http://schemas.microsoft.com/office/drawing/2014/main" id="{431B4FF6-A41F-4AA9-AADA-3658E7B74DF9}"/>
              </a:ext>
            </a:extLst>
          </p:cNvPr>
          <p:cNvSpPr txBox="1"/>
          <p:nvPr/>
        </p:nvSpPr>
        <p:spPr>
          <a:xfrm>
            <a:off x="711463" y="1340768"/>
            <a:ext cx="1508746" cy="338554"/>
          </a:xfrm>
          <a:prstGeom prst="rect">
            <a:avLst/>
          </a:prstGeom>
          <a:noFill/>
        </p:spPr>
        <p:txBody>
          <a:bodyPr wrap="none" rtlCol="0">
            <a:spAutoFit/>
          </a:bodyPr>
          <a:lstStyle/>
          <a:p>
            <a:pPr lvl="0">
              <a:defRPr/>
            </a:pPr>
            <a:r>
              <a:rPr lang="en-US" altLang="ko-KR" sz="1600" b="1">
                <a:solidFill>
                  <a:srgbClr val="000000"/>
                </a:solidFill>
                <a:latin typeface="+mj-ea"/>
                <a:ea typeface="+mj-ea"/>
              </a:rPr>
              <a:t>fit() </a:t>
            </a:r>
            <a:r>
              <a:rPr lang="ko-KR" altLang="en-US" sz="1600" b="1">
                <a:solidFill>
                  <a:srgbClr val="000000"/>
                </a:solidFill>
                <a:latin typeface="+mj-ea"/>
                <a:ea typeface="+mj-ea"/>
              </a:rPr>
              <a:t>함수 수정</a:t>
            </a:r>
          </a:p>
        </p:txBody>
      </p:sp>
    </p:spTree>
    <p:extLst>
      <p:ext uri="{BB962C8B-B14F-4D97-AF65-F5344CB8AC3E}">
        <p14:creationId xmlns:p14="http://schemas.microsoft.com/office/powerpoint/2010/main" val="1219926391"/>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직사각형 16">
            <a:extLst>
              <a:ext uri="{FF2B5EF4-FFF2-40B4-BE49-F238E27FC236}">
                <a16:creationId xmlns:a16="http://schemas.microsoft.com/office/drawing/2014/main" id="{294C30B3-366C-4B07-9BBE-F44995917051}"/>
              </a:ext>
            </a:extLst>
          </p:cNvPr>
          <p:cNvSpPr/>
          <p:nvPr/>
        </p:nvSpPr>
        <p:spPr>
          <a:xfrm>
            <a:off x="711463" y="1795470"/>
            <a:ext cx="8532400" cy="1077218"/>
          </a:xfrm>
          <a:prstGeom prst="rect">
            <a:avLst/>
          </a:prstGeom>
          <a:solidFill>
            <a:srgbClr val="E2E2F6"/>
          </a:solidFill>
        </p:spPr>
        <p:txBody>
          <a:bodyPr wrap="square">
            <a:spAutoFit/>
          </a:bodyPr>
          <a:lstStyle/>
          <a:p>
            <a:r>
              <a:rPr lang="en-US" altLang="ko-KR" sz="1600">
                <a:latin typeface="Consolas" panose="020B0609020204030204" pitchFamily="49" charset="0"/>
              </a:rPr>
              <a:t>def training(self, x, y):</a:t>
            </a:r>
          </a:p>
          <a:p>
            <a:r>
              <a:rPr lang="en-US" altLang="ko-KR" sz="1600">
                <a:latin typeface="Consolas" panose="020B0609020204030204" pitchFamily="49" charset="0"/>
              </a:rPr>
              <a:t>    m = len(x)                # </a:t>
            </a:r>
            <a:r>
              <a:rPr lang="ko-KR" altLang="en-US" sz="1600">
                <a:latin typeface="Consolas" panose="020B0609020204030204" pitchFamily="49" charset="0"/>
              </a:rPr>
              <a:t>샘플 개수를 저장합니다</a:t>
            </a:r>
            <a:r>
              <a:rPr lang="en-US" altLang="ko-KR" sz="1600">
                <a:latin typeface="Consolas" panose="020B0609020204030204" pitchFamily="49" charset="0"/>
              </a:rPr>
              <a:t>.</a:t>
            </a:r>
          </a:p>
          <a:p>
            <a:r>
              <a:rPr lang="en-US" altLang="ko-KR" sz="1600">
                <a:latin typeface="Consolas" panose="020B0609020204030204" pitchFamily="49" charset="0"/>
              </a:rPr>
              <a:t>    z = self.forpass(x)       # </a:t>
            </a:r>
            <a:r>
              <a:rPr lang="ko-KR" altLang="en-US" sz="1600">
                <a:latin typeface="Consolas" panose="020B0609020204030204" pitchFamily="49" charset="0"/>
              </a:rPr>
              <a:t>정방향 계산을 수행합니다</a:t>
            </a:r>
            <a:r>
              <a:rPr lang="en-US" altLang="ko-KR" sz="1600">
                <a:latin typeface="Consolas" panose="020B0609020204030204" pitchFamily="49" charset="0"/>
              </a:rPr>
              <a:t>.</a:t>
            </a:r>
          </a:p>
          <a:p>
            <a:r>
              <a:rPr lang="en-US" altLang="ko-KR" sz="1600">
                <a:latin typeface="Consolas" panose="020B0609020204030204" pitchFamily="49" charset="0"/>
              </a:rPr>
              <a:t>    a = self.softmax(z)       # </a:t>
            </a:r>
            <a:r>
              <a:rPr lang="ko-KR" altLang="en-US" sz="1600">
                <a:latin typeface="Consolas" panose="020B0609020204030204" pitchFamily="49" charset="0"/>
              </a:rPr>
              <a:t>활성화 함수를 적용합니다</a:t>
            </a:r>
            <a:r>
              <a:rPr lang="en-US" altLang="ko-KR" sz="1600">
                <a:latin typeface="Consolas" panose="020B0609020204030204" pitchFamily="49" charset="0"/>
              </a:rPr>
              <a:t>.</a:t>
            </a:r>
            <a:endParaRPr lang="ko-KR" altLang="en-US" sz="1600">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711463" y="1376772"/>
            <a:ext cx="2058577" cy="338554"/>
          </a:xfrm>
          <a:prstGeom prst="rect">
            <a:avLst/>
          </a:prstGeom>
          <a:noFill/>
        </p:spPr>
        <p:txBody>
          <a:bodyPr wrap="none" rtlCol="0">
            <a:spAutoFit/>
          </a:bodyPr>
          <a:lstStyle/>
          <a:p>
            <a:pPr lvl="0">
              <a:defRPr/>
            </a:pPr>
            <a:r>
              <a:rPr lang="en-US" altLang="ko-KR" sz="1600" b="1">
                <a:solidFill>
                  <a:srgbClr val="000000"/>
                </a:solidFill>
                <a:latin typeface="+mj-ea"/>
                <a:ea typeface="+mj-ea"/>
              </a:rPr>
              <a:t>training() </a:t>
            </a:r>
            <a:r>
              <a:rPr lang="ko-KR" altLang="en-US" sz="1600" b="1">
                <a:solidFill>
                  <a:srgbClr val="000000"/>
                </a:solidFill>
                <a:latin typeface="+mj-ea"/>
                <a:ea typeface="+mj-ea"/>
              </a:rPr>
              <a:t>함수 수정</a:t>
            </a:r>
          </a:p>
        </p:txBody>
      </p:sp>
      <p:sp>
        <p:nvSpPr>
          <p:cNvPr id="7" name="직사각형 6">
            <a:extLst>
              <a:ext uri="{FF2B5EF4-FFF2-40B4-BE49-F238E27FC236}">
                <a16:creationId xmlns:a16="http://schemas.microsoft.com/office/drawing/2014/main" id="{66F642D1-0ACE-4BDE-BCBE-ACC70AC5998B}"/>
              </a:ext>
            </a:extLst>
          </p:cNvPr>
          <p:cNvSpPr/>
          <p:nvPr/>
        </p:nvSpPr>
        <p:spPr>
          <a:xfrm>
            <a:off x="711463" y="3559666"/>
            <a:ext cx="8532400" cy="830997"/>
          </a:xfrm>
          <a:prstGeom prst="rect">
            <a:avLst/>
          </a:prstGeom>
          <a:solidFill>
            <a:srgbClr val="E2E2F6"/>
          </a:solidFill>
        </p:spPr>
        <p:txBody>
          <a:bodyPr wrap="square">
            <a:spAutoFit/>
          </a:bodyPr>
          <a:lstStyle/>
          <a:p>
            <a:r>
              <a:rPr lang="en-US" altLang="ko-KR" sz="1600">
                <a:latin typeface="Consolas" panose="020B0609020204030204" pitchFamily="49" charset="0"/>
              </a:rPr>
              <a:t>def predict(self, x):</a:t>
            </a:r>
          </a:p>
          <a:p>
            <a:r>
              <a:rPr lang="en-US" altLang="ko-KR" sz="1600">
                <a:latin typeface="Consolas" panose="020B0609020204030204" pitchFamily="49" charset="0"/>
              </a:rPr>
              <a:t>    z = self.forpass(x)          # </a:t>
            </a:r>
            <a:r>
              <a:rPr lang="ko-KR" altLang="en-US" sz="1600">
                <a:latin typeface="Consolas" panose="020B0609020204030204" pitchFamily="49" charset="0"/>
              </a:rPr>
              <a:t>정방향 계산을 수행합니다</a:t>
            </a:r>
            <a:r>
              <a:rPr lang="en-US" altLang="ko-KR" sz="1600">
                <a:latin typeface="Consolas" panose="020B0609020204030204" pitchFamily="49" charset="0"/>
              </a:rPr>
              <a:t>.</a:t>
            </a:r>
          </a:p>
          <a:p>
            <a:r>
              <a:rPr lang="en-US" altLang="ko-KR" sz="1600">
                <a:latin typeface="Consolas" panose="020B0609020204030204" pitchFamily="49" charset="0"/>
              </a:rPr>
              <a:t>    return np.argmax(z, axis=1)  # </a:t>
            </a:r>
            <a:r>
              <a:rPr lang="ko-KR" altLang="en-US" sz="1600">
                <a:latin typeface="Consolas" panose="020B0609020204030204" pitchFamily="49" charset="0"/>
              </a:rPr>
              <a:t>가장 큰 값의 인덱스를 반환합니다</a:t>
            </a:r>
            <a:r>
              <a:rPr lang="en-US" altLang="ko-KR" sz="1600">
                <a:latin typeface="Consolas" panose="020B0609020204030204" pitchFamily="49" charset="0"/>
              </a:rPr>
              <a:t>.</a:t>
            </a:r>
            <a:endParaRPr lang="ko-KR" altLang="en-US" sz="1600">
              <a:latin typeface="Consolas" panose="020B0609020204030204" pitchFamily="49" charset="0"/>
            </a:endParaRPr>
          </a:p>
        </p:txBody>
      </p:sp>
      <p:sp>
        <p:nvSpPr>
          <p:cNvPr id="8" name="TextBox 7">
            <a:extLst>
              <a:ext uri="{FF2B5EF4-FFF2-40B4-BE49-F238E27FC236}">
                <a16:creationId xmlns:a16="http://schemas.microsoft.com/office/drawing/2014/main" id="{9EFB7E22-1A30-48D0-9176-B8041131A4C9}"/>
              </a:ext>
            </a:extLst>
          </p:cNvPr>
          <p:cNvSpPr txBox="1"/>
          <p:nvPr/>
        </p:nvSpPr>
        <p:spPr>
          <a:xfrm>
            <a:off x="711464" y="3140968"/>
            <a:ext cx="1979003" cy="338554"/>
          </a:xfrm>
          <a:prstGeom prst="rect">
            <a:avLst/>
          </a:prstGeom>
          <a:noFill/>
        </p:spPr>
        <p:txBody>
          <a:bodyPr wrap="none" rtlCol="0">
            <a:spAutoFit/>
          </a:bodyPr>
          <a:lstStyle/>
          <a:p>
            <a:pPr lvl="0">
              <a:defRPr/>
            </a:pPr>
            <a:r>
              <a:rPr lang="en-US" altLang="ko-KR" sz="1600" b="1">
                <a:solidFill>
                  <a:srgbClr val="000000"/>
                </a:solidFill>
                <a:latin typeface="+mj-ea"/>
                <a:ea typeface="+mj-ea"/>
              </a:rPr>
              <a:t>predict() </a:t>
            </a:r>
            <a:r>
              <a:rPr lang="ko-KR" altLang="en-US" sz="1600" b="1">
                <a:solidFill>
                  <a:srgbClr val="000000"/>
                </a:solidFill>
                <a:latin typeface="+mj-ea"/>
                <a:ea typeface="+mj-ea"/>
              </a:rPr>
              <a:t>함수 수정</a:t>
            </a:r>
          </a:p>
        </p:txBody>
      </p:sp>
      <p:sp>
        <p:nvSpPr>
          <p:cNvPr id="9" name="직사각형 8">
            <a:extLst>
              <a:ext uri="{FF2B5EF4-FFF2-40B4-BE49-F238E27FC236}">
                <a16:creationId xmlns:a16="http://schemas.microsoft.com/office/drawing/2014/main" id="{C05B24D9-1F8D-4154-BEEC-CB712C03A6B6}"/>
              </a:ext>
            </a:extLst>
          </p:cNvPr>
          <p:cNvSpPr/>
          <p:nvPr/>
        </p:nvSpPr>
        <p:spPr>
          <a:xfrm>
            <a:off x="711463" y="5127887"/>
            <a:ext cx="8532400" cy="830997"/>
          </a:xfrm>
          <a:prstGeom prst="rect">
            <a:avLst/>
          </a:prstGeom>
          <a:solidFill>
            <a:srgbClr val="E2E2F6"/>
          </a:solidFill>
        </p:spPr>
        <p:txBody>
          <a:bodyPr wrap="square">
            <a:spAutoFit/>
          </a:bodyPr>
          <a:lstStyle/>
          <a:p>
            <a:r>
              <a:rPr lang="en-US" altLang="ko-KR" sz="1600">
                <a:latin typeface="Consolas" panose="020B0609020204030204" pitchFamily="49" charset="0"/>
              </a:rPr>
              <a:t>def score(self, x, y):</a:t>
            </a:r>
          </a:p>
          <a:p>
            <a:r>
              <a:rPr lang="en-US" altLang="ko-KR" sz="1600">
                <a:latin typeface="Consolas" panose="020B0609020204030204" pitchFamily="49" charset="0"/>
              </a:rPr>
              <a:t>    # </a:t>
            </a:r>
            <a:r>
              <a:rPr lang="ko-KR" altLang="en-US" sz="1600">
                <a:latin typeface="Consolas" panose="020B0609020204030204" pitchFamily="49" charset="0"/>
              </a:rPr>
              <a:t>예측과 타깃 열 벡터를 비교하여 </a:t>
            </a:r>
            <a:r>
              <a:rPr lang="en-US" altLang="ko-KR" sz="1600">
                <a:latin typeface="Consolas" panose="020B0609020204030204" pitchFamily="49" charset="0"/>
              </a:rPr>
              <a:t>True</a:t>
            </a:r>
            <a:r>
              <a:rPr lang="ko-KR" altLang="en-US" sz="1600">
                <a:latin typeface="Consolas" panose="020B0609020204030204" pitchFamily="49" charset="0"/>
              </a:rPr>
              <a:t>의 비율을 반환합니다</a:t>
            </a:r>
            <a:r>
              <a:rPr lang="en-US" altLang="ko-KR" sz="1600">
                <a:latin typeface="Consolas" panose="020B0609020204030204" pitchFamily="49" charset="0"/>
              </a:rPr>
              <a:t>.</a:t>
            </a:r>
          </a:p>
          <a:p>
            <a:r>
              <a:rPr lang="en-US" altLang="ko-KR" sz="1600">
                <a:latin typeface="Consolas" panose="020B0609020204030204" pitchFamily="49" charset="0"/>
              </a:rPr>
              <a:t>    return np.mean(self.predict(x) == np.argmax(y, axis=1))</a:t>
            </a:r>
            <a:endParaRPr lang="ko-KR" altLang="en-US" sz="1600">
              <a:latin typeface="Consolas" panose="020B0609020204030204" pitchFamily="49" charset="0"/>
            </a:endParaRPr>
          </a:p>
        </p:txBody>
      </p:sp>
      <p:sp>
        <p:nvSpPr>
          <p:cNvPr id="10" name="TextBox 9">
            <a:extLst>
              <a:ext uri="{FF2B5EF4-FFF2-40B4-BE49-F238E27FC236}">
                <a16:creationId xmlns:a16="http://schemas.microsoft.com/office/drawing/2014/main" id="{FC61810E-2D81-4DAF-B36B-86B00CB5825C}"/>
              </a:ext>
            </a:extLst>
          </p:cNvPr>
          <p:cNvSpPr txBox="1"/>
          <p:nvPr/>
        </p:nvSpPr>
        <p:spPr>
          <a:xfrm>
            <a:off x="711463" y="4709190"/>
            <a:ext cx="1809085" cy="338554"/>
          </a:xfrm>
          <a:prstGeom prst="rect">
            <a:avLst/>
          </a:prstGeom>
          <a:noFill/>
        </p:spPr>
        <p:txBody>
          <a:bodyPr wrap="none" rtlCol="0">
            <a:spAutoFit/>
          </a:bodyPr>
          <a:lstStyle/>
          <a:p>
            <a:pPr lvl="0">
              <a:defRPr/>
            </a:pPr>
            <a:r>
              <a:rPr lang="en-US" altLang="ko-KR" sz="1600" b="1">
                <a:solidFill>
                  <a:srgbClr val="000000"/>
                </a:solidFill>
                <a:latin typeface="+mj-ea"/>
                <a:ea typeface="+mj-ea"/>
              </a:rPr>
              <a:t>score() </a:t>
            </a:r>
            <a:r>
              <a:rPr lang="ko-KR" altLang="en-US" sz="1600" b="1">
                <a:solidFill>
                  <a:srgbClr val="000000"/>
                </a:solidFill>
                <a:latin typeface="+mj-ea"/>
                <a:ea typeface="+mj-ea"/>
              </a:rPr>
              <a:t>함수 수정</a:t>
            </a:r>
          </a:p>
        </p:txBody>
      </p:sp>
      <p:sp>
        <p:nvSpPr>
          <p:cNvPr id="2" name="텍스트 개체 틀 1">
            <a:extLst>
              <a:ext uri="{FF2B5EF4-FFF2-40B4-BE49-F238E27FC236}">
                <a16:creationId xmlns:a16="http://schemas.microsoft.com/office/drawing/2014/main" id="{FDEAF87B-CE00-4403-842F-DA688DCC3EBC}"/>
              </a:ext>
            </a:extLst>
          </p:cNvPr>
          <p:cNvSpPr>
            <a:spLocks noGrp="1"/>
          </p:cNvSpPr>
          <p:nvPr>
            <p:ph type="body" sz="quarter" idx="19"/>
          </p:nvPr>
        </p:nvSpPr>
        <p:spPr/>
        <p:txBody>
          <a:bodyPr/>
          <a:lstStyle/>
          <a:p>
            <a:r>
              <a:rPr lang="ko-KR" altLang="en-US"/>
              <a:t>다중 분류 신경망</a:t>
            </a:r>
          </a:p>
        </p:txBody>
      </p:sp>
      <p:sp>
        <p:nvSpPr>
          <p:cNvPr id="4" name="텍스트 개체 틀 6">
            <a:extLst>
              <a:ext uri="{FF2B5EF4-FFF2-40B4-BE49-F238E27FC236}">
                <a16:creationId xmlns:a16="http://schemas.microsoft.com/office/drawing/2014/main" id="{D411C45A-906F-4503-878F-08DC1E832324}"/>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5" name="TextBox 4">
            <a:extLst>
              <a:ext uri="{FF2B5EF4-FFF2-40B4-BE49-F238E27FC236}">
                <a16:creationId xmlns:a16="http://schemas.microsoft.com/office/drawing/2014/main" id="{1A071623-97D5-46FB-ADF7-DF0F27F68B89}"/>
              </a:ext>
            </a:extLst>
          </p:cNvPr>
          <p:cNvSpPr txBox="1"/>
          <p:nvPr/>
        </p:nvSpPr>
        <p:spPr>
          <a:xfrm>
            <a:off x="433389" y="871545"/>
            <a:ext cx="2632452" cy="384401"/>
          </a:xfrm>
          <a:prstGeom prst="rect">
            <a:avLst/>
          </a:prstGeom>
          <a:noFill/>
        </p:spPr>
        <p:txBody>
          <a:bodyPr wrap="none" rtlCol="0">
            <a:spAutoFit/>
          </a:bodyPr>
          <a:lstStyle/>
          <a:p>
            <a:pPr algn="l"/>
            <a:r>
              <a:rPr lang="ko-KR" altLang="en-US" sz="1898" b="1">
                <a:latin typeface="+mj-ea"/>
                <a:ea typeface="+mj-ea"/>
              </a:rPr>
              <a:t>다중 분류 신경망 구현</a:t>
            </a:r>
          </a:p>
        </p:txBody>
      </p:sp>
    </p:spTree>
    <p:extLst>
      <p:ext uri="{BB962C8B-B14F-4D97-AF65-F5344CB8AC3E}">
        <p14:creationId xmlns:p14="http://schemas.microsoft.com/office/powerpoint/2010/main" val="2592998091"/>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직사각형 16">
            <a:extLst>
              <a:ext uri="{FF2B5EF4-FFF2-40B4-BE49-F238E27FC236}">
                <a16:creationId xmlns:a16="http://schemas.microsoft.com/office/drawing/2014/main" id="{294C30B3-366C-4B07-9BBE-F44995917051}"/>
              </a:ext>
            </a:extLst>
          </p:cNvPr>
          <p:cNvSpPr/>
          <p:nvPr/>
        </p:nvSpPr>
        <p:spPr>
          <a:xfrm>
            <a:off x="711463" y="2091455"/>
            <a:ext cx="8532400" cy="1815882"/>
          </a:xfrm>
          <a:prstGeom prst="rect">
            <a:avLst/>
          </a:prstGeom>
          <a:solidFill>
            <a:srgbClr val="E2E2F6"/>
          </a:solidFill>
        </p:spPr>
        <p:txBody>
          <a:bodyPr wrap="square">
            <a:spAutoFit/>
          </a:bodyPr>
          <a:lstStyle/>
          <a:p>
            <a:r>
              <a:rPr lang="en-US" altLang="ko-KR" sz="1600">
                <a:latin typeface="Consolas" panose="020B0609020204030204" pitchFamily="49" charset="0"/>
              </a:rPr>
              <a:t>def update_val_loss(self, x_val, y_val):</a:t>
            </a:r>
          </a:p>
          <a:p>
            <a:r>
              <a:rPr lang="en-US" altLang="ko-KR" sz="1600">
                <a:latin typeface="Consolas" panose="020B0609020204030204" pitchFamily="49" charset="0"/>
              </a:rPr>
              <a:t>    z = self.forpass(x_val)            # </a:t>
            </a:r>
            <a:r>
              <a:rPr lang="ko-KR" altLang="en-US" sz="1600">
                <a:latin typeface="Consolas" panose="020B0609020204030204" pitchFamily="49" charset="0"/>
              </a:rPr>
              <a:t>정방향 계산을 수행합니다</a:t>
            </a:r>
            <a:r>
              <a:rPr lang="en-US" altLang="ko-KR" sz="1600">
                <a:latin typeface="Consolas" panose="020B0609020204030204" pitchFamily="49" charset="0"/>
              </a:rPr>
              <a:t>.</a:t>
            </a:r>
          </a:p>
          <a:p>
            <a:r>
              <a:rPr lang="en-US" altLang="ko-KR" sz="1600">
                <a:latin typeface="Consolas" panose="020B0609020204030204" pitchFamily="49" charset="0"/>
              </a:rPr>
              <a:t>    a = self.softmax(z)                # </a:t>
            </a:r>
            <a:r>
              <a:rPr lang="ko-KR" altLang="en-US" sz="1600">
                <a:latin typeface="Consolas" panose="020B0609020204030204" pitchFamily="49" charset="0"/>
              </a:rPr>
              <a:t>활성화 함수를 적용합니다</a:t>
            </a:r>
            <a:r>
              <a:rPr lang="en-US" altLang="ko-KR" sz="1600">
                <a:latin typeface="Consolas" panose="020B0609020204030204" pitchFamily="49" charset="0"/>
              </a:rPr>
              <a:t>.</a:t>
            </a:r>
          </a:p>
          <a:p>
            <a:r>
              <a:rPr lang="en-US" altLang="ko-KR" sz="1600">
                <a:latin typeface="Consolas" panose="020B0609020204030204" pitchFamily="49" charset="0"/>
              </a:rPr>
              <a:t>    a = np.clip(a, 1e-10, 1-1e-10)     # </a:t>
            </a:r>
            <a:r>
              <a:rPr lang="ko-KR" altLang="en-US" sz="1600">
                <a:latin typeface="Consolas" panose="020B0609020204030204" pitchFamily="49" charset="0"/>
              </a:rPr>
              <a:t>출력 값을 클리핑합니다</a:t>
            </a:r>
            <a:r>
              <a:rPr lang="en-US" altLang="ko-KR" sz="1600">
                <a:latin typeface="Consolas" panose="020B0609020204030204" pitchFamily="49" charset="0"/>
              </a:rPr>
              <a:t>.</a:t>
            </a:r>
          </a:p>
          <a:p>
            <a:r>
              <a:rPr lang="en-US" altLang="ko-KR" sz="1600">
                <a:latin typeface="Consolas" panose="020B0609020204030204" pitchFamily="49" charset="0"/>
              </a:rPr>
              <a:t>    # </a:t>
            </a:r>
            <a:r>
              <a:rPr lang="ko-KR" altLang="en-US" sz="1600">
                <a:latin typeface="Consolas" panose="020B0609020204030204" pitchFamily="49" charset="0"/>
              </a:rPr>
              <a:t>크로스 엔트로피 손실과 규제 손실을 더하여 리스트에 추가합니다</a:t>
            </a:r>
            <a:r>
              <a:rPr lang="en-US" altLang="ko-KR" sz="1600">
                <a:latin typeface="Consolas" panose="020B0609020204030204" pitchFamily="49" charset="0"/>
              </a:rPr>
              <a:t>.</a:t>
            </a:r>
          </a:p>
          <a:p>
            <a:r>
              <a:rPr lang="en-US" altLang="ko-KR" sz="1600">
                <a:latin typeface="Consolas" panose="020B0609020204030204" pitchFamily="49" charset="0"/>
              </a:rPr>
              <a:t>    val_loss = np.sum(-y_val*np.log(a))</a:t>
            </a:r>
          </a:p>
          <a:p>
            <a:r>
              <a:rPr lang="en-US" altLang="ko-KR" sz="1600">
                <a:latin typeface="Consolas" panose="020B0609020204030204" pitchFamily="49" charset="0"/>
              </a:rPr>
              <a:t>    self.val_losses.append((val_loss + self.reg_loss()) / len(y_val))</a:t>
            </a:r>
            <a:endParaRPr lang="ko-KR" altLang="en-US" sz="1600">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711463" y="1672757"/>
            <a:ext cx="1386918" cy="307777"/>
          </a:xfrm>
          <a:prstGeom prst="rect">
            <a:avLst/>
          </a:prstGeom>
          <a:noFill/>
        </p:spPr>
        <p:txBody>
          <a:bodyPr wrap="none" rtlCol="0">
            <a:spAutoFit/>
          </a:bodyPr>
          <a:lstStyle/>
          <a:p>
            <a:pPr lvl="0">
              <a:defRPr/>
            </a:pPr>
            <a:r>
              <a:rPr lang="ko-KR" altLang="en-US" sz="1400" b="1">
                <a:solidFill>
                  <a:srgbClr val="000000"/>
                </a:solidFill>
                <a:latin typeface="+mj-ea"/>
                <a:ea typeface="+mj-ea"/>
              </a:rPr>
              <a:t>검증 손실 계산</a:t>
            </a:r>
          </a:p>
        </p:txBody>
      </p:sp>
      <p:sp>
        <p:nvSpPr>
          <p:cNvPr id="2" name="텍스트 개체 틀 1">
            <a:extLst>
              <a:ext uri="{FF2B5EF4-FFF2-40B4-BE49-F238E27FC236}">
                <a16:creationId xmlns:a16="http://schemas.microsoft.com/office/drawing/2014/main" id="{B7D376DE-4FC9-473A-8E56-E6B37032AD02}"/>
              </a:ext>
            </a:extLst>
          </p:cNvPr>
          <p:cNvSpPr>
            <a:spLocks noGrp="1"/>
          </p:cNvSpPr>
          <p:nvPr>
            <p:ph type="body" sz="quarter" idx="19"/>
          </p:nvPr>
        </p:nvSpPr>
        <p:spPr/>
        <p:txBody>
          <a:bodyPr/>
          <a:lstStyle/>
          <a:p>
            <a:r>
              <a:rPr lang="ko-KR" altLang="en-US"/>
              <a:t>다중 분류 신경망</a:t>
            </a:r>
          </a:p>
        </p:txBody>
      </p:sp>
      <p:sp>
        <p:nvSpPr>
          <p:cNvPr id="4" name="텍스트 개체 틀 6">
            <a:extLst>
              <a:ext uri="{FF2B5EF4-FFF2-40B4-BE49-F238E27FC236}">
                <a16:creationId xmlns:a16="http://schemas.microsoft.com/office/drawing/2014/main" id="{1340D208-B8F9-4531-AA2C-FA8C892A5C09}"/>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5" name="TextBox 4">
            <a:extLst>
              <a:ext uri="{FF2B5EF4-FFF2-40B4-BE49-F238E27FC236}">
                <a16:creationId xmlns:a16="http://schemas.microsoft.com/office/drawing/2014/main" id="{8543B025-EDC1-43F2-BB54-5E05ED4EEF60}"/>
              </a:ext>
            </a:extLst>
          </p:cNvPr>
          <p:cNvSpPr txBox="1"/>
          <p:nvPr/>
        </p:nvSpPr>
        <p:spPr>
          <a:xfrm>
            <a:off x="433389" y="871545"/>
            <a:ext cx="2632452" cy="384401"/>
          </a:xfrm>
          <a:prstGeom prst="rect">
            <a:avLst/>
          </a:prstGeom>
          <a:noFill/>
        </p:spPr>
        <p:txBody>
          <a:bodyPr wrap="none" rtlCol="0">
            <a:spAutoFit/>
          </a:bodyPr>
          <a:lstStyle/>
          <a:p>
            <a:pPr algn="l"/>
            <a:r>
              <a:rPr lang="ko-KR" altLang="en-US" sz="1898" b="1">
                <a:latin typeface="+mj-ea"/>
                <a:ea typeface="+mj-ea"/>
              </a:rPr>
              <a:t>다중 분류 신경망 구현</a:t>
            </a:r>
          </a:p>
        </p:txBody>
      </p:sp>
    </p:spTree>
    <p:extLst>
      <p:ext uri="{BB962C8B-B14F-4D97-AF65-F5344CB8AC3E}">
        <p14:creationId xmlns:p14="http://schemas.microsoft.com/office/powerpoint/2010/main" val="2498000929"/>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E8EDFB4-0DF5-455C-86B5-B32AAD145565}"/>
              </a:ext>
            </a:extLst>
          </p:cNvPr>
          <p:cNvSpPr txBox="1"/>
          <p:nvPr/>
        </p:nvSpPr>
        <p:spPr>
          <a:xfrm>
            <a:off x="3115105" y="1803390"/>
            <a:ext cx="3097323" cy="369332"/>
          </a:xfrm>
          <a:prstGeom prst="rect">
            <a:avLst/>
          </a:prstGeom>
          <a:noFill/>
        </p:spPr>
        <p:txBody>
          <a:bodyPr wrap="none" rtlCol="0">
            <a:spAutoFit/>
          </a:bodyPr>
          <a:lstStyle/>
          <a:p>
            <a:pPr algn="l"/>
            <a:r>
              <a:rPr lang="en-US" altLang="ko-KR">
                <a:latin typeface="Consolas" panose="020B0609020204030204" pitchFamily="49" charset="0"/>
              </a:rPr>
              <a:t>a =</a:t>
            </a:r>
            <a:r>
              <a:rPr lang="ko-KR" altLang="en-US">
                <a:latin typeface="Consolas" panose="020B0609020204030204" pitchFamily="49" charset="0"/>
              </a:rPr>
              <a:t> </a:t>
            </a:r>
            <a:r>
              <a:rPr lang="en-US" altLang="ko-KR">
                <a:latin typeface="Consolas" panose="020B0609020204030204" pitchFamily="49" charset="0"/>
              </a:rPr>
              <a:t>[0.7,  0.2,    0.1]</a:t>
            </a:r>
            <a:endParaRPr lang="ko-KR" altLang="en-US">
              <a:latin typeface="Consolas" panose="020B0609020204030204" pitchFamily="49" charset="0"/>
            </a:endParaRPr>
          </a:p>
        </p:txBody>
      </p:sp>
      <p:sp>
        <p:nvSpPr>
          <p:cNvPr id="3" name="TextBox 2">
            <a:extLst>
              <a:ext uri="{FF2B5EF4-FFF2-40B4-BE49-F238E27FC236}">
                <a16:creationId xmlns:a16="http://schemas.microsoft.com/office/drawing/2014/main" id="{5579DC76-6120-4482-B21A-4A927499C0A1}"/>
              </a:ext>
            </a:extLst>
          </p:cNvPr>
          <p:cNvSpPr txBox="1"/>
          <p:nvPr/>
        </p:nvSpPr>
        <p:spPr>
          <a:xfrm>
            <a:off x="3946364" y="1478726"/>
            <a:ext cx="2582758" cy="369332"/>
          </a:xfrm>
          <a:prstGeom prst="rect">
            <a:avLst/>
          </a:prstGeom>
          <a:noFill/>
        </p:spPr>
        <p:txBody>
          <a:bodyPr wrap="none" rtlCol="0">
            <a:spAutoFit/>
          </a:bodyPr>
          <a:lstStyle/>
          <a:p>
            <a:pPr algn="l"/>
            <a:r>
              <a:rPr lang="ko-KR" altLang="en-US">
                <a:latin typeface="Consolas" panose="020B0609020204030204" pitchFamily="49" charset="0"/>
              </a:rPr>
              <a:t>개    고양이   사슴 </a:t>
            </a:r>
          </a:p>
        </p:txBody>
      </p:sp>
      <p:sp>
        <p:nvSpPr>
          <p:cNvPr id="4" name="TextBox 3">
            <a:extLst>
              <a:ext uri="{FF2B5EF4-FFF2-40B4-BE49-F238E27FC236}">
                <a16:creationId xmlns:a16="http://schemas.microsoft.com/office/drawing/2014/main" id="{A87A049C-98CD-414B-A269-6393DB080626}"/>
              </a:ext>
            </a:extLst>
          </p:cNvPr>
          <p:cNvSpPr txBox="1"/>
          <p:nvPr/>
        </p:nvSpPr>
        <p:spPr>
          <a:xfrm>
            <a:off x="3115105" y="2241400"/>
            <a:ext cx="3097323" cy="369332"/>
          </a:xfrm>
          <a:prstGeom prst="rect">
            <a:avLst/>
          </a:prstGeom>
          <a:noFill/>
        </p:spPr>
        <p:txBody>
          <a:bodyPr wrap="none" rtlCol="0">
            <a:spAutoFit/>
          </a:bodyPr>
          <a:lstStyle/>
          <a:p>
            <a:pPr algn="l"/>
            <a:r>
              <a:rPr lang="en-US" altLang="ko-KR">
                <a:latin typeface="Consolas" panose="020B0609020204030204" pitchFamily="49" charset="0"/>
              </a:rPr>
              <a:t>y = [  0,    0,      1]</a:t>
            </a:r>
            <a:endParaRPr lang="ko-KR" altLang="en-US">
              <a:latin typeface="Consolas" panose="020B0609020204030204" pitchFamily="49" charset="0"/>
            </a:endParaRPr>
          </a:p>
        </p:txBody>
      </p:sp>
      <p:sp>
        <p:nvSpPr>
          <p:cNvPr id="5" name="TextBox 4">
            <a:extLst>
              <a:ext uri="{FF2B5EF4-FFF2-40B4-BE49-F238E27FC236}">
                <a16:creationId xmlns:a16="http://schemas.microsoft.com/office/drawing/2014/main" id="{AF04CDAC-B8C5-4FF5-BFCC-DF0D11D692C8}"/>
              </a:ext>
            </a:extLst>
          </p:cNvPr>
          <p:cNvSpPr txBox="1"/>
          <p:nvPr/>
        </p:nvSpPr>
        <p:spPr>
          <a:xfrm>
            <a:off x="1064568" y="4696747"/>
            <a:ext cx="2717411" cy="646331"/>
          </a:xfrm>
          <a:prstGeom prst="rect">
            <a:avLst/>
          </a:prstGeom>
          <a:noFill/>
        </p:spPr>
        <p:txBody>
          <a:bodyPr wrap="none" rtlCol="0">
            <a:spAutoFit/>
          </a:bodyPr>
          <a:lstStyle/>
          <a:p>
            <a:pPr algn="l"/>
            <a:r>
              <a:rPr lang="en-US" altLang="ko-KR">
                <a:latin typeface="Consolas" panose="020B0609020204030204" pitchFamily="49" charset="0"/>
              </a:rPr>
              <a:t>err = (a-y)</a:t>
            </a:r>
          </a:p>
          <a:p>
            <a:r>
              <a:rPr lang="en-US" altLang="ko-KR">
                <a:latin typeface="Consolas" panose="020B0609020204030204" pitchFamily="49" charset="0"/>
              </a:rPr>
              <a:t>err = (0.1-1) = -0.9</a:t>
            </a:r>
            <a:endParaRPr lang="ko-KR" altLang="en-US">
              <a:latin typeface="Consolas" panose="020B0609020204030204" pitchFamily="49" charset="0"/>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4ADE3F6-A1AA-47C9-862C-1CD44D81A0CB}"/>
                  </a:ext>
                </a:extLst>
              </p:cNvPr>
              <p:cNvSpPr txBox="1"/>
              <p:nvPr/>
            </p:nvSpPr>
            <p:spPr>
              <a:xfrm>
                <a:off x="1064568" y="2636912"/>
                <a:ext cx="7647030" cy="9848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277" i="1">
                          <a:latin typeface="Cambria Math" panose="02040503050406030204" pitchFamily="18" charset="0"/>
                        </a:rPr>
                        <m:t>L</m:t>
                      </m:r>
                      <m:r>
                        <a:rPr lang="en-US" altLang="ko-KR" sz="2277" i="1">
                          <a:latin typeface="Cambria Math" panose="02040503050406030204" pitchFamily="18" charset="0"/>
                        </a:rPr>
                        <m:t>=−</m:t>
                      </m:r>
                      <m:nary>
                        <m:naryPr>
                          <m:chr m:val="∑"/>
                          <m:ctrlPr>
                            <a:rPr lang="en-US" altLang="ko-KR" sz="2277" i="1">
                              <a:latin typeface="Cambria Math" panose="02040503050406030204" pitchFamily="18" charset="0"/>
                            </a:rPr>
                          </m:ctrlPr>
                        </m:naryPr>
                        <m:sub>
                          <m:r>
                            <m:rPr>
                              <m:sty m:val="p"/>
                              <m:brk m:alnAt="23"/>
                            </m:rPr>
                            <a:rPr lang="en-US" altLang="ko-KR" sz="2277" i="1">
                              <a:latin typeface="Cambria Math" panose="02040503050406030204" pitchFamily="18" charset="0"/>
                            </a:rPr>
                            <m:t>c</m:t>
                          </m:r>
                          <m:r>
                            <a:rPr lang="en-US" altLang="ko-KR" sz="2277" i="1">
                              <a:latin typeface="Cambria Math" panose="02040503050406030204" pitchFamily="18" charset="0"/>
                            </a:rPr>
                            <m:t>=1</m:t>
                          </m:r>
                        </m:sub>
                        <m:sup>
                          <m:r>
                            <a:rPr lang="en-US" altLang="ko-KR" sz="2277" i="1">
                              <a:latin typeface="Cambria Math" panose="02040503050406030204" pitchFamily="18" charset="0"/>
                            </a:rPr>
                            <m:t>3</m:t>
                          </m:r>
                        </m:sup>
                        <m:e>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y</m:t>
                              </m:r>
                            </m:e>
                            <m:sub>
                              <m:r>
                                <m:rPr>
                                  <m:sty m:val="p"/>
                                </m:rPr>
                                <a:rPr lang="en-US" altLang="ko-KR" sz="2277" i="1">
                                  <a:latin typeface="Cambria Math" panose="02040503050406030204" pitchFamily="18" charset="0"/>
                                </a:rPr>
                                <m:t>c</m:t>
                              </m:r>
                            </m:sub>
                          </m:sSub>
                          <m:r>
                            <m:rPr>
                              <m:sty m:val="p"/>
                            </m:rPr>
                            <a:rPr lang="en-US" altLang="ko-KR" sz="2277" i="1">
                              <a:latin typeface="Cambria Math" panose="02040503050406030204" pitchFamily="18" charset="0"/>
                            </a:rPr>
                            <m:t>log</m:t>
                          </m:r>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a</m:t>
                              </m:r>
                            </m:e>
                            <m:sub>
                              <m:r>
                                <m:rPr>
                                  <m:sty m:val="p"/>
                                </m:rPr>
                                <a:rPr lang="en-US" altLang="ko-KR" sz="2277" i="1">
                                  <a:latin typeface="Cambria Math" panose="02040503050406030204" pitchFamily="18" charset="0"/>
                                </a:rPr>
                                <m:t>c</m:t>
                              </m:r>
                            </m:sub>
                          </m:sSub>
                          <m:r>
                            <a:rPr lang="en-US" altLang="ko-KR" sz="2277" i="1">
                              <a:latin typeface="Cambria Math" panose="02040503050406030204" pitchFamily="18" charset="0"/>
                            </a:rPr>
                            <m:t>)=</m:t>
                          </m:r>
                          <m:r>
                            <a:rPr lang="en-US" altLang="ko-KR" sz="2277" i="1">
                              <a:latin typeface="Cambria Math" panose="02040503050406030204" pitchFamily="18" charset="0"/>
                              <a:ea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y</m:t>
                              </m:r>
                            </m:e>
                            <m:sub>
                              <m:r>
                                <a:rPr lang="en-US" altLang="ko-KR" sz="2277" i="1">
                                  <a:latin typeface="Cambria Math" panose="02040503050406030204" pitchFamily="18" charset="0"/>
                                </a:rPr>
                                <m:t>1</m:t>
                              </m:r>
                            </m:sub>
                          </m:sSub>
                          <m:r>
                            <m:rPr>
                              <m:sty m:val="p"/>
                            </m:rPr>
                            <a:rPr lang="en-US" altLang="ko-KR" sz="2277" i="1">
                              <a:latin typeface="Cambria Math" panose="02040503050406030204" pitchFamily="18" charset="0"/>
                            </a:rPr>
                            <m:t>log</m:t>
                          </m:r>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a</m:t>
                              </m:r>
                            </m:e>
                            <m:sub>
                              <m:r>
                                <a:rPr lang="en-US" altLang="ko-KR" sz="2277" i="1">
                                  <a:latin typeface="Cambria Math" panose="02040503050406030204" pitchFamily="18" charset="0"/>
                                </a:rPr>
                                <m:t>1</m:t>
                              </m:r>
                            </m:sub>
                          </m:sSub>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y</m:t>
                              </m:r>
                            </m:e>
                            <m:sub>
                              <m:r>
                                <a:rPr lang="en-US" altLang="ko-KR" sz="2277" i="1">
                                  <a:latin typeface="Cambria Math" panose="02040503050406030204" pitchFamily="18" charset="0"/>
                                </a:rPr>
                                <m:t>2</m:t>
                              </m:r>
                            </m:sub>
                          </m:sSub>
                          <m:r>
                            <m:rPr>
                              <m:sty m:val="p"/>
                            </m:rPr>
                            <a:rPr lang="en-US" altLang="ko-KR" sz="2277" i="1">
                              <a:latin typeface="Cambria Math" panose="02040503050406030204" pitchFamily="18" charset="0"/>
                            </a:rPr>
                            <m:t>log</m:t>
                          </m:r>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a</m:t>
                              </m:r>
                            </m:e>
                            <m:sub>
                              <m:r>
                                <a:rPr lang="en-US" altLang="ko-KR" sz="2277" i="1">
                                  <a:latin typeface="Cambria Math" panose="02040503050406030204" pitchFamily="18" charset="0"/>
                                </a:rPr>
                                <m:t>2</m:t>
                              </m:r>
                            </m:sub>
                          </m:sSub>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y</m:t>
                              </m:r>
                            </m:e>
                            <m:sub>
                              <m:r>
                                <a:rPr lang="en-US" altLang="ko-KR" sz="2277" i="1">
                                  <a:latin typeface="Cambria Math" panose="02040503050406030204" pitchFamily="18" charset="0"/>
                                </a:rPr>
                                <m:t>3</m:t>
                              </m:r>
                            </m:sub>
                          </m:sSub>
                          <m:r>
                            <m:rPr>
                              <m:sty m:val="p"/>
                            </m:rPr>
                            <a:rPr lang="en-US" altLang="ko-KR" sz="2277" i="1">
                              <a:latin typeface="Cambria Math" panose="02040503050406030204" pitchFamily="18" charset="0"/>
                            </a:rPr>
                            <m:t>log</m:t>
                          </m:r>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a</m:t>
                              </m:r>
                            </m:e>
                            <m:sub>
                              <m:r>
                                <a:rPr lang="en-US" altLang="ko-KR" sz="2277" i="1">
                                  <a:latin typeface="Cambria Math" panose="02040503050406030204" pitchFamily="18" charset="0"/>
                                </a:rPr>
                                <m:t>3</m:t>
                              </m:r>
                            </m:sub>
                          </m:sSub>
                          <m:r>
                            <a:rPr lang="en-US" altLang="ko-KR" sz="2277" i="1">
                              <a:latin typeface="Cambria Math" panose="02040503050406030204" pitchFamily="18" charset="0"/>
                            </a:rPr>
                            <m:t>))</m:t>
                          </m:r>
                        </m:e>
                      </m:nary>
                    </m:oMath>
                  </m:oMathPara>
                </a14:m>
                <a:endParaRPr lang="ko-KR" altLang="en-US" sz="2277">
                  <a:latin typeface="Consolas" panose="020B0609020204030204" pitchFamily="49" charset="0"/>
                </a:endParaRPr>
              </a:p>
            </p:txBody>
          </p:sp>
        </mc:Choice>
        <mc:Fallback xmlns="">
          <p:sp>
            <p:nvSpPr>
              <p:cNvPr id="7" name="TextBox 6">
                <a:extLst>
                  <a:ext uri="{FF2B5EF4-FFF2-40B4-BE49-F238E27FC236}">
                    <a16:creationId xmlns:a16="http://schemas.microsoft.com/office/drawing/2014/main" id="{B4ADE3F6-A1AA-47C9-862C-1CD44D81A0CB}"/>
                  </a:ext>
                </a:extLst>
              </p:cNvPr>
              <p:cNvSpPr txBox="1">
                <a:spLocks noRot="1" noChangeAspect="1" noMove="1" noResize="1" noEditPoints="1" noAdjustHandles="1" noChangeArrowheads="1" noChangeShapeType="1" noTextEdit="1"/>
              </p:cNvSpPr>
              <p:nvPr/>
            </p:nvSpPr>
            <p:spPr>
              <a:xfrm>
                <a:off x="1064568" y="2636912"/>
                <a:ext cx="7647030" cy="984821"/>
              </a:xfrm>
              <a:prstGeom prst="rect">
                <a:avLst/>
              </a:prstGeom>
              <a:blipFill>
                <a:blip r:embed="rId2"/>
                <a:stretch>
                  <a:fillRect/>
                </a:stretch>
              </a:blipFill>
            </p:spPr>
            <p:txBody>
              <a:bodyPr/>
              <a:lstStyle/>
              <a:p>
                <a:r>
                  <a:rPr lang="ko-KR" altLang="en-US">
                    <a:noFill/>
                  </a:rPr>
                  <a:t> </a:t>
                </a:r>
              </a:p>
            </p:txBody>
          </p:sp>
        </mc:Fallback>
      </mc:AlternateContent>
      <p:pic>
        <p:nvPicPr>
          <p:cNvPr id="2050" name="Picture 2">
            <a:extLst>
              <a:ext uri="{FF2B5EF4-FFF2-40B4-BE49-F238E27FC236}">
                <a16:creationId xmlns:a16="http://schemas.microsoft.com/office/drawing/2014/main" id="{E7FC0B79-FB75-42DE-800A-EB7DF0C251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86474" y="3645724"/>
            <a:ext cx="3271375" cy="2241163"/>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65ADC002-EF59-453E-B81A-361437A3EB67}"/>
              </a:ext>
            </a:extLst>
          </p:cNvPr>
          <p:cNvSpPr txBox="1"/>
          <p:nvPr/>
        </p:nvSpPr>
        <p:spPr>
          <a:xfrm>
            <a:off x="4813337" y="5807683"/>
            <a:ext cx="545342" cy="355162"/>
          </a:xfrm>
          <a:prstGeom prst="rect">
            <a:avLst/>
          </a:prstGeom>
          <a:noFill/>
        </p:spPr>
        <p:txBody>
          <a:bodyPr wrap="none" rtlCol="0">
            <a:spAutoFit/>
          </a:bodyPr>
          <a:lstStyle/>
          <a:p>
            <a:pPr algn="l"/>
            <a:r>
              <a:rPr lang="en-US" altLang="ko-KR" sz="1708">
                <a:latin typeface="Consolas" panose="020B0609020204030204" pitchFamily="49" charset="0"/>
              </a:rPr>
              <a:t>0.1</a:t>
            </a:r>
            <a:endParaRPr lang="ko-KR" altLang="en-US" sz="1708">
              <a:latin typeface="Consolas" panose="020B0609020204030204" pitchFamily="49" charset="0"/>
            </a:endParaRPr>
          </a:p>
        </p:txBody>
      </p:sp>
      <p:cxnSp>
        <p:nvCxnSpPr>
          <p:cNvPr id="10" name="직선 화살표 연결선 9">
            <a:extLst>
              <a:ext uri="{FF2B5EF4-FFF2-40B4-BE49-F238E27FC236}">
                <a16:creationId xmlns:a16="http://schemas.microsoft.com/office/drawing/2014/main" id="{5F3AA544-EE26-4033-92F9-7D5D5ACDE4C6}"/>
              </a:ext>
            </a:extLst>
          </p:cNvPr>
          <p:cNvCxnSpPr/>
          <p:nvPr/>
        </p:nvCxnSpPr>
        <p:spPr>
          <a:xfrm flipV="1">
            <a:off x="5060630" y="4692646"/>
            <a:ext cx="0" cy="9686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직선 화살표 연결선 11">
            <a:extLst>
              <a:ext uri="{FF2B5EF4-FFF2-40B4-BE49-F238E27FC236}">
                <a16:creationId xmlns:a16="http://schemas.microsoft.com/office/drawing/2014/main" id="{BBF5FF86-FDF3-4CE3-BFE2-BFB1F731ABA8}"/>
              </a:ext>
            </a:extLst>
          </p:cNvPr>
          <p:cNvCxnSpPr>
            <a:cxnSpLocks/>
          </p:cNvCxnSpPr>
          <p:nvPr/>
        </p:nvCxnSpPr>
        <p:spPr>
          <a:xfrm flipV="1">
            <a:off x="4672097" y="4693977"/>
            <a:ext cx="388533"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B3EF1C31-5DF7-42FE-92AD-CEDE40459E56}"/>
              </a:ext>
            </a:extLst>
          </p:cNvPr>
          <p:cNvSpPr/>
          <p:nvPr/>
        </p:nvSpPr>
        <p:spPr>
          <a:xfrm>
            <a:off x="5032020" y="4460222"/>
            <a:ext cx="259936" cy="25993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 name="화살표: 오른쪽 13">
            <a:extLst>
              <a:ext uri="{FF2B5EF4-FFF2-40B4-BE49-F238E27FC236}">
                <a16:creationId xmlns:a16="http://schemas.microsoft.com/office/drawing/2014/main" id="{8CD556A9-1CBB-4B4E-A0B5-E90D6209B8D4}"/>
              </a:ext>
            </a:extLst>
          </p:cNvPr>
          <p:cNvSpPr/>
          <p:nvPr/>
        </p:nvSpPr>
        <p:spPr>
          <a:xfrm>
            <a:off x="5057175" y="6057845"/>
            <a:ext cx="1155253" cy="303357"/>
          </a:xfrm>
          <a:prstGeom prst="rightArrow">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6" name="직선 연결선 15">
            <a:extLst>
              <a:ext uri="{FF2B5EF4-FFF2-40B4-BE49-F238E27FC236}">
                <a16:creationId xmlns:a16="http://schemas.microsoft.com/office/drawing/2014/main" id="{2DCA4BCA-84ED-406B-AB52-20C2448C2E31}"/>
              </a:ext>
            </a:extLst>
          </p:cNvPr>
          <p:cNvCxnSpPr>
            <a:cxnSpLocks/>
          </p:cNvCxnSpPr>
          <p:nvPr/>
        </p:nvCxnSpPr>
        <p:spPr>
          <a:xfrm>
            <a:off x="4557525" y="3985907"/>
            <a:ext cx="1048790" cy="14685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타원 14">
            <a:extLst>
              <a:ext uri="{FF2B5EF4-FFF2-40B4-BE49-F238E27FC236}">
                <a16:creationId xmlns:a16="http://schemas.microsoft.com/office/drawing/2014/main" id="{7920528B-6092-4502-A073-3746FA1F9452}"/>
              </a:ext>
            </a:extLst>
          </p:cNvPr>
          <p:cNvSpPr/>
          <p:nvPr/>
        </p:nvSpPr>
        <p:spPr>
          <a:xfrm>
            <a:off x="5754804" y="4938336"/>
            <a:ext cx="259936" cy="25993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7" name="직선 연결선 16">
            <a:extLst>
              <a:ext uri="{FF2B5EF4-FFF2-40B4-BE49-F238E27FC236}">
                <a16:creationId xmlns:a16="http://schemas.microsoft.com/office/drawing/2014/main" id="{534A776E-6C60-4222-93B5-64CAC0AF07B7}"/>
              </a:ext>
            </a:extLst>
          </p:cNvPr>
          <p:cNvCxnSpPr>
            <a:cxnSpLocks/>
          </p:cNvCxnSpPr>
          <p:nvPr/>
        </p:nvCxnSpPr>
        <p:spPr>
          <a:xfrm>
            <a:off x="5020235" y="4910550"/>
            <a:ext cx="2072340" cy="7600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타원 17">
            <a:extLst>
              <a:ext uri="{FF2B5EF4-FFF2-40B4-BE49-F238E27FC236}">
                <a16:creationId xmlns:a16="http://schemas.microsoft.com/office/drawing/2014/main" id="{29233AFC-CAEE-464B-8E9C-46F9DD1D525D}"/>
              </a:ext>
            </a:extLst>
          </p:cNvPr>
          <p:cNvSpPr/>
          <p:nvPr/>
        </p:nvSpPr>
        <p:spPr>
          <a:xfrm>
            <a:off x="6625592" y="5160631"/>
            <a:ext cx="259936" cy="25993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9" name="타원 18">
            <a:extLst>
              <a:ext uri="{FF2B5EF4-FFF2-40B4-BE49-F238E27FC236}">
                <a16:creationId xmlns:a16="http://schemas.microsoft.com/office/drawing/2014/main" id="{773D97D1-6BF1-4B60-B008-6B6467D46F27}"/>
              </a:ext>
            </a:extLst>
          </p:cNvPr>
          <p:cNvSpPr/>
          <p:nvPr/>
        </p:nvSpPr>
        <p:spPr>
          <a:xfrm>
            <a:off x="7406209" y="5311272"/>
            <a:ext cx="259936" cy="25993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 name="텍스트 개체 틀 5">
            <a:extLst>
              <a:ext uri="{FF2B5EF4-FFF2-40B4-BE49-F238E27FC236}">
                <a16:creationId xmlns:a16="http://schemas.microsoft.com/office/drawing/2014/main" id="{E97BAAA5-8270-48EB-A48B-B453609B3BB0}"/>
              </a:ext>
            </a:extLst>
          </p:cNvPr>
          <p:cNvSpPr>
            <a:spLocks noGrp="1"/>
          </p:cNvSpPr>
          <p:nvPr>
            <p:ph type="body" sz="quarter" idx="19"/>
          </p:nvPr>
        </p:nvSpPr>
        <p:spPr/>
        <p:txBody>
          <a:bodyPr/>
          <a:lstStyle/>
          <a:p>
            <a:r>
              <a:rPr lang="ko-KR" altLang="en-US"/>
              <a:t>다중 분류 신경망</a:t>
            </a:r>
          </a:p>
        </p:txBody>
      </p:sp>
      <p:sp>
        <p:nvSpPr>
          <p:cNvPr id="11" name="텍스트 개체 틀 6">
            <a:extLst>
              <a:ext uri="{FF2B5EF4-FFF2-40B4-BE49-F238E27FC236}">
                <a16:creationId xmlns:a16="http://schemas.microsoft.com/office/drawing/2014/main" id="{DD360C3E-0A72-4669-8F44-D4E3E85A9F42}"/>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21" name="TextBox 20">
            <a:extLst>
              <a:ext uri="{FF2B5EF4-FFF2-40B4-BE49-F238E27FC236}">
                <a16:creationId xmlns:a16="http://schemas.microsoft.com/office/drawing/2014/main" id="{7EBF7A8E-A29C-4762-960B-2742DC0ADE2B}"/>
              </a:ext>
            </a:extLst>
          </p:cNvPr>
          <p:cNvSpPr txBox="1"/>
          <p:nvPr/>
        </p:nvSpPr>
        <p:spPr>
          <a:xfrm>
            <a:off x="433389" y="871545"/>
            <a:ext cx="4995278" cy="384401"/>
          </a:xfrm>
          <a:prstGeom prst="rect">
            <a:avLst/>
          </a:prstGeom>
          <a:noFill/>
        </p:spPr>
        <p:txBody>
          <a:bodyPr wrap="none" rtlCol="0">
            <a:spAutoFit/>
          </a:bodyPr>
          <a:lstStyle/>
          <a:p>
            <a:pPr algn="l"/>
            <a:r>
              <a:rPr lang="ko-KR" altLang="en-US" sz="1898" b="1">
                <a:latin typeface="+mj-ea"/>
                <a:ea typeface="+mj-ea"/>
              </a:rPr>
              <a:t>크로스 엔트로피 손실 함수에서 경사 하강법</a:t>
            </a:r>
          </a:p>
        </p:txBody>
      </p:sp>
    </p:spTree>
    <p:extLst>
      <p:ext uri="{BB962C8B-B14F-4D97-AF65-F5344CB8AC3E}">
        <p14:creationId xmlns:p14="http://schemas.microsoft.com/office/powerpoint/2010/main" val="1111379290"/>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E8EDFB4-0DF5-455C-86B5-B32AAD145565}"/>
              </a:ext>
            </a:extLst>
          </p:cNvPr>
          <p:cNvSpPr txBox="1"/>
          <p:nvPr/>
        </p:nvSpPr>
        <p:spPr>
          <a:xfrm>
            <a:off x="3115105" y="1803390"/>
            <a:ext cx="3097323" cy="369332"/>
          </a:xfrm>
          <a:prstGeom prst="rect">
            <a:avLst/>
          </a:prstGeom>
          <a:noFill/>
        </p:spPr>
        <p:txBody>
          <a:bodyPr wrap="none" rtlCol="0">
            <a:spAutoFit/>
          </a:bodyPr>
          <a:lstStyle/>
          <a:p>
            <a:pPr algn="l"/>
            <a:r>
              <a:rPr lang="en-US" altLang="ko-KR">
                <a:latin typeface="Consolas" panose="020B0609020204030204" pitchFamily="49" charset="0"/>
              </a:rPr>
              <a:t>a =</a:t>
            </a:r>
            <a:r>
              <a:rPr lang="ko-KR" altLang="en-US">
                <a:latin typeface="Consolas" panose="020B0609020204030204" pitchFamily="49" charset="0"/>
              </a:rPr>
              <a:t> </a:t>
            </a:r>
            <a:r>
              <a:rPr lang="en-US" altLang="ko-KR">
                <a:latin typeface="Consolas" panose="020B0609020204030204" pitchFamily="49" charset="0"/>
              </a:rPr>
              <a:t>[0.1,  0.4,    0.5]</a:t>
            </a:r>
            <a:endParaRPr lang="ko-KR" altLang="en-US">
              <a:latin typeface="Consolas" panose="020B0609020204030204" pitchFamily="49" charset="0"/>
            </a:endParaRPr>
          </a:p>
        </p:txBody>
      </p:sp>
      <p:sp>
        <p:nvSpPr>
          <p:cNvPr id="3" name="TextBox 2">
            <a:extLst>
              <a:ext uri="{FF2B5EF4-FFF2-40B4-BE49-F238E27FC236}">
                <a16:creationId xmlns:a16="http://schemas.microsoft.com/office/drawing/2014/main" id="{5579DC76-6120-4482-B21A-4A927499C0A1}"/>
              </a:ext>
            </a:extLst>
          </p:cNvPr>
          <p:cNvSpPr txBox="1"/>
          <p:nvPr/>
        </p:nvSpPr>
        <p:spPr>
          <a:xfrm>
            <a:off x="3946364" y="1478726"/>
            <a:ext cx="2582758" cy="369332"/>
          </a:xfrm>
          <a:prstGeom prst="rect">
            <a:avLst/>
          </a:prstGeom>
          <a:noFill/>
        </p:spPr>
        <p:txBody>
          <a:bodyPr wrap="none" rtlCol="0">
            <a:spAutoFit/>
          </a:bodyPr>
          <a:lstStyle/>
          <a:p>
            <a:pPr algn="l"/>
            <a:r>
              <a:rPr lang="ko-KR" altLang="en-US">
                <a:latin typeface="Consolas" panose="020B0609020204030204" pitchFamily="49" charset="0"/>
              </a:rPr>
              <a:t>개    고양이   사슴 </a:t>
            </a:r>
          </a:p>
        </p:txBody>
      </p:sp>
      <p:sp>
        <p:nvSpPr>
          <p:cNvPr id="4" name="TextBox 3">
            <a:extLst>
              <a:ext uri="{FF2B5EF4-FFF2-40B4-BE49-F238E27FC236}">
                <a16:creationId xmlns:a16="http://schemas.microsoft.com/office/drawing/2014/main" id="{A87A049C-98CD-414B-A269-6393DB080626}"/>
              </a:ext>
            </a:extLst>
          </p:cNvPr>
          <p:cNvSpPr txBox="1"/>
          <p:nvPr/>
        </p:nvSpPr>
        <p:spPr>
          <a:xfrm>
            <a:off x="3115105" y="2241400"/>
            <a:ext cx="3097323" cy="369332"/>
          </a:xfrm>
          <a:prstGeom prst="rect">
            <a:avLst/>
          </a:prstGeom>
          <a:noFill/>
        </p:spPr>
        <p:txBody>
          <a:bodyPr wrap="none" rtlCol="0">
            <a:spAutoFit/>
          </a:bodyPr>
          <a:lstStyle/>
          <a:p>
            <a:pPr algn="l"/>
            <a:r>
              <a:rPr lang="en-US" altLang="ko-KR">
                <a:latin typeface="Consolas" panose="020B0609020204030204" pitchFamily="49" charset="0"/>
              </a:rPr>
              <a:t>y = [  0,    0,      1]</a:t>
            </a:r>
            <a:endParaRPr lang="ko-KR" altLang="en-US">
              <a:latin typeface="Consolas" panose="020B0609020204030204" pitchFamily="49" charset="0"/>
            </a:endParaRPr>
          </a:p>
        </p:txBody>
      </p:sp>
      <p:sp>
        <p:nvSpPr>
          <p:cNvPr id="5" name="TextBox 4">
            <a:extLst>
              <a:ext uri="{FF2B5EF4-FFF2-40B4-BE49-F238E27FC236}">
                <a16:creationId xmlns:a16="http://schemas.microsoft.com/office/drawing/2014/main" id="{AF04CDAC-B8C5-4FF5-BFCC-DF0D11D692C8}"/>
              </a:ext>
            </a:extLst>
          </p:cNvPr>
          <p:cNvSpPr txBox="1"/>
          <p:nvPr/>
        </p:nvSpPr>
        <p:spPr>
          <a:xfrm>
            <a:off x="1064568" y="4696747"/>
            <a:ext cx="2717411" cy="646331"/>
          </a:xfrm>
          <a:prstGeom prst="rect">
            <a:avLst/>
          </a:prstGeom>
          <a:noFill/>
        </p:spPr>
        <p:txBody>
          <a:bodyPr wrap="none" rtlCol="0">
            <a:spAutoFit/>
          </a:bodyPr>
          <a:lstStyle/>
          <a:p>
            <a:pPr algn="l"/>
            <a:r>
              <a:rPr lang="en-US" altLang="ko-KR">
                <a:latin typeface="Consolas" panose="020B0609020204030204" pitchFamily="49" charset="0"/>
              </a:rPr>
              <a:t>err = (a-y)</a:t>
            </a:r>
          </a:p>
          <a:p>
            <a:r>
              <a:rPr lang="en-US" altLang="ko-KR">
                <a:latin typeface="Consolas" panose="020B0609020204030204" pitchFamily="49" charset="0"/>
              </a:rPr>
              <a:t>err = (0.5-1) = -0.5</a:t>
            </a:r>
            <a:endParaRPr lang="ko-KR" altLang="en-US">
              <a:latin typeface="Consolas" panose="020B0609020204030204" pitchFamily="49" charset="0"/>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4ADE3F6-A1AA-47C9-862C-1CD44D81A0CB}"/>
                  </a:ext>
                </a:extLst>
              </p:cNvPr>
              <p:cNvSpPr txBox="1"/>
              <p:nvPr/>
            </p:nvSpPr>
            <p:spPr>
              <a:xfrm>
                <a:off x="1064568" y="2636912"/>
                <a:ext cx="7647030" cy="9848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277" i="1">
                          <a:latin typeface="Cambria Math" panose="02040503050406030204" pitchFamily="18" charset="0"/>
                        </a:rPr>
                        <m:t>L</m:t>
                      </m:r>
                      <m:r>
                        <a:rPr lang="en-US" altLang="ko-KR" sz="2277" i="1">
                          <a:latin typeface="Cambria Math" panose="02040503050406030204" pitchFamily="18" charset="0"/>
                        </a:rPr>
                        <m:t>=−</m:t>
                      </m:r>
                      <m:nary>
                        <m:naryPr>
                          <m:chr m:val="∑"/>
                          <m:ctrlPr>
                            <a:rPr lang="en-US" altLang="ko-KR" sz="2277" i="1">
                              <a:latin typeface="Cambria Math" panose="02040503050406030204" pitchFamily="18" charset="0"/>
                            </a:rPr>
                          </m:ctrlPr>
                        </m:naryPr>
                        <m:sub>
                          <m:r>
                            <m:rPr>
                              <m:sty m:val="p"/>
                              <m:brk m:alnAt="23"/>
                            </m:rPr>
                            <a:rPr lang="en-US" altLang="ko-KR" sz="2277" i="1">
                              <a:latin typeface="Cambria Math" panose="02040503050406030204" pitchFamily="18" charset="0"/>
                            </a:rPr>
                            <m:t>c</m:t>
                          </m:r>
                          <m:r>
                            <a:rPr lang="en-US" altLang="ko-KR" sz="2277" i="1">
                              <a:latin typeface="Cambria Math" panose="02040503050406030204" pitchFamily="18" charset="0"/>
                            </a:rPr>
                            <m:t>=1</m:t>
                          </m:r>
                        </m:sub>
                        <m:sup>
                          <m:r>
                            <a:rPr lang="en-US" altLang="ko-KR" sz="2277" i="1">
                              <a:latin typeface="Cambria Math" panose="02040503050406030204" pitchFamily="18" charset="0"/>
                            </a:rPr>
                            <m:t>3</m:t>
                          </m:r>
                        </m:sup>
                        <m:e>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y</m:t>
                              </m:r>
                            </m:e>
                            <m:sub>
                              <m:r>
                                <m:rPr>
                                  <m:sty m:val="p"/>
                                </m:rPr>
                                <a:rPr lang="en-US" altLang="ko-KR" sz="2277" i="1">
                                  <a:latin typeface="Cambria Math" panose="02040503050406030204" pitchFamily="18" charset="0"/>
                                </a:rPr>
                                <m:t>c</m:t>
                              </m:r>
                            </m:sub>
                          </m:sSub>
                          <m:r>
                            <m:rPr>
                              <m:sty m:val="p"/>
                            </m:rPr>
                            <a:rPr lang="en-US" altLang="ko-KR" sz="2277" i="1">
                              <a:latin typeface="Cambria Math" panose="02040503050406030204" pitchFamily="18" charset="0"/>
                            </a:rPr>
                            <m:t>log</m:t>
                          </m:r>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a</m:t>
                              </m:r>
                            </m:e>
                            <m:sub>
                              <m:r>
                                <m:rPr>
                                  <m:sty m:val="p"/>
                                </m:rPr>
                                <a:rPr lang="en-US" altLang="ko-KR" sz="2277" i="1">
                                  <a:latin typeface="Cambria Math" panose="02040503050406030204" pitchFamily="18" charset="0"/>
                                </a:rPr>
                                <m:t>c</m:t>
                              </m:r>
                            </m:sub>
                          </m:sSub>
                          <m:r>
                            <a:rPr lang="en-US" altLang="ko-KR" sz="2277" i="1">
                              <a:latin typeface="Cambria Math" panose="02040503050406030204" pitchFamily="18" charset="0"/>
                            </a:rPr>
                            <m:t>)=</m:t>
                          </m:r>
                          <m:r>
                            <a:rPr lang="en-US" altLang="ko-KR" sz="2277" i="1">
                              <a:latin typeface="Cambria Math" panose="02040503050406030204" pitchFamily="18" charset="0"/>
                              <a:ea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y</m:t>
                              </m:r>
                            </m:e>
                            <m:sub>
                              <m:r>
                                <a:rPr lang="en-US" altLang="ko-KR" sz="2277" i="1">
                                  <a:latin typeface="Cambria Math" panose="02040503050406030204" pitchFamily="18" charset="0"/>
                                </a:rPr>
                                <m:t>1</m:t>
                              </m:r>
                            </m:sub>
                          </m:sSub>
                          <m:r>
                            <m:rPr>
                              <m:sty m:val="p"/>
                            </m:rPr>
                            <a:rPr lang="en-US" altLang="ko-KR" sz="2277" i="1">
                              <a:latin typeface="Cambria Math" panose="02040503050406030204" pitchFamily="18" charset="0"/>
                            </a:rPr>
                            <m:t>log</m:t>
                          </m:r>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a</m:t>
                              </m:r>
                            </m:e>
                            <m:sub>
                              <m:r>
                                <a:rPr lang="en-US" altLang="ko-KR" sz="2277" i="1">
                                  <a:latin typeface="Cambria Math" panose="02040503050406030204" pitchFamily="18" charset="0"/>
                                </a:rPr>
                                <m:t>1</m:t>
                              </m:r>
                            </m:sub>
                          </m:sSub>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y</m:t>
                              </m:r>
                            </m:e>
                            <m:sub>
                              <m:r>
                                <a:rPr lang="en-US" altLang="ko-KR" sz="2277" i="1">
                                  <a:latin typeface="Cambria Math" panose="02040503050406030204" pitchFamily="18" charset="0"/>
                                </a:rPr>
                                <m:t>2</m:t>
                              </m:r>
                            </m:sub>
                          </m:sSub>
                          <m:r>
                            <m:rPr>
                              <m:sty m:val="p"/>
                            </m:rPr>
                            <a:rPr lang="en-US" altLang="ko-KR" sz="2277" i="1">
                              <a:latin typeface="Cambria Math" panose="02040503050406030204" pitchFamily="18" charset="0"/>
                            </a:rPr>
                            <m:t>log</m:t>
                          </m:r>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a</m:t>
                              </m:r>
                            </m:e>
                            <m:sub>
                              <m:r>
                                <a:rPr lang="en-US" altLang="ko-KR" sz="2277" i="1">
                                  <a:latin typeface="Cambria Math" panose="02040503050406030204" pitchFamily="18" charset="0"/>
                                </a:rPr>
                                <m:t>2</m:t>
                              </m:r>
                            </m:sub>
                          </m:sSub>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y</m:t>
                              </m:r>
                            </m:e>
                            <m:sub>
                              <m:r>
                                <a:rPr lang="en-US" altLang="ko-KR" sz="2277" i="1">
                                  <a:latin typeface="Cambria Math" panose="02040503050406030204" pitchFamily="18" charset="0"/>
                                </a:rPr>
                                <m:t>3</m:t>
                              </m:r>
                            </m:sub>
                          </m:sSub>
                          <m:r>
                            <m:rPr>
                              <m:sty m:val="p"/>
                            </m:rPr>
                            <a:rPr lang="en-US" altLang="ko-KR" sz="2277" i="1">
                              <a:latin typeface="Cambria Math" panose="02040503050406030204" pitchFamily="18" charset="0"/>
                            </a:rPr>
                            <m:t>log</m:t>
                          </m:r>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a</m:t>
                              </m:r>
                            </m:e>
                            <m:sub>
                              <m:r>
                                <a:rPr lang="en-US" altLang="ko-KR" sz="2277" i="1">
                                  <a:latin typeface="Cambria Math" panose="02040503050406030204" pitchFamily="18" charset="0"/>
                                </a:rPr>
                                <m:t>3</m:t>
                              </m:r>
                            </m:sub>
                          </m:sSub>
                          <m:r>
                            <a:rPr lang="en-US" altLang="ko-KR" sz="2277" i="1">
                              <a:latin typeface="Cambria Math" panose="02040503050406030204" pitchFamily="18" charset="0"/>
                            </a:rPr>
                            <m:t>))</m:t>
                          </m:r>
                        </m:e>
                      </m:nary>
                    </m:oMath>
                  </m:oMathPara>
                </a14:m>
                <a:endParaRPr lang="ko-KR" altLang="en-US" sz="2277">
                  <a:latin typeface="Consolas" panose="020B0609020204030204" pitchFamily="49" charset="0"/>
                </a:endParaRPr>
              </a:p>
            </p:txBody>
          </p:sp>
        </mc:Choice>
        <mc:Fallback xmlns="">
          <p:sp>
            <p:nvSpPr>
              <p:cNvPr id="7" name="TextBox 6">
                <a:extLst>
                  <a:ext uri="{FF2B5EF4-FFF2-40B4-BE49-F238E27FC236}">
                    <a16:creationId xmlns:a16="http://schemas.microsoft.com/office/drawing/2014/main" id="{B4ADE3F6-A1AA-47C9-862C-1CD44D81A0CB}"/>
                  </a:ext>
                </a:extLst>
              </p:cNvPr>
              <p:cNvSpPr txBox="1">
                <a:spLocks noRot="1" noChangeAspect="1" noMove="1" noResize="1" noEditPoints="1" noAdjustHandles="1" noChangeArrowheads="1" noChangeShapeType="1" noTextEdit="1"/>
              </p:cNvSpPr>
              <p:nvPr/>
            </p:nvSpPr>
            <p:spPr>
              <a:xfrm>
                <a:off x="1064568" y="2636912"/>
                <a:ext cx="7647030" cy="984821"/>
              </a:xfrm>
              <a:prstGeom prst="rect">
                <a:avLst/>
              </a:prstGeom>
              <a:blipFill>
                <a:blip r:embed="rId2"/>
                <a:stretch>
                  <a:fillRect/>
                </a:stretch>
              </a:blipFill>
            </p:spPr>
            <p:txBody>
              <a:bodyPr/>
              <a:lstStyle/>
              <a:p>
                <a:r>
                  <a:rPr lang="ko-KR" altLang="en-US">
                    <a:noFill/>
                  </a:rPr>
                  <a:t> </a:t>
                </a:r>
              </a:p>
            </p:txBody>
          </p:sp>
        </mc:Fallback>
      </mc:AlternateContent>
      <p:pic>
        <p:nvPicPr>
          <p:cNvPr id="2050" name="Picture 2">
            <a:extLst>
              <a:ext uri="{FF2B5EF4-FFF2-40B4-BE49-F238E27FC236}">
                <a16:creationId xmlns:a16="http://schemas.microsoft.com/office/drawing/2014/main" id="{E7FC0B79-FB75-42DE-800A-EB7DF0C251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86474" y="3645724"/>
            <a:ext cx="3271375" cy="2241163"/>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65ADC002-EF59-453E-B81A-361437A3EB67}"/>
              </a:ext>
            </a:extLst>
          </p:cNvPr>
          <p:cNvSpPr txBox="1"/>
          <p:nvPr/>
        </p:nvSpPr>
        <p:spPr>
          <a:xfrm>
            <a:off x="5939757" y="5745575"/>
            <a:ext cx="545342" cy="355162"/>
          </a:xfrm>
          <a:prstGeom prst="rect">
            <a:avLst/>
          </a:prstGeom>
          <a:noFill/>
        </p:spPr>
        <p:txBody>
          <a:bodyPr wrap="none" rtlCol="0">
            <a:spAutoFit/>
          </a:bodyPr>
          <a:lstStyle/>
          <a:p>
            <a:pPr algn="l"/>
            <a:r>
              <a:rPr lang="en-US" altLang="ko-KR" sz="1708">
                <a:latin typeface="Consolas" panose="020B0609020204030204" pitchFamily="49" charset="0"/>
              </a:rPr>
              <a:t>0.5</a:t>
            </a:r>
            <a:endParaRPr lang="ko-KR" altLang="en-US" sz="1708">
              <a:latin typeface="Consolas" panose="020B0609020204030204" pitchFamily="49" charset="0"/>
            </a:endParaRPr>
          </a:p>
        </p:txBody>
      </p:sp>
      <p:cxnSp>
        <p:nvCxnSpPr>
          <p:cNvPr id="10" name="직선 화살표 연결선 9">
            <a:extLst>
              <a:ext uri="{FF2B5EF4-FFF2-40B4-BE49-F238E27FC236}">
                <a16:creationId xmlns:a16="http://schemas.microsoft.com/office/drawing/2014/main" id="{5F3AA544-EE26-4033-92F9-7D5D5ACDE4C6}"/>
              </a:ext>
            </a:extLst>
          </p:cNvPr>
          <p:cNvCxnSpPr/>
          <p:nvPr/>
        </p:nvCxnSpPr>
        <p:spPr>
          <a:xfrm flipV="1">
            <a:off x="5060630" y="4692646"/>
            <a:ext cx="0" cy="9686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직선 화살표 연결선 11">
            <a:extLst>
              <a:ext uri="{FF2B5EF4-FFF2-40B4-BE49-F238E27FC236}">
                <a16:creationId xmlns:a16="http://schemas.microsoft.com/office/drawing/2014/main" id="{BBF5FF86-FDF3-4CE3-BFE2-BFB1F731ABA8}"/>
              </a:ext>
            </a:extLst>
          </p:cNvPr>
          <p:cNvCxnSpPr>
            <a:cxnSpLocks/>
          </p:cNvCxnSpPr>
          <p:nvPr/>
        </p:nvCxnSpPr>
        <p:spPr>
          <a:xfrm flipV="1">
            <a:off x="4672097" y="4693977"/>
            <a:ext cx="388533"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B3EF1C31-5DF7-42FE-92AD-CEDE40459E56}"/>
              </a:ext>
            </a:extLst>
          </p:cNvPr>
          <p:cNvSpPr/>
          <p:nvPr/>
        </p:nvSpPr>
        <p:spPr>
          <a:xfrm>
            <a:off x="5032020" y="4460222"/>
            <a:ext cx="259936" cy="25993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 name="화살표: 오른쪽 13">
            <a:extLst>
              <a:ext uri="{FF2B5EF4-FFF2-40B4-BE49-F238E27FC236}">
                <a16:creationId xmlns:a16="http://schemas.microsoft.com/office/drawing/2014/main" id="{8CD556A9-1CBB-4B4E-A0B5-E90D6209B8D4}"/>
              </a:ext>
            </a:extLst>
          </p:cNvPr>
          <p:cNvSpPr/>
          <p:nvPr/>
        </p:nvSpPr>
        <p:spPr>
          <a:xfrm>
            <a:off x="5057175" y="6057845"/>
            <a:ext cx="1155253" cy="303357"/>
          </a:xfrm>
          <a:prstGeom prst="rightArrow">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6" name="직선 연결선 15">
            <a:extLst>
              <a:ext uri="{FF2B5EF4-FFF2-40B4-BE49-F238E27FC236}">
                <a16:creationId xmlns:a16="http://schemas.microsoft.com/office/drawing/2014/main" id="{2DCA4BCA-84ED-406B-AB52-20C2448C2E31}"/>
              </a:ext>
            </a:extLst>
          </p:cNvPr>
          <p:cNvCxnSpPr>
            <a:cxnSpLocks/>
          </p:cNvCxnSpPr>
          <p:nvPr/>
        </p:nvCxnSpPr>
        <p:spPr>
          <a:xfrm>
            <a:off x="4557525" y="3985907"/>
            <a:ext cx="1048790" cy="14685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타원 14">
            <a:extLst>
              <a:ext uri="{FF2B5EF4-FFF2-40B4-BE49-F238E27FC236}">
                <a16:creationId xmlns:a16="http://schemas.microsoft.com/office/drawing/2014/main" id="{7920528B-6092-4502-A073-3746FA1F9452}"/>
              </a:ext>
            </a:extLst>
          </p:cNvPr>
          <p:cNvSpPr/>
          <p:nvPr/>
        </p:nvSpPr>
        <p:spPr>
          <a:xfrm>
            <a:off x="5754804" y="4938336"/>
            <a:ext cx="259936" cy="25993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7" name="직선 연결선 16">
            <a:extLst>
              <a:ext uri="{FF2B5EF4-FFF2-40B4-BE49-F238E27FC236}">
                <a16:creationId xmlns:a16="http://schemas.microsoft.com/office/drawing/2014/main" id="{534A776E-6C60-4222-93B5-64CAC0AF07B7}"/>
              </a:ext>
            </a:extLst>
          </p:cNvPr>
          <p:cNvCxnSpPr>
            <a:cxnSpLocks/>
          </p:cNvCxnSpPr>
          <p:nvPr/>
        </p:nvCxnSpPr>
        <p:spPr>
          <a:xfrm>
            <a:off x="5020235" y="4910550"/>
            <a:ext cx="2072340" cy="7600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타원 17">
            <a:extLst>
              <a:ext uri="{FF2B5EF4-FFF2-40B4-BE49-F238E27FC236}">
                <a16:creationId xmlns:a16="http://schemas.microsoft.com/office/drawing/2014/main" id="{29233AFC-CAEE-464B-8E9C-46F9DD1D525D}"/>
              </a:ext>
            </a:extLst>
          </p:cNvPr>
          <p:cNvSpPr/>
          <p:nvPr/>
        </p:nvSpPr>
        <p:spPr>
          <a:xfrm>
            <a:off x="6625592" y="5160631"/>
            <a:ext cx="259936" cy="25993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9" name="타원 18">
            <a:extLst>
              <a:ext uri="{FF2B5EF4-FFF2-40B4-BE49-F238E27FC236}">
                <a16:creationId xmlns:a16="http://schemas.microsoft.com/office/drawing/2014/main" id="{773D97D1-6BF1-4B60-B008-6B6467D46F27}"/>
              </a:ext>
            </a:extLst>
          </p:cNvPr>
          <p:cNvSpPr/>
          <p:nvPr/>
        </p:nvSpPr>
        <p:spPr>
          <a:xfrm>
            <a:off x="7406209" y="5311272"/>
            <a:ext cx="259936" cy="25993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 name="텍스트 개체 틀 5">
            <a:extLst>
              <a:ext uri="{FF2B5EF4-FFF2-40B4-BE49-F238E27FC236}">
                <a16:creationId xmlns:a16="http://schemas.microsoft.com/office/drawing/2014/main" id="{E97BAAA5-8270-48EB-A48B-B453609B3BB0}"/>
              </a:ext>
            </a:extLst>
          </p:cNvPr>
          <p:cNvSpPr>
            <a:spLocks noGrp="1"/>
          </p:cNvSpPr>
          <p:nvPr>
            <p:ph type="body" sz="quarter" idx="19"/>
          </p:nvPr>
        </p:nvSpPr>
        <p:spPr/>
        <p:txBody>
          <a:bodyPr/>
          <a:lstStyle/>
          <a:p>
            <a:r>
              <a:rPr lang="ko-KR" altLang="en-US"/>
              <a:t>다중 분류 신경망</a:t>
            </a:r>
          </a:p>
        </p:txBody>
      </p:sp>
      <p:sp>
        <p:nvSpPr>
          <p:cNvPr id="11" name="텍스트 개체 틀 6">
            <a:extLst>
              <a:ext uri="{FF2B5EF4-FFF2-40B4-BE49-F238E27FC236}">
                <a16:creationId xmlns:a16="http://schemas.microsoft.com/office/drawing/2014/main" id="{DD360C3E-0A72-4669-8F44-D4E3E85A9F42}"/>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21" name="TextBox 20">
            <a:extLst>
              <a:ext uri="{FF2B5EF4-FFF2-40B4-BE49-F238E27FC236}">
                <a16:creationId xmlns:a16="http://schemas.microsoft.com/office/drawing/2014/main" id="{7EBF7A8E-A29C-4762-960B-2742DC0ADE2B}"/>
              </a:ext>
            </a:extLst>
          </p:cNvPr>
          <p:cNvSpPr txBox="1"/>
          <p:nvPr/>
        </p:nvSpPr>
        <p:spPr>
          <a:xfrm>
            <a:off x="433389" y="871545"/>
            <a:ext cx="4995278" cy="384401"/>
          </a:xfrm>
          <a:prstGeom prst="rect">
            <a:avLst/>
          </a:prstGeom>
          <a:noFill/>
        </p:spPr>
        <p:txBody>
          <a:bodyPr wrap="none" rtlCol="0">
            <a:spAutoFit/>
          </a:bodyPr>
          <a:lstStyle/>
          <a:p>
            <a:pPr algn="l"/>
            <a:r>
              <a:rPr lang="ko-KR" altLang="en-US" sz="1898" b="1">
                <a:latin typeface="+mj-ea"/>
                <a:ea typeface="+mj-ea"/>
              </a:rPr>
              <a:t>크로스 엔트로피 손실 함수에서 경사 하강법</a:t>
            </a:r>
          </a:p>
        </p:txBody>
      </p:sp>
    </p:spTree>
    <p:extLst>
      <p:ext uri="{BB962C8B-B14F-4D97-AF65-F5344CB8AC3E}">
        <p14:creationId xmlns:p14="http://schemas.microsoft.com/office/powerpoint/2010/main" val="34787037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직사각형 2">
            <a:extLst>
              <a:ext uri="{FF2B5EF4-FFF2-40B4-BE49-F238E27FC236}">
                <a16:creationId xmlns:a16="http://schemas.microsoft.com/office/drawing/2014/main" id="{51FCD2A7-BB76-4DA9-9813-E471D0778092}"/>
              </a:ext>
            </a:extLst>
          </p:cNvPr>
          <p:cNvSpPr/>
          <p:nvPr/>
        </p:nvSpPr>
        <p:spPr>
          <a:xfrm>
            <a:off x="2282582" y="1304763"/>
            <a:ext cx="5726779" cy="1406475"/>
          </a:xfrm>
          <a:prstGeom prst="rect">
            <a:avLst/>
          </a:prstGeom>
        </p:spPr>
        <p:txBody>
          <a:bodyPr wrap="square">
            <a:spAutoFit/>
          </a:bodyPr>
          <a:lstStyle/>
          <a:p>
            <a:pPr marL="285750" indent="-285750">
              <a:buFont typeface="맑은 고딕" panose="020B0503020000020004" pitchFamily="50" charset="-127"/>
              <a:buChar char="◈"/>
            </a:pPr>
            <a:r>
              <a:rPr lang="ko-KR" altLang="en-US" sz="1708" b="1">
                <a:latin typeface="맑은 고딕" panose="020B0503020000020004" pitchFamily="50" charset="-127"/>
                <a:ea typeface="맑은 고딕" panose="020B0503020000020004" pitchFamily="50" charset="-127"/>
              </a:rPr>
              <a:t>지나친 기대는 큰 실망을 가져온다</a:t>
            </a:r>
            <a:r>
              <a:rPr lang="en-US" altLang="ko-KR" sz="1708" b="1">
                <a:latin typeface="맑은 고딕" panose="020B0503020000020004" pitchFamily="50" charset="-127"/>
                <a:ea typeface="맑은 고딕" panose="020B0503020000020004" pitchFamily="50" charset="-127"/>
              </a:rPr>
              <a:t>.</a:t>
            </a:r>
          </a:p>
          <a:p>
            <a:pPr marL="285750" indent="-285750">
              <a:buFont typeface="맑은 고딕" panose="020B0503020000020004" pitchFamily="50" charset="-127"/>
              <a:buChar char="◈"/>
            </a:pPr>
            <a:endParaRPr lang="en-US" altLang="ko-KR" sz="1708" b="1">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r>
              <a:rPr lang="ko-KR" altLang="en-US" sz="1708" b="1">
                <a:latin typeface="맑은 고딕" panose="020B0503020000020004" pitchFamily="50" charset="-127"/>
                <a:ea typeface="맑은 고딕" panose="020B0503020000020004" pitchFamily="50" charset="-127"/>
              </a:rPr>
              <a:t>실망은 투자 감소로 이어진다</a:t>
            </a:r>
            <a:r>
              <a:rPr lang="en-US" altLang="ko-KR" sz="1708" b="1">
                <a:latin typeface="맑은 고딕" panose="020B0503020000020004" pitchFamily="50" charset="-127"/>
                <a:ea typeface="맑은 고딕" panose="020B0503020000020004" pitchFamily="50" charset="-127"/>
              </a:rPr>
              <a:t>.</a:t>
            </a:r>
          </a:p>
          <a:p>
            <a:pPr marL="285750" indent="-285750">
              <a:buFont typeface="맑은 고딕" panose="020B0503020000020004" pitchFamily="50" charset="-127"/>
              <a:buChar char="◈"/>
            </a:pPr>
            <a:endParaRPr lang="en-US" altLang="ko-KR" sz="1708" b="1">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r>
              <a:rPr lang="ko-KR" altLang="en-US" sz="1708" b="1">
                <a:latin typeface="맑은 고딕" panose="020B0503020000020004" pitchFamily="50" charset="-127"/>
                <a:ea typeface="맑은 고딕" panose="020B0503020000020004" pitchFamily="50" charset="-127"/>
              </a:rPr>
              <a:t>투자 감소는 </a:t>
            </a:r>
            <a:r>
              <a:rPr lang="en-US" altLang="ko-KR" sz="1708" b="1">
                <a:latin typeface="맑은 고딕" panose="020B0503020000020004" pitchFamily="50" charset="-127"/>
                <a:ea typeface="맑은 고딕" panose="020B0503020000020004" pitchFamily="50" charset="-127"/>
              </a:rPr>
              <a:t>AI </a:t>
            </a:r>
            <a:r>
              <a:rPr lang="ko-KR" altLang="en-US" sz="1708" b="1">
                <a:latin typeface="맑은 고딕" panose="020B0503020000020004" pitchFamily="50" charset="-127"/>
                <a:ea typeface="맑은 고딕" panose="020B0503020000020004" pitchFamily="50" charset="-127"/>
              </a:rPr>
              <a:t>겨울로 이어진다</a:t>
            </a:r>
            <a:r>
              <a:rPr lang="en-US" altLang="ko-KR" sz="1708" b="1">
                <a:latin typeface="맑은 고딕" panose="020B0503020000020004" pitchFamily="50" charset="-127"/>
                <a:ea typeface="맑은 고딕" panose="020B0503020000020004" pitchFamily="50" charset="-127"/>
              </a:rPr>
              <a:t>.</a:t>
            </a:r>
            <a:endParaRPr lang="en-US" altLang="ko-KR" sz="1708">
              <a:latin typeface="맑은 고딕" panose="020B0503020000020004" pitchFamily="50" charset="-127"/>
              <a:ea typeface="맑은 고딕" panose="020B0503020000020004" pitchFamily="50" charset="-127"/>
            </a:endParaRPr>
          </a:p>
        </p:txBody>
      </p:sp>
      <p:sp>
        <p:nvSpPr>
          <p:cNvPr id="5" name="직사각형 4">
            <a:extLst>
              <a:ext uri="{FF2B5EF4-FFF2-40B4-BE49-F238E27FC236}">
                <a16:creationId xmlns:a16="http://schemas.microsoft.com/office/drawing/2014/main" id="{2DBA5241-CFA9-4236-B6E0-B44CC8FEF404}"/>
              </a:ext>
            </a:extLst>
          </p:cNvPr>
          <p:cNvSpPr/>
          <p:nvPr/>
        </p:nvSpPr>
        <p:spPr>
          <a:xfrm>
            <a:off x="1150115" y="3421592"/>
            <a:ext cx="7779270" cy="2136803"/>
          </a:xfrm>
          <a:prstGeom prst="rect">
            <a:avLst/>
          </a:prstGeom>
        </p:spPr>
        <p:txBody>
          <a:bodyPr wrap="square">
            <a:spAutoFit/>
          </a:bodyPr>
          <a:lstStyle/>
          <a:p>
            <a:r>
              <a:rPr lang="ko-KR" altLang="en-US" sz="1898" i="1">
                <a:latin typeface="나눔스퀘어 ExtraBold" panose="020B0600000101010101" pitchFamily="50" charset="-127"/>
                <a:ea typeface="나눔스퀘어 ExtraBold" panose="020B0600000101010101" pitchFamily="50" charset="-127"/>
              </a:rPr>
              <a:t>기술에 대한 거품이 증가하여</a:t>
            </a:r>
            <a:r>
              <a:rPr lang="en-US" altLang="ko-KR" sz="1898" i="1">
                <a:latin typeface="나눔스퀘어 ExtraBold" panose="020B0600000101010101" pitchFamily="50" charset="-127"/>
                <a:ea typeface="나눔스퀘어 ExtraBold" panose="020B0600000101010101" pitchFamily="50" charset="-127"/>
              </a:rPr>
              <a:t>, </a:t>
            </a:r>
            <a:r>
              <a:rPr lang="ko-KR" altLang="en-US" sz="1898" i="1">
                <a:latin typeface="나눔스퀘어 ExtraBold" panose="020B0600000101010101" pitchFamily="50" charset="-127"/>
                <a:ea typeface="나눔스퀘어 ExtraBold" panose="020B0600000101010101" pitchFamily="50" charset="-127"/>
              </a:rPr>
              <a:t>갑작스럽게 지원이 많아지다 단기간내 성과가 없으면  모두 투자를 안 하는 상황이 올 수 있다는 것이다</a:t>
            </a:r>
            <a:r>
              <a:rPr lang="en-US" altLang="ko-KR" sz="1898" i="1">
                <a:latin typeface="나눔스퀘어 ExtraBold" panose="020B0600000101010101" pitchFamily="50" charset="-127"/>
                <a:ea typeface="나눔스퀘어 ExtraBold" panose="020B0600000101010101" pitchFamily="50" charset="-127"/>
              </a:rPr>
              <a:t>.</a:t>
            </a:r>
          </a:p>
          <a:p>
            <a:endParaRPr lang="en-US" altLang="ko-KR" sz="1898" i="1">
              <a:latin typeface="나눔스퀘어 ExtraBold" panose="020B0600000101010101" pitchFamily="50" charset="-127"/>
              <a:ea typeface="나눔스퀘어 ExtraBold" panose="020B0600000101010101" pitchFamily="50" charset="-127"/>
            </a:endParaRPr>
          </a:p>
          <a:p>
            <a:r>
              <a:rPr lang="ko-KR" altLang="en-US" sz="1898" i="1">
                <a:latin typeface="나눔스퀘어 ExtraBold" panose="020B0600000101010101" pitchFamily="50" charset="-127"/>
                <a:ea typeface="나눔스퀘어 ExtraBold" panose="020B0600000101010101" pitchFamily="50" charset="-127"/>
              </a:rPr>
              <a:t>이미 </a:t>
            </a:r>
            <a:r>
              <a:rPr lang="en-US" altLang="ko-KR" sz="1898" i="1">
                <a:latin typeface="나눔스퀘어 ExtraBold" panose="020B0600000101010101" pitchFamily="50" charset="-127"/>
                <a:ea typeface="나눔스퀘어 ExtraBold" panose="020B0600000101010101" pitchFamily="50" charset="-127"/>
              </a:rPr>
              <a:t>2</a:t>
            </a:r>
            <a:r>
              <a:rPr lang="ko-KR" altLang="en-US" sz="1898" i="1">
                <a:latin typeface="나눔스퀘어 ExtraBold" panose="020B0600000101010101" pitchFamily="50" charset="-127"/>
                <a:ea typeface="나눔스퀘어 ExtraBold" panose="020B0600000101010101" pitchFamily="50" charset="-127"/>
              </a:rPr>
              <a:t>번의 </a:t>
            </a:r>
            <a:r>
              <a:rPr lang="en-US" altLang="ko-KR" sz="1898" i="1">
                <a:latin typeface="나눔스퀘어 ExtraBold" panose="020B0600000101010101" pitchFamily="50" charset="-127"/>
                <a:ea typeface="나눔스퀘어 ExtraBold" panose="020B0600000101010101" pitchFamily="50" charset="-127"/>
              </a:rPr>
              <a:t>AI </a:t>
            </a:r>
            <a:r>
              <a:rPr lang="ko-KR" altLang="en-US" sz="1898" i="1">
                <a:latin typeface="나눔스퀘어 ExtraBold" panose="020B0600000101010101" pitchFamily="50" charset="-127"/>
                <a:ea typeface="나눔스퀘어 ExtraBold" panose="020B0600000101010101" pitchFamily="50" charset="-127"/>
              </a:rPr>
              <a:t>겨울을 겪었고</a:t>
            </a:r>
            <a:r>
              <a:rPr lang="en-US" altLang="ko-KR" sz="1898" i="1">
                <a:latin typeface="나눔스퀘어 ExtraBold" panose="020B0600000101010101" pitchFamily="50" charset="-127"/>
                <a:ea typeface="나눔스퀘어 ExtraBold" panose="020B0600000101010101" pitchFamily="50" charset="-127"/>
              </a:rPr>
              <a:t>, </a:t>
            </a:r>
            <a:r>
              <a:rPr lang="ko-KR" altLang="en-US" sz="1898" i="1">
                <a:latin typeface="나눔스퀘어 ExtraBold" panose="020B0600000101010101" pitchFamily="50" charset="-127"/>
                <a:ea typeface="나눔스퀘어 ExtraBold" panose="020B0600000101010101" pitchFamily="50" charset="-127"/>
              </a:rPr>
              <a:t>현재 </a:t>
            </a:r>
            <a:r>
              <a:rPr lang="en-US" altLang="ko-KR" sz="1898" i="1">
                <a:latin typeface="나눔스퀘어 ExtraBold" panose="020B0600000101010101" pitchFamily="50" charset="-127"/>
                <a:ea typeface="나눔스퀘어 ExtraBold" panose="020B0600000101010101" pitchFamily="50" charset="-127"/>
              </a:rPr>
              <a:t>3</a:t>
            </a:r>
            <a:r>
              <a:rPr lang="ko-KR" altLang="en-US" sz="1898" i="1">
                <a:latin typeface="나눔스퀘어 ExtraBold" panose="020B0600000101010101" pitchFamily="50" charset="-127"/>
                <a:ea typeface="나눔스퀘어 ExtraBold" panose="020B0600000101010101" pitchFamily="50" charset="-127"/>
              </a:rPr>
              <a:t>번째 겨울이 진행이 되고 있을지도 모른다는 점이다</a:t>
            </a:r>
            <a:r>
              <a:rPr lang="en-US" altLang="ko-KR" sz="1898" i="1">
                <a:latin typeface="나눔스퀘어 ExtraBold" panose="020B0600000101010101" pitchFamily="50" charset="-127"/>
                <a:ea typeface="나눔스퀘어 ExtraBold" panose="020B0600000101010101" pitchFamily="50" charset="-127"/>
              </a:rPr>
              <a:t>.</a:t>
            </a:r>
          </a:p>
          <a:p>
            <a:endParaRPr lang="en-US" altLang="ko-KR" sz="1898" i="1">
              <a:latin typeface="나눔스퀘어 ExtraBold" panose="020B0600000101010101" pitchFamily="50" charset="-127"/>
              <a:ea typeface="나눔스퀘어 ExtraBold" panose="020B0600000101010101" pitchFamily="50" charset="-127"/>
            </a:endParaRPr>
          </a:p>
          <a:p>
            <a:r>
              <a:rPr lang="ko-KR" altLang="en-US" sz="1898" i="1">
                <a:latin typeface="나눔스퀘어 ExtraBold" panose="020B0600000101010101" pitchFamily="50" charset="-127"/>
                <a:ea typeface="나눔스퀘어 ExtraBold" panose="020B0600000101010101" pitchFamily="50" charset="-127"/>
              </a:rPr>
              <a:t>단기간의 기대는 비현실적이지만 장기적인 전망은 매우 밝다</a:t>
            </a:r>
            <a:r>
              <a:rPr lang="en-US" altLang="ko-KR" sz="1898" i="1">
                <a:latin typeface="나눔스퀘어 ExtraBold" panose="020B0600000101010101" pitchFamily="50" charset="-127"/>
                <a:ea typeface="나눔스퀘어 ExtraBold" panose="020B0600000101010101" pitchFamily="50" charset="-127"/>
              </a:rPr>
              <a:t>.</a:t>
            </a:r>
            <a:endParaRPr lang="ko-KR" altLang="en-US" sz="1898">
              <a:latin typeface="나눔스퀘어 ExtraBold" panose="020B0600000101010101" pitchFamily="50" charset="-127"/>
              <a:ea typeface="나눔스퀘어 ExtraBold" panose="020B0600000101010101" pitchFamily="50" charset="-127"/>
            </a:endParaRPr>
          </a:p>
        </p:txBody>
      </p:sp>
      <p:sp>
        <p:nvSpPr>
          <p:cNvPr id="2" name="텍스트 개체 틀 1">
            <a:extLst>
              <a:ext uri="{FF2B5EF4-FFF2-40B4-BE49-F238E27FC236}">
                <a16:creationId xmlns:a16="http://schemas.microsoft.com/office/drawing/2014/main" id="{6F974C4E-8423-4A05-B226-261C6FC944E1}"/>
              </a:ext>
            </a:extLst>
          </p:cNvPr>
          <p:cNvSpPr>
            <a:spLocks noGrp="1"/>
          </p:cNvSpPr>
          <p:nvPr>
            <p:ph type="body" sz="quarter" idx="19"/>
          </p:nvPr>
        </p:nvSpPr>
        <p:spPr>
          <a:xfrm>
            <a:off x="276742" y="164293"/>
            <a:ext cx="7268545" cy="332399"/>
          </a:xfrm>
        </p:spPr>
        <p:txBody>
          <a:bodyPr/>
          <a:lstStyle/>
          <a:p>
            <a:r>
              <a:rPr lang="ko-KR" altLang="en-US" sz="2400" b="1">
                <a:solidFill>
                  <a:schemeClr val="tx1"/>
                </a:solidFill>
              </a:rPr>
              <a:t>단기간의 과대 선정을 믿지 말자 </a:t>
            </a:r>
            <a:r>
              <a:rPr lang="en-US" altLang="ko-KR" sz="2400" b="1">
                <a:solidFill>
                  <a:schemeClr val="tx1"/>
                </a:solidFill>
              </a:rPr>
              <a:t>/ AI</a:t>
            </a:r>
            <a:r>
              <a:rPr lang="ko-KR" altLang="en-US" sz="2400" b="1">
                <a:solidFill>
                  <a:schemeClr val="tx1"/>
                </a:solidFill>
              </a:rPr>
              <a:t>에 대한 전망</a:t>
            </a:r>
          </a:p>
        </p:txBody>
      </p:sp>
      <p:sp>
        <p:nvSpPr>
          <p:cNvPr id="4" name="텍스트 개체 틀 3">
            <a:extLst>
              <a:ext uri="{FF2B5EF4-FFF2-40B4-BE49-F238E27FC236}">
                <a16:creationId xmlns:a16="http://schemas.microsoft.com/office/drawing/2014/main" id="{3F3EFEFA-E013-4DB2-81BC-026A65AF81D8}"/>
              </a:ext>
            </a:extLst>
          </p:cNvPr>
          <p:cNvSpPr>
            <a:spLocks noGrp="1"/>
          </p:cNvSpPr>
          <p:nvPr>
            <p:ph type="body" sz="quarter" idx="20"/>
          </p:nvPr>
        </p:nvSpPr>
        <p:spPr>
          <a:xfrm>
            <a:off x="7617296" y="266849"/>
            <a:ext cx="2015654" cy="221599"/>
          </a:xfrm>
        </p:spPr>
        <p:txBody>
          <a:bodyPr/>
          <a:lstStyle/>
          <a:p>
            <a:r>
              <a:rPr lang="en-US" altLang="ko-KR">
                <a:latin typeface="+mj-ea"/>
                <a:ea typeface="+mj-ea"/>
              </a:rPr>
              <a:t>1. </a:t>
            </a:r>
            <a:r>
              <a:rPr lang="ko-KR" altLang="en-US">
                <a:latin typeface="+mj-ea"/>
                <a:ea typeface="+mj-ea"/>
              </a:rPr>
              <a:t>인공지능 개요</a:t>
            </a:r>
          </a:p>
        </p:txBody>
      </p:sp>
    </p:spTree>
    <p:extLst>
      <p:ext uri="{BB962C8B-B14F-4D97-AF65-F5344CB8AC3E}">
        <p14:creationId xmlns:p14="http://schemas.microsoft.com/office/powerpoint/2010/main" val="608460938"/>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E8EDFB4-0DF5-455C-86B5-B32AAD145565}"/>
              </a:ext>
            </a:extLst>
          </p:cNvPr>
          <p:cNvSpPr txBox="1"/>
          <p:nvPr/>
        </p:nvSpPr>
        <p:spPr>
          <a:xfrm>
            <a:off x="3115105" y="1803390"/>
            <a:ext cx="3097323" cy="369332"/>
          </a:xfrm>
          <a:prstGeom prst="rect">
            <a:avLst/>
          </a:prstGeom>
          <a:noFill/>
        </p:spPr>
        <p:txBody>
          <a:bodyPr wrap="none" rtlCol="0">
            <a:spAutoFit/>
          </a:bodyPr>
          <a:lstStyle/>
          <a:p>
            <a:pPr algn="l"/>
            <a:r>
              <a:rPr lang="en-US" altLang="ko-KR">
                <a:latin typeface="Consolas" panose="020B0609020204030204" pitchFamily="49" charset="0"/>
              </a:rPr>
              <a:t>a =</a:t>
            </a:r>
            <a:r>
              <a:rPr lang="ko-KR" altLang="en-US">
                <a:latin typeface="Consolas" panose="020B0609020204030204" pitchFamily="49" charset="0"/>
              </a:rPr>
              <a:t> </a:t>
            </a:r>
            <a:r>
              <a:rPr lang="en-US" altLang="ko-KR">
                <a:latin typeface="Consolas" panose="020B0609020204030204" pitchFamily="49" charset="0"/>
              </a:rPr>
              <a:t>[0.0,  0.1,    0.9]</a:t>
            </a:r>
            <a:endParaRPr lang="ko-KR" altLang="en-US">
              <a:latin typeface="Consolas" panose="020B0609020204030204" pitchFamily="49" charset="0"/>
            </a:endParaRPr>
          </a:p>
        </p:txBody>
      </p:sp>
      <p:sp>
        <p:nvSpPr>
          <p:cNvPr id="3" name="TextBox 2">
            <a:extLst>
              <a:ext uri="{FF2B5EF4-FFF2-40B4-BE49-F238E27FC236}">
                <a16:creationId xmlns:a16="http://schemas.microsoft.com/office/drawing/2014/main" id="{5579DC76-6120-4482-B21A-4A927499C0A1}"/>
              </a:ext>
            </a:extLst>
          </p:cNvPr>
          <p:cNvSpPr txBox="1"/>
          <p:nvPr/>
        </p:nvSpPr>
        <p:spPr>
          <a:xfrm>
            <a:off x="3946364" y="1478726"/>
            <a:ext cx="2582758" cy="369332"/>
          </a:xfrm>
          <a:prstGeom prst="rect">
            <a:avLst/>
          </a:prstGeom>
          <a:noFill/>
        </p:spPr>
        <p:txBody>
          <a:bodyPr wrap="none" rtlCol="0">
            <a:spAutoFit/>
          </a:bodyPr>
          <a:lstStyle/>
          <a:p>
            <a:pPr algn="l"/>
            <a:r>
              <a:rPr lang="ko-KR" altLang="en-US">
                <a:latin typeface="Consolas" panose="020B0609020204030204" pitchFamily="49" charset="0"/>
              </a:rPr>
              <a:t>개    고양이   사슴 </a:t>
            </a:r>
          </a:p>
        </p:txBody>
      </p:sp>
      <p:sp>
        <p:nvSpPr>
          <p:cNvPr id="4" name="TextBox 3">
            <a:extLst>
              <a:ext uri="{FF2B5EF4-FFF2-40B4-BE49-F238E27FC236}">
                <a16:creationId xmlns:a16="http://schemas.microsoft.com/office/drawing/2014/main" id="{A87A049C-98CD-414B-A269-6393DB080626}"/>
              </a:ext>
            </a:extLst>
          </p:cNvPr>
          <p:cNvSpPr txBox="1"/>
          <p:nvPr/>
        </p:nvSpPr>
        <p:spPr>
          <a:xfrm>
            <a:off x="3115105" y="2241400"/>
            <a:ext cx="3097323" cy="369332"/>
          </a:xfrm>
          <a:prstGeom prst="rect">
            <a:avLst/>
          </a:prstGeom>
          <a:noFill/>
        </p:spPr>
        <p:txBody>
          <a:bodyPr wrap="none" rtlCol="0">
            <a:spAutoFit/>
          </a:bodyPr>
          <a:lstStyle/>
          <a:p>
            <a:pPr algn="l"/>
            <a:r>
              <a:rPr lang="en-US" altLang="ko-KR">
                <a:latin typeface="Consolas" panose="020B0609020204030204" pitchFamily="49" charset="0"/>
              </a:rPr>
              <a:t>y = [  0,    0,      1]</a:t>
            </a:r>
            <a:endParaRPr lang="ko-KR" altLang="en-US">
              <a:latin typeface="Consolas" panose="020B0609020204030204" pitchFamily="49" charset="0"/>
            </a:endParaRPr>
          </a:p>
        </p:txBody>
      </p:sp>
      <p:sp>
        <p:nvSpPr>
          <p:cNvPr id="5" name="TextBox 4">
            <a:extLst>
              <a:ext uri="{FF2B5EF4-FFF2-40B4-BE49-F238E27FC236}">
                <a16:creationId xmlns:a16="http://schemas.microsoft.com/office/drawing/2014/main" id="{AF04CDAC-B8C5-4FF5-BFCC-DF0D11D692C8}"/>
              </a:ext>
            </a:extLst>
          </p:cNvPr>
          <p:cNvSpPr txBox="1"/>
          <p:nvPr/>
        </p:nvSpPr>
        <p:spPr>
          <a:xfrm>
            <a:off x="1064568" y="4696747"/>
            <a:ext cx="2717411" cy="646331"/>
          </a:xfrm>
          <a:prstGeom prst="rect">
            <a:avLst/>
          </a:prstGeom>
          <a:noFill/>
        </p:spPr>
        <p:txBody>
          <a:bodyPr wrap="none" rtlCol="0">
            <a:spAutoFit/>
          </a:bodyPr>
          <a:lstStyle/>
          <a:p>
            <a:pPr algn="l"/>
            <a:r>
              <a:rPr lang="en-US" altLang="ko-KR">
                <a:latin typeface="Consolas" panose="020B0609020204030204" pitchFamily="49" charset="0"/>
              </a:rPr>
              <a:t>err = (a-y)</a:t>
            </a:r>
          </a:p>
          <a:p>
            <a:r>
              <a:rPr lang="en-US" altLang="ko-KR">
                <a:latin typeface="Consolas" panose="020B0609020204030204" pitchFamily="49" charset="0"/>
              </a:rPr>
              <a:t>err = (0.9-1) = -0.1</a:t>
            </a:r>
            <a:endParaRPr lang="ko-KR" altLang="en-US">
              <a:latin typeface="Consolas" panose="020B0609020204030204" pitchFamily="49" charset="0"/>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4ADE3F6-A1AA-47C9-862C-1CD44D81A0CB}"/>
                  </a:ext>
                </a:extLst>
              </p:cNvPr>
              <p:cNvSpPr txBox="1"/>
              <p:nvPr/>
            </p:nvSpPr>
            <p:spPr>
              <a:xfrm>
                <a:off x="1064568" y="2636912"/>
                <a:ext cx="7647030" cy="9848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277" i="1">
                          <a:latin typeface="Cambria Math" panose="02040503050406030204" pitchFamily="18" charset="0"/>
                        </a:rPr>
                        <m:t>L</m:t>
                      </m:r>
                      <m:r>
                        <a:rPr lang="en-US" altLang="ko-KR" sz="2277" i="1">
                          <a:latin typeface="Cambria Math" panose="02040503050406030204" pitchFamily="18" charset="0"/>
                        </a:rPr>
                        <m:t>=−</m:t>
                      </m:r>
                      <m:nary>
                        <m:naryPr>
                          <m:chr m:val="∑"/>
                          <m:ctrlPr>
                            <a:rPr lang="en-US" altLang="ko-KR" sz="2277" i="1">
                              <a:latin typeface="Cambria Math" panose="02040503050406030204" pitchFamily="18" charset="0"/>
                            </a:rPr>
                          </m:ctrlPr>
                        </m:naryPr>
                        <m:sub>
                          <m:r>
                            <m:rPr>
                              <m:sty m:val="p"/>
                              <m:brk m:alnAt="23"/>
                            </m:rPr>
                            <a:rPr lang="en-US" altLang="ko-KR" sz="2277" i="1">
                              <a:latin typeface="Cambria Math" panose="02040503050406030204" pitchFamily="18" charset="0"/>
                            </a:rPr>
                            <m:t>c</m:t>
                          </m:r>
                          <m:r>
                            <a:rPr lang="en-US" altLang="ko-KR" sz="2277" i="1">
                              <a:latin typeface="Cambria Math" panose="02040503050406030204" pitchFamily="18" charset="0"/>
                            </a:rPr>
                            <m:t>=</m:t>
                          </m:r>
                          <m:r>
                            <a:rPr lang="en-US" altLang="ko-KR" sz="2277" i="1">
                              <a:latin typeface="Cambria Math" panose="02040503050406030204" pitchFamily="18" charset="0"/>
                            </a:rPr>
                            <m:t>1</m:t>
                          </m:r>
                        </m:sub>
                        <m:sup>
                          <m:r>
                            <a:rPr lang="en-US" altLang="ko-KR" sz="2277" i="1">
                              <a:latin typeface="Cambria Math" panose="02040503050406030204" pitchFamily="18" charset="0"/>
                            </a:rPr>
                            <m:t>3</m:t>
                          </m:r>
                        </m:sup>
                        <m:e>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y</m:t>
                              </m:r>
                            </m:e>
                            <m:sub>
                              <m:r>
                                <m:rPr>
                                  <m:sty m:val="p"/>
                                </m:rPr>
                                <a:rPr lang="en-US" altLang="ko-KR" sz="2277" i="1">
                                  <a:latin typeface="Cambria Math" panose="02040503050406030204" pitchFamily="18" charset="0"/>
                                </a:rPr>
                                <m:t>c</m:t>
                              </m:r>
                            </m:sub>
                          </m:sSub>
                          <m:r>
                            <m:rPr>
                              <m:sty m:val="p"/>
                            </m:rPr>
                            <a:rPr lang="en-US" altLang="ko-KR" sz="2277" i="1">
                              <a:latin typeface="Cambria Math" panose="02040503050406030204" pitchFamily="18" charset="0"/>
                            </a:rPr>
                            <m:t>log</m:t>
                          </m:r>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a</m:t>
                              </m:r>
                            </m:e>
                            <m:sub>
                              <m:r>
                                <m:rPr>
                                  <m:sty m:val="p"/>
                                </m:rPr>
                                <a:rPr lang="en-US" altLang="ko-KR" sz="2277" i="1">
                                  <a:latin typeface="Cambria Math" panose="02040503050406030204" pitchFamily="18" charset="0"/>
                                </a:rPr>
                                <m:t>c</m:t>
                              </m:r>
                            </m:sub>
                          </m:sSub>
                          <m:r>
                            <a:rPr lang="en-US" altLang="ko-KR" sz="2277" i="1">
                              <a:latin typeface="Cambria Math" panose="02040503050406030204" pitchFamily="18" charset="0"/>
                            </a:rPr>
                            <m:t>)=</m:t>
                          </m:r>
                          <m:r>
                            <a:rPr lang="en-US" altLang="ko-KR" sz="2277" i="1">
                              <a:latin typeface="Cambria Math" panose="02040503050406030204" pitchFamily="18" charset="0"/>
                              <a:ea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y</m:t>
                              </m:r>
                            </m:e>
                            <m:sub>
                              <m:r>
                                <a:rPr lang="en-US" altLang="ko-KR" sz="2277" i="1">
                                  <a:latin typeface="Cambria Math" panose="02040503050406030204" pitchFamily="18" charset="0"/>
                                </a:rPr>
                                <m:t>1</m:t>
                              </m:r>
                            </m:sub>
                          </m:sSub>
                          <m:r>
                            <m:rPr>
                              <m:sty m:val="p"/>
                            </m:rPr>
                            <a:rPr lang="en-US" altLang="ko-KR" sz="2277" i="1">
                              <a:latin typeface="Cambria Math" panose="02040503050406030204" pitchFamily="18" charset="0"/>
                            </a:rPr>
                            <m:t>log</m:t>
                          </m:r>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a</m:t>
                              </m:r>
                            </m:e>
                            <m:sub>
                              <m:r>
                                <a:rPr lang="en-US" altLang="ko-KR" sz="2277" i="1">
                                  <a:latin typeface="Cambria Math" panose="02040503050406030204" pitchFamily="18" charset="0"/>
                                </a:rPr>
                                <m:t>1</m:t>
                              </m:r>
                            </m:sub>
                          </m:sSub>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y</m:t>
                              </m:r>
                            </m:e>
                            <m:sub>
                              <m:r>
                                <a:rPr lang="en-US" altLang="ko-KR" sz="2277" i="1">
                                  <a:latin typeface="Cambria Math" panose="02040503050406030204" pitchFamily="18" charset="0"/>
                                </a:rPr>
                                <m:t>2</m:t>
                              </m:r>
                            </m:sub>
                          </m:sSub>
                          <m:r>
                            <m:rPr>
                              <m:sty m:val="p"/>
                            </m:rPr>
                            <a:rPr lang="en-US" altLang="ko-KR" sz="2277" i="1">
                              <a:latin typeface="Cambria Math" panose="02040503050406030204" pitchFamily="18" charset="0"/>
                            </a:rPr>
                            <m:t>log</m:t>
                          </m:r>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a</m:t>
                              </m:r>
                            </m:e>
                            <m:sub>
                              <m:r>
                                <a:rPr lang="en-US" altLang="ko-KR" sz="2277" i="1">
                                  <a:latin typeface="Cambria Math" panose="02040503050406030204" pitchFamily="18" charset="0"/>
                                </a:rPr>
                                <m:t>2</m:t>
                              </m:r>
                            </m:sub>
                          </m:sSub>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y</m:t>
                              </m:r>
                            </m:e>
                            <m:sub>
                              <m:r>
                                <a:rPr lang="en-US" altLang="ko-KR" sz="2277" i="1">
                                  <a:latin typeface="Cambria Math" panose="02040503050406030204" pitchFamily="18" charset="0"/>
                                </a:rPr>
                                <m:t>3</m:t>
                              </m:r>
                            </m:sub>
                          </m:sSub>
                          <m:r>
                            <m:rPr>
                              <m:sty m:val="p"/>
                            </m:rPr>
                            <a:rPr lang="en-US" altLang="ko-KR" sz="2277" i="1">
                              <a:latin typeface="Cambria Math" panose="02040503050406030204" pitchFamily="18" charset="0"/>
                            </a:rPr>
                            <m:t>log</m:t>
                          </m:r>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a</m:t>
                              </m:r>
                            </m:e>
                            <m:sub>
                              <m:r>
                                <a:rPr lang="en-US" altLang="ko-KR" sz="2277" i="1">
                                  <a:latin typeface="Cambria Math" panose="02040503050406030204" pitchFamily="18" charset="0"/>
                                </a:rPr>
                                <m:t>3</m:t>
                              </m:r>
                            </m:sub>
                          </m:sSub>
                          <m:r>
                            <a:rPr lang="en-US" altLang="ko-KR" sz="2277" i="1">
                              <a:latin typeface="Cambria Math" panose="02040503050406030204" pitchFamily="18" charset="0"/>
                            </a:rPr>
                            <m:t>))</m:t>
                          </m:r>
                        </m:e>
                      </m:nary>
                    </m:oMath>
                  </m:oMathPara>
                </a14:m>
                <a:endParaRPr lang="ko-KR" altLang="en-US" sz="2277">
                  <a:latin typeface="Consolas" panose="020B0609020204030204" pitchFamily="49" charset="0"/>
                </a:endParaRPr>
              </a:p>
            </p:txBody>
          </p:sp>
        </mc:Choice>
        <mc:Fallback xmlns="">
          <p:sp>
            <p:nvSpPr>
              <p:cNvPr id="7" name="TextBox 6">
                <a:extLst>
                  <a:ext uri="{FF2B5EF4-FFF2-40B4-BE49-F238E27FC236}">
                    <a16:creationId xmlns:a16="http://schemas.microsoft.com/office/drawing/2014/main" id="{B4ADE3F6-A1AA-47C9-862C-1CD44D81A0CB}"/>
                  </a:ext>
                </a:extLst>
              </p:cNvPr>
              <p:cNvSpPr txBox="1">
                <a:spLocks noRot="1" noChangeAspect="1" noMove="1" noResize="1" noEditPoints="1" noAdjustHandles="1" noChangeArrowheads="1" noChangeShapeType="1" noTextEdit="1"/>
              </p:cNvSpPr>
              <p:nvPr/>
            </p:nvSpPr>
            <p:spPr>
              <a:xfrm>
                <a:off x="1064568" y="2636912"/>
                <a:ext cx="7647030" cy="984821"/>
              </a:xfrm>
              <a:prstGeom prst="rect">
                <a:avLst/>
              </a:prstGeom>
              <a:blipFill>
                <a:blip r:embed="rId2"/>
                <a:stretch>
                  <a:fillRect/>
                </a:stretch>
              </a:blipFill>
            </p:spPr>
            <p:txBody>
              <a:bodyPr/>
              <a:lstStyle/>
              <a:p>
                <a:r>
                  <a:rPr lang="ko-KR" altLang="en-US">
                    <a:noFill/>
                  </a:rPr>
                  <a:t> </a:t>
                </a:r>
              </a:p>
            </p:txBody>
          </p:sp>
        </mc:Fallback>
      </mc:AlternateContent>
      <p:pic>
        <p:nvPicPr>
          <p:cNvPr id="2050" name="Picture 2">
            <a:extLst>
              <a:ext uri="{FF2B5EF4-FFF2-40B4-BE49-F238E27FC236}">
                <a16:creationId xmlns:a16="http://schemas.microsoft.com/office/drawing/2014/main" id="{E7FC0B79-FB75-42DE-800A-EB7DF0C251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86474" y="3645724"/>
            <a:ext cx="3271375" cy="2241163"/>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65ADC002-EF59-453E-B81A-361437A3EB67}"/>
              </a:ext>
            </a:extLst>
          </p:cNvPr>
          <p:cNvSpPr txBox="1"/>
          <p:nvPr/>
        </p:nvSpPr>
        <p:spPr>
          <a:xfrm>
            <a:off x="6916923" y="5781255"/>
            <a:ext cx="545342" cy="355162"/>
          </a:xfrm>
          <a:prstGeom prst="rect">
            <a:avLst/>
          </a:prstGeom>
          <a:noFill/>
        </p:spPr>
        <p:txBody>
          <a:bodyPr wrap="none" rtlCol="0">
            <a:spAutoFit/>
          </a:bodyPr>
          <a:lstStyle/>
          <a:p>
            <a:pPr algn="l"/>
            <a:r>
              <a:rPr lang="en-US" altLang="ko-KR" sz="1708">
                <a:latin typeface="Consolas" panose="020B0609020204030204" pitchFamily="49" charset="0"/>
              </a:rPr>
              <a:t>0.9</a:t>
            </a:r>
            <a:endParaRPr lang="ko-KR" altLang="en-US" sz="1708">
              <a:latin typeface="Consolas" panose="020B0609020204030204" pitchFamily="49" charset="0"/>
            </a:endParaRPr>
          </a:p>
        </p:txBody>
      </p:sp>
      <p:cxnSp>
        <p:nvCxnSpPr>
          <p:cNvPr id="10" name="직선 화살표 연결선 9">
            <a:extLst>
              <a:ext uri="{FF2B5EF4-FFF2-40B4-BE49-F238E27FC236}">
                <a16:creationId xmlns:a16="http://schemas.microsoft.com/office/drawing/2014/main" id="{5F3AA544-EE26-4033-92F9-7D5D5ACDE4C6}"/>
              </a:ext>
            </a:extLst>
          </p:cNvPr>
          <p:cNvCxnSpPr/>
          <p:nvPr/>
        </p:nvCxnSpPr>
        <p:spPr>
          <a:xfrm flipV="1">
            <a:off x="5060630" y="4692646"/>
            <a:ext cx="0" cy="9686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직선 화살표 연결선 11">
            <a:extLst>
              <a:ext uri="{FF2B5EF4-FFF2-40B4-BE49-F238E27FC236}">
                <a16:creationId xmlns:a16="http://schemas.microsoft.com/office/drawing/2014/main" id="{BBF5FF86-FDF3-4CE3-BFE2-BFB1F731ABA8}"/>
              </a:ext>
            </a:extLst>
          </p:cNvPr>
          <p:cNvCxnSpPr>
            <a:cxnSpLocks/>
          </p:cNvCxnSpPr>
          <p:nvPr/>
        </p:nvCxnSpPr>
        <p:spPr>
          <a:xfrm flipV="1">
            <a:off x="4672097" y="4693977"/>
            <a:ext cx="388533"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B3EF1C31-5DF7-42FE-92AD-CEDE40459E56}"/>
              </a:ext>
            </a:extLst>
          </p:cNvPr>
          <p:cNvSpPr/>
          <p:nvPr/>
        </p:nvSpPr>
        <p:spPr>
          <a:xfrm>
            <a:off x="5032020" y="4460222"/>
            <a:ext cx="259936" cy="25993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 name="화살표: 오른쪽 13">
            <a:extLst>
              <a:ext uri="{FF2B5EF4-FFF2-40B4-BE49-F238E27FC236}">
                <a16:creationId xmlns:a16="http://schemas.microsoft.com/office/drawing/2014/main" id="{8CD556A9-1CBB-4B4E-A0B5-E90D6209B8D4}"/>
              </a:ext>
            </a:extLst>
          </p:cNvPr>
          <p:cNvSpPr/>
          <p:nvPr/>
        </p:nvSpPr>
        <p:spPr>
          <a:xfrm>
            <a:off x="5057175" y="6057845"/>
            <a:ext cx="2135080" cy="312219"/>
          </a:xfrm>
          <a:prstGeom prst="rightArrow">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6" name="직선 연결선 15">
            <a:extLst>
              <a:ext uri="{FF2B5EF4-FFF2-40B4-BE49-F238E27FC236}">
                <a16:creationId xmlns:a16="http://schemas.microsoft.com/office/drawing/2014/main" id="{2DCA4BCA-84ED-406B-AB52-20C2448C2E31}"/>
              </a:ext>
            </a:extLst>
          </p:cNvPr>
          <p:cNvCxnSpPr>
            <a:cxnSpLocks/>
          </p:cNvCxnSpPr>
          <p:nvPr/>
        </p:nvCxnSpPr>
        <p:spPr>
          <a:xfrm>
            <a:off x="4557525" y="3985907"/>
            <a:ext cx="1048790" cy="14685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타원 14">
            <a:extLst>
              <a:ext uri="{FF2B5EF4-FFF2-40B4-BE49-F238E27FC236}">
                <a16:creationId xmlns:a16="http://schemas.microsoft.com/office/drawing/2014/main" id="{7920528B-6092-4502-A073-3746FA1F9452}"/>
              </a:ext>
            </a:extLst>
          </p:cNvPr>
          <p:cNvSpPr/>
          <p:nvPr/>
        </p:nvSpPr>
        <p:spPr>
          <a:xfrm>
            <a:off x="5754804" y="4938336"/>
            <a:ext cx="259936" cy="25993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7" name="직선 연결선 16">
            <a:extLst>
              <a:ext uri="{FF2B5EF4-FFF2-40B4-BE49-F238E27FC236}">
                <a16:creationId xmlns:a16="http://schemas.microsoft.com/office/drawing/2014/main" id="{534A776E-6C60-4222-93B5-64CAC0AF07B7}"/>
              </a:ext>
            </a:extLst>
          </p:cNvPr>
          <p:cNvCxnSpPr>
            <a:cxnSpLocks/>
          </p:cNvCxnSpPr>
          <p:nvPr/>
        </p:nvCxnSpPr>
        <p:spPr>
          <a:xfrm>
            <a:off x="5020235" y="4910550"/>
            <a:ext cx="2072340" cy="7600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타원 17">
            <a:extLst>
              <a:ext uri="{FF2B5EF4-FFF2-40B4-BE49-F238E27FC236}">
                <a16:creationId xmlns:a16="http://schemas.microsoft.com/office/drawing/2014/main" id="{29233AFC-CAEE-464B-8E9C-46F9DD1D525D}"/>
              </a:ext>
            </a:extLst>
          </p:cNvPr>
          <p:cNvSpPr/>
          <p:nvPr/>
        </p:nvSpPr>
        <p:spPr>
          <a:xfrm>
            <a:off x="6625592" y="5160631"/>
            <a:ext cx="259936" cy="25993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9" name="타원 18">
            <a:extLst>
              <a:ext uri="{FF2B5EF4-FFF2-40B4-BE49-F238E27FC236}">
                <a16:creationId xmlns:a16="http://schemas.microsoft.com/office/drawing/2014/main" id="{773D97D1-6BF1-4B60-B008-6B6467D46F27}"/>
              </a:ext>
            </a:extLst>
          </p:cNvPr>
          <p:cNvSpPr/>
          <p:nvPr/>
        </p:nvSpPr>
        <p:spPr>
          <a:xfrm>
            <a:off x="7406209" y="5311272"/>
            <a:ext cx="259936" cy="25993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 name="텍스트 개체 틀 5">
            <a:extLst>
              <a:ext uri="{FF2B5EF4-FFF2-40B4-BE49-F238E27FC236}">
                <a16:creationId xmlns:a16="http://schemas.microsoft.com/office/drawing/2014/main" id="{E97BAAA5-8270-48EB-A48B-B453609B3BB0}"/>
              </a:ext>
            </a:extLst>
          </p:cNvPr>
          <p:cNvSpPr>
            <a:spLocks noGrp="1"/>
          </p:cNvSpPr>
          <p:nvPr>
            <p:ph type="body" sz="quarter" idx="19"/>
          </p:nvPr>
        </p:nvSpPr>
        <p:spPr/>
        <p:txBody>
          <a:bodyPr/>
          <a:lstStyle/>
          <a:p>
            <a:r>
              <a:rPr lang="ko-KR" altLang="en-US"/>
              <a:t>다중 분류 신경망</a:t>
            </a:r>
          </a:p>
        </p:txBody>
      </p:sp>
      <p:sp>
        <p:nvSpPr>
          <p:cNvPr id="11" name="텍스트 개체 틀 6">
            <a:extLst>
              <a:ext uri="{FF2B5EF4-FFF2-40B4-BE49-F238E27FC236}">
                <a16:creationId xmlns:a16="http://schemas.microsoft.com/office/drawing/2014/main" id="{DD360C3E-0A72-4669-8F44-D4E3E85A9F42}"/>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21" name="TextBox 20">
            <a:extLst>
              <a:ext uri="{FF2B5EF4-FFF2-40B4-BE49-F238E27FC236}">
                <a16:creationId xmlns:a16="http://schemas.microsoft.com/office/drawing/2014/main" id="{7EBF7A8E-A29C-4762-960B-2742DC0ADE2B}"/>
              </a:ext>
            </a:extLst>
          </p:cNvPr>
          <p:cNvSpPr txBox="1"/>
          <p:nvPr/>
        </p:nvSpPr>
        <p:spPr>
          <a:xfrm>
            <a:off x="433389" y="871545"/>
            <a:ext cx="4995278" cy="384401"/>
          </a:xfrm>
          <a:prstGeom prst="rect">
            <a:avLst/>
          </a:prstGeom>
          <a:noFill/>
        </p:spPr>
        <p:txBody>
          <a:bodyPr wrap="none" rtlCol="0">
            <a:spAutoFit/>
          </a:bodyPr>
          <a:lstStyle/>
          <a:p>
            <a:pPr algn="l"/>
            <a:r>
              <a:rPr lang="ko-KR" altLang="en-US" sz="1898" b="1">
                <a:latin typeface="+mj-ea"/>
                <a:ea typeface="+mj-ea"/>
              </a:rPr>
              <a:t>크로스 엔트로피 손실 함수에서 경사 하강법</a:t>
            </a:r>
          </a:p>
        </p:txBody>
      </p:sp>
    </p:spTree>
    <p:extLst>
      <p:ext uri="{BB962C8B-B14F-4D97-AF65-F5344CB8AC3E}">
        <p14:creationId xmlns:p14="http://schemas.microsoft.com/office/powerpoint/2010/main" val="206634019"/>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직사각형 16">
            <a:extLst>
              <a:ext uri="{FF2B5EF4-FFF2-40B4-BE49-F238E27FC236}">
                <a16:creationId xmlns:a16="http://schemas.microsoft.com/office/drawing/2014/main" id="{294C30B3-366C-4B07-9BBE-F44995917051}"/>
              </a:ext>
            </a:extLst>
          </p:cNvPr>
          <p:cNvSpPr/>
          <p:nvPr/>
        </p:nvSpPr>
        <p:spPr>
          <a:xfrm>
            <a:off x="686800" y="1290339"/>
            <a:ext cx="8532400" cy="338554"/>
          </a:xfrm>
          <a:prstGeom prst="rect">
            <a:avLst/>
          </a:prstGeom>
          <a:solidFill>
            <a:srgbClr val="E2E2F6"/>
          </a:solidFill>
        </p:spPr>
        <p:txBody>
          <a:bodyPr wrap="square">
            <a:spAutoFit/>
          </a:bodyPr>
          <a:lstStyle/>
          <a:p>
            <a:r>
              <a:rPr lang="en-US" altLang="ko-KR" sz="1600">
                <a:latin typeface="Consolas" panose="020B0609020204030204" pitchFamily="49" charset="0"/>
              </a:rPr>
              <a:t>import tensorflow as tf</a:t>
            </a:r>
            <a:endParaRPr lang="ko-KR" altLang="en-US" sz="1600">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686800" y="980728"/>
            <a:ext cx="1693092" cy="338554"/>
          </a:xfrm>
          <a:prstGeom prst="rect">
            <a:avLst/>
          </a:prstGeom>
          <a:noFill/>
        </p:spPr>
        <p:txBody>
          <a:bodyPr wrap="none" rtlCol="0">
            <a:spAutoFit/>
          </a:bodyPr>
          <a:lstStyle/>
          <a:p>
            <a:pPr lvl="0">
              <a:defRPr/>
            </a:pPr>
            <a:r>
              <a:rPr lang="ko-KR" altLang="en-US" sz="1600" b="1">
                <a:solidFill>
                  <a:srgbClr val="000000"/>
                </a:solidFill>
                <a:latin typeface="+mj-ea"/>
                <a:ea typeface="+mj-ea"/>
              </a:rPr>
              <a:t>텐서플로 임포트</a:t>
            </a:r>
          </a:p>
        </p:txBody>
      </p:sp>
      <p:sp>
        <p:nvSpPr>
          <p:cNvPr id="7" name="직사각형 6">
            <a:extLst>
              <a:ext uri="{FF2B5EF4-FFF2-40B4-BE49-F238E27FC236}">
                <a16:creationId xmlns:a16="http://schemas.microsoft.com/office/drawing/2014/main" id="{62006B71-AE37-4BAF-9823-80C2DE9C2638}"/>
              </a:ext>
            </a:extLst>
          </p:cNvPr>
          <p:cNvSpPr/>
          <p:nvPr/>
        </p:nvSpPr>
        <p:spPr>
          <a:xfrm>
            <a:off x="686800" y="2190438"/>
            <a:ext cx="8532400" cy="338554"/>
          </a:xfrm>
          <a:prstGeom prst="rect">
            <a:avLst/>
          </a:prstGeom>
          <a:solidFill>
            <a:srgbClr val="E2E2F6"/>
          </a:solidFill>
        </p:spPr>
        <p:txBody>
          <a:bodyPr wrap="square">
            <a:spAutoFit/>
          </a:bodyPr>
          <a:lstStyle/>
          <a:p>
            <a:r>
              <a:rPr lang="en-US" altLang="ko-KR" sz="1600">
                <a:latin typeface="Consolas" panose="020B0609020204030204" pitchFamily="49" charset="0"/>
              </a:rPr>
              <a:t>tf.__version__</a:t>
            </a:r>
            <a:endParaRPr lang="ko-KR" altLang="en-US" sz="1600">
              <a:latin typeface="Consolas" panose="020B0609020204030204" pitchFamily="49" charset="0"/>
            </a:endParaRPr>
          </a:p>
        </p:txBody>
      </p:sp>
      <p:sp>
        <p:nvSpPr>
          <p:cNvPr id="8" name="TextBox 7">
            <a:extLst>
              <a:ext uri="{FF2B5EF4-FFF2-40B4-BE49-F238E27FC236}">
                <a16:creationId xmlns:a16="http://schemas.microsoft.com/office/drawing/2014/main" id="{91C43232-A737-4F99-B4B3-8069A638610F}"/>
              </a:ext>
            </a:extLst>
          </p:cNvPr>
          <p:cNvSpPr txBox="1"/>
          <p:nvPr/>
        </p:nvSpPr>
        <p:spPr>
          <a:xfrm>
            <a:off x="686800" y="1880828"/>
            <a:ext cx="1970411" cy="338554"/>
          </a:xfrm>
          <a:prstGeom prst="rect">
            <a:avLst/>
          </a:prstGeom>
          <a:noFill/>
        </p:spPr>
        <p:txBody>
          <a:bodyPr wrap="none" rtlCol="0">
            <a:spAutoFit/>
          </a:bodyPr>
          <a:lstStyle/>
          <a:p>
            <a:pPr lvl="0">
              <a:defRPr/>
            </a:pPr>
            <a:r>
              <a:rPr lang="ko-KR" altLang="en-US" sz="1600" b="1">
                <a:solidFill>
                  <a:srgbClr val="000000"/>
                </a:solidFill>
                <a:latin typeface="+mj-ea"/>
                <a:ea typeface="+mj-ea"/>
              </a:rPr>
              <a:t>텐서플로 버전 확인</a:t>
            </a:r>
          </a:p>
        </p:txBody>
      </p:sp>
      <p:sp>
        <p:nvSpPr>
          <p:cNvPr id="9" name="TextBox 8">
            <a:extLst>
              <a:ext uri="{FF2B5EF4-FFF2-40B4-BE49-F238E27FC236}">
                <a16:creationId xmlns:a16="http://schemas.microsoft.com/office/drawing/2014/main" id="{61CFCCA6-CF28-4B8B-A055-3C0C97CCA5AF}"/>
              </a:ext>
            </a:extLst>
          </p:cNvPr>
          <p:cNvSpPr txBox="1"/>
          <p:nvPr/>
        </p:nvSpPr>
        <p:spPr>
          <a:xfrm>
            <a:off x="746632" y="2531390"/>
            <a:ext cx="835485" cy="296684"/>
          </a:xfrm>
          <a:prstGeom prst="rect">
            <a:avLst/>
          </a:prstGeom>
          <a:noFill/>
        </p:spPr>
        <p:txBody>
          <a:bodyPr wrap="none" rtlCol="0">
            <a:spAutoFit/>
          </a:bodyPr>
          <a:lstStyle/>
          <a:p>
            <a:pPr lvl="0">
              <a:defRPr/>
            </a:pPr>
            <a:r>
              <a:rPr lang="en-US" altLang="ko-KR" sz="1328">
                <a:solidFill>
                  <a:srgbClr val="000000"/>
                </a:solidFill>
                <a:latin typeface="Consolas" panose="020B0609020204030204" pitchFamily="49" charset="0"/>
                <a:ea typeface="고도 M" panose="02000503000000020004" pitchFamily="2" charset="-127"/>
              </a:rPr>
              <a:t>'2.1.0'</a:t>
            </a:r>
            <a:endParaRPr lang="ko-KR" altLang="en-US" sz="1328">
              <a:solidFill>
                <a:srgbClr val="000000"/>
              </a:solidFill>
              <a:latin typeface="Consolas" panose="020B0609020204030204" pitchFamily="49" charset="0"/>
              <a:ea typeface="고도 M" panose="02000503000000020004" pitchFamily="2" charset="-127"/>
            </a:endParaRPr>
          </a:p>
        </p:txBody>
      </p:sp>
      <p:sp>
        <p:nvSpPr>
          <p:cNvPr id="10" name="직사각형 9">
            <a:extLst>
              <a:ext uri="{FF2B5EF4-FFF2-40B4-BE49-F238E27FC236}">
                <a16:creationId xmlns:a16="http://schemas.microsoft.com/office/drawing/2014/main" id="{67B80B5A-DA8B-4D3F-AB1D-AFAD7CD632EA}"/>
              </a:ext>
            </a:extLst>
          </p:cNvPr>
          <p:cNvSpPr/>
          <p:nvPr/>
        </p:nvSpPr>
        <p:spPr>
          <a:xfrm>
            <a:off x="686800" y="3306563"/>
            <a:ext cx="8532400" cy="830997"/>
          </a:xfrm>
          <a:prstGeom prst="rect">
            <a:avLst/>
          </a:prstGeom>
          <a:solidFill>
            <a:srgbClr val="E2E2F6"/>
          </a:solidFill>
        </p:spPr>
        <p:txBody>
          <a:bodyPr wrap="square">
            <a:spAutoFit/>
          </a:bodyPr>
          <a:lstStyle/>
          <a:p>
            <a:r>
              <a:rPr lang="en-US" altLang="ko-KR" sz="1600">
                <a:latin typeface="Consolas" panose="020B0609020204030204" pitchFamily="49" charset="0"/>
              </a:rPr>
              <a:t>(x_train_all, y_train_all), (x_test, y_test) = tf.keras.datasets.fashion_mnist.load_data()</a:t>
            </a:r>
          </a:p>
          <a:p>
            <a:r>
              <a:rPr lang="en-US" altLang="ko-KR" sz="1600">
                <a:latin typeface="Consolas" panose="020B0609020204030204" pitchFamily="49" charset="0"/>
              </a:rPr>
              <a:t>print(x_train_all.shape, y_train_all.shape)</a:t>
            </a:r>
            <a:endParaRPr lang="ko-KR" altLang="en-US" sz="1600">
              <a:latin typeface="Consolas" panose="020B0609020204030204" pitchFamily="49" charset="0"/>
            </a:endParaRPr>
          </a:p>
        </p:txBody>
      </p:sp>
      <p:sp>
        <p:nvSpPr>
          <p:cNvPr id="11" name="TextBox 10">
            <a:extLst>
              <a:ext uri="{FF2B5EF4-FFF2-40B4-BE49-F238E27FC236}">
                <a16:creationId xmlns:a16="http://schemas.microsoft.com/office/drawing/2014/main" id="{E38B49EE-3878-4CE7-83F8-52F8A8A2896A}"/>
              </a:ext>
            </a:extLst>
          </p:cNvPr>
          <p:cNvSpPr txBox="1"/>
          <p:nvPr/>
        </p:nvSpPr>
        <p:spPr>
          <a:xfrm>
            <a:off x="686800" y="2996952"/>
            <a:ext cx="3390672" cy="338554"/>
          </a:xfrm>
          <a:prstGeom prst="rect">
            <a:avLst/>
          </a:prstGeom>
          <a:noFill/>
        </p:spPr>
        <p:txBody>
          <a:bodyPr wrap="none" rtlCol="0">
            <a:spAutoFit/>
          </a:bodyPr>
          <a:lstStyle/>
          <a:p>
            <a:pPr lvl="0">
              <a:defRPr/>
            </a:pPr>
            <a:r>
              <a:rPr lang="ko-KR" altLang="en-US" sz="1600" b="1">
                <a:solidFill>
                  <a:srgbClr val="000000"/>
                </a:solidFill>
                <a:latin typeface="+mj-ea"/>
                <a:ea typeface="+mj-ea"/>
              </a:rPr>
              <a:t>패션 </a:t>
            </a:r>
            <a:r>
              <a:rPr lang="en-US" altLang="ko-KR" sz="1600" b="1">
                <a:solidFill>
                  <a:srgbClr val="000000"/>
                </a:solidFill>
                <a:latin typeface="+mj-ea"/>
                <a:ea typeface="+mj-ea"/>
              </a:rPr>
              <a:t>MNIST </a:t>
            </a:r>
            <a:r>
              <a:rPr lang="ko-KR" altLang="en-US" sz="1600" b="1">
                <a:solidFill>
                  <a:srgbClr val="000000"/>
                </a:solidFill>
                <a:latin typeface="+mj-ea"/>
                <a:ea typeface="+mj-ea"/>
              </a:rPr>
              <a:t>데이터 세트 불러오기</a:t>
            </a:r>
          </a:p>
        </p:txBody>
      </p:sp>
      <p:sp>
        <p:nvSpPr>
          <p:cNvPr id="12" name="TextBox 11">
            <a:extLst>
              <a:ext uri="{FF2B5EF4-FFF2-40B4-BE49-F238E27FC236}">
                <a16:creationId xmlns:a16="http://schemas.microsoft.com/office/drawing/2014/main" id="{2791C1E6-80B1-4556-BBC4-BCB049B64E06}"/>
              </a:ext>
            </a:extLst>
          </p:cNvPr>
          <p:cNvSpPr txBox="1"/>
          <p:nvPr/>
        </p:nvSpPr>
        <p:spPr>
          <a:xfrm>
            <a:off x="801476" y="4185084"/>
            <a:ext cx="2416046" cy="296684"/>
          </a:xfrm>
          <a:prstGeom prst="rect">
            <a:avLst/>
          </a:prstGeom>
          <a:noFill/>
        </p:spPr>
        <p:txBody>
          <a:bodyPr wrap="none" rtlCol="0">
            <a:spAutoFit/>
          </a:bodyPr>
          <a:lstStyle/>
          <a:p>
            <a:pPr lvl="0">
              <a:defRPr/>
            </a:pPr>
            <a:r>
              <a:rPr lang="en-US" altLang="ko-KR" sz="1328">
                <a:solidFill>
                  <a:srgbClr val="000000"/>
                </a:solidFill>
                <a:latin typeface="Consolas" panose="020B0609020204030204" pitchFamily="49" charset="0"/>
                <a:ea typeface="고도 M" panose="02000503000000020004" pitchFamily="2" charset="-127"/>
              </a:rPr>
              <a:t>(60000, 28, 28) (60000,)</a:t>
            </a:r>
            <a:endParaRPr lang="ko-KR" altLang="en-US" sz="1328">
              <a:solidFill>
                <a:srgbClr val="000000"/>
              </a:solidFill>
              <a:latin typeface="Consolas" panose="020B0609020204030204" pitchFamily="49" charset="0"/>
              <a:ea typeface="고도 M" panose="02000503000000020004" pitchFamily="2" charset="-127"/>
            </a:endParaRPr>
          </a:p>
        </p:txBody>
      </p:sp>
      <p:sp>
        <p:nvSpPr>
          <p:cNvPr id="13" name="직사각형 12">
            <a:extLst>
              <a:ext uri="{FF2B5EF4-FFF2-40B4-BE49-F238E27FC236}">
                <a16:creationId xmlns:a16="http://schemas.microsoft.com/office/drawing/2014/main" id="{DDCB77FA-C2F5-4FB8-ADBF-96CF07917473}"/>
              </a:ext>
            </a:extLst>
          </p:cNvPr>
          <p:cNvSpPr/>
          <p:nvPr/>
        </p:nvSpPr>
        <p:spPr>
          <a:xfrm>
            <a:off x="686800" y="4949877"/>
            <a:ext cx="4206369" cy="1323439"/>
          </a:xfrm>
          <a:prstGeom prst="rect">
            <a:avLst/>
          </a:prstGeom>
          <a:solidFill>
            <a:srgbClr val="E2E2F6"/>
          </a:solidFill>
        </p:spPr>
        <p:txBody>
          <a:bodyPr wrap="square">
            <a:spAutoFit/>
          </a:bodyPr>
          <a:lstStyle/>
          <a:p>
            <a:r>
              <a:rPr lang="en-US" altLang="ko-KR" sz="1600">
                <a:latin typeface="Consolas" panose="020B0609020204030204" pitchFamily="49" charset="0"/>
              </a:rPr>
              <a:t>import matplotlib.pyplot as plt</a:t>
            </a:r>
          </a:p>
          <a:p>
            <a:endParaRPr lang="en-US" altLang="ko-KR" sz="1600">
              <a:latin typeface="Consolas" panose="020B0609020204030204" pitchFamily="49" charset="0"/>
            </a:endParaRPr>
          </a:p>
          <a:p>
            <a:r>
              <a:rPr lang="en-US" altLang="ko-KR" sz="1600">
                <a:latin typeface="Consolas" panose="020B0609020204030204" pitchFamily="49" charset="0"/>
              </a:rPr>
              <a:t>plt.imshow(x_train_all[0], cmap='gray')</a:t>
            </a:r>
          </a:p>
          <a:p>
            <a:r>
              <a:rPr lang="en-US" altLang="ko-KR" sz="1600">
                <a:latin typeface="Consolas" panose="020B0609020204030204" pitchFamily="49" charset="0"/>
              </a:rPr>
              <a:t>plt.show()</a:t>
            </a:r>
            <a:endParaRPr lang="ko-KR" altLang="en-US" sz="1600">
              <a:latin typeface="Consolas" panose="020B0609020204030204" pitchFamily="49" charset="0"/>
            </a:endParaRPr>
          </a:p>
        </p:txBody>
      </p:sp>
      <p:sp>
        <p:nvSpPr>
          <p:cNvPr id="14" name="TextBox 13">
            <a:extLst>
              <a:ext uri="{FF2B5EF4-FFF2-40B4-BE49-F238E27FC236}">
                <a16:creationId xmlns:a16="http://schemas.microsoft.com/office/drawing/2014/main" id="{0BC60711-834A-42CD-9B12-CDD9C8342950}"/>
              </a:ext>
            </a:extLst>
          </p:cNvPr>
          <p:cNvSpPr txBox="1"/>
          <p:nvPr/>
        </p:nvSpPr>
        <p:spPr>
          <a:xfrm>
            <a:off x="746631" y="4640267"/>
            <a:ext cx="3390672" cy="338554"/>
          </a:xfrm>
          <a:prstGeom prst="rect">
            <a:avLst/>
          </a:prstGeom>
          <a:noFill/>
        </p:spPr>
        <p:txBody>
          <a:bodyPr wrap="none" rtlCol="0">
            <a:spAutoFit/>
          </a:bodyPr>
          <a:lstStyle/>
          <a:p>
            <a:pPr lvl="0">
              <a:defRPr/>
            </a:pPr>
            <a:r>
              <a:rPr lang="ko-KR" altLang="en-US" sz="1600" b="1">
                <a:solidFill>
                  <a:srgbClr val="000000"/>
                </a:solidFill>
                <a:latin typeface="+mj-ea"/>
                <a:ea typeface="+mj-ea"/>
              </a:rPr>
              <a:t>패션 </a:t>
            </a:r>
            <a:r>
              <a:rPr lang="en-US" altLang="ko-KR" sz="1600" b="1">
                <a:solidFill>
                  <a:srgbClr val="000000"/>
                </a:solidFill>
                <a:latin typeface="+mj-ea"/>
                <a:ea typeface="+mj-ea"/>
              </a:rPr>
              <a:t>MNIST </a:t>
            </a:r>
            <a:r>
              <a:rPr lang="ko-KR" altLang="en-US" sz="1600" b="1">
                <a:solidFill>
                  <a:srgbClr val="000000"/>
                </a:solidFill>
                <a:latin typeface="+mj-ea"/>
                <a:ea typeface="+mj-ea"/>
              </a:rPr>
              <a:t>데이터 세트 불러오기</a:t>
            </a:r>
          </a:p>
        </p:txBody>
      </p:sp>
      <p:pic>
        <p:nvPicPr>
          <p:cNvPr id="67586" name="Picture 2">
            <a:extLst>
              <a:ext uri="{FF2B5EF4-FFF2-40B4-BE49-F238E27FC236}">
                <a16:creationId xmlns:a16="http://schemas.microsoft.com/office/drawing/2014/main" id="{57DF6353-B37B-4AED-8255-3686B7AE69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37076" y="4447171"/>
            <a:ext cx="1565588" cy="1546876"/>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69AAD1E6-8E2C-4104-A2A4-6CDD85E949CB}"/>
              </a:ext>
            </a:extLst>
          </p:cNvPr>
          <p:cNvSpPr>
            <a:spLocks noGrp="1"/>
          </p:cNvSpPr>
          <p:nvPr>
            <p:ph type="body" sz="quarter" idx="19"/>
          </p:nvPr>
        </p:nvSpPr>
        <p:spPr>
          <a:xfrm>
            <a:off x="276743" y="164293"/>
            <a:ext cx="5601544" cy="332399"/>
          </a:xfrm>
        </p:spPr>
        <p:txBody>
          <a:bodyPr/>
          <a:lstStyle/>
          <a:p>
            <a:r>
              <a:rPr lang="ko-KR" altLang="en-US"/>
              <a:t>의류 이미지 분류</a:t>
            </a:r>
          </a:p>
        </p:txBody>
      </p:sp>
      <p:sp>
        <p:nvSpPr>
          <p:cNvPr id="4" name="텍스트 개체 틀 6">
            <a:extLst>
              <a:ext uri="{FF2B5EF4-FFF2-40B4-BE49-F238E27FC236}">
                <a16:creationId xmlns:a16="http://schemas.microsoft.com/office/drawing/2014/main" id="{D7B2C7C2-DC04-4ABF-99CC-C35822BBDBD6}"/>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2836756647"/>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직사각형 16">
            <a:extLst>
              <a:ext uri="{FF2B5EF4-FFF2-40B4-BE49-F238E27FC236}">
                <a16:creationId xmlns:a16="http://schemas.microsoft.com/office/drawing/2014/main" id="{294C30B3-366C-4B07-9BBE-F44995917051}"/>
              </a:ext>
            </a:extLst>
          </p:cNvPr>
          <p:cNvSpPr/>
          <p:nvPr/>
        </p:nvSpPr>
        <p:spPr>
          <a:xfrm>
            <a:off x="686800" y="1353622"/>
            <a:ext cx="8532400" cy="338554"/>
          </a:xfrm>
          <a:prstGeom prst="rect">
            <a:avLst/>
          </a:prstGeom>
          <a:solidFill>
            <a:srgbClr val="E2E2F6"/>
          </a:solidFill>
        </p:spPr>
        <p:txBody>
          <a:bodyPr wrap="square">
            <a:spAutoFit/>
          </a:bodyPr>
          <a:lstStyle/>
          <a:p>
            <a:r>
              <a:rPr lang="fr-FR" altLang="ko-KR" sz="1600">
                <a:latin typeface="Consolas" panose="020B0609020204030204" pitchFamily="49" charset="0"/>
              </a:rPr>
              <a:t>print(y_train_all[:10])</a:t>
            </a:r>
            <a:endParaRPr lang="ko-KR" altLang="en-US" sz="1600">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686801" y="1052736"/>
            <a:ext cx="2452916" cy="338554"/>
          </a:xfrm>
          <a:prstGeom prst="rect">
            <a:avLst/>
          </a:prstGeom>
          <a:noFill/>
        </p:spPr>
        <p:txBody>
          <a:bodyPr wrap="none" rtlCol="0">
            <a:spAutoFit/>
          </a:bodyPr>
          <a:lstStyle/>
          <a:p>
            <a:pPr lvl="0">
              <a:defRPr/>
            </a:pPr>
            <a:r>
              <a:rPr lang="ko-KR" altLang="en-US" sz="1600" b="1">
                <a:solidFill>
                  <a:srgbClr val="000000"/>
                </a:solidFill>
                <a:latin typeface="+mj-ea"/>
                <a:ea typeface="+mj-ea"/>
              </a:rPr>
              <a:t>타깃의 내용과 의미 확인</a:t>
            </a:r>
          </a:p>
        </p:txBody>
      </p:sp>
      <p:sp>
        <p:nvSpPr>
          <p:cNvPr id="7" name="직사각형 6">
            <a:extLst>
              <a:ext uri="{FF2B5EF4-FFF2-40B4-BE49-F238E27FC236}">
                <a16:creationId xmlns:a16="http://schemas.microsoft.com/office/drawing/2014/main" id="{62006B71-AE37-4BAF-9823-80C2DE9C2638}"/>
              </a:ext>
            </a:extLst>
          </p:cNvPr>
          <p:cNvSpPr/>
          <p:nvPr/>
        </p:nvSpPr>
        <p:spPr>
          <a:xfrm>
            <a:off x="686800" y="2535716"/>
            <a:ext cx="8532400" cy="830997"/>
          </a:xfrm>
          <a:prstGeom prst="rect">
            <a:avLst/>
          </a:prstGeom>
          <a:solidFill>
            <a:srgbClr val="E2E2F6"/>
          </a:solidFill>
        </p:spPr>
        <p:txBody>
          <a:bodyPr wrap="square">
            <a:spAutoFit/>
          </a:bodyPr>
          <a:lstStyle/>
          <a:p>
            <a:r>
              <a:rPr lang="en-US" altLang="ko-KR" sz="1600">
                <a:latin typeface="Consolas" panose="020B0609020204030204" pitchFamily="49" charset="0"/>
              </a:rPr>
              <a:t>class_names = ['</a:t>
            </a:r>
            <a:r>
              <a:rPr lang="ko-KR" altLang="en-US" sz="1600">
                <a:latin typeface="Consolas" panose="020B0609020204030204" pitchFamily="49" charset="0"/>
              </a:rPr>
              <a:t>티셔츠</a:t>
            </a:r>
            <a:r>
              <a:rPr lang="en-US" altLang="ko-KR" sz="1600">
                <a:latin typeface="Consolas" panose="020B0609020204030204" pitchFamily="49" charset="0"/>
              </a:rPr>
              <a:t>/</a:t>
            </a:r>
            <a:r>
              <a:rPr lang="ko-KR" altLang="en-US" sz="1600">
                <a:latin typeface="Consolas" panose="020B0609020204030204" pitchFamily="49" charset="0"/>
              </a:rPr>
              <a:t>윗도리</a:t>
            </a:r>
            <a:r>
              <a:rPr lang="en-US" altLang="ko-KR" sz="1600">
                <a:latin typeface="Consolas" panose="020B0609020204030204" pitchFamily="49" charset="0"/>
              </a:rPr>
              <a:t>', '</a:t>
            </a:r>
            <a:r>
              <a:rPr lang="ko-KR" altLang="en-US" sz="1600">
                <a:latin typeface="Consolas" panose="020B0609020204030204" pitchFamily="49" charset="0"/>
              </a:rPr>
              <a:t>바지</a:t>
            </a:r>
            <a:r>
              <a:rPr lang="en-US" altLang="ko-KR" sz="1600">
                <a:latin typeface="Consolas" panose="020B0609020204030204" pitchFamily="49" charset="0"/>
              </a:rPr>
              <a:t>', '</a:t>
            </a:r>
            <a:r>
              <a:rPr lang="ko-KR" altLang="en-US" sz="1600">
                <a:latin typeface="Consolas" panose="020B0609020204030204" pitchFamily="49" charset="0"/>
              </a:rPr>
              <a:t>스웨터</a:t>
            </a:r>
            <a:r>
              <a:rPr lang="en-US" altLang="ko-KR" sz="1600">
                <a:latin typeface="Consolas" panose="020B0609020204030204" pitchFamily="49" charset="0"/>
              </a:rPr>
              <a:t>', '</a:t>
            </a:r>
            <a:r>
              <a:rPr lang="ko-KR" altLang="en-US" sz="1600">
                <a:latin typeface="Consolas" panose="020B0609020204030204" pitchFamily="49" charset="0"/>
              </a:rPr>
              <a:t>드레스</a:t>
            </a:r>
            <a:r>
              <a:rPr lang="en-US" altLang="ko-KR" sz="1600">
                <a:latin typeface="Consolas" panose="020B0609020204030204" pitchFamily="49" charset="0"/>
              </a:rPr>
              <a:t>', '</a:t>
            </a:r>
            <a:r>
              <a:rPr lang="ko-KR" altLang="en-US" sz="1600">
                <a:latin typeface="Consolas" panose="020B0609020204030204" pitchFamily="49" charset="0"/>
              </a:rPr>
              <a:t>코트</a:t>
            </a:r>
            <a:r>
              <a:rPr lang="en-US" altLang="ko-KR" sz="1600">
                <a:latin typeface="Consolas" panose="020B0609020204030204" pitchFamily="49" charset="0"/>
              </a:rPr>
              <a:t>', </a:t>
            </a:r>
          </a:p>
          <a:p>
            <a:r>
              <a:rPr lang="en-US" altLang="ko-KR" sz="1600">
                <a:latin typeface="Consolas" panose="020B0609020204030204" pitchFamily="49" charset="0"/>
              </a:rPr>
              <a:t>               '</a:t>
            </a:r>
            <a:r>
              <a:rPr lang="ko-KR" altLang="en-US" sz="1600">
                <a:latin typeface="Consolas" panose="020B0609020204030204" pitchFamily="49" charset="0"/>
              </a:rPr>
              <a:t>샌들</a:t>
            </a:r>
            <a:r>
              <a:rPr lang="en-US" altLang="ko-KR" sz="1600">
                <a:latin typeface="Consolas" panose="020B0609020204030204" pitchFamily="49" charset="0"/>
              </a:rPr>
              <a:t>', '</a:t>
            </a:r>
            <a:r>
              <a:rPr lang="ko-KR" altLang="en-US" sz="1600">
                <a:latin typeface="Consolas" panose="020B0609020204030204" pitchFamily="49" charset="0"/>
              </a:rPr>
              <a:t>셔츠</a:t>
            </a:r>
            <a:r>
              <a:rPr lang="en-US" altLang="ko-KR" sz="1600">
                <a:latin typeface="Consolas" panose="020B0609020204030204" pitchFamily="49" charset="0"/>
              </a:rPr>
              <a:t>', '</a:t>
            </a:r>
            <a:r>
              <a:rPr lang="ko-KR" altLang="en-US" sz="1600">
                <a:latin typeface="Consolas" panose="020B0609020204030204" pitchFamily="49" charset="0"/>
              </a:rPr>
              <a:t>스니커즈</a:t>
            </a:r>
            <a:r>
              <a:rPr lang="en-US" altLang="ko-KR" sz="1600">
                <a:latin typeface="Consolas" panose="020B0609020204030204" pitchFamily="49" charset="0"/>
              </a:rPr>
              <a:t>', '</a:t>
            </a:r>
            <a:r>
              <a:rPr lang="ko-KR" altLang="en-US" sz="1600">
                <a:latin typeface="Consolas" panose="020B0609020204030204" pitchFamily="49" charset="0"/>
              </a:rPr>
              <a:t>가방</a:t>
            </a:r>
            <a:r>
              <a:rPr lang="en-US" altLang="ko-KR" sz="1600">
                <a:latin typeface="Consolas" panose="020B0609020204030204" pitchFamily="49" charset="0"/>
              </a:rPr>
              <a:t>', '</a:t>
            </a:r>
            <a:r>
              <a:rPr lang="ko-KR" altLang="en-US" sz="1600">
                <a:latin typeface="Consolas" panose="020B0609020204030204" pitchFamily="49" charset="0"/>
              </a:rPr>
              <a:t>앵클부츠</a:t>
            </a:r>
            <a:r>
              <a:rPr lang="en-US" altLang="ko-KR" sz="1600">
                <a:latin typeface="Consolas" panose="020B0609020204030204" pitchFamily="49" charset="0"/>
              </a:rPr>
              <a:t>']</a:t>
            </a:r>
          </a:p>
          <a:p>
            <a:r>
              <a:rPr lang="en-US" altLang="ko-KR" sz="1600">
                <a:latin typeface="Consolas" panose="020B0609020204030204" pitchFamily="49" charset="0"/>
              </a:rPr>
              <a:t>print(class_names[y_train_all[0]])</a:t>
            </a:r>
            <a:endParaRPr lang="ko-KR" altLang="en-US" sz="1600">
              <a:latin typeface="Consolas" panose="020B0609020204030204" pitchFamily="49" charset="0"/>
            </a:endParaRPr>
          </a:p>
        </p:txBody>
      </p:sp>
      <p:sp>
        <p:nvSpPr>
          <p:cNvPr id="9" name="TextBox 8">
            <a:extLst>
              <a:ext uri="{FF2B5EF4-FFF2-40B4-BE49-F238E27FC236}">
                <a16:creationId xmlns:a16="http://schemas.microsoft.com/office/drawing/2014/main" id="{61CFCCA6-CF28-4B8B-A055-3C0C97CCA5AF}"/>
              </a:ext>
            </a:extLst>
          </p:cNvPr>
          <p:cNvSpPr txBox="1"/>
          <p:nvPr/>
        </p:nvSpPr>
        <p:spPr>
          <a:xfrm>
            <a:off x="746631" y="3414482"/>
            <a:ext cx="1120820" cy="338554"/>
          </a:xfrm>
          <a:prstGeom prst="rect">
            <a:avLst/>
          </a:prstGeom>
          <a:noFill/>
        </p:spPr>
        <p:txBody>
          <a:bodyPr wrap="none" rtlCol="0">
            <a:spAutoFit/>
          </a:bodyPr>
          <a:lstStyle/>
          <a:p>
            <a:pPr lvl="0">
              <a:defRPr/>
            </a:pPr>
            <a:r>
              <a:rPr lang="en-US" altLang="ko-KR" sz="1600" b="1">
                <a:solidFill>
                  <a:srgbClr val="000000"/>
                </a:solidFill>
                <a:latin typeface="+mj-ea"/>
                <a:ea typeface="+mj-ea"/>
              </a:rPr>
              <a:t>'</a:t>
            </a:r>
            <a:r>
              <a:rPr lang="ko-KR" altLang="en-US" sz="1600" b="1">
                <a:solidFill>
                  <a:srgbClr val="000000"/>
                </a:solidFill>
                <a:latin typeface="+mj-ea"/>
                <a:ea typeface="+mj-ea"/>
              </a:rPr>
              <a:t>앵클부츠</a:t>
            </a:r>
            <a:r>
              <a:rPr lang="en-US" altLang="ko-KR" sz="1600" b="1">
                <a:solidFill>
                  <a:srgbClr val="000000"/>
                </a:solidFill>
                <a:latin typeface="+mj-ea"/>
                <a:ea typeface="+mj-ea"/>
              </a:rPr>
              <a:t>'</a:t>
            </a:r>
            <a:endParaRPr lang="ko-KR" altLang="en-US" sz="1600" b="1">
              <a:solidFill>
                <a:srgbClr val="000000"/>
              </a:solidFill>
              <a:latin typeface="+mj-ea"/>
              <a:ea typeface="+mj-ea"/>
            </a:endParaRPr>
          </a:p>
        </p:txBody>
      </p:sp>
      <p:sp>
        <p:nvSpPr>
          <p:cNvPr id="13" name="직사각형 12">
            <a:extLst>
              <a:ext uri="{FF2B5EF4-FFF2-40B4-BE49-F238E27FC236}">
                <a16:creationId xmlns:a16="http://schemas.microsoft.com/office/drawing/2014/main" id="{DDCB77FA-C2F5-4FB8-ADBF-96CF07917473}"/>
              </a:ext>
            </a:extLst>
          </p:cNvPr>
          <p:cNvSpPr/>
          <p:nvPr/>
        </p:nvSpPr>
        <p:spPr>
          <a:xfrm>
            <a:off x="716716" y="4499849"/>
            <a:ext cx="8472569" cy="338554"/>
          </a:xfrm>
          <a:prstGeom prst="rect">
            <a:avLst/>
          </a:prstGeom>
          <a:solidFill>
            <a:srgbClr val="E2E2F6"/>
          </a:solidFill>
        </p:spPr>
        <p:txBody>
          <a:bodyPr wrap="square">
            <a:spAutoFit/>
          </a:bodyPr>
          <a:lstStyle/>
          <a:p>
            <a:r>
              <a:rPr lang="en-US" altLang="ko-KR" sz="1600">
                <a:latin typeface="Consolas" panose="020B0609020204030204" pitchFamily="49" charset="0"/>
              </a:rPr>
              <a:t>np.bincount(y_train_all)</a:t>
            </a:r>
          </a:p>
        </p:txBody>
      </p:sp>
      <p:sp>
        <p:nvSpPr>
          <p:cNvPr id="14" name="TextBox 13">
            <a:extLst>
              <a:ext uri="{FF2B5EF4-FFF2-40B4-BE49-F238E27FC236}">
                <a16:creationId xmlns:a16="http://schemas.microsoft.com/office/drawing/2014/main" id="{0BC60711-834A-42CD-9B12-CDD9C8342950}"/>
              </a:ext>
            </a:extLst>
          </p:cNvPr>
          <p:cNvSpPr txBox="1"/>
          <p:nvPr/>
        </p:nvSpPr>
        <p:spPr>
          <a:xfrm>
            <a:off x="686800" y="4192244"/>
            <a:ext cx="1560042" cy="338554"/>
          </a:xfrm>
          <a:prstGeom prst="rect">
            <a:avLst/>
          </a:prstGeom>
          <a:noFill/>
        </p:spPr>
        <p:txBody>
          <a:bodyPr wrap="none" rtlCol="0">
            <a:spAutoFit/>
          </a:bodyPr>
          <a:lstStyle/>
          <a:p>
            <a:pPr lvl="0">
              <a:defRPr/>
            </a:pPr>
            <a:r>
              <a:rPr lang="ko-KR" altLang="en-US" sz="1600" b="1">
                <a:solidFill>
                  <a:srgbClr val="000000"/>
                </a:solidFill>
                <a:latin typeface="+mj-ea"/>
                <a:ea typeface="+mj-ea"/>
              </a:rPr>
              <a:t>타깃 분포 확인</a:t>
            </a:r>
          </a:p>
        </p:txBody>
      </p:sp>
      <p:sp>
        <p:nvSpPr>
          <p:cNvPr id="24" name="TextBox 23">
            <a:extLst>
              <a:ext uri="{FF2B5EF4-FFF2-40B4-BE49-F238E27FC236}">
                <a16:creationId xmlns:a16="http://schemas.microsoft.com/office/drawing/2014/main" id="{45436B19-951E-4D27-A96C-2F98A65A4033}"/>
              </a:ext>
            </a:extLst>
          </p:cNvPr>
          <p:cNvSpPr txBox="1"/>
          <p:nvPr/>
        </p:nvSpPr>
        <p:spPr>
          <a:xfrm>
            <a:off x="795541" y="1667909"/>
            <a:ext cx="2271776" cy="307777"/>
          </a:xfrm>
          <a:prstGeom prst="rect">
            <a:avLst/>
          </a:prstGeom>
          <a:noFill/>
        </p:spPr>
        <p:txBody>
          <a:bodyPr wrap="non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[9 0 0 3 0 2 7 2 5 5]</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26" name="TextBox 25">
            <a:extLst>
              <a:ext uri="{FF2B5EF4-FFF2-40B4-BE49-F238E27FC236}">
                <a16:creationId xmlns:a16="http://schemas.microsoft.com/office/drawing/2014/main" id="{9652E6F1-8306-49CB-89B7-A08C34988BD4}"/>
              </a:ext>
            </a:extLst>
          </p:cNvPr>
          <p:cNvSpPr txBox="1"/>
          <p:nvPr/>
        </p:nvSpPr>
        <p:spPr>
          <a:xfrm>
            <a:off x="746631" y="4886172"/>
            <a:ext cx="8198076" cy="307777"/>
          </a:xfrm>
          <a:prstGeom prst="rect">
            <a:avLst/>
          </a:prstGeom>
          <a:noFill/>
        </p:spPr>
        <p:txBody>
          <a:bodyPr wrap="squar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array([6000, 6000, 6000, 6000, 6000, 6000, 6000, 6000, 6000, 6000], dtype=int64)</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2" name="텍스트 개체 틀 1">
            <a:extLst>
              <a:ext uri="{FF2B5EF4-FFF2-40B4-BE49-F238E27FC236}">
                <a16:creationId xmlns:a16="http://schemas.microsoft.com/office/drawing/2014/main" id="{DDD12C57-C853-4AB1-BBDD-00DD30A3E58E}"/>
              </a:ext>
            </a:extLst>
          </p:cNvPr>
          <p:cNvSpPr>
            <a:spLocks noGrp="1"/>
          </p:cNvSpPr>
          <p:nvPr>
            <p:ph type="body" sz="quarter" idx="19"/>
          </p:nvPr>
        </p:nvSpPr>
        <p:spPr/>
        <p:txBody>
          <a:bodyPr/>
          <a:lstStyle/>
          <a:p>
            <a:r>
              <a:rPr lang="ko-KR" altLang="en-US"/>
              <a:t>의류 이미지 분류</a:t>
            </a:r>
          </a:p>
        </p:txBody>
      </p:sp>
      <p:sp>
        <p:nvSpPr>
          <p:cNvPr id="4" name="텍스트 개체 틀 6">
            <a:extLst>
              <a:ext uri="{FF2B5EF4-FFF2-40B4-BE49-F238E27FC236}">
                <a16:creationId xmlns:a16="http://schemas.microsoft.com/office/drawing/2014/main" id="{DEA2616A-3EFA-4001-8AD9-86BF2DD9A90C}"/>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3713184865"/>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E46B6816-FEBC-4C0D-832E-8CB6BBCA79A8}"/>
              </a:ext>
            </a:extLst>
          </p:cNvPr>
          <p:cNvSpPr txBox="1"/>
          <p:nvPr/>
        </p:nvSpPr>
        <p:spPr>
          <a:xfrm>
            <a:off x="686801" y="944724"/>
            <a:ext cx="3260829" cy="338554"/>
          </a:xfrm>
          <a:prstGeom prst="rect">
            <a:avLst/>
          </a:prstGeom>
          <a:noFill/>
        </p:spPr>
        <p:txBody>
          <a:bodyPr wrap="none" rtlCol="0">
            <a:spAutoFit/>
          </a:bodyPr>
          <a:lstStyle/>
          <a:p>
            <a:pPr lvl="0">
              <a:defRPr/>
            </a:pPr>
            <a:r>
              <a:rPr lang="ko-KR" altLang="en-US" sz="1600">
                <a:solidFill>
                  <a:srgbClr val="000000"/>
                </a:solidFill>
                <a:latin typeface="고도 M" panose="02000503000000020004" pitchFamily="2" charset="-127"/>
                <a:ea typeface="고도 M" panose="02000503000000020004" pitchFamily="2" charset="-127"/>
              </a:rPr>
              <a:t>훈련 세트와 검증 세트 고르게 나누기</a:t>
            </a:r>
          </a:p>
        </p:txBody>
      </p:sp>
      <p:sp>
        <p:nvSpPr>
          <p:cNvPr id="13" name="직사각형 12">
            <a:extLst>
              <a:ext uri="{FF2B5EF4-FFF2-40B4-BE49-F238E27FC236}">
                <a16:creationId xmlns:a16="http://schemas.microsoft.com/office/drawing/2014/main" id="{DDCB77FA-C2F5-4FB8-ADBF-96CF07917473}"/>
              </a:ext>
            </a:extLst>
          </p:cNvPr>
          <p:cNvSpPr/>
          <p:nvPr/>
        </p:nvSpPr>
        <p:spPr>
          <a:xfrm>
            <a:off x="716716" y="1273027"/>
            <a:ext cx="8472569" cy="705386"/>
          </a:xfrm>
          <a:prstGeom prst="rect">
            <a:avLst/>
          </a:prstGeom>
          <a:solidFill>
            <a:srgbClr val="E2E2F6"/>
          </a:solidFill>
        </p:spPr>
        <p:txBody>
          <a:bodyPr wrap="square">
            <a:spAutoFit/>
          </a:bodyPr>
          <a:lstStyle/>
          <a:p>
            <a:r>
              <a:rPr lang="en-US" altLang="ko-KR" sz="1328">
                <a:latin typeface="Consolas" panose="020B0609020204030204" pitchFamily="49" charset="0"/>
              </a:rPr>
              <a:t>from sklearn.model_selection import train_test_split</a:t>
            </a:r>
          </a:p>
          <a:p>
            <a:r>
              <a:rPr lang="en-US" altLang="ko-KR" sz="1328">
                <a:latin typeface="Consolas" panose="020B0609020204030204" pitchFamily="49" charset="0"/>
              </a:rPr>
              <a:t>x_train, x_val, y_train, y_val = train_test_split(x_train_all, y_train_all, stratify=y_train_all, test_size=0.2, random_state=42)</a:t>
            </a:r>
          </a:p>
        </p:txBody>
      </p:sp>
      <p:sp>
        <p:nvSpPr>
          <p:cNvPr id="16" name="TextBox 15">
            <a:extLst>
              <a:ext uri="{FF2B5EF4-FFF2-40B4-BE49-F238E27FC236}">
                <a16:creationId xmlns:a16="http://schemas.microsoft.com/office/drawing/2014/main" id="{1EE1F164-B81B-4F97-94E8-4A2F1124B281}"/>
              </a:ext>
            </a:extLst>
          </p:cNvPr>
          <p:cNvSpPr txBox="1"/>
          <p:nvPr/>
        </p:nvSpPr>
        <p:spPr>
          <a:xfrm>
            <a:off x="787024" y="2333448"/>
            <a:ext cx="8270431" cy="307777"/>
          </a:xfrm>
          <a:prstGeom prst="rect">
            <a:avLst/>
          </a:prstGeom>
          <a:noFill/>
        </p:spPr>
        <p:txBody>
          <a:bodyPr wrap="squar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array([4800, 4800, 4800, 4800, 4800, 4800, 4800, 4800, 4800, 4800], dtype=int64)</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19" name="직사각형 18">
            <a:extLst>
              <a:ext uri="{FF2B5EF4-FFF2-40B4-BE49-F238E27FC236}">
                <a16:creationId xmlns:a16="http://schemas.microsoft.com/office/drawing/2014/main" id="{0D554D81-3F70-4976-A6E1-409A1545FF5A}"/>
              </a:ext>
            </a:extLst>
          </p:cNvPr>
          <p:cNvSpPr/>
          <p:nvPr/>
        </p:nvSpPr>
        <p:spPr>
          <a:xfrm>
            <a:off x="716716" y="2093782"/>
            <a:ext cx="8472569" cy="296684"/>
          </a:xfrm>
          <a:prstGeom prst="rect">
            <a:avLst/>
          </a:prstGeom>
          <a:solidFill>
            <a:srgbClr val="E2E2F6"/>
          </a:solidFill>
        </p:spPr>
        <p:txBody>
          <a:bodyPr wrap="square">
            <a:spAutoFit/>
          </a:bodyPr>
          <a:lstStyle/>
          <a:p>
            <a:r>
              <a:rPr lang="en-US" altLang="ko-KR" sz="1328">
                <a:latin typeface="Consolas" panose="020B0609020204030204" pitchFamily="49" charset="0"/>
              </a:rPr>
              <a:t>np.bincount(y_train)</a:t>
            </a:r>
            <a:endParaRPr lang="ko-KR" altLang="en-US" sz="1328">
              <a:latin typeface="Consolas" panose="020B0609020204030204" pitchFamily="49" charset="0"/>
            </a:endParaRPr>
          </a:p>
        </p:txBody>
      </p:sp>
      <p:sp>
        <p:nvSpPr>
          <p:cNvPr id="20" name="TextBox 19">
            <a:extLst>
              <a:ext uri="{FF2B5EF4-FFF2-40B4-BE49-F238E27FC236}">
                <a16:creationId xmlns:a16="http://schemas.microsoft.com/office/drawing/2014/main" id="{68734573-A96D-46A0-8049-D1898F2C2556}"/>
              </a:ext>
            </a:extLst>
          </p:cNvPr>
          <p:cNvSpPr txBox="1"/>
          <p:nvPr/>
        </p:nvSpPr>
        <p:spPr>
          <a:xfrm>
            <a:off x="792012" y="3080208"/>
            <a:ext cx="8270431" cy="307777"/>
          </a:xfrm>
          <a:prstGeom prst="rect">
            <a:avLst/>
          </a:prstGeom>
          <a:noFill/>
        </p:spPr>
        <p:txBody>
          <a:bodyPr wrap="squar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array([1200, 1200, 1200, 1200, 1200, 1200, 1200, 1200, 1200, 1200], dtype=int64)</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21" name="직사각형 20">
            <a:extLst>
              <a:ext uri="{FF2B5EF4-FFF2-40B4-BE49-F238E27FC236}">
                <a16:creationId xmlns:a16="http://schemas.microsoft.com/office/drawing/2014/main" id="{AF70128C-9ACE-4D5F-A263-9EEA579B0323}"/>
              </a:ext>
            </a:extLst>
          </p:cNvPr>
          <p:cNvSpPr/>
          <p:nvPr/>
        </p:nvSpPr>
        <p:spPr>
          <a:xfrm>
            <a:off x="686800" y="2816932"/>
            <a:ext cx="8472569" cy="296684"/>
          </a:xfrm>
          <a:prstGeom prst="rect">
            <a:avLst/>
          </a:prstGeom>
          <a:solidFill>
            <a:srgbClr val="E2E2F6"/>
          </a:solidFill>
        </p:spPr>
        <p:txBody>
          <a:bodyPr wrap="square">
            <a:spAutoFit/>
          </a:bodyPr>
          <a:lstStyle/>
          <a:p>
            <a:r>
              <a:rPr lang="en-US" altLang="ko-KR" sz="1328">
                <a:latin typeface="Consolas" panose="020B0609020204030204" pitchFamily="49" charset="0"/>
              </a:rPr>
              <a:t>np.bincount(y_val)</a:t>
            </a:r>
            <a:endParaRPr lang="ko-KR" altLang="en-US" sz="1328">
              <a:latin typeface="Consolas" panose="020B0609020204030204" pitchFamily="49" charset="0"/>
            </a:endParaRPr>
          </a:p>
        </p:txBody>
      </p:sp>
      <p:sp>
        <p:nvSpPr>
          <p:cNvPr id="15" name="TextBox 14">
            <a:extLst>
              <a:ext uri="{FF2B5EF4-FFF2-40B4-BE49-F238E27FC236}">
                <a16:creationId xmlns:a16="http://schemas.microsoft.com/office/drawing/2014/main" id="{207883F6-EE67-4273-A843-E2804EDE2997}"/>
              </a:ext>
            </a:extLst>
          </p:cNvPr>
          <p:cNvSpPr txBox="1"/>
          <p:nvPr/>
        </p:nvSpPr>
        <p:spPr>
          <a:xfrm>
            <a:off x="716716" y="3645024"/>
            <a:ext cx="1781257" cy="338554"/>
          </a:xfrm>
          <a:prstGeom prst="rect">
            <a:avLst/>
          </a:prstGeom>
          <a:noFill/>
        </p:spPr>
        <p:txBody>
          <a:bodyPr wrap="none" rtlCol="0">
            <a:spAutoFit/>
          </a:bodyPr>
          <a:lstStyle/>
          <a:p>
            <a:pPr lvl="0">
              <a:defRPr/>
            </a:pPr>
            <a:r>
              <a:rPr lang="ko-KR" altLang="en-US" sz="1600">
                <a:solidFill>
                  <a:srgbClr val="000000"/>
                </a:solidFill>
                <a:latin typeface="고도 M" panose="02000503000000020004" pitchFamily="2" charset="-127"/>
                <a:ea typeface="고도 M" panose="02000503000000020004" pitchFamily="2" charset="-127"/>
              </a:rPr>
              <a:t>입력 데이터 정규화</a:t>
            </a:r>
          </a:p>
        </p:txBody>
      </p:sp>
      <p:sp>
        <p:nvSpPr>
          <p:cNvPr id="22" name="직사각형 21">
            <a:extLst>
              <a:ext uri="{FF2B5EF4-FFF2-40B4-BE49-F238E27FC236}">
                <a16:creationId xmlns:a16="http://schemas.microsoft.com/office/drawing/2014/main" id="{489CE891-490A-405C-BF6C-E3A39F0DE4BE}"/>
              </a:ext>
            </a:extLst>
          </p:cNvPr>
          <p:cNvSpPr/>
          <p:nvPr/>
        </p:nvSpPr>
        <p:spPr>
          <a:xfrm>
            <a:off x="746631" y="3973328"/>
            <a:ext cx="8472569" cy="501035"/>
          </a:xfrm>
          <a:prstGeom prst="rect">
            <a:avLst/>
          </a:prstGeom>
          <a:solidFill>
            <a:srgbClr val="E2E2F6"/>
          </a:solidFill>
        </p:spPr>
        <p:txBody>
          <a:bodyPr wrap="square">
            <a:spAutoFit/>
          </a:bodyPr>
          <a:lstStyle/>
          <a:p>
            <a:r>
              <a:rPr lang="nn-NO" altLang="ko-KR" sz="1328">
                <a:latin typeface="Consolas" panose="020B0609020204030204" pitchFamily="49" charset="0"/>
              </a:rPr>
              <a:t>x_train = x_train / 255</a:t>
            </a:r>
          </a:p>
          <a:p>
            <a:r>
              <a:rPr lang="nn-NO" altLang="ko-KR" sz="1328">
                <a:latin typeface="Consolas" panose="020B0609020204030204" pitchFamily="49" charset="0"/>
              </a:rPr>
              <a:t>x_val = x_val / 255</a:t>
            </a:r>
            <a:endParaRPr lang="en-US" altLang="ko-KR" sz="1328">
              <a:latin typeface="Consolas" panose="020B0609020204030204" pitchFamily="49" charset="0"/>
            </a:endParaRPr>
          </a:p>
        </p:txBody>
      </p:sp>
      <p:sp>
        <p:nvSpPr>
          <p:cNvPr id="23" name="TextBox 22">
            <a:extLst>
              <a:ext uri="{FF2B5EF4-FFF2-40B4-BE49-F238E27FC236}">
                <a16:creationId xmlns:a16="http://schemas.microsoft.com/office/drawing/2014/main" id="{57E0B30F-BE71-4FC0-A7E2-C8677ADC2605}"/>
              </a:ext>
            </a:extLst>
          </p:cNvPr>
          <p:cNvSpPr txBox="1"/>
          <p:nvPr/>
        </p:nvSpPr>
        <p:spPr>
          <a:xfrm>
            <a:off x="746631" y="4847633"/>
            <a:ext cx="3074881" cy="338554"/>
          </a:xfrm>
          <a:prstGeom prst="rect">
            <a:avLst/>
          </a:prstGeom>
          <a:noFill/>
        </p:spPr>
        <p:txBody>
          <a:bodyPr wrap="none" rtlCol="0">
            <a:spAutoFit/>
          </a:bodyPr>
          <a:lstStyle/>
          <a:p>
            <a:pPr lvl="0">
              <a:defRPr/>
            </a:pPr>
            <a:r>
              <a:rPr lang="ko-KR" altLang="en-US" sz="1600">
                <a:solidFill>
                  <a:srgbClr val="000000"/>
                </a:solidFill>
                <a:latin typeface="고도 M" panose="02000503000000020004" pitchFamily="2" charset="-127"/>
                <a:ea typeface="고도 M" panose="02000503000000020004" pitchFamily="2" charset="-127"/>
              </a:rPr>
              <a:t>훈련 세트와 검증 세트의 차원 변경</a:t>
            </a:r>
          </a:p>
        </p:txBody>
      </p:sp>
      <p:sp>
        <p:nvSpPr>
          <p:cNvPr id="24" name="직사각형 23">
            <a:extLst>
              <a:ext uri="{FF2B5EF4-FFF2-40B4-BE49-F238E27FC236}">
                <a16:creationId xmlns:a16="http://schemas.microsoft.com/office/drawing/2014/main" id="{CC9DFC1C-80F4-48C0-A87D-0C65F4F61837}"/>
              </a:ext>
            </a:extLst>
          </p:cNvPr>
          <p:cNvSpPr/>
          <p:nvPr/>
        </p:nvSpPr>
        <p:spPr>
          <a:xfrm>
            <a:off x="746631" y="5163110"/>
            <a:ext cx="8472569" cy="705386"/>
          </a:xfrm>
          <a:prstGeom prst="rect">
            <a:avLst/>
          </a:prstGeom>
          <a:solidFill>
            <a:srgbClr val="E2E2F6"/>
          </a:solidFill>
        </p:spPr>
        <p:txBody>
          <a:bodyPr wrap="square">
            <a:spAutoFit/>
          </a:bodyPr>
          <a:lstStyle/>
          <a:p>
            <a:r>
              <a:rPr lang="nn-NO" altLang="ko-KR" sz="1328">
                <a:latin typeface="Consolas" panose="020B0609020204030204" pitchFamily="49" charset="0"/>
              </a:rPr>
              <a:t>x_train = x_train.reshape(-1, 784)</a:t>
            </a:r>
          </a:p>
          <a:p>
            <a:r>
              <a:rPr lang="nn-NO" altLang="ko-KR" sz="1328">
                <a:latin typeface="Consolas" panose="020B0609020204030204" pitchFamily="49" charset="0"/>
              </a:rPr>
              <a:t>x_val = x_val.reshape(-1, 784)</a:t>
            </a:r>
          </a:p>
          <a:p>
            <a:r>
              <a:rPr lang="en-US" altLang="ko-KR" sz="1328">
                <a:latin typeface="Consolas" panose="020B0609020204030204" pitchFamily="49" charset="0"/>
              </a:rPr>
              <a:t>print(x_train.shape, x_val.shape)</a:t>
            </a:r>
          </a:p>
        </p:txBody>
      </p:sp>
      <p:sp>
        <p:nvSpPr>
          <p:cNvPr id="25" name="TextBox 24">
            <a:extLst>
              <a:ext uri="{FF2B5EF4-FFF2-40B4-BE49-F238E27FC236}">
                <a16:creationId xmlns:a16="http://schemas.microsoft.com/office/drawing/2014/main" id="{8FC659BC-D2FA-41B5-8826-90A24556D01F}"/>
              </a:ext>
            </a:extLst>
          </p:cNvPr>
          <p:cNvSpPr txBox="1"/>
          <p:nvPr/>
        </p:nvSpPr>
        <p:spPr>
          <a:xfrm>
            <a:off x="871785" y="5863926"/>
            <a:ext cx="8270431" cy="307777"/>
          </a:xfrm>
          <a:prstGeom prst="rect">
            <a:avLst/>
          </a:prstGeom>
          <a:noFill/>
        </p:spPr>
        <p:txBody>
          <a:bodyPr wrap="squar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(48000, 784) (12000, 784)</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2" name="텍스트 개체 틀 1">
            <a:extLst>
              <a:ext uri="{FF2B5EF4-FFF2-40B4-BE49-F238E27FC236}">
                <a16:creationId xmlns:a16="http://schemas.microsoft.com/office/drawing/2014/main" id="{2F9B839D-77E7-4083-89B0-9C47B289BA63}"/>
              </a:ext>
            </a:extLst>
          </p:cNvPr>
          <p:cNvSpPr>
            <a:spLocks noGrp="1"/>
          </p:cNvSpPr>
          <p:nvPr>
            <p:ph type="body" sz="quarter" idx="19"/>
          </p:nvPr>
        </p:nvSpPr>
        <p:spPr/>
        <p:txBody>
          <a:bodyPr/>
          <a:lstStyle/>
          <a:p>
            <a:r>
              <a:rPr lang="ko-KR" altLang="en-US"/>
              <a:t>의류 이미지 분류</a:t>
            </a:r>
          </a:p>
        </p:txBody>
      </p:sp>
      <p:sp>
        <p:nvSpPr>
          <p:cNvPr id="4" name="텍스트 개체 틀 6">
            <a:extLst>
              <a:ext uri="{FF2B5EF4-FFF2-40B4-BE49-F238E27FC236}">
                <a16:creationId xmlns:a16="http://schemas.microsoft.com/office/drawing/2014/main" id="{0B7E0800-D34F-414C-9CEC-4783BA0B0999}"/>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1715816956"/>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E46B6816-FEBC-4C0D-832E-8CB6BBCA79A8}"/>
              </a:ext>
            </a:extLst>
          </p:cNvPr>
          <p:cNvSpPr txBox="1"/>
          <p:nvPr/>
        </p:nvSpPr>
        <p:spPr>
          <a:xfrm>
            <a:off x="686801" y="1770795"/>
            <a:ext cx="2948243" cy="338554"/>
          </a:xfrm>
          <a:prstGeom prst="rect">
            <a:avLst/>
          </a:prstGeom>
          <a:noFill/>
        </p:spPr>
        <p:txBody>
          <a:bodyPr wrap="none" rtlCol="0">
            <a:spAutoFit/>
          </a:bodyPr>
          <a:lstStyle/>
          <a:p>
            <a:pPr lvl="0">
              <a:defRPr/>
            </a:pPr>
            <a:r>
              <a:rPr lang="ko-KR" altLang="en-US" sz="1600" b="1">
                <a:solidFill>
                  <a:srgbClr val="000000"/>
                </a:solidFill>
                <a:latin typeface="+mj-ea"/>
                <a:ea typeface="+mj-ea"/>
              </a:rPr>
              <a:t>타깃을 원</a:t>
            </a:r>
            <a:r>
              <a:rPr lang="en-US" altLang="ko-KR" sz="1600" b="1">
                <a:solidFill>
                  <a:srgbClr val="000000"/>
                </a:solidFill>
                <a:latin typeface="+mj-ea"/>
                <a:ea typeface="+mj-ea"/>
              </a:rPr>
              <a:t>-</a:t>
            </a:r>
            <a:r>
              <a:rPr lang="ko-KR" altLang="en-US" sz="1600" b="1">
                <a:solidFill>
                  <a:srgbClr val="000000"/>
                </a:solidFill>
                <a:latin typeface="+mj-ea"/>
                <a:ea typeface="+mj-ea"/>
              </a:rPr>
              <a:t>핫 인코딩으로 변환</a:t>
            </a:r>
          </a:p>
        </p:txBody>
      </p:sp>
      <p:sp>
        <p:nvSpPr>
          <p:cNvPr id="15" name="TextBox 14">
            <a:extLst>
              <a:ext uri="{FF2B5EF4-FFF2-40B4-BE49-F238E27FC236}">
                <a16:creationId xmlns:a16="http://schemas.microsoft.com/office/drawing/2014/main" id="{A52AC68B-9EAF-4FA1-9C25-F44E9C4DC579}"/>
              </a:ext>
            </a:extLst>
          </p:cNvPr>
          <p:cNvSpPr txBox="1"/>
          <p:nvPr/>
        </p:nvSpPr>
        <p:spPr>
          <a:xfrm>
            <a:off x="356638" y="945388"/>
            <a:ext cx="6433171" cy="400110"/>
          </a:xfrm>
          <a:prstGeom prst="rect">
            <a:avLst/>
          </a:prstGeom>
          <a:noFill/>
        </p:spPr>
        <p:txBody>
          <a:bodyPr wrap="none" rtlCol="0">
            <a:spAutoFit/>
          </a:bodyPr>
          <a:lstStyle/>
          <a:p>
            <a:pPr lvl="0">
              <a:defRPr/>
            </a:pPr>
            <a:r>
              <a:rPr lang="ko-KR" altLang="en-US" sz="2000" b="1">
                <a:solidFill>
                  <a:srgbClr val="000000"/>
                </a:solidFill>
                <a:latin typeface="+mj-ea"/>
                <a:ea typeface="+mj-ea"/>
              </a:rPr>
              <a:t>타깃 데이터를 준비하고 다중 분류 신경망을 훈련한다</a:t>
            </a:r>
            <a:r>
              <a:rPr lang="en-US" altLang="ko-KR" sz="2000" b="1">
                <a:solidFill>
                  <a:srgbClr val="000000"/>
                </a:solidFill>
                <a:latin typeface="+mj-ea"/>
                <a:ea typeface="+mj-ea"/>
              </a:rPr>
              <a:t>.</a:t>
            </a:r>
            <a:endParaRPr lang="ko-KR" altLang="en-US" sz="2000" b="1">
              <a:solidFill>
                <a:srgbClr val="000000"/>
              </a:solidFill>
              <a:latin typeface="+mj-ea"/>
              <a:ea typeface="+mj-ea"/>
            </a:endParaRPr>
          </a:p>
        </p:txBody>
      </p:sp>
      <p:sp>
        <p:nvSpPr>
          <p:cNvPr id="2" name="직사각형 1">
            <a:extLst>
              <a:ext uri="{FF2B5EF4-FFF2-40B4-BE49-F238E27FC236}">
                <a16:creationId xmlns:a16="http://schemas.microsoft.com/office/drawing/2014/main" id="{36D3134A-1F85-4E7D-9173-B3C2ABC49C25}"/>
              </a:ext>
            </a:extLst>
          </p:cNvPr>
          <p:cNvSpPr/>
          <p:nvPr/>
        </p:nvSpPr>
        <p:spPr>
          <a:xfrm>
            <a:off x="2421927" y="2583400"/>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A1A0006A-ED68-465E-B38F-062487D13BC4}"/>
              </a:ext>
            </a:extLst>
          </p:cNvPr>
          <p:cNvSpPr/>
          <p:nvPr/>
        </p:nvSpPr>
        <p:spPr>
          <a:xfrm>
            <a:off x="2709752" y="2583400"/>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BE258F67-B5B2-4650-8DB8-3A8C3430A32B}"/>
              </a:ext>
            </a:extLst>
          </p:cNvPr>
          <p:cNvSpPr/>
          <p:nvPr/>
        </p:nvSpPr>
        <p:spPr>
          <a:xfrm>
            <a:off x="2997576" y="2583400"/>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E4990E21-1585-4285-9EB8-B7B7A571B657}"/>
              </a:ext>
            </a:extLst>
          </p:cNvPr>
          <p:cNvSpPr/>
          <p:nvPr/>
        </p:nvSpPr>
        <p:spPr>
          <a:xfrm>
            <a:off x="3285400" y="2583400"/>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5A4431CD-030F-42FA-A701-1E27D7F09586}"/>
              </a:ext>
            </a:extLst>
          </p:cNvPr>
          <p:cNvSpPr/>
          <p:nvPr/>
        </p:nvSpPr>
        <p:spPr>
          <a:xfrm>
            <a:off x="3573224" y="2583400"/>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9F52353C-9CFB-4698-8ACA-00D7620834BD}"/>
              </a:ext>
            </a:extLst>
          </p:cNvPr>
          <p:cNvSpPr/>
          <p:nvPr/>
        </p:nvSpPr>
        <p:spPr>
          <a:xfrm>
            <a:off x="3861049" y="2583400"/>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2C4A1323-DE66-4CCB-AF41-83A03730EF73}"/>
              </a:ext>
            </a:extLst>
          </p:cNvPr>
          <p:cNvSpPr/>
          <p:nvPr/>
        </p:nvSpPr>
        <p:spPr>
          <a:xfrm>
            <a:off x="4148873" y="2583400"/>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BA6D0388-C02B-4593-A1F2-4D760183C5B5}"/>
              </a:ext>
            </a:extLst>
          </p:cNvPr>
          <p:cNvSpPr/>
          <p:nvPr/>
        </p:nvSpPr>
        <p:spPr>
          <a:xfrm>
            <a:off x="4436697" y="2583400"/>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9601A93A-0AC4-4AAB-B0B9-E939B373AA2B}"/>
              </a:ext>
            </a:extLst>
          </p:cNvPr>
          <p:cNvSpPr/>
          <p:nvPr/>
        </p:nvSpPr>
        <p:spPr>
          <a:xfrm>
            <a:off x="4724522" y="2583400"/>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670410FC-1017-4066-9C3F-D6591681C2E8}"/>
              </a:ext>
            </a:extLst>
          </p:cNvPr>
          <p:cNvSpPr/>
          <p:nvPr/>
        </p:nvSpPr>
        <p:spPr>
          <a:xfrm>
            <a:off x="5012345" y="2583400"/>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5DA518B3-AD34-4916-ACAD-664E2D65E9B8}"/>
              </a:ext>
            </a:extLst>
          </p:cNvPr>
          <p:cNvSpPr/>
          <p:nvPr/>
        </p:nvSpPr>
        <p:spPr>
          <a:xfrm>
            <a:off x="2421927" y="2871225"/>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144B4625-1AE0-4AEF-9B12-C3A89A3B9133}"/>
              </a:ext>
            </a:extLst>
          </p:cNvPr>
          <p:cNvSpPr/>
          <p:nvPr/>
        </p:nvSpPr>
        <p:spPr>
          <a:xfrm>
            <a:off x="2709752" y="2871225"/>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70A8F0A0-0824-42A4-888B-52CA5F62C7DD}"/>
              </a:ext>
            </a:extLst>
          </p:cNvPr>
          <p:cNvSpPr/>
          <p:nvPr/>
        </p:nvSpPr>
        <p:spPr>
          <a:xfrm>
            <a:off x="2997576" y="2871225"/>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2C61C637-43B6-45C9-AB74-65A47A501666}"/>
              </a:ext>
            </a:extLst>
          </p:cNvPr>
          <p:cNvSpPr/>
          <p:nvPr/>
        </p:nvSpPr>
        <p:spPr>
          <a:xfrm>
            <a:off x="3285400" y="2871225"/>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C7E9E5CF-C33E-4FC7-9593-E06FA60F63DA}"/>
              </a:ext>
            </a:extLst>
          </p:cNvPr>
          <p:cNvSpPr/>
          <p:nvPr/>
        </p:nvSpPr>
        <p:spPr>
          <a:xfrm>
            <a:off x="3573224" y="2871225"/>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2655A957-3E15-468A-A9DC-B0CED6AE05D7}"/>
              </a:ext>
            </a:extLst>
          </p:cNvPr>
          <p:cNvSpPr/>
          <p:nvPr/>
        </p:nvSpPr>
        <p:spPr>
          <a:xfrm>
            <a:off x="3861049" y="2871225"/>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3186E322-0F5B-474A-836E-D37F5F2070BB}"/>
              </a:ext>
            </a:extLst>
          </p:cNvPr>
          <p:cNvSpPr/>
          <p:nvPr/>
        </p:nvSpPr>
        <p:spPr>
          <a:xfrm>
            <a:off x="4148873" y="2871225"/>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FCFAA90E-8F69-461A-8E9E-6F105BEBB2AD}"/>
              </a:ext>
            </a:extLst>
          </p:cNvPr>
          <p:cNvSpPr/>
          <p:nvPr/>
        </p:nvSpPr>
        <p:spPr>
          <a:xfrm>
            <a:off x="4436697" y="2871225"/>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68D558A9-82FF-4CB0-BC04-E83A54E9F534}"/>
              </a:ext>
            </a:extLst>
          </p:cNvPr>
          <p:cNvSpPr/>
          <p:nvPr/>
        </p:nvSpPr>
        <p:spPr>
          <a:xfrm>
            <a:off x="4724522" y="2871225"/>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32BDE06F-1BA0-4105-A890-F8E68F6ED06E}"/>
              </a:ext>
            </a:extLst>
          </p:cNvPr>
          <p:cNvSpPr/>
          <p:nvPr/>
        </p:nvSpPr>
        <p:spPr>
          <a:xfrm>
            <a:off x="5012345" y="2871225"/>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F84B1F43-6649-40AD-B603-338F8D5742C4}"/>
              </a:ext>
            </a:extLst>
          </p:cNvPr>
          <p:cNvSpPr/>
          <p:nvPr/>
        </p:nvSpPr>
        <p:spPr>
          <a:xfrm>
            <a:off x="2421927" y="3159048"/>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BCC3849A-B233-4319-8FE7-441697296874}"/>
              </a:ext>
            </a:extLst>
          </p:cNvPr>
          <p:cNvSpPr/>
          <p:nvPr/>
        </p:nvSpPr>
        <p:spPr>
          <a:xfrm>
            <a:off x="2709752" y="3159048"/>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BC71DDE8-BCE8-42B4-9529-64E90C4DFB9A}"/>
              </a:ext>
            </a:extLst>
          </p:cNvPr>
          <p:cNvSpPr/>
          <p:nvPr/>
        </p:nvSpPr>
        <p:spPr>
          <a:xfrm>
            <a:off x="2997576" y="3159048"/>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7D1B7B11-0904-4BB0-B559-47F57887425C}"/>
              </a:ext>
            </a:extLst>
          </p:cNvPr>
          <p:cNvSpPr/>
          <p:nvPr/>
        </p:nvSpPr>
        <p:spPr>
          <a:xfrm>
            <a:off x="3285400" y="3159048"/>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DCF21CB3-929B-47A8-84C6-3209FB166B91}"/>
              </a:ext>
            </a:extLst>
          </p:cNvPr>
          <p:cNvSpPr/>
          <p:nvPr/>
        </p:nvSpPr>
        <p:spPr>
          <a:xfrm>
            <a:off x="3573224" y="3159048"/>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ADD7F6AF-694E-4F76-901F-67A891FCD9E0}"/>
              </a:ext>
            </a:extLst>
          </p:cNvPr>
          <p:cNvSpPr/>
          <p:nvPr/>
        </p:nvSpPr>
        <p:spPr>
          <a:xfrm>
            <a:off x="3861049" y="3159048"/>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5D7070FD-E1CF-4555-9DCC-F98E9192524E}"/>
              </a:ext>
            </a:extLst>
          </p:cNvPr>
          <p:cNvSpPr/>
          <p:nvPr/>
        </p:nvSpPr>
        <p:spPr>
          <a:xfrm>
            <a:off x="4148873" y="3159048"/>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F3C50C6D-EF5B-461D-9A20-BF05E54B913B}"/>
              </a:ext>
            </a:extLst>
          </p:cNvPr>
          <p:cNvSpPr/>
          <p:nvPr/>
        </p:nvSpPr>
        <p:spPr>
          <a:xfrm>
            <a:off x="4436697" y="3159048"/>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C107A089-1F82-4D12-8277-F322EE1ABA32}"/>
              </a:ext>
            </a:extLst>
          </p:cNvPr>
          <p:cNvSpPr/>
          <p:nvPr/>
        </p:nvSpPr>
        <p:spPr>
          <a:xfrm>
            <a:off x="4724522" y="3159048"/>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845CE85D-63F5-4A0F-A9AF-F7B1E8A78D76}"/>
              </a:ext>
            </a:extLst>
          </p:cNvPr>
          <p:cNvSpPr/>
          <p:nvPr/>
        </p:nvSpPr>
        <p:spPr>
          <a:xfrm>
            <a:off x="5012345" y="3159048"/>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F726F3E1-6396-4691-99A6-CB3599DEF48A}"/>
              </a:ext>
            </a:extLst>
          </p:cNvPr>
          <p:cNvSpPr/>
          <p:nvPr/>
        </p:nvSpPr>
        <p:spPr>
          <a:xfrm>
            <a:off x="2421927" y="3446873"/>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3D4A29C8-8EF8-4BC6-A6AF-C0CC94406B21}"/>
              </a:ext>
            </a:extLst>
          </p:cNvPr>
          <p:cNvSpPr/>
          <p:nvPr/>
        </p:nvSpPr>
        <p:spPr>
          <a:xfrm>
            <a:off x="2709752" y="3446873"/>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7CE88D9D-200A-4ECD-9253-8D87453AC34D}"/>
              </a:ext>
            </a:extLst>
          </p:cNvPr>
          <p:cNvSpPr/>
          <p:nvPr/>
        </p:nvSpPr>
        <p:spPr>
          <a:xfrm>
            <a:off x="2997576" y="3446873"/>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DD5DD2FD-F475-4409-965A-45A5AE0CF9F6}"/>
              </a:ext>
            </a:extLst>
          </p:cNvPr>
          <p:cNvSpPr/>
          <p:nvPr/>
        </p:nvSpPr>
        <p:spPr>
          <a:xfrm>
            <a:off x="3285400" y="3446873"/>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5282991B-FB1A-4C63-989F-C51CDC10A920}"/>
              </a:ext>
            </a:extLst>
          </p:cNvPr>
          <p:cNvSpPr/>
          <p:nvPr/>
        </p:nvSpPr>
        <p:spPr>
          <a:xfrm>
            <a:off x="3573224" y="3446873"/>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D6ACD341-EA9A-4F96-B5AE-1605F0DE879B}"/>
              </a:ext>
            </a:extLst>
          </p:cNvPr>
          <p:cNvSpPr/>
          <p:nvPr/>
        </p:nvSpPr>
        <p:spPr>
          <a:xfrm>
            <a:off x="3861049" y="3446873"/>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B03C7221-D876-4273-95C5-F981D43E7891}"/>
              </a:ext>
            </a:extLst>
          </p:cNvPr>
          <p:cNvSpPr/>
          <p:nvPr/>
        </p:nvSpPr>
        <p:spPr>
          <a:xfrm>
            <a:off x="4148873" y="3446873"/>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914298B6-BA8A-4692-89BE-A7143A0BC6AC}"/>
              </a:ext>
            </a:extLst>
          </p:cNvPr>
          <p:cNvSpPr/>
          <p:nvPr/>
        </p:nvSpPr>
        <p:spPr>
          <a:xfrm>
            <a:off x="4436697" y="3446873"/>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F924D8CA-4F8B-42B9-BE29-8C3FD3DBFA2A}"/>
              </a:ext>
            </a:extLst>
          </p:cNvPr>
          <p:cNvSpPr/>
          <p:nvPr/>
        </p:nvSpPr>
        <p:spPr>
          <a:xfrm>
            <a:off x="4724522" y="3446873"/>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9EFC8A72-68F8-4359-A3F1-3B75DB60F283}"/>
              </a:ext>
            </a:extLst>
          </p:cNvPr>
          <p:cNvSpPr/>
          <p:nvPr/>
        </p:nvSpPr>
        <p:spPr>
          <a:xfrm>
            <a:off x="5012345" y="3446873"/>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31FE1731-C94E-460C-A778-DDE15349F818}"/>
              </a:ext>
            </a:extLst>
          </p:cNvPr>
          <p:cNvSpPr/>
          <p:nvPr/>
        </p:nvSpPr>
        <p:spPr>
          <a:xfrm>
            <a:off x="2421927" y="3734698"/>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DA68ADD8-0FB8-4D7C-BEAB-901300957B93}"/>
              </a:ext>
            </a:extLst>
          </p:cNvPr>
          <p:cNvSpPr/>
          <p:nvPr/>
        </p:nvSpPr>
        <p:spPr>
          <a:xfrm>
            <a:off x="2709752" y="3734698"/>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C0D9E37C-FF84-43F6-8BE5-9C14AA9EC916}"/>
              </a:ext>
            </a:extLst>
          </p:cNvPr>
          <p:cNvSpPr/>
          <p:nvPr/>
        </p:nvSpPr>
        <p:spPr>
          <a:xfrm>
            <a:off x="2997576" y="3734698"/>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852287C2-4F35-429D-BA99-1FE62F404A31}"/>
              </a:ext>
            </a:extLst>
          </p:cNvPr>
          <p:cNvSpPr/>
          <p:nvPr/>
        </p:nvSpPr>
        <p:spPr>
          <a:xfrm>
            <a:off x="3285400" y="3734698"/>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E269CA9D-9C36-4E5B-B7A7-66333465CE3C}"/>
              </a:ext>
            </a:extLst>
          </p:cNvPr>
          <p:cNvSpPr/>
          <p:nvPr/>
        </p:nvSpPr>
        <p:spPr>
          <a:xfrm>
            <a:off x="3573224" y="3734698"/>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6A380B49-509D-4BF2-A681-ABCA1EFBA53B}"/>
              </a:ext>
            </a:extLst>
          </p:cNvPr>
          <p:cNvSpPr/>
          <p:nvPr/>
        </p:nvSpPr>
        <p:spPr>
          <a:xfrm>
            <a:off x="3861049" y="3734698"/>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E82BFD58-11A7-4452-A5AF-16ED013051D9}"/>
              </a:ext>
            </a:extLst>
          </p:cNvPr>
          <p:cNvSpPr/>
          <p:nvPr/>
        </p:nvSpPr>
        <p:spPr>
          <a:xfrm>
            <a:off x="4148873" y="3734698"/>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D9F5F2DB-DD2D-4F5A-822D-74DBDE9175CB}"/>
              </a:ext>
            </a:extLst>
          </p:cNvPr>
          <p:cNvSpPr/>
          <p:nvPr/>
        </p:nvSpPr>
        <p:spPr>
          <a:xfrm>
            <a:off x="4436697" y="3734698"/>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43C1A4A5-FFF2-4707-BF0F-7215C38450DA}"/>
              </a:ext>
            </a:extLst>
          </p:cNvPr>
          <p:cNvSpPr/>
          <p:nvPr/>
        </p:nvSpPr>
        <p:spPr>
          <a:xfrm>
            <a:off x="4724522" y="3734698"/>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F0E081A2-A06C-45A6-B510-A65D01B77D77}"/>
              </a:ext>
            </a:extLst>
          </p:cNvPr>
          <p:cNvSpPr/>
          <p:nvPr/>
        </p:nvSpPr>
        <p:spPr>
          <a:xfrm>
            <a:off x="5012345" y="3734698"/>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B7E5F323-F473-4FFE-9B1F-8CFDE723804E}"/>
              </a:ext>
            </a:extLst>
          </p:cNvPr>
          <p:cNvSpPr/>
          <p:nvPr/>
        </p:nvSpPr>
        <p:spPr>
          <a:xfrm>
            <a:off x="2421927" y="4022521"/>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636A86FC-5E9F-40C2-8F33-4D9BFD8F2A89}"/>
              </a:ext>
            </a:extLst>
          </p:cNvPr>
          <p:cNvSpPr/>
          <p:nvPr/>
        </p:nvSpPr>
        <p:spPr>
          <a:xfrm>
            <a:off x="2709752" y="4022521"/>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999DDA3C-92A9-4F25-B605-7ED820C11D25}"/>
              </a:ext>
            </a:extLst>
          </p:cNvPr>
          <p:cNvSpPr/>
          <p:nvPr/>
        </p:nvSpPr>
        <p:spPr>
          <a:xfrm>
            <a:off x="2997576" y="4022521"/>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9D18AB54-EA07-4DDE-AF7E-0E4C04CB7EA8}"/>
              </a:ext>
            </a:extLst>
          </p:cNvPr>
          <p:cNvSpPr/>
          <p:nvPr/>
        </p:nvSpPr>
        <p:spPr>
          <a:xfrm>
            <a:off x="3285400" y="4022521"/>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3960EEC7-07C6-4768-9FEF-406EE5F94EE2}"/>
              </a:ext>
            </a:extLst>
          </p:cNvPr>
          <p:cNvSpPr/>
          <p:nvPr/>
        </p:nvSpPr>
        <p:spPr>
          <a:xfrm>
            <a:off x="3573224" y="4022521"/>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900E6672-2F64-4078-991F-58942F51E11E}"/>
              </a:ext>
            </a:extLst>
          </p:cNvPr>
          <p:cNvSpPr/>
          <p:nvPr/>
        </p:nvSpPr>
        <p:spPr>
          <a:xfrm>
            <a:off x="3861049" y="4022521"/>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0863EAB4-B29A-4D63-8CBD-C33E01DA9DB5}"/>
              </a:ext>
            </a:extLst>
          </p:cNvPr>
          <p:cNvSpPr/>
          <p:nvPr/>
        </p:nvSpPr>
        <p:spPr>
          <a:xfrm>
            <a:off x="4148873" y="4022521"/>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9BBC6D4C-9079-419E-9F87-F0BCF87CDE1D}"/>
              </a:ext>
            </a:extLst>
          </p:cNvPr>
          <p:cNvSpPr/>
          <p:nvPr/>
        </p:nvSpPr>
        <p:spPr>
          <a:xfrm>
            <a:off x="4436697" y="4022521"/>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F3F41504-9B63-4352-BA33-4EE12A18509A}"/>
              </a:ext>
            </a:extLst>
          </p:cNvPr>
          <p:cNvSpPr/>
          <p:nvPr/>
        </p:nvSpPr>
        <p:spPr>
          <a:xfrm>
            <a:off x="4724522" y="4022521"/>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D24E6F6-F258-43FA-90E1-3CDC9C3ACCD3}"/>
              </a:ext>
            </a:extLst>
          </p:cNvPr>
          <p:cNvSpPr/>
          <p:nvPr/>
        </p:nvSpPr>
        <p:spPr>
          <a:xfrm>
            <a:off x="5012345" y="4022521"/>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A9558345-A43C-438F-9720-B0B36CFC6C26}"/>
              </a:ext>
            </a:extLst>
          </p:cNvPr>
          <p:cNvSpPr/>
          <p:nvPr/>
        </p:nvSpPr>
        <p:spPr>
          <a:xfrm>
            <a:off x="2421927" y="4310346"/>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ABF73B39-547B-43E3-A090-DE365E84CCCE}"/>
              </a:ext>
            </a:extLst>
          </p:cNvPr>
          <p:cNvSpPr/>
          <p:nvPr/>
        </p:nvSpPr>
        <p:spPr>
          <a:xfrm>
            <a:off x="2709752" y="4310346"/>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664D49B0-3E8A-4EFB-9BAB-DA77FACC0FB4}"/>
              </a:ext>
            </a:extLst>
          </p:cNvPr>
          <p:cNvSpPr/>
          <p:nvPr/>
        </p:nvSpPr>
        <p:spPr>
          <a:xfrm>
            <a:off x="2997576" y="4310346"/>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2315F16C-288D-428B-8839-863A93F8DA83}"/>
              </a:ext>
            </a:extLst>
          </p:cNvPr>
          <p:cNvSpPr/>
          <p:nvPr/>
        </p:nvSpPr>
        <p:spPr>
          <a:xfrm>
            <a:off x="3285400" y="4310346"/>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0A3C892E-4482-4935-974C-4A53A71C20DF}"/>
              </a:ext>
            </a:extLst>
          </p:cNvPr>
          <p:cNvSpPr/>
          <p:nvPr/>
        </p:nvSpPr>
        <p:spPr>
          <a:xfrm>
            <a:off x="3573224" y="4310346"/>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8F77FF71-0B4B-4332-9DB6-40A1DFEE8B23}"/>
              </a:ext>
            </a:extLst>
          </p:cNvPr>
          <p:cNvSpPr/>
          <p:nvPr/>
        </p:nvSpPr>
        <p:spPr>
          <a:xfrm>
            <a:off x="3861049" y="4310346"/>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29D96948-1483-4288-BE26-744BC13E550E}"/>
              </a:ext>
            </a:extLst>
          </p:cNvPr>
          <p:cNvSpPr/>
          <p:nvPr/>
        </p:nvSpPr>
        <p:spPr>
          <a:xfrm>
            <a:off x="4148873" y="4310346"/>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EFF83EC0-279E-4BFC-9BAF-457CEF4EE1EA}"/>
              </a:ext>
            </a:extLst>
          </p:cNvPr>
          <p:cNvSpPr/>
          <p:nvPr/>
        </p:nvSpPr>
        <p:spPr>
          <a:xfrm>
            <a:off x="4436697" y="4310346"/>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661F7CB5-7B1B-4B4A-A68F-0DDCBAE32ECC}"/>
              </a:ext>
            </a:extLst>
          </p:cNvPr>
          <p:cNvSpPr/>
          <p:nvPr/>
        </p:nvSpPr>
        <p:spPr>
          <a:xfrm>
            <a:off x="4724522" y="4310346"/>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D43CF7E9-D341-4150-BC6C-5EF6EB459BC9}"/>
              </a:ext>
            </a:extLst>
          </p:cNvPr>
          <p:cNvSpPr/>
          <p:nvPr/>
        </p:nvSpPr>
        <p:spPr>
          <a:xfrm>
            <a:off x="5012345" y="4310346"/>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13E8F2E5-FC53-4B4D-8AC9-9AE1CA39676F}"/>
              </a:ext>
            </a:extLst>
          </p:cNvPr>
          <p:cNvSpPr/>
          <p:nvPr/>
        </p:nvSpPr>
        <p:spPr>
          <a:xfrm>
            <a:off x="2421927" y="4598170"/>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642AA040-FD0F-4311-8353-2FC16D10F7D4}"/>
              </a:ext>
            </a:extLst>
          </p:cNvPr>
          <p:cNvSpPr/>
          <p:nvPr/>
        </p:nvSpPr>
        <p:spPr>
          <a:xfrm>
            <a:off x="2709752" y="4598170"/>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7A2749BE-29B8-4232-B424-8AEBD2FC25FD}"/>
              </a:ext>
            </a:extLst>
          </p:cNvPr>
          <p:cNvSpPr/>
          <p:nvPr/>
        </p:nvSpPr>
        <p:spPr>
          <a:xfrm>
            <a:off x="2997576" y="4598170"/>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CFC05BE3-452F-4D7E-8DB4-18D4EC9DCFE1}"/>
              </a:ext>
            </a:extLst>
          </p:cNvPr>
          <p:cNvSpPr/>
          <p:nvPr/>
        </p:nvSpPr>
        <p:spPr>
          <a:xfrm>
            <a:off x="3285400" y="4598170"/>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268CD78F-94C5-420A-9AE3-09F0EE0A648A}"/>
              </a:ext>
            </a:extLst>
          </p:cNvPr>
          <p:cNvSpPr/>
          <p:nvPr/>
        </p:nvSpPr>
        <p:spPr>
          <a:xfrm>
            <a:off x="3573224" y="4598170"/>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5EFBFEE1-C078-49E0-9A1B-03FFA1AB92DC}"/>
              </a:ext>
            </a:extLst>
          </p:cNvPr>
          <p:cNvSpPr/>
          <p:nvPr/>
        </p:nvSpPr>
        <p:spPr>
          <a:xfrm>
            <a:off x="3861049" y="4598170"/>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A33C6799-F77D-4593-951F-F96F15C1A629}"/>
              </a:ext>
            </a:extLst>
          </p:cNvPr>
          <p:cNvSpPr/>
          <p:nvPr/>
        </p:nvSpPr>
        <p:spPr>
          <a:xfrm>
            <a:off x="4148873" y="4598170"/>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8ABB37E4-2B94-4D94-8F80-3B587947204D}"/>
              </a:ext>
            </a:extLst>
          </p:cNvPr>
          <p:cNvSpPr/>
          <p:nvPr/>
        </p:nvSpPr>
        <p:spPr>
          <a:xfrm>
            <a:off x="4436697" y="4598170"/>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95833885-C9D3-43B6-BDEC-3106FD16B0CE}"/>
              </a:ext>
            </a:extLst>
          </p:cNvPr>
          <p:cNvSpPr/>
          <p:nvPr/>
        </p:nvSpPr>
        <p:spPr>
          <a:xfrm>
            <a:off x="4724522" y="4598170"/>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BDD9FA81-AD75-4092-B1ED-D8F72457AAD7}"/>
              </a:ext>
            </a:extLst>
          </p:cNvPr>
          <p:cNvSpPr/>
          <p:nvPr/>
        </p:nvSpPr>
        <p:spPr>
          <a:xfrm>
            <a:off x="5012345" y="4598170"/>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5" name="TextBox 4">
            <a:extLst>
              <a:ext uri="{FF2B5EF4-FFF2-40B4-BE49-F238E27FC236}">
                <a16:creationId xmlns:a16="http://schemas.microsoft.com/office/drawing/2014/main" id="{14449626-5E8F-4904-B711-51370C0E52FB}"/>
              </a:ext>
            </a:extLst>
          </p:cNvPr>
          <p:cNvSpPr txBox="1"/>
          <p:nvPr/>
        </p:nvSpPr>
        <p:spPr>
          <a:xfrm>
            <a:off x="1547055" y="2548986"/>
            <a:ext cx="304892" cy="355162"/>
          </a:xfrm>
          <a:prstGeom prst="rect">
            <a:avLst/>
          </a:prstGeom>
          <a:noFill/>
        </p:spPr>
        <p:txBody>
          <a:bodyPr wrap="none" rtlCol="0">
            <a:spAutoFit/>
          </a:bodyPr>
          <a:lstStyle/>
          <a:p>
            <a:pPr algn="l"/>
            <a:r>
              <a:rPr lang="en-US" altLang="ko-KR" sz="1708">
                <a:latin typeface="Consolas" panose="020B0609020204030204" pitchFamily="49" charset="0"/>
              </a:rPr>
              <a:t>6</a:t>
            </a:r>
            <a:endParaRPr lang="ko-KR" altLang="en-US" sz="1708">
              <a:latin typeface="Consolas" panose="020B0609020204030204" pitchFamily="49" charset="0"/>
            </a:endParaRPr>
          </a:p>
        </p:txBody>
      </p:sp>
      <p:sp>
        <p:nvSpPr>
          <p:cNvPr id="106" name="TextBox 105">
            <a:extLst>
              <a:ext uri="{FF2B5EF4-FFF2-40B4-BE49-F238E27FC236}">
                <a16:creationId xmlns:a16="http://schemas.microsoft.com/office/drawing/2014/main" id="{D220A4B3-B3DB-4247-91F4-E691FFB1D2C7}"/>
              </a:ext>
            </a:extLst>
          </p:cNvPr>
          <p:cNvSpPr txBox="1"/>
          <p:nvPr/>
        </p:nvSpPr>
        <p:spPr>
          <a:xfrm>
            <a:off x="1547055" y="2837842"/>
            <a:ext cx="304892" cy="355162"/>
          </a:xfrm>
          <a:prstGeom prst="rect">
            <a:avLst/>
          </a:prstGeom>
          <a:noFill/>
        </p:spPr>
        <p:txBody>
          <a:bodyPr wrap="none" rtlCol="0">
            <a:spAutoFit/>
          </a:bodyPr>
          <a:lstStyle/>
          <a:p>
            <a:pPr algn="l"/>
            <a:r>
              <a:rPr lang="en-US" altLang="ko-KR" sz="1708">
                <a:latin typeface="Consolas" panose="020B0609020204030204" pitchFamily="49" charset="0"/>
              </a:rPr>
              <a:t>0</a:t>
            </a:r>
            <a:endParaRPr lang="ko-KR" altLang="en-US" sz="1708">
              <a:latin typeface="Consolas" panose="020B0609020204030204" pitchFamily="49" charset="0"/>
            </a:endParaRPr>
          </a:p>
        </p:txBody>
      </p:sp>
      <p:sp>
        <p:nvSpPr>
          <p:cNvPr id="107" name="TextBox 106">
            <a:extLst>
              <a:ext uri="{FF2B5EF4-FFF2-40B4-BE49-F238E27FC236}">
                <a16:creationId xmlns:a16="http://schemas.microsoft.com/office/drawing/2014/main" id="{6317F5DA-E2F1-4199-8400-F7E47850A549}"/>
              </a:ext>
            </a:extLst>
          </p:cNvPr>
          <p:cNvSpPr txBox="1"/>
          <p:nvPr/>
        </p:nvSpPr>
        <p:spPr>
          <a:xfrm>
            <a:off x="1547055" y="3126698"/>
            <a:ext cx="304892" cy="355162"/>
          </a:xfrm>
          <a:prstGeom prst="rect">
            <a:avLst/>
          </a:prstGeom>
          <a:noFill/>
        </p:spPr>
        <p:txBody>
          <a:bodyPr wrap="none" rtlCol="0">
            <a:spAutoFit/>
          </a:bodyPr>
          <a:lstStyle/>
          <a:p>
            <a:pPr algn="l"/>
            <a:r>
              <a:rPr lang="en-US" altLang="ko-KR" sz="1708">
                <a:latin typeface="Consolas" panose="020B0609020204030204" pitchFamily="49" charset="0"/>
              </a:rPr>
              <a:t>1</a:t>
            </a:r>
            <a:endParaRPr lang="ko-KR" altLang="en-US" sz="1708">
              <a:latin typeface="Consolas" panose="020B0609020204030204" pitchFamily="49" charset="0"/>
            </a:endParaRPr>
          </a:p>
        </p:txBody>
      </p:sp>
      <p:sp>
        <p:nvSpPr>
          <p:cNvPr id="108" name="TextBox 107">
            <a:extLst>
              <a:ext uri="{FF2B5EF4-FFF2-40B4-BE49-F238E27FC236}">
                <a16:creationId xmlns:a16="http://schemas.microsoft.com/office/drawing/2014/main" id="{80581D98-6EC6-42C3-A350-75D07B6F16B7}"/>
              </a:ext>
            </a:extLst>
          </p:cNvPr>
          <p:cNvSpPr txBox="1"/>
          <p:nvPr/>
        </p:nvSpPr>
        <p:spPr>
          <a:xfrm>
            <a:off x="1547055" y="3415554"/>
            <a:ext cx="304892" cy="355162"/>
          </a:xfrm>
          <a:prstGeom prst="rect">
            <a:avLst/>
          </a:prstGeom>
          <a:noFill/>
        </p:spPr>
        <p:txBody>
          <a:bodyPr wrap="none" rtlCol="0">
            <a:spAutoFit/>
          </a:bodyPr>
          <a:lstStyle/>
          <a:p>
            <a:pPr algn="l"/>
            <a:r>
              <a:rPr lang="en-US" altLang="ko-KR" sz="1708">
                <a:latin typeface="Consolas" panose="020B0609020204030204" pitchFamily="49" charset="0"/>
              </a:rPr>
              <a:t>4</a:t>
            </a:r>
            <a:endParaRPr lang="ko-KR" altLang="en-US" sz="1708">
              <a:latin typeface="Consolas" panose="020B0609020204030204" pitchFamily="49" charset="0"/>
            </a:endParaRPr>
          </a:p>
        </p:txBody>
      </p:sp>
      <p:sp>
        <p:nvSpPr>
          <p:cNvPr id="109" name="TextBox 108">
            <a:extLst>
              <a:ext uri="{FF2B5EF4-FFF2-40B4-BE49-F238E27FC236}">
                <a16:creationId xmlns:a16="http://schemas.microsoft.com/office/drawing/2014/main" id="{F7EF8FFD-E709-4B0E-8819-765389BD45CF}"/>
              </a:ext>
            </a:extLst>
          </p:cNvPr>
          <p:cNvSpPr txBox="1"/>
          <p:nvPr/>
        </p:nvSpPr>
        <p:spPr>
          <a:xfrm>
            <a:off x="1547055" y="3704410"/>
            <a:ext cx="304892" cy="355162"/>
          </a:xfrm>
          <a:prstGeom prst="rect">
            <a:avLst/>
          </a:prstGeom>
          <a:noFill/>
        </p:spPr>
        <p:txBody>
          <a:bodyPr wrap="none" rtlCol="0">
            <a:spAutoFit/>
          </a:bodyPr>
          <a:lstStyle/>
          <a:p>
            <a:pPr algn="l"/>
            <a:r>
              <a:rPr lang="en-US" altLang="ko-KR" sz="1708">
                <a:latin typeface="Consolas" panose="020B0609020204030204" pitchFamily="49" charset="0"/>
              </a:rPr>
              <a:t>9</a:t>
            </a:r>
            <a:endParaRPr lang="ko-KR" altLang="en-US" sz="1708">
              <a:latin typeface="Consolas" panose="020B0609020204030204" pitchFamily="49" charset="0"/>
            </a:endParaRPr>
          </a:p>
        </p:txBody>
      </p:sp>
      <p:sp>
        <p:nvSpPr>
          <p:cNvPr id="110" name="TextBox 109">
            <a:extLst>
              <a:ext uri="{FF2B5EF4-FFF2-40B4-BE49-F238E27FC236}">
                <a16:creationId xmlns:a16="http://schemas.microsoft.com/office/drawing/2014/main" id="{59047DCA-794D-4837-A314-0CE4CD98C5FD}"/>
              </a:ext>
            </a:extLst>
          </p:cNvPr>
          <p:cNvSpPr txBox="1"/>
          <p:nvPr/>
        </p:nvSpPr>
        <p:spPr>
          <a:xfrm>
            <a:off x="1547055" y="3993266"/>
            <a:ext cx="304892" cy="355162"/>
          </a:xfrm>
          <a:prstGeom prst="rect">
            <a:avLst/>
          </a:prstGeom>
          <a:noFill/>
        </p:spPr>
        <p:txBody>
          <a:bodyPr wrap="none" rtlCol="0">
            <a:spAutoFit/>
          </a:bodyPr>
          <a:lstStyle/>
          <a:p>
            <a:pPr algn="l"/>
            <a:r>
              <a:rPr lang="en-US" altLang="ko-KR" sz="1708">
                <a:latin typeface="Consolas" panose="020B0609020204030204" pitchFamily="49" charset="0"/>
              </a:rPr>
              <a:t>1</a:t>
            </a:r>
            <a:endParaRPr lang="ko-KR" altLang="en-US" sz="1708">
              <a:latin typeface="Consolas" panose="020B0609020204030204" pitchFamily="49" charset="0"/>
            </a:endParaRPr>
          </a:p>
        </p:txBody>
      </p:sp>
      <p:sp>
        <p:nvSpPr>
          <p:cNvPr id="111" name="TextBox 110">
            <a:extLst>
              <a:ext uri="{FF2B5EF4-FFF2-40B4-BE49-F238E27FC236}">
                <a16:creationId xmlns:a16="http://schemas.microsoft.com/office/drawing/2014/main" id="{689EB0C4-0842-4E5A-8F59-E3CCB8B5B26D}"/>
              </a:ext>
            </a:extLst>
          </p:cNvPr>
          <p:cNvSpPr txBox="1"/>
          <p:nvPr/>
        </p:nvSpPr>
        <p:spPr>
          <a:xfrm>
            <a:off x="1547055" y="4282122"/>
            <a:ext cx="304892" cy="355162"/>
          </a:xfrm>
          <a:prstGeom prst="rect">
            <a:avLst/>
          </a:prstGeom>
          <a:noFill/>
        </p:spPr>
        <p:txBody>
          <a:bodyPr wrap="none" rtlCol="0">
            <a:spAutoFit/>
          </a:bodyPr>
          <a:lstStyle/>
          <a:p>
            <a:pPr algn="l"/>
            <a:r>
              <a:rPr lang="en-US" altLang="ko-KR" sz="1708">
                <a:latin typeface="Consolas" panose="020B0609020204030204" pitchFamily="49" charset="0"/>
              </a:rPr>
              <a:t>7</a:t>
            </a:r>
            <a:endParaRPr lang="ko-KR" altLang="en-US" sz="1708">
              <a:latin typeface="Consolas" panose="020B0609020204030204" pitchFamily="49" charset="0"/>
            </a:endParaRPr>
          </a:p>
        </p:txBody>
      </p:sp>
      <p:sp>
        <p:nvSpPr>
          <p:cNvPr id="112" name="TextBox 111">
            <a:extLst>
              <a:ext uri="{FF2B5EF4-FFF2-40B4-BE49-F238E27FC236}">
                <a16:creationId xmlns:a16="http://schemas.microsoft.com/office/drawing/2014/main" id="{58671CE9-173D-497F-B8C5-98947A80D033}"/>
              </a:ext>
            </a:extLst>
          </p:cNvPr>
          <p:cNvSpPr txBox="1"/>
          <p:nvPr/>
        </p:nvSpPr>
        <p:spPr>
          <a:xfrm>
            <a:off x="1547055" y="4570979"/>
            <a:ext cx="304892" cy="355162"/>
          </a:xfrm>
          <a:prstGeom prst="rect">
            <a:avLst/>
          </a:prstGeom>
          <a:noFill/>
        </p:spPr>
        <p:txBody>
          <a:bodyPr wrap="none" rtlCol="0">
            <a:spAutoFit/>
          </a:bodyPr>
          <a:lstStyle/>
          <a:p>
            <a:pPr algn="l"/>
            <a:r>
              <a:rPr lang="en-US" altLang="ko-KR" sz="1708">
                <a:latin typeface="Consolas" panose="020B0609020204030204" pitchFamily="49" charset="0"/>
              </a:rPr>
              <a:t>2</a:t>
            </a:r>
            <a:endParaRPr lang="ko-KR" altLang="en-US" sz="1708">
              <a:latin typeface="Consolas" panose="020B0609020204030204" pitchFamily="49" charset="0"/>
            </a:endParaRPr>
          </a:p>
        </p:txBody>
      </p:sp>
      <p:cxnSp>
        <p:nvCxnSpPr>
          <p:cNvPr id="16" name="직선 화살표 연결선 15">
            <a:extLst>
              <a:ext uri="{FF2B5EF4-FFF2-40B4-BE49-F238E27FC236}">
                <a16:creationId xmlns:a16="http://schemas.microsoft.com/office/drawing/2014/main" id="{CC2FB1DE-62C9-43E7-8883-A5B5BE8BF1B5}"/>
              </a:ext>
            </a:extLst>
          </p:cNvPr>
          <p:cNvCxnSpPr>
            <a:stCxn id="5" idx="3"/>
            <a:endCxn id="2" idx="1"/>
          </p:cNvCxnSpPr>
          <p:nvPr/>
        </p:nvCxnSpPr>
        <p:spPr>
          <a:xfrm>
            <a:off x="1851947" y="2726567"/>
            <a:ext cx="569980" cy="746"/>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5" name="직선 화살표 연결선 114">
            <a:extLst>
              <a:ext uri="{FF2B5EF4-FFF2-40B4-BE49-F238E27FC236}">
                <a16:creationId xmlns:a16="http://schemas.microsoft.com/office/drawing/2014/main" id="{9578663F-E124-4B60-B20A-73A4737C8B7A}"/>
              </a:ext>
            </a:extLst>
          </p:cNvPr>
          <p:cNvCxnSpPr>
            <a:cxnSpLocks/>
            <a:stCxn id="106" idx="3"/>
            <a:endCxn id="29" idx="1"/>
          </p:cNvCxnSpPr>
          <p:nvPr/>
        </p:nvCxnSpPr>
        <p:spPr>
          <a:xfrm flipV="1">
            <a:off x="1851947" y="3015138"/>
            <a:ext cx="569980" cy="285"/>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8" name="직선 화살표 연결선 117">
            <a:extLst>
              <a:ext uri="{FF2B5EF4-FFF2-40B4-BE49-F238E27FC236}">
                <a16:creationId xmlns:a16="http://schemas.microsoft.com/office/drawing/2014/main" id="{356F1270-082A-4618-BF37-6BCD22287240}"/>
              </a:ext>
            </a:extLst>
          </p:cNvPr>
          <p:cNvCxnSpPr>
            <a:cxnSpLocks/>
            <a:stCxn id="107" idx="3"/>
            <a:endCxn id="40" idx="1"/>
          </p:cNvCxnSpPr>
          <p:nvPr/>
        </p:nvCxnSpPr>
        <p:spPr>
          <a:xfrm flipV="1">
            <a:off x="1851947" y="3302961"/>
            <a:ext cx="569980" cy="1318"/>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1" name="직선 화살표 연결선 120">
            <a:extLst>
              <a:ext uri="{FF2B5EF4-FFF2-40B4-BE49-F238E27FC236}">
                <a16:creationId xmlns:a16="http://schemas.microsoft.com/office/drawing/2014/main" id="{F4E7C4F5-A457-4EF2-BB2E-57956825C4F8}"/>
              </a:ext>
            </a:extLst>
          </p:cNvPr>
          <p:cNvCxnSpPr>
            <a:cxnSpLocks/>
            <a:stCxn id="108" idx="3"/>
            <a:endCxn id="51" idx="1"/>
          </p:cNvCxnSpPr>
          <p:nvPr/>
        </p:nvCxnSpPr>
        <p:spPr>
          <a:xfrm flipV="1">
            <a:off x="1851947" y="3590786"/>
            <a:ext cx="569980" cy="2349"/>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4" name="직선 화살표 연결선 123">
            <a:extLst>
              <a:ext uri="{FF2B5EF4-FFF2-40B4-BE49-F238E27FC236}">
                <a16:creationId xmlns:a16="http://schemas.microsoft.com/office/drawing/2014/main" id="{78461238-C3D2-47A4-B683-A71280C85429}"/>
              </a:ext>
            </a:extLst>
          </p:cNvPr>
          <p:cNvCxnSpPr>
            <a:cxnSpLocks/>
            <a:stCxn id="109" idx="3"/>
            <a:endCxn id="62" idx="1"/>
          </p:cNvCxnSpPr>
          <p:nvPr/>
        </p:nvCxnSpPr>
        <p:spPr>
          <a:xfrm flipV="1">
            <a:off x="1851947" y="3878611"/>
            <a:ext cx="569980" cy="3380"/>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7" name="직선 화살표 연결선 126">
            <a:extLst>
              <a:ext uri="{FF2B5EF4-FFF2-40B4-BE49-F238E27FC236}">
                <a16:creationId xmlns:a16="http://schemas.microsoft.com/office/drawing/2014/main" id="{2A308BAE-FA0C-4102-B6CF-CC7154599030}"/>
              </a:ext>
            </a:extLst>
          </p:cNvPr>
          <p:cNvCxnSpPr>
            <a:cxnSpLocks/>
            <a:stCxn id="110" idx="3"/>
            <a:endCxn id="73" idx="1"/>
          </p:cNvCxnSpPr>
          <p:nvPr/>
        </p:nvCxnSpPr>
        <p:spPr>
          <a:xfrm flipV="1">
            <a:off x="1851947" y="4166434"/>
            <a:ext cx="569980" cy="4413"/>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30" name="직선 화살표 연결선 129">
            <a:extLst>
              <a:ext uri="{FF2B5EF4-FFF2-40B4-BE49-F238E27FC236}">
                <a16:creationId xmlns:a16="http://schemas.microsoft.com/office/drawing/2014/main" id="{D64EC5A1-AE5F-4347-8070-236D254B84A9}"/>
              </a:ext>
            </a:extLst>
          </p:cNvPr>
          <p:cNvCxnSpPr>
            <a:cxnSpLocks/>
            <a:stCxn id="111" idx="3"/>
            <a:endCxn id="84" idx="1"/>
          </p:cNvCxnSpPr>
          <p:nvPr/>
        </p:nvCxnSpPr>
        <p:spPr>
          <a:xfrm flipV="1">
            <a:off x="1851947" y="4454259"/>
            <a:ext cx="569980" cy="5444"/>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33" name="직선 화살표 연결선 132">
            <a:extLst>
              <a:ext uri="{FF2B5EF4-FFF2-40B4-BE49-F238E27FC236}">
                <a16:creationId xmlns:a16="http://schemas.microsoft.com/office/drawing/2014/main" id="{1954E165-CAA7-4A8A-8D8D-E268A54FF1D1}"/>
              </a:ext>
            </a:extLst>
          </p:cNvPr>
          <p:cNvCxnSpPr>
            <a:cxnSpLocks/>
            <a:stCxn id="112" idx="3"/>
            <a:endCxn id="95" idx="1"/>
          </p:cNvCxnSpPr>
          <p:nvPr/>
        </p:nvCxnSpPr>
        <p:spPr>
          <a:xfrm flipV="1">
            <a:off x="1851947" y="4742083"/>
            <a:ext cx="569980" cy="6477"/>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84" name="TextBox 7183">
                <a:extLst>
                  <a:ext uri="{FF2B5EF4-FFF2-40B4-BE49-F238E27FC236}">
                    <a16:creationId xmlns:a16="http://schemas.microsoft.com/office/drawing/2014/main" id="{CAADF971-5749-4B3F-85D0-AA396DFCBF7F}"/>
                  </a:ext>
                </a:extLst>
              </p:cNvPr>
              <p:cNvSpPr txBox="1"/>
              <p:nvPr/>
            </p:nvSpPr>
            <p:spPr>
              <a:xfrm>
                <a:off x="3647215" y="4921386"/>
                <a:ext cx="436338" cy="44275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ko-KR" altLang="en-US" sz="2277" i="1">
                          <a:latin typeface="Cambria Math" panose="02040503050406030204" pitchFamily="18" charset="0"/>
                        </a:rPr>
                        <m:t>⋮</m:t>
                      </m:r>
                    </m:oMath>
                  </m:oMathPara>
                </a14:m>
                <a:endParaRPr lang="ko-KR" altLang="en-US" sz="2277">
                  <a:latin typeface="Consolas" panose="020B0609020204030204" pitchFamily="49" charset="0"/>
                </a:endParaRPr>
              </a:p>
            </p:txBody>
          </p:sp>
        </mc:Choice>
        <mc:Fallback xmlns="">
          <p:sp>
            <p:nvSpPr>
              <p:cNvPr id="7184" name="TextBox 7183">
                <a:extLst>
                  <a:ext uri="{FF2B5EF4-FFF2-40B4-BE49-F238E27FC236}">
                    <a16:creationId xmlns:a16="http://schemas.microsoft.com/office/drawing/2014/main" id="{CAADF971-5749-4B3F-85D0-AA396DFCBF7F}"/>
                  </a:ext>
                </a:extLst>
              </p:cNvPr>
              <p:cNvSpPr txBox="1">
                <a:spLocks noRot="1" noChangeAspect="1" noMove="1" noResize="1" noEditPoints="1" noAdjustHandles="1" noChangeArrowheads="1" noChangeShapeType="1" noTextEdit="1"/>
              </p:cNvSpPr>
              <p:nvPr/>
            </p:nvSpPr>
            <p:spPr>
              <a:xfrm>
                <a:off x="3647215" y="4921386"/>
                <a:ext cx="436338" cy="442750"/>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08B313F7-76D7-4312-A211-8057F9C20355}"/>
                  </a:ext>
                </a:extLst>
              </p:cNvPr>
              <p:cNvSpPr txBox="1"/>
              <p:nvPr/>
            </p:nvSpPr>
            <p:spPr>
              <a:xfrm>
                <a:off x="1520582" y="4794970"/>
                <a:ext cx="372218" cy="355162"/>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ko-KR" altLang="en-US" sz="1708" i="1">
                          <a:latin typeface="Cambria Math" panose="02040503050406030204" pitchFamily="18" charset="0"/>
                        </a:rPr>
                        <m:t>⋮</m:t>
                      </m:r>
                    </m:oMath>
                  </m:oMathPara>
                </a14:m>
                <a:endParaRPr lang="ko-KR" altLang="en-US" sz="1708">
                  <a:latin typeface="Consolas" panose="020B0609020204030204" pitchFamily="49" charset="0"/>
                </a:endParaRPr>
              </a:p>
            </p:txBody>
          </p:sp>
        </mc:Choice>
        <mc:Fallback xmlns="">
          <p:sp>
            <p:nvSpPr>
              <p:cNvPr id="137" name="TextBox 136">
                <a:extLst>
                  <a:ext uri="{FF2B5EF4-FFF2-40B4-BE49-F238E27FC236}">
                    <a16:creationId xmlns:a16="http://schemas.microsoft.com/office/drawing/2014/main" id="{08B313F7-76D7-4312-A211-8057F9C20355}"/>
                  </a:ext>
                </a:extLst>
              </p:cNvPr>
              <p:cNvSpPr txBox="1">
                <a:spLocks noRot="1" noChangeAspect="1" noMove="1" noResize="1" noEditPoints="1" noAdjustHandles="1" noChangeArrowheads="1" noChangeShapeType="1" noTextEdit="1"/>
              </p:cNvSpPr>
              <p:nvPr/>
            </p:nvSpPr>
            <p:spPr>
              <a:xfrm>
                <a:off x="1520582" y="4794970"/>
                <a:ext cx="372218" cy="355162"/>
              </a:xfrm>
              <a:prstGeom prst="rect">
                <a:avLst/>
              </a:prstGeom>
              <a:blipFill>
                <a:blip r:embed="rId4"/>
                <a:stretch>
                  <a:fillRect/>
                </a:stretch>
              </a:blipFill>
            </p:spPr>
            <p:txBody>
              <a:bodyPr/>
              <a:lstStyle/>
              <a:p>
                <a:r>
                  <a:rPr lang="ko-KR" altLang="en-US">
                    <a:noFill/>
                  </a:rPr>
                  <a:t> </a:t>
                </a:r>
              </a:p>
            </p:txBody>
          </p:sp>
        </mc:Fallback>
      </mc:AlternateContent>
      <p:sp>
        <p:nvSpPr>
          <p:cNvPr id="7185" name="오른쪽 중괄호 7184">
            <a:extLst>
              <a:ext uri="{FF2B5EF4-FFF2-40B4-BE49-F238E27FC236}">
                <a16:creationId xmlns:a16="http://schemas.microsoft.com/office/drawing/2014/main" id="{C6C131AB-62A4-40F7-81EC-1FB5307575E1}"/>
              </a:ext>
            </a:extLst>
          </p:cNvPr>
          <p:cNvSpPr/>
          <p:nvPr/>
        </p:nvSpPr>
        <p:spPr>
          <a:xfrm>
            <a:off x="5405633" y="2581607"/>
            <a:ext cx="128717" cy="2938979"/>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7186" name="TextBox 7185">
            <a:extLst>
              <a:ext uri="{FF2B5EF4-FFF2-40B4-BE49-F238E27FC236}">
                <a16:creationId xmlns:a16="http://schemas.microsoft.com/office/drawing/2014/main" id="{465A98DF-96CC-4E38-AA57-BB312266B477}"/>
              </a:ext>
            </a:extLst>
          </p:cNvPr>
          <p:cNvSpPr txBox="1"/>
          <p:nvPr/>
        </p:nvSpPr>
        <p:spPr>
          <a:xfrm>
            <a:off x="5548067" y="3861918"/>
            <a:ext cx="906017" cy="355162"/>
          </a:xfrm>
          <a:prstGeom prst="rect">
            <a:avLst/>
          </a:prstGeom>
          <a:noFill/>
        </p:spPr>
        <p:txBody>
          <a:bodyPr wrap="none" rtlCol="0">
            <a:spAutoFit/>
          </a:bodyPr>
          <a:lstStyle/>
          <a:p>
            <a:pPr algn="l"/>
            <a:r>
              <a:rPr lang="en-US" altLang="ko-KR" sz="1708">
                <a:latin typeface="Consolas" panose="020B0609020204030204" pitchFamily="49" charset="0"/>
              </a:rPr>
              <a:t>48,000</a:t>
            </a:r>
            <a:endParaRPr lang="ko-KR" altLang="en-US" sz="1708">
              <a:latin typeface="Consolas" panose="020B0609020204030204" pitchFamily="49" charset="0"/>
            </a:endParaRPr>
          </a:p>
        </p:txBody>
      </p:sp>
      <p:sp>
        <p:nvSpPr>
          <p:cNvPr id="140" name="오른쪽 중괄호 139">
            <a:extLst>
              <a:ext uri="{FF2B5EF4-FFF2-40B4-BE49-F238E27FC236}">
                <a16:creationId xmlns:a16="http://schemas.microsoft.com/office/drawing/2014/main" id="{A35E5BE2-B8E6-48E4-B390-A967EC26BA9D}"/>
              </a:ext>
            </a:extLst>
          </p:cNvPr>
          <p:cNvSpPr/>
          <p:nvPr/>
        </p:nvSpPr>
        <p:spPr>
          <a:xfrm rot="16200000">
            <a:off x="3793591" y="1028034"/>
            <a:ext cx="134915" cy="2878242"/>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141" name="TextBox 140">
            <a:extLst>
              <a:ext uri="{FF2B5EF4-FFF2-40B4-BE49-F238E27FC236}">
                <a16:creationId xmlns:a16="http://schemas.microsoft.com/office/drawing/2014/main" id="{AA10A0E6-475D-443E-AADF-C9F8464FC01C}"/>
              </a:ext>
            </a:extLst>
          </p:cNvPr>
          <p:cNvSpPr txBox="1"/>
          <p:nvPr/>
        </p:nvSpPr>
        <p:spPr>
          <a:xfrm>
            <a:off x="3666985" y="2115280"/>
            <a:ext cx="425116" cy="355162"/>
          </a:xfrm>
          <a:prstGeom prst="rect">
            <a:avLst/>
          </a:prstGeom>
          <a:noFill/>
        </p:spPr>
        <p:txBody>
          <a:bodyPr wrap="none" rtlCol="0">
            <a:spAutoFit/>
          </a:bodyPr>
          <a:lstStyle/>
          <a:p>
            <a:pPr algn="l"/>
            <a:r>
              <a:rPr lang="en-US" altLang="ko-KR" sz="1708">
                <a:latin typeface="Consolas" panose="020B0609020204030204" pitchFamily="49" charset="0"/>
              </a:rPr>
              <a:t>10</a:t>
            </a:r>
            <a:endParaRPr lang="ko-KR" altLang="en-US" sz="1708">
              <a:latin typeface="Consolas" panose="020B0609020204030204" pitchFamily="49" charset="0"/>
            </a:endParaRPr>
          </a:p>
        </p:txBody>
      </p:sp>
      <p:sp>
        <p:nvSpPr>
          <p:cNvPr id="3" name="텍스트 개체 틀 2">
            <a:extLst>
              <a:ext uri="{FF2B5EF4-FFF2-40B4-BE49-F238E27FC236}">
                <a16:creationId xmlns:a16="http://schemas.microsoft.com/office/drawing/2014/main" id="{6A79980C-4F51-4CC9-860E-A5FF8AA14A64}"/>
              </a:ext>
            </a:extLst>
          </p:cNvPr>
          <p:cNvSpPr>
            <a:spLocks noGrp="1"/>
          </p:cNvSpPr>
          <p:nvPr>
            <p:ph type="body" sz="quarter" idx="19"/>
          </p:nvPr>
        </p:nvSpPr>
        <p:spPr/>
        <p:txBody>
          <a:bodyPr/>
          <a:lstStyle/>
          <a:p>
            <a:r>
              <a:rPr lang="ko-KR" altLang="en-US"/>
              <a:t>의류 이미지 분류</a:t>
            </a:r>
          </a:p>
        </p:txBody>
      </p:sp>
      <p:sp>
        <p:nvSpPr>
          <p:cNvPr id="6" name="텍스트 개체 틀 6">
            <a:extLst>
              <a:ext uri="{FF2B5EF4-FFF2-40B4-BE49-F238E27FC236}">
                <a16:creationId xmlns:a16="http://schemas.microsoft.com/office/drawing/2014/main" id="{BFD17DBA-7498-47D5-A7B1-87773CD0BDB5}"/>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3162725477"/>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36D3134A-1F85-4E7D-9173-B3C2ABC49C25}"/>
              </a:ext>
            </a:extLst>
          </p:cNvPr>
          <p:cNvSpPr/>
          <p:nvPr/>
        </p:nvSpPr>
        <p:spPr>
          <a:xfrm>
            <a:off x="2421927" y="2583400"/>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5DA518B3-AD34-4916-ACAD-664E2D65E9B8}"/>
              </a:ext>
            </a:extLst>
          </p:cNvPr>
          <p:cNvSpPr/>
          <p:nvPr/>
        </p:nvSpPr>
        <p:spPr>
          <a:xfrm>
            <a:off x="2421927" y="2871225"/>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F84B1F43-6649-40AD-B603-338F8D5742C4}"/>
              </a:ext>
            </a:extLst>
          </p:cNvPr>
          <p:cNvSpPr/>
          <p:nvPr/>
        </p:nvSpPr>
        <p:spPr>
          <a:xfrm>
            <a:off x="2421927" y="3159048"/>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F726F3E1-6396-4691-99A6-CB3599DEF48A}"/>
              </a:ext>
            </a:extLst>
          </p:cNvPr>
          <p:cNvSpPr/>
          <p:nvPr/>
        </p:nvSpPr>
        <p:spPr>
          <a:xfrm>
            <a:off x="2421927" y="3446873"/>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31FE1731-C94E-460C-A778-DDE15349F818}"/>
              </a:ext>
            </a:extLst>
          </p:cNvPr>
          <p:cNvSpPr/>
          <p:nvPr/>
        </p:nvSpPr>
        <p:spPr>
          <a:xfrm>
            <a:off x="2421927" y="3734698"/>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B7E5F323-F473-4FFE-9B1F-8CFDE723804E}"/>
              </a:ext>
            </a:extLst>
          </p:cNvPr>
          <p:cNvSpPr/>
          <p:nvPr/>
        </p:nvSpPr>
        <p:spPr>
          <a:xfrm>
            <a:off x="2421927" y="4022521"/>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A9558345-A43C-438F-9720-B0B36CFC6C26}"/>
              </a:ext>
            </a:extLst>
          </p:cNvPr>
          <p:cNvSpPr/>
          <p:nvPr/>
        </p:nvSpPr>
        <p:spPr>
          <a:xfrm>
            <a:off x="2421927" y="4310346"/>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13E8F2E5-FC53-4B4D-8AC9-9AE1CA39676F}"/>
              </a:ext>
            </a:extLst>
          </p:cNvPr>
          <p:cNvSpPr/>
          <p:nvPr/>
        </p:nvSpPr>
        <p:spPr>
          <a:xfrm>
            <a:off x="2421927" y="4598170"/>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6" name="직선 화살표 연결선 15">
            <a:extLst>
              <a:ext uri="{FF2B5EF4-FFF2-40B4-BE49-F238E27FC236}">
                <a16:creationId xmlns:a16="http://schemas.microsoft.com/office/drawing/2014/main" id="{CC2FB1DE-62C9-43E7-8883-A5B5BE8BF1B5}"/>
              </a:ext>
            </a:extLst>
          </p:cNvPr>
          <p:cNvCxnSpPr>
            <a:cxnSpLocks/>
            <a:stCxn id="3" idx="6"/>
            <a:endCxn id="2" idx="1"/>
          </p:cNvCxnSpPr>
          <p:nvPr/>
        </p:nvCxnSpPr>
        <p:spPr>
          <a:xfrm>
            <a:off x="1569202" y="2727285"/>
            <a:ext cx="852725" cy="28"/>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5" name="직선 화살표 연결선 114">
            <a:extLst>
              <a:ext uri="{FF2B5EF4-FFF2-40B4-BE49-F238E27FC236}">
                <a16:creationId xmlns:a16="http://schemas.microsoft.com/office/drawing/2014/main" id="{9578663F-E124-4B60-B20A-73A4737C8B7A}"/>
              </a:ext>
            </a:extLst>
          </p:cNvPr>
          <p:cNvCxnSpPr>
            <a:cxnSpLocks/>
            <a:stCxn id="131" idx="6"/>
            <a:endCxn id="29" idx="1"/>
          </p:cNvCxnSpPr>
          <p:nvPr/>
        </p:nvCxnSpPr>
        <p:spPr>
          <a:xfrm>
            <a:off x="1569202" y="3015110"/>
            <a:ext cx="852725" cy="28"/>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8" name="직선 화살표 연결선 117">
            <a:extLst>
              <a:ext uri="{FF2B5EF4-FFF2-40B4-BE49-F238E27FC236}">
                <a16:creationId xmlns:a16="http://schemas.microsoft.com/office/drawing/2014/main" id="{356F1270-082A-4618-BF37-6BCD22287240}"/>
              </a:ext>
            </a:extLst>
          </p:cNvPr>
          <p:cNvCxnSpPr>
            <a:cxnSpLocks/>
            <a:stCxn id="132" idx="6"/>
            <a:endCxn id="40" idx="1"/>
          </p:cNvCxnSpPr>
          <p:nvPr/>
        </p:nvCxnSpPr>
        <p:spPr>
          <a:xfrm>
            <a:off x="1569202" y="3302934"/>
            <a:ext cx="852725" cy="27"/>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1" name="직선 화살표 연결선 120">
            <a:extLst>
              <a:ext uri="{FF2B5EF4-FFF2-40B4-BE49-F238E27FC236}">
                <a16:creationId xmlns:a16="http://schemas.microsoft.com/office/drawing/2014/main" id="{F4E7C4F5-A457-4EF2-BB2E-57956825C4F8}"/>
              </a:ext>
            </a:extLst>
          </p:cNvPr>
          <p:cNvCxnSpPr>
            <a:cxnSpLocks/>
            <a:stCxn id="134" idx="6"/>
            <a:endCxn id="51" idx="1"/>
          </p:cNvCxnSpPr>
          <p:nvPr/>
        </p:nvCxnSpPr>
        <p:spPr>
          <a:xfrm>
            <a:off x="1569202" y="3590759"/>
            <a:ext cx="852725" cy="27"/>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4" name="직선 화살표 연결선 123">
            <a:extLst>
              <a:ext uri="{FF2B5EF4-FFF2-40B4-BE49-F238E27FC236}">
                <a16:creationId xmlns:a16="http://schemas.microsoft.com/office/drawing/2014/main" id="{78461238-C3D2-47A4-B683-A71280C85429}"/>
              </a:ext>
            </a:extLst>
          </p:cNvPr>
          <p:cNvCxnSpPr>
            <a:cxnSpLocks/>
            <a:stCxn id="135" idx="6"/>
            <a:endCxn id="62" idx="1"/>
          </p:cNvCxnSpPr>
          <p:nvPr/>
        </p:nvCxnSpPr>
        <p:spPr>
          <a:xfrm>
            <a:off x="1569202" y="3878583"/>
            <a:ext cx="852725" cy="27"/>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7" name="직선 화살표 연결선 126">
            <a:extLst>
              <a:ext uri="{FF2B5EF4-FFF2-40B4-BE49-F238E27FC236}">
                <a16:creationId xmlns:a16="http://schemas.microsoft.com/office/drawing/2014/main" id="{2A308BAE-FA0C-4102-B6CF-CC7154599030}"/>
              </a:ext>
            </a:extLst>
          </p:cNvPr>
          <p:cNvCxnSpPr>
            <a:cxnSpLocks/>
            <a:stCxn id="136" idx="6"/>
            <a:endCxn id="73" idx="1"/>
          </p:cNvCxnSpPr>
          <p:nvPr/>
        </p:nvCxnSpPr>
        <p:spPr>
          <a:xfrm>
            <a:off x="1569202" y="4166409"/>
            <a:ext cx="852725" cy="26"/>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30" name="직선 화살표 연결선 129">
            <a:extLst>
              <a:ext uri="{FF2B5EF4-FFF2-40B4-BE49-F238E27FC236}">
                <a16:creationId xmlns:a16="http://schemas.microsoft.com/office/drawing/2014/main" id="{D64EC5A1-AE5F-4347-8070-236D254B84A9}"/>
              </a:ext>
            </a:extLst>
          </p:cNvPr>
          <p:cNvCxnSpPr>
            <a:cxnSpLocks/>
            <a:stCxn id="138" idx="6"/>
            <a:endCxn id="84" idx="1"/>
          </p:cNvCxnSpPr>
          <p:nvPr/>
        </p:nvCxnSpPr>
        <p:spPr>
          <a:xfrm>
            <a:off x="1569202" y="4454233"/>
            <a:ext cx="852725" cy="26"/>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33" name="직선 화살표 연결선 132">
            <a:extLst>
              <a:ext uri="{FF2B5EF4-FFF2-40B4-BE49-F238E27FC236}">
                <a16:creationId xmlns:a16="http://schemas.microsoft.com/office/drawing/2014/main" id="{1954E165-CAA7-4A8A-8D8D-E268A54FF1D1}"/>
              </a:ext>
            </a:extLst>
          </p:cNvPr>
          <p:cNvCxnSpPr>
            <a:cxnSpLocks/>
            <a:stCxn id="139" idx="6"/>
            <a:endCxn id="95" idx="1"/>
          </p:cNvCxnSpPr>
          <p:nvPr/>
        </p:nvCxnSpPr>
        <p:spPr>
          <a:xfrm>
            <a:off x="1569202" y="4742057"/>
            <a:ext cx="852725" cy="25"/>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13" name="직사각형 112">
            <a:extLst>
              <a:ext uri="{FF2B5EF4-FFF2-40B4-BE49-F238E27FC236}">
                <a16:creationId xmlns:a16="http://schemas.microsoft.com/office/drawing/2014/main" id="{6418FBAB-D2A8-4CC1-B66B-89B666C83E09}"/>
              </a:ext>
            </a:extLst>
          </p:cNvPr>
          <p:cNvSpPr/>
          <p:nvPr/>
        </p:nvSpPr>
        <p:spPr>
          <a:xfrm>
            <a:off x="2421927" y="4882926"/>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57FCC896-082E-4D83-A26F-ABBF3CD407A7}"/>
              </a:ext>
            </a:extLst>
          </p:cNvPr>
          <p:cNvSpPr/>
          <p:nvPr/>
        </p:nvSpPr>
        <p:spPr>
          <a:xfrm>
            <a:off x="2421927" y="5167682"/>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 name="타원 2">
            <a:extLst>
              <a:ext uri="{FF2B5EF4-FFF2-40B4-BE49-F238E27FC236}">
                <a16:creationId xmlns:a16="http://schemas.microsoft.com/office/drawing/2014/main" id="{229A12C6-E48D-43D5-9E98-C8C15D3ECCB1}"/>
              </a:ext>
            </a:extLst>
          </p:cNvPr>
          <p:cNvSpPr/>
          <p:nvPr/>
        </p:nvSpPr>
        <p:spPr>
          <a:xfrm>
            <a:off x="1281377" y="2583373"/>
            <a:ext cx="287825" cy="28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1" name="타원 130">
            <a:extLst>
              <a:ext uri="{FF2B5EF4-FFF2-40B4-BE49-F238E27FC236}">
                <a16:creationId xmlns:a16="http://schemas.microsoft.com/office/drawing/2014/main" id="{D6713551-32FB-4FEF-B79A-96A65E7BE8BB}"/>
              </a:ext>
            </a:extLst>
          </p:cNvPr>
          <p:cNvSpPr/>
          <p:nvPr/>
        </p:nvSpPr>
        <p:spPr>
          <a:xfrm>
            <a:off x="1281377" y="2871197"/>
            <a:ext cx="287825" cy="28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2" name="타원 131">
            <a:extLst>
              <a:ext uri="{FF2B5EF4-FFF2-40B4-BE49-F238E27FC236}">
                <a16:creationId xmlns:a16="http://schemas.microsoft.com/office/drawing/2014/main" id="{3BE01124-97C6-408B-A28F-FD2B9BFAFD22}"/>
              </a:ext>
            </a:extLst>
          </p:cNvPr>
          <p:cNvSpPr/>
          <p:nvPr/>
        </p:nvSpPr>
        <p:spPr>
          <a:xfrm>
            <a:off x="1281377" y="3159022"/>
            <a:ext cx="287825" cy="28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4" name="타원 133">
            <a:extLst>
              <a:ext uri="{FF2B5EF4-FFF2-40B4-BE49-F238E27FC236}">
                <a16:creationId xmlns:a16="http://schemas.microsoft.com/office/drawing/2014/main" id="{0945E3A6-1E1D-4E1B-9321-DC86CA2584BD}"/>
              </a:ext>
            </a:extLst>
          </p:cNvPr>
          <p:cNvSpPr/>
          <p:nvPr/>
        </p:nvSpPr>
        <p:spPr>
          <a:xfrm>
            <a:off x="1281377" y="3446846"/>
            <a:ext cx="287825" cy="28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5" name="타원 134">
            <a:extLst>
              <a:ext uri="{FF2B5EF4-FFF2-40B4-BE49-F238E27FC236}">
                <a16:creationId xmlns:a16="http://schemas.microsoft.com/office/drawing/2014/main" id="{42A80F98-1CA8-4007-B645-80D5F994E16A}"/>
              </a:ext>
            </a:extLst>
          </p:cNvPr>
          <p:cNvSpPr/>
          <p:nvPr/>
        </p:nvSpPr>
        <p:spPr>
          <a:xfrm>
            <a:off x="1281377" y="3734671"/>
            <a:ext cx="287825" cy="28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6" name="타원 135">
            <a:extLst>
              <a:ext uri="{FF2B5EF4-FFF2-40B4-BE49-F238E27FC236}">
                <a16:creationId xmlns:a16="http://schemas.microsoft.com/office/drawing/2014/main" id="{274467D4-137F-4D70-87CE-50647F1210A8}"/>
              </a:ext>
            </a:extLst>
          </p:cNvPr>
          <p:cNvSpPr/>
          <p:nvPr/>
        </p:nvSpPr>
        <p:spPr>
          <a:xfrm>
            <a:off x="1281377" y="4022496"/>
            <a:ext cx="287825" cy="28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8" name="타원 137">
            <a:extLst>
              <a:ext uri="{FF2B5EF4-FFF2-40B4-BE49-F238E27FC236}">
                <a16:creationId xmlns:a16="http://schemas.microsoft.com/office/drawing/2014/main" id="{7544BF89-45F7-4287-A321-6FD1E6A14B63}"/>
              </a:ext>
            </a:extLst>
          </p:cNvPr>
          <p:cNvSpPr/>
          <p:nvPr/>
        </p:nvSpPr>
        <p:spPr>
          <a:xfrm>
            <a:off x="1281377" y="4310320"/>
            <a:ext cx="287825" cy="28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9" name="타원 138">
            <a:extLst>
              <a:ext uri="{FF2B5EF4-FFF2-40B4-BE49-F238E27FC236}">
                <a16:creationId xmlns:a16="http://schemas.microsoft.com/office/drawing/2014/main" id="{34654463-77D2-4172-B74E-9DA4854866D6}"/>
              </a:ext>
            </a:extLst>
          </p:cNvPr>
          <p:cNvSpPr/>
          <p:nvPr/>
        </p:nvSpPr>
        <p:spPr>
          <a:xfrm>
            <a:off x="1281377" y="4598145"/>
            <a:ext cx="287825" cy="28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2" name="타원 141">
            <a:extLst>
              <a:ext uri="{FF2B5EF4-FFF2-40B4-BE49-F238E27FC236}">
                <a16:creationId xmlns:a16="http://schemas.microsoft.com/office/drawing/2014/main" id="{14B8EA99-52A9-42B4-AE72-BB11660E2DEF}"/>
              </a:ext>
            </a:extLst>
          </p:cNvPr>
          <p:cNvSpPr/>
          <p:nvPr/>
        </p:nvSpPr>
        <p:spPr>
          <a:xfrm>
            <a:off x="1281377" y="4885970"/>
            <a:ext cx="287825" cy="28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3" name="타원 142">
            <a:extLst>
              <a:ext uri="{FF2B5EF4-FFF2-40B4-BE49-F238E27FC236}">
                <a16:creationId xmlns:a16="http://schemas.microsoft.com/office/drawing/2014/main" id="{0CA20BBE-72B6-4A6A-8134-3C57C16A7A1B}"/>
              </a:ext>
            </a:extLst>
          </p:cNvPr>
          <p:cNvSpPr/>
          <p:nvPr/>
        </p:nvSpPr>
        <p:spPr>
          <a:xfrm>
            <a:off x="1281377" y="5173794"/>
            <a:ext cx="287825" cy="28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44" name="직선 화살표 연결선 143">
            <a:extLst>
              <a:ext uri="{FF2B5EF4-FFF2-40B4-BE49-F238E27FC236}">
                <a16:creationId xmlns:a16="http://schemas.microsoft.com/office/drawing/2014/main" id="{7780BF39-C3D4-40A9-A44D-472A63E82072}"/>
              </a:ext>
            </a:extLst>
          </p:cNvPr>
          <p:cNvCxnSpPr>
            <a:cxnSpLocks/>
            <a:stCxn id="142" idx="6"/>
            <a:endCxn id="113" idx="1"/>
          </p:cNvCxnSpPr>
          <p:nvPr/>
        </p:nvCxnSpPr>
        <p:spPr>
          <a:xfrm flipV="1">
            <a:off x="1569202" y="5026838"/>
            <a:ext cx="852725" cy="3044"/>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45" name="직선 화살표 연결선 144">
            <a:extLst>
              <a:ext uri="{FF2B5EF4-FFF2-40B4-BE49-F238E27FC236}">
                <a16:creationId xmlns:a16="http://schemas.microsoft.com/office/drawing/2014/main" id="{B62BDF91-59E8-4F19-AABB-623858256D20}"/>
              </a:ext>
            </a:extLst>
          </p:cNvPr>
          <p:cNvCxnSpPr>
            <a:cxnSpLocks/>
            <a:stCxn id="143" idx="6"/>
            <a:endCxn id="114" idx="1"/>
          </p:cNvCxnSpPr>
          <p:nvPr/>
        </p:nvCxnSpPr>
        <p:spPr>
          <a:xfrm flipV="1">
            <a:off x="1569202" y="5311595"/>
            <a:ext cx="852725" cy="6112"/>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46" name="TextBox 145">
            <a:extLst>
              <a:ext uri="{FF2B5EF4-FFF2-40B4-BE49-F238E27FC236}">
                <a16:creationId xmlns:a16="http://schemas.microsoft.com/office/drawing/2014/main" id="{0624B9F9-54A8-4E42-90D1-A4C3C5949518}"/>
              </a:ext>
            </a:extLst>
          </p:cNvPr>
          <p:cNvSpPr txBox="1"/>
          <p:nvPr/>
        </p:nvSpPr>
        <p:spPr>
          <a:xfrm>
            <a:off x="916152" y="5511979"/>
            <a:ext cx="1324402" cy="307777"/>
          </a:xfrm>
          <a:prstGeom prst="rect">
            <a:avLst/>
          </a:prstGeom>
          <a:noFill/>
        </p:spPr>
        <p:txBody>
          <a:bodyPr wrap="none" rtlCol="0">
            <a:spAutoFit/>
          </a:bodyPr>
          <a:lstStyle/>
          <a:p>
            <a:pPr lvl="0">
              <a:defRPr/>
            </a:pPr>
            <a:r>
              <a:rPr lang="ko-KR" altLang="en-US" sz="1400" b="1">
                <a:solidFill>
                  <a:srgbClr val="000000"/>
                </a:solidFill>
                <a:latin typeface="+mj-ea"/>
                <a:ea typeface="+mj-ea"/>
              </a:rPr>
              <a:t>출력층의 뉴런</a:t>
            </a:r>
          </a:p>
        </p:txBody>
      </p:sp>
      <p:cxnSp>
        <p:nvCxnSpPr>
          <p:cNvPr id="147" name="직선 화살표 연결선 146">
            <a:extLst>
              <a:ext uri="{FF2B5EF4-FFF2-40B4-BE49-F238E27FC236}">
                <a16:creationId xmlns:a16="http://schemas.microsoft.com/office/drawing/2014/main" id="{00E77B59-D737-42A3-9F78-83E40AA6714C}"/>
              </a:ext>
            </a:extLst>
          </p:cNvPr>
          <p:cNvCxnSpPr>
            <a:cxnSpLocks/>
          </p:cNvCxnSpPr>
          <p:nvPr/>
        </p:nvCxnSpPr>
        <p:spPr>
          <a:xfrm>
            <a:off x="2794490" y="3799117"/>
            <a:ext cx="1180497" cy="0"/>
          </a:xfrm>
          <a:prstGeom prst="straightConnector1">
            <a:avLst/>
          </a:prstGeom>
          <a:ln w="19050">
            <a:solidFill>
              <a:schemeClr val="tx1"/>
            </a:solidFill>
            <a:prstDash val="solid"/>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8" name="TextBox 147">
            <a:extLst>
              <a:ext uri="{FF2B5EF4-FFF2-40B4-BE49-F238E27FC236}">
                <a16:creationId xmlns:a16="http://schemas.microsoft.com/office/drawing/2014/main" id="{BAC9EDB0-F7E1-4041-A0CC-0A4D9C94576F}"/>
              </a:ext>
            </a:extLst>
          </p:cNvPr>
          <p:cNvSpPr txBox="1"/>
          <p:nvPr/>
        </p:nvSpPr>
        <p:spPr>
          <a:xfrm>
            <a:off x="2789996" y="3022895"/>
            <a:ext cx="1566454" cy="738664"/>
          </a:xfrm>
          <a:prstGeom prst="rect">
            <a:avLst/>
          </a:prstGeom>
          <a:noFill/>
        </p:spPr>
        <p:txBody>
          <a:bodyPr wrap="none" rtlCol="0">
            <a:spAutoFit/>
          </a:bodyPr>
          <a:lstStyle/>
          <a:p>
            <a:pPr lvl="0">
              <a:defRPr/>
            </a:pPr>
            <a:r>
              <a:rPr lang="ko-KR" altLang="en-US" sz="1400" b="1">
                <a:solidFill>
                  <a:srgbClr val="000000"/>
                </a:solidFill>
                <a:latin typeface="+mj-ea"/>
                <a:ea typeface="+mj-ea"/>
              </a:rPr>
              <a:t>가장 큰 출려값의</a:t>
            </a:r>
            <a:endParaRPr lang="en-US" altLang="ko-KR" sz="1400" b="1">
              <a:solidFill>
                <a:srgbClr val="000000"/>
              </a:solidFill>
              <a:latin typeface="+mj-ea"/>
              <a:ea typeface="+mj-ea"/>
            </a:endParaRPr>
          </a:p>
          <a:p>
            <a:pPr lvl="0">
              <a:defRPr/>
            </a:pPr>
            <a:r>
              <a:rPr lang="ko-KR" altLang="en-US" sz="1400" b="1">
                <a:solidFill>
                  <a:srgbClr val="000000"/>
                </a:solidFill>
                <a:latin typeface="+mj-ea"/>
                <a:ea typeface="+mj-ea"/>
              </a:rPr>
              <a:t>인덱스가 타깃과</a:t>
            </a:r>
            <a:endParaRPr lang="en-US" altLang="ko-KR" sz="1400" b="1">
              <a:solidFill>
                <a:srgbClr val="000000"/>
              </a:solidFill>
              <a:latin typeface="+mj-ea"/>
              <a:ea typeface="+mj-ea"/>
            </a:endParaRPr>
          </a:p>
          <a:p>
            <a:pPr lvl="0">
              <a:defRPr/>
            </a:pPr>
            <a:r>
              <a:rPr lang="ko-KR" altLang="en-US" sz="1400" b="1">
                <a:solidFill>
                  <a:srgbClr val="000000"/>
                </a:solidFill>
                <a:latin typeface="+mj-ea"/>
                <a:ea typeface="+mj-ea"/>
              </a:rPr>
              <a:t>동일한지 비교</a:t>
            </a:r>
          </a:p>
        </p:txBody>
      </p:sp>
      <p:sp>
        <p:nvSpPr>
          <p:cNvPr id="158" name="직사각형 157">
            <a:extLst>
              <a:ext uri="{FF2B5EF4-FFF2-40B4-BE49-F238E27FC236}">
                <a16:creationId xmlns:a16="http://schemas.microsoft.com/office/drawing/2014/main" id="{6A600A7D-F2BB-40DC-9921-18679BC83D03}"/>
              </a:ext>
            </a:extLst>
          </p:cNvPr>
          <p:cNvSpPr/>
          <p:nvPr/>
        </p:nvSpPr>
        <p:spPr>
          <a:xfrm>
            <a:off x="4468017" y="2577686"/>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AEC0B9A3-CE67-4B3B-9F84-7529EDAF5136}"/>
              </a:ext>
            </a:extLst>
          </p:cNvPr>
          <p:cNvSpPr/>
          <p:nvPr/>
        </p:nvSpPr>
        <p:spPr>
          <a:xfrm>
            <a:off x="4468017" y="2865510"/>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370555AB-5FE9-47EC-BC3C-CFEFEFCD5D24}"/>
              </a:ext>
            </a:extLst>
          </p:cNvPr>
          <p:cNvSpPr/>
          <p:nvPr/>
        </p:nvSpPr>
        <p:spPr>
          <a:xfrm>
            <a:off x="4468017" y="3153334"/>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5785AE4A-0035-4B62-A4A2-83E3390B848E}"/>
              </a:ext>
            </a:extLst>
          </p:cNvPr>
          <p:cNvSpPr/>
          <p:nvPr/>
        </p:nvSpPr>
        <p:spPr>
          <a:xfrm>
            <a:off x="4468017" y="3441159"/>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7A6BE5C4-DC1E-4314-9A6E-89552FD45466}"/>
              </a:ext>
            </a:extLst>
          </p:cNvPr>
          <p:cNvSpPr/>
          <p:nvPr/>
        </p:nvSpPr>
        <p:spPr>
          <a:xfrm>
            <a:off x="4468017" y="3728983"/>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7B663612-DFEF-4B87-A6B8-C58686E9795F}"/>
              </a:ext>
            </a:extLst>
          </p:cNvPr>
          <p:cNvSpPr/>
          <p:nvPr/>
        </p:nvSpPr>
        <p:spPr>
          <a:xfrm>
            <a:off x="4468017" y="4016807"/>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64" name="직사각형 163">
            <a:extLst>
              <a:ext uri="{FF2B5EF4-FFF2-40B4-BE49-F238E27FC236}">
                <a16:creationId xmlns:a16="http://schemas.microsoft.com/office/drawing/2014/main" id="{1F2F8B3F-0FC6-41E8-9E05-79E131A65332}"/>
              </a:ext>
            </a:extLst>
          </p:cNvPr>
          <p:cNvSpPr/>
          <p:nvPr/>
        </p:nvSpPr>
        <p:spPr>
          <a:xfrm>
            <a:off x="4468017" y="4304632"/>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C59AFBC0-B2DE-4598-8186-A97A5C87B536}"/>
              </a:ext>
            </a:extLst>
          </p:cNvPr>
          <p:cNvSpPr/>
          <p:nvPr/>
        </p:nvSpPr>
        <p:spPr>
          <a:xfrm>
            <a:off x="4468017" y="4592455"/>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393BEC0D-FEAE-4D88-86B6-72ACAA9DDF7C}"/>
              </a:ext>
            </a:extLst>
          </p:cNvPr>
          <p:cNvSpPr/>
          <p:nvPr/>
        </p:nvSpPr>
        <p:spPr>
          <a:xfrm>
            <a:off x="4468017" y="4877212"/>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67" name="직사각형 166">
            <a:extLst>
              <a:ext uri="{FF2B5EF4-FFF2-40B4-BE49-F238E27FC236}">
                <a16:creationId xmlns:a16="http://schemas.microsoft.com/office/drawing/2014/main" id="{D0748A3C-A10F-4B78-BB1D-5785FA5F7E0D}"/>
              </a:ext>
            </a:extLst>
          </p:cNvPr>
          <p:cNvSpPr/>
          <p:nvPr/>
        </p:nvSpPr>
        <p:spPr>
          <a:xfrm>
            <a:off x="4468017" y="5161968"/>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68" name="TextBox 167">
            <a:extLst>
              <a:ext uri="{FF2B5EF4-FFF2-40B4-BE49-F238E27FC236}">
                <a16:creationId xmlns:a16="http://schemas.microsoft.com/office/drawing/2014/main" id="{A6EBA185-E1E0-4AE3-A1DB-08745D9894E9}"/>
              </a:ext>
            </a:extLst>
          </p:cNvPr>
          <p:cNvSpPr txBox="1"/>
          <p:nvPr/>
        </p:nvSpPr>
        <p:spPr>
          <a:xfrm>
            <a:off x="4784296" y="4317140"/>
            <a:ext cx="646331" cy="307777"/>
          </a:xfrm>
          <a:prstGeom prst="rect">
            <a:avLst/>
          </a:prstGeom>
          <a:noFill/>
        </p:spPr>
        <p:txBody>
          <a:bodyPr wrap="none" rtlCol="0">
            <a:spAutoFit/>
          </a:bodyPr>
          <a:lstStyle/>
          <a:p>
            <a:pPr lvl="0">
              <a:defRPr/>
            </a:pPr>
            <a:r>
              <a:rPr lang="en-US" altLang="ko-KR" sz="1400" b="1">
                <a:solidFill>
                  <a:srgbClr val="000000"/>
                </a:solidFill>
                <a:latin typeface="+mj-ea"/>
                <a:ea typeface="+mj-ea"/>
              </a:rPr>
              <a:t>'</a:t>
            </a:r>
            <a:r>
              <a:rPr lang="ko-KR" altLang="en-US" sz="1400" b="1">
                <a:solidFill>
                  <a:srgbClr val="000000"/>
                </a:solidFill>
                <a:latin typeface="+mj-ea"/>
                <a:ea typeface="+mj-ea"/>
              </a:rPr>
              <a:t>셔츠</a:t>
            </a:r>
            <a:r>
              <a:rPr lang="en-US" altLang="ko-KR" sz="1400" b="1">
                <a:solidFill>
                  <a:srgbClr val="000000"/>
                </a:solidFill>
                <a:latin typeface="+mj-ea"/>
                <a:ea typeface="+mj-ea"/>
              </a:rPr>
              <a:t>'</a:t>
            </a:r>
            <a:endParaRPr lang="ko-KR" altLang="en-US" sz="1400" b="1">
              <a:solidFill>
                <a:srgbClr val="000000"/>
              </a:solidFill>
              <a:latin typeface="+mj-ea"/>
              <a:ea typeface="+mj-ea"/>
            </a:endParaRPr>
          </a:p>
        </p:txBody>
      </p:sp>
      <p:sp>
        <p:nvSpPr>
          <p:cNvPr id="169" name="TextBox 168">
            <a:extLst>
              <a:ext uri="{FF2B5EF4-FFF2-40B4-BE49-F238E27FC236}">
                <a16:creationId xmlns:a16="http://schemas.microsoft.com/office/drawing/2014/main" id="{3471531F-92A2-47E9-99A5-2073C1CFAC4C}"/>
              </a:ext>
            </a:extLst>
          </p:cNvPr>
          <p:cNvSpPr txBox="1"/>
          <p:nvPr/>
        </p:nvSpPr>
        <p:spPr>
          <a:xfrm>
            <a:off x="4951612" y="2110171"/>
            <a:ext cx="1819729" cy="523220"/>
          </a:xfrm>
          <a:prstGeom prst="rect">
            <a:avLst/>
          </a:prstGeom>
          <a:noFill/>
        </p:spPr>
        <p:txBody>
          <a:bodyPr wrap="none" rtlCol="0">
            <a:spAutoFit/>
          </a:bodyPr>
          <a:lstStyle/>
          <a:p>
            <a:pPr lvl="0">
              <a:defRPr/>
            </a:pPr>
            <a:r>
              <a:rPr lang="ko-KR" altLang="en-US" sz="1400" b="1">
                <a:solidFill>
                  <a:srgbClr val="000000"/>
                </a:solidFill>
                <a:latin typeface="+mj-ea"/>
                <a:ea typeface="+mj-ea"/>
              </a:rPr>
              <a:t>레이블 </a:t>
            </a:r>
            <a:r>
              <a:rPr lang="en-US" altLang="ko-KR" sz="1400" b="1">
                <a:solidFill>
                  <a:srgbClr val="000000"/>
                </a:solidFill>
                <a:latin typeface="+mj-ea"/>
                <a:ea typeface="+mj-ea"/>
              </a:rPr>
              <a:t>b</a:t>
            </a:r>
            <a:r>
              <a:rPr lang="ko-KR" altLang="en-US" sz="1400" b="1">
                <a:solidFill>
                  <a:srgbClr val="000000"/>
                </a:solidFill>
                <a:latin typeface="+mj-ea"/>
                <a:ea typeface="+mj-ea"/>
              </a:rPr>
              <a:t>를</a:t>
            </a:r>
            <a:endParaRPr lang="en-US" altLang="ko-KR" sz="1400" b="1">
              <a:solidFill>
                <a:srgbClr val="000000"/>
              </a:solidFill>
              <a:latin typeface="+mj-ea"/>
              <a:ea typeface="+mj-ea"/>
            </a:endParaRPr>
          </a:p>
          <a:p>
            <a:pPr lvl="0">
              <a:defRPr/>
            </a:pPr>
            <a:r>
              <a:rPr lang="ko-KR" altLang="en-US" sz="1400" b="1">
                <a:solidFill>
                  <a:srgbClr val="000000"/>
                </a:solidFill>
                <a:latin typeface="+mj-ea"/>
                <a:ea typeface="+mj-ea"/>
              </a:rPr>
              <a:t>원</a:t>
            </a:r>
            <a:r>
              <a:rPr lang="en-US" altLang="ko-KR" sz="1400" b="1">
                <a:solidFill>
                  <a:srgbClr val="000000"/>
                </a:solidFill>
                <a:latin typeface="+mj-ea"/>
                <a:ea typeface="+mj-ea"/>
              </a:rPr>
              <a:t>-</a:t>
            </a:r>
            <a:r>
              <a:rPr lang="ko-KR" altLang="en-US" sz="1400" b="1">
                <a:solidFill>
                  <a:srgbClr val="000000"/>
                </a:solidFill>
                <a:latin typeface="+mj-ea"/>
                <a:ea typeface="+mj-ea"/>
              </a:rPr>
              <a:t>핫 인코딩한 배열</a:t>
            </a:r>
          </a:p>
        </p:txBody>
      </p:sp>
      <p:cxnSp>
        <p:nvCxnSpPr>
          <p:cNvPr id="7182" name="연결선: 구부러짐 7181">
            <a:extLst>
              <a:ext uri="{FF2B5EF4-FFF2-40B4-BE49-F238E27FC236}">
                <a16:creationId xmlns:a16="http://schemas.microsoft.com/office/drawing/2014/main" id="{75379CB2-7957-4DF7-B971-0A78EBD0672F}"/>
              </a:ext>
            </a:extLst>
          </p:cNvPr>
          <p:cNvCxnSpPr>
            <a:stCxn id="169" idx="1"/>
            <a:endCxn id="158" idx="0"/>
          </p:cNvCxnSpPr>
          <p:nvPr/>
        </p:nvCxnSpPr>
        <p:spPr>
          <a:xfrm rot="10800000" flipV="1">
            <a:off x="4611930" y="2371780"/>
            <a:ext cx="339682" cy="205905"/>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 name="텍스트 개체 틀 3">
            <a:extLst>
              <a:ext uri="{FF2B5EF4-FFF2-40B4-BE49-F238E27FC236}">
                <a16:creationId xmlns:a16="http://schemas.microsoft.com/office/drawing/2014/main" id="{4B4D2B1B-8E9A-4DBB-B81A-85746DFB281B}"/>
              </a:ext>
            </a:extLst>
          </p:cNvPr>
          <p:cNvSpPr>
            <a:spLocks noGrp="1"/>
          </p:cNvSpPr>
          <p:nvPr>
            <p:ph type="body" sz="quarter" idx="19"/>
          </p:nvPr>
        </p:nvSpPr>
        <p:spPr/>
        <p:txBody>
          <a:bodyPr/>
          <a:lstStyle/>
          <a:p>
            <a:r>
              <a:rPr lang="ko-KR" altLang="en-US"/>
              <a:t>의류 이미지 분류</a:t>
            </a:r>
          </a:p>
        </p:txBody>
      </p:sp>
      <p:sp>
        <p:nvSpPr>
          <p:cNvPr id="6" name="텍스트 개체 틀 6">
            <a:extLst>
              <a:ext uri="{FF2B5EF4-FFF2-40B4-BE49-F238E27FC236}">
                <a16:creationId xmlns:a16="http://schemas.microsoft.com/office/drawing/2014/main" id="{B9AD826A-616E-453C-AE63-795F00549B15}"/>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7" name="TextBox 6">
            <a:extLst>
              <a:ext uri="{FF2B5EF4-FFF2-40B4-BE49-F238E27FC236}">
                <a16:creationId xmlns:a16="http://schemas.microsoft.com/office/drawing/2014/main" id="{83DA1FE3-04BB-4886-BBE1-0AC058CAEF08}"/>
              </a:ext>
            </a:extLst>
          </p:cNvPr>
          <p:cNvSpPr txBox="1"/>
          <p:nvPr/>
        </p:nvSpPr>
        <p:spPr>
          <a:xfrm>
            <a:off x="686801" y="1770795"/>
            <a:ext cx="2948243" cy="338554"/>
          </a:xfrm>
          <a:prstGeom prst="rect">
            <a:avLst/>
          </a:prstGeom>
          <a:noFill/>
        </p:spPr>
        <p:txBody>
          <a:bodyPr wrap="none" rtlCol="0">
            <a:spAutoFit/>
          </a:bodyPr>
          <a:lstStyle/>
          <a:p>
            <a:pPr lvl="0">
              <a:defRPr/>
            </a:pPr>
            <a:r>
              <a:rPr lang="ko-KR" altLang="en-US" sz="1600" b="1">
                <a:solidFill>
                  <a:srgbClr val="000000"/>
                </a:solidFill>
                <a:latin typeface="+mj-ea"/>
                <a:ea typeface="+mj-ea"/>
              </a:rPr>
              <a:t>타깃을 원</a:t>
            </a:r>
            <a:r>
              <a:rPr lang="en-US" altLang="ko-KR" sz="1600" b="1">
                <a:solidFill>
                  <a:srgbClr val="000000"/>
                </a:solidFill>
                <a:latin typeface="+mj-ea"/>
                <a:ea typeface="+mj-ea"/>
              </a:rPr>
              <a:t>-</a:t>
            </a:r>
            <a:r>
              <a:rPr lang="ko-KR" altLang="en-US" sz="1600" b="1">
                <a:solidFill>
                  <a:srgbClr val="000000"/>
                </a:solidFill>
                <a:latin typeface="+mj-ea"/>
                <a:ea typeface="+mj-ea"/>
              </a:rPr>
              <a:t>핫 인코딩으로 변환</a:t>
            </a:r>
          </a:p>
        </p:txBody>
      </p:sp>
      <p:sp>
        <p:nvSpPr>
          <p:cNvPr id="8" name="TextBox 7">
            <a:extLst>
              <a:ext uri="{FF2B5EF4-FFF2-40B4-BE49-F238E27FC236}">
                <a16:creationId xmlns:a16="http://schemas.microsoft.com/office/drawing/2014/main" id="{89A4D3DA-1D81-4185-8D34-737A5A18AE3A}"/>
              </a:ext>
            </a:extLst>
          </p:cNvPr>
          <p:cNvSpPr txBox="1"/>
          <p:nvPr/>
        </p:nvSpPr>
        <p:spPr>
          <a:xfrm>
            <a:off x="356638" y="945388"/>
            <a:ext cx="6433171" cy="400110"/>
          </a:xfrm>
          <a:prstGeom prst="rect">
            <a:avLst/>
          </a:prstGeom>
          <a:noFill/>
        </p:spPr>
        <p:txBody>
          <a:bodyPr wrap="none" rtlCol="0">
            <a:spAutoFit/>
          </a:bodyPr>
          <a:lstStyle/>
          <a:p>
            <a:pPr lvl="0">
              <a:defRPr/>
            </a:pPr>
            <a:r>
              <a:rPr lang="ko-KR" altLang="en-US" sz="2000" b="1">
                <a:solidFill>
                  <a:srgbClr val="000000"/>
                </a:solidFill>
                <a:latin typeface="+mj-ea"/>
                <a:ea typeface="+mj-ea"/>
              </a:rPr>
              <a:t>타깃 데이터를 준비하고 다중 분류 신경망을 훈련한다</a:t>
            </a:r>
            <a:r>
              <a:rPr lang="en-US" altLang="ko-KR" sz="2000" b="1">
                <a:solidFill>
                  <a:srgbClr val="000000"/>
                </a:solidFill>
                <a:latin typeface="+mj-ea"/>
                <a:ea typeface="+mj-ea"/>
              </a:rPr>
              <a:t>.</a:t>
            </a:r>
            <a:endParaRPr lang="ko-KR" altLang="en-US" sz="2000" b="1">
              <a:solidFill>
                <a:srgbClr val="000000"/>
              </a:solidFill>
              <a:latin typeface="+mj-ea"/>
              <a:ea typeface="+mj-ea"/>
            </a:endParaRPr>
          </a:p>
        </p:txBody>
      </p:sp>
    </p:spTree>
    <p:extLst>
      <p:ext uri="{BB962C8B-B14F-4D97-AF65-F5344CB8AC3E}">
        <p14:creationId xmlns:p14="http://schemas.microsoft.com/office/powerpoint/2010/main" val="2235603931"/>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E46B6816-FEBC-4C0D-832E-8CB6BBCA79A8}"/>
              </a:ext>
            </a:extLst>
          </p:cNvPr>
          <p:cNvSpPr txBox="1"/>
          <p:nvPr/>
        </p:nvSpPr>
        <p:spPr>
          <a:xfrm>
            <a:off x="638173" y="1099246"/>
            <a:ext cx="5692777" cy="400110"/>
          </a:xfrm>
          <a:prstGeom prst="rect">
            <a:avLst/>
          </a:prstGeom>
          <a:noFill/>
        </p:spPr>
        <p:txBody>
          <a:bodyPr wrap="none" rtlCol="0">
            <a:spAutoFit/>
          </a:bodyPr>
          <a:lstStyle/>
          <a:p>
            <a:pPr lvl="0">
              <a:defRPr/>
            </a:pPr>
            <a:r>
              <a:rPr lang="en-US" altLang="ko-KR" sz="2000" b="1" err="1">
                <a:solidFill>
                  <a:srgbClr val="000000"/>
                </a:solidFill>
                <a:latin typeface="+mj-ea"/>
                <a:ea typeface="+mj-ea"/>
              </a:rPr>
              <a:t>to_categorical</a:t>
            </a:r>
            <a:r>
              <a:rPr lang="en-US" altLang="ko-KR" sz="2000" b="1">
                <a:solidFill>
                  <a:srgbClr val="000000"/>
                </a:solidFill>
                <a:latin typeface="+mj-ea"/>
                <a:ea typeface="+mj-ea"/>
              </a:rPr>
              <a:t>() </a:t>
            </a:r>
            <a:r>
              <a:rPr lang="ko-KR" altLang="en-US" sz="2000" b="1">
                <a:solidFill>
                  <a:srgbClr val="000000"/>
                </a:solidFill>
                <a:latin typeface="+mj-ea"/>
                <a:ea typeface="+mj-ea"/>
              </a:rPr>
              <a:t>함수 사용해 원</a:t>
            </a:r>
            <a:r>
              <a:rPr lang="en-US" altLang="ko-KR" sz="2000" b="1">
                <a:solidFill>
                  <a:srgbClr val="000000"/>
                </a:solidFill>
                <a:latin typeface="+mj-ea"/>
                <a:ea typeface="+mj-ea"/>
              </a:rPr>
              <a:t>-</a:t>
            </a:r>
            <a:r>
              <a:rPr lang="ko-KR" altLang="en-US" sz="2000" b="1">
                <a:solidFill>
                  <a:srgbClr val="000000"/>
                </a:solidFill>
                <a:latin typeface="+mj-ea"/>
                <a:ea typeface="+mj-ea"/>
              </a:rPr>
              <a:t>핫 인코딩하기</a:t>
            </a:r>
            <a:r>
              <a:rPr lang="en-US" altLang="ko-KR" sz="2000" b="1">
                <a:solidFill>
                  <a:srgbClr val="000000"/>
                </a:solidFill>
                <a:latin typeface="+mj-ea"/>
                <a:ea typeface="+mj-ea"/>
              </a:rPr>
              <a:t> </a:t>
            </a:r>
            <a:endParaRPr lang="ko-KR" altLang="en-US" sz="2000" b="1">
              <a:solidFill>
                <a:srgbClr val="000000"/>
              </a:solidFill>
              <a:latin typeface="+mj-ea"/>
              <a:ea typeface="+mj-ea"/>
            </a:endParaRPr>
          </a:p>
        </p:txBody>
      </p:sp>
      <p:sp>
        <p:nvSpPr>
          <p:cNvPr id="13" name="직사각형 12">
            <a:extLst>
              <a:ext uri="{FF2B5EF4-FFF2-40B4-BE49-F238E27FC236}">
                <a16:creationId xmlns:a16="http://schemas.microsoft.com/office/drawing/2014/main" id="{DDCB77FA-C2F5-4FB8-ADBF-96CF07917473}"/>
              </a:ext>
            </a:extLst>
          </p:cNvPr>
          <p:cNvSpPr/>
          <p:nvPr/>
        </p:nvSpPr>
        <p:spPr>
          <a:xfrm>
            <a:off x="716716" y="1724987"/>
            <a:ext cx="8472569" cy="338554"/>
          </a:xfrm>
          <a:prstGeom prst="rect">
            <a:avLst/>
          </a:prstGeom>
          <a:solidFill>
            <a:srgbClr val="E2E2F6"/>
          </a:solidFill>
        </p:spPr>
        <p:txBody>
          <a:bodyPr wrap="square">
            <a:spAutoFit/>
          </a:bodyPr>
          <a:lstStyle/>
          <a:p>
            <a:r>
              <a:rPr lang="en-US" altLang="ko-KR" sz="1600">
                <a:latin typeface="Consolas" panose="020B0609020204030204" pitchFamily="49" charset="0"/>
              </a:rPr>
              <a:t>tf.keras.utils.to_categorical([0, 1, 3])</a:t>
            </a:r>
          </a:p>
        </p:txBody>
      </p:sp>
      <p:sp>
        <p:nvSpPr>
          <p:cNvPr id="20" name="TextBox 19">
            <a:extLst>
              <a:ext uri="{FF2B5EF4-FFF2-40B4-BE49-F238E27FC236}">
                <a16:creationId xmlns:a16="http://schemas.microsoft.com/office/drawing/2014/main" id="{68734573-A96D-46A0-8049-D1898F2C2556}"/>
              </a:ext>
            </a:extLst>
          </p:cNvPr>
          <p:cNvSpPr txBox="1"/>
          <p:nvPr/>
        </p:nvSpPr>
        <p:spPr>
          <a:xfrm>
            <a:off x="776546" y="2004167"/>
            <a:ext cx="7642804" cy="830997"/>
          </a:xfrm>
          <a:prstGeom prst="rect">
            <a:avLst/>
          </a:prstGeom>
          <a:noFill/>
        </p:spPr>
        <p:txBody>
          <a:bodyPr wrap="square" rtlCol="0">
            <a:spAutoFit/>
          </a:bodyPr>
          <a:lstStyle/>
          <a:p>
            <a:pPr lvl="0">
              <a:defRPr/>
            </a:pPr>
            <a:r>
              <a:rPr lang="en-US" altLang="ko-KR" sz="1600">
                <a:solidFill>
                  <a:srgbClr val="000000"/>
                </a:solidFill>
                <a:latin typeface="Consolas" panose="020B0609020204030204" pitchFamily="49" charset="0"/>
                <a:ea typeface="고도 M" panose="02000503000000020004" pitchFamily="2" charset="-127"/>
              </a:rPr>
              <a:t>array([[1., 0., 0., 0.],</a:t>
            </a:r>
          </a:p>
          <a:p>
            <a:pPr lvl="0">
              <a:defRPr/>
            </a:pPr>
            <a:r>
              <a:rPr lang="en-US" altLang="ko-KR" sz="1600">
                <a:solidFill>
                  <a:srgbClr val="000000"/>
                </a:solidFill>
                <a:latin typeface="Consolas" panose="020B0609020204030204" pitchFamily="49" charset="0"/>
                <a:ea typeface="고도 M" panose="02000503000000020004" pitchFamily="2" charset="-127"/>
              </a:rPr>
              <a:t>       [0., 1., 0., 0.],</a:t>
            </a:r>
          </a:p>
          <a:p>
            <a:pPr lvl="0">
              <a:defRPr/>
            </a:pPr>
            <a:r>
              <a:rPr lang="en-US" altLang="ko-KR" sz="1600">
                <a:solidFill>
                  <a:srgbClr val="000000"/>
                </a:solidFill>
                <a:latin typeface="Consolas" panose="020B0609020204030204" pitchFamily="49" charset="0"/>
                <a:ea typeface="고도 M" panose="02000503000000020004" pitchFamily="2" charset="-127"/>
              </a:rPr>
              <a:t>       [0., 0., 0., 1.]], </a:t>
            </a:r>
            <a:r>
              <a:rPr lang="en-US" altLang="ko-KR" sz="1600" err="1">
                <a:solidFill>
                  <a:srgbClr val="000000"/>
                </a:solidFill>
                <a:latin typeface="Consolas" panose="020B0609020204030204" pitchFamily="49" charset="0"/>
                <a:ea typeface="고도 M" panose="02000503000000020004" pitchFamily="2" charset="-127"/>
              </a:rPr>
              <a:t>dtype</a:t>
            </a:r>
            <a:r>
              <a:rPr lang="en-US" altLang="ko-KR" sz="1600">
                <a:solidFill>
                  <a:srgbClr val="000000"/>
                </a:solidFill>
                <a:latin typeface="Consolas" panose="020B0609020204030204" pitchFamily="49" charset="0"/>
                <a:ea typeface="고도 M" panose="02000503000000020004" pitchFamily="2" charset="-127"/>
              </a:rPr>
              <a:t>=float32)</a:t>
            </a:r>
            <a:endParaRPr lang="ko-KR" altLang="en-US" sz="1600">
              <a:solidFill>
                <a:srgbClr val="000000"/>
              </a:solidFill>
              <a:latin typeface="Consolas" panose="020B0609020204030204" pitchFamily="49" charset="0"/>
              <a:ea typeface="고도 M" panose="02000503000000020004" pitchFamily="2" charset="-127"/>
            </a:endParaRPr>
          </a:p>
        </p:txBody>
      </p:sp>
      <p:sp>
        <p:nvSpPr>
          <p:cNvPr id="22" name="직사각형 21">
            <a:extLst>
              <a:ext uri="{FF2B5EF4-FFF2-40B4-BE49-F238E27FC236}">
                <a16:creationId xmlns:a16="http://schemas.microsoft.com/office/drawing/2014/main" id="{489CE891-490A-405C-BF6C-E3A39F0DE4BE}"/>
              </a:ext>
            </a:extLst>
          </p:cNvPr>
          <p:cNvSpPr/>
          <p:nvPr/>
        </p:nvSpPr>
        <p:spPr>
          <a:xfrm>
            <a:off x="686800" y="4751930"/>
            <a:ext cx="8472569" cy="338554"/>
          </a:xfrm>
          <a:prstGeom prst="rect">
            <a:avLst/>
          </a:prstGeom>
          <a:solidFill>
            <a:srgbClr val="E2E2F6"/>
          </a:solidFill>
        </p:spPr>
        <p:txBody>
          <a:bodyPr wrap="square">
            <a:spAutoFit/>
          </a:bodyPr>
          <a:lstStyle/>
          <a:p>
            <a:r>
              <a:rPr lang="fr-FR" altLang="ko-KR" sz="1600">
                <a:latin typeface="Consolas" panose="020B0609020204030204" pitchFamily="49" charset="0"/>
              </a:rPr>
              <a:t>print(y_train[0], y_train_encoded[0])</a:t>
            </a:r>
            <a:endParaRPr lang="en-US" altLang="ko-KR" sz="1600">
              <a:latin typeface="Consolas" panose="020B0609020204030204" pitchFamily="49" charset="0"/>
            </a:endParaRPr>
          </a:p>
        </p:txBody>
      </p:sp>
      <p:sp>
        <p:nvSpPr>
          <p:cNvPr id="17" name="직사각형 16">
            <a:extLst>
              <a:ext uri="{FF2B5EF4-FFF2-40B4-BE49-F238E27FC236}">
                <a16:creationId xmlns:a16="http://schemas.microsoft.com/office/drawing/2014/main" id="{1A8B3769-B7B5-487F-8282-6ABC1EC7F0F4}"/>
              </a:ext>
            </a:extLst>
          </p:cNvPr>
          <p:cNvSpPr/>
          <p:nvPr/>
        </p:nvSpPr>
        <p:spPr>
          <a:xfrm>
            <a:off x="686800" y="3069560"/>
            <a:ext cx="8472569" cy="830997"/>
          </a:xfrm>
          <a:prstGeom prst="rect">
            <a:avLst/>
          </a:prstGeom>
          <a:solidFill>
            <a:srgbClr val="E2E2F6"/>
          </a:solidFill>
        </p:spPr>
        <p:txBody>
          <a:bodyPr wrap="square">
            <a:spAutoFit/>
          </a:bodyPr>
          <a:lstStyle/>
          <a:p>
            <a:r>
              <a:rPr lang="nn-NO" altLang="ko-KR" sz="1600">
                <a:latin typeface="Consolas" panose="020B0609020204030204" pitchFamily="49" charset="0"/>
              </a:rPr>
              <a:t>y_train_encoded = tf.keras.utils.to_categorical(y_train)</a:t>
            </a:r>
          </a:p>
          <a:p>
            <a:r>
              <a:rPr lang="nn-NO" altLang="ko-KR" sz="1600">
                <a:latin typeface="Consolas" panose="020B0609020204030204" pitchFamily="49" charset="0"/>
              </a:rPr>
              <a:t>y_val_encoded = tf.keras.utils.to_categorical(y_val)</a:t>
            </a:r>
          </a:p>
          <a:p>
            <a:r>
              <a:rPr lang="en-US" altLang="ko-KR" sz="1600">
                <a:latin typeface="Consolas" panose="020B0609020204030204" pitchFamily="49" charset="0"/>
              </a:rPr>
              <a:t>print(</a:t>
            </a:r>
            <a:r>
              <a:rPr lang="en-US" altLang="ko-KR" sz="1600" err="1">
                <a:latin typeface="Consolas" panose="020B0609020204030204" pitchFamily="49" charset="0"/>
              </a:rPr>
              <a:t>y_train_encoded.shape</a:t>
            </a:r>
            <a:r>
              <a:rPr lang="en-US" altLang="ko-KR" sz="1600">
                <a:latin typeface="Consolas" panose="020B0609020204030204" pitchFamily="49" charset="0"/>
              </a:rPr>
              <a:t>, </a:t>
            </a:r>
            <a:r>
              <a:rPr lang="en-US" altLang="ko-KR" sz="1600" err="1">
                <a:latin typeface="Consolas" panose="020B0609020204030204" pitchFamily="49" charset="0"/>
              </a:rPr>
              <a:t>y_val_encoded.shape</a:t>
            </a:r>
            <a:r>
              <a:rPr lang="en-US" altLang="ko-KR" sz="1600">
                <a:latin typeface="Consolas" panose="020B0609020204030204" pitchFamily="49" charset="0"/>
              </a:rPr>
              <a:t>)</a:t>
            </a:r>
          </a:p>
        </p:txBody>
      </p:sp>
      <p:sp>
        <p:nvSpPr>
          <p:cNvPr id="26" name="TextBox 25">
            <a:extLst>
              <a:ext uri="{FF2B5EF4-FFF2-40B4-BE49-F238E27FC236}">
                <a16:creationId xmlns:a16="http://schemas.microsoft.com/office/drawing/2014/main" id="{002201BB-7454-4491-BABB-F0CE61878728}"/>
              </a:ext>
            </a:extLst>
          </p:cNvPr>
          <p:cNvSpPr txBox="1"/>
          <p:nvPr/>
        </p:nvSpPr>
        <p:spPr>
          <a:xfrm>
            <a:off x="826405" y="4005064"/>
            <a:ext cx="7642804" cy="338554"/>
          </a:xfrm>
          <a:prstGeom prst="rect">
            <a:avLst/>
          </a:prstGeom>
          <a:noFill/>
        </p:spPr>
        <p:txBody>
          <a:bodyPr wrap="square" rtlCol="0">
            <a:spAutoFit/>
          </a:bodyPr>
          <a:lstStyle/>
          <a:p>
            <a:pPr lvl="0">
              <a:defRPr/>
            </a:pPr>
            <a:r>
              <a:rPr lang="en-US" altLang="ko-KR" sz="1600">
                <a:solidFill>
                  <a:srgbClr val="000000"/>
                </a:solidFill>
                <a:latin typeface="Consolas" panose="020B0609020204030204" pitchFamily="49" charset="0"/>
                <a:ea typeface="고도 M" panose="02000503000000020004" pitchFamily="2" charset="-127"/>
              </a:rPr>
              <a:t>(48000, 10) (12000, 10)</a:t>
            </a:r>
            <a:endParaRPr lang="ko-KR" altLang="en-US" sz="1600">
              <a:solidFill>
                <a:srgbClr val="000000"/>
              </a:solidFill>
              <a:latin typeface="Consolas" panose="020B0609020204030204" pitchFamily="49" charset="0"/>
              <a:ea typeface="고도 M" panose="02000503000000020004" pitchFamily="2" charset="-127"/>
            </a:endParaRPr>
          </a:p>
        </p:txBody>
      </p:sp>
      <p:sp>
        <p:nvSpPr>
          <p:cNvPr id="27" name="TextBox 26">
            <a:extLst>
              <a:ext uri="{FF2B5EF4-FFF2-40B4-BE49-F238E27FC236}">
                <a16:creationId xmlns:a16="http://schemas.microsoft.com/office/drawing/2014/main" id="{B148886F-74A2-4134-AD85-6379B20E990E}"/>
              </a:ext>
            </a:extLst>
          </p:cNvPr>
          <p:cNvSpPr txBox="1"/>
          <p:nvPr/>
        </p:nvSpPr>
        <p:spPr>
          <a:xfrm>
            <a:off x="826405" y="5034662"/>
            <a:ext cx="7642804" cy="338554"/>
          </a:xfrm>
          <a:prstGeom prst="rect">
            <a:avLst/>
          </a:prstGeom>
          <a:noFill/>
        </p:spPr>
        <p:txBody>
          <a:bodyPr wrap="square" rtlCol="0">
            <a:spAutoFit/>
          </a:bodyPr>
          <a:lstStyle/>
          <a:p>
            <a:pPr lvl="0">
              <a:defRPr/>
            </a:pPr>
            <a:r>
              <a:rPr lang="en-US" altLang="ko-KR" sz="1600">
                <a:solidFill>
                  <a:srgbClr val="000000"/>
                </a:solidFill>
                <a:latin typeface="Consolas" panose="020B0609020204030204" pitchFamily="49" charset="0"/>
                <a:ea typeface="고도 M" panose="02000503000000020004" pitchFamily="2" charset="-127"/>
              </a:rPr>
              <a:t>6 [0. 0. 0. 0. 0. 0. 1. 0. 0. 0.]</a:t>
            </a:r>
            <a:endParaRPr lang="ko-KR" altLang="en-US" sz="1600">
              <a:solidFill>
                <a:srgbClr val="000000"/>
              </a:solidFill>
              <a:latin typeface="Consolas" panose="020B0609020204030204" pitchFamily="49" charset="0"/>
              <a:ea typeface="고도 M" panose="02000503000000020004" pitchFamily="2" charset="-127"/>
            </a:endParaRPr>
          </a:p>
        </p:txBody>
      </p:sp>
      <p:sp>
        <p:nvSpPr>
          <p:cNvPr id="2" name="텍스트 개체 틀 1">
            <a:extLst>
              <a:ext uri="{FF2B5EF4-FFF2-40B4-BE49-F238E27FC236}">
                <a16:creationId xmlns:a16="http://schemas.microsoft.com/office/drawing/2014/main" id="{7C868730-333E-42CB-98B9-66432F4C8CAE}"/>
              </a:ext>
            </a:extLst>
          </p:cNvPr>
          <p:cNvSpPr>
            <a:spLocks noGrp="1"/>
          </p:cNvSpPr>
          <p:nvPr>
            <p:ph type="body" sz="quarter" idx="19"/>
          </p:nvPr>
        </p:nvSpPr>
        <p:spPr/>
        <p:txBody>
          <a:bodyPr/>
          <a:lstStyle/>
          <a:p>
            <a:r>
              <a:rPr lang="ko-KR" altLang="en-US"/>
              <a:t>의류 이미지 분류</a:t>
            </a:r>
          </a:p>
        </p:txBody>
      </p:sp>
      <p:sp>
        <p:nvSpPr>
          <p:cNvPr id="4" name="텍스트 개체 틀 6">
            <a:extLst>
              <a:ext uri="{FF2B5EF4-FFF2-40B4-BE49-F238E27FC236}">
                <a16:creationId xmlns:a16="http://schemas.microsoft.com/office/drawing/2014/main" id="{C83CE09A-EE69-416D-9F32-EB490A9F13B3}"/>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3562920850"/>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E46B6816-FEBC-4C0D-832E-8CB6BBCA79A8}"/>
              </a:ext>
            </a:extLst>
          </p:cNvPr>
          <p:cNvSpPr txBox="1"/>
          <p:nvPr/>
        </p:nvSpPr>
        <p:spPr>
          <a:xfrm>
            <a:off x="524508" y="836712"/>
            <a:ext cx="6132256" cy="369332"/>
          </a:xfrm>
          <a:prstGeom prst="rect">
            <a:avLst/>
          </a:prstGeom>
          <a:noFill/>
        </p:spPr>
        <p:txBody>
          <a:bodyPr wrap="none" rtlCol="0">
            <a:spAutoFit/>
          </a:bodyPr>
          <a:lstStyle/>
          <a:p>
            <a:pPr lvl="0">
              <a:defRPr/>
            </a:pPr>
            <a:r>
              <a:rPr lang="en-US" altLang="ko-KR" b="1" err="1">
                <a:solidFill>
                  <a:srgbClr val="000000"/>
                </a:solidFill>
                <a:latin typeface="+mj-ea"/>
                <a:ea typeface="+mj-ea"/>
              </a:rPr>
              <a:t>MultiClassNetwork</a:t>
            </a:r>
            <a:r>
              <a:rPr lang="en-US" altLang="ko-KR" b="1">
                <a:solidFill>
                  <a:srgbClr val="000000"/>
                </a:solidFill>
                <a:latin typeface="+mj-ea"/>
                <a:ea typeface="+mj-ea"/>
              </a:rPr>
              <a:t> </a:t>
            </a:r>
            <a:r>
              <a:rPr lang="ko-KR" altLang="en-US" b="1">
                <a:solidFill>
                  <a:srgbClr val="000000"/>
                </a:solidFill>
                <a:latin typeface="+mj-ea"/>
                <a:ea typeface="+mj-ea"/>
              </a:rPr>
              <a:t>클래스로 다중 분류 신경망 훈련하기</a:t>
            </a:r>
          </a:p>
        </p:txBody>
      </p:sp>
      <p:sp>
        <p:nvSpPr>
          <p:cNvPr id="13" name="직사각형 12">
            <a:extLst>
              <a:ext uri="{FF2B5EF4-FFF2-40B4-BE49-F238E27FC236}">
                <a16:creationId xmlns:a16="http://schemas.microsoft.com/office/drawing/2014/main" id="{DDCB77FA-C2F5-4FB8-ADBF-96CF07917473}"/>
              </a:ext>
            </a:extLst>
          </p:cNvPr>
          <p:cNvSpPr/>
          <p:nvPr/>
        </p:nvSpPr>
        <p:spPr>
          <a:xfrm>
            <a:off x="704202" y="1334905"/>
            <a:ext cx="8472569" cy="2308324"/>
          </a:xfrm>
          <a:prstGeom prst="rect">
            <a:avLst/>
          </a:prstGeom>
          <a:solidFill>
            <a:srgbClr val="E2E2F6"/>
          </a:solidFill>
        </p:spPr>
        <p:txBody>
          <a:bodyPr wrap="square">
            <a:spAutoFit/>
          </a:bodyPr>
          <a:lstStyle/>
          <a:p>
            <a:r>
              <a:rPr lang="en-US" altLang="ko-KR" sz="1600">
                <a:latin typeface="Consolas" panose="020B0609020204030204" pitchFamily="49" charset="0"/>
              </a:rPr>
              <a:t>fc = </a:t>
            </a:r>
            <a:r>
              <a:rPr lang="en-US" altLang="ko-KR" sz="1600" err="1">
                <a:latin typeface="Consolas" panose="020B0609020204030204" pitchFamily="49" charset="0"/>
              </a:rPr>
              <a:t>MultiClassNetwork</a:t>
            </a:r>
            <a:r>
              <a:rPr lang="en-US" altLang="ko-KR" sz="1600">
                <a:latin typeface="Consolas" panose="020B0609020204030204" pitchFamily="49" charset="0"/>
              </a:rPr>
              <a:t>(units=100, </a:t>
            </a:r>
            <a:r>
              <a:rPr lang="en-US" altLang="ko-KR" sz="1600" err="1">
                <a:latin typeface="Consolas" panose="020B0609020204030204" pitchFamily="49" charset="0"/>
              </a:rPr>
              <a:t>batch_size</a:t>
            </a:r>
            <a:r>
              <a:rPr lang="en-US" altLang="ko-KR" sz="1600">
                <a:latin typeface="Consolas" panose="020B0609020204030204" pitchFamily="49" charset="0"/>
              </a:rPr>
              <a:t>=256)</a:t>
            </a:r>
          </a:p>
          <a:p>
            <a:r>
              <a:rPr lang="en-US" altLang="ko-KR" sz="1600" err="1">
                <a:latin typeface="Consolas" panose="020B0609020204030204" pitchFamily="49" charset="0"/>
              </a:rPr>
              <a:t>fc.fit</a:t>
            </a:r>
            <a:r>
              <a:rPr lang="en-US" altLang="ko-KR" sz="1600">
                <a:latin typeface="Consolas" panose="020B0609020204030204" pitchFamily="49" charset="0"/>
              </a:rPr>
              <a:t>(</a:t>
            </a:r>
            <a:r>
              <a:rPr lang="en-US" altLang="ko-KR" sz="1600" err="1">
                <a:latin typeface="Consolas" panose="020B0609020204030204" pitchFamily="49" charset="0"/>
              </a:rPr>
              <a:t>x_train</a:t>
            </a:r>
            <a:r>
              <a:rPr lang="en-US" altLang="ko-KR" sz="1600">
                <a:latin typeface="Consolas" panose="020B0609020204030204" pitchFamily="49" charset="0"/>
              </a:rPr>
              <a:t>, </a:t>
            </a:r>
            <a:r>
              <a:rPr lang="en-US" altLang="ko-KR" sz="1600" err="1">
                <a:latin typeface="Consolas" panose="020B0609020204030204" pitchFamily="49" charset="0"/>
              </a:rPr>
              <a:t>y_train_encoded</a:t>
            </a:r>
            <a:r>
              <a:rPr lang="en-US" altLang="ko-KR" sz="1600">
                <a:latin typeface="Consolas" panose="020B0609020204030204" pitchFamily="49" charset="0"/>
              </a:rPr>
              <a:t>, </a:t>
            </a:r>
          </a:p>
          <a:p>
            <a:r>
              <a:rPr lang="en-US" altLang="ko-KR" sz="1600">
                <a:latin typeface="Consolas" panose="020B0609020204030204" pitchFamily="49" charset="0"/>
              </a:rPr>
              <a:t>       </a:t>
            </a:r>
            <a:r>
              <a:rPr lang="en-US" altLang="ko-KR" sz="1600" err="1">
                <a:latin typeface="Consolas" panose="020B0609020204030204" pitchFamily="49" charset="0"/>
              </a:rPr>
              <a:t>x_val</a:t>
            </a:r>
            <a:r>
              <a:rPr lang="en-US" altLang="ko-KR" sz="1600">
                <a:latin typeface="Consolas" panose="020B0609020204030204" pitchFamily="49" charset="0"/>
              </a:rPr>
              <a:t>=</a:t>
            </a:r>
            <a:r>
              <a:rPr lang="en-US" altLang="ko-KR" sz="1600" err="1">
                <a:latin typeface="Consolas" panose="020B0609020204030204" pitchFamily="49" charset="0"/>
              </a:rPr>
              <a:t>x_val</a:t>
            </a:r>
            <a:r>
              <a:rPr lang="en-US" altLang="ko-KR" sz="1600">
                <a:latin typeface="Consolas" panose="020B0609020204030204" pitchFamily="49" charset="0"/>
              </a:rPr>
              <a:t>, </a:t>
            </a:r>
            <a:r>
              <a:rPr lang="en-US" altLang="ko-KR" sz="1600" err="1">
                <a:latin typeface="Consolas" panose="020B0609020204030204" pitchFamily="49" charset="0"/>
              </a:rPr>
              <a:t>y_val</a:t>
            </a:r>
            <a:r>
              <a:rPr lang="en-US" altLang="ko-KR" sz="1600">
                <a:latin typeface="Consolas" panose="020B0609020204030204" pitchFamily="49" charset="0"/>
              </a:rPr>
              <a:t>=</a:t>
            </a:r>
            <a:r>
              <a:rPr lang="en-US" altLang="ko-KR" sz="1600" err="1">
                <a:latin typeface="Consolas" panose="020B0609020204030204" pitchFamily="49" charset="0"/>
              </a:rPr>
              <a:t>y_val_encoded</a:t>
            </a:r>
            <a:r>
              <a:rPr lang="en-US" altLang="ko-KR" sz="1600">
                <a:latin typeface="Consolas" panose="020B0609020204030204" pitchFamily="49" charset="0"/>
              </a:rPr>
              <a:t>, epochs=40)</a:t>
            </a:r>
          </a:p>
          <a:p>
            <a:r>
              <a:rPr lang="en-US" altLang="ko-KR" sz="1600" err="1">
                <a:latin typeface="Consolas" panose="020B0609020204030204" pitchFamily="49" charset="0"/>
              </a:rPr>
              <a:t>plt.plot</a:t>
            </a:r>
            <a:r>
              <a:rPr lang="en-US" altLang="ko-KR" sz="1600">
                <a:latin typeface="Consolas" panose="020B0609020204030204" pitchFamily="49" charset="0"/>
              </a:rPr>
              <a:t>(</a:t>
            </a:r>
            <a:r>
              <a:rPr lang="en-US" altLang="ko-KR" sz="1600" err="1">
                <a:latin typeface="Consolas" panose="020B0609020204030204" pitchFamily="49" charset="0"/>
              </a:rPr>
              <a:t>fc.losses</a:t>
            </a:r>
            <a:r>
              <a:rPr lang="en-US" altLang="ko-KR" sz="1600">
                <a:latin typeface="Consolas" panose="020B0609020204030204" pitchFamily="49" charset="0"/>
              </a:rPr>
              <a:t>)</a:t>
            </a:r>
          </a:p>
          <a:p>
            <a:r>
              <a:rPr lang="en-US" altLang="ko-KR" sz="1600" err="1">
                <a:latin typeface="Consolas" panose="020B0609020204030204" pitchFamily="49" charset="0"/>
              </a:rPr>
              <a:t>plt.plot</a:t>
            </a:r>
            <a:r>
              <a:rPr lang="en-US" altLang="ko-KR" sz="1600">
                <a:latin typeface="Consolas" panose="020B0609020204030204" pitchFamily="49" charset="0"/>
              </a:rPr>
              <a:t>(</a:t>
            </a:r>
            <a:r>
              <a:rPr lang="en-US" altLang="ko-KR" sz="1600" err="1">
                <a:latin typeface="Consolas" panose="020B0609020204030204" pitchFamily="49" charset="0"/>
              </a:rPr>
              <a:t>fc.val_losses</a:t>
            </a:r>
            <a:r>
              <a:rPr lang="en-US" altLang="ko-KR" sz="1600">
                <a:latin typeface="Consolas" panose="020B0609020204030204" pitchFamily="49" charset="0"/>
              </a:rPr>
              <a:t>)</a:t>
            </a:r>
          </a:p>
          <a:p>
            <a:r>
              <a:rPr lang="en-US" altLang="ko-KR" sz="1600" err="1">
                <a:latin typeface="Consolas" panose="020B0609020204030204" pitchFamily="49" charset="0"/>
              </a:rPr>
              <a:t>plt.ylabel</a:t>
            </a:r>
            <a:r>
              <a:rPr lang="en-US" altLang="ko-KR" sz="1600">
                <a:latin typeface="Consolas" panose="020B0609020204030204" pitchFamily="49" charset="0"/>
              </a:rPr>
              <a:t>('loss')</a:t>
            </a:r>
          </a:p>
          <a:p>
            <a:r>
              <a:rPr lang="en-US" altLang="ko-KR" sz="1600" err="1">
                <a:latin typeface="Consolas" panose="020B0609020204030204" pitchFamily="49" charset="0"/>
              </a:rPr>
              <a:t>plt.xlabel</a:t>
            </a:r>
            <a:r>
              <a:rPr lang="en-US" altLang="ko-KR" sz="1600">
                <a:latin typeface="Consolas" panose="020B0609020204030204" pitchFamily="49" charset="0"/>
              </a:rPr>
              <a:t>('iteration')</a:t>
            </a:r>
          </a:p>
          <a:p>
            <a:r>
              <a:rPr lang="en-US" altLang="ko-KR" sz="1600" err="1">
                <a:latin typeface="Consolas" panose="020B0609020204030204" pitchFamily="49" charset="0"/>
              </a:rPr>
              <a:t>plt.legend</a:t>
            </a:r>
            <a:r>
              <a:rPr lang="en-US" altLang="ko-KR" sz="1600">
                <a:latin typeface="Consolas" panose="020B0609020204030204" pitchFamily="49" charset="0"/>
              </a:rPr>
              <a:t>(['</a:t>
            </a:r>
            <a:r>
              <a:rPr lang="en-US" altLang="ko-KR" sz="1600" err="1">
                <a:latin typeface="Consolas" panose="020B0609020204030204" pitchFamily="49" charset="0"/>
              </a:rPr>
              <a:t>train_loss</a:t>
            </a:r>
            <a:r>
              <a:rPr lang="en-US" altLang="ko-KR" sz="1600">
                <a:latin typeface="Consolas" panose="020B0609020204030204" pitchFamily="49" charset="0"/>
              </a:rPr>
              <a:t>', '</a:t>
            </a:r>
            <a:r>
              <a:rPr lang="en-US" altLang="ko-KR" sz="1600" err="1">
                <a:latin typeface="Consolas" panose="020B0609020204030204" pitchFamily="49" charset="0"/>
              </a:rPr>
              <a:t>val_loss</a:t>
            </a:r>
            <a:r>
              <a:rPr lang="en-US" altLang="ko-KR" sz="1600">
                <a:latin typeface="Consolas" panose="020B0609020204030204" pitchFamily="49" charset="0"/>
              </a:rPr>
              <a:t>'])</a:t>
            </a:r>
          </a:p>
          <a:p>
            <a:r>
              <a:rPr lang="en-US" altLang="ko-KR" sz="1600" err="1">
                <a:latin typeface="Consolas" panose="020B0609020204030204" pitchFamily="49" charset="0"/>
              </a:rPr>
              <a:t>plt.show</a:t>
            </a:r>
            <a:r>
              <a:rPr lang="en-US" altLang="ko-KR" sz="1600">
                <a:latin typeface="Consolas" panose="020B0609020204030204" pitchFamily="49" charset="0"/>
              </a:rPr>
              <a:t>()</a:t>
            </a:r>
          </a:p>
        </p:txBody>
      </p:sp>
      <p:pic>
        <p:nvPicPr>
          <p:cNvPr id="87042" name="Picture 2">
            <a:extLst>
              <a:ext uri="{FF2B5EF4-FFF2-40B4-BE49-F238E27FC236}">
                <a16:creationId xmlns:a16="http://schemas.microsoft.com/office/drawing/2014/main" id="{DFC7C486-6F87-4ED3-B92C-C5230CF0C6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7686" y="3755888"/>
            <a:ext cx="4145621" cy="2770797"/>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5C0B6AB9-4214-4152-8772-07D0394C4E98}"/>
              </a:ext>
            </a:extLst>
          </p:cNvPr>
          <p:cNvSpPr>
            <a:spLocks noGrp="1"/>
          </p:cNvSpPr>
          <p:nvPr>
            <p:ph type="body" sz="quarter" idx="19"/>
          </p:nvPr>
        </p:nvSpPr>
        <p:spPr/>
        <p:txBody>
          <a:bodyPr/>
          <a:lstStyle/>
          <a:p>
            <a:r>
              <a:rPr lang="ko-KR" altLang="en-US"/>
              <a:t>의류 이미지 분류</a:t>
            </a:r>
          </a:p>
        </p:txBody>
      </p:sp>
      <p:sp>
        <p:nvSpPr>
          <p:cNvPr id="4" name="텍스트 개체 틀 6">
            <a:extLst>
              <a:ext uri="{FF2B5EF4-FFF2-40B4-BE49-F238E27FC236}">
                <a16:creationId xmlns:a16="http://schemas.microsoft.com/office/drawing/2014/main" id="{FED74085-E239-41B5-A207-8142DD440328}"/>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1351109057"/>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E46B6816-FEBC-4C0D-832E-8CB6BBCA79A8}"/>
              </a:ext>
            </a:extLst>
          </p:cNvPr>
          <p:cNvSpPr txBox="1"/>
          <p:nvPr/>
        </p:nvSpPr>
        <p:spPr>
          <a:xfrm>
            <a:off x="489999" y="1016316"/>
            <a:ext cx="4390946" cy="400110"/>
          </a:xfrm>
          <a:prstGeom prst="rect">
            <a:avLst/>
          </a:prstGeom>
          <a:noFill/>
        </p:spPr>
        <p:txBody>
          <a:bodyPr wrap="none" rtlCol="0">
            <a:spAutoFit/>
          </a:bodyPr>
          <a:lstStyle/>
          <a:p>
            <a:pPr lvl="0">
              <a:defRPr/>
            </a:pPr>
            <a:r>
              <a:rPr lang="ko-KR" altLang="en-US" sz="2000" b="1" err="1">
                <a:solidFill>
                  <a:srgbClr val="000000"/>
                </a:solidFill>
                <a:latin typeface="+mj-ea"/>
                <a:ea typeface="+mj-ea"/>
              </a:rPr>
              <a:t>케라스로</a:t>
            </a:r>
            <a:r>
              <a:rPr lang="ko-KR" altLang="en-US" sz="2000" b="1">
                <a:solidFill>
                  <a:srgbClr val="000000"/>
                </a:solidFill>
                <a:latin typeface="+mj-ea"/>
                <a:ea typeface="+mj-ea"/>
              </a:rPr>
              <a:t> 다중 분류 신경망 훈련하기</a:t>
            </a:r>
          </a:p>
        </p:txBody>
      </p:sp>
      <mc:AlternateContent xmlns:mc="http://schemas.openxmlformats.org/markup-compatibility/2006" xmlns:a14="http://schemas.microsoft.com/office/drawing/2010/main">
        <mc:Choice Requires="a14">
          <p:sp>
            <p:nvSpPr>
              <p:cNvPr id="19" name="타원 18">
                <a:extLst>
                  <a:ext uri="{FF2B5EF4-FFF2-40B4-BE49-F238E27FC236}">
                    <a16:creationId xmlns:a16="http://schemas.microsoft.com/office/drawing/2014/main" id="{BD88FFC7-B509-4FB4-A86F-A483B03F6831}"/>
                  </a:ext>
                </a:extLst>
              </p:cNvPr>
              <p:cNvSpPr/>
              <p:nvPr/>
            </p:nvSpPr>
            <p:spPr>
              <a:xfrm>
                <a:off x="2227637" y="1898322"/>
                <a:ext cx="407061" cy="40706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139" i="1">
                              <a:solidFill>
                                <a:schemeClr val="tx1"/>
                              </a:solidFill>
                              <a:latin typeface="Cambria Math" panose="02040503050406030204" pitchFamily="18" charset="0"/>
                            </a:rPr>
                          </m:ctrlPr>
                        </m:sSubPr>
                        <m:e>
                          <m:r>
                            <m:rPr>
                              <m:sty m:val="p"/>
                            </m:rPr>
                            <a:rPr lang="en-US" altLang="ko-KR" sz="1139" i="1">
                              <a:solidFill>
                                <a:schemeClr val="tx1"/>
                              </a:solidFill>
                              <a:latin typeface="Cambria Math" panose="02040503050406030204" pitchFamily="18" charset="0"/>
                            </a:rPr>
                            <m:t>x</m:t>
                          </m:r>
                        </m:e>
                        <m:sub>
                          <m:r>
                            <a:rPr lang="en-US" altLang="ko-KR" sz="1139" i="1">
                              <a:solidFill>
                                <a:schemeClr val="tx1"/>
                              </a:solidFill>
                              <a:latin typeface="Cambria Math" panose="02040503050406030204" pitchFamily="18" charset="0"/>
                            </a:rPr>
                            <m:t>1</m:t>
                          </m:r>
                        </m:sub>
                      </m:sSub>
                    </m:oMath>
                  </m:oMathPara>
                </a14:m>
                <a:endParaRPr lang="ko-KR" altLang="en-US" sz="1139">
                  <a:solidFill>
                    <a:schemeClr val="tx1"/>
                  </a:solidFill>
                  <a:latin typeface="Consolas" panose="020B0609020204030204" pitchFamily="49" charset="0"/>
                </a:endParaRPr>
              </a:p>
            </p:txBody>
          </p:sp>
        </mc:Choice>
        <mc:Fallback xmlns="">
          <p:sp>
            <p:nvSpPr>
              <p:cNvPr id="19" name="타원 18">
                <a:extLst>
                  <a:ext uri="{FF2B5EF4-FFF2-40B4-BE49-F238E27FC236}">
                    <a16:creationId xmlns:a16="http://schemas.microsoft.com/office/drawing/2014/main" id="{BD88FFC7-B509-4FB4-A86F-A483B03F6831}"/>
                  </a:ext>
                </a:extLst>
              </p:cNvPr>
              <p:cNvSpPr>
                <a:spLocks noRot="1" noChangeAspect="1" noMove="1" noResize="1" noEditPoints="1" noAdjustHandles="1" noChangeArrowheads="1" noChangeShapeType="1" noTextEdit="1"/>
              </p:cNvSpPr>
              <p:nvPr/>
            </p:nvSpPr>
            <p:spPr>
              <a:xfrm>
                <a:off x="2227637" y="1898322"/>
                <a:ext cx="407061" cy="407060"/>
              </a:xfrm>
              <a:prstGeom prst="ellipse">
                <a:avLst/>
              </a:prstGeom>
              <a:blipFill>
                <a:blip r:embed="rId3"/>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0" name="타원 19">
                <a:extLst>
                  <a:ext uri="{FF2B5EF4-FFF2-40B4-BE49-F238E27FC236}">
                    <a16:creationId xmlns:a16="http://schemas.microsoft.com/office/drawing/2014/main" id="{306205B5-F440-48FE-9CF5-B5A4815B6628}"/>
                  </a:ext>
                </a:extLst>
              </p:cNvPr>
              <p:cNvSpPr/>
              <p:nvPr/>
            </p:nvSpPr>
            <p:spPr>
              <a:xfrm>
                <a:off x="2227637" y="2620755"/>
                <a:ext cx="407061" cy="40706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139" i="1">
                              <a:solidFill>
                                <a:schemeClr val="tx1"/>
                              </a:solidFill>
                              <a:latin typeface="Cambria Math" panose="02040503050406030204" pitchFamily="18" charset="0"/>
                            </a:rPr>
                          </m:ctrlPr>
                        </m:sSubPr>
                        <m:e>
                          <m:r>
                            <m:rPr>
                              <m:sty m:val="p"/>
                            </m:rPr>
                            <a:rPr lang="en-US" altLang="ko-KR" sz="1139" i="1">
                              <a:solidFill>
                                <a:schemeClr val="tx1"/>
                              </a:solidFill>
                              <a:latin typeface="Cambria Math" panose="02040503050406030204" pitchFamily="18" charset="0"/>
                            </a:rPr>
                            <m:t>x</m:t>
                          </m:r>
                        </m:e>
                        <m:sub>
                          <m:r>
                            <a:rPr lang="en-US" altLang="ko-KR" sz="1139" i="1">
                              <a:solidFill>
                                <a:schemeClr val="tx1"/>
                              </a:solidFill>
                              <a:latin typeface="Cambria Math" panose="02040503050406030204" pitchFamily="18" charset="0"/>
                            </a:rPr>
                            <m:t>2</m:t>
                          </m:r>
                        </m:sub>
                      </m:sSub>
                    </m:oMath>
                  </m:oMathPara>
                </a14:m>
                <a:endParaRPr lang="ko-KR" altLang="en-US" sz="1139">
                  <a:solidFill>
                    <a:schemeClr val="tx1"/>
                  </a:solidFill>
                  <a:latin typeface="Consolas" panose="020B0609020204030204" pitchFamily="49" charset="0"/>
                </a:endParaRPr>
              </a:p>
            </p:txBody>
          </p:sp>
        </mc:Choice>
        <mc:Fallback xmlns="">
          <p:sp>
            <p:nvSpPr>
              <p:cNvPr id="20" name="타원 19">
                <a:extLst>
                  <a:ext uri="{FF2B5EF4-FFF2-40B4-BE49-F238E27FC236}">
                    <a16:creationId xmlns:a16="http://schemas.microsoft.com/office/drawing/2014/main" id="{306205B5-F440-48FE-9CF5-B5A4815B6628}"/>
                  </a:ext>
                </a:extLst>
              </p:cNvPr>
              <p:cNvSpPr>
                <a:spLocks noRot="1" noChangeAspect="1" noMove="1" noResize="1" noEditPoints="1" noAdjustHandles="1" noChangeArrowheads="1" noChangeShapeType="1" noTextEdit="1"/>
              </p:cNvSpPr>
              <p:nvPr/>
            </p:nvSpPr>
            <p:spPr>
              <a:xfrm>
                <a:off x="2227637" y="2620755"/>
                <a:ext cx="407061" cy="407060"/>
              </a:xfrm>
              <a:prstGeom prst="ellipse">
                <a:avLst/>
              </a:prstGeom>
              <a:blipFill>
                <a:blip r:embed="rId4"/>
                <a:stretch>
                  <a:fillRect/>
                </a:stretch>
              </a:blipFill>
              <a:ln>
                <a:solidFill>
                  <a:srgbClr val="FFC000"/>
                </a:solidFill>
              </a:ln>
            </p:spPr>
            <p:txBody>
              <a:bodyPr/>
              <a:lstStyle/>
              <a:p>
                <a:r>
                  <a:rPr lang="ko-KR" altLang="en-US">
                    <a:noFill/>
                  </a:rPr>
                  <a:t> </a:t>
                </a:r>
              </a:p>
            </p:txBody>
          </p:sp>
        </mc:Fallback>
      </mc:AlternateContent>
      <p:sp>
        <p:nvSpPr>
          <p:cNvPr id="21" name="타원 20">
            <a:extLst>
              <a:ext uri="{FF2B5EF4-FFF2-40B4-BE49-F238E27FC236}">
                <a16:creationId xmlns:a16="http://schemas.microsoft.com/office/drawing/2014/main" id="{743565EB-964A-4012-8604-C65FE43309D4}"/>
              </a:ext>
            </a:extLst>
          </p:cNvPr>
          <p:cNvSpPr/>
          <p:nvPr/>
        </p:nvSpPr>
        <p:spPr>
          <a:xfrm>
            <a:off x="3958886" y="2112423"/>
            <a:ext cx="407061" cy="40706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139">
              <a:solidFill>
                <a:schemeClr val="tx1"/>
              </a:solidFill>
              <a:latin typeface="Consolas" panose="020B0609020204030204" pitchFamily="49" charset="0"/>
            </a:endParaRPr>
          </a:p>
        </p:txBody>
      </p:sp>
      <p:sp>
        <p:nvSpPr>
          <p:cNvPr id="22" name="타원 21">
            <a:extLst>
              <a:ext uri="{FF2B5EF4-FFF2-40B4-BE49-F238E27FC236}">
                <a16:creationId xmlns:a16="http://schemas.microsoft.com/office/drawing/2014/main" id="{25BE8DF7-E5B0-4346-9ECE-E51BF999C828}"/>
              </a:ext>
            </a:extLst>
          </p:cNvPr>
          <p:cNvSpPr/>
          <p:nvPr/>
        </p:nvSpPr>
        <p:spPr>
          <a:xfrm>
            <a:off x="3958887" y="3374270"/>
            <a:ext cx="407061" cy="40706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139">
              <a:solidFill>
                <a:schemeClr val="tx1"/>
              </a:solidFill>
              <a:latin typeface="Consolas" panose="020B0609020204030204" pitchFamily="49" charset="0"/>
            </a:endParaRPr>
          </a:p>
        </p:txBody>
      </p:sp>
      <p:sp>
        <p:nvSpPr>
          <p:cNvPr id="23" name="타원 22">
            <a:extLst>
              <a:ext uri="{FF2B5EF4-FFF2-40B4-BE49-F238E27FC236}">
                <a16:creationId xmlns:a16="http://schemas.microsoft.com/office/drawing/2014/main" id="{D32E3AC3-0444-4806-AB2E-9D5CE425B36D}"/>
              </a:ext>
            </a:extLst>
          </p:cNvPr>
          <p:cNvSpPr/>
          <p:nvPr/>
        </p:nvSpPr>
        <p:spPr>
          <a:xfrm>
            <a:off x="4365947" y="2218153"/>
            <a:ext cx="195599" cy="195599"/>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24" name="타원 23">
            <a:extLst>
              <a:ext uri="{FF2B5EF4-FFF2-40B4-BE49-F238E27FC236}">
                <a16:creationId xmlns:a16="http://schemas.microsoft.com/office/drawing/2014/main" id="{4900AF5D-2370-40BB-AEBC-EDFB28A2AF5B}"/>
              </a:ext>
            </a:extLst>
          </p:cNvPr>
          <p:cNvSpPr/>
          <p:nvPr/>
        </p:nvSpPr>
        <p:spPr>
          <a:xfrm>
            <a:off x="4365948" y="3480000"/>
            <a:ext cx="195599" cy="195599"/>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25" name="타원 24">
            <a:extLst>
              <a:ext uri="{FF2B5EF4-FFF2-40B4-BE49-F238E27FC236}">
                <a16:creationId xmlns:a16="http://schemas.microsoft.com/office/drawing/2014/main" id="{1805CB97-F2FF-460C-B432-0062F22BBFA5}"/>
              </a:ext>
            </a:extLst>
          </p:cNvPr>
          <p:cNvSpPr/>
          <p:nvPr/>
        </p:nvSpPr>
        <p:spPr>
          <a:xfrm>
            <a:off x="5609081" y="3374270"/>
            <a:ext cx="407061" cy="40706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26" name="타원 25">
            <a:extLst>
              <a:ext uri="{FF2B5EF4-FFF2-40B4-BE49-F238E27FC236}">
                <a16:creationId xmlns:a16="http://schemas.microsoft.com/office/drawing/2014/main" id="{DEF7E612-E5BA-4EF1-A520-C679A2DD9E98}"/>
              </a:ext>
            </a:extLst>
          </p:cNvPr>
          <p:cNvSpPr/>
          <p:nvPr/>
        </p:nvSpPr>
        <p:spPr>
          <a:xfrm>
            <a:off x="6027931" y="3480000"/>
            <a:ext cx="195599" cy="195599"/>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cxnSp>
        <p:nvCxnSpPr>
          <p:cNvPr id="27" name="직선 화살표 연결선 26">
            <a:extLst>
              <a:ext uri="{FF2B5EF4-FFF2-40B4-BE49-F238E27FC236}">
                <a16:creationId xmlns:a16="http://schemas.microsoft.com/office/drawing/2014/main" id="{E4D3DFBC-FC6A-43C4-88C3-E8F94A3889A7}"/>
              </a:ext>
            </a:extLst>
          </p:cNvPr>
          <p:cNvCxnSpPr>
            <a:stCxn id="19" idx="6"/>
            <a:endCxn id="21" idx="2"/>
          </p:cNvCxnSpPr>
          <p:nvPr/>
        </p:nvCxnSpPr>
        <p:spPr>
          <a:xfrm>
            <a:off x="2634696" y="2101854"/>
            <a:ext cx="1324189" cy="21410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직선 화살표 연결선 27">
            <a:extLst>
              <a:ext uri="{FF2B5EF4-FFF2-40B4-BE49-F238E27FC236}">
                <a16:creationId xmlns:a16="http://schemas.microsoft.com/office/drawing/2014/main" id="{BB96C235-C7F1-4F44-92BB-7E86B52DC4B2}"/>
              </a:ext>
            </a:extLst>
          </p:cNvPr>
          <p:cNvCxnSpPr>
            <a:cxnSpLocks/>
            <a:stCxn id="20" idx="6"/>
            <a:endCxn id="22" idx="2"/>
          </p:cNvCxnSpPr>
          <p:nvPr/>
        </p:nvCxnSpPr>
        <p:spPr>
          <a:xfrm>
            <a:off x="2634696" y="2824287"/>
            <a:ext cx="1324189" cy="75351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C29F7F46-FB92-4422-AFDE-1C7B3AF1941D}"/>
              </a:ext>
            </a:extLst>
          </p:cNvPr>
          <p:cNvCxnSpPr>
            <a:cxnSpLocks/>
            <a:stCxn id="20" idx="6"/>
            <a:endCxn id="21" idx="2"/>
          </p:cNvCxnSpPr>
          <p:nvPr/>
        </p:nvCxnSpPr>
        <p:spPr>
          <a:xfrm flipV="1">
            <a:off x="2634696" y="2315954"/>
            <a:ext cx="1324189" cy="50833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직선 화살표 연결선 29">
            <a:extLst>
              <a:ext uri="{FF2B5EF4-FFF2-40B4-BE49-F238E27FC236}">
                <a16:creationId xmlns:a16="http://schemas.microsoft.com/office/drawing/2014/main" id="{FEE08B3B-55FC-4B0F-9CA8-BBA576E56F02}"/>
              </a:ext>
            </a:extLst>
          </p:cNvPr>
          <p:cNvCxnSpPr>
            <a:cxnSpLocks/>
            <a:stCxn id="19" idx="6"/>
            <a:endCxn id="22" idx="2"/>
          </p:cNvCxnSpPr>
          <p:nvPr/>
        </p:nvCxnSpPr>
        <p:spPr>
          <a:xfrm>
            <a:off x="2634696" y="2101854"/>
            <a:ext cx="1324189" cy="147594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직선 화살표 연결선 30">
            <a:extLst>
              <a:ext uri="{FF2B5EF4-FFF2-40B4-BE49-F238E27FC236}">
                <a16:creationId xmlns:a16="http://schemas.microsoft.com/office/drawing/2014/main" id="{8D7564D3-C080-45CC-9D13-971FADFC45BC}"/>
              </a:ext>
            </a:extLst>
          </p:cNvPr>
          <p:cNvCxnSpPr>
            <a:cxnSpLocks/>
            <a:stCxn id="23" idx="6"/>
            <a:endCxn id="25" idx="2"/>
          </p:cNvCxnSpPr>
          <p:nvPr/>
        </p:nvCxnSpPr>
        <p:spPr>
          <a:xfrm>
            <a:off x="4561548" y="2315953"/>
            <a:ext cx="1047533" cy="126184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직선 화살표 연결선 31">
            <a:extLst>
              <a:ext uri="{FF2B5EF4-FFF2-40B4-BE49-F238E27FC236}">
                <a16:creationId xmlns:a16="http://schemas.microsoft.com/office/drawing/2014/main" id="{52BE44C5-4375-4035-9CF5-8560C92756CE}"/>
              </a:ext>
            </a:extLst>
          </p:cNvPr>
          <p:cNvCxnSpPr>
            <a:cxnSpLocks/>
            <a:stCxn id="24" idx="6"/>
            <a:endCxn id="25" idx="2"/>
          </p:cNvCxnSpPr>
          <p:nvPr/>
        </p:nvCxnSpPr>
        <p:spPr>
          <a:xfrm>
            <a:off x="4561549" y="3577799"/>
            <a:ext cx="1047533" cy="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C1A3931A-7A21-4DD0-8D2C-10B4B9321B65}"/>
              </a:ext>
            </a:extLst>
          </p:cNvPr>
          <p:cNvCxnSpPr>
            <a:cxnSpLocks/>
            <a:stCxn id="26" idx="6"/>
          </p:cNvCxnSpPr>
          <p:nvPr/>
        </p:nvCxnSpPr>
        <p:spPr>
          <a:xfrm>
            <a:off x="6223529" y="3577800"/>
            <a:ext cx="676671"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5D622CF8-92D5-4EC3-8CC3-983294264C5E}"/>
              </a:ext>
            </a:extLst>
          </p:cNvPr>
          <p:cNvSpPr txBox="1"/>
          <p:nvPr/>
        </p:nvSpPr>
        <p:spPr>
          <a:xfrm>
            <a:off x="2176420" y="5217578"/>
            <a:ext cx="723275" cy="307777"/>
          </a:xfrm>
          <a:prstGeom prst="rect">
            <a:avLst/>
          </a:prstGeom>
          <a:noFill/>
        </p:spPr>
        <p:txBody>
          <a:bodyPr wrap="none" rtlCol="0">
            <a:spAutoFit/>
          </a:bodyPr>
          <a:lstStyle/>
          <a:p>
            <a:pPr algn="l"/>
            <a:r>
              <a:rPr lang="ko-KR" altLang="en-US" sz="1400" b="1">
                <a:latin typeface="+mj-ea"/>
                <a:ea typeface="+mj-ea"/>
              </a:rPr>
              <a:t>입력층</a:t>
            </a:r>
          </a:p>
        </p:txBody>
      </p:sp>
      <p:sp>
        <p:nvSpPr>
          <p:cNvPr id="35" name="TextBox 34">
            <a:extLst>
              <a:ext uri="{FF2B5EF4-FFF2-40B4-BE49-F238E27FC236}">
                <a16:creationId xmlns:a16="http://schemas.microsoft.com/office/drawing/2014/main" id="{CED3848F-4632-44EA-BCEE-DFB829C3F419}"/>
              </a:ext>
            </a:extLst>
          </p:cNvPr>
          <p:cNvSpPr txBox="1"/>
          <p:nvPr/>
        </p:nvSpPr>
        <p:spPr>
          <a:xfrm>
            <a:off x="3883495" y="5084662"/>
            <a:ext cx="723275" cy="307777"/>
          </a:xfrm>
          <a:prstGeom prst="rect">
            <a:avLst/>
          </a:prstGeom>
          <a:noFill/>
        </p:spPr>
        <p:txBody>
          <a:bodyPr wrap="none" rtlCol="0">
            <a:spAutoFit/>
          </a:bodyPr>
          <a:lstStyle/>
          <a:p>
            <a:pPr algn="l"/>
            <a:r>
              <a:rPr lang="ko-KR" altLang="en-US" sz="1400" b="1">
                <a:latin typeface="+mj-ea"/>
                <a:ea typeface="+mj-ea"/>
              </a:rPr>
              <a:t>은닉층</a:t>
            </a:r>
          </a:p>
        </p:txBody>
      </p:sp>
      <p:sp>
        <p:nvSpPr>
          <p:cNvPr id="36" name="TextBox 35">
            <a:extLst>
              <a:ext uri="{FF2B5EF4-FFF2-40B4-BE49-F238E27FC236}">
                <a16:creationId xmlns:a16="http://schemas.microsoft.com/office/drawing/2014/main" id="{EAAA7FFE-0390-476D-AB0A-B6C05D4FB92A}"/>
              </a:ext>
            </a:extLst>
          </p:cNvPr>
          <p:cNvSpPr txBox="1"/>
          <p:nvPr/>
        </p:nvSpPr>
        <p:spPr>
          <a:xfrm>
            <a:off x="5540487" y="4563033"/>
            <a:ext cx="723275" cy="307777"/>
          </a:xfrm>
          <a:prstGeom prst="rect">
            <a:avLst/>
          </a:prstGeom>
          <a:noFill/>
        </p:spPr>
        <p:txBody>
          <a:bodyPr wrap="none" rtlCol="0">
            <a:spAutoFit/>
          </a:bodyPr>
          <a:lstStyle/>
          <a:p>
            <a:pPr algn="l"/>
            <a:r>
              <a:rPr lang="ko-KR" altLang="en-US" sz="1400" b="1">
                <a:latin typeface="+mj-ea"/>
                <a:ea typeface="+mj-ea"/>
              </a:rPr>
              <a:t>출력층</a:t>
            </a:r>
          </a:p>
        </p:txBody>
      </p:sp>
      <p:sp>
        <p:nvSpPr>
          <p:cNvPr id="37" name="TextBox 36">
            <a:extLst>
              <a:ext uri="{FF2B5EF4-FFF2-40B4-BE49-F238E27FC236}">
                <a16:creationId xmlns:a16="http://schemas.microsoft.com/office/drawing/2014/main" id="{4D4F20E6-3508-4B01-9FC7-C72FA7335D3E}"/>
              </a:ext>
            </a:extLst>
          </p:cNvPr>
          <p:cNvSpPr txBox="1"/>
          <p:nvPr/>
        </p:nvSpPr>
        <p:spPr>
          <a:xfrm>
            <a:off x="4835575" y="1766919"/>
            <a:ext cx="898212" cy="523220"/>
          </a:xfrm>
          <a:prstGeom prst="rect">
            <a:avLst/>
          </a:prstGeom>
          <a:noFill/>
        </p:spPr>
        <p:txBody>
          <a:bodyPr wrap="square" rtlCol="0">
            <a:spAutoFit/>
          </a:bodyPr>
          <a:lstStyle/>
          <a:p>
            <a:pPr algn="l"/>
            <a:r>
              <a:rPr lang="ko-KR" altLang="en-US" sz="1400" b="1">
                <a:latin typeface="+mj-ea"/>
                <a:ea typeface="+mj-ea"/>
              </a:rPr>
              <a:t>활성화 함수</a:t>
            </a:r>
          </a:p>
        </p:txBody>
      </p:sp>
      <p:sp>
        <p:nvSpPr>
          <p:cNvPr id="38" name="타원 37">
            <a:extLst>
              <a:ext uri="{FF2B5EF4-FFF2-40B4-BE49-F238E27FC236}">
                <a16:creationId xmlns:a16="http://schemas.microsoft.com/office/drawing/2014/main" id="{7987CA77-F3D5-4784-BA93-6B00D3B04307}"/>
              </a:ext>
            </a:extLst>
          </p:cNvPr>
          <p:cNvSpPr/>
          <p:nvPr/>
        </p:nvSpPr>
        <p:spPr>
          <a:xfrm>
            <a:off x="3958887" y="4597926"/>
            <a:ext cx="407061" cy="40706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139">
              <a:solidFill>
                <a:schemeClr val="tx1"/>
              </a:solidFill>
              <a:latin typeface="Consolas" panose="020B0609020204030204" pitchFamily="49" charset="0"/>
            </a:endParaRPr>
          </a:p>
        </p:txBody>
      </p:sp>
      <p:sp>
        <p:nvSpPr>
          <p:cNvPr id="39" name="타원 38">
            <a:extLst>
              <a:ext uri="{FF2B5EF4-FFF2-40B4-BE49-F238E27FC236}">
                <a16:creationId xmlns:a16="http://schemas.microsoft.com/office/drawing/2014/main" id="{CC5BB86B-FF04-49B4-9F0A-D25FB51ED925}"/>
              </a:ext>
            </a:extLst>
          </p:cNvPr>
          <p:cNvSpPr/>
          <p:nvPr/>
        </p:nvSpPr>
        <p:spPr>
          <a:xfrm>
            <a:off x="4365948" y="4703656"/>
            <a:ext cx="195599" cy="195599"/>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cxnSp>
        <p:nvCxnSpPr>
          <p:cNvPr id="40" name="직선 화살표 연결선 39">
            <a:extLst>
              <a:ext uri="{FF2B5EF4-FFF2-40B4-BE49-F238E27FC236}">
                <a16:creationId xmlns:a16="http://schemas.microsoft.com/office/drawing/2014/main" id="{22BD06E2-B4A9-4C20-9718-2066BEA03109}"/>
              </a:ext>
            </a:extLst>
          </p:cNvPr>
          <p:cNvCxnSpPr>
            <a:cxnSpLocks/>
            <a:stCxn id="39" idx="6"/>
            <a:endCxn id="25" idx="2"/>
          </p:cNvCxnSpPr>
          <p:nvPr/>
        </p:nvCxnSpPr>
        <p:spPr>
          <a:xfrm flipV="1">
            <a:off x="4561549" y="3577800"/>
            <a:ext cx="1047533" cy="122365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연결선: 구부러짐 40">
            <a:extLst>
              <a:ext uri="{FF2B5EF4-FFF2-40B4-BE49-F238E27FC236}">
                <a16:creationId xmlns:a16="http://schemas.microsoft.com/office/drawing/2014/main" id="{490F53FC-F737-4F41-A5CE-60A4717C0B16}"/>
              </a:ext>
            </a:extLst>
          </p:cNvPr>
          <p:cNvCxnSpPr>
            <a:cxnSpLocks/>
            <a:stCxn id="59" idx="0"/>
            <a:endCxn id="37" idx="3"/>
          </p:cNvCxnSpPr>
          <p:nvPr/>
        </p:nvCxnSpPr>
        <p:spPr>
          <a:xfrm rot="16200000" flipV="1">
            <a:off x="5596775" y="2165541"/>
            <a:ext cx="662472" cy="388447"/>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2" name="연결선: 구부러짐 41">
            <a:extLst>
              <a:ext uri="{FF2B5EF4-FFF2-40B4-BE49-F238E27FC236}">
                <a16:creationId xmlns:a16="http://schemas.microsoft.com/office/drawing/2014/main" id="{E5BE00B2-4481-4AFF-B18C-1819CC0A26E7}"/>
              </a:ext>
            </a:extLst>
          </p:cNvPr>
          <p:cNvCxnSpPr>
            <a:cxnSpLocks/>
            <a:stCxn id="23" idx="0"/>
            <a:endCxn id="37" idx="1"/>
          </p:cNvCxnSpPr>
          <p:nvPr/>
        </p:nvCxnSpPr>
        <p:spPr>
          <a:xfrm rot="5400000" flipH="1" flipV="1">
            <a:off x="4554849" y="1937427"/>
            <a:ext cx="189624" cy="371828"/>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타원 42">
                <a:extLst>
                  <a:ext uri="{FF2B5EF4-FFF2-40B4-BE49-F238E27FC236}">
                    <a16:creationId xmlns:a16="http://schemas.microsoft.com/office/drawing/2014/main" id="{7D743A65-2216-48E5-BD65-21F395477BF3}"/>
                  </a:ext>
                </a:extLst>
              </p:cNvPr>
              <p:cNvSpPr/>
              <p:nvPr/>
            </p:nvSpPr>
            <p:spPr>
              <a:xfrm>
                <a:off x="2227636" y="3343188"/>
                <a:ext cx="407061" cy="40706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139" i="1">
                              <a:solidFill>
                                <a:schemeClr val="tx1"/>
                              </a:solidFill>
                              <a:latin typeface="Cambria Math" panose="02040503050406030204" pitchFamily="18" charset="0"/>
                            </a:rPr>
                          </m:ctrlPr>
                        </m:sSubPr>
                        <m:e>
                          <m:r>
                            <m:rPr>
                              <m:sty m:val="p"/>
                            </m:rPr>
                            <a:rPr lang="en-US" altLang="ko-KR" sz="1139" i="1">
                              <a:solidFill>
                                <a:schemeClr val="tx1"/>
                              </a:solidFill>
                              <a:latin typeface="Cambria Math" panose="02040503050406030204" pitchFamily="18" charset="0"/>
                            </a:rPr>
                            <m:t>x</m:t>
                          </m:r>
                        </m:e>
                        <m:sub>
                          <m:r>
                            <a:rPr lang="en-US" altLang="ko-KR" sz="1139" i="1">
                              <a:solidFill>
                                <a:schemeClr val="tx1"/>
                              </a:solidFill>
                              <a:latin typeface="Cambria Math" panose="02040503050406030204" pitchFamily="18" charset="0"/>
                            </a:rPr>
                            <m:t>3</m:t>
                          </m:r>
                        </m:sub>
                      </m:sSub>
                    </m:oMath>
                  </m:oMathPara>
                </a14:m>
                <a:endParaRPr lang="ko-KR" altLang="en-US" sz="1139">
                  <a:solidFill>
                    <a:schemeClr val="tx1"/>
                  </a:solidFill>
                  <a:latin typeface="Consolas" panose="020B0609020204030204" pitchFamily="49" charset="0"/>
                </a:endParaRPr>
              </a:p>
            </p:txBody>
          </p:sp>
        </mc:Choice>
        <mc:Fallback xmlns="">
          <p:sp>
            <p:nvSpPr>
              <p:cNvPr id="43" name="타원 42">
                <a:extLst>
                  <a:ext uri="{FF2B5EF4-FFF2-40B4-BE49-F238E27FC236}">
                    <a16:creationId xmlns:a16="http://schemas.microsoft.com/office/drawing/2014/main" id="{7D743A65-2216-48E5-BD65-21F395477BF3}"/>
                  </a:ext>
                </a:extLst>
              </p:cNvPr>
              <p:cNvSpPr>
                <a:spLocks noRot="1" noChangeAspect="1" noMove="1" noResize="1" noEditPoints="1" noAdjustHandles="1" noChangeArrowheads="1" noChangeShapeType="1" noTextEdit="1"/>
              </p:cNvSpPr>
              <p:nvPr/>
            </p:nvSpPr>
            <p:spPr>
              <a:xfrm>
                <a:off x="2227636" y="3343188"/>
                <a:ext cx="407061" cy="407060"/>
              </a:xfrm>
              <a:prstGeom prst="ellipse">
                <a:avLst/>
              </a:prstGeom>
              <a:blipFill>
                <a:blip r:embed="rId5"/>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4" name="타원 43">
                <a:extLst>
                  <a:ext uri="{FF2B5EF4-FFF2-40B4-BE49-F238E27FC236}">
                    <a16:creationId xmlns:a16="http://schemas.microsoft.com/office/drawing/2014/main" id="{31A737AF-1E50-4DA7-8709-DF65164CA650}"/>
                  </a:ext>
                </a:extLst>
              </p:cNvPr>
              <p:cNvSpPr/>
              <p:nvPr/>
            </p:nvSpPr>
            <p:spPr>
              <a:xfrm>
                <a:off x="2227635" y="4761408"/>
                <a:ext cx="407061" cy="40706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139" i="1">
                              <a:solidFill>
                                <a:schemeClr val="tx1"/>
                              </a:solidFill>
                              <a:latin typeface="Cambria Math" panose="02040503050406030204" pitchFamily="18" charset="0"/>
                            </a:rPr>
                          </m:ctrlPr>
                        </m:sSubPr>
                        <m:e>
                          <m:r>
                            <m:rPr>
                              <m:sty m:val="p"/>
                            </m:rPr>
                            <a:rPr lang="en-US" altLang="ko-KR" sz="1139" i="1">
                              <a:solidFill>
                                <a:schemeClr val="tx1"/>
                              </a:solidFill>
                              <a:latin typeface="Cambria Math" panose="02040503050406030204" pitchFamily="18" charset="0"/>
                            </a:rPr>
                            <m:t>x</m:t>
                          </m:r>
                        </m:e>
                        <m:sub>
                          <m:r>
                            <m:rPr>
                              <m:sty m:val="p"/>
                            </m:rPr>
                            <a:rPr lang="en-US" altLang="ko-KR" sz="1139" i="1">
                              <a:solidFill>
                                <a:schemeClr val="tx1"/>
                              </a:solidFill>
                              <a:latin typeface="Cambria Math" panose="02040503050406030204" pitchFamily="18" charset="0"/>
                            </a:rPr>
                            <m:t>n</m:t>
                          </m:r>
                        </m:sub>
                      </m:sSub>
                    </m:oMath>
                  </m:oMathPara>
                </a14:m>
                <a:endParaRPr lang="ko-KR" altLang="en-US" sz="1139">
                  <a:solidFill>
                    <a:schemeClr val="tx1"/>
                  </a:solidFill>
                  <a:latin typeface="Consolas" panose="020B0609020204030204" pitchFamily="49" charset="0"/>
                </a:endParaRPr>
              </a:p>
            </p:txBody>
          </p:sp>
        </mc:Choice>
        <mc:Fallback xmlns="">
          <p:sp>
            <p:nvSpPr>
              <p:cNvPr id="44" name="타원 43">
                <a:extLst>
                  <a:ext uri="{FF2B5EF4-FFF2-40B4-BE49-F238E27FC236}">
                    <a16:creationId xmlns:a16="http://schemas.microsoft.com/office/drawing/2014/main" id="{31A737AF-1E50-4DA7-8709-DF65164CA650}"/>
                  </a:ext>
                </a:extLst>
              </p:cNvPr>
              <p:cNvSpPr>
                <a:spLocks noRot="1" noChangeAspect="1" noMove="1" noResize="1" noEditPoints="1" noAdjustHandles="1" noChangeArrowheads="1" noChangeShapeType="1" noTextEdit="1"/>
              </p:cNvSpPr>
              <p:nvPr/>
            </p:nvSpPr>
            <p:spPr>
              <a:xfrm>
                <a:off x="2227635" y="4761408"/>
                <a:ext cx="407061" cy="407060"/>
              </a:xfrm>
              <a:prstGeom prst="ellipse">
                <a:avLst/>
              </a:prstGeom>
              <a:blipFill>
                <a:blip r:embed="rId6"/>
                <a:stretch>
                  <a:fillRect/>
                </a:stretch>
              </a:blipFill>
              <a:ln>
                <a:solidFill>
                  <a:srgbClr val="FFC000"/>
                </a:solidFill>
              </a:ln>
            </p:spPr>
            <p:txBody>
              <a:bodyPr/>
              <a:lstStyle/>
              <a:p>
                <a:r>
                  <a:rPr lang="ko-KR" altLang="en-US">
                    <a:noFill/>
                  </a:rPr>
                  <a:t> </a:t>
                </a:r>
              </a:p>
            </p:txBody>
          </p:sp>
        </mc:Fallback>
      </mc:AlternateContent>
      <p:cxnSp>
        <p:nvCxnSpPr>
          <p:cNvPr id="45" name="직선 화살표 연결선 44">
            <a:extLst>
              <a:ext uri="{FF2B5EF4-FFF2-40B4-BE49-F238E27FC236}">
                <a16:creationId xmlns:a16="http://schemas.microsoft.com/office/drawing/2014/main" id="{B72CFBCE-780C-4F1F-8B03-E3C0EC056CCF}"/>
              </a:ext>
            </a:extLst>
          </p:cNvPr>
          <p:cNvCxnSpPr>
            <a:cxnSpLocks/>
            <a:stCxn id="20" idx="6"/>
            <a:endCxn id="38" idx="2"/>
          </p:cNvCxnSpPr>
          <p:nvPr/>
        </p:nvCxnSpPr>
        <p:spPr>
          <a:xfrm>
            <a:off x="2634696" y="2824286"/>
            <a:ext cx="1324189" cy="197717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직선 화살표 연결선 45">
            <a:extLst>
              <a:ext uri="{FF2B5EF4-FFF2-40B4-BE49-F238E27FC236}">
                <a16:creationId xmlns:a16="http://schemas.microsoft.com/office/drawing/2014/main" id="{1A5C4DD7-6340-4BFD-BE34-5A047E3C9948}"/>
              </a:ext>
            </a:extLst>
          </p:cNvPr>
          <p:cNvCxnSpPr>
            <a:cxnSpLocks/>
            <a:stCxn id="19" idx="6"/>
            <a:endCxn id="38" idx="2"/>
          </p:cNvCxnSpPr>
          <p:nvPr/>
        </p:nvCxnSpPr>
        <p:spPr>
          <a:xfrm>
            <a:off x="2634696" y="2101854"/>
            <a:ext cx="1324189" cy="269960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912E1326-133E-4A51-967B-230C496983A1}"/>
              </a:ext>
            </a:extLst>
          </p:cNvPr>
          <p:cNvCxnSpPr>
            <a:cxnSpLocks/>
            <a:stCxn id="43" idx="6"/>
            <a:endCxn id="21" idx="2"/>
          </p:cNvCxnSpPr>
          <p:nvPr/>
        </p:nvCxnSpPr>
        <p:spPr>
          <a:xfrm flipV="1">
            <a:off x="2634695" y="2315954"/>
            <a:ext cx="1324189" cy="123076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 name="직선 화살표 연결선 47">
            <a:extLst>
              <a:ext uri="{FF2B5EF4-FFF2-40B4-BE49-F238E27FC236}">
                <a16:creationId xmlns:a16="http://schemas.microsoft.com/office/drawing/2014/main" id="{FB3C56E6-CA50-4DE9-A8FC-86B1A150953B}"/>
              </a:ext>
            </a:extLst>
          </p:cNvPr>
          <p:cNvCxnSpPr>
            <a:cxnSpLocks/>
            <a:stCxn id="43" idx="6"/>
            <a:endCxn id="22" idx="2"/>
          </p:cNvCxnSpPr>
          <p:nvPr/>
        </p:nvCxnSpPr>
        <p:spPr>
          <a:xfrm>
            <a:off x="2634696" y="3546719"/>
            <a:ext cx="1324190" cy="3108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a16="http://schemas.microsoft.com/office/drawing/2014/main" id="{F96D383D-9BD8-4FB7-9686-D0FBBD496C80}"/>
              </a:ext>
            </a:extLst>
          </p:cNvPr>
          <p:cNvCxnSpPr>
            <a:cxnSpLocks/>
            <a:stCxn id="43" idx="6"/>
            <a:endCxn id="38" idx="2"/>
          </p:cNvCxnSpPr>
          <p:nvPr/>
        </p:nvCxnSpPr>
        <p:spPr>
          <a:xfrm>
            <a:off x="2634696" y="3546718"/>
            <a:ext cx="1324190" cy="1254738"/>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CAB0C5B2-D3E4-464A-B960-D16C97B55138}"/>
              </a:ext>
            </a:extLst>
          </p:cNvPr>
          <p:cNvCxnSpPr>
            <a:cxnSpLocks/>
            <a:stCxn id="44" idx="6"/>
            <a:endCxn id="21" idx="2"/>
          </p:cNvCxnSpPr>
          <p:nvPr/>
        </p:nvCxnSpPr>
        <p:spPr>
          <a:xfrm flipV="1">
            <a:off x="2634696" y="2315954"/>
            <a:ext cx="1324190" cy="264898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직선 화살표 연결선 50">
            <a:extLst>
              <a:ext uri="{FF2B5EF4-FFF2-40B4-BE49-F238E27FC236}">
                <a16:creationId xmlns:a16="http://schemas.microsoft.com/office/drawing/2014/main" id="{548BB23C-FC8D-46D6-8E61-8F502592EB16}"/>
              </a:ext>
            </a:extLst>
          </p:cNvPr>
          <p:cNvCxnSpPr>
            <a:cxnSpLocks/>
            <a:stCxn id="44" idx="6"/>
            <a:endCxn id="22" idx="2"/>
          </p:cNvCxnSpPr>
          <p:nvPr/>
        </p:nvCxnSpPr>
        <p:spPr>
          <a:xfrm flipV="1">
            <a:off x="2634695" y="3577800"/>
            <a:ext cx="1324191" cy="138714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2" name="직선 화살표 연결선 51">
            <a:extLst>
              <a:ext uri="{FF2B5EF4-FFF2-40B4-BE49-F238E27FC236}">
                <a16:creationId xmlns:a16="http://schemas.microsoft.com/office/drawing/2014/main" id="{50C47226-2647-4BFB-B414-B8E4AC7AE1F3}"/>
              </a:ext>
            </a:extLst>
          </p:cNvPr>
          <p:cNvCxnSpPr>
            <a:cxnSpLocks/>
            <a:stCxn id="44" idx="6"/>
            <a:endCxn id="38" idx="2"/>
          </p:cNvCxnSpPr>
          <p:nvPr/>
        </p:nvCxnSpPr>
        <p:spPr>
          <a:xfrm flipV="1">
            <a:off x="2634695" y="4801457"/>
            <a:ext cx="1324191" cy="16348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0505FCB9-576D-4811-A6C4-F8959DA25BA8}"/>
                  </a:ext>
                </a:extLst>
              </p:cNvPr>
              <p:cNvSpPr txBox="1"/>
              <p:nvPr/>
            </p:nvSpPr>
            <p:spPr>
              <a:xfrm>
                <a:off x="2293683" y="4030032"/>
                <a:ext cx="251672"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277" i="1">
                          <a:latin typeface="Cambria Math" panose="02040503050406030204" pitchFamily="18" charset="0"/>
                        </a:rPr>
                        <m:t>⋮</m:t>
                      </m:r>
                    </m:oMath>
                  </m:oMathPara>
                </a14:m>
                <a:endParaRPr lang="ko-KR" altLang="en-US" sz="2277">
                  <a:latin typeface="Consolas" panose="020B0609020204030204" pitchFamily="49" charset="0"/>
                </a:endParaRPr>
              </a:p>
            </p:txBody>
          </p:sp>
        </mc:Choice>
        <mc:Fallback xmlns="">
          <p:sp>
            <p:nvSpPr>
              <p:cNvPr id="53" name="TextBox 52">
                <a:extLst>
                  <a:ext uri="{FF2B5EF4-FFF2-40B4-BE49-F238E27FC236}">
                    <a16:creationId xmlns:a16="http://schemas.microsoft.com/office/drawing/2014/main" id="{0505FCB9-576D-4811-A6C4-F8959DA25BA8}"/>
                  </a:ext>
                </a:extLst>
              </p:cNvPr>
              <p:cNvSpPr txBox="1">
                <a:spLocks noRot="1" noChangeAspect="1" noMove="1" noResize="1" noEditPoints="1" noAdjustHandles="1" noChangeArrowheads="1" noChangeShapeType="1" noTextEdit="1"/>
              </p:cNvSpPr>
              <p:nvPr/>
            </p:nvSpPr>
            <p:spPr>
              <a:xfrm>
                <a:off x="2293683" y="4030032"/>
                <a:ext cx="251672" cy="350417"/>
              </a:xfrm>
              <a:prstGeom prst="rect">
                <a:avLst/>
              </a:prstGeom>
              <a:blipFill>
                <a:blip r:embed="rId7"/>
                <a:stretch>
                  <a:fillRect l="-4762" r="-4762" b="-517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801F5193-3A97-4285-B16D-8D26EAA2CE3B}"/>
                  </a:ext>
                </a:extLst>
              </p:cNvPr>
              <p:cNvSpPr txBox="1"/>
              <p:nvPr/>
            </p:nvSpPr>
            <p:spPr>
              <a:xfrm>
                <a:off x="4035387" y="3949657"/>
                <a:ext cx="251672"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277" i="1">
                          <a:latin typeface="Cambria Math" panose="02040503050406030204" pitchFamily="18" charset="0"/>
                        </a:rPr>
                        <m:t>⋮</m:t>
                      </m:r>
                    </m:oMath>
                  </m:oMathPara>
                </a14:m>
                <a:endParaRPr lang="ko-KR" altLang="en-US" sz="2277">
                  <a:latin typeface="Consolas" panose="020B0609020204030204" pitchFamily="49" charset="0"/>
                </a:endParaRPr>
              </a:p>
            </p:txBody>
          </p:sp>
        </mc:Choice>
        <mc:Fallback xmlns="">
          <p:sp>
            <p:nvSpPr>
              <p:cNvPr id="54" name="TextBox 53">
                <a:extLst>
                  <a:ext uri="{FF2B5EF4-FFF2-40B4-BE49-F238E27FC236}">
                    <a16:creationId xmlns:a16="http://schemas.microsoft.com/office/drawing/2014/main" id="{801F5193-3A97-4285-B16D-8D26EAA2CE3B}"/>
                  </a:ext>
                </a:extLst>
              </p:cNvPr>
              <p:cNvSpPr txBox="1">
                <a:spLocks noRot="1" noChangeAspect="1" noMove="1" noResize="1" noEditPoints="1" noAdjustHandles="1" noChangeArrowheads="1" noChangeShapeType="1" noTextEdit="1"/>
              </p:cNvSpPr>
              <p:nvPr/>
            </p:nvSpPr>
            <p:spPr>
              <a:xfrm>
                <a:off x="4035387" y="3949657"/>
                <a:ext cx="251672" cy="350417"/>
              </a:xfrm>
              <a:prstGeom prst="rect">
                <a:avLst/>
              </a:prstGeom>
              <a:blipFill>
                <a:blip r:embed="rId8"/>
                <a:stretch>
                  <a:fillRect l="-7317" r="-4878" b="-5263"/>
                </a:stretch>
              </a:blipFill>
            </p:spPr>
            <p:txBody>
              <a:bodyPr/>
              <a:lstStyle/>
              <a:p>
                <a:r>
                  <a:rPr lang="ko-KR" altLang="en-US">
                    <a:noFill/>
                  </a:rPr>
                  <a:t> </a:t>
                </a:r>
              </a:p>
            </p:txBody>
          </p:sp>
        </mc:Fallback>
      </mc:AlternateContent>
      <p:sp>
        <p:nvSpPr>
          <p:cNvPr id="55" name="TextBox 54">
            <a:extLst>
              <a:ext uri="{FF2B5EF4-FFF2-40B4-BE49-F238E27FC236}">
                <a16:creationId xmlns:a16="http://schemas.microsoft.com/office/drawing/2014/main" id="{30C1FEA2-1AAB-4AA5-956D-2A5694B6A569}"/>
              </a:ext>
            </a:extLst>
          </p:cNvPr>
          <p:cNvSpPr txBox="1"/>
          <p:nvPr/>
        </p:nvSpPr>
        <p:spPr>
          <a:xfrm>
            <a:off x="7035626" y="4614523"/>
            <a:ext cx="543739" cy="307777"/>
          </a:xfrm>
          <a:prstGeom prst="rect">
            <a:avLst/>
          </a:prstGeom>
          <a:noFill/>
        </p:spPr>
        <p:txBody>
          <a:bodyPr wrap="none" rtlCol="0">
            <a:spAutoFit/>
          </a:bodyPr>
          <a:lstStyle/>
          <a:p>
            <a:pPr algn="l"/>
            <a:r>
              <a:rPr lang="ko-KR" altLang="en-US" sz="1400" b="1">
                <a:latin typeface="+mj-ea"/>
                <a:ea typeface="+mj-ea"/>
              </a:rPr>
              <a:t>예측</a:t>
            </a:r>
          </a:p>
        </p:txBody>
      </p:sp>
      <p:sp>
        <p:nvSpPr>
          <p:cNvPr id="56" name="타원 55">
            <a:extLst>
              <a:ext uri="{FF2B5EF4-FFF2-40B4-BE49-F238E27FC236}">
                <a16:creationId xmlns:a16="http://schemas.microsoft.com/office/drawing/2014/main" id="{777BEA33-CBAB-45B9-9863-6EF8880F6FA2}"/>
              </a:ext>
            </a:extLst>
          </p:cNvPr>
          <p:cNvSpPr/>
          <p:nvPr/>
        </p:nvSpPr>
        <p:spPr>
          <a:xfrm>
            <a:off x="5609081" y="2587400"/>
            <a:ext cx="407061" cy="40706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57" name="타원 56">
            <a:extLst>
              <a:ext uri="{FF2B5EF4-FFF2-40B4-BE49-F238E27FC236}">
                <a16:creationId xmlns:a16="http://schemas.microsoft.com/office/drawing/2014/main" id="{606213E2-660C-434D-B475-B4C7B43471D8}"/>
              </a:ext>
            </a:extLst>
          </p:cNvPr>
          <p:cNvSpPr/>
          <p:nvPr/>
        </p:nvSpPr>
        <p:spPr>
          <a:xfrm>
            <a:off x="5609081" y="4163254"/>
            <a:ext cx="407061" cy="40706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cxnSp>
        <p:nvCxnSpPr>
          <p:cNvPr id="58" name="직선 화살표 연결선 57">
            <a:extLst>
              <a:ext uri="{FF2B5EF4-FFF2-40B4-BE49-F238E27FC236}">
                <a16:creationId xmlns:a16="http://schemas.microsoft.com/office/drawing/2014/main" id="{419220F9-3865-4AD4-B867-CF9BE3D4C988}"/>
              </a:ext>
            </a:extLst>
          </p:cNvPr>
          <p:cNvCxnSpPr>
            <a:cxnSpLocks/>
            <a:stCxn id="23" idx="6"/>
            <a:endCxn id="57" idx="2"/>
          </p:cNvCxnSpPr>
          <p:nvPr/>
        </p:nvCxnSpPr>
        <p:spPr>
          <a:xfrm>
            <a:off x="4561548" y="2315953"/>
            <a:ext cx="1047533" cy="205083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9" name="타원 58">
            <a:extLst>
              <a:ext uri="{FF2B5EF4-FFF2-40B4-BE49-F238E27FC236}">
                <a16:creationId xmlns:a16="http://schemas.microsoft.com/office/drawing/2014/main" id="{273EBD7A-5173-4C3F-B3CD-364C4E378274}"/>
              </a:ext>
            </a:extLst>
          </p:cNvPr>
          <p:cNvSpPr/>
          <p:nvPr/>
        </p:nvSpPr>
        <p:spPr>
          <a:xfrm>
            <a:off x="6024434" y="2691001"/>
            <a:ext cx="195599" cy="195599"/>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cxnSp>
        <p:nvCxnSpPr>
          <p:cNvPr id="60" name="직선 화살표 연결선 59">
            <a:extLst>
              <a:ext uri="{FF2B5EF4-FFF2-40B4-BE49-F238E27FC236}">
                <a16:creationId xmlns:a16="http://schemas.microsoft.com/office/drawing/2014/main" id="{F066FAF1-DA1F-4DD6-931B-0114960AEBC4}"/>
              </a:ext>
            </a:extLst>
          </p:cNvPr>
          <p:cNvCxnSpPr>
            <a:cxnSpLocks/>
            <a:stCxn id="59" idx="6"/>
          </p:cNvCxnSpPr>
          <p:nvPr/>
        </p:nvCxnSpPr>
        <p:spPr>
          <a:xfrm>
            <a:off x="6220034" y="2788801"/>
            <a:ext cx="676671"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722429E9-374D-4242-A3E2-7B34D268F75C}"/>
                  </a:ext>
                </a:extLst>
              </p:cNvPr>
              <p:cNvSpPr txBox="1"/>
              <p:nvPr/>
            </p:nvSpPr>
            <p:spPr>
              <a:xfrm>
                <a:off x="6995083" y="2624653"/>
                <a:ext cx="517065"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acc>
                            <m:accPr>
                              <m:chr m:val="̂"/>
                              <m:ctrlPr>
                                <a:rPr lang="ko-KR" altLang="en-US" sz="1708" i="1">
                                  <a:latin typeface="Cambria Math" panose="02040503050406030204" pitchFamily="18" charset="0"/>
                                </a:rPr>
                              </m:ctrlPr>
                            </m:accPr>
                            <m:e>
                              <m:r>
                                <a:rPr lang="en-US" altLang="ko-KR" sz="1708" i="1">
                                  <a:latin typeface="Cambria Math" panose="02040503050406030204" pitchFamily="18" charset="0"/>
                                </a:rPr>
                                <m:t>𝑦</m:t>
                              </m:r>
                            </m:e>
                          </m:acc>
                        </m:e>
                        <m:sub>
                          <m:r>
                            <a:rPr lang="en-US" altLang="ko-KR" sz="1708" i="1">
                              <a:latin typeface="Cambria Math" panose="02040503050406030204" pitchFamily="18" charset="0"/>
                            </a:rPr>
                            <m:t>1</m:t>
                          </m:r>
                        </m:sub>
                      </m:sSub>
                    </m:oMath>
                  </m:oMathPara>
                </a14:m>
                <a:endParaRPr lang="ko-KR" altLang="en-US" sz="1708">
                  <a:latin typeface="Consolas" panose="020B0609020204030204" pitchFamily="49" charset="0"/>
                </a:endParaRPr>
              </a:p>
            </p:txBody>
          </p:sp>
        </mc:Choice>
        <mc:Fallback xmlns="">
          <p:sp>
            <p:nvSpPr>
              <p:cNvPr id="61" name="TextBox 60">
                <a:extLst>
                  <a:ext uri="{FF2B5EF4-FFF2-40B4-BE49-F238E27FC236}">
                    <a16:creationId xmlns:a16="http://schemas.microsoft.com/office/drawing/2014/main" id="{722429E9-374D-4242-A3E2-7B34D268F75C}"/>
                  </a:ext>
                </a:extLst>
              </p:cNvPr>
              <p:cNvSpPr txBox="1">
                <a:spLocks noRot="1" noChangeAspect="1" noMove="1" noResize="1" noEditPoints="1" noAdjustHandles="1" noChangeArrowheads="1" noChangeShapeType="1" noTextEdit="1"/>
              </p:cNvSpPr>
              <p:nvPr/>
            </p:nvSpPr>
            <p:spPr>
              <a:xfrm>
                <a:off x="6995083" y="2624653"/>
                <a:ext cx="517065" cy="355162"/>
              </a:xfrm>
              <a:prstGeom prst="rect">
                <a:avLst/>
              </a:prstGeom>
              <a:blipFill>
                <a:blip r:embed="rId9"/>
                <a:stretch>
                  <a:fillRect r="-15294" b="-6897"/>
                </a:stretch>
              </a:blipFill>
            </p:spPr>
            <p:txBody>
              <a:bodyPr/>
              <a:lstStyle/>
              <a:p>
                <a:r>
                  <a:rPr lang="ko-KR" altLang="en-US">
                    <a:noFill/>
                  </a:rPr>
                  <a:t> </a:t>
                </a:r>
              </a:p>
            </p:txBody>
          </p:sp>
        </mc:Fallback>
      </mc:AlternateContent>
      <p:sp>
        <p:nvSpPr>
          <p:cNvPr id="62" name="타원 61">
            <a:extLst>
              <a:ext uri="{FF2B5EF4-FFF2-40B4-BE49-F238E27FC236}">
                <a16:creationId xmlns:a16="http://schemas.microsoft.com/office/drawing/2014/main" id="{AA3EEC69-0B49-40DA-A680-9F70A5906592}"/>
              </a:ext>
            </a:extLst>
          </p:cNvPr>
          <p:cNvSpPr/>
          <p:nvPr/>
        </p:nvSpPr>
        <p:spPr>
          <a:xfrm>
            <a:off x="6024434" y="4271329"/>
            <a:ext cx="195599" cy="195599"/>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cxnSp>
        <p:nvCxnSpPr>
          <p:cNvPr id="63" name="직선 화살표 연결선 62">
            <a:extLst>
              <a:ext uri="{FF2B5EF4-FFF2-40B4-BE49-F238E27FC236}">
                <a16:creationId xmlns:a16="http://schemas.microsoft.com/office/drawing/2014/main" id="{2AD7C7E5-5B23-4C0C-89D9-9EE5582C3688}"/>
              </a:ext>
            </a:extLst>
          </p:cNvPr>
          <p:cNvCxnSpPr>
            <a:cxnSpLocks/>
            <a:stCxn id="62" idx="6"/>
          </p:cNvCxnSpPr>
          <p:nvPr/>
        </p:nvCxnSpPr>
        <p:spPr>
          <a:xfrm>
            <a:off x="6220034" y="4369129"/>
            <a:ext cx="676671"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4" name="직선 화살표 연결선 63">
            <a:extLst>
              <a:ext uri="{FF2B5EF4-FFF2-40B4-BE49-F238E27FC236}">
                <a16:creationId xmlns:a16="http://schemas.microsoft.com/office/drawing/2014/main" id="{9680ACF3-8961-41EB-B93D-EAA1C7EF830D}"/>
              </a:ext>
            </a:extLst>
          </p:cNvPr>
          <p:cNvCxnSpPr>
            <a:cxnSpLocks/>
            <a:stCxn id="23" idx="6"/>
            <a:endCxn id="56" idx="2"/>
          </p:cNvCxnSpPr>
          <p:nvPr/>
        </p:nvCxnSpPr>
        <p:spPr>
          <a:xfrm>
            <a:off x="4561548" y="2315953"/>
            <a:ext cx="1047533" cy="474978"/>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784B653B-CD83-403A-A025-62AA05BF5870}"/>
              </a:ext>
            </a:extLst>
          </p:cNvPr>
          <p:cNvCxnSpPr>
            <a:cxnSpLocks/>
            <a:stCxn id="24" idx="6"/>
            <a:endCxn id="56" idx="2"/>
          </p:cNvCxnSpPr>
          <p:nvPr/>
        </p:nvCxnSpPr>
        <p:spPr>
          <a:xfrm flipV="1">
            <a:off x="4561549" y="2790931"/>
            <a:ext cx="1047533" cy="78686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6" name="직선 화살표 연결선 65">
            <a:extLst>
              <a:ext uri="{FF2B5EF4-FFF2-40B4-BE49-F238E27FC236}">
                <a16:creationId xmlns:a16="http://schemas.microsoft.com/office/drawing/2014/main" id="{D3130EDA-A45D-4170-8DE7-4E4DFDC525C8}"/>
              </a:ext>
            </a:extLst>
          </p:cNvPr>
          <p:cNvCxnSpPr>
            <a:cxnSpLocks/>
            <a:stCxn id="39" idx="6"/>
            <a:endCxn id="56" idx="2"/>
          </p:cNvCxnSpPr>
          <p:nvPr/>
        </p:nvCxnSpPr>
        <p:spPr>
          <a:xfrm flipV="1">
            <a:off x="4561549" y="2790931"/>
            <a:ext cx="1047533" cy="201052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직선 화살표 연결선 66">
            <a:extLst>
              <a:ext uri="{FF2B5EF4-FFF2-40B4-BE49-F238E27FC236}">
                <a16:creationId xmlns:a16="http://schemas.microsoft.com/office/drawing/2014/main" id="{09C97411-4868-4DE0-A9E1-796822CE0BF6}"/>
              </a:ext>
            </a:extLst>
          </p:cNvPr>
          <p:cNvCxnSpPr>
            <a:cxnSpLocks/>
            <a:stCxn id="24" idx="6"/>
            <a:endCxn id="57" idx="2"/>
          </p:cNvCxnSpPr>
          <p:nvPr/>
        </p:nvCxnSpPr>
        <p:spPr>
          <a:xfrm>
            <a:off x="4561549" y="3577799"/>
            <a:ext cx="1047533" cy="78898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8" name="직선 화살표 연결선 67">
            <a:extLst>
              <a:ext uri="{FF2B5EF4-FFF2-40B4-BE49-F238E27FC236}">
                <a16:creationId xmlns:a16="http://schemas.microsoft.com/office/drawing/2014/main" id="{3784199C-1E29-4FCE-8C85-39E95ED686FE}"/>
              </a:ext>
            </a:extLst>
          </p:cNvPr>
          <p:cNvCxnSpPr>
            <a:cxnSpLocks/>
            <a:stCxn id="39" idx="6"/>
            <a:endCxn id="57" idx="2"/>
          </p:cNvCxnSpPr>
          <p:nvPr/>
        </p:nvCxnSpPr>
        <p:spPr>
          <a:xfrm flipV="1">
            <a:off x="4561549" y="4366785"/>
            <a:ext cx="1047533" cy="43467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D4DA54C6-9380-4DAC-9073-A72C2E6763D7}"/>
                  </a:ext>
                </a:extLst>
              </p:cNvPr>
              <p:cNvSpPr txBox="1"/>
              <p:nvPr/>
            </p:nvSpPr>
            <p:spPr>
              <a:xfrm>
                <a:off x="6995082" y="3351187"/>
                <a:ext cx="522131"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acc>
                            <m:accPr>
                              <m:chr m:val="̂"/>
                              <m:ctrlPr>
                                <a:rPr lang="ko-KR" altLang="en-US" sz="1708" i="1">
                                  <a:latin typeface="Cambria Math" panose="02040503050406030204" pitchFamily="18" charset="0"/>
                                </a:rPr>
                              </m:ctrlPr>
                            </m:accPr>
                            <m:e>
                              <m:r>
                                <a:rPr lang="en-US" altLang="ko-KR" sz="1708" i="1">
                                  <a:latin typeface="Cambria Math" panose="02040503050406030204" pitchFamily="18" charset="0"/>
                                </a:rPr>
                                <m:t>𝑦</m:t>
                              </m:r>
                            </m:e>
                          </m:acc>
                        </m:e>
                        <m:sub>
                          <m:r>
                            <a:rPr lang="en-US" altLang="ko-KR" sz="1708" i="1">
                              <a:latin typeface="Cambria Math" panose="02040503050406030204" pitchFamily="18" charset="0"/>
                            </a:rPr>
                            <m:t>2</m:t>
                          </m:r>
                        </m:sub>
                      </m:sSub>
                    </m:oMath>
                  </m:oMathPara>
                </a14:m>
                <a:endParaRPr lang="ko-KR" altLang="en-US" sz="1708">
                  <a:latin typeface="Consolas" panose="020B0609020204030204" pitchFamily="49" charset="0"/>
                </a:endParaRPr>
              </a:p>
            </p:txBody>
          </p:sp>
        </mc:Choice>
        <mc:Fallback xmlns="">
          <p:sp>
            <p:nvSpPr>
              <p:cNvPr id="69" name="TextBox 68">
                <a:extLst>
                  <a:ext uri="{FF2B5EF4-FFF2-40B4-BE49-F238E27FC236}">
                    <a16:creationId xmlns:a16="http://schemas.microsoft.com/office/drawing/2014/main" id="{D4DA54C6-9380-4DAC-9073-A72C2E6763D7}"/>
                  </a:ext>
                </a:extLst>
              </p:cNvPr>
              <p:cNvSpPr txBox="1">
                <a:spLocks noRot="1" noChangeAspect="1" noMove="1" noResize="1" noEditPoints="1" noAdjustHandles="1" noChangeArrowheads="1" noChangeShapeType="1" noTextEdit="1"/>
              </p:cNvSpPr>
              <p:nvPr/>
            </p:nvSpPr>
            <p:spPr>
              <a:xfrm>
                <a:off x="6995082" y="3351187"/>
                <a:ext cx="522131" cy="355162"/>
              </a:xfrm>
              <a:prstGeom prst="rect">
                <a:avLst/>
              </a:prstGeom>
              <a:blipFill>
                <a:blip r:embed="rId10"/>
                <a:stretch>
                  <a:fillRect r="-13953" b="-689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32540DA2-2BA0-4113-80FC-044198EB38F4}"/>
                  </a:ext>
                </a:extLst>
              </p:cNvPr>
              <p:cNvSpPr txBox="1"/>
              <p:nvPr/>
            </p:nvSpPr>
            <p:spPr>
              <a:xfrm>
                <a:off x="6995081" y="4171254"/>
                <a:ext cx="522131"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acc>
                            <m:accPr>
                              <m:chr m:val="̂"/>
                              <m:ctrlPr>
                                <a:rPr lang="ko-KR" altLang="en-US" sz="1708" i="1">
                                  <a:latin typeface="Cambria Math" panose="02040503050406030204" pitchFamily="18" charset="0"/>
                                </a:rPr>
                              </m:ctrlPr>
                            </m:accPr>
                            <m:e>
                              <m:r>
                                <a:rPr lang="en-US" altLang="ko-KR" sz="1708" i="1">
                                  <a:latin typeface="Cambria Math" panose="02040503050406030204" pitchFamily="18" charset="0"/>
                                </a:rPr>
                                <m:t>𝑦</m:t>
                              </m:r>
                            </m:e>
                          </m:acc>
                        </m:e>
                        <m:sub>
                          <m:r>
                            <a:rPr lang="en-US" altLang="ko-KR" sz="1708" i="1">
                              <a:latin typeface="Cambria Math" panose="02040503050406030204" pitchFamily="18" charset="0"/>
                            </a:rPr>
                            <m:t>3</m:t>
                          </m:r>
                        </m:sub>
                      </m:sSub>
                    </m:oMath>
                  </m:oMathPara>
                </a14:m>
                <a:endParaRPr lang="ko-KR" altLang="en-US" sz="1708">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32540DA2-2BA0-4113-80FC-044198EB38F4}"/>
                  </a:ext>
                </a:extLst>
              </p:cNvPr>
              <p:cNvSpPr txBox="1">
                <a:spLocks noRot="1" noChangeAspect="1" noMove="1" noResize="1" noEditPoints="1" noAdjustHandles="1" noChangeArrowheads="1" noChangeShapeType="1" noTextEdit="1"/>
              </p:cNvSpPr>
              <p:nvPr/>
            </p:nvSpPr>
            <p:spPr>
              <a:xfrm>
                <a:off x="6995081" y="4171254"/>
                <a:ext cx="522131" cy="355162"/>
              </a:xfrm>
              <a:prstGeom prst="rect">
                <a:avLst/>
              </a:prstGeom>
              <a:blipFill>
                <a:blip r:embed="rId11"/>
                <a:stretch>
                  <a:fillRect r="-13953" b="-6780"/>
                </a:stretch>
              </a:blipFill>
            </p:spPr>
            <p:txBody>
              <a:bodyPr/>
              <a:lstStyle/>
              <a:p>
                <a:r>
                  <a:rPr lang="ko-KR" altLang="en-US">
                    <a:noFill/>
                  </a:rPr>
                  <a:t> </a:t>
                </a:r>
              </a:p>
            </p:txBody>
          </p:sp>
        </mc:Fallback>
      </mc:AlternateContent>
      <p:sp>
        <p:nvSpPr>
          <p:cNvPr id="77" name="TextBox 76">
            <a:extLst>
              <a:ext uri="{FF2B5EF4-FFF2-40B4-BE49-F238E27FC236}">
                <a16:creationId xmlns:a16="http://schemas.microsoft.com/office/drawing/2014/main" id="{15A3BC64-D648-4B8A-AC90-7548099429D9}"/>
              </a:ext>
            </a:extLst>
          </p:cNvPr>
          <p:cNvSpPr txBox="1"/>
          <p:nvPr/>
        </p:nvSpPr>
        <p:spPr>
          <a:xfrm>
            <a:off x="3676339" y="5571065"/>
            <a:ext cx="1114850" cy="307777"/>
          </a:xfrm>
          <a:prstGeom prst="rect">
            <a:avLst/>
          </a:prstGeom>
          <a:noFill/>
        </p:spPr>
        <p:txBody>
          <a:bodyPr wrap="square" rtlCol="0">
            <a:spAutoFit/>
          </a:bodyPr>
          <a:lstStyle/>
          <a:p>
            <a:pPr algn="l"/>
            <a:r>
              <a:rPr lang="en-US" altLang="ko-KR" sz="1400" b="1">
                <a:solidFill>
                  <a:srgbClr val="3399FF"/>
                </a:solidFill>
                <a:latin typeface="+mj-ea"/>
                <a:ea typeface="+mj-ea"/>
              </a:rPr>
              <a:t>Dense(100)</a:t>
            </a:r>
            <a:endParaRPr lang="ko-KR" altLang="en-US" sz="1400" b="1">
              <a:solidFill>
                <a:srgbClr val="3399FF"/>
              </a:solidFill>
              <a:latin typeface="+mj-ea"/>
              <a:ea typeface="+mj-ea"/>
            </a:endParaRPr>
          </a:p>
        </p:txBody>
      </p:sp>
      <p:sp>
        <p:nvSpPr>
          <p:cNvPr id="78" name="오른쪽 중괄호 77">
            <a:extLst>
              <a:ext uri="{FF2B5EF4-FFF2-40B4-BE49-F238E27FC236}">
                <a16:creationId xmlns:a16="http://schemas.microsoft.com/office/drawing/2014/main" id="{8BFCD8CB-CC0F-4448-ACA9-F5F9F990D98F}"/>
              </a:ext>
            </a:extLst>
          </p:cNvPr>
          <p:cNvSpPr/>
          <p:nvPr/>
        </p:nvSpPr>
        <p:spPr>
          <a:xfrm rot="5400000">
            <a:off x="4140494" y="5174975"/>
            <a:ext cx="145644" cy="566068"/>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solidFill>
                <a:srgbClr val="3399FF"/>
              </a:solidFill>
            </a:endParaRPr>
          </a:p>
        </p:txBody>
      </p:sp>
      <p:sp>
        <p:nvSpPr>
          <p:cNvPr id="79" name="TextBox 78">
            <a:extLst>
              <a:ext uri="{FF2B5EF4-FFF2-40B4-BE49-F238E27FC236}">
                <a16:creationId xmlns:a16="http://schemas.microsoft.com/office/drawing/2014/main" id="{95094263-DF6C-43FF-9428-C84F4C02333E}"/>
              </a:ext>
            </a:extLst>
          </p:cNvPr>
          <p:cNvSpPr txBox="1"/>
          <p:nvPr/>
        </p:nvSpPr>
        <p:spPr>
          <a:xfrm>
            <a:off x="5463858" y="5480384"/>
            <a:ext cx="1003471" cy="307777"/>
          </a:xfrm>
          <a:prstGeom prst="rect">
            <a:avLst/>
          </a:prstGeom>
          <a:noFill/>
        </p:spPr>
        <p:txBody>
          <a:bodyPr wrap="square" rtlCol="0">
            <a:spAutoFit/>
          </a:bodyPr>
          <a:lstStyle/>
          <a:p>
            <a:pPr algn="l"/>
            <a:r>
              <a:rPr lang="en-US" altLang="ko-KR" sz="1400" b="1">
                <a:solidFill>
                  <a:srgbClr val="3399FF"/>
                </a:solidFill>
                <a:latin typeface="+mj-ea"/>
                <a:ea typeface="+mj-ea"/>
              </a:rPr>
              <a:t>Dense(10)</a:t>
            </a:r>
            <a:endParaRPr lang="ko-KR" altLang="en-US" sz="1400" b="1">
              <a:solidFill>
                <a:srgbClr val="3399FF"/>
              </a:solidFill>
              <a:latin typeface="+mj-ea"/>
              <a:ea typeface="+mj-ea"/>
            </a:endParaRPr>
          </a:p>
        </p:txBody>
      </p:sp>
      <p:sp>
        <p:nvSpPr>
          <p:cNvPr id="80" name="오른쪽 중괄호 79">
            <a:extLst>
              <a:ext uri="{FF2B5EF4-FFF2-40B4-BE49-F238E27FC236}">
                <a16:creationId xmlns:a16="http://schemas.microsoft.com/office/drawing/2014/main" id="{533D96C8-B2D5-4B78-803A-31123B2CC120}"/>
              </a:ext>
            </a:extLst>
          </p:cNvPr>
          <p:cNvSpPr/>
          <p:nvPr/>
        </p:nvSpPr>
        <p:spPr>
          <a:xfrm rot="5400000">
            <a:off x="5830023" y="5153103"/>
            <a:ext cx="145644" cy="566068"/>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solidFill>
                <a:srgbClr val="3399FF"/>
              </a:solidFill>
            </a:endParaRPr>
          </a:p>
        </p:txBody>
      </p:sp>
      <p:sp>
        <p:nvSpPr>
          <p:cNvPr id="81" name="오른쪽 중괄호 80">
            <a:extLst>
              <a:ext uri="{FF2B5EF4-FFF2-40B4-BE49-F238E27FC236}">
                <a16:creationId xmlns:a16="http://schemas.microsoft.com/office/drawing/2014/main" id="{28F21606-86DA-4A03-B9C5-F536623DAC98}"/>
              </a:ext>
            </a:extLst>
          </p:cNvPr>
          <p:cNvSpPr/>
          <p:nvPr/>
        </p:nvSpPr>
        <p:spPr>
          <a:xfrm rot="5400000">
            <a:off x="4088662" y="4305675"/>
            <a:ext cx="170456" cy="3418952"/>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solidFill>
                <a:srgbClr val="3399FF"/>
              </a:solidFill>
            </a:endParaRPr>
          </a:p>
        </p:txBody>
      </p:sp>
      <p:sp>
        <p:nvSpPr>
          <p:cNvPr id="82" name="TextBox 81">
            <a:extLst>
              <a:ext uri="{FF2B5EF4-FFF2-40B4-BE49-F238E27FC236}">
                <a16:creationId xmlns:a16="http://schemas.microsoft.com/office/drawing/2014/main" id="{CF8D0CED-4D5A-4156-AA6C-6CB611A53269}"/>
              </a:ext>
            </a:extLst>
          </p:cNvPr>
          <p:cNvSpPr txBox="1"/>
          <p:nvPr/>
        </p:nvSpPr>
        <p:spPr>
          <a:xfrm>
            <a:off x="3676339" y="6181736"/>
            <a:ext cx="1250842" cy="307777"/>
          </a:xfrm>
          <a:prstGeom prst="rect">
            <a:avLst/>
          </a:prstGeom>
          <a:noFill/>
        </p:spPr>
        <p:txBody>
          <a:bodyPr wrap="square" rtlCol="0">
            <a:spAutoFit/>
          </a:bodyPr>
          <a:lstStyle/>
          <a:p>
            <a:pPr algn="l"/>
            <a:r>
              <a:rPr lang="en-US" altLang="ko-KR" sz="1400" b="1">
                <a:solidFill>
                  <a:srgbClr val="3399FF"/>
                </a:solidFill>
                <a:latin typeface="+mj-ea"/>
                <a:ea typeface="+mj-ea"/>
              </a:rPr>
              <a:t>Sequential()</a:t>
            </a:r>
            <a:endParaRPr lang="ko-KR" altLang="en-US" sz="1400" b="1">
              <a:solidFill>
                <a:srgbClr val="3399FF"/>
              </a:solidFill>
              <a:latin typeface="+mj-ea"/>
              <a:ea typeface="+mj-ea"/>
            </a:endParaRPr>
          </a:p>
        </p:txBody>
      </p:sp>
      <p:sp>
        <p:nvSpPr>
          <p:cNvPr id="2" name="텍스트 개체 틀 1">
            <a:extLst>
              <a:ext uri="{FF2B5EF4-FFF2-40B4-BE49-F238E27FC236}">
                <a16:creationId xmlns:a16="http://schemas.microsoft.com/office/drawing/2014/main" id="{8D7E84E8-50F0-4D8D-8DE1-511458A97B1F}"/>
              </a:ext>
            </a:extLst>
          </p:cNvPr>
          <p:cNvSpPr>
            <a:spLocks noGrp="1"/>
          </p:cNvSpPr>
          <p:nvPr>
            <p:ph type="body" sz="quarter" idx="19"/>
          </p:nvPr>
        </p:nvSpPr>
        <p:spPr/>
        <p:txBody>
          <a:bodyPr/>
          <a:lstStyle/>
          <a:p>
            <a:r>
              <a:rPr lang="ko-KR" altLang="en-US"/>
              <a:t>의류 이미지 분류</a:t>
            </a:r>
          </a:p>
        </p:txBody>
      </p:sp>
      <p:sp>
        <p:nvSpPr>
          <p:cNvPr id="4" name="텍스트 개체 틀 6">
            <a:extLst>
              <a:ext uri="{FF2B5EF4-FFF2-40B4-BE49-F238E27FC236}">
                <a16:creationId xmlns:a16="http://schemas.microsoft.com/office/drawing/2014/main" id="{AF3329A0-E54E-4077-BBC0-F096722EF0E1}"/>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2175924105"/>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직사각형 12">
            <a:extLst>
              <a:ext uri="{FF2B5EF4-FFF2-40B4-BE49-F238E27FC236}">
                <a16:creationId xmlns:a16="http://schemas.microsoft.com/office/drawing/2014/main" id="{DDCB77FA-C2F5-4FB8-ADBF-96CF07917473}"/>
              </a:ext>
            </a:extLst>
          </p:cNvPr>
          <p:cNvSpPr/>
          <p:nvPr/>
        </p:nvSpPr>
        <p:spPr>
          <a:xfrm>
            <a:off x="716716" y="1550500"/>
            <a:ext cx="8472569" cy="830997"/>
          </a:xfrm>
          <a:prstGeom prst="rect">
            <a:avLst/>
          </a:prstGeom>
          <a:solidFill>
            <a:srgbClr val="E2E2F6"/>
          </a:solidFill>
        </p:spPr>
        <p:txBody>
          <a:bodyPr wrap="square">
            <a:spAutoFit/>
          </a:bodyPr>
          <a:lstStyle/>
          <a:p>
            <a:r>
              <a:rPr lang="en-US" altLang="ko-KR" sz="1600">
                <a:latin typeface="Consolas" panose="020B0609020204030204" pitchFamily="49" charset="0"/>
              </a:rPr>
              <a:t>from </a:t>
            </a:r>
            <a:r>
              <a:rPr lang="en-US" altLang="ko-KR" sz="1600" err="1">
                <a:latin typeface="Consolas" panose="020B0609020204030204" pitchFamily="49" charset="0"/>
              </a:rPr>
              <a:t>tensorflow.keras</a:t>
            </a:r>
            <a:r>
              <a:rPr lang="en-US" altLang="ko-KR" sz="1600">
                <a:latin typeface="Consolas" panose="020B0609020204030204" pitchFamily="49" charset="0"/>
              </a:rPr>
              <a:t> import Sequential</a:t>
            </a:r>
          </a:p>
          <a:p>
            <a:r>
              <a:rPr lang="en-US" altLang="ko-KR" sz="1600">
                <a:latin typeface="Consolas" panose="020B0609020204030204" pitchFamily="49" charset="0"/>
              </a:rPr>
              <a:t>from </a:t>
            </a:r>
            <a:r>
              <a:rPr lang="en-US" altLang="ko-KR" sz="1600" err="1">
                <a:latin typeface="Consolas" panose="020B0609020204030204" pitchFamily="49" charset="0"/>
              </a:rPr>
              <a:t>tensorflow.keras.layers</a:t>
            </a:r>
            <a:r>
              <a:rPr lang="en-US" altLang="ko-KR" sz="1600">
                <a:latin typeface="Consolas" panose="020B0609020204030204" pitchFamily="49" charset="0"/>
              </a:rPr>
              <a:t> import Dense</a:t>
            </a:r>
          </a:p>
          <a:p>
            <a:r>
              <a:rPr lang="en-US" altLang="ko-KR" sz="1600">
                <a:latin typeface="Consolas" panose="020B0609020204030204" pitchFamily="49" charset="0"/>
              </a:rPr>
              <a:t>model = Sequential()</a:t>
            </a:r>
          </a:p>
        </p:txBody>
      </p:sp>
      <p:sp>
        <p:nvSpPr>
          <p:cNvPr id="7" name="직사각형 6">
            <a:extLst>
              <a:ext uri="{FF2B5EF4-FFF2-40B4-BE49-F238E27FC236}">
                <a16:creationId xmlns:a16="http://schemas.microsoft.com/office/drawing/2014/main" id="{59960143-8387-49C8-B471-481F03B644AB}"/>
              </a:ext>
            </a:extLst>
          </p:cNvPr>
          <p:cNvSpPr/>
          <p:nvPr/>
        </p:nvSpPr>
        <p:spPr>
          <a:xfrm>
            <a:off x="716716" y="5665223"/>
            <a:ext cx="8472569" cy="338554"/>
          </a:xfrm>
          <a:prstGeom prst="rect">
            <a:avLst/>
          </a:prstGeom>
          <a:solidFill>
            <a:srgbClr val="E2E2F6"/>
          </a:solidFill>
        </p:spPr>
        <p:txBody>
          <a:bodyPr wrap="square">
            <a:spAutoFit/>
          </a:bodyPr>
          <a:lstStyle/>
          <a:p>
            <a:r>
              <a:rPr lang="en-US" altLang="ko-KR" sz="1600">
                <a:latin typeface="Consolas" panose="020B0609020204030204" pitchFamily="49" charset="0"/>
              </a:rPr>
              <a:t>print(</a:t>
            </a:r>
            <a:r>
              <a:rPr lang="en-US" altLang="ko-KR" sz="1600" err="1">
                <a:latin typeface="Consolas" panose="020B0609020204030204" pitchFamily="49" charset="0"/>
              </a:rPr>
              <a:t>history.history.keys</a:t>
            </a:r>
            <a:r>
              <a:rPr lang="en-US" altLang="ko-KR" sz="1600">
                <a:latin typeface="Consolas" panose="020B0609020204030204" pitchFamily="49" charset="0"/>
              </a:rPr>
              <a:t>())</a:t>
            </a:r>
          </a:p>
        </p:txBody>
      </p:sp>
      <p:sp>
        <p:nvSpPr>
          <p:cNvPr id="8" name="TextBox 7">
            <a:extLst>
              <a:ext uri="{FF2B5EF4-FFF2-40B4-BE49-F238E27FC236}">
                <a16:creationId xmlns:a16="http://schemas.microsoft.com/office/drawing/2014/main" id="{AB176B1A-17F7-42CD-A1B6-99D92FBD2442}"/>
              </a:ext>
            </a:extLst>
          </p:cNvPr>
          <p:cNvSpPr txBox="1"/>
          <p:nvPr/>
        </p:nvSpPr>
        <p:spPr>
          <a:xfrm>
            <a:off x="826405" y="6008778"/>
            <a:ext cx="7642804" cy="338554"/>
          </a:xfrm>
          <a:prstGeom prst="rect">
            <a:avLst/>
          </a:prstGeom>
          <a:noFill/>
        </p:spPr>
        <p:txBody>
          <a:bodyPr wrap="square" rtlCol="0">
            <a:spAutoFit/>
          </a:bodyPr>
          <a:lstStyle/>
          <a:p>
            <a:pPr lvl="0">
              <a:defRPr/>
            </a:pPr>
            <a:r>
              <a:rPr lang="en-US" altLang="ko-KR" sz="1600" err="1">
                <a:solidFill>
                  <a:srgbClr val="000000"/>
                </a:solidFill>
                <a:latin typeface="Consolas" panose="020B0609020204030204" pitchFamily="49" charset="0"/>
                <a:ea typeface="고도 M" panose="02000503000000020004" pitchFamily="2" charset="-127"/>
              </a:rPr>
              <a:t>dict_keys</a:t>
            </a:r>
            <a:r>
              <a:rPr lang="en-US" altLang="ko-KR" sz="1600">
                <a:solidFill>
                  <a:srgbClr val="000000"/>
                </a:solidFill>
                <a:latin typeface="Consolas" panose="020B0609020204030204" pitchFamily="49" charset="0"/>
                <a:ea typeface="고도 M" panose="02000503000000020004" pitchFamily="2" charset="-127"/>
              </a:rPr>
              <a:t>(['loss', 'accuracy', '</a:t>
            </a:r>
            <a:r>
              <a:rPr lang="en-US" altLang="ko-KR" sz="1600" err="1">
                <a:solidFill>
                  <a:srgbClr val="000000"/>
                </a:solidFill>
                <a:latin typeface="Consolas" panose="020B0609020204030204" pitchFamily="49" charset="0"/>
                <a:ea typeface="고도 M" panose="02000503000000020004" pitchFamily="2" charset="-127"/>
              </a:rPr>
              <a:t>val_loss</a:t>
            </a:r>
            <a:r>
              <a:rPr lang="en-US" altLang="ko-KR" sz="1600">
                <a:solidFill>
                  <a:srgbClr val="000000"/>
                </a:solidFill>
                <a:latin typeface="Consolas" panose="020B0609020204030204" pitchFamily="49" charset="0"/>
                <a:ea typeface="고도 M" panose="02000503000000020004" pitchFamily="2" charset="-127"/>
              </a:rPr>
              <a:t>', '</a:t>
            </a:r>
            <a:r>
              <a:rPr lang="en-US" altLang="ko-KR" sz="1600" err="1">
                <a:solidFill>
                  <a:srgbClr val="000000"/>
                </a:solidFill>
                <a:latin typeface="Consolas" panose="020B0609020204030204" pitchFamily="49" charset="0"/>
                <a:ea typeface="고도 M" panose="02000503000000020004" pitchFamily="2" charset="-127"/>
              </a:rPr>
              <a:t>val_accuracy</a:t>
            </a:r>
            <a:r>
              <a:rPr lang="en-US" altLang="ko-KR" sz="1600">
                <a:solidFill>
                  <a:srgbClr val="000000"/>
                </a:solidFill>
                <a:latin typeface="Consolas" panose="020B0609020204030204" pitchFamily="49" charset="0"/>
                <a:ea typeface="고도 M" panose="02000503000000020004" pitchFamily="2" charset="-127"/>
              </a:rPr>
              <a:t>'])</a:t>
            </a:r>
            <a:endParaRPr lang="ko-KR" altLang="en-US" sz="1600">
              <a:solidFill>
                <a:srgbClr val="000000"/>
              </a:solidFill>
              <a:latin typeface="Consolas" panose="020B0609020204030204" pitchFamily="49" charset="0"/>
              <a:ea typeface="고도 M" panose="02000503000000020004" pitchFamily="2" charset="-127"/>
            </a:endParaRPr>
          </a:p>
        </p:txBody>
      </p:sp>
      <p:sp>
        <p:nvSpPr>
          <p:cNvPr id="9" name="TextBox 8">
            <a:extLst>
              <a:ext uri="{FF2B5EF4-FFF2-40B4-BE49-F238E27FC236}">
                <a16:creationId xmlns:a16="http://schemas.microsoft.com/office/drawing/2014/main" id="{13E30F0E-B750-4D32-83A1-D830B3F9D9C0}"/>
              </a:ext>
            </a:extLst>
          </p:cNvPr>
          <p:cNvSpPr txBox="1"/>
          <p:nvPr/>
        </p:nvSpPr>
        <p:spPr>
          <a:xfrm>
            <a:off x="686800" y="5373216"/>
            <a:ext cx="3196581" cy="338554"/>
          </a:xfrm>
          <a:prstGeom prst="rect">
            <a:avLst/>
          </a:prstGeom>
          <a:noFill/>
        </p:spPr>
        <p:txBody>
          <a:bodyPr wrap="none" rtlCol="0">
            <a:spAutoFit/>
          </a:bodyPr>
          <a:lstStyle/>
          <a:p>
            <a:pPr lvl="0">
              <a:defRPr/>
            </a:pPr>
            <a:r>
              <a:rPr lang="en-US" altLang="ko-KR" sz="1600" b="1">
                <a:solidFill>
                  <a:srgbClr val="000000"/>
                </a:solidFill>
                <a:latin typeface="+mj-ea"/>
                <a:ea typeface="+mj-ea"/>
              </a:rPr>
              <a:t>history</a:t>
            </a:r>
            <a:r>
              <a:rPr lang="ko-KR" altLang="en-US" sz="1600" b="1">
                <a:solidFill>
                  <a:srgbClr val="000000"/>
                </a:solidFill>
                <a:latin typeface="+mj-ea"/>
                <a:ea typeface="+mj-ea"/>
              </a:rPr>
              <a:t>객체의 </a:t>
            </a:r>
            <a:r>
              <a:rPr lang="en-US" altLang="ko-KR" sz="1600" b="1">
                <a:solidFill>
                  <a:srgbClr val="000000"/>
                </a:solidFill>
                <a:latin typeface="+mj-ea"/>
                <a:ea typeface="+mj-ea"/>
              </a:rPr>
              <a:t>history </a:t>
            </a:r>
            <a:r>
              <a:rPr lang="ko-KR" altLang="en-US" sz="1600" b="1" err="1">
                <a:solidFill>
                  <a:srgbClr val="000000"/>
                </a:solidFill>
                <a:latin typeface="+mj-ea"/>
                <a:ea typeface="+mj-ea"/>
              </a:rPr>
              <a:t>딕셔너리</a:t>
            </a:r>
            <a:r>
              <a:rPr lang="ko-KR" altLang="en-US" sz="1600" b="1">
                <a:solidFill>
                  <a:srgbClr val="000000"/>
                </a:solidFill>
                <a:latin typeface="+mj-ea"/>
                <a:ea typeface="+mj-ea"/>
              </a:rPr>
              <a:t> </a:t>
            </a:r>
          </a:p>
        </p:txBody>
      </p:sp>
      <p:sp>
        <p:nvSpPr>
          <p:cNvPr id="10" name="직사각형 9">
            <a:extLst>
              <a:ext uri="{FF2B5EF4-FFF2-40B4-BE49-F238E27FC236}">
                <a16:creationId xmlns:a16="http://schemas.microsoft.com/office/drawing/2014/main" id="{081A4D01-4B04-4CB4-AD4F-37C7905E49E1}"/>
              </a:ext>
            </a:extLst>
          </p:cNvPr>
          <p:cNvSpPr/>
          <p:nvPr/>
        </p:nvSpPr>
        <p:spPr>
          <a:xfrm>
            <a:off x="716716" y="4657111"/>
            <a:ext cx="8472569" cy="584775"/>
          </a:xfrm>
          <a:prstGeom prst="rect">
            <a:avLst/>
          </a:prstGeom>
          <a:solidFill>
            <a:srgbClr val="E2E2F6"/>
          </a:solidFill>
        </p:spPr>
        <p:txBody>
          <a:bodyPr wrap="square">
            <a:spAutoFit/>
          </a:bodyPr>
          <a:lstStyle/>
          <a:p>
            <a:r>
              <a:rPr lang="en-US" altLang="ko-KR" sz="1600">
                <a:latin typeface="Consolas" panose="020B0609020204030204" pitchFamily="49" charset="0"/>
              </a:rPr>
              <a:t>history = </a:t>
            </a:r>
            <a:r>
              <a:rPr lang="en-US" altLang="ko-KR" sz="1600" err="1">
                <a:latin typeface="Consolas" panose="020B0609020204030204" pitchFamily="49" charset="0"/>
              </a:rPr>
              <a:t>model.fit</a:t>
            </a:r>
            <a:r>
              <a:rPr lang="en-US" altLang="ko-KR" sz="1600">
                <a:latin typeface="Consolas" panose="020B0609020204030204" pitchFamily="49" charset="0"/>
              </a:rPr>
              <a:t>(</a:t>
            </a:r>
            <a:r>
              <a:rPr lang="en-US" altLang="ko-KR" sz="1600" err="1">
                <a:latin typeface="Consolas" panose="020B0609020204030204" pitchFamily="49" charset="0"/>
              </a:rPr>
              <a:t>x_train</a:t>
            </a:r>
            <a:r>
              <a:rPr lang="en-US" altLang="ko-KR" sz="1600">
                <a:latin typeface="Consolas" panose="020B0609020204030204" pitchFamily="49" charset="0"/>
              </a:rPr>
              <a:t>, </a:t>
            </a:r>
            <a:r>
              <a:rPr lang="en-US" altLang="ko-KR" sz="1600" err="1">
                <a:latin typeface="Consolas" panose="020B0609020204030204" pitchFamily="49" charset="0"/>
              </a:rPr>
              <a:t>y_train_encoded</a:t>
            </a:r>
            <a:r>
              <a:rPr lang="en-US" altLang="ko-KR" sz="1600">
                <a:latin typeface="Consolas" panose="020B0609020204030204" pitchFamily="49" charset="0"/>
              </a:rPr>
              <a:t>, epochs=40, </a:t>
            </a:r>
          </a:p>
          <a:p>
            <a:r>
              <a:rPr lang="en-US" altLang="ko-KR" sz="1600">
                <a:latin typeface="Consolas" panose="020B0609020204030204" pitchFamily="49" charset="0"/>
              </a:rPr>
              <a:t>                    </a:t>
            </a:r>
            <a:r>
              <a:rPr lang="en-US" altLang="ko-KR" sz="1600" err="1">
                <a:latin typeface="Consolas" panose="020B0609020204030204" pitchFamily="49" charset="0"/>
              </a:rPr>
              <a:t>validation_data</a:t>
            </a:r>
            <a:r>
              <a:rPr lang="en-US" altLang="ko-KR" sz="1600">
                <a:latin typeface="Consolas" panose="020B0609020204030204" pitchFamily="49" charset="0"/>
              </a:rPr>
              <a:t>=(</a:t>
            </a:r>
            <a:r>
              <a:rPr lang="en-US" altLang="ko-KR" sz="1600" err="1">
                <a:latin typeface="Consolas" panose="020B0609020204030204" pitchFamily="49" charset="0"/>
              </a:rPr>
              <a:t>x_val</a:t>
            </a:r>
            <a:r>
              <a:rPr lang="en-US" altLang="ko-KR" sz="1600">
                <a:latin typeface="Consolas" panose="020B0609020204030204" pitchFamily="49" charset="0"/>
              </a:rPr>
              <a:t>, </a:t>
            </a:r>
            <a:r>
              <a:rPr lang="en-US" altLang="ko-KR" sz="1600" err="1">
                <a:latin typeface="Consolas" panose="020B0609020204030204" pitchFamily="49" charset="0"/>
              </a:rPr>
              <a:t>y_val_encoded</a:t>
            </a:r>
            <a:r>
              <a:rPr lang="en-US" altLang="ko-KR" sz="1600">
                <a:latin typeface="Consolas" panose="020B0609020204030204" pitchFamily="49" charset="0"/>
              </a:rPr>
              <a:t>))</a:t>
            </a:r>
          </a:p>
        </p:txBody>
      </p:sp>
      <p:sp>
        <p:nvSpPr>
          <p:cNvPr id="11" name="TextBox 10">
            <a:extLst>
              <a:ext uri="{FF2B5EF4-FFF2-40B4-BE49-F238E27FC236}">
                <a16:creationId xmlns:a16="http://schemas.microsoft.com/office/drawing/2014/main" id="{999ED892-57C6-4C65-8D17-59651B81D774}"/>
              </a:ext>
            </a:extLst>
          </p:cNvPr>
          <p:cNvSpPr txBox="1"/>
          <p:nvPr/>
        </p:nvSpPr>
        <p:spPr>
          <a:xfrm>
            <a:off x="686800" y="4365104"/>
            <a:ext cx="1487908" cy="338554"/>
          </a:xfrm>
          <a:prstGeom prst="rect">
            <a:avLst/>
          </a:prstGeom>
          <a:noFill/>
        </p:spPr>
        <p:txBody>
          <a:bodyPr wrap="none" rtlCol="0">
            <a:spAutoFit/>
          </a:bodyPr>
          <a:lstStyle/>
          <a:p>
            <a:pPr lvl="0">
              <a:defRPr/>
            </a:pPr>
            <a:r>
              <a:rPr lang="ko-KR" altLang="en-US" sz="1600" b="1">
                <a:solidFill>
                  <a:srgbClr val="000000"/>
                </a:solidFill>
                <a:latin typeface="+mj-ea"/>
                <a:ea typeface="+mj-ea"/>
              </a:rPr>
              <a:t>모델 훈련하기</a:t>
            </a:r>
          </a:p>
        </p:txBody>
      </p:sp>
      <p:sp>
        <p:nvSpPr>
          <p:cNvPr id="12" name="직사각형 11">
            <a:extLst>
              <a:ext uri="{FF2B5EF4-FFF2-40B4-BE49-F238E27FC236}">
                <a16:creationId xmlns:a16="http://schemas.microsoft.com/office/drawing/2014/main" id="{5AAB9677-C3CF-4EA1-854F-D99215EDBD54}"/>
              </a:ext>
            </a:extLst>
          </p:cNvPr>
          <p:cNvSpPr/>
          <p:nvPr/>
        </p:nvSpPr>
        <p:spPr>
          <a:xfrm>
            <a:off x="721701" y="3685003"/>
            <a:ext cx="8472569" cy="584775"/>
          </a:xfrm>
          <a:prstGeom prst="rect">
            <a:avLst/>
          </a:prstGeom>
          <a:solidFill>
            <a:srgbClr val="E2E2F6"/>
          </a:solidFill>
        </p:spPr>
        <p:txBody>
          <a:bodyPr wrap="square">
            <a:spAutoFit/>
          </a:bodyPr>
          <a:lstStyle/>
          <a:p>
            <a:r>
              <a:rPr lang="en-US" altLang="ko-KR" sz="1600" err="1">
                <a:latin typeface="Consolas" panose="020B0609020204030204" pitchFamily="49" charset="0"/>
              </a:rPr>
              <a:t>model.compile</a:t>
            </a:r>
            <a:r>
              <a:rPr lang="en-US" altLang="ko-KR" sz="1600">
                <a:latin typeface="Consolas" panose="020B0609020204030204" pitchFamily="49" charset="0"/>
              </a:rPr>
              <a:t>(optimizer='</a:t>
            </a:r>
            <a:r>
              <a:rPr lang="en-US" altLang="ko-KR" sz="1600" err="1">
                <a:latin typeface="Consolas" panose="020B0609020204030204" pitchFamily="49" charset="0"/>
              </a:rPr>
              <a:t>sgd</a:t>
            </a:r>
            <a:r>
              <a:rPr lang="en-US" altLang="ko-KR" sz="1600">
                <a:latin typeface="Consolas" panose="020B0609020204030204" pitchFamily="49" charset="0"/>
              </a:rPr>
              <a:t>', loss='</a:t>
            </a:r>
            <a:r>
              <a:rPr lang="en-US" altLang="ko-KR" sz="1600" err="1">
                <a:latin typeface="Consolas" panose="020B0609020204030204" pitchFamily="49" charset="0"/>
              </a:rPr>
              <a:t>categorical_crossentropy</a:t>
            </a:r>
            <a:r>
              <a:rPr lang="en-US" altLang="ko-KR" sz="1600">
                <a:latin typeface="Consolas" panose="020B0609020204030204" pitchFamily="49" charset="0"/>
              </a:rPr>
              <a:t>',</a:t>
            </a:r>
          </a:p>
          <a:p>
            <a:r>
              <a:rPr lang="en-US" altLang="ko-KR" sz="1600">
                <a:latin typeface="Consolas" panose="020B0609020204030204" pitchFamily="49" charset="0"/>
              </a:rPr>
              <a:t>              metrics=['accuracy'])</a:t>
            </a:r>
          </a:p>
        </p:txBody>
      </p:sp>
      <p:sp>
        <p:nvSpPr>
          <p:cNvPr id="14" name="TextBox 13">
            <a:extLst>
              <a:ext uri="{FF2B5EF4-FFF2-40B4-BE49-F238E27FC236}">
                <a16:creationId xmlns:a16="http://schemas.microsoft.com/office/drawing/2014/main" id="{963DD8FF-CD0E-493B-BB93-610ECC3BEF42}"/>
              </a:ext>
            </a:extLst>
          </p:cNvPr>
          <p:cNvSpPr txBox="1"/>
          <p:nvPr/>
        </p:nvSpPr>
        <p:spPr>
          <a:xfrm>
            <a:off x="691785" y="3392996"/>
            <a:ext cx="3345788" cy="338554"/>
          </a:xfrm>
          <a:prstGeom prst="rect">
            <a:avLst/>
          </a:prstGeom>
          <a:noFill/>
        </p:spPr>
        <p:txBody>
          <a:bodyPr wrap="none" rtlCol="0">
            <a:spAutoFit/>
          </a:bodyPr>
          <a:lstStyle/>
          <a:p>
            <a:pPr lvl="0">
              <a:defRPr/>
            </a:pPr>
            <a:r>
              <a:rPr lang="ko-KR" altLang="en-US" sz="1600" b="1">
                <a:solidFill>
                  <a:srgbClr val="000000"/>
                </a:solidFill>
                <a:latin typeface="+mj-ea"/>
                <a:ea typeface="+mj-ea"/>
              </a:rPr>
              <a:t>최적화 알고리즘과 손실 함수 지정</a:t>
            </a:r>
          </a:p>
        </p:txBody>
      </p:sp>
      <p:sp>
        <p:nvSpPr>
          <p:cNvPr id="15" name="직사각형 14">
            <a:extLst>
              <a:ext uri="{FF2B5EF4-FFF2-40B4-BE49-F238E27FC236}">
                <a16:creationId xmlns:a16="http://schemas.microsoft.com/office/drawing/2014/main" id="{9A3CB015-65EE-4E23-8994-898B79AAEFBF}"/>
              </a:ext>
            </a:extLst>
          </p:cNvPr>
          <p:cNvSpPr/>
          <p:nvPr/>
        </p:nvSpPr>
        <p:spPr>
          <a:xfrm>
            <a:off x="716716" y="2748899"/>
            <a:ext cx="8472569" cy="584775"/>
          </a:xfrm>
          <a:prstGeom prst="rect">
            <a:avLst/>
          </a:prstGeom>
          <a:solidFill>
            <a:srgbClr val="E2E2F6"/>
          </a:solidFill>
        </p:spPr>
        <p:txBody>
          <a:bodyPr wrap="square">
            <a:spAutoFit/>
          </a:bodyPr>
          <a:lstStyle/>
          <a:p>
            <a:r>
              <a:rPr lang="en-US" altLang="ko-KR" sz="1600" err="1">
                <a:latin typeface="Consolas" panose="020B0609020204030204" pitchFamily="49" charset="0"/>
              </a:rPr>
              <a:t>model.add</a:t>
            </a:r>
            <a:r>
              <a:rPr lang="en-US" altLang="ko-KR" sz="1600">
                <a:latin typeface="Consolas" panose="020B0609020204030204" pitchFamily="49" charset="0"/>
              </a:rPr>
              <a:t>(Dense(100, activation='sigmoid', </a:t>
            </a:r>
            <a:r>
              <a:rPr lang="en-US" altLang="ko-KR" sz="1600" err="1">
                <a:latin typeface="Consolas" panose="020B0609020204030204" pitchFamily="49" charset="0"/>
              </a:rPr>
              <a:t>input_shape</a:t>
            </a:r>
            <a:r>
              <a:rPr lang="en-US" altLang="ko-KR" sz="1600">
                <a:latin typeface="Consolas" panose="020B0609020204030204" pitchFamily="49" charset="0"/>
              </a:rPr>
              <a:t>=(784,)))</a:t>
            </a:r>
          </a:p>
          <a:p>
            <a:r>
              <a:rPr lang="en-US" altLang="ko-KR" sz="1600" err="1">
                <a:latin typeface="Consolas" panose="020B0609020204030204" pitchFamily="49" charset="0"/>
              </a:rPr>
              <a:t>model.add</a:t>
            </a:r>
            <a:r>
              <a:rPr lang="en-US" altLang="ko-KR" sz="1600">
                <a:latin typeface="Consolas" panose="020B0609020204030204" pitchFamily="49" charset="0"/>
              </a:rPr>
              <a:t>(Dense(10, activation='</a:t>
            </a:r>
            <a:r>
              <a:rPr lang="en-US" altLang="ko-KR" sz="1600" err="1">
                <a:latin typeface="Consolas" panose="020B0609020204030204" pitchFamily="49" charset="0"/>
              </a:rPr>
              <a:t>softmax</a:t>
            </a:r>
            <a:r>
              <a:rPr lang="en-US" altLang="ko-KR" sz="1600">
                <a:latin typeface="Consolas" panose="020B0609020204030204" pitchFamily="49" charset="0"/>
              </a:rPr>
              <a:t>'))</a:t>
            </a:r>
          </a:p>
        </p:txBody>
      </p:sp>
      <p:sp>
        <p:nvSpPr>
          <p:cNvPr id="16" name="TextBox 15">
            <a:extLst>
              <a:ext uri="{FF2B5EF4-FFF2-40B4-BE49-F238E27FC236}">
                <a16:creationId xmlns:a16="http://schemas.microsoft.com/office/drawing/2014/main" id="{440A308B-CAED-469C-AA50-82574D0E3E0B}"/>
              </a:ext>
            </a:extLst>
          </p:cNvPr>
          <p:cNvSpPr txBox="1"/>
          <p:nvPr/>
        </p:nvSpPr>
        <p:spPr>
          <a:xfrm>
            <a:off x="686800" y="2456892"/>
            <a:ext cx="3068469" cy="338554"/>
          </a:xfrm>
          <a:prstGeom prst="rect">
            <a:avLst/>
          </a:prstGeom>
          <a:noFill/>
        </p:spPr>
        <p:txBody>
          <a:bodyPr wrap="none" rtlCol="0">
            <a:spAutoFit/>
          </a:bodyPr>
          <a:lstStyle/>
          <a:p>
            <a:pPr lvl="0">
              <a:defRPr/>
            </a:pPr>
            <a:r>
              <a:rPr lang="ko-KR" altLang="en-US" sz="1600" b="1">
                <a:solidFill>
                  <a:srgbClr val="000000"/>
                </a:solidFill>
                <a:latin typeface="+mj-ea"/>
                <a:ea typeface="+mj-ea"/>
              </a:rPr>
              <a:t>은닉층과 출력층을 모델에 추가</a:t>
            </a:r>
          </a:p>
        </p:txBody>
      </p:sp>
      <p:sp>
        <p:nvSpPr>
          <p:cNvPr id="17" name="TextBox 16">
            <a:extLst>
              <a:ext uri="{FF2B5EF4-FFF2-40B4-BE49-F238E27FC236}">
                <a16:creationId xmlns:a16="http://schemas.microsoft.com/office/drawing/2014/main" id="{A9FEAFF7-7463-45EB-A207-FFE84F111A80}"/>
              </a:ext>
            </a:extLst>
          </p:cNvPr>
          <p:cNvSpPr txBox="1"/>
          <p:nvPr/>
        </p:nvSpPr>
        <p:spPr>
          <a:xfrm>
            <a:off x="686799" y="1268760"/>
            <a:ext cx="1077539" cy="338554"/>
          </a:xfrm>
          <a:prstGeom prst="rect">
            <a:avLst/>
          </a:prstGeom>
          <a:noFill/>
        </p:spPr>
        <p:txBody>
          <a:bodyPr wrap="none" rtlCol="0">
            <a:spAutoFit/>
          </a:bodyPr>
          <a:lstStyle/>
          <a:p>
            <a:pPr lvl="0">
              <a:defRPr/>
            </a:pPr>
            <a:r>
              <a:rPr lang="ko-KR" altLang="en-US" sz="1600" b="1">
                <a:solidFill>
                  <a:srgbClr val="000000"/>
                </a:solidFill>
                <a:latin typeface="+mj-ea"/>
                <a:ea typeface="+mj-ea"/>
              </a:rPr>
              <a:t>모델 생성</a:t>
            </a:r>
          </a:p>
        </p:txBody>
      </p:sp>
      <p:sp>
        <p:nvSpPr>
          <p:cNvPr id="2" name="텍스트 개체 틀 1">
            <a:extLst>
              <a:ext uri="{FF2B5EF4-FFF2-40B4-BE49-F238E27FC236}">
                <a16:creationId xmlns:a16="http://schemas.microsoft.com/office/drawing/2014/main" id="{2F69DD8F-9F13-4122-A156-235D51751615}"/>
              </a:ext>
            </a:extLst>
          </p:cNvPr>
          <p:cNvSpPr>
            <a:spLocks noGrp="1"/>
          </p:cNvSpPr>
          <p:nvPr>
            <p:ph type="body" sz="quarter" idx="19"/>
          </p:nvPr>
        </p:nvSpPr>
        <p:spPr/>
        <p:txBody>
          <a:bodyPr/>
          <a:lstStyle/>
          <a:p>
            <a:r>
              <a:rPr lang="ko-KR" altLang="en-US"/>
              <a:t>의류 이미지 분류</a:t>
            </a:r>
          </a:p>
        </p:txBody>
      </p:sp>
      <p:sp>
        <p:nvSpPr>
          <p:cNvPr id="4" name="텍스트 개체 틀 6">
            <a:extLst>
              <a:ext uri="{FF2B5EF4-FFF2-40B4-BE49-F238E27FC236}">
                <a16:creationId xmlns:a16="http://schemas.microsoft.com/office/drawing/2014/main" id="{34B869F3-80E2-43B1-AD59-A222B551252E}"/>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5" name="TextBox 4">
            <a:extLst>
              <a:ext uri="{FF2B5EF4-FFF2-40B4-BE49-F238E27FC236}">
                <a16:creationId xmlns:a16="http://schemas.microsoft.com/office/drawing/2014/main" id="{2FAAD494-B3C8-4421-9744-BF91DD8FBC1C}"/>
              </a:ext>
            </a:extLst>
          </p:cNvPr>
          <p:cNvSpPr txBox="1"/>
          <p:nvPr/>
        </p:nvSpPr>
        <p:spPr>
          <a:xfrm>
            <a:off x="489999" y="830813"/>
            <a:ext cx="4390946" cy="400110"/>
          </a:xfrm>
          <a:prstGeom prst="rect">
            <a:avLst/>
          </a:prstGeom>
          <a:noFill/>
        </p:spPr>
        <p:txBody>
          <a:bodyPr wrap="none" rtlCol="0">
            <a:spAutoFit/>
          </a:bodyPr>
          <a:lstStyle/>
          <a:p>
            <a:pPr lvl="0">
              <a:defRPr/>
            </a:pPr>
            <a:r>
              <a:rPr lang="ko-KR" altLang="en-US" sz="2000" b="1" err="1">
                <a:solidFill>
                  <a:srgbClr val="000000"/>
                </a:solidFill>
                <a:latin typeface="+mj-ea"/>
                <a:ea typeface="+mj-ea"/>
              </a:rPr>
              <a:t>케라스로</a:t>
            </a:r>
            <a:r>
              <a:rPr lang="ko-KR" altLang="en-US" sz="2000" b="1">
                <a:solidFill>
                  <a:srgbClr val="000000"/>
                </a:solidFill>
                <a:latin typeface="+mj-ea"/>
                <a:ea typeface="+mj-ea"/>
              </a:rPr>
              <a:t> 다중 분류 신경망 훈련하기</a:t>
            </a:r>
          </a:p>
        </p:txBody>
      </p:sp>
    </p:spTree>
    <p:extLst>
      <p:ext uri="{BB962C8B-B14F-4D97-AF65-F5344CB8AC3E}">
        <p14:creationId xmlns:p14="http://schemas.microsoft.com/office/powerpoint/2010/main" val="14640096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a:extLst>
              <a:ext uri="{FF2B5EF4-FFF2-40B4-BE49-F238E27FC236}">
                <a16:creationId xmlns:a16="http://schemas.microsoft.com/office/drawing/2014/main" id="{5E3177A7-CD8F-4F8F-B383-D02EA322DD29}"/>
              </a:ext>
            </a:extLst>
          </p:cNvPr>
          <p:cNvSpPr/>
          <p:nvPr/>
        </p:nvSpPr>
        <p:spPr>
          <a:xfrm>
            <a:off x="908195" y="1320564"/>
            <a:ext cx="8089610" cy="3246273"/>
          </a:xfrm>
          <a:prstGeom prst="rect">
            <a:avLst/>
          </a:prstGeom>
        </p:spPr>
        <p:txBody>
          <a:bodyPr wrap="square">
            <a:spAutoFit/>
          </a:bodyPr>
          <a:lstStyle/>
          <a:p>
            <a:pPr marL="285750" indent="-285750">
              <a:buFont typeface="맑은 고딕" panose="020B0503020000020004" pitchFamily="50" charset="-127"/>
              <a:buChar char="◈"/>
            </a:pPr>
            <a:r>
              <a:rPr lang="ko-KR" altLang="en-US" sz="1708" b="1">
                <a:latin typeface="맑은 고딕" panose="020B0503020000020004" pitchFamily="50" charset="-127"/>
                <a:ea typeface="맑은 고딕" panose="020B0503020000020004" pitchFamily="50" charset="-127"/>
              </a:rPr>
              <a:t>확률적 모델링</a:t>
            </a:r>
            <a:r>
              <a:rPr lang="en-US" altLang="ko-KR" sz="1708" b="1">
                <a:latin typeface="맑은 고딕" panose="020B0503020000020004" pitchFamily="50" charset="-127"/>
                <a:ea typeface="맑은 고딕" panose="020B0503020000020004" pitchFamily="50" charset="-127"/>
              </a:rPr>
              <a:t>(probability modeling)</a:t>
            </a:r>
            <a:r>
              <a:rPr lang="ko-KR" altLang="en-US" sz="1708">
                <a:latin typeface="맑은 고딕" panose="020B0503020000020004" pitchFamily="50" charset="-127"/>
                <a:ea typeface="맑은 고딕" panose="020B0503020000020004" pitchFamily="50" charset="-127"/>
              </a:rPr>
              <a:t> </a:t>
            </a:r>
            <a:endParaRPr lang="en-US" altLang="ko-KR" sz="1708">
              <a:latin typeface="맑은 고딕" panose="020B0503020000020004" pitchFamily="50" charset="-127"/>
              <a:ea typeface="맑은 고딕" panose="020B0503020000020004" pitchFamily="50" charset="-127"/>
            </a:endParaRPr>
          </a:p>
          <a:p>
            <a:pPr marL="719541" lvl="1" indent="-285750">
              <a:buFont typeface="Arial" panose="020B0604020202020204" pitchFamily="34" charset="0"/>
              <a:buChar char="•"/>
            </a:pPr>
            <a:r>
              <a:rPr lang="ko-KR" altLang="en-US" sz="1708">
                <a:latin typeface="맑은 고딕" panose="020B0503020000020004" pitchFamily="50" charset="-127"/>
                <a:ea typeface="맑은 고딕" panose="020B0503020000020004" pitchFamily="50" charset="-127"/>
              </a:rPr>
              <a:t>통계학 이론을 데이터 분석에 응용한 것</a:t>
            </a:r>
            <a:endParaRPr lang="en-US" altLang="ko-KR" sz="1708">
              <a:latin typeface="맑은 고딕" panose="020B0503020000020004" pitchFamily="50" charset="-127"/>
              <a:ea typeface="맑은 고딕" panose="020B0503020000020004" pitchFamily="50" charset="-127"/>
            </a:endParaRPr>
          </a:p>
          <a:p>
            <a:pPr marL="719541" lvl="1" indent="-285750">
              <a:buFont typeface="Arial" panose="020B0604020202020204" pitchFamily="34" charset="0"/>
              <a:buChar char="•"/>
            </a:pPr>
            <a:r>
              <a:rPr lang="ko-KR" altLang="en-US" sz="1708">
                <a:latin typeface="맑은 고딕" panose="020B0503020000020004" pitchFamily="50" charset="-127"/>
                <a:ea typeface="맑은 고딕" panose="020B0503020000020004" pitchFamily="50" charset="-127"/>
              </a:rPr>
              <a:t>초창기 머신 러닝 형태 중 하나이고</a:t>
            </a:r>
            <a:r>
              <a:rPr lang="en-US" altLang="ko-KR" sz="1708">
                <a:latin typeface="맑은 고딕" panose="020B0503020000020004" pitchFamily="50" charset="-127"/>
                <a:ea typeface="맑은 고딕" panose="020B0503020000020004" pitchFamily="50" charset="-127"/>
              </a:rPr>
              <a:t>, </a:t>
            </a:r>
            <a:r>
              <a:rPr lang="ko-KR" altLang="en-US" sz="1708">
                <a:latin typeface="맑은 고딕" panose="020B0503020000020004" pitchFamily="50" charset="-127"/>
                <a:ea typeface="맑은 고딕" panose="020B0503020000020004" pitchFamily="50" charset="-127"/>
              </a:rPr>
              <a:t>현재에도 많이 사용됨</a:t>
            </a:r>
            <a:endParaRPr lang="en-US" altLang="ko-KR" sz="1708">
              <a:latin typeface="맑은 고딕" panose="020B0503020000020004" pitchFamily="50" charset="-127"/>
              <a:ea typeface="맑은 고딕" panose="020B0503020000020004" pitchFamily="50" charset="-127"/>
            </a:endParaRPr>
          </a:p>
          <a:p>
            <a:pPr marL="719541" lvl="1" indent="-285750">
              <a:buFont typeface="Arial" panose="020B0604020202020204" pitchFamily="34" charset="0"/>
              <a:buChar char="•"/>
            </a:pPr>
            <a:r>
              <a:rPr lang="ko-KR" altLang="en-US" sz="1708">
                <a:latin typeface="맑은 고딕" panose="020B0503020000020004" pitchFamily="50" charset="-127"/>
                <a:ea typeface="맑은 고딕" panose="020B0503020000020004" pitchFamily="50" charset="-127"/>
              </a:rPr>
              <a:t>가장 잘 알려진 알고리즘은 </a:t>
            </a:r>
            <a:r>
              <a:rPr lang="ko-KR" altLang="en-US" sz="1708" err="1">
                <a:latin typeface="맑은 고딕" panose="020B0503020000020004" pitchFamily="50" charset="-127"/>
                <a:ea typeface="맑은 고딕" panose="020B0503020000020004" pitchFamily="50" charset="-127"/>
              </a:rPr>
              <a:t>나이브</a:t>
            </a:r>
            <a:r>
              <a:rPr lang="ko-KR" altLang="en-US" sz="1708">
                <a:latin typeface="맑은 고딕" panose="020B0503020000020004" pitchFamily="50" charset="-127"/>
                <a:ea typeface="맑은 고딕" panose="020B0503020000020004" pitchFamily="50" charset="-127"/>
              </a:rPr>
              <a:t> </a:t>
            </a:r>
            <a:r>
              <a:rPr lang="ko-KR" altLang="en-US" sz="1708" err="1">
                <a:latin typeface="맑은 고딕" panose="020B0503020000020004" pitchFamily="50" charset="-127"/>
                <a:ea typeface="맑은 고딕" panose="020B0503020000020004" pitchFamily="50" charset="-127"/>
              </a:rPr>
              <a:t>베이즈</a:t>
            </a:r>
            <a:r>
              <a:rPr lang="en-US" altLang="ko-KR" sz="1708">
                <a:latin typeface="맑은 고딕" panose="020B0503020000020004" pitchFamily="50" charset="-127"/>
                <a:ea typeface="맑은 고딕" panose="020B0503020000020004" pitchFamily="50" charset="-127"/>
              </a:rPr>
              <a:t>(Naive Bayes) </a:t>
            </a:r>
            <a:r>
              <a:rPr lang="ko-KR" altLang="en-US" sz="1708">
                <a:latin typeface="맑은 고딕" panose="020B0503020000020004" pitchFamily="50" charset="-127"/>
                <a:ea typeface="맑은 고딕" panose="020B0503020000020004" pitchFamily="50" charset="-127"/>
              </a:rPr>
              <a:t>알고리즘</a:t>
            </a:r>
            <a:endParaRPr lang="en-US" altLang="ko-KR" sz="1708">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endParaRPr lang="en-US" altLang="ko-KR" sz="1708">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endParaRPr lang="en-US" altLang="ko-KR" sz="1708">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r>
              <a:rPr lang="ko-KR" altLang="en-US" sz="1708" b="1">
                <a:latin typeface="맑은 고딕" panose="020B0503020000020004" pitchFamily="50" charset="-127"/>
                <a:ea typeface="맑은 고딕" panose="020B0503020000020004" pitchFamily="50" charset="-127"/>
              </a:rPr>
              <a:t>로지스틱 회귀</a:t>
            </a:r>
            <a:r>
              <a:rPr lang="en-US" altLang="ko-KR" sz="1708" b="1">
                <a:latin typeface="맑은 고딕" panose="020B0503020000020004" pitchFamily="50" charset="-127"/>
                <a:ea typeface="맑은 고딕" panose="020B0503020000020004" pitchFamily="50" charset="-127"/>
              </a:rPr>
              <a:t>(logistic regression)</a:t>
            </a:r>
            <a:r>
              <a:rPr lang="ko-KR" altLang="en-US" sz="1708">
                <a:latin typeface="맑은 고딕" panose="020B0503020000020004" pitchFamily="50" charset="-127"/>
                <a:ea typeface="맑은 고딕" panose="020B0503020000020004" pitchFamily="50" charset="-127"/>
              </a:rPr>
              <a:t> </a:t>
            </a:r>
            <a:endParaRPr lang="en-US" altLang="ko-KR" sz="1708">
              <a:latin typeface="맑은 고딕" panose="020B0503020000020004" pitchFamily="50" charset="-127"/>
              <a:ea typeface="맑은 고딕" panose="020B0503020000020004" pitchFamily="50" charset="-127"/>
            </a:endParaRPr>
          </a:p>
          <a:p>
            <a:pPr marL="719541" lvl="1" indent="-285750">
              <a:buFont typeface="Arial" panose="020B0604020202020204" pitchFamily="34" charset="0"/>
              <a:buChar char="•"/>
            </a:pPr>
            <a:r>
              <a:rPr lang="ko-KR" altLang="en-US" sz="1708">
                <a:latin typeface="맑은 고딕" panose="020B0503020000020004" pitchFamily="50" charset="-127"/>
                <a:ea typeface="맑은 고딕" panose="020B0503020000020004" pitchFamily="50" charset="-127"/>
              </a:rPr>
              <a:t>현대 머신 러닝의 </a:t>
            </a:r>
            <a:r>
              <a:rPr lang="en-US" altLang="ko-KR" sz="1708">
                <a:latin typeface="맑은 고딕" panose="020B0503020000020004" pitchFamily="50" charset="-127"/>
                <a:ea typeface="맑은 고딕" panose="020B0503020000020004" pitchFamily="50" charset="-127"/>
              </a:rPr>
              <a:t>"hello world"</a:t>
            </a:r>
          </a:p>
          <a:p>
            <a:pPr marL="719541" lvl="1" indent="-285750">
              <a:buFont typeface="Arial" panose="020B0604020202020204" pitchFamily="34" charset="0"/>
              <a:buChar char="•"/>
            </a:pPr>
            <a:r>
              <a:rPr lang="ko-KR" altLang="en-US" sz="1708">
                <a:latin typeface="맑은 고딕" panose="020B0503020000020004" pitchFamily="50" charset="-127"/>
                <a:ea typeface="맑은 고딕" panose="020B0503020000020004" pitchFamily="50" charset="-127"/>
              </a:rPr>
              <a:t>이름은 회귀인데 회귀</a:t>
            </a:r>
            <a:r>
              <a:rPr lang="en-US" altLang="ko-KR" sz="1708">
                <a:latin typeface="맑은 고딕" panose="020B0503020000020004" pitchFamily="50" charset="-127"/>
                <a:ea typeface="맑은 고딕" panose="020B0503020000020004" pitchFamily="50" charset="-127"/>
              </a:rPr>
              <a:t>(regression)</a:t>
            </a:r>
            <a:r>
              <a:rPr lang="ko-KR" altLang="en-US" sz="1708">
                <a:latin typeface="맑은 고딕" panose="020B0503020000020004" pitchFamily="50" charset="-127"/>
                <a:ea typeface="맑은 고딕" panose="020B0503020000020004" pitchFamily="50" charset="-127"/>
              </a:rPr>
              <a:t> 알고리즘이 아닌 분류</a:t>
            </a:r>
            <a:r>
              <a:rPr lang="en-US" altLang="ko-KR" sz="1708">
                <a:latin typeface="맑은 고딕" panose="020B0503020000020004" pitchFamily="50" charset="-127"/>
                <a:ea typeface="맑은 고딕" panose="020B0503020000020004" pitchFamily="50" charset="-127"/>
              </a:rPr>
              <a:t>(classification)</a:t>
            </a:r>
            <a:r>
              <a:rPr lang="ko-KR" altLang="en-US" sz="1708">
                <a:latin typeface="맑은 고딕" panose="020B0503020000020004" pitchFamily="50" charset="-127"/>
                <a:ea typeface="맑은 고딕" panose="020B0503020000020004" pitchFamily="50" charset="-127"/>
              </a:rPr>
              <a:t> 알고리즘임</a:t>
            </a:r>
            <a:endParaRPr lang="en-US" altLang="ko-KR" sz="1708">
              <a:latin typeface="맑은 고딕" panose="020B0503020000020004" pitchFamily="50" charset="-127"/>
              <a:ea typeface="맑은 고딕" panose="020B0503020000020004" pitchFamily="50" charset="-127"/>
            </a:endParaRPr>
          </a:p>
          <a:p>
            <a:pPr marL="719541" lvl="1" indent="-285750">
              <a:buFont typeface="Arial" panose="020B0604020202020204" pitchFamily="34" charset="0"/>
              <a:buChar char="•"/>
            </a:pPr>
            <a:r>
              <a:rPr lang="ko-KR" altLang="en-US" sz="1708">
                <a:latin typeface="맑은 고딕" panose="020B0503020000020004" pitchFamily="50" charset="-127"/>
                <a:ea typeface="맑은 고딕" panose="020B0503020000020004" pitchFamily="50" charset="-127"/>
              </a:rPr>
              <a:t>데이터 과학자가 분류 작업에 대한 초기 감을 위해 첫 번째로 선택되는 알고리즘임</a:t>
            </a:r>
            <a:endParaRPr lang="en-US" altLang="ko-KR" sz="1708">
              <a:latin typeface="맑은 고딕" panose="020B0503020000020004" pitchFamily="50" charset="-127"/>
              <a:ea typeface="맑은 고딕" panose="020B0503020000020004" pitchFamily="50" charset="-127"/>
            </a:endParaRPr>
          </a:p>
        </p:txBody>
      </p:sp>
      <p:sp>
        <p:nvSpPr>
          <p:cNvPr id="8" name="직사각형 7">
            <a:extLst>
              <a:ext uri="{FF2B5EF4-FFF2-40B4-BE49-F238E27FC236}">
                <a16:creationId xmlns:a16="http://schemas.microsoft.com/office/drawing/2014/main" id="{6C0A28D2-4016-4004-8CFE-ED638294E2A2}"/>
              </a:ext>
            </a:extLst>
          </p:cNvPr>
          <p:cNvSpPr/>
          <p:nvPr/>
        </p:nvSpPr>
        <p:spPr>
          <a:xfrm>
            <a:off x="1171276" y="5066583"/>
            <a:ext cx="7468926" cy="880819"/>
          </a:xfrm>
          <a:prstGeom prst="rect">
            <a:avLst/>
          </a:prstGeom>
        </p:spPr>
        <p:txBody>
          <a:bodyPr wrap="square">
            <a:spAutoFit/>
          </a:bodyPr>
          <a:lstStyle/>
          <a:p>
            <a:r>
              <a:rPr lang="ko-KR" altLang="en-US" sz="1708" b="1" i="1">
                <a:latin typeface="+mj-ea"/>
                <a:ea typeface="+mj-ea"/>
              </a:rPr>
              <a:t>나이브 베이즈 알고리즘이란 입력 데이터의 특성이 모두 독립적이라고 가정하고 베이즈 정리</a:t>
            </a:r>
            <a:r>
              <a:rPr lang="en-US" altLang="ko-KR" sz="1708" b="1" i="1">
                <a:latin typeface="+mj-ea"/>
                <a:ea typeface="+mj-ea"/>
              </a:rPr>
              <a:t>(Bayes’ theorem)</a:t>
            </a:r>
            <a:r>
              <a:rPr lang="ko-KR" altLang="en-US" sz="1708" b="1" i="1">
                <a:latin typeface="+mj-ea"/>
                <a:ea typeface="+mj-ea"/>
              </a:rPr>
              <a:t>를 적용하는 머신 러닝 분류 알고리즘이다</a:t>
            </a:r>
            <a:r>
              <a:rPr lang="en-US" altLang="ko-KR" sz="1708" b="1" i="1">
                <a:latin typeface="+mj-ea"/>
                <a:ea typeface="+mj-ea"/>
              </a:rPr>
              <a:t>.</a:t>
            </a:r>
            <a:endParaRPr lang="ko-KR" altLang="en-US" sz="1708" b="1">
              <a:latin typeface="+mj-ea"/>
              <a:ea typeface="+mj-ea"/>
            </a:endParaRPr>
          </a:p>
        </p:txBody>
      </p:sp>
      <p:sp>
        <p:nvSpPr>
          <p:cNvPr id="2" name="텍스트 개체 틀 1">
            <a:extLst>
              <a:ext uri="{FF2B5EF4-FFF2-40B4-BE49-F238E27FC236}">
                <a16:creationId xmlns:a16="http://schemas.microsoft.com/office/drawing/2014/main" id="{6E230B56-E41E-4649-B27F-83D4680B8806}"/>
              </a:ext>
            </a:extLst>
          </p:cNvPr>
          <p:cNvSpPr>
            <a:spLocks noGrp="1"/>
          </p:cNvSpPr>
          <p:nvPr>
            <p:ph type="body" sz="quarter" idx="19"/>
          </p:nvPr>
        </p:nvSpPr>
        <p:spPr>
          <a:xfrm>
            <a:off x="276743" y="164293"/>
            <a:ext cx="5601544" cy="332399"/>
          </a:xfrm>
        </p:spPr>
        <p:txBody>
          <a:bodyPr/>
          <a:lstStyle/>
          <a:p>
            <a:r>
              <a:rPr lang="ko-KR" altLang="en-US" sz="2400" b="1">
                <a:solidFill>
                  <a:schemeClr val="tx1"/>
                </a:solidFill>
              </a:rPr>
              <a:t>확률적 모델링</a:t>
            </a:r>
          </a:p>
        </p:txBody>
      </p:sp>
      <p:sp>
        <p:nvSpPr>
          <p:cNvPr id="3" name="텍스트 개체 틀 2">
            <a:extLst>
              <a:ext uri="{FF2B5EF4-FFF2-40B4-BE49-F238E27FC236}">
                <a16:creationId xmlns:a16="http://schemas.microsoft.com/office/drawing/2014/main" id="{947552ED-7A32-4DC1-B937-335AD8529C5E}"/>
              </a:ext>
            </a:extLst>
          </p:cNvPr>
          <p:cNvSpPr>
            <a:spLocks noGrp="1"/>
          </p:cNvSpPr>
          <p:nvPr>
            <p:ph type="body" sz="quarter" idx="20"/>
          </p:nvPr>
        </p:nvSpPr>
        <p:spPr>
          <a:xfrm>
            <a:off x="5529064" y="266849"/>
            <a:ext cx="4103886" cy="221599"/>
          </a:xfrm>
        </p:spPr>
        <p:txBody>
          <a:bodyPr/>
          <a:lstStyle/>
          <a:p>
            <a:r>
              <a:rPr lang="en-US" altLang="ko-KR">
                <a:latin typeface="+mj-ea"/>
                <a:ea typeface="+mj-ea"/>
              </a:rPr>
              <a:t>1. </a:t>
            </a:r>
            <a:r>
              <a:rPr lang="ko-KR" altLang="en-US">
                <a:latin typeface="+mj-ea"/>
                <a:ea typeface="+mj-ea"/>
              </a:rPr>
              <a:t>인공지능 개요</a:t>
            </a:r>
          </a:p>
        </p:txBody>
      </p:sp>
    </p:spTree>
    <p:extLst>
      <p:ext uri="{BB962C8B-B14F-4D97-AF65-F5344CB8AC3E}">
        <p14:creationId xmlns:p14="http://schemas.microsoft.com/office/powerpoint/2010/main" val="2169158401"/>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E46B6816-FEBC-4C0D-832E-8CB6BBCA79A8}"/>
              </a:ext>
            </a:extLst>
          </p:cNvPr>
          <p:cNvSpPr txBox="1"/>
          <p:nvPr/>
        </p:nvSpPr>
        <p:spPr>
          <a:xfrm>
            <a:off x="702534" y="749697"/>
            <a:ext cx="1420582" cy="369332"/>
          </a:xfrm>
          <a:prstGeom prst="rect">
            <a:avLst/>
          </a:prstGeom>
          <a:noFill/>
        </p:spPr>
        <p:txBody>
          <a:bodyPr wrap="none" rtlCol="0">
            <a:spAutoFit/>
          </a:bodyPr>
          <a:lstStyle/>
          <a:p>
            <a:pPr lvl="0">
              <a:defRPr/>
            </a:pPr>
            <a:r>
              <a:rPr lang="ko-KR" altLang="en-US" b="1">
                <a:solidFill>
                  <a:srgbClr val="000000"/>
                </a:solidFill>
                <a:latin typeface="+mj-ea"/>
                <a:ea typeface="+mj-ea"/>
              </a:rPr>
              <a:t>손실 그래프</a:t>
            </a:r>
          </a:p>
        </p:txBody>
      </p:sp>
      <p:sp>
        <p:nvSpPr>
          <p:cNvPr id="13" name="직사각형 12">
            <a:extLst>
              <a:ext uri="{FF2B5EF4-FFF2-40B4-BE49-F238E27FC236}">
                <a16:creationId xmlns:a16="http://schemas.microsoft.com/office/drawing/2014/main" id="{DDCB77FA-C2F5-4FB8-ADBF-96CF07917473}"/>
              </a:ext>
            </a:extLst>
          </p:cNvPr>
          <p:cNvSpPr/>
          <p:nvPr/>
        </p:nvSpPr>
        <p:spPr>
          <a:xfrm>
            <a:off x="721914" y="1356451"/>
            <a:ext cx="8472569" cy="1569660"/>
          </a:xfrm>
          <a:prstGeom prst="rect">
            <a:avLst/>
          </a:prstGeom>
          <a:solidFill>
            <a:srgbClr val="E2E2F6"/>
          </a:solidFill>
        </p:spPr>
        <p:txBody>
          <a:bodyPr wrap="square">
            <a:spAutoFit/>
          </a:bodyPr>
          <a:lstStyle/>
          <a:p>
            <a:r>
              <a:rPr lang="en-US" altLang="ko-KR" sz="1600" err="1">
                <a:latin typeface="Consolas" panose="020B0609020204030204" pitchFamily="49" charset="0"/>
              </a:rPr>
              <a:t>plt.plot</a:t>
            </a:r>
            <a:r>
              <a:rPr lang="en-US" altLang="ko-KR" sz="1600">
                <a:latin typeface="Consolas" panose="020B0609020204030204" pitchFamily="49" charset="0"/>
              </a:rPr>
              <a:t>(</a:t>
            </a:r>
            <a:r>
              <a:rPr lang="en-US" altLang="ko-KR" sz="1600" err="1">
                <a:latin typeface="Consolas" panose="020B0609020204030204" pitchFamily="49" charset="0"/>
              </a:rPr>
              <a:t>history.history</a:t>
            </a:r>
            <a:r>
              <a:rPr lang="en-US" altLang="ko-KR" sz="1600">
                <a:latin typeface="Consolas" panose="020B0609020204030204" pitchFamily="49" charset="0"/>
              </a:rPr>
              <a:t>['loss'])</a:t>
            </a:r>
          </a:p>
          <a:p>
            <a:r>
              <a:rPr lang="en-US" altLang="ko-KR" sz="1600" err="1">
                <a:latin typeface="Consolas" panose="020B0609020204030204" pitchFamily="49" charset="0"/>
              </a:rPr>
              <a:t>plt.plot</a:t>
            </a:r>
            <a:r>
              <a:rPr lang="en-US" altLang="ko-KR" sz="1600">
                <a:latin typeface="Consolas" panose="020B0609020204030204" pitchFamily="49" charset="0"/>
              </a:rPr>
              <a:t>(</a:t>
            </a:r>
            <a:r>
              <a:rPr lang="en-US" altLang="ko-KR" sz="1600" err="1">
                <a:latin typeface="Consolas" panose="020B0609020204030204" pitchFamily="49" charset="0"/>
              </a:rPr>
              <a:t>history.history</a:t>
            </a:r>
            <a:r>
              <a:rPr lang="en-US" altLang="ko-KR" sz="1600">
                <a:latin typeface="Consolas" panose="020B0609020204030204" pitchFamily="49" charset="0"/>
              </a:rPr>
              <a:t>['</a:t>
            </a:r>
            <a:r>
              <a:rPr lang="en-US" altLang="ko-KR" sz="1600" err="1">
                <a:latin typeface="Consolas" panose="020B0609020204030204" pitchFamily="49" charset="0"/>
              </a:rPr>
              <a:t>val_loss</a:t>
            </a:r>
            <a:r>
              <a:rPr lang="en-US" altLang="ko-KR" sz="1600">
                <a:latin typeface="Consolas" panose="020B0609020204030204" pitchFamily="49" charset="0"/>
              </a:rPr>
              <a:t>'])</a:t>
            </a:r>
          </a:p>
          <a:p>
            <a:r>
              <a:rPr lang="en-US" altLang="ko-KR" sz="1600" err="1">
                <a:latin typeface="Consolas" panose="020B0609020204030204" pitchFamily="49" charset="0"/>
              </a:rPr>
              <a:t>plt.ylabel</a:t>
            </a:r>
            <a:r>
              <a:rPr lang="en-US" altLang="ko-KR" sz="1600">
                <a:latin typeface="Consolas" panose="020B0609020204030204" pitchFamily="49" charset="0"/>
              </a:rPr>
              <a:t>('loss')</a:t>
            </a:r>
          </a:p>
          <a:p>
            <a:r>
              <a:rPr lang="en-US" altLang="ko-KR" sz="1600" err="1">
                <a:latin typeface="Consolas" panose="020B0609020204030204" pitchFamily="49" charset="0"/>
              </a:rPr>
              <a:t>plt.xlabel</a:t>
            </a:r>
            <a:r>
              <a:rPr lang="en-US" altLang="ko-KR" sz="1600">
                <a:latin typeface="Consolas" panose="020B0609020204030204" pitchFamily="49" charset="0"/>
              </a:rPr>
              <a:t>('epoch')</a:t>
            </a:r>
          </a:p>
          <a:p>
            <a:r>
              <a:rPr lang="en-US" altLang="ko-KR" sz="1600" err="1">
                <a:latin typeface="Consolas" panose="020B0609020204030204" pitchFamily="49" charset="0"/>
              </a:rPr>
              <a:t>plt.legend</a:t>
            </a:r>
            <a:r>
              <a:rPr lang="en-US" altLang="ko-KR" sz="1600">
                <a:latin typeface="Consolas" panose="020B0609020204030204" pitchFamily="49" charset="0"/>
              </a:rPr>
              <a:t>(['</a:t>
            </a:r>
            <a:r>
              <a:rPr lang="en-US" altLang="ko-KR" sz="1600" err="1">
                <a:latin typeface="Consolas" panose="020B0609020204030204" pitchFamily="49" charset="0"/>
              </a:rPr>
              <a:t>train_loss</a:t>
            </a:r>
            <a:r>
              <a:rPr lang="en-US" altLang="ko-KR" sz="1600">
                <a:latin typeface="Consolas" panose="020B0609020204030204" pitchFamily="49" charset="0"/>
              </a:rPr>
              <a:t>', '</a:t>
            </a:r>
            <a:r>
              <a:rPr lang="en-US" altLang="ko-KR" sz="1600" err="1">
                <a:latin typeface="Consolas" panose="020B0609020204030204" pitchFamily="49" charset="0"/>
              </a:rPr>
              <a:t>val_loss</a:t>
            </a:r>
            <a:r>
              <a:rPr lang="en-US" altLang="ko-KR" sz="1600">
                <a:latin typeface="Consolas" panose="020B0609020204030204" pitchFamily="49" charset="0"/>
              </a:rPr>
              <a:t>'])</a:t>
            </a:r>
          </a:p>
          <a:p>
            <a:r>
              <a:rPr lang="en-US" altLang="ko-KR" sz="1600" err="1">
                <a:latin typeface="Consolas" panose="020B0609020204030204" pitchFamily="49" charset="0"/>
              </a:rPr>
              <a:t>plt.show</a:t>
            </a:r>
            <a:r>
              <a:rPr lang="en-US" altLang="ko-KR" sz="1600">
                <a:latin typeface="Consolas" panose="020B0609020204030204" pitchFamily="49" charset="0"/>
              </a:rPr>
              <a:t>()</a:t>
            </a:r>
          </a:p>
        </p:txBody>
      </p:sp>
      <p:pic>
        <p:nvPicPr>
          <p:cNvPr id="88066" name="Picture 2">
            <a:extLst>
              <a:ext uri="{FF2B5EF4-FFF2-40B4-BE49-F238E27FC236}">
                <a16:creationId xmlns:a16="http://schemas.microsoft.com/office/drawing/2014/main" id="{AC16793F-F373-4EB3-AF2D-C2CD2D0A4D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16430" y="3178167"/>
            <a:ext cx="4644679" cy="3152606"/>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3DFC9C8D-6E86-41B8-A603-8EFF54731307}"/>
              </a:ext>
            </a:extLst>
          </p:cNvPr>
          <p:cNvSpPr>
            <a:spLocks noGrp="1"/>
          </p:cNvSpPr>
          <p:nvPr>
            <p:ph type="body" sz="quarter" idx="19"/>
          </p:nvPr>
        </p:nvSpPr>
        <p:spPr/>
        <p:txBody>
          <a:bodyPr/>
          <a:lstStyle/>
          <a:p>
            <a:r>
              <a:rPr lang="ko-KR" altLang="en-US"/>
              <a:t>의류 이미지 분류</a:t>
            </a:r>
          </a:p>
        </p:txBody>
      </p:sp>
      <p:sp>
        <p:nvSpPr>
          <p:cNvPr id="4" name="텍스트 개체 틀 6">
            <a:extLst>
              <a:ext uri="{FF2B5EF4-FFF2-40B4-BE49-F238E27FC236}">
                <a16:creationId xmlns:a16="http://schemas.microsoft.com/office/drawing/2014/main" id="{446E2422-1956-47CC-ACFB-F87DFDADD6C6}"/>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746652940"/>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E46B6816-FEBC-4C0D-832E-8CB6BBCA79A8}"/>
              </a:ext>
            </a:extLst>
          </p:cNvPr>
          <p:cNvSpPr txBox="1"/>
          <p:nvPr/>
        </p:nvSpPr>
        <p:spPr>
          <a:xfrm>
            <a:off x="686801" y="1002446"/>
            <a:ext cx="1651414" cy="369332"/>
          </a:xfrm>
          <a:prstGeom prst="rect">
            <a:avLst/>
          </a:prstGeom>
          <a:noFill/>
        </p:spPr>
        <p:txBody>
          <a:bodyPr wrap="none" rtlCol="0">
            <a:spAutoFit/>
          </a:bodyPr>
          <a:lstStyle/>
          <a:p>
            <a:pPr lvl="0">
              <a:defRPr/>
            </a:pPr>
            <a:r>
              <a:rPr lang="ko-KR" altLang="en-US" b="1">
                <a:solidFill>
                  <a:srgbClr val="000000"/>
                </a:solidFill>
                <a:latin typeface="+mj-ea"/>
                <a:ea typeface="+mj-ea"/>
              </a:rPr>
              <a:t>정확도 그래프</a:t>
            </a:r>
          </a:p>
        </p:txBody>
      </p:sp>
      <p:sp>
        <p:nvSpPr>
          <p:cNvPr id="13" name="직사각형 12">
            <a:extLst>
              <a:ext uri="{FF2B5EF4-FFF2-40B4-BE49-F238E27FC236}">
                <a16:creationId xmlns:a16="http://schemas.microsoft.com/office/drawing/2014/main" id="{DDCB77FA-C2F5-4FB8-ADBF-96CF07917473}"/>
              </a:ext>
            </a:extLst>
          </p:cNvPr>
          <p:cNvSpPr/>
          <p:nvPr/>
        </p:nvSpPr>
        <p:spPr>
          <a:xfrm>
            <a:off x="716716" y="1539679"/>
            <a:ext cx="8472569" cy="1569660"/>
          </a:xfrm>
          <a:prstGeom prst="rect">
            <a:avLst/>
          </a:prstGeom>
          <a:solidFill>
            <a:srgbClr val="E2E2F6"/>
          </a:solidFill>
        </p:spPr>
        <p:txBody>
          <a:bodyPr wrap="square">
            <a:spAutoFit/>
          </a:bodyPr>
          <a:lstStyle/>
          <a:p>
            <a:r>
              <a:rPr lang="en-US" altLang="ko-KR" sz="1600" err="1">
                <a:latin typeface="Consolas" panose="020B0609020204030204" pitchFamily="49" charset="0"/>
              </a:rPr>
              <a:t>plt.plot</a:t>
            </a:r>
            <a:r>
              <a:rPr lang="en-US" altLang="ko-KR" sz="1600">
                <a:latin typeface="Consolas" panose="020B0609020204030204" pitchFamily="49" charset="0"/>
              </a:rPr>
              <a:t>(</a:t>
            </a:r>
            <a:r>
              <a:rPr lang="en-US" altLang="ko-KR" sz="1600" err="1">
                <a:latin typeface="Consolas" panose="020B0609020204030204" pitchFamily="49" charset="0"/>
              </a:rPr>
              <a:t>history.history</a:t>
            </a:r>
            <a:r>
              <a:rPr lang="en-US" altLang="ko-KR" sz="1600">
                <a:latin typeface="Consolas" panose="020B0609020204030204" pitchFamily="49" charset="0"/>
              </a:rPr>
              <a:t>['accuracy'])</a:t>
            </a:r>
          </a:p>
          <a:p>
            <a:r>
              <a:rPr lang="en-US" altLang="ko-KR" sz="1600" err="1">
                <a:latin typeface="Consolas" panose="020B0609020204030204" pitchFamily="49" charset="0"/>
              </a:rPr>
              <a:t>plt.plot</a:t>
            </a:r>
            <a:r>
              <a:rPr lang="en-US" altLang="ko-KR" sz="1600">
                <a:latin typeface="Consolas" panose="020B0609020204030204" pitchFamily="49" charset="0"/>
              </a:rPr>
              <a:t>(</a:t>
            </a:r>
            <a:r>
              <a:rPr lang="en-US" altLang="ko-KR" sz="1600" err="1">
                <a:latin typeface="Consolas" panose="020B0609020204030204" pitchFamily="49" charset="0"/>
              </a:rPr>
              <a:t>history.history</a:t>
            </a:r>
            <a:r>
              <a:rPr lang="en-US" altLang="ko-KR" sz="1600">
                <a:latin typeface="Consolas" panose="020B0609020204030204" pitchFamily="49" charset="0"/>
              </a:rPr>
              <a:t>['</a:t>
            </a:r>
            <a:r>
              <a:rPr lang="en-US" altLang="ko-KR" sz="1600" err="1">
                <a:latin typeface="Consolas" panose="020B0609020204030204" pitchFamily="49" charset="0"/>
              </a:rPr>
              <a:t>val_accuracy</a:t>
            </a:r>
            <a:r>
              <a:rPr lang="en-US" altLang="ko-KR" sz="1600">
                <a:latin typeface="Consolas" panose="020B0609020204030204" pitchFamily="49" charset="0"/>
              </a:rPr>
              <a:t>'])</a:t>
            </a:r>
          </a:p>
          <a:p>
            <a:r>
              <a:rPr lang="en-US" altLang="ko-KR" sz="1600" err="1">
                <a:latin typeface="Consolas" panose="020B0609020204030204" pitchFamily="49" charset="0"/>
              </a:rPr>
              <a:t>plt.ylabel</a:t>
            </a:r>
            <a:r>
              <a:rPr lang="en-US" altLang="ko-KR" sz="1600">
                <a:latin typeface="Consolas" panose="020B0609020204030204" pitchFamily="49" charset="0"/>
              </a:rPr>
              <a:t>('accuracy')</a:t>
            </a:r>
          </a:p>
          <a:p>
            <a:r>
              <a:rPr lang="en-US" altLang="ko-KR" sz="1600" err="1">
                <a:latin typeface="Consolas" panose="020B0609020204030204" pitchFamily="49" charset="0"/>
              </a:rPr>
              <a:t>plt.xlabel</a:t>
            </a:r>
            <a:r>
              <a:rPr lang="en-US" altLang="ko-KR" sz="1600">
                <a:latin typeface="Consolas" panose="020B0609020204030204" pitchFamily="49" charset="0"/>
              </a:rPr>
              <a:t>('epoch')</a:t>
            </a:r>
          </a:p>
          <a:p>
            <a:r>
              <a:rPr lang="en-US" altLang="ko-KR" sz="1600" err="1">
                <a:latin typeface="Consolas" panose="020B0609020204030204" pitchFamily="49" charset="0"/>
              </a:rPr>
              <a:t>plt.legend</a:t>
            </a:r>
            <a:r>
              <a:rPr lang="en-US" altLang="ko-KR" sz="1600">
                <a:latin typeface="Consolas" panose="020B0609020204030204" pitchFamily="49" charset="0"/>
              </a:rPr>
              <a:t>(['</a:t>
            </a:r>
            <a:r>
              <a:rPr lang="en-US" altLang="ko-KR" sz="1600" err="1">
                <a:latin typeface="Consolas" panose="020B0609020204030204" pitchFamily="49" charset="0"/>
              </a:rPr>
              <a:t>train_accuracy</a:t>
            </a:r>
            <a:r>
              <a:rPr lang="en-US" altLang="ko-KR" sz="1600">
                <a:latin typeface="Consolas" panose="020B0609020204030204" pitchFamily="49" charset="0"/>
              </a:rPr>
              <a:t>', '</a:t>
            </a:r>
            <a:r>
              <a:rPr lang="en-US" altLang="ko-KR" sz="1600" err="1">
                <a:latin typeface="Consolas" panose="020B0609020204030204" pitchFamily="49" charset="0"/>
              </a:rPr>
              <a:t>val_accuracy</a:t>
            </a:r>
            <a:r>
              <a:rPr lang="en-US" altLang="ko-KR" sz="1600">
                <a:latin typeface="Consolas" panose="020B0609020204030204" pitchFamily="49" charset="0"/>
              </a:rPr>
              <a:t>'])</a:t>
            </a:r>
          </a:p>
          <a:p>
            <a:r>
              <a:rPr lang="en-US" altLang="ko-KR" sz="1600" err="1">
                <a:latin typeface="Consolas" panose="020B0609020204030204" pitchFamily="49" charset="0"/>
              </a:rPr>
              <a:t>plt.show</a:t>
            </a:r>
            <a:r>
              <a:rPr lang="en-US" altLang="ko-KR" sz="1600">
                <a:latin typeface="Consolas" panose="020B0609020204030204" pitchFamily="49" charset="0"/>
              </a:rPr>
              <a:t>()</a:t>
            </a:r>
          </a:p>
        </p:txBody>
      </p:sp>
      <p:pic>
        <p:nvPicPr>
          <p:cNvPr id="90114" name="Picture 2">
            <a:extLst>
              <a:ext uri="{FF2B5EF4-FFF2-40B4-BE49-F238E27FC236}">
                <a16:creationId xmlns:a16="http://schemas.microsoft.com/office/drawing/2014/main" id="{F73F9753-3247-4C72-96CD-2209EF8DFD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98499" y="3277241"/>
            <a:ext cx="4407538" cy="2945854"/>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B186D225-78C7-4A4C-8706-CFBAEEECD745}"/>
              </a:ext>
            </a:extLst>
          </p:cNvPr>
          <p:cNvSpPr>
            <a:spLocks noGrp="1"/>
          </p:cNvSpPr>
          <p:nvPr>
            <p:ph type="body" sz="quarter" idx="19"/>
          </p:nvPr>
        </p:nvSpPr>
        <p:spPr/>
        <p:txBody>
          <a:bodyPr/>
          <a:lstStyle/>
          <a:p>
            <a:r>
              <a:rPr lang="ko-KR" altLang="en-US"/>
              <a:t>의류 이미지 분류</a:t>
            </a:r>
          </a:p>
        </p:txBody>
      </p:sp>
      <p:sp>
        <p:nvSpPr>
          <p:cNvPr id="4" name="텍스트 개체 틀 6">
            <a:extLst>
              <a:ext uri="{FF2B5EF4-FFF2-40B4-BE49-F238E27FC236}">
                <a16:creationId xmlns:a16="http://schemas.microsoft.com/office/drawing/2014/main" id="{A8D47DD1-8340-4804-AAD7-E5347F667D13}"/>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2285879336"/>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E46B6816-FEBC-4C0D-832E-8CB6BBCA79A8}"/>
              </a:ext>
            </a:extLst>
          </p:cNvPr>
          <p:cNvSpPr txBox="1"/>
          <p:nvPr/>
        </p:nvSpPr>
        <p:spPr>
          <a:xfrm>
            <a:off x="686800" y="1029712"/>
            <a:ext cx="2507418" cy="369332"/>
          </a:xfrm>
          <a:prstGeom prst="rect">
            <a:avLst/>
          </a:prstGeom>
          <a:noFill/>
        </p:spPr>
        <p:txBody>
          <a:bodyPr wrap="none" rtlCol="0">
            <a:spAutoFit/>
          </a:bodyPr>
          <a:lstStyle/>
          <a:p>
            <a:pPr lvl="0">
              <a:defRPr/>
            </a:pPr>
            <a:r>
              <a:rPr lang="ko-KR" altLang="en-US" b="1">
                <a:solidFill>
                  <a:srgbClr val="000000"/>
                </a:solidFill>
                <a:latin typeface="+mj-ea"/>
                <a:ea typeface="+mj-ea"/>
              </a:rPr>
              <a:t>검증 세트 정확도 계산</a:t>
            </a:r>
          </a:p>
        </p:txBody>
      </p:sp>
      <p:sp>
        <p:nvSpPr>
          <p:cNvPr id="13" name="직사각형 12">
            <a:extLst>
              <a:ext uri="{FF2B5EF4-FFF2-40B4-BE49-F238E27FC236}">
                <a16:creationId xmlns:a16="http://schemas.microsoft.com/office/drawing/2014/main" id="{DDCB77FA-C2F5-4FB8-ADBF-96CF07917473}"/>
              </a:ext>
            </a:extLst>
          </p:cNvPr>
          <p:cNvSpPr/>
          <p:nvPr/>
        </p:nvSpPr>
        <p:spPr>
          <a:xfrm>
            <a:off x="716716" y="1724987"/>
            <a:ext cx="8472569" cy="584775"/>
          </a:xfrm>
          <a:prstGeom prst="rect">
            <a:avLst/>
          </a:prstGeom>
          <a:solidFill>
            <a:srgbClr val="E2E2F6"/>
          </a:solidFill>
        </p:spPr>
        <p:txBody>
          <a:bodyPr wrap="square">
            <a:spAutoFit/>
          </a:bodyPr>
          <a:lstStyle/>
          <a:p>
            <a:r>
              <a:rPr lang="en-US" altLang="ko-KR" sz="1600">
                <a:latin typeface="Consolas" panose="020B0609020204030204" pitchFamily="49" charset="0"/>
              </a:rPr>
              <a:t>loss, accuracy = </a:t>
            </a:r>
            <a:r>
              <a:rPr lang="en-US" altLang="ko-KR" sz="1600" err="1">
                <a:latin typeface="Consolas" panose="020B0609020204030204" pitchFamily="49" charset="0"/>
              </a:rPr>
              <a:t>model.evaluate</a:t>
            </a:r>
            <a:r>
              <a:rPr lang="en-US" altLang="ko-KR" sz="1600">
                <a:latin typeface="Consolas" panose="020B0609020204030204" pitchFamily="49" charset="0"/>
              </a:rPr>
              <a:t>(</a:t>
            </a:r>
            <a:r>
              <a:rPr lang="en-US" altLang="ko-KR" sz="1600" err="1">
                <a:latin typeface="Consolas" panose="020B0609020204030204" pitchFamily="49" charset="0"/>
              </a:rPr>
              <a:t>x_val</a:t>
            </a:r>
            <a:r>
              <a:rPr lang="en-US" altLang="ko-KR" sz="1600">
                <a:latin typeface="Consolas" panose="020B0609020204030204" pitchFamily="49" charset="0"/>
              </a:rPr>
              <a:t>, </a:t>
            </a:r>
            <a:r>
              <a:rPr lang="en-US" altLang="ko-KR" sz="1600" err="1">
                <a:latin typeface="Consolas" panose="020B0609020204030204" pitchFamily="49" charset="0"/>
              </a:rPr>
              <a:t>y_val_encoded</a:t>
            </a:r>
            <a:r>
              <a:rPr lang="en-US" altLang="ko-KR" sz="1600">
                <a:latin typeface="Consolas" panose="020B0609020204030204" pitchFamily="49" charset="0"/>
              </a:rPr>
              <a:t>, verbose=0)</a:t>
            </a:r>
          </a:p>
          <a:p>
            <a:r>
              <a:rPr lang="en-US" altLang="ko-KR" sz="1600">
                <a:latin typeface="Consolas" panose="020B0609020204030204" pitchFamily="49" charset="0"/>
              </a:rPr>
              <a:t>print(accuracy)</a:t>
            </a:r>
          </a:p>
        </p:txBody>
      </p:sp>
      <p:sp>
        <p:nvSpPr>
          <p:cNvPr id="7" name="TextBox 6">
            <a:extLst>
              <a:ext uri="{FF2B5EF4-FFF2-40B4-BE49-F238E27FC236}">
                <a16:creationId xmlns:a16="http://schemas.microsoft.com/office/drawing/2014/main" id="{BFC81231-83F8-4479-A8FB-257795CF7A05}"/>
              </a:ext>
            </a:extLst>
          </p:cNvPr>
          <p:cNvSpPr txBox="1"/>
          <p:nvPr/>
        </p:nvSpPr>
        <p:spPr>
          <a:xfrm>
            <a:off x="826405" y="2390675"/>
            <a:ext cx="7642804" cy="338554"/>
          </a:xfrm>
          <a:prstGeom prst="rect">
            <a:avLst/>
          </a:prstGeom>
          <a:noFill/>
        </p:spPr>
        <p:txBody>
          <a:bodyPr wrap="square" rtlCol="0">
            <a:spAutoFit/>
          </a:bodyPr>
          <a:lstStyle/>
          <a:p>
            <a:pPr lvl="0">
              <a:defRPr/>
            </a:pPr>
            <a:r>
              <a:rPr lang="en-US" altLang="ko-KR" sz="1600">
                <a:solidFill>
                  <a:srgbClr val="000000"/>
                </a:solidFill>
                <a:latin typeface="Consolas" panose="020B0609020204030204" pitchFamily="49" charset="0"/>
                <a:ea typeface="고도 M" panose="02000503000000020004" pitchFamily="2" charset="-127"/>
              </a:rPr>
              <a:t>0.86291665</a:t>
            </a:r>
            <a:endParaRPr lang="ko-KR" altLang="en-US" sz="1600">
              <a:solidFill>
                <a:srgbClr val="000000"/>
              </a:solidFill>
              <a:latin typeface="Consolas" panose="020B0609020204030204" pitchFamily="49" charset="0"/>
              <a:ea typeface="고도 M" panose="02000503000000020004" pitchFamily="2" charset="-127"/>
            </a:endParaRPr>
          </a:p>
        </p:txBody>
      </p:sp>
      <p:sp>
        <p:nvSpPr>
          <p:cNvPr id="2" name="텍스트 개체 틀 1">
            <a:extLst>
              <a:ext uri="{FF2B5EF4-FFF2-40B4-BE49-F238E27FC236}">
                <a16:creationId xmlns:a16="http://schemas.microsoft.com/office/drawing/2014/main" id="{159B9CCF-3A50-4A61-832E-86CFBC29A708}"/>
              </a:ext>
            </a:extLst>
          </p:cNvPr>
          <p:cNvSpPr>
            <a:spLocks noGrp="1"/>
          </p:cNvSpPr>
          <p:nvPr>
            <p:ph type="body" sz="quarter" idx="19"/>
          </p:nvPr>
        </p:nvSpPr>
        <p:spPr/>
        <p:txBody>
          <a:bodyPr/>
          <a:lstStyle/>
          <a:p>
            <a:r>
              <a:rPr lang="ko-KR" altLang="en-US"/>
              <a:t>의류 이미지 분류</a:t>
            </a:r>
          </a:p>
        </p:txBody>
      </p:sp>
      <p:sp>
        <p:nvSpPr>
          <p:cNvPr id="4" name="텍스트 개체 틀 6">
            <a:extLst>
              <a:ext uri="{FF2B5EF4-FFF2-40B4-BE49-F238E27FC236}">
                <a16:creationId xmlns:a16="http://schemas.microsoft.com/office/drawing/2014/main" id="{8DDE0057-C5D5-4037-AA74-3E028DA8C6C3}"/>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2251323574"/>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299903" y="2445479"/>
            <a:ext cx="5227873"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299903" y="5825132"/>
            <a:ext cx="5227873"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299903" y="2514763"/>
            <a:ext cx="5227873"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8" name="텍스트 개체 틀 7">
            <a:extLst>
              <a:ext uri="{FF2B5EF4-FFF2-40B4-BE49-F238E27FC236}">
                <a16:creationId xmlns:a16="http://schemas.microsoft.com/office/drawing/2014/main" id="{AF76E414-3C92-46F6-B7AF-F03E1AECD335}"/>
              </a:ext>
            </a:extLst>
          </p:cNvPr>
          <p:cNvSpPr>
            <a:spLocks noGrp="1"/>
          </p:cNvSpPr>
          <p:nvPr>
            <p:ph type="body" sz="quarter" idx="12"/>
          </p:nvPr>
        </p:nvSpPr>
        <p:spPr>
          <a:xfrm>
            <a:off x="4891095" y="3104964"/>
            <a:ext cx="4441589" cy="315086"/>
          </a:xfrm>
        </p:spPr>
        <p:txBody>
          <a:bodyPr/>
          <a:lstStyle/>
          <a:p>
            <a:r>
              <a:rPr lang="en-US" altLang="ko-KR" b="1">
                <a:latin typeface="+mj-ea"/>
                <a:ea typeface="+mj-ea"/>
              </a:rPr>
              <a:t>5. </a:t>
            </a:r>
            <a:r>
              <a:rPr lang="ko-KR" altLang="en-US" b="1">
                <a:latin typeface="+mj-ea"/>
                <a:ea typeface="+mj-ea"/>
              </a:rPr>
              <a:t>합성곱 신경망 이해</a:t>
            </a:r>
          </a:p>
        </p:txBody>
      </p:sp>
      <p:sp>
        <p:nvSpPr>
          <p:cNvPr id="9" name="텍스트 개체 틀 8">
            <a:extLst>
              <a:ext uri="{FF2B5EF4-FFF2-40B4-BE49-F238E27FC236}">
                <a16:creationId xmlns:a16="http://schemas.microsoft.com/office/drawing/2014/main" id="{5C083C7D-A5BE-4A1C-8C0F-0EDC2576D580}"/>
              </a:ext>
            </a:extLst>
          </p:cNvPr>
          <p:cNvSpPr>
            <a:spLocks noGrp="1"/>
          </p:cNvSpPr>
          <p:nvPr>
            <p:ph type="body" sz="quarter" idx="13"/>
          </p:nvPr>
        </p:nvSpPr>
        <p:spPr>
          <a:xfrm>
            <a:off x="4883150" y="3899844"/>
            <a:ext cx="4464050" cy="974626"/>
          </a:xfrm>
        </p:spPr>
        <p:txBody>
          <a:bodyPr/>
          <a:lstStyle/>
          <a:p>
            <a:r>
              <a:rPr lang="ko-KR" altLang="en-US" sz="1600" b="1">
                <a:latin typeface="+mj-ea"/>
                <a:ea typeface="+mj-ea"/>
              </a:rPr>
              <a:t>합성곱 연산</a:t>
            </a:r>
            <a:endParaRPr lang="en-US" altLang="ko-KR" sz="1600" b="1">
              <a:latin typeface="+mj-ea"/>
              <a:ea typeface="+mj-ea"/>
            </a:endParaRPr>
          </a:p>
          <a:p>
            <a:r>
              <a:rPr lang="ko-KR" altLang="en-US" sz="1600" b="1">
                <a:latin typeface="+mj-ea"/>
                <a:ea typeface="+mj-ea"/>
              </a:rPr>
              <a:t>합성곱 신경망 구현</a:t>
            </a:r>
            <a:endParaRPr lang="en-US" altLang="ko-KR" sz="1600" b="1">
              <a:latin typeface="+mj-ea"/>
              <a:ea typeface="+mj-ea"/>
            </a:endParaRPr>
          </a:p>
          <a:p>
            <a:r>
              <a:rPr lang="ko-KR" altLang="en-US" sz="1600" b="1">
                <a:latin typeface="+mj-ea"/>
                <a:ea typeface="+mj-ea"/>
              </a:rPr>
              <a:t>케라스로 합성곱 신경망 구현</a:t>
            </a:r>
          </a:p>
        </p:txBody>
      </p:sp>
    </p:spTree>
    <p:extLst>
      <p:ext uri="{BB962C8B-B14F-4D97-AF65-F5344CB8AC3E}">
        <p14:creationId xmlns:p14="http://schemas.microsoft.com/office/powerpoint/2010/main" val="3534282026"/>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E46B6816-FEBC-4C0D-832E-8CB6BBCA79A8}"/>
              </a:ext>
            </a:extLst>
          </p:cNvPr>
          <p:cNvSpPr txBox="1"/>
          <p:nvPr/>
        </p:nvSpPr>
        <p:spPr>
          <a:xfrm>
            <a:off x="686800" y="908720"/>
            <a:ext cx="2061783" cy="296684"/>
          </a:xfrm>
          <a:prstGeom prst="rect">
            <a:avLst/>
          </a:prstGeom>
          <a:noFill/>
        </p:spPr>
        <p:txBody>
          <a:bodyPr wrap="none" rtlCol="0">
            <a:spAutoFit/>
          </a:bodyPr>
          <a:lstStyle/>
          <a:p>
            <a:pPr lvl="0">
              <a:defRPr/>
            </a:pPr>
            <a:r>
              <a:rPr lang="ko-KR" altLang="en-US" sz="1328" b="1">
                <a:solidFill>
                  <a:srgbClr val="000000"/>
                </a:solidFill>
                <a:latin typeface="+mj-ea"/>
                <a:ea typeface="+mj-ea"/>
              </a:rPr>
              <a:t>배열 하나 선택해 뒤집기</a:t>
            </a:r>
          </a:p>
        </p:txBody>
      </p:sp>
      <p:sp>
        <p:nvSpPr>
          <p:cNvPr id="2" name="직사각형 1">
            <a:extLst>
              <a:ext uri="{FF2B5EF4-FFF2-40B4-BE49-F238E27FC236}">
                <a16:creationId xmlns:a16="http://schemas.microsoft.com/office/drawing/2014/main" id="{8F2EC693-F623-42E0-941D-DD0CD5C8F5E8}"/>
              </a:ext>
            </a:extLst>
          </p:cNvPr>
          <p:cNvSpPr/>
          <p:nvPr/>
        </p:nvSpPr>
        <p:spPr>
          <a:xfrm>
            <a:off x="1331235" y="1303169"/>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4B6BF378-2CF6-41FC-B16C-78CDC16AF3B2}"/>
              </a:ext>
            </a:extLst>
          </p:cNvPr>
          <p:cNvSpPr/>
          <p:nvPr/>
        </p:nvSpPr>
        <p:spPr>
          <a:xfrm>
            <a:off x="1670277" y="1303169"/>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8</a:t>
            </a:r>
            <a:endParaRPr lang="ko-KR" altLang="en-US" sz="1708">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EDDCBD88-B1E5-4ED9-BC04-ED5D8CCC8485}"/>
              </a:ext>
            </a:extLst>
          </p:cNvPr>
          <p:cNvSpPr/>
          <p:nvPr/>
        </p:nvSpPr>
        <p:spPr>
          <a:xfrm>
            <a:off x="2009318" y="1303169"/>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E6D92741-9426-4FE7-A545-7918B39EF82A}"/>
              </a:ext>
            </a:extLst>
          </p:cNvPr>
          <p:cNvSpPr/>
          <p:nvPr/>
        </p:nvSpPr>
        <p:spPr>
          <a:xfrm>
            <a:off x="2348360" y="1303169"/>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7</a:t>
            </a:r>
            <a:endParaRPr lang="ko-KR" altLang="en-US" sz="1708">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3F897035-D231-49BC-8FBE-736E6B541457}"/>
              </a:ext>
            </a:extLst>
          </p:cNvPr>
          <p:cNvSpPr/>
          <p:nvPr/>
        </p:nvSpPr>
        <p:spPr>
          <a:xfrm>
            <a:off x="2687402" y="1303169"/>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AFAC5CDF-CA06-4CBB-8828-AE291A826328}"/>
              </a:ext>
            </a:extLst>
          </p:cNvPr>
          <p:cNvSpPr/>
          <p:nvPr/>
        </p:nvSpPr>
        <p:spPr>
          <a:xfrm>
            <a:off x="3026443" y="1303169"/>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11067856-C206-49DD-91A4-5FACE2100509}"/>
              </a:ext>
            </a:extLst>
          </p:cNvPr>
          <p:cNvSpPr/>
          <p:nvPr/>
        </p:nvSpPr>
        <p:spPr>
          <a:xfrm>
            <a:off x="3365485" y="1303169"/>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3C151A63-66EF-4C17-8D59-E0067E303EF8}"/>
              </a:ext>
            </a:extLst>
          </p:cNvPr>
          <p:cNvSpPr/>
          <p:nvPr/>
        </p:nvSpPr>
        <p:spPr>
          <a:xfrm>
            <a:off x="3704526" y="1303169"/>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268E7211-8E39-4E71-B95F-0C6901F13EB0}"/>
              </a:ext>
            </a:extLst>
          </p:cNvPr>
          <p:cNvSpPr/>
          <p:nvPr/>
        </p:nvSpPr>
        <p:spPr>
          <a:xfrm>
            <a:off x="4043568" y="1303169"/>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EE5734D4-AA06-45FA-BB79-2346297E30D6}"/>
              </a:ext>
            </a:extLst>
          </p:cNvPr>
          <p:cNvSpPr/>
          <p:nvPr/>
        </p:nvSpPr>
        <p:spPr>
          <a:xfrm>
            <a:off x="1331235" y="1771843"/>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29308C09-8ACD-429D-A87E-E4574E2B464C}"/>
              </a:ext>
            </a:extLst>
          </p:cNvPr>
          <p:cNvSpPr/>
          <p:nvPr/>
        </p:nvSpPr>
        <p:spPr>
          <a:xfrm>
            <a:off x="1670277" y="1771843"/>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69171769-D6A6-42DC-AAC4-8ED8B25ED86A}"/>
              </a:ext>
            </a:extLst>
          </p:cNvPr>
          <p:cNvSpPr/>
          <p:nvPr/>
        </p:nvSpPr>
        <p:spPr>
          <a:xfrm>
            <a:off x="2009318" y="1771843"/>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6359A3CC-D5C7-44FC-86E2-90698A15955B}"/>
              </a:ext>
            </a:extLst>
          </p:cNvPr>
          <p:cNvSpPr/>
          <p:nvPr/>
        </p:nvSpPr>
        <p:spPr>
          <a:xfrm>
            <a:off x="2348360" y="1771843"/>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E80CF071-1125-4BBE-9090-96B8BF76AD67}"/>
              </a:ext>
            </a:extLst>
          </p:cNvPr>
          <p:cNvSpPr/>
          <p:nvPr/>
        </p:nvSpPr>
        <p:spPr>
          <a:xfrm>
            <a:off x="1331235" y="2240518"/>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906F3849-59AC-41C7-A714-9E035789E11D}"/>
              </a:ext>
            </a:extLst>
          </p:cNvPr>
          <p:cNvSpPr/>
          <p:nvPr/>
        </p:nvSpPr>
        <p:spPr>
          <a:xfrm>
            <a:off x="1670277" y="2240518"/>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D5B42B32-14AA-4983-ACD2-CB9F3D4AD1A1}"/>
              </a:ext>
            </a:extLst>
          </p:cNvPr>
          <p:cNvSpPr/>
          <p:nvPr/>
        </p:nvSpPr>
        <p:spPr>
          <a:xfrm>
            <a:off x="2009318" y="2240518"/>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E65AE156-F01B-44BF-BE05-8F45A7669A85}"/>
              </a:ext>
            </a:extLst>
          </p:cNvPr>
          <p:cNvSpPr/>
          <p:nvPr/>
        </p:nvSpPr>
        <p:spPr>
          <a:xfrm>
            <a:off x="2348360" y="2240518"/>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cxnSp>
        <p:nvCxnSpPr>
          <p:cNvPr id="4" name="연결선: 꺾임 3">
            <a:extLst>
              <a:ext uri="{FF2B5EF4-FFF2-40B4-BE49-F238E27FC236}">
                <a16:creationId xmlns:a16="http://schemas.microsoft.com/office/drawing/2014/main" id="{2823FA98-2D65-4CDB-94AF-DBD650A5543F}"/>
              </a:ext>
            </a:extLst>
          </p:cNvPr>
          <p:cNvCxnSpPr>
            <a:stCxn id="21" idx="3"/>
            <a:endCxn id="25" idx="3"/>
          </p:cNvCxnSpPr>
          <p:nvPr/>
        </p:nvCxnSpPr>
        <p:spPr>
          <a:xfrm>
            <a:off x="2687402" y="1966294"/>
            <a:ext cx="12049" cy="468675"/>
          </a:xfrm>
          <a:prstGeom prst="bentConnector3">
            <a:avLst>
              <a:gd name="adj1" fmla="val 1800000"/>
            </a:avLst>
          </a:prstGeom>
          <a:ln w="28575">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14064A48-FAA1-4FE5-9095-9E04047C3FAC}"/>
              </a:ext>
            </a:extLst>
          </p:cNvPr>
          <p:cNvSpPr txBox="1"/>
          <p:nvPr/>
        </p:nvSpPr>
        <p:spPr>
          <a:xfrm>
            <a:off x="2937041" y="2094514"/>
            <a:ext cx="1470274" cy="296684"/>
          </a:xfrm>
          <a:prstGeom prst="rect">
            <a:avLst/>
          </a:prstGeom>
          <a:noFill/>
        </p:spPr>
        <p:txBody>
          <a:bodyPr wrap="none" rtlCol="0">
            <a:spAutoFit/>
          </a:bodyPr>
          <a:lstStyle/>
          <a:p>
            <a:pPr lvl="0">
              <a:defRPr/>
            </a:pPr>
            <a:r>
              <a:rPr lang="ko-KR" altLang="en-US" sz="1328" b="1">
                <a:solidFill>
                  <a:srgbClr val="000000"/>
                </a:solidFill>
                <a:latin typeface="+mj-ea"/>
                <a:ea typeface="+mj-ea"/>
              </a:rPr>
              <a:t>거꾸로 뒤집는다</a:t>
            </a:r>
            <a:r>
              <a:rPr lang="en-US" altLang="ko-KR" sz="1328" b="1">
                <a:solidFill>
                  <a:srgbClr val="000000"/>
                </a:solidFill>
                <a:latin typeface="+mj-ea"/>
                <a:ea typeface="+mj-ea"/>
              </a:rPr>
              <a:t>.</a:t>
            </a:r>
            <a:endParaRPr lang="ko-KR" altLang="en-US" sz="1328" b="1">
              <a:solidFill>
                <a:srgbClr val="000000"/>
              </a:solidFill>
              <a:latin typeface="+mj-ea"/>
              <a:ea typeface="+mj-ea"/>
            </a:endParaRPr>
          </a:p>
        </p:txBody>
      </p:sp>
      <p:sp>
        <p:nvSpPr>
          <p:cNvPr id="27" name="TextBox 26">
            <a:extLst>
              <a:ext uri="{FF2B5EF4-FFF2-40B4-BE49-F238E27FC236}">
                <a16:creationId xmlns:a16="http://schemas.microsoft.com/office/drawing/2014/main" id="{E80944E5-CC4C-4EA5-B60E-ECB328BB551F}"/>
              </a:ext>
            </a:extLst>
          </p:cNvPr>
          <p:cNvSpPr txBox="1"/>
          <p:nvPr/>
        </p:nvSpPr>
        <p:spPr>
          <a:xfrm>
            <a:off x="1084566" y="1351616"/>
            <a:ext cx="266420" cy="296684"/>
          </a:xfrm>
          <a:prstGeom prst="rect">
            <a:avLst/>
          </a:prstGeom>
          <a:noFill/>
        </p:spPr>
        <p:txBody>
          <a:bodyPr wrap="none" rtlCol="0">
            <a:spAutoFit/>
          </a:bodyPr>
          <a:lstStyle/>
          <a:p>
            <a:pPr lvl="0">
              <a:defRPr/>
            </a:pPr>
            <a:r>
              <a:rPr lang="en-US" altLang="ko-KR" sz="1328">
                <a:solidFill>
                  <a:srgbClr val="000000"/>
                </a:solidFill>
                <a:latin typeface="Cambria Math" panose="02040503050406030204" pitchFamily="18" charset="0"/>
                <a:ea typeface="Cambria Math" panose="02040503050406030204" pitchFamily="18" charset="0"/>
              </a:rPr>
              <a:t>x</a:t>
            </a:r>
            <a:endParaRPr lang="ko-KR" altLang="en-US" sz="1328">
              <a:solidFill>
                <a:srgbClr val="000000"/>
              </a:solidFill>
              <a:latin typeface="Cambria Math" panose="02040503050406030204" pitchFamily="18" charset="0"/>
              <a:ea typeface="고도 M" panose="02000503000000020004" pitchFamily="2" charset="-127"/>
            </a:endParaRPr>
          </a:p>
        </p:txBody>
      </p:sp>
      <p:sp>
        <p:nvSpPr>
          <p:cNvPr id="28" name="TextBox 27">
            <a:extLst>
              <a:ext uri="{FF2B5EF4-FFF2-40B4-BE49-F238E27FC236}">
                <a16:creationId xmlns:a16="http://schemas.microsoft.com/office/drawing/2014/main" id="{0A424F87-969B-4478-A912-A7CAB8D050E9}"/>
              </a:ext>
            </a:extLst>
          </p:cNvPr>
          <p:cNvSpPr txBox="1"/>
          <p:nvPr/>
        </p:nvSpPr>
        <p:spPr>
          <a:xfrm>
            <a:off x="1028293" y="1802507"/>
            <a:ext cx="316112" cy="296684"/>
          </a:xfrm>
          <a:prstGeom prst="rect">
            <a:avLst/>
          </a:prstGeom>
          <a:noFill/>
        </p:spPr>
        <p:txBody>
          <a:bodyPr wrap="none" rtlCol="0">
            <a:spAutoFit/>
          </a:bodyPr>
          <a:lstStyle/>
          <a:p>
            <a:pPr lvl="0">
              <a:defRPr/>
            </a:pPr>
            <a:r>
              <a:rPr lang="en-US" altLang="ko-KR" sz="1328">
                <a:solidFill>
                  <a:srgbClr val="000000"/>
                </a:solidFill>
                <a:latin typeface="Cambria Math" panose="02040503050406030204" pitchFamily="18" charset="0"/>
                <a:ea typeface="Cambria Math" panose="02040503050406030204" pitchFamily="18" charset="0"/>
              </a:rPr>
              <a:t>w</a:t>
            </a:r>
            <a:endParaRPr lang="ko-KR" altLang="en-US" sz="1328">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C65A3023-A97F-4786-B5E3-817040B1747C}"/>
                  </a:ext>
                </a:extLst>
              </p:cNvPr>
              <p:cNvSpPr txBox="1"/>
              <p:nvPr/>
            </p:nvSpPr>
            <p:spPr>
              <a:xfrm>
                <a:off x="963658" y="2240517"/>
                <a:ext cx="442877" cy="296684"/>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328" i="1">
                              <a:solidFill>
                                <a:srgbClr val="000000"/>
                              </a:solidFill>
                              <a:latin typeface="Cambria Math" panose="02040503050406030204" pitchFamily="18" charset="0"/>
                              <a:ea typeface="고도 M" panose="02000503000000020004" pitchFamily="2" charset="-127"/>
                            </a:rPr>
                          </m:ctrlPr>
                        </m:sSupPr>
                        <m:e>
                          <m:r>
                            <m:rPr>
                              <m:sty m:val="p"/>
                            </m:rPr>
                            <a:rPr lang="en-US" altLang="ko-KR" sz="1328" i="1">
                              <a:solidFill>
                                <a:srgbClr val="000000"/>
                              </a:solidFill>
                              <a:latin typeface="Cambria Math" panose="02040503050406030204" pitchFamily="18" charset="0"/>
                              <a:ea typeface="고도 M" panose="02000503000000020004" pitchFamily="2" charset="-127"/>
                            </a:rPr>
                            <m:t>w</m:t>
                          </m:r>
                        </m:e>
                        <m:sup>
                          <m:r>
                            <m:rPr>
                              <m:sty m:val="p"/>
                            </m:rPr>
                            <a:rPr lang="en-US" altLang="ko-KR" sz="1328" i="1">
                              <a:solidFill>
                                <a:srgbClr val="000000"/>
                              </a:solidFill>
                              <a:latin typeface="Cambria Math" panose="02040503050406030204" pitchFamily="18" charset="0"/>
                              <a:ea typeface="고도 M" panose="02000503000000020004" pitchFamily="2" charset="-127"/>
                            </a:rPr>
                            <m:t>r</m:t>
                          </m:r>
                        </m:sup>
                      </m:sSup>
                    </m:oMath>
                  </m:oMathPara>
                </a14:m>
                <a:endParaRPr lang="ko-KR" altLang="en-US" sz="1328">
                  <a:solidFill>
                    <a:srgbClr val="000000"/>
                  </a:solidFill>
                  <a:latin typeface="고도 M" panose="02000503000000020004" pitchFamily="2" charset="-127"/>
                  <a:ea typeface="고도 M" panose="02000503000000020004" pitchFamily="2" charset="-127"/>
                </a:endParaRPr>
              </a:p>
            </p:txBody>
          </p:sp>
        </mc:Choice>
        <mc:Fallback xmlns="">
          <p:sp>
            <p:nvSpPr>
              <p:cNvPr id="29" name="TextBox 28">
                <a:extLst>
                  <a:ext uri="{FF2B5EF4-FFF2-40B4-BE49-F238E27FC236}">
                    <a16:creationId xmlns:a16="http://schemas.microsoft.com/office/drawing/2014/main" id="{C65A3023-A97F-4786-B5E3-817040B1747C}"/>
                  </a:ext>
                </a:extLst>
              </p:cNvPr>
              <p:cNvSpPr txBox="1">
                <a:spLocks noRot="1" noChangeAspect="1" noMove="1" noResize="1" noEditPoints="1" noAdjustHandles="1" noChangeArrowheads="1" noChangeShapeType="1" noTextEdit="1"/>
              </p:cNvSpPr>
              <p:nvPr/>
            </p:nvSpPr>
            <p:spPr>
              <a:xfrm>
                <a:off x="963658" y="2240517"/>
                <a:ext cx="442877" cy="296684"/>
              </a:xfrm>
              <a:prstGeom prst="rect">
                <a:avLst/>
              </a:prstGeom>
              <a:blipFill>
                <a:blip r:embed="rId3"/>
                <a:stretch>
                  <a:fillRect/>
                </a:stretch>
              </a:blipFill>
            </p:spPr>
            <p:txBody>
              <a:bodyPr/>
              <a:lstStyle/>
              <a:p>
                <a:r>
                  <a:rPr lang="ko-KR" altLang="en-US">
                    <a:noFill/>
                  </a:rPr>
                  <a:t> </a:t>
                </a:r>
              </a:p>
            </p:txBody>
          </p:sp>
        </mc:Fallback>
      </mc:AlternateContent>
      <p:sp>
        <p:nvSpPr>
          <p:cNvPr id="30" name="TextBox 29">
            <a:extLst>
              <a:ext uri="{FF2B5EF4-FFF2-40B4-BE49-F238E27FC236}">
                <a16:creationId xmlns:a16="http://schemas.microsoft.com/office/drawing/2014/main" id="{69CA7D42-9171-4D1E-B949-2EC45E46093A}"/>
              </a:ext>
            </a:extLst>
          </p:cNvPr>
          <p:cNvSpPr txBox="1"/>
          <p:nvPr/>
        </p:nvSpPr>
        <p:spPr>
          <a:xfrm>
            <a:off x="686801" y="2877196"/>
            <a:ext cx="1322798" cy="296684"/>
          </a:xfrm>
          <a:prstGeom prst="rect">
            <a:avLst/>
          </a:prstGeom>
          <a:noFill/>
        </p:spPr>
        <p:txBody>
          <a:bodyPr wrap="none" rtlCol="0">
            <a:spAutoFit/>
          </a:bodyPr>
          <a:lstStyle/>
          <a:p>
            <a:pPr lvl="0">
              <a:defRPr/>
            </a:pPr>
            <a:r>
              <a:rPr lang="ko-KR" altLang="en-US" sz="1328" b="1">
                <a:solidFill>
                  <a:srgbClr val="000000"/>
                </a:solidFill>
                <a:latin typeface="+mj-ea"/>
                <a:ea typeface="+mj-ea"/>
              </a:rPr>
              <a:t>첫 번째 </a:t>
            </a:r>
            <a:r>
              <a:rPr lang="ko-KR" altLang="en-US" sz="1328" b="1" err="1">
                <a:solidFill>
                  <a:srgbClr val="000000"/>
                </a:solidFill>
                <a:latin typeface="+mj-ea"/>
                <a:ea typeface="+mj-ea"/>
              </a:rPr>
              <a:t>합성곱</a:t>
            </a:r>
            <a:endParaRPr lang="ko-KR" altLang="en-US" sz="1328" b="1">
              <a:solidFill>
                <a:srgbClr val="000000"/>
              </a:solidFill>
              <a:latin typeface="+mj-ea"/>
              <a:ea typeface="+mj-ea"/>
            </a:endParaRPr>
          </a:p>
        </p:txBody>
      </p:sp>
      <p:sp>
        <p:nvSpPr>
          <p:cNvPr id="32" name="직사각형 31">
            <a:extLst>
              <a:ext uri="{FF2B5EF4-FFF2-40B4-BE49-F238E27FC236}">
                <a16:creationId xmlns:a16="http://schemas.microsoft.com/office/drawing/2014/main" id="{601CBE74-F4AB-4A93-B2CA-A98C7DFD64C2}"/>
              </a:ext>
            </a:extLst>
          </p:cNvPr>
          <p:cNvSpPr/>
          <p:nvPr/>
        </p:nvSpPr>
        <p:spPr>
          <a:xfrm>
            <a:off x="1331235" y="3266759"/>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495269AB-8D70-4318-AE20-78BB36599441}"/>
              </a:ext>
            </a:extLst>
          </p:cNvPr>
          <p:cNvSpPr/>
          <p:nvPr/>
        </p:nvSpPr>
        <p:spPr>
          <a:xfrm>
            <a:off x="1670277" y="3266759"/>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8</a:t>
            </a:r>
            <a:endParaRPr lang="ko-KR" altLang="en-US" sz="1708">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18070EFC-29A7-4617-AC54-0BFAEE03CF1B}"/>
              </a:ext>
            </a:extLst>
          </p:cNvPr>
          <p:cNvSpPr/>
          <p:nvPr/>
        </p:nvSpPr>
        <p:spPr>
          <a:xfrm>
            <a:off x="2009318" y="3266759"/>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1C2A0C43-07FE-421C-ABF8-BE5DF9542E60}"/>
              </a:ext>
            </a:extLst>
          </p:cNvPr>
          <p:cNvSpPr/>
          <p:nvPr/>
        </p:nvSpPr>
        <p:spPr>
          <a:xfrm>
            <a:off x="2348360" y="3266759"/>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7</a:t>
            </a:r>
            <a:endParaRPr lang="ko-KR" altLang="en-US" sz="1708">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A194B1CC-3FC6-4972-BE1C-10E197851DD5}"/>
              </a:ext>
            </a:extLst>
          </p:cNvPr>
          <p:cNvSpPr/>
          <p:nvPr/>
        </p:nvSpPr>
        <p:spPr>
          <a:xfrm>
            <a:off x="2687402" y="3266759"/>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1C375CB-B1D9-489C-B79A-2E970FB4951C}"/>
              </a:ext>
            </a:extLst>
          </p:cNvPr>
          <p:cNvSpPr/>
          <p:nvPr/>
        </p:nvSpPr>
        <p:spPr>
          <a:xfrm>
            <a:off x="3026443" y="3266759"/>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0D7E29D4-69B7-4F76-94E8-03B38B28306E}"/>
              </a:ext>
            </a:extLst>
          </p:cNvPr>
          <p:cNvSpPr/>
          <p:nvPr/>
        </p:nvSpPr>
        <p:spPr>
          <a:xfrm>
            <a:off x="3365485" y="3266759"/>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FC4020E3-27FD-4158-9633-3767F8917F96}"/>
              </a:ext>
            </a:extLst>
          </p:cNvPr>
          <p:cNvSpPr/>
          <p:nvPr/>
        </p:nvSpPr>
        <p:spPr>
          <a:xfrm>
            <a:off x="3704526" y="3266759"/>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7575B725-2E77-4A0A-AC57-248B2FF00BD5}"/>
              </a:ext>
            </a:extLst>
          </p:cNvPr>
          <p:cNvSpPr/>
          <p:nvPr/>
        </p:nvSpPr>
        <p:spPr>
          <a:xfrm>
            <a:off x="4043568" y="3266759"/>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9C217F14-2133-419E-942E-3C07F4C977E0}"/>
              </a:ext>
            </a:extLst>
          </p:cNvPr>
          <p:cNvSpPr/>
          <p:nvPr/>
        </p:nvSpPr>
        <p:spPr>
          <a:xfrm>
            <a:off x="1331235" y="3735434"/>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23F06C97-1BE4-4F83-8953-901796E949E4}"/>
              </a:ext>
            </a:extLst>
          </p:cNvPr>
          <p:cNvSpPr/>
          <p:nvPr/>
        </p:nvSpPr>
        <p:spPr>
          <a:xfrm>
            <a:off x="1670277" y="3735434"/>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9DF01F1A-B98F-4582-87FF-4A803027565D}"/>
              </a:ext>
            </a:extLst>
          </p:cNvPr>
          <p:cNvSpPr/>
          <p:nvPr/>
        </p:nvSpPr>
        <p:spPr>
          <a:xfrm>
            <a:off x="2009318" y="3735434"/>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3FB8D8B2-C91B-494B-8059-8546B3E02DE3}"/>
              </a:ext>
            </a:extLst>
          </p:cNvPr>
          <p:cNvSpPr/>
          <p:nvPr/>
        </p:nvSpPr>
        <p:spPr>
          <a:xfrm>
            <a:off x="2348360" y="3735434"/>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45" name="TextBox 44">
            <a:extLst>
              <a:ext uri="{FF2B5EF4-FFF2-40B4-BE49-F238E27FC236}">
                <a16:creationId xmlns:a16="http://schemas.microsoft.com/office/drawing/2014/main" id="{110E9AE8-3464-4E7B-82A6-30001710EF30}"/>
              </a:ext>
            </a:extLst>
          </p:cNvPr>
          <p:cNvSpPr txBox="1"/>
          <p:nvPr/>
        </p:nvSpPr>
        <p:spPr>
          <a:xfrm>
            <a:off x="1084566" y="3315206"/>
            <a:ext cx="266420" cy="296684"/>
          </a:xfrm>
          <a:prstGeom prst="rect">
            <a:avLst/>
          </a:prstGeom>
          <a:noFill/>
        </p:spPr>
        <p:txBody>
          <a:bodyPr wrap="none" rtlCol="0">
            <a:spAutoFit/>
          </a:bodyPr>
          <a:lstStyle/>
          <a:p>
            <a:pPr lvl="0">
              <a:defRPr/>
            </a:pPr>
            <a:r>
              <a:rPr lang="en-US" altLang="ko-KR" sz="1328">
                <a:solidFill>
                  <a:srgbClr val="000000"/>
                </a:solidFill>
                <a:latin typeface="Cambria Math" panose="02040503050406030204" pitchFamily="18" charset="0"/>
                <a:ea typeface="Cambria Math" panose="02040503050406030204" pitchFamily="18" charset="0"/>
              </a:rPr>
              <a:t>x</a:t>
            </a:r>
            <a:endParaRPr lang="ko-KR" altLang="en-US" sz="1328">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3AF334D-4A59-4BFE-9E2A-664AB53092E7}"/>
                  </a:ext>
                </a:extLst>
              </p:cNvPr>
              <p:cNvSpPr txBox="1"/>
              <p:nvPr/>
            </p:nvSpPr>
            <p:spPr>
              <a:xfrm>
                <a:off x="3126732" y="4311336"/>
                <a:ext cx="3424977" cy="26282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2</m:t>
                      </m:r>
                      <m:r>
                        <a:rPr lang="en-US" altLang="ko-KR" sz="1708" i="1">
                          <a:latin typeface="Cambria Math" panose="02040503050406030204" pitchFamily="18" charset="0"/>
                          <a:ea typeface="Cambria Math" panose="02040503050406030204" pitchFamily="18" charset="0"/>
                        </a:rPr>
                        <m:t>×</m:t>
                      </m:r>
                      <m:r>
                        <a:rPr lang="en-US" altLang="ko-KR" sz="1708" i="1">
                          <a:latin typeface="Cambria Math" panose="02040503050406030204" pitchFamily="18" charset="0"/>
                        </a:rPr>
                        <m:t>3</m:t>
                      </m:r>
                      <m:r>
                        <a:rPr lang="en-US" altLang="ko-KR" sz="1708" i="1">
                          <a:latin typeface="Cambria Math" panose="02040503050406030204" pitchFamily="18" charset="0"/>
                        </a:rPr>
                        <m:t>+</m:t>
                      </m:r>
                      <m:r>
                        <a:rPr lang="en-US" altLang="ko-KR" sz="1708" i="1">
                          <a:latin typeface="Cambria Math" panose="02040503050406030204" pitchFamily="18" charset="0"/>
                        </a:rPr>
                        <m:t>8</m:t>
                      </m:r>
                      <m:r>
                        <a:rPr lang="en-US" altLang="ko-KR" sz="1708" i="1">
                          <a:latin typeface="Cambria Math" panose="02040503050406030204" pitchFamily="18" charset="0"/>
                          <a:ea typeface="Cambria Math" panose="02040503050406030204" pitchFamily="18" charset="0"/>
                        </a:rPr>
                        <m:t>×</m:t>
                      </m:r>
                      <m:r>
                        <a:rPr lang="en-US" altLang="ko-KR" sz="1708" i="1">
                          <a:latin typeface="Cambria Math" panose="02040503050406030204" pitchFamily="18" charset="0"/>
                          <a:ea typeface="Cambria Math" panose="02040503050406030204" pitchFamily="18" charset="0"/>
                        </a:rPr>
                        <m:t>5</m:t>
                      </m:r>
                      <m:r>
                        <a:rPr lang="en-US" altLang="ko-KR" sz="1708" i="1">
                          <a:latin typeface="Cambria Math" panose="02040503050406030204" pitchFamily="18" charset="0"/>
                          <a:ea typeface="Cambria Math" panose="02040503050406030204" pitchFamily="18" charset="0"/>
                        </a:rPr>
                        <m:t>+</m:t>
                      </m:r>
                      <m:r>
                        <a:rPr lang="en-US" altLang="ko-KR" sz="1708" i="1">
                          <a:latin typeface="Cambria Math" panose="02040503050406030204" pitchFamily="18" charset="0"/>
                          <a:ea typeface="Cambria Math" panose="02040503050406030204" pitchFamily="18" charset="0"/>
                        </a:rPr>
                        <m:t>3</m:t>
                      </m:r>
                      <m:r>
                        <a:rPr lang="en-US" altLang="ko-KR" sz="1708" i="1">
                          <a:latin typeface="Cambria Math" panose="02040503050406030204" pitchFamily="18" charset="0"/>
                          <a:ea typeface="Cambria Math" panose="02040503050406030204" pitchFamily="18" charset="0"/>
                        </a:rPr>
                        <m:t>×</m:t>
                      </m:r>
                      <m:r>
                        <a:rPr lang="en-US" altLang="ko-KR" sz="1708" i="1">
                          <a:latin typeface="Cambria Math" panose="02040503050406030204" pitchFamily="18" charset="0"/>
                          <a:ea typeface="Cambria Math" panose="02040503050406030204" pitchFamily="18" charset="0"/>
                        </a:rPr>
                        <m:t>1</m:t>
                      </m:r>
                      <m:r>
                        <a:rPr lang="en-US" altLang="ko-KR" sz="1708" i="1">
                          <a:latin typeface="Cambria Math" panose="02040503050406030204" pitchFamily="18" charset="0"/>
                          <a:ea typeface="Cambria Math" panose="02040503050406030204" pitchFamily="18" charset="0"/>
                        </a:rPr>
                        <m:t>+</m:t>
                      </m:r>
                      <m:r>
                        <a:rPr lang="en-US" altLang="ko-KR" sz="1708" i="1">
                          <a:latin typeface="Cambria Math" panose="02040503050406030204" pitchFamily="18" charset="0"/>
                          <a:ea typeface="Cambria Math" panose="02040503050406030204" pitchFamily="18" charset="0"/>
                        </a:rPr>
                        <m:t>7</m:t>
                      </m:r>
                      <m:r>
                        <a:rPr lang="en-US" altLang="ko-KR" sz="1708" i="1">
                          <a:latin typeface="Cambria Math" panose="02040503050406030204" pitchFamily="18" charset="0"/>
                          <a:ea typeface="Cambria Math" panose="02040503050406030204" pitchFamily="18" charset="0"/>
                        </a:rPr>
                        <m:t>×</m:t>
                      </m:r>
                      <m:r>
                        <a:rPr lang="en-US" altLang="ko-KR" sz="1708" i="1">
                          <a:latin typeface="Cambria Math" panose="02040503050406030204" pitchFamily="18" charset="0"/>
                          <a:ea typeface="Cambria Math" panose="02040503050406030204" pitchFamily="18" charset="0"/>
                        </a:rPr>
                        <m:t>2</m:t>
                      </m:r>
                      <m:r>
                        <a:rPr lang="en-US" altLang="ko-KR" sz="1708" i="1">
                          <a:latin typeface="Cambria Math" panose="02040503050406030204" pitchFamily="18" charset="0"/>
                          <a:ea typeface="Cambria Math" panose="02040503050406030204" pitchFamily="18" charset="0"/>
                        </a:rPr>
                        <m:t>=</m:t>
                      </m:r>
                      <m:r>
                        <a:rPr lang="en-US" altLang="ko-KR" sz="1708" i="1">
                          <a:latin typeface="Cambria Math" panose="02040503050406030204" pitchFamily="18" charset="0"/>
                          <a:ea typeface="Cambria Math" panose="02040503050406030204" pitchFamily="18" charset="0"/>
                        </a:rPr>
                        <m:t>63</m:t>
                      </m:r>
                    </m:oMath>
                  </m:oMathPara>
                </a14:m>
                <a:endParaRPr lang="ko-KR" altLang="en-US" sz="1708">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B3AF334D-4A59-4BFE-9E2A-664AB53092E7}"/>
                  </a:ext>
                </a:extLst>
              </p:cNvPr>
              <p:cNvSpPr txBox="1">
                <a:spLocks noRot="1" noChangeAspect="1" noMove="1" noResize="1" noEditPoints="1" noAdjustHandles="1" noChangeArrowheads="1" noChangeShapeType="1" noTextEdit="1"/>
              </p:cNvSpPr>
              <p:nvPr/>
            </p:nvSpPr>
            <p:spPr>
              <a:xfrm>
                <a:off x="3126732" y="4311336"/>
                <a:ext cx="3424977" cy="262829"/>
              </a:xfrm>
              <a:prstGeom prst="rect">
                <a:avLst/>
              </a:prstGeom>
              <a:blipFill>
                <a:blip r:embed="rId4"/>
                <a:stretch>
                  <a:fillRect l="-178" b="-9302"/>
                </a:stretch>
              </a:blipFill>
            </p:spPr>
            <p:txBody>
              <a:bodyPr/>
              <a:lstStyle/>
              <a:p>
                <a:r>
                  <a:rPr lang="ko-KR" altLang="en-US">
                    <a:noFill/>
                  </a:rPr>
                  <a:t> </a:t>
                </a:r>
              </a:p>
            </p:txBody>
          </p:sp>
        </mc:Fallback>
      </mc:AlternateContent>
      <p:sp>
        <p:nvSpPr>
          <p:cNvPr id="31" name="오른쪽 중괄호 30">
            <a:extLst>
              <a:ext uri="{FF2B5EF4-FFF2-40B4-BE49-F238E27FC236}">
                <a16:creationId xmlns:a16="http://schemas.microsoft.com/office/drawing/2014/main" id="{494CEEA3-C8F3-4BAB-9B16-855AF24FABA1}"/>
              </a:ext>
            </a:extLst>
          </p:cNvPr>
          <p:cNvSpPr/>
          <p:nvPr/>
        </p:nvSpPr>
        <p:spPr>
          <a:xfrm rot="5400000">
            <a:off x="1957310" y="3553129"/>
            <a:ext cx="114678" cy="1345505"/>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49" name="TextBox 48">
            <a:extLst>
              <a:ext uri="{FF2B5EF4-FFF2-40B4-BE49-F238E27FC236}">
                <a16:creationId xmlns:a16="http://schemas.microsoft.com/office/drawing/2014/main" id="{AC2208EC-B9E2-4C52-86C2-81F4D7E5B4CE}"/>
              </a:ext>
            </a:extLst>
          </p:cNvPr>
          <p:cNvSpPr txBox="1"/>
          <p:nvPr/>
        </p:nvSpPr>
        <p:spPr>
          <a:xfrm>
            <a:off x="1839798" y="4283220"/>
            <a:ext cx="377026" cy="296684"/>
          </a:xfrm>
          <a:prstGeom prst="rect">
            <a:avLst/>
          </a:prstGeom>
          <a:noFill/>
        </p:spPr>
        <p:txBody>
          <a:bodyPr wrap="none" rtlCol="0">
            <a:spAutoFit/>
          </a:bodyPr>
          <a:lstStyle/>
          <a:p>
            <a:pPr lvl="0">
              <a:defRPr/>
            </a:pPr>
            <a:r>
              <a:rPr lang="en-US" altLang="ko-KR" sz="1328">
                <a:solidFill>
                  <a:srgbClr val="000000"/>
                </a:solidFill>
                <a:latin typeface="Consolas" panose="020B0609020204030204" pitchFamily="49" charset="0"/>
                <a:ea typeface="고도 M" panose="02000503000000020004" pitchFamily="2" charset="-127"/>
              </a:rPr>
              <a:t>63</a:t>
            </a:r>
            <a:endParaRPr lang="ko-KR" altLang="en-US" sz="1328">
              <a:solidFill>
                <a:srgbClr val="000000"/>
              </a:solidFill>
              <a:latin typeface="Consolas" panose="020B0609020204030204" pitchFamily="49" charset="0"/>
              <a:ea typeface="고도 M" panose="02000503000000020004" pitchFamily="2" charset="-127"/>
            </a:endParaRPr>
          </a:p>
        </p:txBody>
      </p:sp>
      <p:cxnSp>
        <p:nvCxnSpPr>
          <p:cNvPr id="7169" name="연결선: 꺾임 7168">
            <a:extLst>
              <a:ext uri="{FF2B5EF4-FFF2-40B4-BE49-F238E27FC236}">
                <a16:creationId xmlns:a16="http://schemas.microsoft.com/office/drawing/2014/main" id="{342C06B9-6512-4DB0-9093-007F6FB5AB46}"/>
              </a:ext>
            </a:extLst>
          </p:cNvPr>
          <p:cNvCxnSpPr>
            <a:stCxn id="6" idx="1"/>
            <a:endCxn id="49" idx="3"/>
          </p:cNvCxnSpPr>
          <p:nvPr/>
        </p:nvCxnSpPr>
        <p:spPr>
          <a:xfrm rot="10800000">
            <a:off x="2216824" y="4431563"/>
            <a:ext cx="909908" cy="11189"/>
          </a:xfrm>
          <a:prstGeom prst="bentConnector3">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02086690-3F47-457F-B06F-A1698ED44A09}"/>
              </a:ext>
            </a:extLst>
          </p:cNvPr>
          <p:cNvSpPr txBox="1"/>
          <p:nvPr/>
        </p:nvSpPr>
        <p:spPr>
          <a:xfrm>
            <a:off x="686801" y="4645117"/>
            <a:ext cx="1322798" cy="296684"/>
          </a:xfrm>
          <a:prstGeom prst="rect">
            <a:avLst/>
          </a:prstGeom>
          <a:noFill/>
        </p:spPr>
        <p:txBody>
          <a:bodyPr wrap="none" rtlCol="0">
            <a:spAutoFit/>
          </a:bodyPr>
          <a:lstStyle/>
          <a:p>
            <a:pPr lvl="0">
              <a:defRPr/>
            </a:pPr>
            <a:r>
              <a:rPr lang="ko-KR" altLang="en-US" sz="1328" b="1">
                <a:solidFill>
                  <a:srgbClr val="000000"/>
                </a:solidFill>
                <a:latin typeface="+mj-ea"/>
                <a:ea typeface="+mj-ea"/>
              </a:rPr>
              <a:t>두 번째 </a:t>
            </a:r>
            <a:r>
              <a:rPr lang="ko-KR" altLang="en-US" sz="1328" b="1" err="1">
                <a:solidFill>
                  <a:srgbClr val="000000"/>
                </a:solidFill>
                <a:latin typeface="+mj-ea"/>
                <a:ea typeface="+mj-ea"/>
              </a:rPr>
              <a:t>합성곱</a:t>
            </a:r>
            <a:endParaRPr lang="ko-KR" altLang="en-US" sz="1328" b="1">
              <a:solidFill>
                <a:srgbClr val="000000"/>
              </a:solidFill>
              <a:latin typeface="+mj-ea"/>
              <a:ea typeface="+mj-ea"/>
            </a:endParaRPr>
          </a:p>
        </p:txBody>
      </p:sp>
      <p:sp>
        <p:nvSpPr>
          <p:cNvPr id="53" name="직사각형 52">
            <a:extLst>
              <a:ext uri="{FF2B5EF4-FFF2-40B4-BE49-F238E27FC236}">
                <a16:creationId xmlns:a16="http://schemas.microsoft.com/office/drawing/2014/main" id="{4F2B5C6A-D4AF-48B7-A5C1-EF1742CA2973}"/>
              </a:ext>
            </a:extLst>
          </p:cNvPr>
          <p:cNvSpPr/>
          <p:nvPr/>
        </p:nvSpPr>
        <p:spPr>
          <a:xfrm>
            <a:off x="1331235" y="5034680"/>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1772EA34-4213-4EE9-BE13-2FB1A26A2539}"/>
              </a:ext>
            </a:extLst>
          </p:cNvPr>
          <p:cNvSpPr/>
          <p:nvPr/>
        </p:nvSpPr>
        <p:spPr>
          <a:xfrm>
            <a:off x="1670277" y="5034680"/>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8</a:t>
            </a:r>
            <a:endParaRPr lang="ko-KR" altLang="en-US" sz="1708">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86448BF6-B465-4172-8CD9-343863DAD9DE}"/>
              </a:ext>
            </a:extLst>
          </p:cNvPr>
          <p:cNvSpPr/>
          <p:nvPr/>
        </p:nvSpPr>
        <p:spPr>
          <a:xfrm>
            <a:off x="2009318" y="5034680"/>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472BC2FA-6BFF-4342-8701-8FA5A1AB3016}"/>
              </a:ext>
            </a:extLst>
          </p:cNvPr>
          <p:cNvSpPr/>
          <p:nvPr/>
        </p:nvSpPr>
        <p:spPr>
          <a:xfrm>
            <a:off x="2348360" y="5034680"/>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7</a:t>
            </a:r>
            <a:endParaRPr lang="ko-KR" altLang="en-US" sz="1708">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F54DE3A7-A3F7-4A01-B360-E0A40942D56F}"/>
              </a:ext>
            </a:extLst>
          </p:cNvPr>
          <p:cNvSpPr/>
          <p:nvPr/>
        </p:nvSpPr>
        <p:spPr>
          <a:xfrm>
            <a:off x="2687402" y="5034680"/>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6AC03C6E-0CFD-4158-BB92-5CFD924B8788}"/>
              </a:ext>
            </a:extLst>
          </p:cNvPr>
          <p:cNvSpPr/>
          <p:nvPr/>
        </p:nvSpPr>
        <p:spPr>
          <a:xfrm>
            <a:off x="3026443" y="5034680"/>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6D85AABB-2019-4C63-B55B-A1A84B766BEC}"/>
              </a:ext>
            </a:extLst>
          </p:cNvPr>
          <p:cNvSpPr/>
          <p:nvPr/>
        </p:nvSpPr>
        <p:spPr>
          <a:xfrm>
            <a:off x="3365485" y="5034680"/>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96DB76E2-12E8-4F70-A207-6FBEABEFB7BF}"/>
              </a:ext>
            </a:extLst>
          </p:cNvPr>
          <p:cNvSpPr/>
          <p:nvPr/>
        </p:nvSpPr>
        <p:spPr>
          <a:xfrm>
            <a:off x="3704526" y="5034680"/>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9EA5AA40-F37A-4FDE-95B7-1CE08879734A}"/>
              </a:ext>
            </a:extLst>
          </p:cNvPr>
          <p:cNvSpPr/>
          <p:nvPr/>
        </p:nvSpPr>
        <p:spPr>
          <a:xfrm>
            <a:off x="4043568" y="5034680"/>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C1B82A46-87FC-4C8C-A0FE-2F8209E3D0D8}"/>
              </a:ext>
            </a:extLst>
          </p:cNvPr>
          <p:cNvSpPr/>
          <p:nvPr/>
        </p:nvSpPr>
        <p:spPr>
          <a:xfrm>
            <a:off x="1670278" y="5503355"/>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78355C18-183D-41AE-92E9-3C413659FC9D}"/>
              </a:ext>
            </a:extLst>
          </p:cNvPr>
          <p:cNvSpPr/>
          <p:nvPr/>
        </p:nvSpPr>
        <p:spPr>
          <a:xfrm>
            <a:off x="2009319" y="5503355"/>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814D1BA5-2309-4D4E-914B-BAEC08C8BEAB}"/>
              </a:ext>
            </a:extLst>
          </p:cNvPr>
          <p:cNvSpPr/>
          <p:nvPr/>
        </p:nvSpPr>
        <p:spPr>
          <a:xfrm>
            <a:off x="2348361" y="5503355"/>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F8B63C59-0F16-432B-978E-A80CA1D2560A}"/>
              </a:ext>
            </a:extLst>
          </p:cNvPr>
          <p:cNvSpPr/>
          <p:nvPr/>
        </p:nvSpPr>
        <p:spPr>
          <a:xfrm>
            <a:off x="2687403" y="5503355"/>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66" name="TextBox 65">
            <a:extLst>
              <a:ext uri="{FF2B5EF4-FFF2-40B4-BE49-F238E27FC236}">
                <a16:creationId xmlns:a16="http://schemas.microsoft.com/office/drawing/2014/main" id="{0F2B6859-558A-4329-B661-7CC86F095092}"/>
              </a:ext>
            </a:extLst>
          </p:cNvPr>
          <p:cNvSpPr txBox="1"/>
          <p:nvPr/>
        </p:nvSpPr>
        <p:spPr>
          <a:xfrm>
            <a:off x="1084566" y="5083127"/>
            <a:ext cx="266420" cy="296684"/>
          </a:xfrm>
          <a:prstGeom prst="rect">
            <a:avLst/>
          </a:prstGeom>
          <a:noFill/>
        </p:spPr>
        <p:txBody>
          <a:bodyPr wrap="none" rtlCol="0">
            <a:spAutoFit/>
          </a:bodyPr>
          <a:lstStyle/>
          <a:p>
            <a:pPr lvl="0">
              <a:defRPr/>
            </a:pPr>
            <a:r>
              <a:rPr lang="en-US" altLang="ko-KR" sz="1328">
                <a:solidFill>
                  <a:srgbClr val="000000"/>
                </a:solidFill>
                <a:latin typeface="Cambria Math" panose="02040503050406030204" pitchFamily="18" charset="0"/>
                <a:ea typeface="Cambria Math" panose="02040503050406030204" pitchFamily="18" charset="0"/>
              </a:rPr>
              <a:t>x</a:t>
            </a:r>
            <a:endParaRPr lang="ko-KR" altLang="en-US" sz="1328">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325D3843-886B-4470-820B-5506BE793D46}"/>
                  </a:ext>
                </a:extLst>
              </p:cNvPr>
              <p:cNvSpPr txBox="1"/>
              <p:nvPr/>
            </p:nvSpPr>
            <p:spPr>
              <a:xfrm>
                <a:off x="3214629" y="6080950"/>
                <a:ext cx="3424977" cy="26282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8</m:t>
                      </m:r>
                      <m:r>
                        <a:rPr lang="en-US" altLang="ko-KR" sz="1708" i="1">
                          <a:latin typeface="Cambria Math" panose="02040503050406030204" pitchFamily="18" charset="0"/>
                          <a:ea typeface="Cambria Math" panose="02040503050406030204" pitchFamily="18" charset="0"/>
                        </a:rPr>
                        <m:t>×</m:t>
                      </m:r>
                      <m:r>
                        <a:rPr lang="en-US" altLang="ko-KR" sz="1708" i="1">
                          <a:latin typeface="Cambria Math" panose="02040503050406030204" pitchFamily="18" charset="0"/>
                        </a:rPr>
                        <m:t>3</m:t>
                      </m:r>
                      <m:r>
                        <a:rPr lang="en-US" altLang="ko-KR" sz="1708" i="1">
                          <a:latin typeface="Cambria Math" panose="02040503050406030204" pitchFamily="18" charset="0"/>
                        </a:rPr>
                        <m:t>+</m:t>
                      </m:r>
                      <m:r>
                        <a:rPr lang="en-US" altLang="ko-KR" sz="1708" i="1">
                          <a:latin typeface="Cambria Math" panose="02040503050406030204" pitchFamily="18" charset="0"/>
                        </a:rPr>
                        <m:t>3</m:t>
                      </m:r>
                      <m:r>
                        <a:rPr lang="en-US" altLang="ko-KR" sz="1708" i="1">
                          <a:latin typeface="Cambria Math" panose="02040503050406030204" pitchFamily="18" charset="0"/>
                          <a:ea typeface="Cambria Math" panose="02040503050406030204" pitchFamily="18" charset="0"/>
                        </a:rPr>
                        <m:t>×</m:t>
                      </m:r>
                      <m:r>
                        <a:rPr lang="en-US" altLang="ko-KR" sz="1708" i="1">
                          <a:latin typeface="Cambria Math" panose="02040503050406030204" pitchFamily="18" charset="0"/>
                          <a:ea typeface="Cambria Math" panose="02040503050406030204" pitchFamily="18" charset="0"/>
                        </a:rPr>
                        <m:t>5</m:t>
                      </m:r>
                      <m:r>
                        <a:rPr lang="en-US" altLang="ko-KR" sz="1708" i="1">
                          <a:latin typeface="Cambria Math" panose="02040503050406030204" pitchFamily="18" charset="0"/>
                          <a:ea typeface="Cambria Math" panose="02040503050406030204" pitchFamily="18" charset="0"/>
                        </a:rPr>
                        <m:t>+</m:t>
                      </m:r>
                      <m:r>
                        <a:rPr lang="en-US" altLang="ko-KR" sz="1708" i="1">
                          <a:latin typeface="Cambria Math" panose="02040503050406030204" pitchFamily="18" charset="0"/>
                          <a:ea typeface="Cambria Math" panose="02040503050406030204" pitchFamily="18" charset="0"/>
                        </a:rPr>
                        <m:t>7</m:t>
                      </m:r>
                      <m:r>
                        <a:rPr lang="en-US" altLang="ko-KR" sz="1708" i="1">
                          <a:latin typeface="Cambria Math" panose="02040503050406030204" pitchFamily="18" charset="0"/>
                          <a:ea typeface="Cambria Math" panose="02040503050406030204" pitchFamily="18" charset="0"/>
                        </a:rPr>
                        <m:t>×</m:t>
                      </m:r>
                      <m:r>
                        <a:rPr lang="en-US" altLang="ko-KR" sz="1708" i="1">
                          <a:latin typeface="Cambria Math" panose="02040503050406030204" pitchFamily="18" charset="0"/>
                          <a:ea typeface="Cambria Math" panose="02040503050406030204" pitchFamily="18" charset="0"/>
                        </a:rPr>
                        <m:t>1</m:t>
                      </m:r>
                      <m:r>
                        <a:rPr lang="en-US" altLang="ko-KR" sz="1708" i="1">
                          <a:latin typeface="Cambria Math" panose="02040503050406030204" pitchFamily="18" charset="0"/>
                          <a:ea typeface="Cambria Math" panose="02040503050406030204" pitchFamily="18" charset="0"/>
                        </a:rPr>
                        <m:t>+</m:t>
                      </m:r>
                      <m:r>
                        <a:rPr lang="en-US" altLang="ko-KR" sz="1708" i="1">
                          <a:latin typeface="Cambria Math" panose="02040503050406030204" pitchFamily="18" charset="0"/>
                          <a:ea typeface="Cambria Math" panose="02040503050406030204" pitchFamily="18" charset="0"/>
                        </a:rPr>
                        <m:t>1</m:t>
                      </m:r>
                      <m:r>
                        <a:rPr lang="en-US" altLang="ko-KR" sz="1708" i="1">
                          <a:latin typeface="Cambria Math" panose="02040503050406030204" pitchFamily="18" charset="0"/>
                          <a:ea typeface="Cambria Math" panose="02040503050406030204" pitchFamily="18" charset="0"/>
                        </a:rPr>
                        <m:t>×</m:t>
                      </m:r>
                      <m:r>
                        <a:rPr lang="en-US" altLang="ko-KR" sz="1708" i="1">
                          <a:latin typeface="Cambria Math" panose="02040503050406030204" pitchFamily="18" charset="0"/>
                          <a:ea typeface="Cambria Math" panose="02040503050406030204" pitchFamily="18" charset="0"/>
                        </a:rPr>
                        <m:t>2</m:t>
                      </m:r>
                      <m:r>
                        <a:rPr lang="en-US" altLang="ko-KR" sz="1708" i="1">
                          <a:latin typeface="Cambria Math" panose="02040503050406030204" pitchFamily="18" charset="0"/>
                          <a:ea typeface="Cambria Math" panose="02040503050406030204" pitchFamily="18" charset="0"/>
                        </a:rPr>
                        <m:t>=</m:t>
                      </m:r>
                      <m:r>
                        <a:rPr lang="en-US" altLang="ko-KR" sz="1708" i="1">
                          <a:latin typeface="Cambria Math" panose="02040503050406030204" pitchFamily="18" charset="0"/>
                          <a:ea typeface="Cambria Math" panose="02040503050406030204" pitchFamily="18" charset="0"/>
                        </a:rPr>
                        <m:t>48</m:t>
                      </m:r>
                    </m:oMath>
                  </m:oMathPara>
                </a14:m>
                <a:endParaRPr lang="ko-KR" altLang="en-US" sz="1708">
                  <a:latin typeface="Consolas" panose="020B0609020204030204" pitchFamily="49" charset="0"/>
                </a:endParaRPr>
              </a:p>
            </p:txBody>
          </p:sp>
        </mc:Choice>
        <mc:Fallback xmlns="">
          <p:sp>
            <p:nvSpPr>
              <p:cNvPr id="68" name="TextBox 67">
                <a:extLst>
                  <a:ext uri="{FF2B5EF4-FFF2-40B4-BE49-F238E27FC236}">
                    <a16:creationId xmlns:a16="http://schemas.microsoft.com/office/drawing/2014/main" id="{325D3843-886B-4470-820B-5506BE793D46}"/>
                  </a:ext>
                </a:extLst>
              </p:cNvPr>
              <p:cNvSpPr txBox="1">
                <a:spLocks noRot="1" noChangeAspect="1" noMove="1" noResize="1" noEditPoints="1" noAdjustHandles="1" noChangeArrowheads="1" noChangeShapeType="1" noTextEdit="1"/>
              </p:cNvSpPr>
              <p:nvPr/>
            </p:nvSpPr>
            <p:spPr>
              <a:xfrm>
                <a:off x="3214629" y="6080950"/>
                <a:ext cx="3424977" cy="262829"/>
              </a:xfrm>
              <a:prstGeom prst="rect">
                <a:avLst/>
              </a:prstGeom>
              <a:blipFill>
                <a:blip r:embed="rId5"/>
                <a:stretch>
                  <a:fillRect r="-178" b="-9302"/>
                </a:stretch>
              </a:blipFill>
            </p:spPr>
            <p:txBody>
              <a:bodyPr/>
              <a:lstStyle/>
              <a:p>
                <a:r>
                  <a:rPr lang="ko-KR" altLang="en-US">
                    <a:noFill/>
                  </a:rPr>
                  <a:t> </a:t>
                </a:r>
              </a:p>
            </p:txBody>
          </p:sp>
        </mc:Fallback>
      </mc:AlternateContent>
      <p:sp>
        <p:nvSpPr>
          <p:cNvPr id="69" name="오른쪽 중괄호 68">
            <a:extLst>
              <a:ext uri="{FF2B5EF4-FFF2-40B4-BE49-F238E27FC236}">
                <a16:creationId xmlns:a16="http://schemas.microsoft.com/office/drawing/2014/main" id="{AC084F7E-AE71-4637-80C3-08133DE64594}"/>
              </a:ext>
            </a:extLst>
          </p:cNvPr>
          <p:cNvSpPr/>
          <p:nvPr/>
        </p:nvSpPr>
        <p:spPr>
          <a:xfrm rot="5400000">
            <a:off x="2296352" y="5321050"/>
            <a:ext cx="114678" cy="1345505"/>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70" name="TextBox 69">
            <a:extLst>
              <a:ext uri="{FF2B5EF4-FFF2-40B4-BE49-F238E27FC236}">
                <a16:creationId xmlns:a16="http://schemas.microsoft.com/office/drawing/2014/main" id="{2E0132E6-A15E-4432-847B-EA4826E0B50C}"/>
              </a:ext>
            </a:extLst>
          </p:cNvPr>
          <p:cNvSpPr txBox="1"/>
          <p:nvPr/>
        </p:nvSpPr>
        <p:spPr>
          <a:xfrm>
            <a:off x="2178840" y="6051141"/>
            <a:ext cx="377026" cy="296684"/>
          </a:xfrm>
          <a:prstGeom prst="rect">
            <a:avLst/>
          </a:prstGeom>
          <a:noFill/>
        </p:spPr>
        <p:txBody>
          <a:bodyPr wrap="none" rtlCol="0">
            <a:spAutoFit/>
          </a:bodyPr>
          <a:lstStyle/>
          <a:p>
            <a:pPr lvl="0">
              <a:defRPr/>
            </a:pPr>
            <a:r>
              <a:rPr lang="en-US" altLang="ko-KR" sz="1328">
                <a:solidFill>
                  <a:srgbClr val="000000"/>
                </a:solidFill>
                <a:latin typeface="Consolas" panose="020B0609020204030204" pitchFamily="49" charset="0"/>
                <a:ea typeface="고도 M" panose="02000503000000020004" pitchFamily="2" charset="-127"/>
              </a:rPr>
              <a:t>48</a:t>
            </a:r>
            <a:endParaRPr lang="ko-KR" altLang="en-US" sz="1328">
              <a:solidFill>
                <a:srgbClr val="000000"/>
              </a:solidFill>
              <a:latin typeface="Consolas" panose="020B0609020204030204" pitchFamily="49" charset="0"/>
              <a:ea typeface="고도 M" panose="02000503000000020004" pitchFamily="2" charset="-127"/>
            </a:endParaRPr>
          </a:p>
        </p:txBody>
      </p:sp>
      <p:cxnSp>
        <p:nvCxnSpPr>
          <p:cNvPr id="71" name="연결선: 꺾임 70">
            <a:extLst>
              <a:ext uri="{FF2B5EF4-FFF2-40B4-BE49-F238E27FC236}">
                <a16:creationId xmlns:a16="http://schemas.microsoft.com/office/drawing/2014/main" id="{A4859F7E-8AEA-4DD1-A260-6C8F4C7E283A}"/>
              </a:ext>
            </a:extLst>
          </p:cNvPr>
          <p:cNvCxnSpPr>
            <a:stCxn id="68" idx="1"/>
            <a:endCxn id="70" idx="3"/>
          </p:cNvCxnSpPr>
          <p:nvPr/>
        </p:nvCxnSpPr>
        <p:spPr>
          <a:xfrm rot="10800000">
            <a:off x="2555867" y="6199483"/>
            <a:ext cx="658763" cy="12882"/>
          </a:xfrm>
          <a:prstGeom prst="bentConnector3">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659F28E5-C72A-43E5-89A4-2B3FA90BBF59}"/>
                  </a:ext>
                </a:extLst>
              </p:cNvPr>
              <p:cNvSpPr txBox="1"/>
              <p:nvPr/>
            </p:nvSpPr>
            <p:spPr>
              <a:xfrm>
                <a:off x="971484" y="3810129"/>
                <a:ext cx="442877" cy="296684"/>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328" i="1">
                              <a:solidFill>
                                <a:srgbClr val="000000"/>
                              </a:solidFill>
                              <a:latin typeface="Cambria Math" panose="02040503050406030204" pitchFamily="18" charset="0"/>
                              <a:ea typeface="고도 M" panose="02000503000000020004" pitchFamily="2" charset="-127"/>
                            </a:rPr>
                          </m:ctrlPr>
                        </m:sSupPr>
                        <m:e>
                          <m:r>
                            <m:rPr>
                              <m:sty m:val="p"/>
                            </m:rPr>
                            <a:rPr lang="en-US" altLang="ko-KR" sz="1328" i="1">
                              <a:solidFill>
                                <a:srgbClr val="000000"/>
                              </a:solidFill>
                              <a:latin typeface="Cambria Math" panose="02040503050406030204" pitchFamily="18" charset="0"/>
                              <a:ea typeface="고도 M" panose="02000503000000020004" pitchFamily="2" charset="-127"/>
                            </a:rPr>
                            <m:t>w</m:t>
                          </m:r>
                        </m:e>
                        <m:sup>
                          <m:r>
                            <m:rPr>
                              <m:sty m:val="p"/>
                            </m:rPr>
                            <a:rPr lang="en-US" altLang="ko-KR" sz="1328" i="1">
                              <a:solidFill>
                                <a:srgbClr val="000000"/>
                              </a:solidFill>
                              <a:latin typeface="Cambria Math" panose="02040503050406030204" pitchFamily="18" charset="0"/>
                              <a:ea typeface="고도 M" panose="02000503000000020004" pitchFamily="2" charset="-127"/>
                            </a:rPr>
                            <m:t>r</m:t>
                          </m:r>
                        </m:sup>
                      </m:sSup>
                    </m:oMath>
                  </m:oMathPara>
                </a14:m>
                <a:endParaRPr lang="ko-KR" altLang="en-US" sz="1328">
                  <a:solidFill>
                    <a:srgbClr val="000000"/>
                  </a:solidFill>
                  <a:latin typeface="고도 M" panose="02000503000000020004" pitchFamily="2" charset="-127"/>
                  <a:ea typeface="고도 M" panose="02000503000000020004" pitchFamily="2" charset="-127"/>
                </a:endParaRPr>
              </a:p>
            </p:txBody>
          </p:sp>
        </mc:Choice>
        <mc:Fallback xmlns="">
          <p:sp>
            <p:nvSpPr>
              <p:cNvPr id="72" name="TextBox 71">
                <a:extLst>
                  <a:ext uri="{FF2B5EF4-FFF2-40B4-BE49-F238E27FC236}">
                    <a16:creationId xmlns:a16="http://schemas.microsoft.com/office/drawing/2014/main" id="{659F28E5-C72A-43E5-89A4-2B3FA90BBF59}"/>
                  </a:ext>
                </a:extLst>
              </p:cNvPr>
              <p:cNvSpPr txBox="1">
                <a:spLocks noRot="1" noChangeAspect="1" noMove="1" noResize="1" noEditPoints="1" noAdjustHandles="1" noChangeArrowheads="1" noChangeShapeType="1" noTextEdit="1"/>
              </p:cNvSpPr>
              <p:nvPr/>
            </p:nvSpPr>
            <p:spPr>
              <a:xfrm>
                <a:off x="971484" y="3810129"/>
                <a:ext cx="442877" cy="296684"/>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BF435F5B-7008-48AA-8015-9F78F475E871}"/>
                  </a:ext>
                </a:extLst>
              </p:cNvPr>
              <p:cNvSpPr txBox="1"/>
              <p:nvPr/>
            </p:nvSpPr>
            <p:spPr>
              <a:xfrm>
                <a:off x="1331237" y="5527249"/>
                <a:ext cx="442877" cy="296684"/>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328" i="1">
                              <a:solidFill>
                                <a:srgbClr val="000000"/>
                              </a:solidFill>
                              <a:latin typeface="Cambria Math" panose="02040503050406030204" pitchFamily="18" charset="0"/>
                              <a:ea typeface="고도 M" panose="02000503000000020004" pitchFamily="2" charset="-127"/>
                            </a:rPr>
                          </m:ctrlPr>
                        </m:sSupPr>
                        <m:e>
                          <m:r>
                            <m:rPr>
                              <m:sty m:val="p"/>
                            </m:rPr>
                            <a:rPr lang="en-US" altLang="ko-KR" sz="1328" i="1">
                              <a:solidFill>
                                <a:srgbClr val="000000"/>
                              </a:solidFill>
                              <a:latin typeface="Cambria Math" panose="02040503050406030204" pitchFamily="18" charset="0"/>
                              <a:ea typeface="고도 M" panose="02000503000000020004" pitchFamily="2" charset="-127"/>
                            </a:rPr>
                            <m:t>w</m:t>
                          </m:r>
                        </m:e>
                        <m:sup>
                          <m:r>
                            <m:rPr>
                              <m:sty m:val="p"/>
                            </m:rPr>
                            <a:rPr lang="en-US" altLang="ko-KR" sz="1328" i="1">
                              <a:solidFill>
                                <a:srgbClr val="000000"/>
                              </a:solidFill>
                              <a:latin typeface="Cambria Math" panose="02040503050406030204" pitchFamily="18" charset="0"/>
                              <a:ea typeface="고도 M" panose="02000503000000020004" pitchFamily="2" charset="-127"/>
                            </a:rPr>
                            <m:t>r</m:t>
                          </m:r>
                        </m:sup>
                      </m:sSup>
                    </m:oMath>
                  </m:oMathPara>
                </a14:m>
                <a:endParaRPr lang="ko-KR" altLang="en-US" sz="1328">
                  <a:solidFill>
                    <a:srgbClr val="000000"/>
                  </a:solidFill>
                  <a:latin typeface="고도 M" panose="02000503000000020004" pitchFamily="2" charset="-127"/>
                  <a:ea typeface="고도 M" panose="02000503000000020004" pitchFamily="2" charset="-127"/>
                </a:endParaRPr>
              </a:p>
            </p:txBody>
          </p:sp>
        </mc:Choice>
        <mc:Fallback xmlns="">
          <p:sp>
            <p:nvSpPr>
              <p:cNvPr id="73" name="TextBox 72">
                <a:extLst>
                  <a:ext uri="{FF2B5EF4-FFF2-40B4-BE49-F238E27FC236}">
                    <a16:creationId xmlns:a16="http://schemas.microsoft.com/office/drawing/2014/main" id="{BF435F5B-7008-48AA-8015-9F78F475E871}"/>
                  </a:ext>
                </a:extLst>
              </p:cNvPr>
              <p:cNvSpPr txBox="1">
                <a:spLocks noRot="1" noChangeAspect="1" noMove="1" noResize="1" noEditPoints="1" noAdjustHandles="1" noChangeArrowheads="1" noChangeShapeType="1" noTextEdit="1"/>
              </p:cNvSpPr>
              <p:nvPr/>
            </p:nvSpPr>
            <p:spPr>
              <a:xfrm>
                <a:off x="1331237" y="5527249"/>
                <a:ext cx="442877" cy="296684"/>
              </a:xfrm>
              <a:prstGeom prst="rect">
                <a:avLst/>
              </a:prstGeom>
              <a:blipFill>
                <a:blip r:embed="rId3"/>
                <a:stretch>
                  <a:fillRect/>
                </a:stretch>
              </a:blipFill>
            </p:spPr>
            <p:txBody>
              <a:bodyPr/>
              <a:lstStyle/>
              <a:p>
                <a:r>
                  <a:rPr lang="ko-KR" altLang="en-US">
                    <a:noFill/>
                  </a:rPr>
                  <a:t> </a:t>
                </a:r>
              </a:p>
            </p:txBody>
          </p:sp>
        </mc:Fallback>
      </mc:AlternateContent>
      <p:sp>
        <p:nvSpPr>
          <p:cNvPr id="3" name="텍스트 개체 틀 2">
            <a:extLst>
              <a:ext uri="{FF2B5EF4-FFF2-40B4-BE49-F238E27FC236}">
                <a16:creationId xmlns:a16="http://schemas.microsoft.com/office/drawing/2014/main" id="{B901B38A-5439-4333-B1BF-3E11B19834B6}"/>
              </a:ext>
            </a:extLst>
          </p:cNvPr>
          <p:cNvSpPr>
            <a:spLocks noGrp="1"/>
          </p:cNvSpPr>
          <p:nvPr>
            <p:ph type="body" sz="quarter" idx="19"/>
          </p:nvPr>
        </p:nvSpPr>
        <p:spPr/>
        <p:txBody>
          <a:bodyPr/>
          <a:lstStyle/>
          <a:p>
            <a:r>
              <a:rPr lang="ko-KR" altLang="en-US"/>
              <a:t>합성곱 연산</a:t>
            </a:r>
          </a:p>
        </p:txBody>
      </p:sp>
      <p:sp>
        <p:nvSpPr>
          <p:cNvPr id="5" name="텍스트 개체 틀 4">
            <a:extLst>
              <a:ext uri="{FF2B5EF4-FFF2-40B4-BE49-F238E27FC236}">
                <a16:creationId xmlns:a16="http://schemas.microsoft.com/office/drawing/2014/main" id="{4DEAB6EF-6D03-41D7-96E2-A7D0187B1BE4}"/>
              </a:ext>
            </a:extLst>
          </p:cNvPr>
          <p:cNvSpPr>
            <a:spLocks noGrp="1"/>
          </p:cNvSpPr>
          <p:nvPr>
            <p:ph type="body" sz="quarter" idx="20"/>
          </p:nvPr>
        </p:nvSpPr>
        <p:spPr>
          <a:xfrm>
            <a:off x="6330950" y="266849"/>
            <a:ext cx="3302000" cy="221599"/>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922814650"/>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a:extLst>
              <a:ext uri="{FF2B5EF4-FFF2-40B4-BE49-F238E27FC236}">
                <a16:creationId xmlns:a16="http://schemas.microsoft.com/office/drawing/2014/main" id="{69CA7D42-9171-4D1E-B949-2EC45E46093A}"/>
              </a:ext>
            </a:extLst>
          </p:cNvPr>
          <p:cNvSpPr txBox="1"/>
          <p:nvPr/>
        </p:nvSpPr>
        <p:spPr>
          <a:xfrm>
            <a:off x="653919" y="1202870"/>
            <a:ext cx="1282723" cy="338554"/>
          </a:xfrm>
          <a:prstGeom prst="rect">
            <a:avLst/>
          </a:prstGeom>
          <a:noFill/>
        </p:spPr>
        <p:txBody>
          <a:bodyPr wrap="none" rtlCol="0">
            <a:spAutoFit/>
          </a:bodyPr>
          <a:lstStyle/>
          <a:p>
            <a:pPr lvl="0">
              <a:defRPr/>
            </a:pPr>
            <a:r>
              <a:rPr lang="ko-KR" altLang="en-US" sz="1600" b="1">
                <a:solidFill>
                  <a:srgbClr val="000000"/>
                </a:solidFill>
                <a:latin typeface="+mj-ea"/>
                <a:ea typeface="+mj-ea"/>
              </a:rPr>
              <a:t>전체 </a:t>
            </a:r>
            <a:r>
              <a:rPr lang="ko-KR" altLang="en-US" sz="1600" b="1" err="1">
                <a:solidFill>
                  <a:srgbClr val="000000"/>
                </a:solidFill>
                <a:latin typeface="+mj-ea"/>
                <a:ea typeface="+mj-ea"/>
              </a:rPr>
              <a:t>합성곱</a:t>
            </a:r>
            <a:endParaRPr lang="ko-KR" altLang="en-US" sz="1600" b="1">
              <a:solidFill>
                <a:srgbClr val="000000"/>
              </a:solidFill>
              <a:latin typeface="+mj-ea"/>
              <a:ea typeface="+mj-ea"/>
            </a:endParaRPr>
          </a:p>
        </p:txBody>
      </p:sp>
      <p:sp>
        <p:nvSpPr>
          <p:cNvPr id="32" name="직사각형 31">
            <a:extLst>
              <a:ext uri="{FF2B5EF4-FFF2-40B4-BE49-F238E27FC236}">
                <a16:creationId xmlns:a16="http://schemas.microsoft.com/office/drawing/2014/main" id="{601CBE74-F4AB-4A93-B2CA-A98C7DFD64C2}"/>
              </a:ext>
            </a:extLst>
          </p:cNvPr>
          <p:cNvSpPr/>
          <p:nvPr/>
        </p:nvSpPr>
        <p:spPr>
          <a:xfrm>
            <a:off x="1300042" y="1696446"/>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495269AB-8D70-4318-AE20-78BB36599441}"/>
              </a:ext>
            </a:extLst>
          </p:cNvPr>
          <p:cNvSpPr/>
          <p:nvPr/>
        </p:nvSpPr>
        <p:spPr>
          <a:xfrm>
            <a:off x="1639084" y="1696446"/>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8</a:t>
            </a:r>
            <a:endParaRPr lang="ko-KR" altLang="en-US" sz="1708">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18070EFC-29A7-4617-AC54-0BFAEE03CF1B}"/>
              </a:ext>
            </a:extLst>
          </p:cNvPr>
          <p:cNvSpPr/>
          <p:nvPr/>
        </p:nvSpPr>
        <p:spPr>
          <a:xfrm>
            <a:off x="1978125" y="1696446"/>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1C2A0C43-07FE-421C-ABF8-BE5DF9542E60}"/>
              </a:ext>
            </a:extLst>
          </p:cNvPr>
          <p:cNvSpPr/>
          <p:nvPr/>
        </p:nvSpPr>
        <p:spPr>
          <a:xfrm>
            <a:off x="2317167" y="1696446"/>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7</a:t>
            </a:r>
            <a:endParaRPr lang="ko-KR" altLang="en-US" sz="1708">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A194B1CC-3FC6-4972-BE1C-10E197851DD5}"/>
              </a:ext>
            </a:extLst>
          </p:cNvPr>
          <p:cNvSpPr/>
          <p:nvPr/>
        </p:nvSpPr>
        <p:spPr>
          <a:xfrm>
            <a:off x="2656208" y="1696446"/>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1C375CB-B1D9-489C-B79A-2E970FB4951C}"/>
              </a:ext>
            </a:extLst>
          </p:cNvPr>
          <p:cNvSpPr/>
          <p:nvPr/>
        </p:nvSpPr>
        <p:spPr>
          <a:xfrm>
            <a:off x="2995250" y="1696446"/>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0D7E29D4-69B7-4F76-94E8-03B38B28306E}"/>
              </a:ext>
            </a:extLst>
          </p:cNvPr>
          <p:cNvSpPr/>
          <p:nvPr/>
        </p:nvSpPr>
        <p:spPr>
          <a:xfrm>
            <a:off x="3334291" y="1696446"/>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FC4020E3-27FD-4158-9633-3767F8917F96}"/>
              </a:ext>
            </a:extLst>
          </p:cNvPr>
          <p:cNvSpPr/>
          <p:nvPr/>
        </p:nvSpPr>
        <p:spPr>
          <a:xfrm>
            <a:off x="3673333" y="1696446"/>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7575B725-2E77-4A0A-AC57-248B2FF00BD5}"/>
              </a:ext>
            </a:extLst>
          </p:cNvPr>
          <p:cNvSpPr/>
          <p:nvPr/>
        </p:nvSpPr>
        <p:spPr>
          <a:xfrm>
            <a:off x="4012375" y="1696446"/>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9C217F14-2133-419E-942E-3C07F4C977E0}"/>
              </a:ext>
            </a:extLst>
          </p:cNvPr>
          <p:cNvSpPr/>
          <p:nvPr/>
        </p:nvSpPr>
        <p:spPr>
          <a:xfrm>
            <a:off x="1300042" y="2165121"/>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23F06C97-1BE4-4F83-8953-901796E949E4}"/>
              </a:ext>
            </a:extLst>
          </p:cNvPr>
          <p:cNvSpPr/>
          <p:nvPr/>
        </p:nvSpPr>
        <p:spPr>
          <a:xfrm>
            <a:off x="1639084" y="2165121"/>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9DF01F1A-B98F-4582-87FF-4A803027565D}"/>
              </a:ext>
            </a:extLst>
          </p:cNvPr>
          <p:cNvSpPr/>
          <p:nvPr/>
        </p:nvSpPr>
        <p:spPr>
          <a:xfrm>
            <a:off x="1978125" y="2165121"/>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3FB8D8B2-C91B-494B-8059-8546B3E02DE3}"/>
              </a:ext>
            </a:extLst>
          </p:cNvPr>
          <p:cNvSpPr/>
          <p:nvPr/>
        </p:nvSpPr>
        <p:spPr>
          <a:xfrm>
            <a:off x="2317167" y="2165121"/>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45" name="TextBox 44">
            <a:extLst>
              <a:ext uri="{FF2B5EF4-FFF2-40B4-BE49-F238E27FC236}">
                <a16:creationId xmlns:a16="http://schemas.microsoft.com/office/drawing/2014/main" id="{110E9AE8-3464-4E7B-82A6-30001710EF30}"/>
              </a:ext>
            </a:extLst>
          </p:cNvPr>
          <p:cNvSpPr txBox="1"/>
          <p:nvPr/>
        </p:nvSpPr>
        <p:spPr>
          <a:xfrm>
            <a:off x="1053373" y="1744893"/>
            <a:ext cx="266420" cy="296684"/>
          </a:xfrm>
          <a:prstGeom prst="rect">
            <a:avLst/>
          </a:prstGeom>
          <a:noFill/>
        </p:spPr>
        <p:txBody>
          <a:bodyPr wrap="none" rtlCol="0">
            <a:spAutoFit/>
          </a:bodyPr>
          <a:lstStyle/>
          <a:p>
            <a:pPr lvl="0">
              <a:defRPr/>
            </a:pPr>
            <a:r>
              <a:rPr lang="en-US" altLang="ko-KR" sz="1328">
                <a:solidFill>
                  <a:srgbClr val="000000"/>
                </a:solidFill>
                <a:latin typeface="Cambria Math" panose="02040503050406030204" pitchFamily="18" charset="0"/>
                <a:ea typeface="Cambria Math" panose="02040503050406030204" pitchFamily="18" charset="0"/>
              </a:rPr>
              <a:t>x</a:t>
            </a:r>
            <a:endParaRPr lang="ko-KR" altLang="en-US" sz="1328">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659F28E5-C72A-43E5-89A4-2B3FA90BBF59}"/>
                  </a:ext>
                </a:extLst>
              </p:cNvPr>
              <p:cNvSpPr txBox="1"/>
              <p:nvPr/>
            </p:nvSpPr>
            <p:spPr>
              <a:xfrm>
                <a:off x="940290" y="2239816"/>
                <a:ext cx="442877" cy="296684"/>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328" i="1">
                              <a:solidFill>
                                <a:srgbClr val="000000"/>
                              </a:solidFill>
                              <a:latin typeface="Cambria Math" panose="02040503050406030204" pitchFamily="18" charset="0"/>
                              <a:ea typeface="고도 M" panose="02000503000000020004" pitchFamily="2" charset="-127"/>
                            </a:rPr>
                          </m:ctrlPr>
                        </m:sSupPr>
                        <m:e>
                          <m:r>
                            <m:rPr>
                              <m:sty m:val="p"/>
                            </m:rPr>
                            <a:rPr lang="en-US" altLang="ko-KR" sz="1328" i="1">
                              <a:solidFill>
                                <a:srgbClr val="000000"/>
                              </a:solidFill>
                              <a:latin typeface="Cambria Math" panose="02040503050406030204" pitchFamily="18" charset="0"/>
                              <a:ea typeface="고도 M" panose="02000503000000020004" pitchFamily="2" charset="-127"/>
                            </a:rPr>
                            <m:t>w</m:t>
                          </m:r>
                        </m:e>
                        <m:sup>
                          <m:r>
                            <m:rPr>
                              <m:sty m:val="p"/>
                            </m:rPr>
                            <a:rPr lang="en-US" altLang="ko-KR" sz="1328" i="1">
                              <a:solidFill>
                                <a:srgbClr val="000000"/>
                              </a:solidFill>
                              <a:latin typeface="Cambria Math" panose="02040503050406030204" pitchFamily="18" charset="0"/>
                              <a:ea typeface="고도 M" panose="02000503000000020004" pitchFamily="2" charset="-127"/>
                            </a:rPr>
                            <m:t>r</m:t>
                          </m:r>
                        </m:sup>
                      </m:sSup>
                    </m:oMath>
                  </m:oMathPara>
                </a14:m>
                <a:endParaRPr lang="ko-KR" altLang="en-US" sz="1328">
                  <a:solidFill>
                    <a:srgbClr val="000000"/>
                  </a:solidFill>
                  <a:latin typeface="고도 M" panose="02000503000000020004" pitchFamily="2" charset="-127"/>
                  <a:ea typeface="고도 M" panose="02000503000000020004" pitchFamily="2" charset="-127"/>
                </a:endParaRPr>
              </a:p>
            </p:txBody>
          </p:sp>
        </mc:Choice>
        <mc:Fallback xmlns="">
          <p:sp>
            <p:nvSpPr>
              <p:cNvPr id="72" name="TextBox 71">
                <a:extLst>
                  <a:ext uri="{FF2B5EF4-FFF2-40B4-BE49-F238E27FC236}">
                    <a16:creationId xmlns:a16="http://schemas.microsoft.com/office/drawing/2014/main" id="{659F28E5-C72A-43E5-89A4-2B3FA90BBF59}"/>
                  </a:ext>
                </a:extLst>
              </p:cNvPr>
              <p:cNvSpPr txBox="1">
                <a:spLocks noRot="1" noChangeAspect="1" noMove="1" noResize="1" noEditPoints="1" noAdjustHandles="1" noChangeArrowheads="1" noChangeShapeType="1" noTextEdit="1"/>
              </p:cNvSpPr>
              <p:nvPr/>
            </p:nvSpPr>
            <p:spPr>
              <a:xfrm>
                <a:off x="940290" y="2239816"/>
                <a:ext cx="442877" cy="296684"/>
              </a:xfrm>
              <a:prstGeom prst="rect">
                <a:avLst/>
              </a:prstGeom>
              <a:blipFill>
                <a:blip r:embed="rId3"/>
                <a:stretch>
                  <a:fillRect/>
                </a:stretch>
              </a:blipFill>
            </p:spPr>
            <p:txBody>
              <a:bodyPr/>
              <a:lstStyle/>
              <a:p>
                <a:r>
                  <a:rPr lang="ko-KR" altLang="en-US">
                    <a:noFill/>
                  </a:rPr>
                  <a:t> </a:t>
                </a:r>
              </a:p>
            </p:txBody>
          </p:sp>
        </mc:Fallback>
      </mc:AlternateContent>
      <p:sp>
        <p:nvSpPr>
          <p:cNvPr id="67" name="직사각형 66">
            <a:extLst>
              <a:ext uri="{FF2B5EF4-FFF2-40B4-BE49-F238E27FC236}">
                <a16:creationId xmlns:a16="http://schemas.microsoft.com/office/drawing/2014/main" id="{E4D76CF6-77D9-4D2E-814F-C77EF84E84A3}"/>
              </a:ext>
            </a:extLst>
          </p:cNvPr>
          <p:cNvSpPr/>
          <p:nvPr/>
        </p:nvSpPr>
        <p:spPr>
          <a:xfrm>
            <a:off x="1639084" y="2628191"/>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784CC178-6B03-4500-8A25-06A4F19C1D96}"/>
              </a:ext>
            </a:extLst>
          </p:cNvPr>
          <p:cNvSpPr/>
          <p:nvPr/>
        </p:nvSpPr>
        <p:spPr>
          <a:xfrm>
            <a:off x="1978125" y="2628191"/>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3E5F3C5C-5561-4FEB-A9E5-B174A5232FEC}"/>
              </a:ext>
            </a:extLst>
          </p:cNvPr>
          <p:cNvSpPr/>
          <p:nvPr/>
        </p:nvSpPr>
        <p:spPr>
          <a:xfrm>
            <a:off x="2317167" y="2628191"/>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50401C79-DD80-4206-9342-F4A6F26E2622}"/>
              </a:ext>
            </a:extLst>
          </p:cNvPr>
          <p:cNvSpPr/>
          <p:nvPr/>
        </p:nvSpPr>
        <p:spPr>
          <a:xfrm>
            <a:off x="2656208" y="2628191"/>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B527F6FB-8B4C-4DB6-9992-CFAB81697CFA}"/>
              </a:ext>
            </a:extLst>
          </p:cNvPr>
          <p:cNvSpPr/>
          <p:nvPr/>
        </p:nvSpPr>
        <p:spPr>
          <a:xfrm>
            <a:off x="1978125" y="3091261"/>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BE750211-7C6F-41C3-9114-D9EF8B712847}"/>
              </a:ext>
            </a:extLst>
          </p:cNvPr>
          <p:cNvSpPr/>
          <p:nvPr/>
        </p:nvSpPr>
        <p:spPr>
          <a:xfrm>
            <a:off x="2317167" y="3091261"/>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9F17C442-9C7D-40DD-AE46-7CAEA7DC5AF2}"/>
              </a:ext>
            </a:extLst>
          </p:cNvPr>
          <p:cNvSpPr/>
          <p:nvPr/>
        </p:nvSpPr>
        <p:spPr>
          <a:xfrm>
            <a:off x="2656208" y="3091261"/>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8A2C084A-E0D6-4CAA-A1EF-DDC2785EEF8E}"/>
              </a:ext>
            </a:extLst>
          </p:cNvPr>
          <p:cNvSpPr/>
          <p:nvPr/>
        </p:nvSpPr>
        <p:spPr>
          <a:xfrm>
            <a:off x="2995250" y="3091261"/>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C52EDD9-F577-456A-9532-ABA8CBDDAD49}"/>
              </a:ext>
            </a:extLst>
          </p:cNvPr>
          <p:cNvSpPr/>
          <p:nvPr/>
        </p:nvSpPr>
        <p:spPr>
          <a:xfrm>
            <a:off x="2317167" y="3554331"/>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0E38AFE3-A7B1-4723-B02F-EAD6BFC9DA5F}"/>
              </a:ext>
            </a:extLst>
          </p:cNvPr>
          <p:cNvSpPr/>
          <p:nvPr/>
        </p:nvSpPr>
        <p:spPr>
          <a:xfrm>
            <a:off x="2656208" y="3554331"/>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4674FFE1-90D4-49FF-A32F-8CEC04050CAB}"/>
              </a:ext>
            </a:extLst>
          </p:cNvPr>
          <p:cNvSpPr/>
          <p:nvPr/>
        </p:nvSpPr>
        <p:spPr>
          <a:xfrm>
            <a:off x="2995250" y="3554331"/>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BB5E4720-8E3D-408B-BB90-46A2FC779473}"/>
              </a:ext>
            </a:extLst>
          </p:cNvPr>
          <p:cNvSpPr/>
          <p:nvPr/>
        </p:nvSpPr>
        <p:spPr>
          <a:xfrm>
            <a:off x="3334291" y="3554331"/>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782558C2-AB2E-4781-846A-AC5BADC67014}"/>
              </a:ext>
            </a:extLst>
          </p:cNvPr>
          <p:cNvSpPr/>
          <p:nvPr/>
        </p:nvSpPr>
        <p:spPr>
          <a:xfrm>
            <a:off x="2656208" y="4017401"/>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B8C767DC-57B0-4970-895B-D2279968D0FE}"/>
              </a:ext>
            </a:extLst>
          </p:cNvPr>
          <p:cNvSpPr/>
          <p:nvPr/>
        </p:nvSpPr>
        <p:spPr>
          <a:xfrm>
            <a:off x="2995250" y="4017401"/>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082A2CE3-429C-47F2-B1EB-85DCF626F8A2}"/>
              </a:ext>
            </a:extLst>
          </p:cNvPr>
          <p:cNvSpPr/>
          <p:nvPr/>
        </p:nvSpPr>
        <p:spPr>
          <a:xfrm>
            <a:off x="3334291" y="4017401"/>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FA9EE116-5875-4225-B30E-AF9170986F1B}"/>
              </a:ext>
            </a:extLst>
          </p:cNvPr>
          <p:cNvSpPr/>
          <p:nvPr/>
        </p:nvSpPr>
        <p:spPr>
          <a:xfrm>
            <a:off x="3673333" y="4017401"/>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F6E3D868-1EE8-4E66-AE13-575191141879}"/>
              </a:ext>
            </a:extLst>
          </p:cNvPr>
          <p:cNvSpPr/>
          <p:nvPr/>
        </p:nvSpPr>
        <p:spPr>
          <a:xfrm>
            <a:off x="2995250" y="4480472"/>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A1FEE055-C7B7-456D-AE39-7625A33CB4DD}"/>
              </a:ext>
            </a:extLst>
          </p:cNvPr>
          <p:cNvSpPr/>
          <p:nvPr/>
        </p:nvSpPr>
        <p:spPr>
          <a:xfrm>
            <a:off x="3334291" y="4480472"/>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5480DBD0-D95A-4AF0-8950-37AF77C43F44}"/>
              </a:ext>
            </a:extLst>
          </p:cNvPr>
          <p:cNvSpPr/>
          <p:nvPr/>
        </p:nvSpPr>
        <p:spPr>
          <a:xfrm>
            <a:off x="3673333" y="4480472"/>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61603D70-74F9-42BE-BDE7-3E1836106D7A}"/>
              </a:ext>
            </a:extLst>
          </p:cNvPr>
          <p:cNvSpPr/>
          <p:nvPr/>
        </p:nvSpPr>
        <p:spPr>
          <a:xfrm>
            <a:off x="4012375" y="4480472"/>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664C3BF0-0E75-45F8-B4B8-CC48849A0CEB}"/>
              </a:ext>
            </a:extLst>
          </p:cNvPr>
          <p:cNvCxnSpPr/>
          <p:nvPr/>
        </p:nvCxnSpPr>
        <p:spPr>
          <a:xfrm>
            <a:off x="2995250" y="2085347"/>
            <a:ext cx="0" cy="542844"/>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93" name="직선 연결선 92">
            <a:extLst>
              <a:ext uri="{FF2B5EF4-FFF2-40B4-BE49-F238E27FC236}">
                <a16:creationId xmlns:a16="http://schemas.microsoft.com/office/drawing/2014/main" id="{D2E4D9DF-23B6-470A-B6A2-606F9C23A2AD}"/>
              </a:ext>
            </a:extLst>
          </p:cNvPr>
          <p:cNvCxnSpPr>
            <a:cxnSpLocks/>
          </p:cNvCxnSpPr>
          <p:nvPr/>
        </p:nvCxnSpPr>
        <p:spPr>
          <a:xfrm>
            <a:off x="3334292" y="2085347"/>
            <a:ext cx="0" cy="1005914"/>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94" name="직선 연결선 93">
            <a:extLst>
              <a:ext uri="{FF2B5EF4-FFF2-40B4-BE49-F238E27FC236}">
                <a16:creationId xmlns:a16="http://schemas.microsoft.com/office/drawing/2014/main" id="{C1959AFD-C50A-46AB-973A-BF81922D07E5}"/>
              </a:ext>
            </a:extLst>
          </p:cNvPr>
          <p:cNvCxnSpPr>
            <a:cxnSpLocks/>
          </p:cNvCxnSpPr>
          <p:nvPr/>
        </p:nvCxnSpPr>
        <p:spPr>
          <a:xfrm>
            <a:off x="3673333" y="2085348"/>
            <a:ext cx="0" cy="1468984"/>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95" name="직선 연결선 94">
            <a:extLst>
              <a:ext uri="{FF2B5EF4-FFF2-40B4-BE49-F238E27FC236}">
                <a16:creationId xmlns:a16="http://schemas.microsoft.com/office/drawing/2014/main" id="{14371CEF-CAC3-45D2-BFBE-4C4F81F7F28A}"/>
              </a:ext>
            </a:extLst>
          </p:cNvPr>
          <p:cNvCxnSpPr>
            <a:cxnSpLocks/>
          </p:cNvCxnSpPr>
          <p:nvPr/>
        </p:nvCxnSpPr>
        <p:spPr>
          <a:xfrm>
            <a:off x="4012375" y="2085347"/>
            <a:ext cx="0" cy="1932055"/>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96" name="직선 연결선 95">
            <a:extLst>
              <a:ext uri="{FF2B5EF4-FFF2-40B4-BE49-F238E27FC236}">
                <a16:creationId xmlns:a16="http://schemas.microsoft.com/office/drawing/2014/main" id="{6C2E34E8-44BF-4AEE-92D5-2AFFC3D0A53F}"/>
              </a:ext>
            </a:extLst>
          </p:cNvPr>
          <p:cNvCxnSpPr>
            <a:cxnSpLocks/>
          </p:cNvCxnSpPr>
          <p:nvPr/>
        </p:nvCxnSpPr>
        <p:spPr>
          <a:xfrm>
            <a:off x="4351416" y="2085347"/>
            <a:ext cx="0" cy="2395125"/>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7177" name="직선 화살표 연결선 7176">
            <a:extLst>
              <a:ext uri="{FF2B5EF4-FFF2-40B4-BE49-F238E27FC236}">
                <a16:creationId xmlns:a16="http://schemas.microsoft.com/office/drawing/2014/main" id="{BDF1FA05-CCB8-4889-94A2-80A41C7AF38C}"/>
              </a:ext>
            </a:extLst>
          </p:cNvPr>
          <p:cNvCxnSpPr>
            <a:cxnSpLocks/>
          </p:cNvCxnSpPr>
          <p:nvPr/>
        </p:nvCxnSpPr>
        <p:spPr>
          <a:xfrm>
            <a:off x="4439432" y="2351735"/>
            <a:ext cx="32709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3" name="직선 화살표 연결선 102">
            <a:extLst>
              <a:ext uri="{FF2B5EF4-FFF2-40B4-BE49-F238E27FC236}">
                <a16:creationId xmlns:a16="http://schemas.microsoft.com/office/drawing/2014/main" id="{75DBE0F7-3003-40AA-BFA5-180A8D76621D}"/>
              </a:ext>
            </a:extLst>
          </p:cNvPr>
          <p:cNvCxnSpPr>
            <a:cxnSpLocks/>
          </p:cNvCxnSpPr>
          <p:nvPr/>
        </p:nvCxnSpPr>
        <p:spPr>
          <a:xfrm>
            <a:off x="4439436" y="2816373"/>
            <a:ext cx="32708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4" name="직선 화살표 연결선 103">
            <a:extLst>
              <a:ext uri="{FF2B5EF4-FFF2-40B4-BE49-F238E27FC236}">
                <a16:creationId xmlns:a16="http://schemas.microsoft.com/office/drawing/2014/main" id="{88B53244-7A98-4C1B-ABAF-028D0E78C9E1}"/>
              </a:ext>
            </a:extLst>
          </p:cNvPr>
          <p:cNvCxnSpPr>
            <a:cxnSpLocks/>
          </p:cNvCxnSpPr>
          <p:nvPr/>
        </p:nvCxnSpPr>
        <p:spPr>
          <a:xfrm>
            <a:off x="4439435" y="3281010"/>
            <a:ext cx="32708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5" name="직선 화살표 연결선 104">
            <a:extLst>
              <a:ext uri="{FF2B5EF4-FFF2-40B4-BE49-F238E27FC236}">
                <a16:creationId xmlns:a16="http://schemas.microsoft.com/office/drawing/2014/main" id="{AB9BEB10-6603-4CC9-B4A5-1C5707199EC5}"/>
              </a:ext>
            </a:extLst>
          </p:cNvPr>
          <p:cNvCxnSpPr>
            <a:cxnSpLocks/>
          </p:cNvCxnSpPr>
          <p:nvPr/>
        </p:nvCxnSpPr>
        <p:spPr>
          <a:xfrm>
            <a:off x="4439434" y="3745648"/>
            <a:ext cx="32708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6" name="직선 화살표 연결선 105">
            <a:extLst>
              <a:ext uri="{FF2B5EF4-FFF2-40B4-BE49-F238E27FC236}">
                <a16:creationId xmlns:a16="http://schemas.microsoft.com/office/drawing/2014/main" id="{0D1A1471-F353-43E6-8A20-3DFE1A95F62F}"/>
              </a:ext>
            </a:extLst>
          </p:cNvPr>
          <p:cNvCxnSpPr>
            <a:cxnSpLocks/>
          </p:cNvCxnSpPr>
          <p:nvPr/>
        </p:nvCxnSpPr>
        <p:spPr>
          <a:xfrm>
            <a:off x="4439434" y="4210286"/>
            <a:ext cx="32708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7" name="직선 화살표 연결선 106">
            <a:extLst>
              <a:ext uri="{FF2B5EF4-FFF2-40B4-BE49-F238E27FC236}">
                <a16:creationId xmlns:a16="http://schemas.microsoft.com/office/drawing/2014/main" id="{AFFB48A1-23F6-4117-A2E4-7383389659A4}"/>
              </a:ext>
            </a:extLst>
          </p:cNvPr>
          <p:cNvCxnSpPr>
            <a:cxnSpLocks/>
          </p:cNvCxnSpPr>
          <p:nvPr/>
        </p:nvCxnSpPr>
        <p:spPr>
          <a:xfrm>
            <a:off x="4439433" y="4674922"/>
            <a:ext cx="32708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16" name="TextBox 115">
            <a:extLst>
              <a:ext uri="{FF2B5EF4-FFF2-40B4-BE49-F238E27FC236}">
                <a16:creationId xmlns:a16="http://schemas.microsoft.com/office/drawing/2014/main" id="{793FA084-763D-4A96-94CB-DB9CCEDBEBA4}"/>
              </a:ext>
            </a:extLst>
          </p:cNvPr>
          <p:cNvSpPr txBox="1"/>
          <p:nvPr/>
        </p:nvSpPr>
        <p:spPr>
          <a:xfrm>
            <a:off x="4766518" y="2205733"/>
            <a:ext cx="377026" cy="296684"/>
          </a:xfrm>
          <a:prstGeom prst="rect">
            <a:avLst/>
          </a:prstGeom>
          <a:noFill/>
        </p:spPr>
        <p:txBody>
          <a:bodyPr wrap="none" rtlCol="0">
            <a:spAutoFit/>
          </a:bodyPr>
          <a:lstStyle/>
          <a:p>
            <a:pPr lvl="0">
              <a:defRPr/>
            </a:pPr>
            <a:r>
              <a:rPr lang="en-US" altLang="ko-KR" sz="1328">
                <a:solidFill>
                  <a:srgbClr val="000000"/>
                </a:solidFill>
                <a:latin typeface="Consolas" panose="020B0609020204030204" pitchFamily="49" charset="0"/>
                <a:ea typeface="고도 M" panose="02000503000000020004" pitchFamily="2" charset="-127"/>
              </a:rPr>
              <a:t>63</a:t>
            </a:r>
            <a:endParaRPr lang="ko-KR" altLang="en-US" sz="1328">
              <a:solidFill>
                <a:srgbClr val="000000"/>
              </a:solidFill>
              <a:latin typeface="Consolas" panose="020B0609020204030204" pitchFamily="49" charset="0"/>
              <a:ea typeface="고도 M" panose="02000503000000020004" pitchFamily="2" charset="-127"/>
            </a:endParaRPr>
          </a:p>
        </p:txBody>
      </p:sp>
      <p:sp>
        <p:nvSpPr>
          <p:cNvPr id="117" name="TextBox 116">
            <a:extLst>
              <a:ext uri="{FF2B5EF4-FFF2-40B4-BE49-F238E27FC236}">
                <a16:creationId xmlns:a16="http://schemas.microsoft.com/office/drawing/2014/main" id="{DE85C6F8-7A75-470C-BFA3-0FE2FDD88425}"/>
              </a:ext>
            </a:extLst>
          </p:cNvPr>
          <p:cNvSpPr txBox="1"/>
          <p:nvPr/>
        </p:nvSpPr>
        <p:spPr>
          <a:xfrm>
            <a:off x="4766518" y="2670368"/>
            <a:ext cx="377026" cy="296684"/>
          </a:xfrm>
          <a:prstGeom prst="rect">
            <a:avLst/>
          </a:prstGeom>
          <a:noFill/>
        </p:spPr>
        <p:txBody>
          <a:bodyPr wrap="none" rtlCol="0">
            <a:spAutoFit/>
          </a:bodyPr>
          <a:lstStyle/>
          <a:p>
            <a:pPr lvl="0">
              <a:defRPr/>
            </a:pPr>
            <a:r>
              <a:rPr lang="en-US" altLang="ko-KR" sz="1328">
                <a:solidFill>
                  <a:srgbClr val="000000"/>
                </a:solidFill>
                <a:latin typeface="Consolas" panose="020B0609020204030204" pitchFamily="49" charset="0"/>
                <a:ea typeface="고도 M" panose="02000503000000020004" pitchFamily="2" charset="-127"/>
              </a:rPr>
              <a:t>48</a:t>
            </a:r>
            <a:endParaRPr lang="ko-KR" altLang="en-US" sz="1328">
              <a:solidFill>
                <a:srgbClr val="000000"/>
              </a:solidFill>
              <a:latin typeface="Consolas" panose="020B0609020204030204" pitchFamily="49" charset="0"/>
              <a:ea typeface="고도 M" panose="02000503000000020004" pitchFamily="2" charset="-127"/>
            </a:endParaRPr>
          </a:p>
        </p:txBody>
      </p:sp>
      <p:sp>
        <p:nvSpPr>
          <p:cNvPr id="118" name="TextBox 117">
            <a:extLst>
              <a:ext uri="{FF2B5EF4-FFF2-40B4-BE49-F238E27FC236}">
                <a16:creationId xmlns:a16="http://schemas.microsoft.com/office/drawing/2014/main" id="{57BBC104-4E63-437E-B573-C106C17FDDBD}"/>
              </a:ext>
            </a:extLst>
          </p:cNvPr>
          <p:cNvSpPr txBox="1"/>
          <p:nvPr/>
        </p:nvSpPr>
        <p:spPr>
          <a:xfrm>
            <a:off x="4772648" y="3136994"/>
            <a:ext cx="377026" cy="296684"/>
          </a:xfrm>
          <a:prstGeom prst="rect">
            <a:avLst/>
          </a:prstGeom>
          <a:noFill/>
        </p:spPr>
        <p:txBody>
          <a:bodyPr wrap="none" rtlCol="0">
            <a:spAutoFit/>
          </a:bodyPr>
          <a:lstStyle/>
          <a:p>
            <a:pPr lvl="0">
              <a:defRPr/>
            </a:pPr>
            <a:r>
              <a:rPr lang="en-US" altLang="ko-KR" sz="1328">
                <a:solidFill>
                  <a:srgbClr val="000000"/>
                </a:solidFill>
                <a:latin typeface="Consolas" panose="020B0609020204030204" pitchFamily="49" charset="0"/>
                <a:ea typeface="고도 M" panose="02000503000000020004" pitchFamily="2" charset="-127"/>
              </a:rPr>
              <a:t>49</a:t>
            </a:r>
            <a:endParaRPr lang="ko-KR" altLang="en-US" sz="1328">
              <a:solidFill>
                <a:srgbClr val="000000"/>
              </a:solidFill>
              <a:latin typeface="Consolas" panose="020B0609020204030204" pitchFamily="49" charset="0"/>
              <a:ea typeface="고도 M" panose="02000503000000020004" pitchFamily="2" charset="-127"/>
            </a:endParaRPr>
          </a:p>
        </p:txBody>
      </p:sp>
      <p:sp>
        <p:nvSpPr>
          <p:cNvPr id="119" name="TextBox 118">
            <a:extLst>
              <a:ext uri="{FF2B5EF4-FFF2-40B4-BE49-F238E27FC236}">
                <a16:creationId xmlns:a16="http://schemas.microsoft.com/office/drawing/2014/main" id="{892FC93D-04AC-4F8A-A6D8-51F1FAA2B077}"/>
              </a:ext>
            </a:extLst>
          </p:cNvPr>
          <p:cNvSpPr txBox="1"/>
          <p:nvPr/>
        </p:nvSpPr>
        <p:spPr>
          <a:xfrm>
            <a:off x="4778778" y="3603619"/>
            <a:ext cx="377026" cy="296684"/>
          </a:xfrm>
          <a:prstGeom prst="rect">
            <a:avLst/>
          </a:prstGeom>
          <a:noFill/>
        </p:spPr>
        <p:txBody>
          <a:bodyPr wrap="none" rtlCol="0">
            <a:spAutoFit/>
          </a:bodyPr>
          <a:lstStyle/>
          <a:p>
            <a:pPr lvl="0">
              <a:defRPr/>
            </a:pPr>
            <a:r>
              <a:rPr lang="en-US" altLang="ko-KR" sz="1328">
                <a:solidFill>
                  <a:srgbClr val="000000"/>
                </a:solidFill>
                <a:latin typeface="Consolas" panose="020B0609020204030204" pitchFamily="49" charset="0"/>
                <a:ea typeface="고도 M" panose="02000503000000020004" pitchFamily="2" charset="-127"/>
              </a:rPr>
              <a:t>28</a:t>
            </a:r>
            <a:endParaRPr lang="ko-KR" altLang="en-US" sz="1328">
              <a:solidFill>
                <a:srgbClr val="000000"/>
              </a:solidFill>
              <a:latin typeface="Consolas" panose="020B0609020204030204" pitchFamily="49" charset="0"/>
              <a:ea typeface="고도 M" panose="02000503000000020004" pitchFamily="2" charset="-127"/>
            </a:endParaRPr>
          </a:p>
        </p:txBody>
      </p:sp>
      <p:sp>
        <p:nvSpPr>
          <p:cNvPr id="120" name="TextBox 119">
            <a:extLst>
              <a:ext uri="{FF2B5EF4-FFF2-40B4-BE49-F238E27FC236}">
                <a16:creationId xmlns:a16="http://schemas.microsoft.com/office/drawing/2014/main" id="{A73AF57C-9EDA-4E42-9B15-CCF66498BDEB}"/>
              </a:ext>
            </a:extLst>
          </p:cNvPr>
          <p:cNvSpPr txBox="1"/>
          <p:nvPr/>
        </p:nvSpPr>
        <p:spPr>
          <a:xfrm>
            <a:off x="4784908" y="4070244"/>
            <a:ext cx="370614" cy="296684"/>
          </a:xfrm>
          <a:prstGeom prst="rect">
            <a:avLst/>
          </a:prstGeom>
          <a:noFill/>
        </p:spPr>
        <p:txBody>
          <a:bodyPr wrap="none" rtlCol="0">
            <a:spAutoFit/>
          </a:bodyPr>
          <a:lstStyle/>
          <a:p>
            <a:pPr lvl="0">
              <a:defRPr/>
            </a:pPr>
            <a:r>
              <a:rPr lang="en-US" altLang="ko-KR" sz="1328">
                <a:solidFill>
                  <a:srgbClr val="000000"/>
                </a:solidFill>
                <a:latin typeface="Consolas" panose="020B0609020204030204" pitchFamily="49" charset="0"/>
                <a:ea typeface="고도 M" panose="02000503000000020004" pitchFamily="2" charset="-127"/>
              </a:rPr>
              <a:t>21</a:t>
            </a:r>
            <a:endParaRPr lang="ko-KR" altLang="en-US" sz="1328">
              <a:solidFill>
                <a:srgbClr val="000000"/>
              </a:solidFill>
              <a:latin typeface="Consolas" panose="020B0609020204030204" pitchFamily="49" charset="0"/>
              <a:ea typeface="고도 M" panose="02000503000000020004" pitchFamily="2" charset="-127"/>
            </a:endParaRPr>
          </a:p>
        </p:txBody>
      </p:sp>
      <p:sp>
        <p:nvSpPr>
          <p:cNvPr id="121" name="TextBox 120">
            <a:extLst>
              <a:ext uri="{FF2B5EF4-FFF2-40B4-BE49-F238E27FC236}">
                <a16:creationId xmlns:a16="http://schemas.microsoft.com/office/drawing/2014/main" id="{EF6907F3-3A8A-4812-A35D-19283B4DBE31}"/>
              </a:ext>
            </a:extLst>
          </p:cNvPr>
          <p:cNvSpPr txBox="1"/>
          <p:nvPr/>
        </p:nvSpPr>
        <p:spPr>
          <a:xfrm>
            <a:off x="4791038" y="4536869"/>
            <a:ext cx="377026" cy="296684"/>
          </a:xfrm>
          <a:prstGeom prst="rect">
            <a:avLst/>
          </a:prstGeom>
          <a:noFill/>
        </p:spPr>
        <p:txBody>
          <a:bodyPr wrap="none" rtlCol="0">
            <a:spAutoFit/>
          </a:bodyPr>
          <a:lstStyle/>
          <a:p>
            <a:pPr lvl="0">
              <a:defRPr/>
            </a:pPr>
            <a:r>
              <a:rPr lang="en-US" altLang="ko-KR" sz="1328">
                <a:solidFill>
                  <a:srgbClr val="000000"/>
                </a:solidFill>
                <a:latin typeface="Consolas" panose="020B0609020204030204" pitchFamily="49" charset="0"/>
                <a:ea typeface="고도 M" panose="02000503000000020004" pitchFamily="2" charset="-127"/>
              </a:rPr>
              <a:t>20</a:t>
            </a:r>
            <a:endParaRPr lang="ko-KR" altLang="en-US" sz="1328">
              <a:solidFill>
                <a:srgbClr val="000000"/>
              </a:solidFill>
              <a:latin typeface="Consolas" panose="020B0609020204030204" pitchFamily="49" charset="0"/>
              <a:ea typeface="고도 M" panose="02000503000000020004" pitchFamily="2" charset="-127"/>
            </a:endParaRPr>
          </a:p>
        </p:txBody>
      </p:sp>
      <p:sp>
        <p:nvSpPr>
          <p:cNvPr id="2" name="텍스트 개체 틀 1">
            <a:extLst>
              <a:ext uri="{FF2B5EF4-FFF2-40B4-BE49-F238E27FC236}">
                <a16:creationId xmlns:a16="http://schemas.microsoft.com/office/drawing/2014/main" id="{65167190-7DEF-49C2-B041-93FB9525A63B}"/>
              </a:ext>
            </a:extLst>
          </p:cNvPr>
          <p:cNvSpPr>
            <a:spLocks noGrp="1"/>
          </p:cNvSpPr>
          <p:nvPr>
            <p:ph type="body" sz="quarter" idx="19"/>
          </p:nvPr>
        </p:nvSpPr>
        <p:spPr/>
        <p:txBody>
          <a:bodyPr/>
          <a:lstStyle/>
          <a:p>
            <a:r>
              <a:rPr lang="ko-KR" altLang="en-US"/>
              <a:t>합성곱 연산</a:t>
            </a:r>
          </a:p>
        </p:txBody>
      </p:sp>
      <p:sp>
        <p:nvSpPr>
          <p:cNvPr id="59" name="텍스트 개체 틀 4">
            <a:extLst>
              <a:ext uri="{FF2B5EF4-FFF2-40B4-BE49-F238E27FC236}">
                <a16:creationId xmlns:a16="http://schemas.microsoft.com/office/drawing/2014/main" id="{ABF9EC21-CE4B-451F-B291-D4F510EF8C27}"/>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1914422373"/>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a:extLst>
              <a:ext uri="{FF2B5EF4-FFF2-40B4-BE49-F238E27FC236}">
                <a16:creationId xmlns:a16="http://schemas.microsoft.com/office/drawing/2014/main" id="{69CA7D42-9171-4D1E-B949-2EC45E46093A}"/>
              </a:ext>
            </a:extLst>
          </p:cNvPr>
          <p:cNvSpPr txBox="1"/>
          <p:nvPr/>
        </p:nvSpPr>
        <p:spPr>
          <a:xfrm>
            <a:off x="655607" y="1088740"/>
            <a:ext cx="1282723" cy="338554"/>
          </a:xfrm>
          <a:prstGeom prst="rect">
            <a:avLst/>
          </a:prstGeom>
          <a:noFill/>
        </p:spPr>
        <p:txBody>
          <a:bodyPr wrap="none" rtlCol="0">
            <a:spAutoFit/>
          </a:bodyPr>
          <a:lstStyle/>
          <a:p>
            <a:pPr lvl="0">
              <a:defRPr/>
            </a:pPr>
            <a:r>
              <a:rPr lang="ko-KR" altLang="en-US" sz="1600" b="1" err="1">
                <a:solidFill>
                  <a:srgbClr val="000000"/>
                </a:solidFill>
                <a:latin typeface="+mj-ea"/>
                <a:ea typeface="+mj-ea"/>
              </a:rPr>
              <a:t>합성곱</a:t>
            </a:r>
            <a:r>
              <a:rPr lang="ko-KR" altLang="en-US" sz="1600" b="1">
                <a:solidFill>
                  <a:srgbClr val="000000"/>
                </a:solidFill>
                <a:latin typeface="+mj-ea"/>
                <a:ea typeface="+mj-ea"/>
              </a:rPr>
              <a:t> 구현</a:t>
            </a:r>
          </a:p>
        </p:txBody>
      </p:sp>
      <p:sp>
        <p:nvSpPr>
          <p:cNvPr id="57" name="직사각형 56">
            <a:extLst>
              <a:ext uri="{FF2B5EF4-FFF2-40B4-BE49-F238E27FC236}">
                <a16:creationId xmlns:a16="http://schemas.microsoft.com/office/drawing/2014/main" id="{A716193E-D7D9-44B1-8BB3-3B77A6BDE43D}"/>
              </a:ext>
            </a:extLst>
          </p:cNvPr>
          <p:cNvSpPr/>
          <p:nvPr/>
        </p:nvSpPr>
        <p:spPr>
          <a:xfrm>
            <a:off x="716716" y="1412776"/>
            <a:ext cx="8307766" cy="705386"/>
          </a:xfrm>
          <a:prstGeom prst="rect">
            <a:avLst/>
          </a:prstGeom>
          <a:solidFill>
            <a:srgbClr val="E2E2F6"/>
          </a:solidFill>
        </p:spPr>
        <p:txBody>
          <a:bodyPr wrap="square">
            <a:spAutoFit/>
          </a:bodyPr>
          <a:lstStyle/>
          <a:p>
            <a:r>
              <a:rPr lang="en-US" altLang="ko-KR" sz="1328">
                <a:latin typeface="Consolas" panose="020B0609020204030204" pitchFamily="49" charset="0"/>
              </a:rPr>
              <a:t>import </a:t>
            </a:r>
            <a:r>
              <a:rPr lang="en-US" altLang="ko-KR" sz="1328" err="1">
                <a:latin typeface="Consolas" panose="020B0609020204030204" pitchFamily="49" charset="0"/>
              </a:rPr>
              <a:t>numpy</a:t>
            </a:r>
            <a:r>
              <a:rPr lang="en-US" altLang="ko-KR" sz="1328">
                <a:latin typeface="Consolas" panose="020B0609020204030204" pitchFamily="49" charset="0"/>
              </a:rPr>
              <a:t> as np</a:t>
            </a:r>
          </a:p>
          <a:p>
            <a:r>
              <a:rPr lang="en-US" altLang="ko-KR" sz="1328">
                <a:latin typeface="Consolas" panose="020B0609020204030204" pitchFamily="49" charset="0"/>
              </a:rPr>
              <a:t>x = </a:t>
            </a:r>
            <a:r>
              <a:rPr lang="en-US" altLang="ko-KR" sz="1328" err="1">
                <a:latin typeface="Consolas" panose="020B0609020204030204" pitchFamily="49" charset="0"/>
              </a:rPr>
              <a:t>np.array</a:t>
            </a:r>
            <a:r>
              <a:rPr lang="en-US" altLang="ko-KR" sz="1328">
                <a:latin typeface="Consolas" panose="020B0609020204030204" pitchFamily="49" charset="0"/>
              </a:rPr>
              <a:t>([2, 8, 3, 7, 1, 2, 0, 4, 5])</a:t>
            </a:r>
          </a:p>
          <a:p>
            <a:r>
              <a:rPr lang="en-US" altLang="ko-KR" sz="1328">
                <a:latin typeface="Consolas" panose="020B0609020204030204" pitchFamily="49" charset="0"/>
              </a:rPr>
              <a:t>w = </a:t>
            </a:r>
            <a:r>
              <a:rPr lang="en-US" altLang="ko-KR" sz="1328" err="1">
                <a:latin typeface="Consolas" panose="020B0609020204030204" pitchFamily="49" charset="0"/>
              </a:rPr>
              <a:t>np.array</a:t>
            </a:r>
            <a:r>
              <a:rPr lang="en-US" altLang="ko-KR" sz="1328">
                <a:latin typeface="Consolas" panose="020B0609020204030204" pitchFamily="49" charset="0"/>
              </a:rPr>
              <a:t>([2, 1, 5, 3])</a:t>
            </a:r>
          </a:p>
        </p:txBody>
      </p:sp>
      <p:sp>
        <p:nvSpPr>
          <p:cNvPr id="58" name="TextBox 57">
            <a:extLst>
              <a:ext uri="{FF2B5EF4-FFF2-40B4-BE49-F238E27FC236}">
                <a16:creationId xmlns:a16="http://schemas.microsoft.com/office/drawing/2014/main" id="{645CD1E6-4CD9-474B-A193-CB50295D9E29}"/>
              </a:ext>
            </a:extLst>
          </p:cNvPr>
          <p:cNvSpPr txBox="1"/>
          <p:nvPr/>
        </p:nvSpPr>
        <p:spPr>
          <a:xfrm>
            <a:off x="655607" y="2456892"/>
            <a:ext cx="2817566" cy="307777"/>
          </a:xfrm>
          <a:prstGeom prst="rect">
            <a:avLst/>
          </a:prstGeom>
          <a:noFill/>
        </p:spPr>
        <p:txBody>
          <a:bodyPr wrap="none" rtlCol="0">
            <a:spAutoFit/>
          </a:bodyPr>
          <a:lstStyle/>
          <a:p>
            <a:pPr lvl="0">
              <a:defRPr/>
            </a:pPr>
            <a:r>
              <a:rPr lang="en-US" altLang="ko-KR" sz="1400" b="1">
                <a:solidFill>
                  <a:srgbClr val="000000"/>
                </a:solidFill>
                <a:latin typeface="+mj-ea"/>
                <a:ea typeface="+mj-ea"/>
              </a:rPr>
              <a:t>flip() </a:t>
            </a:r>
            <a:r>
              <a:rPr lang="ko-KR" altLang="en-US" sz="1400" b="1">
                <a:solidFill>
                  <a:srgbClr val="000000"/>
                </a:solidFill>
                <a:latin typeface="+mj-ea"/>
                <a:ea typeface="+mj-ea"/>
              </a:rPr>
              <a:t>함수를 이용한 배열 뒤집기</a:t>
            </a:r>
          </a:p>
        </p:txBody>
      </p:sp>
      <p:sp>
        <p:nvSpPr>
          <p:cNvPr id="59" name="직사각형 58">
            <a:extLst>
              <a:ext uri="{FF2B5EF4-FFF2-40B4-BE49-F238E27FC236}">
                <a16:creationId xmlns:a16="http://schemas.microsoft.com/office/drawing/2014/main" id="{0290C217-C01A-4FC2-B59B-FD7BD502867A}"/>
              </a:ext>
            </a:extLst>
          </p:cNvPr>
          <p:cNvSpPr/>
          <p:nvPr/>
        </p:nvSpPr>
        <p:spPr>
          <a:xfrm>
            <a:off x="716716" y="2737329"/>
            <a:ext cx="8307766" cy="501035"/>
          </a:xfrm>
          <a:prstGeom prst="rect">
            <a:avLst/>
          </a:prstGeom>
          <a:solidFill>
            <a:srgbClr val="E2E2F6"/>
          </a:solidFill>
        </p:spPr>
        <p:txBody>
          <a:bodyPr wrap="square">
            <a:spAutoFit/>
          </a:bodyPr>
          <a:lstStyle/>
          <a:p>
            <a:r>
              <a:rPr lang="pl-PL" altLang="ko-KR" sz="1328">
                <a:latin typeface="Consolas" panose="020B0609020204030204" pitchFamily="49" charset="0"/>
              </a:rPr>
              <a:t>w_r = np.flip(w)</a:t>
            </a:r>
          </a:p>
          <a:p>
            <a:r>
              <a:rPr lang="pl-PL" altLang="ko-KR" sz="1328">
                <a:latin typeface="Consolas" panose="020B0609020204030204" pitchFamily="49" charset="0"/>
              </a:rPr>
              <a:t>print(w_r)</a:t>
            </a:r>
            <a:endParaRPr lang="en-US" altLang="ko-KR" sz="1328">
              <a:latin typeface="Consolas" panose="020B0609020204030204" pitchFamily="49" charset="0"/>
            </a:endParaRPr>
          </a:p>
        </p:txBody>
      </p:sp>
      <p:sp>
        <p:nvSpPr>
          <p:cNvPr id="60" name="TextBox 59">
            <a:extLst>
              <a:ext uri="{FF2B5EF4-FFF2-40B4-BE49-F238E27FC236}">
                <a16:creationId xmlns:a16="http://schemas.microsoft.com/office/drawing/2014/main" id="{66D50F91-EA20-49A2-9305-AE697267B557}"/>
              </a:ext>
            </a:extLst>
          </p:cNvPr>
          <p:cNvSpPr txBox="1"/>
          <p:nvPr/>
        </p:nvSpPr>
        <p:spPr>
          <a:xfrm>
            <a:off x="710745" y="3201481"/>
            <a:ext cx="1079142" cy="307777"/>
          </a:xfrm>
          <a:prstGeom prst="rect">
            <a:avLst/>
          </a:prstGeom>
          <a:noFill/>
        </p:spPr>
        <p:txBody>
          <a:bodyPr wrap="non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[3 5 1 2]</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66" name="TextBox 65">
            <a:extLst>
              <a:ext uri="{FF2B5EF4-FFF2-40B4-BE49-F238E27FC236}">
                <a16:creationId xmlns:a16="http://schemas.microsoft.com/office/drawing/2014/main" id="{24C15C82-736F-4563-8282-5FAE12E9415C}"/>
              </a:ext>
            </a:extLst>
          </p:cNvPr>
          <p:cNvSpPr txBox="1"/>
          <p:nvPr/>
        </p:nvSpPr>
        <p:spPr>
          <a:xfrm>
            <a:off x="655607" y="3827868"/>
            <a:ext cx="2768707" cy="307777"/>
          </a:xfrm>
          <a:prstGeom prst="rect">
            <a:avLst/>
          </a:prstGeom>
          <a:noFill/>
        </p:spPr>
        <p:txBody>
          <a:bodyPr wrap="none" rtlCol="0">
            <a:spAutoFit/>
          </a:bodyPr>
          <a:lstStyle/>
          <a:p>
            <a:pPr lvl="0">
              <a:defRPr/>
            </a:pPr>
            <a:r>
              <a:rPr lang="ko-KR" altLang="en-US" sz="1400" b="1" err="1">
                <a:solidFill>
                  <a:srgbClr val="000000"/>
                </a:solidFill>
                <a:latin typeface="+mj-ea"/>
                <a:ea typeface="+mj-ea"/>
              </a:rPr>
              <a:t>넘파이의</a:t>
            </a:r>
            <a:r>
              <a:rPr lang="ko-KR" altLang="en-US" sz="1400" b="1">
                <a:solidFill>
                  <a:srgbClr val="000000"/>
                </a:solidFill>
                <a:latin typeface="+mj-ea"/>
                <a:ea typeface="+mj-ea"/>
              </a:rPr>
              <a:t> 점 곱으로 </a:t>
            </a:r>
            <a:r>
              <a:rPr lang="ko-KR" altLang="en-US" sz="1400" b="1" err="1">
                <a:solidFill>
                  <a:srgbClr val="000000"/>
                </a:solidFill>
                <a:latin typeface="+mj-ea"/>
                <a:ea typeface="+mj-ea"/>
              </a:rPr>
              <a:t>합성곱</a:t>
            </a:r>
            <a:r>
              <a:rPr lang="ko-KR" altLang="en-US" sz="1400" b="1">
                <a:solidFill>
                  <a:srgbClr val="000000"/>
                </a:solidFill>
                <a:latin typeface="+mj-ea"/>
                <a:ea typeface="+mj-ea"/>
              </a:rPr>
              <a:t> 연산</a:t>
            </a:r>
          </a:p>
        </p:txBody>
      </p:sp>
      <p:sp>
        <p:nvSpPr>
          <p:cNvPr id="68" name="직사각형 67">
            <a:extLst>
              <a:ext uri="{FF2B5EF4-FFF2-40B4-BE49-F238E27FC236}">
                <a16:creationId xmlns:a16="http://schemas.microsoft.com/office/drawing/2014/main" id="{B1DA3934-B4A4-4527-8893-0367951DDE69}"/>
              </a:ext>
            </a:extLst>
          </p:cNvPr>
          <p:cNvSpPr/>
          <p:nvPr/>
        </p:nvSpPr>
        <p:spPr>
          <a:xfrm>
            <a:off x="716716" y="4183549"/>
            <a:ext cx="8307766" cy="501035"/>
          </a:xfrm>
          <a:prstGeom prst="rect">
            <a:avLst/>
          </a:prstGeom>
          <a:solidFill>
            <a:srgbClr val="E2E2F6"/>
          </a:solidFill>
        </p:spPr>
        <p:txBody>
          <a:bodyPr wrap="square">
            <a:spAutoFit/>
          </a:bodyPr>
          <a:lstStyle/>
          <a:p>
            <a:r>
              <a:rPr lang="en-US" altLang="ko-KR" sz="1328">
                <a:latin typeface="Consolas" panose="020B0609020204030204" pitchFamily="49" charset="0"/>
              </a:rPr>
              <a:t>for </a:t>
            </a:r>
            <a:r>
              <a:rPr lang="en-US" altLang="ko-KR" sz="1328" err="1">
                <a:latin typeface="Consolas" panose="020B0609020204030204" pitchFamily="49" charset="0"/>
              </a:rPr>
              <a:t>i</a:t>
            </a:r>
            <a:r>
              <a:rPr lang="en-US" altLang="ko-KR" sz="1328">
                <a:latin typeface="Consolas" panose="020B0609020204030204" pitchFamily="49" charset="0"/>
              </a:rPr>
              <a:t> in range(6):</a:t>
            </a:r>
          </a:p>
          <a:p>
            <a:r>
              <a:rPr lang="en-US" altLang="ko-KR" sz="1328">
                <a:latin typeface="Consolas" panose="020B0609020204030204" pitchFamily="49" charset="0"/>
              </a:rPr>
              <a:t>    print(np.dot(x[i:i+4], </a:t>
            </a:r>
            <a:r>
              <a:rPr lang="en-US" altLang="ko-KR" sz="1328" err="1">
                <a:latin typeface="Consolas" panose="020B0609020204030204" pitchFamily="49" charset="0"/>
              </a:rPr>
              <a:t>w_r.reshape</a:t>
            </a:r>
            <a:r>
              <a:rPr lang="en-US" altLang="ko-KR" sz="1328">
                <a:latin typeface="Consolas" panose="020B0609020204030204" pitchFamily="49" charset="0"/>
              </a:rPr>
              <a:t>(-1,1)))</a:t>
            </a:r>
          </a:p>
        </p:txBody>
      </p:sp>
      <p:sp>
        <p:nvSpPr>
          <p:cNvPr id="69" name="TextBox 68">
            <a:extLst>
              <a:ext uri="{FF2B5EF4-FFF2-40B4-BE49-F238E27FC236}">
                <a16:creationId xmlns:a16="http://schemas.microsoft.com/office/drawing/2014/main" id="{FCA1B76B-F780-4B90-A4F4-4393E7A7A972}"/>
              </a:ext>
            </a:extLst>
          </p:cNvPr>
          <p:cNvSpPr txBox="1"/>
          <p:nvPr/>
        </p:nvSpPr>
        <p:spPr>
          <a:xfrm>
            <a:off x="716715" y="4683645"/>
            <a:ext cx="582211" cy="1384995"/>
          </a:xfrm>
          <a:prstGeom prst="rect">
            <a:avLst/>
          </a:prstGeom>
          <a:noFill/>
        </p:spPr>
        <p:txBody>
          <a:bodyPr wrap="non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[63]</a:t>
            </a:r>
          </a:p>
          <a:p>
            <a:pPr lvl="0">
              <a:defRPr/>
            </a:pPr>
            <a:r>
              <a:rPr lang="en-US" altLang="ko-KR" sz="1400">
                <a:solidFill>
                  <a:srgbClr val="000000"/>
                </a:solidFill>
                <a:latin typeface="Consolas" panose="020B0609020204030204" pitchFamily="49" charset="0"/>
                <a:ea typeface="고도 M" panose="02000503000000020004" pitchFamily="2" charset="-127"/>
              </a:rPr>
              <a:t>[48]</a:t>
            </a:r>
          </a:p>
          <a:p>
            <a:pPr lvl="0">
              <a:defRPr/>
            </a:pPr>
            <a:r>
              <a:rPr lang="en-US" altLang="ko-KR" sz="1400">
                <a:solidFill>
                  <a:srgbClr val="000000"/>
                </a:solidFill>
                <a:latin typeface="Consolas" panose="020B0609020204030204" pitchFamily="49" charset="0"/>
                <a:ea typeface="고도 M" panose="02000503000000020004" pitchFamily="2" charset="-127"/>
              </a:rPr>
              <a:t>[49]</a:t>
            </a:r>
          </a:p>
          <a:p>
            <a:pPr lvl="0">
              <a:defRPr/>
            </a:pPr>
            <a:r>
              <a:rPr lang="en-US" altLang="ko-KR" sz="1400">
                <a:solidFill>
                  <a:srgbClr val="000000"/>
                </a:solidFill>
                <a:latin typeface="Consolas" panose="020B0609020204030204" pitchFamily="49" charset="0"/>
                <a:ea typeface="고도 M" panose="02000503000000020004" pitchFamily="2" charset="-127"/>
              </a:rPr>
              <a:t>[28]</a:t>
            </a:r>
          </a:p>
          <a:p>
            <a:pPr lvl="0">
              <a:defRPr/>
            </a:pPr>
            <a:r>
              <a:rPr lang="en-US" altLang="ko-KR" sz="1400">
                <a:solidFill>
                  <a:srgbClr val="000000"/>
                </a:solidFill>
                <a:latin typeface="Consolas" panose="020B0609020204030204" pitchFamily="49" charset="0"/>
                <a:ea typeface="고도 M" panose="02000503000000020004" pitchFamily="2" charset="-127"/>
              </a:rPr>
              <a:t>[21]</a:t>
            </a:r>
          </a:p>
          <a:p>
            <a:pPr lvl="0">
              <a:defRPr/>
            </a:pPr>
            <a:r>
              <a:rPr lang="en-US" altLang="ko-KR" sz="1400">
                <a:solidFill>
                  <a:srgbClr val="000000"/>
                </a:solidFill>
                <a:latin typeface="Consolas" panose="020B0609020204030204" pitchFamily="49" charset="0"/>
                <a:ea typeface="고도 M" panose="02000503000000020004" pitchFamily="2" charset="-127"/>
              </a:rPr>
              <a:t>[20]</a:t>
            </a:r>
            <a:endParaRPr lang="ko-KR" altLang="en-US" sz="1400">
              <a:solidFill>
                <a:srgbClr val="000000"/>
              </a:solidFill>
              <a:latin typeface="Consolas" panose="020B0609020204030204" pitchFamily="49"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3DADEEC0-55A6-4A49-9E00-57033FDFCCF9}"/>
                  </a:ext>
                </a:extLst>
              </p:cNvPr>
              <p:cNvSpPr txBox="1"/>
              <p:nvPr/>
            </p:nvSpPr>
            <p:spPr>
              <a:xfrm>
                <a:off x="3364204" y="4886376"/>
                <a:ext cx="2567498" cy="146681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d>
                        <m:dPr>
                          <m:begChr m:val="["/>
                          <m:endChr m:val="]"/>
                          <m:ctrlPr>
                            <a:rPr lang="en-US" altLang="ko-KR" sz="1708" i="1">
                              <a:latin typeface="Cambria Math" panose="02040503050406030204" pitchFamily="18" charset="0"/>
                            </a:rPr>
                          </m:ctrlPr>
                        </m:dPr>
                        <m:e>
                          <m:eqArr>
                            <m:eqArrPr>
                              <m:ctrlPr>
                                <a:rPr lang="en-US" altLang="ko-KR" sz="1708" i="1">
                                  <a:latin typeface="Cambria Math" panose="02040503050406030204" pitchFamily="18" charset="0"/>
                                </a:rPr>
                              </m:ctrlPr>
                            </m:eqArrPr>
                            <m:e>
                              <m:m>
                                <m:mPr>
                                  <m:mcs>
                                    <m:mc>
                                      <m:mcPr>
                                        <m:count m:val="2"/>
                                        <m:mcJc m:val="center"/>
                                      </m:mcPr>
                                    </m:mc>
                                  </m:mcs>
                                  <m:ctrlPr>
                                    <a:rPr lang="en-US" altLang="ko-KR" sz="1708" i="1">
                                      <a:latin typeface="Cambria Math" panose="02040503050406030204" pitchFamily="18" charset="0"/>
                                    </a:rPr>
                                  </m:ctrlPr>
                                </m:mPr>
                                <m:mr>
                                  <m:e>
                                    <m:eqArr>
                                      <m:eqArrPr>
                                        <m:ctrlPr>
                                          <a:rPr lang="en-US" altLang="ko-KR" sz="1708" i="1">
                                            <a:latin typeface="Cambria Math" panose="02040503050406030204" pitchFamily="18" charset="0"/>
                                          </a:rPr>
                                        </m:ctrlPr>
                                      </m:eqArrPr>
                                      <m:e>
                                        <m:m>
                                          <m:mPr>
                                            <m:mcs>
                                              <m:mc>
                                                <m:mcPr>
                                                  <m:count m:val="2"/>
                                                  <m:mcJc m:val="center"/>
                                                </m:mcPr>
                                              </m:mc>
                                            </m:mcs>
                                            <m:ctrlPr>
                                              <a:rPr lang="en-US" altLang="ko-KR" sz="1708" i="1">
                                                <a:latin typeface="Cambria Math" panose="02040503050406030204" pitchFamily="18" charset="0"/>
                                              </a:rPr>
                                            </m:ctrlPr>
                                          </m:mPr>
                                          <m:mr>
                                            <m:e>
                                              <m:r>
                                                <m:rPr>
                                                  <m:brk m:alnAt="7"/>
                                                </m:rPr>
                                                <a:rPr lang="en-US" altLang="ko-KR" sz="1708" i="1">
                                                  <a:latin typeface="Cambria Math" panose="02040503050406030204" pitchFamily="18" charset="0"/>
                                                </a:rPr>
                                                <m:t>2</m:t>
                                              </m:r>
                                            </m:e>
                                            <m:e>
                                              <m:r>
                                                <a:rPr lang="en-US" altLang="ko-KR" sz="1708" i="1">
                                                  <a:latin typeface="Cambria Math" panose="02040503050406030204" pitchFamily="18" charset="0"/>
                                                </a:rPr>
                                                <m:t>8</m:t>
                                              </m:r>
                                            </m:e>
                                          </m:mr>
                                        </m:m>
                                      </m:e>
                                      <m:e>
                                        <m:m>
                                          <m:mPr>
                                            <m:mcs>
                                              <m:mc>
                                                <m:mcPr>
                                                  <m:count m:val="2"/>
                                                  <m:mcJc m:val="center"/>
                                                </m:mcPr>
                                              </m:mc>
                                            </m:mcs>
                                            <m:ctrlPr>
                                              <a:rPr lang="en-US" altLang="ko-KR" sz="1708" i="1">
                                                <a:latin typeface="Cambria Math" panose="02040503050406030204" pitchFamily="18" charset="0"/>
                                              </a:rPr>
                                            </m:ctrlPr>
                                          </m:mPr>
                                          <m:mr>
                                            <m:e>
                                              <m:r>
                                                <m:rPr>
                                                  <m:brk m:alnAt="7"/>
                                                </m:rPr>
                                                <a:rPr lang="en-US" altLang="ko-KR" sz="1708" i="1">
                                                  <a:latin typeface="Cambria Math" panose="02040503050406030204" pitchFamily="18" charset="0"/>
                                                </a:rPr>
                                                <m:t>8</m:t>
                                              </m:r>
                                            </m:e>
                                            <m:e>
                                              <m:r>
                                                <a:rPr lang="en-US" altLang="ko-KR" sz="1708" i="1">
                                                  <a:latin typeface="Cambria Math" panose="02040503050406030204" pitchFamily="18" charset="0"/>
                                                </a:rPr>
                                                <m:t>3</m:t>
                                              </m:r>
                                            </m:e>
                                          </m:mr>
                                        </m:m>
                                      </m:e>
                                    </m:eqArr>
                                  </m:e>
                                  <m:e>
                                    <m:m>
                                      <m:mPr>
                                        <m:mcs>
                                          <m:mc>
                                            <m:mcPr>
                                              <m:count m:val="2"/>
                                              <m:mcJc m:val="center"/>
                                            </m:mcPr>
                                          </m:mc>
                                        </m:mcs>
                                        <m:ctrlPr>
                                          <a:rPr lang="en-US" altLang="ko-KR" sz="1708" i="1">
                                            <a:latin typeface="Cambria Math" panose="02040503050406030204" pitchFamily="18" charset="0"/>
                                          </a:rPr>
                                        </m:ctrlPr>
                                      </m:mPr>
                                      <m:mr>
                                        <m:e>
                                          <m:eqArr>
                                            <m:eqArrPr>
                                              <m:ctrlPr>
                                                <a:rPr lang="en-US" altLang="ko-KR" sz="1708" i="1">
                                                  <a:latin typeface="Cambria Math" panose="02040503050406030204" pitchFamily="18" charset="0"/>
                                                </a:rPr>
                                              </m:ctrlPr>
                                            </m:eqArrPr>
                                            <m:e>
                                              <m:r>
                                                <m:rPr>
                                                  <m:brk m:alnAt="7"/>
                                                </m:rPr>
                                                <a:rPr lang="en-US" altLang="ko-KR" sz="1708" i="1">
                                                  <a:latin typeface="Cambria Math" panose="02040503050406030204" pitchFamily="18" charset="0"/>
                                                </a:rPr>
                                                <m:t>3</m:t>
                                              </m:r>
                                            </m:e>
                                            <m:e>
                                              <m:r>
                                                <a:rPr lang="en-US" altLang="ko-KR" sz="1708" i="1">
                                                  <a:latin typeface="Cambria Math" panose="02040503050406030204" pitchFamily="18" charset="0"/>
                                                </a:rPr>
                                                <m:t>7</m:t>
                                              </m:r>
                                            </m:e>
                                          </m:eqArr>
                                        </m:e>
                                        <m:e>
                                          <m:eqArr>
                                            <m:eqArrPr>
                                              <m:ctrlPr>
                                                <a:rPr lang="en-US" altLang="ko-KR" sz="1708" i="1">
                                                  <a:latin typeface="Cambria Math" panose="02040503050406030204" pitchFamily="18" charset="0"/>
                                                </a:rPr>
                                              </m:ctrlPr>
                                            </m:eqArrPr>
                                            <m:e>
                                              <m:r>
                                                <a:rPr lang="en-US" altLang="ko-KR" sz="1708" i="1">
                                                  <a:latin typeface="Cambria Math" panose="02040503050406030204" pitchFamily="18" charset="0"/>
                                                </a:rPr>
                                                <m:t>7</m:t>
                                              </m:r>
                                            </m:e>
                                            <m:e>
                                              <m:r>
                                                <a:rPr lang="en-US" altLang="ko-KR" sz="1708" i="1">
                                                  <a:latin typeface="Cambria Math" panose="02040503050406030204" pitchFamily="18" charset="0"/>
                                                </a:rPr>
                                                <m:t>1</m:t>
                                              </m:r>
                                            </m:e>
                                          </m:eqArr>
                                        </m:e>
                                      </m:mr>
                                    </m:m>
                                  </m:e>
                                </m:mr>
                              </m:m>
                            </m:e>
                            <m:e>
                              <m:m>
                                <m:mPr>
                                  <m:mcs>
                                    <m:mc>
                                      <m:mcPr>
                                        <m:count m:val="2"/>
                                        <m:mcJc m:val="center"/>
                                      </m:mcPr>
                                    </m:mc>
                                  </m:mcs>
                                  <m:ctrlPr>
                                    <a:rPr lang="en-US" altLang="ko-KR" sz="1708" i="1">
                                      <a:latin typeface="Cambria Math" panose="02040503050406030204" pitchFamily="18" charset="0"/>
                                    </a:rPr>
                                  </m:ctrlPr>
                                </m:mPr>
                                <m:mr>
                                  <m:e>
                                    <m:m>
                                      <m:mPr>
                                        <m:mcs>
                                          <m:mc>
                                            <m:mcPr>
                                              <m:count m:val="2"/>
                                              <m:mcJc m:val="center"/>
                                            </m:mcPr>
                                          </m:mc>
                                        </m:mcs>
                                        <m:ctrlPr>
                                          <a:rPr lang="en-US" altLang="ko-KR" sz="1708" i="1">
                                            <a:latin typeface="Cambria Math" panose="02040503050406030204" pitchFamily="18" charset="0"/>
                                          </a:rPr>
                                        </m:ctrlPr>
                                      </m:mPr>
                                      <m:mr>
                                        <m:e>
                                          <m:r>
                                            <m:rPr>
                                              <m:brk m:alnAt="7"/>
                                            </m:rPr>
                                            <a:rPr lang="en-US" altLang="ko-KR" sz="1708" i="1">
                                              <a:latin typeface="Cambria Math" panose="02040503050406030204" pitchFamily="18" charset="0"/>
                                            </a:rPr>
                                            <m:t>3</m:t>
                                          </m:r>
                                        </m:e>
                                        <m:e>
                                          <m:r>
                                            <a:rPr lang="en-US" altLang="ko-KR" sz="1708" i="1">
                                              <a:latin typeface="Cambria Math" panose="02040503050406030204" pitchFamily="18" charset="0"/>
                                            </a:rPr>
                                            <m:t>7</m:t>
                                          </m:r>
                                        </m:e>
                                      </m:mr>
                                    </m:m>
                                  </m:e>
                                  <m:e>
                                    <m:m>
                                      <m:mPr>
                                        <m:mcs>
                                          <m:mc>
                                            <m:mcPr>
                                              <m:count m:val="2"/>
                                              <m:mcJc m:val="center"/>
                                            </m:mcPr>
                                          </m:mc>
                                        </m:mcs>
                                        <m:ctrlPr>
                                          <a:rPr lang="en-US" altLang="ko-KR" sz="1708" i="1">
                                            <a:latin typeface="Cambria Math" panose="02040503050406030204" pitchFamily="18" charset="0"/>
                                          </a:rPr>
                                        </m:ctrlPr>
                                      </m:mPr>
                                      <m:mr>
                                        <m:e>
                                          <m:r>
                                            <m:rPr>
                                              <m:brk m:alnAt="7"/>
                                            </m:rPr>
                                            <a:rPr lang="en-US" altLang="ko-KR" sz="1708" i="1">
                                              <a:latin typeface="Cambria Math" panose="02040503050406030204" pitchFamily="18" charset="0"/>
                                            </a:rPr>
                                            <m:t>1</m:t>
                                          </m:r>
                                        </m:e>
                                        <m:e>
                                          <m:r>
                                            <a:rPr lang="en-US" altLang="ko-KR" sz="1708" i="1">
                                              <a:latin typeface="Cambria Math" panose="02040503050406030204" pitchFamily="18" charset="0"/>
                                            </a:rPr>
                                            <m:t>2</m:t>
                                          </m:r>
                                        </m:e>
                                      </m:mr>
                                    </m:m>
                                  </m:e>
                                </m:mr>
                              </m:m>
                            </m:e>
                            <m:e>
                              <m:m>
                                <m:mPr>
                                  <m:mcs>
                                    <m:mc>
                                      <m:mcPr>
                                        <m:count m:val="2"/>
                                        <m:mcJc m:val="center"/>
                                      </m:mcPr>
                                    </m:mc>
                                  </m:mcs>
                                  <m:ctrlPr>
                                    <a:rPr lang="en-US" altLang="ko-KR" sz="1708" i="1">
                                      <a:latin typeface="Cambria Math" panose="02040503050406030204" pitchFamily="18" charset="0"/>
                                    </a:rPr>
                                  </m:ctrlPr>
                                </m:mPr>
                                <m:mr>
                                  <m:e>
                                    <m:m>
                                      <m:mPr>
                                        <m:mcs>
                                          <m:mc>
                                            <m:mcPr>
                                              <m:count m:val="2"/>
                                              <m:mcJc m:val="center"/>
                                            </m:mcPr>
                                          </m:mc>
                                        </m:mcs>
                                        <m:ctrlPr>
                                          <a:rPr lang="en-US" altLang="ko-KR" sz="1708" i="1">
                                            <a:latin typeface="Cambria Math" panose="02040503050406030204" pitchFamily="18" charset="0"/>
                                          </a:rPr>
                                        </m:ctrlPr>
                                      </m:mPr>
                                      <m:mr>
                                        <m:e>
                                          <m:r>
                                            <m:rPr>
                                              <m:brk m:alnAt="7"/>
                                            </m:rPr>
                                            <a:rPr lang="en-US" altLang="ko-KR" sz="1708" i="1">
                                              <a:latin typeface="Cambria Math" panose="02040503050406030204" pitchFamily="18" charset="0"/>
                                            </a:rPr>
                                            <m:t>7</m:t>
                                          </m:r>
                                        </m:e>
                                        <m:e>
                                          <m:r>
                                            <a:rPr lang="en-US" altLang="ko-KR" sz="1708" i="1">
                                              <a:latin typeface="Cambria Math" panose="02040503050406030204" pitchFamily="18" charset="0"/>
                                            </a:rPr>
                                            <m:t>1</m:t>
                                          </m:r>
                                        </m:e>
                                      </m:mr>
                                    </m:m>
                                  </m:e>
                                  <m:e>
                                    <m:m>
                                      <m:mPr>
                                        <m:mcs>
                                          <m:mc>
                                            <m:mcPr>
                                              <m:count m:val="2"/>
                                              <m:mcJc m:val="center"/>
                                            </m:mcPr>
                                          </m:mc>
                                        </m:mcs>
                                        <m:ctrlPr>
                                          <a:rPr lang="en-US" altLang="ko-KR" sz="1708" i="1">
                                            <a:latin typeface="Cambria Math" panose="02040503050406030204" pitchFamily="18" charset="0"/>
                                          </a:rPr>
                                        </m:ctrlPr>
                                      </m:mPr>
                                      <m:mr>
                                        <m:e>
                                          <m:r>
                                            <m:rPr>
                                              <m:brk m:alnAt="7"/>
                                            </m:rPr>
                                            <a:rPr lang="en-US" altLang="ko-KR" sz="1708" i="1">
                                              <a:latin typeface="Cambria Math" panose="02040503050406030204" pitchFamily="18" charset="0"/>
                                            </a:rPr>
                                            <m:t>2</m:t>
                                          </m:r>
                                        </m:e>
                                        <m:e>
                                          <m:r>
                                            <a:rPr lang="en-US" altLang="ko-KR" sz="1708" i="1">
                                              <a:latin typeface="Cambria Math" panose="02040503050406030204" pitchFamily="18" charset="0"/>
                                            </a:rPr>
                                            <m:t>0</m:t>
                                          </m:r>
                                        </m:e>
                                      </m:mr>
                                    </m:m>
                                  </m:e>
                                </m:mr>
                              </m:m>
                            </m:e>
                            <m:e>
                              <m:m>
                                <m:mPr>
                                  <m:mcs>
                                    <m:mc>
                                      <m:mcPr>
                                        <m:count m:val="2"/>
                                        <m:mcJc m:val="center"/>
                                      </m:mcPr>
                                    </m:mc>
                                  </m:mcs>
                                  <m:ctrlPr>
                                    <a:rPr lang="en-US" altLang="ko-KR" sz="1708" i="1">
                                      <a:latin typeface="Cambria Math" panose="02040503050406030204" pitchFamily="18" charset="0"/>
                                    </a:rPr>
                                  </m:ctrlPr>
                                </m:mPr>
                                <m:mr>
                                  <m:e>
                                    <m:m>
                                      <m:mPr>
                                        <m:mcs>
                                          <m:mc>
                                            <m:mcPr>
                                              <m:count m:val="2"/>
                                              <m:mcJc m:val="center"/>
                                            </m:mcPr>
                                          </m:mc>
                                        </m:mcs>
                                        <m:ctrlPr>
                                          <a:rPr lang="en-US" altLang="ko-KR" sz="1708" i="1">
                                            <a:latin typeface="Cambria Math" panose="02040503050406030204" pitchFamily="18" charset="0"/>
                                          </a:rPr>
                                        </m:ctrlPr>
                                      </m:mPr>
                                      <m:mr>
                                        <m:e>
                                          <m:r>
                                            <m:rPr>
                                              <m:brk m:alnAt="7"/>
                                            </m:rPr>
                                            <a:rPr lang="en-US" altLang="ko-KR" sz="1708" i="1">
                                              <a:latin typeface="Cambria Math" panose="02040503050406030204" pitchFamily="18" charset="0"/>
                                            </a:rPr>
                                            <m:t>1</m:t>
                                          </m:r>
                                        </m:e>
                                        <m:e>
                                          <m:r>
                                            <a:rPr lang="en-US" altLang="ko-KR" sz="1708" i="1">
                                              <a:latin typeface="Cambria Math" panose="02040503050406030204" pitchFamily="18" charset="0"/>
                                            </a:rPr>
                                            <m:t>2</m:t>
                                          </m:r>
                                        </m:e>
                                      </m:mr>
                                    </m:m>
                                  </m:e>
                                  <m:e>
                                    <m:m>
                                      <m:mPr>
                                        <m:mcs>
                                          <m:mc>
                                            <m:mcPr>
                                              <m:count m:val="2"/>
                                              <m:mcJc m:val="center"/>
                                            </m:mcPr>
                                          </m:mc>
                                        </m:mcs>
                                        <m:ctrlPr>
                                          <a:rPr lang="en-US" altLang="ko-KR" sz="1708" i="1">
                                            <a:latin typeface="Cambria Math" panose="02040503050406030204" pitchFamily="18" charset="0"/>
                                          </a:rPr>
                                        </m:ctrlPr>
                                      </m:mPr>
                                      <m:mr>
                                        <m:e>
                                          <m:r>
                                            <m:rPr>
                                              <m:brk m:alnAt="7"/>
                                            </m:rPr>
                                            <a:rPr lang="en-US" altLang="ko-KR" sz="1708" i="1">
                                              <a:latin typeface="Cambria Math" panose="02040503050406030204" pitchFamily="18" charset="0"/>
                                            </a:rPr>
                                            <m:t>0</m:t>
                                          </m:r>
                                        </m:e>
                                        <m:e>
                                          <m:r>
                                            <a:rPr lang="en-US" altLang="ko-KR" sz="1708" i="1">
                                              <a:latin typeface="Cambria Math" panose="02040503050406030204" pitchFamily="18" charset="0"/>
                                            </a:rPr>
                                            <m:t>4</m:t>
                                          </m:r>
                                        </m:e>
                                      </m:mr>
                                    </m:m>
                                  </m:e>
                                </m:mr>
                              </m:m>
                            </m:e>
                            <m:e>
                              <m:m>
                                <m:mPr>
                                  <m:mcs>
                                    <m:mc>
                                      <m:mcPr>
                                        <m:count m:val="2"/>
                                        <m:mcJc m:val="center"/>
                                      </m:mcPr>
                                    </m:mc>
                                  </m:mcs>
                                  <m:ctrlPr>
                                    <a:rPr lang="en-US" altLang="ko-KR" sz="1708" i="1">
                                      <a:latin typeface="Cambria Math" panose="02040503050406030204" pitchFamily="18" charset="0"/>
                                    </a:rPr>
                                  </m:ctrlPr>
                                </m:mPr>
                                <m:mr>
                                  <m:e>
                                    <m:m>
                                      <m:mPr>
                                        <m:mcs>
                                          <m:mc>
                                            <m:mcPr>
                                              <m:count m:val="2"/>
                                              <m:mcJc m:val="center"/>
                                            </m:mcPr>
                                          </m:mc>
                                        </m:mcs>
                                        <m:ctrlPr>
                                          <a:rPr lang="en-US" altLang="ko-KR" sz="1708" i="1">
                                            <a:latin typeface="Cambria Math" panose="02040503050406030204" pitchFamily="18" charset="0"/>
                                          </a:rPr>
                                        </m:ctrlPr>
                                      </m:mPr>
                                      <m:mr>
                                        <m:e>
                                          <m:r>
                                            <m:rPr>
                                              <m:brk m:alnAt="7"/>
                                            </m:rPr>
                                            <a:rPr lang="en-US" altLang="ko-KR" sz="1708" i="1">
                                              <a:latin typeface="Cambria Math" panose="02040503050406030204" pitchFamily="18" charset="0"/>
                                            </a:rPr>
                                            <m:t>2</m:t>
                                          </m:r>
                                        </m:e>
                                        <m:e>
                                          <m:r>
                                            <a:rPr lang="en-US" altLang="ko-KR" sz="1708" i="1">
                                              <a:latin typeface="Cambria Math" panose="02040503050406030204" pitchFamily="18" charset="0"/>
                                            </a:rPr>
                                            <m:t>0</m:t>
                                          </m:r>
                                        </m:e>
                                      </m:mr>
                                    </m:m>
                                  </m:e>
                                  <m:e>
                                    <m:m>
                                      <m:mPr>
                                        <m:mcs>
                                          <m:mc>
                                            <m:mcPr>
                                              <m:count m:val="2"/>
                                              <m:mcJc m:val="center"/>
                                            </m:mcPr>
                                          </m:mc>
                                        </m:mcs>
                                        <m:ctrlPr>
                                          <a:rPr lang="en-US" altLang="ko-KR" sz="1708" i="1">
                                            <a:latin typeface="Cambria Math" panose="02040503050406030204" pitchFamily="18" charset="0"/>
                                          </a:rPr>
                                        </m:ctrlPr>
                                      </m:mPr>
                                      <m:mr>
                                        <m:e>
                                          <m:r>
                                            <m:rPr>
                                              <m:brk m:alnAt="7"/>
                                            </m:rPr>
                                            <a:rPr lang="en-US" altLang="ko-KR" sz="1708" i="1">
                                              <a:latin typeface="Cambria Math" panose="02040503050406030204" pitchFamily="18" charset="0"/>
                                            </a:rPr>
                                            <m:t>4</m:t>
                                          </m:r>
                                        </m:e>
                                        <m:e>
                                          <m:r>
                                            <a:rPr lang="en-US" altLang="ko-KR" sz="1708" i="1">
                                              <a:latin typeface="Cambria Math" panose="02040503050406030204" pitchFamily="18" charset="0"/>
                                            </a:rPr>
                                            <m:t>5</m:t>
                                          </m:r>
                                        </m:e>
                                      </m:mr>
                                    </m:m>
                                  </m:e>
                                </m:mr>
                              </m:m>
                            </m:e>
                          </m:eqArr>
                        </m:e>
                      </m:d>
                      <m:r>
                        <a:rPr lang="en-US" altLang="ko-KR" sz="1708" i="1">
                          <a:latin typeface="Cambria Math" panose="02040503050406030204" pitchFamily="18" charset="0"/>
                          <a:ea typeface="Cambria Math" panose="02040503050406030204" pitchFamily="18" charset="0"/>
                        </a:rPr>
                        <m:t>∙</m:t>
                      </m:r>
                      <m:d>
                        <m:dPr>
                          <m:begChr m:val="["/>
                          <m:endChr m:val="]"/>
                          <m:ctrlPr>
                            <a:rPr lang="en-US" altLang="ko-KR" sz="1708" i="1">
                              <a:latin typeface="Cambria Math" panose="02040503050406030204" pitchFamily="18" charset="0"/>
                            </a:rPr>
                          </m:ctrlPr>
                        </m:dPr>
                        <m:e>
                          <m:m>
                            <m:mPr>
                              <m:mcs>
                                <m:mc>
                                  <m:mcPr>
                                    <m:count m:val="1"/>
                                    <m:mcJc m:val="center"/>
                                  </m:mcPr>
                                </m:mc>
                              </m:mcs>
                              <m:ctrlPr>
                                <a:rPr lang="en-US" altLang="ko-KR" sz="1708" i="1">
                                  <a:latin typeface="Cambria Math" panose="02040503050406030204" pitchFamily="18" charset="0"/>
                                </a:rPr>
                              </m:ctrlPr>
                            </m:mPr>
                            <m:mr>
                              <m:e>
                                <m:m>
                                  <m:mPr>
                                    <m:mcs>
                                      <m:mc>
                                        <m:mcPr>
                                          <m:count m:val="1"/>
                                          <m:mcJc m:val="center"/>
                                        </m:mcPr>
                                      </m:mc>
                                    </m:mcs>
                                    <m:ctrlPr>
                                      <a:rPr lang="en-US" altLang="ko-KR" sz="1708" i="1">
                                        <a:latin typeface="Cambria Math" panose="02040503050406030204" pitchFamily="18" charset="0"/>
                                      </a:rPr>
                                    </m:ctrlPr>
                                  </m:mPr>
                                  <m:mr>
                                    <m:e>
                                      <m:r>
                                        <m:rPr>
                                          <m:brk m:alnAt="7"/>
                                        </m:rPr>
                                        <a:rPr lang="en-US" altLang="ko-KR" sz="1708" i="1">
                                          <a:latin typeface="Cambria Math" panose="02040503050406030204" pitchFamily="18" charset="0"/>
                                        </a:rPr>
                                        <m:t>3</m:t>
                                      </m:r>
                                    </m:e>
                                  </m:mr>
                                  <m:mr>
                                    <m:e>
                                      <m:r>
                                        <a:rPr lang="en-US" altLang="ko-KR" sz="1708" i="1">
                                          <a:latin typeface="Cambria Math" panose="02040503050406030204" pitchFamily="18" charset="0"/>
                                        </a:rPr>
                                        <m:t>5</m:t>
                                      </m:r>
                                    </m:e>
                                  </m:mr>
                                </m:m>
                              </m:e>
                            </m:mr>
                            <m:mr>
                              <m:e>
                                <m:m>
                                  <m:mPr>
                                    <m:mcs>
                                      <m:mc>
                                        <m:mcPr>
                                          <m:count m:val="1"/>
                                          <m:mcJc m:val="center"/>
                                        </m:mcPr>
                                      </m:mc>
                                    </m:mcs>
                                    <m:ctrlPr>
                                      <a:rPr lang="en-US" altLang="ko-KR" sz="1708" i="1">
                                        <a:latin typeface="Cambria Math" panose="02040503050406030204" pitchFamily="18" charset="0"/>
                                      </a:rPr>
                                    </m:ctrlPr>
                                  </m:mPr>
                                  <m:mr>
                                    <m:e>
                                      <m:r>
                                        <m:rPr>
                                          <m:brk m:alnAt="7"/>
                                        </m:rPr>
                                        <a:rPr lang="en-US" altLang="ko-KR" sz="1708" i="1">
                                          <a:latin typeface="Cambria Math" panose="02040503050406030204" pitchFamily="18" charset="0"/>
                                        </a:rPr>
                                        <m:t>1</m:t>
                                      </m:r>
                                    </m:e>
                                  </m:mr>
                                  <m:mr>
                                    <m:e>
                                      <m:r>
                                        <a:rPr lang="en-US" altLang="ko-KR" sz="1708" i="1">
                                          <a:latin typeface="Cambria Math" panose="02040503050406030204" pitchFamily="18" charset="0"/>
                                        </a:rPr>
                                        <m:t>2</m:t>
                                      </m:r>
                                    </m:e>
                                  </m:mr>
                                </m:m>
                              </m:e>
                            </m:mr>
                          </m:m>
                        </m:e>
                      </m:d>
                      <m:r>
                        <a:rPr lang="en-US" altLang="ko-KR" sz="1708" i="1">
                          <a:latin typeface="Cambria Math" panose="02040503050406030204" pitchFamily="18" charset="0"/>
                        </a:rPr>
                        <m:t>=</m:t>
                      </m:r>
                      <m:d>
                        <m:dPr>
                          <m:begChr m:val="["/>
                          <m:endChr m:val="]"/>
                          <m:ctrlPr>
                            <a:rPr lang="en-US" altLang="ko-KR" sz="1708" i="1">
                              <a:latin typeface="Cambria Math" panose="02040503050406030204" pitchFamily="18" charset="0"/>
                            </a:rPr>
                          </m:ctrlPr>
                        </m:dPr>
                        <m:e>
                          <m:eqArr>
                            <m:eqArrPr>
                              <m:ctrlPr>
                                <a:rPr lang="en-US" altLang="ko-KR" sz="1708" i="1">
                                  <a:latin typeface="Cambria Math" panose="02040503050406030204" pitchFamily="18" charset="0"/>
                                </a:rPr>
                              </m:ctrlPr>
                            </m:eqArrPr>
                            <m:e>
                              <m:r>
                                <a:rPr lang="en-US" altLang="ko-KR" sz="1708" i="1">
                                  <a:latin typeface="Cambria Math" panose="02040503050406030204" pitchFamily="18" charset="0"/>
                                </a:rPr>
                                <m:t>63</m:t>
                              </m:r>
                            </m:e>
                            <m:e>
                              <m:r>
                                <a:rPr lang="en-US" altLang="ko-KR" sz="1708" i="1">
                                  <a:latin typeface="Cambria Math" panose="02040503050406030204" pitchFamily="18" charset="0"/>
                                </a:rPr>
                                <m:t>48</m:t>
                              </m:r>
                            </m:e>
                            <m:e>
                              <m:r>
                                <a:rPr lang="en-US" altLang="ko-KR" sz="1708" i="1">
                                  <a:latin typeface="Cambria Math" panose="02040503050406030204" pitchFamily="18" charset="0"/>
                                </a:rPr>
                                <m:t>49</m:t>
                              </m:r>
                            </m:e>
                            <m:e>
                              <m:r>
                                <a:rPr lang="en-US" altLang="ko-KR" sz="1708" i="1">
                                  <a:latin typeface="Cambria Math" panose="02040503050406030204" pitchFamily="18" charset="0"/>
                                </a:rPr>
                                <m:t>28</m:t>
                              </m:r>
                            </m:e>
                            <m:e>
                              <m:r>
                                <a:rPr lang="en-US" altLang="ko-KR" sz="1708" i="1">
                                  <a:latin typeface="Cambria Math" panose="02040503050406030204" pitchFamily="18" charset="0"/>
                                </a:rPr>
                                <m:t>21</m:t>
                              </m:r>
                            </m:e>
                            <m:e>
                              <m:r>
                                <a:rPr lang="en-US" altLang="ko-KR" sz="1708" i="1">
                                  <a:latin typeface="Cambria Math" panose="02040503050406030204" pitchFamily="18" charset="0"/>
                                </a:rPr>
                                <m:t>20</m:t>
                              </m:r>
                            </m:e>
                          </m:eqArr>
                        </m:e>
                      </m:d>
                    </m:oMath>
                  </m:oMathPara>
                </a14:m>
                <a:endParaRPr lang="ko-KR" altLang="en-US" sz="1708">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3DADEEC0-55A6-4A49-9E00-57033FDFCCF9}"/>
                  </a:ext>
                </a:extLst>
              </p:cNvPr>
              <p:cNvSpPr txBox="1">
                <a:spLocks noRot="1" noChangeAspect="1" noMove="1" noResize="1" noEditPoints="1" noAdjustHandles="1" noChangeArrowheads="1" noChangeShapeType="1" noTextEdit="1"/>
              </p:cNvSpPr>
              <p:nvPr/>
            </p:nvSpPr>
            <p:spPr>
              <a:xfrm>
                <a:off x="3364204" y="4886376"/>
                <a:ext cx="2567498" cy="1466812"/>
              </a:xfrm>
              <a:prstGeom prst="rect">
                <a:avLst/>
              </a:prstGeom>
              <a:blipFill>
                <a:blip r:embed="rId3"/>
                <a:stretch>
                  <a:fillRect/>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FE11AEEA-0A44-4B28-8A37-05453230B3B5}"/>
              </a:ext>
            </a:extLst>
          </p:cNvPr>
          <p:cNvSpPr>
            <a:spLocks noGrp="1"/>
          </p:cNvSpPr>
          <p:nvPr>
            <p:ph type="body" sz="quarter" idx="19"/>
          </p:nvPr>
        </p:nvSpPr>
        <p:spPr/>
        <p:txBody>
          <a:bodyPr/>
          <a:lstStyle/>
          <a:p>
            <a:r>
              <a:rPr lang="ko-KR" altLang="en-US"/>
              <a:t>합성곱 연산</a:t>
            </a:r>
          </a:p>
        </p:txBody>
      </p:sp>
      <p:sp>
        <p:nvSpPr>
          <p:cNvPr id="15" name="텍스트 개체 틀 4">
            <a:extLst>
              <a:ext uri="{FF2B5EF4-FFF2-40B4-BE49-F238E27FC236}">
                <a16:creationId xmlns:a16="http://schemas.microsoft.com/office/drawing/2014/main" id="{EA8BB04E-1AAC-4754-8C61-A2371B9D8C8C}"/>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808959609"/>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a:extLst>
              <a:ext uri="{FF2B5EF4-FFF2-40B4-BE49-F238E27FC236}">
                <a16:creationId xmlns:a16="http://schemas.microsoft.com/office/drawing/2014/main" id="{69CA7D42-9171-4D1E-B949-2EC45E46093A}"/>
              </a:ext>
            </a:extLst>
          </p:cNvPr>
          <p:cNvSpPr txBox="1"/>
          <p:nvPr/>
        </p:nvSpPr>
        <p:spPr>
          <a:xfrm>
            <a:off x="533573" y="2721571"/>
            <a:ext cx="4703532" cy="584775"/>
          </a:xfrm>
          <a:prstGeom prst="rect">
            <a:avLst/>
          </a:prstGeom>
          <a:noFill/>
        </p:spPr>
        <p:txBody>
          <a:bodyPr wrap="none" rtlCol="0">
            <a:spAutoFit/>
          </a:bodyPr>
          <a:lstStyle/>
          <a:p>
            <a:pPr lvl="0">
              <a:defRPr/>
            </a:pPr>
            <a:r>
              <a:rPr lang="ko-KR" altLang="en-US" sz="1600" b="1" err="1">
                <a:solidFill>
                  <a:srgbClr val="000000"/>
                </a:solidFill>
                <a:latin typeface="+mj-ea"/>
                <a:ea typeface="+mj-ea"/>
              </a:rPr>
              <a:t>합성곱</a:t>
            </a:r>
            <a:r>
              <a:rPr lang="ko-KR" altLang="en-US" sz="1600" b="1">
                <a:solidFill>
                  <a:srgbClr val="000000"/>
                </a:solidFill>
                <a:latin typeface="+mj-ea"/>
                <a:ea typeface="+mj-ea"/>
              </a:rPr>
              <a:t> 신경망은 진짜 </a:t>
            </a:r>
            <a:r>
              <a:rPr lang="ko-KR" altLang="en-US" sz="1600" b="1" err="1">
                <a:solidFill>
                  <a:srgbClr val="000000"/>
                </a:solidFill>
                <a:latin typeface="+mj-ea"/>
                <a:ea typeface="+mj-ea"/>
              </a:rPr>
              <a:t>합성곱을</a:t>
            </a:r>
            <a:r>
              <a:rPr lang="ko-KR" altLang="en-US" sz="1600" b="1">
                <a:solidFill>
                  <a:srgbClr val="000000"/>
                </a:solidFill>
                <a:latin typeface="+mj-ea"/>
                <a:ea typeface="+mj-ea"/>
              </a:rPr>
              <a:t> 사용하지 않는다</a:t>
            </a:r>
            <a:r>
              <a:rPr lang="en-US" altLang="ko-KR" sz="1600" b="1">
                <a:solidFill>
                  <a:srgbClr val="000000"/>
                </a:solidFill>
                <a:latin typeface="+mj-ea"/>
                <a:ea typeface="+mj-ea"/>
              </a:rPr>
              <a:t>.</a:t>
            </a:r>
          </a:p>
          <a:p>
            <a:pPr lvl="0">
              <a:defRPr/>
            </a:pPr>
            <a:r>
              <a:rPr lang="ko-KR" altLang="en-US" sz="1600" b="1" err="1">
                <a:solidFill>
                  <a:srgbClr val="000000"/>
                </a:solidFill>
                <a:latin typeface="+mj-ea"/>
                <a:ea typeface="+mj-ea"/>
              </a:rPr>
              <a:t>합성곱</a:t>
            </a:r>
            <a:r>
              <a:rPr lang="ko-KR" altLang="en-US" sz="1600" b="1">
                <a:solidFill>
                  <a:srgbClr val="000000"/>
                </a:solidFill>
                <a:latin typeface="+mj-ea"/>
                <a:ea typeface="+mj-ea"/>
              </a:rPr>
              <a:t> 대신  교차상관을 사용한다</a:t>
            </a:r>
            <a:r>
              <a:rPr lang="en-US" altLang="ko-KR" sz="1600" b="1">
                <a:solidFill>
                  <a:srgbClr val="000000"/>
                </a:solidFill>
                <a:latin typeface="+mj-ea"/>
                <a:ea typeface="+mj-ea"/>
              </a:rPr>
              <a:t>.</a:t>
            </a:r>
            <a:endParaRPr lang="ko-KR" altLang="en-US" sz="1600" b="1">
              <a:solidFill>
                <a:srgbClr val="000000"/>
              </a:solidFill>
              <a:latin typeface="+mj-ea"/>
              <a:ea typeface="+mj-ea"/>
            </a:endParaRPr>
          </a:p>
        </p:txBody>
      </p:sp>
      <p:sp>
        <p:nvSpPr>
          <p:cNvPr id="58" name="TextBox 57">
            <a:extLst>
              <a:ext uri="{FF2B5EF4-FFF2-40B4-BE49-F238E27FC236}">
                <a16:creationId xmlns:a16="http://schemas.microsoft.com/office/drawing/2014/main" id="{645CD1E6-4CD9-474B-A193-CB50295D9E29}"/>
              </a:ext>
            </a:extLst>
          </p:cNvPr>
          <p:cNvSpPr txBox="1"/>
          <p:nvPr/>
        </p:nvSpPr>
        <p:spPr>
          <a:xfrm>
            <a:off x="550903" y="1033390"/>
            <a:ext cx="2380780" cy="338554"/>
          </a:xfrm>
          <a:prstGeom prst="rect">
            <a:avLst/>
          </a:prstGeom>
          <a:noFill/>
        </p:spPr>
        <p:txBody>
          <a:bodyPr wrap="none" rtlCol="0">
            <a:spAutoFit/>
          </a:bodyPr>
          <a:lstStyle/>
          <a:p>
            <a:pPr lvl="0">
              <a:defRPr/>
            </a:pPr>
            <a:r>
              <a:rPr lang="ko-KR" altLang="en-US" sz="1600" b="1">
                <a:solidFill>
                  <a:srgbClr val="000000"/>
                </a:solidFill>
                <a:latin typeface="+mj-ea"/>
                <a:ea typeface="+mj-ea"/>
              </a:rPr>
              <a:t>싸이파이로 </a:t>
            </a:r>
            <a:r>
              <a:rPr lang="ko-KR" altLang="en-US" sz="1600" b="1" err="1">
                <a:solidFill>
                  <a:srgbClr val="000000"/>
                </a:solidFill>
                <a:latin typeface="+mj-ea"/>
                <a:ea typeface="+mj-ea"/>
              </a:rPr>
              <a:t>합성곱</a:t>
            </a:r>
            <a:r>
              <a:rPr lang="ko-KR" altLang="en-US" sz="1600" b="1">
                <a:solidFill>
                  <a:srgbClr val="000000"/>
                </a:solidFill>
                <a:latin typeface="+mj-ea"/>
                <a:ea typeface="+mj-ea"/>
              </a:rPr>
              <a:t> 수행</a:t>
            </a:r>
          </a:p>
        </p:txBody>
      </p:sp>
      <p:sp>
        <p:nvSpPr>
          <p:cNvPr id="59" name="직사각형 58">
            <a:extLst>
              <a:ext uri="{FF2B5EF4-FFF2-40B4-BE49-F238E27FC236}">
                <a16:creationId xmlns:a16="http://schemas.microsoft.com/office/drawing/2014/main" id="{0290C217-C01A-4FC2-B59B-FD7BD502867A}"/>
              </a:ext>
            </a:extLst>
          </p:cNvPr>
          <p:cNvSpPr/>
          <p:nvPr/>
        </p:nvSpPr>
        <p:spPr>
          <a:xfrm>
            <a:off x="612013" y="1445776"/>
            <a:ext cx="8307766" cy="501035"/>
          </a:xfrm>
          <a:prstGeom prst="rect">
            <a:avLst/>
          </a:prstGeom>
          <a:solidFill>
            <a:srgbClr val="E2E2F6"/>
          </a:solidFill>
        </p:spPr>
        <p:txBody>
          <a:bodyPr wrap="square">
            <a:spAutoFit/>
          </a:bodyPr>
          <a:lstStyle/>
          <a:p>
            <a:r>
              <a:rPr lang="en-US" altLang="ko-KR" sz="1328">
                <a:latin typeface="Consolas" panose="020B0609020204030204" pitchFamily="49" charset="0"/>
              </a:rPr>
              <a:t>from </a:t>
            </a:r>
            <a:r>
              <a:rPr lang="en-US" altLang="ko-KR" sz="1328" err="1">
                <a:latin typeface="Consolas" panose="020B0609020204030204" pitchFamily="49" charset="0"/>
              </a:rPr>
              <a:t>scipy.signal</a:t>
            </a:r>
            <a:r>
              <a:rPr lang="en-US" altLang="ko-KR" sz="1328">
                <a:latin typeface="Consolas" panose="020B0609020204030204" pitchFamily="49" charset="0"/>
              </a:rPr>
              <a:t> import convolve</a:t>
            </a:r>
          </a:p>
          <a:p>
            <a:r>
              <a:rPr lang="en-US" altLang="ko-KR" sz="1328">
                <a:latin typeface="Consolas" panose="020B0609020204030204" pitchFamily="49" charset="0"/>
              </a:rPr>
              <a:t>convolve(x, w, mode='valid')</a:t>
            </a:r>
          </a:p>
        </p:txBody>
      </p:sp>
      <p:sp>
        <p:nvSpPr>
          <p:cNvPr id="60" name="TextBox 59">
            <a:extLst>
              <a:ext uri="{FF2B5EF4-FFF2-40B4-BE49-F238E27FC236}">
                <a16:creationId xmlns:a16="http://schemas.microsoft.com/office/drawing/2014/main" id="{66D50F91-EA20-49A2-9305-AE697267B557}"/>
              </a:ext>
            </a:extLst>
          </p:cNvPr>
          <p:cNvSpPr txBox="1"/>
          <p:nvPr/>
        </p:nvSpPr>
        <p:spPr>
          <a:xfrm>
            <a:off x="691249" y="2010187"/>
            <a:ext cx="2818400" cy="276999"/>
          </a:xfrm>
          <a:prstGeom prst="rect">
            <a:avLst/>
          </a:prstGeom>
          <a:noFill/>
        </p:spPr>
        <p:txBody>
          <a:bodyPr wrap="none" rtlCol="0">
            <a:spAutoFit/>
          </a:bodyPr>
          <a:lstStyle/>
          <a:p>
            <a:pPr lvl="0">
              <a:defRPr/>
            </a:pPr>
            <a:r>
              <a:rPr lang="en-US" altLang="ko-KR" sz="1200">
                <a:solidFill>
                  <a:srgbClr val="000000"/>
                </a:solidFill>
                <a:latin typeface="Consolas" panose="020B0609020204030204" pitchFamily="49" charset="0"/>
                <a:ea typeface="고도 M" panose="02000503000000020004" pitchFamily="2" charset="-127"/>
              </a:rPr>
              <a:t>array([63, 48, 49, 28, 21, 20])</a:t>
            </a:r>
            <a:endParaRPr lang="ko-KR" altLang="en-US" sz="1200">
              <a:solidFill>
                <a:srgbClr val="000000"/>
              </a:solidFill>
              <a:latin typeface="Consolas" panose="020B0609020204030204" pitchFamily="49" charset="0"/>
              <a:ea typeface="고도 M" panose="02000503000000020004" pitchFamily="2" charset="-127"/>
            </a:endParaRPr>
          </a:p>
        </p:txBody>
      </p:sp>
      <p:sp>
        <p:nvSpPr>
          <p:cNvPr id="14" name="직사각형 13">
            <a:extLst>
              <a:ext uri="{FF2B5EF4-FFF2-40B4-BE49-F238E27FC236}">
                <a16:creationId xmlns:a16="http://schemas.microsoft.com/office/drawing/2014/main" id="{73A67977-6120-4C32-93BE-4729A5AED2A9}"/>
              </a:ext>
            </a:extLst>
          </p:cNvPr>
          <p:cNvSpPr/>
          <p:nvPr/>
        </p:nvSpPr>
        <p:spPr>
          <a:xfrm>
            <a:off x="1034372" y="3789445"/>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38ED2689-BCE1-4186-B3AA-E6B0C2FF63B6}"/>
              </a:ext>
            </a:extLst>
          </p:cNvPr>
          <p:cNvSpPr/>
          <p:nvPr/>
        </p:nvSpPr>
        <p:spPr>
          <a:xfrm>
            <a:off x="1289774" y="3789445"/>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8</a:t>
            </a:r>
            <a:endParaRPr lang="ko-KR" altLang="en-US" sz="1139">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AD73AC09-861F-4309-8E00-CE331C847146}"/>
              </a:ext>
            </a:extLst>
          </p:cNvPr>
          <p:cNvSpPr/>
          <p:nvPr/>
        </p:nvSpPr>
        <p:spPr>
          <a:xfrm>
            <a:off x="1545176" y="3789445"/>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AC53083A-72DA-4DBA-835A-0F77708E5D4C}"/>
              </a:ext>
            </a:extLst>
          </p:cNvPr>
          <p:cNvSpPr/>
          <p:nvPr/>
        </p:nvSpPr>
        <p:spPr>
          <a:xfrm>
            <a:off x="1800578" y="3789445"/>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7</a:t>
            </a:r>
            <a:endParaRPr lang="ko-KR" altLang="en-US" sz="1139">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A6CCA985-8DDD-477B-9663-F19CAB664861}"/>
              </a:ext>
            </a:extLst>
          </p:cNvPr>
          <p:cNvSpPr/>
          <p:nvPr/>
        </p:nvSpPr>
        <p:spPr>
          <a:xfrm>
            <a:off x="2055980" y="3789445"/>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083CD44D-1435-4A99-BB61-1FFDC24C7BA8}"/>
              </a:ext>
            </a:extLst>
          </p:cNvPr>
          <p:cNvSpPr/>
          <p:nvPr/>
        </p:nvSpPr>
        <p:spPr>
          <a:xfrm>
            <a:off x="2311383" y="3789445"/>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50F8A9E5-2628-4D1B-956D-23F02E7E8A75}"/>
              </a:ext>
            </a:extLst>
          </p:cNvPr>
          <p:cNvSpPr/>
          <p:nvPr/>
        </p:nvSpPr>
        <p:spPr>
          <a:xfrm>
            <a:off x="2566785" y="3789445"/>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CC16AD7E-B4FD-48FE-A438-00EC468F36BD}"/>
              </a:ext>
            </a:extLst>
          </p:cNvPr>
          <p:cNvSpPr/>
          <p:nvPr/>
        </p:nvSpPr>
        <p:spPr>
          <a:xfrm>
            <a:off x="2822187" y="3789445"/>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4</a:t>
            </a:r>
            <a:endParaRPr lang="ko-KR" altLang="en-US" sz="1139">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83313662-24A2-40A6-9FA1-AB8E959AA1A0}"/>
              </a:ext>
            </a:extLst>
          </p:cNvPr>
          <p:cNvSpPr/>
          <p:nvPr/>
        </p:nvSpPr>
        <p:spPr>
          <a:xfrm>
            <a:off x="3077589" y="3789445"/>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8A86AF2E-DBC5-4B02-9535-9CDC1482589F}"/>
              </a:ext>
            </a:extLst>
          </p:cNvPr>
          <p:cNvSpPr/>
          <p:nvPr/>
        </p:nvSpPr>
        <p:spPr>
          <a:xfrm>
            <a:off x="1034372" y="4142501"/>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04E290FE-6F89-4CFA-9BE7-D09A8E17E140}"/>
              </a:ext>
            </a:extLst>
          </p:cNvPr>
          <p:cNvSpPr/>
          <p:nvPr/>
        </p:nvSpPr>
        <p:spPr>
          <a:xfrm>
            <a:off x="1289774" y="4142501"/>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96BA05A5-1F57-49C1-9496-0A2D6AFC029E}"/>
              </a:ext>
            </a:extLst>
          </p:cNvPr>
          <p:cNvSpPr/>
          <p:nvPr/>
        </p:nvSpPr>
        <p:spPr>
          <a:xfrm>
            <a:off x="1545176" y="4142501"/>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70613952-7CB9-4B11-94F2-0944E710130D}"/>
              </a:ext>
            </a:extLst>
          </p:cNvPr>
          <p:cNvSpPr/>
          <p:nvPr/>
        </p:nvSpPr>
        <p:spPr>
          <a:xfrm>
            <a:off x="1800578" y="4142501"/>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27" name="TextBox 26">
            <a:extLst>
              <a:ext uri="{FF2B5EF4-FFF2-40B4-BE49-F238E27FC236}">
                <a16:creationId xmlns:a16="http://schemas.microsoft.com/office/drawing/2014/main" id="{AE2A36C0-C295-4C8F-A876-6609C6093B1F}"/>
              </a:ext>
            </a:extLst>
          </p:cNvPr>
          <p:cNvSpPr txBox="1"/>
          <p:nvPr/>
        </p:nvSpPr>
        <p:spPr>
          <a:xfrm>
            <a:off x="848555" y="3825940"/>
            <a:ext cx="248786" cy="253018"/>
          </a:xfrm>
          <a:prstGeom prst="rect">
            <a:avLst/>
          </a:prstGeom>
          <a:noFill/>
        </p:spPr>
        <p:txBody>
          <a:bodyPr wrap="none" rtlCol="0">
            <a:spAutoFit/>
          </a:bodyPr>
          <a:lstStyle/>
          <a:p>
            <a:pPr lvl="0">
              <a:defRPr/>
            </a:pPr>
            <a:r>
              <a:rPr lang="en-US" altLang="ko-KR" sz="1044">
                <a:solidFill>
                  <a:srgbClr val="000000"/>
                </a:solidFill>
                <a:latin typeface="Cambria Math" panose="02040503050406030204" pitchFamily="18" charset="0"/>
                <a:ea typeface="Cambria Math" panose="02040503050406030204" pitchFamily="18" charset="0"/>
              </a:rPr>
              <a:t>x</a:t>
            </a:r>
            <a:endParaRPr lang="ko-KR" altLang="en-US" sz="1044">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99F4C8E5-84EC-4139-A6B8-44A87738BF5E}"/>
                  </a:ext>
                </a:extLst>
              </p:cNvPr>
              <p:cNvSpPr txBox="1"/>
              <p:nvPr/>
            </p:nvSpPr>
            <p:spPr>
              <a:xfrm>
                <a:off x="763368" y="4198769"/>
                <a:ext cx="388504" cy="253018"/>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044" i="1">
                              <a:solidFill>
                                <a:srgbClr val="000000"/>
                              </a:solidFill>
                              <a:latin typeface="Cambria Math" panose="02040503050406030204" pitchFamily="18" charset="0"/>
                              <a:ea typeface="고도 M" panose="02000503000000020004" pitchFamily="2" charset="-127"/>
                            </a:rPr>
                          </m:ctrlPr>
                        </m:sSupPr>
                        <m:e>
                          <m:r>
                            <m:rPr>
                              <m:sty m:val="p"/>
                            </m:rPr>
                            <a:rPr lang="en-US" altLang="ko-KR" sz="1044" i="1">
                              <a:solidFill>
                                <a:srgbClr val="000000"/>
                              </a:solidFill>
                              <a:latin typeface="Cambria Math" panose="02040503050406030204" pitchFamily="18" charset="0"/>
                              <a:ea typeface="고도 M" panose="02000503000000020004" pitchFamily="2" charset="-127"/>
                            </a:rPr>
                            <m:t>w</m:t>
                          </m:r>
                        </m:e>
                        <m:sup>
                          <m:r>
                            <m:rPr>
                              <m:sty m:val="p"/>
                            </m:rPr>
                            <a:rPr lang="en-US" altLang="ko-KR" sz="1044" i="1">
                              <a:solidFill>
                                <a:srgbClr val="000000"/>
                              </a:solidFill>
                              <a:latin typeface="Cambria Math" panose="02040503050406030204" pitchFamily="18" charset="0"/>
                              <a:ea typeface="고도 M" panose="02000503000000020004" pitchFamily="2" charset="-127"/>
                            </a:rPr>
                            <m:t>r</m:t>
                          </m:r>
                        </m:sup>
                      </m:sSup>
                    </m:oMath>
                  </m:oMathPara>
                </a14:m>
                <a:endParaRPr lang="ko-KR" altLang="en-US" sz="1044">
                  <a:solidFill>
                    <a:srgbClr val="000000"/>
                  </a:solidFill>
                  <a:latin typeface="고도 M" panose="02000503000000020004" pitchFamily="2" charset="-127"/>
                  <a:ea typeface="고도 M" panose="02000503000000020004" pitchFamily="2" charset="-127"/>
                </a:endParaRPr>
              </a:p>
            </p:txBody>
          </p:sp>
        </mc:Choice>
        <mc:Fallback xmlns="">
          <p:sp>
            <p:nvSpPr>
              <p:cNvPr id="28" name="TextBox 27">
                <a:extLst>
                  <a:ext uri="{FF2B5EF4-FFF2-40B4-BE49-F238E27FC236}">
                    <a16:creationId xmlns:a16="http://schemas.microsoft.com/office/drawing/2014/main" id="{99F4C8E5-84EC-4139-A6B8-44A87738BF5E}"/>
                  </a:ext>
                </a:extLst>
              </p:cNvPr>
              <p:cNvSpPr txBox="1">
                <a:spLocks noRot="1" noChangeAspect="1" noMove="1" noResize="1" noEditPoints="1" noAdjustHandles="1" noChangeArrowheads="1" noChangeShapeType="1" noTextEdit="1"/>
              </p:cNvSpPr>
              <p:nvPr/>
            </p:nvSpPr>
            <p:spPr>
              <a:xfrm>
                <a:off x="763368" y="4198769"/>
                <a:ext cx="388504" cy="253018"/>
              </a:xfrm>
              <a:prstGeom prst="rect">
                <a:avLst/>
              </a:prstGeom>
              <a:blipFill>
                <a:blip r:embed="rId3"/>
                <a:stretch>
                  <a:fillRect/>
                </a:stretch>
              </a:blipFill>
            </p:spPr>
            <p:txBody>
              <a:bodyPr/>
              <a:lstStyle/>
              <a:p>
                <a:r>
                  <a:rPr lang="ko-KR" altLang="en-US">
                    <a:noFill/>
                  </a:rPr>
                  <a:t> </a:t>
                </a:r>
              </a:p>
            </p:txBody>
          </p:sp>
        </mc:Fallback>
      </mc:AlternateContent>
      <p:sp>
        <p:nvSpPr>
          <p:cNvPr id="29" name="직사각형 28">
            <a:extLst>
              <a:ext uri="{FF2B5EF4-FFF2-40B4-BE49-F238E27FC236}">
                <a16:creationId xmlns:a16="http://schemas.microsoft.com/office/drawing/2014/main" id="{389527F0-1C49-4364-94C8-98549ED91154}"/>
              </a:ext>
            </a:extLst>
          </p:cNvPr>
          <p:cNvSpPr/>
          <p:nvPr/>
        </p:nvSpPr>
        <p:spPr>
          <a:xfrm>
            <a:off x="1289774" y="4491335"/>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1E21661C-73E1-401B-A217-FB7A66598E55}"/>
              </a:ext>
            </a:extLst>
          </p:cNvPr>
          <p:cNvSpPr/>
          <p:nvPr/>
        </p:nvSpPr>
        <p:spPr>
          <a:xfrm>
            <a:off x="1545176" y="4491335"/>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F5AACBD0-4991-4740-997C-DBAAA2AD5D91}"/>
              </a:ext>
            </a:extLst>
          </p:cNvPr>
          <p:cNvSpPr/>
          <p:nvPr/>
        </p:nvSpPr>
        <p:spPr>
          <a:xfrm>
            <a:off x="1800578" y="4491335"/>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1954908B-E9DC-4311-834C-26DBF305D782}"/>
              </a:ext>
            </a:extLst>
          </p:cNvPr>
          <p:cNvSpPr/>
          <p:nvPr/>
        </p:nvSpPr>
        <p:spPr>
          <a:xfrm>
            <a:off x="2055980" y="4491335"/>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00A0AE1D-FC4B-4E1B-A476-573E554CBF12}"/>
              </a:ext>
            </a:extLst>
          </p:cNvPr>
          <p:cNvSpPr/>
          <p:nvPr/>
        </p:nvSpPr>
        <p:spPr>
          <a:xfrm>
            <a:off x="1545176" y="4840169"/>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EA8D6205-57A7-435E-AEDE-B3C5D71DE46A}"/>
              </a:ext>
            </a:extLst>
          </p:cNvPr>
          <p:cNvSpPr/>
          <p:nvPr/>
        </p:nvSpPr>
        <p:spPr>
          <a:xfrm>
            <a:off x="1800578" y="4840169"/>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B2E52892-3DB7-424B-9B05-484B468433F8}"/>
              </a:ext>
            </a:extLst>
          </p:cNvPr>
          <p:cNvSpPr/>
          <p:nvPr/>
        </p:nvSpPr>
        <p:spPr>
          <a:xfrm>
            <a:off x="2055980" y="4840169"/>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C3AB4164-E9FD-4EA1-812D-CB7D6F827C5F}"/>
              </a:ext>
            </a:extLst>
          </p:cNvPr>
          <p:cNvSpPr/>
          <p:nvPr/>
        </p:nvSpPr>
        <p:spPr>
          <a:xfrm>
            <a:off x="2311383" y="4840169"/>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11D56073-B169-4360-8C14-E0838E6014D6}"/>
              </a:ext>
            </a:extLst>
          </p:cNvPr>
          <p:cNvSpPr/>
          <p:nvPr/>
        </p:nvSpPr>
        <p:spPr>
          <a:xfrm>
            <a:off x="1800578" y="5189002"/>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EE9BF4F4-35A9-4845-A3E4-2FF168C27412}"/>
              </a:ext>
            </a:extLst>
          </p:cNvPr>
          <p:cNvSpPr/>
          <p:nvPr/>
        </p:nvSpPr>
        <p:spPr>
          <a:xfrm>
            <a:off x="2055980" y="5189002"/>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61D1DD1E-A3A3-4E6E-9A66-F91B47445B24}"/>
              </a:ext>
            </a:extLst>
          </p:cNvPr>
          <p:cNvSpPr/>
          <p:nvPr/>
        </p:nvSpPr>
        <p:spPr>
          <a:xfrm>
            <a:off x="2311383" y="5189002"/>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D044F094-1E8C-4DE5-94E7-78E952A49155}"/>
              </a:ext>
            </a:extLst>
          </p:cNvPr>
          <p:cNvSpPr/>
          <p:nvPr/>
        </p:nvSpPr>
        <p:spPr>
          <a:xfrm>
            <a:off x="2566785" y="5189002"/>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23B253E2-5614-41C1-A804-34DE55BC8321}"/>
              </a:ext>
            </a:extLst>
          </p:cNvPr>
          <p:cNvSpPr/>
          <p:nvPr/>
        </p:nvSpPr>
        <p:spPr>
          <a:xfrm>
            <a:off x="2055980" y="5537836"/>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7BB4CE7B-3958-4D2B-A61A-114B76A2B777}"/>
              </a:ext>
            </a:extLst>
          </p:cNvPr>
          <p:cNvSpPr/>
          <p:nvPr/>
        </p:nvSpPr>
        <p:spPr>
          <a:xfrm>
            <a:off x="2311383" y="5537836"/>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851864B8-B778-4C22-8928-14F8B2A31D7D}"/>
              </a:ext>
            </a:extLst>
          </p:cNvPr>
          <p:cNvSpPr/>
          <p:nvPr/>
        </p:nvSpPr>
        <p:spPr>
          <a:xfrm>
            <a:off x="2566785" y="5537836"/>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59382DF8-B903-4E76-B9B3-1A253DE57027}"/>
              </a:ext>
            </a:extLst>
          </p:cNvPr>
          <p:cNvSpPr/>
          <p:nvPr/>
        </p:nvSpPr>
        <p:spPr>
          <a:xfrm>
            <a:off x="2822187" y="5537836"/>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F28BAFDF-6075-4ACA-8A0A-987829D0F94D}"/>
              </a:ext>
            </a:extLst>
          </p:cNvPr>
          <p:cNvSpPr/>
          <p:nvPr/>
        </p:nvSpPr>
        <p:spPr>
          <a:xfrm>
            <a:off x="2311383" y="5886670"/>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D5E7614D-634F-43C9-9A1B-A6B89833DA7A}"/>
              </a:ext>
            </a:extLst>
          </p:cNvPr>
          <p:cNvSpPr/>
          <p:nvPr/>
        </p:nvSpPr>
        <p:spPr>
          <a:xfrm>
            <a:off x="2566785" y="5886670"/>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A6CC17B3-4814-4DFE-A498-13831A91CBE8}"/>
              </a:ext>
            </a:extLst>
          </p:cNvPr>
          <p:cNvSpPr/>
          <p:nvPr/>
        </p:nvSpPr>
        <p:spPr>
          <a:xfrm>
            <a:off x="2822187" y="5886670"/>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B1B3F259-3E24-4B54-B04A-004197F2EBDF}"/>
              </a:ext>
            </a:extLst>
          </p:cNvPr>
          <p:cNvSpPr/>
          <p:nvPr/>
        </p:nvSpPr>
        <p:spPr>
          <a:xfrm>
            <a:off x="3077589" y="5886670"/>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cxnSp>
        <p:nvCxnSpPr>
          <p:cNvPr id="50" name="직선 연결선 49">
            <a:extLst>
              <a:ext uri="{FF2B5EF4-FFF2-40B4-BE49-F238E27FC236}">
                <a16:creationId xmlns:a16="http://schemas.microsoft.com/office/drawing/2014/main" id="{8911E4C7-7EBA-4C40-A86D-7B19C4F18619}"/>
              </a:ext>
            </a:extLst>
          </p:cNvPr>
          <p:cNvCxnSpPr/>
          <p:nvPr/>
        </p:nvCxnSpPr>
        <p:spPr>
          <a:xfrm>
            <a:off x="2311383" y="4082407"/>
            <a:ext cx="0" cy="408928"/>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1" name="직선 연결선 50">
            <a:extLst>
              <a:ext uri="{FF2B5EF4-FFF2-40B4-BE49-F238E27FC236}">
                <a16:creationId xmlns:a16="http://schemas.microsoft.com/office/drawing/2014/main" id="{B5FA92DF-1DF7-4E7C-B071-AFA5C571DD5C}"/>
              </a:ext>
            </a:extLst>
          </p:cNvPr>
          <p:cNvCxnSpPr>
            <a:cxnSpLocks/>
          </p:cNvCxnSpPr>
          <p:nvPr/>
        </p:nvCxnSpPr>
        <p:spPr>
          <a:xfrm>
            <a:off x="2566785" y="4082407"/>
            <a:ext cx="0" cy="757762"/>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2" name="직선 연결선 51">
            <a:extLst>
              <a:ext uri="{FF2B5EF4-FFF2-40B4-BE49-F238E27FC236}">
                <a16:creationId xmlns:a16="http://schemas.microsoft.com/office/drawing/2014/main" id="{AD6A9628-E5B3-44FA-A73A-E0D0DCCDB5CE}"/>
              </a:ext>
            </a:extLst>
          </p:cNvPr>
          <p:cNvCxnSpPr>
            <a:cxnSpLocks/>
          </p:cNvCxnSpPr>
          <p:nvPr/>
        </p:nvCxnSpPr>
        <p:spPr>
          <a:xfrm>
            <a:off x="2822187" y="4082407"/>
            <a:ext cx="0" cy="1106596"/>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3" name="직선 연결선 52">
            <a:extLst>
              <a:ext uri="{FF2B5EF4-FFF2-40B4-BE49-F238E27FC236}">
                <a16:creationId xmlns:a16="http://schemas.microsoft.com/office/drawing/2014/main" id="{65C8F104-3A5B-46E6-929B-7A9A7F752E21}"/>
              </a:ext>
            </a:extLst>
          </p:cNvPr>
          <p:cNvCxnSpPr>
            <a:cxnSpLocks/>
          </p:cNvCxnSpPr>
          <p:nvPr/>
        </p:nvCxnSpPr>
        <p:spPr>
          <a:xfrm>
            <a:off x="3077589" y="4082407"/>
            <a:ext cx="0" cy="145543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4" name="직선 연결선 53">
            <a:extLst>
              <a:ext uri="{FF2B5EF4-FFF2-40B4-BE49-F238E27FC236}">
                <a16:creationId xmlns:a16="http://schemas.microsoft.com/office/drawing/2014/main" id="{BEB4DD05-2F6A-42C0-A421-6D35E9D382C4}"/>
              </a:ext>
            </a:extLst>
          </p:cNvPr>
          <p:cNvCxnSpPr>
            <a:cxnSpLocks/>
          </p:cNvCxnSpPr>
          <p:nvPr/>
        </p:nvCxnSpPr>
        <p:spPr>
          <a:xfrm>
            <a:off x="3332991" y="4082407"/>
            <a:ext cx="0" cy="1804264"/>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5" name="직선 화살표 연결선 54">
            <a:extLst>
              <a:ext uri="{FF2B5EF4-FFF2-40B4-BE49-F238E27FC236}">
                <a16:creationId xmlns:a16="http://schemas.microsoft.com/office/drawing/2014/main" id="{FC8679DA-31C4-4921-A989-B11A9AA9BFCC}"/>
              </a:ext>
            </a:extLst>
          </p:cNvPr>
          <p:cNvCxnSpPr>
            <a:cxnSpLocks/>
          </p:cNvCxnSpPr>
          <p:nvPr/>
        </p:nvCxnSpPr>
        <p:spPr>
          <a:xfrm>
            <a:off x="3399294" y="4283079"/>
            <a:ext cx="246400"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6" name="직선 화살표 연결선 55">
            <a:extLst>
              <a:ext uri="{FF2B5EF4-FFF2-40B4-BE49-F238E27FC236}">
                <a16:creationId xmlns:a16="http://schemas.microsoft.com/office/drawing/2014/main" id="{9955E288-C17B-454F-9EAC-BA7C6F0DA049}"/>
              </a:ext>
            </a:extLst>
          </p:cNvPr>
          <p:cNvCxnSpPr>
            <a:cxnSpLocks/>
          </p:cNvCxnSpPr>
          <p:nvPr/>
        </p:nvCxnSpPr>
        <p:spPr>
          <a:xfrm>
            <a:off x="3399297" y="4633093"/>
            <a:ext cx="24639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8497DDAD-D32A-4F04-AF19-F5E0CEA781FA}"/>
              </a:ext>
            </a:extLst>
          </p:cNvPr>
          <p:cNvCxnSpPr>
            <a:cxnSpLocks/>
          </p:cNvCxnSpPr>
          <p:nvPr/>
        </p:nvCxnSpPr>
        <p:spPr>
          <a:xfrm>
            <a:off x="3399296" y="4983108"/>
            <a:ext cx="24639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CA6ADE41-9C96-4F42-B65F-9E35F7FA40FD}"/>
              </a:ext>
            </a:extLst>
          </p:cNvPr>
          <p:cNvCxnSpPr>
            <a:cxnSpLocks/>
          </p:cNvCxnSpPr>
          <p:nvPr/>
        </p:nvCxnSpPr>
        <p:spPr>
          <a:xfrm>
            <a:off x="3399295" y="5333123"/>
            <a:ext cx="24639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6" name="직선 화살표 연결선 65">
            <a:extLst>
              <a:ext uri="{FF2B5EF4-FFF2-40B4-BE49-F238E27FC236}">
                <a16:creationId xmlns:a16="http://schemas.microsoft.com/office/drawing/2014/main" id="{99B09712-5453-4FB8-8F7F-030739FADD07}"/>
              </a:ext>
            </a:extLst>
          </p:cNvPr>
          <p:cNvCxnSpPr>
            <a:cxnSpLocks/>
          </p:cNvCxnSpPr>
          <p:nvPr/>
        </p:nvCxnSpPr>
        <p:spPr>
          <a:xfrm>
            <a:off x="3399295" y="5683137"/>
            <a:ext cx="24639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7" name="직선 화살표 연결선 66">
            <a:extLst>
              <a:ext uri="{FF2B5EF4-FFF2-40B4-BE49-F238E27FC236}">
                <a16:creationId xmlns:a16="http://schemas.microsoft.com/office/drawing/2014/main" id="{E722762B-618F-498E-A1D1-D2FF178E4193}"/>
              </a:ext>
            </a:extLst>
          </p:cNvPr>
          <p:cNvCxnSpPr>
            <a:cxnSpLocks/>
          </p:cNvCxnSpPr>
          <p:nvPr/>
        </p:nvCxnSpPr>
        <p:spPr>
          <a:xfrm>
            <a:off x="3399294" y="6033151"/>
            <a:ext cx="24639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A1337F02-CF07-4003-BD25-F4DB576D8921}"/>
              </a:ext>
            </a:extLst>
          </p:cNvPr>
          <p:cNvSpPr txBox="1"/>
          <p:nvPr/>
        </p:nvSpPr>
        <p:spPr>
          <a:xfrm>
            <a:off x="3645691" y="4173094"/>
            <a:ext cx="335348" cy="253018"/>
          </a:xfrm>
          <a:prstGeom prst="rect">
            <a:avLst/>
          </a:prstGeom>
          <a:noFill/>
        </p:spPr>
        <p:txBody>
          <a:bodyPr wrap="none" rtlCol="0">
            <a:spAutoFit/>
          </a:bodyPr>
          <a:lstStyle/>
          <a:p>
            <a:pPr lvl="0">
              <a:defRPr/>
            </a:pPr>
            <a:r>
              <a:rPr lang="en-US" altLang="ko-KR" sz="1050">
                <a:solidFill>
                  <a:srgbClr val="000000"/>
                </a:solidFill>
                <a:latin typeface="Consolas" panose="020B0609020204030204" pitchFamily="49" charset="0"/>
                <a:ea typeface="고도 M" panose="02000503000000020004" pitchFamily="2" charset="-127"/>
              </a:rPr>
              <a:t>63</a:t>
            </a:r>
            <a:endParaRPr lang="ko-KR" altLang="en-US" sz="1050">
              <a:solidFill>
                <a:srgbClr val="000000"/>
              </a:solidFill>
              <a:latin typeface="Consolas" panose="020B0609020204030204" pitchFamily="49" charset="0"/>
              <a:ea typeface="고도 M" panose="02000503000000020004" pitchFamily="2" charset="-127"/>
            </a:endParaRPr>
          </a:p>
        </p:txBody>
      </p:sp>
      <p:sp>
        <p:nvSpPr>
          <p:cNvPr id="69" name="TextBox 68">
            <a:extLst>
              <a:ext uri="{FF2B5EF4-FFF2-40B4-BE49-F238E27FC236}">
                <a16:creationId xmlns:a16="http://schemas.microsoft.com/office/drawing/2014/main" id="{519F5118-74BD-46F7-BFB2-CD1279E46F39}"/>
              </a:ext>
            </a:extLst>
          </p:cNvPr>
          <p:cNvSpPr txBox="1"/>
          <p:nvPr/>
        </p:nvSpPr>
        <p:spPr>
          <a:xfrm>
            <a:off x="3645691" y="4523107"/>
            <a:ext cx="335348" cy="253018"/>
          </a:xfrm>
          <a:prstGeom prst="rect">
            <a:avLst/>
          </a:prstGeom>
          <a:noFill/>
        </p:spPr>
        <p:txBody>
          <a:bodyPr wrap="none" rtlCol="0">
            <a:spAutoFit/>
          </a:bodyPr>
          <a:lstStyle/>
          <a:p>
            <a:pPr lvl="0">
              <a:defRPr/>
            </a:pPr>
            <a:r>
              <a:rPr lang="en-US" altLang="ko-KR" sz="1050">
                <a:solidFill>
                  <a:srgbClr val="000000"/>
                </a:solidFill>
                <a:latin typeface="Consolas" panose="020B0609020204030204" pitchFamily="49" charset="0"/>
                <a:ea typeface="고도 M" panose="02000503000000020004" pitchFamily="2" charset="-127"/>
              </a:rPr>
              <a:t>48</a:t>
            </a:r>
            <a:endParaRPr lang="ko-KR" altLang="en-US" sz="1050">
              <a:solidFill>
                <a:srgbClr val="000000"/>
              </a:solidFill>
              <a:latin typeface="Consolas" panose="020B0609020204030204" pitchFamily="49" charset="0"/>
              <a:ea typeface="고도 M" panose="02000503000000020004" pitchFamily="2" charset="-127"/>
            </a:endParaRPr>
          </a:p>
        </p:txBody>
      </p:sp>
      <p:sp>
        <p:nvSpPr>
          <p:cNvPr id="70" name="TextBox 69">
            <a:extLst>
              <a:ext uri="{FF2B5EF4-FFF2-40B4-BE49-F238E27FC236}">
                <a16:creationId xmlns:a16="http://schemas.microsoft.com/office/drawing/2014/main" id="{1C810257-67D0-489C-9DDA-320F7E624C53}"/>
              </a:ext>
            </a:extLst>
          </p:cNvPr>
          <p:cNvSpPr txBox="1"/>
          <p:nvPr/>
        </p:nvSpPr>
        <p:spPr>
          <a:xfrm>
            <a:off x="3650308" y="4874619"/>
            <a:ext cx="335348" cy="253018"/>
          </a:xfrm>
          <a:prstGeom prst="rect">
            <a:avLst/>
          </a:prstGeom>
          <a:noFill/>
        </p:spPr>
        <p:txBody>
          <a:bodyPr wrap="none" rtlCol="0">
            <a:spAutoFit/>
          </a:bodyPr>
          <a:lstStyle/>
          <a:p>
            <a:pPr lvl="0">
              <a:defRPr/>
            </a:pPr>
            <a:r>
              <a:rPr lang="en-US" altLang="ko-KR" sz="1050">
                <a:solidFill>
                  <a:srgbClr val="000000"/>
                </a:solidFill>
                <a:latin typeface="Consolas" panose="020B0609020204030204" pitchFamily="49" charset="0"/>
                <a:ea typeface="고도 M" panose="02000503000000020004" pitchFamily="2" charset="-127"/>
              </a:rPr>
              <a:t>49</a:t>
            </a:r>
            <a:endParaRPr lang="ko-KR" altLang="en-US" sz="1050">
              <a:solidFill>
                <a:srgbClr val="000000"/>
              </a:solidFill>
              <a:latin typeface="Consolas" panose="020B0609020204030204" pitchFamily="49" charset="0"/>
              <a:ea typeface="고도 M" panose="02000503000000020004" pitchFamily="2" charset="-127"/>
            </a:endParaRPr>
          </a:p>
        </p:txBody>
      </p:sp>
      <p:sp>
        <p:nvSpPr>
          <p:cNvPr id="71" name="TextBox 70">
            <a:extLst>
              <a:ext uri="{FF2B5EF4-FFF2-40B4-BE49-F238E27FC236}">
                <a16:creationId xmlns:a16="http://schemas.microsoft.com/office/drawing/2014/main" id="{7B521066-CF85-48A3-9CC7-CA89AB9DF00E}"/>
              </a:ext>
            </a:extLst>
          </p:cNvPr>
          <p:cNvSpPr txBox="1"/>
          <p:nvPr/>
        </p:nvSpPr>
        <p:spPr>
          <a:xfrm>
            <a:off x="3654926" y="5226131"/>
            <a:ext cx="335348" cy="253018"/>
          </a:xfrm>
          <a:prstGeom prst="rect">
            <a:avLst/>
          </a:prstGeom>
          <a:noFill/>
        </p:spPr>
        <p:txBody>
          <a:bodyPr wrap="none" rtlCol="0">
            <a:spAutoFit/>
          </a:bodyPr>
          <a:lstStyle/>
          <a:p>
            <a:pPr lvl="0">
              <a:defRPr/>
            </a:pPr>
            <a:r>
              <a:rPr lang="en-US" altLang="ko-KR" sz="1050">
                <a:solidFill>
                  <a:srgbClr val="000000"/>
                </a:solidFill>
                <a:latin typeface="Consolas" panose="020B0609020204030204" pitchFamily="49" charset="0"/>
                <a:ea typeface="고도 M" panose="02000503000000020004" pitchFamily="2" charset="-127"/>
              </a:rPr>
              <a:t>28</a:t>
            </a:r>
            <a:endParaRPr lang="ko-KR" altLang="en-US" sz="1050">
              <a:solidFill>
                <a:srgbClr val="000000"/>
              </a:solidFill>
              <a:latin typeface="Consolas" panose="020B0609020204030204" pitchFamily="49" charset="0"/>
              <a:ea typeface="고도 M" panose="02000503000000020004" pitchFamily="2" charset="-127"/>
            </a:endParaRPr>
          </a:p>
        </p:txBody>
      </p:sp>
      <p:sp>
        <p:nvSpPr>
          <p:cNvPr id="72" name="TextBox 71">
            <a:extLst>
              <a:ext uri="{FF2B5EF4-FFF2-40B4-BE49-F238E27FC236}">
                <a16:creationId xmlns:a16="http://schemas.microsoft.com/office/drawing/2014/main" id="{18419F12-9894-4F28-AB9C-29626D62D4F4}"/>
              </a:ext>
            </a:extLst>
          </p:cNvPr>
          <p:cNvSpPr txBox="1"/>
          <p:nvPr/>
        </p:nvSpPr>
        <p:spPr>
          <a:xfrm>
            <a:off x="3659544" y="5577643"/>
            <a:ext cx="332142" cy="253018"/>
          </a:xfrm>
          <a:prstGeom prst="rect">
            <a:avLst/>
          </a:prstGeom>
          <a:noFill/>
        </p:spPr>
        <p:txBody>
          <a:bodyPr wrap="none" rtlCol="0">
            <a:spAutoFit/>
          </a:bodyPr>
          <a:lstStyle/>
          <a:p>
            <a:pPr lvl="0">
              <a:defRPr/>
            </a:pPr>
            <a:r>
              <a:rPr lang="en-US" altLang="ko-KR" sz="1050">
                <a:solidFill>
                  <a:srgbClr val="000000"/>
                </a:solidFill>
                <a:latin typeface="Consolas" panose="020B0609020204030204" pitchFamily="49" charset="0"/>
                <a:ea typeface="고도 M" panose="02000503000000020004" pitchFamily="2" charset="-127"/>
              </a:rPr>
              <a:t>21</a:t>
            </a:r>
            <a:endParaRPr lang="ko-KR" altLang="en-US" sz="1050">
              <a:solidFill>
                <a:srgbClr val="000000"/>
              </a:solidFill>
              <a:latin typeface="Consolas" panose="020B0609020204030204" pitchFamily="49" charset="0"/>
              <a:ea typeface="고도 M" panose="02000503000000020004" pitchFamily="2" charset="-127"/>
            </a:endParaRPr>
          </a:p>
        </p:txBody>
      </p:sp>
      <p:sp>
        <p:nvSpPr>
          <p:cNvPr id="73" name="TextBox 72">
            <a:extLst>
              <a:ext uri="{FF2B5EF4-FFF2-40B4-BE49-F238E27FC236}">
                <a16:creationId xmlns:a16="http://schemas.microsoft.com/office/drawing/2014/main" id="{5930A301-FB83-4FDC-AB9A-7750B598C9C6}"/>
              </a:ext>
            </a:extLst>
          </p:cNvPr>
          <p:cNvSpPr txBox="1"/>
          <p:nvPr/>
        </p:nvSpPr>
        <p:spPr>
          <a:xfrm>
            <a:off x="3664161" y="5929154"/>
            <a:ext cx="335348" cy="253018"/>
          </a:xfrm>
          <a:prstGeom prst="rect">
            <a:avLst/>
          </a:prstGeom>
          <a:noFill/>
        </p:spPr>
        <p:txBody>
          <a:bodyPr wrap="none" rtlCol="0">
            <a:spAutoFit/>
          </a:bodyPr>
          <a:lstStyle/>
          <a:p>
            <a:pPr lvl="0">
              <a:defRPr/>
            </a:pPr>
            <a:r>
              <a:rPr lang="en-US" altLang="ko-KR" sz="1050">
                <a:solidFill>
                  <a:srgbClr val="000000"/>
                </a:solidFill>
                <a:latin typeface="Consolas" panose="020B0609020204030204" pitchFamily="49" charset="0"/>
                <a:ea typeface="고도 M" panose="02000503000000020004" pitchFamily="2" charset="-127"/>
              </a:rPr>
              <a:t>20</a:t>
            </a:r>
            <a:endParaRPr lang="ko-KR" altLang="en-US" sz="1050">
              <a:solidFill>
                <a:srgbClr val="000000"/>
              </a:solidFill>
              <a:latin typeface="Consolas" panose="020B0609020204030204" pitchFamily="49" charset="0"/>
              <a:ea typeface="고도 M" panose="02000503000000020004" pitchFamily="2" charset="-127"/>
            </a:endParaRPr>
          </a:p>
        </p:txBody>
      </p:sp>
      <p:sp>
        <p:nvSpPr>
          <p:cNvPr id="127" name="TextBox 126">
            <a:extLst>
              <a:ext uri="{FF2B5EF4-FFF2-40B4-BE49-F238E27FC236}">
                <a16:creationId xmlns:a16="http://schemas.microsoft.com/office/drawing/2014/main" id="{8AD27FEF-FF08-4106-80EF-2639D35A4698}"/>
              </a:ext>
            </a:extLst>
          </p:cNvPr>
          <p:cNvSpPr txBox="1"/>
          <p:nvPr/>
        </p:nvSpPr>
        <p:spPr>
          <a:xfrm>
            <a:off x="1679152" y="3406508"/>
            <a:ext cx="1810560" cy="338554"/>
          </a:xfrm>
          <a:prstGeom prst="rect">
            <a:avLst/>
          </a:prstGeom>
          <a:noFill/>
        </p:spPr>
        <p:txBody>
          <a:bodyPr wrap="none" rtlCol="0">
            <a:spAutoFit/>
          </a:bodyPr>
          <a:lstStyle/>
          <a:p>
            <a:pPr lvl="0">
              <a:defRPr/>
            </a:pPr>
            <a:r>
              <a:rPr lang="ko-KR" altLang="en-US" sz="1600" b="1" err="1">
                <a:solidFill>
                  <a:srgbClr val="000000"/>
                </a:solidFill>
                <a:latin typeface="+mj-ea"/>
                <a:ea typeface="+mj-ea"/>
              </a:rPr>
              <a:t>합성곱</a:t>
            </a:r>
            <a:r>
              <a:rPr lang="en-US" altLang="ko-KR" sz="1600" b="1">
                <a:solidFill>
                  <a:srgbClr val="000000"/>
                </a:solidFill>
                <a:latin typeface="+mj-ea"/>
                <a:ea typeface="+mj-ea"/>
              </a:rPr>
              <a:t>(convolve)</a:t>
            </a:r>
            <a:endParaRPr lang="ko-KR" altLang="en-US" sz="1600" b="1">
              <a:solidFill>
                <a:srgbClr val="000000"/>
              </a:solidFill>
              <a:latin typeface="+mj-ea"/>
              <a:ea typeface="+mj-ea"/>
            </a:endParaRPr>
          </a:p>
        </p:txBody>
      </p:sp>
      <p:sp>
        <p:nvSpPr>
          <p:cNvPr id="2" name="텍스트 개체 틀 1">
            <a:extLst>
              <a:ext uri="{FF2B5EF4-FFF2-40B4-BE49-F238E27FC236}">
                <a16:creationId xmlns:a16="http://schemas.microsoft.com/office/drawing/2014/main" id="{FC850B3E-EC7E-44A2-8E93-175D056253D3}"/>
              </a:ext>
            </a:extLst>
          </p:cNvPr>
          <p:cNvSpPr>
            <a:spLocks noGrp="1"/>
          </p:cNvSpPr>
          <p:nvPr>
            <p:ph type="body" sz="quarter" idx="19"/>
          </p:nvPr>
        </p:nvSpPr>
        <p:spPr/>
        <p:txBody>
          <a:bodyPr/>
          <a:lstStyle/>
          <a:p>
            <a:r>
              <a:rPr lang="ko-KR" altLang="en-US"/>
              <a:t>합성곱 연산</a:t>
            </a:r>
          </a:p>
        </p:txBody>
      </p:sp>
      <p:sp>
        <p:nvSpPr>
          <p:cNvPr id="64" name="텍스트 개체 틀 4">
            <a:extLst>
              <a:ext uri="{FF2B5EF4-FFF2-40B4-BE49-F238E27FC236}">
                <a16:creationId xmlns:a16="http://schemas.microsoft.com/office/drawing/2014/main" id="{1D3972EA-B88B-4D91-82BC-D1A03FC484FA}"/>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567745204"/>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a:extLst>
              <a:ext uri="{FF2B5EF4-FFF2-40B4-BE49-F238E27FC236}">
                <a16:creationId xmlns:a16="http://schemas.microsoft.com/office/drawing/2014/main" id="{69CA7D42-9171-4D1E-B949-2EC45E46093A}"/>
              </a:ext>
            </a:extLst>
          </p:cNvPr>
          <p:cNvSpPr txBox="1"/>
          <p:nvPr/>
        </p:nvSpPr>
        <p:spPr>
          <a:xfrm>
            <a:off x="550904" y="2572145"/>
            <a:ext cx="4693914" cy="584775"/>
          </a:xfrm>
          <a:prstGeom prst="rect">
            <a:avLst/>
          </a:prstGeom>
          <a:noFill/>
        </p:spPr>
        <p:txBody>
          <a:bodyPr wrap="none" rtlCol="0">
            <a:spAutoFit/>
          </a:bodyPr>
          <a:lstStyle/>
          <a:p>
            <a:pPr lvl="0">
              <a:defRPr/>
            </a:pPr>
            <a:r>
              <a:rPr lang="ko-KR" altLang="en-US" sz="1600" b="1" err="1">
                <a:solidFill>
                  <a:srgbClr val="000000"/>
                </a:solidFill>
                <a:latin typeface="+mj-ea"/>
                <a:ea typeface="+mj-ea"/>
              </a:rPr>
              <a:t>합성곱</a:t>
            </a:r>
            <a:r>
              <a:rPr lang="ko-KR" altLang="en-US" sz="1600" b="1">
                <a:solidFill>
                  <a:srgbClr val="000000"/>
                </a:solidFill>
                <a:latin typeface="+mj-ea"/>
                <a:ea typeface="+mj-ea"/>
              </a:rPr>
              <a:t> 신경망은 진짜 </a:t>
            </a:r>
            <a:r>
              <a:rPr lang="ko-KR" altLang="en-US" sz="1600" b="1" err="1">
                <a:solidFill>
                  <a:srgbClr val="000000"/>
                </a:solidFill>
                <a:latin typeface="+mj-ea"/>
                <a:ea typeface="+mj-ea"/>
              </a:rPr>
              <a:t>합성곱을</a:t>
            </a:r>
            <a:r>
              <a:rPr lang="ko-KR" altLang="en-US" sz="1600" b="1">
                <a:solidFill>
                  <a:srgbClr val="000000"/>
                </a:solidFill>
                <a:latin typeface="+mj-ea"/>
                <a:ea typeface="+mj-ea"/>
              </a:rPr>
              <a:t> 사용하지 않는다</a:t>
            </a:r>
            <a:r>
              <a:rPr lang="en-US" altLang="ko-KR" sz="1600" b="1">
                <a:solidFill>
                  <a:srgbClr val="000000"/>
                </a:solidFill>
                <a:latin typeface="+mj-ea"/>
                <a:ea typeface="+mj-ea"/>
              </a:rPr>
              <a:t>.</a:t>
            </a:r>
          </a:p>
          <a:p>
            <a:pPr lvl="0">
              <a:defRPr/>
            </a:pPr>
            <a:r>
              <a:rPr lang="ko-KR" altLang="en-US" sz="1600" b="1" err="1">
                <a:solidFill>
                  <a:srgbClr val="000000"/>
                </a:solidFill>
                <a:latin typeface="+mj-ea"/>
                <a:ea typeface="+mj-ea"/>
              </a:rPr>
              <a:t>합성곱</a:t>
            </a:r>
            <a:r>
              <a:rPr lang="ko-KR" altLang="en-US" sz="1600" b="1">
                <a:solidFill>
                  <a:srgbClr val="000000"/>
                </a:solidFill>
                <a:latin typeface="+mj-ea"/>
                <a:ea typeface="+mj-ea"/>
              </a:rPr>
              <a:t> 대신  교차상관을 사용한다</a:t>
            </a:r>
            <a:r>
              <a:rPr lang="en-US" altLang="ko-KR" sz="1600" b="1">
                <a:solidFill>
                  <a:srgbClr val="000000"/>
                </a:solidFill>
                <a:latin typeface="+mj-ea"/>
                <a:ea typeface="+mj-ea"/>
              </a:rPr>
              <a:t>.</a:t>
            </a:r>
            <a:endParaRPr lang="ko-KR" altLang="en-US" sz="1600" b="1">
              <a:solidFill>
                <a:srgbClr val="000000"/>
              </a:solidFill>
              <a:latin typeface="+mj-ea"/>
              <a:ea typeface="+mj-ea"/>
            </a:endParaRPr>
          </a:p>
        </p:txBody>
      </p:sp>
      <p:sp>
        <p:nvSpPr>
          <p:cNvPr id="58" name="TextBox 57">
            <a:extLst>
              <a:ext uri="{FF2B5EF4-FFF2-40B4-BE49-F238E27FC236}">
                <a16:creationId xmlns:a16="http://schemas.microsoft.com/office/drawing/2014/main" id="{645CD1E6-4CD9-474B-A193-CB50295D9E29}"/>
              </a:ext>
            </a:extLst>
          </p:cNvPr>
          <p:cNvSpPr txBox="1"/>
          <p:nvPr/>
        </p:nvSpPr>
        <p:spPr>
          <a:xfrm>
            <a:off x="550904" y="1101825"/>
            <a:ext cx="2585964" cy="338554"/>
          </a:xfrm>
          <a:prstGeom prst="rect">
            <a:avLst/>
          </a:prstGeom>
          <a:noFill/>
        </p:spPr>
        <p:txBody>
          <a:bodyPr wrap="none" rtlCol="0">
            <a:spAutoFit/>
          </a:bodyPr>
          <a:lstStyle/>
          <a:p>
            <a:pPr lvl="0">
              <a:defRPr/>
            </a:pPr>
            <a:r>
              <a:rPr lang="ko-KR" altLang="en-US" sz="1600" b="1">
                <a:solidFill>
                  <a:srgbClr val="000000"/>
                </a:solidFill>
                <a:latin typeface="+mj-ea"/>
                <a:ea typeface="+mj-ea"/>
              </a:rPr>
              <a:t>싸이파이로 교차상관 수행</a:t>
            </a:r>
          </a:p>
        </p:txBody>
      </p:sp>
      <p:sp>
        <p:nvSpPr>
          <p:cNvPr id="59" name="직사각형 58">
            <a:extLst>
              <a:ext uri="{FF2B5EF4-FFF2-40B4-BE49-F238E27FC236}">
                <a16:creationId xmlns:a16="http://schemas.microsoft.com/office/drawing/2014/main" id="{0290C217-C01A-4FC2-B59B-FD7BD502867A}"/>
              </a:ext>
            </a:extLst>
          </p:cNvPr>
          <p:cNvSpPr/>
          <p:nvPr/>
        </p:nvSpPr>
        <p:spPr>
          <a:xfrm>
            <a:off x="612013" y="1445776"/>
            <a:ext cx="8307766" cy="501035"/>
          </a:xfrm>
          <a:prstGeom prst="rect">
            <a:avLst/>
          </a:prstGeom>
          <a:solidFill>
            <a:srgbClr val="E2E2F6"/>
          </a:solidFill>
        </p:spPr>
        <p:txBody>
          <a:bodyPr wrap="square">
            <a:spAutoFit/>
          </a:bodyPr>
          <a:lstStyle/>
          <a:p>
            <a:r>
              <a:rPr lang="en-US" altLang="ko-KR" sz="1328">
                <a:latin typeface="Consolas" panose="020B0609020204030204" pitchFamily="49" charset="0"/>
              </a:rPr>
              <a:t>from </a:t>
            </a:r>
            <a:r>
              <a:rPr lang="en-US" altLang="ko-KR" sz="1328" err="1">
                <a:latin typeface="Consolas" panose="020B0609020204030204" pitchFamily="49" charset="0"/>
              </a:rPr>
              <a:t>scipy.signal</a:t>
            </a:r>
            <a:r>
              <a:rPr lang="en-US" altLang="ko-KR" sz="1328">
                <a:latin typeface="Consolas" panose="020B0609020204030204" pitchFamily="49" charset="0"/>
              </a:rPr>
              <a:t> import correlate</a:t>
            </a:r>
          </a:p>
          <a:p>
            <a:r>
              <a:rPr lang="fr-FR" altLang="ko-KR" sz="1328">
                <a:latin typeface="Consolas" panose="020B0609020204030204" pitchFamily="49" charset="0"/>
              </a:rPr>
              <a:t>correlate(x, w, mode='valid')</a:t>
            </a:r>
            <a:endParaRPr lang="en-US" altLang="ko-KR" sz="1328">
              <a:latin typeface="Consolas" panose="020B0609020204030204" pitchFamily="49" charset="0"/>
            </a:endParaRPr>
          </a:p>
        </p:txBody>
      </p:sp>
      <p:sp>
        <p:nvSpPr>
          <p:cNvPr id="60" name="TextBox 59">
            <a:extLst>
              <a:ext uri="{FF2B5EF4-FFF2-40B4-BE49-F238E27FC236}">
                <a16:creationId xmlns:a16="http://schemas.microsoft.com/office/drawing/2014/main" id="{66D50F91-EA20-49A2-9305-AE697267B557}"/>
              </a:ext>
            </a:extLst>
          </p:cNvPr>
          <p:cNvSpPr txBox="1"/>
          <p:nvPr/>
        </p:nvSpPr>
        <p:spPr>
          <a:xfrm>
            <a:off x="691249" y="2010187"/>
            <a:ext cx="2669320" cy="267637"/>
          </a:xfrm>
          <a:prstGeom prst="rect">
            <a:avLst/>
          </a:prstGeom>
          <a:noFill/>
        </p:spPr>
        <p:txBody>
          <a:bodyPr wrap="none" rtlCol="0">
            <a:spAutoFit/>
          </a:bodyPr>
          <a:lstStyle/>
          <a:p>
            <a:pPr lvl="0">
              <a:defRPr/>
            </a:pPr>
            <a:r>
              <a:rPr lang="en-US" altLang="ko-KR" sz="1139">
                <a:solidFill>
                  <a:srgbClr val="000000"/>
                </a:solidFill>
                <a:latin typeface="Consolas" panose="020B0609020204030204" pitchFamily="49" charset="0"/>
                <a:ea typeface="고도 M" panose="02000503000000020004" pitchFamily="2" charset="-127"/>
              </a:rPr>
              <a:t>array([48, 57, 24, 25, 16, 39])</a:t>
            </a:r>
            <a:endParaRPr lang="ko-KR" altLang="en-US" sz="1139">
              <a:solidFill>
                <a:srgbClr val="000000"/>
              </a:solidFill>
              <a:latin typeface="Consolas" panose="020B0609020204030204" pitchFamily="49" charset="0"/>
              <a:ea typeface="고도 M" panose="02000503000000020004" pitchFamily="2" charset="-127"/>
            </a:endParaRPr>
          </a:p>
        </p:txBody>
      </p:sp>
      <p:sp>
        <p:nvSpPr>
          <p:cNvPr id="14" name="직사각형 13">
            <a:extLst>
              <a:ext uri="{FF2B5EF4-FFF2-40B4-BE49-F238E27FC236}">
                <a16:creationId xmlns:a16="http://schemas.microsoft.com/office/drawing/2014/main" id="{73A67977-6120-4C32-93BE-4729A5AED2A9}"/>
              </a:ext>
            </a:extLst>
          </p:cNvPr>
          <p:cNvSpPr/>
          <p:nvPr/>
        </p:nvSpPr>
        <p:spPr>
          <a:xfrm>
            <a:off x="1034371" y="378944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38ED2689-BCE1-4186-B3AA-E6B0C2FF63B6}"/>
              </a:ext>
            </a:extLst>
          </p:cNvPr>
          <p:cNvSpPr/>
          <p:nvPr/>
        </p:nvSpPr>
        <p:spPr>
          <a:xfrm>
            <a:off x="1289774" y="378944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8</a:t>
            </a:r>
            <a:endParaRPr lang="ko-KR" altLang="en-US" sz="1139">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AD73AC09-861F-4309-8E00-CE331C847146}"/>
              </a:ext>
            </a:extLst>
          </p:cNvPr>
          <p:cNvSpPr/>
          <p:nvPr/>
        </p:nvSpPr>
        <p:spPr>
          <a:xfrm>
            <a:off x="1545176" y="378944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AC53083A-72DA-4DBA-835A-0F77708E5D4C}"/>
              </a:ext>
            </a:extLst>
          </p:cNvPr>
          <p:cNvSpPr/>
          <p:nvPr/>
        </p:nvSpPr>
        <p:spPr>
          <a:xfrm>
            <a:off x="1800578" y="378944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7</a:t>
            </a:r>
            <a:endParaRPr lang="ko-KR" altLang="en-US" sz="1139">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A6CCA985-8DDD-477B-9663-F19CAB664861}"/>
              </a:ext>
            </a:extLst>
          </p:cNvPr>
          <p:cNvSpPr/>
          <p:nvPr/>
        </p:nvSpPr>
        <p:spPr>
          <a:xfrm>
            <a:off x="2055980" y="378944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083CD44D-1435-4A99-BB61-1FFDC24C7BA8}"/>
              </a:ext>
            </a:extLst>
          </p:cNvPr>
          <p:cNvSpPr/>
          <p:nvPr/>
        </p:nvSpPr>
        <p:spPr>
          <a:xfrm>
            <a:off x="2311382" y="378944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50F8A9E5-2628-4D1B-956D-23F02E7E8A75}"/>
              </a:ext>
            </a:extLst>
          </p:cNvPr>
          <p:cNvSpPr/>
          <p:nvPr/>
        </p:nvSpPr>
        <p:spPr>
          <a:xfrm>
            <a:off x="2566785" y="378944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CC16AD7E-B4FD-48FE-A438-00EC468F36BD}"/>
              </a:ext>
            </a:extLst>
          </p:cNvPr>
          <p:cNvSpPr/>
          <p:nvPr/>
        </p:nvSpPr>
        <p:spPr>
          <a:xfrm>
            <a:off x="2822186" y="378944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4</a:t>
            </a:r>
            <a:endParaRPr lang="ko-KR" altLang="en-US" sz="1139">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83313662-24A2-40A6-9FA1-AB8E959AA1A0}"/>
              </a:ext>
            </a:extLst>
          </p:cNvPr>
          <p:cNvSpPr/>
          <p:nvPr/>
        </p:nvSpPr>
        <p:spPr>
          <a:xfrm>
            <a:off x="3077589" y="378944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8A86AF2E-DBC5-4B02-9535-9CDC1482589F}"/>
              </a:ext>
            </a:extLst>
          </p:cNvPr>
          <p:cNvSpPr/>
          <p:nvPr/>
        </p:nvSpPr>
        <p:spPr>
          <a:xfrm>
            <a:off x="1034371" y="4142502"/>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04E290FE-6F89-4CFA-9BE7-D09A8E17E140}"/>
              </a:ext>
            </a:extLst>
          </p:cNvPr>
          <p:cNvSpPr/>
          <p:nvPr/>
        </p:nvSpPr>
        <p:spPr>
          <a:xfrm>
            <a:off x="1289774" y="4142502"/>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96BA05A5-1F57-49C1-9496-0A2D6AFC029E}"/>
              </a:ext>
            </a:extLst>
          </p:cNvPr>
          <p:cNvSpPr/>
          <p:nvPr/>
        </p:nvSpPr>
        <p:spPr>
          <a:xfrm>
            <a:off x="1545176" y="4142502"/>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70613952-7CB9-4B11-94F2-0944E710130D}"/>
              </a:ext>
            </a:extLst>
          </p:cNvPr>
          <p:cNvSpPr/>
          <p:nvPr/>
        </p:nvSpPr>
        <p:spPr>
          <a:xfrm>
            <a:off x="1800578" y="4142502"/>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27" name="TextBox 26">
            <a:extLst>
              <a:ext uri="{FF2B5EF4-FFF2-40B4-BE49-F238E27FC236}">
                <a16:creationId xmlns:a16="http://schemas.microsoft.com/office/drawing/2014/main" id="{AE2A36C0-C295-4C8F-A876-6609C6093B1F}"/>
              </a:ext>
            </a:extLst>
          </p:cNvPr>
          <p:cNvSpPr txBox="1"/>
          <p:nvPr/>
        </p:nvSpPr>
        <p:spPr>
          <a:xfrm>
            <a:off x="848554" y="3825941"/>
            <a:ext cx="248786" cy="253018"/>
          </a:xfrm>
          <a:prstGeom prst="rect">
            <a:avLst/>
          </a:prstGeom>
          <a:noFill/>
        </p:spPr>
        <p:txBody>
          <a:bodyPr wrap="none" rtlCol="0">
            <a:spAutoFit/>
          </a:bodyPr>
          <a:lstStyle/>
          <a:p>
            <a:pPr lvl="0">
              <a:defRPr/>
            </a:pPr>
            <a:r>
              <a:rPr lang="en-US" altLang="ko-KR" sz="1044">
                <a:solidFill>
                  <a:srgbClr val="000000"/>
                </a:solidFill>
                <a:latin typeface="Cambria Math" panose="02040503050406030204" pitchFamily="18" charset="0"/>
                <a:ea typeface="Cambria Math" panose="02040503050406030204" pitchFamily="18" charset="0"/>
              </a:rPr>
              <a:t>x</a:t>
            </a:r>
            <a:endParaRPr lang="ko-KR" altLang="en-US" sz="1044">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99F4C8E5-84EC-4139-A6B8-44A87738BF5E}"/>
                  </a:ext>
                </a:extLst>
              </p:cNvPr>
              <p:cNvSpPr txBox="1"/>
              <p:nvPr/>
            </p:nvSpPr>
            <p:spPr>
              <a:xfrm>
                <a:off x="763368" y="4198770"/>
                <a:ext cx="388504" cy="253018"/>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044" i="1">
                              <a:solidFill>
                                <a:srgbClr val="000000"/>
                              </a:solidFill>
                              <a:latin typeface="Cambria Math" panose="02040503050406030204" pitchFamily="18" charset="0"/>
                              <a:ea typeface="고도 M" panose="02000503000000020004" pitchFamily="2" charset="-127"/>
                            </a:rPr>
                          </m:ctrlPr>
                        </m:sSupPr>
                        <m:e>
                          <m:r>
                            <m:rPr>
                              <m:sty m:val="p"/>
                            </m:rPr>
                            <a:rPr lang="en-US" altLang="ko-KR" sz="1044" i="1">
                              <a:solidFill>
                                <a:srgbClr val="000000"/>
                              </a:solidFill>
                              <a:latin typeface="Cambria Math" panose="02040503050406030204" pitchFamily="18" charset="0"/>
                              <a:ea typeface="고도 M" panose="02000503000000020004" pitchFamily="2" charset="-127"/>
                            </a:rPr>
                            <m:t>w</m:t>
                          </m:r>
                        </m:e>
                        <m:sup>
                          <m:r>
                            <m:rPr>
                              <m:sty m:val="p"/>
                            </m:rPr>
                            <a:rPr lang="en-US" altLang="ko-KR" sz="1044" i="1">
                              <a:solidFill>
                                <a:srgbClr val="000000"/>
                              </a:solidFill>
                              <a:latin typeface="Cambria Math" panose="02040503050406030204" pitchFamily="18" charset="0"/>
                              <a:ea typeface="고도 M" panose="02000503000000020004" pitchFamily="2" charset="-127"/>
                            </a:rPr>
                            <m:t>r</m:t>
                          </m:r>
                        </m:sup>
                      </m:sSup>
                    </m:oMath>
                  </m:oMathPara>
                </a14:m>
                <a:endParaRPr lang="ko-KR" altLang="en-US" sz="1044">
                  <a:solidFill>
                    <a:srgbClr val="000000"/>
                  </a:solidFill>
                  <a:latin typeface="고도 M" panose="02000503000000020004" pitchFamily="2" charset="-127"/>
                  <a:ea typeface="고도 M" panose="02000503000000020004" pitchFamily="2" charset="-127"/>
                </a:endParaRPr>
              </a:p>
            </p:txBody>
          </p:sp>
        </mc:Choice>
        <mc:Fallback xmlns="">
          <p:sp>
            <p:nvSpPr>
              <p:cNvPr id="28" name="TextBox 27">
                <a:extLst>
                  <a:ext uri="{FF2B5EF4-FFF2-40B4-BE49-F238E27FC236}">
                    <a16:creationId xmlns:a16="http://schemas.microsoft.com/office/drawing/2014/main" id="{99F4C8E5-84EC-4139-A6B8-44A87738BF5E}"/>
                  </a:ext>
                </a:extLst>
              </p:cNvPr>
              <p:cNvSpPr txBox="1">
                <a:spLocks noRot="1" noChangeAspect="1" noMove="1" noResize="1" noEditPoints="1" noAdjustHandles="1" noChangeArrowheads="1" noChangeShapeType="1" noTextEdit="1"/>
              </p:cNvSpPr>
              <p:nvPr/>
            </p:nvSpPr>
            <p:spPr>
              <a:xfrm>
                <a:off x="763368" y="4198770"/>
                <a:ext cx="388504" cy="253018"/>
              </a:xfrm>
              <a:prstGeom prst="rect">
                <a:avLst/>
              </a:prstGeom>
              <a:blipFill>
                <a:blip r:embed="rId3"/>
                <a:stretch>
                  <a:fillRect/>
                </a:stretch>
              </a:blipFill>
            </p:spPr>
            <p:txBody>
              <a:bodyPr/>
              <a:lstStyle/>
              <a:p>
                <a:r>
                  <a:rPr lang="ko-KR" altLang="en-US">
                    <a:noFill/>
                  </a:rPr>
                  <a:t> </a:t>
                </a:r>
              </a:p>
            </p:txBody>
          </p:sp>
        </mc:Fallback>
      </mc:AlternateContent>
      <p:sp>
        <p:nvSpPr>
          <p:cNvPr id="29" name="직사각형 28">
            <a:extLst>
              <a:ext uri="{FF2B5EF4-FFF2-40B4-BE49-F238E27FC236}">
                <a16:creationId xmlns:a16="http://schemas.microsoft.com/office/drawing/2014/main" id="{389527F0-1C49-4364-94C8-98549ED91154}"/>
              </a:ext>
            </a:extLst>
          </p:cNvPr>
          <p:cNvSpPr/>
          <p:nvPr/>
        </p:nvSpPr>
        <p:spPr>
          <a:xfrm>
            <a:off x="1289774" y="449133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1E21661C-73E1-401B-A217-FB7A66598E55}"/>
              </a:ext>
            </a:extLst>
          </p:cNvPr>
          <p:cNvSpPr/>
          <p:nvPr/>
        </p:nvSpPr>
        <p:spPr>
          <a:xfrm>
            <a:off x="1545176" y="449133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F5AACBD0-4991-4740-997C-DBAAA2AD5D91}"/>
              </a:ext>
            </a:extLst>
          </p:cNvPr>
          <p:cNvSpPr/>
          <p:nvPr/>
        </p:nvSpPr>
        <p:spPr>
          <a:xfrm>
            <a:off x="1800578" y="449133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1954908B-E9DC-4311-834C-26DBF305D782}"/>
              </a:ext>
            </a:extLst>
          </p:cNvPr>
          <p:cNvSpPr/>
          <p:nvPr/>
        </p:nvSpPr>
        <p:spPr>
          <a:xfrm>
            <a:off x="2055980" y="449133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00A0AE1D-FC4B-4E1B-A476-573E554CBF12}"/>
              </a:ext>
            </a:extLst>
          </p:cNvPr>
          <p:cNvSpPr/>
          <p:nvPr/>
        </p:nvSpPr>
        <p:spPr>
          <a:xfrm>
            <a:off x="1545176" y="4840169"/>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EA8D6205-57A7-435E-AEDE-B3C5D71DE46A}"/>
              </a:ext>
            </a:extLst>
          </p:cNvPr>
          <p:cNvSpPr/>
          <p:nvPr/>
        </p:nvSpPr>
        <p:spPr>
          <a:xfrm>
            <a:off x="1800578" y="4840169"/>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B2E52892-3DB7-424B-9B05-484B468433F8}"/>
              </a:ext>
            </a:extLst>
          </p:cNvPr>
          <p:cNvSpPr/>
          <p:nvPr/>
        </p:nvSpPr>
        <p:spPr>
          <a:xfrm>
            <a:off x="2055980" y="4840169"/>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C3AB4164-E9FD-4EA1-812D-CB7D6F827C5F}"/>
              </a:ext>
            </a:extLst>
          </p:cNvPr>
          <p:cNvSpPr/>
          <p:nvPr/>
        </p:nvSpPr>
        <p:spPr>
          <a:xfrm>
            <a:off x="2311382" y="4840169"/>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11D56073-B169-4360-8C14-E0838E6014D6}"/>
              </a:ext>
            </a:extLst>
          </p:cNvPr>
          <p:cNvSpPr/>
          <p:nvPr/>
        </p:nvSpPr>
        <p:spPr>
          <a:xfrm>
            <a:off x="1800578" y="5189003"/>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EE9BF4F4-35A9-4845-A3E4-2FF168C27412}"/>
              </a:ext>
            </a:extLst>
          </p:cNvPr>
          <p:cNvSpPr/>
          <p:nvPr/>
        </p:nvSpPr>
        <p:spPr>
          <a:xfrm>
            <a:off x="2055980" y="5189003"/>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61D1DD1E-A3A3-4E6E-9A66-F91B47445B24}"/>
              </a:ext>
            </a:extLst>
          </p:cNvPr>
          <p:cNvSpPr/>
          <p:nvPr/>
        </p:nvSpPr>
        <p:spPr>
          <a:xfrm>
            <a:off x="2311382" y="5189003"/>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D044F094-1E8C-4DE5-94E7-78E952A49155}"/>
              </a:ext>
            </a:extLst>
          </p:cNvPr>
          <p:cNvSpPr/>
          <p:nvPr/>
        </p:nvSpPr>
        <p:spPr>
          <a:xfrm>
            <a:off x="2566785" y="5189003"/>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23B253E2-5614-41C1-A804-34DE55BC8321}"/>
              </a:ext>
            </a:extLst>
          </p:cNvPr>
          <p:cNvSpPr/>
          <p:nvPr/>
        </p:nvSpPr>
        <p:spPr>
          <a:xfrm>
            <a:off x="2055980" y="5537837"/>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7BB4CE7B-3958-4D2B-A61A-114B76A2B777}"/>
              </a:ext>
            </a:extLst>
          </p:cNvPr>
          <p:cNvSpPr/>
          <p:nvPr/>
        </p:nvSpPr>
        <p:spPr>
          <a:xfrm>
            <a:off x="2311382" y="5537837"/>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851864B8-B778-4C22-8928-14F8B2A31D7D}"/>
              </a:ext>
            </a:extLst>
          </p:cNvPr>
          <p:cNvSpPr/>
          <p:nvPr/>
        </p:nvSpPr>
        <p:spPr>
          <a:xfrm>
            <a:off x="2566785" y="5537837"/>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59382DF8-B903-4E76-B9B3-1A253DE57027}"/>
              </a:ext>
            </a:extLst>
          </p:cNvPr>
          <p:cNvSpPr/>
          <p:nvPr/>
        </p:nvSpPr>
        <p:spPr>
          <a:xfrm>
            <a:off x="2822186" y="5537837"/>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F28BAFDF-6075-4ACA-8A0A-987829D0F94D}"/>
              </a:ext>
            </a:extLst>
          </p:cNvPr>
          <p:cNvSpPr/>
          <p:nvPr/>
        </p:nvSpPr>
        <p:spPr>
          <a:xfrm>
            <a:off x="2311382" y="5886672"/>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D5E7614D-634F-43C9-9A1B-A6B89833DA7A}"/>
              </a:ext>
            </a:extLst>
          </p:cNvPr>
          <p:cNvSpPr/>
          <p:nvPr/>
        </p:nvSpPr>
        <p:spPr>
          <a:xfrm>
            <a:off x="2566785" y="5886672"/>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A6CC17B3-4814-4DFE-A498-13831A91CBE8}"/>
              </a:ext>
            </a:extLst>
          </p:cNvPr>
          <p:cNvSpPr/>
          <p:nvPr/>
        </p:nvSpPr>
        <p:spPr>
          <a:xfrm>
            <a:off x="2822186" y="5886672"/>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B1B3F259-3E24-4B54-B04A-004197F2EBDF}"/>
              </a:ext>
            </a:extLst>
          </p:cNvPr>
          <p:cNvSpPr/>
          <p:nvPr/>
        </p:nvSpPr>
        <p:spPr>
          <a:xfrm>
            <a:off x="3077589" y="5886672"/>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cxnSp>
        <p:nvCxnSpPr>
          <p:cNvPr id="50" name="직선 연결선 49">
            <a:extLst>
              <a:ext uri="{FF2B5EF4-FFF2-40B4-BE49-F238E27FC236}">
                <a16:creationId xmlns:a16="http://schemas.microsoft.com/office/drawing/2014/main" id="{8911E4C7-7EBA-4C40-A86D-7B19C4F18619}"/>
              </a:ext>
            </a:extLst>
          </p:cNvPr>
          <p:cNvCxnSpPr/>
          <p:nvPr/>
        </p:nvCxnSpPr>
        <p:spPr>
          <a:xfrm>
            <a:off x="2311382" y="4082407"/>
            <a:ext cx="0" cy="408928"/>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1" name="직선 연결선 50">
            <a:extLst>
              <a:ext uri="{FF2B5EF4-FFF2-40B4-BE49-F238E27FC236}">
                <a16:creationId xmlns:a16="http://schemas.microsoft.com/office/drawing/2014/main" id="{B5FA92DF-1DF7-4E7C-B071-AFA5C571DD5C}"/>
              </a:ext>
            </a:extLst>
          </p:cNvPr>
          <p:cNvCxnSpPr>
            <a:cxnSpLocks/>
          </p:cNvCxnSpPr>
          <p:nvPr/>
        </p:nvCxnSpPr>
        <p:spPr>
          <a:xfrm>
            <a:off x="2566785" y="4082407"/>
            <a:ext cx="0" cy="757762"/>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2" name="직선 연결선 51">
            <a:extLst>
              <a:ext uri="{FF2B5EF4-FFF2-40B4-BE49-F238E27FC236}">
                <a16:creationId xmlns:a16="http://schemas.microsoft.com/office/drawing/2014/main" id="{AD6A9628-E5B3-44FA-A73A-E0D0DCCDB5CE}"/>
              </a:ext>
            </a:extLst>
          </p:cNvPr>
          <p:cNvCxnSpPr>
            <a:cxnSpLocks/>
          </p:cNvCxnSpPr>
          <p:nvPr/>
        </p:nvCxnSpPr>
        <p:spPr>
          <a:xfrm>
            <a:off x="2822187" y="4082407"/>
            <a:ext cx="0" cy="1106596"/>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3" name="직선 연결선 52">
            <a:extLst>
              <a:ext uri="{FF2B5EF4-FFF2-40B4-BE49-F238E27FC236}">
                <a16:creationId xmlns:a16="http://schemas.microsoft.com/office/drawing/2014/main" id="{65C8F104-3A5B-46E6-929B-7A9A7F752E21}"/>
              </a:ext>
            </a:extLst>
          </p:cNvPr>
          <p:cNvCxnSpPr>
            <a:cxnSpLocks/>
          </p:cNvCxnSpPr>
          <p:nvPr/>
        </p:nvCxnSpPr>
        <p:spPr>
          <a:xfrm>
            <a:off x="3077589" y="4082407"/>
            <a:ext cx="0" cy="1455429"/>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4" name="직선 연결선 53">
            <a:extLst>
              <a:ext uri="{FF2B5EF4-FFF2-40B4-BE49-F238E27FC236}">
                <a16:creationId xmlns:a16="http://schemas.microsoft.com/office/drawing/2014/main" id="{BEB4DD05-2F6A-42C0-A421-6D35E9D382C4}"/>
              </a:ext>
            </a:extLst>
          </p:cNvPr>
          <p:cNvCxnSpPr>
            <a:cxnSpLocks/>
          </p:cNvCxnSpPr>
          <p:nvPr/>
        </p:nvCxnSpPr>
        <p:spPr>
          <a:xfrm>
            <a:off x="3332992" y="4082407"/>
            <a:ext cx="0" cy="1804263"/>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5" name="직선 화살표 연결선 54">
            <a:extLst>
              <a:ext uri="{FF2B5EF4-FFF2-40B4-BE49-F238E27FC236}">
                <a16:creationId xmlns:a16="http://schemas.microsoft.com/office/drawing/2014/main" id="{FC8679DA-31C4-4921-A989-B11A9AA9BFCC}"/>
              </a:ext>
            </a:extLst>
          </p:cNvPr>
          <p:cNvCxnSpPr>
            <a:cxnSpLocks/>
          </p:cNvCxnSpPr>
          <p:nvPr/>
        </p:nvCxnSpPr>
        <p:spPr>
          <a:xfrm>
            <a:off x="3399294" y="4283079"/>
            <a:ext cx="246400"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6" name="직선 화살표 연결선 55">
            <a:extLst>
              <a:ext uri="{FF2B5EF4-FFF2-40B4-BE49-F238E27FC236}">
                <a16:creationId xmlns:a16="http://schemas.microsoft.com/office/drawing/2014/main" id="{9955E288-C17B-454F-9EAC-BA7C6F0DA049}"/>
              </a:ext>
            </a:extLst>
          </p:cNvPr>
          <p:cNvCxnSpPr>
            <a:cxnSpLocks/>
          </p:cNvCxnSpPr>
          <p:nvPr/>
        </p:nvCxnSpPr>
        <p:spPr>
          <a:xfrm>
            <a:off x="3399297" y="4633094"/>
            <a:ext cx="24639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8497DDAD-D32A-4F04-AF19-F5E0CEA781FA}"/>
              </a:ext>
            </a:extLst>
          </p:cNvPr>
          <p:cNvCxnSpPr>
            <a:cxnSpLocks/>
          </p:cNvCxnSpPr>
          <p:nvPr/>
        </p:nvCxnSpPr>
        <p:spPr>
          <a:xfrm>
            <a:off x="3399296" y="4983108"/>
            <a:ext cx="24639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CA6ADE41-9C96-4F42-B65F-9E35F7FA40FD}"/>
              </a:ext>
            </a:extLst>
          </p:cNvPr>
          <p:cNvCxnSpPr>
            <a:cxnSpLocks/>
          </p:cNvCxnSpPr>
          <p:nvPr/>
        </p:nvCxnSpPr>
        <p:spPr>
          <a:xfrm>
            <a:off x="3399296" y="5333123"/>
            <a:ext cx="24639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6" name="직선 화살표 연결선 65">
            <a:extLst>
              <a:ext uri="{FF2B5EF4-FFF2-40B4-BE49-F238E27FC236}">
                <a16:creationId xmlns:a16="http://schemas.microsoft.com/office/drawing/2014/main" id="{99B09712-5453-4FB8-8F7F-030739FADD07}"/>
              </a:ext>
            </a:extLst>
          </p:cNvPr>
          <p:cNvCxnSpPr>
            <a:cxnSpLocks/>
          </p:cNvCxnSpPr>
          <p:nvPr/>
        </p:nvCxnSpPr>
        <p:spPr>
          <a:xfrm>
            <a:off x="3399296" y="5683137"/>
            <a:ext cx="24639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7" name="직선 화살표 연결선 66">
            <a:extLst>
              <a:ext uri="{FF2B5EF4-FFF2-40B4-BE49-F238E27FC236}">
                <a16:creationId xmlns:a16="http://schemas.microsoft.com/office/drawing/2014/main" id="{E722762B-618F-498E-A1D1-D2FF178E4193}"/>
              </a:ext>
            </a:extLst>
          </p:cNvPr>
          <p:cNvCxnSpPr>
            <a:cxnSpLocks/>
          </p:cNvCxnSpPr>
          <p:nvPr/>
        </p:nvCxnSpPr>
        <p:spPr>
          <a:xfrm>
            <a:off x="3399295" y="6033151"/>
            <a:ext cx="24639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A1337F02-CF07-4003-BD25-F4DB576D8921}"/>
              </a:ext>
            </a:extLst>
          </p:cNvPr>
          <p:cNvSpPr txBox="1"/>
          <p:nvPr/>
        </p:nvSpPr>
        <p:spPr>
          <a:xfrm>
            <a:off x="3645691" y="4173094"/>
            <a:ext cx="335348" cy="253018"/>
          </a:xfrm>
          <a:prstGeom prst="rect">
            <a:avLst/>
          </a:prstGeom>
          <a:noFill/>
        </p:spPr>
        <p:txBody>
          <a:bodyPr wrap="none" rtlCol="0">
            <a:spAutoFit/>
          </a:bodyPr>
          <a:lstStyle/>
          <a:p>
            <a:pPr lvl="0">
              <a:defRPr/>
            </a:pPr>
            <a:r>
              <a:rPr lang="en-US" altLang="ko-KR" sz="1044">
                <a:solidFill>
                  <a:srgbClr val="000000"/>
                </a:solidFill>
                <a:latin typeface="Consolas" panose="020B0609020204030204" pitchFamily="49" charset="0"/>
                <a:ea typeface="고도 M" panose="02000503000000020004" pitchFamily="2" charset="-127"/>
              </a:rPr>
              <a:t>63</a:t>
            </a:r>
            <a:endParaRPr lang="ko-KR" altLang="en-US" sz="1044">
              <a:solidFill>
                <a:srgbClr val="000000"/>
              </a:solidFill>
              <a:latin typeface="Consolas" panose="020B0609020204030204" pitchFamily="49" charset="0"/>
              <a:ea typeface="고도 M" panose="02000503000000020004" pitchFamily="2" charset="-127"/>
            </a:endParaRPr>
          </a:p>
        </p:txBody>
      </p:sp>
      <p:sp>
        <p:nvSpPr>
          <p:cNvPr id="69" name="TextBox 68">
            <a:extLst>
              <a:ext uri="{FF2B5EF4-FFF2-40B4-BE49-F238E27FC236}">
                <a16:creationId xmlns:a16="http://schemas.microsoft.com/office/drawing/2014/main" id="{519F5118-74BD-46F7-BFB2-CD1279E46F39}"/>
              </a:ext>
            </a:extLst>
          </p:cNvPr>
          <p:cNvSpPr txBox="1"/>
          <p:nvPr/>
        </p:nvSpPr>
        <p:spPr>
          <a:xfrm>
            <a:off x="3645691" y="4523107"/>
            <a:ext cx="335348" cy="253018"/>
          </a:xfrm>
          <a:prstGeom prst="rect">
            <a:avLst/>
          </a:prstGeom>
          <a:noFill/>
        </p:spPr>
        <p:txBody>
          <a:bodyPr wrap="none" rtlCol="0">
            <a:spAutoFit/>
          </a:bodyPr>
          <a:lstStyle/>
          <a:p>
            <a:pPr lvl="0">
              <a:defRPr/>
            </a:pPr>
            <a:r>
              <a:rPr lang="en-US" altLang="ko-KR" sz="1044">
                <a:solidFill>
                  <a:srgbClr val="000000"/>
                </a:solidFill>
                <a:latin typeface="Consolas" panose="020B0609020204030204" pitchFamily="49" charset="0"/>
                <a:ea typeface="고도 M" panose="02000503000000020004" pitchFamily="2" charset="-127"/>
              </a:rPr>
              <a:t>48</a:t>
            </a:r>
            <a:endParaRPr lang="ko-KR" altLang="en-US" sz="1044">
              <a:solidFill>
                <a:srgbClr val="000000"/>
              </a:solidFill>
              <a:latin typeface="Consolas" panose="020B0609020204030204" pitchFamily="49" charset="0"/>
              <a:ea typeface="고도 M" panose="02000503000000020004" pitchFamily="2" charset="-127"/>
            </a:endParaRPr>
          </a:p>
        </p:txBody>
      </p:sp>
      <p:sp>
        <p:nvSpPr>
          <p:cNvPr id="70" name="TextBox 69">
            <a:extLst>
              <a:ext uri="{FF2B5EF4-FFF2-40B4-BE49-F238E27FC236}">
                <a16:creationId xmlns:a16="http://schemas.microsoft.com/office/drawing/2014/main" id="{1C810257-67D0-489C-9DDA-320F7E624C53}"/>
              </a:ext>
            </a:extLst>
          </p:cNvPr>
          <p:cNvSpPr txBox="1"/>
          <p:nvPr/>
        </p:nvSpPr>
        <p:spPr>
          <a:xfrm>
            <a:off x="3650308" y="4874619"/>
            <a:ext cx="335348" cy="253018"/>
          </a:xfrm>
          <a:prstGeom prst="rect">
            <a:avLst/>
          </a:prstGeom>
          <a:noFill/>
        </p:spPr>
        <p:txBody>
          <a:bodyPr wrap="none" rtlCol="0">
            <a:spAutoFit/>
          </a:bodyPr>
          <a:lstStyle/>
          <a:p>
            <a:pPr lvl="0">
              <a:defRPr/>
            </a:pPr>
            <a:r>
              <a:rPr lang="en-US" altLang="ko-KR" sz="1044">
                <a:solidFill>
                  <a:srgbClr val="000000"/>
                </a:solidFill>
                <a:latin typeface="Consolas" panose="020B0609020204030204" pitchFamily="49" charset="0"/>
                <a:ea typeface="고도 M" panose="02000503000000020004" pitchFamily="2" charset="-127"/>
              </a:rPr>
              <a:t>49</a:t>
            </a:r>
            <a:endParaRPr lang="ko-KR" altLang="en-US" sz="1044">
              <a:solidFill>
                <a:srgbClr val="000000"/>
              </a:solidFill>
              <a:latin typeface="Consolas" panose="020B0609020204030204" pitchFamily="49" charset="0"/>
              <a:ea typeface="고도 M" panose="02000503000000020004" pitchFamily="2" charset="-127"/>
            </a:endParaRPr>
          </a:p>
        </p:txBody>
      </p:sp>
      <p:sp>
        <p:nvSpPr>
          <p:cNvPr id="71" name="TextBox 70">
            <a:extLst>
              <a:ext uri="{FF2B5EF4-FFF2-40B4-BE49-F238E27FC236}">
                <a16:creationId xmlns:a16="http://schemas.microsoft.com/office/drawing/2014/main" id="{7B521066-CF85-48A3-9CC7-CA89AB9DF00E}"/>
              </a:ext>
            </a:extLst>
          </p:cNvPr>
          <p:cNvSpPr txBox="1"/>
          <p:nvPr/>
        </p:nvSpPr>
        <p:spPr>
          <a:xfrm>
            <a:off x="3654925" y="5226132"/>
            <a:ext cx="335348" cy="253018"/>
          </a:xfrm>
          <a:prstGeom prst="rect">
            <a:avLst/>
          </a:prstGeom>
          <a:noFill/>
        </p:spPr>
        <p:txBody>
          <a:bodyPr wrap="none" rtlCol="0">
            <a:spAutoFit/>
          </a:bodyPr>
          <a:lstStyle/>
          <a:p>
            <a:pPr lvl="0">
              <a:defRPr/>
            </a:pPr>
            <a:r>
              <a:rPr lang="en-US" altLang="ko-KR" sz="1044">
                <a:solidFill>
                  <a:srgbClr val="000000"/>
                </a:solidFill>
                <a:latin typeface="Consolas" panose="020B0609020204030204" pitchFamily="49" charset="0"/>
                <a:ea typeface="고도 M" panose="02000503000000020004" pitchFamily="2" charset="-127"/>
              </a:rPr>
              <a:t>28</a:t>
            </a:r>
            <a:endParaRPr lang="ko-KR" altLang="en-US" sz="1044">
              <a:solidFill>
                <a:srgbClr val="000000"/>
              </a:solidFill>
              <a:latin typeface="Consolas" panose="020B0609020204030204" pitchFamily="49" charset="0"/>
              <a:ea typeface="고도 M" panose="02000503000000020004" pitchFamily="2" charset="-127"/>
            </a:endParaRPr>
          </a:p>
        </p:txBody>
      </p:sp>
      <p:sp>
        <p:nvSpPr>
          <p:cNvPr id="72" name="TextBox 71">
            <a:extLst>
              <a:ext uri="{FF2B5EF4-FFF2-40B4-BE49-F238E27FC236}">
                <a16:creationId xmlns:a16="http://schemas.microsoft.com/office/drawing/2014/main" id="{18419F12-9894-4F28-AB9C-29626D62D4F4}"/>
              </a:ext>
            </a:extLst>
          </p:cNvPr>
          <p:cNvSpPr txBox="1"/>
          <p:nvPr/>
        </p:nvSpPr>
        <p:spPr>
          <a:xfrm>
            <a:off x="3659544" y="5577644"/>
            <a:ext cx="332142" cy="253018"/>
          </a:xfrm>
          <a:prstGeom prst="rect">
            <a:avLst/>
          </a:prstGeom>
          <a:noFill/>
        </p:spPr>
        <p:txBody>
          <a:bodyPr wrap="none" rtlCol="0">
            <a:spAutoFit/>
          </a:bodyPr>
          <a:lstStyle/>
          <a:p>
            <a:pPr lvl="0">
              <a:defRPr/>
            </a:pPr>
            <a:r>
              <a:rPr lang="en-US" altLang="ko-KR" sz="1044">
                <a:solidFill>
                  <a:srgbClr val="000000"/>
                </a:solidFill>
                <a:latin typeface="Consolas" panose="020B0609020204030204" pitchFamily="49" charset="0"/>
                <a:ea typeface="고도 M" panose="02000503000000020004" pitchFamily="2" charset="-127"/>
              </a:rPr>
              <a:t>21</a:t>
            </a:r>
            <a:endParaRPr lang="ko-KR" altLang="en-US" sz="1044">
              <a:solidFill>
                <a:srgbClr val="000000"/>
              </a:solidFill>
              <a:latin typeface="Consolas" panose="020B0609020204030204" pitchFamily="49" charset="0"/>
              <a:ea typeface="고도 M" panose="02000503000000020004" pitchFamily="2" charset="-127"/>
            </a:endParaRPr>
          </a:p>
        </p:txBody>
      </p:sp>
      <p:sp>
        <p:nvSpPr>
          <p:cNvPr id="73" name="TextBox 72">
            <a:extLst>
              <a:ext uri="{FF2B5EF4-FFF2-40B4-BE49-F238E27FC236}">
                <a16:creationId xmlns:a16="http://schemas.microsoft.com/office/drawing/2014/main" id="{5930A301-FB83-4FDC-AB9A-7750B598C9C6}"/>
              </a:ext>
            </a:extLst>
          </p:cNvPr>
          <p:cNvSpPr txBox="1"/>
          <p:nvPr/>
        </p:nvSpPr>
        <p:spPr>
          <a:xfrm>
            <a:off x="3664161" y="5929155"/>
            <a:ext cx="335348" cy="253018"/>
          </a:xfrm>
          <a:prstGeom prst="rect">
            <a:avLst/>
          </a:prstGeom>
          <a:noFill/>
        </p:spPr>
        <p:txBody>
          <a:bodyPr wrap="none" rtlCol="0">
            <a:spAutoFit/>
          </a:bodyPr>
          <a:lstStyle/>
          <a:p>
            <a:pPr lvl="0">
              <a:defRPr/>
            </a:pPr>
            <a:r>
              <a:rPr lang="en-US" altLang="ko-KR" sz="1044">
                <a:solidFill>
                  <a:srgbClr val="000000"/>
                </a:solidFill>
                <a:latin typeface="Consolas" panose="020B0609020204030204" pitchFamily="49" charset="0"/>
                <a:ea typeface="고도 M" panose="02000503000000020004" pitchFamily="2" charset="-127"/>
              </a:rPr>
              <a:t>20</a:t>
            </a:r>
            <a:endParaRPr lang="ko-KR" altLang="en-US" sz="1044">
              <a:solidFill>
                <a:srgbClr val="000000"/>
              </a:solidFill>
              <a:latin typeface="Consolas" panose="020B0609020204030204" pitchFamily="49" charset="0"/>
              <a:ea typeface="고도 M" panose="02000503000000020004" pitchFamily="2" charset="-127"/>
            </a:endParaRPr>
          </a:p>
        </p:txBody>
      </p:sp>
      <p:sp>
        <p:nvSpPr>
          <p:cNvPr id="75" name="직사각형 74">
            <a:extLst>
              <a:ext uri="{FF2B5EF4-FFF2-40B4-BE49-F238E27FC236}">
                <a16:creationId xmlns:a16="http://schemas.microsoft.com/office/drawing/2014/main" id="{B834B26C-AD63-4951-A8A2-C967692BFD03}"/>
              </a:ext>
            </a:extLst>
          </p:cNvPr>
          <p:cNvSpPr/>
          <p:nvPr/>
        </p:nvSpPr>
        <p:spPr>
          <a:xfrm>
            <a:off x="4848586" y="378944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9ABE12D3-5B0F-4009-B8B5-D45A9480FC16}"/>
              </a:ext>
            </a:extLst>
          </p:cNvPr>
          <p:cNvSpPr/>
          <p:nvPr/>
        </p:nvSpPr>
        <p:spPr>
          <a:xfrm>
            <a:off x="5103988" y="378944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8</a:t>
            </a:r>
            <a:endParaRPr lang="ko-KR" altLang="en-US" sz="1139">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2E36BFE8-CF1B-4918-A1CA-66FF199E8173}"/>
              </a:ext>
            </a:extLst>
          </p:cNvPr>
          <p:cNvSpPr/>
          <p:nvPr/>
        </p:nvSpPr>
        <p:spPr>
          <a:xfrm>
            <a:off x="5359391" y="378944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B14D783F-279A-439C-8281-D6BEAA7118DA}"/>
              </a:ext>
            </a:extLst>
          </p:cNvPr>
          <p:cNvSpPr/>
          <p:nvPr/>
        </p:nvSpPr>
        <p:spPr>
          <a:xfrm>
            <a:off x="5614793" y="378944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7</a:t>
            </a:r>
            <a:endParaRPr lang="ko-KR" altLang="en-US" sz="1139">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4B00FD7A-2557-489E-992E-2E0DF9CC94A6}"/>
              </a:ext>
            </a:extLst>
          </p:cNvPr>
          <p:cNvSpPr/>
          <p:nvPr/>
        </p:nvSpPr>
        <p:spPr>
          <a:xfrm>
            <a:off x="5870195" y="378944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9E08EC36-BAB7-4828-8A5F-6C9507D4DF43}"/>
              </a:ext>
            </a:extLst>
          </p:cNvPr>
          <p:cNvSpPr/>
          <p:nvPr/>
        </p:nvSpPr>
        <p:spPr>
          <a:xfrm>
            <a:off x="6125597" y="378944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BB5E27D-527C-41CC-8B43-D8288C3112B4}"/>
              </a:ext>
            </a:extLst>
          </p:cNvPr>
          <p:cNvSpPr/>
          <p:nvPr/>
        </p:nvSpPr>
        <p:spPr>
          <a:xfrm>
            <a:off x="6381000" y="378944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D0EAEDE-88E9-4095-A325-8AA269741D4A}"/>
              </a:ext>
            </a:extLst>
          </p:cNvPr>
          <p:cNvSpPr/>
          <p:nvPr/>
        </p:nvSpPr>
        <p:spPr>
          <a:xfrm>
            <a:off x="6636401" y="378944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4</a:t>
            </a:r>
            <a:endParaRPr lang="ko-KR" altLang="en-US" sz="1139">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5C2EFB4F-D188-4CF3-AAC7-29CFE5A346FC}"/>
              </a:ext>
            </a:extLst>
          </p:cNvPr>
          <p:cNvSpPr/>
          <p:nvPr/>
        </p:nvSpPr>
        <p:spPr>
          <a:xfrm>
            <a:off x="6891804" y="378944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ABA470C6-297A-4C41-87CE-354718B32482}"/>
              </a:ext>
            </a:extLst>
          </p:cNvPr>
          <p:cNvSpPr/>
          <p:nvPr/>
        </p:nvSpPr>
        <p:spPr>
          <a:xfrm>
            <a:off x="4848586" y="4142502"/>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94C5EA26-2C23-4CA2-80AE-BE2E7BA19A1F}"/>
              </a:ext>
            </a:extLst>
          </p:cNvPr>
          <p:cNvSpPr/>
          <p:nvPr/>
        </p:nvSpPr>
        <p:spPr>
          <a:xfrm>
            <a:off x="5103988" y="4142502"/>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E50BA61A-42F3-48AC-88FD-FB4DB97374F0}"/>
              </a:ext>
            </a:extLst>
          </p:cNvPr>
          <p:cNvSpPr/>
          <p:nvPr/>
        </p:nvSpPr>
        <p:spPr>
          <a:xfrm>
            <a:off x="5359391" y="4142502"/>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4029705E-570B-4510-A33F-F21603003D23}"/>
              </a:ext>
            </a:extLst>
          </p:cNvPr>
          <p:cNvSpPr/>
          <p:nvPr/>
        </p:nvSpPr>
        <p:spPr>
          <a:xfrm>
            <a:off x="5614793" y="4142502"/>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88" name="TextBox 87">
            <a:extLst>
              <a:ext uri="{FF2B5EF4-FFF2-40B4-BE49-F238E27FC236}">
                <a16:creationId xmlns:a16="http://schemas.microsoft.com/office/drawing/2014/main" id="{D79D3684-8112-4657-BFDA-986A03001EAB}"/>
              </a:ext>
            </a:extLst>
          </p:cNvPr>
          <p:cNvSpPr txBox="1"/>
          <p:nvPr/>
        </p:nvSpPr>
        <p:spPr>
          <a:xfrm>
            <a:off x="4662769" y="3825941"/>
            <a:ext cx="248786" cy="253018"/>
          </a:xfrm>
          <a:prstGeom prst="rect">
            <a:avLst/>
          </a:prstGeom>
          <a:noFill/>
        </p:spPr>
        <p:txBody>
          <a:bodyPr wrap="none" rtlCol="0">
            <a:spAutoFit/>
          </a:bodyPr>
          <a:lstStyle/>
          <a:p>
            <a:pPr lvl="0">
              <a:defRPr/>
            </a:pPr>
            <a:r>
              <a:rPr lang="en-US" altLang="ko-KR" sz="1044">
                <a:solidFill>
                  <a:srgbClr val="000000"/>
                </a:solidFill>
                <a:latin typeface="Cambria Math" panose="02040503050406030204" pitchFamily="18" charset="0"/>
                <a:ea typeface="Cambria Math" panose="02040503050406030204" pitchFamily="18" charset="0"/>
              </a:rPr>
              <a:t>x</a:t>
            </a:r>
            <a:endParaRPr lang="ko-KR" altLang="en-US" sz="1044">
              <a:solidFill>
                <a:srgbClr val="000000"/>
              </a:solidFill>
              <a:latin typeface="Cambria Math" panose="02040503050406030204" pitchFamily="18" charset="0"/>
              <a:ea typeface="고도 M" panose="02000503000000020004" pitchFamily="2" charset="-127"/>
            </a:endParaRPr>
          </a:p>
        </p:txBody>
      </p:sp>
      <p:sp>
        <p:nvSpPr>
          <p:cNvPr id="90" name="직사각형 89">
            <a:extLst>
              <a:ext uri="{FF2B5EF4-FFF2-40B4-BE49-F238E27FC236}">
                <a16:creationId xmlns:a16="http://schemas.microsoft.com/office/drawing/2014/main" id="{DE72AB3C-CF30-46AF-BE26-5E89AF6BC47C}"/>
              </a:ext>
            </a:extLst>
          </p:cNvPr>
          <p:cNvSpPr/>
          <p:nvPr/>
        </p:nvSpPr>
        <p:spPr>
          <a:xfrm>
            <a:off x="5103988" y="449133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5B976457-1E37-4AC3-80C3-D852FFC1F331}"/>
              </a:ext>
            </a:extLst>
          </p:cNvPr>
          <p:cNvSpPr/>
          <p:nvPr/>
        </p:nvSpPr>
        <p:spPr>
          <a:xfrm>
            <a:off x="5359391" y="449133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4A35A7C7-AFF5-4EDE-A1B5-22D319977A98}"/>
              </a:ext>
            </a:extLst>
          </p:cNvPr>
          <p:cNvSpPr/>
          <p:nvPr/>
        </p:nvSpPr>
        <p:spPr>
          <a:xfrm>
            <a:off x="5614793" y="449133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D8DD1F98-DF35-497D-97EE-78D6D526918B}"/>
              </a:ext>
            </a:extLst>
          </p:cNvPr>
          <p:cNvSpPr/>
          <p:nvPr/>
        </p:nvSpPr>
        <p:spPr>
          <a:xfrm>
            <a:off x="5870195" y="449133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355A268D-C46D-4AA7-A0FF-CC67449F7605}"/>
              </a:ext>
            </a:extLst>
          </p:cNvPr>
          <p:cNvSpPr/>
          <p:nvPr/>
        </p:nvSpPr>
        <p:spPr>
          <a:xfrm>
            <a:off x="5359391" y="4840169"/>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D82B3FF4-83F5-4B36-B35C-38608D943D32}"/>
              </a:ext>
            </a:extLst>
          </p:cNvPr>
          <p:cNvSpPr/>
          <p:nvPr/>
        </p:nvSpPr>
        <p:spPr>
          <a:xfrm>
            <a:off x="5614793" y="4840169"/>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B2508201-C5D0-420C-B8BE-BB6B7ECF3195}"/>
              </a:ext>
            </a:extLst>
          </p:cNvPr>
          <p:cNvSpPr/>
          <p:nvPr/>
        </p:nvSpPr>
        <p:spPr>
          <a:xfrm>
            <a:off x="5870195" y="4840169"/>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E8ED54E5-28F0-407D-9466-2DF6648C0B5C}"/>
              </a:ext>
            </a:extLst>
          </p:cNvPr>
          <p:cNvSpPr/>
          <p:nvPr/>
        </p:nvSpPr>
        <p:spPr>
          <a:xfrm>
            <a:off x="6125597" y="4840169"/>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CD90318E-E136-4059-81B9-D3847B827273}"/>
              </a:ext>
            </a:extLst>
          </p:cNvPr>
          <p:cNvSpPr/>
          <p:nvPr/>
        </p:nvSpPr>
        <p:spPr>
          <a:xfrm>
            <a:off x="5614793" y="5189003"/>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975FE247-1B6B-4E49-99A2-178849CE423E}"/>
              </a:ext>
            </a:extLst>
          </p:cNvPr>
          <p:cNvSpPr/>
          <p:nvPr/>
        </p:nvSpPr>
        <p:spPr>
          <a:xfrm>
            <a:off x="5870195" y="5189003"/>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5922FD9E-4A18-4126-A103-73553674496B}"/>
              </a:ext>
            </a:extLst>
          </p:cNvPr>
          <p:cNvSpPr/>
          <p:nvPr/>
        </p:nvSpPr>
        <p:spPr>
          <a:xfrm>
            <a:off x="6125597" y="5189003"/>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216816A5-C674-4F97-B9DA-F81F3E67CE92}"/>
              </a:ext>
            </a:extLst>
          </p:cNvPr>
          <p:cNvSpPr/>
          <p:nvPr/>
        </p:nvSpPr>
        <p:spPr>
          <a:xfrm>
            <a:off x="6381000" y="5189003"/>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4D2D2EBD-05DA-4B07-88A0-8E6D163ADCB5}"/>
              </a:ext>
            </a:extLst>
          </p:cNvPr>
          <p:cNvSpPr/>
          <p:nvPr/>
        </p:nvSpPr>
        <p:spPr>
          <a:xfrm>
            <a:off x="5870195" y="5537837"/>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E8AD85DA-F98D-43D7-8D48-33B403D11D7A}"/>
              </a:ext>
            </a:extLst>
          </p:cNvPr>
          <p:cNvSpPr/>
          <p:nvPr/>
        </p:nvSpPr>
        <p:spPr>
          <a:xfrm>
            <a:off x="6125597" y="5537837"/>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BD8A7EAD-24A9-4BAF-9411-6D12682181A5}"/>
              </a:ext>
            </a:extLst>
          </p:cNvPr>
          <p:cNvSpPr/>
          <p:nvPr/>
        </p:nvSpPr>
        <p:spPr>
          <a:xfrm>
            <a:off x="6381000" y="5537837"/>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2B0A6ADA-B77D-4426-B2FE-A75E691ADFF1}"/>
              </a:ext>
            </a:extLst>
          </p:cNvPr>
          <p:cNvSpPr/>
          <p:nvPr/>
        </p:nvSpPr>
        <p:spPr>
          <a:xfrm>
            <a:off x="6636401" y="5537837"/>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D43F5E92-1E5B-410B-9682-9525731524BF}"/>
              </a:ext>
            </a:extLst>
          </p:cNvPr>
          <p:cNvSpPr/>
          <p:nvPr/>
        </p:nvSpPr>
        <p:spPr>
          <a:xfrm>
            <a:off x="6125597" y="5886672"/>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2A114EED-75B0-4995-A052-2471A4CA3709}"/>
              </a:ext>
            </a:extLst>
          </p:cNvPr>
          <p:cNvSpPr/>
          <p:nvPr/>
        </p:nvSpPr>
        <p:spPr>
          <a:xfrm>
            <a:off x="6381000" y="5886672"/>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D9456DE9-D3B9-415F-AC2E-CE01515777DE}"/>
              </a:ext>
            </a:extLst>
          </p:cNvPr>
          <p:cNvSpPr/>
          <p:nvPr/>
        </p:nvSpPr>
        <p:spPr>
          <a:xfrm>
            <a:off x="6636401" y="5886672"/>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C717E574-1A9B-4790-8285-94A7C64837EF}"/>
              </a:ext>
            </a:extLst>
          </p:cNvPr>
          <p:cNvSpPr/>
          <p:nvPr/>
        </p:nvSpPr>
        <p:spPr>
          <a:xfrm>
            <a:off x="6891804" y="5886672"/>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cxnSp>
        <p:nvCxnSpPr>
          <p:cNvPr id="110" name="직선 연결선 109">
            <a:extLst>
              <a:ext uri="{FF2B5EF4-FFF2-40B4-BE49-F238E27FC236}">
                <a16:creationId xmlns:a16="http://schemas.microsoft.com/office/drawing/2014/main" id="{08FEC367-F380-4D78-A0BE-7594541F0830}"/>
              </a:ext>
            </a:extLst>
          </p:cNvPr>
          <p:cNvCxnSpPr/>
          <p:nvPr/>
        </p:nvCxnSpPr>
        <p:spPr>
          <a:xfrm>
            <a:off x="6125597" y="4082407"/>
            <a:ext cx="0" cy="408928"/>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1" name="직선 연결선 110">
            <a:extLst>
              <a:ext uri="{FF2B5EF4-FFF2-40B4-BE49-F238E27FC236}">
                <a16:creationId xmlns:a16="http://schemas.microsoft.com/office/drawing/2014/main" id="{9E50DC9D-BF8D-4E90-8883-603986CC0B80}"/>
              </a:ext>
            </a:extLst>
          </p:cNvPr>
          <p:cNvCxnSpPr>
            <a:cxnSpLocks/>
          </p:cNvCxnSpPr>
          <p:nvPr/>
        </p:nvCxnSpPr>
        <p:spPr>
          <a:xfrm>
            <a:off x="6381000" y="4082407"/>
            <a:ext cx="0" cy="757762"/>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2" name="직선 연결선 111">
            <a:extLst>
              <a:ext uri="{FF2B5EF4-FFF2-40B4-BE49-F238E27FC236}">
                <a16:creationId xmlns:a16="http://schemas.microsoft.com/office/drawing/2014/main" id="{2044C6C9-6B0D-4F26-959A-1CA86E6A05D8}"/>
              </a:ext>
            </a:extLst>
          </p:cNvPr>
          <p:cNvCxnSpPr>
            <a:cxnSpLocks/>
          </p:cNvCxnSpPr>
          <p:nvPr/>
        </p:nvCxnSpPr>
        <p:spPr>
          <a:xfrm>
            <a:off x="6636402" y="4082407"/>
            <a:ext cx="0" cy="1106596"/>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3" name="직선 연결선 112">
            <a:extLst>
              <a:ext uri="{FF2B5EF4-FFF2-40B4-BE49-F238E27FC236}">
                <a16:creationId xmlns:a16="http://schemas.microsoft.com/office/drawing/2014/main" id="{B36D3994-10D7-478C-8D6A-5212C311B56A}"/>
              </a:ext>
            </a:extLst>
          </p:cNvPr>
          <p:cNvCxnSpPr>
            <a:cxnSpLocks/>
          </p:cNvCxnSpPr>
          <p:nvPr/>
        </p:nvCxnSpPr>
        <p:spPr>
          <a:xfrm>
            <a:off x="6891804" y="4082407"/>
            <a:ext cx="0" cy="1455429"/>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4" name="직선 연결선 113">
            <a:extLst>
              <a:ext uri="{FF2B5EF4-FFF2-40B4-BE49-F238E27FC236}">
                <a16:creationId xmlns:a16="http://schemas.microsoft.com/office/drawing/2014/main" id="{87C08711-DBA6-4247-8B80-EC9BEBEAB49E}"/>
              </a:ext>
            </a:extLst>
          </p:cNvPr>
          <p:cNvCxnSpPr>
            <a:cxnSpLocks/>
          </p:cNvCxnSpPr>
          <p:nvPr/>
        </p:nvCxnSpPr>
        <p:spPr>
          <a:xfrm>
            <a:off x="7147207" y="4082407"/>
            <a:ext cx="0" cy="1804263"/>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5" name="직선 화살표 연결선 114">
            <a:extLst>
              <a:ext uri="{FF2B5EF4-FFF2-40B4-BE49-F238E27FC236}">
                <a16:creationId xmlns:a16="http://schemas.microsoft.com/office/drawing/2014/main" id="{2198331C-DA54-4905-BAFA-E2ECE8017778}"/>
              </a:ext>
            </a:extLst>
          </p:cNvPr>
          <p:cNvCxnSpPr>
            <a:cxnSpLocks/>
          </p:cNvCxnSpPr>
          <p:nvPr/>
        </p:nvCxnSpPr>
        <p:spPr>
          <a:xfrm>
            <a:off x="7213509" y="4283079"/>
            <a:ext cx="246400"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6" name="직선 화살표 연결선 115">
            <a:extLst>
              <a:ext uri="{FF2B5EF4-FFF2-40B4-BE49-F238E27FC236}">
                <a16:creationId xmlns:a16="http://schemas.microsoft.com/office/drawing/2014/main" id="{114962D5-8162-41B6-A2AA-E89D66CE0AAD}"/>
              </a:ext>
            </a:extLst>
          </p:cNvPr>
          <p:cNvCxnSpPr>
            <a:cxnSpLocks/>
          </p:cNvCxnSpPr>
          <p:nvPr/>
        </p:nvCxnSpPr>
        <p:spPr>
          <a:xfrm>
            <a:off x="7213512" y="4633094"/>
            <a:ext cx="24639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7" name="직선 화살표 연결선 116">
            <a:extLst>
              <a:ext uri="{FF2B5EF4-FFF2-40B4-BE49-F238E27FC236}">
                <a16:creationId xmlns:a16="http://schemas.microsoft.com/office/drawing/2014/main" id="{D2C358B1-4334-4CA3-B413-9EA74A195407}"/>
              </a:ext>
            </a:extLst>
          </p:cNvPr>
          <p:cNvCxnSpPr>
            <a:cxnSpLocks/>
          </p:cNvCxnSpPr>
          <p:nvPr/>
        </p:nvCxnSpPr>
        <p:spPr>
          <a:xfrm>
            <a:off x="7213511" y="4983108"/>
            <a:ext cx="24639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8" name="직선 화살표 연결선 117">
            <a:extLst>
              <a:ext uri="{FF2B5EF4-FFF2-40B4-BE49-F238E27FC236}">
                <a16:creationId xmlns:a16="http://schemas.microsoft.com/office/drawing/2014/main" id="{0E707DD9-02EB-44C6-8FF9-4AE1C7F85FA5}"/>
              </a:ext>
            </a:extLst>
          </p:cNvPr>
          <p:cNvCxnSpPr>
            <a:cxnSpLocks/>
          </p:cNvCxnSpPr>
          <p:nvPr/>
        </p:nvCxnSpPr>
        <p:spPr>
          <a:xfrm>
            <a:off x="7213511" y="5333123"/>
            <a:ext cx="24639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9" name="직선 화살표 연결선 118">
            <a:extLst>
              <a:ext uri="{FF2B5EF4-FFF2-40B4-BE49-F238E27FC236}">
                <a16:creationId xmlns:a16="http://schemas.microsoft.com/office/drawing/2014/main" id="{BB85F4DA-FA33-4060-AD9A-3C19232D5222}"/>
              </a:ext>
            </a:extLst>
          </p:cNvPr>
          <p:cNvCxnSpPr>
            <a:cxnSpLocks/>
          </p:cNvCxnSpPr>
          <p:nvPr/>
        </p:nvCxnSpPr>
        <p:spPr>
          <a:xfrm>
            <a:off x="7213510" y="5683137"/>
            <a:ext cx="24639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0" name="직선 화살표 연결선 119">
            <a:extLst>
              <a:ext uri="{FF2B5EF4-FFF2-40B4-BE49-F238E27FC236}">
                <a16:creationId xmlns:a16="http://schemas.microsoft.com/office/drawing/2014/main" id="{B1540754-C0DD-422F-8566-67762A9EABF6}"/>
              </a:ext>
            </a:extLst>
          </p:cNvPr>
          <p:cNvCxnSpPr>
            <a:cxnSpLocks/>
          </p:cNvCxnSpPr>
          <p:nvPr/>
        </p:nvCxnSpPr>
        <p:spPr>
          <a:xfrm>
            <a:off x="7213510" y="6033151"/>
            <a:ext cx="24639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21" name="TextBox 120">
            <a:extLst>
              <a:ext uri="{FF2B5EF4-FFF2-40B4-BE49-F238E27FC236}">
                <a16:creationId xmlns:a16="http://schemas.microsoft.com/office/drawing/2014/main" id="{10BF8875-5019-4919-9394-ACE891FB1582}"/>
              </a:ext>
            </a:extLst>
          </p:cNvPr>
          <p:cNvSpPr txBox="1"/>
          <p:nvPr/>
        </p:nvSpPr>
        <p:spPr>
          <a:xfrm>
            <a:off x="7459906" y="4173094"/>
            <a:ext cx="335348" cy="253018"/>
          </a:xfrm>
          <a:prstGeom prst="rect">
            <a:avLst/>
          </a:prstGeom>
          <a:noFill/>
        </p:spPr>
        <p:txBody>
          <a:bodyPr wrap="none" rtlCol="0">
            <a:spAutoFit/>
          </a:bodyPr>
          <a:lstStyle/>
          <a:p>
            <a:pPr lvl="0">
              <a:defRPr/>
            </a:pPr>
            <a:r>
              <a:rPr lang="en-US" altLang="ko-KR" sz="1044">
                <a:solidFill>
                  <a:srgbClr val="000000"/>
                </a:solidFill>
                <a:latin typeface="Consolas" panose="020B0609020204030204" pitchFamily="49" charset="0"/>
                <a:ea typeface="고도 M" panose="02000503000000020004" pitchFamily="2" charset="-127"/>
              </a:rPr>
              <a:t>48</a:t>
            </a:r>
            <a:endParaRPr lang="ko-KR" altLang="en-US" sz="1044">
              <a:solidFill>
                <a:srgbClr val="000000"/>
              </a:solidFill>
              <a:latin typeface="Consolas" panose="020B0609020204030204" pitchFamily="49" charset="0"/>
              <a:ea typeface="고도 M" panose="02000503000000020004" pitchFamily="2" charset="-127"/>
            </a:endParaRPr>
          </a:p>
        </p:txBody>
      </p:sp>
      <p:sp>
        <p:nvSpPr>
          <p:cNvPr id="122" name="TextBox 121">
            <a:extLst>
              <a:ext uri="{FF2B5EF4-FFF2-40B4-BE49-F238E27FC236}">
                <a16:creationId xmlns:a16="http://schemas.microsoft.com/office/drawing/2014/main" id="{AF18E566-69FA-49CA-96DE-F20B11C2C0CE}"/>
              </a:ext>
            </a:extLst>
          </p:cNvPr>
          <p:cNvSpPr txBox="1"/>
          <p:nvPr/>
        </p:nvSpPr>
        <p:spPr>
          <a:xfrm>
            <a:off x="7459906" y="4523107"/>
            <a:ext cx="335348" cy="253018"/>
          </a:xfrm>
          <a:prstGeom prst="rect">
            <a:avLst/>
          </a:prstGeom>
          <a:noFill/>
        </p:spPr>
        <p:txBody>
          <a:bodyPr wrap="none" rtlCol="0">
            <a:spAutoFit/>
          </a:bodyPr>
          <a:lstStyle/>
          <a:p>
            <a:pPr lvl="0">
              <a:defRPr/>
            </a:pPr>
            <a:r>
              <a:rPr lang="en-US" altLang="ko-KR" sz="1044">
                <a:solidFill>
                  <a:srgbClr val="000000"/>
                </a:solidFill>
                <a:latin typeface="Consolas" panose="020B0609020204030204" pitchFamily="49" charset="0"/>
                <a:ea typeface="고도 M" panose="02000503000000020004" pitchFamily="2" charset="-127"/>
              </a:rPr>
              <a:t>57</a:t>
            </a:r>
            <a:endParaRPr lang="ko-KR" altLang="en-US" sz="1044">
              <a:solidFill>
                <a:srgbClr val="000000"/>
              </a:solidFill>
              <a:latin typeface="Consolas" panose="020B0609020204030204" pitchFamily="49" charset="0"/>
              <a:ea typeface="고도 M" panose="02000503000000020004" pitchFamily="2" charset="-127"/>
            </a:endParaRPr>
          </a:p>
        </p:txBody>
      </p:sp>
      <p:sp>
        <p:nvSpPr>
          <p:cNvPr id="123" name="TextBox 122">
            <a:extLst>
              <a:ext uri="{FF2B5EF4-FFF2-40B4-BE49-F238E27FC236}">
                <a16:creationId xmlns:a16="http://schemas.microsoft.com/office/drawing/2014/main" id="{6AB3DE7A-E240-4F04-A8BA-AD5B57CA90B4}"/>
              </a:ext>
            </a:extLst>
          </p:cNvPr>
          <p:cNvSpPr txBox="1"/>
          <p:nvPr/>
        </p:nvSpPr>
        <p:spPr>
          <a:xfrm>
            <a:off x="7464523" y="4874619"/>
            <a:ext cx="335348" cy="253018"/>
          </a:xfrm>
          <a:prstGeom prst="rect">
            <a:avLst/>
          </a:prstGeom>
          <a:noFill/>
        </p:spPr>
        <p:txBody>
          <a:bodyPr wrap="none" rtlCol="0">
            <a:spAutoFit/>
          </a:bodyPr>
          <a:lstStyle/>
          <a:p>
            <a:pPr lvl="0">
              <a:defRPr/>
            </a:pPr>
            <a:r>
              <a:rPr lang="en-US" altLang="ko-KR" sz="1044">
                <a:solidFill>
                  <a:srgbClr val="000000"/>
                </a:solidFill>
                <a:latin typeface="Consolas" panose="020B0609020204030204" pitchFamily="49" charset="0"/>
                <a:ea typeface="고도 M" panose="02000503000000020004" pitchFamily="2" charset="-127"/>
              </a:rPr>
              <a:t>24</a:t>
            </a:r>
            <a:endParaRPr lang="ko-KR" altLang="en-US" sz="1044">
              <a:solidFill>
                <a:srgbClr val="000000"/>
              </a:solidFill>
              <a:latin typeface="Consolas" panose="020B0609020204030204" pitchFamily="49" charset="0"/>
              <a:ea typeface="고도 M" panose="02000503000000020004" pitchFamily="2" charset="-127"/>
            </a:endParaRPr>
          </a:p>
        </p:txBody>
      </p:sp>
      <p:sp>
        <p:nvSpPr>
          <p:cNvPr id="124" name="TextBox 123">
            <a:extLst>
              <a:ext uri="{FF2B5EF4-FFF2-40B4-BE49-F238E27FC236}">
                <a16:creationId xmlns:a16="http://schemas.microsoft.com/office/drawing/2014/main" id="{E73E420C-E6DD-4675-B1EE-665403142D22}"/>
              </a:ext>
            </a:extLst>
          </p:cNvPr>
          <p:cNvSpPr txBox="1"/>
          <p:nvPr/>
        </p:nvSpPr>
        <p:spPr>
          <a:xfrm>
            <a:off x="7469140" y="5226132"/>
            <a:ext cx="335348" cy="253018"/>
          </a:xfrm>
          <a:prstGeom prst="rect">
            <a:avLst/>
          </a:prstGeom>
          <a:noFill/>
        </p:spPr>
        <p:txBody>
          <a:bodyPr wrap="none" rtlCol="0">
            <a:spAutoFit/>
          </a:bodyPr>
          <a:lstStyle/>
          <a:p>
            <a:pPr lvl="0">
              <a:defRPr/>
            </a:pPr>
            <a:r>
              <a:rPr lang="en-US" altLang="ko-KR" sz="1044">
                <a:solidFill>
                  <a:srgbClr val="000000"/>
                </a:solidFill>
                <a:latin typeface="Consolas" panose="020B0609020204030204" pitchFamily="49" charset="0"/>
                <a:ea typeface="고도 M" panose="02000503000000020004" pitchFamily="2" charset="-127"/>
              </a:rPr>
              <a:t>25</a:t>
            </a:r>
            <a:endParaRPr lang="ko-KR" altLang="en-US" sz="1044">
              <a:solidFill>
                <a:srgbClr val="000000"/>
              </a:solidFill>
              <a:latin typeface="Consolas" panose="020B0609020204030204" pitchFamily="49" charset="0"/>
              <a:ea typeface="고도 M" panose="02000503000000020004" pitchFamily="2" charset="-127"/>
            </a:endParaRPr>
          </a:p>
        </p:txBody>
      </p:sp>
      <p:sp>
        <p:nvSpPr>
          <p:cNvPr id="125" name="TextBox 124">
            <a:extLst>
              <a:ext uri="{FF2B5EF4-FFF2-40B4-BE49-F238E27FC236}">
                <a16:creationId xmlns:a16="http://schemas.microsoft.com/office/drawing/2014/main" id="{ABF40F83-3A7A-45A1-A8B9-5AD00D03BFA9}"/>
              </a:ext>
            </a:extLst>
          </p:cNvPr>
          <p:cNvSpPr txBox="1"/>
          <p:nvPr/>
        </p:nvSpPr>
        <p:spPr>
          <a:xfrm>
            <a:off x="7473759" y="5577644"/>
            <a:ext cx="332142" cy="253018"/>
          </a:xfrm>
          <a:prstGeom prst="rect">
            <a:avLst/>
          </a:prstGeom>
          <a:noFill/>
        </p:spPr>
        <p:txBody>
          <a:bodyPr wrap="none" rtlCol="0">
            <a:spAutoFit/>
          </a:bodyPr>
          <a:lstStyle/>
          <a:p>
            <a:pPr lvl="0">
              <a:defRPr/>
            </a:pPr>
            <a:r>
              <a:rPr lang="en-US" altLang="ko-KR" sz="1044">
                <a:solidFill>
                  <a:srgbClr val="000000"/>
                </a:solidFill>
                <a:latin typeface="Consolas" panose="020B0609020204030204" pitchFamily="49" charset="0"/>
                <a:ea typeface="고도 M" panose="02000503000000020004" pitchFamily="2" charset="-127"/>
              </a:rPr>
              <a:t>16</a:t>
            </a:r>
            <a:endParaRPr lang="ko-KR" altLang="en-US" sz="1044">
              <a:solidFill>
                <a:srgbClr val="000000"/>
              </a:solidFill>
              <a:latin typeface="Consolas" panose="020B0609020204030204" pitchFamily="49" charset="0"/>
              <a:ea typeface="고도 M" panose="02000503000000020004" pitchFamily="2" charset="-127"/>
            </a:endParaRPr>
          </a:p>
        </p:txBody>
      </p:sp>
      <p:sp>
        <p:nvSpPr>
          <p:cNvPr id="126" name="TextBox 125">
            <a:extLst>
              <a:ext uri="{FF2B5EF4-FFF2-40B4-BE49-F238E27FC236}">
                <a16:creationId xmlns:a16="http://schemas.microsoft.com/office/drawing/2014/main" id="{2E54AE64-CB02-471C-81B4-09A3F7F6AD7A}"/>
              </a:ext>
            </a:extLst>
          </p:cNvPr>
          <p:cNvSpPr txBox="1"/>
          <p:nvPr/>
        </p:nvSpPr>
        <p:spPr>
          <a:xfrm>
            <a:off x="7478376" y="5929155"/>
            <a:ext cx="335348" cy="253018"/>
          </a:xfrm>
          <a:prstGeom prst="rect">
            <a:avLst/>
          </a:prstGeom>
          <a:noFill/>
        </p:spPr>
        <p:txBody>
          <a:bodyPr wrap="none" rtlCol="0">
            <a:spAutoFit/>
          </a:bodyPr>
          <a:lstStyle/>
          <a:p>
            <a:pPr lvl="0">
              <a:defRPr/>
            </a:pPr>
            <a:r>
              <a:rPr lang="en-US" altLang="ko-KR" sz="1044">
                <a:solidFill>
                  <a:srgbClr val="000000"/>
                </a:solidFill>
                <a:latin typeface="Consolas" panose="020B0609020204030204" pitchFamily="49" charset="0"/>
                <a:ea typeface="고도 M" panose="02000503000000020004" pitchFamily="2" charset="-127"/>
              </a:rPr>
              <a:t>39</a:t>
            </a:r>
            <a:endParaRPr lang="ko-KR" altLang="en-US" sz="1044">
              <a:solidFill>
                <a:srgbClr val="000000"/>
              </a:solidFill>
              <a:latin typeface="Consolas" panose="020B0609020204030204" pitchFamily="49" charset="0"/>
              <a:ea typeface="고도 M" panose="02000503000000020004" pitchFamily="2" charset="-127"/>
            </a:endParaRPr>
          </a:p>
        </p:txBody>
      </p:sp>
      <p:sp>
        <p:nvSpPr>
          <p:cNvPr id="127" name="TextBox 126">
            <a:extLst>
              <a:ext uri="{FF2B5EF4-FFF2-40B4-BE49-F238E27FC236}">
                <a16:creationId xmlns:a16="http://schemas.microsoft.com/office/drawing/2014/main" id="{8AD27FEF-FF08-4106-80EF-2639D35A4698}"/>
              </a:ext>
            </a:extLst>
          </p:cNvPr>
          <p:cNvSpPr txBox="1"/>
          <p:nvPr/>
        </p:nvSpPr>
        <p:spPr>
          <a:xfrm>
            <a:off x="1679152" y="3406508"/>
            <a:ext cx="1810560" cy="338554"/>
          </a:xfrm>
          <a:prstGeom prst="rect">
            <a:avLst/>
          </a:prstGeom>
          <a:noFill/>
        </p:spPr>
        <p:txBody>
          <a:bodyPr wrap="none" rtlCol="0">
            <a:spAutoFit/>
          </a:bodyPr>
          <a:lstStyle/>
          <a:p>
            <a:pPr lvl="0">
              <a:defRPr/>
            </a:pPr>
            <a:r>
              <a:rPr lang="ko-KR" altLang="en-US" sz="1600" b="1" err="1">
                <a:solidFill>
                  <a:srgbClr val="000000"/>
                </a:solidFill>
                <a:latin typeface="+mj-ea"/>
                <a:ea typeface="+mj-ea"/>
              </a:rPr>
              <a:t>합성곱</a:t>
            </a:r>
            <a:r>
              <a:rPr lang="en-US" altLang="ko-KR" sz="1600" b="1">
                <a:solidFill>
                  <a:srgbClr val="000000"/>
                </a:solidFill>
                <a:latin typeface="+mj-ea"/>
                <a:ea typeface="+mj-ea"/>
              </a:rPr>
              <a:t>(convolve)</a:t>
            </a:r>
            <a:endParaRPr lang="ko-KR" altLang="en-US" sz="1600" b="1">
              <a:solidFill>
                <a:srgbClr val="000000"/>
              </a:solidFill>
              <a:latin typeface="+mj-ea"/>
              <a:ea typeface="+mj-ea"/>
            </a:endParaRPr>
          </a:p>
        </p:txBody>
      </p:sp>
      <p:sp>
        <p:nvSpPr>
          <p:cNvPr id="128" name="TextBox 127">
            <a:extLst>
              <a:ext uri="{FF2B5EF4-FFF2-40B4-BE49-F238E27FC236}">
                <a16:creationId xmlns:a16="http://schemas.microsoft.com/office/drawing/2014/main" id="{A0165FFB-8E63-42E1-B96A-11D5D042F38C}"/>
              </a:ext>
            </a:extLst>
          </p:cNvPr>
          <p:cNvSpPr txBox="1"/>
          <p:nvPr/>
        </p:nvSpPr>
        <p:spPr>
          <a:xfrm>
            <a:off x="5594363" y="3380517"/>
            <a:ext cx="2008563" cy="338554"/>
          </a:xfrm>
          <a:prstGeom prst="rect">
            <a:avLst/>
          </a:prstGeom>
          <a:noFill/>
        </p:spPr>
        <p:txBody>
          <a:bodyPr wrap="none" rtlCol="0">
            <a:spAutoFit/>
          </a:bodyPr>
          <a:lstStyle/>
          <a:p>
            <a:pPr lvl="0">
              <a:defRPr/>
            </a:pPr>
            <a:r>
              <a:rPr lang="ko-KR" altLang="en-US" sz="1600" b="1">
                <a:solidFill>
                  <a:srgbClr val="000000"/>
                </a:solidFill>
                <a:latin typeface="+mj-ea"/>
                <a:ea typeface="+mj-ea"/>
              </a:rPr>
              <a:t>교차상관</a:t>
            </a:r>
            <a:r>
              <a:rPr lang="en-US" altLang="ko-KR" sz="1600" b="1">
                <a:solidFill>
                  <a:srgbClr val="000000"/>
                </a:solidFill>
                <a:latin typeface="+mj-ea"/>
                <a:ea typeface="+mj-ea"/>
              </a:rPr>
              <a:t>(correlate)</a:t>
            </a:r>
            <a:endParaRPr lang="ko-KR" altLang="en-US" sz="1600" b="1">
              <a:solidFill>
                <a:srgbClr val="000000"/>
              </a:solidFill>
              <a:latin typeface="+mj-ea"/>
              <a:ea typeface="+mj-ea"/>
            </a:endParaRPr>
          </a:p>
        </p:txBody>
      </p:sp>
      <p:sp>
        <p:nvSpPr>
          <p:cNvPr id="2" name="텍스트 개체 틀 1">
            <a:extLst>
              <a:ext uri="{FF2B5EF4-FFF2-40B4-BE49-F238E27FC236}">
                <a16:creationId xmlns:a16="http://schemas.microsoft.com/office/drawing/2014/main" id="{16A983AD-53EA-4D0B-92AC-6C02DBD21398}"/>
              </a:ext>
            </a:extLst>
          </p:cNvPr>
          <p:cNvSpPr>
            <a:spLocks noGrp="1"/>
          </p:cNvSpPr>
          <p:nvPr>
            <p:ph type="body" sz="quarter" idx="19"/>
          </p:nvPr>
        </p:nvSpPr>
        <p:spPr/>
        <p:txBody>
          <a:bodyPr/>
          <a:lstStyle/>
          <a:p>
            <a:r>
              <a:rPr lang="ko-KR" altLang="en-US"/>
              <a:t>합성곱 연산</a:t>
            </a:r>
          </a:p>
        </p:txBody>
      </p:sp>
      <p:sp>
        <p:nvSpPr>
          <p:cNvPr id="129" name="텍스트 개체 틀 4">
            <a:extLst>
              <a:ext uri="{FF2B5EF4-FFF2-40B4-BE49-F238E27FC236}">
                <a16:creationId xmlns:a16="http://schemas.microsoft.com/office/drawing/2014/main" id="{B010E33F-BCF0-4AD7-B12D-F37FFE1F16F7}"/>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mc:AlternateContent xmlns:mc="http://schemas.openxmlformats.org/markup-compatibility/2006" xmlns:a14="http://schemas.microsoft.com/office/drawing/2010/main">
        <mc:Choice Requires="a14">
          <p:sp>
            <p:nvSpPr>
              <p:cNvPr id="130" name="TextBox 129">
                <a:extLst>
                  <a:ext uri="{FF2B5EF4-FFF2-40B4-BE49-F238E27FC236}">
                    <a16:creationId xmlns:a16="http://schemas.microsoft.com/office/drawing/2014/main" id="{74173731-018D-4255-B0B0-C675B6B830EC}"/>
                  </a:ext>
                </a:extLst>
              </p:cNvPr>
              <p:cNvSpPr txBox="1"/>
              <p:nvPr/>
            </p:nvSpPr>
            <p:spPr>
              <a:xfrm>
                <a:off x="4616588" y="4161126"/>
                <a:ext cx="330540" cy="253018"/>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r>
                        <m:rPr>
                          <m:sty m:val="p"/>
                        </m:rPr>
                        <a:rPr lang="en-US" altLang="ko-KR" sz="1044" i="1" smtClean="0">
                          <a:solidFill>
                            <a:srgbClr val="000000"/>
                          </a:solidFill>
                          <a:latin typeface="Cambria Math" panose="02040503050406030204" pitchFamily="18" charset="0"/>
                          <a:ea typeface="고도 M" panose="02000503000000020004" pitchFamily="2" charset="-127"/>
                        </a:rPr>
                        <m:t>w</m:t>
                      </m:r>
                    </m:oMath>
                  </m:oMathPara>
                </a14:m>
                <a:endParaRPr lang="ko-KR" altLang="en-US" sz="1044">
                  <a:solidFill>
                    <a:srgbClr val="000000"/>
                  </a:solidFill>
                  <a:latin typeface="고도 M" panose="02000503000000020004" pitchFamily="2" charset="-127"/>
                  <a:ea typeface="고도 M" panose="02000503000000020004" pitchFamily="2" charset="-127"/>
                </a:endParaRPr>
              </a:p>
            </p:txBody>
          </p:sp>
        </mc:Choice>
        <mc:Fallback xmlns="">
          <p:sp>
            <p:nvSpPr>
              <p:cNvPr id="130" name="TextBox 129">
                <a:extLst>
                  <a:ext uri="{FF2B5EF4-FFF2-40B4-BE49-F238E27FC236}">
                    <a16:creationId xmlns:a16="http://schemas.microsoft.com/office/drawing/2014/main" id="{74173731-018D-4255-B0B0-C675B6B830EC}"/>
                  </a:ext>
                </a:extLst>
              </p:cNvPr>
              <p:cNvSpPr txBox="1">
                <a:spLocks noRot="1" noChangeAspect="1" noMove="1" noResize="1" noEditPoints="1" noAdjustHandles="1" noChangeArrowheads="1" noChangeShapeType="1" noTextEdit="1"/>
              </p:cNvSpPr>
              <p:nvPr/>
            </p:nvSpPr>
            <p:spPr>
              <a:xfrm>
                <a:off x="4616588" y="4161126"/>
                <a:ext cx="330540" cy="253018"/>
              </a:xfrm>
              <a:prstGeom prst="rect">
                <a:avLst/>
              </a:prstGeom>
              <a:blipFill>
                <a:blip r:embed="rId4"/>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4292290637"/>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a:extLst>
              <a:ext uri="{FF2B5EF4-FFF2-40B4-BE49-F238E27FC236}">
                <a16:creationId xmlns:a16="http://schemas.microsoft.com/office/drawing/2014/main" id="{69CA7D42-9171-4D1E-B949-2EC45E46093A}"/>
              </a:ext>
            </a:extLst>
          </p:cNvPr>
          <p:cNvSpPr txBox="1"/>
          <p:nvPr/>
        </p:nvSpPr>
        <p:spPr>
          <a:xfrm>
            <a:off x="457336" y="978503"/>
            <a:ext cx="2411238" cy="369332"/>
          </a:xfrm>
          <a:prstGeom prst="rect">
            <a:avLst/>
          </a:prstGeom>
          <a:noFill/>
        </p:spPr>
        <p:txBody>
          <a:bodyPr wrap="none" rtlCol="0">
            <a:spAutoFit/>
          </a:bodyPr>
          <a:lstStyle/>
          <a:p>
            <a:pPr lvl="0">
              <a:defRPr/>
            </a:pPr>
            <a:r>
              <a:rPr lang="ko-KR" altLang="en-US">
                <a:solidFill>
                  <a:srgbClr val="000000"/>
                </a:solidFill>
                <a:latin typeface="고도 M" panose="02000503000000020004" pitchFamily="2" charset="-127"/>
                <a:ea typeface="고도 M" panose="02000503000000020004" pitchFamily="2" charset="-127"/>
              </a:rPr>
              <a:t>패딩과 </a:t>
            </a:r>
            <a:r>
              <a:rPr lang="ko-KR" altLang="en-US" err="1">
                <a:solidFill>
                  <a:srgbClr val="000000"/>
                </a:solidFill>
                <a:latin typeface="고도 M" panose="02000503000000020004" pitchFamily="2" charset="-127"/>
                <a:ea typeface="고도 M" panose="02000503000000020004" pitchFamily="2" charset="-127"/>
              </a:rPr>
              <a:t>스트라이드</a:t>
            </a:r>
            <a:r>
              <a:rPr lang="ko-KR" altLang="en-US">
                <a:solidFill>
                  <a:srgbClr val="000000"/>
                </a:solidFill>
                <a:latin typeface="고도 M" panose="02000503000000020004" pitchFamily="2" charset="-127"/>
                <a:ea typeface="고도 M" panose="02000503000000020004" pitchFamily="2" charset="-127"/>
              </a:rPr>
              <a:t> 이해</a:t>
            </a:r>
          </a:p>
        </p:txBody>
      </p:sp>
      <p:sp>
        <p:nvSpPr>
          <p:cNvPr id="58" name="TextBox 57">
            <a:extLst>
              <a:ext uri="{FF2B5EF4-FFF2-40B4-BE49-F238E27FC236}">
                <a16:creationId xmlns:a16="http://schemas.microsoft.com/office/drawing/2014/main" id="{645CD1E6-4CD9-474B-A193-CB50295D9E29}"/>
              </a:ext>
            </a:extLst>
          </p:cNvPr>
          <p:cNvSpPr txBox="1"/>
          <p:nvPr/>
        </p:nvSpPr>
        <p:spPr>
          <a:xfrm>
            <a:off x="633594" y="1798869"/>
            <a:ext cx="7043916" cy="338554"/>
          </a:xfrm>
          <a:prstGeom prst="rect">
            <a:avLst/>
          </a:prstGeom>
          <a:noFill/>
        </p:spPr>
        <p:txBody>
          <a:bodyPr wrap="none" rtlCol="0">
            <a:spAutoFit/>
          </a:bodyPr>
          <a:lstStyle/>
          <a:p>
            <a:pPr lvl="0">
              <a:defRPr/>
            </a:pPr>
            <a:r>
              <a:rPr lang="ko-KR" altLang="en-US" sz="1600" b="1" err="1">
                <a:solidFill>
                  <a:srgbClr val="000000"/>
                </a:solidFill>
                <a:latin typeface="+mj-ea"/>
                <a:ea typeface="+mj-ea"/>
              </a:rPr>
              <a:t>밸리드</a:t>
            </a:r>
            <a:r>
              <a:rPr lang="ko-KR" altLang="en-US" sz="1600" b="1">
                <a:solidFill>
                  <a:srgbClr val="000000"/>
                </a:solidFill>
                <a:latin typeface="+mj-ea"/>
                <a:ea typeface="+mj-ea"/>
              </a:rPr>
              <a:t> 패딩은 원본 배열의 원소가 </a:t>
            </a:r>
            <a:r>
              <a:rPr lang="ko-KR" altLang="en-US" sz="1600" b="1" err="1">
                <a:solidFill>
                  <a:srgbClr val="000000"/>
                </a:solidFill>
                <a:latin typeface="+mj-ea"/>
                <a:ea typeface="+mj-ea"/>
              </a:rPr>
              <a:t>합성곱</a:t>
            </a:r>
            <a:r>
              <a:rPr lang="ko-KR" altLang="en-US" sz="1600" b="1">
                <a:solidFill>
                  <a:srgbClr val="000000"/>
                </a:solidFill>
                <a:latin typeface="+mj-ea"/>
                <a:ea typeface="+mj-ea"/>
              </a:rPr>
              <a:t> 연산에 참여하는 정도가 다르다</a:t>
            </a:r>
            <a:r>
              <a:rPr lang="en-US" altLang="ko-KR" sz="1600" b="1">
                <a:solidFill>
                  <a:srgbClr val="000000"/>
                </a:solidFill>
                <a:latin typeface="+mj-ea"/>
                <a:ea typeface="+mj-ea"/>
              </a:rPr>
              <a:t>.</a:t>
            </a:r>
            <a:endParaRPr lang="ko-KR" altLang="en-US" sz="1600" b="1">
              <a:solidFill>
                <a:srgbClr val="000000"/>
              </a:solidFill>
              <a:latin typeface="+mj-ea"/>
              <a:ea typeface="+mj-ea"/>
            </a:endParaRPr>
          </a:p>
        </p:txBody>
      </p:sp>
      <p:sp>
        <p:nvSpPr>
          <p:cNvPr id="75" name="직사각형 74">
            <a:extLst>
              <a:ext uri="{FF2B5EF4-FFF2-40B4-BE49-F238E27FC236}">
                <a16:creationId xmlns:a16="http://schemas.microsoft.com/office/drawing/2014/main" id="{B834B26C-AD63-4951-A8A2-C967692BFD03}"/>
              </a:ext>
            </a:extLst>
          </p:cNvPr>
          <p:cNvSpPr/>
          <p:nvPr/>
        </p:nvSpPr>
        <p:spPr>
          <a:xfrm>
            <a:off x="1577834" y="304079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9ABE12D3-5B0F-4009-B8B5-D45A9480FC16}"/>
              </a:ext>
            </a:extLst>
          </p:cNvPr>
          <p:cNvSpPr/>
          <p:nvPr/>
        </p:nvSpPr>
        <p:spPr>
          <a:xfrm>
            <a:off x="1833237" y="304079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8</a:t>
            </a:r>
            <a:endParaRPr lang="ko-KR" altLang="en-US" sz="1139">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2E36BFE8-CF1B-4918-A1CA-66FF199E8173}"/>
              </a:ext>
            </a:extLst>
          </p:cNvPr>
          <p:cNvSpPr/>
          <p:nvPr/>
        </p:nvSpPr>
        <p:spPr>
          <a:xfrm>
            <a:off x="2088640" y="304079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B14D783F-279A-439C-8281-D6BEAA7118DA}"/>
              </a:ext>
            </a:extLst>
          </p:cNvPr>
          <p:cNvSpPr/>
          <p:nvPr/>
        </p:nvSpPr>
        <p:spPr>
          <a:xfrm>
            <a:off x="2344041" y="304079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7</a:t>
            </a:r>
            <a:endParaRPr lang="ko-KR" altLang="en-US" sz="1139">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4B00FD7A-2557-489E-992E-2E0DF9CC94A6}"/>
              </a:ext>
            </a:extLst>
          </p:cNvPr>
          <p:cNvSpPr/>
          <p:nvPr/>
        </p:nvSpPr>
        <p:spPr>
          <a:xfrm>
            <a:off x="2599444" y="304079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9E08EC36-BAB7-4828-8A5F-6C9507D4DF43}"/>
              </a:ext>
            </a:extLst>
          </p:cNvPr>
          <p:cNvSpPr/>
          <p:nvPr/>
        </p:nvSpPr>
        <p:spPr>
          <a:xfrm>
            <a:off x="2854846" y="304079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BB5E27D-527C-41CC-8B43-D8288C3112B4}"/>
              </a:ext>
            </a:extLst>
          </p:cNvPr>
          <p:cNvSpPr/>
          <p:nvPr/>
        </p:nvSpPr>
        <p:spPr>
          <a:xfrm>
            <a:off x="3110248" y="304079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D0EAEDE-88E9-4095-A325-8AA269741D4A}"/>
              </a:ext>
            </a:extLst>
          </p:cNvPr>
          <p:cNvSpPr/>
          <p:nvPr/>
        </p:nvSpPr>
        <p:spPr>
          <a:xfrm>
            <a:off x="3365650" y="304079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4</a:t>
            </a:r>
            <a:endParaRPr lang="ko-KR" altLang="en-US" sz="1139">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5C2EFB4F-D188-4CF3-AAC7-29CFE5A346FC}"/>
              </a:ext>
            </a:extLst>
          </p:cNvPr>
          <p:cNvSpPr/>
          <p:nvPr/>
        </p:nvSpPr>
        <p:spPr>
          <a:xfrm>
            <a:off x="3621053" y="304079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ABA470C6-297A-4C41-87CE-354718B32482}"/>
              </a:ext>
            </a:extLst>
          </p:cNvPr>
          <p:cNvSpPr/>
          <p:nvPr/>
        </p:nvSpPr>
        <p:spPr>
          <a:xfrm>
            <a:off x="1577834" y="3393852"/>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94C5EA26-2C23-4CA2-80AE-BE2E7BA19A1F}"/>
              </a:ext>
            </a:extLst>
          </p:cNvPr>
          <p:cNvSpPr/>
          <p:nvPr/>
        </p:nvSpPr>
        <p:spPr>
          <a:xfrm>
            <a:off x="1833237" y="3393852"/>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E50BA61A-42F3-48AC-88FD-FB4DB97374F0}"/>
              </a:ext>
            </a:extLst>
          </p:cNvPr>
          <p:cNvSpPr/>
          <p:nvPr/>
        </p:nvSpPr>
        <p:spPr>
          <a:xfrm>
            <a:off x="2088640" y="3393852"/>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4029705E-570B-4510-A33F-F21603003D23}"/>
              </a:ext>
            </a:extLst>
          </p:cNvPr>
          <p:cNvSpPr/>
          <p:nvPr/>
        </p:nvSpPr>
        <p:spPr>
          <a:xfrm>
            <a:off x="2344041" y="3393852"/>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88" name="TextBox 87">
            <a:extLst>
              <a:ext uri="{FF2B5EF4-FFF2-40B4-BE49-F238E27FC236}">
                <a16:creationId xmlns:a16="http://schemas.microsoft.com/office/drawing/2014/main" id="{D79D3684-8112-4657-BFDA-986A03001EAB}"/>
              </a:ext>
            </a:extLst>
          </p:cNvPr>
          <p:cNvSpPr txBox="1"/>
          <p:nvPr/>
        </p:nvSpPr>
        <p:spPr>
          <a:xfrm>
            <a:off x="1392018" y="3077291"/>
            <a:ext cx="248786" cy="253018"/>
          </a:xfrm>
          <a:prstGeom prst="rect">
            <a:avLst/>
          </a:prstGeom>
          <a:noFill/>
        </p:spPr>
        <p:txBody>
          <a:bodyPr wrap="none" rtlCol="0">
            <a:spAutoFit/>
          </a:bodyPr>
          <a:lstStyle/>
          <a:p>
            <a:pPr lvl="0">
              <a:defRPr/>
            </a:pPr>
            <a:r>
              <a:rPr lang="en-US" altLang="ko-KR" sz="1044">
                <a:solidFill>
                  <a:srgbClr val="000000"/>
                </a:solidFill>
                <a:latin typeface="Cambria Math" panose="02040503050406030204" pitchFamily="18" charset="0"/>
                <a:ea typeface="Cambria Math" panose="02040503050406030204" pitchFamily="18" charset="0"/>
              </a:rPr>
              <a:t>x</a:t>
            </a:r>
            <a:endParaRPr lang="ko-KR" altLang="en-US" sz="1044">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078603EE-DC0A-49A9-826B-383533B73E34}"/>
                  </a:ext>
                </a:extLst>
              </p:cNvPr>
              <p:cNvSpPr txBox="1"/>
              <p:nvPr/>
            </p:nvSpPr>
            <p:spPr>
              <a:xfrm>
                <a:off x="1268114" y="3438607"/>
                <a:ext cx="329641" cy="253018"/>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r>
                        <a:rPr lang="en-US" altLang="ko-KR" sz="1044" i="1">
                          <a:solidFill>
                            <a:srgbClr val="000000"/>
                          </a:solidFill>
                          <a:latin typeface="Cambria Math" panose="02040503050406030204" pitchFamily="18" charset="0"/>
                          <a:ea typeface="고도 M" panose="02000503000000020004" pitchFamily="2" charset="-127"/>
                        </a:rPr>
                        <m:t>𝑤</m:t>
                      </m:r>
                    </m:oMath>
                  </m:oMathPara>
                </a14:m>
                <a:endParaRPr lang="ko-KR" altLang="en-US" sz="1044">
                  <a:solidFill>
                    <a:srgbClr val="000000"/>
                  </a:solidFill>
                  <a:latin typeface="고도 M" panose="02000503000000020004" pitchFamily="2" charset="-127"/>
                  <a:ea typeface="고도 M" panose="02000503000000020004" pitchFamily="2" charset="-127"/>
                </a:endParaRPr>
              </a:p>
            </p:txBody>
          </p:sp>
        </mc:Choice>
        <mc:Fallback xmlns="">
          <p:sp>
            <p:nvSpPr>
              <p:cNvPr id="89" name="TextBox 88">
                <a:extLst>
                  <a:ext uri="{FF2B5EF4-FFF2-40B4-BE49-F238E27FC236}">
                    <a16:creationId xmlns:a16="http://schemas.microsoft.com/office/drawing/2014/main" id="{078603EE-DC0A-49A9-826B-383533B73E34}"/>
                  </a:ext>
                </a:extLst>
              </p:cNvPr>
              <p:cNvSpPr txBox="1">
                <a:spLocks noRot="1" noChangeAspect="1" noMove="1" noResize="1" noEditPoints="1" noAdjustHandles="1" noChangeArrowheads="1" noChangeShapeType="1" noTextEdit="1"/>
              </p:cNvSpPr>
              <p:nvPr/>
            </p:nvSpPr>
            <p:spPr>
              <a:xfrm>
                <a:off x="1268114" y="3438607"/>
                <a:ext cx="329641" cy="253018"/>
              </a:xfrm>
              <a:prstGeom prst="rect">
                <a:avLst/>
              </a:prstGeom>
              <a:blipFill>
                <a:blip r:embed="rId3"/>
                <a:stretch>
                  <a:fillRect/>
                </a:stretch>
              </a:blipFill>
            </p:spPr>
            <p:txBody>
              <a:bodyPr/>
              <a:lstStyle/>
              <a:p>
                <a:r>
                  <a:rPr lang="ko-KR" altLang="en-US">
                    <a:noFill/>
                  </a:rPr>
                  <a:t> </a:t>
                </a:r>
              </a:p>
            </p:txBody>
          </p:sp>
        </mc:Fallback>
      </mc:AlternateContent>
      <p:sp>
        <p:nvSpPr>
          <p:cNvPr id="90" name="직사각형 89">
            <a:extLst>
              <a:ext uri="{FF2B5EF4-FFF2-40B4-BE49-F238E27FC236}">
                <a16:creationId xmlns:a16="http://schemas.microsoft.com/office/drawing/2014/main" id="{DE72AB3C-CF30-46AF-BE26-5E89AF6BC47C}"/>
              </a:ext>
            </a:extLst>
          </p:cNvPr>
          <p:cNvSpPr/>
          <p:nvPr/>
        </p:nvSpPr>
        <p:spPr>
          <a:xfrm>
            <a:off x="1833237" y="374268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5B976457-1E37-4AC3-80C3-D852FFC1F331}"/>
              </a:ext>
            </a:extLst>
          </p:cNvPr>
          <p:cNvSpPr/>
          <p:nvPr/>
        </p:nvSpPr>
        <p:spPr>
          <a:xfrm>
            <a:off x="2088640" y="374268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4A35A7C7-AFF5-4EDE-A1B5-22D319977A98}"/>
              </a:ext>
            </a:extLst>
          </p:cNvPr>
          <p:cNvSpPr/>
          <p:nvPr/>
        </p:nvSpPr>
        <p:spPr>
          <a:xfrm>
            <a:off x="2344041" y="374268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D8DD1F98-DF35-497D-97EE-78D6D526918B}"/>
              </a:ext>
            </a:extLst>
          </p:cNvPr>
          <p:cNvSpPr/>
          <p:nvPr/>
        </p:nvSpPr>
        <p:spPr>
          <a:xfrm>
            <a:off x="2599444" y="374268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355A268D-C46D-4AA7-A0FF-CC67449F7605}"/>
              </a:ext>
            </a:extLst>
          </p:cNvPr>
          <p:cNvSpPr/>
          <p:nvPr/>
        </p:nvSpPr>
        <p:spPr>
          <a:xfrm>
            <a:off x="2088640" y="4091519"/>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D82B3FF4-83F5-4B36-B35C-38608D943D32}"/>
              </a:ext>
            </a:extLst>
          </p:cNvPr>
          <p:cNvSpPr/>
          <p:nvPr/>
        </p:nvSpPr>
        <p:spPr>
          <a:xfrm>
            <a:off x="2344041" y="4091519"/>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B2508201-C5D0-420C-B8BE-BB6B7ECF3195}"/>
              </a:ext>
            </a:extLst>
          </p:cNvPr>
          <p:cNvSpPr/>
          <p:nvPr/>
        </p:nvSpPr>
        <p:spPr>
          <a:xfrm>
            <a:off x="2599444" y="4091519"/>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E8ED54E5-28F0-407D-9466-2DF6648C0B5C}"/>
              </a:ext>
            </a:extLst>
          </p:cNvPr>
          <p:cNvSpPr/>
          <p:nvPr/>
        </p:nvSpPr>
        <p:spPr>
          <a:xfrm>
            <a:off x="2854846" y="4091519"/>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2" name="사각형: 둥근 모서리 1">
            <a:extLst>
              <a:ext uri="{FF2B5EF4-FFF2-40B4-BE49-F238E27FC236}">
                <a16:creationId xmlns:a16="http://schemas.microsoft.com/office/drawing/2014/main" id="{19C7BCE4-5D5B-49C4-A4B4-470F9FDB6034}"/>
              </a:ext>
            </a:extLst>
          </p:cNvPr>
          <p:cNvSpPr/>
          <p:nvPr/>
        </p:nvSpPr>
        <p:spPr>
          <a:xfrm>
            <a:off x="499917" y="2378306"/>
            <a:ext cx="2411238" cy="254023"/>
          </a:xfrm>
          <a:prstGeom prst="roundRect">
            <a:avLst/>
          </a:prstGeom>
          <a:noFill/>
          <a:ln w="9525">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ko-KR" altLang="en-US" sz="1400" b="1">
                <a:solidFill>
                  <a:srgbClr val="000000"/>
                </a:solidFill>
                <a:latin typeface="+mj-ea"/>
                <a:ea typeface="+mj-ea"/>
              </a:rPr>
              <a:t>합성곱 연산에 </a:t>
            </a:r>
            <a:r>
              <a:rPr lang="en-US" altLang="ko-KR" sz="1400" b="1">
                <a:solidFill>
                  <a:srgbClr val="000000"/>
                </a:solidFill>
                <a:latin typeface="+mj-ea"/>
                <a:ea typeface="+mj-ea"/>
              </a:rPr>
              <a:t>1</a:t>
            </a:r>
            <a:r>
              <a:rPr lang="ko-KR" altLang="en-US" sz="1400" b="1">
                <a:solidFill>
                  <a:srgbClr val="000000"/>
                </a:solidFill>
                <a:latin typeface="+mj-ea"/>
                <a:ea typeface="+mj-ea"/>
              </a:rPr>
              <a:t>번만 참여</a:t>
            </a:r>
          </a:p>
        </p:txBody>
      </p:sp>
      <p:cxnSp>
        <p:nvCxnSpPr>
          <p:cNvPr id="5" name="직선 화살표 연결선 4">
            <a:extLst>
              <a:ext uri="{FF2B5EF4-FFF2-40B4-BE49-F238E27FC236}">
                <a16:creationId xmlns:a16="http://schemas.microsoft.com/office/drawing/2014/main" id="{B4250D1C-7BA4-4F59-BB01-60748C60D051}"/>
              </a:ext>
            </a:extLst>
          </p:cNvPr>
          <p:cNvCxnSpPr>
            <a:cxnSpLocks/>
            <a:stCxn id="2" idx="2"/>
            <a:endCxn id="75" idx="0"/>
          </p:cNvCxnSpPr>
          <p:nvPr/>
        </p:nvCxnSpPr>
        <p:spPr>
          <a:xfrm>
            <a:off x="1705536" y="2632329"/>
            <a:ext cx="0" cy="40846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9" name="사각형: 둥근 모서리 128">
            <a:extLst>
              <a:ext uri="{FF2B5EF4-FFF2-40B4-BE49-F238E27FC236}">
                <a16:creationId xmlns:a16="http://schemas.microsoft.com/office/drawing/2014/main" id="{69B32524-FB45-497F-A158-A5F7B7749983}"/>
              </a:ext>
            </a:extLst>
          </p:cNvPr>
          <p:cNvSpPr/>
          <p:nvPr/>
        </p:nvSpPr>
        <p:spPr>
          <a:xfrm>
            <a:off x="2930745" y="2709783"/>
            <a:ext cx="2310286" cy="254023"/>
          </a:xfrm>
          <a:prstGeom prst="roundRect">
            <a:avLst/>
          </a:prstGeom>
          <a:noFill/>
          <a:ln w="9525">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ko-KR" altLang="en-US" sz="1400" b="1" err="1">
                <a:solidFill>
                  <a:srgbClr val="000000"/>
                </a:solidFill>
                <a:latin typeface="+mj-ea"/>
                <a:ea typeface="+mj-ea"/>
              </a:rPr>
              <a:t>합성곱</a:t>
            </a:r>
            <a:r>
              <a:rPr lang="ko-KR" altLang="en-US" sz="1400" b="1">
                <a:solidFill>
                  <a:srgbClr val="000000"/>
                </a:solidFill>
                <a:latin typeface="+mj-ea"/>
                <a:ea typeface="+mj-ea"/>
              </a:rPr>
              <a:t> 연산에 </a:t>
            </a:r>
            <a:r>
              <a:rPr lang="en-US" altLang="ko-KR" sz="1400" b="1">
                <a:solidFill>
                  <a:srgbClr val="000000"/>
                </a:solidFill>
                <a:latin typeface="+mj-ea"/>
                <a:ea typeface="+mj-ea"/>
              </a:rPr>
              <a:t>4</a:t>
            </a:r>
            <a:r>
              <a:rPr lang="ko-KR" altLang="en-US" sz="1400" b="1">
                <a:solidFill>
                  <a:srgbClr val="000000"/>
                </a:solidFill>
                <a:latin typeface="+mj-ea"/>
                <a:ea typeface="+mj-ea"/>
              </a:rPr>
              <a:t>번 참여</a:t>
            </a:r>
          </a:p>
        </p:txBody>
      </p:sp>
      <p:cxnSp>
        <p:nvCxnSpPr>
          <p:cNvPr id="8" name="연결선: 꺾임 7">
            <a:extLst>
              <a:ext uri="{FF2B5EF4-FFF2-40B4-BE49-F238E27FC236}">
                <a16:creationId xmlns:a16="http://schemas.microsoft.com/office/drawing/2014/main" id="{B0B5888D-F997-4994-900E-0E1116181EDE}"/>
              </a:ext>
            </a:extLst>
          </p:cNvPr>
          <p:cNvCxnSpPr>
            <a:cxnSpLocks/>
            <a:stCxn id="129" idx="1"/>
            <a:endCxn id="78" idx="0"/>
          </p:cNvCxnSpPr>
          <p:nvPr/>
        </p:nvCxnSpPr>
        <p:spPr>
          <a:xfrm rot="10800000" flipV="1">
            <a:off x="2471743" y="2836794"/>
            <a:ext cx="459002" cy="204001"/>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ACEAB24D-8EE9-4DFD-B40F-39ED8A63521A}"/>
                  </a:ext>
                </a:extLst>
              </p:cNvPr>
              <p:cNvSpPr txBox="1"/>
              <p:nvPr/>
            </p:nvSpPr>
            <p:spPr>
              <a:xfrm>
                <a:off x="2724144" y="4793409"/>
                <a:ext cx="251672"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277" i="1">
                          <a:latin typeface="Cambria Math" panose="02040503050406030204" pitchFamily="18" charset="0"/>
                        </a:rPr>
                        <m:t>⋮</m:t>
                      </m:r>
                    </m:oMath>
                  </m:oMathPara>
                </a14:m>
                <a:endParaRPr lang="ko-KR" altLang="en-US" sz="2277">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ACEAB24D-8EE9-4DFD-B40F-39ED8A63521A}"/>
                  </a:ext>
                </a:extLst>
              </p:cNvPr>
              <p:cNvSpPr txBox="1">
                <a:spLocks noRot="1" noChangeAspect="1" noMove="1" noResize="1" noEditPoints="1" noAdjustHandles="1" noChangeArrowheads="1" noChangeShapeType="1" noTextEdit="1"/>
              </p:cNvSpPr>
              <p:nvPr/>
            </p:nvSpPr>
            <p:spPr>
              <a:xfrm>
                <a:off x="2724144" y="4793409"/>
                <a:ext cx="251672" cy="350417"/>
              </a:xfrm>
              <a:prstGeom prst="rect">
                <a:avLst/>
              </a:prstGeom>
              <a:blipFill>
                <a:blip r:embed="rId4"/>
                <a:stretch>
                  <a:fillRect l="-7317" r="-4878" b="-517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0" name="TextBox 129">
                <a:extLst>
                  <a:ext uri="{FF2B5EF4-FFF2-40B4-BE49-F238E27FC236}">
                    <a16:creationId xmlns:a16="http://schemas.microsoft.com/office/drawing/2014/main" id="{B71BE901-4A15-4721-B6C2-02CE29BEDDEA}"/>
                  </a:ext>
                </a:extLst>
              </p:cNvPr>
              <p:cNvSpPr txBox="1"/>
              <p:nvPr/>
            </p:nvSpPr>
            <p:spPr>
              <a:xfrm>
                <a:off x="1517161" y="3791663"/>
                <a:ext cx="329641" cy="253018"/>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r>
                        <a:rPr lang="en-US" altLang="ko-KR" sz="1044" i="1">
                          <a:solidFill>
                            <a:srgbClr val="000000"/>
                          </a:solidFill>
                          <a:latin typeface="Cambria Math" panose="02040503050406030204" pitchFamily="18" charset="0"/>
                          <a:ea typeface="고도 M" panose="02000503000000020004" pitchFamily="2" charset="-127"/>
                        </a:rPr>
                        <m:t>𝑤</m:t>
                      </m:r>
                    </m:oMath>
                  </m:oMathPara>
                </a14:m>
                <a:endParaRPr lang="ko-KR" altLang="en-US" sz="1044">
                  <a:solidFill>
                    <a:srgbClr val="000000"/>
                  </a:solidFill>
                  <a:latin typeface="고도 M" panose="02000503000000020004" pitchFamily="2" charset="-127"/>
                  <a:ea typeface="고도 M" panose="02000503000000020004" pitchFamily="2" charset="-127"/>
                </a:endParaRPr>
              </a:p>
            </p:txBody>
          </p:sp>
        </mc:Choice>
        <mc:Fallback xmlns="">
          <p:sp>
            <p:nvSpPr>
              <p:cNvPr id="130" name="TextBox 129">
                <a:extLst>
                  <a:ext uri="{FF2B5EF4-FFF2-40B4-BE49-F238E27FC236}">
                    <a16:creationId xmlns:a16="http://schemas.microsoft.com/office/drawing/2014/main" id="{B71BE901-4A15-4721-B6C2-02CE29BEDDEA}"/>
                  </a:ext>
                </a:extLst>
              </p:cNvPr>
              <p:cNvSpPr txBox="1">
                <a:spLocks noRot="1" noChangeAspect="1" noMove="1" noResize="1" noEditPoints="1" noAdjustHandles="1" noChangeArrowheads="1" noChangeShapeType="1" noTextEdit="1"/>
              </p:cNvSpPr>
              <p:nvPr/>
            </p:nvSpPr>
            <p:spPr>
              <a:xfrm>
                <a:off x="1517161" y="3791663"/>
                <a:ext cx="329641" cy="253018"/>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1" name="TextBox 130">
                <a:extLst>
                  <a:ext uri="{FF2B5EF4-FFF2-40B4-BE49-F238E27FC236}">
                    <a16:creationId xmlns:a16="http://schemas.microsoft.com/office/drawing/2014/main" id="{BE4F860B-0E36-4769-B83E-5D0A0C4347F4}"/>
                  </a:ext>
                </a:extLst>
              </p:cNvPr>
              <p:cNvSpPr txBox="1"/>
              <p:nvPr/>
            </p:nvSpPr>
            <p:spPr>
              <a:xfrm>
                <a:off x="1791882" y="4140497"/>
                <a:ext cx="329641" cy="253018"/>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r>
                        <a:rPr lang="en-US" altLang="ko-KR" sz="1044" i="1">
                          <a:solidFill>
                            <a:srgbClr val="000000"/>
                          </a:solidFill>
                          <a:latin typeface="Cambria Math" panose="02040503050406030204" pitchFamily="18" charset="0"/>
                          <a:ea typeface="고도 M" panose="02000503000000020004" pitchFamily="2" charset="-127"/>
                        </a:rPr>
                        <m:t>𝑤</m:t>
                      </m:r>
                    </m:oMath>
                  </m:oMathPara>
                </a14:m>
                <a:endParaRPr lang="ko-KR" altLang="en-US" sz="1044">
                  <a:solidFill>
                    <a:srgbClr val="000000"/>
                  </a:solidFill>
                  <a:latin typeface="고도 M" panose="02000503000000020004" pitchFamily="2" charset="-127"/>
                  <a:ea typeface="고도 M" panose="02000503000000020004" pitchFamily="2" charset="-127"/>
                </a:endParaRPr>
              </a:p>
            </p:txBody>
          </p:sp>
        </mc:Choice>
        <mc:Fallback xmlns="">
          <p:sp>
            <p:nvSpPr>
              <p:cNvPr id="131" name="TextBox 130">
                <a:extLst>
                  <a:ext uri="{FF2B5EF4-FFF2-40B4-BE49-F238E27FC236}">
                    <a16:creationId xmlns:a16="http://schemas.microsoft.com/office/drawing/2014/main" id="{BE4F860B-0E36-4769-B83E-5D0A0C4347F4}"/>
                  </a:ext>
                </a:extLst>
              </p:cNvPr>
              <p:cNvSpPr txBox="1">
                <a:spLocks noRot="1" noChangeAspect="1" noMove="1" noResize="1" noEditPoints="1" noAdjustHandles="1" noChangeArrowheads="1" noChangeShapeType="1" noTextEdit="1"/>
              </p:cNvSpPr>
              <p:nvPr/>
            </p:nvSpPr>
            <p:spPr>
              <a:xfrm>
                <a:off x="1791882" y="4140497"/>
                <a:ext cx="329641" cy="253018"/>
              </a:xfrm>
              <a:prstGeom prst="rect">
                <a:avLst/>
              </a:prstGeom>
              <a:blipFill>
                <a:blip r:embed="rId3"/>
                <a:stretch>
                  <a:fillRect/>
                </a:stretch>
              </a:blipFill>
            </p:spPr>
            <p:txBody>
              <a:bodyPr/>
              <a:lstStyle/>
              <a:p>
                <a:r>
                  <a:rPr lang="ko-KR" altLang="en-US">
                    <a:noFill/>
                  </a:rPr>
                  <a:t> </a:t>
                </a:r>
              </a:p>
            </p:txBody>
          </p:sp>
        </mc:Fallback>
      </mc:AlternateContent>
      <p:sp>
        <p:nvSpPr>
          <p:cNvPr id="132" name="직사각형 131">
            <a:extLst>
              <a:ext uri="{FF2B5EF4-FFF2-40B4-BE49-F238E27FC236}">
                <a16:creationId xmlns:a16="http://schemas.microsoft.com/office/drawing/2014/main" id="{3746B7FE-5F03-44FD-9CCC-2DABD74AFA77}"/>
              </a:ext>
            </a:extLst>
          </p:cNvPr>
          <p:cNvSpPr/>
          <p:nvPr/>
        </p:nvSpPr>
        <p:spPr>
          <a:xfrm>
            <a:off x="2338101" y="4450600"/>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9C355B4C-E0E6-49E2-B44D-3D133C5C16DF}"/>
              </a:ext>
            </a:extLst>
          </p:cNvPr>
          <p:cNvSpPr/>
          <p:nvPr/>
        </p:nvSpPr>
        <p:spPr>
          <a:xfrm>
            <a:off x="2593503" y="4450600"/>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8BA6B41E-3EA7-46F0-8DDA-930D5A5FA2B7}"/>
              </a:ext>
            </a:extLst>
          </p:cNvPr>
          <p:cNvSpPr/>
          <p:nvPr/>
        </p:nvSpPr>
        <p:spPr>
          <a:xfrm>
            <a:off x="2848905" y="4450600"/>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0A91B0D6-D20A-4712-BCDF-25D07BAF8787}"/>
              </a:ext>
            </a:extLst>
          </p:cNvPr>
          <p:cNvSpPr/>
          <p:nvPr/>
        </p:nvSpPr>
        <p:spPr>
          <a:xfrm>
            <a:off x="3104307" y="4450600"/>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36" name="TextBox 135">
                <a:extLst>
                  <a:ext uri="{FF2B5EF4-FFF2-40B4-BE49-F238E27FC236}">
                    <a16:creationId xmlns:a16="http://schemas.microsoft.com/office/drawing/2014/main" id="{75A960C1-2DAF-4998-A484-CBD02D52F8F7}"/>
                  </a:ext>
                </a:extLst>
              </p:cNvPr>
              <p:cNvSpPr txBox="1"/>
              <p:nvPr/>
            </p:nvSpPr>
            <p:spPr>
              <a:xfrm>
                <a:off x="2041343" y="4499577"/>
                <a:ext cx="329641" cy="253018"/>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r>
                        <a:rPr lang="en-US" altLang="ko-KR" sz="1044" i="1">
                          <a:solidFill>
                            <a:srgbClr val="000000"/>
                          </a:solidFill>
                          <a:latin typeface="Cambria Math" panose="02040503050406030204" pitchFamily="18" charset="0"/>
                          <a:ea typeface="고도 M" panose="02000503000000020004" pitchFamily="2" charset="-127"/>
                        </a:rPr>
                        <m:t>𝑤</m:t>
                      </m:r>
                    </m:oMath>
                  </m:oMathPara>
                </a14:m>
                <a:endParaRPr lang="ko-KR" altLang="en-US" sz="1044">
                  <a:solidFill>
                    <a:srgbClr val="000000"/>
                  </a:solidFill>
                  <a:latin typeface="고도 M" panose="02000503000000020004" pitchFamily="2" charset="-127"/>
                  <a:ea typeface="고도 M" panose="02000503000000020004" pitchFamily="2" charset="-127"/>
                </a:endParaRPr>
              </a:p>
            </p:txBody>
          </p:sp>
        </mc:Choice>
        <mc:Fallback xmlns="">
          <p:sp>
            <p:nvSpPr>
              <p:cNvPr id="136" name="TextBox 135">
                <a:extLst>
                  <a:ext uri="{FF2B5EF4-FFF2-40B4-BE49-F238E27FC236}">
                    <a16:creationId xmlns:a16="http://schemas.microsoft.com/office/drawing/2014/main" id="{75A960C1-2DAF-4998-A484-CBD02D52F8F7}"/>
                  </a:ext>
                </a:extLst>
              </p:cNvPr>
              <p:cNvSpPr txBox="1">
                <a:spLocks noRot="1" noChangeAspect="1" noMove="1" noResize="1" noEditPoints="1" noAdjustHandles="1" noChangeArrowheads="1" noChangeShapeType="1" noTextEdit="1"/>
              </p:cNvSpPr>
              <p:nvPr/>
            </p:nvSpPr>
            <p:spPr>
              <a:xfrm>
                <a:off x="2041343" y="4499577"/>
                <a:ext cx="329641" cy="253018"/>
              </a:xfrm>
              <a:prstGeom prst="rect">
                <a:avLst/>
              </a:prstGeom>
              <a:blipFill>
                <a:blip r:embed="rId3"/>
                <a:stretch>
                  <a:fillRect/>
                </a:stretch>
              </a:blipFill>
            </p:spPr>
            <p:txBody>
              <a:bodyPr/>
              <a:lstStyle/>
              <a:p>
                <a:r>
                  <a:rPr lang="ko-KR" altLang="en-US">
                    <a:noFill/>
                  </a:rPr>
                  <a:t> </a:t>
                </a:r>
              </a:p>
            </p:txBody>
          </p:sp>
        </mc:Fallback>
      </mc:AlternateContent>
      <p:sp>
        <p:nvSpPr>
          <p:cNvPr id="3" name="텍스트 개체 틀 2">
            <a:extLst>
              <a:ext uri="{FF2B5EF4-FFF2-40B4-BE49-F238E27FC236}">
                <a16:creationId xmlns:a16="http://schemas.microsoft.com/office/drawing/2014/main" id="{40AAEF90-2715-4085-8589-9EA28813887B}"/>
              </a:ext>
            </a:extLst>
          </p:cNvPr>
          <p:cNvSpPr>
            <a:spLocks noGrp="1"/>
          </p:cNvSpPr>
          <p:nvPr>
            <p:ph type="body" sz="quarter" idx="19"/>
          </p:nvPr>
        </p:nvSpPr>
        <p:spPr/>
        <p:txBody>
          <a:bodyPr/>
          <a:lstStyle/>
          <a:p>
            <a:r>
              <a:rPr lang="ko-KR" altLang="en-US"/>
              <a:t>합성곱 연산</a:t>
            </a:r>
          </a:p>
        </p:txBody>
      </p:sp>
      <p:sp>
        <p:nvSpPr>
          <p:cNvPr id="43" name="텍스트 개체 틀 4">
            <a:extLst>
              <a:ext uri="{FF2B5EF4-FFF2-40B4-BE49-F238E27FC236}">
                <a16:creationId xmlns:a16="http://schemas.microsoft.com/office/drawing/2014/main" id="{66D52959-8B91-4748-A1ED-EC08CD84B3A3}"/>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12480164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a:extLst>
              <a:ext uri="{FF2B5EF4-FFF2-40B4-BE49-F238E27FC236}">
                <a16:creationId xmlns:a16="http://schemas.microsoft.com/office/drawing/2014/main" id="{5E3177A7-CD8F-4F8F-B383-D02EA322DD29}"/>
              </a:ext>
            </a:extLst>
          </p:cNvPr>
          <p:cNvSpPr/>
          <p:nvPr/>
        </p:nvSpPr>
        <p:spPr>
          <a:xfrm>
            <a:off x="1105685" y="1525108"/>
            <a:ext cx="8089610" cy="3509102"/>
          </a:xfrm>
          <a:prstGeom prst="rect">
            <a:avLst/>
          </a:prstGeom>
        </p:spPr>
        <p:txBody>
          <a:bodyPr wrap="square">
            <a:spAutoFit/>
          </a:bodyPr>
          <a:lstStyle/>
          <a:p>
            <a:pPr marL="285750" indent="-285750">
              <a:buFont typeface="맑은 고딕" panose="020B0503020000020004" pitchFamily="50" charset="-127"/>
              <a:buChar char="◈"/>
            </a:pPr>
            <a:r>
              <a:rPr lang="en-US" altLang="ko-KR" sz="1708" b="1">
                <a:latin typeface="맑은 고딕" panose="020B0503020000020004" pitchFamily="50" charset="-127"/>
                <a:ea typeface="맑은 고딕" panose="020B0503020000020004" pitchFamily="50" charset="-127"/>
              </a:rPr>
              <a:t>1950</a:t>
            </a:r>
            <a:r>
              <a:rPr lang="ko-KR" altLang="en-US" sz="1708" b="1">
                <a:latin typeface="맑은 고딕" panose="020B0503020000020004" pitchFamily="50" charset="-127"/>
                <a:ea typeface="맑은 고딕" panose="020B0503020000020004" pitchFamily="50" charset="-127"/>
              </a:rPr>
              <a:t>년대 </a:t>
            </a:r>
            <a:endParaRPr lang="en-US" altLang="ko-KR" sz="1708">
              <a:latin typeface="맑은 고딕" panose="020B0503020000020004" pitchFamily="50" charset="-127"/>
              <a:ea typeface="맑은 고딕" panose="020B0503020000020004" pitchFamily="50" charset="-127"/>
            </a:endParaRPr>
          </a:p>
          <a:p>
            <a:pPr marL="719541" lvl="1" indent="-285750">
              <a:buFont typeface="Arial" panose="020B0604020202020204" pitchFamily="34" charset="0"/>
              <a:buChar char="•"/>
            </a:pPr>
            <a:r>
              <a:rPr lang="ko-KR" altLang="en-US" sz="1708">
                <a:latin typeface="맑은 고딕" panose="020B0503020000020004" pitchFamily="50" charset="-127"/>
                <a:ea typeface="맑은 고딕" panose="020B0503020000020004" pitchFamily="50" charset="-127"/>
              </a:rPr>
              <a:t>신경망의 핵심 아이디어 등장</a:t>
            </a:r>
            <a:endParaRPr lang="en-US" altLang="ko-KR" sz="1708">
              <a:latin typeface="맑은 고딕" panose="020B0503020000020004" pitchFamily="50" charset="-127"/>
              <a:ea typeface="맑은 고딕" panose="020B0503020000020004" pitchFamily="50" charset="-127"/>
            </a:endParaRPr>
          </a:p>
          <a:p>
            <a:pPr marL="719541" lvl="1" indent="-285750">
              <a:buFont typeface="Arial" panose="020B0604020202020204" pitchFamily="34" charset="0"/>
              <a:buChar char="•"/>
            </a:pPr>
            <a:r>
              <a:rPr lang="ko-KR" altLang="en-US" sz="1708">
                <a:latin typeface="맑은 고딕" panose="020B0503020000020004" pitchFamily="50" charset="-127"/>
                <a:ea typeface="맑은 고딕" panose="020B0503020000020004" pitchFamily="50" charset="-127"/>
              </a:rPr>
              <a:t>본격적으로 시작되지 못함</a:t>
            </a:r>
            <a:endParaRPr lang="en-US" altLang="ko-KR" sz="1708">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endParaRPr lang="en-US" altLang="ko-KR" sz="1708">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endParaRPr lang="en-US" altLang="ko-KR" sz="1708">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r>
              <a:rPr lang="en-US" altLang="ko-KR" sz="1708" b="1">
                <a:latin typeface="맑은 고딕" panose="020B0503020000020004" pitchFamily="50" charset="-127"/>
                <a:ea typeface="맑은 고딕" panose="020B0503020000020004" pitchFamily="50" charset="-127"/>
              </a:rPr>
              <a:t>1980</a:t>
            </a:r>
            <a:r>
              <a:rPr lang="ko-KR" altLang="en-US" sz="1708" b="1">
                <a:latin typeface="맑은 고딕" panose="020B0503020000020004" pitchFamily="50" charset="-127"/>
                <a:ea typeface="맑은 고딕" panose="020B0503020000020004" pitchFamily="50" charset="-127"/>
              </a:rPr>
              <a:t>년대 </a:t>
            </a:r>
            <a:endParaRPr lang="en-US" altLang="ko-KR" sz="1708">
              <a:latin typeface="맑은 고딕" panose="020B0503020000020004" pitchFamily="50" charset="-127"/>
              <a:ea typeface="맑은 고딕" panose="020B0503020000020004" pitchFamily="50" charset="-127"/>
            </a:endParaRPr>
          </a:p>
          <a:p>
            <a:pPr marL="719541" lvl="1" indent="-285750">
              <a:buFont typeface="Arial" panose="020B0604020202020204" pitchFamily="34" charset="0"/>
              <a:buChar char="•"/>
            </a:pPr>
            <a:r>
              <a:rPr lang="ko-KR" altLang="en-US" sz="1708" err="1">
                <a:latin typeface="맑은 고딕" panose="020B0503020000020004" pitchFamily="50" charset="-127"/>
                <a:ea typeface="맑은 고딕" panose="020B0503020000020004" pitchFamily="50" charset="-127"/>
              </a:rPr>
              <a:t>역전파</a:t>
            </a:r>
            <a:r>
              <a:rPr lang="ko-KR" altLang="en-US" sz="1708">
                <a:latin typeface="맑은 고딕" panose="020B0503020000020004" pitchFamily="50" charset="-127"/>
                <a:ea typeface="맑은 고딕" panose="020B0503020000020004" pitchFamily="50" charset="-127"/>
              </a:rPr>
              <a:t> 알고리즘 재발견</a:t>
            </a:r>
            <a:endParaRPr lang="en-US" altLang="ko-KR" sz="1708">
              <a:latin typeface="맑은 고딕" panose="020B0503020000020004" pitchFamily="50" charset="-127"/>
              <a:ea typeface="맑은 고딕" panose="020B0503020000020004" pitchFamily="50" charset="-127"/>
            </a:endParaRPr>
          </a:p>
          <a:p>
            <a:pPr marL="719541" lvl="1" indent="-285750">
              <a:buFont typeface="Arial" panose="020B0604020202020204" pitchFamily="34" charset="0"/>
              <a:buChar char="•"/>
            </a:pPr>
            <a:r>
              <a:rPr lang="ko-KR" altLang="en-US" sz="1708">
                <a:latin typeface="맑은 고딕" panose="020B0503020000020004" pitchFamily="50" charset="-127"/>
                <a:ea typeface="맑은 고딕" panose="020B0503020000020004" pitchFamily="50" charset="-127"/>
              </a:rPr>
              <a:t>신경망에 </a:t>
            </a:r>
            <a:r>
              <a:rPr lang="ko-KR" altLang="en-US" sz="1708" err="1">
                <a:latin typeface="맑은 고딕" panose="020B0503020000020004" pitchFamily="50" charset="-127"/>
                <a:ea typeface="맑은 고딕" panose="020B0503020000020004" pitchFamily="50" charset="-127"/>
              </a:rPr>
              <a:t>역전파</a:t>
            </a:r>
            <a:r>
              <a:rPr lang="ko-KR" altLang="en-US" sz="1708">
                <a:latin typeface="맑은 고딕" panose="020B0503020000020004" pitchFamily="50" charset="-127"/>
                <a:ea typeface="맑은 고딕" panose="020B0503020000020004" pitchFamily="50" charset="-127"/>
              </a:rPr>
              <a:t> 알고리즘 적용 시작</a:t>
            </a:r>
            <a:endParaRPr lang="en-US" altLang="ko-KR" sz="1708">
              <a:latin typeface="맑은 고딕" panose="020B0503020000020004" pitchFamily="50" charset="-127"/>
              <a:ea typeface="맑은 고딕" panose="020B0503020000020004" pitchFamily="50" charset="-127"/>
            </a:endParaRPr>
          </a:p>
          <a:p>
            <a:pPr marL="719541" lvl="1" indent="-285750">
              <a:buFont typeface="맑은 고딕" panose="020B0503020000020004" pitchFamily="50" charset="-127"/>
              <a:buChar char="◈"/>
            </a:pPr>
            <a:endParaRPr lang="en-US" altLang="ko-KR" sz="1708">
              <a:latin typeface="맑은 고딕" panose="020B0503020000020004" pitchFamily="50" charset="-127"/>
              <a:ea typeface="맑은 고딕" panose="020B0503020000020004" pitchFamily="50" charset="-127"/>
            </a:endParaRPr>
          </a:p>
          <a:p>
            <a:pPr marL="719541" lvl="1" indent="-285750">
              <a:buFont typeface="맑은 고딕" panose="020B0503020000020004" pitchFamily="50" charset="-127"/>
              <a:buChar char="◈"/>
            </a:pPr>
            <a:endParaRPr lang="en-US" altLang="ko-KR" sz="1708">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r>
              <a:rPr lang="en-US" altLang="ko-KR" sz="1708" b="1">
                <a:latin typeface="맑은 고딕" panose="020B0503020000020004" pitchFamily="50" charset="-127"/>
                <a:ea typeface="맑은 고딕" panose="020B0503020000020004" pitchFamily="50" charset="-127"/>
              </a:rPr>
              <a:t>1990</a:t>
            </a:r>
            <a:r>
              <a:rPr lang="ko-KR" altLang="en-US" sz="1708" b="1">
                <a:latin typeface="맑은 고딕" panose="020B0503020000020004" pitchFamily="50" charset="-127"/>
                <a:ea typeface="맑은 고딕" panose="020B0503020000020004" pitchFamily="50" charset="-127"/>
              </a:rPr>
              <a:t>년대 </a:t>
            </a:r>
            <a:endParaRPr lang="en-US" altLang="ko-KR" sz="1708">
              <a:latin typeface="맑은 고딕" panose="020B0503020000020004" pitchFamily="50" charset="-127"/>
              <a:ea typeface="맑은 고딕" panose="020B0503020000020004" pitchFamily="50" charset="-127"/>
            </a:endParaRPr>
          </a:p>
          <a:p>
            <a:pPr marL="719541" lvl="1" indent="-285750">
              <a:buFont typeface="Arial" panose="020B0604020202020204" pitchFamily="34" charset="0"/>
              <a:buChar char="•"/>
            </a:pPr>
            <a:r>
              <a:rPr lang="ko-KR" altLang="en-US" sz="1708">
                <a:latin typeface="맑은 고딕" panose="020B0503020000020004" pitchFamily="50" charset="-127"/>
                <a:ea typeface="맑은 고딕" panose="020B0503020000020004" pitchFamily="50" charset="-127"/>
              </a:rPr>
              <a:t>초창기 </a:t>
            </a:r>
            <a:r>
              <a:rPr lang="ko-KR" altLang="en-US" sz="1708" err="1">
                <a:latin typeface="맑은 고딕" panose="020B0503020000020004" pitchFamily="50" charset="-127"/>
                <a:ea typeface="맑은 고딕" panose="020B0503020000020004" pitchFamily="50" charset="-127"/>
              </a:rPr>
              <a:t>합성곱</a:t>
            </a:r>
            <a:r>
              <a:rPr lang="ko-KR" altLang="en-US" sz="1708">
                <a:latin typeface="맑은 고딕" panose="020B0503020000020004" pitchFamily="50" charset="-127"/>
                <a:ea typeface="맑은 고딕" panose="020B0503020000020004" pitchFamily="50" charset="-127"/>
              </a:rPr>
              <a:t> 신경망과 </a:t>
            </a:r>
            <a:r>
              <a:rPr lang="ko-KR" altLang="en-US" sz="1708" err="1">
                <a:latin typeface="맑은 고딕" panose="020B0503020000020004" pitchFamily="50" charset="-127"/>
                <a:ea typeface="맑은 고딕" panose="020B0503020000020004" pitchFamily="50" charset="-127"/>
              </a:rPr>
              <a:t>역전파을</a:t>
            </a:r>
            <a:r>
              <a:rPr lang="ko-KR" altLang="en-US" sz="1708">
                <a:latin typeface="맑은 고딕" panose="020B0503020000020004" pitchFamily="50" charset="-127"/>
                <a:ea typeface="맑은 고딕" panose="020B0503020000020004" pitchFamily="50" charset="-127"/>
              </a:rPr>
              <a:t> 연결</a:t>
            </a:r>
            <a:endParaRPr lang="en-US" altLang="ko-KR" sz="1708">
              <a:latin typeface="맑은 고딕" panose="020B0503020000020004" pitchFamily="50" charset="-127"/>
              <a:ea typeface="맑은 고딕" panose="020B0503020000020004" pitchFamily="50" charset="-127"/>
            </a:endParaRPr>
          </a:p>
          <a:p>
            <a:pPr marL="719541" lvl="1" indent="-285750">
              <a:buFont typeface="Arial" panose="020B0604020202020204" pitchFamily="34" charset="0"/>
              <a:buChar char="•"/>
            </a:pPr>
            <a:r>
              <a:rPr lang="ko-KR" altLang="en-US" sz="1708">
                <a:latin typeface="맑은 고딕" panose="020B0503020000020004" pitchFamily="50" charset="-127"/>
                <a:ea typeface="맑은 고딕" panose="020B0503020000020004" pitchFamily="50" charset="-127"/>
              </a:rPr>
              <a:t>미국 우편 서비스에 이용</a:t>
            </a:r>
            <a:endParaRPr lang="en-US" altLang="ko-KR" sz="1708">
              <a:latin typeface="맑은 고딕" panose="020B0503020000020004" pitchFamily="50" charset="-127"/>
              <a:ea typeface="맑은 고딕" panose="020B0503020000020004" pitchFamily="50" charset="-127"/>
            </a:endParaRPr>
          </a:p>
        </p:txBody>
      </p:sp>
      <p:sp>
        <p:nvSpPr>
          <p:cNvPr id="2" name="텍스트 개체 틀 1">
            <a:extLst>
              <a:ext uri="{FF2B5EF4-FFF2-40B4-BE49-F238E27FC236}">
                <a16:creationId xmlns:a16="http://schemas.microsoft.com/office/drawing/2014/main" id="{BA4B4859-9127-432A-B2DF-6AC74E9BDA9C}"/>
              </a:ext>
            </a:extLst>
          </p:cNvPr>
          <p:cNvSpPr>
            <a:spLocks noGrp="1"/>
          </p:cNvSpPr>
          <p:nvPr>
            <p:ph type="body" sz="quarter" idx="19"/>
          </p:nvPr>
        </p:nvSpPr>
        <p:spPr>
          <a:xfrm>
            <a:off x="276743" y="164293"/>
            <a:ext cx="5601544" cy="332399"/>
          </a:xfrm>
        </p:spPr>
        <p:txBody>
          <a:bodyPr/>
          <a:lstStyle/>
          <a:p>
            <a:r>
              <a:rPr lang="ko-KR" altLang="en-US" sz="2400" b="1">
                <a:solidFill>
                  <a:schemeClr val="tx1"/>
                </a:solidFill>
              </a:rPr>
              <a:t>초창기 신경망</a:t>
            </a:r>
          </a:p>
        </p:txBody>
      </p:sp>
      <p:sp>
        <p:nvSpPr>
          <p:cNvPr id="3" name="텍스트 개체 틀 2">
            <a:extLst>
              <a:ext uri="{FF2B5EF4-FFF2-40B4-BE49-F238E27FC236}">
                <a16:creationId xmlns:a16="http://schemas.microsoft.com/office/drawing/2014/main" id="{7ADB8229-CE7B-4BA3-A699-3EC3205B5AC0}"/>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Tree>
    <p:extLst>
      <p:ext uri="{BB962C8B-B14F-4D97-AF65-F5344CB8AC3E}">
        <p14:creationId xmlns:p14="http://schemas.microsoft.com/office/powerpoint/2010/main" val="339983223"/>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a:extLst>
              <a:ext uri="{FF2B5EF4-FFF2-40B4-BE49-F238E27FC236}">
                <a16:creationId xmlns:a16="http://schemas.microsoft.com/office/drawing/2014/main" id="{69CA7D42-9171-4D1E-B949-2EC45E46093A}"/>
              </a:ext>
            </a:extLst>
          </p:cNvPr>
          <p:cNvSpPr txBox="1"/>
          <p:nvPr/>
        </p:nvSpPr>
        <p:spPr>
          <a:xfrm>
            <a:off x="490602" y="911708"/>
            <a:ext cx="2656496" cy="369332"/>
          </a:xfrm>
          <a:prstGeom prst="rect">
            <a:avLst/>
          </a:prstGeom>
          <a:noFill/>
        </p:spPr>
        <p:txBody>
          <a:bodyPr wrap="none" rtlCol="0">
            <a:spAutoFit/>
          </a:bodyPr>
          <a:lstStyle/>
          <a:p>
            <a:pPr lvl="0">
              <a:defRPr/>
            </a:pPr>
            <a:r>
              <a:rPr lang="ko-KR" altLang="en-US" b="1">
                <a:solidFill>
                  <a:srgbClr val="000000"/>
                </a:solidFill>
                <a:latin typeface="+mj-ea"/>
                <a:ea typeface="+mj-ea"/>
              </a:rPr>
              <a:t>패딩과 </a:t>
            </a:r>
            <a:r>
              <a:rPr lang="ko-KR" altLang="en-US" b="1" err="1">
                <a:solidFill>
                  <a:srgbClr val="000000"/>
                </a:solidFill>
                <a:latin typeface="+mj-ea"/>
                <a:ea typeface="+mj-ea"/>
              </a:rPr>
              <a:t>스트라이드</a:t>
            </a:r>
            <a:r>
              <a:rPr lang="ko-KR" altLang="en-US" b="1">
                <a:solidFill>
                  <a:srgbClr val="000000"/>
                </a:solidFill>
                <a:latin typeface="+mj-ea"/>
                <a:ea typeface="+mj-ea"/>
              </a:rPr>
              <a:t> 이해</a:t>
            </a:r>
          </a:p>
        </p:txBody>
      </p:sp>
      <p:sp>
        <p:nvSpPr>
          <p:cNvPr id="58" name="TextBox 57">
            <a:extLst>
              <a:ext uri="{FF2B5EF4-FFF2-40B4-BE49-F238E27FC236}">
                <a16:creationId xmlns:a16="http://schemas.microsoft.com/office/drawing/2014/main" id="{645CD1E6-4CD9-474B-A193-CB50295D9E29}"/>
              </a:ext>
            </a:extLst>
          </p:cNvPr>
          <p:cNvSpPr txBox="1"/>
          <p:nvPr/>
        </p:nvSpPr>
        <p:spPr>
          <a:xfrm>
            <a:off x="724212" y="1438268"/>
            <a:ext cx="5219699" cy="307777"/>
          </a:xfrm>
          <a:prstGeom prst="rect">
            <a:avLst/>
          </a:prstGeom>
          <a:noFill/>
        </p:spPr>
        <p:txBody>
          <a:bodyPr wrap="none" rtlCol="0">
            <a:spAutoFit/>
          </a:bodyPr>
          <a:lstStyle/>
          <a:p>
            <a:pPr lvl="0">
              <a:defRPr/>
            </a:pPr>
            <a:r>
              <a:rPr lang="ko-KR" altLang="en-US" sz="1400" b="1">
                <a:solidFill>
                  <a:srgbClr val="000000"/>
                </a:solidFill>
                <a:latin typeface="+mj-ea"/>
                <a:ea typeface="+mj-ea"/>
              </a:rPr>
              <a:t>풀 패딩은 원본 배열의 원소의 연산 참여도를 동일하게 만든다</a:t>
            </a:r>
            <a:r>
              <a:rPr lang="en-US" altLang="ko-KR" sz="1400" b="1">
                <a:solidFill>
                  <a:srgbClr val="000000"/>
                </a:solidFill>
                <a:latin typeface="+mj-ea"/>
                <a:ea typeface="+mj-ea"/>
              </a:rPr>
              <a:t>.</a:t>
            </a:r>
            <a:endParaRPr lang="ko-KR" altLang="en-US" sz="1400" b="1">
              <a:solidFill>
                <a:srgbClr val="000000"/>
              </a:solidFill>
              <a:latin typeface="+mj-ea"/>
              <a:ea typeface="+mj-ea"/>
            </a:endParaRPr>
          </a:p>
        </p:txBody>
      </p:sp>
      <p:sp>
        <p:nvSpPr>
          <p:cNvPr id="2" name="사각형: 둥근 모서리 1">
            <a:extLst>
              <a:ext uri="{FF2B5EF4-FFF2-40B4-BE49-F238E27FC236}">
                <a16:creationId xmlns:a16="http://schemas.microsoft.com/office/drawing/2014/main" id="{19C7BCE4-5D5B-49C4-A4B4-470F9FDB6034}"/>
              </a:ext>
            </a:extLst>
          </p:cNvPr>
          <p:cNvSpPr/>
          <p:nvPr/>
        </p:nvSpPr>
        <p:spPr>
          <a:xfrm>
            <a:off x="1023499" y="1885954"/>
            <a:ext cx="855429" cy="215391"/>
          </a:xfrm>
          <a:prstGeom prst="roundRect">
            <a:avLst/>
          </a:prstGeom>
          <a:noFill/>
          <a:ln w="9525">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ko-KR" altLang="en-US" sz="1100" b="1">
                <a:solidFill>
                  <a:srgbClr val="000000"/>
                </a:solidFill>
                <a:latin typeface="+mj-ea"/>
                <a:ea typeface="+mj-ea"/>
              </a:rPr>
              <a:t>제로 패딩</a:t>
            </a:r>
          </a:p>
        </p:txBody>
      </p:sp>
      <p:cxnSp>
        <p:nvCxnSpPr>
          <p:cNvPr id="5" name="직선 화살표 연결선 4">
            <a:extLst>
              <a:ext uri="{FF2B5EF4-FFF2-40B4-BE49-F238E27FC236}">
                <a16:creationId xmlns:a16="http://schemas.microsoft.com/office/drawing/2014/main" id="{B4250D1C-7BA4-4F59-BB01-60748C60D051}"/>
              </a:ext>
            </a:extLst>
          </p:cNvPr>
          <p:cNvCxnSpPr>
            <a:cxnSpLocks/>
            <a:stCxn id="2" idx="2"/>
            <a:endCxn id="42" idx="0"/>
          </p:cNvCxnSpPr>
          <p:nvPr/>
        </p:nvCxnSpPr>
        <p:spPr>
          <a:xfrm flipH="1">
            <a:off x="1446853" y="2101345"/>
            <a:ext cx="4361" cy="15939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5" name="직사각형 74">
            <a:extLst>
              <a:ext uri="{FF2B5EF4-FFF2-40B4-BE49-F238E27FC236}">
                <a16:creationId xmlns:a16="http://schemas.microsoft.com/office/drawing/2014/main" id="{B834B26C-AD63-4951-A8A2-C967692BFD03}"/>
              </a:ext>
            </a:extLst>
          </p:cNvPr>
          <p:cNvSpPr/>
          <p:nvPr/>
        </p:nvSpPr>
        <p:spPr>
          <a:xfrm>
            <a:off x="1779309"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9ABE12D3-5B0F-4009-B8B5-D45A9480FC16}"/>
              </a:ext>
            </a:extLst>
          </p:cNvPr>
          <p:cNvSpPr/>
          <p:nvPr/>
        </p:nvSpPr>
        <p:spPr>
          <a:xfrm>
            <a:off x="2000946"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8</a:t>
            </a:r>
            <a:endParaRPr lang="ko-KR" altLang="en-US" sz="1139">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2E36BFE8-CF1B-4918-A1CA-66FF199E8173}"/>
              </a:ext>
            </a:extLst>
          </p:cNvPr>
          <p:cNvSpPr/>
          <p:nvPr/>
        </p:nvSpPr>
        <p:spPr>
          <a:xfrm>
            <a:off x="2222582"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B14D783F-279A-439C-8281-D6BEAA7118DA}"/>
              </a:ext>
            </a:extLst>
          </p:cNvPr>
          <p:cNvSpPr/>
          <p:nvPr/>
        </p:nvSpPr>
        <p:spPr>
          <a:xfrm>
            <a:off x="2444218"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7</a:t>
            </a:r>
            <a:endParaRPr lang="ko-KR" altLang="en-US" sz="1139">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4B00FD7A-2557-489E-992E-2E0DF9CC94A6}"/>
              </a:ext>
            </a:extLst>
          </p:cNvPr>
          <p:cNvSpPr/>
          <p:nvPr/>
        </p:nvSpPr>
        <p:spPr>
          <a:xfrm>
            <a:off x="2665855"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9E08EC36-BAB7-4828-8A5F-6C9507D4DF43}"/>
              </a:ext>
            </a:extLst>
          </p:cNvPr>
          <p:cNvSpPr/>
          <p:nvPr/>
        </p:nvSpPr>
        <p:spPr>
          <a:xfrm>
            <a:off x="2887491"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BB5E27D-527C-41CC-8B43-D8288C3112B4}"/>
              </a:ext>
            </a:extLst>
          </p:cNvPr>
          <p:cNvSpPr/>
          <p:nvPr/>
        </p:nvSpPr>
        <p:spPr>
          <a:xfrm>
            <a:off x="3109127"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D0EAEDE-88E9-4095-A325-8AA269741D4A}"/>
              </a:ext>
            </a:extLst>
          </p:cNvPr>
          <p:cNvSpPr/>
          <p:nvPr/>
        </p:nvSpPr>
        <p:spPr>
          <a:xfrm>
            <a:off x="3330763"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4</a:t>
            </a:r>
            <a:endParaRPr lang="ko-KR" altLang="en-US" sz="1139">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5C2EFB4F-D188-4CF3-AAC7-29CFE5A346FC}"/>
              </a:ext>
            </a:extLst>
          </p:cNvPr>
          <p:cNvSpPr/>
          <p:nvPr/>
        </p:nvSpPr>
        <p:spPr>
          <a:xfrm>
            <a:off x="3552399"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ABA470C6-297A-4C41-87CE-354718B32482}"/>
              </a:ext>
            </a:extLst>
          </p:cNvPr>
          <p:cNvSpPr/>
          <p:nvPr/>
        </p:nvSpPr>
        <p:spPr>
          <a:xfrm>
            <a:off x="1117317" y="2567116"/>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94C5EA26-2C23-4CA2-80AE-BE2E7BA19A1F}"/>
              </a:ext>
            </a:extLst>
          </p:cNvPr>
          <p:cNvSpPr/>
          <p:nvPr/>
        </p:nvSpPr>
        <p:spPr>
          <a:xfrm>
            <a:off x="1338954" y="2567116"/>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E50BA61A-42F3-48AC-88FD-FB4DB97374F0}"/>
              </a:ext>
            </a:extLst>
          </p:cNvPr>
          <p:cNvSpPr/>
          <p:nvPr/>
        </p:nvSpPr>
        <p:spPr>
          <a:xfrm>
            <a:off x="1560590" y="2567116"/>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4029705E-570B-4510-A33F-F21603003D23}"/>
              </a:ext>
            </a:extLst>
          </p:cNvPr>
          <p:cNvSpPr/>
          <p:nvPr/>
        </p:nvSpPr>
        <p:spPr>
          <a:xfrm>
            <a:off x="1782226" y="2567116"/>
            <a:ext cx="221636" cy="25423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88" name="TextBox 87">
            <a:extLst>
              <a:ext uri="{FF2B5EF4-FFF2-40B4-BE49-F238E27FC236}">
                <a16:creationId xmlns:a16="http://schemas.microsoft.com/office/drawing/2014/main" id="{D79D3684-8112-4657-BFDA-986A03001EAB}"/>
              </a:ext>
            </a:extLst>
          </p:cNvPr>
          <p:cNvSpPr txBox="1"/>
          <p:nvPr/>
        </p:nvSpPr>
        <p:spPr>
          <a:xfrm>
            <a:off x="908525" y="2299576"/>
            <a:ext cx="248786" cy="253018"/>
          </a:xfrm>
          <a:prstGeom prst="rect">
            <a:avLst/>
          </a:prstGeom>
          <a:noFill/>
        </p:spPr>
        <p:txBody>
          <a:bodyPr wrap="none" rtlCol="0">
            <a:spAutoFit/>
          </a:bodyPr>
          <a:lstStyle/>
          <a:p>
            <a:pPr lvl="0">
              <a:defRPr/>
            </a:pPr>
            <a:r>
              <a:rPr lang="en-US" altLang="ko-KR" sz="1044">
                <a:solidFill>
                  <a:srgbClr val="000000"/>
                </a:solidFill>
                <a:latin typeface="Cambria Math" panose="02040503050406030204" pitchFamily="18" charset="0"/>
                <a:ea typeface="Cambria Math" panose="02040503050406030204" pitchFamily="18" charset="0"/>
              </a:rPr>
              <a:t>x</a:t>
            </a:r>
            <a:endParaRPr lang="ko-KR" altLang="en-US" sz="1044">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078603EE-DC0A-49A9-826B-383533B73E34}"/>
                  </a:ext>
                </a:extLst>
              </p:cNvPr>
              <p:cNvSpPr txBox="1"/>
              <p:nvPr/>
            </p:nvSpPr>
            <p:spPr>
              <a:xfrm>
                <a:off x="848544" y="2605956"/>
                <a:ext cx="329641" cy="253018"/>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r>
                        <a:rPr lang="en-US" altLang="ko-KR" sz="1044" i="1">
                          <a:solidFill>
                            <a:srgbClr val="000000"/>
                          </a:solidFill>
                          <a:latin typeface="Cambria Math" panose="02040503050406030204" pitchFamily="18" charset="0"/>
                          <a:ea typeface="고도 M" panose="02000503000000020004" pitchFamily="2" charset="-127"/>
                        </a:rPr>
                        <m:t>𝑤</m:t>
                      </m:r>
                    </m:oMath>
                  </m:oMathPara>
                </a14:m>
                <a:endParaRPr lang="ko-KR" altLang="en-US" sz="1044">
                  <a:solidFill>
                    <a:srgbClr val="000000"/>
                  </a:solidFill>
                  <a:latin typeface="고도 M" panose="02000503000000020004" pitchFamily="2" charset="-127"/>
                  <a:ea typeface="고도 M" panose="02000503000000020004" pitchFamily="2" charset="-127"/>
                </a:endParaRPr>
              </a:p>
            </p:txBody>
          </p:sp>
        </mc:Choice>
        <mc:Fallback xmlns="">
          <p:sp>
            <p:nvSpPr>
              <p:cNvPr id="89" name="TextBox 88">
                <a:extLst>
                  <a:ext uri="{FF2B5EF4-FFF2-40B4-BE49-F238E27FC236}">
                    <a16:creationId xmlns:a16="http://schemas.microsoft.com/office/drawing/2014/main" id="{078603EE-DC0A-49A9-826B-383533B73E34}"/>
                  </a:ext>
                </a:extLst>
              </p:cNvPr>
              <p:cNvSpPr txBox="1">
                <a:spLocks noRot="1" noChangeAspect="1" noMove="1" noResize="1" noEditPoints="1" noAdjustHandles="1" noChangeArrowheads="1" noChangeShapeType="1" noTextEdit="1"/>
              </p:cNvSpPr>
              <p:nvPr/>
            </p:nvSpPr>
            <p:spPr>
              <a:xfrm>
                <a:off x="848544" y="2605956"/>
                <a:ext cx="329641" cy="253018"/>
              </a:xfrm>
              <a:prstGeom prst="rect">
                <a:avLst/>
              </a:prstGeom>
              <a:blipFill>
                <a:blip r:embed="rId3"/>
                <a:stretch>
                  <a:fillRect/>
                </a:stretch>
              </a:blipFill>
            </p:spPr>
            <p:txBody>
              <a:bodyPr/>
              <a:lstStyle/>
              <a:p>
                <a:r>
                  <a:rPr lang="ko-KR" altLang="en-US">
                    <a:noFill/>
                  </a:rPr>
                  <a:t> </a:t>
                </a:r>
              </a:p>
            </p:txBody>
          </p:sp>
        </mc:Fallback>
      </mc:AlternateContent>
      <p:sp>
        <p:nvSpPr>
          <p:cNvPr id="90" name="직사각형 89">
            <a:extLst>
              <a:ext uri="{FF2B5EF4-FFF2-40B4-BE49-F238E27FC236}">
                <a16:creationId xmlns:a16="http://schemas.microsoft.com/office/drawing/2014/main" id="{DE72AB3C-CF30-46AF-BE26-5E89AF6BC47C}"/>
              </a:ext>
            </a:extLst>
          </p:cNvPr>
          <p:cNvSpPr/>
          <p:nvPr/>
        </p:nvSpPr>
        <p:spPr>
          <a:xfrm>
            <a:off x="1338954" y="2869832"/>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5B976457-1E37-4AC3-80C3-D852FFC1F331}"/>
              </a:ext>
            </a:extLst>
          </p:cNvPr>
          <p:cNvSpPr/>
          <p:nvPr/>
        </p:nvSpPr>
        <p:spPr>
          <a:xfrm>
            <a:off x="1560590" y="2869832"/>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4A35A7C7-AFF5-4EDE-A1B5-22D319977A98}"/>
              </a:ext>
            </a:extLst>
          </p:cNvPr>
          <p:cNvSpPr/>
          <p:nvPr/>
        </p:nvSpPr>
        <p:spPr>
          <a:xfrm>
            <a:off x="1782226" y="2869832"/>
            <a:ext cx="221636" cy="25423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D8DD1F98-DF35-497D-97EE-78D6D526918B}"/>
              </a:ext>
            </a:extLst>
          </p:cNvPr>
          <p:cNvSpPr/>
          <p:nvPr/>
        </p:nvSpPr>
        <p:spPr>
          <a:xfrm>
            <a:off x="2003862" y="2869832"/>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355A268D-C46D-4AA7-A0FF-CC67449F7605}"/>
              </a:ext>
            </a:extLst>
          </p:cNvPr>
          <p:cNvSpPr/>
          <p:nvPr/>
        </p:nvSpPr>
        <p:spPr>
          <a:xfrm>
            <a:off x="1560590" y="3172548"/>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D82B3FF4-83F5-4B36-B35C-38608D943D32}"/>
              </a:ext>
            </a:extLst>
          </p:cNvPr>
          <p:cNvSpPr/>
          <p:nvPr/>
        </p:nvSpPr>
        <p:spPr>
          <a:xfrm>
            <a:off x="1782226" y="3172548"/>
            <a:ext cx="221636" cy="25423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B2508201-C5D0-420C-B8BE-BB6B7ECF3195}"/>
              </a:ext>
            </a:extLst>
          </p:cNvPr>
          <p:cNvSpPr/>
          <p:nvPr/>
        </p:nvSpPr>
        <p:spPr>
          <a:xfrm>
            <a:off x="2003862" y="3172548"/>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E8ED54E5-28F0-407D-9466-2DF6648C0B5C}"/>
              </a:ext>
            </a:extLst>
          </p:cNvPr>
          <p:cNvSpPr/>
          <p:nvPr/>
        </p:nvSpPr>
        <p:spPr>
          <a:xfrm>
            <a:off x="2225499" y="3172548"/>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3746B7FE-5F03-44FD-9CCC-2DABD74AFA77}"/>
              </a:ext>
            </a:extLst>
          </p:cNvPr>
          <p:cNvSpPr/>
          <p:nvPr/>
        </p:nvSpPr>
        <p:spPr>
          <a:xfrm>
            <a:off x="1777072" y="3484155"/>
            <a:ext cx="221636" cy="25423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9C355B4C-E0E6-49E2-B44D-3D133C5C16DF}"/>
              </a:ext>
            </a:extLst>
          </p:cNvPr>
          <p:cNvSpPr/>
          <p:nvPr/>
        </p:nvSpPr>
        <p:spPr>
          <a:xfrm>
            <a:off x="1998707" y="3484155"/>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8BA6B41E-3EA7-46F0-8DDA-930D5A5FA2B7}"/>
              </a:ext>
            </a:extLst>
          </p:cNvPr>
          <p:cNvSpPr/>
          <p:nvPr/>
        </p:nvSpPr>
        <p:spPr>
          <a:xfrm>
            <a:off x="2220344" y="3484155"/>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0A91B0D6-D20A-4712-BCDF-25D07BAF8787}"/>
              </a:ext>
            </a:extLst>
          </p:cNvPr>
          <p:cNvSpPr/>
          <p:nvPr/>
        </p:nvSpPr>
        <p:spPr>
          <a:xfrm>
            <a:off x="2441979" y="3484155"/>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3299B90E-17BC-4614-BCB8-44A935C0BF17}"/>
              </a:ext>
            </a:extLst>
          </p:cNvPr>
          <p:cNvSpPr/>
          <p:nvPr/>
        </p:nvSpPr>
        <p:spPr>
          <a:xfrm>
            <a:off x="1114399" y="2260737"/>
            <a:ext cx="221636" cy="25423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C742C221-4FFA-4BF4-BFB3-475132716451}"/>
              </a:ext>
            </a:extLst>
          </p:cNvPr>
          <p:cNvSpPr/>
          <p:nvPr/>
        </p:nvSpPr>
        <p:spPr>
          <a:xfrm>
            <a:off x="1336035" y="2260737"/>
            <a:ext cx="221636" cy="25423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E79838E1-F791-47E7-9DB0-1D7AE8919B2A}"/>
              </a:ext>
            </a:extLst>
          </p:cNvPr>
          <p:cNvSpPr/>
          <p:nvPr/>
        </p:nvSpPr>
        <p:spPr>
          <a:xfrm>
            <a:off x="1557673" y="2260737"/>
            <a:ext cx="221636" cy="25423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C26E3FEB-2D12-46A5-AA5E-41FFCA76B69C}"/>
              </a:ext>
            </a:extLst>
          </p:cNvPr>
          <p:cNvSpPr/>
          <p:nvPr/>
        </p:nvSpPr>
        <p:spPr>
          <a:xfrm>
            <a:off x="3774036" y="2259806"/>
            <a:ext cx="221636" cy="25423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DD088236-230A-48C8-9063-45FA14E324D0}"/>
              </a:ext>
            </a:extLst>
          </p:cNvPr>
          <p:cNvSpPr/>
          <p:nvPr/>
        </p:nvSpPr>
        <p:spPr>
          <a:xfrm>
            <a:off x="3997879" y="2259806"/>
            <a:ext cx="221636" cy="25423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166E4DB3-F449-4AC5-9106-21258D1E4973}"/>
              </a:ext>
            </a:extLst>
          </p:cNvPr>
          <p:cNvSpPr/>
          <p:nvPr/>
        </p:nvSpPr>
        <p:spPr>
          <a:xfrm>
            <a:off x="4217309" y="2259806"/>
            <a:ext cx="221636" cy="25423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C7195333-0B78-4DF7-92B7-1189FA386101}"/>
              </a:ext>
            </a:extLst>
          </p:cNvPr>
          <p:cNvSpPr/>
          <p:nvPr/>
        </p:nvSpPr>
        <p:spPr>
          <a:xfrm>
            <a:off x="1998707" y="3795762"/>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F7639CC9-5BBA-40A6-A553-100E2FABE364}"/>
              </a:ext>
            </a:extLst>
          </p:cNvPr>
          <p:cNvSpPr/>
          <p:nvPr/>
        </p:nvSpPr>
        <p:spPr>
          <a:xfrm>
            <a:off x="2220343" y="3795762"/>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3CE59BA2-83E0-4A97-9A09-7EACA4AEA65F}"/>
              </a:ext>
            </a:extLst>
          </p:cNvPr>
          <p:cNvSpPr/>
          <p:nvPr/>
        </p:nvSpPr>
        <p:spPr>
          <a:xfrm>
            <a:off x="2441979" y="3795762"/>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08FFF032-8F03-48C0-8128-07132411EB28}"/>
              </a:ext>
            </a:extLst>
          </p:cNvPr>
          <p:cNvSpPr/>
          <p:nvPr/>
        </p:nvSpPr>
        <p:spPr>
          <a:xfrm>
            <a:off x="2663615" y="3795762"/>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1DD1AF34-A91F-4FE1-9213-74E6DDE644EC}"/>
              </a:ext>
            </a:extLst>
          </p:cNvPr>
          <p:cNvSpPr/>
          <p:nvPr/>
        </p:nvSpPr>
        <p:spPr>
          <a:xfrm>
            <a:off x="2220343" y="4107370"/>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61B25346-3141-4E6F-B872-CA0E061A8DFF}"/>
              </a:ext>
            </a:extLst>
          </p:cNvPr>
          <p:cNvSpPr/>
          <p:nvPr/>
        </p:nvSpPr>
        <p:spPr>
          <a:xfrm>
            <a:off x="2441978" y="4107370"/>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A0C5AF3B-5CBE-4115-9FD3-C8FB041402F7}"/>
              </a:ext>
            </a:extLst>
          </p:cNvPr>
          <p:cNvSpPr/>
          <p:nvPr/>
        </p:nvSpPr>
        <p:spPr>
          <a:xfrm>
            <a:off x="2663615" y="4107370"/>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F2BB4F98-A6E0-43D4-A21C-C05DAE7893E9}"/>
              </a:ext>
            </a:extLst>
          </p:cNvPr>
          <p:cNvSpPr/>
          <p:nvPr/>
        </p:nvSpPr>
        <p:spPr>
          <a:xfrm>
            <a:off x="2885251" y="4107370"/>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E0160474-9C17-4245-8B30-AEAD96C1B886}"/>
              </a:ext>
            </a:extLst>
          </p:cNvPr>
          <p:cNvSpPr/>
          <p:nvPr/>
        </p:nvSpPr>
        <p:spPr>
          <a:xfrm>
            <a:off x="2441978" y="4418978"/>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015AB7E3-7DDA-4F3C-976B-315D6C007E92}"/>
              </a:ext>
            </a:extLst>
          </p:cNvPr>
          <p:cNvSpPr/>
          <p:nvPr/>
        </p:nvSpPr>
        <p:spPr>
          <a:xfrm>
            <a:off x="2663615" y="4418978"/>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57AF9EA7-73FC-4304-9307-F27E807C1BEC}"/>
              </a:ext>
            </a:extLst>
          </p:cNvPr>
          <p:cNvSpPr/>
          <p:nvPr/>
        </p:nvSpPr>
        <p:spPr>
          <a:xfrm>
            <a:off x="2885251" y="4418978"/>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A74F75DE-2F85-43DF-AFC9-859764367A26}"/>
              </a:ext>
            </a:extLst>
          </p:cNvPr>
          <p:cNvSpPr/>
          <p:nvPr/>
        </p:nvSpPr>
        <p:spPr>
          <a:xfrm>
            <a:off x="3106887" y="4418978"/>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E60212DF-4752-4FB9-881B-D6799DA34C1D}"/>
              </a:ext>
            </a:extLst>
          </p:cNvPr>
          <p:cNvSpPr/>
          <p:nvPr/>
        </p:nvSpPr>
        <p:spPr>
          <a:xfrm>
            <a:off x="2663615" y="4730585"/>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1A866DAE-CA68-4D43-94E9-04EF09EE3D05}"/>
              </a:ext>
            </a:extLst>
          </p:cNvPr>
          <p:cNvSpPr/>
          <p:nvPr/>
        </p:nvSpPr>
        <p:spPr>
          <a:xfrm>
            <a:off x="2885250" y="4730585"/>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D57786BC-1885-44AD-9A6D-1D72FE1414F2}"/>
              </a:ext>
            </a:extLst>
          </p:cNvPr>
          <p:cNvSpPr/>
          <p:nvPr/>
        </p:nvSpPr>
        <p:spPr>
          <a:xfrm>
            <a:off x="3106887" y="4730585"/>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B2CDC8E3-E37E-498F-88A9-6F2761964D23}"/>
              </a:ext>
            </a:extLst>
          </p:cNvPr>
          <p:cNvSpPr/>
          <p:nvPr/>
        </p:nvSpPr>
        <p:spPr>
          <a:xfrm>
            <a:off x="3328522" y="4730585"/>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465258FF-9D60-4862-8EDB-A0E56688E8B2}"/>
              </a:ext>
            </a:extLst>
          </p:cNvPr>
          <p:cNvSpPr/>
          <p:nvPr/>
        </p:nvSpPr>
        <p:spPr>
          <a:xfrm>
            <a:off x="2885250" y="5042192"/>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C0FFF0DF-0F60-4CFD-8183-0AC150272ADD}"/>
              </a:ext>
            </a:extLst>
          </p:cNvPr>
          <p:cNvSpPr/>
          <p:nvPr/>
        </p:nvSpPr>
        <p:spPr>
          <a:xfrm>
            <a:off x="3106886" y="5042192"/>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19212FD7-AFCE-4A1C-9313-E353DB4EC4DF}"/>
              </a:ext>
            </a:extLst>
          </p:cNvPr>
          <p:cNvSpPr/>
          <p:nvPr/>
        </p:nvSpPr>
        <p:spPr>
          <a:xfrm>
            <a:off x="3328522" y="5042192"/>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472D0512-9A1E-4713-A2CA-48C0A44F0C41}"/>
              </a:ext>
            </a:extLst>
          </p:cNvPr>
          <p:cNvSpPr/>
          <p:nvPr/>
        </p:nvSpPr>
        <p:spPr>
          <a:xfrm>
            <a:off x="3550158" y="5042192"/>
            <a:ext cx="221636" cy="25423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396C0CB0-5C24-498A-AFF5-05EE8C942724}"/>
              </a:ext>
            </a:extLst>
          </p:cNvPr>
          <p:cNvSpPr/>
          <p:nvPr/>
        </p:nvSpPr>
        <p:spPr>
          <a:xfrm>
            <a:off x="3106886" y="5353800"/>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C69E9EB0-CCD7-477B-BE76-5F08D6C784DB}"/>
              </a:ext>
            </a:extLst>
          </p:cNvPr>
          <p:cNvSpPr/>
          <p:nvPr/>
        </p:nvSpPr>
        <p:spPr>
          <a:xfrm>
            <a:off x="3328522" y="5353800"/>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574FA8EB-C593-4478-A094-67EB89B0665F}"/>
              </a:ext>
            </a:extLst>
          </p:cNvPr>
          <p:cNvSpPr/>
          <p:nvPr/>
        </p:nvSpPr>
        <p:spPr>
          <a:xfrm>
            <a:off x="3550158" y="5353800"/>
            <a:ext cx="221636" cy="25423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2F7C0A9B-99C3-401B-9C79-11E9E877369B}"/>
              </a:ext>
            </a:extLst>
          </p:cNvPr>
          <p:cNvSpPr/>
          <p:nvPr/>
        </p:nvSpPr>
        <p:spPr>
          <a:xfrm>
            <a:off x="3771795" y="5353800"/>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E258C3AB-4A22-4866-9E24-A912A74AA579}"/>
              </a:ext>
            </a:extLst>
          </p:cNvPr>
          <p:cNvSpPr/>
          <p:nvPr/>
        </p:nvSpPr>
        <p:spPr>
          <a:xfrm>
            <a:off x="3328522" y="5665408"/>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BCDA8167-8E6A-491E-988C-BB43F5B62D68}"/>
              </a:ext>
            </a:extLst>
          </p:cNvPr>
          <p:cNvSpPr/>
          <p:nvPr/>
        </p:nvSpPr>
        <p:spPr>
          <a:xfrm>
            <a:off x="3550158" y="5665408"/>
            <a:ext cx="221636" cy="25423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E2CF2209-8CA9-4510-BBA1-1F2F5A462472}"/>
              </a:ext>
            </a:extLst>
          </p:cNvPr>
          <p:cNvSpPr/>
          <p:nvPr/>
        </p:nvSpPr>
        <p:spPr>
          <a:xfrm>
            <a:off x="3771795" y="5665408"/>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51799C04-9377-4AAC-96BE-931DA5E035AC}"/>
              </a:ext>
            </a:extLst>
          </p:cNvPr>
          <p:cNvSpPr/>
          <p:nvPr/>
        </p:nvSpPr>
        <p:spPr>
          <a:xfrm>
            <a:off x="3993430" y="5665408"/>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C29A5030-95FF-4686-8F2B-3DD07EFE7F31}"/>
              </a:ext>
            </a:extLst>
          </p:cNvPr>
          <p:cNvSpPr/>
          <p:nvPr/>
        </p:nvSpPr>
        <p:spPr>
          <a:xfrm>
            <a:off x="3550158" y="5977015"/>
            <a:ext cx="221636" cy="25423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885370E6-D420-40A6-BED8-66A9D64F64F2}"/>
              </a:ext>
            </a:extLst>
          </p:cNvPr>
          <p:cNvSpPr/>
          <p:nvPr/>
        </p:nvSpPr>
        <p:spPr>
          <a:xfrm>
            <a:off x="3771794" y="5977015"/>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2799961E-10FB-4DF1-9355-1A441CFB2421}"/>
              </a:ext>
            </a:extLst>
          </p:cNvPr>
          <p:cNvSpPr/>
          <p:nvPr/>
        </p:nvSpPr>
        <p:spPr>
          <a:xfrm>
            <a:off x="3993430" y="5977015"/>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6716F023-E898-437B-8BF0-B053943FD1C0}"/>
              </a:ext>
            </a:extLst>
          </p:cNvPr>
          <p:cNvSpPr/>
          <p:nvPr/>
        </p:nvSpPr>
        <p:spPr>
          <a:xfrm>
            <a:off x="4215066" y="5977015"/>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cxnSp>
        <p:nvCxnSpPr>
          <p:cNvPr id="103" name="직선 연결선 102">
            <a:extLst>
              <a:ext uri="{FF2B5EF4-FFF2-40B4-BE49-F238E27FC236}">
                <a16:creationId xmlns:a16="http://schemas.microsoft.com/office/drawing/2014/main" id="{4A3F11F9-802B-4D4B-A303-596C581E780B}"/>
              </a:ext>
            </a:extLst>
          </p:cNvPr>
          <p:cNvCxnSpPr>
            <a:cxnSpLocks/>
          </p:cNvCxnSpPr>
          <p:nvPr/>
        </p:nvCxnSpPr>
        <p:spPr>
          <a:xfrm>
            <a:off x="4436702" y="2503622"/>
            <a:ext cx="0" cy="3473393"/>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4" name="직선 연결선 103">
            <a:extLst>
              <a:ext uri="{FF2B5EF4-FFF2-40B4-BE49-F238E27FC236}">
                <a16:creationId xmlns:a16="http://schemas.microsoft.com/office/drawing/2014/main" id="{81BA76A1-53F2-4F50-953F-94781922A578}"/>
              </a:ext>
            </a:extLst>
          </p:cNvPr>
          <p:cNvCxnSpPr>
            <a:cxnSpLocks/>
          </p:cNvCxnSpPr>
          <p:nvPr/>
        </p:nvCxnSpPr>
        <p:spPr>
          <a:xfrm>
            <a:off x="4215072" y="2514036"/>
            <a:ext cx="0" cy="3151372"/>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5" name="직선 연결선 104">
            <a:extLst>
              <a:ext uri="{FF2B5EF4-FFF2-40B4-BE49-F238E27FC236}">
                <a16:creationId xmlns:a16="http://schemas.microsoft.com/office/drawing/2014/main" id="{777C870E-F0BE-40D4-8F90-70032770A466}"/>
              </a:ext>
            </a:extLst>
          </p:cNvPr>
          <p:cNvCxnSpPr>
            <a:cxnSpLocks/>
          </p:cNvCxnSpPr>
          <p:nvPr/>
        </p:nvCxnSpPr>
        <p:spPr>
          <a:xfrm>
            <a:off x="3991185" y="2503622"/>
            <a:ext cx="2245" cy="2850179"/>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6" name="직선 연결선 105">
            <a:extLst>
              <a:ext uri="{FF2B5EF4-FFF2-40B4-BE49-F238E27FC236}">
                <a16:creationId xmlns:a16="http://schemas.microsoft.com/office/drawing/2014/main" id="{1EDFAAEC-BEF7-413E-9D99-1E12993CABAA}"/>
              </a:ext>
            </a:extLst>
          </p:cNvPr>
          <p:cNvCxnSpPr>
            <a:cxnSpLocks/>
          </p:cNvCxnSpPr>
          <p:nvPr/>
        </p:nvCxnSpPr>
        <p:spPr>
          <a:xfrm>
            <a:off x="3771788" y="2503621"/>
            <a:ext cx="5164" cy="2538571"/>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7" name="직선 연결선 106">
            <a:extLst>
              <a:ext uri="{FF2B5EF4-FFF2-40B4-BE49-F238E27FC236}">
                <a16:creationId xmlns:a16="http://schemas.microsoft.com/office/drawing/2014/main" id="{B8662335-EFD0-4E3C-A3E9-0DA67A2DAC28}"/>
              </a:ext>
            </a:extLst>
          </p:cNvPr>
          <p:cNvCxnSpPr>
            <a:cxnSpLocks/>
          </p:cNvCxnSpPr>
          <p:nvPr/>
        </p:nvCxnSpPr>
        <p:spPr>
          <a:xfrm flipH="1">
            <a:off x="3557554" y="2520560"/>
            <a:ext cx="1" cy="2210025"/>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8" name="직선 연결선 107">
            <a:extLst>
              <a:ext uri="{FF2B5EF4-FFF2-40B4-BE49-F238E27FC236}">
                <a16:creationId xmlns:a16="http://schemas.microsoft.com/office/drawing/2014/main" id="{F19F2FA2-CA5E-4166-B865-D0E41F79FC76}"/>
              </a:ext>
            </a:extLst>
          </p:cNvPr>
          <p:cNvCxnSpPr>
            <a:cxnSpLocks/>
          </p:cNvCxnSpPr>
          <p:nvPr/>
        </p:nvCxnSpPr>
        <p:spPr>
          <a:xfrm>
            <a:off x="3327849" y="2514036"/>
            <a:ext cx="5491" cy="1904942"/>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9" name="직선 연결선 108">
            <a:extLst>
              <a:ext uri="{FF2B5EF4-FFF2-40B4-BE49-F238E27FC236}">
                <a16:creationId xmlns:a16="http://schemas.microsoft.com/office/drawing/2014/main" id="{C40A142B-1D13-4EE4-8554-293DC81B68E9}"/>
              </a:ext>
            </a:extLst>
          </p:cNvPr>
          <p:cNvCxnSpPr>
            <a:cxnSpLocks/>
          </p:cNvCxnSpPr>
          <p:nvPr/>
        </p:nvCxnSpPr>
        <p:spPr>
          <a:xfrm>
            <a:off x="2225670" y="2503622"/>
            <a:ext cx="1737" cy="334464"/>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0" name="직선 연결선 109">
            <a:extLst>
              <a:ext uri="{FF2B5EF4-FFF2-40B4-BE49-F238E27FC236}">
                <a16:creationId xmlns:a16="http://schemas.microsoft.com/office/drawing/2014/main" id="{C2052208-063D-4B82-A3B3-EA559B9EC81B}"/>
              </a:ext>
            </a:extLst>
          </p:cNvPr>
          <p:cNvCxnSpPr>
            <a:cxnSpLocks/>
          </p:cNvCxnSpPr>
          <p:nvPr/>
        </p:nvCxnSpPr>
        <p:spPr>
          <a:xfrm>
            <a:off x="2447636" y="2519683"/>
            <a:ext cx="0" cy="627841"/>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1" name="직선 연결선 110">
            <a:extLst>
              <a:ext uri="{FF2B5EF4-FFF2-40B4-BE49-F238E27FC236}">
                <a16:creationId xmlns:a16="http://schemas.microsoft.com/office/drawing/2014/main" id="{A115B22C-E81A-4C4B-AA45-0795552E289D}"/>
              </a:ext>
            </a:extLst>
          </p:cNvPr>
          <p:cNvCxnSpPr>
            <a:cxnSpLocks/>
          </p:cNvCxnSpPr>
          <p:nvPr/>
        </p:nvCxnSpPr>
        <p:spPr>
          <a:xfrm>
            <a:off x="2665661" y="2522764"/>
            <a:ext cx="0" cy="961392"/>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2" name="직선 연결선 111">
            <a:extLst>
              <a:ext uri="{FF2B5EF4-FFF2-40B4-BE49-F238E27FC236}">
                <a16:creationId xmlns:a16="http://schemas.microsoft.com/office/drawing/2014/main" id="{25A91C98-2996-4F1B-8F4B-47C9D3C4AC1B}"/>
              </a:ext>
            </a:extLst>
          </p:cNvPr>
          <p:cNvCxnSpPr>
            <a:cxnSpLocks/>
          </p:cNvCxnSpPr>
          <p:nvPr/>
        </p:nvCxnSpPr>
        <p:spPr>
          <a:xfrm>
            <a:off x="2885586" y="2522141"/>
            <a:ext cx="0" cy="1250766"/>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3" name="직선 연결선 112">
            <a:extLst>
              <a:ext uri="{FF2B5EF4-FFF2-40B4-BE49-F238E27FC236}">
                <a16:creationId xmlns:a16="http://schemas.microsoft.com/office/drawing/2014/main" id="{3C3095B5-FD3A-4698-BA4B-D44B0247010E}"/>
              </a:ext>
            </a:extLst>
          </p:cNvPr>
          <p:cNvCxnSpPr>
            <a:cxnSpLocks/>
          </p:cNvCxnSpPr>
          <p:nvPr/>
        </p:nvCxnSpPr>
        <p:spPr>
          <a:xfrm>
            <a:off x="3110496" y="2521519"/>
            <a:ext cx="0" cy="1585851"/>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9" name="직선 화살표 연결선 118">
            <a:extLst>
              <a:ext uri="{FF2B5EF4-FFF2-40B4-BE49-F238E27FC236}">
                <a16:creationId xmlns:a16="http://schemas.microsoft.com/office/drawing/2014/main" id="{41A5620B-F209-45B2-9CF0-D375276F4970}"/>
              </a:ext>
            </a:extLst>
          </p:cNvPr>
          <p:cNvCxnSpPr>
            <a:cxnSpLocks/>
          </p:cNvCxnSpPr>
          <p:nvPr/>
        </p:nvCxnSpPr>
        <p:spPr>
          <a:xfrm>
            <a:off x="4475764" y="2671413"/>
            <a:ext cx="213000"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20" name="TextBox 119">
            <a:extLst>
              <a:ext uri="{FF2B5EF4-FFF2-40B4-BE49-F238E27FC236}">
                <a16:creationId xmlns:a16="http://schemas.microsoft.com/office/drawing/2014/main" id="{EF6C3F41-9B32-4332-BE7B-B1D38854EAD2}"/>
              </a:ext>
            </a:extLst>
          </p:cNvPr>
          <p:cNvSpPr txBox="1"/>
          <p:nvPr/>
        </p:nvSpPr>
        <p:spPr>
          <a:xfrm>
            <a:off x="4673807" y="2560471"/>
            <a:ext cx="375323" cy="253018"/>
          </a:xfrm>
          <a:prstGeom prst="rect">
            <a:avLst/>
          </a:prstGeom>
          <a:noFill/>
        </p:spPr>
        <p:txBody>
          <a:bodyPr wrap="square" rtlCol="0">
            <a:spAutoFit/>
          </a:bodyPr>
          <a:lstStyle/>
          <a:p>
            <a:pPr lvl="0">
              <a:defRPr/>
            </a:pPr>
            <a:r>
              <a:rPr lang="en-US" altLang="ko-KR" sz="1044">
                <a:solidFill>
                  <a:srgbClr val="000000"/>
                </a:solidFill>
                <a:latin typeface="Consolas" panose="020B0609020204030204" pitchFamily="49" charset="0"/>
                <a:ea typeface="고도 M" panose="02000503000000020004" pitchFamily="2" charset="-127"/>
              </a:rPr>
              <a:t>6</a:t>
            </a:r>
            <a:endParaRPr lang="ko-KR" altLang="en-US" sz="1044">
              <a:solidFill>
                <a:srgbClr val="000000"/>
              </a:solidFill>
              <a:latin typeface="Consolas" panose="020B0609020204030204" pitchFamily="49" charset="0"/>
              <a:ea typeface="고도 M" panose="02000503000000020004" pitchFamily="2" charset="-127"/>
            </a:endParaRPr>
          </a:p>
        </p:txBody>
      </p:sp>
      <p:cxnSp>
        <p:nvCxnSpPr>
          <p:cNvPr id="126" name="직선 화살표 연결선 125">
            <a:extLst>
              <a:ext uri="{FF2B5EF4-FFF2-40B4-BE49-F238E27FC236}">
                <a16:creationId xmlns:a16="http://schemas.microsoft.com/office/drawing/2014/main" id="{B6579333-64E4-4603-AA52-C9F06144C181}"/>
              </a:ext>
            </a:extLst>
          </p:cNvPr>
          <p:cNvCxnSpPr>
            <a:cxnSpLocks/>
          </p:cNvCxnSpPr>
          <p:nvPr/>
        </p:nvCxnSpPr>
        <p:spPr>
          <a:xfrm>
            <a:off x="4475764" y="2983258"/>
            <a:ext cx="213000"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7" name="직선 화살표 연결선 126">
            <a:extLst>
              <a:ext uri="{FF2B5EF4-FFF2-40B4-BE49-F238E27FC236}">
                <a16:creationId xmlns:a16="http://schemas.microsoft.com/office/drawing/2014/main" id="{83792AA2-B31B-4AA9-8BE2-9BF2E1FC6236}"/>
              </a:ext>
            </a:extLst>
          </p:cNvPr>
          <p:cNvCxnSpPr>
            <a:cxnSpLocks/>
          </p:cNvCxnSpPr>
          <p:nvPr/>
        </p:nvCxnSpPr>
        <p:spPr>
          <a:xfrm>
            <a:off x="4475764" y="3295103"/>
            <a:ext cx="213000"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8" name="직선 화살표 연결선 127">
            <a:extLst>
              <a:ext uri="{FF2B5EF4-FFF2-40B4-BE49-F238E27FC236}">
                <a16:creationId xmlns:a16="http://schemas.microsoft.com/office/drawing/2014/main" id="{DE52A03E-2E7B-49BE-97DD-F6FA15D1F604}"/>
              </a:ext>
            </a:extLst>
          </p:cNvPr>
          <p:cNvCxnSpPr>
            <a:cxnSpLocks/>
          </p:cNvCxnSpPr>
          <p:nvPr/>
        </p:nvCxnSpPr>
        <p:spPr>
          <a:xfrm>
            <a:off x="4475764" y="3606949"/>
            <a:ext cx="213000"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7" name="직선 화살표 연결선 136">
            <a:extLst>
              <a:ext uri="{FF2B5EF4-FFF2-40B4-BE49-F238E27FC236}">
                <a16:creationId xmlns:a16="http://schemas.microsoft.com/office/drawing/2014/main" id="{82AB71ED-62D2-4F6C-BCBF-7187D3126926}"/>
              </a:ext>
            </a:extLst>
          </p:cNvPr>
          <p:cNvCxnSpPr>
            <a:cxnSpLocks/>
          </p:cNvCxnSpPr>
          <p:nvPr/>
        </p:nvCxnSpPr>
        <p:spPr>
          <a:xfrm>
            <a:off x="4475764" y="3918794"/>
            <a:ext cx="213000"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8" name="직선 화살표 연결선 137">
            <a:extLst>
              <a:ext uri="{FF2B5EF4-FFF2-40B4-BE49-F238E27FC236}">
                <a16:creationId xmlns:a16="http://schemas.microsoft.com/office/drawing/2014/main" id="{4629313B-7CA6-4A7F-915F-56E54600FBC8}"/>
              </a:ext>
            </a:extLst>
          </p:cNvPr>
          <p:cNvCxnSpPr>
            <a:cxnSpLocks/>
          </p:cNvCxnSpPr>
          <p:nvPr/>
        </p:nvCxnSpPr>
        <p:spPr>
          <a:xfrm>
            <a:off x="4475764" y="4230639"/>
            <a:ext cx="213000"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9" name="직선 화살표 연결선 138">
            <a:extLst>
              <a:ext uri="{FF2B5EF4-FFF2-40B4-BE49-F238E27FC236}">
                <a16:creationId xmlns:a16="http://schemas.microsoft.com/office/drawing/2014/main" id="{A6C49C02-C46A-4934-8A84-B969BD991385}"/>
              </a:ext>
            </a:extLst>
          </p:cNvPr>
          <p:cNvCxnSpPr>
            <a:cxnSpLocks/>
          </p:cNvCxnSpPr>
          <p:nvPr/>
        </p:nvCxnSpPr>
        <p:spPr>
          <a:xfrm>
            <a:off x="4475764" y="4542485"/>
            <a:ext cx="213000"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0" name="직선 화살표 연결선 139">
            <a:extLst>
              <a:ext uri="{FF2B5EF4-FFF2-40B4-BE49-F238E27FC236}">
                <a16:creationId xmlns:a16="http://schemas.microsoft.com/office/drawing/2014/main" id="{C6EA4535-A01F-48C6-B8D4-12EFC08C92BB}"/>
              </a:ext>
            </a:extLst>
          </p:cNvPr>
          <p:cNvCxnSpPr>
            <a:cxnSpLocks/>
          </p:cNvCxnSpPr>
          <p:nvPr/>
        </p:nvCxnSpPr>
        <p:spPr>
          <a:xfrm>
            <a:off x="4475764" y="4854330"/>
            <a:ext cx="213000"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1" name="직선 화살표 연결선 140">
            <a:extLst>
              <a:ext uri="{FF2B5EF4-FFF2-40B4-BE49-F238E27FC236}">
                <a16:creationId xmlns:a16="http://schemas.microsoft.com/office/drawing/2014/main" id="{4929FF95-3254-4B0B-A5D6-8B524A772842}"/>
              </a:ext>
            </a:extLst>
          </p:cNvPr>
          <p:cNvCxnSpPr>
            <a:cxnSpLocks/>
          </p:cNvCxnSpPr>
          <p:nvPr/>
        </p:nvCxnSpPr>
        <p:spPr>
          <a:xfrm>
            <a:off x="4475764" y="5166175"/>
            <a:ext cx="213000"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2" name="직선 화살표 연결선 141">
            <a:extLst>
              <a:ext uri="{FF2B5EF4-FFF2-40B4-BE49-F238E27FC236}">
                <a16:creationId xmlns:a16="http://schemas.microsoft.com/office/drawing/2014/main" id="{0CA08B9C-9942-4EF9-8D14-373AE5BCA7BD}"/>
              </a:ext>
            </a:extLst>
          </p:cNvPr>
          <p:cNvCxnSpPr>
            <a:cxnSpLocks/>
          </p:cNvCxnSpPr>
          <p:nvPr/>
        </p:nvCxnSpPr>
        <p:spPr>
          <a:xfrm>
            <a:off x="4475764" y="5478021"/>
            <a:ext cx="213000"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3" name="직선 화살표 연결선 142">
            <a:extLst>
              <a:ext uri="{FF2B5EF4-FFF2-40B4-BE49-F238E27FC236}">
                <a16:creationId xmlns:a16="http://schemas.microsoft.com/office/drawing/2014/main" id="{6C77F1F6-557B-4F07-BC5A-DF67A04255A7}"/>
              </a:ext>
            </a:extLst>
          </p:cNvPr>
          <p:cNvCxnSpPr>
            <a:cxnSpLocks/>
          </p:cNvCxnSpPr>
          <p:nvPr/>
        </p:nvCxnSpPr>
        <p:spPr>
          <a:xfrm>
            <a:off x="4475764" y="5789866"/>
            <a:ext cx="213000"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4" name="직선 화살표 연결선 143">
            <a:extLst>
              <a:ext uri="{FF2B5EF4-FFF2-40B4-BE49-F238E27FC236}">
                <a16:creationId xmlns:a16="http://schemas.microsoft.com/office/drawing/2014/main" id="{AC0C2A0E-58E6-4618-BE8D-5C616A458CD3}"/>
              </a:ext>
            </a:extLst>
          </p:cNvPr>
          <p:cNvCxnSpPr>
            <a:cxnSpLocks/>
          </p:cNvCxnSpPr>
          <p:nvPr/>
        </p:nvCxnSpPr>
        <p:spPr>
          <a:xfrm>
            <a:off x="4475764" y="6101711"/>
            <a:ext cx="213000"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47" name="TextBox 146">
            <a:extLst>
              <a:ext uri="{FF2B5EF4-FFF2-40B4-BE49-F238E27FC236}">
                <a16:creationId xmlns:a16="http://schemas.microsoft.com/office/drawing/2014/main" id="{49F1B68E-07DF-423F-A258-6BD689727CEC}"/>
              </a:ext>
            </a:extLst>
          </p:cNvPr>
          <p:cNvSpPr txBox="1"/>
          <p:nvPr/>
        </p:nvSpPr>
        <p:spPr>
          <a:xfrm>
            <a:off x="4673807" y="2871614"/>
            <a:ext cx="375323" cy="253018"/>
          </a:xfrm>
          <a:prstGeom prst="rect">
            <a:avLst/>
          </a:prstGeom>
          <a:noFill/>
        </p:spPr>
        <p:txBody>
          <a:bodyPr wrap="square" rtlCol="0">
            <a:spAutoFit/>
          </a:bodyPr>
          <a:lstStyle/>
          <a:p>
            <a:pPr lvl="0">
              <a:defRPr/>
            </a:pPr>
            <a:r>
              <a:rPr lang="en-US" altLang="ko-KR" sz="1044">
                <a:solidFill>
                  <a:srgbClr val="000000"/>
                </a:solidFill>
                <a:latin typeface="Consolas" panose="020B0609020204030204" pitchFamily="49" charset="0"/>
                <a:ea typeface="고도 M" panose="02000503000000020004" pitchFamily="2" charset="-127"/>
              </a:rPr>
              <a:t>34</a:t>
            </a:r>
            <a:endParaRPr lang="ko-KR" altLang="en-US" sz="1044">
              <a:solidFill>
                <a:srgbClr val="000000"/>
              </a:solidFill>
              <a:latin typeface="Consolas" panose="020B0609020204030204" pitchFamily="49" charset="0"/>
              <a:ea typeface="고도 M" panose="02000503000000020004" pitchFamily="2" charset="-127"/>
            </a:endParaRPr>
          </a:p>
        </p:txBody>
      </p:sp>
      <p:sp>
        <p:nvSpPr>
          <p:cNvPr id="148" name="TextBox 147">
            <a:extLst>
              <a:ext uri="{FF2B5EF4-FFF2-40B4-BE49-F238E27FC236}">
                <a16:creationId xmlns:a16="http://schemas.microsoft.com/office/drawing/2014/main" id="{0FA90CB8-197D-4DED-ABE0-3817037CDE5F}"/>
              </a:ext>
            </a:extLst>
          </p:cNvPr>
          <p:cNvSpPr txBox="1"/>
          <p:nvPr/>
        </p:nvSpPr>
        <p:spPr>
          <a:xfrm>
            <a:off x="4673807" y="3182756"/>
            <a:ext cx="375323" cy="253018"/>
          </a:xfrm>
          <a:prstGeom prst="rect">
            <a:avLst/>
          </a:prstGeom>
          <a:noFill/>
        </p:spPr>
        <p:txBody>
          <a:bodyPr wrap="square" rtlCol="0">
            <a:spAutoFit/>
          </a:bodyPr>
          <a:lstStyle/>
          <a:p>
            <a:pPr lvl="0">
              <a:defRPr/>
            </a:pPr>
            <a:r>
              <a:rPr lang="en-US" altLang="ko-KR" sz="1044">
                <a:solidFill>
                  <a:srgbClr val="000000"/>
                </a:solidFill>
                <a:latin typeface="Consolas" panose="020B0609020204030204" pitchFamily="49" charset="0"/>
                <a:ea typeface="고도 M" panose="02000503000000020004" pitchFamily="2" charset="-127"/>
              </a:rPr>
              <a:t>51</a:t>
            </a:r>
            <a:endParaRPr lang="ko-KR" altLang="en-US" sz="1044">
              <a:solidFill>
                <a:srgbClr val="000000"/>
              </a:solidFill>
              <a:latin typeface="Consolas" panose="020B0609020204030204" pitchFamily="49" charset="0"/>
              <a:ea typeface="고도 M" panose="02000503000000020004" pitchFamily="2" charset="-127"/>
            </a:endParaRPr>
          </a:p>
        </p:txBody>
      </p:sp>
      <p:sp>
        <p:nvSpPr>
          <p:cNvPr id="149" name="TextBox 148">
            <a:extLst>
              <a:ext uri="{FF2B5EF4-FFF2-40B4-BE49-F238E27FC236}">
                <a16:creationId xmlns:a16="http://schemas.microsoft.com/office/drawing/2014/main" id="{BD8B8178-CDCB-4EF5-BA34-9CADDAD3D124}"/>
              </a:ext>
            </a:extLst>
          </p:cNvPr>
          <p:cNvSpPr txBox="1"/>
          <p:nvPr/>
        </p:nvSpPr>
        <p:spPr>
          <a:xfrm>
            <a:off x="4673807" y="3493898"/>
            <a:ext cx="375323" cy="253018"/>
          </a:xfrm>
          <a:prstGeom prst="rect">
            <a:avLst/>
          </a:prstGeom>
          <a:noFill/>
        </p:spPr>
        <p:txBody>
          <a:bodyPr wrap="square" rtlCol="0">
            <a:spAutoFit/>
          </a:bodyPr>
          <a:lstStyle/>
          <a:p>
            <a:pPr lvl="0">
              <a:defRPr/>
            </a:pPr>
            <a:r>
              <a:rPr lang="en-US" altLang="ko-KR" sz="1044">
                <a:solidFill>
                  <a:srgbClr val="000000"/>
                </a:solidFill>
                <a:latin typeface="Consolas" panose="020B0609020204030204" pitchFamily="49" charset="0"/>
                <a:ea typeface="고도 M" panose="02000503000000020004" pitchFamily="2" charset="-127"/>
              </a:rPr>
              <a:t>48</a:t>
            </a:r>
            <a:endParaRPr lang="ko-KR" altLang="en-US" sz="1044">
              <a:solidFill>
                <a:srgbClr val="000000"/>
              </a:solidFill>
              <a:latin typeface="Consolas" panose="020B0609020204030204" pitchFamily="49" charset="0"/>
              <a:ea typeface="고도 M" panose="02000503000000020004" pitchFamily="2" charset="-127"/>
            </a:endParaRPr>
          </a:p>
        </p:txBody>
      </p:sp>
      <p:sp>
        <p:nvSpPr>
          <p:cNvPr id="150" name="TextBox 149">
            <a:extLst>
              <a:ext uri="{FF2B5EF4-FFF2-40B4-BE49-F238E27FC236}">
                <a16:creationId xmlns:a16="http://schemas.microsoft.com/office/drawing/2014/main" id="{03EB3F1A-3680-47D7-9FB3-93CC737E82E4}"/>
              </a:ext>
            </a:extLst>
          </p:cNvPr>
          <p:cNvSpPr txBox="1"/>
          <p:nvPr/>
        </p:nvSpPr>
        <p:spPr>
          <a:xfrm>
            <a:off x="4673807" y="3805041"/>
            <a:ext cx="375323" cy="253018"/>
          </a:xfrm>
          <a:prstGeom prst="rect">
            <a:avLst/>
          </a:prstGeom>
          <a:noFill/>
        </p:spPr>
        <p:txBody>
          <a:bodyPr wrap="square" rtlCol="0">
            <a:spAutoFit/>
          </a:bodyPr>
          <a:lstStyle/>
          <a:p>
            <a:pPr lvl="0">
              <a:defRPr/>
            </a:pPr>
            <a:r>
              <a:rPr lang="en-US" altLang="ko-KR" sz="1044">
                <a:solidFill>
                  <a:srgbClr val="000000"/>
                </a:solidFill>
                <a:latin typeface="Consolas" panose="020B0609020204030204" pitchFamily="49" charset="0"/>
                <a:ea typeface="고도 M" panose="02000503000000020004" pitchFamily="2" charset="-127"/>
              </a:rPr>
              <a:t>57</a:t>
            </a:r>
            <a:endParaRPr lang="ko-KR" altLang="en-US" sz="1044">
              <a:solidFill>
                <a:srgbClr val="000000"/>
              </a:solidFill>
              <a:latin typeface="Consolas" panose="020B0609020204030204" pitchFamily="49" charset="0"/>
              <a:ea typeface="고도 M" panose="02000503000000020004" pitchFamily="2" charset="-127"/>
            </a:endParaRPr>
          </a:p>
        </p:txBody>
      </p:sp>
      <p:sp>
        <p:nvSpPr>
          <p:cNvPr id="151" name="TextBox 150">
            <a:extLst>
              <a:ext uri="{FF2B5EF4-FFF2-40B4-BE49-F238E27FC236}">
                <a16:creationId xmlns:a16="http://schemas.microsoft.com/office/drawing/2014/main" id="{018C6270-DEE2-438A-AD00-AE4A4F4984B4}"/>
              </a:ext>
            </a:extLst>
          </p:cNvPr>
          <p:cNvSpPr txBox="1"/>
          <p:nvPr/>
        </p:nvSpPr>
        <p:spPr>
          <a:xfrm>
            <a:off x="4673807" y="4116183"/>
            <a:ext cx="375323" cy="253018"/>
          </a:xfrm>
          <a:prstGeom prst="rect">
            <a:avLst/>
          </a:prstGeom>
          <a:noFill/>
        </p:spPr>
        <p:txBody>
          <a:bodyPr wrap="square" rtlCol="0">
            <a:spAutoFit/>
          </a:bodyPr>
          <a:lstStyle/>
          <a:p>
            <a:pPr lvl="0">
              <a:defRPr/>
            </a:pPr>
            <a:r>
              <a:rPr lang="en-US" altLang="ko-KR" sz="1044">
                <a:solidFill>
                  <a:srgbClr val="000000"/>
                </a:solidFill>
                <a:latin typeface="Consolas" panose="020B0609020204030204" pitchFamily="49" charset="0"/>
                <a:ea typeface="고도 M" panose="02000503000000020004" pitchFamily="2" charset="-127"/>
              </a:rPr>
              <a:t>24</a:t>
            </a:r>
            <a:endParaRPr lang="ko-KR" altLang="en-US" sz="1044">
              <a:solidFill>
                <a:srgbClr val="000000"/>
              </a:solidFill>
              <a:latin typeface="Consolas" panose="020B0609020204030204" pitchFamily="49" charset="0"/>
              <a:ea typeface="고도 M" panose="02000503000000020004" pitchFamily="2" charset="-127"/>
            </a:endParaRPr>
          </a:p>
        </p:txBody>
      </p:sp>
      <p:sp>
        <p:nvSpPr>
          <p:cNvPr id="152" name="TextBox 151">
            <a:extLst>
              <a:ext uri="{FF2B5EF4-FFF2-40B4-BE49-F238E27FC236}">
                <a16:creationId xmlns:a16="http://schemas.microsoft.com/office/drawing/2014/main" id="{9B6C4F0E-EF9F-4B80-982E-89CB5AFD455E}"/>
              </a:ext>
            </a:extLst>
          </p:cNvPr>
          <p:cNvSpPr txBox="1"/>
          <p:nvPr/>
        </p:nvSpPr>
        <p:spPr>
          <a:xfrm>
            <a:off x="4673807" y="4427325"/>
            <a:ext cx="375323" cy="253018"/>
          </a:xfrm>
          <a:prstGeom prst="rect">
            <a:avLst/>
          </a:prstGeom>
          <a:noFill/>
        </p:spPr>
        <p:txBody>
          <a:bodyPr wrap="square" rtlCol="0">
            <a:spAutoFit/>
          </a:bodyPr>
          <a:lstStyle/>
          <a:p>
            <a:pPr lvl="0">
              <a:defRPr/>
            </a:pPr>
            <a:r>
              <a:rPr lang="en-US" altLang="ko-KR" sz="1044">
                <a:solidFill>
                  <a:srgbClr val="000000"/>
                </a:solidFill>
                <a:latin typeface="Consolas" panose="020B0609020204030204" pitchFamily="49" charset="0"/>
                <a:ea typeface="고도 M" panose="02000503000000020004" pitchFamily="2" charset="-127"/>
              </a:rPr>
              <a:t>25</a:t>
            </a:r>
            <a:endParaRPr lang="ko-KR" altLang="en-US" sz="1044">
              <a:solidFill>
                <a:srgbClr val="000000"/>
              </a:solidFill>
              <a:latin typeface="Consolas" panose="020B0609020204030204" pitchFamily="49" charset="0"/>
              <a:ea typeface="고도 M" panose="02000503000000020004" pitchFamily="2" charset="-127"/>
            </a:endParaRPr>
          </a:p>
        </p:txBody>
      </p:sp>
      <p:sp>
        <p:nvSpPr>
          <p:cNvPr id="153" name="TextBox 152">
            <a:extLst>
              <a:ext uri="{FF2B5EF4-FFF2-40B4-BE49-F238E27FC236}">
                <a16:creationId xmlns:a16="http://schemas.microsoft.com/office/drawing/2014/main" id="{33EC9167-9D87-434D-AD6D-EA36D655F551}"/>
              </a:ext>
            </a:extLst>
          </p:cNvPr>
          <p:cNvSpPr txBox="1"/>
          <p:nvPr/>
        </p:nvSpPr>
        <p:spPr>
          <a:xfrm>
            <a:off x="4673807" y="4738468"/>
            <a:ext cx="375323" cy="253018"/>
          </a:xfrm>
          <a:prstGeom prst="rect">
            <a:avLst/>
          </a:prstGeom>
          <a:noFill/>
        </p:spPr>
        <p:txBody>
          <a:bodyPr wrap="square" rtlCol="0">
            <a:spAutoFit/>
          </a:bodyPr>
          <a:lstStyle/>
          <a:p>
            <a:pPr lvl="0">
              <a:defRPr/>
            </a:pPr>
            <a:r>
              <a:rPr lang="en-US" altLang="ko-KR" sz="1044">
                <a:solidFill>
                  <a:srgbClr val="000000"/>
                </a:solidFill>
                <a:latin typeface="Consolas" panose="020B0609020204030204" pitchFamily="49" charset="0"/>
                <a:ea typeface="고도 M" panose="02000503000000020004" pitchFamily="2" charset="-127"/>
              </a:rPr>
              <a:t>16</a:t>
            </a:r>
            <a:endParaRPr lang="ko-KR" altLang="en-US" sz="1044">
              <a:solidFill>
                <a:srgbClr val="000000"/>
              </a:solidFill>
              <a:latin typeface="Consolas" panose="020B0609020204030204" pitchFamily="49" charset="0"/>
              <a:ea typeface="고도 M" panose="02000503000000020004" pitchFamily="2" charset="-127"/>
            </a:endParaRPr>
          </a:p>
        </p:txBody>
      </p:sp>
      <p:sp>
        <p:nvSpPr>
          <p:cNvPr id="154" name="TextBox 153">
            <a:extLst>
              <a:ext uri="{FF2B5EF4-FFF2-40B4-BE49-F238E27FC236}">
                <a16:creationId xmlns:a16="http://schemas.microsoft.com/office/drawing/2014/main" id="{05D6AD2B-D155-4C59-A804-3C9F7FABC38A}"/>
              </a:ext>
            </a:extLst>
          </p:cNvPr>
          <p:cNvSpPr txBox="1"/>
          <p:nvPr/>
        </p:nvSpPr>
        <p:spPr>
          <a:xfrm>
            <a:off x="4673807" y="5049610"/>
            <a:ext cx="375323" cy="253018"/>
          </a:xfrm>
          <a:prstGeom prst="rect">
            <a:avLst/>
          </a:prstGeom>
          <a:noFill/>
        </p:spPr>
        <p:txBody>
          <a:bodyPr wrap="square" rtlCol="0">
            <a:spAutoFit/>
          </a:bodyPr>
          <a:lstStyle/>
          <a:p>
            <a:pPr lvl="0">
              <a:defRPr/>
            </a:pPr>
            <a:r>
              <a:rPr lang="en-US" altLang="ko-KR" sz="1044">
                <a:solidFill>
                  <a:srgbClr val="000000"/>
                </a:solidFill>
                <a:latin typeface="Consolas" panose="020B0609020204030204" pitchFamily="49" charset="0"/>
                <a:ea typeface="고도 M" panose="02000503000000020004" pitchFamily="2" charset="-127"/>
              </a:rPr>
              <a:t>39</a:t>
            </a:r>
            <a:endParaRPr lang="ko-KR" altLang="en-US" sz="1044">
              <a:solidFill>
                <a:srgbClr val="000000"/>
              </a:solidFill>
              <a:latin typeface="Consolas" panose="020B0609020204030204" pitchFamily="49" charset="0"/>
              <a:ea typeface="고도 M" panose="02000503000000020004" pitchFamily="2" charset="-127"/>
            </a:endParaRPr>
          </a:p>
        </p:txBody>
      </p:sp>
      <p:sp>
        <p:nvSpPr>
          <p:cNvPr id="155" name="TextBox 154">
            <a:extLst>
              <a:ext uri="{FF2B5EF4-FFF2-40B4-BE49-F238E27FC236}">
                <a16:creationId xmlns:a16="http://schemas.microsoft.com/office/drawing/2014/main" id="{3DFA21DB-C127-44F4-967C-3B5E22A3329A}"/>
              </a:ext>
            </a:extLst>
          </p:cNvPr>
          <p:cNvSpPr txBox="1"/>
          <p:nvPr/>
        </p:nvSpPr>
        <p:spPr>
          <a:xfrm>
            <a:off x="4673807" y="5360752"/>
            <a:ext cx="375323" cy="253018"/>
          </a:xfrm>
          <a:prstGeom prst="rect">
            <a:avLst/>
          </a:prstGeom>
          <a:noFill/>
        </p:spPr>
        <p:txBody>
          <a:bodyPr wrap="square" rtlCol="0">
            <a:spAutoFit/>
          </a:bodyPr>
          <a:lstStyle/>
          <a:p>
            <a:pPr lvl="0">
              <a:defRPr/>
            </a:pPr>
            <a:r>
              <a:rPr lang="en-US" altLang="ko-KR" sz="1044">
                <a:solidFill>
                  <a:srgbClr val="000000"/>
                </a:solidFill>
                <a:latin typeface="Consolas" panose="020B0609020204030204" pitchFamily="49" charset="0"/>
                <a:ea typeface="고도 M" panose="02000503000000020004" pitchFamily="2" charset="-127"/>
              </a:rPr>
              <a:t>29</a:t>
            </a:r>
            <a:endParaRPr lang="ko-KR" altLang="en-US" sz="1044">
              <a:solidFill>
                <a:srgbClr val="000000"/>
              </a:solidFill>
              <a:latin typeface="Consolas" panose="020B0609020204030204" pitchFamily="49" charset="0"/>
              <a:ea typeface="고도 M" panose="02000503000000020004" pitchFamily="2" charset="-127"/>
            </a:endParaRPr>
          </a:p>
        </p:txBody>
      </p:sp>
      <p:sp>
        <p:nvSpPr>
          <p:cNvPr id="156" name="TextBox 155">
            <a:extLst>
              <a:ext uri="{FF2B5EF4-FFF2-40B4-BE49-F238E27FC236}">
                <a16:creationId xmlns:a16="http://schemas.microsoft.com/office/drawing/2014/main" id="{3FD53C6E-9540-4492-A94F-3933F3FE2C26}"/>
              </a:ext>
            </a:extLst>
          </p:cNvPr>
          <p:cNvSpPr txBox="1"/>
          <p:nvPr/>
        </p:nvSpPr>
        <p:spPr>
          <a:xfrm>
            <a:off x="4673807" y="5671894"/>
            <a:ext cx="375323" cy="253018"/>
          </a:xfrm>
          <a:prstGeom prst="rect">
            <a:avLst/>
          </a:prstGeom>
          <a:noFill/>
        </p:spPr>
        <p:txBody>
          <a:bodyPr wrap="square" rtlCol="0">
            <a:spAutoFit/>
          </a:bodyPr>
          <a:lstStyle/>
          <a:p>
            <a:pPr lvl="0">
              <a:defRPr/>
            </a:pPr>
            <a:r>
              <a:rPr lang="en-US" altLang="ko-KR" sz="1044">
                <a:solidFill>
                  <a:srgbClr val="000000"/>
                </a:solidFill>
                <a:latin typeface="Consolas" panose="020B0609020204030204" pitchFamily="49" charset="0"/>
                <a:ea typeface="고도 M" panose="02000503000000020004" pitchFamily="2" charset="-127"/>
              </a:rPr>
              <a:t>13</a:t>
            </a:r>
            <a:endParaRPr lang="ko-KR" altLang="en-US" sz="1044">
              <a:solidFill>
                <a:srgbClr val="000000"/>
              </a:solidFill>
              <a:latin typeface="Consolas" panose="020B0609020204030204" pitchFamily="49" charset="0"/>
              <a:ea typeface="고도 M" panose="02000503000000020004" pitchFamily="2" charset="-127"/>
            </a:endParaRPr>
          </a:p>
        </p:txBody>
      </p:sp>
      <p:sp>
        <p:nvSpPr>
          <p:cNvPr id="157" name="TextBox 156">
            <a:extLst>
              <a:ext uri="{FF2B5EF4-FFF2-40B4-BE49-F238E27FC236}">
                <a16:creationId xmlns:a16="http://schemas.microsoft.com/office/drawing/2014/main" id="{B92060CC-B271-4175-8802-185145D3DFBE}"/>
              </a:ext>
            </a:extLst>
          </p:cNvPr>
          <p:cNvSpPr txBox="1"/>
          <p:nvPr/>
        </p:nvSpPr>
        <p:spPr>
          <a:xfrm>
            <a:off x="4673807" y="5983040"/>
            <a:ext cx="375323" cy="253018"/>
          </a:xfrm>
          <a:prstGeom prst="rect">
            <a:avLst/>
          </a:prstGeom>
          <a:noFill/>
        </p:spPr>
        <p:txBody>
          <a:bodyPr wrap="square" rtlCol="0">
            <a:spAutoFit/>
          </a:bodyPr>
          <a:lstStyle/>
          <a:p>
            <a:pPr lvl="0">
              <a:defRPr/>
            </a:pPr>
            <a:r>
              <a:rPr lang="en-US" altLang="ko-KR" sz="1044">
                <a:solidFill>
                  <a:srgbClr val="000000"/>
                </a:solidFill>
                <a:latin typeface="Consolas" panose="020B0609020204030204" pitchFamily="49" charset="0"/>
                <a:ea typeface="고도 M" panose="02000503000000020004" pitchFamily="2" charset="-127"/>
              </a:rPr>
              <a:t>10</a:t>
            </a:r>
            <a:endParaRPr lang="ko-KR" altLang="en-US" sz="1044">
              <a:solidFill>
                <a:srgbClr val="000000"/>
              </a:solidFill>
              <a:latin typeface="Consolas" panose="020B0609020204030204" pitchFamily="49" charset="0"/>
              <a:ea typeface="고도 M" panose="02000503000000020004" pitchFamily="2" charset="-127"/>
            </a:endParaRPr>
          </a:p>
        </p:txBody>
      </p:sp>
      <p:sp>
        <p:nvSpPr>
          <p:cNvPr id="158" name="사각형: 둥근 모서리 157">
            <a:extLst>
              <a:ext uri="{FF2B5EF4-FFF2-40B4-BE49-F238E27FC236}">
                <a16:creationId xmlns:a16="http://schemas.microsoft.com/office/drawing/2014/main" id="{E3123383-66B2-4FC5-93DB-8EFC07190B15}"/>
              </a:ext>
            </a:extLst>
          </p:cNvPr>
          <p:cNvSpPr/>
          <p:nvPr/>
        </p:nvSpPr>
        <p:spPr>
          <a:xfrm>
            <a:off x="3680982" y="1895974"/>
            <a:ext cx="855430" cy="215391"/>
          </a:xfrm>
          <a:prstGeom prst="roundRect">
            <a:avLst/>
          </a:prstGeom>
          <a:noFill/>
          <a:ln w="9525">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ko-KR" altLang="en-US" sz="1100" b="1">
                <a:solidFill>
                  <a:srgbClr val="000000"/>
                </a:solidFill>
                <a:latin typeface="+mj-ea"/>
                <a:ea typeface="+mj-ea"/>
              </a:rPr>
              <a:t>제로 패딩</a:t>
            </a:r>
          </a:p>
        </p:txBody>
      </p:sp>
      <p:cxnSp>
        <p:nvCxnSpPr>
          <p:cNvPr id="159" name="직선 화살표 연결선 158">
            <a:extLst>
              <a:ext uri="{FF2B5EF4-FFF2-40B4-BE49-F238E27FC236}">
                <a16:creationId xmlns:a16="http://schemas.microsoft.com/office/drawing/2014/main" id="{11F533A8-2575-4A84-8A6C-BCBBE12A1DA3}"/>
              </a:ext>
            </a:extLst>
          </p:cNvPr>
          <p:cNvCxnSpPr>
            <a:cxnSpLocks/>
            <a:stCxn id="158" idx="2"/>
            <a:endCxn id="45" idx="0"/>
          </p:cNvCxnSpPr>
          <p:nvPr/>
        </p:nvCxnSpPr>
        <p:spPr>
          <a:xfrm>
            <a:off x="4108697" y="2111365"/>
            <a:ext cx="0" cy="14844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0" name="직사각형 159">
            <a:extLst>
              <a:ext uri="{FF2B5EF4-FFF2-40B4-BE49-F238E27FC236}">
                <a16:creationId xmlns:a16="http://schemas.microsoft.com/office/drawing/2014/main" id="{5995D0B2-3B96-4C63-8D18-8C91EACDAD41}"/>
              </a:ext>
            </a:extLst>
          </p:cNvPr>
          <p:cNvSpPr/>
          <p:nvPr/>
        </p:nvSpPr>
        <p:spPr>
          <a:xfrm>
            <a:off x="5545646" y="2344176"/>
            <a:ext cx="3026443" cy="296684"/>
          </a:xfrm>
          <a:prstGeom prst="rect">
            <a:avLst/>
          </a:prstGeom>
          <a:solidFill>
            <a:srgbClr val="E2E2F6"/>
          </a:solidFill>
        </p:spPr>
        <p:txBody>
          <a:bodyPr wrap="square">
            <a:spAutoFit/>
          </a:bodyPr>
          <a:lstStyle/>
          <a:p>
            <a:r>
              <a:rPr lang="en-US" altLang="ko-KR" sz="1328">
                <a:latin typeface="Consolas" panose="020B0609020204030204" pitchFamily="49" charset="0"/>
              </a:rPr>
              <a:t>correlate(x, w, mode='full')</a:t>
            </a:r>
          </a:p>
        </p:txBody>
      </p:sp>
      <p:sp>
        <p:nvSpPr>
          <p:cNvPr id="161" name="TextBox 160">
            <a:extLst>
              <a:ext uri="{FF2B5EF4-FFF2-40B4-BE49-F238E27FC236}">
                <a16:creationId xmlns:a16="http://schemas.microsoft.com/office/drawing/2014/main" id="{8E39628C-E98C-435E-B043-E7139030A312}"/>
              </a:ext>
            </a:extLst>
          </p:cNvPr>
          <p:cNvSpPr txBox="1"/>
          <p:nvPr/>
        </p:nvSpPr>
        <p:spPr>
          <a:xfrm>
            <a:off x="5101611" y="2737795"/>
            <a:ext cx="4592924" cy="267637"/>
          </a:xfrm>
          <a:prstGeom prst="rect">
            <a:avLst/>
          </a:prstGeom>
          <a:noFill/>
        </p:spPr>
        <p:txBody>
          <a:bodyPr wrap="none" rtlCol="0">
            <a:spAutoFit/>
          </a:bodyPr>
          <a:lstStyle/>
          <a:p>
            <a:pPr lvl="0">
              <a:defRPr/>
            </a:pPr>
            <a:r>
              <a:rPr lang="en-US" altLang="ko-KR" sz="1139">
                <a:solidFill>
                  <a:srgbClr val="000000"/>
                </a:solidFill>
                <a:latin typeface="Consolas" panose="020B0609020204030204" pitchFamily="49" charset="0"/>
                <a:ea typeface="고도 M" panose="02000503000000020004" pitchFamily="2" charset="-127"/>
              </a:rPr>
              <a:t>array([ 6, 34, 51, 48, 57, 24, 25, 16, 39, 29, 13, 10])</a:t>
            </a:r>
            <a:endParaRPr lang="ko-KR" altLang="en-US" sz="1139">
              <a:solidFill>
                <a:srgbClr val="000000"/>
              </a:solidFill>
              <a:latin typeface="Consolas" panose="020B0609020204030204" pitchFamily="49" charset="0"/>
              <a:ea typeface="고도 M" panose="02000503000000020004" pitchFamily="2" charset="-127"/>
            </a:endParaRPr>
          </a:p>
        </p:txBody>
      </p:sp>
      <p:sp>
        <p:nvSpPr>
          <p:cNvPr id="3" name="텍스트 개체 틀 2">
            <a:extLst>
              <a:ext uri="{FF2B5EF4-FFF2-40B4-BE49-F238E27FC236}">
                <a16:creationId xmlns:a16="http://schemas.microsoft.com/office/drawing/2014/main" id="{E7B39AA0-CFE6-411D-8491-CCCAC5158219}"/>
              </a:ext>
            </a:extLst>
          </p:cNvPr>
          <p:cNvSpPr>
            <a:spLocks noGrp="1"/>
          </p:cNvSpPr>
          <p:nvPr>
            <p:ph type="body" sz="quarter" idx="19"/>
          </p:nvPr>
        </p:nvSpPr>
        <p:spPr/>
        <p:txBody>
          <a:bodyPr/>
          <a:lstStyle/>
          <a:p>
            <a:r>
              <a:rPr lang="ko-KR" altLang="en-US"/>
              <a:t>합성곱 연산</a:t>
            </a:r>
          </a:p>
        </p:txBody>
      </p:sp>
      <p:sp>
        <p:nvSpPr>
          <p:cNvPr id="114" name="텍스트 개체 틀 4">
            <a:extLst>
              <a:ext uri="{FF2B5EF4-FFF2-40B4-BE49-F238E27FC236}">
                <a16:creationId xmlns:a16="http://schemas.microsoft.com/office/drawing/2014/main" id="{21C0863B-E3EB-4E95-8867-E1A96900281A}"/>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1141367192"/>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a:extLst>
              <a:ext uri="{FF2B5EF4-FFF2-40B4-BE49-F238E27FC236}">
                <a16:creationId xmlns:a16="http://schemas.microsoft.com/office/drawing/2014/main" id="{69CA7D42-9171-4D1E-B949-2EC45E46093A}"/>
              </a:ext>
            </a:extLst>
          </p:cNvPr>
          <p:cNvSpPr txBox="1"/>
          <p:nvPr/>
        </p:nvSpPr>
        <p:spPr>
          <a:xfrm>
            <a:off x="441468" y="870758"/>
            <a:ext cx="2656496" cy="369332"/>
          </a:xfrm>
          <a:prstGeom prst="rect">
            <a:avLst/>
          </a:prstGeom>
          <a:noFill/>
        </p:spPr>
        <p:txBody>
          <a:bodyPr wrap="none" rtlCol="0">
            <a:spAutoFit/>
          </a:bodyPr>
          <a:lstStyle/>
          <a:p>
            <a:pPr lvl="0">
              <a:defRPr/>
            </a:pPr>
            <a:r>
              <a:rPr lang="ko-KR" altLang="en-US" b="1">
                <a:solidFill>
                  <a:srgbClr val="000000"/>
                </a:solidFill>
                <a:latin typeface="+mj-ea"/>
                <a:ea typeface="+mj-ea"/>
              </a:rPr>
              <a:t>패딩과 </a:t>
            </a:r>
            <a:r>
              <a:rPr lang="ko-KR" altLang="en-US" b="1" err="1">
                <a:solidFill>
                  <a:srgbClr val="000000"/>
                </a:solidFill>
                <a:latin typeface="+mj-ea"/>
                <a:ea typeface="+mj-ea"/>
              </a:rPr>
              <a:t>스트라이드</a:t>
            </a:r>
            <a:r>
              <a:rPr lang="ko-KR" altLang="en-US" b="1">
                <a:solidFill>
                  <a:srgbClr val="000000"/>
                </a:solidFill>
                <a:latin typeface="+mj-ea"/>
                <a:ea typeface="+mj-ea"/>
              </a:rPr>
              <a:t> 이해</a:t>
            </a:r>
          </a:p>
        </p:txBody>
      </p:sp>
      <p:sp>
        <p:nvSpPr>
          <p:cNvPr id="58" name="TextBox 57">
            <a:extLst>
              <a:ext uri="{FF2B5EF4-FFF2-40B4-BE49-F238E27FC236}">
                <a16:creationId xmlns:a16="http://schemas.microsoft.com/office/drawing/2014/main" id="{645CD1E6-4CD9-474B-A193-CB50295D9E29}"/>
              </a:ext>
            </a:extLst>
          </p:cNvPr>
          <p:cNvSpPr txBox="1"/>
          <p:nvPr/>
        </p:nvSpPr>
        <p:spPr>
          <a:xfrm>
            <a:off x="655132" y="1541226"/>
            <a:ext cx="6415539" cy="307777"/>
          </a:xfrm>
          <a:prstGeom prst="rect">
            <a:avLst/>
          </a:prstGeom>
          <a:noFill/>
        </p:spPr>
        <p:txBody>
          <a:bodyPr wrap="none" rtlCol="0">
            <a:spAutoFit/>
          </a:bodyPr>
          <a:lstStyle/>
          <a:p>
            <a:pPr lvl="0">
              <a:defRPr/>
            </a:pPr>
            <a:r>
              <a:rPr lang="ko-KR" altLang="en-US" sz="1400" b="1">
                <a:solidFill>
                  <a:srgbClr val="000000"/>
                </a:solidFill>
                <a:latin typeface="+mj-ea"/>
                <a:ea typeface="+mj-ea"/>
              </a:rPr>
              <a:t>세임 패딩은 출력 배열의 길이를 원본 배열의 원소의 길이와 동일하게 만든다</a:t>
            </a:r>
            <a:r>
              <a:rPr lang="en-US" altLang="ko-KR" sz="1400" b="1">
                <a:solidFill>
                  <a:srgbClr val="000000"/>
                </a:solidFill>
                <a:latin typeface="+mj-ea"/>
                <a:ea typeface="+mj-ea"/>
              </a:rPr>
              <a:t>.</a:t>
            </a:r>
            <a:endParaRPr lang="ko-KR" altLang="en-US" sz="1400" b="1">
              <a:solidFill>
                <a:srgbClr val="000000"/>
              </a:solidFill>
              <a:latin typeface="+mj-ea"/>
              <a:ea typeface="+mj-ea"/>
            </a:endParaRPr>
          </a:p>
        </p:txBody>
      </p:sp>
      <p:sp>
        <p:nvSpPr>
          <p:cNvPr id="75" name="직사각형 74">
            <a:extLst>
              <a:ext uri="{FF2B5EF4-FFF2-40B4-BE49-F238E27FC236}">
                <a16:creationId xmlns:a16="http://schemas.microsoft.com/office/drawing/2014/main" id="{B834B26C-AD63-4951-A8A2-C967692BFD03}"/>
              </a:ext>
            </a:extLst>
          </p:cNvPr>
          <p:cNvSpPr/>
          <p:nvPr/>
        </p:nvSpPr>
        <p:spPr>
          <a:xfrm>
            <a:off x="2079219"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9ABE12D3-5B0F-4009-B8B5-D45A9480FC16}"/>
              </a:ext>
            </a:extLst>
          </p:cNvPr>
          <p:cNvSpPr/>
          <p:nvPr/>
        </p:nvSpPr>
        <p:spPr>
          <a:xfrm>
            <a:off x="2300856"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8</a:t>
            </a:r>
            <a:endParaRPr lang="ko-KR" altLang="en-US" sz="1139">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2E36BFE8-CF1B-4918-A1CA-66FF199E8173}"/>
              </a:ext>
            </a:extLst>
          </p:cNvPr>
          <p:cNvSpPr/>
          <p:nvPr/>
        </p:nvSpPr>
        <p:spPr>
          <a:xfrm>
            <a:off x="2522492"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B14D783F-279A-439C-8281-D6BEAA7118DA}"/>
              </a:ext>
            </a:extLst>
          </p:cNvPr>
          <p:cNvSpPr/>
          <p:nvPr/>
        </p:nvSpPr>
        <p:spPr>
          <a:xfrm>
            <a:off x="2744128"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7</a:t>
            </a:r>
            <a:endParaRPr lang="ko-KR" altLang="en-US" sz="1139">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4B00FD7A-2557-489E-992E-2E0DF9CC94A6}"/>
              </a:ext>
            </a:extLst>
          </p:cNvPr>
          <p:cNvSpPr/>
          <p:nvPr/>
        </p:nvSpPr>
        <p:spPr>
          <a:xfrm>
            <a:off x="2965765"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9E08EC36-BAB7-4828-8A5F-6C9507D4DF43}"/>
              </a:ext>
            </a:extLst>
          </p:cNvPr>
          <p:cNvSpPr/>
          <p:nvPr/>
        </p:nvSpPr>
        <p:spPr>
          <a:xfrm>
            <a:off x="3187401"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BB5E27D-527C-41CC-8B43-D8288C3112B4}"/>
              </a:ext>
            </a:extLst>
          </p:cNvPr>
          <p:cNvSpPr/>
          <p:nvPr/>
        </p:nvSpPr>
        <p:spPr>
          <a:xfrm>
            <a:off x="3409037"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D0EAEDE-88E9-4095-A325-8AA269741D4A}"/>
              </a:ext>
            </a:extLst>
          </p:cNvPr>
          <p:cNvSpPr/>
          <p:nvPr/>
        </p:nvSpPr>
        <p:spPr>
          <a:xfrm>
            <a:off x="3630673"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4</a:t>
            </a:r>
            <a:endParaRPr lang="ko-KR" altLang="en-US" sz="1139">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5C2EFB4F-D188-4CF3-AAC7-29CFE5A346FC}"/>
              </a:ext>
            </a:extLst>
          </p:cNvPr>
          <p:cNvSpPr/>
          <p:nvPr/>
        </p:nvSpPr>
        <p:spPr>
          <a:xfrm>
            <a:off x="3852309"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88" name="TextBox 87">
            <a:extLst>
              <a:ext uri="{FF2B5EF4-FFF2-40B4-BE49-F238E27FC236}">
                <a16:creationId xmlns:a16="http://schemas.microsoft.com/office/drawing/2014/main" id="{D79D3684-8112-4657-BFDA-986A03001EAB}"/>
              </a:ext>
            </a:extLst>
          </p:cNvPr>
          <p:cNvSpPr txBox="1"/>
          <p:nvPr/>
        </p:nvSpPr>
        <p:spPr>
          <a:xfrm>
            <a:off x="1387928" y="2299576"/>
            <a:ext cx="248786" cy="253018"/>
          </a:xfrm>
          <a:prstGeom prst="rect">
            <a:avLst/>
          </a:prstGeom>
          <a:noFill/>
        </p:spPr>
        <p:txBody>
          <a:bodyPr wrap="none" rtlCol="0">
            <a:spAutoFit/>
          </a:bodyPr>
          <a:lstStyle/>
          <a:p>
            <a:pPr lvl="0">
              <a:defRPr/>
            </a:pPr>
            <a:r>
              <a:rPr lang="en-US" altLang="ko-KR" sz="1044">
                <a:solidFill>
                  <a:srgbClr val="000000"/>
                </a:solidFill>
                <a:latin typeface="Cambria Math" panose="02040503050406030204" pitchFamily="18" charset="0"/>
                <a:ea typeface="Cambria Math" panose="02040503050406030204" pitchFamily="18" charset="0"/>
              </a:rPr>
              <a:t>x</a:t>
            </a:r>
            <a:endParaRPr lang="ko-KR" altLang="en-US" sz="1044">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078603EE-DC0A-49A9-826B-383533B73E34}"/>
                  </a:ext>
                </a:extLst>
              </p:cNvPr>
              <p:cNvSpPr txBox="1"/>
              <p:nvPr/>
            </p:nvSpPr>
            <p:spPr>
              <a:xfrm>
                <a:off x="1327947" y="2605956"/>
                <a:ext cx="329641" cy="253018"/>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r>
                        <a:rPr lang="en-US" altLang="ko-KR" sz="1044" i="1">
                          <a:solidFill>
                            <a:srgbClr val="000000"/>
                          </a:solidFill>
                          <a:latin typeface="Cambria Math" panose="02040503050406030204" pitchFamily="18" charset="0"/>
                          <a:ea typeface="고도 M" panose="02000503000000020004" pitchFamily="2" charset="-127"/>
                        </a:rPr>
                        <m:t>𝑤</m:t>
                      </m:r>
                    </m:oMath>
                  </m:oMathPara>
                </a14:m>
                <a:endParaRPr lang="ko-KR" altLang="en-US" sz="1044">
                  <a:solidFill>
                    <a:srgbClr val="000000"/>
                  </a:solidFill>
                  <a:latin typeface="고도 M" panose="02000503000000020004" pitchFamily="2" charset="-127"/>
                  <a:ea typeface="고도 M" panose="02000503000000020004" pitchFamily="2" charset="-127"/>
                </a:endParaRPr>
              </a:p>
            </p:txBody>
          </p:sp>
        </mc:Choice>
        <mc:Fallback xmlns="">
          <p:sp>
            <p:nvSpPr>
              <p:cNvPr id="89" name="TextBox 88">
                <a:extLst>
                  <a:ext uri="{FF2B5EF4-FFF2-40B4-BE49-F238E27FC236}">
                    <a16:creationId xmlns:a16="http://schemas.microsoft.com/office/drawing/2014/main" id="{078603EE-DC0A-49A9-826B-383533B73E34}"/>
                  </a:ext>
                </a:extLst>
              </p:cNvPr>
              <p:cNvSpPr txBox="1">
                <a:spLocks noRot="1" noChangeAspect="1" noMove="1" noResize="1" noEditPoints="1" noAdjustHandles="1" noChangeArrowheads="1" noChangeShapeType="1" noTextEdit="1"/>
              </p:cNvSpPr>
              <p:nvPr/>
            </p:nvSpPr>
            <p:spPr>
              <a:xfrm>
                <a:off x="1327947" y="2605956"/>
                <a:ext cx="329641" cy="253018"/>
              </a:xfrm>
              <a:prstGeom prst="rect">
                <a:avLst/>
              </a:prstGeom>
              <a:blipFill>
                <a:blip r:embed="rId3"/>
                <a:stretch>
                  <a:fillRect/>
                </a:stretch>
              </a:blipFill>
            </p:spPr>
            <p:txBody>
              <a:bodyPr/>
              <a:lstStyle/>
              <a:p>
                <a:r>
                  <a:rPr lang="ko-KR" altLang="en-US">
                    <a:noFill/>
                  </a:rPr>
                  <a:t> </a:t>
                </a:r>
              </a:p>
            </p:txBody>
          </p:sp>
        </mc:Fallback>
      </mc:AlternateContent>
      <p:sp>
        <p:nvSpPr>
          <p:cNvPr id="90" name="직사각형 89">
            <a:extLst>
              <a:ext uri="{FF2B5EF4-FFF2-40B4-BE49-F238E27FC236}">
                <a16:creationId xmlns:a16="http://schemas.microsoft.com/office/drawing/2014/main" id="{DE72AB3C-CF30-46AF-BE26-5E89AF6BC47C}"/>
              </a:ext>
            </a:extLst>
          </p:cNvPr>
          <p:cNvSpPr/>
          <p:nvPr/>
        </p:nvSpPr>
        <p:spPr>
          <a:xfrm>
            <a:off x="1638864" y="2585633"/>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5B976457-1E37-4AC3-80C3-D852FFC1F331}"/>
              </a:ext>
            </a:extLst>
          </p:cNvPr>
          <p:cNvSpPr/>
          <p:nvPr/>
        </p:nvSpPr>
        <p:spPr>
          <a:xfrm>
            <a:off x="1860500" y="2585633"/>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4A35A7C7-AFF5-4EDE-A1B5-22D319977A98}"/>
              </a:ext>
            </a:extLst>
          </p:cNvPr>
          <p:cNvSpPr/>
          <p:nvPr/>
        </p:nvSpPr>
        <p:spPr>
          <a:xfrm>
            <a:off x="2082136" y="2585633"/>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D8DD1F98-DF35-497D-97EE-78D6D526918B}"/>
              </a:ext>
            </a:extLst>
          </p:cNvPr>
          <p:cNvSpPr/>
          <p:nvPr/>
        </p:nvSpPr>
        <p:spPr>
          <a:xfrm>
            <a:off x="2303772" y="2585633"/>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355A268D-C46D-4AA7-A0FF-CC67449F7605}"/>
              </a:ext>
            </a:extLst>
          </p:cNvPr>
          <p:cNvSpPr/>
          <p:nvPr/>
        </p:nvSpPr>
        <p:spPr>
          <a:xfrm>
            <a:off x="1860500" y="2888350"/>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D82B3FF4-83F5-4B36-B35C-38608D943D32}"/>
              </a:ext>
            </a:extLst>
          </p:cNvPr>
          <p:cNvSpPr/>
          <p:nvPr/>
        </p:nvSpPr>
        <p:spPr>
          <a:xfrm>
            <a:off x="2082136" y="2888350"/>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B2508201-C5D0-420C-B8BE-BB6B7ECF3195}"/>
              </a:ext>
            </a:extLst>
          </p:cNvPr>
          <p:cNvSpPr/>
          <p:nvPr/>
        </p:nvSpPr>
        <p:spPr>
          <a:xfrm>
            <a:off x="2303772" y="2888350"/>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E8ED54E5-28F0-407D-9466-2DF6648C0B5C}"/>
              </a:ext>
            </a:extLst>
          </p:cNvPr>
          <p:cNvSpPr/>
          <p:nvPr/>
        </p:nvSpPr>
        <p:spPr>
          <a:xfrm>
            <a:off x="2525409" y="2888350"/>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3746B7FE-5F03-44FD-9CCC-2DABD74AFA77}"/>
              </a:ext>
            </a:extLst>
          </p:cNvPr>
          <p:cNvSpPr/>
          <p:nvPr/>
        </p:nvSpPr>
        <p:spPr>
          <a:xfrm>
            <a:off x="2076982" y="319995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9C355B4C-E0E6-49E2-B44D-3D133C5C16DF}"/>
              </a:ext>
            </a:extLst>
          </p:cNvPr>
          <p:cNvSpPr/>
          <p:nvPr/>
        </p:nvSpPr>
        <p:spPr>
          <a:xfrm>
            <a:off x="2298617" y="319995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8BA6B41E-3EA7-46F0-8DDA-930D5A5FA2B7}"/>
              </a:ext>
            </a:extLst>
          </p:cNvPr>
          <p:cNvSpPr/>
          <p:nvPr/>
        </p:nvSpPr>
        <p:spPr>
          <a:xfrm>
            <a:off x="2520254" y="319995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0A91B0D6-D20A-4712-BCDF-25D07BAF8787}"/>
              </a:ext>
            </a:extLst>
          </p:cNvPr>
          <p:cNvSpPr/>
          <p:nvPr/>
        </p:nvSpPr>
        <p:spPr>
          <a:xfrm>
            <a:off x="2741889" y="319995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C742C221-4FFA-4BF4-BFB3-475132716451}"/>
              </a:ext>
            </a:extLst>
          </p:cNvPr>
          <p:cNvSpPr/>
          <p:nvPr/>
        </p:nvSpPr>
        <p:spPr>
          <a:xfrm>
            <a:off x="1635945" y="2260737"/>
            <a:ext cx="221636" cy="25423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E79838E1-F791-47E7-9DB0-1D7AE8919B2A}"/>
              </a:ext>
            </a:extLst>
          </p:cNvPr>
          <p:cNvSpPr/>
          <p:nvPr/>
        </p:nvSpPr>
        <p:spPr>
          <a:xfrm>
            <a:off x="1857583" y="2260737"/>
            <a:ext cx="221636" cy="25423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C26E3FEB-2D12-46A5-AA5E-41FFCA76B69C}"/>
              </a:ext>
            </a:extLst>
          </p:cNvPr>
          <p:cNvSpPr/>
          <p:nvPr/>
        </p:nvSpPr>
        <p:spPr>
          <a:xfrm>
            <a:off x="4073946" y="2259806"/>
            <a:ext cx="221636" cy="25423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C7195333-0B78-4DF7-92B7-1189FA386101}"/>
              </a:ext>
            </a:extLst>
          </p:cNvPr>
          <p:cNvSpPr/>
          <p:nvPr/>
        </p:nvSpPr>
        <p:spPr>
          <a:xfrm>
            <a:off x="2298617" y="3511564"/>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F7639CC9-5BBA-40A6-A553-100E2FABE364}"/>
              </a:ext>
            </a:extLst>
          </p:cNvPr>
          <p:cNvSpPr/>
          <p:nvPr/>
        </p:nvSpPr>
        <p:spPr>
          <a:xfrm>
            <a:off x="2520253" y="3511564"/>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3CE59BA2-83E0-4A97-9A09-7EACA4AEA65F}"/>
              </a:ext>
            </a:extLst>
          </p:cNvPr>
          <p:cNvSpPr/>
          <p:nvPr/>
        </p:nvSpPr>
        <p:spPr>
          <a:xfrm>
            <a:off x="2741889" y="3511564"/>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08FFF032-8F03-48C0-8128-07132411EB28}"/>
              </a:ext>
            </a:extLst>
          </p:cNvPr>
          <p:cNvSpPr/>
          <p:nvPr/>
        </p:nvSpPr>
        <p:spPr>
          <a:xfrm>
            <a:off x="2963525" y="3511564"/>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1DD1AF34-A91F-4FE1-9213-74E6DDE644EC}"/>
              </a:ext>
            </a:extLst>
          </p:cNvPr>
          <p:cNvSpPr/>
          <p:nvPr/>
        </p:nvSpPr>
        <p:spPr>
          <a:xfrm>
            <a:off x="2520253" y="3823171"/>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61B25346-3141-4E6F-B872-CA0E061A8DFF}"/>
              </a:ext>
            </a:extLst>
          </p:cNvPr>
          <p:cNvSpPr/>
          <p:nvPr/>
        </p:nvSpPr>
        <p:spPr>
          <a:xfrm>
            <a:off x="2741888" y="3823171"/>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A0C5AF3B-5CBE-4115-9FD3-C8FB041402F7}"/>
              </a:ext>
            </a:extLst>
          </p:cNvPr>
          <p:cNvSpPr/>
          <p:nvPr/>
        </p:nvSpPr>
        <p:spPr>
          <a:xfrm>
            <a:off x="2963525" y="3823171"/>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F2BB4F98-A6E0-43D4-A21C-C05DAE7893E9}"/>
              </a:ext>
            </a:extLst>
          </p:cNvPr>
          <p:cNvSpPr/>
          <p:nvPr/>
        </p:nvSpPr>
        <p:spPr>
          <a:xfrm>
            <a:off x="3185161" y="3823171"/>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E0160474-9C17-4245-8B30-AEAD96C1B886}"/>
              </a:ext>
            </a:extLst>
          </p:cNvPr>
          <p:cNvSpPr/>
          <p:nvPr/>
        </p:nvSpPr>
        <p:spPr>
          <a:xfrm>
            <a:off x="2741888" y="4134779"/>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015AB7E3-7DDA-4F3C-976B-315D6C007E92}"/>
              </a:ext>
            </a:extLst>
          </p:cNvPr>
          <p:cNvSpPr/>
          <p:nvPr/>
        </p:nvSpPr>
        <p:spPr>
          <a:xfrm>
            <a:off x="2963525" y="4134779"/>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57AF9EA7-73FC-4304-9307-F27E807C1BEC}"/>
              </a:ext>
            </a:extLst>
          </p:cNvPr>
          <p:cNvSpPr/>
          <p:nvPr/>
        </p:nvSpPr>
        <p:spPr>
          <a:xfrm>
            <a:off x="3185161" y="4134779"/>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A74F75DE-2F85-43DF-AFC9-859764367A26}"/>
              </a:ext>
            </a:extLst>
          </p:cNvPr>
          <p:cNvSpPr/>
          <p:nvPr/>
        </p:nvSpPr>
        <p:spPr>
          <a:xfrm>
            <a:off x="3406797" y="4134779"/>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E60212DF-4752-4FB9-881B-D6799DA34C1D}"/>
              </a:ext>
            </a:extLst>
          </p:cNvPr>
          <p:cNvSpPr/>
          <p:nvPr/>
        </p:nvSpPr>
        <p:spPr>
          <a:xfrm>
            <a:off x="2963525" y="444638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1A866DAE-CA68-4D43-94E9-04EF09EE3D05}"/>
              </a:ext>
            </a:extLst>
          </p:cNvPr>
          <p:cNvSpPr/>
          <p:nvPr/>
        </p:nvSpPr>
        <p:spPr>
          <a:xfrm>
            <a:off x="3185160" y="444638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D57786BC-1885-44AD-9A6D-1D72FE1414F2}"/>
              </a:ext>
            </a:extLst>
          </p:cNvPr>
          <p:cNvSpPr/>
          <p:nvPr/>
        </p:nvSpPr>
        <p:spPr>
          <a:xfrm>
            <a:off x="3406797" y="444638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B2CDC8E3-E37E-498F-88A9-6F2761964D23}"/>
              </a:ext>
            </a:extLst>
          </p:cNvPr>
          <p:cNvSpPr/>
          <p:nvPr/>
        </p:nvSpPr>
        <p:spPr>
          <a:xfrm>
            <a:off x="3628432" y="444638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465258FF-9D60-4862-8EDB-A0E56688E8B2}"/>
              </a:ext>
            </a:extLst>
          </p:cNvPr>
          <p:cNvSpPr/>
          <p:nvPr/>
        </p:nvSpPr>
        <p:spPr>
          <a:xfrm>
            <a:off x="3185160" y="4757994"/>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C0FFF0DF-0F60-4CFD-8183-0AC150272ADD}"/>
              </a:ext>
            </a:extLst>
          </p:cNvPr>
          <p:cNvSpPr/>
          <p:nvPr/>
        </p:nvSpPr>
        <p:spPr>
          <a:xfrm>
            <a:off x="3406796" y="4757994"/>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19212FD7-AFCE-4A1C-9313-E353DB4EC4DF}"/>
              </a:ext>
            </a:extLst>
          </p:cNvPr>
          <p:cNvSpPr/>
          <p:nvPr/>
        </p:nvSpPr>
        <p:spPr>
          <a:xfrm>
            <a:off x="3628432" y="4757994"/>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472D0512-9A1E-4713-A2CA-48C0A44F0C41}"/>
              </a:ext>
            </a:extLst>
          </p:cNvPr>
          <p:cNvSpPr/>
          <p:nvPr/>
        </p:nvSpPr>
        <p:spPr>
          <a:xfrm>
            <a:off x="3850068" y="4757994"/>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396C0CB0-5C24-498A-AFF5-05EE8C942724}"/>
              </a:ext>
            </a:extLst>
          </p:cNvPr>
          <p:cNvSpPr/>
          <p:nvPr/>
        </p:nvSpPr>
        <p:spPr>
          <a:xfrm>
            <a:off x="3406796" y="5069602"/>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C69E9EB0-CCD7-477B-BE76-5F08D6C784DB}"/>
              </a:ext>
            </a:extLst>
          </p:cNvPr>
          <p:cNvSpPr/>
          <p:nvPr/>
        </p:nvSpPr>
        <p:spPr>
          <a:xfrm>
            <a:off x="3628432" y="5069602"/>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574FA8EB-C593-4478-A094-67EB89B0665F}"/>
              </a:ext>
            </a:extLst>
          </p:cNvPr>
          <p:cNvSpPr/>
          <p:nvPr/>
        </p:nvSpPr>
        <p:spPr>
          <a:xfrm>
            <a:off x="3850068" y="5069602"/>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2F7C0A9B-99C3-401B-9C79-11E9E877369B}"/>
              </a:ext>
            </a:extLst>
          </p:cNvPr>
          <p:cNvSpPr/>
          <p:nvPr/>
        </p:nvSpPr>
        <p:spPr>
          <a:xfrm>
            <a:off x="4071705" y="5069602"/>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cxnSp>
        <p:nvCxnSpPr>
          <p:cNvPr id="106" name="직선 연결선 105">
            <a:extLst>
              <a:ext uri="{FF2B5EF4-FFF2-40B4-BE49-F238E27FC236}">
                <a16:creationId xmlns:a16="http://schemas.microsoft.com/office/drawing/2014/main" id="{1EDFAAEC-BEF7-413E-9D99-1E12993CABAA}"/>
              </a:ext>
            </a:extLst>
          </p:cNvPr>
          <p:cNvCxnSpPr>
            <a:cxnSpLocks/>
          </p:cNvCxnSpPr>
          <p:nvPr/>
        </p:nvCxnSpPr>
        <p:spPr>
          <a:xfrm>
            <a:off x="4071698" y="2503622"/>
            <a:ext cx="0" cy="226179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7" name="직선 연결선 106">
            <a:extLst>
              <a:ext uri="{FF2B5EF4-FFF2-40B4-BE49-F238E27FC236}">
                <a16:creationId xmlns:a16="http://schemas.microsoft.com/office/drawing/2014/main" id="{B8662335-EFD0-4E3C-A3E9-0DA67A2DAC28}"/>
              </a:ext>
            </a:extLst>
          </p:cNvPr>
          <p:cNvCxnSpPr>
            <a:cxnSpLocks/>
          </p:cNvCxnSpPr>
          <p:nvPr/>
        </p:nvCxnSpPr>
        <p:spPr>
          <a:xfrm flipH="1">
            <a:off x="3857465" y="2520561"/>
            <a:ext cx="1" cy="1925826"/>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8" name="직선 연결선 107">
            <a:extLst>
              <a:ext uri="{FF2B5EF4-FFF2-40B4-BE49-F238E27FC236}">
                <a16:creationId xmlns:a16="http://schemas.microsoft.com/office/drawing/2014/main" id="{F19F2FA2-CA5E-4166-B865-D0E41F79FC76}"/>
              </a:ext>
            </a:extLst>
          </p:cNvPr>
          <p:cNvCxnSpPr>
            <a:cxnSpLocks/>
          </p:cNvCxnSpPr>
          <p:nvPr/>
        </p:nvCxnSpPr>
        <p:spPr>
          <a:xfrm>
            <a:off x="3627759" y="2514036"/>
            <a:ext cx="0" cy="1620743"/>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0" name="직선 연결선 109">
            <a:extLst>
              <a:ext uri="{FF2B5EF4-FFF2-40B4-BE49-F238E27FC236}">
                <a16:creationId xmlns:a16="http://schemas.microsoft.com/office/drawing/2014/main" id="{C2052208-063D-4B82-A3B3-EA559B9EC81B}"/>
              </a:ext>
            </a:extLst>
          </p:cNvPr>
          <p:cNvCxnSpPr>
            <a:cxnSpLocks/>
          </p:cNvCxnSpPr>
          <p:nvPr/>
        </p:nvCxnSpPr>
        <p:spPr>
          <a:xfrm>
            <a:off x="2747546" y="2519683"/>
            <a:ext cx="0" cy="368667"/>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1" name="직선 연결선 110">
            <a:extLst>
              <a:ext uri="{FF2B5EF4-FFF2-40B4-BE49-F238E27FC236}">
                <a16:creationId xmlns:a16="http://schemas.microsoft.com/office/drawing/2014/main" id="{A115B22C-E81A-4C4B-AA45-0795552E289D}"/>
              </a:ext>
            </a:extLst>
          </p:cNvPr>
          <p:cNvCxnSpPr>
            <a:cxnSpLocks/>
          </p:cNvCxnSpPr>
          <p:nvPr/>
        </p:nvCxnSpPr>
        <p:spPr>
          <a:xfrm>
            <a:off x="2965571" y="2522764"/>
            <a:ext cx="0" cy="677193"/>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2" name="직선 연결선 111">
            <a:extLst>
              <a:ext uri="{FF2B5EF4-FFF2-40B4-BE49-F238E27FC236}">
                <a16:creationId xmlns:a16="http://schemas.microsoft.com/office/drawing/2014/main" id="{25A91C98-2996-4F1B-8F4B-47C9D3C4AC1B}"/>
              </a:ext>
            </a:extLst>
          </p:cNvPr>
          <p:cNvCxnSpPr>
            <a:cxnSpLocks/>
          </p:cNvCxnSpPr>
          <p:nvPr/>
        </p:nvCxnSpPr>
        <p:spPr>
          <a:xfrm>
            <a:off x="3185496" y="2522141"/>
            <a:ext cx="0" cy="989423"/>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3" name="직선 연결선 112">
            <a:extLst>
              <a:ext uri="{FF2B5EF4-FFF2-40B4-BE49-F238E27FC236}">
                <a16:creationId xmlns:a16="http://schemas.microsoft.com/office/drawing/2014/main" id="{3C3095B5-FD3A-4698-BA4B-D44B0247010E}"/>
              </a:ext>
            </a:extLst>
          </p:cNvPr>
          <p:cNvCxnSpPr>
            <a:cxnSpLocks/>
          </p:cNvCxnSpPr>
          <p:nvPr/>
        </p:nvCxnSpPr>
        <p:spPr>
          <a:xfrm>
            <a:off x="3410406" y="2521520"/>
            <a:ext cx="0" cy="1310465"/>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26" name="직선 화살표 연결선 125">
            <a:extLst>
              <a:ext uri="{FF2B5EF4-FFF2-40B4-BE49-F238E27FC236}">
                <a16:creationId xmlns:a16="http://schemas.microsoft.com/office/drawing/2014/main" id="{B6579333-64E4-4603-AA52-C9F06144C181}"/>
              </a:ext>
            </a:extLst>
          </p:cNvPr>
          <p:cNvCxnSpPr>
            <a:cxnSpLocks/>
          </p:cNvCxnSpPr>
          <p:nvPr/>
        </p:nvCxnSpPr>
        <p:spPr>
          <a:xfrm>
            <a:off x="4371816" y="2699059"/>
            <a:ext cx="213000"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7" name="직선 화살표 연결선 126">
            <a:extLst>
              <a:ext uri="{FF2B5EF4-FFF2-40B4-BE49-F238E27FC236}">
                <a16:creationId xmlns:a16="http://schemas.microsoft.com/office/drawing/2014/main" id="{83792AA2-B31B-4AA9-8BE2-9BF2E1FC6236}"/>
              </a:ext>
            </a:extLst>
          </p:cNvPr>
          <p:cNvCxnSpPr>
            <a:cxnSpLocks/>
          </p:cNvCxnSpPr>
          <p:nvPr/>
        </p:nvCxnSpPr>
        <p:spPr>
          <a:xfrm>
            <a:off x="4371816" y="3010905"/>
            <a:ext cx="213000"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8" name="직선 화살표 연결선 127">
            <a:extLst>
              <a:ext uri="{FF2B5EF4-FFF2-40B4-BE49-F238E27FC236}">
                <a16:creationId xmlns:a16="http://schemas.microsoft.com/office/drawing/2014/main" id="{DE52A03E-2E7B-49BE-97DD-F6FA15D1F604}"/>
              </a:ext>
            </a:extLst>
          </p:cNvPr>
          <p:cNvCxnSpPr>
            <a:cxnSpLocks/>
          </p:cNvCxnSpPr>
          <p:nvPr/>
        </p:nvCxnSpPr>
        <p:spPr>
          <a:xfrm>
            <a:off x="4371816" y="3322750"/>
            <a:ext cx="213000"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7" name="직선 화살표 연결선 136">
            <a:extLst>
              <a:ext uri="{FF2B5EF4-FFF2-40B4-BE49-F238E27FC236}">
                <a16:creationId xmlns:a16="http://schemas.microsoft.com/office/drawing/2014/main" id="{82AB71ED-62D2-4F6C-BCBF-7187D3126926}"/>
              </a:ext>
            </a:extLst>
          </p:cNvPr>
          <p:cNvCxnSpPr>
            <a:cxnSpLocks/>
          </p:cNvCxnSpPr>
          <p:nvPr/>
        </p:nvCxnSpPr>
        <p:spPr>
          <a:xfrm>
            <a:off x="4371816" y="3634596"/>
            <a:ext cx="213000"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8" name="직선 화살표 연결선 137">
            <a:extLst>
              <a:ext uri="{FF2B5EF4-FFF2-40B4-BE49-F238E27FC236}">
                <a16:creationId xmlns:a16="http://schemas.microsoft.com/office/drawing/2014/main" id="{4629313B-7CA6-4A7F-915F-56E54600FBC8}"/>
              </a:ext>
            </a:extLst>
          </p:cNvPr>
          <p:cNvCxnSpPr>
            <a:cxnSpLocks/>
          </p:cNvCxnSpPr>
          <p:nvPr/>
        </p:nvCxnSpPr>
        <p:spPr>
          <a:xfrm>
            <a:off x="4371816" y="3946441"/>
            <a:ext cx="213000"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9" name="직선 화살표 연결선 138">
            <a:extLst>
              <a:ext uri="{FF2B5EF4-FFF2-40B4-BE49-F238E27FC236}">
                <a16:creationId xmlns:a16="http://schemas.microsoft.com/office/drawing/2014/main" id="{A6C49C02-C46A-4934-8A84-B969BD991385}"/>
              </a:ext>
            </a:extLst>
          </p:cNvPr>
          <p:cNvCxnSpPr>
            <a:cxnSpLocks/>
          </p:cNvCxnSpPr>
          <p:nvPr/>
        </p:nvCxnSpPr>
        <p:spPr>
          <a:xfrm>
            <a:off x="4371816" y="4258286"/>
            <a:ext cx="213000"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0" name="직선 화살표 연결선 139">
            <a:extLst>
              <a:ext uri="{FF2B5EF4-FFF2-40B4-BE49-F238E27FC236}">
                <a16:creationId xmlns:a16="http://schemas.microsoft.com/office/drawing/2014/main" id="{C6EA4535-A01F-48C6-B8D4-12EFC08C92BB}"/>
              </a:ext>
            </a:extLst>
          </p:cNvPr>
          <p:cNvCxnSpPr>
            <a:cxnSpLocks/>
          </p:cNvCxnSpPr>
          <p:nvPr/>
        </p:nvCxnSpPr>
        <p:spPr>
          <a:xfrm>
            <a:off x="4371816" y="4570132"/>
            <a:ext cx="213000"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1" name="직선 화살표 연결선 140">
            <a:extLst>
              <a:ext uri="{FF2B5EF4-FFF2-40B4-BE49-F238E27FC236}">
                <a16:creationId xmlns:a16="http://schemas.microsoft.com/office/drawing/2014/main" id="{4929FF95-3254-4B0B-A5D6-8B524A772842}"/>
              </a:ext>
            </a:extLst>
          </p:cNvPr>
          <p:cNvCxnSpPr>
            <a:cxnSpLocks/>
          </p:cNvCxnSpPr>
          <p:nvPr/>
        </p:nvCxnSpPr>
        <p:spPr>
          <a:xfrm>
            <a:off x="4371816" y="4881977"/>
            <a:ext cx="213000"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2" name="직선 화살표 연결선 141">
            <a:extLst>
              <a:ext uri="{FF2B5EF4-FFF2-40B4-BE49-F238E27FC236}">
                <a16:creationId xmlns:a16="http://schemas.microsoft.com/office/drawing/2014/main" id="{0CA08B9C-9942-4EF9-8D14-373AE5BCA7BD}"/>
              </a:ext>
            </a:extLst>
          </p:cNvPr>
          <p:cNvCxnSpPr>
            <a:cxnSpLocks/>
          </p:cNvCxnSpPr>
          <p:nvPr/>
        </p:nvCxnSpPr>
        <p:spPr>
          <a:xfrm>
            <a:off x="4371816" y="5193822"/>
            <a:ext cx="213000"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47" name="TextBox 146">
            <a:extLst>
              <a:ext uri="{FF2B5EF4-FFF2-40B4-BE49-F238E27FC236}">
                <a16:creationId xmlns:a16="http://schemas.microsoft.com/office/drawing/2014/main" id="{49F1B68E-07DF-423F-A258-6BD689727CEC}"/>
              </a:ext>
            </a:extLst>
          </p:cNvPr>
          <p:cNvSpPr txBox="1"/>
          <p:nvPr/>
        </p:nvSpPr>
        <p:spPr>
          <a:xfrm>
            <a:off x="4569859" y="2587415"/>
            <a:ext cx="391460" cy="253916"/>
          </a:xfrm>
          <a:prstGeom prst="rect">
            <a:avLst/>
          </a:prstGeom>
          <a:noFill/>
        </p:spPr>
        <p:txBody>
          <a:bodyPr wrap="square" rtlCol="0">
            <a:spAutoFit/>
          </a:bodyPr>
          <a:lstStyle/>
          <a:p>
            <a:pPr lvl="0">
              <a:defRPr/>
            </a:pPr>
            <a:r>
              <a:rPr lang="en-US" altLang="ko-KR" sz="1050">
                <a:solidFill>
                  <a:srgbClr val="000000"/>
                </a:solidFill>
                <a:latin typeface="Consolas" panose="020B0609020204030204" pitchFamily="49" charset="0"/>
                <a:ea typeface="고도 M" panose="02000503000000020004" pitchFamily="2" charset="-127"/>
              </a:rPr>
              <a:t>34</a:t>
            </a:r>
            <a:endParaRPr lang="ko-KR" altLang="en-US" sz="1050">
              <a:solidFill>
                <a:srgbClr val="000000"/>
              </a:solidFill>
              <a:latin typeface="Consolas" panose="020B0609020204030204" pitchFamily="49" charset="0"/>
              <a:ea typeface="고도 M" panose="02000503000000020004" pitchFamily="2" charset="-127"/>
            </a:endParaRPr>
          </a:p>
        </p:txBody>
      </p:sp>
      <p:sp>
        <p:nvSpPr>
          <p:cNvPr id="148" name="TextBox 147">
            <a:extLst>
              <a:ext uri="{FF2B5EF4-FFF2-40B4-BE49-F238E27FC236}">
                <a16:creationId xmlns:a16="http://schemas.microsoft.com/office/drawing/2014/main" id="{0FA90CB8-197D-4DED-ABE0-3817037CDE5F}"/>
              </a:ext>
            </a:extLst>
          </p:cNvPr>
          <p:cNvSpPr txBox="1"/>
          <p:nvPr/>
        </p:nvSpPr>
        <p:spPr>
          <a:xfrm>
            <a:off x="4569859" y="2898557"/>
            <a:ext cx="391460" cy="253916"/>
          </a:xfrm>
          <a:prstGeom prst="rect">
            <a:avLst/>
          </a:prstGeom>
          <a:noFill/>
        </p:spPr>
        <p:txBody>
          <a:bodyPr wrap="square" rtlCol="0">
            <a:spAutoFit/>
          </a:bodyPr>
          <a:lstStyle/>
          <a:p>
            <a:pPr lvl="0">
              <a:defRPr/>
            </a:pPr>
            <a:r>
              <a:rPr lang="en-US" altLang="ko-KR" sz="1050">
                <a:solidFill>
                  <a:srgbClr val="000000"/>
                </a:solidFill>
                <a:latin typeface="Consolas" panose="020B0609020204030204" pitchFamily="49" charset="0"/>
                <a:ea typeface="고도 M" panose="02000503000000020004" pitchFamily="2" charset="-127"/>
              </a:rPr>
              <a:t>51</a:t>
            </a:r>
            <a:endParaRPr lang="ko-KR" altLang="en-US" sz="1050">
              <a:solidFill>
                <a:srgbClr val="000000"/>
              </a:solidFill>
              <a:latin typeface="Consolas" panose="020B0609020204030204" pitchFamily="49" charset="0"/>
              <a:ea typeface="고도 M" panose="02000503000000020004" pitchFamily="2" charset="-127"/>
            </a:endParaRPr>
          </a:p>
        </p:txBody>
      </p:sp>
      <p:sp>
        <p:nvSpPr>
          <p:cNvPr id="149" name="TextBox 148">
            <a:extLst>
              <a:ext uri="{FF2B5EF4-FFF2-40B4-BE49-F238E27FC236}">
                <a16:creationId xmlns:a16="http://schemas.microsoft.com/office/drawing/2014/main" id="{BD8B8178-CDCB-4EF5-BA34-9CADDAD3D124}"/>
              </a:ext>
            </a:extLst>
          </p:cNvPr>
          <p:cNvSpPr txBox="1"/>
          <p:nvPr/>
        </p:nvSpPr>
        <p:spPr>
          <a:xfrm>
            <a:off x="4569859" y="3209700"/>
            <a:ext cx="391460" cy="253916"/>
          </a:xfrm>
          <a:prstGeom prst="rect">
            <a:avLst/>
          </a:prstGeom>
          <a:noFill/>
        </p:spPr>
        <p:txBody>
          <a:bodyPr wrap="square" rtlCol="0">
            <a:spAutoFit/>
          </a:bodyPr>
          <a:lstStyle/>
          <a:p>
            <a:pPr lvl="0">
              <a:defRPr/>
            </a:pPr>
            <a:r>
              <a:rPr lang="en-US" altLang="ko-KR" sz="1050">
                <a:solidFill>
                  <a:srgbClr val="000000"/>
                </a:solidFill>
                <a:latin typeface="Consolas" panose="020B0609020204030204" pitchFamily="49" charset="0"/>
                <a:ea typeface="고도 M" panose="02000503000000020004" pitchFamily="2" charset="-127"/>
              </a:rPr>
              <a:t>48</a:t>
            </a:r>
            <a:endParaRPr lang="ko-KR" altLang="en-US" sz="1050">
              <a:solidFill>
                <a:srgbClr val="000000"/>
              </a:solidFill>
              <a:latin typeface="Consolas" panose="020B0609020204030204" pitchFamily="49" charset="0"/>
              <a:ea typeface="고도 M" panose="02000503000000020004" pitchFamily="2" charset="-127"/>
            </a:endParaRPr>
          </a:p>
        </p:txBody>
      </p:sp>
      <p:sp>
        <p:nvSpPr>
          <p:cNvPr id="150" name="TextBox 149">
            <a:extLst>
              <a:ext uri="{FF2B5EF4-FFF2-40B4-BE49-F238E27FC236}">
                <a16:creationId xmlns:a16="http://schemas.microsoft.com/office/drawing/2014/main" id="{03EB3F1A-3680-47D7-9FB3-93CC737E82E4}"/>
              </a:ext>
            </a:extLst>
          </p:cNvPr>
          <p:cNvSpPr txBox="1"/>
          <p:nvPr/>
        </p:nvSpPr>
        <p:spPr>
          <a:xfrm>
            <a:off x="4569859" y="3520842"/>
            <a:ext cx="391460" cy="253916"/>
          </a:xfrm>
          <a:prstGeom prst="rect">
            <a:avLst/>
          </a:prstGeom>
          <a:noFill/>
        </p:spPr>
        <p:txBody>
          <a:bodyPr wrap="square" rtlCol="0">
            <a:spAutoFit/>
          </a:bodyPr>
          <a:lstStyle/>
          <a:p>
            <a:pPr lvl="0">
              <a:defRPr/>
            </a:pPr>
            <a:r>
              <a:rPr lang="en-US" altLang="ko-KR" sz="1050">
                <a:solidFill>
                  <a:srgbClr val="000000"/>
                </a:solidFill>
                <a:latin typeface="Consolas" panose="020B0609020204030204" pitchFamily="49" charset="0"/>
                <a:ea typeface="고도 M" panose="02000503000000020004" pitchFamily="2" charset="-127"/>
              </a:rPr>
              <a:t>57</a:t>
            </a:r>
            <a:endParaRPr lang="ko-KR" altLang="en-US" sz="1050">
              <a:solidFill>
                <a:srgbClr val="000000"/>
              </a:solidFill>
              <a:latin typeface="Consolas" panose="020B0609020204030204" pitchFamily="49" charset="0"/>
              <a:ea typeface="고도 M" panose="02000503000000020004" pitchFamily="2" charset="-127"/>
            </a:endParaRPr>
          </a:p>
        </p:txBody>
      </p:sp>
      <p:sp>
        <p:nvSpPr>
          <p:cNvPr id="151" name="TextBox 150">
            <a:extLst>
              <a:ext uri="{FF2B5EF4-FFF2-40B4-BE49-F238E27FC236}">
                <a16:creationId xmlns:a16="http://schemas.microsoft.com/office/drawing/2014/main" id="{018C6270-DEE2-438A-AD00-AE4A4F4984B4}"/>
              </a:ext>
            </a:extLst>
          </p:cNvPr>
          <p:cNvSpPr txBox="1"/>
          <p:nvPr/>
        </p:nvSpPr>
        <p:spPr>
          <a:xfrm>
            <a:off x="4569859" y="3831984"/>
            <a:ext cx="391460" cy="253916"/>
          </a:xfrm>
          <a:prstGeom prst="rect">
            <a:avLst/>
          </a:prstGeom>
          <a:noFill/>
        </p:spPr>
        <p:txBody>
          <a:bodyPr wrap="square" rtlCol="0">
            <a:spAutoFit/>
          </a:bodyPr>
          <a:lstStyle/>
          <a:p>
            <a:pPr lvl="0">
              <a:defRPr/>
            </a:pPr>
            <a:r>
              <a:rPr lang="en-US" altLang="ko-KR" sz="1050">
                <a:solidFill>
                  <a:srgbClr val="000000"/>
                </a:solidFill>
                <a:latin typeface="Consolas" panose="020B0609020204030204" pitchFamily="49" charset="0"/>
                <a:ea typeface="고도 M" panose="02000503000000020004" pitchFamily="2" charset="-127"/>
              </a:rPr>
              <a:t>24</a:t>
            </a:r>
            <a:endParaRPr lang="ko-KR" altLang="en-US" sz="1050">
              <a:solidFill>
                <a:srgbClr val="000000"/>
              </a:solidFill>
              <a:latin typeface="Consolas" panose="020B0609020204030204" pitchFamily="49" charset="0"/>
              <a:ea typeface="고도 M" panose="02000503000000020004" pitchFamily="2" charset="-127"/>
            </a:endParaRPr>
          </a:p>
        </p:txBody>
      </p:sp>
      <p:sp>
        <p:nvSpPr>
          <p:cNvPr id="152" name="TextBox 151">
            <a:extLst>
              <a:ext uri="{FF2B5EF4-FFF2-40B4-BE49-F238E27FC236}">
                <a16:creationId xmlns:a16="http://schemas.microsoft.com/office/drawing/2014/main" id="{9B6C4F0E-EF9F-4B80-982E-89CB5AFD455E}"/>
              </a:ext>
            </a:extLst>
          </p:cNvPr>
          <p:cNvSpPr txBox="1"/>
          <p:nvPr/>
        </p:nvSpPr>
        <p:spPr>
          <a:xfrm>
            <a:off x="4569859" y="4143127"/>
            <a:ext cx="391460" cy="253916"/>
          </a:xfrm>
          <a:prstGeom prst="rect">
            <a:avLst/>
          </a:prstGeom>
          <a:noFill/>
        </p:spPr>
        <p:txBody>
          <a:bodyPr wrap="square" rtlCol="0">
            <a:spAutoFit/>
          </a:bodyPr>
          <a:lstStyle/>
          <a:p>
            <a:pPr lvl="0">
              <a:defRPr/>
            </a:pPr>
            <a:r>
              <a:rPr lang="en-US" altLang="ko-KR" sz="1050">
                <a:solidFill>
                  <a:srgbClr val="000000"/>
                </a:solidFill>
                <a:latin typeface="Consolas" panose="020B0609020204030204" pitchFamily="49" charset="0"/>
                <a:ea typeface="고도 M" panose="02000503000000020004" pitchFamily="2" charset="-127"/>
              </a:rPr>
              <a:t>25</a:t>
            </a:r>
            <a:endParaRPr lang="ko-KR" altLang="en-US" sz="1050">
              <a:solidFill>
                <a:srgbClr val="000000"/>
              </a:solidFill>
              <a:latin typeface="Consolas" panose="020B0609020204030204" pitchFamily="49" charset="0"/>
              <a:ea typeface="고도 M" panose="02000503000000020004" pitchFamily="2" charset="-127"/>
            </a:endParaRPr>
          </a:p>
        </p:txBody>
      </p:sp>
      <p:sp>
        <p:nvSpPr>
          <p:cNvPr id="153" name="TextBox 152">
            <a:extLst>
              <a:ext uri="{FF2B5EF4-FFF2-40B4-BE49-F238E27FC236}">
                <a16:creationId xmlns:a16="http://schemas.microsoft.com/office/drawing/2014/main" id="{33EC9167-9D87-434D-AD6D-EA36D655F551}"/>
              </a:ext>
            </a:extLst>
          </p:cNvPr>
          <p:cNvSpPr txBox="1"/>
          <p:nvPr/>
        </p:nvSpPr>
        <p:spPr>
          <a:xfrm>
            <a:off x="4569859" y="4454269"/>
            <a:ext cx="391460" cy="253916"/>
          </a:xfrm>
          <a:prstGeom prst="rect">
            <a:avLst/>
          </a:prstGeom>
          <a:noFill/>
        </p:spPr>
        <p:txBody>
          <a:bodyPr wrap="square" rtlCol="0">
            <a:spAutoFit/>
          </a:bodyPr>
          <a:lstStyle/>
          <a:p>
            <a:pPr lvl="0">
              <a:defRPr/>
            </a:pPr>
            <a:r>
              <a:rPr lang="en-US" altLang="ko-KR" sz="1050">
                <a:solidFill>
                  <a:srgbClr val="000000"/>
                </a:solidFill>
                <a:latin typeface="Consolas" panose="020B0609020204030204" pitchFamily="49" charset="0"/>
                <a:ea typeface="고도 M" panose="02000503000000020004" pitchFamily="2" charset="-127"/>
              </a:rPr>
              <a:t>16</a:t>
            </a:r>
            <a:endParaRPr lang="ko-KR" altLang="en-US" sz="1050">
              <a:solidFill>
                <a:srgbClr val="000000"/>
              </a:solidFill>
              <a:latin typeface="Consolas" panose="020B0609020204030204" pitchFamily="49" charset="0"/>
              <a:ea typeface="고도 M" panose="02000503000000020004" pitchFamily="2" charset="-127"/>
            </a:endParaRPr>
          </a:p>
        </p:txBody>
      </p:sp>
      <p:sp>
        <p:nvSpPr>
          <p:cNvPr id="154" name="TextBox 153">
            <a:extLst>
              <a:ext uri="{FF2B5EF4-FFF2-40B4-BE49-F238E27FC236}">
                <a16:creationId xmlns:a16="http://schemas.microsoft.com/office/drawing/2014/main" id="{05D6AD2B-D155-4C59-A804-3C9F7FABC38A}"/>
              </a:ext>
            </a:extLst>
          </p:cNvPr>
          <p:cNvSpPr txBox="1"/>
          <p:nvPr/>
        </p:nvSpPr>
        <p:spPr>
          <a:xfrm>
            <a:off x="4569859" y="4765411"/>
            <a:ext cx="391460" cy="253916"/>
          </a:xfrm>
          <a:prstGeom prst="rect">
            <a:avLst/>
          </a:prstGeom>
          <a:noFill/>
        </p:spPr>
        <p:txBody>
          <a:bodyPr wrap="square" rtlCol="0">
            <a:spAutoFit/>
          </a:bodyPr>
          <a:lstStyle/>
          <a:p>
            <a:pPr lvl="0">
              <a:defRPr/>
            </a:pPr>
            <a:r>
              <a:rPr lang="en-US" altLang="ko-KR" sz="1050">
                <a:solidFill>
                  <a:srgbClr val="000000"/>
                </a:solidFill>
                <a:latin typeface="Consolas" panose="020B0609020204030204" pitchFamily="49" charset="0"/>
                <a:ea typeface="고도 M" panose="02000503000000020004" pitchFamily="2" charset="-127"/>
              </a:rPr>
              <a:t>39</a:t>
            </a:r>
            <a:endParaRPr lang="ko-KR" altLang="en-US" sz="1050">
              <a:solidFill>
                <a:srgbClr val="000000"/>
              </a:solidFill>
              <a:latin typeface="Consolas" panose="020B0609020204030204" pitchFamily="49" charset="0"/>
              <a:ea typeface="고도 M" panose="02000503000000020004" pitchFamily="2" charset="-127"/>
            </a:endParaRPr>
          </a:p>
        </p:txBody>
      </p:sp>
      <p:sp>
        <p:nvSpPr>
          <p:cNvPr id="155" name="TextBox 154">
            <a:extLst>
              <a:ext uri="{FF2B5EF4-FFF2-40B4-BE49-F238E27FC236}">
                <a16:creationId xmlns:a16="http://schemas.microsoft.com/office/drawing/2014/main" id="{3DFA21DB-C127-44F4-967C-3B5E22A3329A}"/>
              </a:ext>
            </a:extLst>
          </p:cNvPr>
          <p:cNvSpPr txBox="1"/>
          <p:nvPr/>
        </p:nvSpPr>
        <p:spPr>
          <a:xfrm>
            <a:off x="4569859" y="5076554"/>
            <a:ext cx="391460" cy="253916"/>
          </a:xfrm>
          <a:prstGeom prst="rect">
            <a:avLst/>
          </a:prstGeom>
          <a:noFill/>
        </p:spPr>
        <p:txBody>
          <a:bodyPr wrap="square" rtlCol="0">
            <a:spAutoFit/>
          </a:bodyPr>
          <a:lstStyle/>
          <a:p>
            <a:pPr lvl="0">
              <a:defRPr/>
            </a:pPr>
            <a:r>
              <a:rPr lang="en-US" altLang="ko-KR" sz="1050">
                <a:solidFill>
                  <a:srgbClr val="000000"/>
                </a:solidFill>
                <a:latin typeface="Consolas" panose="020B0609020204030204" pitchFamily="49" charset="0"/>
                <a:ea typeface="고도 M" panose="02000503000000020004" pitchFamily="2" charset="-127"/>
              </a:rPr>
              <a:t>29</a:t>
            </a:r>
            <a:endParaRPr lang="ko-KR" altLang="en-US" sz="1050">
              <a:solidFill>
                <a:srgbClr val="000000"/>
              </a:solidFill>
              <a:latin typeface="Consolas" panose="020B0609020204030204" pitchFamily="49" charset="0"/>
              <a:ea typeface="고도 M" panose="02000503000000020004" pitchFamily="2" charset="-127"/>
            </a:endParaRPr>
          </a:p>
        </p:txBody>
      </p:sp>
      <p:sp>
        <p:nvSpPr>
          <p:cNvPr id="160" name="직사각형 159">
            <a:extLst>
              <a:ext uri="{FF2B5EF4-FFF2-40B4-BE49-F238E27FC236}">
                <a16:creationId xmlns:a16="http://schemas.microsoft.com/office/drawing/2014/main" id="{5995D0B2-3B96-4C63-8D18-8C91EACDAD41}"/>
              </a:ext>
            </a:extLst>
          </p:cNvPr>
          <p:cNvSpPr/>
          <p:nvPr/>
        </p:nvSpPr>
        <p:spPr>
          <a:xfrm>
            <a:off x="6057347" y="2300618"/>
            <a:ext cx="3026443" cy="296684"/>
          </a:xfrm>
          <a:prstGeom prst="rect">
            <a:avLst/>
          </a:prstGeom>
          <a:solidFill>
            <a:srgbClr val="E2E2F6"/>
          </a:solidFill>
        </p:spPr>
        <p:txBody>
          <a:bodyPr wrap="square">
            <a:spAutoFit/>
          </a:bodyPr>
          <a:lstStyle/>
          <a:p>
            <a:r>
              <a:rPr lang="fr-FR" altLang="ko-KR" sz="1328">
                <a:latin typeface="Consolas" panose="020B0609020204030204" pitchFamily="49" charset="0"/>
              </a:rPr>
              <a:t>correlate(x, w, mode='same')</a:t>
            </a:r>
            <a:endParaRPr lang="en-US" altLang="ko-KR" sz="1328">
              <a:latin typeface="Consolas" panose="020B0609020204030204" pitchFamily="49" charset="0"/>
            </a:endParaRPr>
          </a:p>
        </p:txBody>
      </p:sp>
      <p:sp>
        <p:nvSpPr>
          <p:cNvPr id="161" name="TextBox 160">
            <a:extLst>
              <a:ext uri="{FF2B5EF4-FFF2-40B4-BE49-F238E27FC236}">
                <a16:creationId xmlns:a16="http://schemas.microsoft.com/office/drawing/2014/main" id="{8E39628C-E98C-435E-B043-E7139030A312}"/>
              </a:ext>
            </a:extLst>
          </p:cNvPr>
          <p:cNvSpPr txBox="1"/>
          <p:nvPr/>
        </p:nvSpPr>
        <p:spPr>
          <a:xfrm>
            <a:off x="5853100" y="2688353"/>
            <a:ext cx="3837910" cy="276999"/>
          </a:xfrm>
          <a:prstGeom prst="rect">
            <a:avLst/>
          </a:prstGeom>
          <a:noFill/>
        </p:spPr>
        <p:txBody>
          <a:bodyPr wrap="none" rtlCol="0">
            <a:spAutoFit/>
          </a:bodyPr>
          <a:lstStyle/>
          <a:p>
            <a:pPr lvl="0">
              <a:defRPr/>
            </a:pPr>
            <a:r>
              <a:rPr lang="en-US" altLang="ko-KR" sz="1200">
                <a:solidFill>
                  <a:srgbClr val="000000"/>
                </a:solidFill>
                <a:latin typeface="Consolas" panose="020B0609020204030204" pitchFamily="49" charset="0"/>
                <a:ea typeface="고도 M" panose="02000503000000020004" pitchFamily="2" charset="-127"/>
              </a:rPr>
              <a:t>array([34, 51, 48, 57, 24, 25, 16, 39, 29])</a:t>
            </a:r>
            <a:endParaRPr lang="ko-KR" altLang="en-US" sz="1200">
              <a:solidFill>
                <a:srgbClr val="000000"/>
              </a:solidFill>
              <a:latin typeface="Consolas" panose="020B0609020204030204" pitchFamily="49" charset="0"/>
              <a:ea typeface="고도 M" panose="02000503000000020004" pitchFamily="2" charset="-127"/>
            </a:endParaRPr>
          </a:p>
        </p:txBody>
      </p:sp>
      <p:cxnSp>
        <p:nvCxnSpPr>
          <p:cNvPr id="114" name="직선 연결선 113">
            <a:extLst>
              <a:ext uri="{FF2B5EF4-FFF2-40B4-BE49-F238E27FC236}">
                <a16:creationId xmlns:a16="http://schemas.microsoft.com/office/drawing/2014/main" id="{0017F0CE-C3EA-4E9D-AB4B-65D8E262C19F}"/>
              </a:ext>
            </a:extLst>
          </p:cNvPr>
          <p:cNvCxnSpPr>
            <a:cxnSpLocks/>
          </p:cNvCxnSpPr>
          <p:nvPr/>
        </p:nvCxnSpPr>
        <p:spPr>
          <a:xfrm>
            <a:off x="4296418" y="2503621"/>
            <a:ext cx="0" cy="2565981"/>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115" name="오른쪽 중괄호 114">
            <a:extLst>
              <a:ext uri="{FF2B5EF4-FFF2-40B4-BE49-F238E27FC236}">
                <a16:creationId xmlns:a16="http://schemas.microsoft.com/office/drawing/2014/main" id="{B29F2302-7539-4989-98E8-A07C4E10854F}"/>
              </a:ext>
            </a:extLst>
          </p:cNvPr>
          <p:cNvSpPr/>
          <p:nvPr/>
        </p:nvSpPr>
        <p:spPr>
          <a:xfrm rot="5400000" flipH="1">
            <a:off x="2995013" y="1192850"/>
            <a:ext cx="154569" cy="1990635"/>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116" name="TextBox 115">
            <a:extLst>
              <a:ext uri="{FF2B5EF4-FFF2-40B4-BE49-F238E27FC236}">
                <a16:creationId xmlns:a16="http://schemas.microsoft.com/office/drawing/2014/main" id="{27C82F15-DAFF-4EA0-8F16-0FFC4F06C119}"/>
              </a:ext>
            </a:extLst>
          </p:cNvPr>
          <p:cNvSpPr txBox="1"/>
          <p:nvPr/>
        </p:nvSpPr>
        <p:spPr>
          <a:xfrm>
            <a:off x="2936788" y="1869725"/>
            <a:ext cx="284052" cy="307777"/>
          </a:xfrm>
          <a:prstGeom prst="rect">
            <a:avLst/>
          </a:prstGeom>
          <a:noFill/>
        </p:spPr>
        <p:txBody>
          <a:bodyPr wrap="non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9</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117" name="오른쪽 중괄호 116">
            <a:extLst>
              <a:ext uri="{FF2B5EF4-FFF2-40B4-BE49-F238E27FC236}">
                <a16:creationId xmlns:a16="http://schemas.microsoft.com/office/drawing/2014/main" id="{C87D9BB7-A699-4787-9818-5453369FC0BE}"/>
              </a:ext>
            </a:extLst>
          </p:cNvPr>
          <p:cNvSpPr/>
          <p:nvPr/>
        </p:nvSpPr>
        <p:spPr>
          <a:xfrm rot="10800000" flipH="1">
            <a:off x="4915623" y="2685808"/>
            <a:ext cx="149807" cy="2522971"/>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118" name="TextBox 117">
            <a:extLst>
              <a:ext uri="{FF2B5EF4-FFF2-40B4-BE49-F238E27FC236}">
                <a16:creationId xmlns:a16="http://schemas.microsoft.com/office/drawing/2014/main" id="{2F7D6E69-DACD-47D7-8FD5-B5BC80937CFC}"/>
              </a:ext>
            </a:extLst>
          </p:cNvPr>
          <p:cNvSpPr txBox="1"/>
          <p:nvPr/>
        </p:nvSpPr>
        <p:spPr>
          <a:xfrm>
            <a:off x="5112184" y="3786611"/>
            <a:ext cx="284052" cy="307777"/>
          </a:xfrm>
          <a:prstGeom prst="rect">
            <a:avLst/>
          </a:prstGeom>
          <a:noFill/>
        </p:spPr>
        <p:txBody>
          <a:bodyPr wrap="non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9</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2" name="텍스트 개체 틀 1">
            <a:extLst>
              <a:ext uri="{FF2B5EF4-FFF2-40B4-BE49-F238E27FC236}">
                <a16:creationId xmlns:a16="http://schemas.microsoft.com/office/drawing/2014/main" id="{D72B2827-C81C-4DBE-BB6A-16F2A9BF5558}"/>
              </a:ext>
            </a:extLst>
          </p:cNvPr>
          <p:cNvSpPr>
            <a:spLocks noGrp="1"/>
          </p:cNvSpPr>
          <p:nvPr>
            <p:ph type="body" sz="quarter" idx="19"/>
          </p:nvPr>
        </p:nvSpPr>
        <p:spPr/>
        <p:txBody>
          <a:bodyPr/>
          <a:lstStyle/>
          <a:p>
            <a:r>
              <a:rPr lang="ko-KR" altLang="en-US"/>
              <a:t>합성곱 연산</a:t>
            </a:r>
          </a:p>
        </p:txBody>
      </p:sp>
      <p:sp>
        <p:nvSpPr>
          <p:cNvPr id="98" name="텍스트 개체 틀 4">
            <a:extLst>
              <a:ext uri="{FF2B5EF4-FFF2-40B4-BE49-F238E27FC236}">
                <a16:creationId xmlns:a16="http://schemas.microsoft.com/office/drawing/2014/main" id="{67D1DB34-B756-4B9E-9F91-10EA5D47E683}"/>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1822898280"/>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a:extLst>
              <a:ext uri="{FF2B5EF4-FFF2-40B4-BE49-F238E27FC236}">
                <a16:creationId xmlns:a16="http://schemas.microsoft.com/office/drawing/2014/main" id="{69CA7D42-9171-4D1E-B949-2EC45E46093A}"/>
              </a:ext>
            </a:extLst>
          </p:cNvPr>
          <p:cNvSpPr txBox="1"/>
          <p:nvPr/>
        </p:nvSpPr>
        <p:spPr>
          <a:xfrm>
            <a:off x="458465" y="995743"/>
            <a:ext cx="2656496" cy="369332"/>
          </a:xfrm>
          <a:prstGeom prst="rect">
            <a:avLst/>
          </a:prstGeom>
          <a:noFill/>
        </p:spPr>
        <p:txBody>
          <a:bodyPr wrap="none" rtlCol="0">
            <a:spAutoFit/>
          </a:bodyPr>
          <a:lstStyle/>
          <a:p>
            <a:pPr lvl="0">
              <a:defRPr/>
            </a:pPr>
            <a:r>
              <a:rPr lang="ko-KR" altLang="en-US" b="1">
                <a:solidFill>
                  <a:srgbClr val="000000"/>
                </a:solidFill>
                <a:latin typeface="+mj-ea"/>
                <a:ea typeface="+mj-ea"/>
              </a:rPr>
              <a:t>패딩과 </a:t>
            </a:r>
            <a:r>
              <a:rPr lang="ko-KR" altLang="en-US" b="1" err="1">
                <a:solidFill>
                  <a:srgbClr val="000000"/>
                </a:solidFill>
                <a:latin typeface="+mj-ea"/>
                <a:ea typeface="+mj-ea"/>
              </a:rPr>
              <a:t>스트라이드</a:t>
            </a:r>
            <a:r>
              <a:rPr lang="ko-KR" altLang="en-US" b="1">
                <a:solidFill>
                  <a:srgbClr val="000000"/>
                </a:solidFill>
                <a:latin typeface="+mj-ea"/>
                <a:ea typeface="+mj-ea"/>
              </a:rPr>
              <a:t> 이해</a:t>
            </a:r>
          </a:p>
        </p:txBody>
      </p:sp>
      <p:sp>
        <p:nvSpPr>
          <p:cNvPr id="58" name="TextBox 57">
            <a:extLst>
              <a:ext uri="{FF2B5EF4-FFF2-40B4-BE49-F238E27FC236}">
                <a16:creationId xmlns:a16="http://schemas.microsoft.com/office/drawing/2014/main" id="{645CD1E6-4CD9-474B-A193-CB50295D9E29}"/>
              </a:ext>
            </a:extLst>
          </p:cNvPr>
          <p:cNvSpPr txBox="1"/>
          <p:nvPr/>
        </p:nvSpPr>
        <p:spPr>
          <a:xfrm>
            <a:off x="655132" y="1541226"/>
            <a:ext cx="4139275" cy="338554"/>
          </a:xfrm>
          <a:prstGeom prst="rect">
            <a:avLst/>
          </a:prstGeom>
          <a:noFill/>
        </p:spPr>
        <p:txBody>
          <a:bodyPr wrap="none" rtlCol="0">
            <a:spAutoFit/>
          </a:bodyPr>
          <a:lstStyle/>
          <a:p>
            <a:pPr lvl="0">
              <a:defRPr/>
            </a:pPr>
            <a:r>
              <a:rPr lang="ko-KR" altLang="en-US" sz="1600" b="1" err="1">
                <a:solidFill>
                  <a:srgbClr val="000000"/>
                </a:solidFill>
                <a:latin typeface="+mj-ea"/>
                <a:ea typeface="+mj-ea"/>
              </a:rPr>
              <a:t>스트라이드는</a:t>
            </a:r>
            <a:r>
              <a:rPr lang="ko-KR" altLang="en-US" sz="1600" b="1">
                <a:solidFill>
                  <a:srgbClr val="000000"/>
                </a:solidFill>
                <a:latin typeface="+mj-ea"/>
                <a:ea typeface="+mj-ea"/>
              </a:rPr>
              <a:t> 미끄러지는 간격을 조정한다</a:t>
            </a:r>
            <a:r>
              <a:rPr lang="en-US" altLang="ko-KR" sz="1600" b="1">
                <a:solidFill>
                  <a:srgbClr val="000000"/>
                </a:solidFill>
                <a:latin typeface="+mj-ea"/>
                <a:ea typeface="+mj-ea"/>
              </a:rPr>
              <a:t>.</a:t>
            </a:r>
            <a:endParaRPr lang="ko-KR" altLang="en-US" sz="1600" b="1">
              <a:solidFill>
                <a:srgbClr val="000000"/>
              </a:solidFill>
              <a:latin typeface="+mj-ea"/>
              <a:ea typeface="+mj-ea"/>
            </a:endParaRPr>
          </a:p>
        </p:txBody>
      </p:sp>
      <p:sp>
        <p:nvSpPr>
          <p:cNvPr id="75" name="직사각형 74">
            <a:extLst>
              <a:ext uri="{FF2B5EF4-FFF2-40B4-BE49-F238E27FC236}">
                <a16:creationId xmlns:a16="http://schemas.microsoft.com/office/drawing/2014/main" id="{B834B26C-AD63-4951-A8A2-C967692BFD03}"/>
              </a:ext>
            </a:extLst>
          </p:cNvPr>
          <p:cNvSpPr/>
          <p:nvPr/>
        </p:nvSpPr>
        <p:spPr>
          <a:xfrm>
            <a:off x="2079219"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9ABE12D3-5B0F-4009-B8B5-D45A9480FC16}"/>
              </a:ext>
            </a:extLst>
          </p:cNvPr>
          <p:cNvSpPr/>
          <p:nvPr/>
        </p:nvSpPr>
        <p:spPr>
          <a:xfrm>
            <a:off x="2300856"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8</a:t>
            </a:r>
            <a:endParaRPr lang="ko-KR" altLang="en-US" sz="1139">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2E36BFE8-CF1B-4918-A1CA-66FF199E8173}"/>
              </a:ext>
            </a:extLst>
          </p:cNvPr>
          <p:cNvSpPr/>
          <p:nvPr/>
        </p:nvSpPr>
        <p:spPr>
          <a:xfrm>
            <a:off x="2522492"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B14D783F-279A-439C-8281-D6BEAA7118DA}"/>
              </a:ext>
            </a:extLst>
          </p:cNvPr>
          <p:cNvSpPr/>
          <p:nvPr/>
        </p:nvSpPr>
        <p:spPr>
          <a:xfrm>
            <a:off x="2744128"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7</a:t>
            </a:r>
            <a:endParaRPr lang="ko-KR" altLang="en-US" sz="1139">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4B00FD7A-2557-489E-992E-2E0DF9CC94A6}"/>
              </a:ext>
            </a:extLst>
          </p:cNvPr>
          <p:cNvSpPr/>
          <p:nvPr/>
        </p:nvSpPr>
        <p:spPr>
          <a:xfrm>
            <a:off x="2965765"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9E08EC36-BAB7-4828-8A5F-6C9507D4DF43}"/>
              </a:ext>
            </a:extLst>
          </p:cNvPr>
          <p:cNvSpPr/>
          <p:nvPr/>
        </p:nvSpPr>
        <p:spPr>
          <a:xfrm>
            <a:off x="3187401"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BB5E27D-527C-41CC-8B43-D8288C3112B4}"/>
              </a:ext>
            </a:extLst>
          </p:cNvPr>
          <p:cNvSpPr/>
          <p:nvPr/>
        </p:nvSpPr>
        <p:spPr>
          <a:xfrm>
            <a:off x="3409037"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D0EAEDE-88E9-4095-A325-8AA269741D4A}"/>
              </a:ext>
            </a:extLst>
          </p:cNvPr>
          <p:cNvSpPr/>
          <p:nvPr/>
        </p:nvSpPr>
        <p:spPr>
          <a:xfrm>
            <a:off x="3630673"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4</a:t>
            </a:r>
            <a:endParaRPr lang="ko-KR" altLang="en-US" sz="1139">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5C2EFB4F-D188-4CF3-AAC7-29CFE5A346FC}"/>
              </a:ext>
            </a:extLst>
          </p:cNvPr>
          <p:cNvSpPr/>
          <p:nvPr/>
        </p:nvSpPr>
        <p:spPr>
          <a:xfrm>
            <a:off x="3852309"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88" name="TextBox 87">
            <a:extLst>
              <a:ext uri="{FF2B5EF4-FFF2-40B4-BE49-F238E27FC236}">
                <a16:creationId xmlns:a16="http://schemas.microsoft.com/office/drawing/2014/main" id="{D79D3684-8112-4657-BFDA-986A03001EAB}"/>
              </a:ext>
            </a:extLst>
          </p:cNvPr>
          <p:cNvSpPr txBox="1"/>
          <p:nvPr/>
        </p:nvSpPr>
        <p:spPr>
          <a:xfrm>
            <a:off x="1832604" y="2299576"/>
            <a:ext cx="248786" cy="253018"/>
          </a:xfrm>
          <a:prstGeom prst="rect">
            <a:avLst/>
          </a:prstGeom>
          <a:noFill/>
        </p:spPr>
        <p:txBody>
          <a:bodyPr wrap="none" rtlCol="0">
            <a:spAutoFit/>
          </a:bodyPr>
          <a:lstStyle/>
          <a:p>
            <a:pPr lvl="0">
              <a:defRPr/>
            </a:pPr>
            <a:r>
              <a:rPr lang="en-US" altLang="ko-KR" sz="1044">
                <a:solidFill>
                  <a:srgbClr val="000000"/>
                </a:solidFill>
                <a:latin typeface="Cambria Math" panose="02040503050406030204" pitchFamily="18" charset="0"/>
                <a:ea typeface="Cambria Math" panose="02040503050406030204" pitchFamily="18" charset="0"/>
              </a:rPr>
              <a:t>x</a:t>
            </a:r>
            <a:endParaRPr lang="ko-KR" altLang="en-US" sz="1044">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078603EE-DC0A-49A9-826B-383533B73E34}"/>
                  </a:ext>
                </a:extLst>
              </p:cNvPr>
              <p:cNvSpPr txBox="1"/>
              <p:nvPr/>
            </p:nvSpPr>
            <p:spPr>
              <a:xfrm>
                <a:off x="1786713" y="2601414"/>
                <a:ext cx="329641" cy="253018"/>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r>
                        <a:rPr lang="en-US" altLang="ko-KR" sz="1044" i="1">
                          <a:solidFill>
                            <a:srgbClr val="000000"/>
                          </a:solidFill>
                          <a:latin typeface="Cambria Math" panose="02040503050406030204" pitchFamily="18" charset="0"/>
                          <a:ea typeface="고도 M" panose="02000503000000020004" pitchFamily="2" charset="-127"/>
                        </a:rPr>
                        <m:t>𝑤</m:t>
                      </m:r>
                    </m:oMath>
                  </m:oMathPara>
                </a14:m>
                <a:endParaRPr lang="ko-KR" altLang="en-US" sz="1044">
                  <a:solidFill>
                    <a:srgbClr val="000000"/>
                  </a:solidFill>
                  <a:latin typeface="고도 M" panose="02000503000000020004" pitchFamily="2" charset="-127"/>
                  <a:ea typeface="고도 M" panose="02000503000000020004" pitchFamily="2" charset="-127"/>
                </a:endParaRPr>
              </a:p>
            </p:txBody>
          </p:sp>
        </mc:Choice>
        <mc:Fallback xmlns="">
          <p:sp>
            <p:nvSpPr>
              <p:cNvPr id="89" name="TextBox 88">
                <a:extLst>
                  <a:ext uri="{FF2B5EF4-FFF2-40B4-BE49-F238E27FC236}">
                    <a16:creationId xmlns:a16="http://schemas.microsoft.com/office/drawing/2014/main" id="{078603EE-DC0A-49A9-826B-383533B73E34}"/>
                  </a:ext>
                </a:extLst>
              </p:cNvPr>
              <p:cNvSpPr txBox="1">
                <a:spLocks noRot="1" noChangeAspect="1" noMove="1" noResize="1" noEditPoints="1" noAdjustHandles="1" noChangeArrowheads="1" noChangeShapeType="1" noTextEdit="1"/>
              </p:cNvSpPr>
              <p:nvPr/>
            </p:nvSpPr>
            <p:spPr>
              <a:xfrm>
                <a:off x="1786713" y="2601414"/>
                <a:ext cx="329641" cy="253018"/>
              </a:xfrm>
              <a:prstGeom prst="rect">
                <a:avLst/>
              </a:prstGeom>
              <a:blipFill>
                <a:blip r:embed="rId3"/>
                <a:stretch>
                  <a:fillRect/>
                </a:stretch>
              </a:blipFill>
            </p:spPr>
            <p:txBody>
              <a:bodyPr/>
              <a:lstStyle/>
              <a:p>
                <a:r>
                  <a:rPr lang="ko-KR" altLang="en-US">
                    <a:noFill/>
                  </a:rPr>
                  <a:t> </a:t>
                </a:r>
              </a:p>
            </p:txBody>
          </p:sp>
        </mc:Fallback>
      </mc:AlternateContent>
      <p:sp>
        <p:nvSpPr>
          <p:cNvPr id="132" name="직사각형 131">
            <a:extLst>
              <a:ext uri="{FF2B5EF4-FFF2-40B4-BE49-F238E27FC236}">
                <a16:creationId xmlns:a16="http://schemas.microsoft.com/office/drawing/2014/main" id="{3746B7FE-5F03-44FD-9CCC-2DABD74AFA77}"/>
              </a:ext>
            </a:extLst>
          </p:cNvPr>
          <p:cNvSpPr/>
          <p:nvPr/>
        </p:nvSpPr>
        <p:spPr>
          <a:xfrm>
            <a:off x="2076982" y="2591676"/>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9C355B4C-E0E6-49E2-B44D-3D133C5C16DF}"/>
              </a:ext>
            </a:extLst>
          </p:cNvPr>
          <p:cNvSpPr/>
          <p:nvPr/>
        </p:nvSpPr>
        <p:spPr>
          <a:xfrm>
            <a:off x="2298617" y="2591676"/>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8BA6B41E-3EA7-46F0-8DDA-930D5A5FA2B7}"/>
              </a:ext>
            </a:extLst>
          </p:cNvPr>
          <p:cNvSpPr/>
          <p:nvPr/>
        </p:nvSpPr>
        <p:spPr>
          <a:xfrm>
            <a:off x="2520254" y="2591676"/>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0A91B0D6-D20A-4712-BCDF-25D07BAF8787}"/>
              </a:ext>
            </a:extLst>
          </p:cNvPr>
          <p:cNvSpPr/>
          <p:nvPr/>
        </p:nvSpPr>
        <p:spPr>
          <a:xfrm>
            <a:off x="2741889" y="2591676"/>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1DD1AF34-A91F-4FE1-9213-74E6DDE644EC}"/>
              </a:ext>
            </a:extLst>
          </p:cNvPr>
          <p:cNvSpPr/>
          <p:nvPr/>
        </p:nvSpPr>
        <p:spPr>
          <a:xfrm>
            <a:off x="2520253" y="2910751"/>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61B25346-3141-4E6F-B872-CA0E061A8DFF}"/>
              </a:ext>
            </a:extLst>
          </p:cNvPr>
          <p:cNvSpPr/>
          <p:nvPr/>
        </p:nvSpPr>
        <p:spPr>
          <a:xfrm>
            <a:off x="2741888" y="2910751"/>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A0C5AF3B-5CBE-4115-9FD3-C8FB041402F7}"/>
              </a:ext>
            </a:extLst>
          </p:cNvPr>
          <p:cNvSpPr/>
          <p:nvPr/>
        </p:nvSpPr>
        <p:spPr>
          <a:xfrm>
            <a:off x="2963525" y="2910751"/>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F2BB4F98-A6E0-43D4-A21C-C05DAE7893E9}"/>
              </a:ext>
            </a:extLst>
          </p:cNvPr>
          <p:cNvSpPr/>
          <p:nvPr/>
        </p:nvSpPr>
        <p:spPr>
          <a:xfrm>
            <a:off x="3185161" y="2910751"/>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E60212DF-4752-4FB9-881B-D6799DA34C1D}"/>
              </a:ext>
            </a:extLst>
          </p:cNvPr>
          <p:cNvSpPr/>
          <p:nvPr/>
        </p:nvSpPr>
        <p:spPr>
          <a:xfrm>
            <a:off x="2963525" y="3224843"/>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1A866DAE-CA68-4D43-94E9-04EF09EE3D05}"/>
              </a:ext>
            </a:extLst>
          </p:cNvPr>
          <p:cNvSpPr/>
          <p:nvPr/>
        </p:nvSpPr>
        <p:spPr>
          <a:xfrm>
            <a:off x="3185160" y="3224843"/>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D57786BC-1885-44AD-9A6D-1D72FE1414F2}"/>
              </a:ext>
            </a:extLst>
          </p:cNvPr>
          <p:cNvSpPr/>
          <p:nvPr/>
        </p:nvSpPr>
        <p:spPr>
          <a:xfrm>
            <a:off x="3406797" y="3224843"/>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B2CDC8E3-E37E-498F-88A9-6F2761964D23}"/>
              </a:ext>
            </a:extLst>
          </p:cNvPr>
          <p:cNvSpPr/>
          <p:nvPr/>
        </p:nvSpPr>
        <p:spPr>
          <a:xfrm>
            <a:off x="3628432" y="3224843"/>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cxnSp>
        <p:nvCxnSpPr>
          <p:cNvPr id="107" name="직선 연결선 106">
            <a:extLst>
              <a:ext uri="{FF2B5EF4-FFF2-40B4-BE49-F238E27FC236}">
                <a16:creationId xmlns:a16="http://schemas.microsoft.com/office/drawing/2014/main" id="{B8662335-EFD0-4E3C-A3E9-0DA67A2DAC28}"/>
              </a:ext>
            </a:extLst>
          </p:cNvPr>
          <p:cNvCxnSpPr>
            <a:cxnSpLocks/>
          </p:cNvCxnSpPr>
          <p:nvPr/>
        </p:nvCxnSpPr>
        <p:spPr>
          <a:xfrm flipH="1">
            <a:off x="3857466" y="2520561"/>
            <a:ext cx="1" cy="704282"/>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3" name="직선 연결선 112">
            <a:extLst>
              <a:ext uri="{FF2B5EF4-FFF2-40B4-BE49-F238E27FC236}">
                <a16:creationId xmlns:a16="http://schemas.microsoft.com/office/drawing/2014/main" id="{3C3095B5-FD3A-4698-BA4B-D44B0247010E}"/>
              </a:ext>
            </a:extLst>
          </p:cNvPr>
          <p:cNvCxnSpPr>
            <a:cxnSpLocks/>
          </p:cNvCxnSpPr>
          <p:nvPr/>
        </p:nvCxnSpPr>
        <p:spPr>
          <a:xfrm>
            <a:off x="3410406" y="2521519"/>
            <a:ext cx="0" cy="389232"/>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26" name="직선 화살표 연결선 125">
            <a:extLst>
              <a:ext uri="{FF2B5EF4-FFF2-40B4-BE49-F238E27FC236}">
                <a16:creationId xmlns:a16="http://schemas.microsoft.com/office/drawing/2014/main" id="{B6579333-64E4-4603-AA52-C9F06144C181}"/>
              </a:ext>
            </a:extLst>
          </p:cNvPr>
          <p:cNvCxnSpPr>
            <a:cxnSpLocks/>
          </p:cNvCxnSpPr>
          <p:nvPr/>
        </p:nvCxnSpPr>
        <p:spPr>
          <a:xfrm>
            <a:off x="3982915" y="2699059"/>
            <a:ext cx="213000"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7" name="직선 화살표 연결선 126">
            <a:extLst>
              <a:ext uri="{FF2B5EF4-FFF2-40B4-BE49-F238E27FC236}">
                <a16:creationId xmlns:a16="http://schemas.microsoft.com/office/drawing/2014/main" id="{83792AA2-B31B-4AA9-8BE2-9BF2E1FC6236}"/>
              </a:ext>
            </a:extLst>
          </p:cNvPr>
          <p:cNvCxnSpPr>
            <a:cxnSpLocks/>
          </p:cNvCxnSpPr>
          <p:nvPr/>
        </p:nvCxnSpPr>
        <p:spPr>
          <a:xfrm>
            <a:off x="3982915" y="3010905"/>
            <a:ext cx="213000"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8" name="직선 화살표 연결선 127">
            <a:extLst>
              <a:ext uri="{FF2B5EF4-FFF2-40B4-BE49-F238E27FC236}">
                <a16:creationId xmlns:a16="http://schemas.microsoft.com/office/drawing/2014/main" id="{DE52A03E-2E7B-49BE-97DD-F6FA15D1F604}"/>
              </a:ext>
            </a:extLst>
          </p:cNvPr>
          <p:cNvCxnSpPr>
            <a:cxnSpLocks/>
          </p:cNvCxnSpPr>
          <p:nvPr/>
        </p:nvCxnSpPr>
        <p:spPr>
          <a:xfrm>
            <a:off x="3982915" y="3322750"/>
            <a:ext cx="213000"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47" name="TextBox 146">
            <a:extLst>
              <a:ext uri="{FF2B5EF4-FFF2-40B4-BE49-F238E27FC236}">
                <a16:creationId xmlns:a16="http://schemas.microsoft.com/office/drawing/2014/main" id="{49F1B68E-07DF-423F-A258-6BD689727CEC}"/>
              </a:ext>
            </a:extLst>
          </p:cNvPr>
          <p:cNvSpPr txBox="1"/>
          <p:nvPr/>
        </p:nvSpPr>
        <p:spPr>
          <a:xfrm>
            <a:off x="4180958" y="2587415"/>
            <a:ext cx="448002" cy="253916"/>
          </a:xfrm>
          <a:prstGeom prst="rect">
            <a:avLst/>
          </a:prstGeom>
          <a:noFill/>
        </p:spPr>
        <p:txBody>
          <a:bodyPr wrap="square" rtlCol="0">
            <a:spAutoFit/>
          </a:bodyPr>
          <a:lstStyle/>
          <a:p>
            <a:pPr lvl="0">
              <a:defRPr/>
            </a:pPr>
            <a:r>
              <a:rPr lang="en-US" altLang="ko-KR" sz="1050">
                <a:solidFill>
                  <a:srgbClr val="000000"/>
                </a:solidFill>
                <a:latin typeface="Consolas" panose="020B0609020204030204" pitchFamily="49" charset="0"/>
                <a:ea typeface="고도 M" panose="02000503000000020004" pitchFamily="2" charset="-127"/>
              </a:rPr>
              <a:t>48</a:t>
            </a:r>
            <a:endParaRPr lang="ko-KR" altLang="en-US" sz="1050">
              <a:solidFill>
                <a:srgbClr val="000000"/>
              </a:solidFill>
              <a:latin typeface="Consolas" panose="020B0609020204030204" pitchFamily="49" charset="0"/>
              <a:ea typeface="고도 M" panose="02000503000000020004" pitchFamily="2" charset="-127"/>
            </a:endParaRPr>
          </a:p>
        </p:txBody>
      </p:sp>
      <p:sp>
        <p:nvSpPr>
          <p:cNvPr id="148" name="TextBox 147">
            <a:extLst>
              <a:ext uri="{FF2B5EF4-FFF2-40B4-BE49-F238E27FC236}">
                <a16:creationId xmlns:a16="http://schemas.microsoft.com/office/drawing/2014/main" id="{0FA90CB8-197D-4DED-ABE0-3817037CDE5F}"/>
              </a:ext>
            </a:extLst>
          </p:cNvPr>
          <p:cNvSpPr txBox="1"/>
          <p:nvPr/>
        </p:nvSpPr>
        <p:spPr>
          <a:xfrm>
            <a:off x="4180958" y="2898557"/>
            <a:ext cx="448002" cy="253916"/>
          </a:xfrm>
          <a:prstGeom prst="rect">
            <a:avLst/>
          </a:prstGeom>
          <a:noFill/>
        </p:spPr>
        <p:txBody>
          <a:bodyPr wrap="square" rtlCol="0">
            <a:spAutoFit/>
          </a:bodyPr>
          <a:lstStyle/>
          <a:p>
            <a:pPr lvl="0">
              <a:defRPr/>
            </a:pPr>
            <a:r>
              <a:rPr lang="en-US" altLang="ko-KR" sz="1050">
                <a:solidFill>
                  <a:srgbClr val="000000"/>
                </a:solidFill>
                <a:latin typeface="Consolas" panose="020B0609020204030204" pitchFamily="49" charset="0"/>
                <a:ea typeface="고도 M" panose="02000503000000020004" pitchFamily="2" charset="-127"/>
              </a:rPr>
              <a:t>24</a:t>
            </a:r>
            <a:endParaRPr lang="ko-KR" altLang="en-US" sz="1050">
              <a:solidFill>
                <a:srgbClr val="000000"/>
              </a:solidFill>
              <a:latin typeface="Consolas" panose="020B0609020204030204" pitchFamily="49" charset="0"/>
              <a:ea typeface="고도 M" panose="02000503000000020004" pitchFamily="2" charset="-127"/>
            </a:endParaRPr>
          </a:p>
        </p:txBody>
      </p:sp>
      <p:sp>
        <p:nvSpPr>
          <p:cNvPr id="149" name="TextBox 148">
            <a:extLst>
              <a:ext uri="{FF2B5EF4-FFF2-40B4-BE49-F238E27FC236}">
                <a16:creationId xmlns:a16="http://schemas.microsoft.com/office/drawing/2014/main" id="{BD8B8178-CDCB-4EF5-BA34-9CADDAD3D124}"/>
              </a:ext>
            </a:extLst>
          </p:cNvPr>
          <p:cNvSpPr txBox="1"/>
          <p:nvPr/>
        </p:nvSpPr>
        <p:spPr>
          <a:xfrm>
            <a:off x="4180958" y="3209700"/>
            <a:ext cx="448002" cy="253916"/>
          </a:xfrm>
          <a:prstGeom prst="rect">
            <a:avLst/>
          </a:prstGeom>
          <a:noFill/>
        </p:spPr>
        <p:txBody>
          <a:bodyPr wrap="square" rtlCol="0">
            <a:spAutoFit/>
          </a:bodyPr>
          <a:lstStyle/>
          <a:p>
            <a:pPr lvl="0">
              <a:defRPr/>
            </a:pPr>
            <a:r>
              <a:rPr lang="en-US" altLang="ko-KR" sz="1050">
                <a:solidFill>
                  <a:srgbClr val="000000"/>
                </a:solidFill>
                <a:latin typeface="Consolas" panose="020B0609020204030204" pitchFamily="49" charset="0"/>
                <a:ea typeface="고도 M" panose="02000503000000020004" pitchFamily="2" charset="-127"/>
              </a:rPr>
              <a:t>16</a:t>
            </a:r>
            <a:endParaRPr lang="ko-KR" altLang="en-US" sz="1050">
              <a:solidFill>
                <a:srgbClr val="000000"/>
              </a:solidFill>
              <a:latin typeface="Consolas" panose="020B0609020204030204" pitchFamily="49" charset="0"/>
              <a:ea typeface="고도 M" panose="02000503000000020004" pitchFamily="2" charset="-127"/>
            </a:endParaRPr>
          </a:p>
        </p:txBody>
      </p:sp>
      <p:cxnSp>
        <p:nvCxnSpPr>
          <p:cNvPr id="98" name="직선 화살표 연결선 97">
            <a:extLst>
              <a:ext uri="{FF2B5EF4-FFF2-40B4-BE49-F238E27FC236}">
                <a16:creationId xmlns:a16="http://schemas.microsoft.com/office/drawing/2014/main" id="{95F5FD0B-EBCD-41C9-B3E6-A821CA7EDAE0}"/>
              </a:ext>
            </a:extLst>
          </p:cNvPr>
          <p:cNvCxnSpPr>
            <a:cxnSpLocks/>
            <a:endCxn id="51" idx="1"/>
          </p:cNvCxnSpPr>
          <p:nvPr/>
        </p:nvCxnSpPr>
        <p:spPr>
          <a:xfrm flipV="1">
            <a:off x="2076980" y="3037866"/>
            <a:ext cx="443273" cy="390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9" name="직선 화살표 연결선 98">
            <a:extLst>
              <a:ext uri="{FF2B5EF4-FFF2-40B4-BE49-F238E27FC236}">
                <a16:creationId xmlns:a16="http://schemas.microsoft.com/office/drawing/2014/main" id="{1A3D867F-19A2-41DC-86BD-434924E7632C}"/>
              </a:ext>
            </a:extLst>
          </p:cNvPr>
          <p:cNvCxnSpPr>
            <a:cxnSpLocks/>
          </p:cNvCxnSpPr>
          <p:nvPr/>
        </p:nvCxnSpPr>
        <p:spPr>
          <a:xfrm flipV="1">
            <a:off x="2493631" y="3351958"/>
            <a:ext cx="443273" cy="390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00" name="TextBox 99">
            <a:extLst>
              <a:ext uri="{FF2B5EF4-FFF2-40B4-BE49-F238E27FC236}">
                <a16:creationId xmlns:a16="http://schemas.microsoft.com/office/drawing/2014/main" id="{74BA11B1-C4A8-4907-8519-AD9E2F714B3A}"/>
              </a:ext>
            </a:extLst>
          </p:cNvPr>
          <p:cNvSpPr txBox="1"/>
          <p:nvPr/>
        </p:nvSpPr>
        <p:spPr>
          <a:xfrm>
            <a:off x="2022777" y="3562701"/>
            <a:ext cx="1316386" cy="307777"/>
          </a:xfrm>
          <a:prstGeom prst="rect">
            <a:avLst/>
          </a:prstGeom>
          <a:noFill/>
        </p:spPr>
        <p:txBody>
          <a:bodyPr wrap="none" rtlCol="0">
            <a:spAutoFit/>
          </a:bodyPr>
          <a:lstStyle/>
          <a:p>
            <a:pPr lvl="0">
              <a:defRPr/>
            </a:pPr>
            <a:r>
              <a:rPr lang="ko-KR" altLang="en-US" sz="1400" b="1">
                <a:solidFill>
                  <a:srgbClr val="000000"/>
                </a:solidFill>
                <a:latin typeface="+mj-ea"/>
                <a:ea typeface="+mj-ea"/>
              </a:rPr>
              <a:t>스트라이드</a:t>
            </a:r>
            <a:r>
              <a:rPr lang="en-US" altLang="ko-KR" sz="1400" b="1">
                <a:solidFill>
                  <a:srgbClr val="000000"/>
                </a:solidFill>
                <a:latin typeface="+mj-ea"/>
                <a:ea typeface="+mj-ea"/>
              </a:rPr>
              <a:t>=2</a:t>
            </a:r>
            <a:endParaRPr lang="ko-KR" altLang="en-US" sz="1400" b="1">
              <a:solidFill>
                <a:srgbClr val="000000"/>
              </a:solidFill>
              <a:latin typeface="+mj-ea"/>
              <a:ea typeface="+mj-ea"/>
            </a:endParaRPr>
          </a:p>
        </p:txBody>
      </p:sp>
      <p:sp>
        <p:nvSpPr>
          <p:cNvPr id="2" name="텍스트 개체 틀 1">
            <a:extLst>
              <a:ext uri="{FF2B5EF4-FFF2-40B4-BE49-F238E27FC236}">
                <a16:creationId xmlns:a16="http://schemas.microsoft.com/office/drawing/2014/main" id="{80ADFA92-B42A-4237-80F1-B5221AC50B56}"/>
              </a:ext>
            </a:extLst>
          </p:cNvPr>
          <p:cNvSpPr>
            <a:spLocks noGrp="1"/>
          </p:cNvSpPr>
          <p:nvPr>
            <p:ph type="body" sz="quarter" idx="19"/>
          </p:nvPr>
        </p:nvSpPr>
        <p:spPr/>
        <p:txBody>
          <a:bodyPr/>
          <a:lstStyle/>
          <a:p>
            <a:r>
              <a:rPr lang="ko-KR" altLang="en-US"/>
              <a:t>합성곱 연산</a:t>
            </a:r>
          </a:p>
        </p:txBody>
      </p:sp>
      <p:sp>
        <p:nvSpPr>
          <p:cNvPr id="42" name="텍스트 개체 틀 4">
            <a:extLst>
              <a:ext uri="{FF2B5EF4-FFF2-40B4-BE49-F238E27FC236}">
                <a16:creationId xmlns:a16="http://schemas.microsoft.com/office/drawing/2014/main" id="{0DCA1FD0-96F1-4E5A-8D06-A0FA6F7BE727}"/>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1998751208"/>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a:extLst>
              <a:ext uri="{FF2B5EF4-FFF2-40B4-BE49-F238E27FC236}">
                <a16:creationId xmlns:a16="http://schemas.microsoft.com/office/drawing/2014/main" id="{69CA7D42-9171-4D1E-B949-2EC45E46093A}"/>
              </a:ext>
            </a:extLst>
          </p:cNvPr>
          <p:cNvSpPr txBox="1"/>
          <p:nvPr/>
        </p:nvSpPr>
        <p:spPr>
          <a:xfrm>
            <a:off x="465610" y="951080"/>
            <a:ext cx="4956165" cy="369332"/>
          </a:xfrm>
          <a:prstGeom prst="rect">
            <a:avLst/>
          </a:prstGeom>
          <a:noFill/>
        </p:spPr>
        <p:txBody>
          <a:bodyPr wrap="none" rtlCol="0">
            <a:spAutoFit/>
          </a:bodyPr>
          <a:lstStyle/>
          <a:p>
            <a:pPr lvl="0">
              <a:defRPr/>
            </a:pPr>
            <a:r>
              <a:rPr lang="en-US" altLang="ko-KR" b="1">
                <a:solidFill>
                  <a:srgbClr val="000000"/>
                </a:solidFill>
                <a:latin typeface="+mj-ea"/>
                <a:ea typeface="+mj-ea"/>
              </a:rPr>
              <a:t>2</a:t>
            </a:r>
            <a:r>
              <a:rPr lang="ko-KR" altLang="en-US" b="1">
                <a:solidFill>
                  <a:srgbClr val="000000"/>
                </a:solidFill>
                <a:latin typeface="+mj-ea"/>
                <a:ea typeface="+mj-ea"/>
              </a:rPr>
              <a:t>차원 배열에서 </a:t>
            </a:r>
            <a:r>
              <a:rPr lang="ko-KR" altLang="en-US" b="1" err="1">
                <a:solidFill>
                  <a:srgbClr val="000000"/>
                </a:solidFill>
                <a:latin typeface="+mj-ea"/>
                <a:ea typeface="+mj-ea"/>
              </a:rPr>
              <a:t>합성곱</a:t>
            </a:r>
            <a:r>
              <a:rPr lang="ko-KR" altLang="en-US" b="1">
                <a:solidFill>
                  <a:srgbClr val="000000"/>
                </a:solidFill>
                <a:latin typeface="+mj-ea"/>
                <a:ea typeface="+mj-ea"/>
              </a:rPr>
              <a:t> 수행 </a:t>
            </a:r>
            <a:r>
              <a:rPr lang="en-US" altLang="ko-KR" b="1">
                <a:solidFill>
                  <a:srgbClr val="000000"/>
                </a:solidFill>
                <a:latin typeface="+mj-ea"/>
                <a:ea typeface="+mj-ea"/>
              </a:rPr>
              <a:t>( mode='valid' )</a:t>
            </a:r>
            <a:endParaRPr lang="ko-KR" altLang="en-US" b="1">
              <a:solidFill>
                <a:srgbClr val="000000"/>
              </a:solidFill>
              <a:latin typeface="+mj-ea"/>
              <a:ea typeface="+mj-ea"/>
            </a:endParaRPr>
          </a:p>
        </p:txBody>
      </p:sp>
      <p:sp>
        <p:nvSpPr>
          <p:cNvPr id="2" name="직사각형 1">
            <a:extLst>
              <a:ext uri="{FF2B5EF4-FFF2-40B4-BE49-F238E27FC236}">
                <a16:creationId xmlns:a16="http://schemas.microsoft.com/office/drawing/2014/main" id="{00987ACA-4FBC-4F26-A08F-40D1EF9C3D56}"/>
              </a:ext>
            </a:extLst>
          </p:cNvPr>
          <p:cNvSpPr/>
          <p:nvPr/>
        </p:nvSpPr>
        <p:spPr>
          <a:xfrm>
            <a:off x="2148923" y="2125192"/>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9B607FD9-28B1-422B-809F-F1752570DAF9}"/>
              </a:ext>
            </a:extLst>
          </p:cNvPr>
          <p:cNvSpPr/>
          <p:nvPr/>
        </p:nvSpPr>
        <p:spPr>
          <a:xfrm>
            <a:off x="2497931" y="2125192"/>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C6203DD3-6C26-4586-B422-7D10A3886334}"/>
              </a:ext>
            </a:extLst>
          </p:cNvPr>
          <p:cNvSpPr/>
          <p:nvPr/>
        </p:nvSpPr>
        <p:spPr>
          <a:xfrm>
            <a:off x="2846938" y="2125192"/>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7FC0C880-B9CD-47AF-9E22-3449A3082F7A}"/>
              </a:ext>
            </a:extLst>
          </p:cNvPr>
          <p:cNvSpPr/>
          <p:nvPr/>
        </p:nvSpPr>
        <p:spPr>
          <a:xfrm>
            <a:off x="2148923" y="2474200"/>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7388696F-34A5-4355-9822-C6895A3E8E8C}"/>
              </a:ext>
            </a:extLst>
          </p:cNvPr>
          <p:cNvSpPr/>
          <p:nvPr/>
        </p:nvSpPr>
        <p:spPr>
          <a:xfrm>
            <a:off x="2497931" y="2474200"/>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A729291C-2624-4AD1-835A-BC29F41653D0}"/>
              </a:ext>
            </a:extLst>
          </p:cNvPr>
          <p:cNvSpPr/>
          <p:nvPr/>
        </p:nvSpPr>
        <p:spPr>
          <a:xfrm>
            <a:off x="2846938" y="2474200"/>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6</a:t>
            </a:r>
            <a:endParaRPr lang="ko-KR" altLang="en-US" sz="1708">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BF86A795-07C2-4FD7-ABCE-210A5D8E971D}"/>
              </a:ext>
            </a:extLst>
          </p:cNvPr>
          <p:cNvSpPr/>
          <p:nvPr/>
        </p:nvSpPr>
        <p:spPr>
          <a:xfrm>
            <a:off x="2148923" y="282320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7</a:t>
            </a:r>
            <a:endParaRPr lang="ko-KR" altLang="en-US" sz="1708">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473B5BCE-2EFA-45BD-B313-178EDE39C934}"/>
              </a:ext>
            </a:extLst>
          </p:cNvPr>
          <p:cNvSpPr/>
          <p:nvPr/>
        </p:nvSpPr>
        <p:spPr>
          <a:xfrm>
            <a:off x="2497931" y="282320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8</a:t>
            </a:r>
            <a:endParaRPr lang="ko-KR" altLang="en-US" sz="1708">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41ADF447-D73F-4D0B-B55A-4E55D8F2B976}"/>
              </a:ext>
            </a:extLst>
          </p:cNvPr>
          <p:cNvSpPr/>
          <p:nvPr/>
        </p:nvSpPr>
        <p:spPr>
          <a:xfrm>
            <a:off x="2846938" y="282320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9</a:t>
            </a:r>
            <a:endParaRPr lang="ko-KR" altLang="en-US" sz="1708">
              <a:solidFill>
                <a:schemeClr val="tx1"/>
              </a:solidFill>
              <a:latin typeface="Consolas" panose="020B0609020204030204" pitchFamily="49" charset="0"/>
            </a:endParaRPr>
          </a:p>
        </p:txBody>
      </p:sp>
      <p:sp>
        <p:nvSpPr>
          <p:cNvPr id="59" name="TextBox 58">
            <a:extLst>
              <a:ext uri="{FF2B5EF4-FFF2-40B4-BE49-F238E27FC236}">
                <a16:creationId xmlns:a16="http://schemas.microsoft.com/office/drawing/2014/main" id="{0FA0B913-4748-4FBE-B1F0-DF17C8A6549C}"/>
              </a:ext>
            </a:extLst>
          </p:cNvPr>
          <p:cNvSpPr txBox="1"/>
          <p:nvPr/>
        </p:nvSpPr>
        <p:spPr>
          <a:xfrm>
            <a:off x="2543769" y="1818590"/>
            <a:ext cx="266420" cy="296684"/>
          </a:xfrm>
          <a:prstGeom prst="rect">
            <a:avLst/>
          </a:prstGeom>
          <a:noFill/>
        </p:spPr>
        <p:txBody>
          <a:bodyPr wrap="none" rtlCol="0">
            <a:spAutoFit/>
          </a:bodyPr>
          <a:lstStyle/>
          <a:p>
            <a:pPr lvl="0">
              <a:defRPr/>
            </a:pPr>
            <a:r>
              <a:rPr lang="en-US" altLang="ko-KR" sz="1328">
                <a:solidFill>
                  <a:srgbClr val="000000"/>
                </a:solidFill>
                <a:latin typeface="Cambria Math" panose="02040503050406030204" pitchFamily="18" charset="0"/>
                <a:ea typeface="Cambria Math" panose="02040503050406030204" pitchFamily="18" charset="0"/>
              </a:rPr>
              <a:t>x</a:t>
            </a:r>
            <a:endParaRPr lang="ko-KR" altLang="en-US" sz="1328">
              <a:solidFill>
                <a:srgbClr val="000000"/>
              </a:solidFill>
              <a:latin typeface="Cambria Math" panose="02040503050406030204" pitchFamily="18" charset="0"/>
              <a:ea typeface="고도 M" panose="02000503000000020004" pitchFamily="2" charset="-127"/>
            </a:endParaRPr>
          </a:p>
        </p:txBody>
      </p:sp>
      <p:sp>
        <p:nvSpPr>
          <p:cNvPr id="64" name="TextBox 63">
            <a:extLst>
              <a:ext uri="{FF2B5EF4-FFF2-40B4-BE49-F238E27FC236}">
                <a16:creationId xmlns:a16="http://schemas.microsoft.com/office/drawing/2014/main" id="{D963B5EC-A215-44BD-8BE9-B79C6BE3DEA6}"/>
              </a:ext>
            </a:extLst>
          </p:cNvPr>
          <p:cNvSpPr txBox="1"/>
          <p:nvPr/>
        </p:nvSpPr>
        <p:spPr>
          <a:xfrm>
            <a:off x="3800455" y="1833185"/>
            <a:ext cx="316112" cy="296684"/>
          </a:xfrm>
          <a:prstGeom prst="rect">
            <a:avLst/>
          </a:prstGeom>
          <a:noFill/>
        </p:spPr>
        <p:txBody>
          <a:bodyPr wrap="none" rtlCol="0">
            <a:spAutoFit/>
          </a:bodyPr>
          <a:lstStyle/>
          <a:p>
            <a:pPr lvl="0">
              <a:defRPr/>
            </a:pPr>
            <a:r>
              <a:rPr lang="en-US" altLang="ko-KR" sz="1328">
                <a:solidFill>
                  <a:srgbClr val="000000"/>
                </a:solidFill>
                <a:latin typeface="Cambria Math" panose="02040503050406030204" pitchFamily="18" charset="0"/>
                <a:ea typeface="Cambria Math" panose="02040503050406030204" pitchFamily="18" charset="0"/>
              </a:rPr>
              <a:t>w</a:t>
            </a:r>
            <a:endParaRPr lang="ko-KR" altLang="en-US" sz="1328">
              <a:solidFill>
                <a:srgbClr val="000000"/>
              </a:solidFill>
              <a:latin typeface="Cambria Math" panose="02040503050406030204" pitchFamily="18" charset="0"/>
              <a:ea typeface="고도 M" panose="02000503000000020004" pitchFamily="2" charset="-127"/>
            </a:endParaRPr>
          </a:p>
        </p:txBody>
      </p:sp>
      <p:sp>
        <p:nvSpPr>
          <p:cNvPr id="65" name="직사각형 64">
            <a:extLst>
              <a:ext uri="{FF2B5EF4-FFF2-40B4-BE49-F238E27FC236}">
                <a16:creationId xmlns:a16="http://schemas.microsoft.com/office/drawing/2014/main" id="{EDF210BA-9B65-454C-9818-A10BC5E41CED}"/>
              </a:ext>
            </a:extLst>
          </p:cNvPr>
          <p:cNvSpPr/>
          <p:nvPr/>
        </p:nvSpPr>
        <p:spPr>
          <a:xfrm>
            <a:off x="3590547" y="2130178"/>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D4FAA474-0C29-40E4-B947-429433BAA48F}"/>
              </a:ext>
            </a:extLst>
          </p:cNvPr>
          <p:cNvSpPr/>
          <p:nvPr/>
        </p:nvSpPr>
        <p:spPr>
          <a:xfrm>
            <a:off x="3939555" y="2130178"/>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C41969DD-8028-43CA-9EAA-5E5F3CF3320C}"/>
              </a:ext>
            </a:extLst>
          </p:cNvPr>
          <p:cNvSpPr/>
          <p:nvPr/>
        </p:nvSpPr>
        <p:spPr>
          <a:xfrm>
            <a:off x="3590547" y="2479185"/>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2A610FA3-515C-403E-9714-0F4EC7293940}"/>
              </a:ext>
            </a:extLst>
          </p:cNvPr>
          <p:cNvSpPr/>
          <p:nvPr/>
        </p:nvSpPr>
        <p:spPr>
          <a:xfrm>
            <a:off x="3939555" y="2479185"/>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D37DD84C-EB36-4BC5-B475-550AFE882F90}"/>
              </a:ext>
            </a:extLst>
          </p:cNvPr>
          <p:cNvSpPr/>
          <p:nvPr/>
        </p:nvSpPr>
        <p:spPr>
          <a:xfrm>
            <a:off x="717969" y="4234988"/>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178E57F2-C23E-4A7B-97B3-1CDDE32AA696}"/>
              </a:ext>
            </a:extLst>
          </p:cNvPr>
          <p:cNvSpPr/>
          <p:nvPr/>
        </p:nvSpPr>
        <p:spPr>
          <a:xfrm>
            <a:off x="1066976" y="4234988"/>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BBB137CA-80E1-4EF7-9CBC-65D2D8A6F1B2}"/>
              </a:ext>
            </a:extLst>
          </p:cNvPr>
          <p:cNvSpPr/>
          <p:nvPr/>
        </p:nvSpPr>
        <p:spPr>
          <a:xfrm>
            <a:off x="1415984" y="4234988"/>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8F3FE88B-6121-4D48-9010-4BCDCF8C4332}"/>
              </a:ext>
            </a:extLst>
          </p:cNvPr>
          <p:cNvSpPr/>
          <p:nvPr/>
        </p:nvSpPr>
        <p:spPr>
          <a:xfrm>
            <a:off x="717969" y="4583995"/>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C0CA7222-C63F-4105-8B20-057D921CF804}"/>
              </a:ext>
            </a:extLst>
          </p:cNvPr>
          <p:cNvSpPr/>
          <p:nvPr/>
        </p:nvSpPr>
        <p:spPr>
          <a:xfrm>
            <a:off x="1066976" y="4583995"/>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7F102948-4547-49A5-BE7E-5057CCBE7EBC}"/>
              </a:ext>
            </a:extLst>
          </p:cNvPr>
          <p:cNvSpPr/>
          <p:nvPr/>
        </p:nvSpPr>
        <p:spPr>
          <a:xfrm>
            <a:off x="1415984" y="4583995"/>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6</a:t>
            </a:r>
            <a:endParaRPr lang="ko-KR" altLang="en-US" sz="1708">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BD83D861-31EB-4541-95F3-9C477B5CAFA0}"/>
              </a:ext>
            </a:extLst>
          </p:cNvPr>
          <p:cNvSpPr/>
          <p:nvPr/>
        </p:nvSpPr>
        <p:spPr>
          <a:xfrm>
            <a:off x="717969" y="4933002"/>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7</a:t>
            </a:r>
            <a:endParaRPr lang="ko-KR" altLang="en-US" sz="1708">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AC5EFFD8-120A-4962-9CD8-FAD97C83A345}"/>
              </a:ext>
            </a:extLst>
          </p:cNvPr>
          <p:cNvSpPr/>
          <p:nvPr/>
        </p:nvSpPr>
        <p:spPr>
          <a:xfrm>
            <a:off x="1066976" y="4933002"/>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8</a:t>
            </a:r>
            <a:endParaRPr lang="ko-KR" altLang="en-US" sz="1708">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7FD01978-9C05-4B16-A7B3-BDCC2C363C1C}"/>
              </a:ext>
            </a:extLst>
          </p:cNvPr>
          <p:cNvSpPr/>
          <p:nvPr/>
        </p:nvSpPr>
        <p:spPr>
          <a:xfrm>
            <a:off x="1415984" y="4933002"/>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9</a:t>
            </a:r>
            <a:endParaRPr lang="ko-KR" altLang="en-US" sz="1708">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0D51CE4B-3C90-438B-B657-888ECE04E929}"/>
              </a:ext>
            </a:extLst>
          </p:cNvPr>
          <p:cNvSpPr/>
          <p:nvPr/>
        </p:nvSpPr>
        <p:spPr>
          <a:xfrm>
            <a:off x="2584365" y="4234988"/>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C0DF0EC9-981F-4184-A9B5-AD33FDC22E76}"/>
              </a:ext>
            </a:extLst>
          </p:cNvPr>
          <p:cNvSpPr/>
          <p:nvPr/>
        </p:nvSpPr>
        <p:spPr>
          <a:xfrm>
            <a:off x="2933372" y="4234988"/>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596E0F6F-28FA-4C01-93AE-D899504C138E}"/>
              </a:ext>
            </a:extLst>
          </p:cNvPr>
          <p:cNvSpPr/>
          <p:nvPr/>
        </p:nvSpPr>
        <p:spPr>
          <a:xfrm>
            <a:off x="3282379" y="4234988"/>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272FC4DC-8BE1-4AF4-87F8-96A692EC64A8}"/>
              </a:ext>
            </a:extLst>
          </p:cNvPr>
          <p:cNvSpPr/>
          <p:nvPr/>
        </p:nvSpPr>
        <p:spPr>
          <a:xfrm>
            <a:off x="2584365" y="4583995"/>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BFC38FCE-5485-45FA-9CEA-FEB6C9A64830}"/>
              </a:ext>
            </a:extLst>
          </p:cNvPr>
          <p:cNvSpPr/>
          <p:nvPr/>
        </p:nvSpPr>
        <p:spPr>
          <a:xfrm>
            <a:off x="2933372" y="4583995"/>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7A1D53A5-0210-4E0E-91DC-39F2D8CC4054}"/>
              </a:ext>
            </a:extLst>
          </p:cNvPr>
          <p:cNvSpPr/>
          <p:nvPr/>
        </p:nvSpPr>
        <p:spPr>
          <a:xfrm>
            <a:off x="3282379" y="4583995"/>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6</a:t>
            </a:r>
            <a:endParaRPr lang="ko-KR" altLang="en-US" sz="1708">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FC0988FB-9FFA-4523-9AD9-4E22C4D9BCC1}"/>
              </a:ext>
            </a:extLst>
          </p:cNvPr>
          <p:cNvSpPr/>
          <p:nvPr/>
        </p:nvSpPr>
        <p:spPr>
          <a:xfrm>
            <a:off x="2584365" y="4933002"/>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7</a:t>
            </a:r>
            <a:endParaRPr lang="ko-KR" altLang="en-US" sz="1708">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BCC9507E-E16A-463C-95F5-148EF7F6402D}"/>
              </a:ext>
            </a:extLst>
          </p:cNvPr>
          <p:cNvSpPr/>
          <p:nvPr/>
        </p:nvSpPr>
        <p:spPr>
          <a:xfrm>
            <a:off x="2933372" y="4933002"/>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8</a:t>
            </a:r>
            <a:endParaRPr lang="ko-KR" altLang="en-US" sz="1708">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2BCBB3C1-9DC5-4B16-8617-7F9E7A1CDCB3}"/>
              </a:ext>
            </a:extLst>
          </p:cNvPr>
          <p:cNvSpPr/>
          <p:nvPr/>
        </p:nvSpPr>
        <p:spPr>
          <a:xfrm>
            <a:off x="3282379" y="4933002"/>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9</a:t>
            </a:r>
            <a:endParaRPr lang="ko-KR" altLang="en-US" sz="1708">
              <a:solidFill>
                <a:schemeClr val="tx1"/>
              </a:solidFill>
              <a:latin typeface="Consolas" panose="020B0609020204030204" pitchFamily="49" charset="0"/>
            </a:endParaRPr>
          </a:p>
        </p:txBody>
      </p:sp>
      <p:grpSp>
        <p:nvGrpSpPr>
          <p:cNvPr id="7" name="그룹 6">
            <a:extLst>
              <a:ext uri="{FF2B5EF4-FFF2-40B4-BE49-F238E27FC236}">
                <a16:creationId xmlns:a16="http://schemas.microsoft.com/office/drawing/2014/main" id="{B20D6A1E-D3B8-4B0D-958B-DF3DE3AD6E0F}"/>
              </a:ext>
            </a:extLst>
          </p:cNvPr>
          <p:cNvGrpSpPr/>
          <p:nvPr/>
        </p:nvGrpSpPr>
        <p:grpSpPr>
          <a:xfrm>
            <a:off x="2943340" y="3878832"/>
            <a:ext cx="1532364" cy="1047022"/>
            <a:chOff x="2723936" y="3910660"/>
            <a:chExt cx="1615122" cy="1103568"/>
          </a:xfrm>
        </p:grpSpPr>
        <p:sp>
          <p:nvSpPr>
            <p:cNvPr id="109" name="직사각형 108">
              <a:extLst>
                <a:ext uri="{FF2B5EF4-FFF2-40B4-BE49-F238E27FC236}">
                  <a16:creationId xmlns:a16="http://schemas.microsoft.com/office/drawing/2014/main" id="{776B7521-37DE-4608-B24E-3772E5A7CFE4}"/>
                </a:ext>
              </a:extLst>
            </p:cNvPr>
            <p:cNvSpPr/>
            <p:nvPr/>
          </p:nvSpPr>
          <p:spPr>
            <a:xfrm>
              <a:off x="2723937" y="4278516"/>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10" name="직선 연결선 109">
              <a:extLst>
                <a:ext uri="{FF2B5EF4-FFF2-40B4-BE49-F238E27FC236}">
                  <a16:creationId xmlns:a16="http://schemas.microsoft.com/office/drawing/2014/main" id="{2B981C8E-3F80-4068-82EF-7754D334D798}"/>
                </a:ext>
              </a:extLst>
            </p:cNvPr>
            <p:cNvCxnSpPr/>
            <p:nvPr/>
          </p:nvCxnSpPr>
          <p:spPr>
            <a:xfrm flipH="1">
              <a:off x="2723937" y="3910660"/>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1" name="직선 연결선 110">
              <a:extLst>
                <a:ext uri="{FF2B5EF4-FFF2-40B4-BE49-F238E27FC236}">
                  <a16:creationId xmlns:a16="http://schemas.microsoft.com/office/drawing/2014/main" id="{3AC72843-0275-4708-BCDF-2E69C5CFA201}"/>
                </a:ext>
              </a:extLst>
            </p:cNvPr>
            <p:cNvCxnSpPr/>
            <p:nvPr/>
          </p:nvCxnSpPr>
          <p:spPr>
            <a:xfrm flipH="1">
              <a:off x="2723936" y="4646372"/>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 name="직선 연결선 111">
              <a:extLst>
                <a:ext uri="{FF2B5EF4-FFF2-40B4-BE49-F238E27FC236}">
                  <a16:creationId xmlns:a16="http://schemas.microsoft.com/office/drawing/2014/main" id="{9297AB39-99BE-4AF0-85A1-0D0CD9732012}"/>
                </a:ext>
              </a:extLst>
            </p:cNvPr>
            <p:cNvCxnSpPr/>
            <p:nvPr/>
          </p:nvCxnSpPr>
          <p:spPr>
            <a:xfrm flipH="1">
              <a:off x="3459649" y="4638838"/>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4" name="직선 연결선 113">
              <a:extLst>
                <a:ext uri="{FF2B5EF4-FFF2-40B4-BE49-F238E27FC236}">
                  <a16:creationId xmlns:a16="http://schemas.microsoft.com/office/drawing/2014/main" id="{E6CD322C-7DE2-4F92-85FB-EB58B58EBBF1}"/>
                </a:ext>
              </a:extLst>
            </p:cNvPr>
            <p:cNvCxnSpPr/>
            <p:nvPr/>
          </p:nvCxnSpPr>
          <p:spPr>
            <a:xfrm flipH="1">
              <a:off x="3459649" y="3914427"/>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15" name="그룹 114">
              <a:extLst>
                <a:ext uri="{FF2B5EF4-FFF2-40B4-BE49-F238E27FC236}">
                  <a16:creationId xmlns:a16="http://schemas.microsoft.com/office/drawing/2014/main" id="{468BD9B9-19E0-4E8C-ACF5-E3AA03E7A4DE}"/>
                </a:ext>
              </a:extLst>
            </p:cNvPr>
            <p:cNvGrpSpPr/>
            <p:nvPr/>
          </p:nvGrpSpPr>
          <p:grpSpPr>
            <a:xfrm>
              <a:off x="3603346" y="3910660"/>
              <a:ext cx="735712" cy="735712"/>
              <a:chOff x="1529267" y="3727541"/>
              <a:chExt cx="735712" cy="735712"/>
            </a:xfrm>
          </p:grpSpPr>
          <p:sp>
            <p:nvSpPr>
              <p:cNvPr id="116" name="직사각형 115">
                <a:extLst>
                  <a:ext uri="{FF2B5EF4-FFF2-40B4-BE49-F238E27FC236}">
                    <a16:creationId xmlns:a16="http://schemas.microsoft.com/office/drawing/2014/main" id="{3C5FA93C-46F8-4C37-9C2A-ABCD63C0203F}"/>
                  </a:ext>
                </a:extLst>
              </p:cNvPr>
              <p:cNvSpPr/>
              <p:nvPr/>
            </p:nvSpPr>
            <p:spPr>
              <a:xfrm>
                <a:off x="1529267"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AAA0D15C-B37D-4AC2-B0F9-76072B23F21D}"/>
                  </a:ext>
                </a:extLst>
              </p:cNvPr>
              <p:cNvSpPr/>
              <p:nvPr/>
            </p:nvSpPr>
            <p:spPr>
              <a:xfrm>
                <a:off x="1897123"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18" name="직사각형 117">
                <a:extLst>
                  <a:ext uri="{FF2B5EF4-FFF2-40B4-BE49-F238E27FC236}">
                    <a16:creationId xmlns:a16="http://schemas.microsoft.com/office/drawing/2014/main" id="{8A12C96B-258B-48A3-B1EA-78FF8FF3490C}"/>
                  </a:ext>
                </a:extLst>
              </p:cNvPr>
              <p:cNvSpPr/>
              <p:nvPr/>
            </p:nvSpPr>
            <p:spPr>
              <a:xfrm>
                <a:off x="1529267"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A270A976-E550-4346-A080-F3CD0D0D87E7}"/>
                  </a:ext>
                </a:extLst>
              </p:cNvPr>
              <p:cNvSpPr/>
              <p:nvPr/>
            </p:nvSpPr>
            <p:spPr>
              <a:xfrm>
                <a:off x="1897123"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grpSp>
      </p:grpSp>
      <p:sp>
        <p:nvSpPr>
          <p:cNvPr id="120" name="직사각형 119">
            <a:extLst>
              <a:ext uri="{FF2B5EF4-FFF2-40B4-BE49-F238E27FC236}">
                <a16:creationId xmlns:a16="http://schemas.microsoft.com/office/drawing/2014/main" id="{5A7ABD4F-131D-481A-98C9-44424911E915}"/>
              </a:ext>
            </a:extLst>
          </p:cNvPr>
          <p:cNvSpPr/>
          <p:nvPr/>
        </p:nvSpPr>
        <p:spPr>
          <a:xfrm>
            <a:off x="4823035" y="4234988"/>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21" name="직사각형 120">
            <a:extLst>
              <a:ext uri="{FF2B5EF4-FFF2-40B4-BE49-F238E27FC236}">
                <a16:creationId xmlns:a16="http://schemas.microsoft.com/office/drawing/2014/main" id="{ED6D2FAA-6776-49B0-8E42-D629D8567B41}"/>
              </a:ext>
            </a:extLst>
          </p:cNvPr>
          <p:cNvSpPr/>
          <p:nvPr/>
        </p:nvSpPr>
        <p:spPr>
          <a:xfrm>
            <a:off x="5172042" y="4234988"/>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122" name="직사각형 121">
            <a:extLst>
              <a:ext uri="{FF2B5EF4-FFF2-40B4-BE49-F238E27FC236}">
                <a16:creationId xmlns:a16="http://schemas.microsoft.com/office/drawing/2014/main" id="{000EE1B4-CBBA-4DB5-89C6-C31CB98C67C7}"/>
              </a:ext>
            </a:extLst>
          </p:cNvPr>
          <p:cNvSpPr/>
          <p:nvPr/>
        </p:nvSpPr>
        <p:spPr>
          <a:xfrm>
            <a:off x="5521050" y="4234988"/>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D5A5F537-A84A-421A-B925-69C879C358AB}"/>
              </a:ext>
            </a:extLst>
          </p:cNvPr>
          <p:cNvSpPr/>
          <p:nvPr/>
        </p:nvSpPr>
        <p:spPr>
          <a:xfrm>
            <a:off x="4823035" y="4583995"/>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8B4BB039-B565-4A47-9896-480113AE8A33}"/>
              </a:ext>
            </a:extLst>
          </p:cNvPr>
          <p:cNvSpPr/>
          <p:nvPr/>
        </p:nvSpPr>
        <p:spPr>
          <a:xfrm>
            <a:off x="5172042" y="4583995"/>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6B5556CE-0642-4041-BE75-B9776A153EC1}"/>
              </a:ext>
            </a:extLst>
          </p:cNvPr>
          <p:cNvSpPr/>
          <p:nvPr/>
        </p:nvSpPr>
        <p:spPr>
          <a:xfrm>
            <a:off x="5521050" y="4583995"/>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6</a:t>
            </a:r>
            <a:endParaRPr lang="ko-KR" altLang="en-US" sz="1708">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09C9A056-3196-4773-9C38-7B8A50B1211F}"/>
              </a:ext>
            </a:extLst>
          </p:cNvPr>
          <p:cNvSpPr/>
          <p:nvPr/>
        </p:nvSpPr>
        <p:spPr>
          <a:xfrm>
            <a:off x="4823035" y="4933002"/>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7</a:t>
            </a:r>
            <a:endParaRPr lang="ko-KR" altLang="en-US" sz="1708">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D9714F09-F7C9-46F4-9188-E0AAE3368916}"/>
              </a:ext>
            </a:extLst>
          </p:cNvPr>
          <p:cNvSpPr/>
          <p:nvPr/>
        </p:nvSpPr>
        <p:spPr>
          <a:xfrm>
            <a:off x="5172042" y="4933002"/>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8</a:t>
            </a:r>
            <a:endParaRPr lang="ko-KR" altLang="en-US" sz="1708">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58CACF39-97D5-4034-9824-841F814EDBCA}"/>
              </a:ext>
            </a:extLst>
          </p:cNvPr>
          <p:cNvSpPr/>
          <p:nvPr/>
        </p:nvSpPr>
        <p:spPr>
          <a:xfrm>
            <a:off x="5521050" y="4933002"/>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9</a:t>
            </a:r>
            <a:endParaRPr lang="ko-KR" altLang="en-US" sz="1708">
              <a:solidFill>
                <a:schemeClr val="tx1"/>
              </a:solidFill>
              <a:latin typeface="Consolas" panose="020B0609020204030204" pitchFamily="49" charset="0"/>
            </a:endParaRPr>
          </a:p>
        </p:txBody>
      </p:sp>
      <p:grpSp>
        <p:nvGrpSpPr>
          <p:cNvPr id="136" name="그룹 135">
            <a:extLst>
              <a:ext uri="{FF2B5EF4-FFF2-40B4-BE49-F238E27FC236}">
                <a16:creationId xmlns:a16="http://schemas.microsoft.com/office/drawing/2014/main" id="{82F567B7-CBC6-4151-A993-E64CD2894831}"/>
              </a:ext>
            </a:extLst>
          </p:cNvPr>
          <p:cNvGrpSpPr/>
          <p:nvPr/>
        </p:nvGrpSpPr>
        <p:grpSpPr>
          <a:xfrm>
            <a:off x="4828020" y="4234991"/>
            <a:ext cx="1532364" cy="1047022"/>
            <a:chOff x="2723936" y="3910660"/>
            <a:chExt cx="1615122" cy="1103568"/>
          </a:xfrm>
        </p:grpSpPr>
        <p:sp>
          <p:nvSpPr>
            <p:cNvPr id="137" name="직사각형 136">
              <a:extLst>
                <a:ext uri="{FF2B5EF4-FFF2-40B4-BE49-F238E27FC236}">
                  <a16:creationId xmlns:a16="http://schemas.microsoft.com/office/drawing/2014/main" id="{BB030FAA-2C3C-4121-B297-9C5DD2C6288C}"/>
                </a:ext>
              </a:extLst>
            </p:cNvPr>
            <p:cNvSpPr/>
            <p:nvPr/>
          </p:nvSpPr>
          <p:spPr>
            <a:xfrm>
              <a:off x="2723937" y="4278516"/>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38" name="직선 연결선 137">
              <a:extLst>
                <a:ext uri="{FF2B5EF4-FFF2-40B4-BE49-F238E27FC236}">
                  <a16:creationId xmlns:a16="http://schemas.microsoft.com/office/drawing/2014/main" id="{5E8CC4EB-C48B-49EB-B05C-2C36D84923C8}"/>
                </a:ext>
              </a:extLst>
            </p:cNvPr>
            <p:cNvCxnSpPr/>
            <p:nvPr/>
          </p:nvCxnSpPr>
          <p:spPr>
            <a:xfrm flipH="1">
              <a:off x="2723937" y="3910660"/>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9" name="직선 연결선 138">
              <a:extLst>
                <a:ext uri="{FF2B5EF4-FFF2-40B4-BE49-F238E27FC236}">
                  <a16:creationId xmlns:a16="http://schemas.microsoft.com/office/drawing/2014/main" id="{C8A6781F-C7E0-4BAD-B8EB-221A9E06ED0B}"/>
                </a:ext>
              </a:extLst>
            </p:cNvPr>
            <p:cNvCxnSpPr/>
            <p:nvPr/>
          </p:nvCxnSpPr>
          <p:spPr>
            <a:xfrm flipH="1">
              <a:off x="2723936" y="4646372"/>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0" name="직선 연결선 139">
              <a:extLst>
                <a:ext uri="{FF2B5EF4-FFF2-40B4-BE49-F238E27FC236}">
                  <a16:creationId xmlns:a16="http://schemas.microsoft.com/office/drawing/2014/main" id="{952E72AC-42A0-45A0-988C-6003B38ED70E}"/>
                </a:ext>
              </a:extLst>
            </p:cNvPr>
            <p:cNvCxnSpPr/>
            <p:nvPr/>
          </p:nvCxnSpPr>
          <p:spPr>
            <a:xfrm flipH="1">
              <a:off x="3459649" y="4638838"/>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1" name="직선 연결선 140">
              <a:extLst>
                <a:ext uri="{FF2B5EF4-FFF2-40B4-BE49-F238E27FC236}">
                  <a16:creationId xmlns:a16="http://schemas.microsoft.com/office/drawing/2014/main" id="{5CE2FA1E-CED3-41FE-BF5E-3B6E2E1A2164}"/>
                </a:ext>
              </a:extLst>
            </p:cNvPr>
            <p:cNvCxnSpPr/>
            <p:nvPr/>
          </p:nvCxnSpPr>
          <p:spPr>
            <a:xfrm flipH="1">
              <a:off x="3459649" y="3914427"/>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42" name="그룹 141">
              <a:extLst>
                <a:ext uri="{FF2B5EF4-FFF2-40B4-BE49-F238E27FC236}">
                  <a16:creationId xmlns:a16="http://schemas.microsoft.com/office/drawing/2014/main" id="{E6585843-AE97-4165-97C7-9D3705F6F450}"/>
                </a:ext>
              </a:extLst>
            </p:cNvPr>
            <p:cNvGrpSpPr/>
            <p:nvPr/>
          </p:nvGrpSpPr>
          <p:grpSpPr>
            <a:xfrm>
              <a:off x="3603346" y="3910660"/>
              <a:ext cx="735712" cy="735712"/>
              <a:chOff x="1529267" y="3727541"/>
              <a:chExt cx="735712" cy="735712"/>
            </a:xfrm>
          </p:grpSpPr>
          <p:sp>
            <p:nvSpPr>
              <p:cNvPr id="143" name="직사각형 142">
                <a:extLst>
                  <a:ext uri="{FF2B5EF4-FFF2-40B4-BE49-F238E27FC236}">
                    <a16:creationId xmlns:a16="http://schemas.microsoft.com/office/drawing/2014/main" id="{5B5EE9B7-E2B1-42FA-BCBC-FF5B3B92B6B8}"/>
                  </a:ext>
                </a:extLst>
              </p:cNvPr>
              <p:cNvSpPr/>
              <p:nvPr/>
            </p:nvSpPr>
            <p:spPr>
              <a:xfrm>
                <a:off x="1529267"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33243D25-E1F5-49A2-BFA0-175EABEE4BED}"/>
                  </a:ext>
                </a:extLst>
              </p:cNvPr>
              <p:cNvSpPr/>
              <p:nvPr/>
            </p:nvSpPr>
            <p:spPr>
              <a:xfrm>
                <a:off x="1897123"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278768F1-4040-4BEE-93F8-29440939AF82}"/>
                  </a:ext>
                </a:extLst>
              </p:cNvPr>
              <p:cNvSpPr/>
              <p:nvPr/>
            </p:nvSpPr>
            <p:spPr>
              <a:xfrm>
                <a:off x="1529267"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4AF5C9FC-DD19-4CFD-936A-382F32C9D7DC}"/>
                  </a:ext>
                </a:extLst>
              </p:cNvPr>
              <p:cNvSpPr/>
              <p:nvPr/>
            </p:nvSpPr>
            <p:spPr>
              <a:xfrm>
                <a:off x="1897123"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grpSp>
      </p:grpSp>
      <p:sp>
        <p:nvSpPr>
          <p:cNvPr id="150" name="직사각형 149">
            <a:extLst>
              <a:ext uri="{FF2B5EF4-FFF2-40B4-BE49-F238E27FC236}">
                <a16:creationId xmlns:a16="http://schemas.microsoft.com/office/drawing/2014/main" id="{FDF0A5EF-84E9-4EE8-8567-16832739DD99}"/>
              </a:ext>
            </a:extLst>
          </p:cNvPr>
          <p:cNvSpPr/>
          <p:nvPr/>
        </p:nvSpPr>
        <p:spPr>
          <a:xfrm>
            <a:off x="6777508" y="423498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C657EE58-9913-4A2C-9845-C84E2DF25783}"/>
              </a:ext>
            </a:extLst>
          </p:cNvPr>
          <p:cNvSpPr/>
          <p:nvPr/>
        </p:nvSpPr>
        <p:spPr>
          <a:xfrm>
            <a:off x="7126515" y="423498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BB424072-B80E-45CF-91B8-4AE65A6F1772}"/>
              </a:ext>
            </a:extLst>
          </p:cNvPr>
          <p:cNvSpPr/>
          <p:nvPr/>
        </p:nvSpPr>
        <p:spPr>
          <a:xfrm>
            <a:off x="7475523" y="423498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D9C74B0F-2E37-4B49-9454-3C1D0E8CF8B6}"/>
              </a:ext>
            </a:extLst>
          </p:cNvPr>
          <p:cNvSpPr/>
          <p:nvPr/>
        </p:nvSpPr>
        <p:spPr>
          <a:xfrm>
            <a:off x="6777508" y="458399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BE09A538-C9BA-443A-9F8E-122C7B735084}"/>
              </a:ext>
            </a:extLst>
          </p:cNvPr>
          <p:cNvSpPr/>
          <p:nvPr/>
        </p:nvSpPr>
        <p:spPr>
          <a:xfrm>
            <a:off x="7126515" y="458399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155" name="직사각형 154">
            <a:extLst>
              <a:ext uri="{FF2B5EF4-FFF2-40B4-BE49-F238E27FC236}">
                <a16:creationId xmlns:a16="http://schemas.microsoft.com/office/drawing/2014/main" id="{99572B86-939D-4D07-A1D0-5CD05F94EC35}"/>
              </a:ext>
            </a:extLst>
          </p:cNvPr>
          <p:cNvSpPr/>
          <p:nvPr/>
        </p:nvSpPr>
        <p:spPr>
          <a:xfrm>
            <a:off x="7475523" y="458399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6</a:t>
            </a:r>
            <a:endParaRPr lang="ko-KR" altLang="en-US" sz="1708">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E977F3E7-FF9E-4093-9B31-DCB3C5D1AD13}"/>
              </a:ext>
            </a:extLst>
          </p:cNvPr>
          <p:cNvSpPr/>
          <p:nvPr/>
        </p:nvSpPr>
        <p:spPr>
          <a:xfrm>
            <a:off x="6777508" y="493299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7</a:t>
            </a:r>
            <a:endParaRPr lang="ko-KR" altLang="en-US" sz="1708">
              <a:solidFill>
                <a:schemeClr val="tx1"/>
              </a:solidFill>
              <a:latin typeface="Consolas" panose="020B0609020204030204" pitchFamily="49" charset="0"/>
            </a:endParaRPr>
          </a:p>
        </p:txBody>
      </p:sp>
      <p:sp>
        <p:nvSpPr>
          <p:cNvPr id="157" name="직사각형 156">
            <a:extLst>
              <a:ext uri="{FF2B5EF4-FFF2-40B4-BE49-F238E27FC236}">
                <a16:creationId xmlns:a16="http://schemas.microsoft.com/office/drawing/2014/main" id="{3AA47070-E5E0-4589-AAEB-7B33F14C23A5}"/>
              </a:ext>
            </a:extLst>
          </p:cNvPr>
          <p:cNvSpPr/>
          <p:nvPr/>
        </p:nvSpPr>
        <p:spPr>
          <a:xfrm>
            <a:off x="7126515" y="493299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8</a:t>
            </a:r>
            <a:endParaRPr lang="ko-KR" altLang="en-US" sz="1708">
              <a:solidFill>
                <a:schemeClr val="tx1"/>
              </a:solidFill>
              <a:latin typeface="Consolas" panose="020B0609020204030204" pitchFamily="49" charset="0"/>
            </a:endParaRPr>
          </a:p>
        </p:txBody>
      </p:sp>
      <p:sp>
        <p:nvSpPr>
          <p:cNvPr id="158" name="직사각형 157">
            <a:extLst>
              <a:ext uri="{FF2B5EF4-FFF2-40B4-BE49-F238E27FC236}">
                <a16:creationId xmlns:a16="http://schemas.microsoft.com/office/drawing/2014/main" id="{70204A87-4255-4203-842B-E58F89DD95D3}"/>
              </a:ext>
            </a:extLst>
          </p:cNvPr>
          <p:cNvSpPr/>
          <p:nvPr/>
        </p:nvSpPr>
        <p:spPr>
          <a:xfrm>
            <a:off x="7475523" y="493299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9</a:t>
            </a:r>
            <a:endParaRPr lang="ko-KR" altLang="en-US" sz="1708">
              <a:solidFill>
                <a:schemeClr val="tx1"/>
              </a:solidFill>
              <a:latin typeface="Consolas" panose="020B0609020204030204" pitchFamily="49" charset="0"/>
            </a:endParaRPr>
          </a:p>
        </p:txBody>
      </p:sp>
      <p:grpSp>
        <p:nvGrpSpPr>
          <p:cNvPr id="159" name="그룹 158">
            <a:extLst>
              <a:ext uri="{FF2B5EF4-FFF2-40B4-BE49-F238E27FC236}">
                <a16:creationId xmlns:a16="http://schemas.microsoft.com/office/drawing/2014/main" id="{4313A24B-4BDE-43E6-B4E3-840E653B011F}"/>
              </a:ext>
            </a:extLst>
          </p:cNvPr>
          <p:cNvGrpSpPr/>
          <p:nvPr/>
        </p:nvGrpSpPr>
        <p:grpSpPr>
          <a:xfrm>
            <a:off x="7116547" y="4234988"/>
            <a:ext cx="1532364" cy="1047022"/>
            <a:chOff x="2723936" y="3910660"/>
            <a:chExt cx="1615122" cy="1103568"/>
          </a:xfrm>
        </p:grpSpPr>
        <p:sp>
          <p:nvSpPr>
            <p:cNvPr id="162" name="직사각형 161">
              <a:extLst>
                <a:ext uri="{FF2B5EF4-FFF2-40B4-BE49-F238E27FC236}">
                  <a16:creationId xmlns:a16="http://schemas.microsoft.com/office/drawing/2014/main" id="{0B5F6BF2-91BA-4B4E-AEFB-90CC95BD7736}"/>
                </a:ext>
              </a:extLst>
            </p:cNvPr>
            <p:cNvSpPr/>
            <p:nvPr/>
          </p:nvSpPr>
          <p:spPr>
            <a:xfrm>
              <a:off x="2723937" y="4278516"/>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63" name="직선 연결선 162">
              <a:extLst>
                <a:ext uri="{FF2B5EF4-FFF2-40B4-BE49-F238E27FC236}">
                  <a16:creationId xmlns:a16="http://schemas.microsoft.com/office/drawing/2014/main" id="{30B02160-81A4-4029-9DBC-726FEE65A348}"/>
                </a:ext>
              </a:extLst>
            </p:cNvPr>
            <p:cNvCxnSpPr/>
            <p:nvPr/>
          </p:nvCxnSpPr>
          <p:spPr>
            <a:xfrm flipH="1">
              <a:off x="2723937" y="3910660"/>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4" name="직선 연결선 163">
              <a:extLst>
                <a:ext uri="{FF2B5EF4-FFF2-40B4-BE49-F238E27FC236}">
                  <a16:creationId xmlns:a16="http://schemas.microsoft.com/office/drawing/2014/main" id="{F357C2C0-FE97-4211-AFF4-C30F7FF43614}"/>
                </a:ext>
              </a:extLst>
            </p:cNvPr>
            <p:cNvCxnSpPr/>
            <p:nvPr/>
          </p:nvCxnSpPr>
          <p:spPr>
            <a:xfrm flipH="1">
              <a:off x="2723936" y="4646372"/>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5" name="직선 연결선 164">
              <a:extLst>
                <a:ext uri="{FF2B5EF4-FFF2-40B4-BE49-F238E27FC236}">
                  <a16:creationId xmlns:a16="http://schemas.microsoft.com/office/drawing/2014/main" id="{3A58C3EC-8331-4AE4-A20D-5C71C5F65D29}"/>
                </a:ext>
              </a:extLst>
            </p:cNvPr>
            <p:cNvCxnSpPr/>
            <p:nvPr/>
          </p:nvCxnSpPr>
          <p:spPr>
            <a:xfrm flipH="1">
              <a:off x="3459649" y="4638838"/>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6" name="직선 연결선 165">
              <a:extLst>
                <a:ext uri="{FF2B5EF4-FFF2-40B4-BE49-F238E27FC236}">
                  <a16:creationId xmlns:a16="http://schemas.microsoft.com/office/drawing/2014/main" id="{F7556413-56EA-470D-8C3A-BBCE21DBAA98}"/>
                </a:ext>
              </a:extLst>
            </p:cNvPr>
            <p:cNvCxnSpPr/>
            <p:nvPr/>
          </p:nvCxnSpPr>
          <p:spPr>
            <a:xfrm flipH="1">
              <a:off x="3459649" y="3914427"/>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7" name="그룹 166">
              <a:extLst>
                <a:ext uri="{FF2B5EF4-FFF2-40B4-BE49-F238E27FC236}">
                  <a16:creationId xmlns:a16="http://schemas.microsoft.com/office/drawing/2014/main" id="{C2E2265B-7658-4B53-B22A-9C528EC84468}"/>
                </a:ext>
              </a:extLst>
            </p:cNvPr>
            <p:cNvGrpSpPr/>
            <p:nvPr/>
          </p:nvGrpSpPr>
          <p:grpSpPr>
            <a:xfrm>
              <a:off x="3603346" y="3910660"/>
              <a:ext cx="735712" cy="735712"/>
              <a:chOff x="1529267" y="3727541"/>
              <a:chExt cx="735712" cy="735712"/>
            </a:xfrm>
          </p:grpSpPr>
          <p:sp>
            <p:nvSpPr>
              <p:cNvPr id="168" name="직사각형 167">
                <a:extLst>
                  <a:ext uri="{FF2B5EF4-FFF2-40B4-BE49-F238E27FC236}">
                    <a16:creationId xmlns:a16="http://schemas.microsoft.com/office/drawing/2014/main" id="{744E7A1F-9082-4526-8CAB-7D2F71C3A03D}"/>
                  </a:ext>
                </a:extLst>
              </p:cNvPr>
              <p:cNvSpPr/>
              <p:nvPr/>
            </p:nvSpPr>
            <p:spPr>
              <a:xfrm>
                <a:off x="1529267"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9A880308-8D0C-402D-BA31-B10338016DB1}"/>
                  </a:ext>
                </a:extLst>
              </p:cNvPr>
              <p:cNvSpPr/>
              <p:nvPr/>
            </p:nvSpPr>
            <p:spPr>
              <a:xfrm>
                <a:off x="1897123"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E5FB4857-2D00-4F00-875D-1915DF4591AB}"/>
                  </a:ext>
                </a:extLst>
              </p:cNvPr>
              <p:cNvSpPr/>
              <p:nvPr/>
            </p:nvSpPr>
            <p:spPr>
              <a:xfrm>
                <a:off x="1529267"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0FC06880-4E57-428D-903E-69C49574153D}"/>
                  </a:ext>
                </a:extLst>
              </p:cNvPr>
              <p:cNvSpPr/>
              <p:nvPr/>
            </p:nvSpPr>
            <p:spPr>
              <a:xfrm>
                <a:off x="1897123"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grpSp>
      </p:grpSp>
      <p:sp>
        <p:nvSpPr>
          <p:cNvPr id="172" name="TextBox 171">
            <a:extLst>
              <a:ext uri="{FF2B5EF4-FFF2-40B4-BE49-F238E27FC236}">
                <a16:creationId xmlns:a16="http://schemas.microsoft.com/office/drawing/2014/main" id="{9BE2C36F-7D9F-48E6-ACC2-D4D1A573F3B8}"/>
              </a:ext>
            </a:extLst>
          </p:cNvPr>
          <p:cNvSpPr txBox="1"/>
          <p:nvPr/>
        </p:nvSpPr>
        <p:spPr>
          <a:xfrm>
            <a:off x="970464" y="5417619"/>
            <a:ext cx="633507" cy="338554"/>
          </a:xfrm>
          <a:prstGeom prst="rect">
            <a:avLst/>
          </a:prstGeom>
          <a:noFill/>
        </p:spPr>
        <p:txBody>
          <a:bodyPr wrap="none" rtlCol="0">
            <a:spAutoFit/>
          </a:bodyPr>
          <a:lstStyle/>
          <a:p>
            <a:pPr lvl="0">
              <a:defRPr/>
            </a:pPr>
            <a:r>
              <a:rPr lang="en-US" altLang="ko-KR" sz="1600">
                <a:solidFill>
                  <a:srgbClr val="000000"/>
                </a:solidFill>
                <a:latin typeface="Consolas" panose="020B0609020204030204" pitchFamily="49" charset="0"/>
                <a:ea typeface="고도 M" panose="02000503000000020004" pitchFamily="2" charset="-127"/>
              </a:rPr>
              <a:t>=&gt; 2</a:t>
            </a:r>
            <a:endParaRPr lang="ko-KR" altLang="en-US" sz="1600">
              <a:solidFill>
                <a:srgbClr val="000000"/>
              </a:solidFill>
              <a:latin typeface="Consolas" panose="020B0609020204030204" pitchFamily="49" charset="0"/>
              <a:ea typeface="고도 M" panose="02000503000000020004" pitchFamily="2" charset="-127"/>
            </a:endParaRPr>
          </a:p>
        </p:txBody>
      </p:sp>
      <p:sp>
        <p:nvSpPr>
          <p:cNvPr id="173" name="TextBox 172">
            <a:extLst>
              <a:ext uri="{FF2B5EF4-FFF2-40B4-BE49-F238E27FC236}">
                <a16:creationId xmlns:a16="http://schemas.microsoft.com/office/drawing/2014/main" id="{D9CC4D41-1E77-4FE9-9350-8F6006B6ECE7}"/>
              </a:ext>
            </a:extLst>
          </p:cNvPr>
          <p:cNvSpPr txBox="1"/>
          <p:nvPr/>
        </p:nvSpPr>
        <p:spPr>
          <a:xfrm>
            <a:off x="2966142" y="5417619"/>
            <a:ext cx="633507" cy="338554"/>
          </a:xfrm>
          <a:prstGeom prst="rect">
            <a:avLst/>
          </a:prstGeom>
          <a:noFill/>
        </p:spPr>
        <p:txBody>
          <a:bodyPr wrap="none" rtlCol="0">
            <a:spAutoFit/>
          </a:bodyPr>
          <a:lstStyle/>
          <a:p>
            <a:pPr lvl="0">
              <a:defRPr/>
            </a:pPr>
            <a:r>
              <a:rPr lang="en-US" altLang="ko-KR" sz="1600">
                <a:solidFill>
                  <a:srgbClr val="000000"/>
                </a:solidFill>
                <a:latin typeface="Consolas" panose="020B0609020204030204" pitchFamily="49" charset="0"/>
                <a:ea typeface="고도 M" panose="02000503000000020004" pitchFamily="2" charset="-127"/>
              </a:rPr>
              <a:t>=&gt; 4</a:t>
            </a:r>
            <a:endParaRPr lang="ko-KR" altLang="en-US" sz="1600">
              <a:solidFill>
                <a:srgbClr val="000000"/>
              </a:solidFill>
              <a:latin typeface="Consolas" panose="020B0609020204030204" pitchFamily="49" charset="0"/>
              <a:ea typeface="고도 M" panose="02000503000000020004" pitchFamily="2" charset="-127"/>
            </a:endParaRPr>
          </a:p>
        </p:txBody>
      </p:sp>
      <p:sp>
        <p:nvSpPr>
          <p:cNvPr id="174" name="TextBox 173">
            <a:extLst>
              <a:ext uri="{FF2B5EF4-FFF2-40B4-BE49-F238E27FC236}">
                <a16:creationId xmlns:a16="http://schemas.microsoft.com/office/drawing/2014/main" id="{1D7E794A-DACE-4A4B-9685-A21E53F0D84C}"/>
              </a:ext>
            </a:extLst>
          </p:cNvPr>
          <p:cNvSpPr txBox="1"/>
          <p:nvPr/>
        </p:nvSpPr>
        <p:spPr>
          <a:xfrm>
            <a:off x="5235947" y="5407937"/>
            <a:ext cx="633507" cy="338554"/>
          </a:xfrm>
          <a:prstGeom prst="rect">
            <a:avLst/>
          </a:prstGeom>
          <a:noFill/>
        </p:spPr>
        <p:txBody>
          <a:bodyPr wrap="none" rtlCol="0">
            <a:spAutoFit/>
          </a:bodyPr>
          <a:lstStyle/>
          <a:p>
            <a:pPr lvl="0">
              <a:defRPr/>
            </a:pPr>
            <a:r>
              <a:rPr lang="en-US" altLang="ko-KR" sz="1600">
                <a:solidFill>
                  <a:srgbClr val="000000"/>
                </a:solidFill>
                <a:latin typeface="Consolas" panose="020B0609020204030204" pitchFamily="49" charset="0"/>
                <a:ea typeface="고도 M" panose="02000503000000020004" pitchFamily="2" charset="-127"/>
              </a:rPr>
              <a:t>=&gt; 8</a:t>
            </a:r>
            <a:endParaRPr lang="ko-KR" altLang="en-US" sz="1600">
              <a:solidFill>
                <a:srgbClr val="000000"/>
              </a:solidFill>
              <a:latin typeface="Consolas" panose="020B0609020204030204" pitchFamily="49" charset="0"/>
              <a:ea typeface="고도 M" panose="02000503000000020004" pitchFamily="2" charset="-127"/>
            </a:endParaRPr>
          </a:p>
        </p:txBody>
      </p:sp>
      <p:sp>
        <p:nvSpPr>
          <p:cNvPr id="175" name="TextBox 174">
            <a:extLst>
              <a:ext uri="{FF2B5EF4-FFF2-40B4-BE49-F238E27FC236}">
                <a16:creationId xmlns:a16="http://schemas.microsoft.com/office/drawing/2014/main" id="{875174A8-6326-4F36-B22B-600FB75F48FC}"/>
              </a:ext>
            </a:extLst>
          </p:cNvPr>
          <p:cNvSpPr txBox="1"/>
          <p:nvPr/>
        </p:nvSpPr>
        <p:spPr>
          <a:xfrm>
            <a:off x="7143478" y="5423185"/>
            <a:ext cx="745717" cy="338554"/>
          </a:xfrm>
          <a:prstGeom prst="rect">
            <a:avLst/>
          </a:prstGeom>
          <a:noFill/>
        </p:spPr>
        <p:txBody>
          <a:bodyPr wrap="none" rtlCol="0">
            <a:spAutoFit/>
          </a:bodyPr>
          <a:lstStyle/>
          <a:p>
            <a:pPr lvl="0">
              <a:defRPr/>
            </a:pPr>
            <a:r>
              <a:rPr lang="en-US" altLang="ko-KR" sz="1600">
                <a:solidFill>
                  <a:srgbClr val="000000"/>
                </a:solidFill>
                <a:latin typeface="Consolas" panose="020B0609020204030204" pitchFamily="49" charset="0"/>
                <a:ea typeface="고도 M" panose="02000503000000020004" pitchFamily="2" charset="-127"/>
              </a:rPr>
              <a:t>=&gt; 10</a:t>
            </a:r>
            <a:endParaRPr lang="ko-KR" altLang="en-US" sz="1600">
              <a:solidFill>
                <a:srgbClr val="000000"/>
              </a:solidFill>
              <a:latin typeface="Consolas" panose="020B0609020204030204" pitchFamily="49" charset="0"/>
              <a:ea typeface="고도 M" panose="02000503000000020004" pitchFamily="2" charset="-127"/>
            </a:endParaRPr>
          </a:p>
        </p:txBody>
      </p:sp>
      <p:sp>
        <p:nvSpPr>
          <p:cNvPr id="176" name="직사각형 175">
            <a:extLst>
              <a:ext uri="{FF2B5EF4-FFF2-40B4-BE49-F238E27FC236}">
                <a16:creationId xmlns:a16="http://schemas.microsoft.com/office/drawing/2014/main" id="{AF31CAA6-1A2A-42D4-99EA-25DBA1F6BA41}"/>
              </a:ext>
            </a:extLst>
          </p:cNvPr>
          <p:cNvSpPr/>
          <p:nvPr/>
        </p:nvSpPr>
        <p:spPr>
          <a:xfrm>
            <a:off x="5113414" y="1638438"/>
            <a:ext cx="3755840" cy="1318438"/>
          </a:xfrm>
          <a:prstGeom prst="rect">
            <a:avLst/>
          </a:prstGeom>
          <a:solidFill>
            <a:srgbClr val="E2E2F6"/>
          </a:solidFill>
        </p:spPr>
        <p:txBody>
          <a:bodyPr wrap="square">
            <a:spAutoFit/>
          </a:bodyPr>
          <a:lstStyle/>
          <a:p>
            <a:r>
              <a:rPr lang="en-US" altLang="ko-KR" sz="1328">
                <a:latin typeface="Consolas" panose="020B0609020204030204" pitchFamily="49" charset="0"/>
              </a:rPr>
              <a:t>x = </a:t>
            </a:r>
            <a:r>
              <a:rPr lang="en-US" altLang="ko-KR" sz="1328" err="1">
                <a:latin typeface="Consolas" panose="020B0609020204030204" pitchFamily="49" charset="0"/>
              </a:rPr>
              <a:t>np.array</a:t>
            </a:r>
            <a:r>
              <a:rPr lang="en-US" altLang="ko-KR" sz="1328">
                <a:latin typeface="Consolas" panose="020B0609020204030204" pitchFamily="49" charset="0"/>
              </a:rPr>
              <a:t>([[1, 2, 3],</a:t>
            </a:r>
          </a:p>
          <a:p>
            <a:r>
              <a:rPr lang="en-US" altLang="ko-KR" sz="1328">
                <a:latin typeface="Consolas" panose="020B0609020204030204" pitchFamily="49" charset="0"/>
              </a:rPr>
              <a:t>              [4, 5, 6],</a:t>
            </a:r>
          </a:p>
          <a:p>
            <a:r>
              <a:rPr lang="en-US" altLang="ko-KR" sz="1328">
                <a:latin typeface="Consolas" panose="020B0609020204030204" pitchFamily="49" charset="0"/>
              </a:rPr>
              <a:t>              [7, 8, 9]])</a:t>
            </a:r>
          </a:p>
          <a:p>
            <a:r>
              <a:rPr lang="en-US" altLang="ko-KR" sz="1328">
                <a:latin typeface="Consolas" panose="020B0609020204030204" pitchFamily="49" charset="0"/>
              </a:rPr>
              <a:t>w = </a:t>
            </a:r>
            <a:r>
              <a:rPr lang="en-US" altLang="ko-KR" sz="1328" err="1">
                <a:latin typeface="Consolas" panose="020B0609020204030204" pitchFamily="49" charset="0"/>
              </a:rPr>
              <a:t>np.array</a:t>
            </a:r>
            <a:r>
              <a:rPr lang="en-US" altLang="ko-KR" sz="1328">
                <a:latin typeface="Consolas" panose="020B0609020204030204" pitchFamily="49" charset="0"/>
              </a:rPr>
              <a:t>([[2, 0], [0, 0]])</a:t>
            </a:r>
          </a:p>
          <a:p>
            <a:r>
              <a:rPr lang="fr-FR" altLang="ko-KR" sz="1328">
                <a:latin typeface="Consolas" panose="020B0609020204030204" pitchFamily="49" charset="0"/>
              </a:rPr>
              <a:t>from scipy.signal import correlate2d</a:t>
            </a:r>
          </a:p>
          <a:p>
            <a:r>
              <a:rPr lang="fr-FR" altLang="ko-KR" sz="1328">
                <a:latin typeface="Consolas" panose="020B0609020204030204" pitchFamily="49" charset="0"/>
              </a:rPr>
              <a:t>correlate2d(x, w, mode='valid')</a:t>
            </a:r>
            <a:endParaRPr lang="en-US" altLang="ko-KR" sz="1328">
              <a:latin typeface="Consolas" panose="020B0609020204030204" pitchFamily="49" charset="0"/>
            </a:endParaRPr>
          </a:p>
        </p:txBody>
      </p:sp>
      <p:sp>
        <p:nvSpPr>
          <p:cNvPr id="177" name="TextBox 176">
            <a:extLst>
              <a:ext uri="{FF2B5EF4-FFF2-40B4-BE49-F238E27FC236}">
                <a16:creationId xmlns:a16="http://schemas.microsoft.com/office/drawing/2014/main" id="{373F1660-FFBA-4603-84DE-1310FD3A226F}"/>
              </a:ext>
            </a:extLst>
          </p:cNvPr>
          <p:cNvSpPr txBox="1"/>
          <p:nvPr/>
        </p:nvSpPr>
        <p:spPr>
          <a:xfrm>
            <a:off x="5299306" y="3044900"/>
            <a:ext cx="1628972" cy="461665"/>
          </a:xfrm>
          <a:prstGeom prst="rect">
            <a:avLst/>
          </a:prstGeom>
          <a:noFill/>
        </p:spPr>
        <p:txBody>
          <a:bodyPr wrap="none" rtlCol="0">
            <a:spAutoFit/>
          </a:bodyPr>
          <a:lstStyle/>
          <a:p>
            <a:pPr lvl="0">
              <a:defRPr/>
            </a:pPr>
            <a:r>
              <a:rPr lang="en-US" altLang="ko-KR" sz="1200">
                <a:solidFill>
                  <a:srgbClr val="000000"/>
                </a:solidFill>
                <a:latin typeface="Consolas" panose="020B0609020204030204" pitchFamily="49" charset="0"/>
                <a:ea typeface="고도 M" panose="02000503000000020004" pitchFamily="2" charset="-127"/>
              </a:rPr>
              <a:t>array([[ 2,  4],</a:t>
            </a:r>
          </a:p>
          <a:p>
            <a:pPr lvl="0">
              <a:defRPr/>
            </a:pPr>
            <a:r>
              <a:rPr lang="en-US" altLang="ko-KR" sz="1200">
                <a:solidFill>
                  <a:srgbClr val="000000"/>
                </a:solidFill>
                <a:latin typeface="Consolas" panose="020B0609020204030204" pitchFamily="49" charset="0"/>
                <a:ea typeface="고도 M" panose="02000503000000020004" pitchFamily="2" charset="-127"/>
              </a:rPr>
              <a:t>       [ 8, 10]])</a:t>
            </a:r>
            <a:endParaRPr lang="ko-KR" altLang="en-US" sz="1200">
              <a:solidFill>
                <a:srgbClr val="000000"/>
              </a:solidFill>
              <a:latin typeface="Consolas" panose="020B0609020204030204" pitchFamily="49" charset="0"/>
              <a:ea typeface="고도 M" panose="02000503000000020004" pitchFamily="2" charset="-127"/>
            </a:endParaRPr>
          </a:p>
        </p:txBody>
      </p:sp>
      <p:grpSp>
        <p:nvGrpSpPr>
          <p:cNvPr id="107" name="그룹 106">
            <a:extLst>
              <a:ext uri="{FF2B5EF4-FFF2-40B4-BE49-F238E27FC236}">
                <a16:creationId xmlns:a16="http://schemas.microsoft.com/office/drawing/2014/main" id="{28AF5E98-71E1-45BB-AAC8-6EFE9DC4EC61}"/>
              </a:ext>
            </a:extLst>
          </p:cNvPr>
          <p:cNvGrpSpPr/>
          <p:nvPr/>
        </p:nvGrpSpPr>
        <p:grpSpPr>
          <a:xfrm>
            <a:off x="714604" y="3878833"/>
            <a:ext cx="1532364" cy="1047022"/>
            <a:chOff x="2723936" y="3910660"/>
            <a:chExt cx="1615122" cy="1103568"/>
          </a:xfrm>
        </p:grpSpPr>
        <p:sp>
          <p:nvSpPr>
            <p:cNvPr id="113" name="직사각형 112">
              <a:extLst>
                <a:ext uri="{FF2B5EF4-FFF2-40B4-BE49-F238E27FC236}">
                  <a16:creationId xmlns:a16="http://schemas.microsoft.com/office/drawing/2014/main" id="{CBEF7C2B-3431-4F38-AD38-6DD521207AFD}"/>
                </a:ext>
              </a:extLst>
            </p:cNvPr>
            <p:cNvSpPr/>
            <p:nvPr/>
          </p:nvSpPr>
          <p:spPr>
            <a:xfrm>
              <a:off x="2723937" y="4278516"/>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26" name="직선 연결선 125">
              <a:extLst>
                <a:ext uri="{FF2B5EF4-FFF2-40B4-BE49-F238E27FC236}">
                  <a16:creationId xmlns:a16="http://schemas.microsoft.com/office/drawing/2014/main" id="{74B82633-28E2-46EB-AB45-A3138E7ED800}"/>
                </a:ext>
              </a:extLst>
            </p:cNvPr>
            <p:cNvCxnSpPr/>
            <p:nvPr/>
          </p:nvCxnSpPr>
          <p:spPr>
            <a:xfrm flipH="1">
              <a:off x="2723937" y="3910660"/>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직선 연결선 126">
              <a:extLst>
                <a:ext uri="{FF2B5EF4-FFF2-40B4-BE49-F238E27FC236}">
                  <a16:creationId xmlns:a16="http://schemas.microsoft.com/office/drawing/2014/main" id="{95CE838D-C2B2-49E2-AA6A-83257A4BA386}"/>
                </a:ext>
              </a:extLst>
            </p:cNvPr>
            <p:cNvCxnSpPr/>
            <p:nvPr/>
          </p:nvCxnSpPr>
          <p:spPr>
            <a:xfrm flipH="1">
              <a:off x="2723936" y="4646372"/>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8" name="직선 연결선 127">
              <a:extLst>
                <a:ext uri="{FF2B5EF4-FFF2-40B4-BE49-F238E27FC236}">
                  <a16:creationId xmlns:a16="http://schemas.microsoft.com/office/drawing/2014/main" id="{90867106-74DC-4D87-AA15-B7AC812C6F20}"/>
                </a:ext>
              </a:extLst>
            </p:cNvPr>
            <p:cNvCxnSpPr/>
            <p:nvPr/>
          </p:nvCxnSpPr>
          <p:spPr>
            <a:xfrm flipH="1">
              <a:off x="3459649" y="4638838"/>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직선 연결선 131">
              <a:extLst>
                <a:ext uri="{FF2B5EF4-FFF2-40B4-BE49-F238E27FC236}">
                  <a16:creationId xmlns:a16="http://schemas.microsoft.com/office/drawing/2014/main" id="{AA816326-54FE-4216-BBDE-8F7DBC87878D}"/>
                </a:ext>
              </a:extLst>
            </p:cNvPr>
            <p:cNvCxnSpPr/>
            <p:nvPr/>
          </p:nvCxnSpPr>
          <p:spPr>
            <a:xfrm flipH="1">
              <a:off x="3459649" y="3914427"/>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3" name="그룹 132">
              <a:extLst>
                <a:ext uri="{FF2B5EF4-FFF2-40B4-BE49-F238E27FC236}">
                  <a16:creationId xmlns:a16="http://schemas.microsoft.com/office/drawing/2014/main" id="{C94090EA-1401-4806-843A-DDDDFE179649}"/>
                </a:ext>
              </a:extLst>
            </p:cNvPr>
            <p:cNvGrpSpPr/>
            <p:nvPr/>
          </p:nvGrpSpPr>
          <p:grpSpPr>
            <a:xfrm>
              <a:off x="3603346" y="3910660"/>
              <a:ext cx="735712" cy="735712"/>
              <a:chOff x="1529267" y="3727541"/>
              <a:chExt cx="735712" cy="735712"/>
            </a:xfrm>
          </p:grpSpPr>
          <p:sp>
            <p:nvSpPr>
              <p:cNvPr id="134" name="직사각형 133">
                <a:extLst>
                  <a:ext uri="{FF2B5EF4-FFF2-40B4-BE49-F238E27FC236}">
                    <a16:creationId xmlns:a16="http://schemas.microsoft.com/office/drawing/2014/main" id="{A0B4A4E6-3B1C-4B67-AC1A-AC2438A23A71}"/>
                  </a:ext>
                </a:extLst>
              </p:cNvPr>
              <p:cNvSpPr/>
              <p:nvPr/>
            </p:nvSpPr>
            <p:spPr>
              <a:xfrm>
                <a:off x="1529267"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D8DD9A69-7DC5-4841-83F8-3AB7A8E9CA95}"/>
                  </a:ext>
                </a:extLst>
              </p:cNvPr>
              <p:cNvSpPr/>
              <p:nvPr/>
            </p:nvSpPr>
            <p:spPr>
              <a:xfrm>
                <a:off x="1897123"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5D3835C6-1709-47DC-A0F1-69EB3ACB679E}"/>
                  </a:ext>
                </a:extLst>
              </p:cNvPr>
              <p:cNvSpPr/>
              <p:nvPr/>
            </p:nvSpPr>
            <p:spPr>
              <a:xfrm>
                <a:off x="1529267"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48" name="직사각형 147">
                <a:extLst>
                  <a:ext uri="{FF2B5EF4-FFF2-40B4-BE49-F238E27FC236}">
                    <a16:creationId xmlns:a16="http://schemas.microsoft.com/office/drawing/2014/main" id="{F5D68C8C-2CB1-4FB5-A698-4E4684E09D06}"/>
                  </a:ext>
                </a:extLst>
              </p:cNvPr>
              <p:cNvSpPr/>
              <p:nvPr/>
            </p:nvSpPr>
            <p:spPr>
              <a:xfrm>
                <a:off x="1897123"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grpSp>
      </p:grpSp>
      <p:sp>
        <p:nvSpPr>
          <p:cNvPr id="3" name="텍스트 개체 틀 2">
            <a:extLst>
              <a:ext uri="{FF2B5EF4-FFF2-40B4-BE49-F238E27FC236}">
                <a16:creationId xmlns:a16="http://schemas.microsoft.com/office/drawing/2014/main" id="{367E2233-6E58-4A06-AB1F-E9395518AF3E}"/>
              </a:ext>
            </a:extLst>
          </p:cNvPr>
          <p:cNvSpPr>
            <a:spLocks noGrp="1"/>
          </p:cNvSpPr>
          <p:nvPr>
            <p:ph type="body" sz="quarter" idx="19"/>
          </p:nvPr>
        </p:nvSpPr>
        <p:spPr/>
        <p:txBody>
          <a:bodyPr/>
          <a:lstStyle/>
          <a:p>
            <a:r>
              <a:rPr lang="ko-KR" altLang="en-US"/>
              <a:t>합성곱 연산</a:t>
            </a:r>
          </a:p>
        </p:txBody>
      </p:sp>
      <p:sp>
        <p:nvSpPr>
          <p:cNvPr id="149" name="텍스트 개체 틀 4">
            <a:extLst>
              <a:ext uri="{FF2B5EF4-FFF2-40B4-BE49-F238E27FC236}">
                <a16:creationId xmlns:a16="http://schemas.microsoft.com/office/drawing/2014/main" id="{0D432F37-E1F4-4A83-9557-F4507898194C}"/>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4" name="TextBox 3">
            <a:extLst>
              <a:ext uri="{FF2B5EF4-FFF2-40B4-BE49-F238E27FC236}">
                <a16:creationId xmlns:a16="http://schemas.microsoft.com/office/drawing/2014/main" id="{35FF8B74-71D1-4E9E-8E20-103998DB347B}"/>
              </a:ext>
            </a:extLst>
          </p:cNvPr>
          <p:cNvSpPr txBox="1"/>
          <p:nvPr/>
        </p:nvSpPr>
        <p:spPr>
          <a:xfrm>
            <a:off x="2262334" y="3165066"/>
            <a:ext cx="889987" cy="400110"/>
          </a:xfrm>
          <a:prstGeom prst="rect">
            <a:avLst/>
          </a:prstGeom>
          <a:noFill/>
        </p:spPr>
        <p:txBody>
          <a:bodyPr wrap="none" rtlCol="0">
            <a:spAutoFit/>
          </a:bodyPr>
          <a:lstStyle/>
          <a:p>
            <a:pPr algn="l"/>
            <a:r>
              <a:rPr lang="en-US" altLang="ko-KR" sz="2000">
                <a:latin typeface="Consolas" panose="020B0609020204030204" pitchFamily="49" charset="0"/>
              </a:rPr>
              <a:t>(3,3)</a:t>
            </a:r>
            <a:endParaRPr lang="ko-KR" altLang="en-US" sz="2000">
              <a:latin typeface="Consolas" panose="020B0609020204030204" pitchFamily="49" charset="0"/>
            </a:endParaRPr>
          </a:p>
        </p:txBody>
      </p:sp>
      <p:sp>
        <p:nvSpPr>
          <p:cNvPr id="160" name="TextBox 159">
            <a:extLst>
              <a:ext uri="{FF2B5EF4-FFF2-40B4-BE49-F238E27FC236}">
                <a16:creationId xmlns:a16="http://schemas.microsoft.com/office/drawing/2014/main" id="{E08CB2F2-0ED7-4118-8E68-9B3A1F57D38E}"/>
              </a:ext>
            </a:extLst>
          </p:cNvPr>
          <p:cNvSpPr txBox="1"/>
          <p:nvPr/>
        </p:nvSpPr>
        <p:spPr>
          <a:xfrm>
            <a:off x="3476656" y="2803086"/>
            <a:ext cx="889987" cy="400110"/>
          </a:xfrm>
          <a:prstGeom prst="rect">
            <a:avLst/>
          </a:prstGeom>
          <a:noFill/>
        </p:spPr>
        <p:txBody>
          <a:bodyPr wrap="none" rtlCol="0">
            <a:spAutoFit/>
          </a:bodyPr>
          <a:lstStyle/>
          <a:p>
            <a:pPr algn="l"/>
            <a:r>
              <a:rPr lang="en-US" altLang="ko-KR" sz="2000">
                <a:latin typeface="Consolas" panose="020B0609020204030204" pitchFamily="49" charset="0"/>
              </a:rPr>
              <a:t>(2,2)</a:t>
            </a:r>
            <a:endParaRPr lang="ko-KR" altLang="en-US" sz="2000">
              <a:latin typeface="Consolas" panose="020B0609020204030204" pitchFamily="49" charset="0"/>
            </a:endParaRPr>
          </a:p>
        </p:txBody>
      </p:sp>
    </p:spTree>
    <p:extLst>
      <p:ext uri="{BB962C8B-B14F-4D97-AF65-F5344CB8AC3E}">
        <p14:creationId xmlns:p14="http://schemas.microsoft.com/office/powerpoint/2010/main" val="3750608063"/>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그룹 7">
            <a:extLst>
              <a:ext uri="{FF2B5EF4-FFF2-40B4-BE49-F238E27FC236}">
                <a16:creationId xmlns:a16="http://schemas.microsoft.com/office/drawing/2014/main" id="{1557CD7E-6907-436A-B719-B90C53B0C6AB}"/>
              </a:ext>
            </a:extLst>
          </p:cNvPr>
          <p:cNvGrpSpPr/>
          <p:nvPr/>
        </p:nvGrpSpPr>
        <p:grpSpPr>
          <a:xfrm>
            <a:off x="205079" y="1891607"/>
            <a:ext cx="930686" cy="930685"/>
            <a:chOff x="405340" y="3647889"/>
            <a:chExt cx="980949" cy="980948"/>
          </a:xfrm>
        </p:grpSpPr>
        <p:sp>
          <p:nvSpPr>
            <p:cNvPr id="69" name="직사각형 68">
              <a:extLst>
                <a:ext uri="{FF2B5EF4-FFF2-40B4-BE49-F238E27FC236}">
                  <a16:creationId xmlns:a16="http://schemas.microsoft.com/office/drawing/2014/main" id="{D37DD84C-EB36-4BC5-B475-550AFE882F90}"/>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178E57F2-C23E-4A7B-97B3-1CDDE32AA696}"/>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BBB137CA-80E1-4EF7-9CBC-65D2D8A6F1B2}"/>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8F3FE88B-6121-4D48-9010-4BCDCF8C4332}"/>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4</a:t>
              </a:r>
              <a:endParaRPr lang="ko-KR" altLang="en-US" sz="1139">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C0CA7222-C63F-4105-8B20-057D921CF804}"/>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7F102948-4547-49A5-BE7E-5057CCBE7EBC}"/>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6</a:t>
              </a:r>
              <a:endParaRPr lang="ko-KR" altLang="en-US" sz="1139">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BD83D861-31EB-4541-95F3-9C477B5CAFA0}"/>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7</a:t>
              </a:r>
              <a:endParaRPr lang="ko-KR" altLang="en-US" sz="1139">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AC5EFFD8-120A-4962-9CD8-FAD97C83A345}"/>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8</a:t>
              </a:r>
              <a:endParaRPr lang="ko-KR" altLang="en-US" sz="1139">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7FD01978-9C05-4B16-A7B3-BDCC2C363C1C}"/>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9</a:t>
              </a:r>
              <a:endParaRPr lang="ko-KR" altLang="en-US" sz="1139">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529C0BFB-30D0-4D64-9E6A-6B22E0068E85}"/>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EF88AA53-34B8-4635-9F8E-2B82C32CDDEA}"/>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76B95FE4-F0D0-4757-BDF1-1028D2DC8079}"/>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D193DE70-E0F1-457A-8223-2D0349ADCE30}"/>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72E7FCCA-17D8-4AE4-875B-5180E3FF0B12}"/>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8EFDD7CA-9AE6-4521-9A52-05B1395C7BCB}"/>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B3E0A46E-B048-416A-9198-E9F71B8E6A0F}"/>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grpSp>
      <p:sp>
        <p:nvSpPr>
          <p:cNvPr id="30" name="TextBox 29">
            <a:extLst>
              <a:ext uri="{FF2B5EF4-FFF2-40B4-BE49-F238E27FC236}">
                <a16:creationId xmlns:a16="http://schemas.microsoft.com/office/drawing/2014/main" id="{69CA7D42-9171-4D1E-B949-2EC45E46093A}"/>
              </a:ext>
            </a:extLst>
          </p:cNvPr>
          <p:cNvSpPr txBox="1"/>
          <p:nvPr/>
        </p:nvSpPr>
        <p:spPr>
          <a:xfrm>
            <a:off x="266533" y="1052924"/>
            <a:ext cx="3424848" cy="369332"/>
          </a:xfrm>
          <a:prstGeom prst="rect">
            <a:avLst/>
          </a:prstGeom>
          <a:noFill/>
        </p:spPr>
        <p:txBody>
          <a:bodyPr wrap="none" rtlCol="0">
            <a:spAutoFit/>
          </a:bodyPr>
          <a:lstStyle/>
          <a:p>
            <a:pPr lvl="0">
              <a:defRPr/>
            </a:pPr>
            <a:r>
              <a:rPr lang="en-US" altLang="ko-KR" b="1">
                <a:solidFill>
                  <a:srgbClr val="000000"/>
                </a:solidFill>
                <a:latin typeface="+mj-ea"/>
                <a:ea typeface="+mj-ea"/>
              </a:rPr>
              <a:t>2</a:t>
            </a:r>
            <a:r>
              <a:rPr lang="ko-KR" altLang="en-US" b="1">
                <a:solidFill>
                  <a:srgbClr val="000000"/>
                </a:solidFill>
                <a:latin typeface="+mj-ea"/>
                <a:ea typeface="+mj-ea"/>
              </a:rPr>
              <a:t>차원 배열에서 </a:t>
            </a:r>
            <a:r>
              <a:rPr lang="en-US" altLang="ko-KR" b="1">
                <a:solidFill>
                  <a:srgbClr val="000000"/>
                </a:solidFill>
                <a:latin typeface="+mj-ea"/>
                <a:ea typeface="+mj-ea"/>
              </a:rPr>
              <a:t>same padding</a:t>
            </a:r>
            <a:endParaRPr lang="ko-KR" altLang="en-US" b="1">
              <a:solidFill>
                <a:srgbClr val="000000"/>
              </a:solidFill>
              <a:latin typeface="+mj-ea"/>
              <a:ea typeface="+mj-ea"/>
            </a:endParaRPr>
          </a:p>
        </p:txBody>
      </p:sp>
      <p:sp>
        <p:nvSpPr>
          <p:cNvPr id="4" name="직사각형 3">
            <a:extLst>
              <a:ext uri="{FF2B5EF4-FFF2-40B4-BE49-F238E27FC236}">
                <a16:creationId xmlns:a16="http://schemas.microsoft.com/office/drawing/2014/main" id="{9C5AD9AA-9A70-46CF-877A-29CEAD5B0F8E}"/>
              </a:ext>
            </a:extLst>
          </p:cNvPr>
          <p:cNvSpPr/>
          <p:nvPr/>
        </p:nvSpPr>
        <p:spPr>
          <a:xfrm>
            <a:off x="197131" y="1894019"/>
            <a:ext cx="465343" cy="465343"/>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176" name="직사각형 175">
            <a:extLst>
              <a:ext uri="{FF2B5EF4-FFF2-40B4-BE49-F238E27FC236}">
                <a16:creationId xmlns:a16="http://schemas.microsoft.com/office/drawing/2014/main" id="{AF31CAA6-1A2A-42D4-99EA-25DBA1F6BA41}"/>
              </a:ext>
            </a:extLst>
          </p:cNvPr>
          <p:cNvSpPr/>
          <p:nvPr/>
        </p:nvSpPr>
        <p:spPr>
          <a:xfrm>
            <a:off x="389058" y="3501008"/>
            <a:ext cx="8480354" cy="296684"/>
          </a:xfrm>
          <a:prstGeom prst="rect">
            <a:avLst/>
          </a:prstGeom>
          <a:solidFill>
            <a:srgbClr val="E2E2F6"/>
          </a:solidFill>
        </p:spPr>
        <p:txBody>
          <a:bodyPr wrap="square">
            <a:spAutoFit/>
          </a:bodyPr>
          <a:lstStyle/>
          <a:p>
            <a:r>
              <a:rPr lang="fr-FR" altLang="ko-KR" sz="1328">
                <a:latin typeface="Consolas" panose="020B0609020204030204" pitchFamily="49" charset="0"/>
              </a:rPr>
              <a:t>correlate2d(x, w, mode='same')</a:t>
            </a:r>
            <a:endParaRPr lang="en-US" altLang="ko-KR" sz="1328">
              <a:latin typeface="Consolas" panose="020B0609020204030204" pitchFamily="49" charset="0"/>
            </a:endParaRPr>
          </a:p>
        </p:txBody>
      </p:sp>
      <p:sp>
        <p:nvSpPr>
          <p:cNvPr id="177" name="TextBox 176">
            <a:extLst>
              <a:ext uri="{FF2B5EF4-FFF2-40B4-BE49-F238E27FC236}">
                <a16:creationId xmlns:a16="http://schemas.microsoft.com/office/drawing/2014/main" id="{373F1660-FFBA-4603-84DE-1310FD3A226F}"/>
              </a:ext>
            </a:extLst>
          </p:cNvPr>
          <p:cNvSpPr txBox="1"/>
          <p:nvPr/>
        </p:nvSpPr>
        <p:spPr>
          <a:xfrm>
            <a:off x="843069" y="3929709"/>
            <a:ext cx="2271776" cy="738664"/>
          </a:xfrm>
          <a:prstGeom prst="rect">
            <a:avLst/>
          </a:prstGeom>
          <a:noFill/>
        </p:spPr>
        <p:txBody>
          <a:bodyPr wrap="non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array([[ 2,  4,  6],</a:t>
            </a:r>
          </a:p>
          <a:p>
            <a:pPr lvl="0">
              <a:defRPr/>
            </a:pPr>
            <a:r>
              <a:rPr lang="en-US" altLang="ko-KR" sz="1400">
                <a:solidFill>
                  <a:srgbClr val="000000"/>
                </a:solidFill>
                <a:latin typeface="Consolas" panose="020B0609020204030204" pitchFamily="49" charset="0"/>
                <a:ea typeface="고도 M" panose="02000503000000020004" pitchFamily="2" charset="-127"/>
              </a:rPr>
              <a:t>       [ 8, 10, 12],</a:t>
            </a:r>
          </a:p>
          <a:p>
            <a:pPr lvl="0">
              <a:defRPr/>
            </a:pPr>
            <a:r>
              <a:rPr lang="en-US" altLang="ko-KR" sz="1400">
                <a:solidFill>
                  <a:srgbClr val="000000"/>
                </a:solidFill>
                <a:latin typeface="Consolas" panose="020B0609020204030204" pitchFamily="49" charset="0"/>
                <a:ea typeface="고도 M" panose="02000503000000020004" pitchFamily="2" charset="-127"/>
              </a:rPr>
              <a:t>       [14, 16, 18]])</a:t>
            </a:r>
            <a:endParaRPr lang="ko-KR" altLang="en-US" sz="1400">
              <a:solidFill>
                <a:srgbClr val="000000"/>
              </a:solidFill>
              <a:latin typeface="Consolas" panose="020B0609020204030204" pitchFamily="49" charset="0"/>
              <a:ea typeface="고도 M" panose="02000503000000020004" pitchFamily="2" charset="-127"/>
            </a:endParaRPr>
          </a:p>
        </p:txBody>
      </p:sp>
      <p:grpSp>
        <p:nvGrpSpPr>
          <p:cNvPr id="134" name="그룹 133">
            <a:extLst>
              <a:ext uri="{FF2B5EF4-FFF2-40B4-BE49-F238E27FC236}">
                <a16:creationId xmlns:a16="http://schemas.microsoft.com/office/drawing/2014/main" id="{9C29501C-A643-4B19-A3D5-CE55A1B31FF3}"/>
              </a:ext>
            </a:extLst>
          </p:cNvPr>
          <p:cNvGrpSpPr/>
          <p:nvPr/>
        </p:nvGrpSpPr>
        <p:grpSpPr>
          <a:xfrm>
            <a:off x="1282034" y="1891607"/>
            <a:ext cx="930686" cy="930685"/>
            <a:chOff x="405340" y="3647889"/>
            <a:chExt cx="980949" cy="980948"/>
          </a:xfrm>
        </p:grpSpPr>
        <p:sp>
          <p:nvSpPr>
            <p:cNvPr id="135" name="직사각형 134">
              <a:extLst>
                <a:ext uri="{FF2B5EF4-FFF2-40B4-BE49-F238E27FC236}">
                  <a16:creationId xmlns:a16="http://schemas.microsoft.com/office/drawing/2014/main" id="{6D0488C8-1B0C-4890-815D-02BABBABA86D}"/>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C0D12F0C-9435-4655-93B8-C52E3116FED3}"/>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148" name="직사각형 147">
              <a:extLst>
                <a:ext uri="{FF2B5EF4-FFF2-40B4-BE49-F238E27FC236}">
                  <a16:creationId xmlns:a16="http://schemas.microsoft.com/office/drawing/2014/main" id="{6D9A7ADC-1EAA-4C66-AF54-AF632A649BC6}"/>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73B05DEA-150E-4B96-90F1-7BCFDEF2E643}"/>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4</a:t>
              </a:r>
              <a:endParaRPr lang="ko-KR" altLang="en-US" sz="1139">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485FCF3E-0848-40E0-9975-E748ABA31CDD}"/>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B8CBA349-03A0-4EC7-84F5-9B69A7B3A6AA}"/>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6</a:t>
              </a:r>
              <a:endParaRPr lang="ko-KR" altLang="en-US" sz="1139">
                <a:solidFill>
                  <a:schemeClr val="tx1"/>
                </a:solidFill>
                <a:latin typeface="Consolas" panose="020B0609020204030204" pitchFamily="49" charset="0"/>
              </a:endParaRPr>
            </a:p>
          </p:txBody>
        </p:sp>
        <p:sp>
          <p:nvSpPr>
            <p:cNvPr id="178" name="직사각형 177">
              <a:extLst>
                <a:ext uri="{FF2B5EF4-FFF2-40B4-BE49-F238E27FC236}">
                  <a16:creationId xmlns:a16="http://schemas.microsoft.com/office/drawing/2014/main" id="{996718D3-6F9F-4B60-ABC8-EFAFBA10BB62}"/>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7</a:t>
              </a:r>
              <a:endParaRPr lang="ko-KR" altLang="en-US" sz="1139">
                <a:solidFill>
                  <a:schemeClr val="tx1"/>
                </a:solidFill>
                <a:latin typeface="Consolas" panose="020B0609020204030204" pitchFamily="49" charset="0"/>
              </a:endParaRPr>
            </a:p>
          </p:txBody>
        </p:sp>
        <p:sp>
          <p:nvSpPr>
            <p:cNvPr id="179" name="직사각형 178">
              <a:extLst>
                <a:ext uri="{FF2B5EF4-FFF2-40B4-BE49-F238E27FC236}">
                  <a16:creationId xmlns:a16="http://schemas.microsoft.com/office/drawing/2014/main" id="{10637093-EF68-4D0A-80FF-CF2D5226BEE8}"/>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8</a:t>
              </a:r>
              <a:endParaRPr lang="ko-KR" altLang="en-US" sz="1139">
                <a:solidFill>
                  <a:schemeClr val="tx1"/>
                </a:solidFill>
                <a:latin typeface="Consolas" panose="020B0609020204030204" pitchFamily="49" charset="0"/>
              </a:endParaRPr>
            </a:p>
          </p:txBody>
        </p:sp>
        <p:sp>
          <p:nvSpPr>
            <p:cNvPr id="180" name="직사각형 179">
              <a:extLst>
                <a:ext uri="{FF2B5EF4-FFF2-40B4-BE49-F238E27FC236}">
                  <a16:creationId xmlns:a16="http://schemas.microsoft.com/office/drawing/2014/main" id="{D6CC12F9-4176-4E17-8D2A-103A84FD167C}"/>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9</a:t>
              </a:r>
              <a:endParaRPr lang="ko-KR" altLang="en-US" sz="1139">
                <a:solidFill>
                  <a:schemeClr val="tx1"/>
                </a:solidFill>
                <a:latin typeface="Consolas" panose="020B0609020204030204" pitchFamily="49" charset="0"/>
              </a:endParaRPr>
            </a:p>
          </p:txBody>
        </p:sp>
        <p:sp>
          <p:nvSpPr>
            <p:cNvPr id="181" name="직사각형 180">
              <a:extLst>
                <a:ext uri="{FF2B5EF4-FFF2-40B4-BE49-F238E27FC236}">
                  <a16:creationId xmlns:a16="http://schemas.microsoft.com/office/drawing/2014/main" id="{4E1D7085-985D-43F5-A1C6-6079BAEF44A7}"/>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182" name="직사각형 181">
              <a:extLst>
                <a:ext uri="{FF2B5EF4-FFF2-40B4-BE49-F238E27FC236}">
                  <a16:creationId xmlns:a16="http://schemas.microsoft.com/office/drawing/2014/main" id="{7C67F7A2-C61C-481E-971A-F6E289EED269}"/>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183" name="직사각형 182">
              <a:extLst>
                <a:ext uri="{FF2B5EF4-FFF2-40B4-BE49-F238E27FC236}">
                  <a16:creationId xmlns:a16="http://schemas.microsoft.com/office/drawing/2014/main" id="{A33BA464-1FB5-4E80-BCFD-7CDF03783D83}"/>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CA64055D-A8B7-437F-AEFE-6BD832E20D32}"/>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6D3DAA1F-DBA3-4F6E-BAA9-807434D5EBF7}"/>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C3C6D1F6-00E4-4976-B937-4012FD8E6433}"/>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187" name="직사각형 186">
              <a:extLst>
                <a:ext uri="{FF2B5EF4-FFF2-40B4-BE49-F238E27FC236}">
                  <a16:creationId xmlns:a16="http://schemas.microsoft.com/office/drawing/2014/main" id="{D0EBCA88-5A18-4494-AC34-BB39A5D4D0D5}"/>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grpSp>
      <p:sp>
        <p:nvSpPr>
          <p:cNvPr id="188" name="직사각형 187">
            <a:extLst>
              <a:ext uri="{FF2B5EF4-FFF2-40B4-BE49-F238E27FC236}">
                <a16:creationId xmlns:a16="http://schemas.microsoft.com/office/drawing/2014/main" id="{A51B3C9B-01F4-4DFF-81E9-CAC05B17FA5A}"/>
              </a:ext>
            </a:extLst>
          </p:cNvPr>
          <p:cNvSpPr/>
          <p:nvPr/>
        </p:nvSpPr>
        <p:spPr>
          <a:xfrm>
            <a:off x="1515356" y="1891607"/>
            <a:ext cx="465343" cy="465343"/>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grpSp>
        <p:nvGrpSpPr>
          <p:cNvPr id="189" name="그룹 188">
            <a:extLst>
              <a:ext uri="{FF2B5EF4-FFF2-40B4-BE49-F238E27FC236}">
                <a16:creationId xmlns:a16="http://schemas.microsoft.com/office/drawing/2014/main" id="{036F3EB6-0820-494C-A1B3-7B4CD65321FC}"/>
              </a:ext>
            </a:extLst>
          </p:cNvPr>
          <p:cNvGrpSpPr/>
          <p:nvPr/>
        </p:nvGrpSpPr>
        <p:grpSpPr>
          <a:xfrm>
            <a:off x="2358990" y="1891607"/>
            <a:ext cx="930686" cy="930685"/>
            <a:chOff x="405340" y="3647889"/>
            <a:chExt cx="980949" cy="980948"/>
          </a:xfrm>
        </p:grpSpPr>
        <p:sp>
          <p:nvSpPr>
            <p:cNvPr id="190" name="직사각형 189">
              <a:extLst>
                <a:ext uri="{FF2B5EF4-FFF2-40B4-BE49-F238E27FC236}">
                  <a16:creationId xmlns:a16="http://schemas.microsoft.com/office/drawing/2014/main" id="{47401107-B042-4B42-9CC7-BC6688F40E60}"/>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4E58AA09-84CB-47FC-88CA-29ECFDD34EA9}"/>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B73D81E1-284D-43A9-9977-342C9269010C}"/>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1EFA3AB9-984D-4589-A459-69622CEA3611}"/>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4</a:t>
              </a:r>
              <a:endParaRPr lang="ko-KR" altLang="en-US" sz="1139">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C3C3EB10-80CA-4E7E-9616-3609BD0BBCDF}"/>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349C0532-B3CB-4EAC-8B41-139B9EC21626}"/>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6</a:t>
              </a:r>
              <a:endParaRPr lang="ko-KR" altLang="en-US" sz="1139">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F0D15ADA-B1E4-47C7-BF2D-F6D8504F3893}"/>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7</a:t>
              </a:r>
              <a:endParaRPr lang="ko-KR" altLang="en-US" sz="1139">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FCF19872-A37D-4FAA-848B-C2CD799F076D}"/>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8</a:t>
              </a:r>
              <a:endParaRPr lang="ko-KR" altLang="en-US" sz="1139">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12622367-99F0-43BF-A75F-35A54F890072}"/>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9</a:t>
              </a:r>
              <a:endParaRPr lang="ko-KR" altLang="en-US" sz="1139">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CAC44165-F7CF-4183-B95D-D8D2EC8E45BD}"/>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00" name="직사각형 199">
              <a:extLst>
                <a:ext uri="{FF2B5EF4-FFF2-40B4-BE49-F238E27FC236}">
                  <a16:creationId xmlns:a16="http://schemas.microsoft.com/office/drawing/2014/main" id="{C6AF95CA-7DB9-47A1-924D-008566492F27}"/>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F5D9D6E8-679B-4C5A-94A2-18D692468A2F}"/>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3DAF3E85-9FC1-471D-8B22-1498D04DE063}"/>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03" name="직사각형 202">
              <a:extLst>
                <a:ext uri="{FF2B5EF4-FFF2-40B4-BE49-F238E27FC236}">
                  <a16:creationId xmlns:a16="http://schemas.microsoft.com/office/drawing/2014/main" id="{18994654-6938-41B0-9592-71B3259E1210}"/>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FE11602A-FC3D-4AC2-B3E9-B27F1A0FACE3}"/>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6EC9688B-F53D-4CA3-A45C-5607F229B653}"/>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grpSp>
      <p:sp>
        <p:nvSpPr>
          <p:cNvPr id="206" name="직사각형 205">
            <a:extLst>
              <a:ext uri="{FF2B5EF4-FFF2-40B4-BE49-F238E27FC236}">
                <a16:creationId xmlns:a16="http://schemas.microsoft.com/office/drawing/2014/main" id="{5392BF3B-EF32-41BF-8575-6326F98D8F96}"/>
              </a:ext>
            </a:extLst>
          </p:cNvPr>
          <p:cNvSpPr/>
          <p:nvPr/>
        </p:nvSpPr>
        <p:spPr>
          <a:xfrm>
            <a:off x="2824333" y="1894019"/>
            <a:ext cx="465343" cy="465343"/>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grpSp>
        <p:nvGrpSpPr>
          <p:cNvPr id="207" name="그룹 206">
            <a:extLst>
              <a:ext uri="{FF2B5EF4-FFF2-40B4-BE49-F238E27FC236}">
                <a16:creationId xmlns:a16="http://schemas.microsoft.com/office/drawing/2014/main" id="{B1B229BB-D89F-4461-9A43-CF81E425B82B}"/>
              </a:ext>
            </a:extLst>
          </p:cNvPr>
          <p:cNvGrpSpPr/>
          <p:nvPr/>
        </p:nvGrpSpPr>
        <p:grpSpPr>
          <a:xfrm>
            <a:off x="3435945" y="1891607"/>
            <a:ext cx="930686" cy="930685"/>
            <a:chOff x="405340" y="3647889"/>
            <a:chExt cx="980949" cy="980948"/>
          </a:xfrm>
        </p:grpSpPr>
        <p:sp>
          <p:nvSpPr>
            <p:cNvPr id="208" name="직사각형 207">
              <a:extLst>
                <a:ext uri="{FF2B5EF4-FFF2-40B4-BE49-F238E27FC236}">
                  <a16:creationId xmlns:a16="http://schemas.microsoft.com/office/drawing/2014/main" id="{876899A0-6FF2-4FBD-8283-CD76F12F6984}"/>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209" name="직사각형 208">
              <a:extLst>
                <a:ext uri="{FF2B5EF4-FFF2-40B4-BE49-F238E27FC236}">
                  <a16:creationId xmlns:a16="http://schemas.microsoft.com/office/drawing/2014/main" id="{918FBBF9-ED98-433D-B49D-39C231E2488B}"/>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210" name="직사각형 209">
              <a:extLst>
                <a:ext uri="{FF2B5EF4-FFF2-40B4-BE49-F238E27FC236}">
                  <a16:creationId xmlns:a16="http://schemas.microsoft.com/office/drawing/2014/main" id="{11465029-854D-4FDD-B1FC-928FDAFD56A1}"/>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211" name="직사각형 210">
              <a:extLst>
                <a:ext uri="{FF2B5EF4-FFF2-40B4-BE49-F238E27FC236}">
                  <a16:creationId xmlns:a16="http://schemas.microsoft.com/office/drawing/2014/main" id="{3F212458-6823-4B0D-A21D-CA05F76D3DAF}"/>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4</a:t>
              </a:r>
              <a:endParaRPr lang="ko-KR" altLang="en-US" sz="1139">
                <a:solidFill>
                  <a:schemeClr val="tx1"/>
                </a:solidFill>
                <a:latin typeface="Consolas" panose="020B0609020204030204" pitchFamily="49" charset="0"/>
              </a:endParaRPr>
            </a:p>
          </p:txBody>
        </p:sp>
        <p:sp>
          <p:nvSpPr>
            <p:cNvPr id="212" name="직사각형 211">
              <a:extLst>
                <a:ext uri="{FF2B5EF4-FFF2-40B4-BE49-F238E27FC236}">
                  <a16:creationId xmlns:a16="http://schemas.microsoft.com/office/drawing/2014/main" id="{671A6995-4B9B-4EB5-A669-5AE393F8AE83}"/>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213" name="직사각형 212">
              <a:extLst>
                <a:ext uri="{FF2B5EF4-FFF2-40B4-BE49-F238E27FC236}">
                  <a16:creationId xmlns:a16="http://schemas.microsoft.com/office/drawing/2014/main" id="{222603EE-BC3B-489E-8FC7-E7D3C182491B}"/>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6</a:t>
              </a:r>
              <a:endParaRPr lang="ko-KR" altLang="en-US" sz="1139">
                <a:solidFill>
                  <a:schemeClr val="tx1"/>
                </a:solidFill>
                <a:latin typeface="Consolas" panose="020B0609020204030204" pitchFamily="49" charset="0"/>
              </a:endParaRPr>
            </a:p>
          </p:txBody>
        </p:sp>
        <p:sp>
          <p:nvSpPr>
            <p:cNvPr id="214" name="직사각형 213">
              <a:extLst>
                <a:ext uri="{FF2B5EF4-FFF2-40B4-BE49-F238E27FC236}">
                  <a16:creationId xmlns:a16="http://schemas.microsoft.com/office/drawing/2014/main" id="{2D2FD1C1-A34D-4C8F-A0E0-1B146040B827}"/>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7</a:t>
              </a:r>
              <a:endParaRPr lang="ko-KR" altLang="en-US" sz="1139">
                <a:solidFill>
                  <a:schemeClr val="tx1"/>
                </a:solidFill>
                <a:latin typeface="Consolas" panose="020B0609020204030204" pitchFamily="49" charset="0"/>
              </a:endParaRPr>
            </a:p>
          </p:txBody>
        </p:sp>
        <p:sp>
          <p:nvSpPr>
            <p:cNvPr id="215" name="직사각형 214">
              <a:extLst>
                <a:ext uri="{FF2B5EF4-FFF2-40B4-BE49-F238E27FC236}">
                  <a16:creationId xmlns:a16="http://schemas.microsoft.com/office/drawing/2014/main" id="{E9DE679D-CC9A-4D6E-811A-6907DD6C6013}"/>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8</a:t>
              </a:r>
              <a:endParaRPr lang="ko-KR" altLang="en-US" sz="1139">
                <a:solidFill>
                  <a:schemeClr val="tx1"/>
                </a:solidFill>
                <a:latin typeface="Consolas" panose="020B0609020204030204" pitchFamily="49" charset="0"/>
              </a:endParaRPr>
            </a:p>
          </p:txBody>
        </p:sp>
        <p:sp>
          <p:nvSpPr>
            <p:cNvPr id="216" name="직사각형 215">
              <a:extLst>
                <a:ext uri="{FF2B5EF4-FFF2-40B4-BE49-F238E27FC236}">
                  <a16:creationId xmlns:a16="http://schemas.microsoft.com/office/drawing/2014/main" id="{48D7B330-E7D8-410D-81F4-070F715485C8}"/>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9</a:t>
              </a:r>
              <a:endParaRPr lang="ko-KR" altLang="en-US" sz="1139">
                <a:solidFill>
                  <a:schemeClr val="tx1"/>
                </a:solidFill>
                <a:latin typeface="Consolas" panose="020B0609020204030204" pitchFamily="49" charset="0"/>
              </a:endParaRPr>
            </a:p>
          </p:txBody>
        </p:sp>
        <p:sp>
          <p:nvSpPr>
            <p:cNvPr id="217" name="직사각형 216">
              <a:extLst>
                <a:ext uri="{FF2B5EF4-FFF2-40B4-BE49-F238E27FC236}">
                  <a16:creationId xmlns:a16="http://schemas.microsoft.com/office/drawing/2014/main" id="{D00A0EA7-85EE-4874-8C8E-5343EE8D9A2A}"/>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18" name="직사각형 217">
              <a:extLst>
                <a:ext uri="{FF2B5EF4-FFF2-40B4-BE49-F238E27FC236}">
                  <a16:creationId xmlns:a16="http://schemas.microsoft.com/office/drawing/2014/main" id="{82567272-8614-469B-822F-1E7BA9F52C44}"/>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19" name="직사각형 218">
              <a:extLst>
                <a:ext uri="{FF2B5EF4-FFF2-40B4-BE49-F238E27FC236}">
                  <a16:creationId xmlns:a16="http://schemas.microsoft.com/office/drawing/2014/main" id="{96458F6E-2E8A-44D8-9618-69077C8B0B26}"/>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20" name="직사각형 219">
              <a:extLst>
                <a:ext uri="{FF2B5EF4-FFF2-40B4-BE49-F238E27FC236}">
                  <a16:creationId xmlns:a16="http://schemas.microsoft.com/office/drawing/2014/main" id="{CDB99367-A924-4935-8C92-F75F49FFEE7A}"/>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21" name="직사각형 220">
              <a:extLst>
                <a:ext uri="{FF2B5EF4-FFF2-40B4-BE49-F238E27FC236}">
                  <a16:creationId xmlns:a16="http://schemas.microsoft.com/office/drawing/2014/main" id="{01A2CE1D-9353-4DE2-926E-A8D5FF644686}"/>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22" name="직사각형 221">
              <a:extLst>
                <a:ext uri="{FF2B5EF4-FFF2-40B4-BE49-F238E27FC236}">
                  <a16:creationId xmlns:a16="http://schemas.microsoft.com/office/drawing/2014/main" id="{2FCF5C2E-9ECF-4365-9D90-CDB96218EBAD}"/>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23" name="직사각형 222">
              <a:extLst>
                <a:ext uri="{FF2B5EF4-FFF2-40B4-BE49-F238E27FC236}">
                  <a16:creationId xmlns:a16="http://schemas.microsoft.com/office/drawing/2014/main" id="{9CB713E7-05B2-4E60-8F20-0C64C2364A43}"/>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grpSp>
      <p:sp>
        <p:nvSpPr>
          <p:cNvPr id="224" name="직사각형 223">
            <a:extLst>
              <a:ext uri="{FF2B5EF4-FFF2-40B4-BE49-F238E27FC236}">
                <a16:creationId xmlns:a16="http://schemas.microsoft.com/office/drawing/2014/main" id="{030E4F96-06D5-464E-8622-E54C8648C117}"/>
              </a:ext>
            </a:extLst>
          </p:cNvPr>
          <p:cNvSpPr/>
          <p:nvPr/>
        </p:nvSpPr>
        <p:spPr>
          <a:xfrm>
            <a:off x="3431971" y="2124277"/>
            <a:ext cx="465343" cy="465343"/>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grpSp>
        <p:nvGrpSpPr>
          <p:cNvPr id="225" name="그룹 224">
            <a:extLst>
              <a:ext uri="{FF2B5EF4-FFF2-40B4-BE49-F238E27FC236}">
                <a16:creationId xmlns:a16="http://schemas.microsoft.com/office/drawing/2014/main" id="{97B6A94C-DFA1-4EC1-8020-5281EB5DDA37}"/>
              </a:ext>
            </a:extLst>
          </p:cNvPr>
          <p:cNvGrpSpPr/>
          <p:nvPr/>
        </p:nvGrpSpPr>
        <p:grpSpPr>
          <a:xfrm>
            <a:off x="4512901" y="1891607"/>
            <a:ext cx="930686" cy="930685"/>
            <a:chOff x="405340" y="3647889"/>
            <a:chExt cx="980949" cy="980948"/>
          </a:xfrm>
        </p:grpSpPr>
        <p:sp>
          <p:nvSpPr>
            <p:cNvPr id="226" name="직사각형 225">
              <a:extLst>
                <a:ext uri="{FF2B5EF4-FFF2-40B4-BE49-F238E27FC236}">
                  <a16:creationId xmlns:a16="http://schemas.microsoft.com/office/drawing/2014/main" id="{4DCFFF0E-CB85-49FC-9E66-C46C852DB931}"/>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227" name="직사각형 226">
              <a:extLst>
                <a:ext uri="{FF2B5EF4-FFF2-40B4-BE49-F238E27FC236}">
                  <a16:creationId xmlns:a16="http://schemas.microsoft.com/office/drawing/2014/main" id="{635947A1-C595-44B7-8CAF-044AA50C2E27}"/>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228" name="직사각형 227">
              <a:extLst>
                <a:ext uri="{FF2B5EF4-FFF2-40B4-BE49-F238E27FC236}">
                  <a16:creationId xmlns:a16="http://schemas.microsoft.com/office/drawing/2014/main" id="{17F3BE21-FD41-45D0-8FEC-08731C6F3B09}"/>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229" name="직사각형 228">
              <a:extLst>
                <a:ext uri="{FF2B5EF4-FFF2-40B4-BE49-F238E27FC236}">
                  <a16:creationId xmlns:a16="http://schemas.microsoft.com/office/drawing/2014/main" id="{5992D36D-E90D-4E8A-9BC6-97419A0DC87F}"/>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4</a:t>
              </a:r>
              <a:endParaRPr lang="ko-KR" altLang="en-US" sz="1139">
                <a:solidFill>
                  <a:schemeClr val="tx1"/>
                </a:solidFill>
                <a:latin typeface="Consolas" panose="020B0609020204030204" pitchFamily="49" charset="0"/>
              </a:endParaRPr>
            </a:p>
          </p:txBody>
        </p:sp>
        <p:sp>
          <p:nvSpPr>
            <p:cNvPr id="230" name="직사각형 229">
              <a:extLst>
                <a:ext uri="{FF2B5EF4-FFF2-40B4-BE49-F238E27FC236}">
                  <a16:creationId xmlns:a16="http://schemas.microsoft.com/office/drawing/2014/main" id="{8F0D924E-2964-4D62-8AEF-96B64C17100D}"/>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231" name="직사각형 230">
              <a:extLst>
                <a:ext uri="{FF2B5EF4-FFF2-40B4-BE49-F238E27FC236}">
                  <a16:creationId xmlns:a16="http://schemas.microsoft.com/office/drawing/2014/main" id="{B8A0CCD3-0036-41DA-959D-391753DC50D5}"/>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6</a:t>
              </a:r>
              <a:endParaRPr lang="ko-KR" altLang="en-US" sz="1139">
                <a:solidFill>
                  <a:schemeClr val="tx1"/>
                </a:solidFill>
                <a:latin typeface="Consolas" panose="020B0609020204030204" pitchFamily="49" charset="0"/>
              </a:endParaRPr>
            </a:p>
          </p:txBody>
        </p:sp>
        <p:sp>
          <p:nvSpPr>
            <p:cNvPr id="232" name="직사각형 231">
              <a:extLst>
                <a:ext uri="{FF2B5EF4-FFF2-40B4-BE49-F238E27FC236}">
                  <a16:creationId xmlns:a16="http://schemas.microsoft.com/office/drawing/2014/main" id="{B164ED0E-3056-475A-881A-3EFB344F2C35}"/>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7</a:t>
              </a:r>
              <a:endParaRPr lang="ko-KR" altLang="en-US" sz="1139">
                <a:solidFill>
                  <a:schemeClr val="tx1"/>
                </a:solidFill>
                <a:latin typeface="Consolas" panose="020B0609020204030204" pitchFamily="49" charset="0"/>
              </a:endParaRPr>
            </a:p>
          </p:txBody>
        </p:sp>
        <p:sp>
          <p:nvSpPr>
            <p:cNvPr id="233" name="직사각형 232">
              <a:extLst>
                <a:ext uri="{FF2B5EF4-FFF2-40B4-BE49-F238E27FC236}">
                  <a16:creationId xmlns:a16="http://schemas.microsoft.com/office/drawing/2014/main" id="{FD621ADD-DF99-4941-8EF5-1D48AD747D54}"/>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8</a:t>
              </a:r>
              <a:endParaRPr lang="ko-KR" altLang="en-US" sz="1139">
                <a:solidFill>
                  <a:schemeClr val="tx1"/>
                </a:solidFill>
                <a:latin typeface="Consolas" panose="020B0609020204030204" pitchFamily="49" charset="0"/>
              </a:endParaRPr>
            </a:p>
          </p:txBody>
        </p:sp>
        <p:sp>
          <p:nvSpPr>
            <p:cNvPr id="234" name="직사각형 233">
              <a:extLst>
                <a:ext uri="{FF2B5EF4-FFF2-40B4-BE49-F238E27FC236}">
                  <a16:creationId xmlns:a16="http://schemas.microsoft.com/office/drawing/2014/main" id="{C4C56CE0-2308-42C6-94A0-30C05239FF63}"/>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9</a:t>
              </a:r>
              <a:endParaRPr lang="ko-KR" altLang="en-US" sz="1139">
                <a:solidFill>
                  <a:schemeClr val="tx1"/>
                </a:solidFill>
                <a:latin typeface="Consolas" panose="020B0609020204030204" pitchFamily="49" charset="0"/>
              </a:endParaRPr>
            </a:p>
          </p:txBody>
        </p:sp>
        <p:sp>
          <p:nvSpPr>
            <p:cNvPr id="235" name="직사각형 234">
              <a:extLst>
                <a:ext uri="{FF2B5EF4-FFF2-40B4-BE49-F238E27FC236}">
                  <a16:creationId xmlns:a16="http://schemas.microsoft.com/office/drawing/2014/main" id="{54028FCC-8673-4A4B-8AC9-055E00210C94}"/>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36" name="직사각형 235">
              <a:extLst>
                <a:ext uri="{FF2B5EF4-FFF2-40B4-BE49-F238E27FC236}">
                  <a16:creationId xmlns:a16="http://schemas.microsoft.com/office/drawing/2014/main" id="{BAE06EBD-C7C8-440E-85BD-6635E30BD95F}"/>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37" name="직사각형 236">
              <a:extLst>
                <a:ext uri="{FF2B5EF4-FFF2-40B4-BE49-F238E27FC236}">
                  <a16:creationId xmlns:a16="http://schemas.microsoft.com/office/drawing/2014/main" id="{1DC5696C-A95E-4E3E-A614-9085B8DEAC87}"/>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38" name="직사각형 237">
              <a:extLst>
                <a:ext uri="{FF2B5EF4-FFF2-40B4-BE49-F238E27FC236}">
                  <a16:creationId xmlns:a16="http://schemas.microsoft.com/office/drawing/2014/main" id="{FC08D47A-9724-4AD5-85EE-DCF5CE720395}"/>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39" name="직사각형 238">
              <a:extLst>
                <a:ext uri="{FF2B5EF4-FFF2-40B4-BE49-F238E27FC236}">
                  <a16:creationId xmlns:a16="http://schemas.microsoft.com/office/drawing/2014/main" id="{B950DD52-49B2-4DE1-AD84-721769A3B924}"/>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40" name="직사각형 239">
              <a:extLst>
                <a:ext uri="{FF2B5EF4-FFF2-40B4-BE49-F238E27FC236}">
                  <a16:creationId xmlns:a16="http://schemas.microsoft.com/office/drawing/2014/main" id="{3DC4803B-4E85-45A5-AD8B-F5423553B574}"/>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41" name="직사각형 240">
              <a:extLst>
                <a:ext uri="{FF2B5EF4-FFF2-40B4-BE49-F238E27FC236}">
                  <a16:creationId xmlns:a16="http://schemas.microsoft.com/office/drawing/2014/main" id="{1CADD6E2-FDB6-4E7E-9F52-B270E52A0F84}"/>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grpSp>
      <p:sp>
        <p:nvSpPr>
          <p:cNvPr id="242" name="직사각형 241">
            <a:extLst>
              <a:ext uri="{FF2B5EF4-FFF2-40B4-BE49-F238E27FC236}">
                <a16:creationId xmlns:a16="http://schemas.microsoft.com/office/drawing/2014/main" id="{80B2F965-8659-48C2-A6C9-38C82FC34FB8}"/>
              </a:ext>
            </a:extLst>
          </p:cNvPr>
          <p:cNvSpPr/>
          <p:nvPr/>
        </p:nvSpPr>
        <p:spPr>
          <a:xfrm>
            <a:off x="4749545" y="2124276"/>
            <a:ext cx="465343" cy="465343"/>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grpSp>
        <p:nvGrpSpPr>
          <p:cNvPr id="243" name="그룹 242">
            <a:extLst>
              <a:ext uri="{FF2B5EF4-FFF2-40B4-BE49-F238E27FC236}">
                <a16:creationId xmlns:a16="http://schemas.microsoft.com/office/drawing/2014/main" id="{308443DF-D940-440A-BD03-D4B834260914}"/>
              </a:ext>
            </a:extLst>
          </p:cNvPr>
          <p:cNvGrpSpPr/>
          <p:nvPr/>
        </p:nvGrpSpPr>
        <p:grpSpPr>
          <a:xfrm>
            <a:off x="5589856" y="1891607"/>
            <a:ext cx="930686" cy="930685"/>
            <a:chOff x="405340" y="3647889"/>
            <a:chExt cx="980949" cy="980948"/>
          </a:xfrm>
        </p:grpSpPr>
        <p:sp>
          <p:nvSpPr>
            <p:cNvPr id="244" name="직사각형 243">
              <a:extLst>
                <a:ext uri="{FF2B5EF4-FFF2-40B4-BE49-F238E27FC236}">
                  <a16:creationId xmlns:a16="http://schemas.microsoft.com/office/drawing/2014/main" id="{A5E49BBE-3552-41F3-BA83-9221755FA1F3}"/>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245" name="직사각형 244">
              <a:extLst>
                <a:ext uri="{FF2B5EF4-FFF2-40B4-BE49-F238E27FC236}">
                  <a16:creationId xmlns:a16="http://schemas.microsoft.com/office/drawing/2014/main" id="{0F5E64E6-3883-4EAB-8FBF-B3ACD8F75760}"/>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246" name="직사각형 245">
              <a:extLst>
                <a:ext uri="{FF2B5EF4-FFF2-40B4-BE49-F238E27FC236}">
                  <a16:creationId xmlns:a16="http://schemas.microsoft.com/office/drawing/2014/main" id="{F34B13E6-ACDB-41EB-9BBE-FFC02644F845}"/>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247" name="직사각형 246">
              <a:extLst>
                <a:ext uri="{FF2B5EF4-FFF2-40B4-BE49-F238E27FC236}">
                  <a16:creationId xmlns:a16="http://schemas.microsoft.com/office/drawing/2014/main" id="{BB160865-A471-4897-A9F6-ADD8E4F0F385}"/>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4</a:t>
              </a:r>
              <a:endParaRPr lang="ko-KR" altLang="en-US" sz="1139">
                <a:solidFill>
                  <a:schemeClr val="tx1"/>
                </a:solidFill>
                <a:latin typeface="Consolas" panose="020B0609020204030204" pitchFamily="49" charset="0"/>
              </a:endParaRPr>
            </a:p>
          </p:txBody>
        </p:sp>
        <p:sp>
          <p:nvSpPr>
            <p:cNvPr id="248" name="직사각형 247">
              <a:extLst>
                <a:ext uri="{FF2B5EF4-FFF2-40B4-BE49-F238E27FC236}">
                  <a16:creationId xmlns:a16="http://schemas.microsoft.com/office/drawing/2014/main" id="{FA4F3B60-0F01-456F-92AE-47274C785F02}"/>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249" name="직사각형 248">
              <a:extLst>
                <a:ext uri="{FF2B5EF4-FFF2-40B4-BE49-F238E27FC236}">
                  <a16:creationId xmlns:a16="http://schemas.microsoft.com/office/drawing/2014/main" id="{66DE94BF-B5ED-4B68-BB40-D8B097A14C36}"/>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6</a:t>
              </a:r>
              <a:endParaRPr lang="ko-KR" altLang="en-US" sz="1139">
                <a:solidFill>
                  <a:schemeClr val="tx1"/>
                </a:solidFill>
                <a:latin typeface="Consolas" panose="020B0609020204030204" pitchFamily="49" charset="0"/>
              </a:endParaRPr>
            </a:p>
          </p:txBody>
        </p:sp>
        <p:sp>
          <p:nvSpPr>
            <p:cNvPr id="250" name="직사각형 249">
              <a:extLst>
                <a:ext uri="{FF2B5EF4-FFF2-40B4-BE49-F238E27FC236}">
                  <a16:creationId xmlns:a16="http://schemas.microsoft.com/office/drawing/2014/main" id="{B599095A-4698-413C-A80E-BA2F2C7BD6E1}"/>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7</a:t>
              </a:r>
              <a:endParaRPr lang="ko-KR" altLang="en-US" sz="1139">
                <a:solidFill>
                  <a:schemeClr val="tx1"/>
                </a:solidFill>
                <a:latin typeface="Consolas" panose="020B0609020204030204" pitchFamily="49" charset="0"/>
              </a:endParaRPr>
            </a:p>
          </p:txBody>
        </p:sp>
        <p:sp>
          <p:nvSpPr>
            <p:cNvPr id="251" name="직사각형 250">
              <a:extLst>
                <a:ext uri="{FF2B5EF4-FFF2-40B4-BE49-F238E27FC236}">
                  <a16:creationId xmlns:a16="http://schemas.microsoft.com/office/drawing/2014/main" id="{F3AC2A34-4B71-42C7-A3CD-228087A312AC}"/>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8</a:t>
              </a:r>
              <a:endParaRPr lang="ko-KR" altLang="en-US" sz="1139">
                <a:solidFill>
                  <a:schemeClr val="tx1"/>
                </a:solidFill>
                <a:latin typeface="Consolas" panose="020B0609020204030204" pitchFamily="49" charset="0"/>
              </a:endParaRPr>
            </a:p>
          </p:txBody>
        </p:sp>
        <p:sp>
          <p:nvSpPr>
            <p:cNvPr id="252" name="직사각형 251">
              <a:extLst>
                <a:ext uri="{FF2B5EF4-FFF2-40B4-BE49-F238E27FC236}">
                  <a16:creationId xmlns:a16="http://schemas.microsoft.com/office/drawing/2014/main" id="{FA513C17-5272-4825-9779-BD56C92356D5}"/>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9</a:t>
              </a:r>
              <a:endParaRPr lang="ko-KR" altLang="en-US" sz="1139">
                <a:solidFill>
                  <a:schemeClr val="tx1"/>
                </a:solidFill>
                <a:latin typeface="Consolas" panose="020B0609020204030204" pitchFamily="49" charset="0"/>
              </a:endParaRPr>
            </a:p>
          </p:txBody>
        </p:sp>
        <p:sp>
          <p:nvSpPr>
            <p:cNvPr id="253" name="직사각형 252">
              <a:extLst>
                <a:ext uri="{FF2B5EF4-FFF2-40B4-BE49-F238E27FC236}">
                  <a16:creationId xmlns:a16="http://schemas.microsoft.com/office/drawing/2014/main" id="{49E19EE3-FF9F-4A7F-BC86-494F61668E61}"/>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54" name="직사각형 253">
              <a:extLst>
                <a:ext uri="{FF2B5EF4-FFF2-40B4-BE49-F238E27FC236}">
                  <a16:creationId xmlns:a16="http://schemas.microsoft.com/office/drawing/2014/main" id="{B0A7DFA5-CF76-4AEA-A385-07ACD9498D9F}"/>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55" name="직사각형 254">
              <a:extLst>
                <a:ext uri="{FF2B5EF4-FFF2-40B4-BE49-F238E27FC236}">
                  <a16:creationId xmlns:a16="http://schemas.microsoft.com/office/drawing/2014/main" id="{27013A9E-878F-45C8-A455-9C2271A9E694}"/>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56" name="직사각형 255">
              <a:extLst>
                <a:ext uri="{FF2B5EF4-FFF2-40B4-BE49-F238E27FC236}">
                  <a16:creationId xmlns:a16="http://schemas.microsoft.com/office/drawing/2014/main" id="{03E3B05A-0236-4DA5-8174-38B7F8A52FE8}"/>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57" name="직사각형 256">
              <a:extLst>
                <a:ext uri="{FF2B5EF4-FFF2-40B4-BE49-F238E27FC236}">
                  <a16:creationId xmlns:a16="http://schemas.microsoft.com/office/drawing/2014/main" id="{4AD89FE7-FB31-45DD-B4F3-60C7E2AC89B6}"/>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58" name="직사각형 257">
              <a:extLst>
                <a:ext uri="{FF2B5EF4-FFF2-40B4-BE49-F238E27FC236}">
                  <a16:creationId xmlns:a16="http://schemas.microsoft.com/office/drawing/2014/main" id="{51645007-3BB5-4F6B-BEED-4FFA1CB0B0C1}"/>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59" name="직사각형 258">
              <a:extLst>
                <a:ext uri="{FF2B5EF4-FFF2-40B4-BE49-F238E27FC236}">
                  <a16:creationId xmlns:a16="http://schemas.microsoft.com/office/drawing/2014/main" id="{10C127A6-B93A-4F02-9FF5-08251FE2B95D}"/>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grpSp>
      <p:sp>
        <p:nvSpPr>
          <p:cNvPr id="260" name="직사각형 259">
            <a:extLst>
              <a:ext uri="{FF2B5EF4-FFF2-40B4-BE49-F238E27FC236}">
                <a16:creationId xmlns:a16="http://schemas.microsoft.com/office/drawing/2014/main" id="{443E53F8-D1A4-4664-8435-F4AD7EB1613A}"/>
              </a:ext>
            </a:extLst>
          </p:cNvPr>
          <p:cNvSpPr/>
          <p:nvPr/>
        </p:nvSpPr>
        <p:spPr>
          <a:xfrm>
            <a:off x="6053584" y="2116714"/>
            <a:ext cx="465343" cy="465343"/>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grpSp>
        <p:nvGrpSpPr>
          <p:cNvPr id="261" name="그룹 260">
            <a:extLst>
              <a:ext uri="{FF2B5EF4-FFF2-40B4-BE49-F238E27FC236}">
                <a16:creationId xmlns:a16="http://schemas.microsoft.com/office/drawing/2014/main" id="{CB7C2C05-E0EC-402E-B9D7-6A2898C4BE80}"/>
              </a:ext>
            </a:extLst>
          </p:cNvPr>
          <p:cNvGrpSpPr/>
          <p:nvPr/>
        </p:nvGrpSpPr>
        <p:grpSpPr>
          <a:xfrm>
            <a:off x="6666812" y="1891607"/>
            <a:ext cx="930686" cy="930685"/>
            <a:chOff x="405340" y="3647889"/>
            <a:chExt cx="980949" cy="980948"/>
          </a:xfrm>
        </p:grpSpPr>
        <p:sp>
          <p:nvSpPr>
            <p:cNvPr id="262" name="직사각형 261">
              <a:extLst>
                <a:ext uri="{FF2B5EF4-FFF2-40B4-BE49-F238E27FC236}">
                  <a16:creationId xmlns:a16="http://schemas.microsoft.com/office/drawing/2014/main" id="{C346124D-6F2C-4113-8527-D0DDDF736988}"/>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263" name="직사각형 262">
              <a:extLst>
                <a:ext uri="{FF2B5EF4-FFF2-40B4-BE49-F238E27FC236}">
                  <a16:creationId xmlns:a16="http://schemas.microsoft.com/office/drawing/2014/main" id="{F4CA2289-F96B-4357-8247-9B11987A7D25}"/>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264" name="직사각형 263">
              <a:extLst>
                <a:ext uri="{FF2B5EF4-FFF2-40B4-BE49-F238E27FC236}">
                  <a16:creationId xmlns:a16="http://schemas.microsoft.com/office/drawing/2014/main" id="{18C27D86-72AA-44E5-A761-53DCAEF0F723}"/>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265" name="직사각형 264">
              <a:extLst>
                <a:ext uri="{FF2B5EF4-FFF2-40B4-BE49-F238E27FC236}">
                  <a16:creationId xmlns:a16="http://schemas.microsoft.com/office/drawing/2014/main" id="{142A0DBB-8075-43B7-9DBC-6D5652D283FB}"/>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4</a:t>
              </a:r>
              <a:endParaRPr lang="ko-KR" altLang="en-US" sz="1139">
                <a:solidFill>
                  <a:schemeClr val="tx1"/>
                </a:solidFill>
                <a:latin typeface="Consolas" panose="020B0609020204030204" pitchFamily="49" charset="0"/>
              </a:endParaRPr>
            </a:p>
          </p:txBody>
        </p:sp>
        <p:sp>
          <p:nvSpPr>
            <p:cNvPr id="266" name="직사각형 265">
              <a:extLst>
                <a:ext uri="{FF2B5EF4-FFF2-40B4-BE49-F238E27FC236}">
                  <a16:creationId xmlns:a16="http://schemas.microsoft.com/office/drawing/2014/main" id="{7F5C44CE-A717-47F3-829F-FE19921505F0}"/>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267" name="직사각형 266">
              <a:extLst>
                <a:ext uri="{FF2B5EF4-FFF2-40B4-BE49-F238E27FC236}">
                  <a16:creationId xmlns:a16="http://schemas.microsoft.com/office/drawing/2014/main" id="{7EF97563-2A01-4811-B7D6-EF4092CD5C8E}"/>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6</a:t>
              </a:r>
              <a:endParaRPr lang="ko-KR" altLang="en-US" sz="1139">
                <a:solidFill>
                  <a:schemeClr val="tx1"/>
                </a:solidFill>
                <a:latin typeface="Consolas" panose="020B0609020204030204" pitchFamily="49" charset="0"/>
              </a:endParaRPr>
            </a:p>
          </p:txBody>
        </p:sp>
        <p:sp>
          <p:nvSpPr>
            <p:cNvPr id="268" name="직사각형 267">
              <a:extLst>
                <a:ext uri="{FF2B5EF4-FFF2-40B4-BE49-F238E27FC236}">
                  <a16:creationId xmlns:a16="http://schemas.microsoft.com/office/drawing/2014/main" id="{13294877-FDBA-46BB-B203-940E0B2E099F}"/>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7</a:t>
              </a:r>
              <a:endParaRPr lang="ko-KR" altLang="en-US" sz="1139">
                <a:solidFill>
                  <a:schemeClr val="tx1"/>
                </a:solidFill>
                <a:latin typeface="Consolas" panose="020B0609020204030204" pitchFamily="49" charset="0"/>
              </a:endParaRPr>
            </a:p>
          </p:txBody>
        </p:sp>
        <p:sp>
          <p:nvSpPr>
            <p:cNvPr id="269" name="직사각형 268">
              <a:extLst>
                <a:ext uri="{FF2B5EF4-FFF2-40B4-BE49-F238E27FC236}">
                  <a16:creationId xmlns:a16="http://schemas.microsoft.com/office/drawing/2014/main" id="{E6F7F136-D0A6-4595-A247-DD3AA923B5AB}"/>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8</a:t>
              </a:r>
              <a:endParaRPr lang="ko-KR" altLang="en-US" sz="1139">
                <a:solidFill>
                  <a:schemeClr val="tx1"/>
                </a:solidFill>
                <a:latin typeface="Consolas" panose="020B0609020204030204" pitchFamily="49" charset="0"/>
              </a:endParaRPr>
            </a:p>
          </p:txBody>
        </p:sp>
        <p:sp>
          <p:nvSpPr>
            <p:cNvPr id="270" name="직사각형 269">
              <a:extLst>
                <a:ext uri="{FF2B5EF4-FFF2-40B4-BE49-F238E27FC236}">
                  <a16:creationId xmlns:a16="http://schemas.microsoft.com/office/drawing/2014/main" id="{00217EB4-5211-47E1-A800-585F2960098A}"/>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9</a:t>
              </a:r>
              <a:endParaRPr lang="ko-KR" altLang="en-US" sz="1139">
                <a:solidFill>
                  <a:schemeClr val="tx1"/>
                </a:solidFill>
                <a:latin typeface="Consolas" panose="020B0609020204030204" pitchFamily="49" charset="0"/>
              </a:endParaRPr>
            </a:p>
          </p:txBody>
        </p:sp>
        <p:sp>
          <p:nvSpPr>
            <p:cNvPr id="271" name="직사각형 270">
              <a:extLst>
                <a:ext uri="{FF2B5EF4-FFF2-40B4-BE49-F238E27FC236}">
                  <a16:creationId xmlns:a16="http://schemas.microsoft.com/office/drawing/2014/main" id="{D94E7A71-69FC-4EA9-BBDC-11EE585513DA}"/>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72" name="직사각형 271">
              <a:extLst>
                <a:ext uri="{FF2B5EF4-FFF2-40B4-BE49-F238E27FC236}">
                  <a16:creationId xmlns:a16="http://schemas.microsoft.com/office/drawing/2014/main" id="{CFC32F36-92DC-472B-A6A1-91D2FBE59450}"/>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73" name="직사각형 272">
              <a:extLst>
                <a:ext uri="{FF2B5EF4-FFF2-40B4-BE49-F238E27FC236}">
                  <a16:creationId xmlns:a16="http://schemas.microsoft.com/office/drawing/2014/main" id="{FF653432-93F3-4C10-9537-72E0BE4DBB70}"/>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74" name="직사각형 273">
              <a:extLst>
                <a:ext uri="{FF2B5EF4-FFF2-40B4-BE49-F238E27FC236}">
                  <a16:creationId xmlns:a16="http://schemas.microsoft.com/office/drawing/2014/main" id="{995CB816-6890-4BBA-BF56-B2FBA2DF0E6D}"/>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75" name="직사각형 274">
              <a:extLst>
                <a:ext uri="{FF2B5EF4-FFF2-40B4-BE49-F238E27FC236}">
                  <a16:creationId xmlns:a16="http://schemas.microsoft.com/office/drawing/2014/main" id="{2F68B95F-CE4F-4EFC-B870-E44F6F5E1C6E}"/>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76" name="직사각형 275">
              <a:extLst>
                <a:ext uri="{FF2B5EF4-FFF2-40B4-BE49-F238E27FC236}">
                  <a16:creationId xmlns:a16="http://schemas.microsoft.com/office/drawing/2014/main" id="{5A303117-66B4-4D3D-A033-60B110ADCE66}"/>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77" name="직사각형 276">
              <a:extLst>
                <a:ext uri="{FF2B5EF4-FFF2-40B4-BE49-F238E27FC236}">
                  <a16:creationId xmlns:a16="http://schemas.microsoft.com/office/drawing/2014/main" id="{32A9E667-50E2-480E-ACF6-5444D26E7065}"/>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grpSp>
      <p:sp>
        <p:nvSpPr>
          <p:cNvPr id="278" name="직사각형 277">
            <a:extLst>
              <a:ext uri="{FF2B5EF4-FFF2-40B4-BE49-F238E27FC236}">
                <a16:creationId xmlns:a16="http://schemas.microsoft.com/office/drawing/2014/main" id="{6E9AAD99-B471-4AB7-9C7F-A7A5C1E2743A}"/>
              </a:ext>
            </a:extLst>
          </p:cNvPr>
          <p:cNvSpPr/>
          <p:nvPr/>
        </p:nvSpPr>
        <p:spPr>
          <a:xfrm>
            <a:off x="6670783" y="2356949"/>
            <a:ext cx="465343" cy="465343"/>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grpSp>
        <p:nvGrpSpPr>
          <p:cNvPr id="279" name="그룹 278">
            <a:extLst>
              <a:ext uri="{FF2B5EF4-FFF2-40B4-BE49-F238E27FC236}">
                <a16:creationId xmlns:a16="http://schemas.microsoft.com/office/drawing/2014/main" id="{8E651894-A058-4AE7-8277-307C82DEFB8E}"/>
              </a:ext>
            </a:extLst>
          </p:cNvPr>
          <p:cNvGrpSpPr/>
          <p:nvPr/>
        </p:nvGrpSpPr>
        <p:grpSpPr>
          <a:xfrm>
            <a:off x="7743767" y="1891607"/>
            <a:ext cx="930686" cy="930685"/>
            <a:chOff x="405340" y="3647889"/>
            <a:chExt cx="980949" cy="980948"/>
          </a:xfrm>
        </p:grpSpPr>
        <p:sp>
          <p:nvSpPr>
            <p:cNvPr id="280" name="직사각형 279">
              <a:extLst>
                <a:ext uri="{FF2B5EF4-FFF2-40B4-BE49-F238E27FC236}">
                  <a16:creationId xmlns:a16="http://schemas.microsoft.com/office/drawing/2014/main" id="{B88CED3F-9189-4524-AC9B-81EC8A0E64DB}"/>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281" name="직사각형 280">
              <a:extLst>
                <a:ext uri="{FF2B5EF4-FFF2-40B4-BE49-F238E27FC236}">
                  <a16:creationId xmlns:a16="http://schemas.microsoft.com/office/drawing/2014/main" id="{0580FA1C-E501-4D87-B3FC-276D05266CE7}"/>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282" name="직사각형 281">
              <a:extLst>
                <a:ext uri="{FF2B5EF4-FFF2-40B4-BE49-F238E27FC236}">
                  <a16:creationId xmlns:a16="http://schemas.microsoft.com/office/drawing/2014/main" id="{1DD78B07-3669-4668-9A24-A1D5859EDC12}"/>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283" name="직사각형 282">
              <a:extLst>
                <a:ext uri="{FF2B5EF4-FFF2-40B4-BE49-F238E27FC236}">
                  <a16:creationId xmlns:a16="http://schemas.microsoft.com/office/drawing/2014/main" id="{E300AF75-52F1-498B-89BE-4D3C3D4A2E4B}"/>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4</a:t>
              </a:r>
              <a:endParaRPr lang="ko-KR" altLang="en-US" sz="1139">
                <a:solidFill>
                  <a:schemeClr val="tx1"/>
                </a:solidFill>
                <a:latin typeface="Consolas" panose="020B0609020204030204" pitchFamily="49" charset="0"/>
              </a:endParaRPr>
            </a:p>
          </p:txBody>
        </p:sp>
        <p:sp>
          <p:nvSpPr>
            <p:cNvPr id="284" name="직사각형 283">
              <a:extLst>
                <a:ext uri="{FF2B5EF4-FFF2-40B4-BE49-F238E27FC236}">
                  <a16:creationId xmlns:a16="http://schemas.microsoft.com/office/drawing/2014/main" id="{11D6E13A-6B2F-4A39-AD5D-8E7A78BAF546}"/>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285" name="직사각형 284">
              <a:extLst>
                <a:ext uri="{FF2B5EF4-FFF2-40B4-BE49-F238E27FC236}">
                  <a16:creationId xmlns:a16="http://schemas.microsoft.com/office/drawing/2014/main" id="{BC1FA150-CDCF-412C-8C3F-82B0B2DE64B2}"/>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6</a:t>
              </a:r>
              <a:endParaRPr lang="ko-KR" altLang="en-US" sz="1139">
                <a:solidFill>
                  <a:schemeClr val="tx1"/>
                </a:solidFill>
                <a:latin typeface="Consolas" panose="020B0609020204030204" pitchFamily="49" charset="0"/>
              </a:endParaRPr>
            </a:p>
          </p:txBody>
        </p:sp>
        <p:sp>
          <p:nvSpPr>
            <p:cNvPr id="286" name="직사각형 285">
              <a:extLst>
                <a:ext uri="{FF2B5EF4-FFF2-40B4-BE49-F238E27FC236}">
                  <a16:creationId xmlns:a16="http://schemas.microsoft.com/office/drawing/2014/main" id="{105E905E-6078-4371-94E7-6A3DBC0528DF}"/>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7</a:t>
              </a:r>
              <a:endParaRPr lang="ko-KR" altLang="en-US" sz="1139">
                <a:solidFill>
                  <a:schemeClr val="tx1"/>
                </a:solidFill>
                <a:latin typeface="Consolas" panose="020B0609020204030204" pitchFamily="49" charset="0"/>
              </a:endParaRPr>
            </a:p>
          </p:txBody>
        </p:sp>
        <p:sp>
          <p:nvSpPr>
            <p:cNvPr id="287" name="직사각형 286">
              <a:extLst>
                <a:ext uri="{FF2B5EF4-FFF2-40B4-BE49-F238E27FC236}">
                  <a16:creationId xmlns:a16="http://schemas.microsoft.com/office/drawing/2014/main" id="{261972A5-B17B-458B-B92E-E5E3B7522521}"/>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8</a:t>
              </a:r>
              <a:endParaRPr lang="ko-KR" altLang="en-US" sz="1139">
                <a:solidFill>
                  <a:schemeClr val="tx1"/>
                </a:solidFill>
                <a:latin typeface="Consolas" panose="020B0609020204030204" pitchFamily="49" charset="0"/>
              </a:endParaRPr>
            </a:p>
          </p:txBody>
        </p:sp>
        <p:sp>
          <p:nvSpPr>
            <p:cNvPr id="288" name="직사각형 287">
              <a:extLst>
                <a:ext uri="{FF2B5EF4-FFF2-40B4-BE49-F238E27FC236}">
                  <a16:creationId xmlns:a16="http://schemas.microsoft.com/office/drawing/2014/main" id="{4CD3ABE2-69E7-4A0C-9BA9-A0CD4C578BCF}"/>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9</a:t>
              </a:r>
              <a:endParaRPr lang="ko-KR" altLang="en-US" sz="1139">
                <a:solidFill>
                  <a:schemeClr val="tx1"/>
                </a:solidFill>
                <a:latin typeface="Consolas" panose="020B0609020204030204" pitchFamily="49" charset="0"/>
              </a:endParaRPr>
            </a:p>
          </p:txBody>
        </p:sp>
        <p:sp>
          <p:nvSpPr>
            <p:cNvPr id="289" name="직사각형 288">
              <a:extLst>
                <a:ext uri="{FF2B5EF4-FFF2-40B4-BE49-F238E27FC236}">
                  <a16:creationId xmlns:a16="http://schemas.microsoft.com/office/drawing/2014/main" id="{EF05B1E9-08AA-4B0C-A5E5-D6AEE728AEEC}"/>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90" name="직사각형 289">
              <a:extLst>
                <a:ext uri="{FF2B5EF4-FFF2-40B4-BE49-F238E27FC236}">
                  <a16:creationId xmlns:a16="http://schemas.microsoft.com/office/drawing/2014/main" id="{945F45A3-77B0-4424-8816-0CC21ED61910}"/>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91" name="직사각형 290">
              <a:extLst>
                <a:ext uri="{FF2B5EF4-FFF2-40B4-BE49-F238E27FC236}">
                  <a16:creationId xmlns:a16="http://schemas.microsoft.com/office/drawing/2014/main" id="{B9CFBA8D-0D6D-4B50-B268-2C8CCAAC2F03}"/>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92" name="직사각형 291">
              <a:extLst>
                <a:ext uri="{FF2B5EF4-FFF2-40B4-BE49-F238E27FC236}">
                  <a16:creationId xmlns:a16="http://schemas.microsoft.com/office/drawing/2014/main" id="{8F9A1190-9B0D-4976-8F1D-84AC8E0EB10A}"/>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93" name="직사각형 292">
              <a:extLst>
                <a:ext uri="{FF2B5EF4-FFF2-40B4-BE49-F238E27FC236}">
                  <a16:creationId xmlns:a16="http://schemas.microsoft.com/office/drawing/2014/main" id="{192FCE5D-AFC4-436A-ABDD-E374406110C1}"/>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94" name="직사각형 293">
              <a:extLst>
                <a:ext uri="{FF2B5EF4-FFF2-40B4-BE49-F238E27FC236}">
                  <a16:creationId xmlns:a16="http://schemas.microsoft.com/office/drawing/2014/main" id="{8331512F-3F40-46C4-AFF1-2F631780B176}"/>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95" name="직사각형 294">
              <a:extLst>
                <a:ext uri="{FF2B5EF4-FFF2-40B4-BE49-F238E27FC236}">
                  <a16:creationId xmlns:a16="http://schemas.microsoft.com/office/drawing/2014/main" id="{242C0082-6562-4838-B3B5-ABF78CAC6AD8}"/>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grpSp>
      <p:sp>
        <p:nvSpPr>
          <p:cNvPr id="296" name="직사각형 295">
            <a:extLst>
              <a:ext uri="{FF2B5EF4-FFF2-40B4-BE49-F238E27FC236}">
                <a16:creationId xmlns:a16="http://schemas.microsoft.com/office/drawing/2014/main" id="{E4684137-A759-4D23-8D7B-A91B85EC828C}"/>
              </a:ext>
            </a:extLst>
          </p:cNvPr>
          <p:cNvSpPr/>
          <p:nvPr/>
        </p:nvSpPr>
        <p:spPr>
          <a:xfrm>
            <a:off x="7982124" y="2356947"/>
            <a:ext cx="465343" cy="465343"/>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grpSp>
        <p:nvGrpSpPr>
          <p:cNvPr id="297" name="그룹 296">
            <a:extLst>
              <a:ext uri="{FF2B5EF4-FFF2-40B4-BE49-F238E27FC236}">
                <a16:creationId xmlns:a16="http://schemas.microsoft.com/office/drawing/2014/main" id="{DE6E0BCE-F65A-4CB2-AF1D-536419B6576B}"/>
              </a:ext>
            </a:extLst>
          </p:cNvPr>
          <p:cNvGrpSpPr/>
          <p:nvPr/>
        </p:nvGrpSpPr>
        <p:grpSpPr>
          <a:xfrm>
            <a:off x="8820723" y="1891607"/>
            <a:ext cx="930686" cy="930685"/>
            <a:chOff x="405340" y="3647889"/>
            <a:chExt cx="980949" cy="980948"/>
          </a:xfrm>
        </p:grpSpPr>
        <p:sp>
          <p:nvSpPr>
            <p:cNvPr id="298" name="직사각형 297">
              <a:extLst>
                <a:ext uri="{FF2B5EF4-FFF2-40B4-BE49-F238E27FC236}">
                  <a16:creationId xmlns:a16="http://schemas.microsoft.com/office/drawing/2014/main" id="{F6768421-FB29-41BB-AC48-E5DA1E437371}"/>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299" name="직사각형 298">
              <a:extLst>
                <a:ext uri="{FF2B5EF4-FFF2-40B4-BE49-F238E27FC236}">
                  <a16:creationId xmlns:a16="http://schemas.microsoft.com/office/drawing/2014/main" id="{B2FCBC14-72EB-4828-B2E0-059E8E24ADF3}"/>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300" name="직사각형 299">
              <a:extLst>
                <a:ext uri="{FF2B5EF4-FFF2-40B4-BE49-F238E27FC236}">
                  <a16:creationId xmlns:a16="http://schemas.microsoft.com/office/drawing/2014/main" id="{C8372C33-FD04-4271-99E8-EA5F63254E8C}"/>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301" name="직사각형 300">
              <a:extLst>
                <a:ext uri="{FF2B5EF4-FFF2-40B4-BE49-F238E27FC236}">
                  <a16:creationId xmlns:a16="http://schemas.microsoft.com/office/drawing/2014/main" id="{6EDD4DCC-0F7A-44FE-88EE-47470EF354C7}"/>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4</a:t>
              </a:r>
              <a:endParaRPr lang="ko-KR" altLang="en-US" sz="1139">
                <a:solidFill>
                  <a:schemeClr val="tx1"/>
                </a:solidFill>
                <a:latin typeface="Consolas" panose="020B0609020204030204" pitchFamily="49" charset="0"/>
              </a:endParaRPr>
            </a:p>
          </p:txBody>
        </p:sp>
        <p:sp>
          <p:nvSpPr>
            <p:cNvPr id="302" name="직사각형 301">
              <a:extLst>
                <a:ext uri="{FF2B5EF4-FFF2-40B4-BE49-F238E27FC236}">
                  <a16:creationId xmlns:a16="http://schemas.microsoft.com/office/drawing/2014/main" id="{1076012E-9E8F-46C3-9643-BADE1DF0705C}"/>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303" name="직사각형 302">
              <a:extLst>
                <a:ext uri="{FF2B5EF4-FFF2-40B4-BE49-F238E27FC236}">
                  <a16:creationId xmlns:a16="http://schemas.microsoft.com/office/drawing/2014/main" id="{5B1793DD-AE26-4735-BE57-3C45709F6B13}"/>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6</a:t>
              </a:r>
              <a:endParaRPr lang="ko-KR" altLang="en-US" sz="1139">
                <a:solidFill>
                  <a:schemeClr val="tx1"/>
                </a:solidFill>
                <a:latin typeface="Consolas" panose="020B0609020204030204" pitchFamily="49" charset="0"/>
              </a:endParaRPr>
            </a:p>
          </p:txBody>
        </p:sp>
        <p:sp>
          <p:nvSpPr>
            <p:cNvPr id="304" name="직사각형 303">
              <a:extLst>
                <a:ext uri="{FF2B5EF4-FFF2-40B4-BE49-F238E27FC236}">
                  <a16:creationId xmlns:a16="http://schemas.microsoft.com/office/drawing/2014/main" id="{12112357-7E4B-4420-BD11-C892E790A7D3}"/>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7</a:t>
              </a:r>
              <a:endParaRPr lang="ko-KR" altLang="en-US" sz="1139">
                <a:solidFill>
                  <a:schemeClr val="tx1"/>
                </a:solidFill>
                <a:latin typeface="Consolas" panose="020B0609020204030204" pitchFamily="49" charset="0"/>
              </a:endParaRPr>
            </a:p>
          </p:txBody>
        </p:sp>
        <p:sp>
          <p:nvSpPr>
            <p:cNvPr id="305" name="직사각형 304">
              <a:extLst>
                <a:ext uri="{FF2B5EF4-FFF2-40B4-BE49-F238E27FC236}">
                  <a16:creationId xmlns:a16="http://schemas.microsoft.com/office/drawing/2014/main" id="{2808F846-CBCB-446E-AFA2-8D386F76EB60}"/>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8</a:t>
              </a:r>
              <a:endParaRPr lang="ko-KR" altLang="en-US" sz="1139">
                <a:solidFill>
                  <a:schemeClr val="tx1"/>
                </a:solidFill>
                <a:latin typeface="Consolas" panose="020B0609020204030204" pitchFamily="49" charset="0"/>
              </a:endParaRPr>
            </a:p>
          </p:txBody>
        </p:sp>
        <p:sp>
          <p:nvSpPr>
            <p:cNvPr id="306" name="직사각형 305">
              <a:extLst>
                <a:ext uri="{FF2B5EF4-FFF2-40B4-BE49-F238E27FC236}">
                  <a16:creationId xmlns:a16="http://schemas.microsoft.com/office/drawing/2014/main" id="{63026840-66F8-41B3-B0F9-9A313B0CB467}"/>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9</a:t>
              </a:r>
              <a:endParaRPr lang="ko-KR" altLang="en-US" sz="1139">
                <a:solidFill>
                  <a:schemeClr val="tx1"/>
                </a:solidFill>
                <a:latin typeface="Consolas" panose="020B0609020204030204" pitchFamily="49" charset="0"/>
              </a:endParaRPr>
            </a:p>
          </p:txBody>
        </p:sp>
        <p:sp>
          <p:nvSpPr>
            <p:cNvPr id="307" name="직사각형 306">
              <a:extLst>
                <a:ext uri="{FF2B5EF4-FFF2-40B4-BE49-F238E27FC236}">
                  <a16:creationId xmlns:a16="http://schemas.microsoft.com/office/drawing/2014/main" id="{BD2C0704-209E-4BB5-8B20-E07B6EA886F7}"/>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308" name="직사각형 307">
              <a:extLst>
                <a:ext uri="{FF2B5EF4-FFF2-40B4-BE49-F238E27FC236}">
                  <a16:creationId xmlns:a16="http://schemas.microsoft.com/office/drawing/2014/main" id="{D264476A-581A-4950-BFF8-D452F7AA0E44}"/>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309" name="직사각형 308">
              <a:extLst>
                <a:ext uri="{FF2B5EF4-FFF2-40B4-BE49-F238E27FC236}">
                  <a16:creationId xmlns:a16="http://schemas.microsoft.com/office/drawing/2014/main" id="{32478E96-FFA5-4DDD-848C-55669AFE2EAD}"/>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310" name="직사각형 309">
              <a:extLst>
                <a:ext uri="{FF2B5EF4-FFF2-40B4-BE49-F238E27FC236}">
                  <a16:creationId xmlns:a16="http://schemas.microsoft.com/office/drawing/2014/main" id="{DA0BA963-67F2-4A69-8A31-ABFAAAF70B58}"/>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311" name="직사각형 310">
              <a:extLst>
                <a:ext uri="{FF2B5EF4-FFF2-40B4-BE49-F238E27FC236}">
                  <a16:creationId xmlns:a16="http://schemas.microsoft.com/office/drawing/2014/main" id="{3081340E-6AE5-4924-A9FE-A50599401804}"/>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312" name="직사각형 311">
              <a:extLst>
                <a:ext uri="{FF2B5EF4-FFF2-40B4-BE49-F238E27FC236}">
                  <a16:creationId xmlns:a16="http://schemas.microsoft.com/office/drawing/2014/main" id="{8A3433D7-8F0C-4434-B3AC-2BFA056CD463}"/>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313" name="직사각형 312">
              <a:extLst>
                <a:ext uri="{FF2B5EF4-FFF2-40B4-BE49-F238E27FC236}">
                  <a16:creationId xmlns:a16="http://schemas.microsoft.com/office/drawing/2014/main" id="{2FDF97F6-EB07-4570-AF73-7D3F22EBBEBA}"/>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grpSp>
      <p:sp>
        <p:nvSpPr>
          <p:cNvPr id="314" name="직사각형 313">
            <a:extLst>
              <a:ext uri="{FF2B5EF4-FFF2-40B4-BE49-F238E27FC236}">
                <a16:creationId xmlns:a16="http://schemas.microsoft.com/office/drawing/2014/main" id="{FFC0840E-5FD7-4F12-B638-157EA14E739A}"/>
              </a:ext>
            </a:extLst>
          </p:cNvPr>
          <p:cNvSpPr/>
          <p:nvPr/>
        </p:nvSpPr>
        <p:spPr>
          <a:xfrm>
            <a:off x="9284784" y="2349385"/>
            <a:ext cx="465343" cy="465343"/>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2" name="텍스트 개체 틀 1">
            <a:extLst>
              <a:ext uri="{FF2B5EF4-FFF2-40B4-BE49-F238E27FC236}">
                <a16:creationId xmlns:a16="http://schemas.microsoft.com/office/drawing/2014/main" id="{CA1FD940-7397-4409-8CC2-5B05A4C72972}"/>
              </a:ext>
            </a:extLst>
          </p:cNvPr>
          <p:cNvSpPr>
            <a:spLocks noGrp="1"/>
          </p:cNvSpPr>
          <p:nvPr>
            <p:ph type="body" sz="quarter" idx="19"/>
          </p:nvPr>
        </p:nvSpPr>
        <p:spPr/>
        <p:txBody>
          <a:bodyPr/>
          <a:lstStyle/>
          <a:p>
            <a:r>
              <a:rPr lang="ko-KR" altLang="en-US"/>
              <a:t>합성곱 연산</a:t>
            </a:r>
          </a:p>
        </p:txBody>
      </p:sp>
      <p:sp>
        <p:nvSpPr>
          <p:cNvPr id="171" name="텍스트 개체 틀 4">
            <a:extLst>
              <a:ext uri="{FF2B5EF4-FFF2-40B4-BE49-F238E27FC236}">
                <a16:creationId xmlns:a16="http://schemas.microsoft.com/office/drawing/2014/main" id="{F7C357B3-84C9-46E5-8660-7D87D6182C7A}"/>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3922465365"/>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직사각형 68">
            <a:extLst>
              <a:ext uri="{FF2B5EF4-FFF2-40B4-BE49-F238E27FC236}">
                <a16:creationId xmlns:a16="http://schemas.microsoft.com/office/drawing/2014/main" id="{D37DD84C-EB36-4BC5-B475-550AFE882F90}"/>
              </a:ext>
            </a:extLst>
          </p:cNvPr>
          <p:cNvSpPr/>
          <p:nvPr/>
        </p:nvSpPr>
        <p:spPr>
          <a:xfrm>
            <a:off x="786757" y="1891607"/>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178E57F2-C23E-4A7B-97B3-1CDDE32AA696}"/>
              </a:ext>
            </a:extLst>
          </p:cNvPr>
          <p:cNvSpPr/>
          <p:nvPr/>
        </p:nvSpPr>
        <p:spPr>
          <a:xfrm>
            <a:off x="1019428" y="1891607"/>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BBB137CA-80E1-4EF7-9CBC-65D2D8A6F1B2}"/>
              </a:ext>
            </a:extLst>
          </p:cNvPr>
          <p:cNvSpPr/>
          <p:nvPr/>
        </p:nvSpPr>
        <p:spPr>
          <a:xfrm>
            <a:off x="1252100" y="1891607"/>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8F3FE88B-6121-4D48-9010-4BCDCF8C4332}"/>
              </a:ext>
            </a:extLst>
          </p:cNvPr>
          <p:cNvSpPr/>
          <p:nvPr/>
        </p:nvSpPr>
        <p:spPr>
          <a:xfrm>
            <a:off x="786757" y="21242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C0CA7222-C63F-4105-8B20-057D921CF804}"/>
              </a:ext>
            </a:extLst>
          </p:cNvPr>
          <p:cNvSpPr/>
          <p:nvPr/>
        </p:nvSpPr>
        <p:spPr>
          <a:xfrm>
            <a:off x="1019428" y="21242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7F102948-4547-49A5-BE7E-5057CCBE7EBC}"/>
              </a:ext>
            </a:extLst>
          </p:cNvPr>
          <p:cNvSpPr/>
          <p:nvPr/>
        </p:nvSpPr>
        <p:spPr>
          <a:xfrm>
            <a:off x="1252100" y="21242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BD83D861-31EB-4541-95F3-9C477B5CAFA0}"/>
              </a:ext>
            </a:extLst>
          </p:cNvPr>
          <p:cNvSpPr/>
          <p:nvPr/>
        </p:nvSpPr>
        <p:spPr>
          <a:xfrm>
            <a:off x="786757" y="23569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AC5EFFD8-120A-4962-9CD8-FAD97C83A345}"/>
              </a:ext>
            </a:extLst>
          </p:cNvPr>
          <p:cNvSpPr/>
          <p:nvPr/>
        </p:nvSpPr>
        <p:spPr>
          <a:xfrm>
            <a:off x="1019428" y="23569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7FD01978-9C05-4B16-A7B3-BDCC2C363C1C}"/>
              </a:ext>
            </a:extLst>
          </p:cNvPr>
          <p:cNvSpPr/>
          <p:nvPr/>
        </p:nvSpPr>
        <p:spPr>
          <a:xfrm>
            <a:off x="1252100" y="23569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529C0BFB-30D0-4D64-9E6A-6B22E0068E85}"/>
              </a:ext>
            </a:extLst>
          </p:cNvPr>
          <p:cNvSpPr/>
          <p:nvPr/>
        </p:nvSpPr>
        <p:spPr>
          <a:xfrm>
            <a:off x="1484772" y="1891607"/>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EF88AA53-34B8-4635-9F8E-2B82C32CDDEA}"/>
              </a:ext>
            </a:extLst>
          </p:cNvPr>
          <p:cNvSpPr/>
          <p:nvPr/>
        </p:nvSpPr>
        <p:spPr>
          <a:xfrm>
            <a:off x="1484772" y="21242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76B95FE4-F0D0-4757-BDF1-1028D2DC8079}"/>
              </a:ext>
            </a:extLst>
          </p:cNvPr>
          <p:cNvSpPr/>
          <p:nvPr/>
        </p:nvSpPr>
        <p:spPr>
          <a:xfrm>
            <a:off x="1484772" y="23569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D193DE70-E0F1-457A-8223-2D0349ADCE30}"/>
              </a:ext>
            </a:extLst>
          </p:cNvPr>
          <p:cNvSpPr/>
          <p:nvPr/>
        </p:nvSpPr>
        <p:spPr>
          <a:xfrm>
            <a:off x="786757" y="25896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72E7FCCA-17D8-4AE4-875B-5180E3FF0B12}"/>
              </a:ext>
            </a:extLst>
          </p:cNvPr>
          <p:cNvSpPr/>
          <p:nvPr/>
        </p:nvSpPr>
        <p:spPr>
          <a:xfrm>
            <a:off x="1019428" y="25896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8EFDD7CA-9AE6-4521-9A52-05B1395C7BCB}"/>
              </a:ext>
            </a:extLst>
          </p:cNvPr>
          <p:cNvSpPr/>
          <p:nvPr/>
        </p:nvSpPr>
        <p:spPr>
          <a:xfrm>
            <a:off x="1252100" y="25896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B3E0A46E-B048-416A-9198-E9F71B8E6A0F}"/>
              </a:ext>
            </a:extLst>
          </p:cNvPr>
          <p:cNvSpPr/>
          <p:nvPr/>
        </p:nvSpPr>
        <p:spPr>
          <a:xfrm>
            <a:off x="1484772" y="25896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0" name="TextBox 29">
            <a:extLst>
              <a:ext uri="{FF2B5EF4-FFF2-40B4-BE49-F238E27FC236}">
                <a16:creationId xmlns:a16="http://schemas.microsoft.com/office/drawing/2014/main" id="{69CA7D42-9171-4D1E-B949-2EC45E46093A}"/>
              </a:ext>
            </a:extLst>
          </p:cNvPr>
          <p:cNvSpPr txBox="1"/>
          <p:nvPr/>
        </p:nvSpPr>
        <p:spPr>
          <a:xfrm>
            <a:off x="369505" y="1008298"/>
            <a:ext cx="3182281" cy="338554"/>
          </a:xfrm>
          <a:prstGeom prst="rect">
            <a:avLst/>
          </a:prstGeom>
          <a:noFill/>
        </p:spPr>
        <p:txBody>
          <a:bodyPr wrap="none" rtlCol="0">
            <a:spAutoFit/>
          </a:bodyPr>
          <a:lstStyle/>
          <a:p>
            <a:pPr lvl="0">
              <a:defRPr/>
            </a:pPr>
            <a:r>
              <a:rPr lang="en-US" altLang="ko-KR" sz="1600" b="1">
                <a:solidFill>
                  <a:srgbClr val="000000"/>
                </a:solidFill>
                <a:latin typeface="+mj-ea"/>
                <a:ea typeface="+mj-ea"/>
              </a:rPr>
              <a:t>2</a:t>
            </a:r>
            <a:r>
              <a:rPr lang="ko-KR" altLang="en-US" sz="1600" b="1">
                <a:solidFill>
                  <a:srgbClr val="000000"/>
                </a:solidFill>
                <a:latin typeface="+mj-ea"/>
                <a:ea typeface="+mj-ea"/>
              </a:rPr>
              <a:t>차원 배열에서 </a:t>
            </a:r>
            <a:r>
              <a:rPr lang="ko-KR" altLang="en-US" sz="1600" b="1" err="1">
                <a:solidFill>
                  <a:srgbClr val="000000"/>
                </a:solidFill>
                <a:latin typeface="+mj-ea"/>
                <a:ea typeface="+mj-ea"/>
              </a:rPr>
              <a:t>스트라이드</a:t>
            </a:r>
            <a:r>
              <a:rPr lang="ko-KR" altLang="en-US" sz="1600" b="1">
                <a:solidFill>
                  <a:srgbClr val="000000"/>
                </a:solidFill>
                <a:latin typeface="+mj-ea"/>
                <a:ea typeface="+mj-ea"/>
              </a:rPr>
              <a:t> 이해</a:t>
            </a:r>
          </a:p>
        </p:txBody>
      </p:sp>
      <p:sp>
        <p:nvSpPr>
          <p:cNvPr id="169" name="직사각형 168">
            <a:extLst>
              <a:ext uri="{FF2B5EF4-FFF2-40B4-BE49-F238E27FC236}">
                <a16:creationId xmlns:a16="http://schemas.microsoft.com/office/drawing/2014/main" id="{6D26C2A0-520D-4A26-9417-86451E44F746}"/>
              </a:ext>
            </a:extLst>
          </p:cNvPr>
          <p:cNvSpPr/>
          <p:nvPr/>
        </p:nvSpPr>
        <p:spPr>
          <a:xfrm>
            <a:off x="1717443" y="1891607"/>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AC7341D2-8F00-424A-92ED-03B85EABD719}"/>
              </a:ext>
            </a:extLst>
          </p:cNvPr>
          <p:cNvSpPr/>
          <p:nvPr/>
        </p:nvSpPr>
        <p:spPr>
          <a:xfrm>
            <a:off x="1950115" y="1891607"/>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B813BFB7-7AF2-4F8B-8A07-058897DBDE97}"/>
              </a:ext>
            </a:extLst>
          </p:cNvPr>
          <p:cNvSpPr/>
          <p:nvPr/>
        </p:nvSpPr>
        <p:spPr>
          <a:xfrm>
            <a:off x="1717443" y="21242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165A10A3-B1D3-4B7F-9177-FD780572AD30}"/>
              </a:ext>
            </a:extLst>
          </p:cNvPr>
          <p:cNvSpPr/>
          <p:nvPr/>
        </p:nvSpPr>
        <p:spPr>
          <a:xfrm>
            <a:off x="1950115" y="21242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225CE393-2DB4-451D-9395-E424D453292F}"/>
              </a:ext>
            </a:extLst>
          </p:cNvPr>
          <p:cNvSpPr/>
          <p:nvPr/>
        </p:nvSpPr>
        <p:spPr>
          <a:xfrm>
            <a:off x="1717443" y="23569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354BBE60-27A4-4415-A299-3040FED47B1C}"/>
              </a:ext>
            </a:extLst>
          </p:cNvPr>
          <p:cNvSpPr/>
          <p:nvPr/>
        </p:nvSpPr>
        <p:spPr>
          <a:xfrm>
            <a:off x="1950115" y="23569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0AF0EBA2-E662-4989-ACB3-811824055100}"/>
              </a:ext>
            </a:extLst>
          </p:cNvPr>
          <p:cNvSpPr/>
          <p:nvPr/>
        </p:nvSpPr>
        <p:spPr>
          <a:xfrm>
            <a:off x="2182786" y="1891607"/>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15" name="직사각형 314">
            <a:extLst>
              <a:ext uri="{FF2B5EF4-FFF2-40B4-BE49-F238E27FC236}">
                <a16:creationId xmlns:a16="http://schemas.microsoft.com/office/drawing/2014/main" id="{BFB33240-6CC7-439F-9AD2-1D3A79A3F2B3}"/>
              </a:ext>
            </a:extLst>
          </p:cNvPr>
          <p:cNvSpPr/>
          <p:nvPr/>
        </p:nvSpPr>
        <p:spPr>
          <a:xfrm>
            <a:off x="2182786" y="21242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16" name="직사각형 315">
            <a:extLst>
              <a:ext uri="{FF2B5EF4-FFF2-40B4-BE49-F238E27FC236}">
                <a16:creationId xmlns:a16="http://schemas.microsoft.com/office/drawing/2014/main" id="{25F8FE77-B3F3-447F-B1C0-CE1BF495EB1C}"/>
              </a:ext>
            </a:extLst>
          </p:cNvPr>
          <p:cNvSpPr/>
          <p:nvPr/>
        </p:nvSpPr>
        <p:spPr>
          <a:xfrm>
            <a:off x="2182786" y="23569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17" name="직사각형 316">
            <a:extLst>
              <a:ext uri="{FF2B5EF4-FFF2-40B4-BE49-F238E27FC236}">
                <a16:creationId xmlns:a16="http://schemas.microsoft.com/office/drawing/2014/main" id="{21A3E9F7-CE9A-4E88-9E44-53AB0725A077}"/>
              </a:ext>
            </a:extLst>
          </p:cNvPr>
          <p:cNvSpPr/>
          <p:nvPr/>
        </p:nvSpPr>
        <p:spPr>
          <a:xfrm>
            <a:off x="1717443" y="25896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18" name="직사각형 317">
            <a:extLst>
              <a:ext uri="{FF2B5EF4-FFF2-40B4-BE49-F238E27FC236}">
                <a16:creationId xmlns:a16="http://schemas.microsoft.com/office/drawing/2014/main" id="{425C88B7-4089-4E2A-8C50-E54F22F7F07B}"/>
              </a:ext>
            </a:extLst>
          </p:cNvPr>
          <p:cNvSpPr/>
          <p:nvPr/>
        </p:nvSpPr>
        <p:spPr>
          <a:xfrm>
            <a:off x="1950115" y="25896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19" name="직사각형 318">
            <a:extLst>
              <a:ext uri="{FF2B5EF4-FFF2-40B4-BE49-F238E27FC236}">
                <a16:creationId xmlns:a16="http://schemas.microsoft.com/office/drawing/2014/main" id="{99A9837F-0AD0-4346-B6E9-779F62634CE6}"/>
              </a:ext>
            </a:extLst>
          </p:cNvPr>
          <p:cNvSpPr/>
          <p:nvPr/>
        </p:nvSpPr>
        <p:spPr>
          <a:xfrm>
            <a:off x="2182786" y="25896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20" name="직사각형 319">
            <a:extLst>
              <a:ext uri="{FF2B5EF4-FFF2-40B4-BE49-F238E27FC236}">
                <a16:creationId xmlns:a16="http://schemas.microsoft.com/office/drawing/2014/main" id="{FA462C6A-6D55-4CC8-8798-0326A45E1CDC}"/>
              </a:ext>
            </a:extLst>
          </p:cNvPr>
          <p:cNvSpPr/>
          <p:nvPr/>
        </p:nvSpPr>
        <p:spPr>
          <a:xfrm>
            <a:off x="786757" y="2822292"/>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21" name="직사각형 320">
            <a:extLst>
              <a:ext uri="{FF2B5EF4-FFF2-40B4-BE49-F238E27FC236}">
                <a16:creationId xmlns:a16="http://schemas.microsoft.com/office/drawing/2014/main" id="{C5D64D18-4D7F-49BA-9726-33207A0CF13A}"/>
              </a:ext>
            </a:extLst>
          </p:cNvPr>
          <p:cNvSpPr/>
          <p:nvPr/>
        </p:nvSpPr>
        <p:spPr>
          <a:xfrm>
            <a:off x="1019428" y="2822292"/>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22" name="직사각형 321">
            <a:extLst>
              <a:ext uri="{FF2B5EF4-FFF2-40B4-BE49-F238E27FC236}">
                <a16:creationId xmlns:a16="http://schemas.microsoft.com/office/drawing/2014/main" id="{ECEFFC4D-CF49-4EA5-94C1-936951861C9C}"/>
              </a:ext>
            </a:extLst>
          </p:cNvPr>
          <p:cNvSpPr/>
          <p:nvPr/>
        </p:nvSpPr>
        <p:spPr>
          <a:xfrm>
            <a:off x="1252100" y="2822292"/>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23" name="직사각형 322">
            <a:extLst>
              <a:ext uri="{FF2B5EF4-FFF2-40B4-BE49-F238E27FC236}">
                <a16:creationId xmlns:a16="http://schemas.microsoft.com/office/drawing/2014/main" id="{A95F1829-2E2A-43C1-BE15-24CE43DAB8AF}"/>
              </a:ext>
            </a:extLst>
          </p:cNvPr>
          <p:cNvSpPr/>
          <p:nvPr/>
        </p:nvSpPr>
        <p:spPr>
          <a:xfrm>
            <a:off x="786757" y="30549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24" name="직사각형 323">
            <a:extLst>
              <a:ext uri="{FF2B5EF4-FFF2-40B4-BE49-F238E27FC236}">
                <a16:creationId xmlns:a16="http://schemas.microsoft.com/office/drawing/2014/main" id="{6148B998-C5F0-45FA-BC46-F0FE678AE3F3}"/>
              </a:ext>
            </a:extLst>
          </p:cNvPr>
          <p:cNvSpPr/>
          <p:nvPr/>
        </p:nvSpPr>
        <p:spPr>
          <a:xfrm>
            <a:off x="1019428" y="30549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25" name="직사각형 324">
            <a:extLst>
              <a:ext uri="{FF2B5EF4-FFF2-40B4-BE49-F238E27FC236}">
                <a16:creationId xmlns:a16="http://schemas.microsoft.com/office/drawing/2014/main" id="{5FE24D83-0D86-49B7-97DB-D1142ED68369}"/>
              </a:ext>
            </a:extLst>
          </p:cNvPr>
          <p:cNvSpPr/>
          <p:nvPr/>
        </p:nvSpPr>
        <p:spPr>
          <a:xfrm>
            <a:off x="1252100" y="30549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26" name="직사각형 325">
            <a:extLst>
              <a:ext uri="{FF2B5EF4-FFF2-40B4-BE49-F238E27FC236}">
                <a16:creationId xmlns:a16="http://schemas.microsoft.com/office/drawing/2014/main" id="{2589BEB1-3B95-4B3E-A715-06D2B5F95A0E}"/>
              </a:ext>
            </a:extLst>
          </p:cNvPr>
          <p:cNvSpPr/>
          <p:nvPr/>
        </p:nvSpPr>
        <p:spPr>
          <a:xfrm>
            <a:off x="1484772" y="2822292"/>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27" name="직사각형 326">
            <a:extLst>
              <a:ext uri="{FF2B5EF4-FFF2-40B4-BE49-F238E27FC236}">
                <a16:creationId xmlns:a16="http://schemas.microsoft.com/office/drawing/2014/main" id="{D270C53B-613A-4B4F-B4DE-338EC83F66E6}"/>
              </a:ext>
            </a:extLst>
          </p:cNvPr>
          <p:cNvSpPr/>
          <p:nvPr/>
        </p:nvSpPr>
        <p:spPr>
          <a:xfrm>
            <a:off x="1484772" y="30549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28" name="직사각형 327">
            <a:extLst>
              <a:ext uri="{FF2B5EF4-FFF2-40B4-BE49-F238E27FC236}">
                <a16:creationId xmlns:a16="http://schemas.microsoft.com/office/drawing/2014/main" id="{0D5C2D25-427F-48CA-87E1-EEB829D69FAB}"/>
              </a:ext>
            </a:extLst>
          </p:cNvPr>
          <p:cNvSpPr/>
          <p:nvPr/>
        </p:nvSpPr>
        <p:spPr>
          <a:xfrm>
            <a:off x="786757" y="328763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29" name="직사각형 328">
            <a:extLst>
              <a:ext uri="{FF2B5EF4-FFF2-40B4-BE49-F238E27FC236}">
                <a16:creationId xmlns:a16="http://schemas.microsoft.com/office/drawing/2014/main" id="{EE73BFD4-E810-49FD-960B-93AC48949F60}"/>
              </a:ext>
            </a:extLst>
          </p:cNvPr>
          <p:cNvSpPr/>
          <p:nvPr/>
        </p:nvSpPr>
        <p:spPr>
          <a:xfrm>
            <a:off x="1019428" y="328763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30" name="직사각형 329">
            <a:extLst>
              <a:ext uri="{FF2B5EF4-FFF2-40B4-BE49-F238E27FC236}">
                <a16:creationId xmlns:a16="http://schemas.microsoft.com/office/drawing/2014/main" id="{E1B7A45F-94B4-45B1-9048-BED3DB654162}"/>
              </a:ext>
            </a:extLst>
          </p:cNvPr>
          <p:cNvSpPr/>
          <p:nvPr/>
        </p:nvSpPr>
        <p:spPr>
          <a:xfrm>
            <a:off x="1252100" y="328763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31" name="직사각형 330">
            <a:extLst>
              <a:ext uri="{FF2B5EF4-FFF2-40B4-BE49-F238E27FC236}">
                <a16:creationId xmlns:a16="http://schemas.microsoft.com/office/drawing/2014/main" id="{131E6A47-25D3-4473-9B5D-ACCA86AD21A0}"/>
              </a:ext>
            </a:extLst>
          </p:cNvPr>
          <p:cNvSpPr/>
          <p:nvPr/>
        </p:nvSpPr>
        <p:spPr>
          <a:xfrm>
            <a:off x="1484772" y="328763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32" name="직사각형 331">
            <a:extLst>
              <a:ext uri="{FF2B5EF4-FFF2-40B4-BE49-F238E27FC236}">
                <a16:creationId xmlns:a16="http://schemas.microsoft.com/office/drawing/2014/main" id="{04436B70-0F9A-47BA-8C9B-4C7BA9E05B61}"/>
              </a:ext>
            </a:extLst>
          </p:cNvPr>
          <p:cNvSpPr/>
          <p:nvPr/>
        </p:nvSpPr>
        <p:spPr>
          <a:xfrm>
            <a:off x="1717443" y="2822292"/>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33" name="직사각형 332">
            <a:extLst>
              <a:ext uri="{FF2B5EF4-FFF2-40B4-BE49-F238E27FC236}">
                <a16:creationId xmlns:a16="http://schemas.microsoft.com/office/drawing/2014/main" id="{E47A9CEE-7143-4F3F-B790-C2294F2AFDBC}"/>
              </a:ext>
            </a:extLst>
          </p:cNvPr>
          <p:cNvSpPr/>
          <p:nvPr/>
        </p:nvSpPr>
        <p:spPr>
          <a:xfrm>
            <a:off x="1950115" y="2822292"/>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34" name="직사각형 333">
            <a:extLst>
              <a:ext uri="{FF2B5EF4-FFF2-40B4-BE49-F238E27FC236}">
                <a16:creationId xmlns:a16="http://schemas.microsoft.com/office/drawing/2014/main" id="{BDFC84FE-ACE5-4AC9-93B3-F906C1F1BAA8}"/>
              </a:ext>
            </a:extLst>
          </p:cNvPr>
          <p:cNvSpPr/>
          <p:nvPr/>
        </p:nvSpPr>
        <p:spPr>
          <a:xfrm>
            <a:off x="1717443" y="30549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35" name="직사각형 334">
            <a:extLst>
              <a:ext uri="{FF2B5EF4-FFF2-40B4-BE49-F238E27FC236}">
                <a16:creationId xmlns:a16="http://schemas.microsoft.com/office/drawing/2014/main" id="{9033C655-60C6-442D-A697-84057AF28B9B}"/>
              </a:ext>
            </a:extLst>
          </p:cNvPr>
          <p:cNvSpPr/>
          <p:nvPr/>
        </p:nvSpPr>
        <p:spPr>
          <a:xfrm>
            <a:off x="1950115" y="30549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36" name="직사각형 335">
            <a:extLst>
              <a:ext uri="{FF2B5EF4-FFF2-40B4-BE49-F238E27FC236}">
                <a16:creationId xmlns:a16="http://schemas.microsoft.com/office/drawing/2014/main" id="{C087324B-62F8-4268-AA0E-40E36CEDC215}"/>
              </a:ext>
            </a:extLst>
          </p:cNvPr>
          <p:cNvSpPr/>
          <p:nvPr/>
        </p:nvSpPr>
        <p:spPr>
          <a:xfrm>
            <a:off x="2182786" y="2822292"/>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37" name="직사각형 336">
            <a:extLst>
              <a:ext uri="{FF2B5EF4-FFF2-40B4-BE49-F238E27FC236}">
                <a16:creationId xmlns:a16="http://schemas.microsoft.com/office/drawing/2014/main" id="{F2A47EA7-52AA-496F-982A-529814D1B7DE}"/>
              </a:ext>
            </a:extLst>
          </p:cNvPr>
          <p:cNvSpPr/>
          <p:nvPr/>
        </p:nvSpPr>
        <p:spPr>
          <a:xfrm>
            <a:off x="2182786" y="30549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38" name="직사각형 337">
            <a:extLst>
              <a:ext uri="{FF2B5EF4-FFF2-40B4-BE49-F238E27FC236}">
                <a16:creationId xmlns:a16="http://schemas.microsoft.com/office/drawing/2014/main" id="{CD37DD92-A256-425B-9F27-449F6485E62D}"/>
              </a:ext>
            </a:extLst>
          </p:cNvPr>
          <p:cNvSpPr/>
          <p:nvPr/>
        </p:nvSpPr>
        <p:spPr>
          <a:xfrm>
            <a:off x="1717443" y="328763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39" name="직사각형 338">
            <a:extLst>
              <a:ext uri="{FF2B5EF4-FFF2-40B4-BE49-F238E27FC236}">
                <a16:creationId xmlns:a16="http://schemas.microsoft.com/office/drawing/2014/main" id="{C79E433A-1368-41B9-BB50-0500699B8A14}"/>
              </a:ext>
            </a:extLst>
          </p:cNvPr>
          <p:cNvSpPr/>
          <p:nvPr/>
        </p:nvSpPr>
        <p:spPr>
          <a:xfrm>
            <a:off x="1950115" y="328763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40" name="직사각형 339">
            <a:extLst>
              <a:ext uri="{FF2B5EF4-FFF2-40B4-BE49-F238E27FC236}">
                <a16:creationId xmlns:a16="http://schemas.microsoft.com/office/drawing/2014/main" id="{6EDF9B9D-6411-4965-89B8-BCC5118D1AAB}"/>
              </a:ext>
            </a:extLst>
          </p:cNvPr>
          <p:cNvSpPr/>
          <p:nvPr/>
        </p:nvSpPr>
        <p:spPr>
          <a:xfrm>
            <a:off x="2182786" y="328763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41" name="TextBox 340">
            <a:extLst>
              <a:ext uri="{FF2B5EF4-FFF2-40B4-BE49-F238E27FC236}">
                <a16:creationId xmlns:a16="http://schemas.microsoft.com/office/drawing/2014/main" id="{F002CCE1-D0AA-413F-A363-7D612C9CEDAE}"/>
              </a:ext>
            </a:extLst>
          </p:cNvPr>
          <p:cNvSpPr txBox="1"/>
          <p:nvPr/>
        </p:nvSpPr>
        <p:spPr>
          <a:xfrm>
            <a:off x="1470386" y="1613962"/>
            <a:ext cx="280846" cy="296684"/>
          </a:xfrm>
          <a:prstGeom prst="rect">
            <a:avLst/>
          </a:prstGeom>
          <a:noFill/>
        </p:spPr>
        <p:txBody>
          <a:bodyPr wrap="none" rtlCol="0">
            <a:spAutoFit/>
          </a:bodyPr>
          <a:lstStyle/>
          <a:p>
            <a:pPr lvl="0">
              <a:defRPr/>
            </a:pPr>
            <a:r>
              <a:rPr lang="en-US" altLang="ko-KR" sz="1328">
                <a:solidFill>
                  <a:srgbClr val="000000"/>
                </a:solidFill>
                <a:latin typeface="Consolas" panose="020B0609020204030204" pitchFamily="49" charset="0"/>
                <a:ea typeface="고도 M" panose="02000503000000020004" pitchFamily="2" charset="-127"/>
              </a:rPr>
              <a:t>7</a:t>
            </a:r>
            <a:endParaRPr lang="ko-KR" altLang="en-US" sz="1328">
              <a:solidFill>
                <a:srgbClr val="000000"/>
              </a:solidFill>
              <a:latin typeface="Consolas" panose="020B0609020204030204" pitchFamily="49" charset="0"/>
              <a:ea typeface="고도 M" panose="02000503000000020004" pitchFamily="2" charset="-127"/>
            </a:endParaRPr>
          </a:p>
        </p:txBody>
      </p:sp>
      <p:sp>
        <p:nvSpPr>
          <p:cNvPr id="342" name="TextBox 341">
            <a:extLst>
              <a:ext uri="{FF2B5EF4-FFF2-40B4-BE49-F238E27FC236}">
                <a16:creationId xmlns:a16="http://schemas.microsoft.com/office/drawing/2014/main" id="{75326013-1EF1-411E-B2E1-84AE1B18FB1F}"/>
              </a:ext>
            </a:extLst>
          </p:cNvPr>
          <p:cNvSpPr txBox="1"/>
          <p:nvPr/>
        </p:nvSpPr>
        <p:spPr>
          <a:xfrm>
            <a:off x="2394175" y="2567007"/>
            <a:ext cx="280846" cy="296684"/>
          </a:xfrm>
          <a:prstGeom prst="rect">
            <a:avLst/>
          </a:prstGeom>
          <a:noFill/>
        </p:spPr>
        <p:txBody>
          <a:bodyPr wrap="none" rtlCol="0">
            <a:spAutoFit/>
          </a:bodyPr>
          <a:lstStyle/>
          <a:p>
            <a:pPr lvl="0">
              <a:defRPr/>
            </a:pPr>
            <a:r>
              <a:rPr lang="en-US" altLang="ko-KR" sz="1328">
                <a:solidFill>
                  <a:srgbClr val="000000"/>
                </a:solidFill>
                <a:latin typeface="Consolas" panose="020B0609020204030204" pitchFamily="49" charset="0"/>
                <a:ea typeface="고도 M" panose="02000503000000020004" pitchFamily="2" charset="-127"/>
              </a:rPr>
              <a:t>7</a:t>
            </a:r>
            <a:endParaRPr lang="ko-KR" altLang="en-US" sz="1328">
              <a:solidFill>
                <a:srgbClr val="000000"/>
              </a:solidFill>
              <a:latin typeface="Consolas" panose="020B0609020204030204" pitchFamily="49" charset="0"/>
              <a:ea typeface="고도 M" panose="02000503000000020004" pitchFamily="2" charset="-127"/>
            </a:endParaRPr>
          </a:p>
        </p:txBody>
      </p:sp>
      <p:sp>
        <p:nvSpPr>
          <p:cNvPr id="343" name="TextBox 342">
            <a:extLst>
              <a:ext uri="{FF2B5EF4-FFF2-40B4-BE49-F238E27FC236}">
                <a16:creationId xmlns:a16="http://schemas.microsoft.com/office/drawing/2014/main" id="{D0BF1B13-774A-429D-8A50-FDB26E7FB520}"/>
              </a:ext>
            </a:extLst>
          </p:cNvPr>
          <p:cNvSpPr txBox="1"/>
          <p:nvPr/>
        </p:nvSpPr>
        <p:spPr>
          <a:xfrm>
            <a:off x="1026737" y="4199534"/>
            <a:ext cx="1867819" cy="1669303"/>
          </a:xfrm>
          <a:prstGeom prst="rect">
            <a:avLst/>
          </a:prstGeom>
          <a:noFill/>
        </p:spPr>
        <p:txBody>
          <a:bodyPr wrap="none" rtlCol="0">
            <a:spAutoFit/>
          </a:bodyPr>
          <a:lstStyle/>
          <a:p>
            <a:pPr lvl="0">
              <a:defRPr/>
            </a:pPr>
            <a:r>
              <a:rPr lang="en-US" altLang="ko-KR" sz="1708">
                <a:solidFill>
                  <a:srgbClr val="000000"/>
                </a:solidFill>
                <a:latin typeface="Consolas" panose="020B0609020204030204" pitchFamily="49" charset="0"/>
                <a:ea typeface="고도 M" panose="02000503000000020004" pitchFamily="2" charset="-127"/>
              </a:rPr>
              <a:t>7x7 input</a:t>
            </a:r>
          </a:p>
          <a:p>
            <a:pPr lvl="0">
              <a:defRPr/>
            </a:pPr>
            <a:r>
              <a:rPr lang="en-US" altLang="ko-KR" sz="1708">
                <a:solidFill>
                  <a:srgbClr val="000000"/>
                </a:solidFill>
                <a:latin typeface="Consolas" panose="020B0609020204030204" pitchFamily="49" charset="0"/>
                <a:ea typeface="고도 M" panose="02000503000000020004" pitchFamily="2" charset="-127"/>
              </a:rPr>
              <a:t>3x3 filter</a:t>
            </a:r>
          </a:p>
          <a:p>
            <a:pPr lvl="0">
              <a:defRPr/>
            </a:pPr>
            <a:r>
              <a:rPr lang="en-US" altLang="ko-KR" sz="1708">
                <a:solidFill>
                  <a:srgbClr val="000000"/>
                </a:solidFill>
                <a:latin typeface="Consolas" panose="020B0609020204030204" pitchFamily="49" charset="0"/>
                <a:ea typeface="고도 M" panose="02000503000000020004" pitchFamily="2" charset="-127"/>
              </a:rPr>
              <a:t>mode = 'valid'</a:t>
            </a:r>
          </a:p>
          <a:p>
            <a:pPr lvl="0">
              <a:defRPr/>
            </a:pPr>
            <a:r>
              <a:rPr lang="en-US" altLang="ko-KR" sz="1708">
                <a:solidFill>
                  <a:srgbClr val="000000"/>
                </a:solidFill>
                <a:latin typeface="Consolas" panose="020B0609020204030204" pitchFamily="49" charset="0"/>
                <a:ea typeface="고도 M" panose="02000503000000020004" pitchFamily="2" charset="-127"/>
              </a:rPr>
              <a:t>stride = 1</a:t>
            </a:r>
          </a:p>
          <a:p>
            <a:pPr lvl="0">
              <a:defRPr/>
            </a:pPr>
            <a:endParaRPr lang="en-US" altLang="ko-KR" sz="1708">
              <a:solidFill>
                <a:srgbClr val="000000"/>
              </a:solidFill>
              <a:latin typeface="Consolas" panose="020B0609020204030204" pitchFamily="49" charset="0"/>
              <a:ea typeface="고도 M" panose="02000503000000020004" pitchFamily="2" charset="-127"/>
            </a:endParaRPr>
          </a:p>
          <a:p>
            <a:pPr lvl="0">
              <a:defRPr/>
            </a:pPr>
            <a:r>
              <a:rPr lang="en-US" altLang="ko-KR" sz="1708">
                <a:solidFill>
                  <a:srgbClr val="000000"/>
                </a:solidFill>
                <a:latin typeface="Consolas" panose="020B0609020204030204" pitchFamily="49" charset="0"/>
                <a:ea typeface="고도 M" panose="02000503000000020004" pitchFamily="2" charset="-127"/>
              </a:rPr>
              <a:t>=&gt; 5x5 output</a:t>
            </a:r>
          </a:p>
        </p:txBody>
      </p:sp>
      <p:sp>
        <p:nvSpPr>
          <p:cNvPr id="344" name="직사각형 343">
            <a:extLst>
              <a:ext uri="{FF2B5EF4-FFF2-40B4-BE49-F238E27FC236}">
                <a16:creationId xmlns:a16="http://schemas.microsoft.com/office/drawing/2014/main" id="{DE292723-3D35-4AB1-B05E-3D5B357FCCA0}"/>
              </a:ext>
            </a:extLst>
          </p:cNvPr>
          <p:cNvSpPr/>
          <p:nvPr/>
        </p:nvSpPr>
        <p:spPr>
          <a:xfrm>
            <a:off x="3022550" y="1891607"/>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45" name="직사각형 344">
            <a:extLst>
              <a:ext uri="{FF2B5EF4-FFF2-40B4-BE49-F238E27FC236}">
                <a16:creationId xmlns:a16="http://schemas.microsoft.com/office/drawing/2014/main" id="{90B633EA-7E76-44FC-928D-5815FF193797}"/>
              </a:ext>
            </a:extLst>
          </p:cNvPr>
          <p:cNvSpPr/>
          <p:nvPr/>
        </p:nvSpPr>
        <p:spPr>
          <a:xfrm>
            <a:off x="3255221" y="1891607"/>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46" name="직사각형 345">
            <a:extLst>
              <a:ext uri="{FF2B5EF4-FFF2-40B4-BE49-F238E27FC236}">
                <a16:creationId xmlns:a16="http://schemas.microsoft.com/office/drawing/2014/main" id="{8B50F942-F21B-4A9C-BFB3-765775426407}"/>
              </a:ext>
            </a:extLst>
          </p:cNvPr>
          <p:cNvSpPr/>
          <p:nvPr/>
        </p:nvSpPr>
        <p:spPr>
          <a:xfrm>
            <a:off x="3487893" y="1891607"/>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47" name="직사각형 346">
            <a:extLst>
              <a:ext uri="{FF2B5EF4-FFF2-40B4-BE49-F238E27FC236}">
                <a16:creationId xmlns:a16="http://schemas.microsoft.com/office/drawing/2014/main" id="{2F83FB00-6C56-424F-A9B5-81F0A7F78A16}"/>
              </a:ext>
            </a:extLst>
          </p:cNvPr>
          <p:cNvSpPr/>
          <p:nvPr/>
        </p:nvSpPr>
        <p:spPr>
          <a:xfrm>
            <a:off x="3022550" y="21242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48" name="직사각형 347">
            <a:extLst>
              <a:ext uri="{FF2B5EF4-FFF2-40B4-BE49-F238E27FC236}">
                <a16:creationId xmlns:a16="http://schemas.microsoft.com/office/drawing/2014/main" id="{C37C6EBD-5A85-45F1-B083-ADD8E60F7BB1}"/>
              </a:ext>
            </a:extLst>
          </p:cNvPr>
          <p:cNvSpPr/>
          <p:nvPr/>
        </p:nvSpPr>
        <p:spPr>
          <a:xfrm>
            <a:off x="3255221" y="21242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49" name="직사각형 348">
            <a:extLst>
              <a:ext uri="{FF2B5EF4-FFF2-40B4-BE49-F238E27FC236}">
                <a16:creationId xmlns:a16="http://schemas.microsoft.com/office/drawing/2014/main" id="{C2D528C5-D7CC-4773-A263-C9D28047DCE8}"/>
              </a:ext>
            </a:extLst>
          </p:cNvPr>
          <p:cNvSpPr/>
          <p:nvPr/>
        </p:nvSpPr>
        <p:spPr>
          <a:xfrm>
            <a:off x="3487893" y="21242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50" name="직사각형 349">
            <a:extLst>
              <a:ext uri="{FF2B5EF4-FFF2-40B4-BE49-F238E27FC236}">
                <a16:creationId xmlns:a16="http://schemas.microsoft.com/office/drawing/2014/main" id="{210FEF0A-4417-4F9D-AD14-0F85ECEA2B78}"/>
              </a:ext>
            </a:extLst>
          </p:cNvPr>
          <p:cNvSpPr/>
          <p:nvPr/>
        </p:nvSpPr>
        <p:spPr>
          <a:xfrm>
            <a:off x="3022550" y="23569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51" name="직사각형 350">
            <a:extLst>
              <a:ext uri="{FF2B5EF4-FFF2-40B4-BE49-F238E27FC236}">
                <a16:creationId xmlns:a16="http://schemas.microsoft.com/office/drawing/2014/main" id="{6BF985D0-A6C4-4A16-A1C4-004385412EF8}"/>
              </a:ext>
            </a:extLst>
          </p:cNvPr>
          <p:cNvSpPr/>
          <p:nvPr/>
        </p:nvSpPr>
        <p:spPr>
          <a:xfrm>
            <a:off x="3255221" y="23569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52" name="직사각형 351">
            <a:extLst>
              <a:ext uri="{FF2B5EF4-FFF2-40B4-BE49-F238E27FC236}">
                <a16:creationId xmlns:a16="http://schemas.microsoft.com/office/drawing/2014/main" id="{2942CBC1-2874-4C56-ABC1-1B62EDE5C8D8}"/>
              </a:ext>
            </a:extLst>
          </p:cNvPr>
          <p:cNvSpPr/>
          <p:nvPr/>
        </p:nvSpPr>
        <p:spPr>
          <a:xfrm>
            <a:off x="3487893" y="23569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53" name="직사각형 352">
            <a:extLst>
              <a:ext uri="{FF2B5EF4-FFF2-40B4-BE49-F238E27FC236}">
                <a16:creationId xmlns:a16="http://schemas.microsoft.com/office/drawing/2014/main" id="{147AC9BF-E2AC-416F-8FE9-FC18F94A1C9D}"/>
              </a:ext>
            </a:extLst>
          </p:cNvPr>
          <p:cNvSpPr/>
          <p:nvPr/>
        </p:nvSpPr>
        <p:spPr>
          <a:xfrm>
            <a:off x="3720564" y="1891607"/>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54" name="직사각형 353">
            <a:extLst>
              <a:ext uri="{FF2B5EF4-FFF2-40B4-BE49-F238E27FC236}">
                <a16:creationId xmlns:a16="http://schemas.microsoft.com/office/drawing/2014/main" id="{6957AAA8-D360-4143-87B1-716CE2567E11}"/>
              </a:ext>
            </a:extLst>
          </p:cNvPr>
          <p:cNvSpPr/>
          <p:nvPr/>
        </p:nvSpPr>
        <p:spPr>
          <a:xfrm>
            <a:off x="3720564" y="21242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55" name="직사각형 354">
            <a:extLst>
              <a:ext uri="{FF2B5EF4-FFF2-40B4-BE49-F238E27FC236}">
                <a16:creationId xmlns:a16="http://schemas.microsoft.com/office/drawing/2014/main" id="{32F17B27-E9E6-438F-A63F-92CF2EB53C1E}"/>
              </a:ext>
            </a:extLst>
          </p:cNvPr>
          <p:cNvSpPr/>
          <p:nvPr/>
        </p:nvSpPr>
        <p:spPr>
          <a:xfrm>
            <a:off x="3720564" y="23569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56" name="직사각형 355">
            <a:extLst>
              <a:ext uri="{FF2B5EF4-FFF2-40B4-BE49-F238E27FC236}">
                <a16:creationId xmlns:a16="http://schemas.microsoft.com/office/drawing/2014/main" id="{CAB5D0E5-3C09-4982-B2E3-4FA1FC96DE5B}"/>
              </a:ext>
            </a:extLst>
          </p:cNvPr>
          <p:cNvSpPr/>
          <p:nvPr/>
        </p:nvSpPr>
        <p:spPr>
          <a:xfrm>
            <a:off x="3022550" y="25896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57" name="직사각형 356">
            <a:extLst>
              <a:ext uri="{FF2B5EF4-FFF2-40B4-BE49-F238E27FC236}">
                <a16:creationId xmlns:a16="http://schemas.microsoft.com/office/drawing/2014/main" id="{6CE29CEB-77C8-4181-AD0C-3A57AB2F9E24}"/>
              </a:ext>
            </a:extLst>
          </p:cNvPr>
          <p:cNvSpPr/>
          <p:nvPr/>
        </p:nvSpPr>
        <p:spPr>
          <a:xfrm>
            <a:off x="3255221" y="25896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58" name="직사각형 357">
            <a:extLst>
              <a:ext uri="{FF2B5EF4-FFF2-40B4-BE49-F238E27FC236}">
                <a16:creationId xmlns:a16="http://schemas.microsoft.com/office/drawing/2014/main" id="{DBFDC45E-C3A1-4AC4-A1D5-A06CC2DAC68E}"/>
              </a:ext>
            </a:extLst>
          </p:cNvPr>
          <p:cNvSpPr/>
          <p:nvPr/>
        </p:nvSpPr>
        <p:spPr>
          <a:xfrm>
            <a:off x="3487893" y="25896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59" name="직사각형 358">
            <a:extLst>
              <a:ext uri="{FF2B5EF4-FFF2-40B4-BE49-F238E27FC236}">
                <a16:creationId xmlns:a16="http://schemas.microsoft.com/office/drawing/2014/main" id="{51F55746-BB8B-4B23-B5FF-68D7722DEDB8}"/>
              </a:ext>
            </a:extLst>
          </p:cNvPr>
          <p:cNvSpPr/>
          <p:nvPr/>
        </p:nvSpPr>
        <p:spPr>
          <a:xfrm>
            <a:off x="3720564" y="25896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61" name="직사각형 360">
            <a:extLst>
              <a:ext uri="{FF2B5EF4-FFF2-40B4-BE49-F238E27FC236}">
                <a16:creationId xmlns:a16="http://schemas.microsoft.com/office/drawing/2014/main" id="{0B48B24C-4272-4AD6-A3E4-723EB8296370}"/>
              </a:ext>
            </a:extLst>
          </p:cNvPr>
          <p:cNvSpPr/>
          <p:nvPr/>
        </p:nvSpPr>
        <p:spPr>
          <a:xfrm>
            <a:off x="3953236" y="1891607"/>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62" name="직사각형 361">
            <a:extLst>
              <a:ext uri="{FF2B5EF4-FFF2-40B4-BE49-F238E27FC236}">
                <a16:creationId xmlns:a16="http://schemas.microsoft.com/office/drawing/2014/main" id="{8D470CD8-0BB4-48B7-9501-83DFE908C73F}"/>
              </a:ext>
            </a:extLst>
          </p:cNvPr>
          <p:cNvSpPr/>
          <p:nvPr/>
        </p:nvSpPr>
        <p:spPr>
          <a:xfrm>
            <a:off x="4185908" y="1891607"/>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63" name="직사각형 362">
            <a:extLst>
              <a:ext uri="{FF2B5EF4-FFF2-40B4-BE49-F238E27FC236}">
                <a16:creationId xmlns:a16="http://schemas.microsoft.com/office/drawing/2014/main" id="{CA5CB90C-6086-4B11-812E-D68F01A8ACD3}"/>
              </a:ext>
            </a:extLst>
          </p:cNvPr>
          <p:cNvSpPr/>
          <p:nvPr/>
        </p:nvSpPr>
        <p:spPr>
          <a:xfrm>
            <a:off x="3953236" y="21242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64" name="직사각형 363">
            <a:extLst>
              <a:ext uri="{FF2B5EF4-FFF2-40B4-BE49-F238E27FC236}">
                <a16:creationId xmlns:a16="http://schemas.microsoft.com/office/drawing/2014/main" id="{90487CA7-0A2C-4B99-8F90-8C5AE451DC11}"/>
              </a:ext>
            </a:extLst>
          </p:cNvPr>
          <p:cNvSpPr/>
          <p:nvPr/>
        </p:nvSpPr>
        <p:spPr>
          <a:xfrm>
            <a:off x="4185908" y="21242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65" name="직사각형 364">
            <a:extLst>
              <a:ext uri="{FF2B5EF4-FFF2-40B4-BE49-F238E27FC236}">
                <a16:creationId xmlns:a16="http://schemas.microsoft.com/office/drawing/2014/main" id="{E9D9769B-17C0-4AF8-8B4F-E7469F12BF8D}"/>
              </a:ext>
            </a:extLst>
          </p:cNvPr>
          <p:cNvSpPr/>
          <p:nvPr/>
        </p:nvSpPr>
        <p:spPr>
          <a:xfrm>
            <a:off x="3953236" y="23569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66" name="직사각형 365">
            <a:extLst>
              <a:ext uri="{FF2B5EF4-FFF2-40B4-BE49-F238E27FC236}">
                <a16:creationId xmlns:a16="http://schemas.microsoft.com/office/drawing/2014/main" id="{28EE2777-6195-4849-A524-EFE6EB66E3FB}"/>
              </a:ext>
            </a:extLst>
          </p:cNvPr>
          <p:cNvSpPr/>
          <p:nvPr/>
        </p:nvSpPr>
        <p:spPr>
          <a:xfrm>
            <a:off x="4185908" y="23569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67" name="직사각형 366">
            <a:extLst>
              <a:ext uri="{FF2B5EF4-FFF2-40B4-BE49-F238E27FC236}">
                <a16:creationId xmlns:a16="http://schemas.microsoft.com/office/drawing/2014/main" id="{8DC0233D-8499-4F4F-9A51-5562D9A3E2C8}"/>
              </a:ext>
            </a:extLst>
          </p:cNvPr>
          <p:cNvSpPr/>
          <p:nvPr/>
        </p:nvSpPr>
        <p:spPr>
          <a:xfrm>
            <a:off x="4418579" y="1891607"/>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68" name="직사각형 367">
            <a:extLst>
              <a:ext uri="{FF2B5EF4-FFF2-40B4-BE49-F238E27FC236}">
                <a16:creationId xmlns:a16="http://schemas.microsoft.com/office/drawing/2014/main" id="{1785A739-87DE-4961-9A0C-85C1A423BE54}"/>
              </a:ext>
            </a:extLst>
          </p:cNvPr>
          <p:cNvSpPr/>
          <p:nvPr/>
        </p:nvSpPr>
        <p:spPr>
          <a:xfrm>
            <a:off x="4418579" y="21242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69" name="직사각형 368">
            <a:extLst>
              <a:ext uri="{FF2B5EF4-FFF2-40B4-BE49-F238E27FC236}">
                <a16:creationId xmlns:a16="http://schemas.microsoft.com/office/drawing/2014/main" id="{83E34FBC-6BD7-4ADD-B24B-669A1517540B}"/>
              </a:ext>
            </a:extLst>
          </p:cNvPr>
          <p:cNvSpPr/>
          <p:nvPr/>
        </p:nvSpPr>
        <p:spPr>
          <a:xfrm>
            <a:off x="4418579" y="23569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70" name="직사각형 369">
            <a:extLst>
              <a:ext uri="{FF2B5EF4-FFF2-40B4-BE49-F238E27FC236}">
                <a16:creationId xmlns:a16="http://schemas.microsoft.com/office/drawing/2014/main" id="{94374E15-C615-4A40-AB6F-1539E95A2897}"/>
              </a:ext>
            </a:extLst>
          </p:cNvPr>
          <p:cNvSpPr/>
          <p:nvPr/>
        </p:nvSpPr>
        <p:spPr>
          <a:xfrm>
            <a:off x="3953236" y="25896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71" name="직사각형 370">
            <a:extLst>
              <a:ext uri="{FF2B5EF4-FFF2-40B4-BE49-F238E27FC236}">
                <a16:creationId xmlns:a16="http://schemas.microsoft.com/office/drawing/2014/main" id="{C099BE09-9008-49C4-A5F7-B585E1A97E40}"/>
              </a:ext>
            </a:extLst>
          </p:cNvPr>
          <p:cNvSpPr/>
          <p:nvPr/>
        </p:nvSpPr>
        <p:spPr>
          <a:xfrm>
            <a:off x="4185908" y="25896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72" name="직사각형 371">
            <a:extLst>
              <a:ext uri="{FF2B5EF4-FFF2-40B4-BE49-F238E27FC236}">
                <a16:creationId xmlns:a16="http://schemas.microsoft.com/office/drawing/2014/main" id="{43B73C1F-6D76-4DAE-95DA-81F1BC664A8A}"/>
              </a:ext>
            </a:extLst>
          </p:cNvPr>
          <p:cNvSpPr/>
          <p:nvPr/>
        </p:nvSpPr>
        <p:spPr>
          <a:xfrm>
            <a:off x="4418579" y="25896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73" name="직사각형 372">
            <a:extLst>
              <a:ext uri="{FF2B5EF4-FFF2-40B4-BE49-F238E27FC236}">
                <a16:creationId xmlns:a16="http://schemas.microsoft.com/office/drawing/2014/main" id="{1CCCB2A1-AD9E-4C2B-8D2B-3FC2D782C1DA}"/>
              </a:ext>
            </a:extLst>
          </p:cNvPr>
          <p:cNvSpPr/>
          <p:nvPr/>
        </p:nvSpPr>
        <p:spPr>
          <a:xfrm>
            <a:off x="3022550" y="2822292"/>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74" name="직사각형 373">
            <a:extLst>
              <a:ext uri="{FF2B5EF4-FFF2-40B4-BE49-F238E27FC236}">
                <a16:creationId xmlns:a16="http://schemas.microsoft.com/office/drawing/2014/main" id="{B70F130C-4578-45FC-AD10-52E70237F780}"/>
              </a:ext>
            </a:extLst>
          </p:cNvPr>
          <p:cNvSpPr/>
          <p:nvPr/>
        </p:nvSpPr>
        <p:spPr>
          <a:xfrm>
            <a:off x="3255221" y="2822292"/>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75" name="직사각형 374">
            <a:extLst>
              <a:ext uri="{FF2B5EF4-FFF2-40B4-BE49-F238E27FC236}">
                <a16:creationId xmlns:a16="http://schemas.microsoft.com/office/drawing/2014/main" id="{513E5434-0DE5-416D-98BE-48124785DB2B}"/>
              </a:ext>
            </a:extLst>
          </p:cNvPr>
          <p:cNvSpPr/>
          <p:nvPr/>
        </p:nvSpPr>
        <p:spPr>
          <a:xfrm>
            <a:off x="3487893" y="2822292"/>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76" name="직사각형 375">
            <a:extLst>
              <a:ext uri="{FF2B5EF4-FFF2-40B4-BE49-F238E27FC236}">
                <a16:creationId xmlns:a16="http://schemas.microsoft.com/office/drawing/2014/main" id="{E8821D98-2F96-4A0B-8925-10737B492F35}"/>
              </a:ext>
            </a:extLst>
          </p:cNvPr>
          <p:cNvSpPr/>
          <p:nvPr/>
        </p:nvSpPr>
        <p:spPr>
          <a:xfrm>
            <a:off x="3022550" y="30549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77" name="직사각형 376">
            <a:extLst>
              <a:ext uri="{FF2B5EF4-FFF2-40B4-BE49-F238E27FC236}">
                <a16:creationId xmlns:a16="http://schemas.microsoft.com/office/drawing/2014/main" id="{3916F642-454E-4A79-BA27-D6C682B380D8}"/>
              </a:ext>
            </a:extLst>
          </p:cNvPr>
          <p:cNvSpPr/>
          <p:nvPr/>
        </p:nvSpPr>
        <p:spPr>
          <a:xfrm>
            <a:off x="3255221" y="30549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78" name="직사각형 377">
            <a:extLst>
              <a:ext uri="{FF2B5EF4-FFF2-40B4-BE49-F238E27FC236}">
                <a16:creationId xmlns:a16="http://schemas.microsoft.com/office/drawing/2014/main" id="{C810C84F-53EF-43DF-93C7-A4996B8FE779}"/>
              </a:ext>
            </a:extLst>
          </p:cNvPr>
          <p:cNvSpPr/>
          <p:nvPr/>
        </p:nvSpPr>
        <p:spPr>
          <a:xfrm>
            <a:off x="3487893" y="30549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79" name="직사각형 378">
            <a:extLst>
              <a:ext uri="{FF2B5EF4-FFF2-40B4-BE49-F238E27FC236}">
                <a16:creationId xmlns:a16="http://schemas.microsoft.com/office/drawing/2014/main" id="{ABBBD659-1D23-4A61-BC39-32CCE897FF8F}"/>
              </a:ext>
            </a:extLst>
          </p:cNvPr>
          <p:cNvSpPr/>
          <p:nvPr/>
        </p:nvSpPr>
        <p:spPr>
          <a:xfrm>
            <a:off x="3720564" y="2822292"/>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80" name="직사각형 379">
            <a:extLst>
              <a:ext uri="{FF2B5EF4-FFF2-40B4-BE49-F238E27FC236}">
                <a16:creationId xmlns:a16="http://schemas.microsoft.com/office/drawing/2014/main" id="{5C5748AE-B9E5-41F2-A55F-99B398CEB6EB}"/>
              </a:ext>
            </a:extLst>
          </p:cNvPr>
          <p:cNvSpPr/>
          <p:nvPr/>
        </p:nvSpPr>
        <p:spPr>
          <a:xfrm>
            <a:off x="3720564" y="30549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81" name="직사각형 380">
            <a:extLst>
              <a:ext uri="{FF2B5EF4-FFF2-40B4-BE49-F238E27FC236}">
                <a16:creationId xmlns:a16="http://schemas.microsoft.com/office/drawing/2014/main" id="{01F5E445-8A4E-4278-AF07-F70DB2F2056D}"/>
              </a:ext>
            </a:extLst>
          </p:cNvPr>
          <p:cNvSpPr/>
          <p:nvPr/>
        </p:nvSpPr>
        <p:spPr>
          <a:xfrm>
            <a:off x="3022550" y="328763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82" name="직사각형 381">
            <a:extLst>
              <a:ext uri="{FF2B5EF4-FFF2-40B4-BE49-F238E27FC236}">
                <a16:creationId xmlns:a16="http://schemas.microsoft.com/office/drawing/2014/main" id="{CD9F20FA-E341-4922-A9BC-7DF750C62523}"/>
              </a:ext>
            </a:extLst>
          </p:cNvPr>
          <p:cNvSpPr/>
          <p:nvPr/>
        </p:nvSpPr>
        <p:spPr>
          <a:xfrm>
            <a:off x="3255221" y="328763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83" name="직사각형 382">
            <a:extLst>
              <a:ext uri="{FF2B5EF4-FFF2-40B4-BE49-F238E27FC236}">
                <a16:creationId xmlns:a16="http://schemas.microsoft.com/office/drawing/2014/main" id="{3C86E750-149E-4751-8049-9DEE6BA167F0}"/>
              </a:ext>
            </a:extLst>
          </p:cNvPr>
          <p:cNvSpPr/>
          <p:nvPr/>
        </p:nvSpPr>
        <p:spPr>
          <a:xfrm>
            <a:off x="3487893" y="328763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84" name="직사각형 383">
            <a:extLst>
              <a:ext uri="{FF2B5EF4-FFF2-40B4-BE49-F238E27FC236}">
                <a16:creationId xmlns:a16="http://schemas.microsoft.com/office/drawing/2014/main" id="{10F3F9C1-8E3C-47DB-8659-10BF912C2889}"/>
              </a:ext>
            </a:extLst>
          </p:cNvPr>
          <p:cNvSpPr/>
          <p:nvPr/>
        </p:nvSpPr>
        <p:spPr>
          <a:xfrm>
            <a:off x="3720564" y="328763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85" name="직사각형 384">
            <a:extLst>
              <a:ext uri="{FF2B5EF4-FFF2-40B4-BE49-F238E27FC236}">
                <a16:creationId xmlns:a16="http://schemas.microsoft.com/office/drawing/2014/main" id="{A2D2149F-C83E-49F1-BBB0-63001F713844}"/>
              </a:ext>
            </a:extLst>
          </p:cNvPr>
          <p:cNvSpPr/>
          <p:nvPr/>
        </p:nvSpPr>
        <p:spPr>
          <a:xfrm>
            <a:off x="3953236" y="2822292"/>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86" name="직사각형 385">
            <a:extLst>
              <a:ext uri="{FF2B5EF4-FFF2-40B4-BE49-F238E27FC236}">
                <a16:creationId xmlns:a16="http://schemas.microsoft.com/office/drawing/2014/main" id="{F5CEB080-A904-44AE-8EC9-FC5ED3C73D94}"/>
              </a:ext>
            </a:extLst>
          </p:cNvPr>
          <p:cNvSpPr/>
          <p:nvPr/>
        </p:nvSpPr>
        <p:spPr>
          <a:xfrm>
            <a:off x="4185908" y="2822292"/>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87" name="직사각형 386">
            <a:extLst>
              <a:ext uri="{FF2B5EF4-FFF2-40B4-BE49-F238E27FC236}">
                <a16:creationId xmlns:a16="http://schemas.microsoft.com/office/drawing/2014/main" id="{1FE22F41-3EA3-4FA4-94EE-58774A7A79FC}"/>
              </a:ext>
            </a:extLst>
          </p:cNvPr>
          <p:cNvSpPr/>
          <p:nvPr/>
        </p:nvSpPr>
        <p:spPr>
          <a:xfrm>
            <a:off x="3953236" y="30549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88" name="직사각형 387">
            <a:extLst>
              <a:ext uri="{FF2B5EF4-FFF2-40B4-BE49-F238E27FC236}">
                <a16:creationId xmlns:a16="http://schemas.microsoft.com/office/drawing/2014/main" id="{57BE16DA-EA6D-4F82-8065-127BC808EBFE}"/>
              </a:ext>
            </a:extLst>
          </p:cNvPr>
          <p:cNvSpPr/>
          <p:nvPr/>
        </p:nvSpPr>
        <p:spPr>
          <a:xfrm>
            <a:off x="4185908" y="30549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89" name="직사각형 388">
            <a:extLst>
              <a:ext uri="{FF2B5EF4-FFF2-40B4-BE49-F238E27FC236}">
                <a16:creationId xmlns:a16="http://schemas.microsoft.com/office/drawing/2014/main" id="{39A68CE5-C1B9-4596-B64B-45B9A9673090}"/>
              </a:ext>
            </a:extLst>
          </p:cNvPr>
          <p:cNvSpPr/>
          <p:nvPr/>
        </p:nvSpPr>
        <p:spPr>
          <a:xfrm>
            <a:off x="4418579" y="2822292"/>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90" name="직사각형 389">
            <a:extLst>
              <a:ext uri="{FF2B5EF4-FFF2-40B4-BE49-F238E27FC236}">
                <a16:creationId xmlns:a16="http://schemas.microsoft.com/office/drawing/2014/main" id="{9212EFB8-94C9-4B99-833E-CF53F844A4EE}"/>
              </a:ext>
            </a:extLst>
          </p:cNvPr>
          <p:cNvSpPr/>
          <p:nvPr/>
        </p:nvSpPr>
        <p:spPr>
          <a:xfrm>
            <a:off x="4418579" y="30549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91" name="직사각형 390">
            <a:extLst>
              <a:ext uri="{FF2B5EF4-FFF2-40B4-BE49-F238E27FC236}">
                <a16:creationId xmlns:a16="http://schemas.microsoft.com/office/drawing/2014/main" id="{EA170331-971F-4CDB-99D3-59ABC4B7483F}"/>
              </a:ext>
            </a:extLst>
          </p:cNvPr>
          <p:cNvSpPr/>
          <p:nvPr/>
        </p:nvSpPr>
        <p:spPr>
          <a:xfrm>
            <a:off x="3953236" y="328763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92" name="직사각형 391">
            <a:extLst>
              <a:ext uri="{FF2B5EF4-FFF2-40B4-BE49-F238E27FC236}">
                <a16:creationId xmlns:a16="http://schemas.microsoft.com/office/drawing/2014/main" id="{40D47D9F-FDBE-4D6D-A57A-365A627C35DF}"/>
              </a:ext>
            </a:extLst>
          </p:cNvPr>
          <p:cNvSpPr/>
          <p:nvPr/>
        </p:nvSpPr>
        <p:spPr>
          <a:xfrm>
            <a:off x="4185908" y="328763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93" name="직사각형 392">
            <a:extLst>
              <a:ext uri="{FF2B5EF4-FFF2-40B4-BE49-F238E27FC236}">
                <a16:creationId xmlns:a16="http://schemas.microsoft.com/office/drawing/2014/main" id="{C8AC90AF-8A24-46CC-B44F-F2BD472C26EB}"/>
              </a:ext>
            </a:extLst>
          </p:cNvPr>
          <p:cNvSpPr/>
          <p:nvPr/>
        </p:nvSpPr>
        <p:spPr>
          <a:xfrm>
            <a:off x="4418579" y="328763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94" name="직사각형 393">
            <a:extLst>
              <a:ext uri="{FF2B5EF4-FFF2-40B4-BE49-F238E27FC236}">
                <a16:creationId xmlns:a16="http://schemas.microsoft.com/office/drawing/2014/main" id="{475942BD-B5E5-45F5-9C47-3F6D0179E5FE}"/>
              </a:ext>
            </a:extLst>
          </p:cNvPr>
          <p:cNvSpPr/>
          <p:nvPr/>
        </p:nvSpPr>
        <p:spPr>
          <a:xfrm>
            <a:off x="5254751" y="1891607"/>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95" name="직사각형 394">
            <a:extLst>
              <a:ext uri="{FF2B5EF4-FFF2-40B4-BE49-F238E27FC236}">
                <a16:creationId xmlns:a16="http://schemas.microsoft.com/office/drawing/2014/main" id="{17DD9B24-63BB-4422-ABEF-6A2DF3CB143F}"/>
              </a:ext>
            </a:extLst>
          </p:cNvPr>
          <p:cNvSpPr/>
          <p:nvPr/>
        </p:nvSpPr>
        <p:spPr>
          <a:xfrm>
            <a:off x="5487423" y="1891607"/>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96" name="직사각형 395">
            <a:extLst>
              <a:ext uri="{FF2B5EF4-FFF2-40B4-BE49-F238E27FC236}">
                <a16:creationId xmlns:a16="http://schemas.microsoft.com/office/drawing/2014/main" id="{D453BE45-905C-4190-BFD6-A3BB01BE14B3}"/>
              </a:ext>
            </a:extLst>
          </p:cNvPr>
          <p:cNvSpPr/>
          <p:nvPr/>
        </p:nvSpPr>
        <p:spPr>
          <a:xfrm>
            <a:off x="5720095" y="1891607"/>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97" name="직사각형 396">
            <a:extLst>
              <a:ext uri="{FF2B5EF4-FFF2-40B4-BE49-F238E27FC236}">
                <a16:creationId xmlns:a16="http://schemas.microsoft.com/office/drawing/2014/main" id="{D8F98512-D017-4DFA-8085-2644C509A208}"/>
              </a:ext>
            </a:extLst>
          </p:cNvPr>
          <p:cNvSpPr/>
          <p:nvPr/>
        </p:nvSpPr>
        <p:spPr>
          <a:xfrm>
            <a:off x="5254751" y="21242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98" name="직사각형 397">
            <a:extLst>
              <a:ext uri="{FF2B5EF4-FFF2-40B4-BE49-F238E27FC236}">
                <a16:creationId xmlns:a16="http://schemas.microsoft.com/office/drawing/2014/main" id="{74654704-F6E8-4C5A-B82F-59FEF2A48D17}"/>
              </a:ext>
            </a:extLst>
          </p:cNvPr>
          <p:cNvSpPr/>
          <p:nvPr/>
        </p:nvSpPr>
        <p:spPr>
          <a:xfrm>
            <a:off x="5487423" y="21242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99" name="직사각형 398">
            <a:extLst>
              <a:ext uri="{FF2B5EF4-FFF2-40B4-BE49-F238E27FC236}">
                <a16:creationId xmlns:a16="http://schemas.microsoft.com/office/drawing/2014/main" id="{1AECD415-940B-4071-A080-52D4EB1220FC}"/>
              </a:ext>
            </a:extLst>
          </p:cNvPr>
          <p:cNvSpPr/>
          <p:nvPr/>
        </p:nvSpPr>
        <p:spPr>
          <a:xfrm>
            <a:off x="5720095" y="21242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00" name="직사각형 399">
            <a:extLst>
              <a:ext uri="{FF2B5EF4-FFF2-40B4-BE49-F238E27FC236}">
                <a16:creationId xmlns:a16="http://schemas.microsoft.com/office/drawing/2014/main" id="{1602FFBB-1D47-4BC5-9CE5-A734F9201D28}"/>
              </a:ext>
            </a:extLst>
          </p:cNvPr>
          <p:cNvSpPr/>
          <p:nvPr/>
        </p:nvSpPr>
        <p:spPr>
          <a:xfrm>
            <a:off x="5254751" y="23569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01" name="직사각형 400">
            <a:extLst>
              <a:ext uri="{FF2B5EF4-FFF2-40B4-BE49-F238E27FC236}">
                <a16:creationId xmlns:a16="http://schemas.microsoft.com/office/drawing/2014/main" id="{34B2E7AD-C2B4-4E37-8B6E-7DAF9D9A7F38}"/>
              </a:ext>
            </a:extLst>
          </p:cNvPr>
          <p:cNvSpPr/>
          <p:nvPr/>
        </p:nvSpPr>
        <p:spPr>
          <a:xfrm>
            <a:off x="5487423" y="23569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02" name="직사각형 401">
            <a:extLst>
              <a:ext uri="{FF2B5EF4-FFF2-40B4-BE49-F238E27FC236}">
                <a16:creationId xmlns:a16="http://schemas.microsoft.com/office/drawing/2014/main" id="{3CF01C19-F34C-4EEA-9430-28D9311E2E5E}"/>
              </a:ext>
            </a:extLst>
          </p:cNvPr>
          <p:cNvSpPr/>
          <p:nvPr/>
        </p:nvSpPr>
        <p:spPr>
          <a:xfrm>
            <a:off x="5720095" y="23569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03" name="직사각형 402">
            <a:extLst>
              <a:ext uri="{FF2B5EF4-FFF2-40B4-BE49-F238E27FC236}">
                <a16:creationId xmlns:a16="http://schemas.microsoft.com/office/drawing/2014/main" id="{0781C926-246E-40BB-8140-E791DB4B3F51}"/>
              </a:ext>
            </a:extLst>
          </p:cNvPr>
          <p:cNvSpPr/>
          <p:nvPr/>
        </p:nvSpPr>
        <p:spPr>
          <a:xfrm>
            <a:off x="5952766" y="1891607"/>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04" name="직사각형 403">
            <a:extLst>
              <a:ext uri="{FF2B5EF4-FFF2-40B4-BE49-F238E27FC236}">
                <a16:creationId xmlns:a16="http://schemas.microsoft.com/office/drawing/2014/main" id="{62456053-0FDE-4DE5-BA71-7DB409A6384E}"/>
              </a:ext>
            </a:extLst>
          </p:cNvPr>
          <p:cNvSpPr/>
          <p:nvPr/>
        </p:nvSpPr>
        <p:spPr>
          <a:xfrm>
            <a:off x="5952766" y="21242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05" name="직사각형 404">
            <a:extLst>
              <a:ext uri="{FF2B5EF4-FFF2-40B4-BE49-F238E27FC236}">
                <a16:creationId xmlns:a16="http://schemas.microsoft.com/office/drawing/2014/main" id="{FD448340-46BF-4155-81B0-53372FF35E68}"/>
              </a:ext>
            </a:extLst>
          </p:cNvPr>
          <p:cNvSpPr/>
          <p:nvPr/>
        </p:nvSpPr>
        <p:spPr>
          <a:xfrm>
            <a:off x="5952766" y="23569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06" name="직사각형 405">
            <a:extLst>
              <a:ext uri="{FF2B5EF4-FFF2-40B4-BE49-F238E27FC236}">
                <a16:creationId xmlns:a16="http://schemas.microsoft.com/office/drawing/2014/main" id="{700F8107-885C-4C8E-9D21-563C18DA9D76}"/>
              </a:ext>
            </a:extLst>
          </p:cNvPr>
          <p:cNvSpPr/>
          <p:nvPr/>
        </p:nvSpPr>
        <p:spPr>
          <a:xfrm>
            <a:off x="5254751" y="25896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07" name="직사각형 406">
            <a:extLst>
              <a:ext uri="{FF2B5EF4-FFF2-40B4-BE49-F238E27FC236}">
                <a16:creationId xmlns:a16="http://schemas.microsoft.com/office/drawing/2014/main" id="{4132A76B-429E-4A9B-9071-EDF0DCF9492A}"/>
              </a:ext>
            </a:extLst>
          </p:cNvPr>
          <p:cNvSpPr/>
          <p:nvPr/>
        </p:nvSpPr>
        <p:spPr>
          <a:xfrm>
            <a:off x="5487423" y="25896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08" name="직사각형 407">
            <a:extLst>
              <a:ext uri="{FF2B5EF4-FFF2-40B4-BE49-F238E27FC236}">
                <a16:creationId xmlns:a16="http://schemas.microsoft.com/office/drawing/2014/main" id="{ACCA954D-DB3D-4C94-BF27-785BDACC96E3}"/>
              </a:ext>
            </a:extLst>
          </p:cNvPr>
          <p:cNvSpPr/>
          <p:nvPr/>
        </p:nvSpPr>
        <p:spPr>
          <a:xfrm>
            <a:off x="5720095" y="25896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09" name="직사각형 408">
            <a:extLst>
              <a:ext uri="{FF2B5EF4-FFF2-40B4-BE49-F238E27FC236}">
                <a16:creationId xmlns:a16="http://schemas.microsoft.com/office/drawing/2014/main" id="{6F9A7A0D-1CC0-4B4A-803E-03657D2585A1}"/>
              </a:ext>
            </a:extLst>
          </p:cNvPr>
          <p:cNvSpPr/>
          <p:nvPr/>
        </p:nvSpPr>
        <p:spPr>
          <a:xfrm>
            <a:off x="5952766" y="25896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11" name="직사각형 410">
            <a:extLst>
              <a:ext uri="{FF2B5EF4-FFF2-40B4-BE49-F238E27FC236}">
                <a16:creationId xmlns:a16="http://schemas.microsoft.com/office/drawing/2014/main" id="{6E20A5E1-4A56-4877-93BA-FBC82028DD1D}"/>
              </a:ext>
            </a:extLst>
          </p:cNvPr>
          <p:cNvSpPr/>
          <p:nvPr/>
        </p:nvSpPr>
        <p:spPr>
          <a:xfrm>
            <a:off x="6185437" y="1891607"/>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12" name="직사각형 411">
            <a:extLst>
              <a:ext uri="{FF2B5EF4-FFF2-40B4-BE49-F238E27FC236}">
                <a16:creationId xmlns:a16="http://schemas.microsoft.com/office/drawing/2014/main" id="{CCC1E254-3E5E-4E9C-879F-E15A0272C33B}"/>
              </a:ext>
            </a:extLst>
          </p:cNvPr>
          <p:cNvSpPr/>
          <p:nvPr/>
        </p:nvSpPr>
        <p:spPr>
          <a:xfrm>
            <a:off x="6418110" y="1891607"/>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13" name="직사각형 412">
            <a:extLst>
              <a:ext uri="{FF2B5EF4-FFF2-40B4-BE49-F238E27FC236}">
                <a16:creationId xmlns:a16="http://schemas.microsoft.com/office/drawing/2014/main" id="{BEF8FDF9-8C84-43FD-971B-36422181AEC4}"/>
              </a:ext>
            </a:extLst>
          </p:cNvPr>
          <p:cNvSpPr/>
          <p:nvPr/>
        </p:nvSpPr>
        <p:spPr>
          <a:xfrm>
            <a:off x="6185437" y="21242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14" name="직사각형 413">
            <a:extLst>
              <a:ext uri="{FF2B5EF4-FFF2-40B4-BE49-F238E27FC236}">
                <a16:creationId xmlns:a16="http://schemas.microsoft.com/office/drawing/2014/main" id="{DC74312B-BF58-4EE0-B04E-37A124F24223}"/>
              </a:ext>
            </a:extLst>
          </p:cNvPr>
          <p:cNvSpPr/>
          <p:nvPr/>
        </p:nvSpPr>
        <p:spPr>
          <a:xfrm>
            <a:off x="6418110" y="21242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15" name="직사각형 414">
            <a:extLst>
              <a:ext uri="{FF2B5EF4-FFF2-40B4-BE49-F238E27FC236}">
                <a16:creationId xmlns:a16="http://schemas.microsoft.com/office/drawing/2014/main" id="{3CB0B4AA-1FF9-457F-AE2E-903AD81DAD03}"/>
              </a:ext>
            </a:extLst>
          </p:cNvPr>
          <p:cNvSpPr/>
          <p:nvPr/>
        </p:nvSpPr>
        <p:spPr>
          <a:xfrm>
            <a:off x="6185437" y="23569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16" name="직사각형 415">
            <a:extLst>
              <a:ext uri="{FF2B5EF4-FFF2-40B4-BE49-F238E27FC236}">
                <a16:creationId xmlns:a16="http://schemas.microsoft.com/office/drawing/2014/main" id="{18F0471C-0B6C-4ECA-890D-71D15CDAB62D}"/>
              </a:ext>
            </a:extLst>
          </p:cNvPr>
          <p:cNvSpPr/>
          <p:nvPr/>
        </p:nvSpPr>
        <p:spPr>
          <a:xfrm>
            <a:off x="6418110" y="23569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17" name="직사각형 416">
            <a:extLst>
              <a:ext uri="{FF2B5EF4-FFF2-40B4-BE49-F238E27FC236}">
                <a16:creationId xmlns:a16="http://schemas.microsoft.com/office/drawing/2014/main" id="{E6085F02-BD40-402E-9A5C-053F84C2C34A}"/>
              </a:ext>
            </a:extLst>
          </p:cNvPr>
          <p:cNvSpPr/>
          <p:nvPr/>
        </p:nvSpPr>
        <p:spPr>
          <a:xfrm>
            <a:off x="6650781" y="1891607"/>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18" name="직사각형 417">
            <a:extLst>
              <a:ext uri="{FF2B5EF4-FFF2-40B4-BE49-F238E27FC236}">
                <a16:creationId xmlns:a16="http://schemas.microsoft.com/office/drawing/2014/main" id="{B12AD68B-AD6A-4068-A081-A48F812B6F2E}"/>
              </a:ext>
            </a:extLst>
          </p:cNvPr>
          <p:cNvSpPr/>
          <p:nvPr/>
        </p:nvSpPr>
        <p:spPr>
          <a:xfrm>
            <a:off x="6650781" y="21242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19" name="직사각형 418">
            <a:extLst>
              <a:ext uri="{FF2B5EF4-FFF2-40B4-BE49-F238E27FC236}">
                <a16:creationId xmlns:a16="http://schemas.microsoft.com/office/drawing/2014/main" id="{993EA4CB-94C3-4C57-A644-908DF967F9FF}"/>
              </a:ext>
            </a:extLst>
          </p:cNvPr>
          <p:cNvSpPr/>
          <p:nvPr/>
        </p:nvSpPr>
        <p:spPr>
          <a:xfrm>
            <a:off x="6650781" y="23569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20" name="직사각형 419">
            <a:extLst>
              <a:ext uri="{FF2B5EF4-FFF2-40B4-BE49-F238E27FC236}">
                <a16:creationId xmlns:a16="http://schemas.microsoft.com/office/drawing/2014/main" id="{6C8351B9-F7E0-43A8-AABE-B03296C10A58}"/>
              </a:ext>
            </a:extLst>
          </p:cNvPr>
          <p:cNvSpPr/>
          <p:nvPr/>
        </p:nvSpPr>
        <p:spPr>
          <a:xfrm>
            <a:off x="6185437" y="25896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21" name="직사각형 420">
            <a:extLst>
              <a:ext uri="{FF2B5EF4-FFF2-40B4-BE49-F238E27FC236}">
                <a16:creationId xmlns:a16="http://schemas.microsoft.com/office/drawing/2014/main" id="{2A4943BE-E113-4967-A2B3-8F7BC032A352}"/>
              </a:ext>
            </a:extLst>
          </p:cNvPr>
          <p:cNvSpPr/>
          <p:nvPr/>
        </p:nvSpPr>
        <p:spPr>
          <a:xfrm>
            <a:off x="6418110" y="25896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22" name="직사각형 421">
            <a:extLst>
              <a:ext uri="{FF2B5EF4-FFF2-40B4-BE49-F238E27FC236}">
                <a16:creationId xmlns:a16="http://schemas.microsoft.com/office/drawing/2014/main" id="{90630E77-3CF8-4B38-8523-71155CC09E2E}"/>
              </a:ext>
            </a:extLst>
          </p:cNvPr>
          <p:cNvSpPr/>
          <p:nvPr/>
        </p:nvSpPr>
        <p:spPr>
          <a:xfrm>
            <a:off x="6650781" y="25896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23" name="직사각형 422">
            <a:extLst>
              <a:ext uri="{FF2B5EF4-FFF2-40B4-BE49-F238E27FC236}">
                <a16:creationId xmlns:a16="http://schemas.microsoft.com/office/drawing/2014/main" id="{6AEEEBA7-C295-4A1B-ABF3-ECA575011F16}"/>
              </a:ext>
            </a:extLst>
          </p:cNvPr>
          <p:cNvSpPr/>
          <p:nvPr/>
        </p:nvSpPr>
        <p:spPr>
          <a:xfrm>
            <a:off x="5254751" y="2822292"/>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24" name="직사각형 423">
            <a:extLst>
              <a:ext uri="{FF2B5EF4-FFF2-40B4-BE49-F238E27FC236}">
                <a16:creationId xmlns:a16="http://schemas.microsoft.com/office/drawing/2014/main" id="{BAC4CBB1-BBE1-403C-8796-31AB7BF0C2FE}"/>
              </a:ext>
            </a:extLst>
          </p:cNvPr>
          <p:cNvSpPr/>
          <p:nvPr/>
        </p:nvSpPr>
        <p:spPr>
          <a:xfrm>
            <a:off x="5487423" y="2822292"/>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25" name="직사각형 424">
            <a:extLst>
              <a:ext uri="{FF2B5EF4-FFF2-40B4-BE49-F238E27FC236}">
                <a16:creationId xmlns:a16="http://schemas.microsoft.com/office/drawing/2014/main" id="{870EF902-9502-4FBC-BDAD-36E87C2F9819}"/>
              </a:ext>
            </a:extLst>
          </p:cNvPr>
          <p:cNvSpPr/>
          <p:nvPr/>
        </p:nvSpPr>
        <p:spPr>
          <a:xfrm>
            <a:off x="5720095" y="2822292"/>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26" name="직사각형 425">
            <a:extLst>
              <a:ext uri="{FF2B5EF4-FFF2-40B4-BE49-F238E27FC236}">
                <a16:creationId xmlns:a16="http://schemas.microsoft.com/office/drawing/2014/main" id="{C9D8E527-4F0A-41E3-A87D-03322E3EDB07}"/>
              </a:ext>
            </a:extLst>
          </p:cNvPr>
          <p:cNvSpPr/>
          <p:nvPr/>
        </p:nvSpPr>
        <p:spPr>
          <a:xfrm>
            <a:off x="5254751" y="30549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27" name="직사각형 426">
            <a:extLst>
              <a:ext uri="{FF2B5EF4-FFF2-40B4-BE49-F238E27FC236}">
                <a16:creationId xmlns:a16="http://schemas.microsoft.com/office/drawing/2014/main" id="{147FB428-2314-4912-BD7C-4DBB2CD8B6E1}"/>
              </a:ext>
            </a:extLst>
          </p:cNvPr>
          <p:cNvSpPr/>
          <p:nvPr/>
        </p:nvSpPr>
        <p:spPr>
          <a:xfrm>
            <a:off x="5487423" y="30549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28" name="직사각형 427">
            <a:extLst>
              <a:ext uri="{FF2B5EF4-FFF2-40B4-BE49-F238E27FC236}">
                <a16:creationId xmlns:a16="http://schemas.microsoft.com/office/drawing/2014/main" id="{8591909E-4CB3-4B83-BF8B-A510B5C960D3}"/>
              </a:ext>
            </a:extLst>
          </p:cNvPr>
          <p:cNvSpPr/>
          <p:nvPr/>
        </p:nvSpPr>
        <p:spPr>
          <a:xfrm>
            <a:off x="5720095" y="30549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29" name="직사각형 428">
            <a:extLst>
              <a:ext uri="{FF2B5EF4-FFF2-40B4-BE49-F238E27FC236}">
                <a16:creationId xmlns:a16="http://schemas.microsoft.com/office/drawing/2014/main" id="{8C6FA6B4-FFDB-4957-8BD6-79E3D378EF9A}"/>
              </a:ext>
            </a:extLst>
          </p:cNvPr>
          <p:cNvSpPr/>
          <p:nvPr/>
        </p:nvSpPr>
        <p:spPr>
          <a:xfrm>
            <a:off x="5952766" y="2822292"/>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30" name="직사각형 429">
            <a:extLst>
              <a:ext uri="{FF2B5EF4-FFF2-40B4-BE49-F238E27FC236}">
                <a16:creationId xmlns:a16="http://schemas.microsoft.com/office/drawing/2014/main" id="{FB55DA8B-56D0-4F73-B7F5-B6992726DCAC}"/>
              </a:ext>
            </a:extLst>
          </p:cNvPr>
          <p:cNvSpPr/>
          <p:nvPr/>
        </p:nvSpPr>
        <p:spPr>
          <a:xfrm>
            <a:off x="5952766" y="30549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31" name="직사각형 430">
            <a:extLst>
              <a:ext uri="{FF2B5EF4-FFF2-40B4-BE49-F238E27FC236}">
                <a16:creationId xmlns:a16="http://schemas.microsoft.com/office/drawing/2014/main" id="{18E2F56D-3F3F-4F14-9C02-646EFF975508}"/>
              </a:ext>
            </a:extLst>
          </p:cNvPr>
          <p:cNvSpPr/>
          <p:nvPr/>
        </p:nvSpPr>
        <p:spPr>
          <a:xfrm>
            <a:off x="5254751" y="328763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32" name="직사각형 431">
            <a:extLst>
              <a:ext uri="{FF2B5EF4-FFF2-40B4-BE49-F238E27FC236}">
                <a16:creationId xmlns:a16="http://schemas.microsoft.com/office/drawing/2014/main" id="{3C55E329-01D8-422A-BBCF-5E032EB15095}"/>
              </a:ext>
            </a:extLst>
          </p:cNvPr>
          <p:cNvSpPr/>
          <p:nvPr/>
        </p:nvSpPr>
        <p:spPr>
          <a:xfrm>
            <a:off x="5487423" y="328763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33" name="직사각형 432">
            <a:extLst>
              <a:ext uri="{FF2B5EF4-FFF2-40B4-BE49-F238E27FC236}">
                <a16:creationId xmlns:a16="http://schemas.microsoft.com/office/drawing/2014/main" id="{9021070E-7ED4-44D6-A186-A8911F5EB66E}"/>
              </a:ext>
            </a:extLst>
          </p:cNvPr>
          <p:cNvSpPr/>
          <p:nvPr/>
        </p:nvSpPr>
        <p:spPr>
          <a:xfrm>
            <a:off x="5720095" y="328763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34" name="직사각형 433">
            <a:extLst>
              <a:ext uri="{FF2B5EF4-FFF2-40B4-BE49-F238E27FC236}">
                <a16:creationId xmlns:a16="http://schemas.microsoft.com/office/drawing/2014/main" id="{A095CFC6-4657-4949-A645-9FE5E2D2F20F}"/>
              </a:ext>
            </a:extLst>
          </p:cNvPr>
          <p:cNvSpPr/>
          <p:nvPr/>
        </p:nvSpPr>
        <p:spPr>
          <a:xfrm>
            <a:off x="5952766" y="328763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35" name="직사각형 434">
            <a:extLst>
              <a:ext uri="{FF2B5EF4-FFF2-40B4-BE49-F238E27FC236}">
                <a16:creationId xmlns:a16="http://schemas.microsoft.com/office/drawing/2014/main" id="{BEFECE4D-9822-4EBC-AE12-7D02D7D17A9D}"/>
              </a:ext>
            </a:extLst>
          </p:cNvPr>
          <p:cNvSpPr/>
          <p:nvPr/>
        </p:nvSpPr>
        <p:spPr>
          <a:xfrm>
            <a:off x="6185437" y="2822292"/>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36" name="직사각형 435">
            <a:extLst>
              <a:ext uri="{FF2B5EF4-FFF2-40B4-BE49-F238E27FC236}">
                <a16:creationId xmlns:a16="http://schemas.microsoft.com/office/drawing/2014/main" id="{756AA34C-784A-4FB8-98E3-B64B1A1F78E0}"/>
              </a:ext>
            </a:extLst>
          </p:cNvPr>
          <p:cNvSpPr/>
          <p:nvPr/>
        </p:nvSpPr>
        <p:spPr>
          <a:xfrm>
            <a:off x="6418110" y="2822292"/>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37" name="직사각형 436">
            <a:extLst>
              <a:ext uri="{FF2B5EF4-FFF2-40B4-BE49-F238E27FC236}">
                <a16:creationId xmlns:a16="http://schemas.microsoft.com/office/drawing/2014/main" id="{2F2132A0-0EF4-4EFC-A97D-978F76CBBEA2}"/>
              </a:ext>
            </a:extLst>
          </p:cNvPr>
          <p:cNvSpPr/>
          <p:nvPr/>
        </p:nvSpPr>
        <p:spPr>
          <a:xfrm>
            <a:off x="6185437" y="30549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38" name="직사각형 437">
            <a:extLst>
              <a:ext uri="{FF2B5EF4-FFF2-40B4-BE49-F238E27FC236}">
                <a16:creationId xmlns:a16="http://schemas.microsoft.com/office/drawing/2014/main" id="{5F217CD9-61BB-4971-8E68-00331B3418CA}"/>
              </a:ext>
            </a:extLst>
          </p:cNvPr>
          <p:cNvSpPr/>
          <p:nvPr/>
        </p:nvSpPr>
        <p:spPr>
          <a:xfrm>
            <a:off x="6418110" y="30549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39" name="직사각형 438">
            <a:extLst>
              <a:ext uri="{FF2B5EF4-FFF2-40B4-BE49-F238E27FC236}">
                <a16:creationId xmlns:a16="http://schemas.microsoft.com/office/drawing/2014/main" id="{738E8C5E-E21C-46ED-9401-6CB8C5D884C2}"/>
              </a:ext>
            </a:extLst>
          </p:cNvPr>
          <p:cNvSpPr/>
          <p:nvPr/>
        </p:nvSpPr>
        <p:spPr>
          <a:xfrm>
            <a:off x="6650781" y="2822292"/>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40" name="직사각형 439">
            <a:extLst>
              <a:ext uri="{FF2B5EF4-FFF2-40B4-BE49-F238E27FC236}">
                <a16:creationId xmlns:a16="http://schemas.microsoft.com/office/drawing/2014/main" id="{F0E19C86-CD67-4956-83FF-7B3A0A3DBD05}"/>
              </a:ext>
            </a:extLst>
          </p:cNvPr>
          <p:cNvSpPr/>
          <p:nvPr/>
        </p:nvSpPr>
        <p:spPr>
          <a:xfrm>
            <a:off x="6650781" y="30549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41" name="직사각형 440">
            <a:extLst>
              <a:ext uri="{FF2B5EF4-FFF2-40B4-BE49-F238E27FC236}">
                <a16:creationId xmlns:a16="http://schemas.microsoft.com/office/drawing/2014/main" id="{FEC04604-6CBC-407F-BA2F-3F6793A5521B}"/>
              </a:ext>
            </a:extLst>
          </p:cNvPr>
          <p:cNvSpPr/>
          <p:nvPr/>
        </p:nvSpPr>
        <p:spPr>
          <a:xfrm>
            <a:off x="6185437" y="328763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42" name="직사각형 441">
            <a:extLst>
              <a:ext uri="{FF2B5EF4-FFF2-40B4-BE49-F238E27FC236}">
                <a16:creationId xmlns:a16="http://schemas.microsoft.com/office/drawing/2014/main" id="{4F987EA5-051C-492C-A278-E1A59DD5956B}"/>
              </a:ext>
            </a:extLst>
          </p:cNvPr>
          <p:cNvSpPr/>
          <p:nvPr/>
        </p:nvSpPr>
        <p:spPr>
          <a:xfrm>
            <a:off x="6418110" y="328763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43" name="직사각형 442">
            <a:extLst>
              <a:ext uri="{FF2B5EF4-FFF2-40B4-BE49-F238E27FC236}">
                <a16:creationId xmlns:a16="http://schemas.microsoft.com/office/drawing/2014/main" id="{A0580F55-BF77-4312-805C-4E851DDAD61A}"/>
              </a:ext>
            </a:extLst>
          </p:cNvPr>
          <p:cNvSpPr/>
          <p:nvPr/>
        </p:nvSpPr>
        <p:spPr>
          <a:xfrm>
            <a:off x="6650781" y="328763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60" name="직사각형 359">
            <a:extLst>
              <a:ext uri="{FF2B5EF4-FFF2-40B4-BE49-F238E27FC236}">
                <a16:creationId xmlns:a16="http://schemas.microsoft.com/office/drawing/2014/main" id="{660D55CB-1004-4D04-85BB-BA8E192EED29}"/>
              </a:ext>
            </a:extLst>
          </p:cNvPr>
          <p:cNvSpPr/>
          <p:nvPr/>
        </p:nvSpPr>
        <p:spPr>
          <a:xfrm>
            <a:off x="3493502" y="1891604"/>
            <a:ext cx="698016" cy="698016"/>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10" name="직사각형 409">
            <a:extLst>
              <a:ext uri="{FF2B5EF4-FFF2-40B4-BE49-F238E27FC236}">
                <a16:creationId xmlns:a16="http://schemas.microsoft.com/office/drawing/2014/main" id="{558D7D71-78DE-45A5-9726-C4FB8940E56D}"/>
              </a:ext>
            </a:extLst>
          </p:cNvPr>
          <p:cNvSpPr/>
          <p:nvPr/>
        </p:nvSpPr>
        <p:spPr>
          <a:xfrm>
            <a:off x="6176824" y="1891604"/>
            <a:ext cx="698016" cy="698016"/>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158" name="TextBox 157">
            <a:extLst>
              <a:ext uri="{FF2B5EF4-FFF2-40B4-BE49-F238E27FC236}">
                <a16:creationId xmlns:a16="http://schemas.microsoft.com/office/drawing/2014/main" id="{95B0A421-7B8C-4997-ADE2-913BDD63BC90}"/>
              </a:ext>
            </a:extLst>
          </p:cNvPr>
          <p:cNvSpPr txBox="1"/>
          <p:nvPr/>
        </p:nvSpPr>
        <p:spPr>
          <a:xfrm>
            <a:off x="4069572" y="4175784"/>
            <a:ext cx="1867819" cy="1669303"/>
          </a:xfrm>
          <a:prstGeom prst="rect">
            <a:avLst/>
          </a:prstGeom>
          <a:noFill/>
        </p:spPr>
        <p:txBody>
          <a:bodyPr wrap="none" rtlCol="0">
            <a:spAutoFit/>
          </a:bodyPr>
          <a:lstStyle/>
          <a:p>
            <a:pPr lvl="0">
              <a:defRPr/>
            </a:pPr>
            <a:r>
              <a:rPr lang="en-US" altLang="ko-KR" sz="1708">
                <a:solidFill>
                  <a:srgbClr val="000000"/>
                </a:solidFill>
                <a:latin typeface="Consolas" panose="020B0609020204030204" pitchFamily="49" charset="0"/>
                <a:ea typeface="고도 M" panose="02000503000000020004" pitchFamily="2" charset="-127"/>
              </a:rPr>
              <a:t>7x7 input</a:t>
            </a:r>
          </a:p>
          <a:p>
            <a:pPr lvl="0">
              <a:defRPr/>
            </a:pPr>
            <a:r>
              <a:rPr lang="en-US" altLang="ko-KR" sz="1708">
                <a:solidFill>
                  <a:srgbClr val="000000"/>
                </a:solidFill>
                <a:latin typeface="Consolas" panose="020B0609020204030204" pitchFamily="49" charset="0"/>
                <a:ea typeface="고도 M" panose="02000503000000020004" pitchFamily="2" charset="-127"/>
              </a:rPr>
              <a:t>3x3 filter</a:t>
            </a:r>
          </a:p>
          <a:p>
            <a:pPr>
              <a:defRPr/>
            </a:pPr>
            <a:r>
              <a:rPr lang="en-US" altLang="ko-KR" sz="1708">
                <a:solidFill>
                  <a:srgbClr val="000000"/>
                </a:solidFill>
                <a:latin typeface="Consolas" panose="020B0609020204030204" pitchFamily="49" charset="0"/>
                <a:ea typeface="고도 M" panose="02000503000000020004" pitchFamily="2" charset="-127"/>
              </a:rPr>
              <a:t>mode = 'valid'</a:t>
            </a:r>
          </a:p>
          <a:p>
            <a:pPr lvl="0">
              <a:defRPr/>
            </a:pPr>
            <a:r>
              <a:rPr lang="en-US" altLang="ko-KR" sz="1708">
                <a:solidFill>
                  <a:srgbClr val="000000"/>
                </a:solidFill>
                <a:latin typeface="Consolas" panose="020B0609020204030204" pitchFamily="49" charset="0"/>
                <a:ea typeface="고도 M" panose="02000503000000020004" pitchFamily="2" charset="-127"/>
              </a:rPr>
              <a:t>stride = 2</a:t>
            </a:r>
          </a:p>
          <a:p>
            <a:pPr lvl="0">
              <a:defRPr/>
            </a:pPr>
            <a:endParaRPr lang="en-US" altLang="ko-KR" sz="1708">
              <a:solidFill>
                <a:srgbClr val="000000"/>
              </a:solidFill>
              <a:latin typeface="Consolas" panose="020B0609020204030204" pitchFamily="49" charset="0"/>
              <a:ea typeface="고도 M" panose="02000503000000020004" pitchFamily="2" charset="-127"/>
            </a:endParaRPr>
          </a:p>
          <a:p>
            <a:pPr lvl="0">
              <a:defRPr/>
            </a:pPr>
            <a:r>
              <a:rPr lang="en-US" altLang="ko-KR" sz="1708">
                <a:solidFill>
                  <a:srgbClr val="000000"/>
                </a:solidFill>
                <a:latin typeface="Consolas" panose="020B0609020204030204" pitchFamily="49" charset="0"/>
                <a:ea typeface="고도 M" panose="02000503000000020004" pitchFamily="2" charset="-127"/>
              </a:rPr>
              <a:t>=&gt; 3x3 output</a:t>
            </a:r>
          </a:p>
        </p:txBody>
      </p:sp>
      <p:sp>
        <p:nvSpPr>
          <p:cNvPr id="4" name="직사각형 3">
            <a:extLst>
              <a:ext uri="{FF2B5EF4-FFF2-40B4-BE49-F238E27FC236}">
                <a16:creationId xmlns:a16="http://schemas.microsoft.com/office/drawing/2014/main" id="{9C5AD9AA-9A70-46CF-877A-29CEAD5B0F8E}"/>
              </a:ext>
            </a:extLst>
          </p:cNvPr>
          <p:cNvSpPr/>
          <p:nvPr/>
        </p:nvSpPr>
        <p:spPr>
          <a:xfrm>
            <a:off x="776947" y="1874156"/>
            <a:ext cx="698016" cy="698016"/>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2" name="텍스트 개체 틀 1">
            <a:extLst>
              <a:ext uri="{FF2B5EF4-FFF2-40B4-BE49-F238E27FC236}">
                <a16:creationId xmlns:a16="http://schemas.microsoft.com/office/drawing/2014/main" id="{17A5DEFB-B2B5-41A6-901C-5B8CBC26D74C}"/>
              </a:ext>
            </a:extLst>
          </p:cNvPr>
          <p:cNvSpPr>
            <a:spLocks noGrp="1"/>
          </p:cNvSpPr>
          <p:nvPr>
            <p:ph type="body" sz="quarter" idx="19"/>
          </p:nvPr>
        </p:nvSpPr>
        <p:spPr/>
        <p:txBody>
          <a:bodyPr/>
          <a:lstStyle/>
          <a:p>
            <a:r>
              <a:rPr lang="ko-KR" altLang="en-US"/>
              <a:t>합성곱 연산</a:t>
            </a:r>
          </a:p>
        </p:txBody>
      </p:sp>
      <p:sp>
        <p:nvSpPr>
          <p:cNvPr id="161" name="텍스트 개체 틀 4">
            <a:extLst>
              <a:ext uri="{FF2B5EF4-FFF2-40B4-BE49-F238E27FC236}">
                <a16:creationId xmlns:a16="http://schemas.microsoft.com/office/drawing/2014/main" id="{E3EE7566-03F4-4217-8F4B-DC5AD559EC6F}"/>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3" name="TextBox 2">
            <a:extLst>
              <a:ext uri="{FF2B5EF4-FFF2-40B4-BE49-F238E27FC236}">
                <a16:creationId xmlns:a16="http://schemas.microsoft.com/office/drawing/2014/main" id="{60A85E3A-328D-475F-8E00-A5C9FEBB9FB7}"/>
              </a:ext>
            </a:extLst>
          </p:cNvPr>
          <p:cNvSpPr txBox="1"/>
          <p:nvPr/>
        </p:nvSpPr>
        <p:spPr>
          <a:xfrm>
            <a:off x="6650781" y="3861048"/>
            <a:ext cx="2393604" cy="461665"/>
          </a:xfrm>
          <a:prstGeom prst="rect">
            <a:avLst/>
          </a:prstGeom>
          <a:noFill/>
        </p:spPr>
        <p:txBody>
          <a:bodyPr wrap="none" rtlCol="0">
            <a:spAutoFit/>
          </a:bodyPr>
          <a:lstStyle/>
          <a:p>
            <a:pPr algn="l"/>
            <a:r>
              <a:rPr lang="en-US" altLang="ko-KR" sz="2400">
                <a:latin typeface="Consolas" panose="020B0609020204030204" pitchFamily="49" charset="0"/>
              </a:rPr>
              <a:t>O = (N-F)/S+1</a:t>
            </a:r>
            <a:endParaRPr lang="ko-KR" altLang="en-US" sz="2400">
              <a:latin typeface="Consolas" panose="020B0609020204030204" pitchFamily="49" charset="0"/>
            </a:endParaRPr>
          </a:p>
        </p:txBody>
      </p:sp>
      <p:sp>
        <p:nvSpPr>
          <p:cNvPr id="160" name="TextBox 159">
            <a:extLst>
              <a:ext uri="{FF2B5EF4-FFF2-40B4-BE49-F238E27FC236}">
                <a16:creationId xmlns:a16="http://schemas.microsoft.com/office/drawing/2014/main" id="{2B79594A-2D50-4FCD-A4A7-818662E0F921}"/>
              </a:ext>
            </a:extLst>
          </p:cNvPr>
          <p:cNvSpPr txBox="1"/>
          <p:nvPr/>
        </p:nvSpPr>
        <p:spPr>
          <a:xfrm>
            <a:off x="6638267" y="4365104"/>
            <a:ext cx="2393604" cy="461665"/>
          </a:xfrm>
          <a:prstGeom prst="rect">
            <a:avLst/>
          </a:prstGeom>
          <a:noFill/>
        </p:spPr>
        <p:txBody>
          <a:bodyPr wrap="none" rtlCol="0">
            <a:spAutoFit/>
          </a:bodyPr>
          <a:lstStyle/>
          <a:p>
            <a:pPr algn="l"/>
            <a:r>
              <a:rPr lang="en-US" altLang="ko-KR" sz="2400">
                <a:latin typeface="Consolas" panose="020B0609020204030204" pitchFamily="49" charset="0"/>
              </a:rPr>
              <a:t>O = (7-3)/S+1</a:t>
            </a:r>
            <a:endParaRPr lang="ko-KR" altLang="en-US" sz="2400">
              <a:latin typeface="Consolas" panose="020B0609020204030204" pitchFamily="49" charset="0"/>
            </a:endParaRPr>
          </a:p>
        </p:txBody>
      </p:sp>
    </p:spTree>
    <p:extLst>
      <p:ext uri="{BB962C8B-B14F-4D97-AF65-F5344CB8AC3E}">
        <p14:creationId xmlns:p14="http://schemas.microsoft.com/office/powerpoint/2010/main" val="2794044014"/>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직사각형 68">
            <a:extLst>
              <a:ext uri="{FF2B5EF4-FFF2-40B4-BE49-F238E27FC236}">
                <a16:creationId xmlns:a16="http://schemas.microsoft.com/office/drawing/2014/main" id="{D37DD84C-EB36-4BC5-B475-550AFE882F90}"/>
              </a:ext>
            </a:extLst>
          </p:cNvPr>
          <p:cNvSpPr/>
          <p:nvPr/>
        </p:nvSpPr>
        <p:spPr>
          <a:xfrm>
            <a:off x="745950" y="1879993"/>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70" name="직사각형 69">
            <a:extLst>
              <a:ext uri="{FF2B5EF4-FFF2-40B4-BE49-F238E27FC236}">
                <a16:creationId xmlns:a16="http://schemas.microsoft.com/office/drawing/2014/main" id="{178E57F2-C23E-4A7B-97B3-1CDDE32AA696}"/>
              </a:ext>
            </a:extLst>
          </p:cNvPr>
          <p:cNvSpPr/>
          <p:nvPr/>
        </p:nvSpPr>
        <p:spPr>
          <a:xfrm>
            <a:off x="978621" y="1879993"/>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71" name="직사각형 70">
            <a:extLst>
              <a:ext uri="{FF2B5EF4-FFF2-40B4-BE49-F238E27FC236}">
                <a16:creationId xmlns:a16="http://schemas.microsoft.com/office/drawing/2014/main" id="{BBB137CA-80E1-4EF7-9CBC-65D2D8A6F1B2}"/>
              </a:ext>
            </a:extLst>
          </p:cNvPr>
          <p:cNvSpPr/>
          <p:nvPr/>
        </p:nvSpPr>
        <p:spPr>
          <a:xfrm>
            <a:off x="1211293" y="1879993"/>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72" name="직사각형 71">
            <a:extLst>
              <a:ext uri="{FF2B5EF4-FFF2-40B4-BE49-F238E27FC236}">
                <a16:creationId xmlns:a16="http://schemas.microsoft.com/office/drawing/2014/main" id="{8F3FE88B-6121-4D48-9010-4BCDCF8C4332}"/>
              </a:ext>
            </a:extLst>
          </p:cNvPr>
          <p:cNvSpPr/>
          <p:nvPr/>
        </p:nvSpPr>
        <p:spPr>
          <a:xfrm>
            <a:off x="745950" y="21126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73" name="직사각형 72">
            <a:extLst>
              <a:ext uri="{FF2B5EF4-FFF2-40B4-BE49-F238E27FC236}">
                <a16:creationId xmlns:a16="http://schemas.microsoft.com/office/drawing/2014/main" id="{C0CA7222-C63F-4105-8B20-057D921CF804}"/>
              </a:ext>
            </a:extLst>
          </p:cNvPr>
          <p:cNvSpPr/>
          <p:nvPr/>
        </p:nvSpPr>
        <p:spPr>
          <a:xfrm>
            <a:off x="978621" y="21126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74" name="직사각형 73">
            <a:extLst>
              <a:ext uri="{FF2B5EF4-FFF2-40B4-BE49-F238E27FC236}">
                <a16:creationId xmlns:a16="http://schemas.microsoft.com/office/drawing/2014/main" id="{7F102948-4547-49A5-BE7E-5057CCBE7EBC}"/>
              </a:ext>
            </a:extLst>
          </p:cNvPr>
          <p:cNvSpPr/>
          <p:nvPr/>
        </p:nvSpPr>
        <p:spPr>
          <a:xfrm>
            <a:off x="1211293" y="21126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84" name="직사각형 83">
            <a:extLst>
              <a:ext uri="{FF2B5EF4-FFF2-40B4-BE49-F238E27FC236}">
                <a16:creationId xmlns:a16="http://schemas.microsoft.com/office/drawing/2014/main" id="{BD83D861-31EB-4541-95F3-9C477B5CAFA0}"/>
              </a:ext>
            </a:extLst>
          </p:cNvPr>
          <p:cNvSpPr/>
          <p:nvPr/>
        </p:nvSpPr>
        <p:spPr>
          <a:xfrm>
            <a:off x="745950" y="234533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85" name="직사각형 84">
            <a:extLst>
              <a:ext uri="{FF2B5EF4-FFF2-40B4-BE49-F238E27FC236}">
                <a16:creationId xmlns:a16="http://schemas.microsoft.com/office/drawing/2014/main" id="{AC5EFFD8-120A-4962-9CD8-FAD97C83A345}"/>
              </a:ext>
            </a:extLst>
          </p:cNvPr>
          <p:cNvSpPr/>
          <p:nvPr/>
        </p:nvSpPr>
        <p:spPr>
          <a:xfrm>
            <a:off x="978621" y="234533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86" name="직사각형 85">
            <a:extLst>
              <a:ext uri="{FF2B5EF4-FFF2-40B4-BE49-F238E27FC236}">
                <a16:creationId xmlns:a16="http://schemas.microsoft.com/office/drawing/2014/main" id="{7FD01978-9C05-4B16-A7B3-BDCC2C363C1C}"/>
              </a:ext>
            </a:extLst>
          </p:cNvPr>
          <p:cNvSpPr/>
          <p:nvPr/>
        </p:nvSpPr>
        <p:spPr>
          <a:xfrm>
            <a:off x="1211293" y="234533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107" name="직사각형 106">
            <a:extLst>
              <a:ext uri="{FF2B5EF4-FFF2-40B4-BE49-F238E27FC236}">
                <a16:creationId xmlns:a16="http://schemas.microsoft.com/office/drawing/2014/main" id="{529C0BFB-30D0-4D64-9E6A-6B22E0068E85}"/>
              </a:ext>
            </a:extLst>
          </p:cNvPr>
          <p:cNvSpPr/>
          <p:nvPr/>
        </p:nvSpPr>
        <p:spPr>
          <a:xfrm>
            <a:off x="1443965" y="1879993"/>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113" name="직사각형 112">
            <a:extLst>
              <a:ext uri="{FF2B5EF4-FFF2-40B4-BE49-F238E27FC236}">
                <a16:creationId xmlns:a16="http://schemas.microsoft.com/office/drawing/2014/main" id="{EF88AA53-34B8-4635-9F8E-2B82C32CDDEA}"/>
              </a:ext>
            </a:extLst>
          </p:cNvPr>
          <p:cNvSpPr/>
          <p:nvPr/>
        </p:nvSpPr>
        <p:spPr>
          <a:xfrm>
            <a:off x="1443965" y="21126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126" name="직사각형 125">
            <a:extLst>
              <a:ext uri="{FF2B5EF4-FFF2-40B4-BE49-F238E27FC236}">
                <a16:creationId xmlns:a16="http://schemas.microsoft.com/office/drawing/2014/main" id="{76B95FE4-F0D0-4757-BDF1-1028D2DC8079}"/>
              </a:ext>
            </a:extLst>
          </p:cNvPr>
          <p:cNvSpPr/>
          <p:nvPr/>
        </p:nvSpPr>
        <p:spPr>
          <a:xfrm>
            <a:off x="1443965" y="234533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127" name="직사각형 126">
            <a:extLst>
              <a:ext uri="{FF2B5EF4-FFF2-40B4-BE49-F238E27FC236}">
                <a16:creationId xmlns:a16="http://schemas.microsoft.com/office/drawing/2014/main" id="{D193DE70-E0F1-457A-8223-2D0349ADCE30}"/>
              </a:ext>
            </a:extLst>
          </p:cNvPr>
          <p:cNvSpPr/>
          <p:nvPr/>
        </p:nvSpPr>
        <p:spPr>
          <a:xfrm>
            <a:off x="745950" y="257800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128" name="직사각형 127">
            <a:extLst>
              <a:ext uri="{FF2B5EF4-FFF2-40B4-BE49-F238E27FC236}">
                <a16:creationId xmlns:a16="http://schemas.microsoft.com/office/drawing/2014/main" id="{72E7FCCA-17D8-4AE4-875B-5180E3FF0B12}"/>
              </a:ext>
            </a:extLst>
          </p:cNvPr>
          <p:cNvSpPr/>
          <p:nvPr/>
        </p:nvSpPr>
        <p:spPr>
          <a:xfrm>
            <a:off x="978621" y="257800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132" name="직사각형 131">
            <a:extLst>
              <a:ext uri="{FF2B5EF4-FFF2-40B4-BE49-F238E27FC236}">
                <a16:creationId xmlns:a16="http://schemas.microsoft.com/office/drawing/2014/main" id="{8EFDD7CA-9AE6-4521-9A52-05B1395C7BCB}"/>
              </a:ext>
            </a:extLst>
          </p:cNvPr>
          <p:cNvSpPr/>
          <p:nvPr/>
        </p:nvSpPr>
        <p:spPr>
          <a:xfrm>
            <a:off x="1211293" y="257800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133" name="직사각형 132">
            <a:extLst>
              <a:ext uri="{FF2B5EF4-FFF2-40B4-BE49-F238E27FC236}">
                <a16:creationId xmlns:a16="http://schemas.microsoft.com/office/drawing/2014/main" id="{B3E0A46E-B048-416A-9198-E9F71B8E6A0F}"/>
              </a:ext>
            </a:extLst>
          </p:cNvPr>
          <p:cNvSpPr/>
          <p:nvPr/>
        </p:nvSpPr>
        <p:spPr>
          <a:xfrm>
            <a:off x="1443965" y="257800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0" name="TextBox 29">
            <a:extLst>
              <a:ext uri="{FF2B5EF4-FFF2-40B4-BE49-F238E27FC236}">
                <a16:creationId xmlns:a16="http://schemas.microsoft.com/office/drawing/2014/main" id="{69CA7D42-9171-4D1E-B949-2EC45E46093A}"/>
              </a:ext>
            </a:extLst>
          </p:cNvPr>
          <p:cNvSpPr txBox="1"/>
          <p:nvPr/>
        </p:nvSpPr>
        <p:spPr>
          <a:xfrm>
            <a:off x="490601" y="1008918"/>
            <a:ext cx="3557384" cy="369332"/>
          </a:xfrm>
          <a:prstGeom prst="rect">
            <a:avLst/>
          </a:prstGeom>
          <a:noFill/>
        </p:spPr>
        <p:txBody>
          <a:bodyPr wrap="none" rtlCol="0">
            <a:spAutoFit/>
          </a:bodyPr>
          <a:lstStyle/>
          <a:p>
            <a:pPr lvl="0">
              <a:defRPr/>
            </a:pPr>
            <a:r>
              <a:rPr lang="en-US" altLang="ko-KR" b="1">
                <a:solidFill>
                  <a:srgbClr val="000000"/>
                </a:solidFill>
                <a:latin typeface="+mj-ea"/>
                <a:ea typeface="+mj-ea"/>
              </a:rPr>
              <a:t>2</a:t>
            </a:r>
            <a:r>
              <a:rPr lang="ko-KR" altLang="en-US" b="1">
                <a:solidFill>
                  <a:srgbClr val="000000"/>
                </a:solidFill>
                <a:latin typeface="+mj-ea"/>
                <a:ea typeface="+mj-ea"/>
              </a:rPr>
              <a:t>차원 배열에서 </a:t>
            </a:r>
            <a:r>
              <a:rPr lang="ko-KR" altLang="en-US" b="1" err="1">
                <a:solidFill>
                  <a:srgbClr val="000000"/>
                </a:solidFill>
                <a:latin typeface="+mj-ea"/>
                <a:ea typeface="+mj-ea"/>
              </a:rPr>
              <a:t>스트라이드</a:t>
            </a:r>
            <a:r>
              <a:rPr lang="ko-KR" altLang="en-US" b="1">
                <a:solidFill>
                  <a:srgbClr val="000000"/>
                </a:solidFill>
                <a:latin typeface="+mj-ea"/>
                <a:ea typeface="+mj-ea"/>
              </a:rPr>
              <a:t> 이해</a:t>
            </a:r>
          </a:p>
        </p:txBody>
      </p:sp>
      <p:sp>
        <p:nvSpPr>
          <p:cNvPr id="169" name="직사각형 168">
            <a:extLst>
              <a:ext uri="{FF2B5EF4-FFF2-40B4-BE49-F238E27FC236}">
                <a16:creationId xmlns:a16="http://schemas.microsoft.com/office/drawing/2014/main" id="{6D26C2A0-520D-4A26-9417-86451E44F746}"/>
              </a:ext>
            </a:extLst>
          </p:cNvPr>
          <p:cNvSpPr/>
          <p:nvPr/>
        </p:nvSpPr>
        <p:spPr>
          <a:xfrm>
            <a:off x="1676636" y="1879993"/>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170" name="직사각형 169">
            <a:extLst>
              <a:ext uri="{FF2B5EF4-FFF2-40B4-BE49-F238E27FC236}">
                <a16:creationId xmlns:a16="http://schemas.microsoft.com/office/drawing/2014/main" id="{AC7341D2-8F00-424A-92ED-03B85EABD719}"/>
              </a:ext>
            </a:extLst>
          </p:cNvPr>
          <p:cNvSpPr/>
          <p:nvPr/>
        </p:nvSpPr>
        <p:spPr>
          <a:xfrm>
            <a:off x="1909308" y="1879993"/>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171" name="직사각형 170">
            <a:extLst>
              <a:ext uri="{FF2B5EF4-FFF2-40B4-BE49-F238E27FC236}">
                <a16:creationId xmlns:a16="http://schemas.microsoft.com/office/drawing/2014/main" id="{B813BFB7-7AF2-4F8B-8A07-058897DBDE97}"/>
              </a:ext>
            </a:extLst>
          </p:cNvPr>
          <p:cNvSpPr/>
          <p:nvPr/>
        </p:nvSpPr>
        <p:spPr>
          <a:xfrm>
            <a:off x="1676636" y="21126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172" name="직사각형 171">
            <a:extLst>
              <a:ext uri="{FF2B5EF4-FFF2-40B4-BE49-F238E27FC236}">
                <a16:creationId xmlns:a16="http://schemas.microsoft.com/office/drawing/2014/main" id="{165A10A3-B1D3-4B7F-9177-FD780572AD30}"/>
              </a:ext>
            </a:extLst>
          </p:cNvPr>
          <p:cNvSpPr/>
          <p:nvPr/>
        </p:nvSpPr>
        <p:spPr>
          <a:xfrm>
            <a:off x="1909308" y="21126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173" name="직사각형 172">
            <a:extLst>
              <a:ext uri="{FF2B5EF4-FFF2-40B4-BE49-F238E27FC236}">
                <a16:creationId xmlns:a16="http://schemas.microsoft.com/office/drawing/2014/main" id="{225CE393-2DB4-451D-9395-E424D453292F}"/>
              </a:ext>
            </a:extLst>
          </p:cNvPr>
          <p:cNvSpPr/>
          <p:nvPr/>
        </p:nvSpPr>
        <p:spPr>
          <a:xfrm>
            <a:off x="1676636" y="234533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174" name="직사각형 173">
            <a:extLst>
              <a:ext uri="{FF2B5EF4-FFF2-40B4-BE49-F238E27FC236}">
                <a16:creationId xmlns:a16="http://schemas.microsoft.com/office/drawing/2014/main" id="{354BBE60-27A4-4415-A299-3040FED47B1C}"/>
              </a:ext>
            </a:extLst>
          </p:cNvPr>
          <p:cNvSpPr/>
          <p:nvPr/>
        </p:nvSpPr>
        <p:spPr>
          <a:xfrm>
            <a:off x="1909308" y="234533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175" name="직사각형 174">
            <a:extLst>
              <a:ext uri="{FF2B5EF4-FFF2-40B4-BE49-F238E27FC236}">
                <a16:creationId xmlns:a16="http://schemas.microsoft.com/office/drawing/2014/main" id="{0AF0EBA2-E662-4989-ACB3-811824055100}"/>
              </a:ext>
            </a:extLst>
          </p:cNvPr>
          <p:cNvSpPr/>
          <p:nvPr/>
        </p:nvSpPr>
        <p:spPr>
          <a:xfrm>
            <a:off x="2141979" y="1879993"/>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15" name="직사각형 314">
            <a:extLst>
              <a:ext uri="{FF2B5EF4-FFF2-40B4-BE49-F238E27FC236}">
                <a16:creationId xmlns:a16="http://schemas.microsoft.com/office/drawing/2014/main" id="{BFB33240-6CC7-439F-9AD2-1D3A79A3F2B3}"/>
              </a:ext>
            </a:extLst>
          </p:cNvPr>
          <p:cNvSpPr/>
          <p:nvPr/>
        </p:nvSpPr>
        <p:spPr>
          <a:xfrm>
            <a:off x="2141979" y="21126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16" name="직사각형 315">
            <a:extLst>
              <a:ext uri="{FF2B5EF4-FFF2-40B4-BE49-F238E27FC236}">
                <a16:creationId xmlns:a16="http://schemas.microsoft.com/office/drawing/2014/main" id="{25F8FE77-B3F3-447F-B1C0-CE1BF495EB1C}"/>
              </a:ext>
            </a:extLst>
          </p:cNvPr>
          <p:cNvSpPr/>
          <p:nvPr/>
        </p:nvSpPr>
        <p:spPr>
          <a:xfrm>
            <a:off x="2141979" y="234533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17" name="직사각형 316">
            <a:extLst>
              <a:ext uri="{FF2B5EF4-FFF2-40B4-BE49-F238E27FC236}">
                <a16:creationId xmlns:a16="http://schemas.microsoft.com/office/drawing/2014/main" id="{21A3E9F7-CE9A-4E88-9E44-53AB0725A077}"/>
              </a:ext>
            </a:extLst>
          </p:cNvPr>
          <p:cNvSpPr/>
          <p:nvPr/>
        </p:nvSpPr>
        <p:spPr>
          <a:xfrm>
            <a:off x="1676636" y="257800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18" name="직사각형 317">
            <a:extLst>
              <a:ext uri="{FF2B5EF4-FFF2-40B4-BE49-F238E27FC236}">
                <a16:creationId xmlns:a16="http://schemas.microsoft.com/office/drawing/2014/main" id="{425C88B7-4089-4E2A-8C50-E54F22F7F07B}"/>
              </a:ext>
            </a:extLst>
          </p:cNvPr>
          <p:cNvSpPr/>
          <p:nvPr/>
        </p:nvSpPr>
        <p:spPr>
          <a:xfrm>
            <a:off x="1909308" y="257800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19" name="직사각형 318">
            <a:extLst>
              <a:ext uri="{FF2B5EF4-FFF2-40B4-BE49-F238E27FC236}">
                <a16:creationId xmlns:a16="http://schemas.microsoft.com/office/drawing/2014/main" id="{99A9837F-0AD0-4346-B6E9-779F62634CE6}"/>
              </a:ext>
            </a:extLst>
          </p:cNvPr>
          <p:cNvSpPr/>
          <p:nvPr/>
        </p:nvSpPr>
        <p:spPr>
          <a:xfrm>
            <a:off x="2141979" y="257800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20" name="직사각형 319">
            <a:extLst>
              <a:ext uri="{FF2B5EF4-FFF2-40B4-BE49-F238E27FC236}">
                <a16:creationId xmlns:a16="http://schemas.microsoft.com/office/drawing/2014/main" id="{FA462C6A-6D55-4CC8-8798-0326A45E1CDC}"/>
              </a:ext>
            </a:extLst>
          </p:cNvPr>
          <p:cNvSpPr/>
          <p:nvPr/>
        </p:nvSpPr>
        <p:spPr>
          <a:xfrm>
            <a:off x="745950" y="28106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21" name="직사각형 320">
            <a:extLst>
              <a:ext uri="{FF2B5EF4-FFF2-40B4-BE49-F238E27FC236}">
                <a16:creationId xmlns:a16="http://schemas.microsoft.com/office/drawing/2014/main" id="{C5D64D18-4D7F-49BA-9726-33207A0CF13A}"/>
              </a:ext>
            </a:extLst>
          </p:cNvPr>
          <p:cNvSpPr/>
          <p:nvPr/>
        </p:nvSpPr>
        <p:spPr>
          <a:xfrm>
            <a:off x="978621" y="28106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22" name="직사각형 321">
            <a:extLst>
              <a:ext uri="{FF2B5EF4-FFF2-40B4-BE49-F238E27FC236}">
                <a16:creationId xmlns:a16="http://schemas.microsoft.com/office/drawing/2014/main" id="{ECEFFC4D-CF49-4EA5-94C1-936951861C9C}"/>
              </a:ext>
            </a:extLst>
          </p:cNvPr>
          <p:cNvSpPr/>
          <p:nvPr/>
        </p:nvSpPr>
        <p:spPr>
          <a:xfrm>
            <a:off x="1211293" y="28106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23" name="직사각형 322">
            <a:extLst>
              <a:ext uri="{FF2B5EF4-FFF2-40B4-BE49-F238E27FC236}">
                <a16:creationId xmlns:a16="http://schemas.microsoft.com/office/drawing/2014/main" id="{A95F1829-2E2A-43C1-BE15-24CE43DAB8AF}"/>
              </a:ext>
            </a:extLst>
          </p:cNvPr>
          <p:cNvSpPr/>
          <p:nvPr/>
        </p:nvSpPr>
        <p:spPr>
          <a:xfrm>
            <a:off x="745950" y="30433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24" name="직사각형 323">
            <a:extLst>
              <a:ext uri="{FF2B5EF4-FFF2-40B4-BE49-F238E27FC236}">
                <a16:creationId xmlns:a16="http://schemas.microsoft.com/office/drawing/2014/main" id="{6148B998-C5F0-45FA-BC46-F0FE678AE3F3}"/>
              </a:ext>
            </a:extLst>
          </p:cNvPr>
          <p:cNvSpPr/>
          <p:nvPr/>
        </p:nvSpPr>
        <p:spPr>
          <a:xfrm>
            <a:off x="978621" y="30433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25" name="직사각형 324">
            <a:extLst>
              <a:ext uri="{FF2B5EF4-FFF2-40B4-BE49-F238E27FC236}">
                <a16:creationId xmlns:a16="http://schemas.microsoft.com/office/drawing/2014/main" id="{5FE24D83-0D86-49B7-97DB-D1142ED68369}"/>
              </a:ext>
            </a:extLst>
          </p:cNvPr>
          <p:cNvSpPr/>
          <p:nvPr/>
        </p:nvSpPr>
        <p:spPr>
          <a:xfrm>
            <a:off x="1211293" y="30433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26" name="직사각형 325">
            <a:extLst>
              <a:ext uri="{FF2B5EF4-FFF2-40B4-BE49-F238E27FC236}">
                <a16:creationId xmlns:a16="http://schemas.microsoft.com/office/drawing/2014/main" id="{2589BEB1-3B95-4B3E-A715-06D2B5F95A0E}"/>
              </a:ext>
            </a:extLst>
          </p:cNvPr>
          <p:cNvSpPr/>
          <p:nvPr/>
        </p:nvSpPr>
        <p:spPr>
          <a:xfrm>
            <a:off x="1443965" y="28106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27" name="직사각형 326">
            <a:extLst>
              <a:ext uri="{FF2B5EF4-FFF2-40B4-BE49-F238E27FC236}">
                <a16:creationId xmlns:a16="http://schemas.microsoft.com/office/drawing/2014/main" id="{D270C53B-613A-4B4F-B4DE-338EC83F66E6}"/>
              </a:ext>
            </a:extLst>
          </p:cNvPr>
          <p:cNvSpPr/>
          <p:nvPr/>
        </p:nvSpPr>
        <p:spPr>
          <a:xfrm>
            <a:off x="1443965" y="30433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28" name="직사각형 327">
            <a:extLst>
              <a:ext uri="{FF2B5EF4-FFF2-40B4-BE49-F238E27FC236}">
                <a16:creationId xmlns:a16="http://schemas.microsoft.com/office/drawing/2014/main" id="{0D5C2D25-427F-48CA-87E1-EEB829D69FAB}"/>
              </a:ext>
            </a:extLst>
          </p:cNvPr>
          <p:cNvSpPr/>
          <p:nvPr/>
        </p:nvSpPr>
        <p:spPr>
          <a:xfrm>
            <a:off x="745950" y="32760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29" name="직사각형 328">
            <a:extLst>
              <a:ext uri="{FF2B5EF4-FFF2-40B4-BE49-F238E27FC236}">
                <a16:creationId xmlns:a16="http://schemas.microsoft.com/office/drawing/2014/main" id="{EE73BFD4-E810-49FD-960B-93AC48949F60}"/>
              </a:ext>
            </a:extLst>
          </p:cNvPr>
          <p:cNvSpPr/>
          <p:nvPr/>
        </p:nvSpPr>
        <p:spPr>
          <a:xfrm>
            <a:off x="978621" y="32760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30" name="직사각형 329">
            <a:extLst>
              <a:ext uri="{FF2B5EF4-FFF2-40B4-BE49-F238E27FC236}">
                <a16:creationId xmlns:a16="http://schemas.microsoft.com/office/drawing/2014/main" id="{E1B7A45F-94B4-45B1-9048-BED3DB654162}"/>
              </a:ext>
            </a:extLst>
          </p:cNvPr>
          <p:cNvSpPr/>
          <p:nvPr/>
        </p:nvSpPr>
        <p:spPr>
          <a:xfrm>
            <a:off x="1211293" y="32760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31" name="직사각형 330">
            <a:extLst>
              <a:ext uri="{FF2B5EF4-FFF2-40B4-BE49-F238E27FC236}">
                <a16:creationId xmlns:a16="http://schemas.microsoft.com/office/drawing/2014/main" id="{131E6A47-25D3-4473-9B5D-ACCA86AD21A0}"/>
              </a:ext>
            </a:extLst>
          </p:cNvPr>
          <p:cNvSpPr/>
          <p:nvPr/>
        </p:nvSpPr>
        <p:spPr>
          <a:xfrm>
            <a:off x="1443965" y="32760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32" name="직사각형 331">
            <a:extLst>
              <a:ext uri="{FF2B5EF4-FFF2-40B4-BE49-F238E27FC236}">
                <a16:creationId xmlns:a16="http://schemas.microsoft.com/office/drawing/2014/main" id="{04436B70-0F9A-47BA-8C9B-4C7BA9E05B61}"/>
              </a:ext>
            </a:extLst>
          </p:cNvPr>
          <p:cNvSpPr/>
          <p:nvPr/>
        </p:nvSpPr>
        <p:spPr>
          <a:xfrm>
            <a:off x="1676636" y="28106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33" name="직사각형 332">
            <a:extLst>
              <a:ext uri="{FF2B5EF4-FFF2-40B4-BE49-F238E27FC236}">
                <a16:creationId xmlns:a16="http://schemas.microsoft.com/office/drawing/2014/main" id="{E47A9CEE-7143-4F3F-B790-C2294F2AFDBC}"/>
              </a:ext>
            </a:extLst>
          </p:cNvPr>
          <p:cNvSpPr/>
          <p:nvPr/>
        </p:nvSpPr>
        <p:spPr>
          <a:xfrm>
            <a:off x="1909308" y="28106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34" name="직사각형 333">
            <a:extLst>
              <a:ext uri="{FF2B5EF4-FFF2-40B4-BE49-F238E27FC236}">
                <a16:creationId xmlns:a16="http://schemas.microsoft.com/office/drawing/2014/main" id="{BDFC84FE-ACE5-4AC9-93B3-F906C1F1BAA8}"/>
              </a:ext>
            </a:extLst>
          </p:cNvPr>
          <p:cNvSpPr/>
          <p:nvPr/>
        </p:nvSpPr>
        <p:spPr>
          <a:xfrm>
            <a:off x="1676636" y="30433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35" name="직사각형 334">
            <a:extLst>
              <a:ext uri="{FF2B5EF4-FFF2-40B4-BE49-F238E27FC236}">
                <a16:creationId xmlns:a16="http://schemas.microsoft.com/office/drawing/2014/main" id="{9033C655-60C6-442D-A697-84057AF28B9B}"/>
              </a:ext>
            </a:extLst>
          </p:cNvPr>
          <p:cNvSpPr/>
          <p:nvPr/>
        </p:nvSpPr>
        <p:spPr>
          <a:xfrm>
            <a:off x="1909308" y="30433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36" name="직사각형 335">
            <a:extLst>
              <a:ext uri="{FF2B5EF4-FFF2-40B4-BE49-F238E27FC236}">
                <a16:creationId xmlns:a16="http://schemas.microsoft.com/office/drawing/2014/main" id="{C087324B-62F8-4268-AA0E-40E36CEDC215}"/>
              </a:ext>
            </a:extLst>
          </p:cNvPr>
          <p:cNvSpPr/>
          <p:nvPr/>
        </p:nvSpPr>
        <p:spPr>
          <a:xfrm>
            <a:off x="2141979" y="28106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37" name="직사각형 336">
            <a:extLst>
              <a:ext uri="{FF2B5EF4-FFF2-40B4-BE49-F238E27FC236}">
                <a16:creationId xmlns:a16="http://schemas.microsoft.com/office/drawing/2014/main" id="{F2A47EA7-52AA-496F-982A-529814D1B7DE}"/>
              </a:ext>
            </a:extLst>
          </p:cNvPr>
          <p:cNvSpPr/>
          <p:nvPr/>
        </p:nvSpPr>
        <p:spPr>
          <a:xfrm>
            <a:off x="2141979" y="30433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38" name="직사각형 337">
            <a:extLst>
              <a:ext uri="{FF2B5EF4-FFF2-40B4-BE49-F238E27FC236}">
                <a16:creationId xmlns:a16="http://schemas.microsoft.com/office/drawing/2014/main" id="{CD37DD92-A256-425B-9F27-449F6485E62D}"/>
              </a:ext>
            </a:extLst>
          </p:cNvPr>
          <p:cNvSpPr/>
          <p:nvPr/>
        </p:nvSpPr>
        <p:spPr>
          <a:xfrm>
            <a:off x="1676636" y="32760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39" name="직사각형 338">
            <a:extLst>
              <a:ext uri="{FF2B5EF4-FFF2-40B4-BE49-F238E27FC236}">
                <a16:creationId xmlns:a16="http://schemas.microsoft.com/office/drawing/2014/main" id="{C79E433A-1368-41B9-BB50-0500699B8A14}"/>
              </a:ext>
            </a:extLst>
          </p:cNvPr>
          <p:cNvSpPr/>
          <p:nvPr/>
        </p:nvSpPr>
        <p:spPr>
          <a:xfrm>
            <a:off x="1909308" y="32760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40" name="직사각형 339">
            <a:extLst>
              <a:ext uri="{FF2B5EF4-FFF2-40B4-BE49-F238E27FC236}">
                <a16:creationId xmlns:a16="http://schemas.microsoft.com/office/drawing/2014/main" id="{6EDF9B9D-6411-4965-89B8-BCC5118D1AAB}"/>
              </a:ext>
            </a:extLst>
          </p:cNvPr>
          <p:cNvSpPr/>
          <p:nvPr/>
        </p:nvSpPr>
        <p:spPr>
          <a:xfrm>
            <a:off x="2141979" y="32760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41" name="TextBox 340">
            <a:extLst>
              <a:ext uri="{FF2B5EF4-FFF2-40B4-BE49-F238E27FC236}">
                <a16:creationId xmlns:a16="http://schemas.microsoft.com/office/drawing/2014/main" id="{F002CCE1-D0AA-413F-A363-7D612C9CEDAE}"/>
              </a:ext>
            </a:extLst>
          </p:cNvPr>
          <p:cNvSpPr txBox="1"/>
          <p:nvPr/>
        </p:nvSpPr>
        <p:spPr>
          <a:xfrm>
            <a:off x="1483467" y="1599004"/>
            <a:ext cx="284052" cy="296684"/>
          </a:xfrm>
          <a:prstGeom prst="rect">
            <a:avLst/>
          </a:prstGeom>
          <a:noFill/>
        </p:spPr>
        <p:txBody>
          <a:bodyPr wrap="none" rtlCol="0">
            <a:spAutoFit/>
          </a:bodyPr>
          <a:lstStyle/>
          <a:p>
            <a:pPr lvl="0">
              <a:defRPr/>
            </a:pPr>
            <a:r>
              <a:rPr lang="en-US" altLang="ko-KR" sz="1328" b="1">
                <a:solidFill>
                  <a:srgbClr val="000000"/>
                </a:solidFill>
                <a:latin typeface="+mj-ea"/>
                <a:ea typeface="+mj-ea"/>
              </a:rPr>
              <a:t>7</a:t>
            </a:r>
            <a:endParaRPr lang="ko-KR" altLang="en-US" sz="1328" b="1">
              <a:solidFill>
                <a:srgbClr val="000000"/>
              </a:solidFill>
              <a:latin typeface="+mj-ea"/>
              <a:ea typeface="+mj-ea"/>
            </a:endParaRPr>
          </a:p>
        </p:txBody>
      </p:sp>
      <p:sp>
        <p:nvSpPr>
          <p:cNvPr id="342" name="TextBox 341">
            <a:extLst>
              <a:ext uri="{FF2B5EF4-FFF2-40B4-BE49-F238E27FC236}">
                <a16:creationId xmlns:a16="http://schemas.microsoft.com/office/drawing/2014/main" id="{75326013-1EF1-411E-B2E1-84AE1B18FB1F}"/>
              </a:ext>
            </a:extLst>
          </p:cNvPr>
          <p:cNvSpPr txBox="1"/>
          <p:nvPr/>
        </p:nvSpPr>
        <p:spPr>
          <a:xfrm>
            <a:off x="2383097" y="2635006"/>
            <a:ext cx="284052" cy="296684"/>
          </a:xfrm>
          <a:prstGeom prst="rect">
            <a:avLst/>
          </a:prstGeom>
          <a:noFill/>
        </p:spPr>
        <p:txBody>
          <a:bodyPr wrap="none" rtlCol="0">
            <a:spAutoFit/>
          </a:bodyPr>
          <a:lstStyle/>
          <a:p>
            <a:pPr lvl="0">
              <a:defRPr/>
            </a:pPr>
            <a:r>
              <a:rPr lang="en-US" altLang="ko-KR" sz="1328" b="1">
                <a:solidFill>
                  <a:srgbClr val="000000"/>
                </a:solidFill>
                <a:latin typeface="+mj-ea"/>
                <a:ea typeface="+mj-ea"/>
              </a:rPr>
              <a:t>7</a:t>
            </a:r>
            <a:endParaRPr lang="ko-KR" altLang="en-US" sz="1328" b="1">
              <a:solidFill>
                <a:srgbClr val="000000"/>
              </a:solidFill>
              <a:latin typeface="+mj-ea"/>
              <a:ea typeface="+mj-ea"/>
            </a:endParaRPr>
          </a:p>
        </p:txBody>
      </p:sp>
      <p:sp>
        <p:nvSpPr>
          <p:cNvPr id="344" name="직사각형 343">
            <a:extLst>
              <a:ext uri="{FF2B5EF4-FFF2-40B4-BE49-F238E27FC236}">
                <a16:creationId xmlns:a16="http://schemas.microsoft.com/office/drawing/2014/main" id="{DE292723-3D35-4AB1-B05E-3D5B357FCCA0}"/>
              </a:ext>
            </a:extLst>
          </p:cNvPr>
          <p:cNvSpPr/>
          <p:nvPr/>
        </p:nvSpPr>
        <p:spPr>
          <a:xfrm>
            <a:off x="2981743" y="1879993"/>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45" name="직사각형 344">
            <a:extLst>
              <a:ext uri="{FF2B5EF4-FFF2-40B4-BE49-F238E27FC236}">
                <a16:creationId xmlns:a16="http://schemas.microsoft.com/office/drawing/2014/main" id="{90B633EA-7E76-44FC-928D-5815FF193797}"/>
              </a:ext>
            </a:extLst>
          </p:cNvPr>
          <p:cNvSpPr/>
          <p:nvPr/>
        </p:nvSpPr>
        <p:spPr>
          <a:xfrm>
            <a:off x="3214414" y="1879993"/>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46" name="직사각형 345">
            <a:extLst>
              <a:ext uri="{FF2B5EF4-FFF2-40B4-BE49-F238E27FC236}">
                <a16:creationId xmlns:a16="http://schemas.microsoft.com/office/drawing/2014/main" id="{8B50F942-F21B-4A9C-BFB3-765775426407}"/>
              </a:ext>
            </a:extLst>
          </p:cNvPr>
          <p:cNvSpPr/>
          <p:nvPr/>
        </p:nvSpPr>
        <p:spPr>
          <a:xfrm>
            <a:off x="3447086" y="1879993"/>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47" name="직사각형 346">
            <a:extLst>
              <a:ext uri="{FF2B5EF4-FFF2-40B4-BE49-F238E27FC236}">
                <a16:creationId xmlns:a16="http://schemas.microsoft.com/office/drawing/2014/main" id="{2F83FB00-6C56-424F-A9B5-81F0A7F78A16}"/>
              </a:ext>
            </a:extLst>
          </p:cNvPr>
          <p:cNvSpPr/>
          <p:nvPr/>
        </p:nvSpPr>
        <p:spPr>
          <a:xfrm>
            <a:off x="2981743" y="21126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48" name="직사각형 347">
            <a:extLst>
              <a:ext uri="{FF2B5EF4-FFF2-40B4-BE49-F238E27FC236}">
                <a16:creationId xmlns:a16="http://schemas.microsoft.com/office/drawing/2014/main" id="{C37C6EBD-5A85-45F1-B083-ADD8E60F7BB1}"/>
              </a:ext>
            </a:extLst>
          </p:cNvPr>
          <p:cNvSpPr/>
          <p:nvPr/>
        </p:nvSpPr>
        <p:spPr>
          <a:xfrm>
            <a:off x="3214414" y="21126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49" name="직사각형 348">
            <a:extLst>
              <a:ext uri="{FF2B5EF4-FFF2-40B4-BE49-F238E27FC236}">
                <a16:creationId xmlns:a16="http://schemas.microsoft.com/office/drawing/2014/main" id="{C2D528C5-D7CC-4773-A263-C9D28047DCE8}"/>
              </a:ext>
            </a:extLst>
          </p:cNvPr>
          <p:cNvSpPr/>
          <p:nvPr/>
        </p:nvSpPr>
        <p:spPr>
          <a:xfrm>
            <a:off x="3447086" y="21126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50" name="직사각형 349">
            <a:extLst>
              <a:ext uri="{FF2B5EF4-FFF2-40B4-BE49-F238E27FC236}">
                <a16:creationId xmlns:a16="http://schemas.microsoft.com/office/drawing/2014/main" id="{210FEF0A-4417-4F9D-AD14-0F85ECEA2B78}"/>
              </a:ext>
            </a:extLst>
          </p:cNvPr>
          <p:cNvSpPr/>
          <p:nvPr/>
        </p:nvSpPr>
        <p:spPr>
          <a:xfrm>
            <a:off x="2981743" y="234533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51" name="직사각형 350">
            <a:extLst>
              <a:ext uri="{FF2B5EF4-FFF2-40B4-BE49-F238E27FC236}">
                <a16:creationId xmlns:a16="http://schemas.microsoft.com/office/drawing/2014/main" id="{6BF985D0-A6C4-4A16-A1C4-004385412EF8}"/>
              </a:ext>
            </a:extLst>
          </p:cNvPr>
          <p:cNvSpPr/>
          <p:nvPr/>
        </p:nvSpPr>
        <p:spPr>
          <a:xfrm>
            <a:off x="3214414" y="234533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52" name="직사각형 351">
            <a:extLst>
              <a:ext uri="{FF2B5EF4-FFF2-40B4-BE49-F238E27FC236}">
                <a16:creationId xmlns:a16="http://schemas.microsoft.com/office/drawing/2014/main" id="{2942CBC1-2874-4C56-ABC1-1B62EDE5C8D8}"/>
              </a:ext>
            </a:extLst>
          </p:cNvPr>
          <p:cNvSpPr/>
          <p:nvPr/>
        </p:nvSpPr>
        <p:spPr>
          <a:xfrm>
            <a:off x="3447086" y="234533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53" name="직사각형 352">
            <a:extLst>
              <a:ext uri="{FF2B5EF4-FFF2-40B4-BE49-F238E27FC236}">
                <a16:creationId xmlns:a16="http://schemas.microsoft.com/office/drawing/2014/main" id="{147AC9BF-E2AC-416F-8FE9-FC18F94A1C9D}"/>
              </a:ext>
            </a:extLst>
          </p:cNvPr>
          <p:cNvSpPr/>
          <p:nvPr/>
        </p:nvSpPr>
        <p:spPr>
          <a:xfrm>
            <a:off x="3679757" y="1879993"/>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54" name="직사각형 353">
            <a:extLst>
              <a:ext uri="{FF2B5EF4-FFF2-40B4-BE49-F238E27FC236}">
                <a16:creationId xmlns:a16="http://schemas.microsoft.com/office/drawing/2014/main" id="{6957AAA8-D360-4143-87B1-716CE2567E11}"/>
              </a:ext>
            </a:extLst>
          </p:cNvPr>
          <p:cNvSpPr/>
          <p:nvPr/>
        </p:nvSpPr>
        <p:spPr>
          <a:xfrm>
            <a:off x="3679757" y="21126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55" name="직사각형 354">
            <a:extLst>
              <a:ext uri="{FF2B5EF4-FFF2-40B4-BE49-F238E27FC236}">
                <a16:creationId xmlns:a16="http://schemas.microsoft.com/office/drawing/2014/main" id="{32F17B27-E9E6-438F-A63F-92CF2EB53C1E}"/>
              </a:ext>
            </a:extLst>
          </p:cNvPr>
          <p:cNvSpPr/>
          <p:nvPr/>
        </p:nvSpPr>
        <p:spPr>
          <a:xfrm>
            <a:off x="3679757" y="234533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56" name="직사각형 355">
            <a:extLst>
              <a:ext uri="{FF2B5EF4-FFF2-40B4-BE49-F238E27FC236}">
                <a16:creationId xmlns:a16="http://schemas.microsoft.com/office/drawing/2014/main" id="{CAB5D0E5-3C09-4982-B2E3-4FA1FC96DE5B}"/>
              </a:ext>
            </a:extLst>
          </p:cNvPr>
          <p:cNvSpPr/>
          <p:nvPr/>
        </p:nvSpPr>
        <p:spPr>
          <a:xfrm>
            <a:off x="2981743" y="257800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57" name="직사각형 356">
            <a:extLst>
              <a:ext uri="{FF2B5EF4-FFF2-40B4-BE49-F238E27FC236}">
                <a16:creationId xmlns:a16="http://schemas.microsoft.com/office/drawing/2014/main" id="{6CE29CEB-77C8-4181-AD0C-3A57AB2F9E24}"/>
              </a:ext>
            </a:extLst>
          </p:cNvPr>
          <p:cNvSpPr/>
          <p:nvPr/>
        </p:nvSpPr>
        <p:spPr>
          <a:xfrm>
            <a:off x="3214414" y="257800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58" name="직사각형 357">
            <a:extLst>
              <a:ext uri="{FF2B5EF4-FFF2-40B4-BE49-F238E27FC236}">
                <a16:creationId xmlns:a16="http://schemas.microsoft.com/office/drawing/2014/main" id="{DBFDC45E-C3A1-4AC4-A1D5-A06CC2DAC68E}"/>
              </a:ext>
            </a:extLst>
          </p:cNvPr>
          <p:cNvSpPr/>
          <p:nvPr/>
        </p:nvSpPr>
        <p:spPr>
          <a:xfrm>
            <a:off x="3447086" y="257800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59" name="직사각형 358">
            <a:extLst>
              <a:ext uri="{FF2B5EF4-FFF2-40B4-BE49-F238E27FC236}">
                <a16:creationId xmlns:a16="http://schemas.microsoft.com/office/drawing/2014/main" id="{51F55746-BB8B-4B23-B5FF-68D7722DEDB8}"/>
              </a:ext>
            </a:extLst>
          </p:cNvPr>
          <p:cNvSpPr/>
          <p:nvPr/>
        </p:nvSpPr>
        <p:spPr>
          <a:xfrm>
            <a:off x="3679757" y="257800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61" name="직사각형 360">
            <a:extLst>
              <a:ext uri="{FF2B5EF4-FFF2-40B4-BE49-F238E27FC236}">
                <a16:creationId xmlns:a16="http://schemas.microsoft.com/office/drawing/2014/main" id="{0B48B24C-4272-4AD6-A3E4-723EB8296370}"/>
              </a:ext>
            </a:extLst>
          </p:cNvPr>
          <p:cNvSpPr/>
          <p:nvPr/>
        </p:nvSpPr>
        <p:spPr>
          <a:xfrm>
            <a:off x="3912429" y="1879993"/>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62" name="직사각형 361">
            <a:extLst>
              <a:ext uri="{FF2B5EF4-FFF2-40B4-BE49-F238E27FC236}">
                <a16:creationId xmlns:a16="http://schemas.microsoft.com/office/drawing/2014/main" id="{8D470CD8-0BB4-48B7-9501-83DFE908C73F}"/>
              </a:ext>
            </a:extLst>
          </p:cNvPr>
          <p:cNvSpPr/>
          <p:nvPr/>
        </p:nvSpPr>
        <p:spPr>
          <a:xfrm>
            <a:off x="4145101" y="1879993"/>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63" name="직사각형 362">
            <a:extLst>
              <a:ext uri="{FF2B5EF4-FFF2-40B4-BE49-F238E27FC236}">
                <a16:creationId xmlns:a16="http://schemas.microsoft.com/office/drawing/2014/main" id="{CA5CB90C-6086-4B11-812E-D68F01A8ACD3}"/>
              </a:ext>
            </a:extLst>
          </p:cNvPr>
          <p:cNvSpPr/>
          <p:nvPr/>
        </p:nvSpPr>
        <p:spPr>
          <a:xfrm>
            <a:off x="3912429" y="21126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64" name="직사각형 363">
            <a:extLst>
              <a:ext uri="{FF2B5EF4-FFF2-40B4-BE49-F238E27FC236}">
                <a16:creationId xmlns:a16="http://schemas.microsoft.com/office/drawing/2014/main" id="{90487CA7-0A2C-4B99-8F90-8C5AE451DC11}"/>
              </a:ext>
            </a:extLst>
          </p:cNvPr>
          <p:cNvSpPr/>
          <p:nvPr/>
        </p:nvSpPr>
        <p:spPr>
          <a:xfrm>
            <a:off x="4145101" y="21126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65" name="직사각형 364">
            <a:extLst>
              <a:ext uri="{FF2B5EF4-FFF2-40B4-BE49-F238E27FC236}">
                <a16:creationId xmlns:a16="http://schemas.microsoft.com/office/drawing/2014/main" id="{E9D9769B-17C0-4AF8-8B4F-E7469F12BF8D}"/>
              </a:ext>
            </a:extLst>
          </p:cNvPr>
          <p:cNvSpPr/>
          <p:nvPr/>
        </p:nvSpPr>
        <p:spPr>
          <a:xfrm>
            <a:off x="3912429" y="234533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66" name="직사각형 365">
            <a:extLst>
              <a:ext uri="{FF2B5EF4-FFF2-40B4-BE49-F238E27FC236}">
                <a16:creationId xmlns:a16="http://schemas.microsoft.com/office/drawing/2014/main" id="{28EE2777-6195-4849-A524-EFE6EB66E3FB}"/>
              </a:ext>
            </a:extLst>
          </p:cNvPr>
          <p:cNvSpPr/>
          <p:nvPr/>
        </p:nvSpPr>
        <p:spPr>
          <a:xfrm>
            <a:off x="4145101" y="234533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67" name="직사각형 366">
            <a:extLst>
              <a:ext uri="{FF2B5EF4-FFF2-40B4-BE49-F238E27FC236}">
                <a16:creationId xmlns:a16="http://schemas.microsoft.com/office/drawing/2014/main" id="{8DC0233D-8499-4F4F-9A51-5562D9A3E2C8}"/>
              </a:ext>
            </a:extLst>
          </p:cNvPr>
          <p:cNvSpPr/>
          <p:nvPr/>
        </p:nvSpPr>
        <p:spPr>
          <a:xfrm>
            <a:off x="4377772" y="1879993"/>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68" name="직사각형 367">
            <a:extLst>
              <a:ext uri="{FF2B5EF4-FFF2-40B4-BE49-F238E27FC236}">
                <a16:creationId xmlns:a16="http://schemas.microsoft.com/office/drawing/2014/main" id="{1785A739-87DE-4961-9A0C-85C1A423BE54}"/>
              </a:ext>
            </a:extLst>
          </p:cNvPr>
          <p:cNvSpPr/>
          <p:nvPr/>
        </p:nvSpPr>
        <p:spPr>
          <a:xfrm>
            <a:off x="4377772" y="21126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69" name="직사각형 368">
            <a:extLst>
              <a:ext uri="{FF2B5EF4-FFF2-40B4-BE49-F238E27FC236}">
                <a16:creationId xmlns:a16="http://schemas.microsoft.com/office/drawing/2014/main" id="{83E34FBC-6BD7-4ADD-B24B-669A1517540B}"/>
              </a:ext>
            </a:extLst>
          </p:cNvPr>
          <p:cNvSpPr/>
          <p:nvPr/>
        </p:nvSpPr>
        <p:spPr>
          <a:xfrm>
            <a:off x="4377772" y="234533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70" name="직사각형 369">
            <a:extLst>
              <a:ext uri="{FF2B5EF4-FFF2-40B4-BE49-F238E27FC236}">
                <a16:creationId xmlns:a16="http://schemas.microsoft.com/office/drawing/2014/main" id="{94374E15-C615-4A40-AB6F-1539E95A2897}"/>
              </a:ext>
            </a:extLst>
          </p:cNvPr>
          <p:cNvSpPr/>
          <p:nvPr/>
        </p:nvSpPr>
        <p:spPr>
          <a:xfrm>
            <a:off x="3912429" y="257800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71" name="직사각형 370">
            <a:extLst>
              <a:ext uri="{FF2B5EF4-FFF2-40B4-BE49-F238E27FC236}">
                <a16:creationId xmlns:a16="http://schemas.microsoft.com/office/drawing/2014/main" id="{C099BE09-9008-49C4-A5F7-B585E1A97E40}"/>
              </a:ext>
            </a:extLst>
          </p:cNvPr>
          <p:cNvSpPr/>
          <p:nvPr/>
        </p:nvSpPr>
        <p:spPr>
          <a:xfrm>
            <a:off x="4145101" y="257800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72" name="직사각형 371">
            <a:extLst>
              <a:ext uri="{FF2B5EF4-FFF2-40B4-BE49-F238E27FC236}">
                <a16:creationId xmlns:a16="http://schemas.microsoft.com/office/drawing/2014/main" id="{43B73C1F-6D76-4DAE-95DA-81F1BC664A8A}"/>
              </a:ext>
            </a:extLst>
          </p:cNvPr>
          <p:cNvSpPr/>
          <p:nvPr/>
        </p:nvSpPr>
        <p:spPr>
          <a:xfrm>
            <a:off x="4377772" y="257800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73" name="직사각형 372">
            <a:extLst>
              <a:ext uri="{FF2B5EF4-FFF2-40B4-BE49-F238E27FC236}">
                <a16:creationId xmlns:a16="http://schemas.microsoft.com/office/drawing/2014/main" id="{1CCCB2A1-AD9E-4C2B-8D2B-3FC2D782C1DA}"/>
              </a:ext>
            </a:extLst>
          </p:cNvPr>
          <p:cNvSpPr/>
          <p:nvPr/>
        </p:nvSpPr>
        <p:spPr>
          <a:xfrm>
            <a:off x="2981743" y="28106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74" name="직사각형 373">
            <a:extLst>
              <a:ext uri="{FF2B5EF4-FFF2-40B4-BE49-F238E27FC236}">
                <a16:creationId xmlns:a16="http://schemas.microsoft.com/office/drawing/2014/main" id="{B70F130C-4578-45FC-AD10-52E70237F780}"/>
              </a:ext>
            </a:extLst>
          </p:cNvPr>
          <p:cNvSpPr/>
          <p:nvPr/>
        </p:nvSpPr>
        <p:spPr>
          <a:xfrm>
            <a:off x="3214414" y="28106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75" name="직사각형 374">
            <a:extLst>
              <a:ext uri="{FF2B5EF4-FFF2-40B4-BE49-F238E27FC236}">
                <a16:creationId xmlns:a16="http://schemas.microsoft.com/office/drawing/2014/main" id="{513E5434-0DE5-416D-98BE-48124785DB2B}"/>
              </a:ext>
            </a:extLst>
          </p:cNvPr>
          <p:cNvSpPr/>
          <p:nvPr/>
        </p:nvSpPr>
        <p:spPr>
          <a:xfrm>
            <a:off x="3447086" y="28106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76" name="직사각형 375">
            <a:extLst>
              <a:ext uri="{FF2B5EF4-FFF2-40B4-BE49-F238E27FC236}">
                <a16:creationId xmlns:a16="http://schemas.microsoft.com/office/drawing/2014/main" id="{E8821D98-2F96-4A0B-8925-10737B492F35}"/>
              </a:ext>
            </a:extLst>
          </p:cNvPr>
          <p:cNvSpPr/>
          <p:nvPr/>
        </p:nvSpPr>
        <p:spPr>
          <a:xfrm>
            <a:off x="2981743" y="30433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77" name="직사각형 376">
            <a:extLst>
              <a:ext uri="{FF2B5EF4-FFF2-40B4-BE49-F238E27FC236}">
                <a16:creationId xmlns:a16="http://schemas.microsoft.com/office/drawing/2014/main" id="{3916F642-454E-4A79-BA27-D6C682B380D8}"/>
              </a:ext>
            </a:extLst>
          </p:cNvPr>
          <p:cNvSpPr/>
          <p:nvPr/>
        </p:nvSpPr>
        <p:spPr>
          <a:xfrm>
            <a:off x="3214414" y="30433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78" name="직사각형 377">
            <a:extLst>
              <a:ext uri="{FF2B5EF4-FFF2-40B4-BE49-F238E27FC236}">
                <a16:creationId xmlns:a16="http://schemas.microsoft.com/office/drawing/2014/main" id="{C810C84F-53EF-43DF-93C7-A4996B8FE779}"/>
              </a:ext>
            </a:extLst>
          </p:cNvPr>
          <p:cNvSpPr/>
          <p:nvPr/>
        </p:nvSpPr>
        <p:spPr>
          <a:xfrm>
            <a:off x="3447086" y="30433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79" name="직사각형 378">
            <a:extLst>
              <a:ext uri="{FF2B5EF4-FFF2-40B4-BE49-F238E27FC236}">
                <a16:creationId xmlns:a16="http://schemas.microsoft.com/office/drawing/2014/main" id="{ABBBD659-1D23-4A61-BC39-32CCE897FF8F}"/>
              </a:ext>
            </a:extLst>
          </p:cNvPr>
          <p:cNvSpPr/>
          <p:nvPr/>
        </p:nvSpPr>
        <p:spPr>
          <a:xfrm>
            <a:off x="3679757" y="28106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80" name="직사각형 379">
            <a:extLst>
              <a:ext uri="{FF2B5EF4-FFF2-40B4-BE49-F238E27FC236}">
                <a16:creationId xmlns:a16="http://schemas.microsoft.com/office/drawing/2014/main" id="{5C5748AE-B9E5-41F2-A55F-99B398CEB6EB}"/>
              </a:ext>
            </a:extLst>
          </p:cNvPr>
          <p:cNvSpPr/>
          <p:nvPr/>
        </p:nvSpPr>
        <p:spPr>
          <a:xfrm>
            <a:off x="3679757" y="30433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81" name="직사각형 380">
            <a:extLst>
              <a:ext uri="{FF2B5EF4-FFF2-40B4-BE49-F238E27FC236}">
                <a16:creationId xmlns:a16="http://schemas.microsoft.com/office/drawing/2014/main" id="{01F5E445-8A4E-4278-AF07-F70DB2F2056D}"/>
              </a:ext>
            </a:extLst>
          </p:cNvPr>
          <p:cNvSpPr/>
          <p:nvPr/>
        </p:nvSpPr>
        <p:spPr>
          <a:xfrm>
            <a:off x="2981743" y="32760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82" name="직사각형 381">
            <a:extLst>
              <a:ext uri="{FF2B5EF4-FFF2-40B4-BE49-F238E27FC236}">
                <a16:creationId xmlns:a16="http://schemas.microsoft.com/office/drawing/2014/main" id="{CD9F20FA-E341-4922-A9BC-7DF750C62523}"/>
              </a:ext>
            </a:extLst>
          </p:cNvPr>
          <p:cNvSpPr/>
          <p:nvPr/>
        </p:nvSpPr>
        <p:spPr>
          <a:xfrm>
            <a:off x="3214414" y="32760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83" name="직사각형 382">
            <a:extLst>
              <a:ext uri="{FF2B5EF4-FFF2-40B4-BE49-F238E27FC236}">
                <a16:creationId xmlns:a16="http://schemas.microsoft.com/office/drawing/2014/main" id="{3C86E750-149E-4751-8049-9DEE6BA167F0}"/>
              </a:ext>
            </a:extLst>
          </p:cNvPr>
          <p:cNvSpPr/>
          <p:nvPr/>
        </p:nvSpPr>
        <p:spPr>
          <a:xfrm>
            <a:off x="3447086" y="32760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84" name="직사각형 383">
            <a:extLst>
              <a:ext uri="{FF2B5EF4-FFF2-40B4-BE49-F238E27FC236}">
                <a16:creationId xmlns:a16="http://schemas.microsoft.com/office/drawing/2014/main" id="{10F3F9C1-8E3C-47DB-8659-10BF912C2889}"/>
              </a:ext>
            </a:extLst>
          </p:cNvPr>
          <p:cNvSpPr/>
          <p:nvPr/>
        </p:nvSpPr>
        <p:spPr>
          <a:xfrm>
            <a:off x="3679757" y="32760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85" name="직사각형 384">
            <a:extLst>
              <a:ext uri="{FF2B5EF4-FFF2-40B4-BE49-F238E27FC236}">
                <a16:creationId xmlns:a16="http://schemas.microsoft.com/office/drawing/2014/main" id="{A2D2149F-C83E-49F1-BBB0-63001F713844}"/>
              </a:ext>
            </a:extLst>
          </p:cNvPr>
          <p:cNvSpPr/>
          <p:nvPr/>
        </p:nvSpPr>
        <p:spPr>
          <a:xfrm>
            <a:off x="3912429" y="28106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86" name="직사각형 385">
            <a:extLst>
              <a:ext uri="{FF2B5EF4-FFF2-40B4-BE49-F238E27FC236}">
                <a16:creationId xmlns:a16="http://schemas.microsoft.com/office/drawing/2014/main" id="{F5CEB080-A904-44AE-8EC9-FC5ED3C73D94}"/>
              </a:ext>
            </a:extLst>
          </p:cNvPr>
          <p:cNvSpPr/>
          <p:nvPr/>
        </p:nvSpPr>
        <p:spPr>
          <a:xfrm>
            <a:off x="4145101" y="28106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87" name="직사각형 386">
            <a:extLst>
              <a:ext uri="{FF2B5EF4-FFF2-40B4-BE49-F238E27FC236}">
                <a16:creationId xmlns:a16="http://schemas.microsoft.com/office/drawing/2014/main" id="{1FE22F41-3EA3-4FA4-94EE-58774A7A79FC}"/>
              </a:ext>
            </a:extLst>
          </p:cNvPr>
          <p:cNvSpPr/>
          <p:nvPr/>
        </p:nvSpPr>
        <p:spPr>
          <a:xfrm>
            <a:off x="3912429" y="30433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88" name="직사각형 387">
            <a:extLst>
              <a:ext uri="{FF2B5EF4-FFF2-40B4-BE49-F238E27FC236}">
                <a16:creationId xmlns:a16="http://schemas.microsoft.com/office/drawing/2014/main" id="{57BE16DA-EA6D-4F82-8065-127BC808EBFE}"/>
              </a:ext>
            </a:extLst>
          </p:cNvPr>
          <p:cNvSpPr/>
          <p:nvPr/>
        </p:nvSpPr>
        <p:spPr>
          <a:xfrm>
            <a:off x="4145101" y="30433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89" name="직사각형 388">
            <a:extLst>
              <a:ext uri="{FF2B5EF4-FFF2-40B4-BE49-F238E27FC236}">
                <a16:creationId xmlns:a16="http://schemas.microsoft.com/office/drawing/2014/main" id="{39A68CE5-C1B9-4596-B64B-45B9A9673090}"/>
              </a:ext>
            </a:extLst>
          </p:cNvPr>
          <p:cNvSpPr/>
          <p:nvPr/>
        </p:nvSpPr>
        <p:spPr>
          <a:xfrm>
            <a:off x="4377772" y="28106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90" name="직사각형 389">
            <a:extLst>
              <a:ext uri="{FF2B5EF4-FFF2-40B4-BE49-F238E27FC236}">
                <a16:creationId xmlns:a16="http://schemas.microsoft.com/office/drawing/2014/main" id="{9212EFB8-94C9-4B99-833E-CF53F844A4EE}"/>
              </a:ext>
            </a:extLst>
          </p:cNvPr>
          <p:cNvSpPr/>
          <p:nvPr/>
        </p:nvSpPr>
        <p:spPr>
          <a:xfrm>
            <a:off x="4377772" y="30433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91" name="직사각형 390">
            <a:extLst>
              <a:ext uri="{FF2B5EF4-FFF2-40B4-BE49-F238E27FC236}">
                <a16:creationId xmlns:a16="http://schemas.microsoft.com/office/drawing/2014/main" id="{EA170331-971F-4CDB-99D3-59ABC4B7483F}"/>
              </a:ext>
            </a:extLst>
          </p:cNvPr>
          <p:cNvSpPr/>
          <p:nvPr/>
        </p:nvSpPr>
        <p:spPr>
          <a:xfrm>
            <a:off x="3912429" y="32760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92" name="직사각형 391">
            <a:extLst>
              <a:ext uri="{FF2B5EF4-FFF2-40B4-BE49-F238E27FC236}">
                <a16:creationId xmlns:a16="http://schemas.microsoft.com/office/drawing/2014/main" id="{40D47D9F-FDBE-4D6D-A57A-365A627C35DF}"/>
              </a:ext>
            </a:extLst>
          </p:cNvPr>
          <p:cNvSpPr/>
          <p:nvPr/>
        </p:nvSpPr>
        <p:spPr>
          <a:xfrm>
            <a:off x="4145101" y="32760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93" name="직사각형 392">
            <a:extLst>
              <a:ext uri="{FF2B5EF4-FFF2-40B4-BE49-F238E27FC236}">
                <a16:creationId xmlns:a16="http://schemas.microsoft.com/office/drawing/2014/main" id="{C8AC90AF-8A24-46CC-B44F-F2BD472C26EB}"/>
              </a:ext>
            </a:extLst>
          </p:cNvPr>
          <p:cNvSpPr/>
          <p:nvPr/>
        </p:nvSpPr>
        <p:spPr>
          <a:xfrm>
            <a:off x="4377772" y="32760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60" name="직사각형 359">
            <a:extLst>
              <a:ext uri="{FF2B5EF4-FFF2-40B4-BE49-F238E27FC236}">
                <a16:creationId xmlns:a16="http://schemas.microsoft.com/office/drawing/2014/main" id="{660D55CB-1004-4D04-85BB-BA8E192EED29}"/>
              </a:ext>
            </a:extLst>
          </p:cNvPr>
          <p:cNvSpPr/>
          <p:nvPr/>
        </p:nvSpPr>
        <p:spPr>
          <a:xfrm>
            <a:off x="2981740" y="1873151"/>
            <a:ext cx="698016" cy="698016"/>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158" name="TextBox 157">
            <a:extLst>
              <a:ext uri="{FF2B5EF4-FFF2-40B4-BE49-F238E27FC236}">
                <a16:creationId xmlns:a16="http://schemas.microsoft.com/office/drawing/2014/main" id="{7FF383E9-90FF-449A-B584-65D469C90BF7}"/>
              </a:ext>
            </a:extLst>
          </p:cNvPr>
          <p:cNvSpPr txBox="1"/>
          <p:nvPr/>
        </p:nvSpPr>
        <p:spPr>
          <a:xfrm>
            <a:off x="1368436" y="4020917"/>
            <a:ext cx="3671198" cy="1932132"/>
          </a:xfrm>
          <a:prstGeom prst="rect">
            <a:avLst/>
          </a:prstGeom>
          <a:noFill/>
        </p:spPr>
        <p:txBody>
          <a:bodyPr wrap="none" rtlCol="0">
            <a:spAutoFit/>
          </a:bodyPr>
          <a:lstStyle/>
          <a:p>
            <a:pPr lvl="0">
              <a:defRPr/>
            </a:pPr>
            <a:r>
              <a:rPr lang="en-US" altLang="ko-KR" sz="1708">
                <a:solidFill>
                  <a:srgbClr val="000000"/>
                </a:solidFill>
                <a:latin typeface="Consolas" panose="020B0609020204030204" pitchFamily="49" charset="0"/>
                <a:ea typeface="고도 M" panose="02000503000000020004" pitchFamily="2" charset="-127"/>
              </a:rPr>
              <a:t>Output size : </a:t>
            </a:r>
          </a:p>
          <a:p>
            <a:pPr lvl="0">
              <a:defRPr/>
            </a:pPr>
            <a:r>
              <a:rPr lang="en-US" altLang="ko-KR" sz="1708">
                <a:solidFill>
                  <a:srgbClr val="000000"/>
                </a:solidFill>
                <a:latin typeface="Consolas" panose="020B0609020204030204" pitchFamily="49" charset="0"/>
                <a:ea typeface="고도 M" panose="02000503000000020004" pitchFamily="2" charset="-127"/>
              </a:rPr>
              <a:t>( N - F ) / stride + 1</a:t>
            </a:r>
          </a:p>
          <a:p>
            <a:pPr lvl="0">
              <a:defRPr/>
            </a:pPr>
            <a:endParaRPr lang="en-US" altLang="ko-KR" sz="1708">
              <a:solidFill>
                <a:srgbClr val="000000"/>
              </a:solidFill>
              <a:latin typeface="Consolas" panose="020B0609020204030204" pitchFamily="49" charset="0"/>
              <a:ea typeface="고도 M" panose="02000503000000020004" pitchFamily="2" charset="-127"/>
            </a:endParaRPr>
          </a:p>
          <a:p>
            <a:pPr lvl="0">
              <a:defRPr/>
            </a:pPr>
            <a:r>
              <a:rPr lang="ko-KR" altLang="en-US" sz="1708">
                <a:solidFill>
                  <a:srgbClr val="000000"/>
                </a:solidFill>
                <a:latin typeface="+mj-ea"/>
                <a:ea typeface="+mj-ea"/>
              </a:rPr>
              <a:t>예</a:t>
            </a:r>
            <a:r>
              <a:rPr lang="en-US" altLang="ko-KR" sz="1708">
                <a:solidFill>
                  <a:srgbClr val="000000"/>
                </a:solidFill>
                <a:latin typeface="+mj-ea"/>
                <a:ea typeface="+mj-ea"/>
              </a:rPr>
              <a:t>)   </a:t>
            </a:r>
            <a:r>
              <a:rPr lang="en-US" altLang="ko-KR" sz="1708">
                <a:solidFill>
                  <a:srgbClr val="000000"/>
                </a:solidFill>
                <a:latin typeface="Consolas" panose="020B0609020204030204" pitchFamily="49" charset="0"/>
                <a:ea typeface="고도 M" panose="02000503000000020004" pitchFamily="2" charset="-127"/>
              </a:rPr>
              <a:t>N = 7,  F = 3</a:t>
            </a:r>
          </a:p>
          <a:p>
            <a:pPr lvl="0">
              <a:defRPr/>
            </a:pPr>
            <a:r>
              <a:rPr lang="en-US" altLang="ko-KR" sz="1708">
                <a:solidFill>
                  <a:srgbClr val="000000"/>
                </a:solidFill>
                <a:latin typeface="Consolas" panose="020B0609020204030204" pitchFamily="49" charset="0"/>
                <a:ea typeface="고도 M" panose="02000503000000020004" pitchFamily="2" charset="-127"/>
              </a:rPr>
              <a:t>stride 1 =&gt; (7-3)/1+1 = 5</a:t>
            </a:r>
          </a:p>
          <a:p>
            <a:pPr lvl="0">
              <a:defRPr/>
            </a:pPr>
            <a:r>
              <a:rPr lang="en-US" altLang="ko-KR" sz="1708">
                <a:solidFill>
                  <a:srgbClr val="000000"/>
                </a:solidFill>
                <a:latin typeface="Consolas" panose="020B0609020204030204" pitchFamily="49" charset="0"/>
                <a:ea typeface="고도 M" panose="02000503000000020004" pitchFamily="2" charset="-127"/>
              </a:rPr>
              <a:t>stride 2 =&gt; (7-3)/2+1 = 3</a:t>
            </a:r>
          </a:p>
          <a:p>
            <a:pPr lvl="0">
              <a:defRPr/>
            </a:pPr>
            <a:r>
              <a:rPr lang="en-US" altLang="ko-KR" sz="1708">
                <a:solidFill>
                  <a:srgbClr val="000000"/>
                </a:solidFill>
                <a:latin typeface="Consolas" panose="020B0609020204030204" pitchFamily="49" charset="0"/>
                <a:ea typeface="고도 M" panose="02000503000000020004" pitchFamily="2" charset="-127"/>
              </a:rPr>
              <a:t>stride 3 =&gt; (7-3)/3+1 = 2.33 </a:t>
            </a:r>
          </a:p>
        </p:txBody>
      </p:sp>
      <p:sp>
        <p:nvSpPr>
          <p:cNvPr id="159" name="TextBox 158">
            <a:extLst>
              <a:ext uri="{FF2B5EF4-FFF2-40B4-BE49-F238E27FC236}">
                <a16:creationId xmlns:a16="http://schemas.microsoft.com/office/drawing/2014/main" id="{6B1C6ED3-C6A6-48DF-AA21-EB39F0CF7639}"/>
              </a:ext>
            </a:extLst>
          </p:cNvPr>
          <p:cNvSpPr txBox="1"/>
          <p:nvPr/>
        </p:nvSpPr>
        <p:spPr>
          <a:xfrm>
            <a:off x="1431825" y="2092389"/>
            <a:ext cx="284052" cy="296684"/>
          </a:xfrm>
          <a:prstGeom prst="rect">
            <a:avLst/>
          </a:prstGeom>
          <a:noFill/>
        </p:spPr>
        <p:txBody>
          <a:bodyPr wrap="none" rtlCol="0">
            <a:spAutoFit/>
          </a:bodyPr>
          <a:lstStyle/>
          <a:p>
            <a:pPr lvl="0">
              <a:defRPr/>
            </a:pPr>
            <a:r>
              <a:rPr lang="en-US" altLang="ko-KR" sz="1328" b="1">
                <a:solidFill>
                  <a:srgbClr val="000000"/>
                </a:solidFill>
                <a:latin typeface="+mj-ea"/>
                <a:ea typeface="+mj-ea"/>
              </a:rPr>
              <a:t>3</a:t>
            </a:r>
            <a:endParaRPr lang="ko-KR" altLang="en-US" sz="1328" b="1">
              <a:solidFill>
                <a:srgbClr val="000000"/>
              </a:solidFill>
              <a:latin typeface="+mj-ea"/>
              <a:ea typeface="+mj-ea"/>
            </a:endParaRPr>
          </a:p>
        </p:txBody>
      </p:sp>
      <p:sp>
        <p:nvSpPr>
          <p:cNvPr id="160" name="TextBox 159">
            <a:extLst>
              <a:ext uri="{FF2B5EF4-FFF2-40B4-BE49-F238E27FC236}">
                <a16:creationId xmlns:a16="http://schemas.microsoft.com/office/drawing/2014/main" id="{D58FFBAB-7731-44F7-A800-2D4D19DF59C0}"/>
              </a:ext>
            </a:extLst>
          </p:cNvPr>
          <p:cNvSpPr txBox="1"/>
          <p:nvPr/>
        </p:nvSpPr>
        <p:spPr>
          <a:xfrm>
            <a:off x="959447" y="2534233"/>
            <a:ext cx="284052" cy="296684"/>
          </a:xfrm>
          <a:prstGeom prst="rect">
            <a:avLst/>
          </a:prstGeom>
          <a:noFill/>
        </p:spPr>
        <p:txBody>
          <a:bodyPr wrap="none" rtlCol="0">
            <a:spAutoFit/>
          </a:bodyPr>
          <a:lstStyle/>
          <a:p>
            <a:pPr lvl="0">
              <a:defRPr/>
            </a:pPr>
            <a:r>
              <a:rPr lang="en-US" altLang="ko-KR" sz="1328" b="1">
                <a:solidFill>
                  <a:srgbClr val="000000"/>
                </a:solidFill>
                <a:latin typeface="+mj-ea"/>
                <a:ea typeface="+mj-ea"/>
              </a:rPr>
              <a:t>3</a:t>
            </a:r>
            <a:endParaRPr lang="ko-KR" altLang="en-US" sz="1328" b="1">
              <a:solidFill>
                <a:srgbClr val="000000"/>
              </a:solidFill>
              <a:latin typeface="+mj-ea"/>
              <a:ea typeface="+mj-ea"/>
            </a:endParaRPr>
          </a:p>
        </p:txBody>
      </p:sp>
      <p:sp>
        <p:nvSpPr>
          <p:cNvPr id="161" name="TextBox 160">
            <a:extLst>
              <a:ext uri="{FF2B5EF4-FFF2-40B4-BE49-F238E27FC236}">
                <a16:creationId xmlns:a16="http://schemas.microsoft.com/office/drawing/2014/main" id="{3644F249-5501-48C8-9338-07E7E5DBFCFE}"/>
              </a:ext>
            </a:extLst>
          </p:cNvPr>
          <p:cNvSpPr txBox="1"/>
          <p:nvPr/>
        </p:nvSpPr>
        <p:spPr>
          <a:xfrm>
            <a:off x="3663699" y="1506803"/>
            <a:ext cx="320922" cy="296684"/>
          </a:xfrm>
          <a:prstGeom prst="rect">
            <a:avLst/>
          </a:prstGeom>
          <a:noFill/>
        </p:spPr>
        <p:txBody>
          <a:bodyPr wrap="none" rtlCol="0">
            <a:spAutoFit/>
          </a:bodyPr>
          <a:lstStyle/>
          <a:p>
            <a:pPr lvl="0">
              <a:defRPr/>
            </a:pPr>
            <a:r>
              <a:rPr lang="en-US" altLang="ko-KR" sz="1328" b="1">
                <a:solidFill>
                  <a:srgbClr val="000000"/>
                </a:solidFill>
                <a:latin typeface="+mj-ea"/>
                <a:ea typeface="+mj-ea"/>
              </a:rPr>
              <a:t>N</a:t>
            </a:r>
            <a:endParaRPr lang="ko-KR" altLang="en-US" sz="1328" b="1">
              <a:solidFill>
                <a:srgbClr val="000000"/>
              </a:solidFill>
              <a:latin typeface="+mj-ea"/>
              <a:ea typeface="+mj-ea"/>
            </a:endParaRPr>
          </a:p>
        </p:txBody>
      </p:sp>
      <p:sp>
        <p:nvSpPr>
          <p:cNvPr id="162" name="TextBox 161">
            <a:extLst>
              <a:ext uri="{FF2B5EF4-FFF2-40B4-BE49-F238E27FC236}">
                <a16:creationId xmlns:a16="http://schemas.microsoft.com/office/drawing/2014/main" id="{916AD679-983C-4859-A3F6-F34BBC51E775}"/>
              </a:ext>
            </a:extLst>
          </p:cNvPr>
          <p:cNvSpPr txBox="1"/>
          <p:nvPr/>
        </p:nvSpPr>
        <p:spPr>
          <a:xfrm>
            <a:off x="4563329" y="2542805"/>
            <a:ext cx="320922" cy="296684"/>
          </a:xfrm>
          <a:prstGeom prst="rect">
            <a:avLst/>
          </a:prstGeom>
          <a:noFill/>
        </p:spPr>
        <p:txBody>
          <a:bodyPr wrap="none" rtlCol="0">
            <a:spAutoFit/>
          </a:bodyPr>
          <a:lstStyle/>
          <a:p>
            <a:pPr lvl="0">
              <a:defRPr/>
            </a:pPr>
            <a:r>
              <a:rPr lang="en-US" altLang="ko-KR" sz="1328" b="1">
                <a:solidFill>
                  <a:srgbClr val="000000"/>
                </a:solidFill>
                <a:latin typeface="+mj-ea"/>
                <a:ea typeface="+mj-ea"/>
              </a:rPr>
              <a:t>N</a:t>
            </a:r>
            <a:endParaRPr lang="ko-KR" altLang="en-US" sz="1328" b="1">
              <a:solidFill>
                <a:srgbClr val="000000"/>
              </a:solidFill>
              <a:latin typeface="+mj-ea"/>
              <a:ea typeface="+mj-ea"/>
            </a:endParaRPr>
          </a:p>
        </p:txBody>
      </p:sp>
      <p:sp>
        <p:nvSpPr>
          <p:cNvPr id="163" name="TextBox 162">
            <a:extLst>
              <a:ext uri="{FF2B5EF4-FFF2-40B4-BE49-F238E27FC236}">
                <a16:creationId xmlns:a16="http://schemas.microsoft.com/office/drawing/2014/main" id="{C7051E21-FC8E-4C5F-87D1-78E741BDCBAB}"/>
              </a:ext>
            </a:extLst>
          </p:cNvPr>
          <p:cNvSpPr txBox="1"/>
          <p:nvPr/>
        </p:nvSpPr>
        <p:spPr>
          <a:xfrm>
            <a:off x="3663699" y="2098412"/>
            <a:ext cx="274434" cy="296684"/>
          </a:xfrm>
          <a:prstGeom prst="rect">
            <a:avLst/>
          </a:prstGeom>
          <a:noFill/>
        </p:spPr>
        <p:txBody>
          <a:bodyPr wrap="none" rtlCol="0">
            <a:spAutoFit/>
          </a:bodyPr>
          <a:lstStyle/>
          <a:p>
            <a:pPr lvl="0">
              <a:defRPr/>
            </a:pPr>
            <a:r>
              <a:rPr lang="en-US" altLang="ko-KR" sz="1328" b="1">
                <a:solidFill>
                  <a:srgbClr val="000000"/>
                </a:solidFill>
                <a:latin typeface="+mj-ea"/>
                <a:ea typeface="+mj-ea"/>
              </a:rPr>
              <a:t>F</a:t>
            </a:r>
            <a:endParaRPr lang="ko-KR" altLang="en-US" sz="1328" b="1">
              <a:solidFill>
                <a:srgbClr val="000000"/>
              </a:solidFill>
              <a:latin typeface="+mj-ea"/>
              <a:ea typeface="+mj-ea"/>
            </a:endParaRPr>
          </a:p>
        </p:txBody>
      </p:sp>
      <p:sp>
        <p:nvSpPr>
          <p:cNvPr id="164" name="TextBox 163">
            <a:extLst>
              <a:ext uri="{FF2B5EF4-FFF2-40B4-BE49-F238E27FC236}">
                <a16:creationId xmlns:a16="http://schemas.microsoft.com/office/drawing/2014/main" id="{C4C9C6CF-6A33-4F2E-8FDA-AB41F7219F21}"/>
              </a:ext>
            </a:extLst>
          </p:cNvPr>
          <p:cNvSpPr txBox="1"/>
          <p:nvPr/>
        </p:nvSpPr>
        <p:spPr>
          <a:xfrm>
            <a:off x="3191321" y="2540257"/>
            <a:ext cx="274434" cy="296684"/>
          </a:xfrm>
          <a:prstGeom prst="rect">
            <a:avLst/>
          </a:prstGeom>
          <a:noFill/>
        </p:spPr>
        <p:txBody>
          <a:bodyPr wrap="none" rtlCol="0">
            <a:spAutoFit/>
          </a:bodyPr>
          <a:lstStyle/>
          <a:p>
            <a:pPr lvl="0">
              <a:defRPr/>
            </a:pPr>
            <a:r>
              <a:rPr lang="en-US" altLang="ko-KR" sz="1328" b="1">
                <a:solidFill>
                  <a:srgbClr val="000000"/>
                </a:solidFill>
                <a:latin typeface="+mj-ea"/>
                <a:ea typeface="+mj-ea"/>
              </a:rPr>
              <a:t>F</a:t>
            </a:r>
            <a:endParaRPr lang="ko-KR" altLang="en-US" sz="1328" b="1">
              <a:solidFill>
                <a:srgbClr val="000000"/>
              </a:solidFill>
              <a:latin typeface="+mj-ea"/>
              <a:ea typeface="+mj-ea"/>
            </a:endParaRPr>
          </a:p>
        </p:txBody>
      </p:sp>
      <p:sp>
        <p:nvSpPr>
          <p:cNvPr id="4" name="직사각형 3">
            <a:extLst>
              <a:ext uri="{FF2B5EF4-FFF2-40B4-BE49-F238E27FC236}">
                <a16:creationId xmlns:a16="http://schemas.microsoft.com/office/drawing/2014/main" id="{9C5AD9AA-9A70-46CF-877A-29CEAD5B0F8E}"/>
              </a:ext>
            </a:extLst>
          </p:cNvPr>
          <p:cNvSpPr/>
          <p:nvPr/>
        </p:nvSpPr>
        <p:spPr>
          <a:xfrm>
            <a:off x="1450467" y="1878420"/>
            <a:ext cx="698016" cy="698016"/>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2" name="텍스트 개체 틀 1">
            <a:extLst>
              <a:ext uri="{FF2B5EF4-FFF2-40B4-BE49-F238E27FC236}">
                <a16:creationId xmlns:a16="http://schemas.microsoft.com/office/drawing/2014/main" id="{AE49F82C-0B57-470F-AAE1-1910285E6826}"/>
              </a:ext>
            </a:extLst>
          </p:cNvPr>
          <p:cNvSpPr>
            <a:spLocks noGrp="1"/>
          </p:cNvSpPr>
          <p:nvPr>
            <p:ph type="body" sz="quarter" idx="19"/>
          </p:nvPr>
        </p:nvSpPr>
        <p:spPr/>
        <p:txBody>
          <a:bodyPr/>
          <a:lstStyle/>
          <a:p>
            <a:r>
              <a:rPr lang="ko-KR" altLang="en-US"/>
              <a:t>합성곱 연산</a:t>
            </a:r>
          </a:p>
        </p:txBody>
      </p:sp>
      <p:sp>
        <p:nvSpPr>
          <p:cNvPr id="116" name="텍스트 개체 틀 4">
            <a:extLst>
              <a:ext uri="{FF2B5EF4-FFF2-40B4-BE49-F238E27FC236}">
                <a16:creationId xmlns:a16="http://schemas.microsoft.com/office/drawing/2014/main" id="{D44977F2-62AE-4AEF-B87A-B41AE5C35D30}"/>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3256347717"/>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정육면체 1">
            <a:extLst>
              <a:ext uri="{FF2B5EF4-FFF2-40B4-BE49-F238E27FC236}">
                <a16:creationId xmlns:a16="http://schemas.microsoft.com/office/drawing/2014/main" id="{62906E4D-0F35-4200-B0A9-48F786141267}"/>
              </a:ext>
            </a:extLst>
          </p:cNvPr>
          <p:cNvSpPr/>
          <p:nvPr/>
        </p:nvSpPr>
        <p:spPr>
          <a:xfrm>
            <a:off x="1048743" y="2399475"/>
            <a:ext cx="1191505" cy="3163653"/>
          </a:xfrm>
          <a:prstGeom prst="cube">
            <a:avLst>
              <a:gd name="adj" fmla="val 83391"/>
            </a:avLst>
          </a:prstGeom>
          <a:solidFill>
            <a:srgbClr val="FF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43B87BE2-0860-4A9B-B2C2-892DC9705229}"/>
              </a:ext>
            </a:extLst>
          </p:cNvPr>
          <p:cNvSpPr txBox="1"/>
          <p:nvPr/>
        </p:nvSpPr>
        <p:spPr>
          <a:xfrm>
            <a:off x="2240248" y="3321930"/>
            <a:ext cx="450764" cy="384401"/>
          </a:xfrm>
          <a:prstGeom prst="rect">
            <a:avLst/>
          </a:prstGeom>
          <a:noFill/>
        </p:spPr>
        <p:txBody>
          <a:bodyPr wrap="none" rtlCol="0">
            <a:spAutoFit/>
          </a:bodyPr>
          <a:lstStyle/>
          <a:p>
            <a:pPr algn="l"/>
            <a:r>
              <a:rPr lang="en-US" altLang="ko-KR" sz="1898">
                <a:latin typeface="Consolas" panose="020B0609020204030204" pitchFamily="49" charset="0"/>
              </a:rPr>
              <a:t>32</a:t>
            </a:r>
            <a:endParaRPr lang="ko-KR" altLang="en-US" sz="1898">
              <a:latin typeface="Consolas" panose="020B0609020204030204" pitchFamily="49" charset="0"/>
            </a:endParaRPr>
          </a:p>
        </p:txBody>
      </p:sp>
      <p:sp>
        <p:nvSpPr>
          <p:cNvPr id="116" name="TextBox 115">
            <a:extLst>
              <a:ext uri="{FF2B5EF4-FFF2-40B4-BE49-F238E27FC236}">
                <a16:creationId xmlns:a16="http://schemas.microsoft.com/office/drawing/2014/main" id="{178597FA-E452-4AB3-9CFF-9268B61BA931}"/>
              </a:ext>
            </a:extLst>
          </p:cNvPr>
          <p:cNvSpPr txBox="1"/>
          <p:nvPr/>
        </p:nvSpPr>
        <p:spPr>
          <a:xfrm>
            <a:off x="1687713" y="4941717"/>
            <a:ext cx="450764" cy="384401"/>
          </a:xfrm>
          <a:prstGeom prst="rect">
            <a:avLst/>
          </a:prstGeom>
          <a:noFill/>
        </p:spPr>
        <p:txBody>
          <a:bodyPr wrap="none" rtlCol="0">
            <a:spAutoFit/>
          </a:bodyPr>
          <a:lstStyle/>
          <a:p>
            <a:pPr algn="l"/>
            <a:r>
              <a:rPr lang="en-US" altLang="ko-KR" sz="1898">
                <a:latin typeface="Consolas" panose="020B0609020204030204" pitchFamily="49" charset="0"/>
              </a:rPr>
              <a:t>32</a:t>
            </a:r>
            <a:endParaRPr lang="ko-KR" altLang="en-US" sz="1898">
              <a:latin typeface="Consolas" panose="020B0609020204030204" pitchFamily="49" charset="0"/>
            </a:endParaRPr>
          </a:p>
        </p:txBody>
      </p:sp>
      <p:sp>
        <p:nvSpPr>
          <p:cNvPr id="117" name="TextBox 116">
            <a:extLst>
              <a:ext uri="{FF2B5EF4-FFF2-40B4-BE49-F238E27FC236}">
                <a16:creationId xmlns:a16="http://schemas.microsoft.com/office/drawing/2014/main" id="{3D53B6B9-F5CD-486A-BF9B-BE3FB7B716B4}"/>
              </a:ext>
            </a:extLst>
          </p:cNvPr>
          <p:cNvSpPr txBox="1"/>
          <p:nvPr/>
        </p:nvSpPr>
        <p:spPr>
          <a:xfrm>
            <a:off x="1012963" y="5496348"/>
            <a:ext cx="317716" cy="384401"/>
          </a:xfrm>
          <a:prstGeom prst="rect">
            <a:avLst/>
          </a:prstGeom>
          <a:noFill/>
        </p:spPr>
        <p:txBody>
          <a:bodyPr wrap="none" rtlCol="0">
            <a:spAutoFit/>
          </a:bodyPr>
          <a:lstStyle/>
          <a:p>
            <a:pPr algn="l"/>
            <a:r>
              <a:rPr lang="en-US" altLang="ko-KR" sz="1898">
                <a:latin typeface="Consolas" panose="020B0609020204030204" pitchFamily="49" charset="0"/>
              </a:rPr>
              <a:t>3</a:t>
            </a:r>
            <a:endParaRPr lang="ko-KR" altLang="en-US" sz="1898">
              <a:latin typeface="Consolas" panose="020B0609020204030204" pitchFamily="49" charset="0"/>
            </a:endParaRPr>
          </a:p>
        </p:txBody>
      </p:sp>
      <p:sp>
        <p:nvSpPr>
          <p:cNvPr id="118" name="TextBox 117">
            <a:extLst>
              <a:ext uri="{FF2B5EF4-FFF2-40B4-BE49-F238E27FC236}">
                <a16:creationId xmlns:a16="http://schemas.microsoft.com/office/drawing/2014/main" id="{DF7CA341-D506-40A7-A63E-21C07ECD778D}"/>
              </a:ext>
            </a:extLst>
          </p:cNvPr>
          <p:cNvSpPr txBox="1"/>
          <p:nvPr/>
        </p:nvSpPr>
        <p:spPr>
          <a:xfrm>
            <a:off x="607673" y="1019780"/>
            <a:ext cx="2402517" cy="400110"/>
          </a:xfrm>
          <a:prstGeom prst="rect">
            <a:avLst/>
          </a:prstGeom>
          <a:noFill/>
        </p:spPr>
        <p:txBody>
          <a:bodyPr wrap="none" rtlCol="0">
            <a:spAutoFit/>
          </a:bodyPr>
          <a:lstStyle/>
          <a:p>
            <a:pPr algn="l"/>
            <a:r>
              <a:rPr lang="en-US" altLang="ko-KR" sz="2000" b="1">
                <a:latin typeface="+mj-ea"/>
                <a:ea typeface="+mj-ea"/>
              </a:rPr>
              <a:t>Convolution Layer</a:t>
            </a:r>
            <a:endParaRPr lang="ko-KR" altLang="en-US" sz="2000" b="1">
              <a:latin typeface="+mj-ea"/>
              <a:ea typeface="+mj-ea"/>
            </a:endParaRPr>
          </a:p>
        </p:txBody>
      </p:sp>
      <p:sp>
        <p:nvSpPr>
          <p:cNvPr id="119" name="TextBox 118">
            <a:extLst>
              <a:ext uri="{FF2B5EF4-FFF2-40B4-BE49-F238E27FC236}">
                <a16:creationId xmlns:a16="http://schemas.microsoft.com/office/drawing/2014/main" id="{9BB730A3-9833-4D5C-9590-458C82C24A5F}"/>
              </a:ext>
            </a:extLst>
          </p:cNvPr>
          <p:cNvSpPr txBox="1"/>
          <p:nvPr/>
        </p:nvSpPr>
        <p:spPr>
          <a:xfrm>
            <a:off x="1173051" y="1896841"/>
            <a:ext cx="1914307" cy="384401"/>
          </a:xfrm>
          <a:prstGeom prst="rect">
            <a:avLst/>
          </a:prstGeom>
          <a:noFill/>
        </p:spPr>
        <p:txBody>
          <a:bodyPr wrap="none" rtlCol="0">
            <a:spAutoFit/>
          </a:bodyPr>
          <a:lstStyle/>
          <a:p>
            <a:pPr algn="l"/>
            <a:r>
              <a:rPr lang="en-US" altLang="ko-KR" sz="1898">
                <a:latin typeface="Consolas" panose="020B0609020204030204" pitchFamily="49" charset="0"/>
              </a:rPr>
              <a:t>32x32x</a:t>
            </a:r>
            <a:r>
              <a:rPr lang="en-US" altLang="ko-KR" sz="1898">
                <a:solidFill>
                  <a:srgbClr val="3399FF"/>
                </a:solidFill>
                <a:latin typeface="Consolas" panose="020B0609020204030204" pitchFamily="49" charset="0"/>
              </a:rPr>
              <a:t>3</a:t>
            </a:r>
            <a:r>
              <a:rPr lang="en-US" altLang="ko-KR" sz="1898">
                <a:latin typeface="Consolas" panose="020B0609020204030204" pitchFamily="49" charset="0"/>
              </a:rPr>
              <a:t> image</a:t>
            </a:r>
            <a:endParaRPr lang="ko-KR" altLang="en-US" sz="1898">
              <a:latin typeface="Consolas" panose="020B0609020204030204" pitchFamily="49" charset="0"/>
            </a:endParaRPr>
          </a:p>
        </p:txBody>
      </p:sp>
      <p:sp>
        <p:nvSpPr>
          <p:cNvPr id="120" name="정육면체 119">
            <a:extLst>
              <a:ext uri="{FF2B5EF4-FFF2-40B4-BE49-F238E27FC236}">
                <a16:creationId xmlns:a16="http://schemas.microsoft.com/office/drawing/2014/main" id="{81FAEAC7-E330-4677-A41B-25237E97CF6E}"/>
              </a:ext>
            </a:extLst>
          </p:cNvPr>
          <p:cNvSpPr/>
          <p:nvPr/>
        </p:nvSpPr>
        <p:spPr>
          <a:xfrm>
            <a:off x="3689819" y="3574506"/>
            <a:ext cx="442876" cy="1175912"/>
          </a:xfrm>
          <a:prstGeom prst="cube">
            <a:avLst>
              <a:gd name="adj" fmla="val 83391"/>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1" name="TextBox 120">
            <a:extLst>
              <a:ext uri="{FF2B5EF4-FFF2-40B4-BE49-F238E27FC236}">
                <a16:creationId xmlns:a16="http://schemas.microsoft.com/office/drawing/2014/main" id="{1F62EE4C-7DCA-400E-989D-B8DF33ABB282}"/>
              </a:ext>
            </a:extLst>
          </p:cNvPr>
          <p:cNvSpPr txBox="1"/>
          <p:nvPr/>
        </p:nvSpPr>
        <p:spPr>
          <a:xfrm>
            <a:off x="3448531" y="3194897"/>
            <a:ext cx="1648208" cy="384401"/>
          </a:xfrm>
          <a:prstGeom prst="rect">
            <a:avLst/>
          </a:prstGeom>
          <a:noFill/>
        </p:spPr>
        <p:txBody>
          <a:bodyPr wrap="none" rtlCol="0">
            <a:spAutoFit/>
          </a:bodyPr>
          <a:lstStyle/>
          <a:p>
            <a:pPr algn="l"/>
            <a:r>
              <a:rPr lang="en-US" altLang="ko-KR" sz="1898">
                <a:latin typeface="Consolas" panose="020B0609020204030204" pitchFamily="49" charset="0"/>
              </a:rPr>
              <a:t>5x5x</a:t>
            </a:r>
            <a:r>
              <a:rPr lang="en-US" altLang="ko-KR" sz="1898">
                <a:solidFill>
                  <a:srgbClr val="3399FF"/>
                </a:solidFill>
                <a:latin typeface="Consolas" panose="020B0609020204030204" pitchFamily="49" charset="0"/>
              </a:rPr>
              <a:t>3</a:t>
            </a:r>
            <a:r>
              <a:rPr lang="en-US" altLang="ko-KR" sz="1898">
                <a:latin typeface="Consolas" panose="020B0609020204030204" pitchFamily="49" charset="0"/>
              </a:rPr>
              <a:t> image</a:t>
            </a:r>
            <a:endParaRPr lang="ko-KR" altLang="en-US" sz="1898">
              <a:latin typeface="Consolas" panose="020B0609020204030204" pitchFamily="49" charset="0"/>
            </a:endParaRPr>
          </a:p>
        </p:txBody>
      </p:sp>
      <p:sp>
        <p:nvSpPr>
          <p:cNvPr id="122" name="TextBox 121">
            <a:extLst>
              <a:ext uri="{FF2B5EF4-FFF2-40B4-BE49-F238E27FC236}">
                <a16:creationId xmlns:a16="http://schemas.microsoft.com/office/drawing/2014/main" id="{7EDAF3B4-FF2F-4FC3-85B6-08E86DDA9ADE}"/>
              </a:ext>
            </a:extLst>
          </p:cNvPr>
          <p:cNvSpPr txBox="1"/>
          <p:nvPr/>
        </p:nvSpPr>
        <p:spPr>
          <a:xfrm>
            <a:off x="3911257" y="2448147"/>
            <a:ext cx="4867038" cy="355162"/>
          </a:xfrm>
          <a:prstGeom prst="rect">
            <a:avLst/>
          </a:prstGeom>
          <a:noFill/>
        </p:spPr>
        <p:txBody>
          <a:bodyPr wrap="none" rtlCol="0">
            <a:spAutoFit/>
          </a:bodyPr>
          <a:lstStyle/>
          <a:p>
            <a:r>
              <a:rPr lang="ko-KR" altLang="en-US" sz="1708" b="1">
                <a:solidFill>
                  <a:srgbClr val="3399FF"/>
                </a:solidFill>
                <a:latin typeface="+mj-ea"/>
                <a:ea typeface="+mj-ea"/>
              </a:rPr>
              <a:t>필터는 항상 입력 볼륨의 전체 채널을 확장한다</a:t>
            </a:r>
            <a:r>
              <a:rPr lang="en-US" altLang="ko-KR" sz="1708" b="1">
                <a:solidFill>
                  <a:srgbClr val="3399FF"/>
                </a:solidFill>
                <a:latin typeface="+mj-ea"/>
                <a:ea typeface="+mj-ea"/>
              </a:rPr>
              <a:t>.</a:t>
            </a:r>
            <a:endParaRPr lang="ko-KR" altLang="en-US" sz="1708" b="1">
              <a:solidFill>
                <a:srgbClr val="3399FF"/>
              </a:solidFill>
              <a:latin typeface="+mj-ea"/>
              <a:ea typeface="+mj-ea"/>
            </a:endParaRPr>
          </a:p>
        </p:txBody>
      </p:sp>
      <p:cxnSp>
        <p:nvCxnSpPr>
          <p:cNvPr id="6" name="직선 화살표 연결선 5">
            <a:extLst>
              <a:ext uri="{FF2B5EF4-FFF2-40B4-BE49-F238E27FC236}">
                <a16:creationId xmlns:a16="http://schemas.microsoft.com/office/drawing/2014/main" id="{C4EE7451-E42F-4E16-A73D-EF213571FF5D}"/>
              </a:ext>
            </a:extLst>
          </p:cNvPr>
          <p:cNvCxnSpPr>
            <a:stCxn id="122" idx="1"/>
          </p:cNvCxnSpPr>
          <p:nvPr/>
        </p:nvCxnSpPr>
        <p:spPr>
          <a:xfrm flipH="1" flipV="1">
            <a:off x="2174359" y="2163372"/>
            <a:ext cx="1736898" cy="462356"/>
          </a:xfrm>
          <a:prstGeom prst="straightConnector1">
            <a:avLst/>
          </a:prstGeom>
          <a:ln w="19050">
            <a:solidFill>
              <a:srgbClr val="3399FF"/>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직선 화살표 연결선 124">
            <a:extLst>
              <a:ext uri="{FF2B5EF4-FFF2-40B4-BE49-F238E27FC236}">
                <a16:creationId xmlns:a16="http://schemas.microsoft.com/office/drawing/2014/main" id="{3235E4C4-2667-498E-89EB-ABA70C326271}"/>
              </a:ext>
            </a:extLst>
          </p:cNvPr>
          <p:cNvCxnSpPr>
            <a:cxnSpLocks/>
          </p:cNvCxnSpPr>
          <p:nvPr/>
        </p:nvCxnSpPr>
        <p:spPr>
          <a:xfrm flipH="1">
            <a:off x="4132695" y="2769354"/>
            <a:ext cx="362511" cy="502695"/>
          </a:xfrm>
          <a:prstGeom prst="straightConnector1">
            <a:avLst/>
          </a:prstGeom>
          <a:ln w="19050">
            <a:solidFill>
              <a:srgbClr val="3399FF"/>
            </a:solidFill>
            <a:tailEnd type="triangle"/>
          </a:ln>
        </p:spPr>
        <p:style>
          <a:lnRef idx="1">
            <a:schemeClr val="accent1"/>
          </a:lnRef>
          <a:fillRef idx="0">
            <a:schemeClr val="accent1"/>
          </a:fillRef>
          <a:effectRef idx="0">
            <a:schemeClr val="accent1"/>
          </a:effectRef>
          <a:fontRef idx="minor">
            <a:schemeClr val="tx1"/>
          </a:fontRef>
        </p:style>
      </p:cxnSp>
      <p:sp>
        <p:nvSpPr>
          <p:cNvPr id="4" name="텍스트 개체 틀 3">
            <a:extLst>
              <a:ext uri="{FF2B5EF4-FFF2-40B4-BE49-F238E27FC236}">
                <a16:creationId xmlns:a16="http://schemas.microsoft.com/office/drawing/2014/main" id="{40BB2218-FCCB-4E90-B237-FFAE7768EDAC}"/>
              </a:ext>
            </a:extLst>
          </p:cNvPr>
          <p:cNvSpPr>
            <a:spLocks noGrp="1"/>
          </p:cNvSpPr>
          <p:nvPr>
            <p:ph type="body" sz="quarter" idx="19"/>
          </p:nvPr>
        </p:nvSpPr>
        <p:spPr/>
        <p:txBody>
          <a:bodyPr/>
          <a:lstStyle/>
          <a:p>
            <a:r>
              <a:rPr lang="ko-KR" altLang="en-US"/>
              <a:t>합성곱 연산</a:t>
            </a:r>
          </a:p>
        </p:txBody>
      </p:sp>
      <p:sp>
        <p:nvSpPr>
          <p:cNvPr id="17" name="텍스트 개체 틀 4">
            <a:extLst>
              <a:ext uri="{FF2B5EF4-FFF2-40B4-BE49-F238E27FC236}">
                <a16:creationId xmlns:a16="http://schemas.microsoft.com/office/drawing/2014/main" id="{662BE663-7A90-4C46-96C0-242909DF5331}"/>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15" name="TextBox 14">
            <a:extLst>
              <a:ext uri="{FF2B5EF4-FFF2-40B4-BE49-F238E27FC236}">
                <a16:creationId xmlns:a16="http://schemas.microsoft.com/office/drawing/2014/main" id="{FB89D478-FE86-4513-8C51-7F37CEFA433F}"/>
              </a:ext>
            </a:extLst>
          </p:cNvPr>
          <p:cNvSpPr txBox="1"/>
          <p:nvPr/>
        </p:nvSpPr>
        <p:spPr>
          <a:xfrm>
            <a:off x="1330679" y="5902595"/>
            <a:ext cx="1382110" cy="384401"/>
          </a:xfrm>
          <a:prstGeom prst="rect">
            <a:avLst/>
          </a:prstGeom>
          <a:noFill/>
        </p:spPr>
        <p:txBody>
          <a:bodyPr wrap="none" rtlCol="0">
            <a:spAutoFit/>
          </a:bodyPr>
          <a:lstStyle/>
          <a:p>
            <a:pPr algn="l"/>
            <a:r>
              <a:rPr lang="en-US" altLang="ko-KR" sz="1898">
                <a:latin typeface="Consolas" panose="020B0609020204030204" pitchFamily="49" charset="0"/>
              </a:rPr>
              <a:t>(32,32,3)</a:t>
            </a:r>
            <a:endParaRPr lang="ko-KR" altLang="en-US" sz="1898">
              <a:latin typeface="Consolas" panose="020B0609020204030204" pitchFamily="49" charset="0"/>
            </a:endParaRPr>
          </a:p>
        </p:txBody>
      </p:sp>
      <p:sp>
        <p:nvSpPr>
          <p:cNvPr id="16" name="TextBox 15">
            <a:extLst>
              <a:ext uri="{FF2B5EF4-FFF2-40B4-BE49-F238E27FC236}">
                <a16:creationId xmlns:a16="http://schemas.microsoft.com/office/drawing/2014/main" id="{B75585E7-5726-4C5C-96C6-74132D75C74D}"/>
              </a:ext>
            </a:extLst>
          </p:cNvPr>
          <p:cNvSpPr txBox="1"/>
          <p:nvPr/>
        </p:nvSpPr>
        <p:spPr>
          <a:xfrm>
            <a:off x="3220202" y="5871438"/>
            <a:ext cx="1116011" cy="384401"/>
          </a:xfrm>
          <a:prstGeom prst="rect">
            <a:avLst/>
          </a:prstGeom>
          <a:noFill/>
        </p:spPr>
        <p:txBody>
          <a:bodyPr wrap="none" rtlCol="0">
            <a:spAutoFit/>
          </a:bodyPr>
          <a:lstStyle/>
          <a:p>
            <a:pPr algn="l"/>
            <a:r>
              <a:rPr lang="en-US" altLang="ko-KR" sz="1898">
                <a:latin typeface="Consolas" panose="020B0609020204030204" pitchFamily="49" charset="0"/>
              </a:rPr>
              <a:t>(5,5,3)</a:t>
            </a:r>
            <a:endParaRPr lang="ko-KR" altLang="en-US" sz="1898">
              <a:latin typeface="Consolas" panose="020B0609020204030204" pitchFamily="49" charset="0"/>
            </a:endParaRPr>
          </a:p>
        </p:txBody>
      </p:sp>
    </p:spTree>
    <p:extLst>
      <p:ext uri="{BB962C8B-B14F-4D97-AF65-F5344CB8AC3E}">
        <p14:creationId xmlns:p14="http://schemas.microsoft.com/office/powerpoint/2010/main" val="2035760323"/>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정육면체 1">
            <a:extLst>
              <a:ext uri="{FF2B5EF4-FFF2-40B4-BE49-F238E27FC236}">
                <a16:creationId xmlns:a16="http://schemas.microsoft.com/office/drawing/2014/main" id="{62906E4D-0F35-4200-B0A9-48F786141267}"/>
              </a:ext>
            </a:extLst>
          </p:cNvPr>
          <p:cNvSpPr/>
          <p:nvPr/>
        </p:nvSpPr>
        <p:spPr>
          <a:xfrm>
            <a:off x="1048743" y="2399475"/>
            <a:ext cx="1191505" cy="3163653"/>
          </a:xfrm>
          <a:prstGeom prst="cube">
            <a:avLst>
              <a:gd name="adj" fmla="val 83391"/>
            </a:avLst>
          </a:prstGeom>
          <a:solidFill>
            <a:srgbClr val="FF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43B87BE2-0860-4A9B-B2C2-892DC9705229}"/>
              </a:ext>
            </a:extLst>
          </p:cNvPr>
          <p:cNvSpPr txBox="1"/>
          <p:nvPr/>
        </p:nvSpPr>
        <p:spPr>
          <a:xfrm>
            <a:off x="2240248" y="3321930"/>
            <a:ext cx="450764" cy="384401"/>
          </a:xfrm>
          <a:prstGeom prst="rect">
            <a:avLst/>
          </a:prstGeom>
          <a:noFill/>
        </p:spPr>
        <p:txBody>
          <a:bodyPr wrap="none" rtlCol="0">
            <a:spAutoFit/>
          </a:bodyPr>
          <a:lstStyle/>
          <a:p>
            <a:pPr algn="l"/>
            <a:r>
              <a:rPr lang="en-US" altLang="ko-KR" sz="1898">
                <a:latin typeface="Consolas" panose="020B0609020204030204" pitchFamily="49" charset="0"/>
              </a:rPr>
              <a:t>32</a:t>
            </a:r>
            <a:endParaRPr lang="ko-KR" altLang="en-US" sz="1898">
              <a:latin typeface="Consolas" panose="020B0609020204030204" pitchFamily="49" charset="0"/>
            </a:endParaRPr>
          </a:p>
        </p:txBody>
      </p:sp>
      <p:sp>
        <p:nvSpPr>
          <p:cNvPr id="116" name="TextBox 115">
            <a:extLst>
              <a:ext uri="{FF2B5EF4-FFF2-40B4-BE49-F238E27FC236}">
                <a16:creationId xmlns:a16="http://schemas.microsoft.com/office/drawing/2014/main" id="{178597FA-E452-4AB3-9CFF-9268B61BA931}"/>
              </a:ext>
            </a:extLst>
          </p:cNvPr>
          <p:cNvSpPr txBox="1"/>
          <p:nvPr/>
        </p:nvSpPr>
        <p:spPr>
          <a:xfrm>
            <a:off x="1687713" y="4941717"/>
            <a:ext cx="450764" cy="384401"/>
          </a:xfrm>
          <a:prstGeom prst="rect">
            <a:avLst/>
          </a:prstGeom>
          <a:noFill/>
        </p:spPr>
        <p:txBody>
          <a:bodyPr wrap="none" rtlCol="0">
            <a:spAutoFit/>
          </a:bodyPr>
          <a:lstStyle/>
          <a:p>
            <a:pPr algn="l"/>
            <a:r>
              <a:rPr lang="en-US" altLang="ko-KR" sz="1898">
                <a:latin typeface="Consolas" panose="020B0609020204030204" pitchFamily="49" charset="0"/>
              </a:rPr>
              <a:t>32</a:t>
            </a:r>
            <a:endParaRPr lang="ko-KR" altLang="en-US" sz="1898">
              <a:latin typeface="Consolas" panose="020B0609020204030204" pitchFamily="49" charset="0"/>
            </a:endParaRPr>
          </a:p>
        </p:txBody>
      </p:sp>
      <p:sp>
        <p:nvSpPr>
          <p:cNvPr id="117" name="TextBox 116">
            <a:extLst>
              <a:ext uri="{FF2B5EF4-FFF2-40B4-BE49-F238E27FC236}">
                <a16:creationId xmlns:a16="http://schemas.microsoft.com/office/drawing/2014/main" id="{3D53B6B9-F5CD-486A-BF9B-BE3FB7B716B4}"/>
              </a:ext>
            </a:extLst>
          </p:cNvPr>
          <p:cNvSpPr txBox="1"/>
          <p:nvPr/>
        </p:nvSpPr>
        <p:spPr>
          <a:xfrm>
            <a:off x="968418" y="5497424"/>
            <a:ext cx="317716" cy="384401"/>
          </a:xfrm>
          <a:prstGeom prst="rect">
            <a:avLst/>
          </a:prstGeom>
          <a:noFill/>
        </p:spPr>
        <p:txBody>
          <a:bodyPr wrap="none" rtlCol="0">
            <a:spAutoFit/>
          </a:bodyPr>
          <a:lstStyle/>
          <a:p>
            <a:pPr algn="l"/>
            <a:r>
              <a:rPr lang="en-US" altLang="ko-KR" sz="1898">
                <a:latin typeface="Consolas" panose="020B0609020204030204" pitchFamily="49" charset="0"/>
              </a:rPr>
              <a:t>3</a:t>
            </a:r>
            <a:endParaRPr lang="ko-KR" altLang="en-US" sz="1898">
              <a:latin typeface="Consolas" panose="020B0609020204030204" pitchFamily="49" charset="0"/>
            </a:endParaRPr>
          </a:p>
        </p:txBody>
      </p:sp>
      <p:sp>
        <p:nvSpPr>
          <p:cNvPr id="119" name="TextBox 118">
            <a:extLst>
              <a:ext uri="{FF2B5EF4-FFF2-40B4-BE49-F238E27FC236}">
                <a16:creationId xmlns:a16="http://schemas.microsoft.com/office/drawing/2014/main" id="{9BB730A3-9833-4D5C-9590-458C82C24A5F}"/>
              </a:ext>
            </a:extLst>
          </p:cNvPr>
          <p:cNvSpPr txBox="1"/>
          <p:nvPr/>
        </p:nvSpPr>
        <p:spPr>
          <a:xfrm>
            <a:off x="3164081" y="2080171"/>
            <a:ext cx="1914307" cy="384401"/>
          </a:xfrm>
          <a:prstGeom prst="rect">
            <a:avLst/>
          </a:prstGeom>
          <a:noFill/>
        </p:spPr>
        <p:txBody>
          <a:bodyPr wrap="none" rtlCol="0">
            <a:spAutoFit/>
          </a:bodyPr>
          <a:lstStyle/>
          <a:p>
            <a:pPr algn="l"/>
            <a:r>
              <a:rPr lang="en-US" altLang="ko-KR" sz="1898">
                <a:solidFill>
                  <a:srgbClr val="FF0000"/>
                </a:solidFill>
                <a:latin typeface="Consolas" panose="020B0609020204030204" pitchFamily="49" charset="0"/>
              </a:rPr>
              <a:t>32x32x3 image</a:t>
            </a:r>
            <a:endParaRPr lang="ko-KR" altLang="en-US" sz="1898">
              <a:solidFill>
                <a:srgbClr val="FF0000"/>
              </a:solidFill>
              <a:latin typeface="Consolas" panose="020B0609020204030204" pitchFamily="49" charset="0"/>
            </a:endParaRPr>
          </a:p>
        </p:txBody>
      </p:sp>
      <p:sp>
        <p:nvSpPr>
          <p:cNvPr id="121" name="TextBox 120">
            <a:extLst>
              <a:ext uri="{FF2B5EF4-FFF2-40B4-BE49-F238E27FC236}">
                <a16:creationId xmlns:a16="http://schemas.microsoft.com/office/drawing/2014/main" id="{1F62EE4C-7DCA-400E-989D-B8DF33ABB282}"/>
              </a:ext>
            </a:extLst>
          </p:cNvPr>
          <p:cNvSpPr txBox="1"/>
          <p:nvPr/>
        </p:nvSpPr>
        <p:spPr>
          <a:xfrm>
            <a:off x="3431754" y="3194897"/>
            <a:ext cx="2047355" cy="384401"/>
          </a:xfrm>
          <a:prstGeom prst="rect">
            <a:avLst/>
          </a:prstGeom>
          <a:noFill/>
        </p:spPr>
        <p:txBody>
          <a:bodyPr wrap="none" rtlCol="0">
            <a:spAutoFit/>
          </a:bodyPr>
          <a:lstStyle/>
          <a:p>
            <a:pPr algn="l"/>
            <a:r>
              <a:rPr lang="en-US" altLang="ko-KR" sz="1898">
                <a:solidFill>
                  <a:srgbClr val="3399FF"/>
                </a:solidFill>
                <a:latin typeface="Consolas" panose="020B0609020204030204" pitchFamily="49" charset="0"/>
              </a:rPr>
              <a:t>5x5x3 filter W</a:t>
            </a:r>
            <a:endParaRPr lang="ko-KR" altLang="en-US" sz="1898">
              <a:solidFill>
                <a:srgbClr val="3399FF"/>
              </a:solidFill>
              <a:latin typeface="Consolas" panose="020B0609020204030204" pitchFamily="49" charset="0"/>
            </a:endParaRPr>
          </a:p>
        </p:txBody>
      </p:sp>
      <p:cxnSp>
        <p:nvCxnSpPr>
          <p:cNvPr id="6" name="직선 화살표 연결선 5">
            <a:extLst>
              <a:ext uri="{FF2B5EF4-FFF2-40B4-BE49-F238E27FC236}">
                <a16:creationId xmlns:a16="http://schemas.microsoft.com/office/drawing/2014/main" id="{C4EE7451-E42F-4E16-A73D-EF213571FF5D}"/>
              </a:ext>
            </a:extLst>
          </p:cNvPr>
          <p:cNvCxnSpPr>
            <a:cxnSpLocks/>
            <a:stCxn id="119" idx="1"/>
          </p:cNvCxnSpPr>
          <p:nvPr/>
        </p:nvCxnSpPr>
        <p:spPr>
          <a:xfrm flipH="1">
            <a:off x="2278685" y="2272372"/>
            <a:ext cx="885396" cy="26791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직선 화살표 연결선 124">
            <a:extLst>
              <a:ext uri="{FF2B5EF4-FFF2-40B4-BE49-F238E27FC236}">
                <a16:creationId xmlns:a16="http://schemas.microsoft.com/office/drawing/2014/main" id="{3235E4C4-2667-498E-89EB-ABA70C326271}"/>
              </a:ext>
            </a:extLst>
          </p:cNvPr>
          <p:cNvCxnSpPr>
            <a:cxnSpLocks/>
            <a:stCxn id="121" idx="1"/>
          </p:cNvCxnSpPr>
          <p:nvPr/>
        </p:nvCxnSpPr>
        <p:spPr>
          <a:xfrm flipH="1">
            <a:off x="2009635" y="3387098"/>
            <a:ext cx="1422119" cy="213445"/>
          </a:xfrm>
          <a:prstGeom prst="straightConnector1">
            <a:avLst/>
          </a:prstGeom>
          <a:ln w="19050">
            <a:solidFill>
              <a:srgbClr val="3399FF"/>
            </a:solidFill>
            <a:tailEnd type="triangle"/>
          </a:ln>
        </p:spPr>
        <p:style>
          <a:lnRef idx="1">
            <a:schemeClr val="accent1"/>
          </a:lnRef>
          <a:fillRef idx="0">
            <a:schemeClr val="accent1"/>
          </a:fillRef>
          <a:effectRef idx="0">
            <a:schemeClr val="accent1"/>
          </a:effectRef>
          <a:fontRef idx="minor">
            <a:schemeClr val="tx1"/>
          </a:fontRef>
        </p:style>
      </p:cxnSp>
      <p:grpSp>
        <p:nvGrpSpPr>
          <p:cNvPr id="26" name="그룹 25">
            <a:extLst>
              <a:ext uri="{FF2B5EF4-FFF2-40B4-BE49-F238E27FC236}">
                <a16:creationId xmlns:a16="http://schemas.microsoft.com/office/drawing/2014/main" id="{424E9830-E19F-4CC1-92D6-35DF8A92E903}"/>
              </a:ext>
            </a:extLst>
          </p:cNvPr>
          <p:cNvGrpSpPr/>
          <p:nvPr/>
        </p:nvGrpSpPr>
        <p:grpSpPr>
          <a:xfrm>
            <a:off x="1236999" y="3080800"/>
            <a:ext cx="2167147" cy="1179593"/>
            <a:chOff x="1587545" y="3449256"/>
            <a:chExt cx="2284187" cy="1243299"/>
          </a:xfrm>
        </p:grpSpPr>
        <p:sp>
          <p:nvSpPr>
            <p:cNvPr id="120" name="정육면체 119">
              <a:extLst>
                <a:ext uri="{FF2B5EF4-FFF2-40B4-BE49-F238E27FC236}">
                  <a16:creationId xmlns:a16="http://schemas.microsoft.com/office/drawing/2014/main" id="{81FAEAC7-E330-4677-A41B-25237E97CF6E}"/>
                </a:ext>
              </a:extLst>
            </p:cNvPr>
            <p:cNvSpPr/>
            <p:nvPr/>
          </p:nvSpPr>
          <p:spPr>
            <a:xfrm>
              <a:off x="1587545" y="3453136"/>
              <a:ext cx="466794" cy="1239419"/>
            </a:xfrm>
            <a:prstGeom prst="cube">
              <a:avLst>
                <a:gd name="adj" fmla="val 68513"/>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 name="타원 3">
              <a:extLst>
                <a:ext uri="{FF2B5EF4-FFF2-40B4-BE49-F238E27FC236}">
                  <a16:creationId xmlns:a16="http://schemas.microsoft.com/office/drawing/2014/main" id="{645E1E51-022F-4602-994F-8F896522392B}"/>
                </a:ext>
              </a:extLst>
            </p:cNvPr>
            <p:cNvSpPr/>
            <p:nvPr/>
          </p:nvSpPr>
          <p:spPr>
            <a:xfrm>
              <a:off x="3518704" y="3889094"/>
              <a:ext cx="353028" cy="353028"/>
            </a:xfrm>
            <a:prstGeom prst="ellipse">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7" name="직선 연결선 6">
              <a:extLst>
                <a:ext uri="{FF2B5EF4-FFF2-40B4-BE49-F238E27FC236}">
                  <a16:creationId xmlns:a16="http://schemas.microsoft.com/office/drawing/2014/main" id="{5ED48080-96ED-4C4E-9528-5FB2ED9F709E}"/>
                </a:ext>
              </a:extLst>
            </p:cNvPr>
            <p:cNvCxnSpPr>
              <a:cxnSpLocks/>
              <a:endCxn id="4" idx="2"/>
            </p:cNvCxnSpPr>
            <p:nvPr/>
          </p:nvCxnSpPr>
          <p:spPr>
            <a:xfrm>
              <a:off x="1724628" y="3779134"/>
              <a:ext cx="1794076" cy="28647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직선 연결선 19">
              <a:extLst>
                <a:ext uri="{FF2B5EF4-FFF2-40B4-BE49-F238E27FC236}">
                  <a16:creationId xmlns:a16="http://schemas.microsoft.com/office/drawing/2014/main" id="{46577663-8364-40A6-B735-C1C80A16D831}"/>
                </a:ext>
              </a:extLst>
            </p:cNvPr>
            <p:cNvCxnSpPr>
              <a:cxnSpLocks/>
              <a:endCxn id="4" idx="2"/>
            </p:cNvCxnSpPr>
            <p:nvPr/>
          </p:nvCxnSpPr>
          <p:spPr>
            <a:xfrm flipV="1">
              <a:off x="1730415" y="4065608"/>
              <a:ext cx="1788289" cy="61635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직선 연결선 22">
              <a:extLst>
                <a:ext uri="{FF2B5EF4-FFF2-40B4-BE49-F238E27FC236}">
                  <a16:creationId xmlns:a16="http://schemas.microsoft.com/office/drawing/2014/main" id="{8509EF6C-3986-4484-9165-10C2A6D08642}"/>
                </a:ext>
              </a:extLst>
            </p:cNvPr>
            <p:cNvCxnSpPr>
              <a:cxnSpLocks/>
              <a:endCxn id="4" idx="2"/>
            </p:cNvCxnSpPr>
            <p:nvPr/>
          </p:nvCxnSpPr>
          <p:spPr>
            <a:xfrm flipV="1">
              <a:off x="2037144" y="4065608"/>
              <a:ext cx="1481560" cy="29226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직선 연결선 26">
              <a:extLst>
                <a:ext uri="{FF2B5EF4-FFF2-40B4-BE49-F238E27FC236}">
                  <a16:creationId xmlns:a16="http://schemas.microsoft.com/office/drawing/2014/main" id="{51DC5835-2C67-467C-AA77-89BDEF2FF818}"/>
                </a:ext>
              </a:extLst>
            </p:cNvPr>
            <p:cNvCxnSpPr>
              <a:cxnSpLocks/>
              <a:endCxn id="4" idx="2"/>
            </p:cNvCxnSpPr>
            <p:nvPr/>
          </p:nvCxnSpPr>
          <p:spPr>
            <a:xfrm>
              <a:off x="2037144" y="3449256"/>
              <a:ext cx="1481560" cy="61635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5" name="직선 화살표 연결선 34">
            <a:extLst>
              <a:ext uri="{FF2B5EF4-FFF2-40B4-BE49-F238E27FC236}">
                <a16:creationId xmlns:a16="http://schemas.microsoft.com/office/drawing/2014/main" id="{6DCD42F3-EE91-40D7-9B0B-5646FD618A54}"/>
              </a:ext>
            </a:extLst>
          </p:cNvPr>
          <p:cNvCxnSpPr>
            <a:cxnSpLocks/>
          </p:cNvCxnSpPr>
          <p:nvPr/>
        </p:nvCxnSpPr>
        <p:spPr>
          <a:xfrm flipH="1" flipV="1">
            <a:off x="3673348" y="4171632"/>
            <a:ext cx="763221" cy="22659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0616A0F6-8E19-4669-A904-799C6CC43711}"/>
                  </a:ext>
                </a:extLst>
              </p:cNvPr>
              <p:cNvSpPr txBox="1"/>
              <p:nvPr/>
            </p:nvSpPr>
            <p:spPr>
              <a:xfrm>
                <a:off x="4476468" y="4218607"/>
                <a:ext cx="3964547" cy="1435714"/>
              </a:xfrm>
              <a:prstGeom prst="rect">
                <a:avLst/>
              </a:prstGeom>
              <a:noFill/>
            </p:spPr>
            <p:txBody>
              <a:bodyPr wrap="none" rtlCol="0">
                <a:spAutoFit/>
              </a:bodyPr>
              <a:lstStyle/>
              <a:p>
                <a:pPr algn="l"/>
                <a:r>
                  <a:rPr lang="en-US" altLang="ko-KR" sz="1708" b="1">
                    <a:latin typeface="+mj-ea"/>
                    <a:ea typeface="+mj-ea"/>
                  </a:rPr>
                  <a:t>1 number : </a:t>
                </a:r>
              </a:p>
              <a:p>
                <a:pPr algn="l"/>
                <a:r>
                  <a:rPr lang="ko-KR" altLang="en-US" sz="1708" b="1">
                    <a:latin typeface="+mj-ea"/>
                    <a:ea typeface="+mj-ea"/>
                  </a:rPr>
                  <a:t>필터와 이미지의 </a:t>
                </a:r>
                <a:r>
                  <a:rPr lang="en-US" altLang="ko-KR" sz="1708" b="1">
                    <a:latin typeface="+mj-ea"/>
                    <a:ea typeface="+mj-ea"/>
                  </a:rPr>
                  <a:t>5x5x3</a:t>
                </a:r>
                <a:r>
                  <a:rPr lang="ko-KR" altLang="en-US" sz="1708" b="1">
                    <a:latin typeface="+mj-ea"/>
                    <a:ea typeface="+mj-ea"/>
                  </a:rPr>
                  <a:t>영역 사이에서 </a:t>
                </a:r>
                <a:endParaRPr lang="en-US" altLang="ko-KR" sz="1708" b="1">
                  <a:latin typeface="+mj-ea"/>
                  <a:ea typeface="+mj-ea"/>
                </a:endParaRPr>
              </a:p>
              <a:p>
                <a:pPr algn="l"/>
                <a:r>
                  <a:rPr lang="ko-KR" altLang="en-US" sz="1708" b="1">
                    <a:latin typeface="+mj-ea"/>
                    <a:ea typeface="+mj-ea"/>
                  </a:rPr>
                  <a:t>내적을 취한 결과</a:t>
                </a:r>
                <a:endParaRPr lang="en-US" altLang="ko-KR" sz="1708" b="1">
                  <a:latin typeface="+mj-ea"/>
                  <a:ea typeface="+mj-ea"/>
                </a:endParaRPr>
              </a:p>
              <a:p>
                <a:pPr algn="l"/>
                <a:endParaRPr lang="en-US" altLang="ko-KR" sz="1708">
                  <a:latin typeface="고도 M" panose="02000503000000020004" pitchFamily="2" charset="-127"/>
                  <a:ea typeface="고도 M" panose="02000503000000020004" pitchFamily="2" charset="-127"/>
                </a:endParaRPr>
              </a:p>
              <a:p>
                <a:pPr algn="l"/>
                <a14:m>
                  <m:oMathPara xmlns:m="http://schemas.openxmlformats.org/officeDocument/2006/math">
                    <m:oMathParaPr>
                      <m:jc m:val="left"/>
                    </m:oMathParaPr>
                    <m:oMath xmlns:m="http://schemas.openxmlformats.org/officeDocument/2006/math">
                      <m:r>
                        <m:rPr>
                          <m:sty m:val="p"/>
                        </m:rPr>
                        <a:rPr lang="en-US" altLang="ko-KR" sz="1898" i="1">
                          <a:latin typeface="Cambria Math" panose="02040503050406030204" pitchFamily="18" charset="0"/>
                          <a:ea typeface="고도 M" panose="02000503000000020004" pitchFamily="2" charset="-127"/>
                        </a:rPr>
                        <m:t>X</m:t>
                      </m:r>
                      <m:r>
                        <m:rPr>
                          <m:sty m:val="p"/>
                        </m:rPr>
                        <a:rPr lang="en-US" altLang="ko-KR" sz="1898">
                          <a:latin typeface="Cambria Math" panose="02040503050406030204" pitchFamily="18" charset="0"/>
                          <a:ea typeface="고도 M" panose="02000503000000020004" pitchFamily="2" charset="-127"/>
                        </a:rPr>
                        <m:t>W</m:t>
                      </m:r>
                      <m:r>
                        <a:rPr lang="en-US" altLang="ko-KR" sz="1898">
                          <a:latin typeface="Cambria Math" panose="02040503050406030204" pitchFamily="18" charset="0"/>
                          <a:ea typeface="고도 M" panose="02000503000000020004" pitchFamily="2" charset="-127"/>
                        </a:rPr>
                        <m:t>+</m:t>
                      </m:r>
                      <m:r>
                        <m:rPr>
                          <m:sty m:val="p"/>
                        </m:rPr>
                        <a:rPr lang="en-US" altLang="ko-KR" sz="1898">
                          <a:latin typeface="Cambria Math" panose="02040503050406030204" pitchFamily="18" charset="0"/>
                          <a:ea typeface="고도 M" panose="02000503000000020004" pitchFamily="2" charset="-127"/>
                        </a:rPr>
                        <m:t>b</m:t>
                      </m:r>
                    </m:oMath>
                  </m:oMathPara>
                </a14:m>
                <a:endParaRPr lang="ko-KR" altLang="en-US" sz="1898">
                  <a:latin typeface="고도 M" panose="02000503000000020004" pitchFamily="2" charset="-127"/>
                  <a:ea typeface="고도 M" panose="02000503000000020004" pitchFamily="2" charset="-127"/>
                </a:endParaRPr>
              </a:p>
            </p:txBody>
          </p:sp>
        </mc:Choice>
        <mc:Fallback xmlns="">
          <p:sp>
            <p:nvSpPr>
              <p:cNvPr id="38" name="TextBox 37">
                <a:extLst>
                  <a:ext uri="{FF2B5EF4-FFF2-40B4-BE49-F238E27FC236}">
                    <a16:creationId xmlns:a16="http://schemas.microsoft.com/office/drawing/2014/main" id="{0616A0F6-8E19-4669-A904-799C6CC43711}"/>
                  </a:ext>
                </a:extLst>
              </p:cNvPr>
              <p:cNvSpPr txBox="1">
                <a:spLocks noRot="1" noChangeAspect="1" noMove="1" noResize="1" noEditPoints="1" noAdjustHandles="1" noChangeArrowheads="1" noChangeShapeType="1" noTextEdit="1"/>
              </p:cNvSpPr>
              <p:nvPr/>
            </p:nvSpPr>
            <p:spPr>
              <a:xfrm>
                <a:off x="4476468" y="4218607"/>
                <a:ext cx="3964547" cy="1435714"/>
              </a:xfrm>
              <a:prstGeom prst="rect">
                <a:avLst/>
              </a:prstGeom>
              <a:blipFill>
                <a:blip r:embed="rId3"/>
                <a:stretch>
                  <a:fillRect l="-1075" t="-1695"/>
                </a:stretch>
              </a:blipFill>
            </p:spPr>
            <p:txBody>
              <a:bodyPr/>
              <a:lstStyle/>
              <a:p>
                <a:r>
                  <a:rPr lang="ko-KR" altLang="en-US">
                    <a:noFill/>
                  </a:rPr>
                  <a:t> </a:t>
                </a:r>
              </a:p>
            </p:txBody>
          </p:sp>
        </mc:Fallback>
      </mc:AlternateContent>
      <p:sp>
        <p:nvSpPr>
          <p:cNvPr id="5" name="텍스트 개체 틀 4">
            <a:extLst>
              <a:ext uri="{FF2B5EF4-FFF2-40B4-BE49-F238E27FC236}">
                <a16:creationId xmlns:a16="http://schemas.microsoft.com/office/drawing/2014/main" id="{9843256E-CFC9-4FD4-BA77-47ECAC72D93F}"/>
              </a:ext>
            </a:extLst>
          </p:cNvPr>
          <p:cNvSpPr>
            <a:spLocks noGrp="1"/>
          </p:cNvSpPr>
          <p:nvPr>
            <p:ph type="body" sz="quarter" idx="19"/>
          </p:nvPr>
        </p:nvSpPr>
        <p:spPr/>
        <p:txBody>
          <a:bodyPr/>
          <a:lstStyle/>
          <a:p>
            <a:r>
              <a:rPr lang="ko-KR" altLang="en-US"/>
              <a:t>합성곱 연산</a:t>
            </a:r>
          </a:p>
        </p:txBody>
      </p:sp>
      <p:sp>
        <p:nvSpPr>
          <p:cNvPr id="24" name="텍스트 개체 틀 4">
            <a:extLst>
              <a:ext uri="{FF2B5EF4-FFF2-40B4-BE49-F238E27FC236}">
                <a16:creationId xmlns:a16="http://schemas.microsoft.com/office/drawing/2014/main" id="{5B681F63-F2C0-4823-B5EE-33589EE2B4B8}"/>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8" name="TextBox 7">
            <a:extLst>
              <a:ext uri="{FF2B5EF4-FFF2-40B4-BE49-F238E27FC236}">
                <a16:creationId xmlns:a16="http://schemas.microsoft.com/office/drawing/2014/main" id="{A2C6ECF6-9913-410D-BAD0-F35D12C4F40B}"/>
              </a:ext>
            </a:extLst>
          </p:cNvPr>
          <p:cNvSpPr txBox="1"/>
          <p:nvPr/>
        </p:nvSpPr>
        <p:spPr>
          <a:xfrm>
            <a:off x="607673" y="1019780"/>
            <a:ext cx="2402517" cy="400110"/>
          </a:xfrm>
          <a:prstGeom prst="rect">
            <a:avLst/>
          </a:prstGeom>
          <a:noFill/>
        </p:spPr>
        <p:txBody>
          <a:bodyPr wrap="none" rtlCol="0">
            <a:spAutoFit/>
          </a:bodyPr>
          <a:lstStyle/>
          <a:p>
            <a:pPr algn="l"/>
            <a:r>
              <a:rPr lang="en-US" altLang="ko-KR" sz="2000" b="1">
                <a:latin typeface="+mj-ea"/>
                <a:ea typeface="+mj-ea"/>
              </a:rPr>
              <a:t>Convolution Layer</a:t>
            </a:r>
            <a:endParaRPr lang="ko-KR" altLang="en-US" sz="2000" b="1">
              <a:latin typeface="+mj-ea"/>
              <a:ea typeface="+mj-ea"/>
            </a:endParaRPr>
          </a:p>
        </p:txBody>
      </p:sp>
    </p:spTree>
    <p:extLst>
      <p:ext uri="{BB962C8B-B14F-4D97-AF65-F5344CB8AC3E}">
        <p14:creationId xmlns:p14="http://schemas.microsoft.com/office/powerpoint/2010/main" val="673291401"/>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정육면체 1">
            <a:extLst>
              <a:ext uri="{FF2B5EF4-FFF2-40B4-BE49-F238E27FC236}">
                <a16:creationId xmlns:a16="http://schemas.microsoft.com/office/drawing/2014/main" id="{62906E4D-0F35-4200-B0A9-48F786141267}"/>
              </a:ext>
            </a:extLst>
          </p:cNvPr>
          <p:cNvSpPr/>
          <p:nvPr/>
        </p:nvSpPr>
        <p:spPr>
          <a:xfrm>
            <a:off x="1048743" y="2399475"/>
            <a:ext cx="1191505" cy="3163653"/>
          </a:xfrm>
          <a:prstGeom prst="cube">
            <a:avLst>
              <a:gd name="adj" fmla="val 83391"/>
            </a:avLst>
          </a:prstGeom>
          <a:solidFill>
            <a:srgbClr val="FF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43B87BE2-0860-4A9B-B2C2-892DC9705229}"/>
              </a:ext>
            </a:extLst>
          </p:cNvPr>
          <p:cNvSpPr txBox="1"/>
          <p:nvPr/>
        </p:nvSpPr>
        <p:spPr>
          <a:xfrm>
            <a:off x="2240248" y="3321930"/>
            <a:ext cx="450764" cy="384401"/>
          </a:xfrm>
          <a:prstGeom prst="rect">
            <a:avLst/>
          </a:prstGeom>
          <a:noFill/>
        </p:spPr>
        <p:txBody>
          <a:bodyPr wrap="none" rtlCol="0">
            <a:spAutoFit/>
          </a:bodyPr>
          <a:lstStyle/>
          <a:p>
            <a:pPr algn="l"/>
            <a:r>
              <a:rPr lang="en-US" altLang="ko-KR" sz="1898">
                <a:latin typeface="Consolas" panose="020B0609020204030204" pitchFamily="49" charset="0"/>
              </a:rPr>
              <a:t>32</a:t>
            </a:r>
            <a:endParaRPr lang="ko-KR" altLang="en-US" sz="1898">
              <a:latin typeface="Consolas" panose="020B0609020204030204" pitchFamily="49" charset="0"/>
            </a:endParaRPr>
          </a:p>
        </p:txBody>
      </p:sp>
      <p:sp>
        <p:nvSpPr>
          <p:cNvPr id="116" name="TextBox 115">
            <a:extLst>
              <a:ext uri="{FF2B5EF4-FFF2-40B4-BE49-F238E27FC236}">
                <a16:creationId xmlns:a16="http://schemas.microsoft.com/office/drawing/2014/main" id="{178597FA-E452-4AB3-9CFF-9268B61BA931}"/>
              </a:ext>
            </a:extLst>
          </p:cNvPr>
          <p:cNvSpPr txBox="1"/>
          <p:nvPr/>
        </p:nvSpPr>
        <p:spPr>
          <a:xfrm>
            <a:off x="1687713" y="4941717"/>
            <a:ext cx="450764" cy="384401"/>
          </a:xfrm>
          <a:prstGeom prst="rect">
            <a:avLst/>
          </a:prstGeom>
          <a:noFill/>
        </p:spPr>
        <p:txBody>
          <a:bodyPr wrap="none" rtlCol="0">
            <a:spAutoFit/>
          </a:bodyPr>
          <a:lstStyle/>
          <a:p>
            <a:pPr algn="l"/>
            <a:r>
              <a:rPr lang="en-US" altLang="ko-KR" sz="1898">
                <a:latin typeface="Consolas" panose="020B0609020204030204" pitchFamily="49" charset="0"/>
              </a:rPr>
              <a:t>32</a:t>
            </a:r>
            <a:endParaRPr lang="ko-KR" altLang="en-US" sz="1898">
              <a:latin typeface="Consolas" panose="020B0609020204030204" pitchFamily="49" charset="0"/>
            </a:endParaRPr>
          </a:p>
        </p:txBody>
      </p:sp>
      <p:sp>
        <p:nvSpPr>
          <p:cNvPr id="117" name="TextBox 116">
            <a:extLst>
              <a:ext uri="{FF2B5EF4-FFF2-40B4-BE49-F238E27FC236}">
                <a16:creationId xmlns:a16="http://schemas.microsoft.com/office/drawing/2014/main" id="{3D53B6B9-F5CD-486A-BF9B-BE3FB7B716B4}"/>
              </a:ext>
            </a:extLst>
          </p:cNvPr>
          <p:cNvSpPr txBox="1"/>
          <p:nvPr/>
        </p:nvSpPr>
        <p:spPr>
          <a:xfrm>
            <a:off x="968418" y="5497424"/>
            <a:ext cx="317716" cy="384401"/>
          </a:xfrm>
          <a:prstGeom prst="rect">
            <a:avLst/>
          </a:prstGeom>
          <a:noFill/>
        </p:spPr>
        <p:txBody>
          <a:bodyPr wrap="none" rtlCol="0">
            <a:spAutoFit/>
          </a:bodyPr>
          <a:lstStyle/>
          <a:p>
            <a:pPr algn="l"/>
            <a:r>
              <a:rPr lang="en-US" altLang="ko-KR" sz="1898">
                <a:latin typeface="Consolas" panose="020B0609020204030204" pitchFamily="49" charset="0"/>
              </a:rPr>
              <a:t>3</a:t>
            </a:r>
            <a:endParaRPr lang="ko-KR" altLang="en-US" sz="1898">
              <a:latin typeface="Consolas" panose="020B0609020204030204" pitchFamily="49" charset="0"/>
            </a:endParaRPr>
          </a:p>
        </p:txBody>
      </p:sp>
      <p:sp>
        <p:nvSpPr>
          <p:cNvPr id="119" name="TextBox 118">
            <a:extLst>
              <a:ext uri="{FF2B5EF4-FFF2-40B4-BE49-F238E27FC236}">
                <a16:creationId xmlns:a16="http://schemas.microsoft.com/office/drawing/2014/main" id="{9BB730A3-9833-4D5C-9590-458C82C24A5F}"/>
              </a:ext>
            </a:extLst>
          </p:cNvPr>
          <p:cNvSpPr txBox="1"/>
          <p:nvPr/>
        </p:nvSpPr>
        <p:spPr>
          <a:xfrm>
            <a:off x="3164081" y="2080171"/>
            <a:ext cx="1914307" cy="384401"/>
          </a:xfrm>
          <a:prstGeom prst="rect">
            <a:avLst/>
          </a:prstGeom>
          <a:noFill/>
        </p:spPr>
        <p:txBody>
          <a:bodyPr wrap="none" rtlCol="0">
            <a:spAutoFit/>
          </a:bodyPr>
          <a:lstStyle/>
          <a:p>
            <a:pPr algn="l"/>
            <a:r>
              <a:rPr lang="en-US" altLang="ko-KR" sz="1898">
                <a:solidFill>
                  <a:srgbClr val="FF0000"/>
                </a:solidFill>
                <a:latin typeface="Consolas" panose="020B0609020204030204" pitchFamily="49" charset="0"/>
              </a:rPr>
              <a:t>32x32x3 image</a:t>
            </a:r>
            <a:endParaRPr lang="ko-KR" altLang="en-US" sz="1898">
              <a:solidFill>
                <a:srgbClr val="FF0000"/>
              </a:solidFill>
              <a:latin typeface="Consolas" panose="020B0609020204030204" pitchFamily="49" charset="0"/>
            </a:endParaRPr>
          </a:p>
        </p:txBody>
      </p:sp>
      <p:sp>
        <p:nvSpPr>
          <p:cNvPr id="121" name="TextBox 120">
            <a:extLst>
              <a:ext uri="{FF2B5EF4-FFF2-40B4-BE49-F238E27FC236}">
                <a16:creationId xmlns:a16="http://schemas.microsoft.com/office/drawing/2014/main" id="{1F62EE4C-7DCA-400E-989D-B8DF33ABB282}"/>
              </a:ext>
            </a:extLst>
          </p:cNvPr>
          <p:cNvSpPr txBox="1"/>
          <p:nvPr/>
        </p:nvSpPr>
        <p:spPr>
          <a:xfrm>
            <a:off x="3431754" y="3194897"/>
            <a:ext cx="2047355" cy="384401"/>
          </a:xfrm>
          <a:prstGeom prst="rect">
            <a:avLst/>
          </a:prstGeom>
          <a:noFill/>
        </p:spPr>
        <p:txBody>
          <a:bodyPr wrap="none" rtlCol="0">
            <a:spAutoFit/>
          </a:bodyPr>
          <a:lstStyle/>
          <a:p>
            <a:pPr algn="l"/>
            <a:r>
              <a:rPr lang="en-US" altLang="ko-KR" sz="1898">
                <a:solidFill>
                  <a:srgbClr val="3399FF"/>
                </a:solidFill>
                <a:latin typeface="Consolas" panose="020B0609020204030204" pitchFamily="49" charset="0"/>
              </a:rPr>
              <a:t>5x5x3 filter W</a:t>
            </a:r>
            <a:endParaRPr lang="ko-KR" altLang="en-US" sz="1898">
              <a:solidFill>
                <a:srgbClr val="3399FF"/>
              </a:solidFill>
              <a:latin typeface="Consolas" panose="020B0609020204030204" pitchFamily="49" charset="0"/>
            </a:endParaRPr>
          </a:p>
        </p:txBody>
      </p:sp>
      <p:cxnSp>
        <p:nvCxnSpPr>
          <p:cNvPr id="6" name="직선 화살표 연결선 5">
            <a:extLst>
              <a:ext uri="{FF2B5EF4-FFF2-40B4-BE49-F238E27FC236}">
                <a16:creationId xmlns:a16="http://schemas.microsoft.com/office/drawing/2014/main" id="{C4EE7451-E42F-4E16-A73D-EF213571FF5D}"/>
              </a:ext>
            </a:extLst>
          </p:cNvPr>
          <p:cNvCxnSpPr>
            <a:cxnSpLocks/>
            <a:stCxn id="119" idx="1"/>
          </p:cNvCxnSpPr>
          <p:nvPr/>
        </p:nvCxnSpPr>
        <p:spPr>
          <a:xfrm flipH="1">
            <a:off x="2278685" y="2272372"/>
            <a:ext cx="885396" cy="26791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직선 화살표 연결선 124">
            <a:extLst>
              <a:ext uri="{FF2B5EF4-FFF2-40B4-BE49-F238E27FC236}">
                <a16:creationId xmlns:a16="http://schemas.microsoft.com/office/drawing/2014/main" id="{3235E4C4-2667-498E-89EB-ABA70C326271}"/>
              </a:ext>
            </a:extLst>
          </p:cNvPr>
          <p:cNvCxnSpPr>
            <a:cxnSpLocks/>
            <a:stCxn id="121" idx="1"/>
          </p:cNvCxnSpPr>
          <p:nvPr/>
        </p:nvCxnSpPr>
        <p:spPr>
          <a:xfrm flipH="1">
            <a:off x="2009635" y="3387098"/>
            <a:ext cx="1422119" cy="213445"/>
          </a:xfrm>
          <a:prstGeom prst="straightConnector1">
            <a:avLst/>
          </a:prstGeom>
          <a:ln w="19050">
            <a:solidFill>
              <a:srgbClr val="3399FF"/>
            </a:solidFill>
            <a:tailEnd type="triangle"/>
          </a:ln>
        </p:spPr>
        <p:style>
          <a:lnRef idx="1">
            <a:schemeClr val="accent1"/>
          </a:lnRef>
          <a:fillRef idx="0">
            <a:schemeClr val="accent1"/>
          </a:fillRef>
          <a:effectRef idx="0">
            <a:schemeClr val="accent1"/>
          </a:effectRef>
          <a:fontRef idx="minor">
            <a:schemeClr val="tx1"/>
          </a:fontRef>
        </p:style>
      </p:cxnSp>
      <p:grpSp>
        <p:nvGrpSpPr>
          <p:cNvPr id="26" name="그룹 25">
            <a:extLst>
              <a:ext uri="{FF2B5EF4-FFF2-40B4-BE49-F238E27FC236}">
                <a16:creationId xmlns:a16="http://schemas.microsoft.com/office/drawing/2014/main" id="{424E9830-E19F-4CC1-92D6-35DF8A92E903}"/>
              </a:ext>
            </a:extLst>
          </p:cNvPr>
          <p:cNvGrpSpPr/>
          <p:nvPr/>
        </p:nvGrpSpPr>
        <p:grpSpPr>
          <a:xfrm>
            <a:off x="1236999" y="3080800"/>
            <a:ext cx="2167147" cy="1179593"/>
            <a:chOff x="1587545" y="3449256"/>
            <a:chExt cx="2284187" cy="1243299"/>
          </a:xfrm>
        </p:grpSpPr>
        <p:sp>
          <p:nvSpPr>
            <p:cNvPr id="120" name="정육면체 119">
              <a:extLst>
                <a:ext uri="{FF2B5EF4-FFF2-40B4-BE49-F238E27FC236}">
                  <a16:creationId xmlns:a16="http://schemas.microsoft.com/office/drawing/2014/main" id="{81FAEAC7-E330-4677-A41B-25237E97CF6E}"/>
                </a:ext>
              </a:extLst>
            </p:cNvPr>
            <p:cNvSpPr/>
            <p:nvPr/>
          </p:nvSpPr>
          <p:spPr>
            <a:xfrm>
              <a:off x="1587545" y="3453136"/>
              <a:ext cx="466794" cy="1239419"/>
            </a:xfrm>
            <a:prstGeom prst="cube">
              <a:avLst>
                <a:gd name="adj" fmla="val 68513"/>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 name="타원 3">
              <a:extLst>
                <a:ext uri="{FF2B5EF4-FFF2-40B4-BE49-F238E27FC236}">
                  <a16:creationId xmlns:a16="http://schemas.microsoft.com/office/drawing/2014/main" id="{645E1E51-022F-4602-994F-8F896522392B}"/>
                </a:ext>
              </a:extLst>
            </p:cNvPr>
            <p:cNvSpPr/>
            <p:nvPr/>
          </p:nvSpPr>
          <p:spPr>
            <a:xfrm>
              <a:off x="3518704" y="3889094"/>
              <a:ext cx="353028" cy="353028"/>
            </a:xfrm>
            <a:prstGeom prst="ellipse">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7" name="직선 연결선 6">
              <a:extLst>
                <a:ext uri="{FF2B5EF4-FFF2-40B4-BE49-F238E27FC236}">
                  <a16:creationId xmlns:a16="http://schemas.microsoft.com/office/drawing/2014/main" id="{5ED48080-96ED-4C4E-9528-5FB2ED9F709E}"/>
                </a:ext>
              </a:extLst>
            </p:cNvPr>
            <p:cNvCxnSpPr>
              <a:cxnSpLocks/>
              <a:endCxn id="4" idx="2"/>
            </p:cNvCxnSpPr>
            <p:nvPr/>
          </p:nvCxnSpPr>
          <p:spPr>
            <a:xfrm>
              <a:off x="1724628" y="3779134"/>
              <a:ext cx="1794076" cy="28647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직선 연결선 19">
              <a:extLst>
                <a:ext uri="{FF2B5EF4-FFF2-40B4-BE49-F238E27FC236}">
                  <a16:creationId xmlns:a16="http://schemas.microsoft.com/office/drawing/2014/main" id="{46577663-8364-40A6-B735-C1C80A16D831}"/>
                </a:ext>
              </a:extLst>
            </p:cNvPr>
            <p:cNvCxnSpPr>
              <a:cxnSpLocks/>
              <a:endCxn id="4" idx="2"/>
            </p:cNvCxnSpPr>
            <p:nvPr/>
          </p:nvCxnSpPr>
          <p:spPr>
            <a:xfrm flipV="1">
              <a:off x="1730415" y="4065608"/>
              <a:ext cx="1788289" cy="61635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직선 연결선 22">
              <a:extLst>
                <a:ext uri="{FF2B5EF4-FFF2-40B4-BE49-F238E27FC236}">
                  <a16:creationId xmlns:a16="http://schemas.microsoft.com/office/drawing/2014/main" id="{8509EF6C-3986-4484-9165-10C2A6D08642}"/>
                </a:ext>
              </a:extLst>
            </p:cNvPr>
            <p:cNvCxnSpPr>
              <a:cxnSpLocks/>
              <a:endCxn id="4" idx="2"/>
            </p:cNvCxnSpPr>
            <p:nvPr/>
          </p:nvCxnSpPr>
          <p:spPr>
            <a:xfrm flipV="1">
              <a:off x="2037144" y="4065608"/>
              <a:ext cx="1481560" cy="29226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직선 연결선 26">
              <a:extLst>
                <a:ext uri="{FF2B5EF4-FFF2-40B4-BE49-F238E27FC236}">
                  <a16:creationId xmlns:a16="http://schemas.microsoft.com/office/drawing/2014/main" id="{51DC5835-2C67-467C-AA77-89BDEF2FF818}"/>
                </a:ext>
              </a:extLst>
            </p:cNvPr>
            <p:cNvCxnSpPr>
              <a:cxnSpLocks/>
              <a:endCxn id="4" idx="2"/>
            </p:cNvCxnSpPr>
            <p:nvPr/>
          </p:nvCxnSpPr>
          <p:spPr>
            <a:xfrm>
              <a:off x="2037144" y="3449256"/>
              <a:ext cx="1481560" cy="61635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5" name="직선 화살표 연결선 34">
            <a:extLst>
              <a:ext uri="{FF2B5EF4-FFF2-40B4-BE49-F238E27FC236}">
                <a16:creationId xmlns:a16="http://schemas.microsoft.com/office/drawing/2014/main" id="{6DCD42F3-EE91-40D7-9B0B-5646FD618A54}"/>
              </a:ext>
            </a:extLst>
          </p:cNvPr>
          <p:cNvCxnSpPr>
            <a:cxnSpLocks/>
          </p:cNvCxnSpPr>
          <p:nvPr/>
        </p:nvCxnSpPr>
        <p:spPr>
          <a:xfrm>
            <a:off x="3777517" y="4131680"/>
            <a:ext cx="332758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0616A0F6-8E19-4669-A904-799C6CC43711}"/>
              </a:ext>
            </a:extLst>
          </p:cNvPr>
          <p:cNvSpPr txBox="1"/>
          <p:nvPr/>
        </p:nvSpPr>
        <p:spPr>
          <a:xfrm>
            <a:off x="3879480" y="4309624"/>
            <a:ext cx="3127779" cy="355162"/>
          </a:xfrm>
          <a:prstGeom prst="rect">
            <a:avLst/>
          </a:prstGeom>
          <a:noFill/>
        </p:spPr>
        <p:txBody>
          <a:bodyPr wrap="none" rtlCol="0">
            <a:spAutoFit/>
          </a:bodyPr>
          <a:lstStyle/>
          <a:p>
            <a:pPr algn="l"/>
            <a:r>
              <a:rPr lang="ko-KR" altLang="en-US" sz="1708" b="1">
                <a:latin typeface="+mj-ea"/>
                <a:ea typeface="+mj-ea"/>
              </a:rPr>
              <a:t>전체 영역에 걸쳐 </a:t>
            </a:r>
            <a:r>
              <a:rPr lang="ko-KR" altLang="en-US" sz="1708" b="1" err="1">
                <a:latin typeface="+mj-ea"/>
                <a:ea typeface="+mj-ea"/>
              </a:rPr>
              <a:t>합성곱</a:t>
            </a:r>
            <a:r>
              <a:rPr lang="ko-KR" altLang="en-US" sz="1708" b="1">
                <a:latin typeface="+mj-ea"/>
                <a:ea typeface="+mj-ea"/>
              </a:rPr>
              <a:t> 연산</a:t>
            </a:r>
            <a:endParaRPr lang="en-US" altLang="ko-KR" sz="1708" b="1">
              <a:latin typeface="+mj-ea"/>
              <a:ea typeface="+mj-ea"/>
            </a:endParaRPr>
          </a:p>
        </p:txBody>
      </p:sp>
      <p:sp>
        <p:nvSpPr>
          <p:cNvPr id="22" name="정육면체 21">
            <a:extLst>
              <a:ext uri="{FF2B5EF4-FFF2-40B4-BE49-F238E27FC236}">
                <a16:creationId xmlns:a16="http://schemas.microsoft.com/office/drawing/2014/main" id="{7A7C76DA-7A79-4387-A8C2-2B7856ED7E01}"/>
              </a:ext>
            </a:extLst>
          </p:cNvPr>
          <p:cNvSpPr/>
          <p:nvPr/>
        </p:nvSpPr>
        <p:spPr>
          <a:xfrm>
            <a:off x="7459608" y="2473976"/>
            <a:ext cx="1027259" cy="2716904"/>
          </a:xfrm>
          <a:prstGeom prst="cube">
            <a:avLst>
              <a:gd name="adj" fmla="val 91686"/>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1" name="TextBox 30">
            <a:extLst>
              <a:ext uri="{FF2B5EF4-FFF2-40B4-BE49-F238E27FC236}">
                <a16:creationId xmlns:a16="http://schemas.microsoft.com/office/drawing/2014/main" id="{3440A930-BB96-43BC-B582-0201A9895B41}"/>
              </a:ext>
            </a:extLst>
          </p:cNvPr>
          <p:cNvSpPr txBox="1"/>
          <p:nvPr/>
        </p:nvSpPr>
        <p:spPr>
          <a:xfrm>
            <a:off x="8528859" y="3162613"/>
            <a:ext cx="450764" cy="384401"/>
          </a:xfrm>
          <a:prstGeom prst="rect">
            <a:avLst/>
          </a:prstGeom>
          <a:noFill/>
        </p:spPr>
        <p:txBody>
          <a:bodyPr wrap="none" rtlCol="0">
            <a:spAutoFit/>
          </a:bodyPr>
          <a:lstStyle/>
          <a:p>
            <a:pPr algn="l"/>
            <a:r>
              <a:rPr lang="en-US" altLang="ko-KR" sz="1898">
                <a:latin typeface="Consolas" panose="020B0609020204030204" pitchFamily="49" charset="0"/>
              </a:rPr>
              <a:t>28</a:t>
            </a:r>
            <a:endParaRPr lang="ko-KR" altLang="en-US" sz="1898">
              <a:latin typeface="Consolas" panose="020B0609020204030204" pitchFamily="49" charset="0"/>
            </a:endParaRPr>
          </a:p>
        </p:txBody>
      </p:sp>
      <p:sp>
        <p:nvSpPr>
          <p:cNvPr id="32" name="TextBox 31">
            <a:extLst>
              <a:ext uri="{FF2B5EF4-FFF2-40B4-BE49-F238E27FC236}">
                <a16:creationId xmlns:a16="http://schemas.microsoft.com/office/drawing/2014/main" id="{11AC3D29-7C16-4FE1-B475-4C24EF778B11}"/>
              </a:ext>
            </a:extLst>
          </p:cNvPr>
          <p:cNvSpPr txBox="1"/>
          <p:nvPr/>
        </p:nvSpPr>
        <p:spPr>
          <a:xfrm>
            <a:off x="7948603" y="4688145"/>
            <a:ext cx="450764" cy="384401"/>
          </a:xfrm>
          <a:prstGeom prst="rect">
            <a:avLst/>
          </a:prstGeom>
          <a:noFill/>
        </p:spPr>
        <p:txBody>
          <a:bodyPr wrap="none" rtlCol="0">
            <a:spAutoFit/>
          </a:bodyPr>
          <a:lstStyle/>
          <a:p>
            <a:pPr algn="l"/>
            <a:r>
              <a:rPr lang="en-US" altLang="ko-KR" sz="1898">
                <a:latin typeface="Consolas" panose="020B0609020204030204" pitchFamily="49" charset="0"/>
              </a:rPr>
              <a:t>28</a:t>
            </a:r>
            <a:endParaRPr lang="ko-KR" altLang="en-US" sz="1898">
              <a:latin typeface="Consolas" panose="020B0609020204030204" pitchFamily="49" charset="0"/>
            </a:endParaRPr>
          </a:p>
        </p:txBody>
      </p:sp>
      <p:sp>
        <p:nvSpPr>
          <p:cNvPr id="33" name="TextBox 32">
            <a:extLst>
              <a:ext uri="{FF2B5EF4-FFF2-40B4-BE49-F238E27FC236}">
                <a16:creationId xmlns:a16="http://schemas.microsoft.com/office/drawing/2014/main" id="{D4E8D662-4748-4C82-9B25-405FCC57E3B1}"/>
              </a:ext>
            </a:extLst>
          </p:cNvPr>
          <p:cNvSpPr txBox="1"/>
          <p:nvPr/>
        </p:nvSpPr>
        <p:spPr>
          <a:xfrm>
            <a:off x="7349949" y="5131521"/>
            <a:ext cx="317716" cy="384401"/>
          </a:xfrm>
          <a:prstGeom prst="rect">
            <a:avLst/>
          </a:prstGeom>
          <a:noFill/>
        </p:spPr>
        <p:txBody>
          <a:bodyPr wrap="none" rtlCol="0">
            <a:spAutoFit/>
          </a:bodyPr>
          <a:lstStyle/>
          <a:p>
            <a:pPr algn="l"/>
            <a:r>
              <a:rPr lang="en-US" altLang="ko-KR" sz="1898">
                <a:latin typeface="Consolas" panose="020B0609020204030204" pitchFamily="49" charset="0"/>
              </a:rPr>
              <a:t>1</a:t>
            </a:r>
            <a:endParaRPr lang="ko-KR" altLang="en-US" sz="1898">
              <a:latin typeface="Consolas" panose="020B0609020204030204" pitchFamily="49" charset="0"/>
            </a:endParaRPr>
          </a:p>
        </p:txBody>
      </p:sp>
      <p:sp>
        <p:nvSpPr>
          <p:cNvPr id="34" name="TextBox 33">
            <a:extLst>
              <a:ext uri="{FF2B5EF4-FFF2-40B4-BE49-F238E27FC236}">
                <a16:creationId xmlns:a16="http://schemas.microsoft.com/office/drawing/2014/main" id="{FA42806E-6777-424A-918A-B7E51C1C6797}"/>
              </a:ext>
            </a:extLst>
          </p:cNvPr>
          <p:cNvSpPr txBox="1"/>
          <p:nvPr/>
        </p:nvSpPr>
        <p:spPr>
          <a:xfrm>
            <a:off x="7459608" y="1737636"/>
            <a:ext cx="1780809" cy="617990"/>
          </a:xfrm>
          <a:prstGeom prst="rect">
            <a:avLst/>
          </a:prstGeom>
          <a:noFill/>
        </p:spPr>
        <p:txBody>
          <a:bodyPr wrap="none" rtlCol="0">
            <a:spAutoFit/>
          </a:bodyPr>
          <a:lstStyle/>
          <a:p>
            <a:r>
              <a:rPr lang="en-US" altLang="ko-KR" sz="1708" b="1">
                <a:solidFill>
                  <a:srgbClr val="FF0000"/>
                </a:solidFill>
                <a:latin typeface="+mj-ea"/>
                <a:ea typeface="+mj-ea"/>
              </a:rPr>
              <a:t>Feature Map</a:t>
            </a:r>
          </a:p>
          <a:p>
            <a:r>
              <a:rPr lang="en-US" altLang="ko-KR" sz="1708" b="1">
                <a:solidFill>
                  <a:srgbClr val="FF0000"/>
                </a:solidFill>
                <a:latin typeface="+mj-ea"/>
                <a:ea typeface="+mj-ea"/>
              </a:rPr>
              <a:t>Activation Map</a:t>
            </a:r>
          </a:p>
        </p:txBody>
      </p:sp>
      <p:cxnSp>
        <p:nvCxnSpPr>
          <p:cNvPr id="16" name="연결선: 구부러짐 15">
            <a:extLst>
              <a:ext uri="{FF2B5EF4-FFF2-40B4-BE49-F238E27FC236}">
                <a16:creationId xmlns:a16="http://schemas.microsoft.com/office/drawing/2014/main" id="{BB2BE29B-D0B4-4737-A495-57EF71DB9A09}"/>
              </a:ext>
            </a:extLst>
          </p:cNvPr>
          <p:cNvCxnSpPr>
            <a:cxnSpLocks/>
            <a:stCxn id="34" idx="1"/>
          </p:cNvCxnSpPr>
          <p:nvPr/>
        </p:nvCxnSpPr>
        <p:spPr>
          <a:xfrm rot="10800000" flipH="1" flipV="1">
            <a:off x="7459608" y="2046631"/>
            <a:ext cx="254970" cy="847014"/>
          </a:xfrm>
          <a:prstGeom prst="curvedConnector4">
            <a:avLst>
              <a:gd name="adj1" fmla="val -89658"/>
              <a:gd name="adj2" fmla="val 6824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 name="텍스트 개체 틀 4">
            <a:extLst>
              <a:ext uri="{FF2B5EF4-FFF2-40B4-BE49-F238E27FC236}">
                <a16:creationId xmlns:a16="http://schemas.microsoft.com/office/drawing/2014/main" id="{10274FAF-E6B0-4D12-9C30-3CDB16EF0279}"/>
              </a:ext>
            </a:extLst>
          </p:cNvPr>
          <p:cNvSpPr>
            <a:spLocks noGrp="1"/>
          </p:cNvSpPr>
          <p:nvPr>
            <p:ph type="body" sz="quarter" idx="19"/>
          </p:nvPr>
        </p:nvSpPr>
        <p:spPr/>
        <p:txBody>
          <a:bodyPr/>
          <a:lstStyle/>
          <a:p>
            <a:r>
              <a:rPr lang="ko-KR" altLang="en-US"/>
              <a:t>합성곱 연산</a:t>
            </a:r>
          </a:p>
        </p:txBody>
      </p:sp>
      <p:sp>
        <p:nvSpPr>
          <p:cNvPr id="30" name="텍스트 개체 틀 4">
            <a:extLst>
              <a:ext uri="{FF2B5EF4-FFF2-40B4-BE49-F238E27FC236}">
                <a16:creationId xmlns:a16="http://schemas.microsoft.com/office/drawing/2014/main" id="{229F93EF-A095-4948-94A0-2F1D7608CE25}"/>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8" name="TextBox 7">
            <a:extLst>
              <a:ext uri="{FF2B5EF4-FFF2-40B4-BE49-F238E27FC236}">
                <a16:creationId xmlns:a16="http://schemas.microsoft.com/office/drawing/2014/main" id="{680A097E-19C6-45A9-8E2F-446E8FB1569B}"/>
              </a:ext>
            </a:extLst>
          </p:cNvPr>
          <p:cNvSpPr txBox="1"/>
          <p:nvPr/>
        </p:nvSpPr>
        <p:spPr>
          <a:xfrm>
            <a:off x="607673" y="1019780"/>
            <a:ext cx="2402517" cy="400110"/>
          </a:xfrm>
          <a:prstGeom prst="rect">
            <a:avLst/>
          </a:prstGeom>
          <a:noFill/>
        </p:spPr>
        <p:txBody>
          <a:bodyPr wrap="none" rtlCol="0">
            <a:spAutoFit/>
          </a:bodyPr>
          <a:lstStyle/>
          <a:p>
            <a:pPr algn="l"/>
            <a:r>
              <a:rPr lang="en-US" altLang="ko-KR" sz="2000" b="1">
                <a:latin typeface="+mj-ea"/>
                <a:ea typeface="+mj-ea"/>
              </a:rPr>
              <a:t>Convolution Layer</a:t>
            </a:r>
            <a:endParaRPr lang="ko-KR" altLang="en-US" sz="2000" b="1">
              <a:latin typeface="+mj-ea"/>
              <a:ea typeface="+mj-ea"/>
            </a:endParaRPr>
          </a:p>
        </p:txBody>
      </p:sp>
    </p:spTree>
    <p:extLst>
      <p:ext uri="{BB962C8B-B14F-4D97-AF65-F5344CB8AC3E}">
        <p14:creationId xmlns:p14="http://schemas.microsoft.com/office/powerpoint/2010/main" val="17808838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직사각형 4">
            <a:extLst>
              <a:ext uri="{FF2B5EF4-FFF2-40B4-BE49-F238E27FC236}">
                <a16:creationId xmlns:a16="http://schemas.microsoft.com/office/drawing/2014/main" id="{4D7A78ED-3547-4612-9E20-21F96CC8D0ED}"/>
              </a:ext>
            </a:extLst>
          </p:cNvPr>
          <p:cNvSpPr/>
          <p:nvPr/>
        </p:nvSpPr>
        <p:spPr>
          <a:xfrm>
            <a:off x="938521" y="1483544"/>
            <a:ext cx="7468926" cy="617990"/>
          </a:xfrm>
          <a:prstGeom prst="rect">
            <a:avLst/>
          </a:prstGeom>
        </p:spPr>
        <p:txBody>
          <a:bodyPr wrap="square">
            <a:spAutoFit/>
          </a:bodyPr>
          <a:lstStyle/>
          <a:p>
            <a:r>
              <a:rPr lang="ko-KR" altLang="en-US" sz="1708" b="1" i="1">
                <a:latin typeface="+mj-ea"/>
                <a:ea typeface="+mj-ea"/>
              </a:rPr>
              <a:t>커널 방법</a:t>
            </a:r>
            <a:r>
              <a:rPr lang="en-US" altLang="ko-KR" sz="1708" b="1" i="1">
                <a:latin typeface="+mj-ea"/>
                <a:ea typeface="+mj-ea"/>
              </a:rPr>
              <a:t>(Kernel method) </a:t>
            </a:r>
            <a:r>
              <a:rPr lang="ko-KR" altLang="en-US" sz="1708" b="1" i="1">
                <a:latin typeface="+mj-ea"/>
                <a:ea typeface="+mj-ea"/>
              </a:rPr>
              <a:t>분류 알고리즘의 한 종류로 그 중에서는 서포트 벡터 머신</a:t>
            </a:r>
            <a:r>
              <a:rPr lang="en-US" altLang="ko-KR" sz="1708" b="1" i="1">
                <a:latin typeface="+mj-ea"/>
                <a:ea typeface="+mj-ea"/>
              </a:rPr>
              <a:t>(Support Vector Machine, SVM) </a:t>
            </a:r>
            <a:r>
              <a:rPr lang="ko-KR" altLang="en-US" sz="1708" b="1" i="1">
                <a:latin typeface="+mj-ea"/>
                <a:ea typeface="+mj-ea"/>
              </a:rPr>
              <a:t>이 가장 유명하다</a:t>
            </a:r>
            <a:r>
              <a:rPr lang="en-US" altLang="ko-KR" sz="1708" b="1" i="1">
                <a:latin typeface="+mj-ea"/>
                <a:ea typeface="+mj-ea"/>
              </a:rPr>
              <a:t>.</a:t>
            </a:r>
            <a:endParaRPr lang="ko-KR" altLang="en-US" sz="1708" b="1">
              <a:latin typeface="+mj-ea"/>
              <a:ea typeface="+mj-ea"/>
            </a:endParaRPr>
          </a:p>
        </p:txBody>
      </p:sp>
      <p:sp>
        <p:nvSpPr>
          <p:cNvPr id="2" name="TextBox 1">
            <a:extLst>
              <a:ext uri="{FF2B5EF4-FFF2-40B4-BE49-F238E27FC236}">
                <a16:creationId xmlns:a16="http://schemas.microsoft.com/office/drawing/2014/main" id="{A1EA3E47-0300-49C2-AD65-D562A890AD02}"/>
              </a:ext>
            </a:extLst>
          </p:cNvPr>
          <p:cNvSpPr txBox="1"/>
          <p:nvPr/>
        </p:nvSpPr>
        <p:spPr>
          <a:xfrm>
            <a:off x="1086197" y="2587903"/>
            <a:ext cx="7851188" cy="676467"/>
          </a:xfrm>
          <a:prstGeom prst="rect">
            <a:avLst/>
          </a:prstGeom>
          <a:noFill/>
        </p:spPr>
        <p:txBody>
          <a:bodyPr wrap="none" rtlCol="0">
            <a:spAutoFit/>
          </a:bodyPr>
          <a:lstStyle/>
          <a:p>
            <a:pPr algn="l"/>
            <a:r>
              <a:rPr lang="en-US" altLang="ko-KR" sz="1898">
                <a:latin typeface="+mj-ea"/>
                <a:ea typeface="+mj-ea"/>
              </a:rPr>
              <a:t>SVM</a:t>
            </a:r>
            <a:r>
              <a:rPr lang="ko-KR" altLang="en-US" sz="1898">
                <a:latin typeface="+mj-ea"/>
                <a:ea typeface="+mj-ea"/>
              </a:rPr>
              <a:t>은 분류 문제를 해결하기 위해 </a:t>
            </a:r>
            <a:r>
              <a:rPr lang="en-US" altLang="ko-KR" sz="1898">
                <a:latin typeface="+mj-ea"/>
                <a:ea typeface="+mj-ea"/>
              </a:rPr>
              <a:t>2</a:t>
            </a:r>
            <a:r>
              <a:rPr lang="ko-KR" altLang="en-US" sz="1898">
                <a:latin typeface="+mj-ea"/>
                <a:ea typeface="+mj-ea"/>
              </a:rPr>
              <a:t>개의 다른 범주에 속한</a:t>
            </a:r>
            <a:endParaRPr lang="en-US" altLang="ko-KR" sz="1898">
              <a:latin typeface="+mj-ea"/>
              <a:ea typeface="+mj-ea"/>
            </a:endParaRPr>
          </a:p>
          <a:p>
            <a:pPr algn="l"/>
            <a:r>
              <a:rPr lang="ko-KR" altLang="en-US" sz="1898">
                <a:latin typeface="+mj-ea"/>
                <a:ea typeface="+mj-ea"/>
              </a:rPr>
              <a:t>데이터 포인트 그룹 사이에 좋은 결정 경계</a:t>
            </a:r>
            <a:r>
              <a:rPr lang="en-US" altLang="ko-KR" sz="1898">
                <a:latin typeface="+mj-ea"/>
                <a:ea typeface="+mj-ea"/>
              </a:rPr>
              <a:t>(decision boundary)</a:t>
            </a:r>
            <a:r>
              <a:rPr lang="ko-KR" altLang="en-US" sz="1898">
                <a:latin typeface="+mj-ea"/>
                <a:ea typeface="+mj-ea"/>
              </a:rPr>
              <a:t>를 찾음</a:t>
            </a:r>
          </a:p>
        </p:txBody>
      </p:sp>
      <p:sp>
        <p:nvSpPr>
          <p:cNvPr id="3" name="타원 2">
            <a:extLst>
              <a:ext uri="{FF2B5EF4-FFF2-40B4-BE49-F238E27FC236}">
                <a16:creationId xmlns:a16="http://schemas.microsoft.com/office/drawing/2014/main" id="{46F55D4E-A1B0-47CD-B327-BB4688044FA9}"/>
              </a:ext>
            </a:extLst>
          </p:cNvPr>
          <p:cNvSpPr/>
          <p:nvPr/>
        </p:nvSpPr>
        <p:spPr>
          <a:xfrm>
            <a:off x="3787583" y="3702313"/>
            <a:ext cx="197490" cy="197490"/>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 name="타원 7">
            <a:extLst>
              <a:ext uri="{FF2B5EF4-FFF2-40B4-BE49-F238E27FC236}">
                <a16:creationId xmlns:a16="http://schemas.microsoft.com/office/drawing/2014/main" id="{3258CA34-1ABC-4356-AA0B-9990E93B06B9}"/>
              </a:ext>
            </a:extLst>
          </p:cNvPr>
          <p:cNvSpPr/>
          <p:nvPr/>
        </p:nvSpPr>
        <p:spPr>
          <a:xfrm>
            <a:off x="4175511" y="3750662"/>
            <a:ext cx="197490" cy="197490"/>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 name="타원 8">
            <a:extLst>
              <a:ext uri="{FF2B5EF4-FFF2-40B4-BE49-F238E27FC236}">
                <a16:creationId xmlns:a16="http://schemas.microsoft.com/office/drawing/2014/main" id="{8454C86E-9949-44CA-87A9-044442AA9040}"/>
              </a:ext>
            </a:extLst>
          </p:cNvPr>
          <p:cNvSpPr/>
          <p:nvPr/>
        </p:nvSpPr>
        <p:spPr>
          <a:xfrm>
            <a:off x="3787583" y="4243853"/>
            <a:ext cx="197490" cy="197490"/>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 name="타원 9">
            <a:extLst>
              <a:ext uri="{FF2B5EF4-FFF2-40B4-BE49-F238E27FC236}">
                <a16:creationId xmlns:a16="http://schemas.microsoft.com/office/drawing/2014/main" id="{7894A424-B0F3-4C0D-A33C-300BB600188C}"/>
              </a:ext>
            </a:extLst>
          </p:cNvPr>
          <p:cNvSpPr/>
          <p:nvPr/>
        </p:nvSpPr>
        <p:spPr>
          <a:xfrm>
            <a:off x="4475494" y="4568302"/>
            <a:ext cx="197490" cy="197490"/>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 name="타원 10">
            <a:extLst>
              <a:ext uri="{FF2B5EF4-FFF2-40B4-BE49-F238E27FC236}">
                <a16:creationId xmlns:a16="http://schemas.microsoft.com/office/drawing/2014/main" id="{94A37587-257A-4A24-81F0-9579861EBF9E}"/>
              </a:ext>
            </a:extLst>
          </p:cNvPr>
          <p:cNvSpPr/>
          <p:nvPr/>
        </p:nvSpPr>
        <p:spPr>
          <a:xfrm>
            <a:off x="4274256" y="4920964"/>
            <a:ext cx="197490" cy="197490"/>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 name="타원 11">
            <a:extLst>
              <a:ext uri="{FF2B5EF4-FFF2-40B4-BE49-F238E27FC236}">
                <a16:creationId xmlns:a16="http://schemas.microsoft.com/office/drawing/2014/main" id="{1371FB63-2AF2-44F2-BA35-4D1E6A2F62D2}"/>
              </a:ext>
            </a:extLst>
          </p:cNvPr>
          <p:cNvSpPr/>
          <p:nvPr/>
        </p:nvSpPr>
        <p:spPr>
          <a:xfrm>
            <a:off x="4960053" y="5374456"/>
            <a:ext cx="197490" cy="197490"/>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 name="타원 12">
            <a:extLst>
              <a:ext uri="{FF2B5EF4-FFF2-40B4-BE49-F238E27FC236}">
                <a16:creationId xmlns:a16="http://schemas.microsoft.com/office/drawing/2014/main" id="{201DCC08-C523-4B47-A560-2B1C64516D7E}"/>
              </a:ext>
            </a:extLst>
          </p:cNvPr>
          <p:cNvSpPr/>
          <p:nvPr/>
        </p:nvSpPr>
        <p:spPr>
          <a:xfrm>
            <a:off x="4953000" y="4920964"/>
            <a:ext cx="197490" cy="197490"/>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 name="타원 13">
            <a:extLst>
              <a:ext uri="{FF2B5EF4-FFF2-40B4-BE49-F238E27FC236}">
                <a16:creationId xmlns:a16="http://schemas.microsoft.com/office/drawing/2014/main" id="{3518533A-9698-4E46-B42C-681B7858A947}"/>
              </a:ext>
            </a:extLst>
          </p:cNvPr>
          <p:cNvSpPr/>
          <p:nvPr/>
        </p:nvSpPr>
        <p:spPr>
          <a:xfrm>
            <a:off x="4274256" y="4065963"/>
            <a:ext cx="197490" cy="197490"/>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 name="타원 14">
            <a:extLst>
              <a:ext uri="{FF2B5EF4-FFF2-40B4-BE49-F238E27FC236}">
                <a16:creationId xmlns:a16="http://schemas.microsoft.com/office/drawing/2014/main" id="{89F05C84-0826-4E90-857C-4689121866C3}"/>
              </a:ext>
            </a:extLst>
          </p:cNvPr>
          <p:cNvSpPr/>
          <p:nvPr/>
        </p:nvSpPr>
        <p:spPr>
          <a:xfrm>
            <a:off x="5243819" y="4894836"/>
            <a:ext cx="197490" cy="197490"/>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 name="타원 15">
            <a:extLst>
              <a:ext uri="{FF2B5EF4-FFF2-40B4-BE49-F238E27FC236}">
                <a16:creationId xmlns:a16="http://schemas.microsoft.com/office/drawing/2014/main" id="{8145125A-1DA5-4910-A8C2-680C58BDE88A}"/>
              </a:ext>
            </a:extLst>
          </p:cNvPr>
          <p:cNvSpPr/>
          <p:nvPr/>
        </p:nvSpPr>
        <p:spPr>
          <a:xfrm>
            <a:off x="4843345" y="4406077"/>
            <a:ext cx="197490" cy="197490"/>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B71E1E30-8470-4933-A365-793FA5F7DBE4}"/>
              </a:ext>
            </a:extLst>
          </p:cNvPr>
          <p:cNvSpPr/>
          <p:nvPr/>
        </p:nvSpPr>
        <p:spPr>
          <a:xfrm>
            <a:off x="4861308" y="3946594"/>
            <a:ext cx="197490" cy="197490"/>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 name="타원 17">
            <a:extLst>
              <a:ext uri="{FF2B5EF4-FFF2-40B4-BE49-F238E27FC236}">
                <a16:creationId xmlns:a16="http://schemas.microsoft.com/office/drawing/2014/main" id="{43414815-DA4B-4BAB-89F2-A591A5F80FD2}"/>
              </a:ext>
            </a:extLst>
          </p:cNvPr>
          <p:cNvSpPr/>
          <p:nvPr/>
        </p:nvSpPr>
        <p:spPr>
          <a:xfrm>
            <a:off x="5241597" y="4370811"/>
            <a:ext cx="197490" cy="197490"/>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9" name="타원 18">
            <a:extLst>
              <a:ext uri="{FF2B5EF4-FFF2-40B4-BE49-F238E27FC236}">
                <a16:creationId xmlns:a16="http://schemas.microsoft.com/office/drawing/2014/main" id="{4B4F9BBB-65C7-4020-8CA8-745D6D4CCFFC}"/>
              </a:ext>
            </a:extLst>
          </p:cNvPr>
          <p:cNvSpPr/>
          <p:nvPr/>
        </p:nvSpPr>
        <p:spPr>
          <a:xfrm>
            <a:off x="3242850" y="4065963"/>
            <a:ext cx="197490" cy="197490"/>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 name="자유형: 도형 5">
            <a:extLst>
              <a:ext uri="{FF2B5EF4-FFF2-40B4-BE49-F238E27FC236}">
                <a16:creationId xmlns:a16="http://schemas.microsoft.com/office/drawing/2014/main" id="{7161E372-7214-4972-9B49-5A1FB9208D91}"/>
              </a:ext>
            </a:extLst>
          </p:cNvPr>
          <p:cNvSpPr/>
          <p:nvPr/>
        </p:nvSpPr>
        <p:spPr>
          <a:xfrm>
            <a:off x="3570222" y="3554195"/>
            <a:ext cx="2260006" cy="2553638"/>
          </a:xfrm>
          <a:custGeom>
            <a:avLst/>
            <a:gdLst>
              <a:gd name="connsiteX0" fmla="*/ 156117 w 2382061"/>
              <a:gd name="connsiteY0" fmla="*/ 0 h 2691551"/>
              <a:gd name="connsiteX1" fmla="*/ 148683 w 2382061"/>
              <a:gd name="connsiteY1" fmla="*/ 66907 h 2691551"/>
              <a:gd name="connsiteX2" fmla="*/ 118946 w 2382061"/>
              <a:gd name="connsiteY2" fmla="*/ 126381 h 2691551"/>
              <a:gd name="connsiteX3" fmla="*/ 111512 w 2382061"/>
              <a:gd name="connsiteY3" fmla="*/ 163551 h 2691551"/>
              <a:gd name="connsiteX4" fmla="*/ 81775 w 2382061"/>
              <a:gd name="connsiteY4" fmla="*/ 223024 h 2691551"/>
              <a:gd name="connsiteX5" fmla="*/ 66907 w 2382061"/>
              <a:gd name="connsiteY5" fmla="*/ 289932 h 2691551"/>
              <a:gd name="connsiteX6" fmla="*/ 52039 w 2382061"/>
              <a:gd name="connsiteY6" fmla="*/ 319668 h 2691551"/>
              <a:gd name="connsiteX7" fmla="*/ 44605 w 2382061"/>
              <a:gd name="connsiteY7" fmla="*/ 349405 h 2691551"/>
              <a:gd name="connsiteX8" fmla="*/ 37170 w 2382061"/>
              <a:gd name="connsiteY8" fmla="*/ 386576 h 2691551"/>
              <a:gd name="connsiteX9" fmla="*/ 22302 w 2382061"/>
              <a:gd name="connsiteY9" fmla="*/ 416312 h 2691551"/>
              <a:gd name="connsiteX10" fmla="*/ 14868 w 2382061"/>
              <a:gd name="connsiteY10" fmla="*/ 460917 h 2691551"/>
              <a:gd name="connsiteX11" fmla="*/ 7434 w 2382061"/>
              <a:gd name="connsiteY11" fmla="*/ 490654 h 2691551"/>
              <a:gd name="connsiteX12" fmla="*/ 0 w 2382061"/>
              <a:gd name="connsiteY12" fmla="*/ 527824 h 2691551"/>
              <a:gd name="connsiteX13" fmla="*/ 14868 w 2382061"/>
              <a:gd name="connsiteY13" fmla="*/ 921834 h 2691551"/>
              <a:gd name="connsiteX14" fmla="*/ 22302 w 2382061"/>
              <a:gd name="connsiteY14" fmla="*/ 959005 h 2691551"/>
              <a:gd name="connsiteX15" fmla="*/ 52039 w 2382061"/>
              <a:gd name="connsiteY15" fmla="*/ 996176 h 2691551"/>
              <a:gd name="connsiteX16" fmla="*/ 104078 w 2382061"/>
              <a:gd name="connsiteY16" fmla="*/ 1048215 h 2691551"/>
              <a:gd name="connsiteX17" fmla="*/ 148683 w 2382061"/>
              <a:gd name="connsiteY17" fmla="*/ 1100254 h 2691551"/>
              <a:gd name="connsiteX18" fmla="*/ 170985 w 2382061"/>
              <a:gd name="connsiteY18" fmla="*/ 1115122 h 2691551"/>
              <a:gd name="connsiteX19" fmla="*/ 260195 w 2382061"/>
              <a:gd name="connsiteY19" fmla="*/ 1152293 h 2691551"/>
              <a:gd name="connsiteX20" fmla="*/ 289931 w 2382061"/>
              <a:gd name="connsiteY20" fmla="*/ 1167161 h 2691551"/>
              <a:gd name="connsiteX21" fmla="*/ 312234 w 2382061"/>
              <a:gd name="connsiteY21" fmla="*/ 1182029 h 2691551"/>
              <a:gd name="connsiteX22" fmla="*/ 334536 w 2382061"/>
              <a:gd name="connsiteY22" fmla="*/ 1189464 h 2691551"/>
              <a:gd name="connsiteX23" fmla="*/ 356839 w 2382061"/>
              <a:gd name="connsiteY23" fmla="*/ 1204332 h 2691551"/>
              <a:gd name="connsiteX24" fmla="*/ 401444 w 2382061"/>
              <a:gd name="connsiteY24" fmla="*/ 1211766 h 2691551"/>
              <a:gd name="connsiteX25" fmla="*/ 438614 w 2382061"/>
              <a:gd name="connsiteY25" fmla="*/ 1226634 h 2691551"/>
              <a:gd name="connsiteX26" fmla="*/ 468351 w 2382061"/>
              <a:gd name="connsiteY26" fmla="*/ 1234068 h 2691551"/>
              <a:gd name="connsiteX27" fmla="*/ 490653 w 2382061"/>
              <a:gd name="connsiteY27" fmla="*/ 1248937 h 2691551"/>
              <a:gd name="connsiteX28" fmla="*/ 527824 w 2382061"/>
              <a:gd name="connsiteY28" fmla="*/ 1293542 h 2691551"/>
              <a:gd name="connsiteX29" fmla="*/ 564995 w 2382061"/>
              <a:gd name="connsiteY29" fmla="*/ 1360449 h 2691551"/>
              <a:gd name="connsiteX30" fmla="*/ 579863 w 2382061"/>
              <a:gd name="connsiteY30" fmla="*/ 1382751 h 2691551"/>
              <a:gd name="connsiteX31" fmla="*/ 594731 w 2382061"/>
              <a:gd name="connsiteY31" fmla="*/ 1546303 h 2691551"/>
              <a:gd name="connsiteX32" fmla="*/ 609600 w 2382061"/>
              <a:gd name="connsiteY32" fmla="*/ 1590907 h 2691551"/>
              <a:gd name="connsiteX33" fmla="*/ 624468 w 2382061"/>
              <a:gd name="connsiteY33" fmla="*/ 1687551 h 2691551"/>
              <a:gd name="connsiteX34" fmla="*/ 631902 w 2382061"/>
              <a:gd name="connsiteY34" fmla="*/ 1709854 h 2691551"/>
              <a:gd name="connsiteX35" fmla="*/ 646770 w 2382061"/>
              <a:gd name="connsiteY35" fmla="*/ 1732156 h 2691551"/>
              <a:gd name="connsiteX36" fmla="*/ 669073 w 2382061"/>
              <a:gd name="connsiteY36" fmla="*/ 1799064 h 2691551"/>
              <a:gd name="connsiteX37" fmla="*/ 698810 w 2382061"/>
              <a:gd name="connsiteY37" fmla="*/ 1851103 h 2691551"/>
              <a:gd name="connsiteX38" fmla="*/ 743414 w 2382061"/>
              <a:gd name="connsiteY38" fmla="*/ 1895707 h 2691551"/>
              <a:gd name="connsiteX39" fmla="*/ 1033346 w 2382061"/>
              <a:gd name="connsiteY39" fmla="*/ 1910576 h 2691551"/>
              <a:gd name="connsiteX40" fmla="*/ 1204331 w 2382061"/>
              <a:gd name="connsiteY40" fmla="*/ 1918010 h 2691551"/>
              <a:gd name="connsiteX41" fmla="*/ 1241502 w 2382061"/>
              <a:gd name="connsiteY41" fmla="*/ 1947746 h 2691551"/>
              <a:gd name="connsiteX42" fmla="*/ 1286107 w 2382061"/>
              <a:gd name="connsiteY42" fmla="*/ 1999785 h 2691551"/>
              <a:gd name="connsiteX43" fmla="*/ 1308410 w 2382061"/>
              <a:gd name="connsiteY43" fmla="*/ 2022088 h 2691551"/>
              <a:gd name="connsiteX44" fmla="*/ 1338146 w 2382061"/>
              <a:gd name="connsiteY44" fmla="*/ 2088995 h 2691551"/>
              <a:gd name="connsiteX45" fmla="*/ 1353014 w 2382061"/>
              <a:gd name="connsiteY45" fmla="*/ 2118732 h 2691551"/>
              <a:gd name="connsiteX46" fmla="*/ 1360449 w 2382061"/>
              <a:gd name="connsiteY46" fmla="*/ 2141034 h 2691551"/>
              <a:gd name="connsiteX47" fmla="*/ 1375317 w 2382061"/>
              <a:gd name="connsiteY47" fmla="*/ 2163337 h 2691551"/>
              <a:gd name="connsiteX48" fmla="*/ 1405053 w 2382061"/>
              <a:gd name="connsiteY48" fmla="*/ 2207942 h 2691551"/>
              <a:gd name="connsiteX49" fmla="*/ 1419922 w 2382061"/>
              <a:gd name="connsiteY49" fmla="*/ 2230244 h 2691551"/>
              <a:gd name="connsiteX50" fmla="*/ 1442224 w 2382061"/>
              <a:gd name="connsiteY50" fmla="*/ 2237678 h 2691551"/>
              <a:gd name="connsiteX51" fmla="*/ 1479395 w 2382061"/>
              <a:gd name="connsiteY51" fmla="*/ 2252546 h 2691551"/>
              <a:gd name="connsiteX52" fmla="*/ 1494263 w 2382061"/>
              <a:gd name="connsiteY52" fmla="*/ 2274849 h 2691551"/>
              <a:gd name="connsiteX53" fmla="*/ 1553736 w 2382061"/>
              <a:gd name="connsiteY53" fmla="*/ 2312020 h 2691551"/>
              <a:gd name="connsiteX54" fmla="*/ 1590907 w 2382061"/>
              <a:gd name="connsiteY54" fmla="*/ 2319454 h 2691551"/>
              <a:gd name="connsiteX55" fmla="*/ 1672683 w 2382061"/>
              <a:gd name="connsiteY55" fmla="*/ 2356624 h 2691551"/>
              <a:gd name="connsiteX56" fmla="*/ 1732156 w 2382061"/>
              <a:gd name="connsiteY56" fmla="*/ 2386361 h 2691551"/>
              <a:gd name="connsiteX57" fmla="*/ 1799063 w 2382061"/>
              <a:gd name="connsiteY57" fmla="*/ 2393795 h 2691551"/>
              <a:gd name="connsiteX58" fmla="*/ 1828800 w 2382061"/>
              <a:gd name="connsiteY58" fmla="*/ 2408664 h 2691551"/>
              <a:gd name="connsiteX59" fmla="*/ 1858536 w 2382061"/>
              <a:gd name="connsiteY59" fmla="*/ 2416098 h 2691551"/>
              <a:gd name="connsiteX60" fmla="*/ 1880839 w 2382061"/>
              <a:gd name="connsiteY60" fmla="*/ 2423532 h 2691551"/>
              <a:gd name="connsiteX61" fmla="*/ 1910575 w 2382061"/>
              <a:gd name="connsiteY61" fmla="*/ 2430966 h 2691551"/>
              <a:gd name="connsiteX62" fmla="*/ 1984917 w 2382061"/>
              <a:gd name="connsiteY62" fmla="*/ 2460703 h 2691551"/>
              <a:gd name="connsiteX63" fmla="*/ 2059258 w 2382061"/>
              <a:gd name="connsiteY63" fmla="*/ 2475571 h 2691551"/>
              <a:gd name="connsiteX64" fmla="*/ 2074127 w 2382061"/>
              <a:gd name="connsiteY64" fmla="*/ 2490439 h 2691551"/>
              <a:gd name="connsiteX65" fmla="*/ 2126166 w 2382061"/>
              <a:gd name="connsiteY65" fmla="*/ 2505307 h 2691551"/>
              <a:gd name="connsiteX66" fmla="*/ 2163336 w 2382061"/>
              <a:gd name="connsiteY66" fmla="*/ 2527610 h 2691551"/>
              <a:gd name="connsiteX67" fmla="*/ 2207941 w 2382061"/>
              <a:gd name="connsiteY67" fmla="*/ 2549912 h 2691551"/>
              <a:gd name="connsiteX68" fmla="*/ 2245112 w 2382061"/>
              <a:gd name="connsiteY68" fmla="*/ 2579649 h 2691551"/>
              <a:gd name="connsiteX69" fmla="*/ 2274849 w 2382061"/>
              <a:gd name="connsiteY69" fmla="*/ 2616820 h 2691551"/>
              <a:gd name="connsiteX70" fmla="*/ 2297151 w 2382061"/>
              <a:gd name="connsiteY70" fmla="*/ 2631688 h 2691551"/>
              <a:gd name="connsiteX71" fmla="*/ 2356624 w 2382061"/>
              <a:gd name="connsiteY71" fmla="*/ 2676293 h 2691551"/>
              <a:gd name="connsiteX72" fmla="*/ 2378927 w 2382061"/>
              <a:gd name="connsiteY72" fmla="*/ 2691161 h 2691551"/>
              <a:gd name="connsiteX73" fmla="*/ 2378927 w 2382061"/>
              <a:gd name="connsiteY73" fmla="*/ 2668859 h 2691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2382061" h="2691551">
                <a:moveTo>
                  <a:pt x="156117" y="0"/>
                </a:moveTo>
                <a:cubicBezTo>
                  <a:pt x="153639" y="22302"/>
                  <a:pt x="153385" y="44966"/>
                  <a:pt x="148683" y="66907"/>
                </a:cubicBezTo>
                <a:cubicBezTo>
                  <a:pt x="142940" y="93706"/>
                  <a:pt x="132884" y="105473"/>
                  <a:pt x="118946" y="126381"/>
                </a:cubicBezTo>
                <a:cubicBezTo>
                  <a:pt x="116468" y="138771"/>
                  <a:pt x="116048" y="151758"/>
                  <a:pt x="111512" y="163551"/>
                </a:cubicBezTo>
                <a:cubicBezTo>
                  <a:pt x="103555" y="184238"/>
                  <a:pt x="81775" y="223024"/>
                  <a:pt x="81775" y="223024"/>
                </a:cubicBezTo>
                <a:cubicBezTo>
                  <a:pt x="79757" y="233117"/>
                  <a:pt x="71406" y="277934"/>
                  <a:pt x="66907" y="289932"/>
                </a:cubicBezTo>
                <a:cubicBezTo>
                  <a:pt x="63016" y="300308"/>
                  <a:pt x="56995" y="309756"/>
                  <a:pt x="52039" y="319668"/>
                </a:cubicBezTo>
                <a:cubicBezTo>
                  <a:pt x="49561" y="329580"/>
                  <a:pt x="46822" y="339431"/>
                  <a:pt x="44605" y="349405"/>
                </a:cubicBezTo>
                <a:cubicBezTo>
                  <a:pt x="41864" y="361740"/>
                  <a:pt x="41166" y="374589"/>
                  <a:pt x="37170" y="386576"/>
                </a:cubicBezTo>
                <a:cubicBezTo>
                  <a:pt x="33665" y="397089"/>
                  <a:pt x="27258" y="406400"/>
                  <a:pt x="22302" y="416312"/>
                </a:cubicBezTo>
                <a:cubicBezTo>
                  <a:pt x="19824" y="431180"/>
                  <a:pt x="17824" y="446136"/>
                  <a:pt x="14868" y="460917"/>
                </a:cubicBezTo>
                <a:cubicBezTo>
                  <a:pt x="12864" y="470936"/>
                  <a:pt x="9650" y="480680"/>
                  <a:pt x="7434" y="490654"/>
                </a:cubicBezTo>
                <a:cubicBezTo>
                  <a:pt x="4693" y="502988"/>
                  <a:pt x="2478" y="515434"/>
                  <a:pt x="0" y="527824"/>
                </a:cubicBezTo>
                <a:cubicBezTo>
                  <a:pt x="4956" y="659161"/>
                  <a:pt x="8079" y="790579"/>
                  <a:pt x="14868" y="921834"/>
                </a:cubicBezTo>
                <a:cubicBezTo>
                  <a:pt x="15521" y="934453"/>
                  <a:pt x="17865" y="947174"/>
                  <a:pt x="22302" y="959005"/>
                </a:cubicBezTo>
                <a:cubicBezTo>
                  <a:pt x="30377" y="980540"/>
                  <a:pt x="39232" y="980167"/>
                  <a:pt x="52039" y="996176"/>
                </a:cubicBezTo>
                <a:cubicBezTo>
                  <a:pt x="119267" y="1080210"/>
                  <a:pt x="-17427" y="926710"/>
                  <a:pt x="104078" y="1048215"/>
                </a:cubicBezTo>
                <a:cubicBezTo>
                  <a:pt x="182997" y="1127134"/>
                  <a:pt x="24333" y="993668"/>
                  <a:pt x="148683" y="1100254"/>
                </a:cubicBezTo>
                <a:cubicBezTo>
                  <a:pt x="155467" y="1106069"/>
                  <a:pt x="163141" y="1110844"/>
                  <a:pt x="170985" y="1115122"/>
                </a:cubicBezTo>
                <a:cubicBezTo>
                  <a:pt x="229042" y="1146790"/>
                  <a:pt x="213821" y="1140700"/>
                  <a:pt x="260195" y="1152293"/>
                </a:cubicBezTo>
                <a:cubicBezTo>
                  <a:pt x="270107" y="1157249"/>
                  <a:pt x="280309" y="1161663"/>
                  <a:pt x="289931" y="1167161"/>
                </a:cubicBezTo>
                <a:cubicBezTo>
                  <a:pt x="297689" y="1171594"/>
                  <a:pt x="304242" y="1178033"/>
                  <a:pt x="312234" y="1182029"/>
                </a:cubicBezTo>
                <a:cubicBezTo>
                  <a:pt x="319243" y="1185534"/>
                  <a:pt x="327527" y="1185959"/>
                  <a:pt x="334536" y="1189464"/>
                </a:cubicBezTo>
                <a:cubicBezTo>
                  <a:pt x="342528" y="1193460"/>
                  <a:pt x="348363" y="1201507"/>
                  <a:pt x="356839" y="1204332"/>
                </a:cubicBezTo>
                <a:cubicBezTo>
                  <a:pt x="371139" y="1209099"/>
                  <a:pt x="386576" y="1209288"/>
                  <a:pt x="401444" y="1211766"/>
                </a:cubicBezTo>
                <a:cubicBezTo>
                  <a:pt x="413834" y="1216722"/>
                  <a:pt x="425954" y="1222414"/>
                  <a:pt x="438614" y="1226634"/>
                </a:cubicBezTo>
                <a:cubicBezTo>
                  <a:pt x="448307" y="1229865"/>
                  <a:pt x="458960" y="1230043"/>
                  <a:pt x="468351" y="1234068"/>
                </a:cubicBezTo>
                <a:cubicBezTo>
                  <a:pt x="476563" y="1237588"/>
                  <a:pt x="483676" y="1243355"/>
                  <a:pt x="490653" y="1248937"/>
                </a:cubicBezTo>
                <a:cubicBezTo>
                  <a:pt x="505426" y="1260755"/>
                  <a:pt x="516975" y="1279076"/>
                  <a:pt x="527824" y="1293542"/>
                </a:cubicBezTo>
                <a:cubicBezTo>
                  <a:pt x="540909" y="1332797"/>
                  <a:pt x="530911" y="1309324"/>
                  <a:pt x="564995" y="1360449"/>
                </a:cubicBezTo>
                <a:lnTo>
                  <a:pt x="579863" y="1382751"/>
                </a:lnTo>
                <a:cubicBezTo>
                  <a:pt x="580640" y="1392070"/>
                  <a:pt x="591610" y="1529660"/>
                  <a:pt x="594731" y="1546303"/>
                </a:cubicBezTo>
                <a:cubicBezTo>
                  <a:pt x="597619" y="1561707"/>
                  <a:pt x="604644" y="1576039"/>
                  <a:pt x="609600" y="1590907"/>
                </a:cubicBezTo>
                <a:cubicBezTo>
                  <a:pt x="615592" y="1644834"/>
                  <a:pt x="612762" y="1646579"/>
                  <a:pt x="624468" y="1687551"/>
                </a:cubicBezTo>
                <a:cubicBezTo>
                  <a:pt x="626621" y="1695086"/>
                  <a:pt x="628398" y="1702845"/>
                  <a:pt x="631902" y="1709854"/>
                </a:cubicBezTo>
                <a:cubicBezTo>
                  <a:pt x="635898" y="1717845"/>
                  <a:pt x="641814" y="1724722"/>
                  <a:pt x="646770" y="1732156"/>
                </a:cubicBezTo>
                <a:cubicBezTo>
                  <a:pt x="655400" y="1766672"/>
                  <a:pt x="653078" y="1763074"/>
                  <a:pt x="669073" y="1799064"/>
                </a:cubicBezTo>
                <a:cubicBezTo>
                  <a:pt x="675057" y="1812528"/>
                  <a:pt x="688179" y="1839143"/>
                  <a:pt x="698810" y="1851103"/>
                </a:cubicBezTo>
                <a:cubicBezTo>
                  <a:pt x="712779" y="1866818"/>
                  <a:pt x="723015" y="1890607"/>
                  <a:pt x="743414" y="1895707"/>
                </a:cubicBezTo>
                <a:cubicBezTo>
                  <a:pt x="858200" y="1924406"/>
                  <a:pt x="755522" y="1900996"/>
                  <a:pt x="1033346" y="1910576"/>
                </a:cubicBezTo>
                <a:lnTo>
                  <a:pt x="1204331" y="1918010"/>
                </a:lnTo>
                <a:cubicBezTo>
                  <a:pt x="1254960" y="1968636"/>
                  <a:pt x="1175837" y="1891462"/>
                  <a:pt x="1241502" y="1947746"/>
                </a:cubicBezTo>
                <a:cubicBezTo>
                  <a:pt x="1293622" y="1992420"/>
                  <a:pt x="1253224" y="1960325"/>
                  <a:pt x="1286107" y="1999785"/>
                </a:cubicBezTo>
                <a:cubicBezTo>
                  <a:pt x="1292838" y="2007862"/>
                  <a:pt x="1300976" y="2014654"/>
                  <a:pt x="1308410" y="2022088"/>
                </a:cubicBezTo>
                <a:cubicBezTo>
                  <a:pt x="1334370" y="2099971"/>
                  <a:pt x="1309872" y="2039514"/>
                  <a:pt x="1338146" y="2088995"/>
                </a:cubicBezTo>
                <a:cubicBezTo>
                  <a:pt x="1343644" y="2098617"/>
                  <a:pt x="1348648" y="2108546"/>
                  <a:pt x="1353014" y="2118732"/>
                </a:cubicBezTo>
                <a:cubicBezTo>
                  <a:pt x="1356101" y="2125935"/>
                  <a:pt x="1356944" y="2134025"/>
                  <a:pt x="1360449" y="2141034"/>
                </a:cubicBezTo>
                <a:cubicBezTo>
                  <a:pt x="1364445" y="2149026"/>
                  <a:pt x="1370884" y="2155579"/>
                  <a:pt x="1375317" y="2163337"/>
                </a:cubicBezTo>
                <a:cubicBezTo>
                  <a:pt x="1420260" y="2241989"/>
                  <a:pt x="1365310" y="2158263"/>
                  <a:pt x="1405053" y="2207942"/>
                </a:cubicBezTo>
                <a:cubicBezTo>
                  <a:pt x="1410635" y="2214919"/>
                  <a:pt x="1412945" y="2224663"/>
                  <a:pt x="1419922" y="2230244"/>
                </a:cubicBezTo>
                <a:cubicBezTo>
                  <a:pt x="1426041" y="2235139"/>
                  <a:pt x="1434887" y="2234927"/>
                  <a:pt x="1442224" y="2237678"/>
                </a:cubicBezTo>
                <a:cubicBezTo>
                  <a:pt x="1454719" y="2242364"/>
                  <a:pt x="1467005" y="2247590"/>
                  <a:pt x="1479395" y="2252546"/>
                </a:cubicBezTo>
                <a:cubicBezTo>
                  <a:pt x="1484351" y="2259980"/>
                  <a:pt x="1487945" y="2268531"/>
                  <a:pt x="1494263" y="2274849"/>
                </a:cubicBezTo>
                <a:cubicBezTo>
                  <a:pt x="1506977" y="2287563"/>
                  <a:pt x="1536073" y="2306132"/>
                  <a:pt x="1553736" y="2312020"/>
                </a:cubicBezTo>
                <a:cubicBezTo>
                  <a:pt x="1565723" y="2316016"/>
                  <a:pt x="1578517" y="2316976"/>
                  <a:pt x="1590907" y="2319454"/>
                </a:cubicBezTo>
                <a:cubicBezTo>
                  <a:pt x="1686331" y="2376707"/>
                  <a:pt x="1565763" y="2308023"/>
                  <a:pt x="1672683" y="2356624"/>
                </a:cubicBezTo>
                <a:cubicBezTo>
                  <a:pt x="1700313" y="2369183"/>
                  <a:pt x="1704963" y="2381829"/>
                  <a:pt x="1732156" y="2386361"/>
                </a:cubicBezTo>
                <a:cubicBezTo>
                  <a:pt x="1754290" y="2390050"/>
                  <a:pt x="1776761" y="2391317"/>
                  <a:pt x="1799063" y="2393795"/>
                </a:cubicBezTo>
                <a:cubicBezTo>
                  <a:pt x="1808975" y="2398751"/>
                  <a:pt x="1818423" y="2404773"/>
                  <a:pt x="1828800" y="2408664"/>
                </a:cubicBezTo>
                <a:cubicBezTo>
                  <a:pt x="1838366" y="2412252"/>
                  <a:pt x="1848712" y="2413291"/>
                  <a:pt x="1858536" y="2416098"/>
                </a:cubicBezTo>
                <a:cubicBezTo>
                  <a:pt x="1866071" y="2418251"/>
                  <a:pt x="1873304" y="2421379"/>
                  <a:pt x="1880839" y="2423532"/>
                </a:cubicBezTo>
                <a:cubicBezTo>
                  <a:pt x="1890663" y="2426339"/>
                  <a:pt x="1900953" y="2427530"/>
                  <a:pt x="1910575" y="2430966"/>
                </a:cubicBezTo>
                <a:cubicBezTo>
                  <a:pt x="1935710" y="2439943"/>
                  <a:pt x="1959024" y="2454230"/>
                  <a:pt x="1984917" y="2460703"/>
                </a:cubicBezTo>
                <a:cubicBezTo>
                  <a:pt x="2029276" y="2471793"/>
                  <a:pt x="2004575" y="2466457"/>
                  <a:pt x="2059258" y="2475571"/>
                </a:cubicBezTo>
                <a:cubicBezTo>
                  <a:pt x="2064214" y="2480527"/>
                  <a:pt x="2068117" y="2486833"/>
                  <a:pt x="2074127" y="2490439"/>
                </a:cubicBezTo>
                <a:cubicBezTo>
                  <a:pt x="2081746" y="2495010"/>
                  <a:pt x="2120611" y="2503918"/>
                  <a:pt x="2126166" y="2505307"/>
                </a:cubicBezTo>
                <a:cubicBezTo>
                  <a:pt x="2138556" y="2512741"/>
                  <a:pt x="2150651" y="2520691"/>
                  <a:pt x="2163336" y="2527610"/>
                </a:cubicBezTo>
                <a:cubicBezTo>
                  <a:pt x="2177929" y="2535570"/>
                  <a:pt x="2194642" y="2539938"/>
                  <a:pt x="2207941" y="2549912"/>
                </a:cubicBezTo>
                <a:cubicBezTo>
                  <a:pt x="2261745" y="2590264"/>
                  <a:pt x="2183999" y="2559278"/>
                  <a:pt x="2245112" y="2579649"/>
                </a:cubicBezTo>
                <a:cubicBezTo>
                  <a:pt x="2256152" y="2596209"/>
                  <a:pt x="2259716" y="2604713"/>
                  <a:pt x="2274849" y="2616820"/>
                </a:cubicBezTo>
                <a:cubicBezTo>
                  <a:pt x="2281826" y="2622401"/>
                  <a:pt x="2290367" y="2625874"/>
                  <a:pt x="2297151" y="2631688"/>
                </a:cubicBezTo>
                <a:cubicBezTo>
                  <a:pt x="2366875" y="2691450"/>
                  <a:pt x="2288933" y="2637612"/>
                  <a:pt x="2356624" y="2676293"/>
                </a:cubicBezTo>
                <a:cubicBezTo>
                  <a:pt x="2364382" y="2680726"/>
                  <a:pt x="2370451" y="2693986"/>
                  <a:pt x="2378927" y="2691161"/>
                </a:cubicBezTo>
                <a:cubicBezTo>
                  <a:pt x="2385980" y="2688810"/>
                  <a:pt x="2378927" y="2676293"/>
                  <a:pt x="2378927" y="2668859"/>
                </a:cubicBezTo>
              </a:path>
            </a:pathLst>
          </a:cu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p>
        </p:txBody>
      </p:sp>
      <p:sp>
        <p:nvSpPr>
          <p:cNvPr id="21" name="타원 20">
            <a:extLst>
              <a:ext uri="{FF2B5EF4-FFF2-40B4-BE49-F238E27FC236}">
                <a16:creationId xmlns:a16="http://schemas.microsoft.com/office/drawing/2014/main" id="{8949697C-5237-4B0A-A394-2B8880F8641A}"/>
              </a:ext>
            </a:extLst>
          </p:cNvPr>
          <p:cNvSpPr/>
          <p:nvPr/>
        </p:nvSpPr>
        <p:spPr>
          <a:xfrm>
            <a:off x="3425417" y="4783834"/>
            <a:ext cx="197490" cy="197490"/>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2" name="타원 21">
            <a:extLst>
              <a:ext uri="{FF2B5EF4-FFF2-40B4-BE49-F238E27FC236}">
                <a16:creationId xmlns:a16="http://schemas.microsoft.com/office/drawing/2014/main" id="{21B87713-C5E0-42AA-ABA4-80B1449E03A9}"/>
              </a:ext>
            </a:extLst>
          </p:cNvPr>
          <p:cNvSpPr/>
          <p:nvPr/>
        </p:nvSpPr>
        <p:spPr>
          <a:xfrm>
            <a:off x="4302764" y="5514398"/>
            <a:ext cx="197490" cy="197490"/>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3" name="타원 22">
            <a:extLst>
              <a:ext uri="{FF2B5EF4-FFF2-40B4-BE49-F238E27FC236}">
                <a16:creationId xmlns:a16="http://schemas.microsoft.com/office/drawing/2014/main" id="{923EB6DE-7E4C-4D52-9876-EDA621E265AB}"/>
              </a:ext>
            </a:extLst>
          </p:cNvPr>
          <p:cNvSpPr/>
          <p:nvPr/>
        </p:nvSpPr>
        <p:spPr>
          <a:xfrm>
            <a:off x="3773772" y="5176966"/>
            <a:ext cx="197490" cy="197490"/>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4" name="타원 23">
            <a:extLst>
              <a:ext uri="{FF2B5EF4-FFF2-40B4-BE49-F238E27FC236}">
                <a16:creationId xmlns:a16="http://schemas.microsoft.com/office/drawing/2014/main" id="{37EB180C-9027-4830-BBB5-BB84525759EC}"/>
              </a:ext>
            </a:extLst>
          </p:cNvPr>
          <p:cNvSpPr/>
          <p:nvPr/>
        </p:nvSpPr>
        <p:spPr>
          <a:xfrm>
            <a:off x="3801985" y="5718506"/>
            <a:ext cx="197490" cy="197490"/>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5" name="타원 24">
            <a:extLst>
              <a:ext uri="{FF2B5EF4-FFF2-40B4-BE49-F238E27FC236}">
                <a16:creationId xmlns:a16="http://schemas.microsoft.com/office/drawing/2014/main" id="{6436350F-E1F8-42D8-BC5D-16C9FE7C3AF9}"/>
              </a:ext>
            </a:extLst>
          </p:cNvPr>
          <p:cNvSpPr/>
          <p:nvPr/>
        </p:nvSpPr>
        <p:spPr>
          <a:xfrm>
            <a:off x="4740360" y="5834640"/>
            <a:ext cx="197490" cy="197490"/>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6" name="타원 25">
            <a:extLst>
              <a:ext uri="{FF2B5EF4-FFF2-40B4-BE49-F238E27FC236}">
                <a16:creationId xmlns:a16="http://schemas.microsoft.com/office/drawing/2014/main" id="{C95C01CF-3353-4E1C-90AC-B81A6C9EB140}"/>
              </a:ext>
            </a:extLst>
          </p:cNvPr>
          <p:cNvSpPr/>
          <p:nvPr/>
        </p:nvSpPr>
        <p:spPr>
          <a:xfrm>
            <a:off x="4239581" y="6038748"/>
            <a:ext cx="197490" cy="197490"/>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7" name="타원 26">
            <a:extLst>
              <a:ext uri="{FF2B5EF4-FFF2-40B4-BE49-F238E27FC236}">
                <a16:creationId xmlns:a16="http://schemas.microsoft.com/office/drawing/2014/main" id="{7767DBEB-38E8-4C8D-A8E8-8779837DC15D}"/>
              </a:ext>
            </a:extLst>
          </p:cNvPr>
          <p:cNvSpPr/>
          <p:nvPr/>
        </p:nvSpPr>
        <p:spPr>
          <a:xfrm>
            <a:off x="3292632" y="5402961"/>
            <a:ext cx="197490" cy="197490"/>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8" name="타원 27">
            <a:extLst>
              <a:ext uri="{FF2B5EF4-FFF2-40B4-BE49-F238E27FC236}">
                <a16:creationId xmlns:a16="http://schemas.microsoft.com/office/drawing/2014/main" id="{DF914A99-A995-4CC7-950C-3071DD690D17}"/>
              </a:ext>
            </a:extLst>
          </p:cNvPr>
          <p:cNvSpPr/>
          <p:nvPr/>
        </p:nvSpPr>
        <p:spPr>
          <a:xfrm>
            <a:off x="2953149" y="4894836"/>
            <a:ext cx="197490" cy="197490"/>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9" name="타원 28">
            <a:extLst>
              <a:ext uri="{FF2B5EF4-FFF2-40B4-BE49-F238E27FC236}">
                <a16:creationId xmlns:a16="http://schemas.microsoft.com/office/drawing/2014/main" id="{E260C570-0658-498E-9A3D-13B1A7500F79}"/>
              </a:ext>
            </a:extLst>
          </p:cNvPr>
          <p:cNvSpPr/>
          <p:nvPr/>
        </p:nvSpPr>
        <p:spPr>
          <a:xfrm>
            <a:off x="2790695" y="5316908"/>
            <a:ext cx="197490" cy="197490"/>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0" name="타원 29">
            <a:extLst>
              <a:ext uri="{FF2B5EF4-FFF2-40B4-BE49-F238E27FC236}">
                <a16:creationId xmlns:a16="http://schemas.microsoft.com/office/drawing/2014/main" id="{7EC1693A-F8DB-494C-86A3-80F48B587C20}"/>
              </a:ext>
            </a:extLst>
          </p:cNvPr>
          <p:cNvSpPr/>
          <p:nvPr/>
        </p:nvSpPr>
        <p:spPr>
          <a:xfrm>
            <a:off x="3191791" y="5834640"/>
            <a:ext cx="197490" cy="197490"/>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1" name="타원 30">
            <a:extLst>
              <a:ext uri="{FF2B5EF4-FFF2-40B4-BE49-F238E27FC236}">
                <a16:creationId xmlns:a16="http://schemas.microsoft.com/office/drawing/2014/main" id="{FE69290B-9ED2-4B58-9580-1109EF797D97}"/>
              </a:ext>
            </a:extLst>
          </p:cNvPr>
          <p:cNvSpPr/>
          <p:nvPr/>
        </p:nvSpPr>
        <p:spPr>
          <a:xfrm>
            <a:off x="2729074" y="4406077"/>
            <a:ext cx="197490" cy="197490"/>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 name="텍스트 개체 틀 3">
            <a:extLst>
              <a:ext uri="{FF2B5EF4-FFF2-40B4-BE49-F238E27FC236}">
                <a16:creationId xmlns:a16="http://schemas.microsoft.com/office/drawing/2014/main" id="{5798F84F-D2DE-417C-AD56-8B689DF58C8F}"/>
              </a:ext>
            </a:extLst>
          </p:cNvPr>
          <p:cNvSpPr>
            <a:spLocks noGrp="1"/>
          </p:cNvSpPr>
          <p:nvPr>
            <p:ph type="body" sz="quarter" idx="19"/>
          </p:nvPr>
        </p:nvSpPr>
        <p:spPr>
          <a:xfrm>
            <a:off x="276743" y="164293"/>
            <a:ext cx="5601544" cy="332399"/>
          </a:xfrm>
        </p:spPr>
        <p:txBody>
          <a:bodyPr/>
          <a:lstStyle/>
          <a:p>
            <a:r>
              <a:rPr lang="ko-KR" altLang="en-US" sz="2400" b="1">
                <a:solidFill>
                  <a:schemeClr val="tx1"/>
                </a:solidFill>
              </a:rPr>
              <a:t>커널 방법</a:t>
            </a:r>
          </a:p>
        </p:txBody>
      </p:sp>
      <p:sp>
        <p:nvSpPr>
          <p:cNvPr id="7" name="텍스트 개체 틀 6">
            <a:extLst>
              <a:ext uri="{FF2B5EF4-FFF2-40B4-BE49-F238E27FC236}">
                <a16:creationId xmlns:a16="http://schemas.microsoft.com/office/drawing/2014/main" id="{23A76EA5-C1DC-4EAD-80FF-3B2C2957AC17}"/>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Tree>
    <p:extLst>
      <p:ext uri="{BB962C8B-B14F-4D97-AF65-F5344CB8AC3E}">
        <p14:creationId xmlns:p14="http://schemas.microsoft.com/office/powerpoint/2010/main" val="3625812505"/>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정육면체 1">
            <a:extLst>
              <a:ext uri="{FF2B5EF4-FFF2-40B4-BE49-F238E27FC236}">
                <a16:creationId xmlns:a16="http://schemas.microsoft.com/office/drawing/2014/main" id="{62906E4D-0F35-4200-B0A9-48F786141267}"/>
              </a:ext>
            </a:extLst>
          </p:cNvPr>
          <p:cNvSpPr/>
          <p:nvPr/>
        </p:nvSpPr>
        <p:spPr>
          <a:xfrm>
            <a:off x="1048743" y="2399475"/>
            <a:ext cx="1191505" cy="3163653"/>
          </a:xfrm>
          <a:prstGeom prst="cube">
            <a:avLst>
              <a:gd name="adj" fmla="val 83391"/>
            </a:avLst>
          </a:prstGeom>
          <a:solidFill>
            <a:srgbClr val="FF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43B87BE2-0860-4A9B-B2C2-892DC9705229}"/>
              </a:ext>
            </a:extLst>
          </p:cNvPr>
          <p:cNvSpPr txBox="1"/>
          <p:nvPr/>
        </p:nvSpPr>
        <p:spPr>
          <a:xfrm>
            <a:off x="2240248" y="3321930"/>
            <a:ext cx="450764" cy="384401"/>
          </a:xfrm>
          <a:prstGeom prst="rect">
            <a:avLst/>
          </a:prstGeom>
          <a:noFill/>
        </p:spPr>
        <p:txBody>
          <a:bodyPr wrap="none" rtlCol="0">
            <a:spAutoFit/>
          </a:bodyPr>
          <a:lstStyle/>
          <a:p>
            <a:pPr algn="l"/>
            <a:r>
              <a:rPr lang="en-US" altLang="ko-KR" sz="1898">
                <a:latin typeface="Consolas" panose="020B0609020204030204" pitchFamily="49" charset="0"/>
              </a:rPr>
              <a:t>32</a:t>
            </a:r>
            <a:endParaRPr lang="ko-KR" altLang="en-US" sz="1898">
              <a:latin typeface="Consolas" panose="020B0609020204030204" pitchFamily="49" charset="0"/>
            </a:endParaRPr>
          </a:p>
        </p:txBody>
      </p:sp>
      <p:sp>
        <p:nvSpPr>
          <p:cNvPr id="116" name="TextBox 115">
            <a:extLst>
              <a:ext uri="{FF2B5EF4-FFF2-40B4-BE49-F238E27FC236}">
                <a16:creationId xmlns:a16="http://schemas.microsoft.com/office/drawing/2014/main" id="{178597FA-E452-4AB3-9CFF-9268B61BA931}"/>
              </a:ext>
            </a:extLst>
          </p:cNvPr>
          <p:cNvSpPr txBox="1"/>
          <p:nvPr/>
        </p:nvSpPr>
        <p:spPr>
          <a:xfrm>
            <a:off x="1687713" y="4941717"/>
            <a:ext cx="450764" cy="384401"/>
          </a:xfrm>
          <a:prstGeom prst="rect">
            <a:avLst/>
          </a:prstGeom>
          <a:noFill/>
        </p:spPr>
        <p:txBody>
          <a:bodyPr wrap="none" rtlCol="0">
            <a:spAutoFit/>
          </a:bodyPr>
          <a:lstStyle/>
          <a:p>
            <a:pPr algn="l"/>
            <a:r>
              <a:rPr lang="en-US" altLang="ko-KR" sz="1898">
                <a:latin typeface="Consolas" panose="020B0609020204030204" pitchFamily="49" charset="0"/>
              </a:rPr>
              <a:t>32</a:t>
            </a:r>
            <a:endParaRPr lang="ko-KR" altLang="en-US" sz="1898">
              <a:latin typeface="Consolas" panose="020B0609020204030204" pitchFamily="49" charset="0"/>
            </a:endParaRPr>
          </a:p>
        </p:txBody>
      </p:sp>
      <p:sp>
        <p:nvSpPr>
          <p:cNvPr id="117" name="TextBox 116">
            <a:extLst>
              <a:ext uri="{FF2B5EF4-FFF2-40B4-BE49-F238E27FC236}">
                <a16:creationId xmlns:a16="http://schemas.microsoft.com/office/drawing/2014/main" id="{3D53B6B9-F5CD-486A-BF9B-BE3FB7B716B4}"/>
              </a:ext>
            </a:extLst>
          </p:cNvPr>
          <p:cNvSpPr txBox="1"/>
          <p:nvPr/>
        </p:nvSpPr>
        <p:spPr>
          <a:xfrm>
            <a:off x="968418" y="5497424"/>
            <a:ext cx="317716" cy="384401"/>
          </a:xfrm>
          <a:prstGeom prst="rect">
            <a:avLst/>
          </a:prstGeom>
          <a:noFill/>
        </p:spPr>
        <p:txBody>
          <a:bodyPr wrap="none" rtlCol="0">
            <a:spAutoFit/>
          </a:bodyPr>
          <a:lstStyle/>
          <a:p>
            <a:pPr algn="l"/>
            <a:r>
              <a:rPr lang="en-US" altLang="ko-KR" sz="1898">
                <a:latin typeface="Consolas" panose="020B0609020204030204" pitchFamily="49" charset="0"/>
              </a:rPr>
              <a:t>3</a:t>
            </a:r>
            <a:endParaRPr lang="ko-KR" altLang="en-US" sz="1898">
              <a:latin typeface="Consolas" panose="020B0609020204030204" pitchFamily="49" charset="0"/>
            </a:endParaRPr>
          </a:p>
        </p:txBody>
      </p:sp>
      <p:sp>
        <p:nvSpPr>
          <p:cNvPr id="119" name="TextBox 118">
            <a:extLst>
              <a:ext uri="{FF2B5EF4-FFF2-40B4-BE49-F238E27FC236}">
                <a16:creationId xmlns:a16="http://schemas.microsoft.com/office/drawing/2014/main" id="{9BB730A3-9833-4D5C-9590-458C82C24A5F}"/>
              </a:ext>
            </a:extLst>
          </p:cNvPr>
          <p:cNvSpPr txBox="1"/>
          <p:nvPr/>
        </p:nvSpPr>
        <p:spPr>
          <a:xfrm>
            <a:off x="3164081" y="2080171"/>
            <a:ext cx="1914307" cy="384401"/>
          </a:xfrm>
          <a:prstGeom prst="rect">
            <a:avLst/>
          </a:prstGeom>
          <a:noFill/>
        </p:spPr>
        <p:txBody>
          <a:bodyPr wrap="none" rtlCol="0">
            <a:spAutoFit/>
          </a:bodyPr>
          <a:lstStyle/>
          <a:p>
            <a:pPr algn="l"/>
            <a:r>
              <a:rPr lang="en-US" altLang="ko-KR" sz="1898">
                <a:solidFill>
                  <a:srgbClr val="FF0000"/>
                </a:solidFill>
                <a:latin typeface="Consolas" panose="020B0609020204030204" pitchFamily="49" charset="0"/>
              </a:rPr>
              <a:t>32x32x3 image</a:t>
            </a:r>
            <a:endParaRPr lang="ko-KR" altLang="en-US" sz="1898">
              <a:solidFill>
                <a:srgbClr val="FF0000"/>
              </a:solidFill>
              <a:latin typeface="Consolas" panose="020B0609020204030204" pitchFamily="49" charset="0"/>
            </a:endParaRPr>
          </a:p>
        </p:txBody>
      </p:sp>
      <p:sp>
        <p:nvSpPr>
          <p:cNvPr id="121" name="TextBox 120">
            <a:extLst>
              <a:ext uri="{FF2B5EF4-FFF2-40B4-BE49-F238E27FC236}">
                <a16:creationId xmlns:a16="http://schemas.microsoft.com/office/drawing/2014/main" id="{1F62EE4C-7DCA-400E-989D-B8DF33ABB282}"/>
              </a:ext>
            </a:extLst>
          </p:cNvPr>
          <p:cNvSpPr txBox="1"/>
          <p:nvPr/>
        </p:nvSpPr>
        <p:spPr>
          <a:xfrm>
            <a:off x="3431754" y="3194897"/>
            <a:ext cx="2047355" cy="384401"/>
          </a:xfrm>
          <a:prstGeom prst="rect">
            <a:avLst/>
          </a:prstGeom>
          <a:noFill/>
        </p:spPr>
        <p:txBody>
          <a:bodyPr wrap="none" rtlCol="0">
            <a:spAutoFit/>
          </a:bodyPr>
          <a:lstStyle/>
          <a:p>
            <a:pPr algn="l"/>
            <a:r>
              <a:rPr lang="en-US" altLang="ko-KR" sz="1898">
                <a:solidFill>
                  <a:srgbClr val="3399FF"/>
                </a:solidFill>
                <a:latin typeface="Consolas" panose="020B0609020204030204" pitchFamily="49" charset="0"/>
              </a:rPr>
              <a:t>5x5x3 filter W</a:t>
            </a:r>
            <a:endParaRPr lang="ko-KR" altLang="en-US" sz="1898">
              <a:solidFill>
                <a:srgbClr val="3399FF"/>
              </a:solidFill>
              <a:latin typeface="Consolas" panose="020B0609020204030204" pitchFamily="49" charset="0"/>
            </a:endParaRPr>
          </a:p>
        </p:txBody>
      </p:sp>
      <p:cxnSp>
        <p:nvCxnSpPr>
          <p:cNvPr id="6" name="직선 화살표 연결선 5">
            <a:extLst>
              <a:ext uri="{FF2B5EF4-FFF2-40B4-BE49-F238E27FC236}">
                <a16:creationId xmlns:a16="http://schemas.microsoft.com/office/drawing/2014/main" id="{C4EE7451-E42F-4E16-A73D-EF213571FF5D}"/>
              </a:ext>
            </a:extLst>
          </p:cNvPr>
          <p:cNvCxnSpPr>
            <a:cxnSpLocks/>
            <a:stCxn id="119" idx="1"/>
          </p:cNvCxnSpPr>
          <p:nvPr/>
        </p:nvCxnSpPr>
        <p:spPr>
          <a:xfrm flipH="1">
            <a:off x="2278685" y="2272372"/>
            <a:ext cx="885396" cy="26791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직선 화살표 연결선 124">
            <a:extLst>
              <a:ext uri="{FF2B5EF4-FFF2-40B4-BE49-F238E27FC236}">
                <a16:creationId xmlns:a16="http://schemas.microsoft.com/office/drawing/2014/main" id="{3235E4C4-2667-498E-89EB-ABA70C326271}"/>
              </a:ext>
            </a:extLst>
          </p:cNvPr>
          <p:cNvCxnSpPr>
            <a:cxnSpLocks/>
            <a:stCxn id="121" idx="1"/>
          </p:cNvCxnSpPr>
          <p:nvPr/>
        </p:nvCxnSpPr>
        <p:spPr>
          <a:xfrm flipH="1">
            <a:off x="2009635" y="3387098"/>
            <a:ext cx="1422119" cy="213445"/>
          </a:xfrm>
          <a:prstGeom prst="straightConnector1">
            <a:avLst/>
          </a:prstGeom>
          <a:ln w="19050">
            <a:solidFill>
              <a:srgbClr val="3399FF"/>
            </a:solidFill>
            <a:tailEnd type="triangle"/>
          </a:ln>
        </p:spPr>
        <p:style>
          <a:lnRef idx="1">
            <a:schemeClr val="accent1"/>
          </a:lnRef>
          <a:fillRef idx="0">
            <a:schemeClr val="accent1"/>
          </a:fillRef>
          <a:effectRef idx="0">
            <a:schemeClr val="accent1"/>
          </a:effectRef>
          <a:fontRef idx="minor">
            <a:schemeClr val="tx1"/>
          </a:fontRef>
        </p:style>
      </p:cxnSp>
      <p:grpSp>
        <p:nvGrpSpPr>
          <p:cNvPr id="26" name="그룹 25">
            <a:extLst>
              <a:ext uri="{FF2B5EF4-FFF2-40B4-BE49-F238E27FC236}">
                <a16:creationId xmlns:a16="http://schemas.microsoft.com/office/drawing/2014/main" id="{424E9830-E19F-4CC1-92D6-35DF8A92E903}"/>
              </a:ext>
            </a:extLst>
          </p:cNvPr>
          <p:cNvGrpSpPr/>
          <p:nvPr/>
        </p:nvGrpSpPr>
        <p:grpSpPr>
          <a:xfrm>
            <a:off x="1506201" y="3540044"/>
            <a:ext cx="2167147" cy="1179593"/>
            <a:chOff x="1587545" y="3449256"/>
            <a:chExt cx="2284187" cy="1243299"/>
          </a:xfrm>
          <a:solidFill>
            <a:srgbClr val="92D050"/>
          </a:solidFill>
        </p:grpSpPr>
        <p:sp>
          <p:nvSpPr>
            <p:cNvPr id="120" name="정육면체 119">
              <a:extLst>
                <a:ext uri="{FF2B5EF4-FFF2-40B4-BE49-F238E27FC236}">
                  <a16:creationId xmlns:a16="http://schemas.microsoft.com/office/drawing/2014/main" id="{81FAEAC7-E330-4677-A41B-25237E97CF6E}"/>
                </a:ext>
              </a:extLst>
            </p:cNvPr>
            <p:cNvSpPr/>
            <p:nvPr/>
          </p:nvSpPr>
          <p:spPr>
            <a:xfrm>
              <a:off x="1587545" y="3453136"/>
              <a:ext cx="466794" cy="1239419"/>
            </a:xfrm>
            <a:prstGeom prst="cube">
              <a:avLst>
                <a:gd name="adj" fmla="val 68513"/>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 name="타원 3">
              <a:extLst>
                <a:ext uri="{FF2B5EF4-FFF2-40B4-BE49-F238E27FC236}">
                  <a16:creationId xmlns:a16="http://schemas.microsoft.com/office/drawing/2014/main" id="{645E1E51-022F-4602-994F-8F896522392B}"/>
                </a:ext>
              </a:extLst>
            </p:cNvPr>
            <p:cNvSpPr/>
            <p:nvPr/>
          </p:nvSpPr>
          <p:spPr>
            <a:xfrm>
              <a:off x="3518704" y="3889094"/>
              <a:ext cx="353028" cy="353028"/>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7" name="직선 연결선 6">
              <a:extLst>
                <a:ext uri="{FF2B5EF4-FFF2-40B4-BE49-F238E27FC236}">
                  <a16:creationId xmlns:a16="http://schemas.microsoft.com/office/drawing/2014/main" id="{5ED48080-96ED-4C4E-9528-5FB2ED9F709E}"/>
                </a:ext>
              </a:extLst>
            </p:cNvPr>
            <p:cNvCxnSpPr>
              <a:cxnSpLocks/>
              <a:endCxn id="4" idx="2"/>
            </p:cNvCxnSpPr>
            <p:nvPr/>
          </p:nvCxnSpPr>
          <p:spPr>
            <a:xfrm>
              <a:off x="1724628" y="3779134"/>
              <a:ext cx="1794076" cy="286474"/>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직선 연결선 19">
              <a:extLst>
                <a:ext uri="{FF2B5EF4-FFF2-40B4-BE49-F238E27FC236}">
                  <a16:creationId xmlns:a16="http://schemas.microsoft.com/office/drawing/2014/main" id="{46577663-8364-40A6-B735-C1C80A16D831}"/>
                </a:ext>
              </a:extLst>
            </p:cNvPr>
            <p:cNvCxnSpPr>
              <a:cxnSpLocks/>
              <a:endCxn id="4" idx="2"/>
            </p:cNvCxnSpPr>
            <p:nvPr/>
          </p:nvCxnSpPr>
          <p:spPr>
            <a:xfrm flipV="1">
              <a:off x="1730415" y="4065608"/>
              <a:ext cx="1788289" cy="616351"/>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직선 연결선 22">
              <a:extLst>
                <a:ext uri="{FF2B5EF4-FFF2-40B4-BE49-F238E27FC236}">
                  <a16:creationId xmlns:a16="http://schemas.microsoft.com/office/drawing/2014/main" id="{8509EF6C-3986-4484-9165-10C2A6D08642}"/>
                </a:ext>
              </a:extLst>
            </p:cNvPr>
            <p:cNvCxnSpPr>
              <a:cxnSpLocks/>
              <a:endCxn id="4" idx="2"/>
            </p:cNvCxnSpPr>
            <p:nvPr/>
          </p:nvCxnSpPr>
          <p:spPr>
            <a:xfrm flipV="1">
              <a:off x="2037144" y="4065608"/>
              <a:ext cx="1481560" cy="292260"/>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직선 연결선 26">
              <a:extLst>
                <a:ext uri="{FF2B5EF4-FFF2-40B4-BE49-F238E27FC236}">
                  <a16:creationId xmlns:a16="http://schemas.microsoft.com/office/drawing/2014/main" id="{51DC5835-2C67-467C-AA77-89BDEF2FF818}"/>
                </a:ext>
              </a:extLst>
            </p:cNvPr>
            <p:cNvCxnSpPr>
              <a:cxnSpLocks/>
              <a:endCxn id="4" idx="2"/>
            </p:cNvCxnSpPr>
            <p:nvPr/>
          </p:nvCxnSpPr>
          <p:spPr>
            <a:xfrm>
              <a:off x="2037144" y="3449256"/>
              <a:ext cx="1481560" cy="616352"/>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5" name="직선 화살표 연결선 34">
            <a:extLst>
              <a:ext uri="{FF2B5EF4-FFF2-40B4-BE49-F238E27FC236}">
                <a16:creationId xmlns:a16="http://schemas.microsoft.com/office/drawing/2014/main" id="{6DCD42F3-EE91-40D7-9B0B-5646FD618A54}"/>
              </a:ext>
            </a:extLst>
          </p:cNvPr>
          <p:cNvCxnSpPr>
            <a:cxnSpLocks/>
          </p:cNvCxnSpPr>
          <p:nvPr/>
        </p:nvCxnSpPr>
        <p:spPr>
          <a:xfrm>
            <a:off x="3777517" y="4131680"/>
            <a:ext cx="332758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0616A0F6-8E19-4669-A904-799C6CC43711}"/>
              </a:ext>
            </a:extLst>
          </p:cNvPr>
          <p:cNvSpPr txBox="1"/>
          <p:nvPr/>
        </p:nvSpPr>
        <p:spPr>
          <a:xfrm>
            <a:off x="3879480" y="4309624"/>
            <a:ext cx="3127779" cy="355162"/>
          </a:xfrm>
          <a:prstGeom prst="rect">
            <a:avLst/>
          </a:prstGeom>
          <a:noFill/>
        </p:spPr>
        <p:txBody>
          <a:bodyPr wrap="none" rtlCol="0">
            <a:spAutoFit/>
          </a:bodyPr>
          <a:lstStyle/>
          <a:p>
            <a:pPr algn="l"/>
            <a:r>
              <a:rPr lang="ko-KR" altLang="en-US" sz="1708" b="1">
                <a:latin typeface="+mj-ea"/>
                <a:ea typeface="+mj-ea"/>
              </a:rPr>
              <a:t>전체 영역에 걸쳐 </a:t>
            </a:r>
            <a:r>
              <a:rPr lang="ko-KR" altLang="en-US" sz="1708" b="1" err="1">
                <a:latin typeface="+mj-ea"/>
                <a:ea typeface="+mj-ea"/>
              </a:rPr>
              <a:t>합성곱</a:t>
            </a:r>
            <a:r>
              <a:rPr lang="ko-KR" altLang="en-US" sz="1708" b="1">
                <a:latin typeface="+mj-ea"/>
                <a:ea typeface="+mj-ea"/>
              </a:rPr>
              <a:t> 연산</a:t>
            </a:r>
            <a:endParaRPr lang="en-US" altLang="ko-KR" sz="1708" b="1">
              <a:latin typeface="+mj-ea"/>
              <a:ea typeface="+mj-ea"/>
            </a:endParaRPr>
          </a:p>
        </p:txBody>
      </p:sp>
      <p:sp>
        <p:nvSpPr>
          <p:cNvPr id="31" name="TextBox 30">
            <a:extLst>
              <a:ext uri="{FF2B5EF4-FFF2-40B4-BE49-F238E27FC236}">
                <a16:creationId xmlns:a16="http://schemas.microsoft.com/office/drawing/2014/main" id="{3440A930-BB96-43BC-B582-0201A9895B41}"/>
              </a:ext>
            </a:extLst>
          </p:cNvPr>
          <p:cNvSpPr txBox="1"/>
          <p:nvPr/>
        </p:nvSpPr>
        <p:spPr>
          <a:xfrm>
            <a:off x="8528859" y="3162613"/>
            <a:ext cx="450764" cy="384401"/>
          </a:xfrm>
          <a:prstGeom prst="rect">
            <a:avLst/>
          </a:prstGeom>
          <a:noFill/>
        </p:spPr>
        <p:txBody>
          <a:bodyPr wrap="none" rtlCol="0">
            <a:spAutoFit/>
          </a:bodyPr>
          <a:lstStyle/>
          <a:p>
            <a:pPr algn="l"/>
            <a:r>
              <a:rPr lang="en-US" altLang="ko-KR" sz="1898">
                <a:latin typeface="Consolas" panose="020B0609020204030204" pitchFamily="49" charset="0"/>
              </a:rPr>
              <a:t>28</a:t>
            </a:r>
            <a:endParaRPr lang="ko-KR" altLang="en-US" sz="1898">
              <a:latin typeface="Consolas" panose="020B0609020204030204" pitchFamily="49" charset="0"/>
            </a:endParaRPr>
          </a:p>
        </p:txBody>
      </p:sp>
      <p:sp>
        <p:nvSpPr>
          <p:cNvPr id="32" name="TextBox 31">
            <a:extLst>
              <a:ext uri="{FF2B5EF4-FFF2-40B4-BE49-F238E27FC236}">
                <a16:creationId xmlns:a16="http://schemas.microsoft.com/office/drawing/2014/main" id="{11AC3D29-7C16-4FE1-B475-4C24EF778B11}"/>
              </a:ext>
            </a:extLst>
          </p:cNvPr>
          <p:cNvSpPr txBox="1"/>
          <p:nvPr/>
        </p:nvSpPr>
        <p:spPr>
          <a:xfrm>
            <a:off x="7948603" y="4688145"/>
            <a:ext cx="450764" cy="384401"/>
          </a:xfrm>
          <a:prstGeom prst="rect">
            <a:avLst/>
          </a:prstGeom>
          <a:noFill/>
        </p:spPr>
        <p:txBody>
          <a:bodyPr wrap="none" rtlCol="0">
            <a:spAutoFit/>
          </a:bodyPr>
          <a:lstStyle/>
          <a:p>
            <a:pPr algn="l"/>
            <a:r>
              <a:rPr lang="en-US" altLang="ko-KR" sz="1898">
                <a:latin typeface="Consolas" panose="020B0609020204030204" pitchFamily="49" charset="0"/>
              </a:rPr>
              <a:t>28</a:t>
            </a:r>
            <a:endParaRPr lang="ko-KR" altLang="en-US" sz="1898">
              <a:latin typeface="Consolas" panose="020B0609020204030204" pitchFamily="49" charset="0"/>
            </a:endParaRPr>
          </a:p>
        </p:txBody>
      </p:sp>
      <p:sp>
        <p:nvSpPr>
          <p:cNvPr id="33" name="TextBox 32">
            <a:extLst>
              <a:ext uri="{FF2B5EF4-FFF2-40B4-BE49-F238E27FC236}">
                <a16:creationId xmlns:a16="http://schemas.microsoft.com/office/drawing/2014/main" id="{D4E8D662-4748-4C82-9B25-405FCC57E3B1}"/>
              </a:ext>
            </a:extLst>
          </p:cNvPr>
          <p:cNvSpPr txBox="1"/>
          <p:nvPr/>
        </p:nvSpPr>
        <p:spPr>
          <a:xfrm>
            <a:off x="7349949" y="5131521"/>
            <a:ext cx="317716" cy="384401"/>
          </a:xfrm>
          <a:prstGeom prst="rect">
            <a:avLst/>
          </a:prstGeom>
          <a:noFill/>
        </p:spPr>
        <p:txBody>
          <a:bodyPr wrap="none" rtlCol="0">
            <a:spAutoFit/>
          </a:bodyPr>
          <a:lstStyle/>
          <a:p>
            <a:pPr algn="l"/>
            <a:r>
              <a:rPr lang="en-US" altLang="ko-KR" sz="1898">
                <a:latin typeface="Consolas" panose="020B0609020204030204" pitchFamily="49" charset="0"/>
              </a:rPr>
              <a:t>1</a:t>
            </a:r>
            <a:endParaRPr lang="ko-KR" altLang="en-US" sz="1898">
              <a:latin typeface="Consolas" panose="020B0609020204030204" pitchFamily="49" charset="0"/>
            </a:endParaRPr>
          </a:p>
        </p:txBody>
      </p:sp>
      <p:sp>
        <p:nvSpPr>
          <p:cNvPr id="34" name="TextBox 33">
            <a:extLst>
              <a:ext uri="{FF2B5EF4-FFF2-40B4-BE49-F238E27FC236}">
                <a16:creationId xmlns:a16="http://schemas.microsoft.com/office/drawing/2014/main" id="{FA42806E-6777-424A-918A-B7E51C1C6797}"/>
              </a:ext>
            </a:extLst>
          </p:cNvPr>
          <p:cNvSpPr txBox="1"/>
          <p:nvPr/>
        </p:nvSpPr>
        <p:spPr>
          <a:xfrm>
            <a:off x="7459608" y="1737636"/>
            <a:ext cx="1780809" cy="617990"/>
          </a:xfrm>
          <a:prstGeom prst="rect">
            <a:avLst/>
          </a:prstGeom>
          <a:noFill/>
        </p:spPr>
        <p:txBody>
          <a:bodyPr wrap="none" rtlCol="0">
            <a:spAutoFit/>
          </a:bodyPr>
          <a:lstStyle/>
          <a:p>
            <a:r>
              <a:rPr lang="en-US" altLang="ko-KR" sz="1708" b="1">
                <a:solidFill>
                  <a:srgbClr val="FF0000"/>
                </a:solidFill>
                <a:latin typeface="+mj-ea"/>
                <a:ea typeface="+mj-ea"/>
              </a:rPr>
              <a:t>Feature Map</a:t>
            </a:r>
          </a:p>
          <a:p>
            <a:r>
              <a:rPr lang="en-US" altLang="ko-KR" sz="1708" b="1">
                <a:solidFill>
                  <a:srgbClr val="FF0000"/>
                </a:solidFill>
                <a:latin typeface="+mj-ea"/>
                <a:ea typeface="+mj-ea"/>
              </a:rPr>
              <a:t>Activation Map</a:t>
            </a:r>
          </a:p>
        </p:txBody>
      </p:sp>
      <p:cxnSp>
        <p:nvCxnSpPr>
          <p:cNvPr id="16" name="연결선: 구부러짐 15">
            <a:extLst>
              <a:ext uri="{FF2B5EF4-FFF2-40B4-BE49-F238E27FC236}">
                <a16:creationId xmlns:a16="http://schemas.microsoft.com/office/drawing/2014/main" id="{BB2BE29B-D0B4-4737-A495-57EF71DB9A09}"/>
              </a:ext>
            </a:extLst>
          </p:cNvPr>
          <p:cNvCxnSpPr>
            <a:cxnSpLocks/>
            <a:stCxn id="34" idx="1"/>
          </p:cNvCxnSpPr>
          <p:nvPr/>
        </p:nvCxnSpPr>
        <p:spPr>
          <a:xfrm rot="10800000" flipH="1" flipV="1">
            <a:off x="7459608" y="2046631"/>
            <a:ext cx="254970" cy="847014"/>
          </a:xfrm>
          <a:prstGeom prst="curvedConnector4">
            <a:avLst>
              <a:gd name="adj1" fmla="val -89658"/>
              <a:gd name="adj2" fmla="val 6824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정육면체 27">
            <a:extLst>
              <a:ext uri="{FF2B5EF4-FFF2-40B4-BE49-F238E27FC236}">
                <a16:creationId xmlns:a16="http://schemas.microsoft.com/office/drawing/2014/main" id="{AD1D6A1C-2E2B-4A5B-B190-83EB0F0C3524}"/>
              </a:ext>
            </a:extLst>
          </p:cNvPr>
          <p:cNvSpPr/>
          <p:nvPr/>
        </p:nvSpPr>
        <p:spPr>
          <a:xfrm>
            <a:off x="7132541" y="2468945"/>
            <a:ext cx="1027259" cy="2716904"/>
          </a:xfrm>
          <a:prstGeom prst="cube">
            <a:avLst>
              <a:gd name="adj" fmla="val 91686"/>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2" name="정육면체 21">
            <a:extLst>
              <a:ext uri="{FF2B5EF4-FFF2-40B4-BE49-F238E27FC236}">
                <a16:creationId xmlns:a16="http://schemas.microsoft.com/office/drawing/2014/main" id="{7A7C76DA-7A79-4387-A8C2-2B7856ED7E01}"/>
              </a:ext>
            </a:extLst>
          </p:cNvPr>
          <p:cNvSpPr/>
          <p:nvPr/>
        </p:nvSpPr>
        <p:spPr>
          <a:xfrm>
            <a:off x="7459608" y="2473976"/>
            <a:ext cx="1027259" cy="2716904"/>
          </a:xfrm>
          <a:prstGeom prst="cube">
            <a:avLst>
              <a:gd name="adj" fmla="val 91686"/>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9" name="TextBox 28">
            <a:extLst>
              <a:ext uri="{FF2B5EF4-FFF2-40B4-BE49-F238E27FC236}">
                <a16:creationId xmlns:a16="http://schemas.microsoft.com/office/drawing/2014/main" id="{2ED1A57C-C017-4CCC-B38C-90E95B6FF409}"/>
              </a:ext>
            </a:extLst>
          </p:cNvPr>
          <p:cNvSpPr txBox="1"/>
          <p:nvPr/>
        </p:nvSpPr>
        <p:spPr>
          <a:xfrm>
            <a:off x="5589739" y="1176688"/>
            <a:ext cx="1875835" cy="355162"/>
          </a:xfrm>
          <a:prstGeom prst="rect">
            <a:avLst/>
          </a:prstGeom>
          <a:noFill/>
        </p:spPr>
        <p:txBody>
          <a:bodyPr wrap="none" rtlCol="0">
            <a:spAutoFit/>
          </a:bodyPr>
          <a:lstStyle/>
          <a:p>
            <a:pPr algn="l"/>
            <a:r>
              <a:rPr lang="ko-KR" altLang="en-US" sz="1708" b="1">
                <a:latin typeface="+mj-ea"/>
                <a:ea typeface="+mj-ea"/>
              </a:rPr>
              <a:t>두번째 필터 동작</a:t>
            </a:r>
            <a:endParaRPr lang="en-US" altLang="ko-KR" sz="1708" b="1">
              <a:latin typeface="+mj-ea"/>
              <a:ea typeface="+mj-ea"/>
            </a:endParaRPr>
          </a:p>
        </p:txBody>
      </p:sp>
      <p:sp>
        <p:nvSpPr>
          <p:cNvPr id="30" name="TextBox 29">
            <a:extLst>
              <a:ext uri="{FF2B5EF4-FFF2-40B4-BE49-F238E27FC236}">
                <a16:creationId xmlns:a16="http://schemas.microsoft.com/office/drawing/2014/main" id="{CA140730-4321-48BC-9B5E-D7BB5E059315}"/>
              </a:ext>
            </a:extLst>
          </p:cNvPr>
          <p:cNvSpPr txBox="1"/>
          <p:nvPr/>
        </p:nvSpPr>
        <p:spPr>
          <a:xfrm>
            <a:off x="7031896" y="5131521"/>
            <a:ext cx="317716" cy="384401"/>
          </a:xfrm>
          <a:prstGeom prst="rect">
            <a:avLst/>
          </a:prstGeom>
          <a:noFill/>
        </p:spPr>
        <p:txBody>
          <a:bodyPr wrap="none" rtlCol="0">
            <a:spAutoFit/>
          </a:bodyPr>
          <a:lstStyle/>
          <a:p>
            <a:pPr algn="l"/>
            <a:r>
              <a:rPr lang="en-US" altLang="ko-KR" sz="1898">
                <a:latin typeface="Consolas" panose="020B0609020204030204" pitchFamily="49" charset="0"/>
              </a:rPr>
              <a:t>1</a:t>
            </a:r>
            <a:endParaRPr lang="ko-KR" altLang="en-US" sz="1898">
              <a:latin typeface="Consolas" panose="020B0609020204030204" pitchFamily="49" charset="0"/>
            </a:endParaRPr>
          </a:p>
        </p:txBody>
      </p:sp>
      <p:sp>
        <p:nvSpPr>
          <p:cNvPr id="5" name="텍스트 개체 틀 4">
            <a:extLst>
              <a:ext uri="{FF2B5EF4-FFF2-40B4-BE49-F238E27FC236}">
                <a16:creationId xmlns:a16="http://schemas.microsoft.com/office/drawing/2014/main" id="{27A6ABF1-AD23-47EB-A094-3E4C0ABB1606}"/>
              </a:ext>
            </a:extLst>
          </p:cNvPr>
          <p:cNvSpPr>
            <a:spLocks noGrp="1"/>
          </p:cNvSpPr>
          <p:nvPr>
            <p:ph type="body" sz="quarter" idx="19"/>
          </p:nvPr>
        </p:nvSpPr>
        <p:spPr/>
        <p:txBody>
          <a:bodyPr/>
          <a:lstStyle/>
          <a:p>
            <a:r>
              <a:rPr lang="ko-KR" altLang="en-US"/>
              <a:t>합성곱 연산</a:t>
            </a:r>
          </a:p>
        </p:txBody>
      </p:sp>
      <p:sp>
        <p:nvSpPr>
          <p:cNvPr id="36" name="텍스트 개체 틀 4">
            <a:extLst>
              <a:ext uri="{FF2B5EF4-FFF2-40B4-BE49-F238E27FC236}">
                <a16:creationId xmlns:a16="http://schemas.microsoft.com/office/drawing/2014/main" id="{404C825E-0CF6-4E11-B21B-3256E67BCA6B}"/>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8" name="TextBox 7">
            <a:extLst>
              <a:ext uri="{FF2B5EF4-FFF2-40B4-BE49-F238E27FC236}">
                <a16:creationId xmlns:a16="http://schemas.microsoft.com/office/drawing/2014/main" id="{68B05ABD-096B-4D80-BA86-E3F055010BF6}"/>
              </a:ext>
            </a:extLst>
          </p:cNvPr>
          <p:cNvSpPr txBox="1"/>
          <p:nvPr/>
        </p:nvSpPr>
        <p:spPr>
          <a:xfrm>
            <a:off x="607673" y="1019780"/>
            <a:ext cx="2402517" cy="400110"/>
          </a:xfrm>
          <a:prstGeom prst="rect">
            <a:avLst/>
          </a:prstGeom>
          <a:noFill/>
        </p:spPr>
        <p:txBody>
          <a:bodyPr wrap="none" rtlCol="0">
            <a:spAutoFit/>
          </a:bodyPr>
          <a:lstStyle/>
          <a:p>
            <a:pPr algn="l"/>
            <a:r>
              <a:rPr lang="en-US" altLang="ko-KR" sz="2000" b="1">
                <a:latin typeface="+mj-ea"/>
                <a:ea typeface="+mj-ea"/>
              </a:rPr>
              <a:t>Convolution Layer</a:t>
            </a:r>
            <a:endParaRPr lang="ko-KR" altLang="en-US" sz="2000" b="1">
              <a:latin typeface="+mj-ea"/>
              <a:ea typeface="+mj-ea"/>
            </a:endParaRPr>
          </a:p>
        </p:txBody>
      </p:sp>
    </p:spTree>
    <p:extLst>
      <p:ext uri="{BB962C8B-B14F-4D97-AF65-F5344CB8AC3E}">
        <p14:creationId xmlns:p14="http://schemas.microsoft.com/office/powerpoint/2010/main" val="3302699284"/>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정육면체 1">
            <a:extLst>
              <a:ext uri="{FF2B5EF4-FFF2-40B4-BE49-F238E27FC236}">
                <a16:creationId xmlns:a16="http://schemas.microsoft.com/office/drawing/2014/main" id="{62906E4D-0F35-4200-B0A9-48F786141267}"/>
              </a:ext>
            </a:extLst>
          </p:cNvPr>
          <p:cNvSpPr/>
          <p:nvPr/>
        </p:nvSpPr>
        <p:spPr>
          <a:xfrm>
            <a:off x="1048743" y="2399475"/>
            <a:ext cx="1191505" cy="3163653"/>
          </a:xfrm>
          <a:prstGeom prst="cube">
            <a:avLst>
              <a:gd name="adj" fmla="val 83391"/>
            </a:avLst>
          </a:prstGeom>
          <a:solidFill>
            <a:srgbClr val="FF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43B87BE2-0860-4A9B-B2C2-892DC9705229}"/>
              </a:ext>
            </a:extLst>
          </p:cNvPr>
          <p:cNvSpPr txBox="1"/>
          <p:nvPr/>
        </p:nvSpPr>
        <p:spPr>
          <a:xfrm>
            <a:off x="2240248" y="3321930"/>
            <a:ext cx="450764" cy="384401"/>
          </a:xfrm>
          <a:prstGeom prst="rect">
            <a:avLst/>
          </a:prstGeom>
          <a:noFill/>
        </p:spPr>
        <p:txBody>
          <a:bodyPr wrap="none" rtlCol="0">
            <a:spAutoFit/>
          </a:bodyPr>
          <a:lstStyle/>
          <a:p>
            <a:pPr algn="l"/>
            <a:r>
              <a:rPr lang="en-US" altLang="ko-KR" sz="1898">
                <a:latin typeface="Consolas" panose="020B0609020204030204" pitchFamily="49" charset="0"/>
              </a:rPr>
              <a:t>32</a:t>
            </a:r>
            <a:endParaRPr lang="ko-KR" altLang="en-US" sz="1898">
              <a:latin typeface="Consolas" panose="020B0609020204030204" pitchFamily="49" charset="0"/>
            </a:endParaRPr>
          </a:p>
        </p:txBody>
      </p:sp>
      <p:sp>
        <p:nvSpPr>
          <p:cNvPr id="116" name="TextBox 115">
            <a:extLst>
              <a:ext uri="{FF2B5EF4-FFF2-40B4-BE49-F238E27FC236}">
                <a16:creationId xmlns:a16="http://schemas.microsoft.com/office/drawing/2014/main" id="{178597FA-E452-4AB3-9CFF-9268B61BA931}"/>
              </a:ext>
            </a:extLst>
          </p:cNvPr>
          <p:cNvSpPr txBox="1"/>
          <p:nvPr/>
        </p:nvSpPr>
        <p:spPr>
          <a:xfrm>
            <a:off x="1687713" y="4941717"/>
            <a:ext cx="450764" cy="384401"/>
          </a:xfrm>
          <a:prstGeom prst="rect">
            <a:avLst/>
          </a:prstGeom>
          <a:noFill/>
        </p:spPr>
        <p:txBody>
          <a:bodyPr wrap="none" rtlCol="0">
            <a:spAutoFit/>
          </a:bodyPr>
          <a:lstStyle/>
          <a:p>
            <a:pPr algn="l"/>
            <a:r>
              <a:rPr lang="en-US" altLang="ko-KR" sz="1898">
                <a:latin typeface="Consolas" panose="020B0609020204030204" pitchFamily="49" charset="0"/>
              </a:rPr>
              <a:t>32</a:t>
            </a:r>
            <a:endParaRPr lang="ko-KR" altLang="en-US" sz="1898">
              <a:latin typeface="Consolas" panose="020B0609020204030204" pitchFamily="49" charset="0"/>
            </a:endParaRPr>
          </a:p>
        </p:txBody>
      </p:sp>
      <p:sp>
        <p:nvSpPr>
          <p:cNvPr id="117" name="TextBox 116">
            <a:extLst>
              <a:ext uri="{FF2B5EF4-FFF2-40B4-BE49-F238E27FC236}">
                <a16:creationId xmlns:a16="http://schemas.microsoft.com/office/drawing/2014/main" id="{3D53B6B9-F5CD-486A-BF9B-BE3FB7B716B4}"/>
              </a:ext>
            </a:extLst>
          </p:cNvPr>
          <p:cNvSpPr txBox="1"/>
          <p:nvPr/>
        </p:nvSpPr>
        <p:spPr>
          <a:xfrm>
            <a:off x="968418" y="5497424"/>
            <a:ext cx="317716" cy="384401"/>
          </a:xfrm>
          <a:prstGeom prst="rect">
            <a:avLst/>
          </a:prstGeom>
          <a:noFill/>
        </p:spPr>
        <p:txBody>
          <a:bodyPr wrap="none" rtlCol="0">
            <a:spAutoFit/>
          </a:bodyPr>
          <a:lstStyle/>
          <a:p>
            <a:pPr algn="l"/>
            <a:r>
              <a:rPr lang="en-US" altLang="ko-KR" sz="1898">
                <a:latin typeface="Consolas" panose="020B0609020204030204" pitchFamily="49" charset="0"/>
              </a:rPr>
              <a:t>3</a:t>
            </a:r>
            <a:endParaRPr lang="ko-KR" altLang="en-US" sz="1898">
              <a:latin typeface="Consolas" panose="020B0609020204030204" pitchFamily="49" charset="0"/>
            </a:endParaRPr>
          </a:p>
        </p:txBody>
      </p:sp>
      <p:sp>
        <p:nvSpPr>
          <p:cNvPr id="119" name="TextBox 118">
            <a:extLst>
              <a:ext uri="{FF2B5EF4-FFF2-40B4-BE49-F238E27FC236}">
                <a16:creationId xmlns:a16="http://schemas.microsoft.com/office/drawing/2014/main" id="{9BB730A3-9833-4D5C-9590-458C82C24A5F}"/>
              </a:ext>
            </a:extLst>
          </p:cNvPr>
          <p:cNvSpPr txBox="1"/>
          <p:nvPr/>
        </p:nvSpPr>
        <p:spPr>
          <a:xfrm>
            <a:off x="3164081" y="2080171"/>
            <a:ext cx="1914307" cy="384401"/>
          </a:xfrm>
          <a:prstGeom prst="rect">
            <a:avLst/>
          </a:prstGeom>
          <a:noFill/>
        </p:spPr>
        <p:txBody>
          <a:bodyPr wrap="none" rtlCol="0">
            <a:spAutoFit/>
          </a:bodyPr>
          <a:lstStyle/>
          <a:p>
            <a:pPr algn="l"/>
            <a:r>
              <a:rPr lang="en-US" altLang="ko-KR" sz="1898">
                <a:solidFill>
                  <a:srgbClr val="FF0000"/>
                </a:solidFill>
                <a:latin typeface="Consolas" panose="020B0609020204030204" pitchFamily="49" charset="0"/>
              </a:rPr>
              <a:t>32x32x3 image</a:t>
            </a:r>
            <a:endParaRPr lang="ko-KR" altLang="en-US" sz="1898">
              <a:solidFill>
                <a:srgbClr val="FF0000"/>
              </a:solidFill>
              <a:latin typeface="Consolas" panose="020B0609020204030204" pitchFamily="49" charset="0"/>
            </a:endParaRPr>
          </a:p>
        </p:txBody>
      </p:sp>
      <p:sp>
        <p:nvSpPr>
          <p:cNvPr id="121" name="TextBox 120">
            <a:extLst>
              <a:ext uri="{FF2B5EF4-FFF2-40B4-BE49-F238E27FC236}">
                <a16:creationId xmlns:a16="http://schemas.microsoft.com/office/drawing/2014/main" id="{1F62EE4C-7DCA-400E-989D-B8DF33ABB282}"/>
              </a:ext>
            </a:extLst>
          </p:cNvPr>
          <p:cNvSpPr txBox="1"/>
          <p:nvPr/>
        </p:nvSpPr>
        <p:spPr>
          <a:xfrm>
            <a:off x="3431754" y="3194897"/>
            <a:ext cx="2047355" cy="384401"/>
          </a:xfrm>
          <a:prstGeom prst="rect">
            <a:avLst/>
          </a:prstGeom>
          <a:noFill/>
        </p:spPr>
        <p:txBody>
          <a:bodyPr wrap="none" rtlCol="0">
            <a:spAutoFit/>
          </a:bodyPr>
          <a:lstStyle/>
          <a:p>
            <a:pPr algn="l"/>
            <a:r>
              <a:rPr lang="en-US" altLang="ko-KR" sz="1898">
                <a:solidFill>
                  <a:srgbClr val="3399FF"/>
                </a:solidFill>
                <a:latin typeface="Consolas" panose="020B0609020204030204" pitchFamily="49" charset="0"/>
              </a:rPr>
              <a:t>5x5x3 filter W</a:t>
            </a:r>
            <a:endParaRPr lang="ko-KR" altLang="en-US" sz="1898">
              <a:solidFill>
                <a:srgbClr val="3399FF"/>
              </a:solidFill>
              <a:latin typeface="Consolas" panose="020B0609020204030204" pitchFamily="49" charset="0"/>
            </a:endParaRPr>
          </a:p>
        </p:txBody>
      </p:sp>
      <p:cxnSp>
        <p:nvCxnSpPr>
          <p:cNvPr id="6" name="직선 화살표 연결선 5">
            <a:extLst>
              <a:ext uri="{FF2B5EF4-FFF2-40B4-BE49-F238E27FC236}">
                <a16:creationId xmlns:a16="http://schemas.microsoft.com/office/drawing/2014/main" id="{C4EE7451-E42F-4E16-A73D-EF213571FF5D}"/>
              </a:ext>
            </a:extLst>
          </p:cNvPr>
          <p:cNvCxnSpPr>
            <a:cxnSpLocks/>
            <a:stCxn id="119" idx="1"/>
          </p:cNvCxnSpPr>
          <p:nvPr/>
        </p:nvCxnSpPr>
        <p:spPr>
          <a:xfrm flipH="1">
            <a:off x="2278685" y="2272372"/>
            <a:ext cx="885396" cy="26791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직선 화살표 연결선 124">
            <a:extLst>
              <a:ext uri="{FF2B5EF4-FFF2-40B4-BE49-F238E27FC236}">
                <a16:creationId xmlns:a16="http://schemas.microsoft.com/office/drawing/2014/main" id="{3235E4C4-2667-498E-89EB-ABA70C326271}"/>
              </a:ext>
            </a:extLst>
          </p:cNvPr>
          <p:cNvCxnSpPr>
            <a:cxnSpLocks/>
            <a:stCxn id="121" idx="1"/>
          </p:cNvCxnSpPr>
          <p:nvPr/>
        </p:nvCxnSpPr>
        <p:spPr>
          <a:xfrm flipH="1">
            <a:off x="2009635" y="3387098"/>
            <a:ext cx="1422119" cy="213445"/>
          </a:xfrm>
          <a:prstGeom prst="straightConnector1">
            <a:avLst/>
          </a:prstGeom>
          <a:ln w="19050">
            <a:solidFill>
              <a:srgbClr val="3399FF"/>
            </a:solidFill>
            <a:tailEnd type="triangle"/>
          </a:ln>
        </p:spPr>
        <p:style>
          <a:lnRef idx="1">
            <a:schemeClr val="accent1"/>
          </a:lnRef>
          <a:fillRef idx="0">
            <a:schemeClr val="accent1"/>
          </a:fillRef>
          <a:effectRef idx="0">
            <a:schemeClr val="accent1"/>
          </a:effectRef>
          <a:fontRef idx="minor">
            <a:schemeClr val="tx1"/>
          </a:fontRef>
        </p:style>
      </p:cxnSp>
      <p:grpSp>
        <p:nvGrpSpPr>
          <p:cNvPr id="26" name="그룹 25">
            <a:extLst>
              <a:ext uri="{FF2B5EF4-FFF2-40B4-BE49-F238E27FC236}">
                <a16:creationId xmlns:a16="http://schemas.microsoft.com/office/drawing/2014/main" id="{424E9830-E19F-4CC1-92D6-35DF8A92E903}"/>
              </a:ext>
            </a:extLst>
          </p:cNvPr>
          <p:cNvGrpSpPr/>
          <p:nvPr/>
        </p:nvGrpSpPr>
        <p:grpSpPr>
          <a:xfrm>
            <a:off x="1506201" y="3540044"/>
            <a:ext cx="2167147" cy="1179593"/>
            <a:chOff x="1587545" y="3449256"/>
            <a:chExt cx="2284187" cy="1243299"/>
          </a:xfrm>
          <a:solidFill>
            <a:srgbClr val="92D050"/>
          </a:solidFill>
        </p:grpSpPr>
        <p:sp>
          <p:nvSpPr>
            <p:cNvPr id="120" name="정육면체 119">
              <a:extLst>
                <a:ext uri="{FF2B5EF4-FFF2-40B4-BE49-F238E27FC236}">
                  <a16:creationId xmlns:a16="http://schemas.microsoft.com/office/drawing/2014/main" id="{81FAEAC7-E330-4677-A41B-25237E97CF6E}"/>
                </a:ext>
              </a:extLst>
            </p:cNvPr>
            <p:cNvSpPr/>
            <p:nvPr/>
          </p:nvSpPr>
          <p:spPr>
            <a:xfrm>
              <a:off x="1587545" y="3453136"/>
              <a:ext cx="466794" cy="1239419"/>
            </a:xfrm>
            <a:prstGeom prst="cube">
              <a:avLst>
                <a:gd name="adj" fmla="val 68513"/>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 name="타원 3">
              <a:extLst>
                <a:ext uri="{FF2B5EF4-FFF2-40B4-BE49-F238E27FC236}">
                  <a16:creationId xmlns:a16="http://schemas.microsoft.com/office/drawing/2014/main" id="{645E1E51-022F-4602-994F-8F896522392B}"/>
                </a:ext>
              </a:extLst>
            </p:cNvPr>
            <p:cNvSpPr/>
            <p:nvPr/>
          </p:nvSpPr>
          <p:spPr>
            <a:xfrm>
              <a:off x="3518704" y="3889094"/>
              <a:ext cx="353028" cy="353028"/>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7" name="직선 연결선 6">
              <a:extLst>
                <a:ext uri="{FF2B5EF4-FFF2-40B4-BE49-F238E27FC236}">
                  <a16:creationId xmlns:a16="http://schemas.microsoft.com/office/drawing/2014/main" id="{5ED48080-96ED-4C4E-9528-5FB2ED9F709E}"/>
                </a:ext>
              </a:extLst>
            </p:cNvPr>
            <p:cNvCxnSpPr>
              <a:cxnSpLocks/>
              <a:endCxn id="4" idx="2"/>
            </p:cNvCxnSpPr>
            <p:nvPr/>
          </p:nvCxnSpPr>
          <p:spPr>
            <a:xfrm>
              <a:off x="1724628" y="3779134"/>
              <a:ext cx="1794076" cy="286474"/>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직선 연결선 19">
              <a:extLst>
                <a:ext uri="{FF2B5EF4-FFF2-40B4-BE49-F238E27FC236}">
                  <a16:creationId xmlns:a16="http://schemas.microsoft.com/office/drawing/2014/main" id="{46577663-8364-40A6-B735-C1C80A16D831}"/>
                </a:ext>
              </a:extLst>
            </p:cNvPr>
            <p:cNvCxnSpPr>
              <a:cxnSpLocks/>
              <a:endCxn id="4" idx="2"/>
            </p:cNvCxnSpPr>
            <p:nvPr/>
          </p:nvCxnSpPr>
          <p:spPr>
            <a:xfrm flipV="1">
              <a:off x="1730415" y="4065608"/>
              <a:ext cx="1788289" cy="616351"/>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직선 연결선 22">
              <a:extLst>
                <a:ext uri="{FF2B5EF4-FFF2-40B4-BE49-F238E27FC236}">
                  <a16:creationId xmlns:a16="http://schemas.microsoft.com/office/drawing/2014/main" id="{8509EF6C-3986-4484-9165-10C2A6D08642}"/>
                </a:ext>
              </a:extLst>
            </p:cNvPr>
            <p:cNvCxnSpPr>
              <a:cxnSpLocks/>
              <a:endCxn id="4" idx="2"/>
            </p:cNvCxnSpPr>
            <p:nvPr/>
          </p:nvCxnSpPr>
          <p:spPr>
            <a:xfrm flipV="1">
              <a:off x="2037144" y="4065608"/>
              <a:ext cx="1481560" cy="292260"/>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직선 연결선 26">
              <a:extLst>
                <a:ext uri="{FF2B5EF4-FFF2-40B4-BE49-F238E27FC236}">
                  <a16:creationId xmlns:a16="http://schemas.microsoft.com/office/drawing/2014/main" id="{51DC5835-2C67-467C-AA77-89BDEF2FF818}"/>
                </a:ext>
              </a:extLst>
            </p:cNvPr>
            <p:cNvCxnSpPr>
              <a:cxnSpLocks/>
              <a:endCxn id="4" idx="2"/>
            </p:cNvCxnSpPr>
            <p:nvPr/>
          </p:nvCxnSpPr>
          <p:spPr>
            <a:xfrm>
              <a:off x="2037144" y="3449256"/>
              <a:ext cx="1481560" cy="616352"/>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5" name="직선 화살표 연결선 34">
            <a:extLst>
              <a:ext uri="{FF2B5EF4-FFF2-40B4-BE49-F238E27FC236}">
                <a16:creationId xmlns:a16="http://schemas.microsoft.com/office/drawing/2014/main" id="{6DCD42F3-EE91-40D7-9B0B-5646FD618A54}"/>
              </a:ext>
            </a:extLst>
          </p:cNvPr>
          <p:cNvCxnSpPr>
            <a:cxnSpLocks/>
          </p:cNvCxnSpPr>
          <p:nvPr/>
        </p:nvCxnSpPr>
        <p:spPr>
          <a:xfrm>
            <a:off x="3777517" y="4131680"/>
            <a:ext cx="332758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0616A0F6-8E19-4669-A904-799C6CC43711}"/>
              </a:ext>
            </a:extLst>
          </p:cNvPr>
          <p:cNvSpPr txBox="1"/>
          <p:nvPr/>
        </p:nvSpPr>
        <p:spPr>
          <a:xfrm>
            <a:off x="3879480" y="4309624"/>
            <a:ext cx="3127779" cy="355162"/>
          </a:xfrm>
          <a:prstGeom prst="rect">
            <a:avLst/>
          </a:prstGeom>
          <a:noFill/>
        </p:spPr>
        <p:txBody>
          <a:bodyPr wrap="none" rtlCol="0">
            <a:spAutoFit/>
          </a:bodyPr>
          <a:lstStyle/>
          <a:p>
            <a:pPr algn="l"/>
            <a:r>
              <a:rPr lang="ko-KR" altLang="en-US" sz="1708" b="1">
                <a:latin typeface="+mj-ea"/>
                <a:ea typeface="+mj-ea"/>
              </a:rPr>
              <a:t>전체 영역에 걸쳐 </a:t>
            </a:r>
            <a:r>
              <a:rPr lang="ko-KR" altLang="en-US" sz="1708" b="1" err="1">
                <a:latin typeface="+mj-ea"/>
                <a:ea typeface="+mj-ea"/>
              </a:rPr>
              <a:t>합성곱</a:t>
            </a:r>
            <a:r>
              <a:rPr lang="ko-KR" altLang="en-US" sz="1708" b="1">
                <a:latin typeface="+mj-ea"/>
                <a:ea typeface="+mj-ea"/>
              </a:rPr>
              <a:t> 연산</a:t>
            </a:r>
            <a:endParaRPr lang="en-US" altLang="ko-KR" sz="1708" b="1">
              <a:latin typeface="+mj-ea"/>
              <a:ea typeface="+mj-ea"/>
            </a:endParaRPr>
          </a:p>
        </p:txBody>
      </p:sp>
      <p:sp>
        <p:nvSpPr>
          <p:cNvPr id="31" name="TextBox 30">
            <a:extLst>
              <a:ext uri="{FF2B5EF4-FFF2-40B4-BE49-F238E27FC236}">
                <a16:creationId xmlns:a16="http://schemas.microsoft.com/office/drawing/2014/main" id="{3440A930-BB96-43BC-B582-0201A9895B41}"/>
              </a:ext>
            </a:extLst>
          </p:cNvPr>
          <p:cNvSpPr txBox="1"/>
          <p:nvPr/>
        </p:nvSpPr>
        <p:spPr>
          <a:xfrm>
            <a:off x="9017578" y="3226380"/>
            <a:ext cx="450764" cy="384401"/>
          </a:xfrm>
          <a:prstGeom prst="rect">
            <a:avLst/>
          </a:prstGeom>
          <a:noFill/>
        </p:spPr>
        <p:txBody>
          <a:bodyPr wrap="none" rtlCol="0">
            <a:spAutoFit/>
          </a:bodyPr>
          <a:lstStyle/>
          <a:p>
            <a:pPr algn="l"/>
            <a:r>
              <a:rPr lang="en-US" altLang="ko-KR" sz="1898">
                <a:latin typeface="Consolas" panose="020B0609020204030204" pitchFamily="49" charset="0"/>
              </a:rPr>
              <a:t>28</a:t>
            </a:r>
            <a:endParaRPr lang="ko-KR" altLang="en-US" sz="1898">
              <a:latin typeface="Consolas" panose="020B0609020204030204" pitchFamily="49" charset="0"/>
            </a:endParaRPr>
          </a:p>
        </p:txBody>
      </p:sp>
      <p:sp>
        <p:nvSpPr>
          <p:cNvPr id="32" name="TextBox 31">
            <a:extLst>
              <a:ext uri="{FF2B5EF4-FFF2-40B4-BE49-F238E27FC236}">
                <a16:creationId xmlns:a16="http://schemas.microsoft.com/office/drawing/2014/main" id="{11AC3D29-7C16-4FE1-B475-4C24EF778B11}"/>
              </a:ext>
            </a:extLst>
          </p:cNvPr>
          <p:cNvSpPr txBox="1"/>
          <p:nvPr/>
        </p:nvSpPr>
        <p:spPr>
          <a:xfrm>
            <a:off x="8437322" y="4751913"/>
            <a:ext cx="450764" cy="384401"/>
          </a:xfrm>
          <a:prstGeom prst="rect">
            <a:avLst/>
          </a:prstGeom>
          <a:noFill/>
        </p:spPr>
        <p:txBody>
          <a:bodyPr wrap="none" rtlCol="0">
            <a:spAutoFit/>
          </a:bodyPr>
          <a:lstStyle/>
          <a:p>
            <a:pPr algn="l"/>
            <a:r>
              <a:rPr lang="en-US" altLang="ko-KR" sz="1898">
                <a:latin typeface="Consolas" panose="020B0609020204030204" pitchFamily="49" charset="0"/>
              </a:rPr>
              <a:t>28</a:t>
            </a:r>
            <a:endParaRPr lang="ko-KR" altLang="en-US" sz="1898">
              <a:latin typeface="Consolas" panose="020B0609020204030204" pitchFamily="49" charset="0"/>
            </a:endParaRPr>
          </a:p>
        </p:txBody>
      </p:sp>
      <p:sp>
        <p:nvSpPr>
          <p:cNvPr id="33" name="TextBox 32">
            <a:extLst>
              <a:ext uri="{FF2B5EF4-FFF2-40B4-BE49-F238E27FC236}">
                <a16:creationId xmlns:a16="http://schemas.microsoft.com/office/drawing/2014/main" id="{D4E8D662-4748-4C82-9B25-405FCC57E3B1}"/>
              </a:ext>
            </a:extLst>
          </p:cNvPr>
          <p:cNvSpPr txBox="1"/>
          <p:nvPr/>
        </p:nvSpPr>
        <p:spPr>
          <a:xfrm>
            <a:off x="7458488" y="5146950"/>
            <a:ext cx="317716" cy="384401"/>
          </a:xfrm>
          <a:prstGeom prst="rect">
            <a:avLst/>
          </a:prstGeom>
          <a:noFill/>
        </p:spPr>
        <p:txBody>
          <a:bodyPr wrap="none" rtlCol="0">
            <a:spAutoFit/>
          </a:bodyPr>
          <a:lstStyle/>
          <a:p>
            <a:pPr algn="l"/>
            <a:r>
              <a:rPr lang="en-US" altLang="ko-KR" sz="1898">
                <a:latin typeface="Consolas" panose="020B0609020204030204" pitchFamily="49" charset="0"/>
              </a:rPr>
              <a:t>6</a:t>
            </a:r>
            <a:endParaRPr lang="ko-KR" altLang="en-US" sz="1898">
              <a:latin typeface="Consolas" panose="020B0609020204030204" pitchFamily="49" charset="0"/>
            </a:endParaRPr>
          </a:p>
        </p:txBody>
      </p:sp>
      <p:sp>
        <p:nvSpPr>
          <p:cNvPr id="34" name="TextBox 33">
            <a:extLst>
              <a:ext uri="{FF2B5EF4-FFF2-40B4-BE49-F238E27FC236}">
                <a16:creationId xmlns:a16="http://schemas.microsoft.com/office/drawing/2014/main" id="{FA42806E-6777-424A-918A-B7E51C1C6797}"/>
              </a:ext>
            </a:extLst>
          </p:cNvPr>
          <p:cNvSpPr txBox="1"/>
          <p:nvPr/>
        </p:nvSpPr>
        <p:spPr>
          <a:xfrm>
            <a:off x="7459608" y="1737636"/>
            <a:ext cx="1780809" cy="617990"/>
          </a:xfrm>
          <a:prstGeom prst="rect">
            <a:avLst/>
          </a:prstGeom>
          <a:noFill/>
        </p:spPr>
        <p:txBody>
          <a:bodyPr wrap="none" rtlCol="0">
            <a:spAutoFit/>
          </a:bodyPr>
          <a:lstStyle/>
          <a:p>
            <a:r>
              <a:rPr lang="en-US" altLang="ko-KR" sz="1708" b="1">
                <a:solidFill>
                  <a:srgbClr val="FF0000"/>
                </a:solidFill>
                <a:latin typeface="+mj-ea"/>
                <a:ea typeface="+mj-ea"/>
              </a:rPr>
              <a:t>Feature Map</a:t>
            </a:r>
          </a:p>
          <a:p>
            <a:r>
              <a:rPr lang="en-US" altLang="ko-KR" sz="1708" b="1">
                <a:solidFill>
                  <a:srgbClr val="FF0000"/>
                </a:solidFill>
                <a:latin typeface="+mj-ea"/>
                <a:ea typeface="+mj-ea"/>
              </a:rPr>
              <a:t>Activation Map</a:t>
            </a:r>
          </a:p>
        </p:txBody>
      </p:sp>
      <p:cxnSp>
        <p:nvCxnSpPr>
          <p:cNvPr id="16" name="연결선: 구부러짐 15">
            <a:extLst>
              <a:ext uri="{FF2B5EF4-FFF2-40B4-BE49-F238E27FC236}">
                <a16:creationId xmlns:a16="http://schemas.microsoft.com/office/drawing/2014/main" id="{BB2BE29B-D0B4-4737-A495-57EF71DB9A09}"/>
              </a:ext>
            </a:extLst>
          </p:cNvPr>
          <p:cNvCxnSpPr>
            <a:cxnSpLocks/>
            <a:stCxn id="34" idx="1"/>
          </p:cNvCxnSpPr>
          <p:nvPr/>
        </p:nvCxnSpPr>
        <p:spPr>
          <a:xfrm rot="10800000" flipH="1" flipV="1">
            <a:off x="7459608" y="2046631"/>
            <a:ext cx="254970" cy="847014"/>
          </a:xfrm>
          <a:prstGeom prst="curvedConnector4">
            <a:avLst>
              <a:gd name="adj1" fmla="val -89658"/>
              <a:gd name="adj2" fmla="val 6824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정육면체 27">
            <a:extLst>
              <a:ext uri="{FF2B5EF4-FFF2-40B4-BE49-F238E27FC236}">
                <a16:creationId xmlns:a16="http://schemas.microsoft.com/office/drawing/2014/main" id="{AD1D6A1C-2E2B-4A5B-B190-83EB0F0C3524}"/>
              </a:ext>
            </a:extLst>
          </p:cNvPr>
          <p:cNvSpPr/>
          <p:nvPr/>
        </p:nvSpPr>
        <p:spPr>
          <a:xfrm>
            <a:off x="7132541" y="2468945"/>
            <a:ext cx="1027259" cy="2716904"/>
          </a:xfrm>
          <a:prstGeom prst="cube">
            <a:avLst>
              <a:gd name="adj" fmla="val 91686"/>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2" name="정육면체 21">
            <a:extLst>
              <a:ext uri="{FF2B5EF4-FFF2-40B4-BE49-F238E27FC236}">
                <a16:creationId xmlns:a16="http://schemas.microsoft.com/office/drawing/2014/main" id="{7A7C76DA-7A79-4387-A8C2-2B7856ED7E01}"/>
              </a:ext>
            </a:extLst>
          </p:cNvPr>
          <p:cNvSpPr/>
          <p:nvPr/>
        </p:nvSpPr>
        <p:spPr>
          <a:xfrm>
            <a:off x="7305838" y="2468945"/>
            <a:ext cx="1027259" cy="2716904"/>
          </a:xfrm>
          <a:prstGeom prst="cube">
            <a:avLst>
              <a:gd name="adj" fmla="val 91686"/>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9" name="TextBox 28">
            <a:extLst>
              <a:ext uri="{FF2B5EF4-FFF2-40B4-BE49-F238E27FC236}">
                <a16:creationId xmlns:a16="http://schemas.microsoft.com/office/drawing/2014/main" id="{2ED1A57C-C017-4CCC-B38C-90E95B6FF409}"/>
              </a:ext>
            </a:extLst>
          </p:cNvPr>
          <p:cNvSpPr txBox="1"/>
          <p:nvPr/>
        </p:nvSpPr>
        <p:spPr>
          <a:xfrm>
            <a:off x="3228562" y="1355843"/>
            <a:ext cx="6122702" cy="355162"/>
          </a:xfrm>
          <a:prstGeom prst="rect">
            <a:avLst/>
          </a:prstGeom>
          <a:noFill/>
        </p:spPr>
        <p:txBody>
          <a:bodyPr wrap="none" rtlCol="0">
            <a:spAutoFit/>
          </a:bodyPr>
          <a:lstStyle/>
          <a:p>
            <a:pPr algn="l"/>
            <a:r>
              <a:rPr lang="en-US" altLang="ko-KR" sz="1708" b="1">
                <a:latin typeface="+mj-ea"/>
                <a:ea typeface="+mj-ea"/>
              </a:rPr>
              <a:t>6</a:t>
            </a:r>
            <a:r>
              <a:rPr lang="ko-KR" altLang="en-US" sz="1708" b="1">
                <a:latin typeface="+mj-ea"/>
                <a:ea typeface="+mj-ea"/>
              </a:rPr>
              <a:t>개의 </a:t>
            </a:r>
            <a:r>
              <a:rPr lang="en-US" altLang="ko-KR" sz="1708" b="1">
                <a:latin typeface="+mj-ea"/>
                <a:ea typeface="+mj-ea"/>
              </a:rPr>
              <a:t>5x5</a:t>
            </a:r>
            <a:r>
              <a:rPr lang="ko-KR" altLang="en-US" sz="1708" b="1">
                <a:latin typeface="+mj-ea"/>
                <a:ea typeface="+mj-ea"/>
              </a:rPr>
              <a:t>필터가 있다면</a:t>
            </a:r>
            <a:r>
              <a:rPr lang="en-US" altLang="ko-KR" sz="1708" b="1">
                <a:latin typeface="+mj-ea"/>
                <a:ea typeface="+mj-ea"/>
              </a:rPr>
              <a:t>, 6</a:t>
            </a:r>
            <a:r>
              <a:rPr lang="ko-KR" altLang="en-US" sz="1708" b="1">
                <a:latin typeface="+mj-ea"/>
                <a:ea typeface="+mj-ea"/>
              </a:rPr>
              <a:t>개의 개별 </a:t>
            </a:r>
            <a:r>
              <a:rPr lang="en-US" altLang="ko-KR" sz="1708" b="1">
                <a:latin typeface="+mj-ea"/>
                <a:ea typeface="+mj-ea"/>
              </a:rPr>
              <a:t>feature map</a:t>
            </a:r>
            <a:r>
              <a:rPr lang="ko-KR" altLang="en-US" sz="1708" b="1">
                <a:latin typeface="+mj-ea"/>
                <a:ea typeface="+mj-ea"/>
              </a:rPr>
              <a:t>이 생성됨</a:t>
            </a:r>
            <a:endParaRPr lang="en-US" altLang="ko-KR" sz="1708" b="1">
              <a:latin typeface="+mj-ea"/>
              <a:ea typeface="+mj-ea"/>
            </a:endParaRPr>
          </a:p>
        </p:txBody>
      </p:sp>
      <p:sp>
        <p:nvSpPr>
          <p:cNvPr id="30" name="정육면체 29">
            <a:extLst>
              <a:ext uri="{FF2B5EF4-FFF2-40B4-BE49-F238E27FC236}">
                <a16:creationId xmlns:a16="http://schemas.microsoft.com/office/drawing/2014/main" id="{14DEB246-76BF-47B9-95A1-BB0519C427D4}"/>
              </a:ext>
            </a:extLst>
          </p:cNvPr>
          <p:cNvSpPr/>
          <p:nvPr/>
        </p:nvSpPr>
        <p:spPr>
          <a:xfrm>
            <a:off x="7483448" y="2468945"/>
            <a:ext cx="1027259" cy="2716904"/>
          </a:xfrm>
          <a:prstGeom prst="cube">
            <a:avLst>
              <a:gd name="adj" fmla="val 91686"/>
            </a:avLst>
          </a:prstGeom>
          <a:solidFill>
            <a:srgbClr val="FF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6" name="정육면체 35">
            <a:extLst>
              <a:ext uri="{FF2B5EF4-FFF2-40B4-BE49-F238E27FC236}">
                <a16:creationId xmlns:a16="http://schemas.microsoft.com/office/drawing/2014/main" id="{C0CFF654-E458-4675-9616-4DE76375547E}"/>
              </a:ext>
            </a:extLst>
          </p:cNvPr>
          <p:cNvSpPr/>
          <p:nvPr/>
        </p:nvSpPr>
        <p:spPr>
          <a:xfrm>
            <a:off x="7661058" y="2468945"/>
            <a:ext cx="1027259" cy="2716904"/>
          </a:xfrm>
          <a:prstGeom prst="cube">
            <a:avLst>
              <a:gd name="adj" fmla="val 91686"/>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7" name="정육면체 36">
            <a:extLst>
              <a:ext uri="{FF2B5EF4-FFF2-40B4-BE49-F238E27FC236}">
                <a16:creationId xmlns:a16="http://schemas.microsoft.com/office/drawing/2014/main" id="{DB5A48F1-FD8A-4CDE-8412-3CD269B9B4AF}"/>
              </a:ext>
            </a:extLst>
          </p:cNvPr>
          <p:cNvSpPr/>
          <p:nvPr/>
        </p:nvSpPr>
        <p:spPr>
          <a:xfrm>
            <a:off x="7838668" y="2468945"/>
            <a:ext cx="1027259" cy="2716904"/>
          </a:xfrm>
          <a:prstGeom prst="cube">
            <a:avLst>
              <a:gd name="adj" fmla="val 91686"/>
            </a:avLst>
          </a:prstGeom>
          <a:solidFill>
            <a:schemeClr val="accent5">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9" name="정육면체 38">
            <a:extLst>
              <a:ext uri="{FF2B5EF4-FFF2-40B4-BE49-F238E27FC236}">
                <a16:creationId xmlns:a16="http://schemas.microsoft.com/office/drawing/2014/main" id="{39B54FCF-55C1-4764-9BAA-52DC51558AC7}"/>
              </a:ext>
            </a:extLst>
          </p:cNvPr>
          <p:cNvSpPr/>
          <p:nvPr/>
        </p:nvSpPr>
        <p:spPr>
          <a:xfrm>
            <a:off x="8016278" y="2468945"/>
            <a:ext cx="1027259" cy="2716904"/>
          </a:xfrm>
          <a:prstGeom prst="cube">
            <a:avLst>
              <a:gd name="adj" fmla="val 91686"/>
            </a:avLst>
          </a:prstGeom>
          <a:solidFill>
            <a:schemeClr val="accent5">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 name="텍스트 개체 틀 4">
            <a:extLst>
              <a:ext uri="{FF2B5EF4-FFF2-40B4-BE49-F238E27FC236}">
                <a16:creationId xmlns:a16="http://schemas.microsoft.com/office/drawing/2014/main" id="{430CB12E-7E9B-4183-9D97-C9B7FBC91AD6}"/>
              </a:ext>
            </a:extLst>
          </p:cNvPr>
          <p:cNvSpPr>
            <a:spLocks noGrp="1"/>
          </p:cNvSpPr>
          <p:nvPr>
            <p:ph type="body" sz="quarter" idx="19"/>
          </p:nvPr>
        </p:nvSpPr>
        <p:spPr/>
        <p:txBody>
          <a:bodyPr/>
          <a:lstStyle/>
          <a:p>
            <a:r>
              <a:rPr lang="ko-KR" altLang="en-US"/>
              <a:t>합성곱 연산</a:t>
            </a:r>
          </a:p>
        </p:txBody>
      </p:sp>
      <p:sp>
        <p:nvSpPr>
          <p:cNvPr id="40" name="텍스트 개체 틀 4">
            <a:extLst>
              <a:ext uri="{FF2B5EF4-FFF2-40B4-BE49-F238E27FC236}">
                <a16:creationId xmlns:a16="http://schemas.microsoft.com/office/drawing/2014/main" id="{ED014ED1-72FD-4DFF-8245-E7A2FCE614F4}"/>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8" name="TextBox 7">
            <a:extLst>
              <a:ext uri="{FF2B5EF4-FFF2-40B4-BE49-F238E27FC236}">
                <a16:creationId xmlns:a16="http://schemas.microsoft.com/office/drawing/2014/main" id="{3E6AB41C-5B08-4FF3-AA6E-0E3D9D5D0749}"/>
              </a:ext>
            </a:extLst>
          </p:cNvPr>
          <p:cNvSpPr txBox="1"/>
          <p:nvPr/>
        </p:nvSpPr>
        <p:spPr>
          <a:xfrm>
            <a:off x="607673" y="1019780"/>
            <a:ext cx="2402517" cy="400110"/>
          </a:xfrm>
          <a:prstGeom prst="rect">
            <a:avLst/>
          </a:prstGeom>
          <a:noFill/>
        </p:spPr>
        <p:txBody>
          <a:bodyPr wrap="none" rtlCol="0">
            <a:spAutoFit/>
          </a:bodyPr>
          <a:lstStyle/>
          <a:p>
            <a:pPr algn="l"/>
            <a:r>
              <a:rPr lang="en-US" altLang="ko-KR" sz="2000" b="1">
                <a:latin typeface="+mj-ea"/>
                <a:ea typeface="+mj-ea"/>
              </a:rPr>
              <a:t>Convolution Layer</a:t>
            </a:r>
            <a:endParaRPr lang="ko-KR" altLang="en-US" sz="2000" b="1">
              <a:latin typeface="+mj-ea"/>
              <a:ea typeface="+mj-ea"/>
            </a:endParaRPr>
          </a:p>
        </p:txBody>
      </p:sp>
      <p:sp>
        <p:nvSpPr>
          <p:cNvPr id="41" name="TextBox 40">
            <a:extLst>
              <a:ext uri="{FF2B5EF4-FFF2-40B4-BE49-F238E27FC236}">
                <a16:creationId xmlns:a16="http://schemas.microsoft.com/office/drawing/2014/main" id="{D1A14CC0-9E92-40DD-B48A-9393690464D1}"/>
              </a:ext>
            </a:extLst>
          </p:cNvPr>
          <p:cNvSpPr txBox="1"/>
          <p:nvPr/>
        </p:nvSpPr>
        <p:spPr>
          <a:xfrm>
            <a:off x="2081390" y="5538396"/>
            <a:ext cx="3111749" cy="384401"/>
          </a:xfrm>
          <a:prstGeom prst="rect">
            <a:avLst/>
          </a:prstGeom>
          <a:noFill/>
        </p:spPr>
        <p:txBody>
          <a:bodyPr wrap="none" rtlCol="0">
            <a:spAutoFit/>
          </a:bodyPr>
          <a:lstStyle/>
          <a:p>
            <a:pPr algn="l"/>
            <a:r>
              <a:rPr lang="en-US" altLang="ko-KR" sz="1898">
                <a:latin typeface="Consolas" panose="020B0609020204030204" pitchFamily="49" charset="0"/>
              </a:rPr>
              <a:t>(32,32,3)    (5,5,6,3)</a:t>
            </a:r>
            <a:endParaRPr lang="ko-KR" altLang="en-US" sz="1898">
              <a:latin typeface="Consolas" panose="020B0609020204030204" pitchFamily="49" charset="0"/>
            </a:endParaRPr>
          </a:p>
        </p:txBody>
      </p:sp>
    </p:spTree>
    <p:extLst>
      <p:ext uri="{BB962C8B-B14F-4D97-AF65-F5344CB8AC3E}">
        <p14:creationId xmlns:p14="http://schemas.microsoft.com/office/powerpoint/2010/main" val="982799354"/>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Box 28">
            <a:extLst>
              <a:ext uri="{FF2B5EF4-FFF2-40B4-BE49-F238E27FC236}">
                <a16:creationId xmlns:a16="http://schemas.microsoft.com/office/drawing/2014/main" id="{2ED1A57C-C017-4CCC-B38C-90E95B6FF409}"/>
              </a:ext>
            </a:extLst>
          </p:cNvPr>
          <p:cNvSpPr txBox="1"/>
          <p:nvPr/>
        </p:nvSpPr>
        <p:spPr>
          <a:xfrm>
            <a:off x="849999" y="5129560"/>
            <a:ext cx="2089546" cy="355162"/>
          </a:xfrm>
          <a:prstGeom prst="rect">
            <a:avLst/>
          </a:prstGeom>
          <a:noFill/>
        </p:spPr>
        <p:txBody>
          <a:bodyPr wrap="none" rtlCol="0">
            <a:spAutoFit/>
          </a:bodyPr>
          <a:lstStyle/>
          <a:p>
            <a:pPr algn="l"/>
            <a:r>
              <a:rPr lang="en-US" altLang="ko-KR" sz="1708" b="1">
                <a:latin typeface="+mj-ea"/>
                <a:ea typeface="+mj-ea"/>
              </a:rPr>
              <a:t>input feature map</a:t>
            </a:r>
          </a:p>
        </p:txBody>
      </p:sp>
      <p:sp>
        <p:nvSpPr>
          <p:cNvPr id="5" name="직사각형 4">
            <a:extLst>
              <a:ext uri="{FF2B5EF4-FFF2-40B4-BE49-F238E27FC236}">
                <a16:creationId xmlns:a16="http://schemas.microsoft.com/office/drawing/2014/main" id="{77BD24F5-4F7D-406F-95E7-22F505C8C6A9}"/>
              </a:ext>
            </a:extLst>
          </p:cNvPr>
          <p:cNvSpPr/>
          <p:nvPr/>
        </p:nvSpPr>
        <p:spPr>
          <a:xfrm>
            <a:off x="870914" y="3096807"/>
            <a:ext cx="395338" cy="395338"/>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DC84458A-7FBC-4416-8812-728A64336585}"/>
              </a:ext>
            </a:extLst>
          </p:cNvPr>
          <p:cNvSpPr/>
          <p:nvPr/>
        </p:nvSpPr>
        <p:spPr>
          <a:xfrm>
            <a:off x="1266253" y="3096806"/>
            <a:ext cx="395338" cy="395338"/>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D925BA50-4E4E-4F6E-81AA-0209AB57AABE}"/>
              </a:ext>
            </a:extLst>
          </p:cNvPr>
          <p:cNvSpPr/>
          <p:nvPr/>
        </p:nvSpPr>
        <p:spPr>
          <a:xfrm>
            <a:off x="1661591" y="3096805"/>
            <a:ext cx="395338" cy="395338"/>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DD31DA0F-4157-4214-A742-622857AD6853}"/>
              </a:ext>
            </a:extLst>
          </p:cNvPr>
          <p:cNvSpPr/>
          <p:nvPr/>
        </p:nvSpPr>
        <p:spPr>
          <a:xfrm>
            <a:off x="2056929" y="3096804"/>
            <a:ext cx="395338" cy="395338"/>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EC9ECDE4-0D40-4C0F-BF02-0961A6E23CB5}"/>
              </a:ext>
            </a:extLst>
          </p:cNvPr>
          <p:cNvSpPr/>
          <p:nvPr/>
        </p:nvSpPr>
        <p:spPr>
          <a:xfrm>
            <a:off x="2452267" y="3096803"/>
            <a:ext cx="395338" cy="395338"/>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4F49BF30-C70C-4582-B0E8-FA7F2A23C33E}"/>
              </a:ext>
            </a:extLst>
          </p:cNvPr>
          <p:cNvSpPr/>
          <p:nvPr/>
        </p:nvSpPr>
        <p:spPr>
          <a:xfrm>
            <a:off x="870914" y="3492145"/>
            <a:ext cx="395338" cy="395338"/>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53E51E1A-0124-47D6-BC23-916A0D432EBF}"/>
              </a:ext>
            </a:extLst>
          </p:cNvPr>
          <p:cNvSpPr/>
          <p:nvPr/>
        </p:nvSpPr>
        <p:spPr>
          <a:xfrm>
            <a:off x="1266253" y="3492144"/>
            <a:ext cx="395338" cy="395338"/>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488DDB35-637F-4C47-88A4-DB128DBAF6B0}"/>
              </a:ext>
            </a:extLst>
          </p:cNvPr>
          <p:cNvSpPr/>
          <p:nvPr/>
        </p:nvSpPr>
        <p:spPr>
          <a:xfrm>
            <a:off x="1661591" y="3492143"/>
            <a:ext cx="395338" cy="395338"/>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491B827D-150C-4397-9E5A-D85988F7252F}"/>
              </a:ext>
            </a:extLst>
          </p:cNvPr>
          <p:cNvSpPr/>
          <p:nvPr/>
        </p:nvSpPr>
        <p:spPr>
          <a:xfrm>
            <a:off x="2056929" y="3492143"/>
            <a:ext cx="395338" cy="395338"/>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9B9025AF-B722-40FC-AE3B-18B22818E0DD}"/>
              </a:ext>
            </a:extLst>
          </p:cNvPr>
          <p:cNvSpPr/>
          <p:nvPr/>
        </p:nvSpPr>
        <p:spPr>
          <a:xfrm>
            <a:off x="2452267" y="3492142"/>
            <a:ext cx="395338" cy="395338"/>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52A5B3C9-8D23-493A-B807-EE2F3ACE6FC7}"/>
              </a:ext>
            </a:extLst>
          </p:cNvPr>
          <p:cNvSpPr/>
          <p:nvPr/>
        </p:nvSpPr>
        <p:spPr>
          <a:xfrm>
            <a:off x="870914" y="3887484"/>
            <a:ext cx="395338" cy="395338"/>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9A0BC9A9-0DA9-4D6F-A2A3-9AECB76200DE}"/>
              </a:ext>
            </a:extLst>
          </p:cNvPr>
          <p:cNvSpPr/>
          <p:nvPr/>
        </p:nvSpPr>
        <p:spPr>
          <a:xfrm>
            <a:off x="1266253" y="3887483"/>
            <a:ext cx="395338" cy="395338"/>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8D273507-F239-447C-8DD0-3D4891630A2C}"/>
              </a:ext>
            </a:extLst>
          </p:cNvPr>
          <p:cNvSpPr/>
          <p:nvPr/>
        </p:nvSpPr>
        <p:spPr>
          <a:xfrm>
            <a:off x="1661591" y="3887482"/>
            <a:ext cx="395338" cy="395338"/>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E008061A-C929-40CD-AC2A-62DE2E97E3CA}"/>
              </a:ext>
            </a:extLst>
          </p:cNvPr>
          <p:cNvSpPr/>
          <p:nvPr/>
        </p:nvSpPr>
        <p:spPr>
          <a:xfrm>
            <a:off x="2056929" y="3887481"/>
            <a:ext cx="395338" cy="395338"/>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BC2563B0-9B14-4865-8729-51C423B1CF98}"/>
              </a:ext>
            </a:extLst>
          </p:cNvPr>
          <p:cNvSpPr/>
          <p:nvPr/>
        </p:nvSpPr>
        <p:spPr>
          <a:xfrm>
            <a:off x="2452267" y="3887480"/>
            <a:ext cx="395338" cy="395338"/>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66F7AA68-1B34-40C1-82B3-7D478F382B15}"/>
              </a:ext>
            </a:extLst>
          </p:cNvPr>
          <p:cNvSpPr/>
          <p:nvPr/>
        </p:nvSpPr>
        <p:spPr>
          <a:xfrm>
            <a:off x="870914" y="4282822"/>
            <a:ext cx="395338" cy="395338"/>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79DD9FAD-C8BE-4D8C-BBA2-B1D1EB298CCD}"/>
              </a:ext>
            </a:extLst>
          </p:cNvPr>
          <p:cNvSpPr/>
          <p:nvPr/>
        </p:nvSpPr>
        <p:spPr>
          <a:xfrm>
            <a:off x="1266253" y="4282821"/>
            <a:ext cx="395338" cy="395338"/>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858254F5-9203-4536-9176-6B4B29E293A5}"/>
              </a:ext>
            </a:extLst>
          </p:cNvPr>
          <p:cNvSpPr/>
          <p:nvPr/>
        </p:nvSpPr>
        <p:spPr>
          <a:xfrm>
            <a:off x="1661591" y="4282820"/>
            <a:ext cx="395338" cy="395338"/>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FA174FEB-47CE-49D2-988F-1932061E2B65}"/>
              </a:ext>
            </a:extLst>
          </p:cNvPr>
          <p:cNvSpPr/>
          <p:nvPr/>
        </p:nvSpPr>
        <p:spPr>
          <a:xfrm>
            <a:off x="2056929" y="4282819"/>
            <a:ext cx="395338" cy="395338"/>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6CB7FE35-74A0-425C-BBD9-8A542225F9A1}"/>
              </a:ext>
            </a:extLst>
          </p:cNvPr>
          <p:cNvSpPr/>
          <p:nvPr/>
        </p:nvSpPr>
        <p:spPr>
          <a:xfrm>
            <a:off x="2452267" y="4282818"/>
            <a:ext cx="395338" cy="395338"/>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FCA1725C-D94B-4992-AEBA-07285FF3141E}"/>
              </a:ext>
            </a:extLst>
          </p:cNvPr>
          <p:cNvSpPr/>
          <p:nvPr/>
        </p:nvSpPr>
        <p:spPr>
          <a:xfrm>
            <a:off x="870914" y="4678160"/>
            <a:ext cx="395338" cy="395338"/>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18574F6A-D8FA-4476-A383-E959ACB9453E}"/>
              </a:ext>
            </a:extLst>
          </p:cNvPr>
          <p:cNvSpPr/>
          <p:nvPr/>
        </p:nvSpPr>
        <p:spPr>
          <a:xfrm>
            <a:off x="1266253" y="4678159"/>
            <a:ext cx="395338" cy="395338"/>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2EA704A8-037F-4C94-95E5-B35FBC6D3A8C}"/>
              </a:ext>
            </a:extLst>
          </p:cNvPr>
          <p:cNvSpPr/>
          <p:nvPr/>
        </p:nvSpPr>
        <p:spPr>
          <a:xfrm>
            <a:off x="1661591" y="4678158"/>
            <a:ext cx="395338" cy="395338"/>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5D93837F-4BB0-4DB0-92AF-981EE78D1F61}"/>
              </a:ext>
            </a:extLst>
          </p:cNvPr>
          <p:cNvSpPr/>
          <p:nvPr/>
        </p:nvSpPr>
        <p:spPr>
          <a:xfrm>
            <a:off x="2056929" y="4678157"/>
            <a:ext cx="395338" cy="395338"/>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B9A77B36-B568-4691-A589-5972A99E8E1C}"/>
              </a:ext>
            </a:extLst>
          </p:cNvPr>
          <p:cNvSpPr/>
          <p:nvPr/>
        </p:nvSpPr>
        <p:spPr>
          <a:xfrm>
            <a:off x="2452267" y="4678156"/>
            <a:ext cx="395338" cy="395338"/>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grpSp>
        <p:nvGrpSpPr>
          <p:cNvPr id="10" name="그룹 9">
            <a:extLst>
              <a:ext uri="{FF2B5EF4-FFF2-40B4-BE49-F238E27FC236}">
                <a16:creationId xmlns:a16="http://schemas.microsoft.com/office/drawing/2014/main" id="{3101A5F3-0E5E-46E6-B7C7-B8E88E1C3ACB}"/>
              </a:ext>
            </a:extLst>
          </p:cNvPr>
          <p:cNvGrpSpPr/>
          <p:nvPr/>
        </p:nvGrpSpPr>
        <p:grpSpPr>
          <a:xfrm>
            <a:off x="3468380" y="3402547"/>
            <a:ext cx="647603" cy="647603"/>
            <a:chOff x="4066594" y="3229662"/>
            <a:chExt cx="948466" cy="948466"/>
          </a:xfrm>
        </p:grpSpPr>
        <p:sp>
          <p:nvSpPr>
            <p:cNvPr id="8" name="곱하기 기호 7">
              <a:extLst>
                <a:ext uri="{FF2B5EF4-FFF2-40B4-BE49-F238E27FC236}">
                  <a16:creationId xmlns:a16="http://schemas.microsoft.com/office/drawing/2014/main" id="{0C351321-FB9D-4784-92A9-3CECE457C564}"/>
                </a:ext>
              </a:extLst>
            </p:cNvPr>
            <p:cNvSpPr/>
            <p:nvPr/>
          </p:nvSpPr>
          <p:spPr>
            <a:xfrm>
              <a:off x="4066594" y="3229662"/>
              <a:ext cx="948466" cy="948466"/>
            </a:xfrm>
            <a:prstGeom prst="mathMultiply">
              <a:avLst>
                <a:gd name="adj1" fmla="val 13205"/>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 name="원형: 비어 있음 8">
              <a:extLst>
                <a:ext uri="{FF2B5EF4-FFF2-40B4-BE49-F238E27FC236}">
                  <a16:creationId xmlns:a16="http://schemas.microsoft.com/office/drawing/2014/main" id="{523B624B-2AC7-4818-A6F3-5FC3C28A9E04}"/>
                </a:ext>
              </a:extLst>
            </p:cNvPr>
            <p:cNvSpPr/>
            <p:nvPr/>
          </p:nvSpPr>
          <p:spPr>
            <a:xfrm>
              <a:off x="4100989" y="3264057"/>
              <a:ext cx="879676" cy="879676"/>
            </a:xfrm>
            <a:prstGeom prst="donut">
              <a:avLst>
                <a:gd name="adj" fmla="val 11921"/>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sp>
        <p:nvSpPr>
          <p:cNvPr id="68" name="TextBox 67">
            <a:extLst>
              <a:ext uri="{FF2B5EF4-FFF2-40B4-BE49-F238E27FC236}">
                <a16:creationId xmlns:a16="http://schemas.microsoft.com/office/drawing/2014/main" id="{73A99AC8-9474-4C4B-B276-211AAA785F07}"/>
              </a:ext>
            </a:extLst>
          </p:cNvPr>
          <p:cNvSpPr txBox="1"/>
          <p:nvPr/>
        </p:nvSpPr>
        <p:spPr>
          <a:xfrm>
            <a:off x="3160581" y="4006862"/>
            <a:ext cx="1418209" cy="355162"/>
          </a:xfrm>
          <a:prstGeom prst="rect">
            <a:avLst/>
          </a:prstGeom>
          <a:noFill/>
        </p:spPr>
        <p:txBody>
          <a:bodyPr wrap="none" rtlCol="0">
            <a:spAutoFit/>
          </a:bodyPr>
          <a:lstStyle/>
          <a:p>
            <a:pPr algn="l"/>
            <a:r>
              <a:rPr lang="en-US" altLang="ko-KR" sz="1708" b="1">
                <a:solidFill>
                  <a:schemeClr val="accent1">
                    <a:lumMod val="50000"/>
                  </a:schemeClr>
                </a:solidFill>
                <a:latin typeface="+mj-ea"/>
                <a:ea typeface="+mj-ea"/>
              </a:rPr>
              <a:t>convolution</a:t>
            </a:r>
          </a:p>
        </p:txBody>
      </p:sp>
      <p:sp>
        <p:nvSpPr>
          <p:cNvPr id="69" name="직사각형 68">
            <a:extLst>
              <a:ext uri="{FF2B5EF4-FFF2-40B4-BE49-F238E27FC236}">
                <a16:creationId xmlns:a16="http://schemas.microsoft.com/office/drawing/2014/main" id="{3B5A9A56-FED1-43A4-8243-C380EE45278A}"/>
              </a:ext>
            </a:extLst>
          </p:cNvPr>
          <p:cNvSpPr/>
          <p:nvPr/>
        </p:nvSpPr>
        <p:spPr>
          <a:xfrm>
            <a:off x="4696555" y="3431522"/>
            <a:ext cx="395338" cy="395338"/>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F1A0B479-00E2-4A2F-867D-965D4E6F5578}"/>
              </a:ext>
            </a:extLst>
          </p:cNvPr>
          <p:cNvSpPr/>
          <p:nvPr/>
        </p:nvSpPr>
        <p:spPr>
          <a:xfrm>
            <a:off x="5091893" y="3431521"/>
            <a:ext cx="395338" cy="395338"/>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24061F29-FAF5-42DC-80A8-0FBDD0390940}"/>
              </a:ext>
            </a:extLst>
          </p:cNvPr>
          <p:cNvSpPr/>
          <p:nvPr/>
        </p:nvSpPr>
        <p:spPr>
          <a:xfrm>
            <a:off x="5487232" y="3431520"/>
            <a:ext cx="395338" cy="395338"/>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E7A22A2A-7369-4650-A6D4-954DEC0CBA34}"/>
              </a:ext>
            </a:extLst>
          </p:cNvPr>
          <p:cNvSpPr/>
          <p:nvPr/>
        </p:nvSpPr>
        <p:spPr>
          <a:xfrm>
            <a:off x="4696555" y="3826861"/>
            <a:ext cx="395338" cy="395338"/>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712ABF50-1653-43BC-9235-FAC19E3DB354}"/>
              </a:ext>
            </a:extLst>
          </p:cNvPr>
          <p:cNvSpPr/>
          <p:nvPr/>
        </p:nvSpPr>
        <p:spPr>
          <a:xfrm>
            <a:off x="5091893" y="3826860"/>
            <a:ext cx="395338" cy="395338"/>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CD167FE-C279-462F-9759-65401DE4CF91}"/>
              </a:ext>
            </a:extLst>
          </p:cNvPr>
          <p:cNvSpPr/>
          <p:nvPr/>
        </p:nvSpPr>
        <p:spPr>
          <a:xfrm>
            <a:off x="5487232" y="3826859"/>
            <a:ext cx="395338" cy="395338"/>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FAC2C449-2537-4C2E-AA52-D3C3E8254B57}"/>
              </a:ext>
            </a:extLst>
          </p:cNvPr>
          <p:cNvSpPr/>
          <p:nvPr/>
        </p:nvSpPr>
        <p:spPr>
          <a:xfrm>
            <a:off x="4696555" y="4222199"/>
            <a:ext cx="395338" cy="395338"/>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4B4B2671-2155-4B58-B53E-C50B2B274027}"/>
              </a:ext>
            </a:extLst>
          </p:cNvPr>
          <p:cNvSpPr/>
          <p:nvPr/>
        </p:nvSpPr>
        <p:spPr>
          <a:xfrm>
            <a:off x="5091893" y="4222198"/>
            <a:ext cx="395338" cy="395338"/>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49F0EF99-BAD5-4915-A2E3-BAFA40B543E4}"/>
              </a:ext>
            </a:extLst>
          </p:cNvPr>
          <p:cNvSpPr/>
          <p:nvPr/>
        </p:nvSpPr>
        <p:spPr>
          <a:xfrm>
            <a:off x="5487232" y="4222197"/>
            <a:ext cx="395338" cy="395338"/>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cxnSp>
        <p:nvCxnSpPr>
          <p:cNvPr id="12" name="직선 연결선 11">
            <a:extLst>
              <a:ext uri="{FF2B5EF4-FFF2-40B4-BE49-F238E27FC236}">
                <a16:creationId xmlns:a16="http://schemas.microsoft.com/office/drawing/2014/main" id="{06D8C3E8-B34A-4B76-9CC4-E3FBFE0C6B1B}"/>
              </a:ext>
            </a:extLst>
          </p:cNvPr>
          <p:cNvCxnSpPr/>
          <p:nvPr/>
        </p:nvCxnSpPr>
        <p:spPr>
          <a:xfrm>
            <a:off x="2056929" y="3096803"/>
            <a:ext cx="2639626" cy="329229"/>
          </a:xfrm>
          <a:prstGeom prst="line">
            <a:avLst/>
          </a:prstGeom>
          <a:ln w="28575">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78" name="직선 연결선 77">
            <a:extLst>
              <a:ext uri="{FF2B5EF4-FFF2-40B4-BE49-F238E27FC236}">
                <a16:creationId xmlns:a16="http://schemas.microsoft.com/office/drawing/2014/main" id="{F458D564-4B14-4854-9EB8-E8457142BAEA}"/>
              </a:ext>
            </a:extLst>
          </p:cNvPr>
          <p:cNvCxnSpPr/>
          <p:nvPr/>
        </p:nvCxnSpPr>
        <p:spPr>
          <a:xfrm>
            <a:off x="2049317" y="4278267"/>
            <a:ext cx="2639626" cy="329229"/>
          </a:xfrm>
          <a:prstGeom prst="line">
            <a:avLst/>
          </a:prstGeom>
          <a:ln w="28575">
            <a:solidFill>
              <a:srgbClr val="92D050"/>
            </a:solidFill>
          </a:ln>
        </p:spPr>
        <p:style>
          <a:lnRef idx="1">
            <a:schemeClr val="accent1"/>
          </a:lnRef>
          <a:fillRef idx="0">
            <a:schemeClr val="accent1"/>
          </a:fillRef>
          <a:effectRef idx="0">
            <a:schemeClr val="accent1"/>
          </a:effectRef>
          <a:fontRef idx="minor">
            <a:schemeClr val="tx1"/>
          </a:fontRef>
        </p:style>
      </p:cxnSp>
      <p:sp>
        <p:nvSpPr>
          <p:cNvPr id="79" name="직사각형 78">
            <a:extLst>
              <a:ext uri="{FF2B5EF4-FFF2-40B4-BE49-F238E27FC236}">
                <a16:creationId xmlns:a16="http://schemas.microsoft.com/office/drawing/2014/main" id="{EE8613EF-7065-4E29-9C2E-A64DB8A7987F}"/>
              </a:ext>
            </a:extLst>
          </p:cNvPr>
          <p:cNvSpPr/>
          <p:nvPr/>
        </p:nvSpPr>
        <p:spPr>
          <a:xfrm>
            <a:off x="6946331" y="3436432"/>
            <a:ext cx="395338" cy="395338"/>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78CBBDA3-DF4D-4460-AFEB-2ED01EB532CE}"/>
              </a:ext>
            </a:extLst>
          </p:cNvPr>
          <p:cNvSpPr/>
          <p:nvPr/>
        </p:nvSpPr>
        <p:spPr>
          <a:xfrm>
            <a:off x="7341669" y="3436431"/>
            <a:ext cx="395338" cy="395338"/>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454E660-9F1D-4476-A30E-977B8C3279F1}"/>
              </a:ext>
            </a:extLst>
          </p:cNvPr>
          <p:cNvSpPr/>
          <p:nvPr/>
        </p:nvSpPr>
        <p:spPr>
          <a:xfrm>
            <a:off x="7737007" y="3436430"/>
            <a:ext cx="395338" cy="395338"/>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A6AECE0D-611D-432F-B1F6-859867583581}"/>
              </a:ext>
            </a:extLst>
          </p:cNvPr>
          <p:cNvSpPr/>
          <p:nvPr/>
        </p:nvSpPr>
        <p:spPr>
          <a:xfrm>
            <a:off x="6946331" y="3831770"/>
            <a:ext cx="395338" cy="395338"/>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7E66A6A2-9BE9-4CFA-8516-1FF4258E111A}"/>
              </a:ext>
            </a:extLst>
          </p:cNvPr>
          <p:cNvSpPr/>
          <p:nvPr/>
        </p:nvSpPr>
        <p:spPr>
          <a:xfrm>
            <a:off x="7341669" y="3831769"/>
            <a:ext cx="395338" cy="395338"/>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2D38AFC2-DF5A-4DF6-A911-1116BA12B9AA}"/>
              </a:ext>
            </a:extLst>
          </p:cNvPr>
          <p:cNvSpPr/>
          <p:nvPr/>
        </p:nvSpPr>
        <p:spPr>
          <a:xfrm>
            <a:off x="7737007" y="3831769"/>
            <a:ext cx="395338" cy="395338"/>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14433197-B39A-4DBF-8D3B-4DB7BBBD7A03}"/>
              </a:ext>
            </a:extLst>
          </p:cNvPr>
          <p:cNvSpPr/>
          <p:nvPr/>
        </p:nvSpPr>
        <p:spPr>
          <a:xfrm>
            <a:off x="6946331" y="4227109"/>
            <a:ext cx="395338" cy="395338"/>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1216D77A-7DF0-4D9F-B060-BFD747E10F59}"/>
              </a:ext>
            </a:extLst>
          </p:cNvPr>
          <p:cNvSpPr/>
          <p:nvPr/>
        </p:nvSpPr>
        <p:spPr>
          <a:xfrm>
            <a:off x="7341669" y="4227108"/>
            <a:ext cx="395338" cy="395338"/>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3BCC2E97-A7E6-4C31-8F58-F4D090371818}"/>
              </a:ext>
            </a:extLst>
          </p:cNvPr>
          <p:cNvSpPr/>
          <p:nvPr/>
        </p:nvSpPr>
        <p:spPr>
          <a:xfrm>
            <a:off x="7737007" y="4227107"/>
            <a:ext cx="395338" cy="395338"/>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13" name="같음 기호 12">
            <a:extLst>
              <a:ext uri="{FF2B5EF4-FFF2-40B4-BE49-F238E27FC236}">
                <a16:creationId xmlns:a16="http://schemas.microsoft.com/office/drawing/2014/main" id="{0AD67139-35D0-420D-98AE-BDBC3E742FBD}"/>
              </a:ext>
            </a:extLst>
          </p:cNvPr>
          <p:cNvSpPr/>
          <p:nvPr/>
        </p:nvSpPr>
        <p:spPr>
          <a:xfrm>
            <a:off x="6070348" y="3826858"/>
            <a:ext cx="609479" cy="466718"/>
          </a:xfrm>
          <a:prstGeom prst="mathEqual">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9" name="TextBox 88">
            <a:extLst>
              <a:ext uri="{FF2B5EF4-FFF2-40B4-BE49-F238E27FC236}">
                <a16:creationId xmlns:a16="http://schemas.microsoft.com/office/drawing/2014/main" id="{4EA34046-66D5-4375-8C66-8917D1A85CE0}"/>
              </a:ext>
            </a:extLst>
          </p:cNvPr>
          <p:cNvSpPr txBox="1"/>
          <p:nvPr/>
        </p:nvSpPr>
        <p:spPr>
          <a:xfrm>
            <a:off x="5007810" y="4678155"/>
            <a:ext cx="675826" cy="355162"/>
          </a:xfrm>
          <a:prstGeom prst="rect">
            <a:avLst/>
          </a:prstGeom>
          <a:noFill/>
        </p:spPr>
        <p:txBody>
          <a:bodyPr wrap="none" rtlCol="0">
            <a:spAutoFit/>
          </a:bodyPr>
          <a:lstStyle/>
          <a:p>
            <a:pPr algn="l"/>
            <a:r>
              <a:rPr lang="en-US" altLang="ko-KR" sz="1708" b="1">
                <a:latin typeface="+mj-ea"/>
                <a:ea typeface="+mj-ea"/>
              </a:rPr>
              <a:t>filter</a:t>
            </a:r>
          </a:p>
        </p:txBody>
      </p:sp>
      <p:sp>
        <p:nvSpPr>
          <p:cNvPr id="90" name="TextBox 89">
            <a:extLst>
              <a:ext uri="{FF2B5EF4-FFF2-40B4-BE49-F238E27FC236}">
                <a16:creationId xmlns:a16="http://schemas.microsoft.com/office/drawing/2014/main" id="{1728B3F7-BCD6-47CE-B9AE-0E758B39A2F7}"/>
              </a:ext>
            </a:extLst>
          </p:cNvPr>
          <p:cNvSpPr txBox="1"/>
          <p:nvPr/>
        </p:nvSpPr>
        <p:spPr>
          <a:xfrm>
            <a:off x="6375087" y="4678155"/>
            <a:ext cx="2285113" cy="355162"/>
          </a:xfrm>
          <a:prstGeom prst="rect">
            <a:avLst/>
          </a:prstGeom>
          <a:noFill/>
        </p:spPr>
        <p:txBody>
          <a:bodyPr wrap="none" rtlCol="0">
            <a:spAutoFit/>
          </a:bodyPr>
          <a:lstStyle/>
          <a:p>
            <a:pPr algn="l"/>
            <a:r>
              <a:rPr lang="en-US" altLang="ko-KR" sz="1708" b="1">
                <a:latin typeface="+mj-ea"/>
                <a:ea typeface="+mj-ea"/>
              </a:rPr>
              <a:t>Output feature map</a:t>
            </a:r>
          </a:p>
        </p:txBody>
      </p:sp>
      <p:sp>
        <p:nvSpPr>
          <p:cNvPr id="91" name="TextBox 90">
            <a:extLst>
              <a:ext uri="{FF2B5EF4-FFF2-40B4-BE49-F238E27FC236}">
                <a16:creationId xmlns:a16="http://schemas.microsoft.com/office/drawing/2014/main" id="{E72F2B9C-7CEA-4B02-A346-6C0013152A3D}"/>
              </a:ext>
            </a:extLst>
          </p:cNvPr>
          <p:cNvSpPr txBox="1"/>
          <p:nvPr/>
        </p:nvSpPr>
        <p:spPr>
          <a:xfrm>
            <a:off x="607673" y="2218041"/>
            <a:ext cx="6191118" cy="384401"/>
          </a:xfrm>
          <a:prstGeom prst="rect">
            <a:avLst/>
          </a:prstGeom>
          <a:noFill/>
        </p:spPr>
        <p:txBody>
          <a:bodyPr wrap="none" rtlCol="0">
            <a:spAutoFit/>
          </a:bodyPr>
          <a:lstStyle/>
          <a:p>
            <a:pPr algn="l"/>
            <a:r>
              <a:rPr lang="en-US" altLang="ko-KR" sz="1898">
                <a:latin typeface="고도 M" panose="02000503000000020004" pitchFamily="2" charset="-127"/>
                <a:ea typeface="고도 M" panose="02000503000000020004" pitchFamily="2" charset="-127"/>
              </a:rPr>
              <a:t>1x1 + 1x0 + 1x1 + 0x0 + 1x1 + 1x0 + 0x1 + 0x0 +1x1 = 4</a:t>
            </a:r>
            <a:endParaRPr lang="ko-KR" altLang="en-US" sz="1898">
              <a:latin typeface="고도 M" panose="02000503000000020004" pitchFamily="2" charset="-127"/>
              <a:ea typeface="고도 M" panose="02000503000000020004" pitchFamily="2" charset="-127"/>
            </a:endParaRPr>
          </a:p>
        </p:txBody>
      </p:sp>
      <p:sp>
        <p:nvSpPr>
          <p:cNvPr id="92" name="TextBox 91">
            <a:extLst>
              <a:ext uri="{FF2B5EF4-FFF2-40B4-BE49-F238E27FC236}">
                <a16:creationId xmlns:a16="http://schemas.microsoft.com/office/drawing/2014/main" id="{313EBA17-67F5-4174-9376-3960E1CD554D}"/>
              </a:ext>
            </a:extLst>
          </p:cNvPr>
          <p:cNvSpPr txBox="1"/>
          <p:nvPr/>
        </p:nvSpPr>
        <p:spPr>
          <a:xfrm>
            <a:off x="1467407" y="5499165"/>
            <a:ext cx="607859" cy="355162"/>
          </a:xfrm>
          <a:prstGeom prst="rect">
            <a:avLst/>
          </a:prstGeom>
          <a:noFill/>
        </p:spPr>
        <p:txBody>
          <a:bodyPr wrap="none" rtlCol="0">
            <a:spAutoFit/>
          </a:bodyPr>
          <a:lstStyle/>
          <a:p>
            <a:pPr algn="l"/>
            <a:r>
              <a:rPr lang="en-US" altLang="ko-KR" sz="1708" b="1">
                <a:latin typeface="+mj-ea"/>
                <a:ea typeface="+mj-ea"/>
              </a:rPr>
              <a:t>C=1</a:t>
            </a:r>
          </a:p>
        </p:txBody>
      </p:sp>
      <p:sp>
        <p:nvSpPr>
          <p:cNvPr id="93" name="TextBox 92">
            <a:extLst>
              <a:ext uri="{FF2B5EF4-FFF2-40B4-BE49-F238E27FC236}">
                <a16:creationId xmlns:a16="http://schemas.microsoft.com/office/drawing/2014/main" id="{48AF4A74-0689-4C29-90C8-5D1F92AB11C6}"/>
              </a:ext>
            </a:extLst>
          </p:cNvPr>
          <p:cNvSpPr txBox="1"/>
          <p:nvPr/>
        </p:nvSpPr>
        <p:spPr>
          <a:xfrm>
            <a:off x="5080051" y="5012872"/>
            <a:ext cx="607859" cy="355162"/>
          </a:xfrm>
          <a:prstGeom prst="rect">
            <a:avLst/>
          </a:prstGeom>
          <a:noFill/>
          <a:ln w="19050">
            <a:noFill/>
          </a:ln>
        </p:spPr>
        <p:txBody>
          <a:bodyPr wrap="none" rtlCol="0">
            <a:spAutoFit/>
          </a:bodyPr>
          <a:lstStyle/>
          <a:p>
            <a:pPr algn="l"/>
            <a:r>
              <a:rPr lang="en-US" altLang="ko-KR" sz="1708" b="1">
                <a:latin typeface="+mj-ea"/>
                <a:ea typeface="+mj-ea"/>
              </a:rPr>
              <a:t>C=1</a:t>
            </a:r>
          </a:p>
        </p:txBody>
      </p:sp>
      <p:sp>
        <p:nvSpPr>
          <p:cNvPr id="94" name="TextBox 93">
            <a:extLst>
              <a:ext uri="{FF2B5EF4-FFF2-40B4-BE49-F238E27FC236}">
                <a16:creationId xmlns:a16="http://schemas.microsoft.com/office/drawing/2014/main" id="{D9DFF924-7FAE-4F52-8D0F-05815679EC47}"/>
              </a:ext>
            </a:extLst>
          </p:cNvPr>
          <p:cNvSpPr txBox="1"/>
          <p:nvPr/>
        </p:nvSpPr>
        <p:spPr>
          <a:xfrm>
            <a:off x="7309128" y="5084273"/>
            <a:ext cx="607859" cy="355162"/>
          </a:xfrm>
          <a:prstGeom prst="rect">
            <a:avLst/>
          </a:prstGeom>
          <a:noFill/>
        </p:spPr>
        <p:txBody>
          <a:bodyPr wrap="none" rtlCol="0">
            <a:spAutoFit/>
          </a:bodyPr>
          <a:lstStyle/>
          <a:p>
            <a:pPr algn="l"/>
            <a:r>
              <a:rPr lang="en-US" altLang="ko-KR" sz="1708" b="1">
                <a:latin typeface="+mj-ea"/>
                <a:ea typeface="+mj-ea"/>
              </a:rPr>
              <a:t>C=1</a:t>
            </a:r>
          </a:p>
        </p:txBody>
      </p:sp>
      <p:sp>
        <p:nvSpPr>
          <p:cNvPr id="4" name="텍스트 개체 틀 3">
            <a:extLst>
              <a:ext uri="{FF2B5EF4-FFF2-40B4-BE49-F238E27FC236}">
                <a16:creationId xmlns:a16="http://schemas.microsoft.com/office/drawing/2014/main" id="{C4D7652F-490D-4030-B44B-88621E99EBD2}"/>
              </a:ext>
            </a:extLst>
          </p:cNvPr>
          <p:cNvSpPr>
            <a:spLocks noGrp="1"/>
          </p:cNvSpPr>
          <p:nvPr>
            <p:ph type="body" sz="quarter" idx="19"/>
          </p:nvPr>
        </p:nvSpPr>
        <p:spPr/>
        <p:txBody>
          <a:bodyPr/>
          <a:lstStyle/>
          <a:p>
            <a:r>
              <a:rPr lang="ko-KR" altLang="en-US"/>
              <a:t>합성곱 연산</a:t>
            </a:r>
          </a:p>
        </p:txBody>
      </p:sp>
      <p:sp>
        <p:nvSpPr>
          <p:cNvPr id="103" name="텍스트 개체 틀 4">
            <a:extLst>
              <a:ext uri="{FF2B5EF4-FFF2-40B4-BE49-F238E27FC236}">
                <a16:creationId xmlns:a16="http://schemas.microsoft.com/office/drawing/2014/main" id="{F37FE9E6-60E0-43FD-B630-FFF785B88131}"/>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6" name="TextBox 5">
            <a:extLst>
              <a:ext uri="{FF2B5EF4-FFF2-40B4-BE49-F238E27FC236}">
                <a16:creationId xmlns:a16="http://schemas.microsoft.com/office/drawing/2014/main" id="{6735C057-B18D-4CBA-94BA-5D88FB52E473}"/>
              </a:ext>
            </a:extLst>
          </p:cNvPr>
          <p:cNvSpPr txBox="1"/>
          <p:nvPr/>
        </p:nvSpPr>
        <p:spPr>
          <a:xfrm>
            <a:off x="607673" y="1019780"/>
            <a:ext cx="2402517" cy="400110"/>
          </a:xfrm>
          <a:prstGeom prst="rect">
            <a:avLst/>
          </a:prstGeom>
          <a:noFill/>
        </p:spPr>
        <p:txBody>
          <a:bodyPr wrap="none" rtlCol="0">
            <a:spAutoFit/>
          </a:bodyPr>
          <a:lstStyle/>
          <a:p>
            <a:pPr algn="l"/>
            <a:r>
              <a:rPr lang="en-US" altLang="ko-KR" sz="2000" b="1">
                <a:latin typeface="+mj-ea"/>
                <a:ea typeface="+mj-ea"/>
              </a:rPr>
              <a:t>Convolution Layer</a:t>
            </a:r>
            <a:endParaRPr lang="ko-KR" altLang="en-US" sz="2000" b="1">
              <a:latin typeface="+mj-ea"/>
              <a:ea typeface="+mj-ea"/>
            </a:endParaRPr>
          </a:p>
        </p:txBody>
      </p:sp>
      <p:grpSp>
        <p:nvGrpSpPr>
          <p:cNvPr id="7" name="그룹 6">
            <a:extLst>
              <a:ext uri="{FF2B5EF4-FFF2-40B4-BE49-F238E27FC236}">
                <a16:creationId xmlns:a16="http://schemas.microsoft.com/office/drawing/2014/main" id="{6DDFC1DF-4BD8-4B2C-BD7C-CD3635D7FEA2}"/>
              </a:ext>
            </a:extLst>
          </p:cNvPr>
          <p:cNvGrpSpPr/>
          <p:nvPr/>
        </p:nvGrpSpPr>
        <p:grpSpPr>
          <a:xfrm>
            <a:off x="1660387" y="3887484"/>
            <a:ext cx="1186015" cy="1186017"/>
            <a:chOff x="4696555" y="5377026"/>
            <a:chExt cx="1186015" cy="1186017"/>
          </a:xfrm>
        </p:grpSpPr>
        <p:sp>
          <p:nvSpPr>
            <p:cNvPr id="104" name="직사각형 103">
              <a:extLst>
                <a:ext uri="{FF2B5EF4-FFF2-40B4-BE49-F238E27FC236}">
                  <a16:creationId xmlns:a16="http://schemas.microsoft.com/office/drawing/2014/main" id="{38DD5F31-7401-49C5-8444-02B3414D685F}"/>
                </a:ext>
              </a:extLst>
            </p:cNvPr>
            <p:cNvSpPr/>
            <p:nvPr/>
          </p:nvSpPr>
          <p:spPr>
            <a:xfrm>
              <a:off x="4696555" y="5377028"/>
              <a:ext cx="395338" cy="39533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C5360492-245C-48D6-95EE-CC8CEB4D2303}"/>
                </a:ext>
              </a:extLst>
            </p:cNvPr>
            <p:cNvSpPr/>
            <p:nvPr/>
          </p:nvSpPr>
          <p:spPr>
            <a:xfrm>
              <a:off x="5091893" y="5377027"/>
              <a:ext cx="395338" cy="395338"/>
            </a:xfrm>
            <a:prstGeom prst="rect">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B3D3715B-EA1B-4D10-8A41-07638B0769C1}"/>
                </a:ext>
              </a:extLst>
            </p:cNvPr>
            <p:cNvSpPr/>
            <p:nvPr/>
          </p:nvSpPr>
          <p:spPr>
            <a:xfrm>
              <a:off x="5487232" y="5377026"/>
              <a:ext cx="395338" cy="39533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780A4A92-ED4C-4EBC-AD0D-E73333029A58}"/>
                </a:ext>
              </a:extLst>
            </p:cNvPr>
            <p:cNvSpPr/>
            <p:nvPr/>
          </p:nvSpPr>
          <p:spPr>
            <a:xfrm>
              <a:off x="4696555" y="5772367"/>
              <a:ext cx="395338" cy="395338"/>
            </a:xfrm>
            <a:prstGeom prst="rect">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D66E2F99-300D-40FA-A4B1-F228F3AF0C3A}"/>
                </a:ext>
              </a:extLst>
            </p:cNvPr>
            <p:cNvSpPr/>
            <p:nvPr/>
          </p:nvSpPr>
          <p:spPr>
            <a:xfrm>
              <a:off x="5091893" y="5772366"/>
              <a:ext cx="395338" cy="39533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BAAD11D4-2762-43C5-9B65-146A039938B0}"/>
                </a:ext>
              </a:extLst>
            </p:cNvPr>
            <p:cNvSpPr/>
            <p:nvPr/>
          </p:nvSpPr>
          <p:spPr>
            <a:xfrm>
              <a:off x="5487232" y="5772365"/>
              <a:ext cx="395338" cy="395338"/>
            </a:xfrm>
            <a:prstGeom prst="rect">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70C93C59-F824-4679-8ECC-8E6EB10C2D11}"/>
                </a:ext>
              </a:extLst>
            </p:cNvPr>
            <p:cNvSpPr/>
            <p:nvPr/>
          </p:nvSpPr>
          <p:spPr>
            <a:xfrm>
              <a:off x="4696555" y="6167705"/>
              <a:ext cx="395338" cy="39533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ECDF9BC3-1E06-4BBE-B036-A62AB6EED8DC}"/>
                </a:ext>
              </a:extLst>
            </p:cNvPr>
            <p:cNvSpPr/>
            <p:nvPr/>
          </p:nvSpPr>
          <p:spPr>
            <a:xfrm>
              <a:off x="5091893" y="6167704"/>
              <a:ext cx="395338" cy="395338"/>
            </a:xfrm>
            <a:prstGeom prst="rect">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7D7591B6-1179-4823-A7BB-CCFBA008FCFF}"/>
                </a:ext>
              </a:extLst>
            </p:cNvPr>
            <p:cNvSpPr/>
            <p:nvPr/>
          </p:nvSpPr>
          <p:spPr>
            <a:xfrm>
              <a:off x="5487232" y="6167703"/>
              <a:ext cx="395338" cy="39533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grpSp>
    </p:spTree>
    <p:extLst>
      <p:ext uri="{BB962C8B-B14F-4D97-AF65-F5344CB8AC3E}">
        <p14:creationId xmlns:p14="http://schemas.microsoft.com/office/powerpoint/2010/main" val="755191475"/>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Box 28">
            <a:extLst>
              <a:ext uri="{FF2B5EF4-FFF2-40B4-BE49-F238E27FC236}">
                <a16:creationId xmlns:a16="http://schemas.microsoft.com/office/drawing/2014/main" id="{2ED1A57C-C017-4CCC-B38C-90E95B6FF409}"/>
              </a:ext>
            </a:extLst>
          </p:cNvPr>
          <p:cNvSpPr txBox="1"/>
          <p:nvPr/>
        </p:nvSpPr>
        <p:spPr>
          <a:xfrm>
            <a:off x="1060048" y="5229200"/>
            <a:ext cx="2052165" cy="355162"/>
          </a:xfrm>
          <a:prstGeom prst="rect">
            <a:avLst/>
          </a:prstGeom>
          <a:noFill/>
        </p:spPr>
        <p:txBody>
          <a:bodyPr wrap="none" rtlCol="0">
            <a:spAutoFit/>
          </a:bodyPr>
          <a:lstStyle/>
          <a:p>
            <a:pPr algn="l"/>
            <a:r>
              <a:rPr lang="en-US" altLang="ko-KR" sz="1708" b="1">
                <a:latin typeface="+mj-ea"/>
                <a:ea typeface="+mj-ea"/>
              </a:rPr>
              <a:t>input channel = </a:t>
            </a:r>
            <a:r>
              <a:rPr lang="en-US" altLang="ko-KR" sz="1708" b="1">
                <a:solidFill>
                  <a:srgbClr val="FF0000"/>
                </a:solidFill>
                <a:latin typeface="+mj-ea"/>
                <a:ea typeface="+mj-ea"/>
              </a:rPr>
              <a:t>3</a:t>
            </a:r>
          </a:p>
        </p:txBody>
      </p:sp>
      <p:grpSp>
        <p:nvGrpSpPr>
          <p:cNvPr id="2" name="그룹 1">
            <a:extLst>
              <a:ext uri="{FF2B5EF4-FFF2-40B4-BE49-F238E27FC236}">
                <a16:creationId xmlns:a16="http://schemas.microsoft.com/office/drawing/2014/main" id="{21F76E83-C891-49F0-A7E0-7DB67FF55691}"/>
              </a:ext>
            </a:extLst>
          </p:cNvPr>
          <p:cNvGrpSpPr/>
          <p:nvPr/>
        </p:nvGrpSpPr>
        <p:grpSpPr>
          <a:xfrm>
            <a:off x="1172148" y="2414199"/>
            <a:ext cx="1976691" cy="1976695"/>
            <a:chOff x="917949" y="3078862"/>
            <a:chExt cx="2083445" cy="2083449"/>
          </a:xfrm>
          <a:solidFill>
            <a:srgbClr val="66CCFF"/>
          </a:solidFill>
        </p:grpSpPr>
        <p:sp>
          <p:nvSpPr>
            <p:cNvPr id="5" name="직사각형 4">
              <a:extLst>
                <a:ext uri="{FF2B5EF4-FFF2-40B4-BE49-F238E27FC236}">
                  <a16:creationId xmlns:a16="http://schemas.microsoft.com/office/drawing/2014/main" id="{77BD24F5-4F7D-406F-95E7-22F505C8C6A9}"/>
                </a:ext>
              </a:extLst>
            </p:cNvPr>
            <p:cNvSpPr/>
            <p:nvPr/>
          </p:nvSpPr>
          <p:spPr>
            <a:xfrm>
              <a:off x="917949" y="3078866"/>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DC84458A-7FBC-4416-8812-728A64336585}"/>
                </a:ext>
              </a:extLst>
            </p:cNvPr>
            <p:cNvSpPr/>
            <p:nvPr/>
          </p:nvSpPr>
          <p:spPr>
            <a:xfrm>
              <a:off x="1334638" y="3078865"/>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D925BA50-4E4E-4F6E-81AA-0209AB57AABE}"/>
                </a:ext>
              </a:extLst>
            </p:cNvPr>
            <p:cNvSpPr/>
            <p:nvPr/>
          </p:nvSpPr>
          <p:spPr>
            <a:xfrm>
              <a:off x="1751327" y="307886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DD31DA0F-4157-4214-A742-622857AD6853}"/>
                </a:ext>
              </a:extLst>
            </p:cNvPr>
            <p:cNvSpPr/>
            <p:nvPr/>
          </p:nvSpPr>
          <p:spPr>
            <a:xfrm>
              <a:off x="2168016" y="307886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EC9ECDE4-0D40-4C0F-BF02-0961A6E23CB5}"/>
                </a:ext>
              </a:extLst>
            </p:cNvPr>
            <p:cNvSpPr/>
            <p:nvPr/>
          </p:nvSpPr>
          <p:spPr>
            <a:xfrm>
              <a:off x="2584705" y="307886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4F49BF30-C70C-4582-B0E8-FA7F2A23C33E}"/>
                </a:ext>
              </a:extLst>
            </p:cNvPr>
            <p:cNvSpPr/>
            <p:nvPr/>
          </p:nvSpPr>
          <p:spPr>
            <a:xfrm>
              <a:off x="917949" y="3495555"/>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53E51E1A-0124-47D6-BC23-916A0D432EBF}"/>
                </a:ext>
              </a:extLst>
            </p:cNvPr>
            <p:cNvSpPr/>
            <p:nvPr/>
          </p:nvSpPr>
          <p:spPr>
            <a:xfrm>
              <a:off x="1334638" y="349555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488DDB35-637F-4C47-88A4-DB128DBAF6B0}"/>
                </a:ext>
              </a:extLst>
            </p:cNvPr>
            <p:cNvSpPr/>
            <p:nvPr/>
          </p:nvSpPr>
          <p:spPr>
            <a:xfrm>
              <a:off x="1751327" y="349555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491B827D-150C-4397-9E5A-D85988F7252F}"/>
                </a:ext>
              </a:extLst>
            </p:cNvPr>
            <p:cNvSpPr/>
            <p:nvPr/>
          </p:nvSpPr>
          <p:spPr>
            <a:xfrm>
              <a:off x="2168016" y="349555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9B9025AF-B722-40FC-AE3B-18B22818E0DD}"/>
                </a:ext>
              </a:extLst>
            </p:cNvPr>
            <p:cNvSpPr/>
            <p:nvPr/>
          </p:nvSpPr>
          <p:spPr>
            <a:xfrm>
              <a:off x="2584705" y="349555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52A5B3C9-8D23-493A-B807-EE2F3ACE6FC7}"/>
                </a:ext>
              </a:extLst>
            </p:cNvPr>
            <p:cNvSpPr/>
            <p:nvPr/>
          </p:nvSpPr>
          <p:spPr>
            <a:xfrm>
              <a:off x="917949" y="391224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9A0BC9A9-0DA9-4D6F-A2A3-9AECB76200DE}"/>
                </a:ext>
              </a:extLst>
            </p:cNvPr>
            <p:cNvSpPr/>
            <p:nvPr/>
          </p:nvSpPr>
          <p:spPr>
            <a:xfrm>
              <a:off x="1334638" y="391224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8D273507-F239-447C-8DD0-3D4891630A2C}"/>
                </a:ext>
              </a:extLst>
            </p:cNvPr>
            <p:cNvSpPr/>
            <p:nvPr/>
          </p:nvSpPr>
          <p:spPr>
            <a:xfrm>
              <a:off x="1751327" y="391224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E008061A-C929-40CD-AC2A-62DE2E97E3CA}"/>
                </a:ext>
              </a:extLst>
            </p:cNvPr>
            <p:cNvSpPr/>
            <p:nvPr/>
          </p:nvSpPr>
          <p:spPr>
            <a:xfrm>
              <a:off x="2168016" y="391224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BC2563B0-9B14-4865-8729-51C423B1CF98}"/>
                </a:ext>
              </a:extLst>
            </p:cNvPr>
            <p:cNvSpPr/>
            <p:nvPr/>
          </p:nvSpPr>
          <p:spPr>
            <a:xfrm>
              <a:off x="2584705" y="391224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66F7AA68-1B34-40C1-82B3-7D478F382B15}"/>
                </a:ext>
              </a:extLst>
            </p:cNvPr>
            <p:cNvSpPr/>
            <p:nvPr/>
          </p:nvSpPr>
          <p:spPr>
            <a:xfrm>
              <a:off x="917949" y="432893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79DD9FAD-C8BE-4D8C-BBA2-B1D1EB298CCD}"/>
                </a:ext>
              </a:extLst>
            </p:cNvPr>
            <p:cNvSpPr/>
            <p:nvPr/>
          </p:nvSpPr>
          <p:spPr>
            <a:xfrm>
              <a:off x="1334638" y="432893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858254F5-9203-4536-9176-6B4B29E293A5}"/>
                </a:ext>
              </a:extLst>
            </p:cNvPr>
            <p:cNvSpPr/>
            <p:nvPr/>
          </p:nvSpPr>
          <p:spPr>
            <a:xfrm>
              <a:off x="1751327" y="432893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FA174FEB-47CE-49D2-988F-1932061E2B65}"/>
                </a:ext>
              </a:extLst>
            </p:cNvPr>
            <p:cNvSpPr/>
            <p:nvPr/>
          </p:nvSpPr>
          <p:spPr>
            <a:xfrm>
              <a:off x="2168016" y="432893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6CB7FE35-74A0-425C-BBD9-8A542225F9A1}"/>
                </a:ext>
              </a:extLst>
            </p:cNvPr>
            <p:cNvSpPr/>
            <p:nvPr/>
          </p:nvSpPr>
          <p:spPr>
            <a:xfrm>
              <a:off x="2584705" y="4328929"/>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FCA1725C-D94B-4992-AEBA-07285FF3141E}"/>
                </a:ext>
              </a:extLst>
            </p:cNvPr>
            <p:cNvSpPr/>
            <p:nvPr/>
          </p:nvSpPr>
          <p:spPr>
            <a:xfrm>
              <a:off x="917949" y="474562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18574F6A-D8FA-4476-A383-E959ACB9453E}"/>
                </a:ext>
              </a:extLst>
            </p:cNvPr>
            <p:cNvSpPr/>
            <p:nvPr/>
          </p:nvSpPr>
          <p:spPr>
            <a:xfrm>
              <a:off x="1334638" y="474562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2EA704A8-037F-4C94-95E5-B35FBC6D3A8C}"/>
                </a:ext>
              </a:extLst>
            </p:cNvPr>
            <p:cNvSpPr/>
            <p:nvPr/>
          </p:nvSpPr>
          <p:spPr>
            <a:xfrm>
              <a:off x="1751327" y="474562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5D93837F-4BB0-4DB0-92AF-981EE78D1F61}"/>
                </a:ext>
              </a:extLst>
            </p:cNvPr>
            <p:cNvSpPr/>
            <p:nvPr/>
          </p:nvSpPr>
          <p:spPr>
            <a:xfrm>
              <a:off x="2168016" y="4745619"/>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B9A77B36-B568-4691-A589-5972A99E8E1C}"/>
                </a:ext>
              </a:extLst>
            </p:cNvPr>
            <p:cNvSpPr/>
            <p:nvPr/>
          </p:nvSpPr>
          <p:spPr>
            <a:xfrm>
              <a:off x="2584705" y="4745618"/>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grpSp>
      <p:grpSp>
        <p:nvGrpSpPr>
          <p:cNvPr id="10" name="그룹 9">
            <a:extLst>
              <a:ext uri="{FF2B5EF4-FFF2-40B4-BE49-F238E27FC236}">
                <a16:creationId xmlns:a16="http://schemas.microsoft.com/office/drawing/2014/main" id="{3101A5F3-0E5E-46E6-B7C7-B8E88E1C3ACB}"/>
              </a:ext>
            </a:extLst>
          </p:cNvPr>
          <p:cNvGrpSpPr/>
          <p:nvPr/>
        </p:nvGrpSpPr>
        <p:grpSpPr>
          <a:xfrm>
            <a:off x="3468380" y="3402547"/>
            <a:ext cx="647603" cy="647603"/>
            <a:chOff x="4066594" y="3229662"/>
            <a:chExt cx="948466" cy="948466"/>
          </a:xfrm>
        </p:grpSpPr>
        <p:sp>
          <p:nvSpPr>
            <p:cNvPr id="8" name="곱하기 기호 7">
              <a:extLst>
                <a:ext uri="{FF2B5EF4-FFF2-40B4-BE49-F238E27FC236}">
                  <a16:creationId xmlns:a16="http://schemas.microsoft.com/office/drawing/2014/main" id="{0C351321-FB9D-4784-92A9-3CECE457C564}"/>
                </a:ext>
              </a:extLst>
            </p:cNvPr>
            <p:cNvSpPr/>
            <p:nvPr/>
          </p:nvSpPr>
          <p:spPr>
            <a:xfrm>
              <a:off x="4066594" y="3229662"/>
              <a:ext cx="948466" cy="948466"/>
            </a:xfrm>
            <a:prstGeom prst="mathMultiply">
              <a:avLst>
                <a:gd name="adj1" fmla="val 13205"/>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 name="원형: 비어 있음 8">
              <a:extLst>
                <a:ext uri="{FF2B5EF4-FFF2-40B4-BE49-F238E27FC236}">
                  <a16:creationId xmlns:a16="http://schemas.microsoft.com/office/drawing/2014/main" id="{523B624B-2AC7-4818-A6F3-5FC3C28A9E04}"/>
                </a:ext>
              </a:extLst>
            </p:cNvPr>
            <p:cNvSpPr/>
            <p:nvPr/>
          </p:nvSpPr>
          <p:spPr>
            <a:xfrm>
              <a:off x="4100989" y="3264057"/>
              <a:ext cx="879676" cy="879676"/>
            </a:xfrm>
            <a:prstGeom prst="donut">
              <a:avLst>
                <a:gd name="adj" fmla="val 11921"/>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sp>
        <p:nvSpPr>
          <p:cNvPr id="68" name="TextBox 67">
            <a:extLst>
              <a:ext uri="{FF2B5EF4-FFF2-40B4-BE49-F238E27FC236}">
                <a16:creationId xmlns:a16="http://schemas.microsoft.com/office/drawing/2014/main" id="{73A99AC8-9474-4C4B-B276-211AAA785F07}"/>
              </a:ext>
            </a:extLst>
          </p:cNvPr>
          <p:cNvSpPr txBox="1"/>
          <p:nvPr/>
        </p:nvSpPr>
        <p:spPr>
          <a:xfrm>
            <a:off x="3261639" y="4002553"/>
            <a:ext cx="1418209" cy="355162"/>
          </a:xfrm>
          <a:prstGeom prst="rect">
            <a:avLst/>
          </a:prstGeom>
          <a:noFill/>
        </p:spPr>
        <p:txBody>
          <a:bodyPr wrap="none" rtlCol="0">
            <a:spAutoFit/>
          </a:bodyPr>
          <a:lstStyle/>
          <a:p>
            <a:pPr algn="l"/>
            <a:r>
              <a:rPr lang="en-US" altLang="ko-KR" sz="1708" b="1">
                <a:solidFill>
                  <a:schemeClr val="accent1">
                    <a:lumMod val="50000"/>
                  </a:schemeClr>
                </a:solidFill>
                <a:latin typeface="+mj-ea"/>
                <a:ea typeface="+mj-ea"/>
              </a:rPr>
              <a:t>convolution</a:t>
            </a:r>
          </a:p>
        </p:txBody>
      </p:sp>
      <p:grpSp>
        <p:nvGrpSpPr>
          <p:cNvPr id="3" name="그룹 2">
            <a:extLst>
              <a:ext uri="{FF2B5EF4-FFF2-40B4-BE49-F238E27FC236}">
                <a16:creationId xmlns:a16="http://schemas.microsoft.com/office/drawing/2014/main" id="{640B6893-A154-4099-A8ED-9E0AE561C043}"/>
              </a:ext>
            </a:extLst>
          </p:cNvPr>
          <p:cNvGrpSpPr/>
          <p:nvPr/>
        </p:nvGrpSpPr>
        <p:grpSpPr>
          <a:xfrm>
            <a:off x="5166702" y="2874928"/>
            <a:ext cx="1186015" cy="1186017"/>
            <a:chOff x="5356462" y="2037079"/>
            <a:chExt cx="1250067" cy="1250069"/>
          </a:xfrm>
        </p:grpSpPr>
        <p:sp>
          <p:nvSpPr>
            <p:cNvPr id="69" name="직사각형 68">
              <a:extLst>
                <a:ext uri="{FF2B5EF4-FFF2-40B4-BE49-F238E27FC236}">
                  <a16:creationId xmlns:a16="http://schemas.microsoft.com/office/drawing/2014/main" id="{3B5A9A56-FED1-43A4-8243-C380EE45278A}"/>
                </a:ext>
              </a:extLst>
            </p:cNvPr>
            <p:cNvSpPr/>
            <p:nvPr/>
          </p:nvSpPr>
          <p:spPr>
            <a:xfrm>
              <a:off x="5356462" y="2037081"/>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F1A0B479-00E2-4A2F-867D-965D4E6F5578}"/>
                </a:ext>
              </a:extLst>
            </p:cNvPr>
            <p:cNvSpPr/>
            <p:nvPr/>
          </p:nvSpPr>
          <p:spPr>
            <a:xfrm>
              <a:off x="5773151" y="203708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24061F29-FAF5-42DC-80A8-0FBDD0390940}"/>
                </a:ext>
              </a:extLst>
            </p:cNvPr>
            <p:cNvSpPr/>
            <p:nvPr/>
          </p:nvSpPr>
          <p:spPr>
            <a:xfrm>
              <a:off x="6189840" y="203707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E7A22A2A-7369-4650-A6D4-954DEC0CBA34}"/>
                </a:ext>
              </a:extLst>
            </p:cNvPr>
            <p:cNvSpPr/>
            <p:nvPr/>
          </p:nvSpPr>
          <p:spPr>
            <a:xfrm>
              <a:off x="5356462" y="245377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712ABF50-1653-43BC-9235-FAC19E3DB354}"/>
                </a:ext>
              </a:extLst>
            </p:cNvPr>
            <p:cNvSpPr/>
            <p:nvPr/>
          </p:nvSpPr>
          <p:spPr>
            <a:xfrm>
              <a:off x="5773151" y="245376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CD167FE-C279-462F-9759-65401DE4CF91}"/>
                </a:ext>
              </a:extLst>
            </p:cNvPr>
            <p:cNvSpPr/>
            <p:nvPr/>
          </p:nvSpPr>
          <p:spPr>
            <a:xfrm>
              <a:off x="6189840" y="245376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FAC2C449-2537-4C2E-AA52-D3C3E8254B57}"/>
                </a:ext>
              </a:extLst>
            </p:cNvPr>
            <p:cNvSpPr/>
            <p:nvPr/>
          </p:nvSpPr>
          <p:spPr>
            <a:xfrm>
              <a:off x="5356462" y="287045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4B4B2671-2155-4B58-B53E-C50B2B274027}"/>
                </a:ext>
              </a:extLst>
            </p:cNvPr>
            <p:cNvSpPr/>
            <p:nvPr/>
          </p:nvSpPr>
          <p:spPr>
            <a:xfrm>
              <a:off x="5773151" y="287045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49F0EF99-BAD5-4915-A2E3-BAFA40B543E4}"/>
                </a:ext>
              </a:extLst>
            </p:cNvPr>
            <p:cNvSpPr/>
            <p:nvPr/>
          </p:nvSpPr>
          <p:spPr>
            <a:xfrm>
              <a:off x="6189840" y="2870457"/>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grpSp>
      <p:sp>
        <p:nvSpPr>
          <p:cNvPr id="13" name="같음 기호 12">
            <a:extLst>
              <a:ext uri="{FF2B5EF4-FFF2-40B4-BE49-F238E27FC236}">
                <a16:creationId xmlns:a16="http://schemas.microsoft.com/office/drawing/2014/main" id="{0AD67139-35D0-420D-98AE-BDBC3E742FBD}"/>
              </a:ext>
            </a:extLst>
          </p:cNvPr>
          <p:cNvSpPr/>
          <p:nvPr/>
        </p:nvSpPr>
        <p:spPr>
          <a:xfrm>
            <a:off x="6627995" y="3467936"/>
            <a:ext cx="609479" cy="466718"/>
          </a:xfrm>
          <a:prstGeom prst="mathEqual">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9" name="TextBox 88">
            <a:extLst>
              <a:ext uri="{FF2B5EF4-FFF2-40B4-BE49-F238E27FC236}">
                <a16:creationId xmlns:a16="http://schemas.microsoft.com/office/drawing/2014/main" id="{4EA34046-66D5-4375-8C66-8917D1A85CE0}"/>
              </a:ext>
            </a:extLst>
          </p:cNvPr>
          <p:cNvSpPr txBox="1"/>
          <p:nvPr/>
        </p:nvSpPr>
        <p:spPr>
          <a:xfrm>
            <a:off x="4592960" y="5478825"/>
            <a:ext cx="1617622" cy="355162"/>
          </a:xfrm>
          <a:prstGeom prst="rect">
            <a:avLst/>
          </a:prstGeom>
          <a:noFill/>
        </p:spPr>
        <p:txBody>
          <a:bodyPr wrap="none" rtlCol="0">
            <a:spAutoFit/>
          </a:bodyPr>
          <a:lstStyle/>
          <a:p>
            <a:pPr algn="l"/>
            <a:r>
              <a:rPr lang="en-US" altLang="ko-KR" sz="1708" b="1">
                <a:latin typeface="+mj-ea"/>
                <a:ea typeface="+mj-ea"/>
              </a:rPr>
              <a:t># of filters</a:t>
            </a:r>
            <a:r>
              <a:rPr lang="en-US" altLang="ko-KR" sz="1708" b="1">
                <a:solidFill>
                  <a:srgbClr val="3399FF"/>
                </a:solidFill>
                <a:latin typeface="+mj-ea"/>
                <a:ea typeface="+mj-ea"/>
              </a:rPr>
              <a:t> : 1</a:t>
            </a:r>
          </a:p>
        </p:txBody>
      </p:sp>
      <p:sp>
        <p:nvSpPr>
          <p:cNvPr id="90" name="TextBox 89">
            <a:extLst>
              <a:ext uri="{FF2B5EF4-FFF2-40B4-BE49-F238E27FC236}">
                <a16:creationId xmlns:a16="http://schemas.microsoft.com/office/drawing/2014/main" id="{1728B3F7-BCD6-47CE-B9AE-0E758B39A2F7}"/>
              </a:ext>
            </a:extLst>
          </p:cNvPr>
          <p:cNvSpPr txBox="1"/>
          <p:nvPr/>
        </p:nvSpPr>
        <p:spPr>
          <a:xfrm>
            <a:off x="7401272" y="5123663"/>
            <a:ext cx="2148345" cy="355162"/>
          </a:xfrm>
          <a:prstGeom prst="rect">
            <a:avLst/>
          </a:prstGeom>
          <a:noFill/>
        </p:spPr>
        <p:txBody>
          <a:bodyPr wrap="none" rtlCol="0">
            <a:spAutoFit/>
          </a:bodyPr>
          <a:lstStyle/>
          <a:p>
            <a:pPr algn="l"/>
            <a:r>
              <a:rPr lang="en-US" altLang="ko-KR" sz="1708" b="1">
                <a:latin typeface="+mj-ea"/>
                <a:ea typeface="+mj-ea"/>
              </a:rPr>
              <a:t>Output channel : </a:t>
            </a:r>
            <a:r>
              <a:rPr lang="en-US" altLang="ko-KR" sz="1708" b="1">
                <a:solidFill>
                  <a:srgbClr val="3399FF"/>
                </a:solidFill>
                <a:latin typeface="+mj-ea"/>
                <a:ea typeface="+mj-ea"/>
              </a:rPr>
              <a:t>1</a:t>
            </a:r>
          </a:p>
        </p:txBody>
      </p:sp>
      <p:grpSp>
        <p:nvGrpSpPr>
          <p:cNvPr id="88" name="그룹 87">
            <a:extLst>
              <a:ext uri="{FF2B5EF4-FFF2-40B4-BE49-F238E27FC236}">
                <a16:creationId xmlns:a16="http://schemas.microsoft.com/office/drawing/2014/main" id="{E547102F-D80C-4B97-BAE3-E0971867EB1D}"/>
              </a:ext>
            </a:extLst>
          </p:cNvPr>
          <p:cNvGrpSpPr/>
          <p:nvPr/>
        </p:nvGrpSpPr>
        <p:grpSpPr>
          <a:xfrm>
            <a:off x="955921" y="2611864"/>
            <a:ext cx="1976691" cy="1976695"/>
            <a:chOff x="917949" y="3078862"/>
            <a:chExt cx="2083445" cy="2083449"/>
          </a:xfrm>
          <a:solidFill>
            <a:srgbClr val="CCFFCC"/>
          </a:solidFill>
        </p:grpSpPr>
        <p:sp>
          <p:nvSpPr>
            <p:cNvPr id="95" name="직사각형 94">
              <a:extLst>
                <a:ext uri="{FF2B5EF4-FFF2-40B4-BE49-F238E27FC236}">
                  <a16:creationId xmlns:a16="http://schemas.microsoft.com/office/drawing/2014/main" id="{F768ED7F-429C-42E0-86DD-80E7C9728A79}"/>
                </a:ext>
              </a:extLst>
            </p:cNvPr>
            <p:cNvSpPr/>
            <p:nvPr/>
          </p:nvSpPr>
          <p:spPr>
            <a:xfrm>
              <a:off x="917949" y="3078866"/>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37CD1D75-C3AF-4547-AE79-35DA3CEA1888}"/>
                </a:ext>
              </a:extLst>
            </p:cNvPr>
            <p:cNvSpPr/>
            <p:nvPr/>
          </p:nvSpPr>
          <p:spPr>
            <a:xfrm>
              <a:off x="1334638" y="3078865"/>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8A8AAD45-0240-41A3-8E81-0F480EF823D0}"/>
                </a:ext>
              </a:extLst>
            </p:cNvPr>
            <p:cNvSpPr/>
            <p:nvPr/>
          </p:nvSpPr>
          <p:spPr>
            <a:xfrm>
              <a:off x="1751327" y="307886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DF9D4FDE-588B-4648-8E14-099BE22C8C7A}"/>
                </a:ext>
              </a:extLst>
            </p:cNvPr>
            <p:cNvSpPr/>
            <p:nvPr/>
          </p:nvSpPr>
          <p:spPr>
            <a:xfrm>
              <a:off x="2168016" y="307886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6BC7DFA1-F6A1-4DAA-A2AD-DD08A7A9A6DF}"/>
                </a:ext>
              </a:extLst>
            </p:cNvPr>
            <p:cNvSpPr/>
            <p:nvPr/>
          </p:nvSpPr>
          <p:spPr>
            <a:xfrm>
              <a:off x="2584705" y="307886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F0D68721-1C57-4D43-99DC-EE0111799B56}"/>
                </a:ext>
              </a:extLst>
            </p:cNvPr>
            <p:cNvSpPr/>
            <p:nvPr/>
          </p:nvSpPr>
          <p:spPr>
            <a:xfrm>
              <a:off x="917949" y="3495555"/>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0245758B-6A6F-4C4D-A928-2E94302F5F60}"/>
                </a:ext>
              </a:extLst>
            </p:cNvPr>
            <p:cNvSpPr/>
            <p:nvPr/>
          </p:nvSpPr>
          <p:spPr>
            <a:xfrm>
              <a:off x="1334638" y="349555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EE681D2C-DF83-4A65-BE02-1FA6C08CA8CC}"/>
                </a:ext>
              </a:extLst>
            </p:cNvPr>
            <p:cNvSpPr/>
            <p:nvPr/>
          </p:nvSpPr>
          <p:spPr>
            <a:xfrm>
              <a:off x="1751327" y="349555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B195AEA7-4224-49CD-9C83-54278558B16C}"/>
                </a:ext>
              </a:extLst>
            </p:cNvPr>
            <p:cNvSpPr/>
            <p:nvPr/>
          </p:nvSpPr>
          <p:spPr>
            <a:xfrm>
              <a:off x="2168016" y="349555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BA8B82C6-6D97-4033-9B1C-50C95D26A2FB}"/>
                </a:ext>
              </a:extLst>
            </p:cNvPr>
            <p:cNvSpPr/>
            <p:nvPr/>
          </p:nvSpPr>
          <p:spPr>
            <a:xfrm>
              <a:off x="2584705" y="349555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7CEEEBF9-FFCD-4EC7-A52C-26512CFC6A82}"/>
                </a:ext>
              </a:extLst>
            </p:cNvPr>
            <p:cNvSpPr/>
            <p:nvPr/>
          </p:nvSpPr>
          <p:spPr>
            <a:xfrm>
              <a:off x="917949" y="391224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B5BA916F-4C61-4766-8F86-7B1FBDD8E2C4}"/>
                </a:ext>
              </a:extLst>
            </p:cNvPr>
            <p:cNvSpPr/>
            <p:nvPr/>
          </p:nvSpPr>
          <p:spPr>
            <a:xfrm>
              <a:off x="1334638" y="391224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A03200A5-B55A-4003-B577-3813C10B323E}"/>
                </a:ext>
              </a:extLst>
            </p:cNvPr>
            <p:cNvSpPr/>
            <p:nvPr/>
          </p:nvSpPr>
          <p:spPr>
            <a:xfrm>
              <a:off x="1751327" y="391224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07075CCA-97B1-43D2-8487-69F466B0D62A}"/>
                </a:ext>
              </a:extLst>
            </p:cNvPr>
            <p:cNvSpPr/>
            <p:nvPr/>
          </p:nvSpPr>
          <p:spPr>
            <a:xfrm>
              <a:off x="2168016" y="391224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515A3E34-036C-448D-AF4E-616D65AA5C69}"/>
                </a:ext>
              </a:extLst>
            </p:cNvPr>
            <p:cNvSpPr/>
            <p:nvPr/>
          </p:nvSpPr>
          <p:spPr>
            <a:xfrm>
              <a:off x="2584705" y="391224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2A9CE6AA-764D-4EC5-AE22-D80606C82564}"/>
                </a:ext>
              </a:extLst>
            </p:cNvPr>
            <p:cNvSpPr/>
            <p:nvPr/>
          </p:nvSpPr>
          <p:spPr>
            <a:xfrm>
              <a:off x="917949" y="432893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CF94E334-5AD9-4324-A39B-0CD54C437E27}"/>
                </a:ext>
              </a:extLst>
            </p:cNvPr>
            <p:cNvSpPr/>
            <p:nvPr/>
          </p:nvSpPr>
          <p:spPr>
            <a:xfrm>
              <a:off x="1334638" y="432893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F7BB5202-44C2-4B04-B5E6-EA8421FE27CE}"/>
                </a:ext>
              </a:extLst>
            </p:cNvPr>
            <p:cNvSpPr/>
            <p:nvPr/>
          </p:nvSpPr>
          <p:spPr>
            <a:xfrm>
              <a:off x="1751327" y="432893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63BE44C6-A946-4CDE-A545-438AAAFCD62C}"/>
                </a:ext>
              </a:extLst>
            </p:cNvPr>
            <p:cNvSpPr/>
            <p:nvPr/>
          </p:nvSpPr>
          <p:spPr>
            <a:xfrm>
              <a:off x="2168016" y="432893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0A639EF8-5E76-4642-BCC7-8E161D2358D7}"/>
                </a:ext>
              </a:extLst>
            </p:cNvPr>
            <p:cNvSpPr/>
            <p:nvPr/>
          </p:nvSpPr>
          <p:spPr>
            <a:xfrm>
              <a:off x="2584705" y="432892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A2C8B60C-48F8-48F3-86E1-B3A03CF4F8F2}"/>
                </a:ext>
              </a:extLst>
            </p:cNvPr>
            <p:cNvSpPr/>
            <p:nvPr/>
          </p:nvSpPr>
          <p:spPr>
            <a:xfrm>
              <a:off x="917949" y="474562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16" name="직사각형 115">
              <a:extLst>
                <a:ext uri="{FF2B5EF4-FFF2-40B4-BE49-F238E27FC236}">
                  <a16:creationId xmlns:a16="http://schemas.microsoft.com/office/drawing/2014/main" id="{75F4BDB4-91A4-4EA2-881B-EA1B41D0DFA4}"/>
                </a:ext>
              </a:extLst>
            </p:cNvPr>
            <p:cNvSpPr/>
            <p:nvPr/>
          </p:nvSpPr>
          <p:spPr>
            <a:xfrm>
              <a:off x="1334638" y="474562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862C0664-F569-439C-8D96-CFD84EF8D2ED}"/>
                </a:ext>
              </a:extLst>
            </p:cNvPr>
            <p:cNvSpPr/>
            <p:nvPr/>
          </p:nvSpPr>
          <p:spPr>
            <a:xfrm>
              <a:off x="1751327" y="474562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29809AD0-4E31-41B2-82AD-C93404C58963}"/>
                </a:ext>
              </a:extLst>
            </p:cNvPr>
            <p:cNvSpPr/>
            <p:nvPr/>
          </p:nvSpPr>
          <p:spPr>
            <a:xfrm>
              <a:off x="2168016" y="474561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FAA9893C-9795-4423-BBAE-3D592E0012EA}"/>
                </a:ext>
              </a:extLst>
            </p:cNvPr>
            <p:cNvSpPr/>
            <p:nvPr/>
          </p:nvSpPr>
          <p:spPr>
            <a:xfrm>
              <a:off x="2584705" y="4745618"/>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grpSp>
      <p:grpSp>
        <p:nvGrpSpPr>
          <p:cNvPr id="121" name="그룹 120">
            <a:extLst>
              <a:ext uri="{FF2B5EF4-FFF2-40B4-BE49-F238E27FC236}">
                <a16:creationId xmlns:a16="http://schemas.microsoft.com/office/drawing/2014/main" id="{28623EA6-B336-4092-9388-E401619FCA78}"/>
              </a:ext>
            </a:extLst>
          </p:cNvPr>
          <p:cNvGrpSpPr/>
          <p:nvPr/>
        </p:nvGrpSpPr>
        <p:grpSpPr>
          <a:xfrm>
            <a:off x="714691" y="2822621"/>
            <a:ext cx="1976691" cy="1976695"/>
            <a:chOff x="917949" y="3078862"/>
            <a:chExt cx="2083445" cy="2083449"/>
          </a:xfrm>
        </p:grpSpPr>
        <p:sp>
          <p:nvSpPr>
            <p:cNvPr id="122" name="직사각형 121">
              <a:extLst>
                <a:ext uri="{FF2B5EF4-FFF2-40B4-BE49-F238E27FC236}">
                  <a16:creationId xmlns:a16="http://schemas.microsoft.com/office/drawing/2014/main" id="{B87FE7AE-8BA9-4FAD-AC30-121DD58C03E4}"/>
                </a:ext>
              </a:extLst>
            </p:cNvPr>
            <p:cNvSpPr/>
            <p:nvPr/>
          </p:nvSpPr>
          <p:spPr>
            <a:xfrm>
              <a:off x="917949" y="3078866"/>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CBC031ED-07D2-41D8-80EF-5FEE7D3686A7}"/>
                </a:ext>
              </a:extLst>
            </p:cNvPr>
            <p:cNvSpPr/>
            <p:nvPr/>
          </p:nvSpPr>
          <p:spPr>
            <a:xfrm>
              <a:off x="1334638" y="3078865"/>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4773EC4C-69CE-4A26-8D01-323561CB5D7B}"/>
                </a:ext>
              </a:extLst>
            </p:cNvPr>
            <p:cNvSpPr/>
            <p:nvPr/>
          </p:nvSpPr>
          <p:spPr>
            <a:xfrm>
              <a:off x="1751327" y="307886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FD2C87FA-40A7-46FB-A36F-6A782FBC8F13}"/>
                </a:ext>
              </a:extLst>
            </p:cNvPr>
            <p:cNvSpPr/>
            <p:nvPr/>
          </p:nvSpPr>
          <p:spPr>
            <a:xfrm>
              <a:off x="2168016" y="307886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635A9668-B884-4D27-B9A8-312EA25FF54B}"/>
                </a:ext>
              </a:extLst>
            </p:cNvPr>
            <p:cNvSpPr/>
            <p:nvPr/>
          </p:nvSpPr>
          <p:spPr>
            <a:xfrm>
              <a:off x="2584705" y="307886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47E900A8-7AD2-47E1-93B3-98E402457E7C}"/>
                </a:ext>
              </a:extLst>
            </p:cNvPr>
            <p:cNvSpPr/>
            <p:nvPr/>
          </p:nvSpPr>
          <p:spPr>
            <a:xfrm>
              <a:off x="917949" y="3495555"/>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333A486F-2EEF-43A2-8712-F5E49518C55F}"/>
                </a:ext>
              </a:extLst>
            </p:cNvPr>
            <p:cNvSpPr/>
            <p:nvPr/>
          </p:nvSpPr>
          <p:spPr>
            <a:xfrm>
              <a:off x="1334638" y="349555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B1738E3C-142F-4DD0-A479-81126852A672}"/>
                </a:ext>
              </a:extLst>
            </p:cNvPr>
            <p:cNvSpPr/>
            <p:nvPr/>
          </p:nvSpPr>
          <p:spPr>
            <a:xfrm>
              <a:off x="1751327" y="349555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D928835C-D499-49CE-AC36-C41CFF71078C}"/>
                </a:ext>
              </a:extLst>
            </p:cNvPr>
            <p:cNvSpPr/>
            <p:nvPr/>
          </p:nvSpPr>
          <p:spPr>
            <a:xfrm>
              <a:off x="2168016" y="349555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11D0F0B0-9298-4A3F-A997-D1BB85CEF041}"/>
                </a:ext>
              </a:extLst>
            </p:cNvPr>
            <p:cNvSpPr/>
            <p:nvPr/>
          </p:nvSpPr>
          <p:spPr>
            <a:xfrm>
              <a:off x="2584705" y="349555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AB49EA9C-2437-47FC-87A4-268B3CDEAE29}"/>
                </a:ext>
              </a:extLst>
            </p:cNvPr>
            <p:cNvSpPr/>
            <p:nvPr/>
          </p:nvSpPr>
          <p:spPr>
            <a:xfrm>
              <a:off x="917949" y="391224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9787479C-E00C-4AC0-92A0-CA20563B2D07}"/>
                </a:ext>
              </a:extLst>
            </p:cNvPr>
            <p:cNvSpPr/>
            <p:nvPr/>
          </p:nvSpPr>
          <p:spPr>
            <a:xfrm>
              <a:off x="1334638" y="391224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7200D3BD-9171-4F31-BB00-AED51442DA2C}"/>
                </a:ext>
              </a:extLst>
            </p:cNvPr>
            <p:cNvSpPr/>
            <p:nvPr/>
          </p:nvSpPr>
          <p:spPr>
            <a:xfrm>
              <a:off x="1751327" y="391224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21DCEF27-EB28-4A1F-85D3-B4526BE1152A}"/>
                </a:ext>
              </a:extLst>
            </p:cNvPr>
            <p:cNvSpPr/>
            <p:nvPr/>
          </p:nvSpPr>
          <p:spPr>
            <a:xfrm>
              <a:off x="2168016" y="391224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D71798FE-D014-4629-B8C9-AD82FDF85BE7}"/>
                </a:ext>
              </a:extLst>
            </p:cNvPr>
            <p:cNvSpPr/>
            <p:nvPr/>
          </p:nvSpPr>
          <p:spPr>
            <a:xfrm>
              <a:off x="2584705" y="391224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12899DAC-CE55-4094-9D8D-0D66A1995A2C}"/>
                </a:ext>
              </a:extLst>
            </p:cNvPr>
            <p:cNvSpPr/>
            <p:nvPr/>
          </p:nvSpPr>
          <p:spPr>
            <a:xfrm>
              <a:off x="917949" y="432893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BE53AF0B-8AB8-4356-ADF4-5CB00A9BD3A3}"/>
                </a:ext>
              </a:extLst>
            </p:cNvPr>
            <p:cNvSpPr/>
            <p:nvPr/>
          </p:nvSpPr>
          <p:spPr>
            <a:xfrm>
              <a:off x="1334638" y="432893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CD392778-ED32-465C-8E34-CA807A03A7D9}"/>
                </a:ext>
              </a:extLst>
            </p:cNvPr>
            <p:cNvSpPr/>
            <p:nvPr/>
          </p:nvSpPr>
          <p:spPr>
            <a:xfrm>
              <a:off x="1751327" y="432893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F7FC7F24-FFDF-42C7-BC0B-AD8119DE6703}"/>
                </a:ext>
              </a:extLst>
            </p:cNvPr>
            <p:cNvSpPr/>
            <p:nvPr/>
          </p:nvSpPr>
          <p:spPr>
            <a:xfrm>
              <a:off x="2168016" y="432893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FD118D16-C7A3-4371-8F70-AE8C5B8BE587}"/>
                </a:ext>
              </a:extLst>
            </p:cNvPr>
            <p:cNvSpPr/>
            <p:nvPr/>
          </p:nvSpPr>
          <p:spPr>
            <a:xfrm>
              <a:off x="2584705" y="432892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DF91008E-0718-41E0-889B-D6AB1BF997D2}"/>
                </a:ext>
              </a:extLst>
            </p:cNvPr>
            <p:cNvSpPr/>
            <p:nvPr/>
          </p:nvSpPr>
          <p:spPr>
            <a:xfrm>
              <a:off x="917949" y="474562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A65FCF49-527C-4893-9E1A-833FDE3A7763}"/>
                </a:ext>
              </a:extLst>
            </p:cNvPr>
            <p:cNvSpPr/>
            <p:nvPr/>
          </p:nvSpPr>
          <p:spPr>
            <a:xfrm>
              <a:off x="1334638" y="474562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1F153BD5-9D8A-4B18-949F-7CB3F38B1781}"/>
                </a:ext>
              </a:extLst>
            </p:cNvPr>
            <p:cNvSpPr/>
            <p:nvPr/>
          </p:nvSpPr>
          <p:spPr>
            <a:xfrm>
              <a:off x="1751327" y="474562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B44121A5-3134-4B84-8D28-C4411AB25596}"/>
                </a:ext>
              </a:extLst>
            </p:cNvPr>
            <p:cNvSpPr/>
            <p:nvPr/>
          </p:nvSpPr>
          <p:spPr>
            <a:xfrm>
              <a:off x="2168016" y="474561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EC9B877F-FAA3-47C1-A866-0AFF83D18995}"/>
                </a:ext>
              </a:extLst>
            </p:cNvPr>
            <p:cNvSpPr/>
            <p:nvPr/>
          </p:nvSpPr>
          <p:spPr>
            <a:xfrm>
              <a:off x="2584705" y="4745618"/>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grpSp>
      <p:grpSp>
        <p:nvGrpSpPr>
          <p:cNvPr id="147" name="그룹 146">
            <a:extLst>
              <a:ext uri="{FF2B5EF4-FFF2-40B4-BE49-F238E27FC236}">
                <a16:creationId xmlns:a16="http://schemas.microsoft.com/office/drawing/2014/main" id="{3F4EC759-0449-4FE9-A07F-457437E68D60}"/>
              </a:ext>
            </a:extLst>
          </p:cNvPr>
          <p:cNvGrpSpPr/>
          <p:nvPr/>
        </p:nvGrpSpPr>
        <p:grpSpPr>
          <a:xfrm>
            <a:off x="4969032" y="3072596"/>
            <a:ext cx="1186015" cy="1186017"/>
            <a:chOff x="5356462" y="2037079"/>
            <a:chExt cx="1250067" cy="1250069"/>
          </a:xfrm>
        </p:grpSpPr>
        <p:sp>
          <p:nvSpPr>
            <p:cNvPr id="148" name="직사각형 147">
              <a:extLst>
                <a:ext uri="{FF2B5EF4-FFF2-40B4-BE49-F238E27FC236}">
                  <a16:creationId xmlns:a16="http://schemas.microsoft.com/office/drawing/2014/main" id="{DAEECA62-99EF-4580-A21D-8573510A3B43}"/>
                </a:ext>
              </a:extLst>
            </p:cNvPr>
            <p:cNvSpPr/>
            <p:nvPr/>
          </p:nvSpPr>
          <p:spPr>
            <a:xfrm>
              <a:off x="5356462" y="2037081"/>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6D202592-483B-4C66-9B39-9BE30879F0FF}"/>
                </a:ext>
              </a:extLst>
            </p:cNvPr>
            <p:cNvSpPr/>
            <p:nvPr/>
          </p:nvSpPr>
          <p:spPr>
            <a:xfrm>
              <a:off x="5773151" y="2037080"/>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4816EA98-688B-40CB-9220-A03A88DFB631}"/>
                </a:ext>
              </a:extLst>
            </p:cNvPr>
            <p:cNvSpPr/>
            <p:nvPr/>
          </p:nvSpPr>
          <p:spPr>
            <a:xfrm>
              <a:off x="6189840" y="203707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E1B7599C-C0D2-4440-B108-507BF2211767}"/>
                </a:ext>
              </a:extLst>
            </p:cNvPr>
            <p:cNvSpPr/>
            <p:nvPr/>
          </p:nvSpPr>
          <p:spPr>
            <a:xfrm>
              <a:off x="5356462" y="2453770"/>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703B8028-FD45-4E8C-8EB7-D1CDE229BE2B}"/>
                </a:ext>
              </a:extLst>
            </p:cNvPr>
            <p:cNvSpPr/>
            <p:nvPr/>
          </p:nvSpPr>
          <p:spPr>
            <a:xfrm>
              <a:off x="5773151" y="245376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89210A3A-4A1A-420F-9C2C-D0B2E2919F6A}"/>
                </a:ext>
              </a:extLst>
            </p:cNvPr>
            <p:cNvSpPr/>
            <p:nvPr/>
          </p:nvSpPr>
          <p:spPr>
            <a:xfrm>
              <a:off x="6189840" y="2453768"/>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DD9A4733-5C30-49FE-B04D-08622FC55D4A}"/>
                </a:ext>
              </a:extLst>
            </p:cNvPr>
            <p:cNvSpPr/>
            <p:nvPr/>
          </p:nvSpPr>
          <p:spPr>
            <a:xfrm>
              <a:off x="5356462" y="287045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55" name="직사각형 154">
              <a:extLst>
                <a:ext uri="{FF2B5EF4-FFF2-40B4-BE49-F238E27FC236}">
                  <a16:creationId xmlns:a16="http://schemas.microsoft.com/office/drawing/2014/main" id="{1CC134E3-92DA-4617-A4AB-AC092FC4709A}"/>
                </a:ext>
              </a:extLst>
            </p:cNvPr>
            <p:cNvSpPr/>
            <p:nvPr/>
          </p:nvSpPr>
          <p:spPr>
            <a:xfrm>
              <a:off x="5773151" y="2870458"/>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68EE725D-0B91-469D-846E-88CA32EADF33}"/>
                </a:ext>
              </a:extLst>
            </p:cNvPr>
            <p:cNvSpPr/>
            <p:nvPr/>
          </p:nvSpPr>
          <p:spPr>
            <a:xfrm>
              <a:off x="6189840" y="2870457"/>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grpSp>
      <p:grpSp>
        <p:nvGrpSpPr>
          <p:cNvPr id="157" name="그룹 156">
            <a:extLst>
              <a:ext uri="{FF2B5EF4-FFF2-40B4-BE49-F238E27FC236}">
                <a16:creationId xmlns:a16="http://schemas.microsoft.com/office/drawing/2014/main" id="{9DCC6639-E742-46B8-985D-29A1F48B9327}"/>
              </a:ext>
            </a:extLst>
          </p:cNvPr>
          <p:cNvGrpSpPr/>
          <p:nvPr/>
        </p:nvGrpSpPr>
        <p:grpSpPr>
          <a:xfrm>
            <a:off x="4771109" y="3282345"/>
            <a:ext cx="1186015" cy="1186017"/>
            <a:chOff x="5356462" y="2037079"/>
            <a:chExt cx="1250067" cy="1250069"/>
          </a:xfrm>
        </p:grpSpPr>
        <p:sp>
          <p:nvSpPr>
            <p:cNvPr id="158" name="직사각형 157">
              <a:extLst>
                <a:ext uri="{FF2B5EF4-FFF2-40B4-BE49-F238E27FC236}">
                  <a16:creationId xmlns:a16="http://schemas.microsoft.com/office/drawing/2014/main" id="{19E085B0-8C30-4649-94F0-D5F28E281784}"/>
                </a:ext>
              </a:extLst>
            </p:cNvPr>
            <p:cNvSpPr/>
            <p:nvPr/>
          </p:nvSpPr>
          <p:spPr>
            <a:xfrm>
              <a:off x="5356462" y="2037081"/>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4A112B17-654E-41D0-B8F4-C82E1A480826}"/>
                </a:ext>
              </a:extLst>
            </p:cNvPr>
            <p:cNvSpPr/>
            <p:nvPr/>
          </p:nvSpPr>
          <p:spPr>
            <a:xfrm>
              <a:off x="5773151" y="203708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0C57C1FB-5402-4412-92A7-6FE22266848D}"/>
                </a:ext>
              </a:extLst>
            </p:cNvPr>
            <p:cNvSpPr/>
            <p:nvPr/>
          </p:nvSpPr>
          <p:spPr>
            <a:xfrm>
              <a:off x="6189840" y="203707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728470D5-9CB3-4817-BBA3-BB0C8B780087}"/>
                </a:ext>
              </a:extLst>
            </p:cNvPr>
            <p:cNvSpPr/>
            <p:nvPr/>
          </p:nvSpPr>
          <p:spPr>
            <a:xfrm>
              <a:off x="5356462" y="245377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C65775A3-7EFA-4830-A466-0A1369E348FF}"/>
                </a:ext>
              </a:extLst>
            </p:cNvPr>
            <p:cNvSpPr/>
            <p:nvPr/>
          </p:nvSpPr>
          <p:spPr>
            <a:xfrm>
              <a:off x="5773151" y="245376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2E12E558-81AC-469D-BA76-5893F0AD1F86}"/>
                </a:ext>
              </a:extLst>
            </p:cNvPr>
            <p:cNvSpPr/>
            <p:nvPr/>
          </p:nvSpPr>
          <p:spPr>
            <a:xfrm>
              <a:off x="6189840" y="245376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64" name="직사각형 163">
              <a:extLst>
                <a:ext uri="{FF2B5EF4-FFF2-40B4-BE49-F238E27FC236}">
                  <a16:creationId xmlns:a16="http://schemas.microsoft.com/office/drawing/2014/main" id="{2A4C8CAA-6EF5-44E1-A2E8-2306CED5EBD1}"/>
                </a:ext>
              </a:extLst>
            </p:cNvPr>
            <p:cNvSpPr/>
            <p:nvPr/>
          </p:nvSpPr>
          <p:spPr>
            <a:xfrm>
              <a:off x="5356462" y="287045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40C2F927-67A5-4BBA-A22F-AFF02BD8FFB4}"/>
                </a:ext>
              </a:extLst>
            </p:cNvPr>
            <p:cNvSpPr/>
            <p:nvPr/>
          </p:nvSpPr>
          <p:spPr>
            <a:xfrm>
              <a:off x="5773151" y="287045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9BBC6BD4-9ACD-46EA-B471-9B59089B8A22}"/>
                </a:ext>
              </a:extLst>
            </p:cNvPr>
            <p:cNvSpPr/>
            <p:nvPr/>
          </p:nvSpPr>
          <p:spPr>
            <a:xfrm>
              <a:off x="6189840" y="2870457"/>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grpSp>
      <p:sp>
        <p:nvSpPr>
          <p:cNvPr id="197" name="직사각형 196">
            <a:extLst>
              <a:ext uri="{FF2B5EF4-FFF2-40B4-BE49-F238E27FC236}">
                <a16:creationId xmlns:a16="http://schemas.microsoft.com/office/drawing/2014/main" id="{B961898B-4061-44CE-B369-995C3B965C5F}"/>
              </a:ext>
            </a:extLst>
          </p:cNvPr>
          <p:cNvSpPr/>
          <p:nvPr/>
        </p:nvSpPr>
        <p:spPr>
          <a:xfrm>
            <a:off x="7784498" y="2997040"/>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156AF01F-0DE4-4164-927D-2FE92FDCF18D}"/>
              </a:ext>
            </a:extLst>
          </p:cNvPr>
          <p:cNvSpPr/>
          <p:nvPr/>
        </p:nvSpPr>
        <p:spPr>
          <a:xfrm>
            <a:off x="8179836" y="2997039"/>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7D007574-33CD-408F-BABE-90AA78D6F63D}"/>
              </a:ext>
            </a:extLst>
          </p:cNvPr>
          <p:cNvSpPr/>
          <p:nvPr/>
        </p:nvSpPr>
        <p:spPr>
          <a:xfrm>
            <a:off x="8575174" y="2997038"/>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200" name="직사각형 199">
            <a:extLst>
              <a:ext uri="{FF2B5EF4-FFF2-40B4-BE49-F238E27FC236}">
                <a16:creationId xmlns:a16="http://schemas.microsoft.com/office/drawing/2014/main" id="{1D2AABF4-6821-4015-8CB4-2F41220B0EFB}"/>
              </a:ext>
            </a:extLst>
          </p:cNvPr>
          <p:cNvSpPr/>
          <p:nvPr/>
        </p:nvSpPr>
        <p:spPr>
          <a:xfrm>
            <a:off x="7784498" y="3392378"/>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E0FE5470-6F5B-4F03-991B-60C5D4FEDBF5}"/>
              </a:ext>
            </a:extLst>
          </p:cNvPr>
          <p:cNvSpPr/>
          <p:nvPr/>
        </p:nvSpPr>
        <p:spPr>
          <a:xfrm>
            <a:off x="8179836" y="3392377"/>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A65A77FA-F9E1-4E7C-972B-CA6249F8D6DC}"/>
              </a:ext>
            </a:extLst>
          </p:cNvPr>
          <p:cNvSpPr/>
          <p:nvPr/>
        </p:nvSpPr>
        <p:spPr>
          <a:xfrm>
            <a:off x="8575174" y="3392377"/>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203" name="직사각형 202">
            <a:extLst>
              <a:ext uri="{FF2B5EF4-FFF2-40B4-BE49-F238E27FC236}">
                <a16:creationId xmlns:a16="http://schemas.microsoft.com/office/drawing/2014/main" id="{AFCC0E3D-3670-48DC-9FA5-417161F9948F}"/>
              </a:ext>
            </a:extLst>
          </p:cNvPr>
          <p:cNvSpPr/>
          <p:nvPr/>
        </p:nvSpPr>
        <p:spPr>
          <a:xfrm>
            <a:off x="7784497" y="3785972"/>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CA4EFC89-EC50-4C58-9325-5E6B18EEED1B}"/>
              </a:ext>
            </a:extLst>
          </p:cNvPr>
          <p:cNvSpPr/>
          <p:nvPr/>
        </p:nvSpPr>
        <p:spPr>
          <a:xfrm>
            <a:off x="8179836" y="3785972"/>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6148E2F4-DC7B-4F60-A708-E97C3EC8698F}"/>
              </a:ext>
            </a:extLst>
          </p:cNvPr>
          <p:cNvSpPr/>
          <p:nvPr/>
        </p:nvSpPr>
        <p:spPr>
          <a:xfrm>
            <a:off x="8575174" y="3785972"/>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206" name="TextBox 205">
            <a:extLst>
              <a:ext uri="{FF2B5EF4-FFF2-40B4-BE49-F238E27FC236}">
                <a16:creationId xmlns:a16="http://schemas.microsoft.com/office/drawing/2014/main" id="{BCE58D60-6536-44AC-93EF-105C0440F9C8}"/>
              </a:ext>
            </a:extLst>
          </p:cNvPr>
          <p:cNvSpPr txBox="1"/>
          <p:nvPr/>
        </p:nvSpPr>
        <p:spPr>
          <a:xfrm>
            <a:off x="4592960" y="4942827"/>
            <a:ext cx="1995098" cy="355162"/>
          </a:xfrm>
          <a:prstGeom prst="rect">
            <a:avLst/>
          </a:prstGeom>
          <a:noFill/>
        </p:spPr>
        <p:txBody>
          <a:bodyPr wrap="none" rtlCol="0">
            <a:spAutoFit/>
          </a:bodyPr>
          <a:lstStyle/>
          <a:p>
            <a:pPr algn="l"/>
            <a:r>
              <a:rPr lang="en-US" altLang="ko-KR" sz="1708" b="1">
                <a:latin typeface="+mj-ea"/>
                <a:ea typeface="+mj-ea"/>
              </a:rPr>
              <a:t>filter channel = </a:t>
            </a:r>
            <a:r>
              <a:rPr lang="en-US" altLang="ko-KR" sz="1708" b="1">
                <a:solidFill>
                  <a:srgbClr val="FF0000"/>
                </a:solidFill>
                <a:latin typeface="+mj-ea"/>
                <a:ea typeface="+mj-ea"/>
              </a:rPr>
              <a:t>3</a:t>
            </a:r>
          </a:p>
        </p:txBody>
      </p:sp>
      <p:sp>
        <p:nvSpPr>
          <p:cNvPr id="4" name="텍스트 개체 틀 3">
            <a:extLst>
              <a:ext uri="{FF2B5EF4-FFF2-40B4-BE49-F238E27FC236}">
                <a16:creationId xmlns:a16="http://schemas.microsoft.com/office/drawing/2014/main" id="{35592115-7920-4E1F-9E52-B1359D75C1D5}"/>
              </a:ext>
            </a:extLst>
          </p:cNvPr>
          <p:cNvSpPr>
            <a:spLocks noGrp="1"/>
          </p:cNvSpPr>
          <p:nvPr>
            <p:ph type="body" sz="quarter" idx="19"/>
          </p:nvPr>
        </p:nvSpPr>
        <p:spPr/>
        <p:txBody>
          <a:bodyPr/>
          <a:lstStyle/>
          <a:p>
            <a:r>
              <a:rPr lang="ko-KR" altLang="en-US"/>
              <a:t>합성곱 연산</a:t>
            </a:r>
          </a:p>
        </p:txBody>
      </p:sp>
      <p:sp>
        <p:nvSpPr>
          <p:cNvPr id="167" name="텍스트 개체 틀 4">
            <a:extLst>
              <a:ext uri="{FF2B5EF4-FFF2-40B4-BE49-F238E27FC236}">
                <a16:creationId xmlns:a16="http://schemas.microsoft.com/office/drawing/2014/main" id="{737533E2-E891-4333-BD92-4E17C6D2F305}"/>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6" name="TextBox 5">
            <a:extLst>
              <a:ext uri="{FF2B5EF4-FFF2-40B4-BE49-F238E27FC236}">
                <a16:creationId xmlns:a16="http://schemas.microsoft.com/office/drawing/2014/main" id="{709074BC-89C8-481D-8D22-46FB61D5CFB8}"/>
              </a:ext>
            </a:extLst>
          </p:cNvPr>
          <p:cNvSpPr txBox="1"/>
          <p:nvPr/>
        </p:nvSpPr>
        <p:spPr>
          <a:xfrm>
            <a:off x="607673" y="1019780"/>
            <a:ext cx="2402517" cy="400110"/>
          </a:xfrm>
          <a:prstGeom prst="rect">
            <a:avLst/>
          </a:prstGeom>
          <a:noFill/>
        </p:spPr>
        <p:txBody>
          <a:bodyPr wrap="none" rtlCol="0">
            <a:spAutoFit/>
          </a:bodyPr>
          <a:lstStyle/>
          <a:p>
            <a:pPr algn="l"/>
            <a:r>
              <a:rPr lang="en-US" altLang="ko-KR" sz="2000" b="1">
                <a:latin typeface="+mj-ea"/>
                <a:ea typeface="+mj-ea"/>
              </a:rPr>
              <a:t>Convolution Layer</a:t>
            </a:r>
            <a:endParaRPr lang="ko-KR" altLang="en-US" sz="2000" b="1">
              <a:latin typeface="+mj-ea"/>
              <a:ea typeface="+mj-ea"/>
            </a:endParaRPr>
          </a:p>
        </p:txBody>
      </p:sp>
    </p:spTree>
    <p:extLst>
      <p:ext uri="{BB962C8B-B14F-4D97-AF65-F5344CB8AC3E}">
        <p14:creationId xmlns:p14="http://schemas.microsoft.com/office/powerpoint/2010/main" val="3066443567"/>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TextBox 117">
            <a:extLst>
              <a:ext uri="{FF2B5EF4-FFF2-40B4-BE49-F238E27FC236}">
                <a16:creationId xmlns:a16="http://schemas.microsoft.com/office/drawing/2014/main" id="{DF7CA341-D506-40A7-A63E-21C07ECD778D}"/>
              </a:ext>
            </a:extLst>
          </p:cNvPr>
          <p:cNvSpPr txBox="1"/>
          <p:nvPr/>
        </p:nvSpPr>
        <p:spPr>
          <a:xfrm>
            <a:off x="621996" y="1027610"/>
            <a:ext cx="5756576" cy="384401"/>
          </a:xfrm>
          <a:prstGeom prst="rect">
            <a:avLst/>
          </a:prstGeom>
          <a:noFill/>
        </p:spPr>
        <p:txBody>
          <a:bodyPr wrap="none" rtlCol="0">
            <a:spAutoFit/>
          </a:bodyPr>
          <a:lstStyle/>
          <a:p>
            <a:pPr algn="l"/>
            <a:r>
              <a:rPr lang="en-US" altLang="ko-KR" sz="1898" b="1">
                <a:latin typeface="+mj-ea"/>
                <a:ea typeface="+mj-ea"/>
              </a:rPr>
              <a:t>Convolution Layer - Multi</a:t>
            </a:r>
            <a:r>
              <a:rPr lang="ko-KR" altLang="en-US" sz="1898" b="1">
                <a:latin typeface="+mj-ea"/>
                <a:ea typeface="+mj-ea"/>
              </a:rPr>
              <a:t> </a:t>
            </a:r>
            <a:r>
              <a:rPr lang="en-US" altLang="ko-KR" sz="1898" b="1">
                <a:latin typeface="+mj-ea"/>
                <a:ea typeface="+mj-ea"/>
              </a:rPr>
              <a:t>Channel,</a:t>
            </a:r>
            <a:r>
              <a:rPr lang="ko-KR" altLang="en-US" sz="1898" b="1">
                <a:latin typeface="+mj-ea"/>
                <a:ea typeface="+mj-ea"/>
              </a:rPr>
              <a:t> </a:t>
            </a:r>
            <a:r>
              <a:rPr lang="en-US" altLang="ko-KR" sz="1898" b="1">
                <a:latin typeface="+mj-ea"/>
                <a:ea typeface="+mj-ea"/>
              </a:rPr>
              <a:t>Many</a:t>
            </a:r>
            <a:r>
              <a:rPr lang="ko-KR" altLang="en-US" sz="1898" b="1">
                <a:latin typeface="+mj-ea"/>
                <a:ea typeface="+mj-ea"/>
              </a:rPr>
              <a:t> </a:t>
            </a:r>
            <a:r>
              <a:rPr lang="en-US" altLang="ko-KR" sz="1898" b="1">
                <a:latin typeface="+mj-ea"/>
                <a:ea typeface="+mj-ea"/>
              </a:rPr>
              <a:t>Filters</a:t>
            </a:r>
            <a:endParaRPr lang="ko-KR" altLang="en-US" sz="1898" b="1">
              <a:latin typeface="+mj-ea"/>
              <a:ea typeface="+mj-ea"/>
            </a:endParaRPr>
          </a:p>
        </p:txBody>
      </p:sp>
      <p:sp>
        <p:nvSpPr>
          <p:cNvPr id="29" name="TextBox 28">
            <a:extLst>
              <a:ext uri="{FF2B5EF4-FFF2-40B4-BE49-F238E27FC236}">
                <a16:creationId xmlns:a16="http://schemas.microsoft.com/office/drawing/2014/main" id="{2ED1A57C-C017-4CCC-B38C-90E95B6FF409}"/>
              </a:ext>
            </a:extLst>
          </p:cNvPr>
          <p:cNvSpPr txBox="1"/>
          <p:nvPr/>
        </p:nvSpPr>
        <p:spPr>
          <a:xfrm>
            <a:off x="879093" y="6252066"/>
            <a:ext cx="2052165" cy="355162"/>
          </a:xfrm>
          <a:prstGeom prst="rect">
            <a:avLst/>
          </a:prstGeom>
          <a:noFill/>
        </p:spPr>
        <p:txBody>
          <a:bodyPr wrap="none" rtlCol="0">
            <a:spAutoFit/>
          </a:bodyPr>
          <a:lstStyle/>
          <a:p>
            <a:pPr algn="l"/>
            <a:r>
              <a:rPr lang="en-US" altLang="ko-KR" sz="1708" b="1">
                <a:latin typeface="+mj-ea"/>
                <a:ea typeface="+mj-ea"/>
              </a:rPr>
              <a:t>input channel = </a:t>
            </a:r>
            <a:r>
              <a:rPr lang="en-US" altLang="ko-KR" sz="1708" b="1">
                <a:solidFill>
                  <a:srgbClr val="FF0000"/>
                </a:solidFill>
                <a:latin typeface="+mj-ea"/>
                <a:ea typeface="+mj-ea"/>
              </a:rPr>
              <a:t>3</a:t>
            </a:r>
          </a:p>
        </p:txBody>
      </p:sp>
      <p:grpSp>
        <p:nvGrpSpPr>
          <p:cNvPr id="2" name="그룹 1">
            <a:extLst>
              <a:ext uri="{FF2B5EF4-FFF2-40B4-BE49-F238E27FC236}">
                <a16:creationId xmlns:a16="http://schemas.microsoft.com/office/drawing/2014/main" id="{21F76E83-C891-49F0-A7E0-7DB67FF55691}"/>
              </a:ext>
            </a:extLst>
          </p:cNvPr>
          <p:cNvGrpSpPr/>
          <p:nvPr/>
        </p:nvGrpSpPr>
        <p:grpSpPr>
          <a:xfrm>
            <a:off x="1121678" y="4730795"/>
            <a:ext cx="1431983" cy="1431986"/>
            <a:chOff x="917949" y="3078862"/>
            <a:chExt cx="2083445" cy="2083449"/>
          </a:xfrm>
          <a:solidFill>
            <a:srgbClr val="66CCFF"/>
          </a:solidFill>
        </p:grpSpPr>
        <p:sp>
          <p:nvSpPr>
            <p:cNvPr id="5" name="직사각형 4">
              <a:extLst>
                <a:ext uri="{FF2B5EF4-FFF2-40B4-BE49-F238E27FC236}">
                  <a16:creationId xmlns:a16="http://schemas.microsoft.com/office/drawing/2014/main" id="{77BD24F5-4F7D-406F-95E7-22F505C8C6A9}"/>
                </a:ext>
              </a:extLst>
            </p:cNvPr>
            <p:cNvSpPr/>
            <p:nvPr/>
          </p:nvSpPr>
          <p:spPr>
            <a:xfrm>
              <a:off x="917949" y="3078866"/>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DC84458A-7FBC-4416-8812-728A64336585}"/>
                </a:ext>
              </a:extLst>
            </p:cNvPr>
            <p:cNvSpPr/>
            <p:nvPr/>
          </p:nvSpPr>
          <p:spPr>
            <a:xfrm>
              <a:off x="1334638" y="3078865"/>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D925BA50-4E4E-4F6E-81AA-0209AB57AABE}"/>
                </a:ext>
              </a:extLst>
            </p:cNvPr>
            <p:cNvSpPr/>
            <p:nvPr/>
          </p:nvSpPr>
          <p:spPr>
            <a:xfrm>
              <a:off x="1751327" y="307886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DD31DA0F-4157-4214-A742-622857AD6853}"/>
                </a:ext>
              </a:extLst>
            </p:cNvPr>
            <p:cNvSpPr/>
            <p:nvPr/>
          </p:nvSpPr>
          <p:spPr>
            <a:xfrm>
              <a:off x="2168016" y="307886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EC9ECDE4-0D40-4C0F-BF02-0961A6E23CB5}"/>
                </a:ext>
              </a:extLst>
            </p:cNvPr>
            <p:cNvSpPr/>
            <p:nvPr/>
          </p:nvSpPr>
          <p:spPr>
            <a:xfrm>
              <a:off x="2584705" y="307886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4F49BF30-C70C-4582-B0E8-FA7F2A23C33E}"/>
                </a:ext>
              </a:extLst>
            </p:cNvPr>
            <p:cNvSpPr/>
            <p:nvPr/>
          </p:nvSpPr>
          <p:spPr>
            <a:xfrm>
              <a:off x="917949" y="3495555"/>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53E51E1A-0124-47D6-BC23-916A0D432EBF}"/>
                </a:ext>
              </a:extLst>
            </p:cNvPr>
            <p:cNvSpPr/>
            <p:nvPr/>
          </p:nvSpPr>
          <p:spPr>
            <a:xfrm>
              <a:off x="1334638" y="349555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488DDB35-637F-4C47-88A4-DB128DBAF6B0}"/>
                </a:ext>
              </a:extLst>
            </p:cNvPr>
            <p:cNvSpPr/>
            <p:nvPr/>
          </p:nvSpPr>
          <p:spPr>
            <a:xfrm>
              <a:off x="1751327" y="349555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491B827D-150C-4397-9E5A-D85988F7252F}"/>
                </a:ext>
              </a:extLst>
            </p:cNvPr>
            <p:cNvSpPr/>
            <p:nvPr/>
          </p:nvSpPr>
          <p:spPr>
            <a:xfrm>
              <a:off x="2168016" y="349555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9B9025AF-B722-40FC-AE3B-18B22818E0DD}"/>
                </a:ext>
              </a:extLst>
            </p:cNvPr>
            <p:cNvSpPr/>
            <p:nvPr/>
          </p:nvSpPr>
          <p:spPr>
            <a:xfrm>
              <a:off x="2584705" y="349555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52A5B3C9-8D23-493A-B807-EE2F3ACE6FC7}"/>
                </a:ext>
              </a:extLst>
            </p:cNvPr>
            <p:cNvSpPr/>
            <p:nvPr/>
          </p:nvSpPr>
          <p:spPr>
            <a:xfrm>
              <a:off x="917949" y="391224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9A0BC9A9-0DA9-4D6F-A2A3-9AECB76200DE}"/>
                </a:ext>
              </a:extLst>
            </p:cNvPr>
            <p:cNvSpPr/>
            <p:nvPr/>
          </p:nvSpPr>
          <p:spPr>
            <a:xfrm>
              <a:off x="1334638" y="391224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8D273507-F239-447C-8DD0-3D4891630A2C}"/>
                </a:ext>
              </a:extLst>
            </p:cNvPr>
            <p:cNvSpPr/>
            <p:nvPr/>
          </p:nvSpPr>
          <p:spPr>
            <a:xfrm>
              <a:off x="1751327" y="391224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E008061A-C929-40CD-AC2A-62DE2E97E3CA}"/>
                </a:ext>
              </a:extLst>
            </p:cNvPr>
            <p:cNvSpPr/>
            <p:nvPr/>
          </p:nvSpPr>
          <p:spPr>
            <a:xfrm>
              <a:off x="2168016" y="391224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BC2563B0-9B14-4865-8729-51C423B1CF98}"/>
                </a:ext>
              </a:extLst>
            </p:cNvPr>
            <p:cNvSpPr/>
            <p:nvPr/>
          </p:nvSpPr>
          <p:spPr>
            <a:xfrm>
              <a:off x="2584705" y="391224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66F7AA68-1B34-40C1-82B3-7D478F382B15}"/>
                </a:ext>
              </a:extLst>
            </p:cNvPr>
            <p:cNvSpPr/>
            <p:nvPr/>
          </p:nvSpPr>
          <p:spPr>
            <a:xfrm>
              <a:off x="917949" y="432893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79DD9FAD-C8BE-4D8C-BBA2-B1D1EB298CCD}"/>
                </a:ext>
              </a:extLst>
            </p:cNvPr>
            <p:cNvSpPr/>
            <p:nvPr/>
          </p:nvSpPr>
          <p:spPr>
            <a:xfrm>
              <a:off x="1334638" y="432893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858254F5-9203-4536-9176-6B4B29E293A5}"/>
                </a:ext>
              </a:extLst>
            </p:cNvPr>
            <p:cNvSpPr/>
            <p:nvPr/>
          </p:nvSpPr>
          <p:spPr>
            <a:xfrm>
              <a:off x="1751327" y="432893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FA174FEB-47CE-49D2-988F-1932061E2B65}"/>
                </a:ext>
              </a:extLst>
            </p:cNvPr>
            <p:cNvSpPr/>
            <p:nvPr/>
          </p:nvSpPr>
          <p:spPr>
            <a:xfrm>
              <a:off x="2168016" y="432893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6CB7FE35-74A0-425C-BBD9-8A542225F9A1}"/>
                </a:ext>
              </a:extLst>
            </p:cNvPr>
            <p:cNvSpPr/>
            <p:nvPr/>
          </p:nvSpPr>
          <p:spPr>
            <a:xfrm>
              <a:off x="2584705" y="4328929"/>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FCA1725C-D94B-4992-AEBA-07285FF3141E}"/>
                </a:ext>
              </a:extLst>
            </p:cNvPr>
            <p:cNvSpPr/>
            <p:nvPr/>
          </p:nvSpPr>
          <p:spPr>
            <a:xfrm>
              <a:off x="917949" y="474562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18574F6A-D8FA-4476-A383-E959ACB9453E}"/>
                </a:ext>
              </a:extLst>
            </p:cNvPr>
            <p:cNvSpPr/>
            <p:nvPr/>
          </p:nvSpPr>
          <p:spPr>
            <a:xfrm>
              <a:off x="1334638" y="474562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2EA704A8-037F-4C94-95E5-B35FBC6D3A8C}"/>
                </a:ext>
              </a:extLst>
            </p:cNvPr>
            <p:cNvSpPr/>
            <p:nvPr/>
          </p:nvSpPr>
          <p:spPr>
            <a:xfrm>
              <a:off x="1751327" y="474562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5D93837F-4BB0-4DB0-92AF-981EE78D1F61}"/>
                </a:ext>
              </a:extLst>
            </p:cNvPr>
            <p:cNvSpPr/>
            <p:nvPr/>
          </p:nvSpPr>
          <p:spPr>
            <a:xfrm>
              <a:off x="2168016" y="4745619"/>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B9A77B36-B568-4691-A589-5972A99E8E1C}"/>
                </a:ext>
              </a:extLst>
            </p:cNvPr>
            <p:cNvSpPr/>
            <p:nvPr/>
          </p:nvSpPr>
          <p:spPr>
            <a:xfrm>
              <a:off x="2584705" y="4745618"/>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grpSp>
      <p:sp>
        <p:nvSpPr>
          <p:cNvPr id="68" name="TextBox 67">
            <a:extLst>
              <a:ext uri="{FF2B5EF4-FFF2-40B4-BE49-F238E27FC236}">
                <a16:creationId xmlns:a16="http://schemas.microsoft.com/office/drawing/2014/main" id="{73A99AC8-9474-4C4B-B276-211AAA785F07}"/>
              </a:ext>
            </a:extLst>
          </p:cNvPr>
          <p:cNvSpPr txBox="1"/>
          <p:nvPr/>
        </p:nvSpPr>
        <p:spPr>
          <a:xfrm>
            <a:off x="3041921" y="3819705"/>
            <a:ext cx="1418209" cy="355162"/>
          </a:xfrm>
          <a:prstGeom prst="rect">
            <a:avLst/>
          </a:prstGeom>
          <a:noFill/>
        </p:spPr>
        <p:txBody>
          <a:bodyPr wrap="none" rtlCol="0">
            <a:spAutoFit/>
          </a:bodyPr>
          <a:lstStyle/>
          <a:p>
            <a:pPr algn="l"/>
            <a:r>
              <a:rPr lang="en-US" altLang="ko-KR" sz="1708" b="1">
                <a:solidFill>
                  <a:schemeClr val="accent1">
                    <a:lumMod val="50000"/>
                  </a:schemeClr>
                </a:solidFill>
                <a:latin typeface="+mj-ea"/>
                <a:ea typeface="+mj-ea"/>
              </a:rPr>
              <a:t>convolution</a:t>
            </a:r>
          </a:p>
        </p:txBody>
      </p:sp>
      <p:grpSp>
        <p:nvGrpSpPr>
          <p:cNvPr id="3" name="그룹 2">
            <a:extLst>
              <a:ext uri="{FF2B5EF4-FFF2-40B4-BE49-F238E27FC236}">
                <a16:creationId xmlns:a16="http://schemas.microsoft.com/office/drawing/2014/main" id="{640B6893-A154-4099-A8ED-9E0AE561C043}"/>
              </a:ext>
            </a:extLst>
          </p:cNvPr>
          <p:cNvGrpSpPr/>
          <p:nvPr/>
        </p:nvGrpSpPr>
        <p:grpSpPr>
          <a:xfrm>
            <a:off x="4884331" y="5038225"/>
            <a:ext cx="907513" cy="907515"/>
            <a:chOff x="5356462" y="2037079"/>
            <a:chExt cx="1250067" cy="1250069"/>
          </a:xfrm>
        </p:grpSpPr>
        <p:sp>
          <p:nvSpPr>
            <p:cNvPr id="69" name="직사각형 68">
              <a:extLst>
                <a:ext uri="{FF2B5EF4-FFF2-40B4-BE49-F238E27FC236}">
                  <a16:creationId xmlns:a16="http://schemas.microsoft.com/office/drawing/2014/main" id="{3B5A9A56-FED1-43A4-8243-C380EE45278A}"/>
                </a:ext>
              </a:extLst>
            </p:cNvPr>
            <p:cNvSpPr/>
            <p:nvPr/>
          </p:nvSpPr>
          <p:spPr>
            <a:xfrm>
              <a:off x="5356462" y="2037081"/>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F1A0B479-00E2-4A2F-867D-965D4E6F5578}"/>
                </a:ext>
              </a:extLst>
            </p:cNvPr>
            <p:cNvSpPr/>
            <p:nvPr/>
          </p:nvSpPr>
          <p:spPr>
            <a:xfrm>
              <a:off x="5773151" y="203708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24061F29-FAF5-42DC-80A8-0FBDD0390940}"/>
                </a:ext>
              </a:extLst>
            </p:cNvPr>
            <p:cNvSpPr/>
            <p:nvPr/>
          </p:nvSpPr>
          <p:spPr>
            <a:xfrm>
              <a:off x="6189840" y="203707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E7A22A2A-7369-4650-A6D4-954DEC0CBA34}"/>
                </a:ext>
              </a:extLst>
            </p:cNvPr>
            <p:cNvSpPr/>
            <p:nvPr/>
          </p:nvSpPr>
          <p:spPr>
            <a:xfrm>
              <a:off x="5356462" y="245377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712ABF50-1653-43BC-9235-FAC19E3DB354}"/>
                </a:ext>
              </a:extLst>
            </p:cNvPr>
            <p:cNvSpPr/>
            <p:nvPr/>
          </p:nvSpPr>
          <p:spPr>
            <a:xfrm>
              <a:off x="5773151" y="245376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CD167FE-C279-462F-9759-65401DE4CF91}"/>
                </a:ext>
              </a:extLst>
            </p:cNvPr>
            <p:cNvSpPr/>
            <p:nvPr/>
          </p:nvSpPr>
          <p:spPr>
            <a:xfrm>
              <a:off x="6189840" y="245376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FAC2C449-2537-4C2E-AA52-D3C3E8254B57}"/>
                </a:ext>
              </a:extLst>
            </p:cNvPr>
            <p:cNvSpPr/>
            <p:nvPr/>
          </p:nvSpPr>
          <p:spPr>
            <a:xfrm>
              <a:off x="5356462" y="287045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4B4B2671-2155-4B58-B53E-C50B2B274027}"/>
                </a:ext>
              </a:extLst>
            </p:cNvPr>
            <p:cNvSpPr/>
            <p:nvPr/>
          </p:nvSpPr>
          <p:spPr>
            <a:xfrm>
              <a:off x="5773151" y="287045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49F0EF99-BAD5-4915-A2E3-BAFA40B543E4}"/>
                </a:ext>
              </a:extLst>
            </p:cNvPr>
            <p:cNvSpPr/>
            <p:nvPr/>
          </p:nvSpPr>
          <p:spPr>
            <a:xfrm>
              <a:off x="6189840" y="2870457"/>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grpSp>
      <p:sp>
        <p:nvSpPr>
          <p:cNvPr id="89" name="TextBox 88">
            <a:extLst>
              <a:ext uri="{FF2B5EF4-FFF2-40B4-BE49-F238E27FC236}">
                <a16:creationId xmlns:a16="http://schemas.microsoft.com/office/drawing/2014/main" id="{4EA34046-66D5-4375-8C66-8917D1A85CE0}"/>
              </a:ext>
            </a:extLst>
          </p:cNvPr>
          <p:cNvSpPr txBox="1"/>
          <p:nvPr/>
        </p:nvSpPr>
        <p:spPr>
          <a:xfrm>
            <a:off x="4528378" y="6274419"/>
            <a:ext cx="1617622" cy="355162"/>
          </a:xfrm>
          <a:prstGeom prst="rect">
            <a:avLst/>
          </a:prstGeom>
          <a:noFill/>
        </p:spPr>
        <p:txBody>
          <a:bodyPr wrap="none" rtlCol="0">
            <a:spAutoFit/>
          </a:bodyPr>
          <a:lstStyle/>
          <a:p>
            <a:pPr algn="l"/>
            <a:r>
              <a:rPr lang="en-US" altLang="ko-KR" sz="1708" b="1">
                <a:latin typeface="+mj-ea"/>
                <a:ea typeface="+mj-ea"/>
              </a:rPr>
              <a:t># of filters : </a:t>
            </a:r>
            <a:r>
              <a:rPr lang="en-US" altLang="ko-KR" sz="1708" b="1">
                <a:solidFill>
                  <a:srgbClr val="3399FF"/>
                </a:solidFill>
                <a:latin typeface="+mj-ea"/>
                <a:ea typeface="+mj-ea"/>
              </a:rPr>
              <a:t>1</a:t>
            </a:r>
          </a:p>
        </p:txBody>
      </p:sp>
      <p:sp>
        <p:nvSpPr>
          <p:cNvPr id="90" name="TextBox 89">
            <a:extLst>
              <a:ext uri="{FF2B5EF4-FFF2-40B4-BE49-F238E27FC236}">
                <a16:creationId xmlns:a16="http://schemas.microsoft.com/office/drawing/2014/main" id="{1728B3F7-BCD6-47CE-B9AE-0E758B39A2F7}"/>
              </a:ext>
            </a:extLst>
          </p:cNvPr>
          <p:cNvSpPr txBox="1"/>
          <p:nvPr/>
        </p:nvSpPr>
        <p:spPr>
          <a:xfrm>
            <a:off x="7233342" y="4845551"/>
            <a:ext cx="2148345" cy="355162"/>
          </a:xfrm>
          <a:prstGeom prst="rect">
            <a:avLst/>
          </a:prstGeom>
          <a:noFill/>
        </p:spPr>
        <p:txBody>
          <a:bodyPr wrap="none" rtlCol="0">
            <a:spAutoFit/>
          </a:bodyPr>
          <a:lstStyle/>
          <a:p>
            <a:pPr algn="l"/>
            <a:r>
              <a:rPr lang="en-US" altLang="ko-KR" sz="1708" b="1">
                <a:latin typeface="+mj-ea"/>
                <a:ea typeface="+mj-ea"/>
              </a:rPr>
              <a:t>Output channel : </a:t>
            </a:r>
            <a:r>
              <a:rPr lang="en-US" altLang="ko-KR" sz="1708" b="1">
                <a:solidFill>
                  <a:srgbClr val="3399FF"/>
                </a:solidFill>
                <a:latin typeface="+mj-ea"/>
                <a:ea typeface="+mj-ea"/>
              </a:rPr>
              <a:t>1</a:t>
            </a:r>
          </a:p>
        </p:txBody>
      </p:sp>
      <p:grpSp>
        <p:nvGrpSpPr>
          <p:cNvPr id="88" name="그룹 87">
            <a:extLst>
              <a:ext uri="{FF2B5EF4-FFF2-40B4-BE49-F238E27FC236}">
                <a16:creationId xmlns:a16="http://schemas.microsoft.com/office/drawing/2014/main" id="{E547102F-D80C-4B97-BAE3-E0971867EB1D}"/>
              </a:ext>
            </a:extLst>
          </p:cNvPr>
          <p:cNvGrpSpPr/>
          <p:nvPr/>
        </p:nvGrpSpPr>
        <p:grpSpPr>
          <a:xfrm>
            <a:off x="1121678" y="3139659"/>
            <a:ext cx="1431984" cy="1431987"/>
            <a:chOff x="917949" y="3078862"/>
            <a:chExt cx="2083445" cy="2083449"/>
          </a:xfrm>
          <a:solidFill>
            <a:srgbClr val="CCFFCC"/>
          </a:solidFill>
        </p:grpSpPr>
        <p:sp>
          <p:nvSpPr>
            <p:cNvPr id="95" name="직사각형 94">
              <a:extLst>
                <a:ext uri="{FF2B5EF4-FFF2-40B4-BE49-F238E27FC236}">
                  <a16:creationId xmlns:a16="http://schemas.microsoft.com/office/drawing/2014/main" id="{F768ED7F-429C-42E0-86DD-80E7C9728A79}"/>
                </a:ext>
              </a:extLst>
            </p:cNvPr>
            <p:cNvSpPr/>
            <p:nvPr/>
          </p:nvSpPr>
          <p:spPr>
            <a:xfrm>
              <a:off x="917949" y="3078866"/>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37CD1D75-C3AF-4547-AE79-35DA3CEA1888}"/>
                </a:ext>
              </a:extLst>
            </p:cNvPr>
            <p:cNvSpPr/>
            <p:nvPr/>
          </p:nvSpPr>
          <p:spPr>
            <a:xfrm>
              <a:off x="1334638" y="3078865"/>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8A8AAD45-0240-41A3-8E81-0F480EF823D0}"/>
                </a:ext>
              </a:extLst>
            </p:cNvPr>
            <p:cNvSpPr/>
            <p:nvPr/>
          </p:nvSpPr>
          <p:spPr>
            <a:xfrm>
              <a:off x="1751327" y="307886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DF9D4FDE-588B-4648-8E14-099BE22C8C7A}"/>
                </a:ext>
              </a:extLst>
            </p:cNvPr>
            <p:cNvSpPr/>
            <p:nvPr/>
          </p:nvSpPr>
          <p:spPr>
            <a:xfrm>
              <a:off x="2168016" y="307886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6BC7DFA1-F6A1-4DAA-A2AD-DD08A7A9A6DF}"/>
                </a:ext>
              </a:extLst>
            </p:cNvPr>
            <p:cNvSpPr/>
            <p:nvPr/>
          </p:nvSpPr>
          <p:spPr>
            <a:xfrm>
              <a:off x="2584705" y="307886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F0D68721-1C57-4D43-99DC-EE0111799B56}"/>
                </a:ext>
              </a:extLst>
            </p:cNvPr>
            <p:cNvSpPr/>
            <p:nvPr/>
          </p:nvSpPr>
          <p:spPr>
            <a:xfrm>
              <a:off x="917949" y="3495555"/>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0245758B-6A6F-4C4D-A928-2E94302F5F60}"/>
                </a:ext>
              </a:extLst>
            </p:cNvPr>
            <p:cNvSpPr/>
            <p:nvPr/>
          </p:nvSpPr>
          <p:spPr>
            <a:xfrm>
              <a:off x="1334638" y="349555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EE681D2C-DF83-4A65-BE02-1FA6C08CA8CC}"/>
                </a:ext>
              </a:extLst>
            </p:cNvPr>
            <p:cNvSpPr/>
            <p:nvPr/>
          </p:nvSpPr>
          <p:spPr>
            <a:xfrm>
              <a:off x="1751327" y="349555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B195AEA7-4224-49CD-9C83-54278558B16C}"/>
                </a:ext>
              </a:extLst>
            </p:cNvPr>
            <p:cNvSpPr/>
            <p:nvPr/>
          </p:nvSpPr>
          <p:spPr>
            <a:xfrm>
              <a:off x="2168016" y="349555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BA8B82C6-6D97-4033-9B1C-50C95D26A2FB}"/>
                </a:ext>
              </a:extLst>
            </p:cNvPr>
            <p:cNvSpPr/>
            <p:nvPr/>
          </p:nvSpPr>
          <p:spPr>
            <a:xfrm>
              <a:off x="2584705" y="349555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7CEEEBF9-FFCD-4EC7-A52C-26512CFC6A82}"/>
                </a:ext>
              </a:extLst>
            </p:cNvPr>
            <p:cNvSpPr/>
            <p:nvPr/>
          </p:nvSpPr>
          <p:spPr>
            <a:xfrm>
              <a:off x="917949" y="391224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B5BA916F-4C61-4766-8F86-7B1FBDD8E2C4}"/>
                </a:ext>
              </a:extLst>
            </p:cNvPr>
            <p:cNvSpPr/>
            <p:nvPr/>
          </p:nvSpPr>
          <p:spPr>
            <a:xfrm>
              <a:off x="1334638" y="391224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A03200A5-B55A-4003-B577-3813C10B323E}"/>
                </a:ext>
              </a:extLst>
            </p:cNvPr>
            <p:cNvSpPr/>
            <p:nvPr/>
          </p:nvSpPr>
          <p:spPr>
            <a:xfrm>
              <a:off x="1751327" y="391224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07075CCA-97B1-43D2-8487-69F466B0D62A}"/>
                </a:ext>
              </a:extLst>
            </p:cNvPr>
            <p:cNvSpPr/>
            <p:nvPr/>
          </p:nvSpPr>
          <p:spPr>
            <a:xfrm>
              <a:off x="2168016" y="391224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515A3E34-036C-448D-AF4E-616D65AA5C69}"/>
                </a:ext>
              </a:extLst>
            </p:cNvPr>
            <p:cNvSpPr/>
            <p:nvPr/>
          </p:nvSpPr>
          <p:spPr>
            <a:xfrm>
              <a:off x="2584705" y="391224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2A9CE6AA-764D-4EC5-AE22-D80606C82564}"/>
                </a:ext>
              </a:extLst>
            </p:cNvPr>
            <p:cNvSpPr/>
            <p:nvPr/>
          </p:nvSpPr>
          <p:spPr>
            <a:xfrm>
              <a:off x="917949" y="432893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CF94E334-5AD9-4324-A39B-0CD54C437E27}"/>
                </a:ext>
              </a:extLst>
            </p:cNvPr>
            <p:cNvSpPr/>
            <p:nvPr/>
          </p:nvSpPr>
          <p:spPr>
            <a:xfrm>
              <a:off x="1334638" y="432893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F7BB5202-44C2-4B04-B5E6-EA8421FE27CE}"/>
                </a:ext>
              </a:extLst>
            </p:cNvPr>
            <p:cNvSpPr/>
            <p:nvPr/>
          </p:nvSpPr>
          <p:spPr>
            <a:xfrm>
              <a:off x="1751327" y="432893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63BE44C6-A946-4CDE-A545-438AAAFCD62C}"/>
                </a:ext>
              </a:extLst>
            </p:cNvPr>
            <p:cNvSpPr/>
            <p:nvPr/>
          </p:nvSpPr>
          <p:spPr>
            <a:xfrm>
              <a:off x="2168016" y="432893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0A639EF8-5E76-4642-BCC7-8E161D2358D7}"/>
                </a:ext>
              </a:extLst>
            </p:cNvPr>
            <p:cNvSpPr/>
            <p:nvPr/>
          </p:nvSpPr>
          <p:spPr>
            <a:xfrm>
              <a:off x="2584705" y="432892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A2C8B60C-48F8-48F3-86E1-B3A03CF4F8F2}"/>
                </a:ext>
              </a:extLst>
            </p:cNvPr>
            <p:cNvSpPr/>
            <p:nvPr/>
          </p:nvSpPr>
          <p:spPr>
            <a:xfrm>
              <a:off x="917949" y="474562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6" name="직사각형 115">
              <a:extLst>
                <a:ext uri="{FF2B5EF4-FFF2-40B4-BE49-F238E27FC236}">
                  <a16:creationId xmlns:a16="http://schemas.microsoft.com/office/drawing/2014/main" id="{75F4BDB4-91A4-4EA2-881B-EA1B41D0DFA4}"/>
                </a:ext>
              </a:extLst>
            </p:cNvPr>
            <p:cNvSpPr/>
            <p:nvPr/>
          </p:nvSpPr>
          <p:spPr>
            <a:xfrm>
              <a:off x="1334638" y="474562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862C0664-F569-439C-8D96-CFD84EF8D2ED}"/>
                </a:ext>
              </a:extLst>
            </p:cNvPr>
            <p:cNvSpPr/>
            <p:nvPr/>
          </p:nvSpPr>
          <p:spPr>
            <a:xfrm>
              <a:off x="1751327" y="474562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29809AD0-4E31-41B2-82AD-C93404C58963}"/>
                </a:ext>
              </a:extLst>
            </p:cNvPr>
            <p:cNvSpPr/>
            <p:nvPr/>
          </p:nvSpPr>
          <p:spPr>
            <a:xfrm>
              <a:off x="2168016" y="474561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FAA9893C-9795-4423-BBAE-3D592E0012EA}"/>
                </a:ext>
              </a:extLst>
            </p:cNvPr>
            <p:cNvSpPr/>
            <p:nvPr/>
          </p:nvSpPr>
          <p:spPr>
            <a:xfrm>
              <a:off x="2584705" y="4745618"/>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grpSp>
      <p:grpSp>
        <p:nvGrpSpPr>
          <p:cNvPr id="121" name="그룹 120">
            <a:extLst>
              <a:ext uri="{FF2B5EF4-FFF2-40B4-BE49-F238E27FC236}">
                <a16:creationId xmlns:a16="http://schemas.microsoft.com/office/drawing/2014/main" id="{28623EA6-B336-4092-9388-E401619FCA78}"/>
              </a:ext>
            </a:extLst>
          </p:cNvPr>
          <p:cNvGrpSpPr/>
          <p:nvPr/>
        </p:nvGrpSpPr>
        <p:grpSpPr>
          <a:xfrm>
            <a:off x="1121678" y="1528045"/>
            <a:ext cx="1431428" cy="1431431"/>
            <a:chOff x="917949" y="3078862"/>
            <a:chExt cx="2083445" cy="2083449"/>
          </a:xfrm>
        </p:grpSpPr>
        <p:sp>
          <p:nvSpPr>
            <p:cNvPr id="122" name="직사각형 121">
              <a:extLst>
                <a:ext uri="{FF2B5EF4-FFF2-40B4-BE49-F238E27FC236}">
                  <a16:creationId xmlns:a16="http://schemas.microsoft.com/office/drawing/2014/main" id="{B87FE7AE-8BA9-4FAD-AC30-121DD58C03E4}"/>
                </a:ext>
              </a:extLst>
            </p:cNvPr>
            <p:cNvSpPr/>
            <p:nvPr/>
          </p:nvSpPr>
          <p:spPr>
            <a:xfrm>
              <a:off x="917949" y="3078866"/>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CBC031ED-07D2-41D8-80EF-5FEE7D3686A7}"/>
                </a:ext>
              </a:extLst>
            </p:cNvPr>
            <p:cNvSpPr/>
            <p:nvPr/>
          </p:nvSpPr>
          <p:spPr>
            <a:xfrm>
              <a:off x="1334638" y="3078865"/>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4773EC4C-69CE-4A26-8D01-323561CB5D7B}"/>
                </a:ext>
              </a:extLst>
            </p:cNvPr>
            <p:cNvSpPr/>
            <p:nvPr/>
          </p:nvSpPr>
          <p:spPr>
            <a:xfrm>
              <a:off x="1751327" y="307886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FD2C87FA-40A7-46FB-A36F-6A782FBC8F13}"/>
                </a:ext>
              </a:extLst>
            </p:cNvPr>
            <p:cNvSpPr/>
            <p:nvPr/>
          </p:nvSpPr>
          <p:spPr>
            <a:xfrm>
              <a:off x="2168016" y="307886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635A9668-B884-4D27-B9A8-312EA25FF54B}"/>
                </a:ext>
              </a:extLst>
            </p:cNvPr>
            <p:cNvSpPr/>
            <p:nvPr/>
          </p:nvSpPr>
          <p:spPr>
            <a:xfrm>
              <a:off x="2584705" y="307886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47E900A8-7AD2-47E1-93B3-98E402457E7C}"/>
                </a:ext>
              </a:extLst>
            </p:cNvPr>
            <p:cNvSpPr/>
            <p:nvPr/>
          </p:nvSpPr>
          <p:spPr>
            <a:xfrm>
              <a:off x="917949" y="3495555"/>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333A486F-2EEF-43A2-8712-F5E49518C55F}"/>
                </a:ext>
              </a:extLst>
            </p:cNvPr>
            <p:cNvSpPr/>
            <p:nvPr/>
          </p:nvSpPr>
          <p:spPr>
            <a:xfrm>
              <a:off x="1334638" y="349555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B1738E3C-142F-4DD0-A479-81126852A672}"/>
                </a:ext>
              </a:extLst>
            </p:cNvPr>
            <p:cNvSpPr/>
            <p:nvPr/>
          </p:nvSpPr>
          <p:spPr>
            <a:xfrm>
              <a:off x="1751327" y="349555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D928835C-D499-49CE-AC36-C41CFF71078C}"/>
                </a:ext>
              </a:extLst>
            </p:cNvPr>
            <p:cNvSpPr/>
            <p:nvPr/>
          </p:nvSpPr>
          <p:spPr>
            <a:xfrm>
              <a:off x="2168016" y="349555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11D0F0B0-9298-4A3F-A997-D1BB85CEF041}"/>
                </a:ext>
              </a:extLst>
            </p:cNvPr>
            <p:cNvSpPr/>
            <p:nvPr/>
          </p:nvSpPr>
          <p:spPr>
            <a:xfrm>
              <a:off x="2584705" y="349555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AB49EA9C-2437-47FC-87A4-268B3CDEAE29}"/>
                </a:ext>
              </a:extLst>
            </p:cNvPr>
            <p:cNvSpPr/>
            <p:nvPr/>
          </p:nvSpPr>
          <p:spPr>
            <a:xfrm>
              <a:off x="917949" y="391224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9787479C-E00C-4AC0-92A0-CA20563B2D07}"/>
                </a:ext>
              </a:extLst>
            </p:cNvPr>
            <p:cNvSpPr/>
            <p:nvPr/>
          </p:nvSpPr>
          <p:spPr>
            <a:xfrm>
              <a:off x="1334638" y="391224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7200D3BD-9171-4F31-BB00-AED51442DA2C}"/>
                </a:ext>
              </a:extLst>
            </p:cNvPr>
            <p:cNvSpPr/>
            <p:nvPr/>
          </p:nvSpPr>
          <p:spPr>
            <a:xfrm>
              <a:off x="1751327" y="391224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21DCEF27-EB28-4A1F-85D3-B4526BE1152A}"/>
                </a:ext>
              </a:extLst>
            </p:cNvPr>
            <p:cNvSpPr/>
            <p:nvPr/>
          </p:nvSpPr>
          <p:spPr>
            <a:xfrm>
              <a:off x="2168016" y="391224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D71798FE-D014-4629-B8C9-AD82FDF85BE7}"/>
                </a:ext>
              </a:extLst>
            </p:cNvPr>
            <p:cNvSpPr/>
            <p:nvPr/>
          </p:nvSpPr>
          <p:spPr>
            <a:xfrm>
              <a:off x="2584705" y="391224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12899DAC-CE55-4094-9D8D-0D66A1995A2C}"/>
                </a:ext>
              </a:extLst>
            </p:cNvPr>
            <p:cNvSpPr/>
            <p:nvPr/>
          </p:nvSpPr>
          <p:spPr>
            <a:xfrm>
              <a:off x="917949" y="432893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BE53AF0B-8AB8-4356-ADF4-5CB00A9BD3A3}"/>
                </a:ext>
              </a:extLst>
            </p:cNvPr>
            <p:cNvSpPr/>
            <p:nvPr/>
          </p:nvSpPr>
          <p:spPr>
            <a:xfrm>
              <a:off x="1334638" y="432893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CD392778-ED32-465C-8E34-CA807A03A7D9}"/>
                </a:ext>
              </a:extLst>
            </p:cNvPr>
            <p:cNvSpPr/>
            <p:nvPr/>
          </p:nvSpPr>
          <p:spPr>
            <a:xfrm>
              <a:off x="1751327" y="432893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F7FC7F24-FFDF-42C7-BC0B-AD8119DE6703}"/>
                </a:ext>
              </a:extLst>
            </p:cNvPr>
            <p:cNvSpPr/>
            <p:nvPr/>
          </p:nvSpPr>
          <p:spPr>
            <a:xfrm>
              <a:off x="2168016" y="432893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FD118D16-C7A3-4371-8F70-AE8C5B8BE587}"/>
                </a:ext>
              </a:extLst>
            </p:cNvPr>
            <p:cNvSpPr/>
            <p:nvPr/>
          </p:nvSpPr>
          <p:spPr>
            <a:xfrm>
              <a:off x="2584705" y="432892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DF91008E-0718-41E0-889B-D6AB1BF997D2}"/>
                </a:ext>
              </a:extLst>
            </p:cNvPr>
            <p:cNvSpPr/>
            <p:nvPr/>
          </p:nvSpPr>
          <p:spPr>
            <a:xfrm>
              <a:off x="917949" y="474562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A65FCF49-527C-4893-9E1A-833FDE3A7763}"/>
                </a:ext>
              </a:extLst>
            </p:cNvPr>
            <p:cNvSpPr/>
            <p:nvPr/>
          </p:nvSpPr>
          <p:spPr>
            <a:xfrm>
              <a:off x="1334638" y="474562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1F153BD5-9D8A-4B18-949F-7CB3F38B1781}"/>
                </a:ext>
              </a:extLst>
            </p:cNvPr>
            <p:cNvSpPr/>
            <p:nvPr/>
          </p:nvSpPr>
          <p:spPr>
            <a:xfrm>
              <a:off x="1751327" y="474562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B44121A5-3134-4B84-8D28-C4411AB25596}"/>
                </a:ext>
              </a:extLst>
            </p:cNvPr>
            <p:cNvSpPr/>
            <p:nvPr/>
          </p:nvSpPr>
          <p:spPr>
            <a:xfrm>
              <a:off x="2168016" y="474561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EC9B877F-FAA3-47C1-A866-0AFF83D18995}"/>
                </a:ext>
              </a:extLst>
            </p:cNvPr>
            <p:cNvSpPr/>
            <p:nvPr/>
          </p:nvSpPr>
          <p:spPr>
            <a:xfrm>
              <a:off x="2584705" y="4745618"/>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grpSp>
      <p:grpSp>
        <p:nvGrpSpPr>
          <p:cNvPr id="147" name="그룹 146">
            <a:extLst>
              <a:ext uri="{FF2B5EF4-FFF2-40B4-BE49-F238E27FC236}">
                <a16:creationId xmlns:a16="http://schemas.microsoft.com/office/drawing/2014/main" id="{3F4EC759-0449-4FE9-A07F-457437E68D60}"/>
              </a:ext>
            </a:extLst>
          </p:cNvPr>
          <p:cNvGrpSpPr/>
          <p:nvPr/>
        </p:nvGrpSpPr>
        <p:grpSpPr>
          <a:xfrm>
            <a:off x="4884331" y="3421646"/>
            <a:ext cx="907513" cy="907515"/>
            <a:chOff x="5356462" y="2037079"/>
            <a:chExt cx="1250067" cy="1250069"/>
          </a:xfrm>
        </p:grpSpPr>
        <p:sp>
          <p:nvSpPr>
            <p:cNvPr id="148" name="직사각형 147">
              <a:extLst>
                <a:ext uri="{FF2B5EF4-FFF2-40B4-BE49-F238E27FC236}">
                  <a16:creationId xmlns:a16="http://schemas.microsoft.com/office/drawing/2014/main" id="{DAEECA62-99EF-4580-A21D-8573510A3B43}"/>
                </a:ext>
              </a:extLst>
            </p:cNvPr>
            <p:cNvSpPr/>
            <p:nvPr/>
          </p:nvSpPr>
          <p:spPr>
            <a:xfrm>
              <a:off x="5356462" y="2037081"/>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6D202592-483B-4C66-9B39-9BE30879F0FF}"/>
                </a:ext>
              </a:extLst>
            </p:cNvPr>
            <p:cNvSpPr/>
            <p:nvPr/>
          </p:nvSpPr>
          <p:spPr>
            <a:xfrm>
              <a:off x="5773151" y="2037080"/>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4816EA98-688B-40CB-9220-A03A88DFB631}"/>
                </a:ext>
              </a:extLst>
            </p:cNvPr>
            <p:cNvSpPr/>
            <p:nvPr/>
          </p:nvSpPr>
          <p:spPr>
            <a:xfrm>
              <a:off x="6189840" y="203707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E1B7599C-C0D2-4440-B108-507BF2211767}"/>
                </a:ext>
              </a:extLst>
            </p:cNvPr>
            <p:cNvSpPr/>
            <p:nvPr/>
          </p:nvSpPr>
          <p:spPr>
            <a:xfrm>
              <a:off x="5356462" y="2453770"/>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703B8028-FD45-4E8C-8EB7-D1CDE229BE2B}"/>
                </a:ext>
              </a:extLst>
            </p:cNvPr>
            <p:cNvSpPr/>
            <p:nvPr/>
          </p:nvSpPr>
          <p:spPr>
            <a:xfrm>
              <a:off x="5773151" y="245376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89210A3A-4A1A-420F-9C2C-D0B2E2919F6A}"/>
                </a:ext>
              </a:extLst>
            </p:cNvPr>
            <p:cNvSpPr/>
            <p:nvPr/>
          </p:nvSpPr>
          <p:spPr>
            <a:xfrm>
              <a:off x="6189840" y="2453768"/>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DD9A4733-5C30-49FE-B04D-08622FC55D4A}"/>
                </a:ext>
              </a:extLst>
            </p:cNvPr>
            <p:cNvSpPr/>
            <p:nvPr/>
          </p:nvSpPr>
          <p:spPr>
            <a:xfrm>
              <a:off x="5356462" y="287045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55" name="직사각형 154">
              <a:extLst>
                <a:ext uri="{FF2B5EF4-FFF2-40B4-BE49-F238E27FC236}">
                  <a16:creationId xmlns:a16="http://schemas.microsoft.com/office/drawing/2014/main" id="{1CC134E3-92DA-4617-A4AB-AC092FC4709A}"/>
                </a:ext>
              </a:extLst>
            </p:cNvPr>
            <p:cNvSpPr/>
            <p:nvPr/>
          </p:nvSpPr>
          <p:spPr>
            <a:xfrm>
              <a:off x="5773151" y="2870458"/>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68EE725D-0B91-469D-846E-88CA32EADF33}"/>
                </a:ext>
              </a:extLst>
            </p:cNvPr>
            <p:cNvSpPr/>
            <p:nvPr/>
          </p:nvSpPr>
          <p:spPr>
            <a:xfrm>
              <a:off x="6189840" y="2870457"/>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grpSp>
      <p:grpSp>
        <p:nvGrpSpPr>
          <p:cNvPr id="157" name="그룹 156">
            <a:extLst>
              <a:ext uri="{FF2B5EF4-FFF2-40B4-BE49-F238E27FC236}">
                <a16:creationId xmlns:a16="http://schemas.microsoft.com/office/drawing/2014/main" id="{9DCC6639-E742-46B8-985D-29A1F48B9327}"/>
              </a:ext>
            </a:extLst>
          </p:cNvPr>
          <p:cNvGrpSpPr/>
          <p:nvPr/>
        </p:nvGrpSpPr>
        <p:grpSpPr>
          <a:xfrm>
            <a:off x="4884331" y="1805067"/>
            <a:ext cx="907513" cy="907515"/>
            <a:chOff x="5356462" y="2037079"/>
            <a:chExt cx="1250067" cy="1250069"/>
          </a:xfrm>
        </p:grpSpPr>
        <p:sp>
          <p:nvSpPr>
            <p:cNvPr id="158" name="직사각형 157">
              <a:extLst>
                <a:ext uri="{FF2B5EF4-FFF2-40B4-BE49-F238E27FC236}">
                  <a16:creationId xmlns:a16="http://schemas.microsoft.com/office/drawing/2014/main" id="{19E085B0-8C30-4649-94F0-D5F28E281784}"/>
                </a:ext>
              </a:extLst>
            </p:cNvPr>
            <p:cNvSpPr/>
            <p:nvPr/>
          </p:nvSpPr>
          <p:spPr>
            <a:xfrm>
              <a:off x="5356462" y="2037081"/>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4A112B17-654E-41D0-B8F4-C82E1A480826}"/>
                </a:ext>
              </a:extLst>
            </p:cNvPr>
            <p:cNvSpPr/>
            <p:nvPr/>
          </p:nvSpPr>
          <p:spPr>
            <a:xfrm>
              <a:off x="5773151" y="203708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0C57C1FB-5402-4412-92A7-6FE22266848D}"/>
                </a:ext>
              </a:extLst>
            </p:cNvPr>
            <p:cNvSpPr/>
            <p:nvPr/>
          </p:nvSpPr>
          <p:spPr>
            <a:xfrm>
              <a:off x="6189840" y="203707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728470D5-9CB3-4817-BBA3-BB0C8B780087}"/>
                </a:ext>
              </a:extLst>
            </p:cNvPr>
            <p:cNvSpPr/>
            <p:nvPr/>
          </p:nvSpPr>
          <p:spPr>
            <a:xfrm>
              <a:off x="5356462" y="245377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C65775A3-7EFA-4830-A466-0A1369E348FF}"/>
                </a:ext>
              </a:extLst>
            </p:cNvPr>
            <p:cNvSpPr/>
            <p:nvPr/>
          </p:nvSpPr>
          <p:spPr>
            <a:xfrm>
              <a:off x="5773151" y="245376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2E12E558-81AC-469D-BA76-5893F0AD1F86}"/>
                </a:ext>
              </a:extLst>
            </p:cNvPr>
            <p:cNvSpPr/>
            <p:nvPr/>
          </p:nvSpPr>
          <p:spPr>
            <a:xfrm>
              <a:off x="6189840" y="245376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64" name="직사각형 163">
              <a:extLst>
                <a:ext uri="{FF2B5EF4-FFF2-40B4-BE49-F238E27FC236}">
                  <a16:creationId xmlns:a16="http://schemas.microsoft.com/office/drawing/2014/main" id="{2A4C8CAA-6EF5-44E1-A2E8-2306CED5EBD1}"/>
                </a:ext>
              </a:extLst>
            </p:cNvPr>
            <p:cNvSpPr/>
            <p:nvPr/>
          </p:nvSpPr>
          <p:spPr>
            <a:xfrm>
              <a:off x="5356462" y="287045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40C2F927-67A5-4BBA-A22F-AFF02BD8FFB4}"/>
                </a:ext>
              </a:extLst>
            </p:cNvPr>
            <p:cNvSpPr/>
            <p:nvPr/>
          </p:nvSpPr>
          <p:spPr>
            <a:xfrm>
              <a:off x="5773151" y="287045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9BBC6BD4-9ACD-46EA-B471-9B59089B8A22}"/>
                </a:ext>
              </a:extLst>
            </p:cNvPr>
            <p:cNvSpPr/>
            <p:nvPr/>
          </p:nvSpPr>
          <p:spPr>
            <a:xfrm>
              <a:off x="6189840" y="2870457"/>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grpSp>
      <p:sp>
        <p:nvSpPr>
          <p:cNvPr id="203" name="직사각형 202">
            <a:extLst>
              <a:ext uri="{FF2B5EF4-FFF2-40B4-BE49-F238E27FC236}">
                <a16:creationId xmlns:a16="http://schemas.microsoft.com/office/drawing/2014/main" id="{AFCC0E3D-3670-48DC-9FA5-417161F9948F}"/>
              </a:ext>
            </a:extLst>
          </p:cNvPr>
          <p:cNvSpPr/>
          <p:nvPr/>
        </p:nvSpPr>
        <p:spPr>
          <a:xfrm>
            <a:off x="7777443" y="3858148"/>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B961898B-4061-44CE-B369-995C3B965C5F}"/>
              </a:ext>
            </a:extLst>
          </p:cNvPr>
          <p:cNvSpPr/>
          <p:nvPr/>
        </p:nvSpPr>
        <p:spPr>
          <a:xfrm>
            <a:off x="7776336" y="3066841"/>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156AF01F-0DE4-4164-927D-2FE92FDCF18D}"/>
              </a:ext>
            </a:extLst>
          </p:cNvPr>
          <p:cNvSpPr/>
          <p:nvPr/>
        </p:nvSpPr>
        <p:spPr>
          <a:xfrm>
            <a:off x="8171675" y="3066841"/>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7D007574-33CD-408F-BABE-90AA78D6F63D}"/>
              </a:ext>
            </a:extLst>
          </p:cNvPr>
          <p:cNvSpPr/>
          <p:nvPr/>
        </p:nvSpPr>
        <p:spPr>
          <a:xfrm>
            <a:off x="8567013" y="3066840"/>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200" name="직사각형 199">
            <a:extLst>
              <a:ext uri="{FF2B5EF4-FFF2-40B4-BE49-F238E27FC236}">
                <a16:creationId xmlns:a16="http://schemas.microsoft.com/office/drawing/2014/main" id="{1D2AABF4-6821-4015-8CB4-2F41220B0EFB}"/>
              </a:ext>
            </a:extLst>
          </p:cNvPr>
          <p:cNvSpPr/>
          <p:nvPr/>
        </p:nvSpPr>
        <p:spPr>
          <a:xfrm>
            <a:off x="7776336" y="3462180"/>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E0FE5470-6F5B-4F03-991B-60C5D4FEDBF5}"/>
              </a:ext>
            </a:extLst>
          </p:cNvPr>
          <p:cNvSpPr/>
          <p:nvPr/>
        </p:nvSpPr>
        <p:spPr>
          <a:xfrm>
            <a:off x="8171675" y="3462179"/>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A65A77FA-F9E1-4E7C-972B-CA6249F8D6DC}"/>
              </a:ext>
            </a:extLst>
          </p:cNvPr>
          <p:cNvSpPr/>
          <p:nvPr/>
        </p:nvSpPr>
        <p:spPr>
          <a:xfrm>
            <a:off x="8567013" y="3462178"/>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CA4EFC89-EC50-4C58-9325-5E6B18EEED1B}"/>
              </a:ext>
            </a:extLst>
          </p:cNvPr>
          <p:cNvSpPr/>
          <p:nvPr/>
        </p:nvSpPr>
        <p:spPr>
          <a:xfrm>
            <a:off x="8171675" y="3857517"/>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6148E2F4-DC7B-4F60-A708-E97C3EC8698F}"/>
              </a:ext>
            </a:extLst>
          </p:cNvPr>
          <p:cNvSpPr/>
          <p:nvPr/>
        </p:nvSpPr>
        <p:spPr>
          <a:xfrm>
            <a:off x="8567013" y="3857516"/>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206" name="TextBox 205">
            <a:extLst>
              <a:ext uri="{FF2B5EF4-FFF2-40B4-BE49-F238E27FC236}">
                <a16:creationId xmlns:a16="http://schemas.microsoft.com/office/drawing/2014/main" id="{B55C7BA6-22C3-4E92-840C-B64B68D60A34}"/>
              </a:ext>
            </a:extLst>
          </p:cNvPr>
          <p:cNvSpPr txBox="1"/>
          <p:nvPr/>
        </p:nvSpPr>
        <p:spPr>
          <a:xfrm>
            <a:off x="4808208" y="5006155"/>
            <a:ext cx="450764" cy="384401"/>
          </a:xfrm>
          <a:prstGeom prst="rect">
            <a:avLst/>
          </a:prstGeom>
          <a:noFill/>
        </p:spPr>
        <p:txBody>
          <a:bodyPr wrap="none" rtlCol="0">
            <a:spAutoFit/>
          </a:bodyPr>
          <a:lstStyle/>
          <a:p>
            <a:pPr algn="l"/>
            <a:r>
              <a:rPr lang="en-US" altLang="ko-KR" sz="1898">
                <a:latin typeface="Consolas" panose="020B0609020204030204" pitchFamily="49" charset="0"/>
              </a:rPr>
              <a:t>-1</a:t>
            </a:r>
            <a:endParaRPr lang="ko-KR" altLang="en-US" sz="1898">
              <a:latin typeface="Consolas" panose="020B0609020204030204" pitchFamily="49" charset="0"/>
            </a:endParaRPr>
          </a:p>
        </p:txBody>
      </p:sp>
      <p:sp>
        <p:nvSpPr>
          <p:cNvPr id="207" name="TextBox 206">
            <a:extLst>
              <a:ext uri="{FF2B5EF4-FFF2-40B4-BE49-F238E27FC236}">
                <a16:creationId xmlns:a16="http://schemas.microsoft.com/office/drawing/2014/main" id="{CCC1F94F-9F65-4C4F-92A3-0B48BCACF18C}"/>
              </a:ext>
            </a:extLst>
          </p:cNvPr>
          <p:cNvSpPr txBox="1"/>
          <p:nvPr/>
        </p:nvSpPr>
        <p:spPr>
          <a:xfrm>
            <a:off x="5412884" y="5598202"/>
            <a:ext cx="450764" cy="384401"/>
          </a:xfrm>
          <a:prstGeom prst="rect">
            <a:avLst/>
          </a:prstGeom>
          <a:noFill/>
        </p:spPr>
        <p:txBody>
          <a:bodyPr wrap="none" rtlCol="0">
            <a:spAutoFit/>
          </a:bodyPr>
          <a:lstStyle/>
          <a:p>
            <a:pPr algn="l"/>
            <a:r>
              <a:rPr lang="en-US" altLang="ko-KR" sz="1898">
                <a:latin typeface="Consolas" panose="020B0609020204030204" pitchFamily="49" charset="0"/>
              </a:rPr>
              <a:t>-1</a:t>
            </a:r>
            <a:endParaRPr lang="ko-KR" altLang="en-US" sz="1898">
              <a:latin typeface="Consolas" panose="020B0609020204030204" pitchFamily="49" charset="0"/>
            </a:endParaRPr>
          </a:p>
        </p:txBody>
      </p:sp>
      <p:sp>
        <p:nvSpPr>
          <p:cNvPr id="208" name="TextBox 207">
            <a:extLst>
              <a:ext uri="{FF2B5EF4-FFF2-40B4-BE49-F238E27FC236}">
                <a16:creationId xmlns:a16="http://schemas.microsoft.com/office/drawing/2014/main" id="{9A4A9790-1B71-485C-A783-821C4822E8FD}"/>
              </a:ext>
            </a:extLst>
          </p:cNvPr>
          <p:cNvSpPr txBox="1"/>
          <p:nvPr/>
        </p:nvSpPr>
        <p:spPr>
          <a:xfrm>
            <a:off x="5111807" y="3379449"/>
            <a:ext cx="450764" cy="384401"/>
          </a:xfrm>
          <a:prstGeom prst="rect">
            <a:avLst/>
          </a:prstGeom>
          <a:noFill/>
        </p:spPr>
        <p:txBody>
          <a:bodyPr wrap="none" rtlCol="0">
            <a:spAutoFit/>
          </a:bodyPr>
          <a:lstStyle/>
          <a:p>
            <a:pPr algn="l"/>
            <a:r>
              <a:rPr lang="en-US" altLang="ko-KR" sz="1898">
                <a:latin typeface="Consolas" panose="020B0609020204030204" pitchFamily="49" charset="0"/>
              </a:rPr>
              <a:t>-1</a:t>
            </a:r>
            <a:endParaRPr lang="ko-KR" altLang="en-US" sz="1898">
              <a:latin typeface="Consolas" panose="020B0609020204030204" pitchFamily="49" charset="0"/>
            </a:endParaRPr>
          </a:p>
        </p:txBody>
      </p:sp>
      <p:sp>
        <p:nvSpPr>
          <p:cNvPr id="209" name="TextBox 208">
            <a:extLst>
              <a:ext uri="{FF2B5EF4-FFF2-40B4-BE49-F238E27FC236}">
                <a16:creationId xmlns:a16="http://schemas.microsoft.com/office/drawing/2014/main" id="{6A8281E6-36A8-41D7-9BF2-09292E86AF94}"/>
              </a:ext>
            </a:extLst>
          </p:cNvPr>
          <p:cNvSpPr txBox="1"/>
          <p:nvPr/>
        </p:nvSpPr>
        <p:spPr>
          <a:xfrm>
            <a:off x="5408273" y="3681954"/>
            <a:ext cx="450764" cy="384401"/>
          </a:xfrm>
          <a:prstGeom prst="rect">
            <a:avLst/>
          </a:prstGeom>
          <a:noFill/>
        </p:spPr>
        <p:txBody>
          <a:bodyPr wrap="none" rtlCol="0">
            <a:spAutoFit/>
          </a:bodyPr>
          <a:lstStyle/>
          <a:p>
            <a:pPr algn="l"/>
            <a:r>
              <a:rPr lang="en-US" altLang="ko-KR" sz="1898">
                <a:latin typeface="Consolas" panose="020B0609020204030204" pitchFamily="49" charset="0"/>
              </a:rPr>
              <a:t>-1</a:t>
            </a:r>
            <a:endParaRPr lang="ko-KR" altLang="en-US" sz="1898">
              <a:latin typeface="Consolas" panose="020B0609020204030204" pitchFamily="49" charset="0"/>
            </a:endParaRPr>
          </a:p>
        </p:txBody>
      </p:sp>
      <p:sp>
        <p:nvSpPr>
          <p:cNvPr id="210" name="TextBox 209">
            <a:extLst>
              <a:ext uri="{FF2B5EF4-FFF2-40B4-BE49-F238E27FC236}">
                <a16:creationId xmlns:a16="http://schemas.microsoft.com/office/drawing/2014/main" id="{26547C2D-5FF1-46A9-B877-4F423BB0BD5A}"/>
              </a:ext>
            </a:extLst>
          </p:cNvPr>
          <p:cNvSpPr txBox="1"/>
          <p:nvPr/>
        </p:nvSpPr>
        <p:spPr>
          <a:xfrm>
            <a:off x="4820925" y="3681954"/>
            <a:ext cx="450764" cy="384401"/>
          </a:xfrm>
          <a:prstGeom prst="rect">
            <a:avLst/>
          </a:prstGeom>
          <a:noFill/>
        </p:spPr>
        <p:txBody>
          <a:bodyPr wrap="none" rtlCol="0">
            <a:spAutoFit/>
          </a:bodyPr>
          <a:lstStyle/>
          <a:p>
            <a:pPr algn="l"/>
            <a:r>
              <a:rPr lang="en-US" altLang="ko-KR" sz="1898">
                <a:latin typeface="Consolas" panose="020B0609020204030204" pitchFamily="49" charset="0"/>
              </a:rPr>
              <a:t>-1</a:t>
            </a:r>
            <a:endParaRPr lang="ko-KR" altLang="en-US" sz="1898">
              <a:latin typeface="Consolas" panose="020B0609020204030204" pitchFamily="49" charset="0"/>
            </a:endParaRPr>
          </a:p>
        </p:txBody>
      </p:sp>
      <p:sp>
        <p:nvSpPr>
          <p:cNvPr id="211" name="TextBox 210">
            <a:extLst>
              <a:ext uri="{FF2B5EF4-FFF2-40B4-BE49-F238E27FC236}">
                <a16:creationId xmlns:a16="http://schemas.microsoft.com/office/drawing/2014/main" id="{EC9C5FF4-FDAF-4E06-94F5-F496D4BB47C1}"/>
              </a:ext>
            </a:extLst>
          </p:cNvPr>
          <p:cNvSpPr txBox="1"/>
          <p:nvPr/>
        </p:nvSpPr>
        <p:spPr>
          <a:xfrm>
            <a:off x="5121268" y="4000863"/>
            <a:ext cx="450764" cy="384401"/>
          </a:xfrm>
          <a:prstGeom prst="rect">
            <a:avLst/>
          </a:prstGeom>
          <a:noFill/>
        </p:spPr>
        <p:txBody>
          <a:bodyPr wrap="none" rtlCol="0">
            <a:spAutoFit/>
          </a:bodyPr>
          <a:lstStyle/>
          <a:p>
            <a:pPr algn="l"/>
            <a:r>
              <a:rPr lang="en-US" altLang="ko-KR" sz="1898">
                <a:latin typeface="Consolas" panose="020B0609020204030204" pitchFamily="49" charset="0"/>
              </a:rPr>
              <a:t>-1</a:t>
            </a:r>
            <a:endParaRPr lang="ko-KR" altLang="en-US" sz="1898">
              <a:latin typeface="Consolas" panose="020B0609020204030204" pitchFamily="49" charset="0"/>
            </a:endParaRPr>
          </a:p>
        </p:txBody>
      </p:sp>
      <p:sp>
        <p:nvSpPr>
          <p:cNvPr id="215" name="TextBox 214">
            <a:extLst>
              <a:ext uri="{FF2B5EF4-FFF2-40B4-BE49-F238E27FC236}">
                <a16:creationId xmlns:a16="http://schemas.microsoft.com/office/drawing/2014/main" id="{3A32A802-A37E-4DCC-87A3-F526FBFE92ED}"/>
              </a:ext>
            </a:extLst>
          </p:cNvPr>
          <p:cNvSpPr txBox="1"/>
          <p:nvPr/>
        </p:nvSpPr>
        <p:spPr>
          <a:xfrm>
            <a:off x="3041921" y="2156851"/>
            <a:ext cx="1418209" cy="355162"/>
          </a:xfrm>
          <a:prstGeom prst="rect">
            <a:avLst/>
          </a:prstGeom>
          <a:noFill/>
        </p:spPr>
        <p:txBody>
          <a:bodyPr wrap="none" rtlCol="0">
            <a:spAutoFit/>
          </a:bodyPr>
          <a:lstStyle/>
          <a:p>
            <a:pPr algn="l"/>
            <a:r>
              <a:rPr lang="en-US" altLang="ko-KR" sz="1708" b="1">
                <a:solidFill>
                  <a:schemeClr val="accent1">
                    <a:lumMod val="50000"/>
                  </a:schemeClr>
                </a:solidFill>
                <a:latin typeface="+mj-ea"/>
                <a:ea typeface="+mj-ea"/>
              </a:rPr>
              <a:t>convolution</a:t>
            </a:r>
          </a:p>
        </p:txBody>
      </p:sp>
      <p:sp>
        <p:nvSpPr>
          <p:cNvPr id="219" name="TextBox 218">
            <a:extLst>
              <a:ext uri="{FF2B5EF4-FFF2-40B4-BE49-F238E27FC236}">
                <a16:creationId xmlns:a16="http://schemas.microsoft.com/office/drawing/2014/main" id="{A7C73E89-AD64-48B3-B423-8DBA11056FF1}"/>
              </a:ext>
            </a:extLst>
          </p:cNvPr>
          <p:cNvSpPr txBox="1"/>
          <p:nvPr/>
        </p:nvSpPr>
        <p:spPr>
          <a:xfrm>
            <a:off x="3041921" y="5292826"/>
            <a:ext cx="1418209" cy="355162"/>
          </a:xfrm>
          <a:prstGeom prst="rect">
            <a:avLst/>
          </a:prstGeom>
          <a:noFill/>
        </p:spPr>
        <p:txBody>
          <a:bodyPr wrap="none" rtlCol="0">
            <a:spAutoFit/>
          </a:bodyPr>
          <a:lstStyle/>
          <a:p>
            <a:pPr algn="l"/>
            <a:r>
              <a:rPr lang="en-US" altLang="ko-KR" sz="1708" b="1">
                <a:solidFill>
                  <a:schemeClr val="accent1">
                    <a:lumMod val="50000"/>
                  </a:schemeClr>
                </a:solidFill>
                <a:latin typeface="+mj-ea"/>
                <a:ea typeface="+mj-ea"/>
              </a:rPr>
              <a:t>convolution</a:t>
            </a:r>
          </a:p>
        </p:txBody>
      </p:sp>
      <p:cxnSp>
        <p:nvCxnSpPr>
          <p:cNvPr id="11" name="직선 연결선 10">
            <a:extLst>
              <a:ext uri="{FF2B5EF4-FFF2-40B4-BE49-F238E27FC236}">
                <a16:creationId xmlns:a16="http://schemas.microsoft.com/office/drawing/2014/main" id="{57551399-9196-4240-BDD6-7D19B9B2B9AE}"/>
              </a:ext>
            </a:extLst>
          </p:cNvPr>
          <p:cNvCxnSpPr/>
          <p:nvPr/>
        </p:nvCxnSpPr>
        <p:spPr>
          <a:xfrm>
            <a:off x="2553106" y="1528045"/>
            <a:ext cx="2331225" cy="286286"/>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0" name="직선 연결선 219">
            <a:extLst>
              <a:ext uri="{FF2B5EF4-FFF2-40B4-BE49-F238E27FC236}">
                <a16:creationId xmlns:a16="http://schemas.microsoft.com/office/drawing/2014/main" id="{F25F8A7F-92E1-4D3E-9510-1F054EFAED26}"/>
              </a:ext>
            </a:extLst>
          </p:cNvPr>
          <p:cNvCxnSpPr>
            <a:cxnSpLocks/>
          </p:cNvCxnSpPr>
          <p:nvPr/>
        </p:nvCxnSpPr>
        <p:spPr>
          <a:xfrm flipV="1">
            <a:off x="2553105" y="2720208"/>
            <a:ext cx="2331226" cy="219545"/>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1" name="직선 연결선 220">
            <a:extLst>
              <a:ext uri="{FF2B5EF4-FFF2-40B4-BE49-F238E27FC236}">
                <a16:creationId xmlns:a16="http://schemas.microsoft.com/office/drawing/2014/main" id="{97EABDD2-A4EE-4507-85C9-BE863C0C4C6E}"/>
              </a:ext>
            </a:extLst>
          </p:cNvPr>
          <p:cNvCxnSpPr>
            <a:cxnSpLocks/>
          </p:cNvCxnSpPr>
          <p:nvPr/>
        </p:nvCxnSpPr>
        <p:spPr>
          <a:xfrm>
            <a:off x="2553105" y="3132107"/>
            <a:ext cx="2331226" cy="281447"/>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2" name="직선 연결선 221">
            <a:extLst>
              <a:ext uri="{FF2B5EF4-FFF2-40B4-BE49-F238E27FC236}">
                <a16:creationId xmlns:a16="http://schemas.microsoft.com/office/drawing/2014/main" id="{AC8DC769-F095-4A0E-B94F-679ECADD7975}"/>
              </a:ext>
            </a:extLst>
          </p:cNvPr>
          <p:cNvCxnSpPr>
            <a:cxnSpLocks/>
          </p:cNvCxnSpPr>
          <p:nvPr/>
        </p:nvCxnSpPr>
        <p:spPr>
          <a:xfrm flipV="1">
            <a:off x="2553105" y="4327529"/>
            <a:ext cx="2340119" cy="240851"/>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3" name="직선 연결선 222">
            <a:extLst>
              <a:ext uri="{FF2B5EF4-FFF2-40B4-BE49-F238E27FC236}">
                <a16:creationId xmlns:a16="http://schemas.microsoft.com/office/drawing/2014/main" id="{825D0FA9-E5B1-488C-82AC-3F0933E3CE84}"/>
              </a:ext>
            </a:extLst>
          </p:cNvPr>
          <p:cNvCxnSpPr>
            <a:cxnSpLocks/>
          </p:cNvCxnSpPr>
          <p:nvPr/>
        </p:nvCxnSpPr>
        <p:spPr>
          <a:xfrm>
            <a:off x="2553105" y="4763646"/>
            <a:ext cx="2340119" cy="280488"/>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4" name="직선 연결선 223">
            <a:extLst>
              <a:ext uri="{FF2B5EF4-FFF2-40B4-BE49-F238E27FC236}">
                <a16:creationId xmlns:a16="http://schemas.microsoft.com/office/drawing/2014/main" id="{78CFC31E-64F3-4484-8E69-3F74101D2063}"/>
              </a:ext>
            </a:extLst>
          </p:cNvPr>
          <p:cNvCxnSpPr>
            <a:cxnSpLocks/>
          </p:cNvCxnSpPr>
          <p:nvPr/>
        </p:nvCxnSpPr>
        <p:spPr>
          <a:xfrm flipV="1">
            <a:off x="2545127" y="5932511"/>
            <a:ext cx="2348097" cy="251301"/>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5" name="직선 연결선 224">
            <a:extLst>
              <a:ext uri="{FF2B5EF4-FFF2-40B4-BE49-F238E27FC236}">
                <a16:creationId xmlns:a16="http://schemas.microsoft.com/office/drawing/2014/main" id="{3059D421-B637-4C1B-9B8D-7FF85E04A2D4}"/>
              </a:ext>
            </a:extLst>
          </p:cNvPr>
          <p:cNvCxnSpPr>
            <a:cxnSpLocks/>
          </p:cNvCxnSpPr>
          <p:nvPr/>
        </p:nvCxnSpPr>
        <p:spPr>
          <a:xfrm>
            <a:off x="5791844" y="1799739"/>
            <a:ext cx="1984492" cy="1266472"/>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6" name="직선 연결선 225">
            <a:extLst>
              <a:ext uri="{FF2B5EF4-FFF2-40B4-BE49-F238E27FC236}">
                <a16:creationId xmlns:a16="http://schemas.microsoft.com/office/drawing/2014/main" id="{61B6CAB0-2FD9-463A-AAA7-E6EE08136B3B}"/>
              </a:ext>
            </a:extLst>
          </p:cNvPr>
          <p:cNvCxnSpPr>
            <a:cxnSpLocks/>
          </p:cNvCxnSpPr>
          <p:nvPr/>
        </p:nvCxnSpPr>
        <p:spPr>
          <a:xfrm>
            <a:off x="5797812" y="2712581"/>
            <a:ext cx="1967064" cy="1536639"/>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27" name="TextBox 226">
            <a:extLst>
              <a:ext uri="{FF2B5EF4-FFF2-40B4-BE49-F238E27FC236}">
                <a16:creationId xmlns:a16="http://schemas.microsoft.com/office/drawing/2014/main" id="{076356E5-A667-4B14-A079-3E9D864AEB48}"/>
              </a:ext>
            </a:extLst>
          </p:cNvPr>
          <p:cNvSpPr txBox="1"/>
          <p:nvPr/>
        </p:nvSpPr>
        <p:spPr>
          <a:xfrm>
            <a:off x="7756012" y="3491271"/>
            <a:ext cx="450764" cy="384401"/>
          </a:xfrm>
          <a:prstGeom prst="rect">
            <a:avLst/>
          </a:prstGeom>
          <a:noFill/>
        </p:spPr>
        <p:txBody>
          <a:bodyPr wrap="none" rtlCol="0">
            <a:spAutoFit/>
          </a:bodyPr>
          <a:lstStyle/>
          <a:p>
            <a:pPr algn="l"/>
            <a:r>
              <a:rPr lang="en-US" altLang="ko-KR" sz="1898">
                <a:latin typeface="Consolas" panose="020B0609020204030204" pitchFamily="49" charset="0"/>
              </a:rPr>
              <a:t>-2</a:t>
            </a:r>
            <a:endParaRPr lang="ko-KR" altLang="en-US" sz="1898">
              <a:latin typeface="Consolas" panose="020B0609020204030204" pitchFamily="49" charset="0"/>
            </a:endParaRPr>
          </a:p>
        </p:txBody>
      </p:sp>
      <p:cxnSp>
        <p:nvCxnSpPr>
          <p:cNvPr id="228" name="직선 연결선 227">
            <a:extLst>
              <a:ext uri="{FF2B5EF4-FFF2-40B4-BE49-F238E27FC236}">
                <a16:creationId xmlns:a16="http://schemas.microsoft.com/office/drawing/2014/main" id="{675CC5E6-FF86-4DC5-A2C4-A40CF01AEF44}"/>
              </a:ext>
            </a:extLst>
          </p:cNvPr>
          <p:cNvCxnSpPr>
            <a:cxnSpLocks/>
          </p:cNvCxnSpPr>
          <p:nvPr/>
        </p:nvCxnSpPr>
        <p:spPr>
          <a:xfrm flipV="1">
            <a:off x="5804410" y="3066212"/>
            <a:ext cx="1967064" cy="347342"/>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9" name="직선 연결선 228">
            <a:extLst>
              <a:ext uri="{FF2B5EF4-FFF2-40B4-BE49-F238E27FC236}">
                <a16:creationId xmlns:a16="http://schemas.microsoft.com/office/drawing/2014/main" id="{A4C6D7A4-792C-418B-9959-2081563DFE39}"/>
              </a:ext>
            </a:extLst>
          </p:cNvPr>
          <p:cNvCxnSpPr>
            <a:cxnSpLocks/>
          </p:cNvCxnSpPr>
          <p:nvPr/>
        </p:nvCxnSpPr>
        <p:spPr>
          <a:xfrm flipV="1">
            <a:off x="5792797" y="4242362"/>
            <a:ext cx="1978677" cy="78894"/>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33" name="직선 연결선 232">
            <a:extLst>
              <a:ext uri="{FF2B5EF4-FFF2-40B4-BE49-F238E27FC236}">
                <a16:creationId xmlns:a16="http://schemas.microsoft.com/office/drawing/2014/main" id="{3B290BE6-D50F-493E-8A8A-52AD3A571E9D}"/>
              </a:ext>
            </a:extLst>
          </p:cNvPr>
          <p:cNvCxnSpPr>
            <a:cxnSpLocks/>
          </p:cNvCxnSpPr>
          <p:nvPr/>
        </p:nvCxnSpPr>
        <p:spPr>
          <a:xfrm flipV="1">
            <a:off x="5791844" y="3052880"/>
            <a:ext cx="1994115" cy="1985346"/>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36" name="직선 연결선 235">
            <a:extLst>
              <a:ext uri="{FF2B5EF4-FFF2-40B4-BE49-F238E27FC236}">
                <a16:creationId xmlns:a16="http://schemas.microsoft.com/office/drawing/2014/main" id="{320CC564-68F6-4BD8-9121-02B86117C069}"/>
              </a:ext>
            </a:extLst>
          </p:cNvPr>
          <p:cNvCxnSpPr>
            <a:cxnSpLocks/>
          </p:cNvCxnSpPr>
          <p:nvPr/>
        </p:nvCxnSpPr>
        <p:spPr>
          <a:xfrm flipV="1">
            <a:off x="5790192" y="4244384"/>
            <a:ext cx="1984785" cy="1701356"/>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39" name="TextBox 238">
            <a:extLst>
              <a:ext uri="{FF2B5EF4-FFF2-40B4-BE49-F238E27FC236}">
                <a16:creationId xmlns:a16="http://schemas.microsoft.com/office/drawing/2014/main" id="{732304DD-F566-4EAC-8F2C-30E07123120D}"/>
              </a:ext>
            </a:extLst>
          </p:cNvPr>
          <p:cNvSpPr txBox="1"/>
          <p:nvPr/>
        </p:nvSpPr>
        <p:spPr>
          <a:xfrm>
            <a:off x="704528" y="2024844"/>
            <a:ext cx="327334" cy="355162"/>
          </a:xfrm>
          <a:prstGeom prst="rect">
            <a:avLst/>
          </a:prstGeom>
          <a:noFill/>
        </p:spPr>
        <p:txBody>
          <a:bodyPr wrap="none" rtlCol="0">
            <a:spAutoFit/>
          </a:bodyPr>
          <a:lstStyle/>
          <a:p>
            <a:pPr algn="l"/>
            <a:r>
              <a:rPr lang="en-US" altLang="ko-KR" sz="1708" b="1">
                <a:latin typeface="+mj-ea"/>
                <a:ea typeface="+mj-ea"/>
              </a:rPr>
              <a:t>R</a:t>
            </a:r>
          </a:p>
        </p:txBody>
      </p:sp>
      <p:sp>
        <p:nvSpPr>
          <p:cNvPr id="240" name="TextBox 239">
            <a:extLst>
              <a:ext uri="{FF2B5EF4-FFF2-40B4-BE49-F238E27FC236}">
                <a16:creationId xmlns:a16="http://schemas.microsoft.com/office/drawing/2014/main" id="{43656A95-3B94-49F9-915C-61B352B75BD7}"/>
              </a:ext>
            </a:extLst>
          </p:cNvPr>
          <p:cNvSpPr txBox="1"/>
          <p:nvPr/>
        </p:nvSpPr>
        <p:spPr>
          <a:xfrm>
            <a:off x="710299" y="3595663"/>
            <a:ext cx="341760" cy="355162"/>
          </a:xfrm>
          <a:prstGeom prst="rect">
            <a:avLst/>
          </a:prstGeom>
          <a:noFill/>
        </p:spPr>
        <p:txBody>
          <a:bodyPr wrap="none" rtlCol="0">
            <a:spAutoFit/>
          </a:bodyPr>
          <a:lstStyle/>
          <a:p>
            <a:pPr algn="l"/>
            <a:r>
              <a:rPr lang="en-US" altLang="ko-KR" sz="1708" b="1">
                <a:latin typeface="+mj-ea"/>
                <a:ea typeface="+mj-ea"/>
              </a:rPr>
              <a:t>G</a:t>
            </a:r>
          </a:p>
        </p:txBody>
      </p:sp>
      <p:sp>
        <p:nvSpPr>
          <p:cNvPr id="241" name="TextBox 240">
            <a:extLst>
              <a:ext uri="{FF2B5EF4-FFF2-40B4-BE49-F238E27FC236}">
                <a16:creationId xmlns:a16="http://schemas.microsoft.com/office/drawing/2014/main" id="{48C55360-6B49-4A99-A427-E2967211C1DE}"/>
              </a:ext>
            </a:extLst>
          </p:cNvPr>
          <p:cNvSpPr txBox="1"/>
          <p:nvPr/>
        </p:nvSpPr>
        <p:spPr>
          <a:xfrm>
            <a:off x="744137" y="5246004"/>
            <a:ext cx="324128" cy="355162"/>
          </a:xfrm>
          <a:prstGeom prst="rect">
            <a:avLst/>
          </a:prstGeom>
          <a:noFill/>
        </p:spPr>
        <p:txBody>
          <a:bodyPr wrap="none" rtlCol="0">
            <a:spAutoFit/>
          </a:bodyPr>
          <a:lstStyle/>
          <a:p>
            <a:pPr algn="l"/>
            <a:r>
              <a:rPr lang="en-US" altLang="ko-KR" sz="1708" b="1">
                <a:latin typeface="+mj-ea"/>
                <a:ea typeface="+mj-ea"/>
              </a:rPr>
              <a:t>B</a:t>
            </a:r>
          </a:p>
        </p:txBody>
      </p:sp>
      <p:grpSp>
        <p:nvGrpSpPr>
          <p:cNvPr id="167" name="그룹 166">
            <a:extLst>
              <a:ext uri="{FF2B5EF4-FFF2-40B4-BE49-F238E27FC236}">
                <a16:creationId xmlns:a16="http://schemas.microsoft.com/office/drawing/2014/main" id="{4CE253B8-D0C8-42D4-99E9-633A528F501A}"/>
              </a:ext>
            </a:extLst>
          </p:cNvPr>
          <p:cNvGrpSpPr/>
          <p:nvPr/>
        </p:nvGrpSpPr>
        <p:grpSpPr>
          <a:xfrm>
            <a:off x="1104797" y="1520077"/>
            <a:ext cx="865970" cy="840409"/>
            <a:chOff x="5356462" y="2037079"/>
            <a:chExt cx="1250067" cy="1250069"/>
          </a:xfrm>
        </p:grpSpPr>
        <p:sp>
          <p:nvSpPr>
            <p:cNvPr id="168" name="직사각형 167">
              <a:extLst>
                <a:ext uri="{FF2B5EF4-FFF2-40B4-BE49-F238E27FC236}">
                  <a16:creationId xmlns:a16="http://schemas.microsoft.com/office/drawing/2014/main" id="{FA666C06-D7D4-4325-8648-F9B3097053F9}"/>
                </a:ext>
              </a:extLst>
            </p:cNvPr>
            <p:cNvSpPr/>
            <p:nvPr/>
          </p:nvSpPr>
          <p:spPr>
            <a:xfrm>
              <a:off x="5356462" y="2037081"/>
              <a:ext cx="416689" cy="416689"/>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ED69F9F0-3CB1-4263-B69B-33A977510CD7}"/>
                </a:ext>
              </a:extLst>
            </p:cNvPr>
            <p:cNvSpPr/>
            <p:nvPr/>
          </p:nvSpPr>
          <p:spPr>
            <a:xfrm>
              <a:off x="5773151" y="2037080"/>
              <a:ext cx="416689" cy="416689"/>
            </a:xfrm>
            <a:prstGeom prst="rect">
              <a:avLst/>
            </a:prstGeom>
            <a:solidFill>
              <a:srgbClr val="FFFFCC"/>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4B9C039B-B1CE-4EC4-8D33-EB39D7DA7C7D}"/>
                </a:ext>
              </a:extLst>
            </p:cNvPr>
            <p:cNvSpPr/>
            <p:nvPr/>
          </p:nvSpPr>
          <p:spPr>
            <a:xfrm>
              <a:off x="6189840" y="2037079"/>
              <a:ext cx="416689" cy="416689"/>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B9A860C2-0217-4DD2-929B-9E6CC3D538B6}"/>
                </a:ext>
              </a:extLst>
            </p:cNvPr>
            <p:cNvSpPr/>
            <p:nvPr/>
          </p:nvSpPr>
          <p:spPr>
            <a:xfrm>
              <a:off x="5356462" y="2453770"/>
              <a:ext cx="416689" cy="416689"/>
            </a:xfrm>
            <a:prstGeom prst="rect">
              <a:avLst/>
            </a:prstGeom>
            <a:solidFill>
              <a:srgbClr val="FFFFCC"/>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E46D7AB5-EF13-4EFA-9C1F-2277DF95066B}"/>
                </a:ext>
              </a:extLst>
            </p:cNvPr>
            <p:cNvSpPr/>
            <p:nvPr/>
          </p:nvSpPr>
          <p:spPr>
            <a:xfrm>
              <a:off x="5773151" y="2453769"/>
              <a:ext cx="416689" cy="416689"/>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B9F02647-5A16-4A25-AC59-6C0150A4C8B6}"/>
                </a:ext>
              </a:extLst>
            </p:cNvPr>
            <p:cNvSpPr/>
            <p:nvPr/>
          </p:nvSpPr>
          <p:spPr>
            <a:xfrm>
              <a:off x="6189840" y="2453768"/>
              <a:ext cx="416689" cy="416689"/>
            </a:xfrm>
            <a:prstGeom prst="rect">
              <a:avLst/>
            </a:prstGeom>
            <a:solidFill>
              <a:srgbClr val="FFFFCC"/>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0077F1BD-0D0B-40C3-BE67-CCB5C355D01D}"/>
                </a:ext>
              </a:extLst>
            </p:cNvPr>
            <p:cNvSpPr/>
            <p:nvPr/>
          </p:nvSpPr>
          <p:spPr>
            <a:xfrm>
              <a:off x="5356462" y="2870459"/>
              <a:ext cx="416689" cy="416689"/>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A60F141C-623B-4088-80A5-6BF5268C8121}"/>
                </a:ext>
              </a:extLst>
            </p:cNvPr>
            <p:cNvSpPr/>
            <p:nvPr/>
          </p:nvSpPr>
          <p:spPr>
            <a:xfrm>
              <a:off x="5773151" y="2870458"/>
              <a:ext cx="416689" cy="416689"/>
            </a:xfrm>
            <a:prstGeom prst="rect">
              <a:avLst/>
            </a:prstGeom>
            <a:solidFill>
              <a:srgbClr val="FFFFCC"/>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76" name="직사각형 175">
              <a:extLst>
                <a:ext uri="{FF2B5EF4-FFF2-40B4-BE49-F238E27FC236}">
                  <a16:creationId xmlns:a16="http://schemas.microsoft.com/office/drawing/2014/main" id="{1F50C0CD-B418-4FC6-BBC8-894721947CE0}"/>
                </a:ext>
              </a:extLst>
            </p:cNvPr>
            <p:cNvSpPr/>
            <p:nvPr/>
          </p:nvSpPr>
          <p:spPr>
            <a:xfrm>
              <a:off x="6189840" y="2870457"/>
              <a:ext cx="416689" cy="416689"/>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grpSp>
      <p:sp>
        <p:nvSpPr>
          <p:cNvPr id="4" name="TextBox 3">
            <a:extLst>
              <a:ext uri="{FF2B5EF4-FFF2-40B4-BE49-F238E27FC236}">
                <a16:creationId xmlns:a16="http://schemas.microsoft.com/office/drawing/2014/main" id="{69160228-01B9-4ED2-AD15-F9F0B628C0B7}"/>
              </a:ext>
            </a:extLst>
          </p:cNvPr>
          <p:cNvSpPr txBox="1"/>
          <p:nvPr/>
        </p:nvSpPr>
        <p:spPr>
          <a:xfrm>
            <a:off x="6378572" y="1333538"/>
            <a:ext cx="3190297" cy="1406475"/>
          </a:xfrm>
          <a:prstGeom prst="rect">
            <a:avLst/>
          </a:prstGeom>
          <a:noFill/>
        </p:spPr>
        <p:txBody>
          <a:bodyPr wrap="none" rtlCol="0">
            <a:spAutoFit/>
          </a:bodyPr>
          <a:lstStyle/>
          <a:p>
            <a:pPr algn="l"/>
            <a:r>
              <a:rPr lang="en-US" altLang="ko-KR" sz="1708">
                <a:latin typeface="Consolas" panose="020B0609020204030204" pitchFamily="49" charset="0"/>
              </a:rPr>
              <a:t>4-1+0=3  3-3-1=-1 4+0-1=3</a:t>
            </a:r>
          </a:p>
          <a:p>
            <a:r>
              <a:rPr lang="en-US" altLang="ko-KR" sz="1708">
                <a:latin typeface="Consolas" panose="020B0609020204030204" pitchFamily="49" charset="0"/>
              </a:rPr>
              <a:t>2-2-2=-2 4-2-2=0  3-1+0=2</a:t>
            </a:r>
          </a:p>
          <a:p>
            <a:r>
              <a:rPr lang="en-US" altLang="ko-KR" sz="1708">
                <a:latin typeface="Consolas" panose="020B0609020204030204" pitchFamily="49" charset="0"/>
              </a:rPr>
              <a:t>2-1-0=1  3-1+1=3  4-1+1=4</a:t>
            </a:r>
          </a:p>
          <a:p>
            <a:pPr algn="l"/>
            <a:endParaRPr lang="en-US" altLang="ko-KR" sz="1708">
              <a:latin typeface="Consolas" panose="020B0609020204030204" pitchFamily="49" charset="0"/>
            </a:endParaRPr>
          </a:p>
          <a:p>
            <a:pPr algn="l"/>
            <a:endParaRPr lang="ko-KR" altLang="en-US" sz="1708">
              <a:latin typeface="Consolas" panose="020B0609020204030204" pitchFamily="49" charset="0"/>
            </a:endParaRPr>
          </a:p>
        </p:txBody>
      </p:sp>
      <p:grpSp>
        <p:nvGrpSpPr>
          <p:cNvPr id="177" name="그룹 176">
            <a:extLst>
              <a:ext uri="{FF2B5EF4-FFF2-40B4-BE49-F238E27FC236}">
                <a16:creationId xmlns:a16="http://schemas.microsoft.com/office/drawing/2014/main" id="{20B92B52-34B1-40F3-AB2F-398CA634E7A0}"/>
              </a:ext>
            </a:extLst>
          </p:cNvPr>
          <p:cNvGrpSpPr/>
          <p:nvPr/>
        </p:nvGrpSpPr>
        <p:grpSpPr>
          <a:xfrm>
            <a:off x="1116439" y="3129485"/>
            <a:ext cx="854328" cy="851142"/>
            <a:chOff x="5356462" y="2037079"/>
            <a:chExt cx="1250067" cy="1250069"/>
          </a:xfrm>
        </p:grpSpPr>
        <p:sp>
          <p:nvSpPr>
            <p:cNvPr id="178" name="직사각형 177">
              <a:extLst>
                <a:ext uri="{FF2B5EF4-FFF2-40B4-BE49-F238E27FC236}">
                  <a16:creationId xmlns:a16="http://schemas.microsoft.com/office/drawing/2014/main" id="{93F54B77-0A75-44EB-8670-27C141F4D312}"/>
                </a:ext>
              </a:extLst>
            </p:cNvPr>
            <p:cNvSpPr/>
            <p:nvPr/>
          </p:nvSpPr>
          <p:spPr>
            <a:xfrm>
              <a:off x="5356462" y="2037081"/>
              <a:ext cx="416689" cy="416689"/>
            </a:xfrm>
            <a:prstGeom prst="rect">
              <a:avLst/>
            </a:prstGeom>
            <a:solidFill>
              <a:srgbClr val="FFFFCC"/>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79" name="직사각형 178">
              <a:extLst>
                <a:ext uri="{FF2B5EF4-FFF2-40B4-BE49-F238E27FC236}">
                  <a16:creationId xmlns:a16="http://schemas.microsoft.com/office/drawing/2014/main" id="{D2070D7E-16DA-465B-9AA8-3ABEF82FBA8E}"/>
                </a:ext>
              </a:extLst>
            </p:cNvPr>
            <p:cNvSpPr/>
            <p:nvPr/>
          </p:nvSpPr>
          <p:spPr>
            <a:xfrm>
              <a:off x="5773151" y="2037080"/>
              <a:ext cx="416689" cy="416689"/>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80" name="직사각형 179">
              <a:extLst>
                <a:ext uri="{FF2B5EF4-FFF2-40B4-BE49-F238E27FC236}">
                  <a16:creationId xmlns:a16="http://schemas.microsoft.com/office/drawing/2014/main" id="{6A736EB1-DA1D-4E60-B475-ADD94F26AAF7}"/>
                </a:ext>
              </a:extLst>
            </p:cNvPr>
            <p:cNvSpPr/>
            <p:nvPr/>
          </p:nvSpPr>
          <p:spPr>
            <a:xfrm>
              <a:off x="6189840" y="2037079"/>
              <a:ext cx="416689" cy="416689"/>
            </a:xfrm>
            <a:prstGeom prst="rect">
              <a:avLst/>
            </a:prstGeom>
            <a:solidFill>
              <a:srgbClr val="FFFFCC"/>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81" name="직사각형 180">
              <a:extLst>
                <a:ext uri="{FF2B5EF4-FFF2-40B4-BE49-F238E27FC236}">
                  <a16:creationId xmlns:a16="http://schemas.microsoft.com/office/drawing/2014/main" id="{CB6DA93D-A2A4-4B66-873E-2F3CF72C5BC3}"/>
                </a:ext>
              </a:extLst>
            </p:cNvPr>
            <p:cNvSpPr/>
            <p:nvPr/>
          </p:nvSpPr>
          <p:spPr>
            <a:xfrm>
              <a:off x="5356462" y="2453770"/>
              <a:ext cx="416689" cy="416689"/>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82" name="직사각형 181">
              <a:extLst>
                <a:ext uri="{FF2B5EF4-FFF2-40B4-BE49-F238E27FC236}">
                  <a16:creationId xmlns:a16="http://schemas.microsoft.com/office/drawing/2014/main" id="{338569FD-3AF9-40F1-868E-ECE5BCEFEFF9}"/>
                </a:ext>
              </a:extLst>
            </p:cNvPr>
            <p:cNvSpPr/>
            <p:nvPr/>
          </p:nvSpPr>
          <p:spPr>
            <a:xfrm>
              <a:off x="5773151" y="2453769"/>
              <a:ext cx="416689" cy="416689"/>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83" name="직사각형 182">
              <a:extLst>
                <a:ext uri="{FF2B5EF4-FFF2-40B4-BE49-F238E27FC236}">
                  <a16:creationId xmlns:a16="http://schemas.microsoft.com/office/drawing/2014/main" id="{B91DB71F-8F38-4E7A-A21B-01B16444B78D}"/>
                </a:ext>
              </a:extLst>
            </p:cNvPr>
            <p:cNvSpPr/>
            <p:nvPr/>
          </p:nvSpPr>
          <p:spPr>
            <a:xfrm>
              <a:off x="6189840" y="2453768"/>
              <a:ext cx="416689" cy="416689"/>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43146E76-C4D0-4DB8-9F01-FB95E7038DFB}"/>
                </a:ext>
              </a:extLst>
            </p:cNvPr>
            <p:cNvSpPr/>
            <p:nvPr/>
          </p:nvSpPr>
          <p:spPr>
            <a:xfrm>
              <a:off x="5356462" y="2870459"/>
              <a:ext cx="416689" cy="416689"/>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7D4E30A4-E259-45EC-BF01-B3E9640D59E9}"/>
                </a:ext>
              </a:extLst>
            </p:cNvPr>
            <p:cNvSpPr/>
            <p:nvPr/>
          </p:nvSpPr>
          <p:spPr>
            <a:xfrm>
              <a:off x="5773151" y="2870458"/>
              <a:ext cx="416689" cy="416689"/>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2079FB78-D88F-4E03-9D8B-0B7ED1583CAD}"/>
                </a:ext>
              </a:extLst>
            </p:cNvPr>
            <p:cNvSpPr/>
            <p:nvPr/>
          </p:nvSpPr>
          <p:spPr>
            <a:xfrm>
              <a:off x="6189840" y="2870457"/>
              <a:ext cx="416689" cy="416689"/>
            </a:xfrm>
            <a:prstGeom prst="rect">
              <a:avLst/>
            </a:prstGeom>
            <a:solidFill>
              <a:srgbClr val="FFFFCC"/>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grpSp>
      <p:grpSp>
        <p:nvGrpSpPr>
          <p:cNvPr id="191" name="그룹 190">
            <a:extLst>
              <a:ext uri="{FF2B5EF4-FFF2-40B4-BE49-F238E27FC236}">
                <a16:creationId xmlns:a16="http://schemas.microsoft.com/office/drawing/2014/main" id="{537B9B30-7F50-442E-80B0-3E457C520DF5}"/>
              </a:ext>
            </a:extLst>
          </p:cNvPr>
          <p:cNvGrpSpPr/>
          <p:nvPr/>
        </p:nvGrpSpPr>
        <p:grpSpPr>
          <a:xfrm>
            <a:off x="1119281" y="4716367"/>
            <a:ext cx="851152" cy="859190"/>
            <a:chOff x="5356462" y="2037079"/>
            <a:chExt cx="1250067" cy="1250069"/>
          </a:xfrm>
        </p:grpSpPr>
        <p:sp>
          <p:nvSpPr>
            <p:cNvPr id="192" name="직사각형 191">
              <a:extLst>
                <a:ext uri="{FF2B5EF4-FFF2-40B4-BE49-F238E27FC236}">
                  <a16:creationId xmlns:a16="http://schemas.microsoft.com/office/drawing/2014/main" id="{40BA2E8A-6AAD-44D6-9290-2190DF37CF5C}"/>
                </a:ext>
              </a:extLst>
            </p:cNvPr>
            <p:cNvSpPr/>
            <p:nvPr/>
          </p:nvSpPr>
          <p:spPr>
            <a:xfrm>
              <a:off x="5356462" y="2037082"/>
              <a:ext cx="416689" cy="416689"/>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D1362530-DD07-4CC5-B8B4-5EEE5AAB049E}"/>
                </a:ext>
              </a:extLst>
            </p:cNvPr>
            <p:cNvSpPr/>
            <p:nvPr/>
          </p:nvSpPr>
          <p:spPr>
            <a:xfrm>
              <a:off x="5773151" y="2037080"/>
              <a:ext cx="416689" cy="416689"/>
            </a:xfrm>
            <a:prstGeom prst="rect">
              <a:avLst/>
            </a:prstGeom>
            <a:solidFill>
              <a:srgbClr val="FFFFCC"/>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793686AB-B92C-4FBA-BA44-206C2632BA08}"/>
                </a:ext>
              </a:extLst>
            </p:cNvPr>
            <p:cNvSpPr/>
            <p:nvPr/>
          </p:nvSpPr>
          <p:spPr>
            <a:xfrm>
              <a:off x="6189840" y="2037079"/>
              <a:ext cx="416689" cy="416689"/>
            </a:xfrm>
            <a:prstGeom prst="rect">
              <a:avLst/>
            </a:prstGeom>
            <a:solidFill>
              <a:srgbClr val="FFFFCC"/>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4CCAE4CF-331F-4998-ADF9-468E59E95029}"/>
                </a:ext>
              </a:extLst>
            </p:cNvPr>
            <p:cNvSpPr/>
            <p:nvPr/>
          </p:nvSpPr>
          <p:spPr>
            <a:xfrm>
              <a:off x="5356462" y="2453770"/>
              <a:ext cx="416689" cy="416689"/>
            </a:xfrm>
            <a:prstGeom prst="rect">
              <a:avLst/>
            </a:prstGeom>
            <a:solidFill>
              <a:srgbClr val="FFFFCC"/>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8441344F-7105-4492-9290-CD5782A009D1}"/>
                </a:ext>
              </a:extLst>
            </p:cNvPr>
            <p:cNvSpPr/>
            <p:nvPr/>
          </p:nvSpPr>
          <p:spPr>
            <a:xfrm>
              <a:off x="5773151" y="2453769"/>
              <a:ext cx="416689" cy="416689"/>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212" name="직사각형 211">
              <a:extLst>
                <a:ext uri="{FF2B5EF4-FFF2-40B4-BE49-F238E27FC236}">
                  <a16:creationId xmlns:a16="http://schemas.microsoft.com/office/drawing/2014/main" id="{2357CEA0-5141-40C1-B6C8-C6126557260B}"/>
                </a:ext>
              </a:extLst>
            </p:cNvPr>
            <p:cNvSpPr/>
            <p:nvPr/>
          </p:nvSpPr>
          <p:spPr>
            <a:xfrm>
              <a:off x="6189840" y="2453768"/>
              <a:ext cx="416689" cy="416689"/>
            </a:xfrm>
            <a:prstGeom prst="rect">
              <a:avLst/>
            </a:prstGeom>
            <a:solidFill>
              <a:srgbClr val="FFFFCC"/>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213" name="직사각형 212">
              <a:extLst>
                <a:ext uri="{FF2B5EF4-FFF2-40B4-BE49-F238E27FC236}">
                  <a16:creationId xmlns:a16="http://schemas.microsoft.com/office/drawing/2014/main" id="{050C6C98-E5C3-431F-AF35-AB420BB26176}"/>
                </a:ext>
              </a:extLst>
            </p:cNvPr>
            <p:cNvSpPr/>
            <p:nvPr/>
          </p:nvSpPr>
          <p:spPr>
            <a:xfrm>
              <a:off x="5356462" y="2870459"/>
              <a:ext cx="416689" cy="416689"/>
            </a:xfrm>
            <a:prstGeom prst="rect">
              <a:avLst/>
            </a:prstGeom>
            <a:solidFill>
              <a:srgbClr val="FFFFCC"/>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214" name="직사각형 213">
              <a:extLst>
                <a:ext uri="{FF2B5EF4-FFF2-40B4-BE49-F238E27FC236}">
                  <a16:creationId xmlns:a16="http://schemas.microsoft.com/office/drawing/2014/main" id="{CD8E66CC-EE22-4194-84E4-0A23C402F49C}"/>
                </a:ext>
              </a:extLst>
            </p:cNvPr>
            <p:cNvSpPr/>
            <p:nvPr/>
          </p:nvSpPr>
          <p:spPr>
            <a:xfrm>
              <a:off x="5773151" y="2870458"/>
              <a:ext cx="416689" cy="416689"/>
            </a:xfrm>
            <a:prstGeom prst="rect">
              <a:avLst/>
            </a:prstGeom>
            <a:solidFill>
              <a:srgbClr val="FFFFCC"/>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216" name="직사각형 215">
              <a:extLst>
                <a:ext uri="{FF2B5EF4-FFF2-40B4-BE49-F238E27FC236}">
                  <a16:creationId xmlns:a16="http://schemas.microsoft.com/office/drawing/2014/main" id="{806D4E66-7288-406E-9A80-F516A3A7271F}"/>
                </a:ext>
              </a:extLst>
            </p:cNvPr>
            <p:cNvSpPr/>
            <p:nvPr/>
          </p:nvSpPr>
          <p:spPr>
            <a:xfrm>
              <a:off x="6189840" y="2870457"/>
              <a:ext cx="416689" cy="416689"/>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grpSp>
      <p:sp>
        <p:nvSpPr>
          <p:cNvPr id="230" name="TextBox 229">
            <a:extLst>
              <a:ext uri="{FF2B5EF4-FFF2-40B4-BE49-F238E27FC236}">
                <a16:creationId xmlns:a16="http://schemas.microsoft.com/office/drawing/2014/main" id="{CD317C60-82E5-4118-81D0-8E65F42BD749}"/>
              </a:ext>
            </a:extLst>
          </p:cNvPr>
          <p:cNvSpPr txBox="1"/>
          <p:nvPr/>
        </p:nvSpPr>
        <p:spPr>
          <a:xfrm>
            <a:off x="8173590" y="3076094"/>
            <a:ext cx="450764" cy="384401"/>
          </a:xfrm>
          <a:prstGeom prst="rect">
            <a:avLst/>
          </a:prstGeom>
          <a:noFill/>
        </p:spPr>
        <p:txBody>
          <a:bodyPr wrap="none" rtlCol="0">
            <a:spAutoFit/>
          </a:bodyPr>
          <a:lstStyle/>
          <a:p>
            <a:pPr algn="l"/>
            <a:r>
              <a:rPr lang="en-US" altLang="ko-KR" sz="1898">
                <a:latin typeface="Consolas" panose="020B0609020204030204" pitchFamily="49" charset="0"/>
              </a:rPr>
              <a:t>-1</a:t>
            </a:r>
            <a:endParaRPr lang="ko-KR" altLang="en-US" sz="1898">
              <a:latin typeface="Consolas" panose="020B0609020204030204" pitchFamily="49" charset="0"/>
            </a:endParaRPr>
          </a:p>
        </p:txBody>
      </p:sp>
      <p:sp>
        <p:nvSpPr>
          <p:cNvPr id="187" name="TextBox 186">
            <a:extLst>
              <a:ext uri="{FF2B5EF4-FFF2-40B4-BE49-F238E27FC236}">
                <a16:creationId xmlns:a16="http://schemas.microsoft.com/office/drawing/2014/main" id="{34BFC18E-5670-4497-B9BA-14994577F88E}"/>
              </a:ext>
            </a:extLst>
          </p:cNvPr>
          <p:cNvSpPr txBox="1"/>
          <p:nvPr/>
        </p:nvSpPr>
        <p:spPr>
          <a:xfrm>
            <a:off x="4555784" y="6017603"/>
            <a:ext cx="2097369" cy="355162"/>
          </a:xfrm>
          <a:prstGeom prst="rect">
            <a:avLst/>
          </a:prstGeom>
          <a:noFill/>
        </p:spPr>
        <p:txBody>
          <a:bodyPr wrap="none" rtlCol="0">
            <a:spAutoFit/>
          </a:bodyPr>
          <a:lstStyle/>
          <a:p>
            <a:pPr algn="l"/>
            <a:r>
              <a:rPr lang="en-US" altLang="ko-KR" sz="1708" b="1">
                <a:latin typeface="+mj-ea"/>
                <a:ea typeface="+mj-ea"/>
              </a:rPr>
              <a:t>filters channel = </a:t>
            </a:r>
            <a:r>
              <a:rPr lang="en-US" altLang="ko-KR" sz="1708" b="1">
                <a:solidFill>
                  <a:srgbClr val="FF0000"/>
                </a:solidFill>
                <a:latin typeface="+mj-ea"/>
                <a:ea typeface="+mj-ea"/>
              </a:rPr>
              <a:t>3</a:t>
            </a:r>
          </a:p>
        </p:txBody>
      </p:sp>
      <p:sp>
        <p:nvSpPr>
          <p:cNvPr id="6" name="텍스트 개체 틀 5">
            <a:extLst>
              <a:ext uri="{FF2B5EF4-FFF2-40B4-BE49-F238E27FC236}">
                <a16:creationId xmlns:a16="http://schemas.microsoft.com/office/drawing/2014/main" id="{352EC769-3F61-4D14-8502-F80AB155D391}"/>
              </a:ext>
            </a:extLst>
          </p:cNvPr>
          <p:cNvSpPr>
            <a:spLocks noGrp="1"/>
          </p:cNvSpPr>
          <p:nvPr>
            <p:ph type="body" sz="quarter" idx="19"/>
          </p:nvPr>
        </p:nvSpPr>
        <p:spPr/>
        <p:txBody>
          <a:bodyPr/>
          <a:lstStyle/>
          <a:p>
            <a:r>
              <a:rPr lang="ko-KR" altLang="en-US"/>
              <a:t>합성곱 연산</a:t>
            </a:r>
          </a:p>
        </p:txBody>
      </p:sp>
      <p:sp>
        <p:nvSpPr>
          <p:cNvPr id="188" name="텍스트 개체 틀 4">
            <a:extLst>
              <a:ext uri="{FF2B5EF4-FFF2-40B4-BE49-F238E27FC236}">
                <a16:creationId xmlns:a16="http://schemas.microsoft.com/office/drawing/2014/main" id="{2114650F-993D-47DD-9D34-E6975AE97882}"/>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7" name="TextBox 6">
            <a:extLst>
              <a:ext uri="{FF2B5EF4-FFF2-40B4-BE49-F238E27FC236}">
                <a16:creationId xmlns:a16="http://schemas.microsoft.com/office/drawing/2014/main" id="{D1D4205C-97AD-4FCA-B7C5-F87561DE5267}"/>
              </a:ext>
            </a:extLst>
          </p:cNvPr>
          <p:cNvSpPr txBox="1"/>
          <p:nvPr/>
        </p:nvSpPr>
        <p:spPr>
          <a:xfrm>
            <a:off x="8939909" y="3199031"/>
            <a:ext cx="2084225" cy="923330"/>
          </a:xfrm>
          <a:prstGeom prst="rect">
            <a:avLst/>
          </a:prstGeom>
          <a:noFill/>
        </p:spPr>
        <p:txBody>
          <a:bodyPr wrap="none" rtlCol="0">
            <a:spAutoFit/>
          </a:bodyPr>
          <a:lstStyle/>
          <a:p>
            <a:pPr algn="l"/>
            <a:r>
              <a:rPr lang="en-US" altLang="ko-KR">
                <a:latin typeface="Consolas" panose="020B0609020204030204" pitchFamily="49" charset="0"/>
              </a:rPr>
              <a:t>[[ 3. -1.  3.]</a:t>
            </a:r>
          </a:p>
          <a:p>
            <a:pPr algn="l"/>
            <a:r>
              <a:rPr lang="en-US" altLang="ko-KR">
                <a:latin typeface="Consolas" panose="020B0609020204030204" pitchFamily="49" charset="0"/>
              </a:rPr>
              <a:t> [-2.  0.  2.]</a:t>
            </a:r>
          </a:p>
          <a:p>
            <a:pPr algn="l"/>
            <a:r>
              <a:rPr lang="en-US" altLang="ko-KR">
                <a:latin typeface="Consolas" panose="020B0609020204030204" pitchFamily="49" charset="0"/>
              </a:rPr>
              <a:t> [ 1.  3.  4.]]</a:t>
            </a:r>
            <a:endParaRPr lang="ko-KR" altLang="en-US">
              <a:latin typeface="Consolas" panose="020B0609020204030204" pitchFamily="49" charset="0"/>
            </a:endParaRPr>
          </a:p>
        </p:txBody>
      </p:sp>
    </p:spTree>
    <p:extLst>
      <p:ext uri="{BB962C8B-B14F-4D97-AF65-F5344CB8AC3E}">
        <p14:creationId xmlns:p14="http://schemas.microsoft.com/office/powerpoint/2010/main" val="3928541548"/>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Box 28">
            <a:extLst>
              <a:ext uri="{FF2B5EF4-FFF2-40B4-BE49-F238E27FC236}">
                <a16:creationId xmlns:a16="http://schemas.microsoft.com/office/drawing/2014/main" id="{2ED1A57C-C017-4CCC-B38C-90E95B6FF409}"/>
              </a:ext>
            </a:extLst>
          </p:cNvPr>
          <p:cNvSpPr txBox="1"/>
          <p:nvPr/>
        </p:nvSpPr>
        <p:spPr>
          <a:xfrm>
            <a:off x="818346" y="5061878"/>
            <a:ext cx="2052165" cy="355162"/>
          </a:xfrm>
          <a:prstGeom prst="rect">
            <a:avLst/>
          </a:prstGeom>
          <a:noFill/>
        </p:spPr>
        <p:txBody>
          <a:bodyPr wrap="none" rtlCol="0">
            <a:spAutoFit/>
          </a:bodyPr>
          <a:lstStyle/>
          <a:p>
            <a:pPr algn="l"/>
            <a:r>
              <a:rPr lang="en-US" altLang="ko-KR" sz="1708" b="1">
                <a:latin typeface="+mj-ea"/>
                <a:ea typeface="+mj-ea"/>
              </a:rPr>
              <a:t>input channel = </a:t>
            </a:r>
            <a:r>
              <a:rPr lang="en-US" altLang="ko-KR" sz="1708" b="1">
                <a:solidFill>
                  <a:srgbClr val="FF0000"/>
                </a:solidFill>
                <a:latin typeface="+mj-ea"/>
                <a:ea typeface="+mj-ea"/>
              </a:rPr>
              <a:t>3</a:t>
            </a:r>
          </a:p>
        </p:txBody>
      </p:sp>
      <p:grpSp>
        <p:nvGrpSpPr>
          <p:cNvPr id="2" name="그룹 1">
            <a:extLst>
              <a:ext uri="{FF2B5EF4-FFF2-40B4-BE49-F238E27FC236}">
                <a16:creationId xmlns:a16="http://schemas.microsoft.com/office/drawing/2014/main" id="{21F76E83-C891-49F0-A7E0-7DB67FF55691}"/>
              </a:ext>
            </a:extLst>
          </p:cNvPr>
          <p:cNvGrpSpPr/>
          <p:nvPr/>
        </p:nvGrpSpPr>
        <p:grpSpPr>
          <a:xfrm>
            <a:off x="1172148" y="2187489"/>
            <a:ext cx="1976691" cy="1976695"/>
            <a:chOff x="917949" y="3078862"/>
            <a:chExt cx="2083445" cy="2083449"/>
          </a:xfrm>
          <a:solidFill>
            <a:srgbClr val="66CCFF"/>
          </a:solidFill>
        </p:grpSpPr>
        <p:sp>
          <p:nvSpPr>
            <p:cNvPr id="5" name="직사각형 4">
              <a:extLst>
                <a:ext uri="{FF2B5EF4-FFF2-40B4-BE49-F238E27FC236}">
                  <a16:creationId xmlns:a16="http://schemas.microsoft.com/office/drawing/2014/main" id="{77BD24F5-4F7D-406F-95E7-22F505C8C6A9}"/>
                </a:ext>
              </a:extLst>
            </p:cNvPr>
            <p:cNvSpPr/>
            <p:nvPr/>
          </p:nvSpPr>
          <p:spPr>
            <a:xfrm>
              <a:off x="917949" y="3078866"/>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DC84458A-7FBC-4416-8812-728A64336585}"/>
                </a:ext>
              </a:extLst>
            </p:cNvPr>
            <p:cNvSpPr/>
            <p:nvPr/>
          </p:nvSpPr>
          <p:spPr>
            <a:xfrm>
              <a:off x="1334638" y="3078865"/>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D925BA50-4E4E-4F6E-81AA-0209AB57AABE}"/>
                </a:ext>
              </a:extLst>
            </p:cNvPr>
            <p:cNvSpPr/>
            <p:nvPr/>
          </p:nvSpPr>
          <p:spPr>
            <a:xfrm>
              <a:off x="1751327" y="307886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DD31DA0F-4157-4214-A742-622857AD6853}"/>
                </a:ext>
              </a:extLst>
            </p:cNvPr>
            <p:cNvSpPr/>
            <p:nvPr/>
          </p:nvSpPr>
          <p:spPr>
            <a:xfrm>
              <a:off x="2168016" y="307886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EC9ECDE4-0D40-4C0F-BF02-0961A6E23CB5}"/>
                </a:ext>
              </a:extLst>
            </p:cNvPr>
            <p:cNvSpPr/>
            <p:nvPr/>
          </p:nvSpPr>
          <p:spPr>
            <a:xfrm>
              <a:off x="2584705" y="307886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4F49BF30-C70C-4582-B0E8-FA7F2A23C33E}"/>
                </a:ext>
              </a:extLst>
            </p:cNvPr>
            <p:cNvSpPr/>
            <p:nvPr/>
          </p:nvSpPr>
          <p:spPr>
            <a:xfrm>
              <a:off x="917949" y="3495555"/>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53E51E1A-0124-47D6-BC23-916A0D432EBF}"/>
                </a:ext>
              </a:extLst>
            </p:cNvPr>
            <p:cNvSpPr/>
            <p:nvPr/>
          </p:nvSpPr>
          <p:spPr>
            <a:xfrm>
              <a:off x="1334638" y="349555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488DDB35-637F-4C47-88A4-DB128DBAF6B0}"/>
                </a:ext>
              </a:extLst>
            </p:cNvPr>
            <p:cNvSpPr/>
            <p:nvPr/>
          </p:nvSpPr>
          <p:spPr>
            <a:xfrm>
              <a:off x="1751327" y="349555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491B827D-150C-4397-9E5A-D85988F7252F}"/>
                </a:ext>
              </a:extLst>
            </p:cNvPr>
            <p:cNvSpPr/>
            <p:nvPr/>
          </p:nvSpPr>
          <p:spPr>
            <a:xfrm>
              <a:off x="2168016" y="349555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9B9025AF-B722-40FC-AE3B-18B22818E0DD}"/>
                </a:ext>
              </a:extLst>
            </p:cNvPr>
            <p:cNvSpPr/>
            <p:nvPr/>
          </p:nvSpPr>
          <p:spPr>
            <a:xfrm>
              <a:off x="2584705" y="349555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52A5B3C9-8D23-493A-B807-EE2F3ACE6FC7}"/>
                </a:ext>
              </a:extLst>
            </p:cNvPr>
            <p:cNvSpPr/>
            <p:nvPr/>
          </p:nvSpPr>
          <p:spPr>
            <a:xfrm>
              <a:off x="917949" y="391224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9A0BC9A9-0DA9-4D6F-A2A3-9AECB76200DE}"/>
                </a:ext>
              </a:extLst>
            </p:cNvPr>
            <p:cNvSpPr/>
            <p:nvPr/>
          </p:nvSpPr>
          <p:spPr>
            <a:xfrm>
              <a:off x="1334638" y="391224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8D273507-F239-447C-8DD0-3D4891630A2C}"/>
                </a:ext>
              </a:extLst>
            </p:cNvPr>
            <p:cNvSpPr/>
            <p:nvPr/>
          </p:nvSpPr>
          <p:spPr>
            <a:xfrm>
              <a:off x="1751327" y="391224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E008061A-C929-40CD-AC2A-62DE2E97E3CA}"/>
                </a:ext>
              </a:extLst>
            </p:cNvPr>
            <p:cNvSpPr/>
            <p:nvPr/>
          </p:nvSpPr>
          <p:spPr>
            <a:xfrm>
              <a:off x="2168016" y="391224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BC2563B0-9B14-4865-8729-51C423B1CF98}"/>
                </a:ext>
              </a:extLst>
            </p:cNvPr>
            <p:cNvSpPr/>
            <p:nvPr/>
          </p:nvSpPr>
          <p:spPr>
            <a:xfrm>
              <a:off x="2584705" y="391224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66F7AA68-1B34-40C1-82B3-7D478F382B15}"/>
                </a:ext>
              </a:extLst>
            </p:cNvPr>
            <p:cNvSpPr/>
            <p:nvPr/>
          </p:nvSpPr>
          <p:spPr>
            <a:xfrm>
              <a:off x="917949" y="432893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79DD9FAD-C8BE-4D8C-BBA2-B1D1EB298CCD}"/>
                </a:ext>
              </a:extLst>
            </p:cNvPr>
            <p:cNvSpPr/>
            <p:nvPr/>
          </p:nvSpPr>
          <p:spPr>
            <a:xfrm>
              <a:off x="1334638" y="432893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858254F5-9203-4536-9176-6B4B29E293A5}"/>
                </a:ext>
              </a:extLst>
            </p:cNvPr>
            <p:cNvSpPr/>
            <p:nvPr/>
          </p:nvSpPr>
          <p:spPr>
            <a:xfrm>
              <a:off x="1751327" y="432893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FA174FEB-47CE-49D2-988F-1932061E2B65}"/>
                </a:ext>
              </a:extLst>
            </p:cNvPr>
            <p:cNvSpPr/>
            <p:nvPr/>
          </p:nvSpPr>
          <p:spPr>
            <a:xfrm>
              <a:off x="2168016" y="432893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6CB7FE35-74A0-425C-BBD9-8A542225F9A1}"/>
                </a:ext>
              </a:extLst>
            </p:cNvPr>
            <p:cNvSpPr/>
            <p:nvPr/>
          </p:nvSpPr>
          <p:spPr>
            <a:xfrm>
              <a:off x="2584705" y="4328929"/>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FCA1725C-D94B-4992-AEBA-07285FF3141E}"/>
                </a:ext>
              </a:extLst>
            </p:cNvPr>
            <p:cNvSpPr/>
            <p:nvPr/>
          </p:nvSpPr>
          <p:spPr>
            <a:xfrm>
              <a:off x="917949" y="474562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18574F6A-D8FA-4476-A383-E959ACB9453E}"/>
                </a:ext>
              </a:extLst>
            </p:cNvPr>
            <p:cNvSpPr/>
            <p:nvPr/>
          </p:nvSpPr>
          <p:spPr>
            <a:xfrm>
              <a:off x="1334638" y="474562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2EA704A8-037F-4C94-95E5-B35FBC6D3A8C}"/>
                </a:ext>
              </a:extLst>
            </p:cNvPr>
            <p:cNvSpPr/>
            <p:nvPr/>
          </p:nvSpPr>
          <p:spPr>
            <a:xfrm>
              <a:off x="1751327" y="474562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5D93837F-4BB0-4DB0-92AF-981EE78D1F61}"/>
                </a:ext>
              </a:extLst>
            </p:cNvPr>
            <p:cNvSpPr/>
            <p:nvPr/>
          </p:nvSpPr>
          <p:spPr>
            <a:xfrm>
              <a:off x="2168016" y="4745619"/>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B9A77B36-B568-4691-A589-5972A99E8E1C}"/>
                </a:ext>
              </a:extLst>
            </p:cNvPr>
            <p:cNvSpPr/>
            <p:nvPr/>
          </p:nvSpPr>
          <p:spPr>
            <a:xfrm>
              <a:off x="2584705" y="4745618"/>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grpSp>
      <p:grpSp>
        <p:nvGrpSpPr>
          <p:cNvPr id="10" name="그룹 9">
            <a:extLst>
              <a:ext uri="{FF2B5EF4-FFF2-40B4-BE49-F238E27FC236}">
                <a16:creationId xmlns:a16="http://schemas.microsoft.com/office/drawing/2014/main" id="{3101A5F3-0E5E-46E6-B7C7-B8E88E1C3ACB}"/>
              </a:ext>
            </a:extLst>
          </p:cNvPr>
          <p:cNvGrpSpPr/>
          <p:nvPr/>
        </p:nvGrpSpPr>
        <p:grpSpPr>
          <a:xfrm>
            <a:off x="3468380" y="3175837"/>
            <a:ext cx="647603" cy="647603"/>
            <a:chOff x="4066594" y="3229662"/>
            <a:chExt cx="948466" cy="948466"/>
          </a:xfrm>
        </p:grpSpPr>
        <p:sp>
          <p:nvSpPr>
            <p:cNvPr id="8" name="곱하기 기호 7">
              <a:extLst>
                <a:ext uri="{FF2B5EF4-FFF2-40B4-BE49-F238E27FC236}">
                  <a16:creationId xmlns:a16="http://schemas.microsoft.com/office/drawing/2014/main" id="{0C351321-FB9D-4784-92A9-3CECE457C564}"/>
                </a:ext>
              </a:extLst>
            </p:cNvPr>
            <p:cNvSpPr/>
            <p:nvPr/>
          </p:nvSpPr>
          <p:spPr>
            <a:xfrm>
              <a:off x="4066594" y="3229662"/>
              <a:ext cx="948466" cy="948466"/>
            </a:xfrm>
            <a:prstGeom prst="mathMultiply">
              <a:avLst>
                <a:gd name="adj1" fmla="val 13205"/>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 name="원형: 비어 있음 8">
              <a:extLst>
                <a:ext uri="{FF2B5EF4-FFF2-40B4-BE49-F238E27FC236}">
                  <a16:creationId xmlns:a16="http://schemas.microsoft.com/office/drawing/2014/main" id="{523B624B-2AC7-4818-A6F3-5FC3C28A9E04}"/>
                </a:ext>
              </a:extLst>
            </p:cNvPr>
            <p:cNvSpPr/>
            <p:nvPr/>
          </p:nvSpPr>
          <p:spPr>
            <a:xfrm>
              <a:off x="4100989" y="3264057"/>
              <a:ext cx="879676" cy="879676"/>
            </a:xfrm>
            <a:prstGeom prst="donut">
              <a:avLst>
                <a:gd name="adj" fmla="val 11921"/>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sp>
        <p:nvSpPr>
          <p:cNvPr id="68" name="TextBox 67">
            <a:extLst>
              <a:ext uri="{FF2B5EF4-FFF2-40B4-BE49-F238E27FC236}">
                <a16:creationId xmlns:a16="http://schemas.microsoft.com/office/drawing/2014/main" id="{73A99AC8-9474-4C4B-B276-211AAA785F07}"/>
              </a:ext>
            </a:extLst>
          </p:cNvPr>
          <p:cNvSpPr txBox="1"/>
          <p:nvPr/>
        </p:nvSpPr>
        <p:spPr>
          <a:xfrm>
            <a:off x="3160581" y="3780152"/>
            <a:ext cx="1418209" cy="355162"/>
          </a:xfrm>
          <a:prstGeom prst="rect">
            <a:avLst/>
          </a:prstGeom>
          <a:noFill/>
        </p:spPr>
        <p:txBody>
          <a:bodyPr wrap="none" rtlCol="0">
            <a:spAutoFit/>
          </a:bodyPr>
          <a:lstStyle/>
          <a:p>
            <a:pPr algn="l"/>
            <a:r>
              <a:rPr lang="en-US" altLang="ko-KR" sz="1708" b="1">
                <a:solidFill>
                  <a:schemeClr val="accent1">
                    <a:lumMod val="50000"/>
                  </a:schemeClr>
                </a:solidFill>
                <a:latin typeface="+mj-ea"/>
                <a:ea typeface="+mj-ea"/>
              </a:rPr>
              <a:t>convolution</a:t>
            </a:r>
          </a:p>
        </p:txBody>
      </p:sp>
      <p:grpSp>
        <p:nvGrpSpPr>
          <p:cNvPr id="3" name="그룹 2">
            <a:extLst>
              <a:ext uri="{FF2B5EF4-FFF2-40B4-BE49-F238E27FC236}">
                <a16:creationId xmlns:a16="http://schemas.microsoft.com/office/drawing/2014/main" id="{640B6893-A154-4099-A8ED-9E0AE561C043}"/>
              </a:ext>
            </a:extLst>
          </p:cNvPr>
          <p:cNvGrpSpPr/>
          <p:nvPr/>
        </p:nvGrpSpPr>
        <p:grpSpPr>
          <a:xfrm>
            <a:off x="5082001" y="1881690"/>
            <a:ext cx="1186015" cy="1186017"/>
            <a:chOff x="5356462" y="2037079"/>
            <a:chExt cx="1250067" cy="1250069"/>
          </a:xfrm>
        </p:grpSpPr>
        <p:sp>
          <p:nvSpPr>
            <p:cNvPr id="69" name="직사각형 68">
              <a:extLst>
                <a:ext uri="{FF2B5EF4-FFF2-40B4-BE49-F238E27FC236}">
                  <a16:creationId xmlns:a16="http://schemas.microsoft.com/office/drawing/2014/main" id="{3B5A9A56-FED1-43A4-8243-C380EE45278A}"/>
                </a:ext>
              </a:extLst>
            </p:cNvPr>
            <p:cNvSpPr/>
            <p:nvPr/>
          </p:nvSpPr>
          <p:spPr>
            <a:xfrm>
              <a:off x="5356462" y="2037081"/>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F1A0B479-00E2-4A2F-867D-965D4E6F5578}"/>
                </a:ext>
              </a:extLst>
            </p:cNvPr>
            <p:cNvSpPr/>
            <p:nvPr/>
          </p:nvSpPr>
          <p:spPr>
            <a:xfrm>
              <a:off x="5773151" y="203708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24061F29-FAF5-42DC-80A8-0FBDD0390940}"/>
                </a:ext>
              </a:extLst>
            </p:cNvPr>
            <p:cNvSpPr/>
            <p:nvPr/>
          </p:nvSpPr>
          <p:spPr>
            <a:xfrm>
              <a:off x="6189840" y="203707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E7A22A2A-7369-4650-A6D4-954DEC0CBA34}"/>
                </a:ext>
              </a:extLst>
            </p:cNvPr>
            <p:cNvSpPr/>
            <p:nvPr/>
          </p:nvSpPr>
          <p:spPr>
            <a:xfrm>
              <a:off x="5356462" y="245377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712ABF50-1653-43BC-9235-FAC19E3DB354}"/>
                </a:ext>
              </a:extLst>
            </p:cNvPr>
            <p:cNvSpPr/>
            <p:nvPr/>
          </p:nvSpPr>
          <p:spPr>
            <a:xfrm>
              <a:off x="5773151" y="245376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CD167FE-C279-462F-9759-65401DE4CF91}"/>
                </a:ext>
              </a:extLst>
            </p:cNvPr>
            <p:cNvSpPr/>
            <p:nvPr/>
          </p:nvSpPr>
          <p:spPr>
            <a:xfrm>
              <a:off x="6189840" y="245376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FAC2C449-2537-4C2E-AA52-D3C3E8254B57}"/>
                </a:ext>
              </a:extLst>
            </p:cNvPr>
            <p:cNvSpPr/>
            <p:nvPr/>
          </p:nvSpPr>
          <p:spPr>
            <a:xfrm>
              <a:off x="5356462" y="287045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4B4B2671-2155-4B58-B53E-C50B2B274027}"/>
                </a:ext>
              </a:extLst>
            </p:cNvPr>
            <p:cNvSpPr/>
            <p:nvPr/>
          </p:nvSpPr>
          <p:spPr>
            <a:xfrm>
              <a:off x="5773151" y="287045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49F0EF99-BAD5-4915-A2E3-BAFA40B543E4}"/>
                </a:ext>
              </a:extLst>
            </p:cNvPr>
            <p:cNvSpPr/>
            <p:nvPr/>
          </p:nvSpPr>
          <p:spPr>
            <a:xfrm>
              <a:off x="6189840" y="2870457"/>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grpSp>
      <p:sp>
        <p:nvSpPr>
          <p:cNvPr id="79" name="직사각형 78">
            <a:extLst>
              <a:ext uri="{FF2B5EF4-FFF2-40B4-BE49-F238E27FC236}">
                <a16:creationId xmlns:a16="http://schemas.microsoft.com/office/drawing/2014/main" id="{EE8613EF-7065-4E29-9C2E-A64DB8A7987F}"/>
              </a:ext>
            </a:extLst>
          </p:cNvPr>
          <p:cNvSpPr/>
          <p:nvPr/>
        </p:nvSpPr>
        <p:spPr>
          <a:xfrm>
            <a:off x="7745507" y="2684447"/>
            <a:ext cx="395338" cy="395338"/>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78CBBDA3-DF4D-4460-AFEB-2ED01EB532CE}"/>
              </a:ext>
            </a:extLst>
          </p:cNvPr>
          <p:cNvSpPr/>
          <p:nvPr/>
        </p:nvSpPr>
        <p:spPr>
          <a:xfrm>
            <a:off x="8140846" y="2684446"/>
            <a:ext cx="395338" cy="395338"/>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454E660-9F1D-4476-A30E-977B8C3279F1}"/>
              </a:ext>
            </a:extLst>
          </p:cNvPr>
          <p:cNvSpPr/>
          <p:nvPr/>
        </p:nvSpPr>
        <p:spPr>
          <a:xfrm>
            <a:off x="8536184" y="2684446"/>
            <a:ext cx="395338" cy="395338"/>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A6AECE0D-611D-432F-B1F6-859867583581}"/>
              </a:ext>
            </a:extLst>
          </p:cNvPr>
          <p:cNvSpPr/>
          <p:nvPr/>
        </p:nvSpPr>
        <p:spPr>
          <a:xfrm>
            <a:off x="7745507" y="3079786"/>
            <a:ext cx="395338" cy="395338"/>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7E66A6A2-9BE9-4CFA-8516-1FF4258E111A}"/>
              </a:ext>
            </a:extLst>
          </p:cNvPr>
          <p:cNvSpPr/>
          <p:nvPr/>
        </p:nvSpPr>
        <p:spPr>
          <a:xfrm>
            <a:off x="8140846" y="3079785"/>
            <a:ext cx="395338" cy="395338"/>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2D38AFC2-DF5A-4DF6-A911-1116BA12B9AA}"/>
              </a:ext>
            </a:extLst>
          </p:cNvPr>
          <p:cNvSpPr/>
          <p:nvPr/>
        </p:nvSpPr>
        <p:spPr>
          <a:xfrm>
            <a:off x="8536184" y="3079784"/>
            <a:ext cx="395338" cy="395338"/>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14433197-B39A-4DBF-8D3B-4DB7BBBD7A03}"/>
              </a:ext>
            </a:extLst>
          </p:cNvPr>
          <p:cNvSpPr/>
          <p:nvPr/>
        </p:nvSpPr>
        <p:spPr>
          <a:xfrm>
            <a:off x="7745507" y="3475124"/>
            <a:ext cx="395338" cy="395338"/>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1216D77A-7DF0-4D9F-B060-BFD747E10F59}"/>
              </a:ext>
            </a:extLst>
          </p:cNvPr>
          <p:cNvSpPr/>
          <p:nvPr/>
        </p:nvSpPr>
        <p:spPr>
          <a:xfrm>
            <a:off x="8140846" y="3475123"/>
            <a:ext cx="395338" cy="395338"/>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3BCC2E97-A7E6-4C31-8F58-F4D090371818}"/>
              </a:ext>
            </a:extLst>
          </p:cNvPr>
          <p:cNvSpPr/>
          <p:nvPr/>
        </p:nvSpPr>
        <p:spPr>
          <a:xfrm>
            <a:off x="8536184" y="3475122"/>
            <a:ext cx="395338" cy="395338"/>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3" name="같음 기호 12">
            <a:extLst>
              <a:ext uri="{FF2B5EF4-FFF2-40B4-BE49-F238E27FC236}">
                <a16:creationId xmlns:a16="http://schemas.microsoft.com/office/drawing/2014/main" id="{0AD67139-35D0-420D-98AE-BDBC3E742FBD}"/>
              </a:ext>
            </a:extLst>
          </p:cNvPr>
          <p:cNvSpPr/>
          <p:nvPr/>
        </p:nvSpPr>
        <p:spPr>
          <a:xfrm>
            <a:off x="6627995" y="3241226"/>
            <a:ext cx="609479" cy="466718"/>
          </a:xfrm>
          <a:prstGeom prst="mathEqual">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9" name="TextBox 88">
            <a:extLst>
              <a:ext uri="{FF2B5EF4-FFF2-40B4-BE49-F238E27FC236}">
                <a16:creationId xmlns:a16="http://schemas.microsoft.com/office/drawing/2014/main" id="{4EA34046-66D5-4375-8C66-8917D1A85CE0}"/>
              </a:ext>
            </a:extLst>
          </p:cNvPr>
          <p:cNvSpPr txBox="1"/>
          <p:nvPr/>
        </p:nvSpPr>
        <p:spPr>
          <a:xfrm>
            <a:off x="4601250" y="5583318"/>
            <a:ext cx="1995098" cy="617990"/>
          </a:xfrm>
          <a:prstGeom prst="rect">
            <a:avLst/>
          </a:prstGeom>
          <a:noFill/>
        </p:spPr>
        <p:txBody>
          <a:bodyPr wrap="none" rtlCol="0">
            <a:spAutoFit/>
          </a:bodyPr>
          <a:lstStyle/>
          <a:p>
            <a:pPr algn="l"/>
            <a:r>
              <a:rPr lang="en-US" altLang="ko-KR" sz="1708" b="1">
                <a:latin typeface="+mj-ea"/>
                <a:ea typeface="+mj-ea"/>
              </a:rPr>
              <a:t>filter channel = </a:t>
            </a:r>
            <a:r>
              <a:rPr lang="en-US" altLang="ko-KR" sz="1708" b="1">
                <a:solidFill>
                  <a:srgbClr val="FF0000"/>
                </a:solidFill>
                <a:latin typeface="+mj-ea"/>
                <a:ea typeface="+mj-ea"/>
              </a:rPr>
              <a:t>3</a:t>
            </a:r>
          </a:p>
          <a:p>
            <a:pPr algn="l"/>
            <a:r>
              <a:rPr lang="en-US" altLang="ko-KR" sz="1708" b="1">
                <a:latin typeface="+mj-ea"/>
                <a:ea typeface="+mj-ea"/>
              </a:rPr>
              <a:t># of filters : </a:t>
            </a:r>
            <a:r>
              <a:rPr lang="en-US" altLang="ko-KR" sz="1708" b="1">
                <a:solidFill>
                  <a:srgbClr val="3399FF"/>
                </a:solidFill>
                <a:latin typeface="+mj-ea"/>
                <a:ea typeface="+mj-ea"/>
              </a:rPr>
              <a:t>2</a:t>
            </a:r>
          </a:p>
        </p:txBody>
      </p:sp>
      <p:sp>
        <p:nvSpPr>
          <p:cNvPr id="90" name="TextBox 89">
            <a:extLst>
              <a:ext uri="{FF2B5EF4-FFF2-40B4-BE49-F238E27FC236}">
                <a16:creationId xmlns:a16="http://schemas.microsoft.com/office/drawing/2014/main" id="{1728B3F7-BCD6-47CE-B9AE-0E758B39A2F7}"/>
              </a:ext>
            </a:extLst>
          </p:cNvPr>
          <p:cNvSpPr txBox="1"/>
          <p:nvPr/>
        </p:nvSpPr>
        <p:spPr>
          <a:xfrm>
            <a:off x="7401272" y="5123015"/>
            <a:ext cx="2148345" cy="355162"/>
          </a:xfrm>
          <a:prstGeom prst="rect">
            <a:avLst/>
          </a:prstGeom>
          <a:noFill/>
        </p:spPr>
        <p:txBody>
          <a:bodyPr wrap="none" rtlCol="0">
            <a:spAutoFit/>
          </a:bodyPr>
          <a:lstStyle/>
          <a:p>
            <a:pPr algn="l"/>
            <a:r>
              <a:rPr lang="en-US" altLang="ko-KR" sz="1708" b="1">
                <a:latin typeface="+mj-ea"/>
                <a:ea typeface="+mj-ea"/>
              </a:rPr>
              <a:t>Output channel : </a:t>
            </a:r>
            <a:r>
              <a:rPr lang="en-US" altLang="ko-KR" sz="1708" b="1">
                <a:solidFill>
                  <a:srgbClr val="3399FF"/>
                </a:solidFill>
                <a:latin typeface="+mj-ea"/>
                <a:ea typeface="+mj-ea"/>
              </a:rPr>
              <a:t>2</a:t>
            </a:r>
          </a:p>
        </p:txBody>
      </p:sp>
      <p:grpSp>
        <p:nvGrpSpPr>
          <p:cNvPr id="88" name="그룹 87">
            <a:extLst>
              <a:ext uri="{FF2B5EF4-FFF2-40B4-BE49-F238E27FC236}">
                <a16:creationId xmlns:a16="http://schemas.microsoft.com/office/drawing/2014/main" id="{E547102F-D80C-4B97-BAE3-E0971867EB1D}"/>
              </a:ext>
            </a:extLst>
          </p:cNvPr>
          <p:cNvGrpSpPr/>
          <p:nvPr/>
        </p:nvGrpSpPr>
        <p:grpSpPr>
          <a:xfrm>
            <a:off x="955921" y="2385154"/>
            <a:ext cx="1976691" cy="1976695"/>
            <a:chOff x="917949" y="3078862"/>
            <a:chExt cx="2083445" cy="2083449"/>
          </a:xfrm>
          <a:solidFill>
            <a:srgbClr val="CCFFCC"/>
          </a:solidFill>
        </p:grpSpPr>
        <p:sp>
          <p:nvSpPr>
            <p:cNvPr id="95" name="직사각형 94">
              <a:extLst>
                <a:ext uri="{FF2B5EF4-FFF2-40B4-BE49-F238E27FC236}">
                  <a16:creationId xmlns:a16="http://schemas.microsoft.com/office/drawing/2014/main" id="{F768ED7F-429C-42E0-86DD-80E7C9728A79}"/>
                </a:ext>
              </a:extLst>
            </p:cNvPr>
            <p:cNvSpPr/>
            <p:nvPr/>
          </p:nvSpPr>
          <p:spPr>
            <a:xfrm>
              <a:off x="917949" y="3078866"/>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37CD1D75-C3AF-4547-AE79-35DA3CEA1888}"/>
                </a:ext>
              </a:extLst>
            </p:cNvPr>
            <p:cNvSpPr/>
            <p:nvPr/>
          </p:nvSpPr>
          <p:spPr>
            <a:xfrm>
              <a:off x="1334638" y="3078865"/>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8A8AAD45-0240-41A3-8E81-0F480EF823D0}"/>
                </a:ext>
              </a:extLst>
            </p:cNvPr>
            <p:cNvSpPr/>
            <p:nvPr/>
          </p:nvSpPr>
          <p:spPr>
            <a:xfrm>
              <a:off x="1751327" y="307886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DF9D4FDE-588B-4648-8E14-099BE22C8C7A}"/>
                </a:ext>
              </a:extLst>
            </p:cNvPr>
            <p:cNvSpPr/>
            <p:nvPr/>
          </p:nvSpPr>
          <p:spPr>
            <a:xfrm>
              <a:off x="2168016" y="307886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6BC7DFA1-F6A1-4DAA-A2AD-DD08A7A9A6DF}"/>
                </a:ext>
              </a:extLst>
            </p:cNvPr>
            <p:cNvSpPr/>
            <p:nvPr/>
          </p:nvSpPr>
          <p:spPr>
            <a:xfrm>
              <a:off x="2584705" y="307886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F0D68721-1C57-4D43-99DC-EE0111799B56}"/>
                </a:ext>
              </a:extLst>
            </p:cNvPr>
            <p:cNvSpPr/>
            <p:nvPr/>
          </p:nvSpPr>
          <p:spPr>
            <a:xfrm>
              <a:off x="917949" y="3495555"/>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0245758B-6A6F-4C4D-A928-2E94302F5F60}"/>
                </a:ext>
              </a:extLst>
            </p:cNvPr>
            <p:cNvSpPr/>
            <p:nvPr/>
          </p:nvSpPr>
          <p:spPr>
            <a:xfrm>
              <a:off x="1334638" y="349555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EE681D2C-DF83-4A65-BE02-1FA6C08CA8CC}"/>
                </a:ext>
              </a:extLst>
            </p:cNvPr>
            <p:cNvSpPr/>
            <p:nvPr/>
          </p:nvSpPr>
          <p:spPr>
            <a:xfrm>
              <a:off x="1751327" y="349555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B195AEA7-4224-49CD-9C83-54278558B16C}"/>
                </a:ext>
              </a:extLst>
            </p:cNvPr>
            <p:cNvSpPr/>
            <p:nvPr/>
          </p:nvSpPr>
          <p:spPr>
            <a:xfrm>
              <a:off x="2168016" y="349555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BA8B82C6-6D97-4033-9B1C-50C95D26A2FB}"/>
                </a:ext>
              </a:extLst>
            </p:cNvPr>
            <p:cNvSpPr/>
            <p:nvPr/>
          </p:nvSpPr>
          <p:spPr>
            <a:xfrm>
              <a:off x="2584705" y="349555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7CEEEBF9-FFCD-4EC7-A52C-26512CFC6A82}"/>
                </a:ext>
              </a:extLst>
            </p:cNvPr>
            <p:cNvSpPr/>
            <p:nvPr/>
          </p:nvSpPr>
          <p:spPr>
            <a:xfrm>
              <a:off x="917949" y="391224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B5BA916F-4C61-4766-8F86-7B1FBDD8E2C4}"/>
                </a:ext>
              </a:extLst>
            </p:cNvPr>
            <p:cNvSpPr/>
            <p:nvPr/>
          </p:nvSpPr>
          <p:spPr>
            <a:xfrm>
              <a:off x="1334638" y="391224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A03200A5-B55A-4003-B577-3813C10B323E}"/>
                </a:ext>
              </a:extLst>
            </p:cNvPr>
            <p:cNvSpPr/>
            <p:nvPr/>
          </p:nvSpPr>
          <p:spPr>
            <a:xfrm>
              <a:off x="1751327" y="391224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07075CCA-97B1-43D2-8487-69F466B0D62A}"/>
                </a:ext>
              </a:extLst>
            </p:cNvPr>
            <p:cNvSpPr/>
            <p:nvPr/>
          </p:nvSpPr>
          <p:spPr>
            <a:xfrm>
              <a:off x="2168016" y="391224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515A3E34-036C-448D-AF4E-616D65AA5C69}"/>
                </a:ext>
              </a:extLst>
            </p:cNvPr>
            <p:cNvSpPr/>
            <p:nvPr/>
          </p:nvSpPr>
          <p:spPr>
            <a:xfrm>
              <a:off x="2584705" y="391224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2A9CE6AA-764D-4EC5-AE22-D80606C82564}"/>
                </a:ext>
              </a:extLst>
            </p:cNvPr>
            <p:cNvSpPr/>
            <p:nvPr/>
          </p:nvSpPr>
          <p:spPr>
            <a:xfrm>
              <a:off x="917949" y="432893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CF94E334-5AD9-4324-A39B-0CD54C437E27}"/>
                </a:ext>
              </a:extLst>
            </p:cNvPr>
            <p:cNvSpPr/>
            <p:nvPr/>
          </p:nvSpPr>
          <p:spPr>
            <a:xfrm>
              <a:off x="1334638" y="432893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F7BB5202-44C2-4B04-B5E6-EA8421FE27CE}"/>
                </a:ext>
              </a:extLst>
            </p:cNvPr>
            <p:cNvSpPr/>
            <p:nvPr/>
          </p:nvSpPr>
          <p:spPr>
            <a:xfrm>
              <a:off x="1751327" y="432893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63BE44C6-A946-4CDE-A545-438AAAFCD62C}"/>
                </a:ext>
              </a:extLst>
            </p:cNvPr>
            <p:cNvSpPr/>
            <p:nvPr/>
          </p:nvSpPr>
          <p:spPr>
            <a:xfrm>
              <a:off x="2168016" y="432893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0A639EF8-5E76-4642-BCC7-8E161D2358D7}"/>
                </a:ext>
              </a:extLst>
            </p:cNvPr>
            <p:cNvSpPr/>
            <p:nvPr/>
          </p:nvSpPr>
          <p:spPr>
            <a:xfrm>
              <a:off x="2584705" y="432892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A2C8B60C-48F8-48F3-86E1-B3A03CF4F8F2}"/>
                </a:ext>
              </a:extLst>
            </p:cNvPr>
            <p:cNvSpPr/>
            <p:nvPr/>
          </p:nvSpPr>
          <p:spPr>
            <a:xfrm>
              <a:off x="917949" y="474562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16" name="직사각형 115">
              <a:extLst>
                <a:ext uri="{FF2B5EF4-FFF2-40B4-BE49-F238E27FC236}">
                  <a16:creationId xmlns:a16="http://schemas.microsoft.com/office/drawing/2014/main" id="{75F4BDB4-91A4-4EA2-881B-EA1B41D0DFA4}"/>
                </a:ext>
              </a:extLst>
            </p:cNvPr>
            <p:cNvSpPr/>
            <p:nvPr/>
          </p:nvSpPr>
          <p:spPr>
            <a:xfrm>
              <a:off x="1334638" y="474562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862C0664-F569-439C-8D96-CFD84EF8D2ED}"/>
                </a:ext>
              </a:extLst>
            </p:cNvPr>
            <p:cNvSpPr/>
            <p:nvPr/>
          </p:nvSpPr>
          <p:spPr>
            <a:xfrm>
              <a:off x="1751327" y="474562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29809AD0-4E31-41B2-82AD-C93404C58963}"/>
                </a:ext>
              </a:extLst>
            </p:cNvPr>
            <p:cNvSpPr/>
            <p:nvPr/>
          </p:nvSpPr>
          <p:spPr>
            <a:xfrm>
              <a:off x="2168016" y="474561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FAA9893C-9795-4423-BBAE-3D592E0012EA}"/>
                </a:ext>
              </a:extLst>
            </p:cNvPr>
            <p:cNvSpPr/>
            <p:nvPr/>
          </p:nvSpPr>
          <p:spPr>
            <a:xfrm>
              <a:off x="2584705" y="4745618"/>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grpSp>
      <p:grpSp>
        <p:nvGrpSpPr>
          <p:cNvPr id="121" name="그룹 120">
            <a:extLst>
              <a:ext uri="{FF2B5EF4-FFF2-40B4-BE49-F238E27FC236}">
                <a16:creationId xmlns:a16="http://schemas.microsoft.com/office/drawing/2014/main" id="{28623EA6-B336-4092-9388-E401619FCA78}"/>
              </a:ext>
            </a:extLst>
          </p:cNvPr>
          <p:cNvGrpSpPr/>
          <p:nvPr/>
        </p:nvGrpSpPr>
        <p:grpSpPr>
          <a:xfrm>
            <a:off x="715683" y="2617513"/>
            <a:ext cx="1976691" cy="1976695"/>
            <a:chOff x="917949" y="3078862"/>
            <a:chExt cx="2083445" cy="2083449"/>
          </a:xfrm>
        </p:grpSpPr>
        <p:sp>
          <p:nvSpPr>
            <p:cNvPr id="122" name="직사각형 121">
              <a:extLst>
                <a:ext uri="{FF2B5EF4-FFF2-40B4-BE49-F238E27FC236}">
                  <a16:creationId xmlns:a16="http://schemas.microsoft.com/office/drawing/2014/main" id="{B87FE7AE-8BA9-4FAD-AC30-121DD58C03E4}"/>
                </a:ext>
              </a:extLst>
            </p:cNvPr>
            <p:cNvSpPr/>
            <p:nvPr/>
          </p:nvSpPr>
          <p:spPr>
            <a:xfrm>
              <a:off x="917949" y="3078866"/>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CBC031ED-07D2-41D8-80EF-5FEE7D3686A7}"/>
                </a:ext>
              </a:extLst>
            </p:cNvPr>
            <p:cNvSpPr/>
            <p:nvPr/>
          </p:nvSpPr>
          <p:spPr>
            <a:xfrm>
              <a:off x="1334638" y="3078865"/>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4773EC4C-69CE-4A26-8D01-323561CB5D7B}"/>
                </a:ext>
              </a:extLst>
            </p:cNvPr>
            <p:cNvSpPr/>
            <p:nvPr/>
          </p:nvSpPr>
          <p:spPr>
            <a:xfrm>
              <a:off x="1751327" y="307886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FD2C87FA-40A7-46FB-A36F-6A782FBC8F13}"/>
                </a:ext>
              </a:extLst>
            </p:cNvPr>
            <p:cNvSpPr/>
            <p:nvPr/>
          </p:nvSpPr>
          <p:spPr>
            <a:xfrm>
              <a:off x="2168016" y="307886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635A9668-B884-4D27-B9A8-312EA25FF54B}"/>
                </a:ext>
              </a:extLst>
            </p:cNvPr>
            <p:cNvSpPr/>
            <p:nvPr/>
          </p:nvSpPr>
          <p:spPr>
            <a:xfrm>
              <a:off x="2584705" y="307886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47E900A8-7AD2-47E1-93B3-98E402457E7C}"/>
                </a:ext>
              </a:extLst>
            </p:cNvPr>
            <p:cNvSpPr/>
            <p:nvPr/>
          </p:nvSpPr>
          <p:spPr>
            <a:xfrm>
              <a:off x="917949" y="3495555"/>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333A486F-2EEF-43A2-8712-F5E49518C55F}"/>
                </a:ext>
              </a:extLst>
            </p:cNvPr>
            <p:cNvSpPr/>
            <p:nvPr/>
          </p:nvSpPr>
          <p:spPr>
            <a:xfrm>
              <a:off x="1334638" y="349555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B1738E3C-142F-4DD0-A479-81126852A672}"/>
                </a:ext>
              </a:extLst>
            </p:cNvPr>
            <p:cNvSpPr/>
            <p:nvPr/>
          </p:nvSpPr>
          <p:spPr>
            <a:xfrm>
              <a:off x="1751327" y="349555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D928835C-D499-49CE-AC36-C41CFF71078C}"/>
                </a:ext>
              </a:extLst>
            </p:cNvPr>
            <p:cNvSpPr/>
            <p:nvPr/>
          </p:nvSpPr>
          <p:spPr>
            <a:xfrm>
              <a:off x="2168016" y="349555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11D0F0B0-9298-4A3F-A997-D1BB85CEF041}"/>
                </a:ext>
              </a:extLst>
            </p:cNvPr>
            <p:cNvSpPr/>
            <p:nvPr/>
          </p:nvSpPr>
          <p:spPr>
            <a:xfrm>
              <a:off x="2584705" y="349555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AB49EA9C-2437-47FC-87A4-268B3CDEAE29}"/>
                </a:ext>
              </a:extLst>
            </p:cNvPr>
            <p:cNvSpPr/>
            <p:nvPr/>
          </p:nvSpPr>
          <p:spPr>
            <a:xfrm>
              <a:off x="917949" y="391224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9787479C-E00C-4AC0-92A0-CA20563B2D07}"/>
                </a:ext>
              </a:extLst>
            </p:cNvPr>
            <p:cNvSpPr/>
            <p:nvPr/>
          </p:nvSpPr>
          <p:spPr>
            <a:xfrm>
              <a:off x="1334638" y="391224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7200D3BD-9171-4F31-BB00-AED51442DA2C}"/>
                </a:ext>
              </a:extLst>
            </p:cNvPr>
            <p:cNvSpPr/>
            <p:nvPr/>
          </p:nvSpPr>
          <p:spPr>
            <a:xfrm>
              <a:off x="1751327" y="391224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21DCEF27-EB28-4A1F-85D3-B4526BE1152A}"/>
                </a:ext>
              </a:extLst>
            </p:cNvPr>
            <p:cNvSpPr/>
            <p:nvPr/>
          </p:nvSpPr>
          <p:spPr>
            <a:xfrm>
              <a:off x="2168016" y="391224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D71798FE-D014-4629-B8C9-AD82FDF85BE7}"/>
                </a:ext>
              </a:extLst>
            </p:cNvPr>
            <p:cNvSpPr/>
            <p:nvPr/>
          </p:nvSpPr>
          <p:spPr>
            <a:xfrm>
              <a:off x="2584705" y="391224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12899DAC-CE55-4094-9D8D-0D66A1995A2C}"/>
                </a:ext>
              </a:extLst>
            </p:cNvPr>
            <p:cNvSpPr/>
            <p:nvPr/>
          </p:nvSpPr>
          <p:spPr>
            <a:xfrm>
              <a:off x="917949" y="432893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BE53AF0B-8AB8-4356-ADF4-5CB00A9BD3A3}"/>
                </a:ext>
              </a:extLst>
            </p:cNvPr>
            <p:cNvSpPr/>
            <p:nvPr/>
          </p:nvSpPr>
          <p:spPr>
            <a:xfrm>
              <a:off x="1334638" y="432893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CD392778-ED32-465C-8E34-CA807A03A7D9}"/>
                </a:ext>
              </a:extLst>
            </p:cNvPr>
            <p:cNvSpPr/>
            <p:nvPr/>
          </p:nvSpPr>
          <p:spPr>
            <a:xfrm>
              <a:off x="1751327" y="432893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F7FC7F24-FFDF-42C7-BC0B-AD8119DE6703}"/>
                </a:ext>
              </a:extLst>
            </p:cNvPr>
            <p:cNvSpPr/>
            <p:nvPr/>
          </p:nvSpPr>
          <p:spPr>
            <a:xfrm>
              <a:off x="2168016" y="432893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FD118D16-C7A3-4371-8F70-AE8C5B8BE587}"/>
                </a:ext>
              </a:extLst>
            </p:cNvPr>
            <p:cNvSpPr/>
            <p:nvPr/>
          </p:nvSpPr>
          <p:spPr>
            <a:xfrm>
              <a:off x="2584705" y="432892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DF91008E-0718-41E0-889B-D6AB1BF997D2}"/>
                </a:ext>
              </a:extLst>
            </p:cNvPr>
            <p:cNvSpPr/>
            <p:nvPr/>
          </p:nvSpPr>
          <p:spPr>
            <a:xfrm>
              <a:off x="917949" y="474562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A65FCF49-527C-4893-9E1A-833FDE3A7763}"/>
                </a:ext>
              </a:extLst>
            </p:cNvPr>
            <p:cNvSpPr/>
            <p:nvPr/>
          </p:nvSpPr>
          <p:spPr>
            <a:xfrm>
              <a:off x="1334638" y="474562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1F153BD5-9D8A-4B18-949F-7CB3F38B1781}"/>
                </a:ext>
              </a:extLst>
            </p:cNvPr>
            <p:cNvSpPr/>
            <p:nvPr/>
          </p:nvSpPr>
          <p:spPr>
            <a:xfrm>
              <a:off x="1751327" y="474562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B44121A5-3134-4B84-8D28-C4411AB25596}"/>
                </a:ext>
              </a:extLst>
            </p:cNvPr>
            <p:cNvSpPr/>
            <p:nvPr/>
          </p:nvSpPr>
          <p:spPr>
            <a:xfrm>
              <a:off x="2168016" y="474561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EC9B877F-FAA3-47C1-A866-0AFF83D18995}"/>
                </a:ext>
              </a:extLst>
            </p:cNvPr>
            <p:cNvSpPr/>
            <p:nvPr/>
          </p:nvSpPr>
          <p:spPr>
            <a:xfrm>
              <a:off x="2584705" y="4745618"/>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grpSp>
      <p:grpSp>
        <p:nvGrpSpPr>
          <p:cNvPr id="147" name="그룹 146">
            <a:extLst>
              <a:ext uri="{FF2B5EF4-FFF2-40B4-BE49-F238E27FC236}">
                <a16:creationId xmlns:a16="http://schemas.microsoft.com/office/drawing/2014/main" id="{3F4EC759-0449-4FE9-A07F-457437E68D60}"/>
              </a:ext>
            </a:extLst>
          </p:cNvPr>
          <p:cNvGrpSpPr/>
          <p:nvPr/>
        </p:nvGrpSpPr>
        <p:grpSpPr>
          <a:xfrm>
            <a:off x="4884332" y="2079359"/>
            <a:ext cx="1186015" cy="1186017"/>
            <a:chOff x="5356462" y="2037079"/>
            <a:chExt cx="1250067" cy="1250069"/>
          </a:xfrm>
        </p:grpSpPr>
        <p:sp>
          <p:nvSpPr>
            <p:cNvPr id="148" name="직사각형 147">
              <a:extLst>
                <a:ext uri="{FF2B5EF4-FFF2-40B4-BE49-F238E27FC236}">
                  <a16:creationId xmlns:a16="http://schemas.microsoft.com/office/drawing/2014/main" id="{DAEECA62-99EF-4580-A21D-8573510A3B43}"/>
                </a:ext>
              </a:extLst>
            </p:cNvPr>
            <p:cNvSpPr/>
            <p:nvPr/>
          </p:nvSpPr>
          <p:spPr>
            <a:xfrm>
              <a:off x="5356462" y="2037081"/>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6D202592-483B-4C66-9B39-9BE30879F0FF}"/>
                </a:ext>
              </a:extLst>
            </p:cNvPr>
            <p:cNvSpPr/>
            <p:nvPr/>
          </p:nvSpPr>
          <p:spPr>
            <a:xfrm>
              <a:off x="5773151" y="2037080"/>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4816EA98-688B-40CB-9220-A03A88DFB631}"/>
                </a:ext>
              </a:extLst>
            </p:cNvPr>
            <p:cNvSpPr/>
            <p:nvPr/>
          </p:nvSpPr>
          <p:spPr>
            <a:xfrm>
              <a:off x="6189840" y="203707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E1B7599C-C0D2-4440-B108-507BF2211767}"/>
                </a:ext>
              </a:extLst>
            </p:cNvPr>
            <p:cNvSpPr/>
            <p:nvPr/>
          </p:nvSpPr>
          <p:spPr>
            <a:xfrm>
              <a:off x="5356462" y="2453770"/>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703B8028-FD45-4E8C-8EB7-D1CDE229BE2B}"/>
                </a:ext>
              </a:extLst>
            </p:cNvPr>
            <p:cNvSpPr/>
            <p:nvPr/>
          </p:nvSpPr>
          <p:spPr>
            <a:xfrm>
              <a:off x="5773151" y="245376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89210A3A-4A1A-420F-9C2C-D0B2E2919F6A}"/>
                </a:ext>
              </a:extLst>
            </p:cNvPr>
            <p:cNvSpPr/>
            <p:nvPr/>
          </p:nvSpPr>
          <p:spPr>
            <a:xfrm>
              <a:off x="6189840" y="2453768"/>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DD9A4733-5C30-49FE-B04D-08622FC55D4A}"/>
                </a:ext>
              </a:extLst>
            </p:cNvPr>
            <p:cNvSpPr/>
            <p:nvPr/>
          </p:nvSpPr>
          <p:spPr>
            <a:xfrm>
              <a:off x="5356462" y="287045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55" name="직사각형 154">
              <a:extLst>
                <a:ext uri="{FF2B5EF4-FFF2-40B4-BE49-F238E27FC236}">
                  <a16:creationId xmlns:a16="http://schemas.microsoft.com/office/drawing/2014/main" id="{1CC134E3-92DA-4617-A4AB-AC092FC4709A}"/>
                </a:ext>
              </a:extLst>
            </p:cNvPr>
            <p:cNvSpPr/>
            <p:nvPr/>
          </p:nvSpPr>
          <p:spPr>
            <a:xfrm>
              <a:off x="5773151" y="2870458"/>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68EE725D-0B91-469D-846E-88CA32EADF33}"/>
                </a:ext>
              </a:extLst>
            </p:cNvPr>
            <p:cNvSpPr/>
            <p:nvPr/>
          </p:nvSpPr>
          <p:spPr>
            <a:xfrm>
              <a:off x="6189840" y="2870457"/>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grpSp>
      <p:grpSp>
        <p:nvGrpSpPr>
          <p:cNvPr id="157" name="그룹 156">
            <a:extLst>
              <a:ext uri="{FF2B5EF4-FFF2-40B4-BE49-F238E27FC236}">
                <a16:creationId xmlns:a16="http://schemas.microsoft.com/office/drawing/2014/main" id="{9DCC6639-E742-46B8-985D-29A1F48B9327}"/>
              </a:ext>
            </a:extLst>
          </p:cNvPr>
          <p:cNvGrpSpPr/>
          <p:nvPr/>
        </p:nvGrpSpPr>
        <p:grpSpPr>
          <a:xfrm>
            <a:off x="4686408" y="2289107"/>
            <a:ext cx="1186015" cy="1186017"/>
            <a:chOff x="5356462" y="2037079"/>
            <a:chExt cx="1250067" cy="1250069"/>
          </a:xfrm>
        </p:grpSpPr>
        <p:sp>
          <p:nvSpPr>
            <p:cNvPr id="158" name="직사각형 157">
              <a:extLst>
                <a:ext uri="{FF2B5EF4-FFF2-40B4-BE49-F238E27FC236}">
                  <a16:creationId xmlns:a16="http://schemas.microsoft.com/office/drawing/2014/main" id="{19E085B0-8C30-4649-94F0-D5F28E281784}"/>
                </a:ext>
              </a:extLst>
            </p:cNvPr>
            <p:cNvSpPr/>
            <p:nvPr/>
          </p:nvSpPr>
          <p:spPr>
            <a:xfrm>
              <a:off x="5356462" y="2037081"/>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4A112B17-654E-41D0-B8F4-C82E1A480826}"/>
                </a:ext>
              </a:extLst>
            </p:cNvPr>
            <p:cNvSpPr/>
            <p:nvPr/>
          </p:nvSpPr>
          <p:spPr>
            <a:xfrm>
              <a:off x="5773151" y="203708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0C57C1FB-5402-4412-92A7-6FE22266848D}"/>
                </a:ext>
              </a:extLst>
            </p:cNvPr>
            <p:cNvSpPr/>
            <p:nvPr/>
          </p:nvSpPr>
          <p:spPr>
            <a:xfrm>
              <a:off x="6189840" y="203707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728470D5-9CB3-4817-BBA3-BB0C8B780087}"/>
                </a:ext>
              </a:extLst>
            </p:cNvPr>
            <p:cNvSpPr/>
            <p:nvPr/>
          </p:nvSpPr>
          <p:spPr>
            <a:xfrm>
              <a:off x="5356462" y="245377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C65775A3-7EFA-4830-A466-0A1369E348FF}"/>
                </a:ext>
              </a:extLst>
            </p:cNvPr>
            <p:cNvSpPr/>
            <p:nvPr/>
          </p:nvSpPr>
          <p:spPr>
            <a:xfrm>
              <a:off x="5773151" y="245376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2E12E558-81AC-469D-BA76-5893F0AD1F86}"/>
                </a:ext>
              </a:extLst>
            </p:cNvPr>
            <p:cNvSpPr/>
            <p:nvPr/>
          </p:nvSpPr>
          <p:spPr>
            <a:xfrm>
              <a:off x="6189840" y="245376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64" name="직사각형 163">
              <a:extLst>
                <a:ext uri="{FF2B5EF4-FFF2-40B4-BE49-F238E27FC236}">
                  <a16:creationId xmlns:a16="http://schemas.microsoft.com/office/drawing/2014/main" id="{2A4C8CAA-6EF5-44E1-A2E8-2306CED5EBD1}"/>
                </a:ext>
              </a:extLst>
            </p:cNvPr>
            <p:cNvSpPr/>
            <p:nvPr/>
          </p:nvSpPr>
          <p:spPr>
            <a:xfrm>
              <a:off x="5356462" y="287045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40C2F927-67A5-4BBA-A22F-AFF02BD8FFB4}"/>
                </a:ext>
              </a:extLst>
            </p:cNvPr>
            <p:cNvSpPr/>
            <p:nvPr/>
          </p:nvSpPr>
          <p:spPr>
            <a:xfrm>
              <a:off x="5773151" y="287045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9BBC6BD4-9ACD-46EA-B471-9B59089B8A22}"/>
                </a:ext>
              </a:extLst>
            </p:cNvPr>
            <p:cNvSpPr/>
            <p:nvPr/>
          </p:nvSpPr>
          <p:spPr>
            <a:xfrm>
              <a:off x="6189840" y="2870457"/>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grpSp>
      <p:grpSp>
        <p:nvGrpSpPr>
          <p:cNvPr id="167" name="그룹 166">
            <a:extLst>
              <a:ext uri="{FF2B5EF4-FFF2-40B4-BE49-F238E27FC236}">
                <a16:creationId xmlns:a16="http://schemas.microsoft.com/office/drawing/2014/main" id="{84FF1EC6-4B80-4BE7-8A6C-0CE86D4DACE6}"/>
              </a:ext>
            </a:extLst>
          </p:cNvPr>
          <p:cNvGrpSpPr/>
          <p:nvPr/>
        </p:nvGrpSpPr>
        <p:grpSpPr>
          <a:xfrm>
            <a:off x="5091108" y="3770601"/>
            <a:ext cx="1186015" cy="1186017"/>
            <a:chOff x="5356462" y="2037079"/>
            <a:chExt cx="1250067" cy="1250069"/>
          </a:xfrm>
          <a:solidFill>
            <a:srgbClr val="E2E2F6"/>
          </a:solidFill>
        </p:grpSpPr>
        <p:sp>
          <p:nvSpPr>
            <p:cNvPr id="168" name="직사각형 167">
              <a:extLst>
                <a:ext uri="{FF2B5EF4-FFF2-40B4-BE49-F238E27FC236}">
                  <a16:creationId xmlns:a16="http://schemas.microsoft.com/office/drawing/2014/main" id="{C00AA907-F93F-4169-8FED-23D58BE0DE2E}"/>
                </a:ext>
              </a:extLst>
            </p:cNvPr>
            <p:cNvSpPr/>
            <p:nvPr/>
          </p:nvSpPr>
          <p:spPr>
            <a:xfrm>
              <a:off x="5356462" y="2037081"/>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F589FE36-2230-4D41-BDA3-6079D075A0D8}"/>
                </a:ext>
              </a:extLst>
            </p:cNvPr>
            <p:cNvSpPr/>
            <p:nvPr/>
          </p:nvSpPr>
          <p:spPr>
            <a:xfrm>
              <a:off x="5773151" y="2037080"/>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21D6C42A-E10D-43D5-AA42-248ED39525F3}"/>
                </a:ext>
              </a:extLst>
            </p:cNvPr>
            <p:cNvSpPr/>
            <p:nvPr/>
          </p:nvSpPr>
          <p:spPr>
            <a:xfrm>
              <a:off x="6189840" y="2037079"/>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C88423D4-1A30-42EF-A9C6-5D0A39C75925}"/>
                </a:ext>
              </a:extLst>
            </p:cNvPr>
            <p:cNvSpPr/>
            <p:nvPr/>
          </p:nvSpPr>
          <p:spPr>
            <a:xfrm>
              <a:off x="5356462" y="2453770"/>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E5A370A3-FDFA-4E03-85C6-8045EA6DA61D}"/>
                </a:ext>
              </a:extLst>
            </p:cNvPr>
            <p:cNvSpPr/>
            <p:nvPr/>
          </p:nvSpPr>
          <p:spPr>
            <a:xfrm>
              <a:off x="5773151" y="2453769"/>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B633A933-DE52-49D6-A45F-9C3D40849EC4}"/>
                </a:ext>
              </a:extLst>
            </p:cNvPr>
            <p:cNvSpPr/>
            <p:nvPr/>
          </p:nvSpPr>
          <p:spPr>
            <a:xfrm>
              <a:off x="6189840" y="2453768"/>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6EA54763-2F51-4BBC-88B5-2D2E56462493}"/>
                </a:ext>
              </a:extLst>
            </p:cNvPr>
            <p:cNvSpPr/>
            <p:nvPr/>
          </p:nvSpPr>
          <p:spPr>
            <a:xfrm>
              <a:off x="5356462" y="2870459"/>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16049FB0-976F-41F0-AC01-882BD50D2609}"/>
                </a:ext>
              </a:extLst>
            </p:cNvPr>
            <p:cNvSpPr/>
            <p:nvPr/>
          </p:nvSpPr>
          <p:spPr>
            <a:xfrm>
              <a:off x="5773151" y="2870458"/>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76" name="직사각형 175">
              <a:extLst>
                <a:ext uri="{FF2B5EF4-FFF2-40B4-BE49-F238E27FC236}">
                  <a16:creationId xmlns:a16="http://schemas.microsoft.com/office/drawing/2014/main" id="{62E08473-C979-459F-B3DD-DB2EC8C04223}"/>
                </a:ext>
              </a:extLst>
            </p:cNvPr>
            <p:cNvSpPr/>
            <p:nvPr/>
          </p:nvSpPr>
          <p:spPr>
            <a:xfrm>
              <a:off x="6189840" y="2870457"/>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grpSp>
      <p:grpSp>
        <p:nvGrpSpPr>
          <p:cNvPr id="177" name="그룹 176">
            <a:extLst>
              <a:ext uri="{FF2B5EF4-FFF2-40B4-BE49-F238E27FC236}">
                <a16:creationId xmlns:a16="http://schemas.microsoft.com/office/drawing/2014/main" id="{F88024C1-83D3-4901-AC50-E1A48A425AB9}"/>
              </a:ext>
            </a:extLst>
          </p:cNvPr>
          <p:cNvGrpSpPr/>
          <p:nvPr/>
        </p:nvGrpSpPr>
        <p:grpSpPr>
          <a:xfrm>
            <a:off x="4893438" y="3968269"/>
            <a:ext cx="1186015" cy="1186017"/>
            <a:chOff x="5356462" y="2037079"/>
            <a:chExt cx="1250067" cy="1250069"/>
          </a:xfrm>
          <a:solidFill>
            <a:srgbClr val="E2E2F6"/>
          </a:solidFill>
        </p:grpSpPr>
        <p:sp>
          <p:nvSpPr>
            <p:cNvPr id="178" name="직사각형 177">
              <a:extLst>
                <a:ext uri="{FF2B5EF4-FFF2-40B4-BE49-F238E27FC236}">
                  <a16:creationId xmlns:a16="http://schemas.microsoft.com/office/drawing/2014/main" id="{A2441F12-C6C2-46A9-86BF-50D0A2C8205C}"/>
                </a:ext>
              </a:extLst>
            </p:cNvPr>
            <p:cNvSpPr/>
            <p:nvPr/>
          </p:nvSpPr>
          <p:spPr>
            <a:xfrm>
              <a:off x="5356462" y="203708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79" name="직사각형 178">
              <a:extLst>
                <a:ext uri="{FF2B5EF4-FFF2-40B4-BE49-F238E27FC236}">
                  <a16:creationId xmlns:a16="http://schemas.microsoft.com/office/drawing/2014/main" id="{10FCDE8A-6A7E-410D-81A7-BA28BBEBD87B}"/>
                </a:ext>
              </a:extLst>
            </p:cNvPr>
            <p:cNvSpPr/>
            <p:nvPr/>
          </p:nvSpPr>
          <p:spPr>
            <a:xfrm>
              <a:off x="5773151" y="203708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80" name="직사각형 179">
              <a:extLst>
                <a:ext uri="{FF2B5EF4-FFF2-40B4-BE49-F238E27FC236}">
                  <a16:creationId xmlns:a16="http://schemas.microsoft.com/office/drawing/2014/main" id="{91EE6103-51EE-4B34-B0FF-F913580C8A11}"/>
                </a:ext>
              </a:extLst>
            </p:cNvPr>
            <p:cNvSpPr/>
            <p:nvPr/>
          </p:nvSpPr>
          <p:spPr>
            <a:xfrm>
              <a:off x="6189840" y="203707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81" name="직사각형 180">
              <a:extLst>
                <a:ext uri="{FF2B5EF4-FFF2-40B4-BE49-F238E27FC236}">
                  <a16:creationId xmlns:a16="http://schemas.microsoft.com/office/drawing/2014/main" id="{3F5FFA4C-DD32-4924-8EA0-1FEFDFA086EE}"/>
                </a:ext>
              </a:extLst>
            </p:cNvPr>
            <p:cNvSpPr/>
            <p:nvPr/>
          </p:nvSpPr>
          <p:spPr>
            <a:xfrm>
              <a:off x="5356462" y="245377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82" name="직사각형 181">
              <a:extLst>
                <a:ext uri="{FF2B5EF4-FFF2-40B4-BE49-F238E27FC236}">
                  <a16:creationId xmlns:a16="http://schemas.microsoft.com/office/drawing/2014/main" id="{26E3677E-CCC8-4629-8B19-4B69807F9DFA}"/>
                </a:ext>
              </a:extLst>
            </p:cNvPr>
            <p:cNvSpPr/>
            <p:nvPr/>
          </p:nvSpPr>
          <p:spPr>
            <a:xfrm>
              <a:off x="5773151" y="245376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83" name="직사각형 182">
              <a:extLst>
                <a:ext uri="{FF2B5EF4-FFF2-40B4-BE49-F238E27FC236}">
                  <a16:creationId xmlns:a16="http://schemas.microsoft.com/office/drawing/2014/main" id="{E8FE9841-8CEA-41BA-AEA3-14BE0309A889}"/>
                </a:ext>
              </a:extLst>
            </p:cNvPr>
            <p:cNvSpPr/>
            <p:nvPr/>
          </p:nvSpPr>
          <p:spPr>
            <a:xfrm>
              <a:off x="6189840" y="2453768"/>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27120773-20DA-47ED-B6EF-B9C28D83BD9C}"/>
                </a:ext>
              </a:extLst>
            </p:cNvPr>
            <p:cNvSpPr/>
            <p:nvPr/>
          </p:nvSpPr>
          <p:spPr>
            <a:xfrm>
              <a:off x="5356462" y="287045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E30139A4-1235-4FD8-B875-3A8E4B576DE2}"/>
                </a:ext>
              </a:extLst>
            </p:cNvPr>
            <p:cNvSpPr/>
            <p:nvPr/>
          </p:nvSpPr>
          <p:spPr>
            <a:xfrm>
              <a:off x="5773151" y="2870458"/>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32050F86-CD62-45E2-B4C3-41E5D69137E5}"/>
                </a:ext>
              </a:extLst>
            </p:cNvPr>
            <p:cNvSpPr/>
            <p:nvPr/>
          </p:nvSpPr>
          <p:spPr>
            <a:xfrm>
              <a:off x="6189840" y="2870457"/>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grpSp>
      <p:grpSp>
        <p:nvGrpSpPr>
          <p:cNvPr id="187" name="그룹 186">
            <a:extLst>
              <a:ext uri="{FF2B5EF4-FFF2-40B4-BE49-F238E27FC236}">
                <a16:creationId xmlns:a16="http://schemas.microsoft.com/office/drawing/2014/main" id="{D5D776F5-0E07-41EE-8554-01AF3F6B354B}"/>
              </a:ext>
            </a:extLst>
          </p:cNvPr>
          <p:cNvGrpSpPr/>
          <p:nvPr/>
        </p:nvGrpSpPr>
        <p:grpSpPr>
          <a:xfrm>
            <a:off x="4695514" y="4178018"/>
            <a:ext cx="1186015" cy="1186017"/>
            <a:chOff x="5356462" y="2037079"/>
            <a:chExt cx="1250067" cy="1250069"/>
          </a:xfrm>
          <a:solidFill>
            <a:srgbClr val="E2E2F6"/>
          </a:solidFill>
        </p:grpSpPr>
        <p:sp>
          <p:nvSpPr>
            <p:cNvPr id="188" name="직사각형 187">
              <a:extLst>
                <a:ext uri="{FF2B5EF4-FFF2-40B4-BE49-F238E27FC236}">
                  <a16:creationId xmlns:a16="http://schemas.microsoft.com/office/drawing/2014/main" id="{109D613F-A76A-44DE-AA6D-B5F4416FDF07}"/>
                </a:ext>
              </a:extLst>
            </p:cNvPr>
            <p:cNvSpPr/>
            <p:nvPr/>
          </p:nvSpPr>
          <p:spPr>
            <a:xfrm>
              <a:off x="5356462" y="2037081"/>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89" name="직사각형 188">
              <a:extLst>
                <a:ext uri="{FF2B5EF4-FFF2-40B4-BE49-F238E27FC236}">
                  <a16:creationId xmlns:a16="http://schemas.microsoft.com/office/drawing/2014/main" id="{C73856AD-8D02-4E25-8114-2DE5AEEC3AD6}"/>
                </a:ext>
              </a:extLst>
            </p:cNvPr>
            <p:cNvSpPr/>
            <p:nvPr/>
          </p:nvSpPr>
          <p:spPr>
            <a:xfrm>
              <a:off x="5773151" y="2037080"/>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90" name="직사각형 189">
              <a:extLst>
                <a:ext uri="{FF2B5EF4-FFF2-40B4-BE49-F238E27FC236}">
                  <a16:creationId xmlns:a16="http://schemas.microsoft.com/office/drawing/2014/main" id="{40FB405E-A2B3-4B27-89B4-109887467A39}"/>
                </a:ext>
              </a:extLst>
            </p:cNvPr>
            <p:cNvSpPr/>
            <p:nvPr/>
          </p:nvSpPr>
          <p:spPr>
            <a:xfrm>
              <a:off x="6189840" y="2037079"/>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C23DCF7A-1ACE-45B4-817C-231B9C643063}"/>
                </a:ext>
              </a:extLst>
            </p:cNvPr>
            <p:cNvSpPr/>
            <p:nvPr/>
          </p:nvSpPr>
          <p:spPr>
            <a:xfrm>
              <a:off x="5356462" y="2453770"/>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72F34DD6-E192-4F12-AED0-2B1F4033E4ED}"/>
                </a:ext>
              </a:extLst>
            </p:cNvPr>
            <p:cNvSpPr/>
            <p:nvPr/>
          </p:nvSpPr>
          <p:spPr>
            <a:xfrm>
              <a:off x="5773151" y="2453769"/>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D84A8B44-D40B-4BA4-B9AE-8DD4CE40ED40}"/>
                </a:ext>
              </a:extLst>
            </p:cNvPr>
            <p:cNvSpPr/>
            <p:nvPr/>
          </p:nvSpPr>
          <p:spPr>
            <a:xfrm>
              <a:off x="6189840" y="2453768"/>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26BB51D5-9013-4FA3-A174-FD59AEE93498}"/>
                </a:ext>
              </a:extLst>
            </p:cNvPr>
            <p:cNvSpPr/>
            <p:nvPr/>
          </p:nvSpPr>
          <p:spPr>
            <a:xfrm>
              <a:off x="5356462" y="2870459"/>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7664125C-BB5C-4CC3-844B-1A5E53FF60EF}"/>
                </a:ext>
              </a:extLst>
            </p:cNvPr>
            <p:cNvSpPr/>
            <p:nvPr/>
          </p:nvSpPr>
          <p:spPr>
            <a:xfrm>
              <a:off x="5773151" y="2870458"/>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59A0002C-79D0-4F23-B74A-1F8A2E7A7CBD}"/>
                </a:ext>
              </a:extLst>
            </p:cNvPr>
            <p:cNvSpPr/>
            <p:nvPr/>
          </p:nvSpPr>
          <p:spPr>
            <a:xfrm>
              <a:off x="6189840" y="2870457"/>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grpSp>
      <p:sp>
        <p:nvSpPr>
          <p:cNvPr id="197" name="직사각형 196">
            <a:extLst>
              <a:ext uri="{FF2B5EF4-FFF2-40B4-BE49-F238E27FC236}">
                <a16:creationId xmlns:a16="http://schemas.microsoft.com/office/drawing/2014/main" id="{B961898B-4061-44CE-B369-995C3B965C5F}"/>
              </a:ext>
            </a:extLst>
          </p:cNvPr>
          <p:cNvSpPr/>
          <p:nvPr/>
        </p:nvSpPr>
        <p:spPr>
          <a:xfrm>
            <a:off x="7595140" y="2815184"/>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156AF01F-0DE4-4164-927D-2FE92FDCF18D}"/>
              </a:ext>
            </a:extLst>
          </p:cNvPr>
          <p:cNvSpPr/>
          <p:nvPr/>
        </p:nvSpPr>
        <p:spPr>
          <a:xfrm>
            <a:off x="7990478" y="2815183"/>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7D007574-33CD-408F-BABE-90AA78D6F63D}"/>
              </a:ext>
            </a:extLst>
          </p:cNvPr>
          <p:cNvSpPr/>
          <p:nvPr/>
        </p:nvSpPr>
        <p:spPr>
          <a:xfrm>
            <a:off x="8385817" y="2815182"/>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200" name="직사각형 199">
            <a:extLst>
              <a:ext uri="{FF2B5EF4-FFF2-40B4-BE49-F238E27FC236}">
                <a16:creationId xmlns:a16="http://schemas.microsoft.com/office/drawing/2014/main" id="{1D2AABF4-6821-4015-8CB4-2F41220B0EFB}"/>
              </a:ext>
            </a:extLst>
          </p:cNvPr>
          <p:cNvSpPr/>
          <p:nvPr/>
        </p:nvSpPr>
        <p:spPr>
          <a:xfrm>
            <a:off x="7595140" y="3210522"/>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E0FE5470-6F5B-4F03-991B-60C5D4FEDBF5}"/>
              </a:ext>
            </a:extLst>
          </p:cNvPr>
          <p:cNvSpPr/>
          <p:nvPr/>
        </p:nvSpPr>
        <p:spPr>
          <a:xfrm>
            <a:off x="7990478" y="3210521"/>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A65A77FA-F9E1-4E7C-972B-CA6249F8D6DC}"/>
              </a:ext>
            </a:extLst>
          </p:cNvPr>
          <p:cNvSpPr/>
          <p:nvPr/>
        </p:nvSpPr>
        <p:spPr>
          <a:xfrm>
            <a:off x="8385817" y="3210520"/>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203" name="직사각형 202">
            <a:extLst>
              <a:ext uri="{FF2B5EF4-FFF2-40B4-BE49-F238E27FC236}">
                <a16:creationId xmlns:a16="http://schemas.microsoft.com/office/drawing/2014/main" id="{AFCC0E3D-3670-48DC-9FA5-417161F9948F}"/>
              </a:ext>
            </a:extLst>
          </p:cNvPr>
          <p:cNvSpPr/>
          <p:nvPr/>
        </p:nvSpPr>
        <p:spPr>
          <a:xfrm>
            <a:off x="7595140" y="3605860"/>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CA4EFC89-EC50-4C58-9325-5E6B18EEED1B}"/>
              </a:ext>
            </a:extLst>
          </p:cNvPr>
          <p:cNvSpPr/>
          <p:nvPr/>
        </p:nvSpPr>
        <p:spPr>
          <a:xfrm>
            <a:off x="7990478" y="3605859"/>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6148E2F4-DC7B-4F60-A708-E97C3EC8698F}"/>
              </a:ext>
            </a:extLst>
          </p:cNvPr>
          <p:cNvSpPr/>
          <p:nvPr/>
        </p:nvSpPr>
        <p:spPr>
          <a:xfrm>
            <a:off x="8385817" y="3605858"/>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6" name="TextBox 5">
            <a:extLst>
              <a:ext uri="{FF2B5EF4-FFF2-40B4-BE49-F238E27FC236}">
                <a16:creationId xmlns:a16="http://schemas.microsoft.com/office/drawing/2014/main" id="{16C6C629-BD26-4F3E-9DEB-AD73AB67CFA1}"/>
              </a:ext>
            </a:extLst>
          </p:cNvPr>
          <p:cNvSpPr txBox="1"/>
          <p:nvPr/>
        </p:nvSpPr>
        <p:spPr>
          <a:xfrm>
            <a:off x="7564191" y="3611980"/>
            <a:ext cx="450764" cy="384401"/>
          </a:xfrm>
          <a:prstGeom prst="rect">
            <a:avLst/>
          </a:prstGeom>
          <a:noFill/>
        </p:spPr>
        <p:txBody>
          <a:bodyPr wrap="none" rtlCol="0">
            <a:spAutoFit/>
          </a:bodyPr>
          <a:lstStyle/>
          <a:p>
            <a:pPr algn="l"/>
            <a:r>
              <a:rPr lang="en-US" altLang="ko-KR" sz="1898">
                <a:latin typeface="Consolas" panose="020B0609020204030204" pitchFamily="49" charset="0"/>
              </a:rPr>
              <a:t>-1</a:t>
            </a:r>
            <a:endParaRPr lang="ko-KR" altLang="en-US" sz="1898">
              <a:latin typeface="Consolas" panose="020B0609020204030204" pitchFamily="49" charset="0"/>
            </a:endParaRPr>
          </a:p>
        </p:txBody>
      </p:sp>
      <p:sp>
        <p:nvSpPr>
          <p:cNvPr id="4" name="텍스트 개체 틀 3">
            <a:extLst>
              <a:ext uri="{FF2B5EF4-FFF2-40B4-BE49-F238E27FC236}">
                <a16:creationId xmlns:a16="http://schemas.microsoft.com/office/drawing/2014/main" id="{727AFF14-9156-4298-96F5-708791FDDA28}"/>
              </a:ext>
            </a:extLst>
          </p:cNvPr>
          <p:cNvSpPr>
            <a:spLocks noGrp="1"/>
          </p:cNvSpPr>
          <p:nvPr>
            <p:ph type="body" sz="quarter" idx="19"/>
          </p:nvPr>
        </p:nvSpPr>
        <p:spPr/>
        <p:txBody>
          <a:bodyPr/>
          <a:lstStyle/>
          <a:p>
            <a:r>
              <a:rPr lang="ko-KR" altLang="en-US"/>
              <a:t>합성곱 연산</a:t>
            </a:r>
          </a:p>
        </p:txBody>
      </p:sp>
      <p:sp>
        <p:nvSpPr>
          <p:cNvPr id="206" name="텍스트 개체 틀 4">
            <a:extLst>
              <a:ext uri="{FF2B5EF4-FFF2-40B4-BE49-F238E27FC236}">
                <a16:creationId xmlns:a16="http://schemas.microsoft.com/office/drawing/2014/main" id="{1DA57497-85F9-4B03-8935-F708D72D4128}"/>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7" name="TextBox 6">
            <a:extLst>
              <a:ext uri="{FF2B5EF4-FFF2-40B4-BE49-F238E27FC236}">
                <a16:creationId xmlns:a16="http://schemas.microsoft.com/office/drawing/2014/main" id="{8CFC20C5-AB36-48FF-9A55-F5D9B99BCB88}"/>
              </a:ext>
            </a:extLst>
          </p:cNvPr>
          <p:cNvSpPr txBox="1"/>
          <p:nvPr/>
        </p:nvSpPr>
        <p:spPr>
          <a:xfrm>
            <a:off x="607673" y="1019780"/>
            <a:ext cx="2402517" cy="400110"/>
          </a:xfrm>
          <a:prstGeom prst="rect">
            <a:avLst/>
          </a:prstGeom>
          <a:noFill/>
        </p:spPr>
        <p:txBody>
          <a:bodyPr wrap="none" rtlCol="0">
            <a:spAutoFit/>
          </a:bodyPr>
          <a:lstStyle/>
          <a:p>
            <a:pPr algn="l"/>
            <a:r>
              <a:rPr lang="en-US" altLang="ko-KR" sz="2000" b="1">
                <a:latin typeface="+mj-ea"/>
                <a:ea typeface="+mj-ea"/>
              </a:rPr>
              <a:t>Convolution Layer</a:t>
            </a:r>
            <a:endParaRPr lang="ko-KR" altLang="en-US" sz="2000" b="1">
              <a:latin typeface="+mj-ea"/>
              <a:ea typeface="+mj-ea"/>
            </a:endParaRPr>
          </a:p>
        </p:txBody>
      </p:sp>
    </p:spTree>
    <p:extLst>
      <p:ext uri="{BB962C8B-B14F-4D97-AF65-F5344CB8AC3E}">
        <p14:creationId xmlns:p14="http://schemas.microsoft.com/office/powerpoint/2010/main" val="3111712030"/>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TextBox 117">
            <a:extLst>
              <a:ext uri="{FF2B5EF4-FFF2-40B4-BE49-F238E27FC236}">
                <a16:creationId xmlns:a16="http://schemas.microsoft.com/office/drawing/2014/main" id="{DF7CA341-D506-40A7-A63E-21C07ECD778D}"/>
              </a:ext>
            </a:extLst>
          </p:cNvPr>
          <p:cNvSpPr txBox="1"/>
          <p:nvPr/>
        </p:nvSpPr>
        <p:spPr>
          <a:xfrm>
            <a:off x="452500" y="850974"/>
            <a:ext cx="6060890" cy="400110"/>
          </a:xfrm>
          <a:prstGeom prst="rect">
            <a:avLst/>
          </a:prstGeom>
          <a:noFill/>
        </p:spPr>
        <p:txBody>
          <a:bodyPr wrap="none" rtlCol="0">
            <a:spAutoFit/>
          </a:bodyPr>
          <a:lstStyle/>
          <a:p>
            <a:pPr algn="l"/>
            <a:r>
              <a:rPr lang="en-US" altLang="ko-KR" sz="2000" b="1">
                <a:latin typeface="+mj-ea"/>
                <a:ea typeface="+mj-ea"/>
              </a:rPr>
              <a:t>Convolution Layer - Multi</a:t>
            </a:r>
            <a:r>
              <a:rPr lang="ko-KR" altLang="en-US" sz="2000" b="1">
                <a:latin typeface="+mj-ea"/>
                <a:ea typeface="+mj-ea"/>
              </a:rPr>
              <a:t> </a:t>
            </a:r>
            <a:r>
              <a:rPr lang="en-US" altLang="ko-KR" sz="2000" b="1">
                <a:latin typeface="+mj-ea"/>
                <a:ea typeface="+mj-ea"/>
              </a:rPr>
              <a:t>Channel,</a:t>
            </a:r>
            <a:r>
              <a:rPr lang="ko-KR" altLang="en-US" sz="2000" b="1">
                <a:latin typeface="+mj-ea"/>
                <a:ea typeface="+mj-ea"/>
              </a:rPr>
              <a:t> </a:t>
            </a:r>
            <a:r>
              <a:rPr lang="en-US" altLang="ko-KR" sz="2000" b="1">
                <a:latin typeface="+mj-ea"/>
                <a:ea typeface="+mj-ea"/>
              </a:rPr>
              <a:t>Many</a:t>
            </a:r>
            <a:r>
              <a:rPr lang="ko-KR" altLang="en-US" sz="2000" b="1">
                <a:latin typeface="+mj-ea"/>
                <a:ea typeface="+mj-ea"/>
              </a:rPr>
              <a:t> </a:t>
            </a:r>
            <a:r>
              <a:rPr lang="en-US" altLang="ko-KR" sz="2000" b="1">
                <a:latin typeface="+mj-ea"/>
                <a:ea typeface="+mj-ea"/>
              </a:rPr>
              <a:t>Filters</a:t>
            </a:r>
            <a:endParaRPr lang="ko-KR" altLang="en-US" sz="2000" b="1">
              <a:latin typeface="+mj-ea"/>
              <a:ea typeface="+mj-ea"/>
            </a:endParaRPr>
          </a:p>
        </p:txBody>
      </p:sp>
      <p:sp>
        <p:nvSpPr>
          <p:cNvPr id="29" name="TextBox 28">
            <a:extLst>
              <a:ext uri="{FF2B5EF4-FFF2-40B4-BE49-F238E27FC236}">
                <a16:creationId xmlns:a16="http://schemas.microsoft.com/office/drawing/2014/main" id="{2ED1A57C-C017-4CCC-B38C-90E95B6FF409}"/>
              </a:ext>
            </a:extLst>
          </p:cNvPr>
          <p:cNvSpPr txBox="1"/>
          <p:nvPr/>
        </p:nvSpPr>
        <p:spPr>
          <a:xfrm>
            <a:off x="879093" y="6331588"/>
            <a:ext cx="2052165" cy="355162"/>
          </a:xfrm>
          <a:prstGeom prst="rect">
            <a:avLst/>
          </a:prstGeom>
          <a:noFill/>
        </p:spPr>
        <p:txBody>
          <a:bodyPr wrap="none" rtlCol="0">
            <a:spAutoFit/>
          </a:bodyPr>
          <a:lstStyle/>
          <a:p>
            <a:pPr algn="l"/>
            <a:r>
              <a:rPr lang="en-US" altLang="ko-KR" sz="1708" b="1">
                <a:latin typeface="+mj-ea"/>
                <a:ea typeface="+mj-ea"/>
              </a:rPr>
              <a:t>input channel = </a:t>
            </a:r>
            <a:r>
              <a:rPr lang="en-US" altLang="ko-KR" sz="1708" b="1">
                <a:solidFill>
                  <a:srgbClr val="FF0000"/>
                </a:solidFill>
                <a:latin typeface="+mj-ea"/>
                <a:ea typeface="+mj-ea"/>
              </a:rPr>
              <a:t>3</a:t>
            </a:r>
          </a:p>
        </p:txBody>
      </p:sp>
      <p:grpSp>
        <p:nvGrpSpPr>
          <p:cNvPr id="2" name="그룹 1">
            <a:extLst>
              <a:ext uri="{FF2B5EF4-FFF2-40B4-BE49-F238E27FC236}">
                <a16:creationId xmlns:a16="http://schemas.microsoft.com/office/drawing/2014/main" id="{21F76E83-C891-49F0-A7E0-7DB67FF55691}"/>
              </a:ext>
            </a:extLst>
          </p:cNvPr>
          <p:cNvGrpSpPr/>
          <p:nvPr/>
        </p:nvGrpSpPr>
        <p:grpSpPr>
          <a:xfrm>
            <a:off x="1121678" y="4751828"/>
            <a:ext cx="1431983" cy="1431986"/>
            <a:chOff x="917949" y="3078862"/>
            <a:chExt cx="2083445" cy="2083449"/>
          </a:xfrm>
          <a:solidFill>
            <a:srgbClr val="66CCFF"/>
          </a:solidFill>
        </p:grpSpPr>
        <p:sp>
          <p:nvSpPr>
            <p:cNvPr id="5" name="직사각형 4">
              <a:extLst>
                <a:ext uri="{FF2B5EF4-FFF2-40B4-BE49-F238E27FC236}">
                  <a16:creationId xmlns:a16="http://schemas.microsoft.com/office/drawing/2014/main" id="{77BD24F5-4F7D-406F-95E7-22F505C8C6A9}"/>
                </a:ext>
              </a:extLst>
            </p:cNvPr>
            <p:cNvSpPr/>
            <p:nvPr/>
          </p:nvSpPr>
          <p:spPr>
            <a:xfrm>
              <a:off x="917949" y="3078866"/>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DC84458A-7FBC-4416-8812-728A64336585}"/>
                </a:ext>
              </a:extLst>
            </p:cNvPr>
            <p:cNvSpPr/>
            <p:nvPr/>
          </p:nvSpPr>
          <p:spPr>
            <a:xfrm>
              <a:off x="1334638" y="3078865"/>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D925BA50-4E4E-4F6E-81AA-0209AB57AABE}"/>
                </a:ext>
              </a:extLst>
            </p:cNvPr>
            <p:cNvSpPr/>
            <p:nvPr/>
          </p:nvSpPr>
          <p:spPr>
            <a:xfrm>
              <a:off x="1751327" y="307886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DD31DA0F-4157-4214-A742-622857AD6853}"/>
                </a:ext>
              </a:extLst>
            </p:cNvPr>
            <p:cNvSpPr/>
            <p:nvPr/>
          </p:nvSpPr>
          <p:spPr>
            <a:xfrm>
              <a:off x="2168016" y="307886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EC9ECDE4-0D40-4C0F-BF02-0961A6E23CB5}"/>
                </a:ext>
              </a:extLst>
            </p:cNvPr>
            <p:cNvSpPr/>
            <p:nvPr/>
          </p:nvSpPr>
          <p:spPr>
            <a:xfrm>
              <a:off x="2584705" y="307886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4F49BF30-C70C-4582-B0E8-FA7F2A23C33E}"/>
                </a:ext>
              </a:extLst>
            </p:cNvPr>
            <p:cNvSpPr/>
            <p:nvPr/>
          </p:nvSpPr>
          <p:spPr>
            <a:xfrm>
              <a:off x="917949" y="3495555"/>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53E51E1A-0124-47D6-BC23-916A0D432EBF}"/>
                </a:ext>
              </a:extLst>
            </p:cNvPr>
            <p:cNvSpPr/>
            <p:nvPr/>
          </p:nvSpPr>
          <p:spPr>
            <a:xfrm>
              <a:off x="1334638" y="349555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488DDB35-637F-4C47-88A4-DB128DBAF6B0}"/>
                </a:ext>
              </a:extLst>
            </p:cNvPr>
            <p:cNvSpPr/>
            <p:nvPr/>
          </p:nvSpPr>
          <p:spPr>
            <a:xfrm>
              <a:off x="1751327" y="349555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491B827D-150C-4397-9E5A-D85988F7252F}"/>
                </a:ext>
              </a:extLst>
            </p:cNvPr>
            <p:cNvSpPr/>
            <p:nvPr/>
          </p:nvSpPr>
          <p:spPr>
            <a:xfrm>
              <a:off x="2168016" y="349555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9B9025AF-B722-40FC-AE3B-18B22818E0DD}"/>
                </a:ext>
              </a:extLst>
            </p:cNvPr>
            <p:cNvSpPr/>
            <p:nvPr/>
          </p:nvSpPr>
          <p:spPr>
            <a:xfrm>
              <a:off x="2584705" y="349555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52A5B3C9-8D23-493A-B807-EE2F3ACE6FC7}"/>
                </a:ext>
              </a:extLst>
            </p:cNvPr>
            <p:cNvSpPr/>
            <p:nvPr/>
          </p:nvSpPr>
          <p:spPr>
            <a:xfrm>
              <a:off x="917949" y="391224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9A0BC9A9-0DA9-4D6F-A2A3-9AECB76200DE}"/>
                </a:ext>
              </a:extLst>
            </p:cNvPr>
            <p:cNvSpPr/>
            <p:nvPr/>
          </p:nvSpPr>
          <p:spPr>
            <a:xfrm>
              <a:off x="1334638" y="391224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8D273507-F239-447C-8DD0-3D4891630A2C}"/>
                </a:ext>
              </a:extLst>
            </p:cNvPr>
            <p:cNvSpPr/>
            <p:nvPr/>
          </p:nvSpPr>
          <p:spPr>
            <a:xfrm>
              <a:off x="1751327" y="391224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E008061A-C929-40CD-AC2A-62DE2E97E3CA}"/>
                </a:ext>
              </a:extLst>
            </p:cNvPr>
            <p:cNvSpPr/>
            <p:nvPr/>
          </p:nvSpPr>
          <p:spPr>
            <a:xfrm>
              <a:off x="2168016" y="391224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BC2563B0-9B14-4865-8729-51C423B1CF98}"/>
                </a:ext>
              </a:extLst>
            </p:cNvPr>
            <p:cNvSpPr/>
            <p:nvPr/>
          </p:nvSpPr>
          <p:spPr>
            <a:xfrm>
              <a:off x="2584705" y="391224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66F7AA68-1B34-40C1-82B3-7D478F382B15}"/>
                </a:ext>
              </a:extLst>
            </p:cNvPr>
            <p:cNvSpPr/>
            <p:nvPr/>
          </p:nvSpPr>
          <p:spPr>
            <a:xfrm>
              <a:off x="917949" y="432893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79DD9FAD-C8BE-4D8C-BBA2-B1D1EB298CCD}"/>
                </a:ext>
              </a:extLst>
            </p:cNvPr>
            <p:cNvSpPr/>
            <p:nvPr/>
          </p:nvSpPr>
          <p:spPr>
            <a:xfrm>
              <a:off x="1334638" y="432893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858254F5-9203-4536-9176-6B4B29E293A5}"/>
                </a:ext>
              </a:extLst>
            </p:cNvPr>
            <p:cNvSpPr/>
            <p:nvPr/>
          </p:nvSpPr>
          <p:spPr>
            <a:xfrm>
              <a:off x="1751327" y="432893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FA174FEB-47CE-49D2-988F-1932061E2B65}"/>
                </a:ext>
              </a:extLst>
            </p:cNvPr>
            <p:cNvSpPr/>
            <p:nvPr/>
          </p:nvSpPr>
          <p:spPr>
            <a:xfrm>
              <a:off x="2168016" y="432893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6CB7FE35-74A0-425C-BBD9-8A542225F9A1}"/>
                </a:ext>
              </a:extLst>
            </p:cNvPr>
            <p:cNvSpPr/>
            <p:nvPr/>
          </p:nvSpPr>
          <p:spPr>
            <a:xfrm>
              <a:off x="2584705" y="4328929"/>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FCA1725C-D94B-4992-AEBA-07285FF3141E}"/>
                </a:ext>
              </a:extLst>
            </p:cNvPr>
            <p:cNvSpPr/>
            <p:nvPr/>
          </p:nvSpPr>
          <p:spPr>
            <a:xfrm>
              <a:off x="917949" y="474562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18574F6A-D8FA-4476-A383-E959ACB9453E}"/>
                </a:ext>
              </a:extLst>
            </p:cNvPr>
            <p:cNvSpPr/>
            <p:nvPr/>
          </p:nvSpPr>
          <p:spPr>
            <a:xfrm>
              <a:off x="1334638" y="474562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2EA704A8-037F-4C94-95E5-B35FBC6D3A8C}"/>
                </a:ext>
              </a:extLst>
            </p:cNvPr>
            <p:cNvSpPr/>
            <p:nvPr/>
          </p:nvSpPr>
          <p:spPr>
            <a:xfrm>
              <a:off x="1751327" y="474562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5D93837F-4BB0-4DB0-92AF-981EE78D1F61}"/>
                </a:ext>
              </a:extLst>
            </p:cNvPr>
            <p:cNvSpPr/>
            <p:nvPr/>
          </p:nvSpPr>
          <p:spPr>
            <a:xfrm>
              <a:off x="2168016" y="4745619"/>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B9A77B36-B568-4691-A589-5972A99E8E1C}"/>
                </a:ext>
              </a:extLst>
            </p:cNvPr>
            <p:cNvSpPr/>
            <p:nvPr/>
          </p:nvSpPr>
          <p:spPr>
            <a:xfrm>
              <a:off x="2584705" y="4745618"/>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grpSp>
      <p:sp>
        <p:nvSpPr>
          <p:cNvPr id="68" name="TextBox 67">
            <a:extLst>
              <a:ext uri="{FF2B5EF4-FFF2-40B4-BE49-F238E27FC236}">
                <a16:creationId xmlns:a16="http://schemas.microsoft.com/office/drawing/2014/main" id="{73A99AC8-9474-4C4B-B276-211AAA785F07}"/>
              </a:ext>
            </a:extLst>
          </p:cNvPr>
          <p:cNvSpPr txBox="1"/>
          <p:nvPr/>
        </p:nvSpPr>
        <p:spPr>
          <a:xfrm>
            <a:off x="3041921" y="3819705"/>
            <a:ext cx="1418209" cy="355162"/>
          </a:xfrm>
          <a:prstGeom prst="rect">
            <a:avLst/>
          </a:prstGeom>
          <a:noFill/>
        </p:spPr>
        <p:txBody>
          <a:bodyPr wrap="none" rtlCol="0">
            <a:spAutoFit/>
          </a:bodyPr>
          <a:lstStyle/>
          <a:p>
            <a:pPr algn="l"/>
            <a:r>
              <a:rPr lang="en-US" altLang="ko-KR" sz="1708" b="1">
                <a:solidFill>
                  <a:schemeClr val="accent1">
                    <a:lumMod val="50000"/>
                  </a:schemeClr>
                </a:solidFill>
                <a:latin typeface="+mj-ea"/>
                <a:ea typeface="+mj-ea"/>
              </a:rPr>
              <a:t>convolution</a:t>
            </a:r>
          </a:p>
        </p:txBody>
      </p:sp>
      <p:sp>
        <p:nvSpPr>
          <p:cNvPr id="89" name="TextBox 88">
            <a:extLst>
              <a:ext uri="{FF2B5EF4-FFF2-40B4-BE49-F238E27FC236}">
                <a16:creationId xmlns:a16="http://schemas.microsoft.com/office/drawing/2014/main" id="{4EA34046-66D5-4375-8C66-8917D1A85CE0}"/>
              </a:ext>
            </a:extLst>
          </p:cNvPr>
          <p:cNvSpPr txBox="1"/>
          <p:nvPr/>
        </p:nvSpPr>
        <p:spPr>
          <a:xfrm>
            <a:off x="4498007" y="6919446"/>
            <a:ext cx="1612364" cy="355162"/>
          </a:xfrm>
          <a:prstGeom prst="rect">
            <a:avLst/>
          </a:prstGeom>
          <a:noFill/>
        </p:spPr>
        <p:txBody>
          <a:bodyPr wrap="none" rtlCol="0">
            <a:spAutoFit/>
          </a:bodyPr>
          <a:lstStyle/>
          <a:p>
            <a:pPr algn="l"/>
            <a:r>
              <a:rPr lang="en-US" altLang="ko-KR" sz="1708">
                <a:latin typeface="고도 M" panose="02000503000000020004" pitchFamily="2" charset="-127"/>
                <a:ea typeface="고도 M" panose="02000503000000020004" pitchFamily="2" charset="-127"/>
              </a:rPr>
              <a:t># of filters : </a:t>
            </a:r>
            <a:r>
              <a:rPr lang="en-US" altLang="ko-KR" sz="1708">
                <a:solidFill>
                  <a:srgbClr val="3399FF"/>
                </a:solidFill>
                <a:latin typeface="고도 M" panose="02000503000000020004" pitchFamily="2" charset="-127"/>
                <a:ea typeface="고도 M" panose="02000503000000020004" pitchFamily="2" charset="-127"/>
              </a:rPr>
              <a:t>2</a:t>
            </a:r>
          </a:p>
        </p:txBody>
      </p:sp>
      <p:sp>
        <p:nvSpPr>
          <p:cNvPr id="90" name="TextBox 89">
            <a:extLst>
              <a:ext uri="{FF2B5EF4-FFF2-40B4-BE49-F238E27FC236}">
                <a16:creationId xmlns:a16="http://schemas.microsoft.com/office/drawing/2014/main" id="{1728B3F7-BCD6-47CE-B9AE-0E758B39A2F7}"/>
              </a:ext>
            </a:extLst>
          </p:cNvPr>
          <p:cNvSpPr txBox="1"/>
          <p:nvPr/>
        </p:nvSpPr>
        <p:spPr>
          <a:xfrm>
            <a:off x="7365268" y="5630510"/>
            <a:ext cx="2148345" cy="355162"/>
          </a:xfrm>
          <a:prstGeom prst="rect">
            <a:avLst/>
          </a:prstGeom>
          <a:noFill/>
        </p:spPr>
        <p:txBody>
          <a:bodyPr wrap="none" rtlCol="0">
            <a:spAutoFit/>
          </a:bodyPr>
          <a:lstStyle/>
          <a:p>
            <a:pPr algn="l"/>
            <a:r>
              <a:rPr lang="en-US" altLang="ko-KR" sz="1708" b="1">
                <a:latin typeface="+mj-ea"/>
                <a:ea typeface="+mj-ea"/>
              </a:rPr>
              <a:t>Output channel : </a:t>
            </a:r>
            <a:r>
              <a:rPr lang="en-US" altLang="ko-KR" sz="1708" b="1">
                <a:solidFill>
                  <a:srgbClr val="3399FF"/>
                </a:solidFill>
                <a:latin typeface="+mj-ea"/>
                <a:ea typeface="+mj-ea"/>
              </a:rPr>
              <a:t>2</a:t>
            </a:r>
          </a:p>
        </p:txBody>
      </p:sp>
      <p:grpSp>
        <p:nvGrpSpPr>
          <p:cNvPr id="88" name="그룹 87">
            <a:extLst>
              <a:ext uri="{FF2B5EF4-FFF2-40B4-BE49-F238E27FC236}">
                <a16:creationId xmlns:a16="http://schemas.microsoft.com/office/drawing/2014/main" id="{E547102F-D80C-4B97-BAE3-E0971867EB1D}"/>
              </a:ext>
            </a:extLst>
          </p:cNvPr>
          <p:cNvGrpSpPr/>
          <p:nvPr/>
        </p:nvGrpSpPr>
        <p:grpSpPr>
          <a:xfrm>
            <a:off x="1121678" y="3139659"/>
            <a:ext cx="1431984" cy="1431987"/>
            <a:chOff x="917949" y="3078862"/>
            <a:chExt cx="2083445" cy="2083449"/>
          </a:xfrm>
          <a:solidFill>
            <a:srgbClr val="CCFFCC"/>
          </a:solidFill>
        </p:grpSpPr>
        <p:sp>
          <p:nvSpPr>
            <p:cNvPr id="95" name="직사각형 94">
              <a:extLst>
                <a:ext uri="{FF2B5EF4-FFF2-40B4-BE49-F238E27FC236}">
                  <a16:creationId xmlns:a16="http://schemas.microsoft.com/office/drawing/2014/main" id="{F768ED7F-429C-42E0-86DD-80E7C9728A79}"/>
                </a:ext>
              </a:extLst>
            </p:cNvPr>
            <p:cNvSpPr/>
            <p:nvPr/>
          </p:nvSpPr>
          <p:spPr>
            <a:xfrm>
              <a:off x="917949" y="3078866"/>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37CD1D75-C3AF-4547-AE79-35DA3CEA1888}"/>
                </a:ext>
              </a:extLst>
            </p:cNvPr>
            <p:cNvSpPr/>
            <p:nvPr/>
          </p:nvSpPr>
          <p:spPr>
            <a:xfrm>
              <a:off x="1334638" y="3078865"/>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8A8AAD45-0240-41A3-8E81-0F480EF823D0}"/>
                </a:ext>
              </a:extLst>
            </p:cNvPr>
            <p:cNvSpPr/>
            <p:nvPr/>
          </p:nvSpPr>
          <p:spPr>
            <a:xfrm>
              <a:off x="1751327" y="307886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DF9D4FDE-588B-4648-8E14-099BE22C8C7A}"/>
                </a:ext>
              </a:extLst>
            </p:cNvPr>
            <p:cNvSpPr/>
            <p:nvPr/>
          </p:nvSpPr>
          <p:spPr>
            <a:xfrm>
              <a:off x="2168016" y="307886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6BC7DFA1-F6A1-4DAA-A2AD-DD08A7A9A6DF}"/>
                </a:ext>
              </a:extLst>
            </p:cNvPr>
            <p:cNvSpPr/>
            <p:nvPr/>
          </p:nvSpPr>
          <p:spPr>
            <a:xfrm>
              <a:off x="2584705" y="307886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F0D68721-1C57-4D43-99DC-EE0111799B56}"/>
                </a:ext>
              </a:extLst>
            </p:cNvPr>
            <p:cNvSpPr/>
            <p:nvPr/>
          </p:nvSpPr>
          <p:spPr>
            <a:xfrm>
              <a:off x="917949" y="3495555"/>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0245758B-6A6F-4C4D-A928-2E94302F5F60}"/>
                </a:ext>
              </a:extLst>
            </p:cNvPr>
            <p:cNvSpPr/>
            <p:nvPr/>
          </p:nvSpPr>
          <p:spPr>
            <a:xfrm>
              <a:off x="1334638" y="349555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EE681D2C-DF83-4A65-BE02-1FA6C08CA8CC}"/>
                </a:ext>
              </a:extLst>
            </p:cNvPr>
            <p:cNvSpPr/>
            <p:nvPr/>
          </p:nvSpPr>
          <p:spPr>
            <a:xfrm>
              <a:off x="1751327" y="349555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B195AEA7-4224-49CD-9C83-54278558B16C}"/>
                </a:ext>
              </a:extLst>
            </p:cNvPr>
            <p:cNvSpPr/>
            <p:nvPr/>
          </p:nvSpPr>
          <p:spPr>
            <a:xfrm>
              <a:off x="2168016" y="349555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BA8B82C6-6D97-4033-9B1C-50C95D26A2FB}"/>
                </a:ext>
              </a:extLst>
            </p:cNvPr>
            <p:cNvSpPr/>
            <p:nvPr/>
          </p:nvSpPr>
          <p:spPr>
            <a:xfrm>
              <a:off x="2584705" y="349555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7CEEEBF9-FFCD-4EC7-A52C-26512CFC6A82}"/>
                </a:ext>
              </a:extLst>
            </p:cNvPr>
            <p:cNvSpPr/>
            <p:nvPr/>
          </p:nvSpPr>
          <p:spPr>
            <a:xfrm>
              <a:off x="917949" y="391224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B5BA916F-4C61-4766-8F86-7B1FBDD8E2C4}"/>
                </a:ext>
              </a:extLst>
            </p:cNvPr>
            <p:cNvSpPr/>
            <p:nvPr/>
          </p:nvSpPr>
          <p:spPr>
            <a:xfrm>
              <a:off x="1334638" y="391224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A03200A5-B55A-4003-B577-3813C10B323E}"/>
                </a:ext>
              </a:extLst>
            </p:cNvPr>
            <p:cNvSpPr/>
            <p:nvPr/>
          </p:nvSpPr>
          <p:spPr>
            <a:xfrm>
              <a:off x="1751327" y="391224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07075CCA-97B1-43D2-8487-69F466B0D62A}"/>
                </a:ext>
              </a:extLst>
            </p:cNvPr>
            <p:cNvSpPr/>
            <p:nvPr/>
          </p:nvSpPr>
          <p:spPr>
            <a:xfrm>
              <a:off x="2168016" y="391224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515A3E34-036C-448D-AF4E-616D65AA5C69}"/>
                </a:ext>
              </a:extLst>
            </p:cNvPr>
            <p:cNvSpPr/>
            <p:nvPr/>
          </p:nvSpPr>
          <p:spPr>
            <a:xfrm>
              <a:off x="2584705" y="391224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2A9CE6AA-764D-4EC5-AE22-D80606C82564}"/>
                </a:ext>
              </a:extLst>
            </p:cNvPr>
            <p:cNvSpPr/>
            <p:nvPr/>
          </p:nvSpPr>
          <p:spPr>
            <a:xfrm>
              <a:off x="917949" y="432893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CF94E334-5AD9-4324-A39B-0CD54C437E27}"/>
                </a:ext>
              </a:extLst>
            </p:cNvPr>
            <p:cNvSpPr/>
            <p:nvPr/>
          </p:nvSpPr>
          <p:spPr>
            <a:xfrm>
              <a:off x="1334638" y="432893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F7BB5202-44C2-4B04-B5E6-EA8421FE27CE}"/>
                </a:ext>
              </a:extLst>
            </p:cNvPr>
            <p:cNvSpPr/>
            <p:nvPr/>
          </p:nvSpPr>
          <p:spPr>
            <a:xfrm>
              <a:off x="1751327" y="432893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63BE44C6-A946-4CDE-A545-438AAAFCD62C}"/>
                </a:ext>
              </a:extLst>
            </p:cNvPr>
            <p:cNvSpPr/>
            <p:nvPr/>
          </p:nvSpPr>
          <p:spPr>
            <a:xfrm>
              <a:off x="2168016" y="432893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0A639EF8-5E76-4642-BCC7-8E161D2358D7}"/>
                </a:ext>
              </a:extLst>
            </p:cNvPr>
            <p:cNvSpPr/>
            <p:nvPr/>
          </p:nvSpPr>
          <p:spPr>
            <a:xfrm>
              <a:off x="2584705" y="432892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A2C8B60C-48F8-48F3-86E1-B3A03CF4F8F2}"/>
                </a:ext>
              </a:extLst>
            </p:cNvPr>
            <p:cNvSpPr/>
            <p:nvPr/>
          </p:nvSpPr>
          <p:spPr>
            <a:xfrm>
              <a:off x="917949" y="474562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6" name="직사각형 115">
              <a:extLst>
                <a:ext uri="{FF2B5EF4-FFF2-40B4-BE49-F238E27FC236}">
                  <a16:creationId xmlns:a16="http://schemas.microsoft.com/office/drawing/2014/main" id="{75F4BDB4-91A4-4EA2-881B-EA1B41D0DFA4}"/>
                </a:ext>
              </a:extLst>
            </p:cNvPr>
            <p:cNvSpPr/>
            <p:nvPr/>
          </p:nvSpPr>
          <p:spPr>
            <a:xfrm>
              <a:off x="1334638" y="474562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862C0664-F569-439C-8D96-CFD84EF8D2ED}"/>
                </a:ext>
              </a:extLst>
            </p:cNvPr>
            <p:cNvSpPr/>
            <p:nvPr/>
          </p:nvSpPr>
          <p:spPr>
            <a:xfrm>
              <a:off x="1751327" y="474562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29809AD0-4E31-41B2-82AD-C93404C58963}"/>
                </a:ext>
              </a:extLst>
            </p:cNvPr>
            <p:cNvSpPr/>
            <p:nvPr/>
          </p:nvSpPr>
          <p:spPr>
            <a:xfrm>
              <a:off x="2168016" y="474561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FAA9893C-9795-4423-BBAE-3D592E0012EA}"/>
                </a:ext>
              </a:extLst>
            </p:cNvPr>
            <p:cNvSpPr/>
            <p:nvPr/>
          </p:nvSpPr>
          <p:spPr>
            <a:xfrm>
              <a:off x="2584705" y="4745618"/>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grpSp>
      <p:grpSp>
        <p:nvGrpSpPr>
          <p:cNvPr id="121" name="그룹 120">
            <a:extLst>
              <a:ext uri="{FF2B5EF4-FFF2-40B4-BE49-F238E27FC236}">
                <a16:creationId xmlns:a16="http://schemas.microsoft.com/office/drawing/2014/main" id="{28623EA6-B336-4092-9388-E401619FCA78}"/>
              </a:ext>
            </a:extLst>
          </p:cNvPr>
          <p:cNvGrpSpPr/>
          <p:nvPr/>
        </p:nvGrpSpPr>
        <p:grpSpPr>
          <a:xfrm>
            <a:off x="1121678" y="1528045"/>
            <a:ext cx="1431428" cy="1431431"/>
            <a:chOff x="917949" y="3078862"/>
            <a:chExt cx="2083445" cy="2083449"/>
          </a:xfrm>
        </p:grpSpPr>
        <p:sp>
          <p:nvSpPr>
            <p:cNvPr id="122" name="직사각형 121">
              <a:extLst>
                <a:ext uri="{FF2B5EF4-FFF2-40B4-BE49-F238E27FC236}">
                  <a16:creationId xmlns:a16="http://schemas.microsoft.com/office/drawing/2014/main" id="{B87FE7AE-8BA9-4FAD-AC30-121DD58C03E4}"/>
                </a:ext>
              </a:extLst>
            </p:cNvPr>
            <p:cNvSpPr/>
            <p:nvPr/>
          </p:nvSpPr>
          <p:spPr>
            <a:xfrm>
              <a:off x="917949" y="3078866"/>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CBC031ED-07D2-41D8-80EF-5FEE7D3686A7}"/>
                </a:ext>
              </a:extLst>
            </p:cNvPr>
            <p:cNvSpPr/>
            <p:nvPr/>
          </p:nvSpPr>
          <p:spPr>
            <a:xfrm>
              <a:off x="1334638" y="3078865"/>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4773EC4C-69CE-4A26-8D01-323561CB5D7B}"/>
                </a:ext>
              </a:extLst>
            </p:cNvPr>
            <p:cNvSpPr/>
            <p:nvPr/>
          </p:nvSpPr>
          <p:spPr>
            <a:xfrm>
              <a:off x="1751327" y="307886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FD2C87FA-40A7-46FB-A36F-6A782FBC8F13}"/>
                </a:ext>
              </a:extLst>
            </p:cNvPr>
            <p:cNvSpPr/>
            <p:nvPr/>
          </p:nvSpPr>
          <p:spPr>
            <a:xfrm>
              <a:off x="2168016" y="307886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635A9668-B884-4D27-B9A8-312EA25FF54B}"/>
                </a:ext>
              </a:extLst>
            </p:cNvPr>
            <p:cNvSpPr/>
            <p:nvPr/>
          </p:nvSpPr>
          <p:spPr>
            <a:xfrm>
              <a:off x="2584705" y="307886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47E900A8-7AD2-47E1-93B3-98E402457E7C}"/>
                </a:ext>
              </a:extLst>
            </p:cNvPr>
            <p:cNvSpPr/>
            <p:nvPr/>
          </p:nvSpPr>
          <p:spPr>
            <a:xfrm>
              <a:off x="917949" y="3495555"/>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333A486F-2EEF-43A2-8712-F5E49518C55F}"/>
                </a:ext>
              </a:extLst>
            </p:cNvPr>
            <p:cNvSpPr/>
            <p:nvPr/>
          </p:nvSpPr>
          <p:spPr>
            <a:xfrm>
              <a:off x="1334638" y="349555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B1738E3C-142F-4DD0-A479-81126852A672}"/>
                </a:ext>
              </a:extLst>
            </p:cNvPr>
            <p:cNvSpPr/>
            <p:nvPr/>
          </p:nvSpPr>
          <p:spPr>
            <a:xfrm>
              <a:off x="1751327" y="349555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D928835C-D499-49CE-AC36-C41CFF71078C}"/>
                </a:ext>
              </a:extLst>
            </p:cNvPr>
            <p:cNvSpPr/>
            <p:nvPr/>
          </p:nvSpPr>
          <p:spPr>
            <a:xfrm>
              <a:off x="2168016" y="349555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11D0F0B0-9298-4A3F-A997-D1BB85CEF041}"/>
                </a:ext>
              </a:extLst>
            </p:cNvPr>
            <p:cNvSpPr/>
            <p:nvPr/>
          </p:nvSpPr>
          <p:spPr>
            <a:xfrm>
              <a:off x="2584705" y="349555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AB49EA9C-2437-47FC-87A4-268B3CDEAE29}"/>
                </a:ext>
              </a:extLst>
            </p:cNvPr>
            <p:cNvSpPr/>
            <p:nvPr/>
          </p:nvSpPr>
          <p:spPr>
            <a:xfrm>
              <a:off x="917949" y="391224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9787479C-E00C-4AC0-92A0-CA20563B2D07}"/>
                </a:ext>
              </a:extLst>
            </p:cNvPr>
            <p:cNvSpPr/>
            <p:nvPr/>
          </p:nvSpPr>
          <p:spPr>
            <a:xfrm>
              <a:off x="1334638" y="391224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7200D3BD-9171-4F31-BB00-AED51442DA2C}"/>
                </a:ext>
              </a:extLst>
            </p:cNvPr>
            <p:cNvSpPr/>
            <p:nvPr/>
          </p:nvSpPr>
          <p:spPr>
            <a:xfrm>
              <a:off x="1751327" y="391224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21DCEF27-EB28-4A1F-85D3-B4526BE1152A}"/>
                </a:ext>
              </a:extLst>
            </p:cNvPr>
            <p:cNvSpPr/>
            <p:nvPr/>
          </p:nvSpPr>
          <p:spPr>
            <a:xfrm>
              <a:off x="2168016" y="391224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D71798FE-D014-4629-B8C9-AD82FDF85BE7}"/>
                </a:ext>
              </a:extLst>
            </p:cNvPr>
            <p:cNvSpPr/>
            <p:nvPr/>
          </p:nvSpPr>
          <p:spPr>
            <a:xfrm>
              <a:off x="2584705" y="391224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12899DAC-CE55-4094-9D8D-0D66A1995A2C}"/>
                </a:ext>
              </a:extLst>
            </p:cNvPr>
            <p:cNvSpPr/>
            <p:nvPr/>
          </p:nvSpPr>
          <p:spPr>
            <a:xfrm>
              <a:off x="917949" y="432893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BE53AF0B-8AB8-4356-ADF4-5CB00A9BD3A3}"/>
                </a:ext>
              </a:extLst>
            </p:cNvPr>
            <p:cNvSpPr/>
            <p:nvPr/>
          </p:nvSpPr>
          <p:spPr>
            <a:xfrm>
              <a:off x="1334638" y="432893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CD392778-ED32-465C-8E34-CA807A03A7D9}"/>
                </a:ext>
              </a:extLst>
            </p:cNvPr>
            <p:cNvSpPr/>
            <p:nvPr/>
          </p:nvSpPr>
          <p:spPr>
            <a:xfrm>
              <a:off x="1751327" y="432893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F7FC7F24-FFDF-42C7-BC0B-AD8119DE6703}"/>
                </a:ext>
              </a:extLst>
            </p:cNvPr>
            <p:cNvSpPr/>
            <p:nvPr/>
          </p:nvSpPr>
          <p:spPr>
            <a:xfrm>
              <a:off x="2168016" y="432893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FD118D16-C7A3-4371-8F70-AE8C5B8BE587}"/>
                </a:ext>
              </a:extLst>
            </p:cNvPr>
            <p:cNvSpPr/>
            <p:nvPr/>
          </p:nvSpPr>
          <p:spPr>
            <a:xfrm>
              <a:off x="2584705" y="432892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DF91008E-0718-41E0-889B-D6AB1BF997D2}"/>
                </a:ext>
              </a:extLst>
            </p:cNvPr>
            <p:cNvSpPr/>
            <p:nvPr/>
          </p:nvSpPr>
          <p:spPr>
            <a:xfrm>
              <a:off x="917949" y="474562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A65FCF49-527C-4893-9E1A-833FDE3A7763}"/>
                </a:ext>
              </a:extLst>
            </p:cNvPr>
            <p:cNvSpPr/>
            <p:nvPr/>
          </p:nvSpPr>
          <p:spPr>
            <a:xfrm>
              <a:off x="1334638" y="474562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1F153BD5-9D8A-4B18-949F-7CB3F38B1781}"/>
                </a:ext>
              </a:extLst>
            </p:cNvPr>
            <p:cNvSpPr/>
            <p:nvPr/>
          </p:nvSpPr>
          <p:spPr>
            <a:xfrm>
              <a:off x="1751327" y="474562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B44121A5-3134-4B84-8D28-C4411AB25596}"/>
                </a:ext>
              </a:extLst>
            </p:cNvPr>
            <p:cNvSpPr/>
            <p:nvPr/>
          </p:nvSpPr>
          <p:spPr>
            <a:xfrm>
              <a:off x="2168016" y="474561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EC9B877F-FAA3-47C1-A866-0AFF83D18995}"/>
                </a:ext>
              </a:extLst>
            </p:cNvPr>
            <p:cNvSpPr/>
            <p:nvPr/>
          </p:nvSpPr>
          <p:spPr>
            <a:xfrm>
              <a:off x="2584705" y="4745618"/>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grpSp>
      <p:sp>
        <p:nvSpPr>
          <p:cNvPr id="215" name="TextBox 214">
            <a:extLst>
              <a:ext uri="{FF2B5EF4-FFF2-40B4-BE49-F238E27FC236}">
                <a16:creationId xmlns:a16="http://schemas.microsoft.com/office/drawing/2014/main" id="{3A32A802-A37E-4DCC-87A3-F526FBFE92ED}"/>
              </a:ext>
            </a:extLst>
          </p:cNvPr>
          <p:cNvSpPr txBox="1"/>
          <p:nvPr/>
        </p:nvSpPr>
        <p:spPr>
          <a:xfrm>
            <a:off x="3041921" y="2156851"/>
            <a:ext cx="1418209" cy="355162"/>
          </a:xfrm>
          <a:prstGeom prst="rect">
            <a:avLst/>
          </a:prstGeom>
          <a:noFill/>
        </p:spPr>
        <p:txBody>
          <a:bodyPr wrap="none" rtlCol="0">
            <a:spAutoFit/>
          </a:bodyPr>
          <a:lstStyle/>
          <a:p>
            <a:pPr algn="l"/>
            <a:r>
              <a:rPr lang="en-US" altLang="ko-KR" sz="1708" b="1">
                <a:solidFill>
                  <a:schemeClr val="accent1">
                    <a:lumMod val="50000"/>
                  </a:schemeClr>
                </a:solidFill>
                <a:latin typeface="+mj-ea"/>
                <a:ea typeface="+mj-ea"/>
              </a:rPr>
              <a:t>convolution</a:t>
            </a:r>
          </a:p>
        </p:txBody>
      </p:sp>
      <p:sp>
        <p:nvSpPr>
          <p:cNvPr id="219" name="TextBox 218">
            <a:extLst>
              <a:ext uri="{FF2B5EF4-FFF2-40B4-BE49-F238E27FC236}">
                <a16:creationId xmlns:a16="http://schemas.microsoft.com/office/drawing/2014/main" id="{A7C73E89-AD64-48B3-B423-8DBA11056FF1}"/>
              </a:ext>
            </a:extLst>
          </p:cNvPr>
          <p:cNvSpPr txBox="1"/>
          <p:nvPr/>
        </p:nvSpPr>
        <p:spPr>
          <a:xfrm>
            <a:off x="3041921" y="5292826"/>
            <a:ext cx="1418209" cy="355162"/>
          </a:xfrm>
          <a:prstGeom prst="rect">
            <a:avLst/>
          </a:prstGeom>
          <a:noFill/>
        </p:spPr>
        <p:txBody>
          <a:bodyPr wrap="none" rtlCol="0">
            <a:spAutoFit/>
          </a:bodyPr>
          <a:lstStyle/>
          <a:p>
            <a:pPr algn="l"/>
            <a:r>
              <a:rPr lang="en-US" altLang="ko-KR" sz="1708" b="1">
                <a:solidFill>
                  <a:schemeClr val="accent1">
                    <a:lumMod val="50000"/>
                  </a:schemeClr>
                </a:solidFill>
                <a:latin typeface="+mj-ea"/>
                <a:ea typeface="+mj-ea"/>
              </a:rPr>
              <a:t>convolution</a:t>
            </a:r>
          </a:p>
        </p:txBody>
      </p:sp>
      <p:cxnSp>
        <p:nvCxnSpPr>
          <p:cNvPr id="11" name="직선 연결선 10">
            <a:extLst>
              <a:ext uri="{FF2B5EF4-FFF2-40B4-BE49-F238E27FC236}">
                <a16:creationId xmlns:a16="http://schemas.microsoft.com/office/drawing/2014/main" id="{57551399-9196-4240-BDD6-7D19B9B2B9AE}"/>
              </a:ext>
            </a:extLst>
          </p:cNvPr>
          <p:cNvCxnSpPr>
            <a:cxnSpLocks/>
          </p:cNvCxnSpPr>
          <p:nvPr/>
        </p:nvCxnSpPr>
        <p:spPr>
          <a:xfrm flipV="1">
            <a:off x="2553106" y="1391880"/>
            <a:ext cx="2315773" cy="136165"/>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0" name="직선 연결선 219">
            <a:extLst>
              <a:ext uri="{FF2B5EF4-FFF2-40B4-BE49-F238E27FC236}">
                <a16:creationId xmlns:a16="http://schemas.microsoft.com/office/drawing/2014/main" id="{F25F8A7F-92E1-4D3E-9510-1F054EFAED26}"/>
              </a:ext>
            </a:extLst>
          </p:cNvPr>
          <p:cNvCxnSpPr>
            <a:cxnSpLocks/>
          </p:cNvCxnSpPr>
          <p:nvPr/>
        </p:nvCxnSpPr>
        <p:spPr>
          <a:xfrm flipV="1">
            <a:off x="2553105" y="2148746"/>
            <a:ext cx="2314668" cy="791008"/>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1" name="직선 연결선 220">
            <a:extLst>
              <a:ext uri="{FF2B5EF4-FFF2-40B4-BE49-F238E27FC236}">
                <a16:creationId xmlns:a16="http://schemas.microsoft.com/office/drawing/2014/main" id="{97EABDD2-A4EE-4507-85C9-BE863C0C4C6E}"/>
              </a:ext>
            </a:extLst>
          </p:cNvPr>
          <p:cNvCxnSpPr>
            <a:cxnSpLocks/>
          </p:cNvCxnSpPr>
          <p:nvPr/>
        </p:nvCxnSpPr>
        <p:spPr>
          <a:xfrm flipV="1">
            <a:off x="2553105" y="3082964"/>
            <a:ext cx="2314668" cy="49142"/>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2" name="직선 연결선 221">
            <a:extLst>
              <a:ext uri="{FF2B5EF4-FFF2-40B4-BE49-F238E27FC236}">
                <a16:creationId xmlns:a16="http://schemas.microsoft.com/office/drawing/2014/main" id="{AC8DC769-F095-4A0E-B94F-679ECADD7975}"/>
              </a:ext>
            </a:extLst>
          </p:cNvPr>
          <p:cNvCxnSpPr>
            <a:cxnSpLocks/>
          </p:cNvCxnSpPr>
          <p:nvPr/>
        </p:nvCxnSpPr>
        <p:spPr>
          <a:xfrm flipV="1">
            <a:off x="2553105" y="3857384"/>
            <a:ext cx="2340119" cy="710996"/>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3" name="직선 연결선 222">
            <a:extLst>
              <a:ext uri="{FF2B5EF4-FFF2-40B4-BE49-F238E27FC236}">
                <a16:creationId xmlns:a16="http://schemas.microsoft.com/office/drawing/2014/main" id="{825D0FA9-E5B1-488C-82AC-3F0933E3CE84}"/>
              </a:ext>
            </a:extLst>
          </p:cNvPr>
          <p:cNvCxnSpPr>
            <a:cxnSpLocks/>
          </p:cNvCxnSpPr>
          <p:nvPr/>
        </p:nvCxnSpPr>
        <p:spPr>
          <a:xfrm>
            <a:off x="2527933" y="4747049"/>
            <a:ext cx="2322134" cy="31896"/>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4" name="직선 연결선 223">
            <a:extLst>
              <a:ext uri="{FF2B5EF4-FFF2-40B4-BE49-F238E27FC236}">
                <a16:creationId xmlns:a16="http://schemas.microsoft.com/office/drawing/2014/main" id="{78CFC31E-64F3-4484-8E69-3F74101D2063}"/>
              </a:ext>
            </a:extLst>
          </p:cNvPr>
          <p:cNvCxnSpPr>
            <a:cxnSpLocks/>
          </p:cNvCxnSpPr>
          <p:nvPr/>
        </p:nvCxnSpPr>
        <p:spPr>
          <a:xfrm flipV="1">
            <a:off x="2545127" y="5545904"/>
            <a:ext cx="2304940" cy="637909"/>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5" name="직선 연결선 224">
            <a:extLst>
              <a:ext uri="{FF2B5EF4-FFF2-40B4-BE49-F238E27FC236}">
                <a16:creationId xmlns:a16="http://schemas.microsoft.com/office/drawing/2014/main" id="{3059D421-B637-4C1B-9B8D-7FF85E04A2D4}"/>
              </a:ext>
            </a:extLst>
          </p:cNvPr>
          <p:cNvCxnSpPr>
            <a:cxnSpLocks/>
          </p:cNvCxnSpPr>
          <p:nvPr/>
        </p:nvCxnSpPr>
        <p:spPr>
          <a:xfrm>
            <a:off x="5635707" y="1391880"/>
            <a:ext cx="2244402" cy="956888"/>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6" name="직선 연결선 225">
            <a:extLst>
              <a:ext uri="{FF2B5EF4-FFF2-40B4-BE49-F238E27FC236}">
                <a16:creationId xmlns:a16="http://schemas.microsoft.com/office/drawing/2014/main" id="{61B6CAB0-2FD9-463A-AAA7-E6EE08136B3B}"/>
              </a:ext>
            </a:extLst>
          </p:cNvPr>
          <p:cNvCxnSpPr>
            <a:cxnSpLocks/>
          </p:cNvCxnSpPr>
          <p:nvPr/>
        </p:nvCxnSpPr>
        <p:spPr>
          <a:xfrm>
            <a:off x="5651623" y="2146305"/>
            <a:ext cx="2259193" cy="1386992"/>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8" name="직선 연결선 227">
            <a:extLst>
              <a:ext uri="{FF2B5EF4-FFF2-40B4-BE49-F238E27FC236}">
                <a16:creationId xmlns:a16="http://schemas.microsoft.com/office/drawing/2014/main" id="{675CC5E6-FF86-4DC5-A2C4-A40CF01AEF44}"/>
              </a:ext>
            </a:extLst>
          </p:cNvPr>
          <p:cNvCxnSpPr>
            <a:cxnSpLocks/>
          </p:cNvCxnSpPr>
          <p:nvPr/>
        </p:nvCxnSpPr>
        <p:spPr>
          <a:xfrm flipV="1">
            <a:off x="5620295" y="2362094"/>
            <a:ext cx="2275099" cy="737125"/>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9" name="직선 연결선 228">
            <a:extLst>
              <a:ext uri="{FF2B5EF4-FFF2-40B4-BE49-F238E27FC236}">
                <a16:creationId xmlns:a16="http://schemas.microsoft.com/office/drawing/2014/main" id="{A4C6D7A4-792C-418B-9959-2081563DFE39}"/>
              </a:ext>
            </a:extLst>
          </p:cNvPr>
          <p:cNvCxnSpPr>
            <a:cxnSpLocks/>
          </p:cNvCxnSpPr>
          <p:nvPr/>
        </p:nvCxnSpPr>
        <p:spPr>
          <a:xfrm flipV="1">
            <a:off x="5625827" y="3525206"/>
            <a:ext cx="2270674" cy="324171"/>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33" name="직선 연결선 232">
            <a:extLst>
              <a:ext uri="{FF2B5EF4-FFF2-40B4-BE49-F238E27FC236}">
                <a16:creationId xmlns:a16="http://schemas.microsoft.com/office/drawing/2014/main" id="{3B290BE6-D50F-493E-8A8A-52AD3A571E9D}"/>
              </a:ext>
            </a:extLst>
          </p:cNvPr>
          <p:cNvCxnSpPr>
            <a:cxnSpLocks/>
          </p:cNvCxnSpPr>
          <p:nvPr/>
        </p:nvCxnSpPr>
        <p:spPr>
          <a:xfrm flipV="1">
            <a:off x="5636814" y="2386904"/>
            <a:ext cx="2237004" cy="2392041"/>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36" name="직선 연결선 235">
            <a:extLst>
              <a:ext uri="{FF2B5EF4-FFF2-40B4-BE49-F238E27FC236}">
                <a16:creationId xmlns:a16="http://schemas.microsoft.com/office/drawing/2014/main" id="{320CC564-68F6-4BD8-9121-02B86117C069}"/>
              </a:ext>
            </a:extLst>
          </p:cNvPr>
          <p:cNvCxnSpPr>
            <a:cxnSpLocks/>
          </p:cNvCxnSpPr>
          <p:nvPr/>
        </p:nvCxnSpPr>
        <p:spPr>
          <a:xfrm flipV="1">
            <a:off x="5624720" y="3525204"/>
            <a:ext cx="2260299" cy="2020699"/>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
        <p:nvSpPr>
          <p:cNvPr id="239" name="TextBox 238">
            <a:extLst>
              <a:ext uri="{FF2B5EF4-FFF2-40B4-BE49-F238E27FC236}">
                <a16:creationId xmlns:a16="http://schemas.microsoft.com/office/drawing/2014/main" id="{732304DD-F566-4EAC-8F2C-30E07123120D}"/>
              </a:ext>
            </a:extLst>
          </p:cNvPr>
          <p:cNvSpPr txBox="1"/>
          <p:nvPr/>
        </p:nvSpPr>
        <p:spPr>
          <a:xfrm>
            <a:off x="582387" y="2083619"/>
            <a:ext cx="327334" cy="355162"/>
          </a:xfrm>
          <a:prstGeom prst="rect">
            <a:avLst/>
          </a:prstGeom>
          <a:noFill/>
        </p:spPr>
        <p:txBody>
          <a:bodyPr wrap="none" rtlCol="0">
            <a:spAutoFit/>
          </a:bodyPr>
          <a:lstStyle/>
          <a:p>
            <a:pPr algn="l"/>
            <a:r>
              <a:rPr lang="en-US" altLang="ko-KR" sz="1708" b="1">
                <a:latin typeface="+mj-ea"/>
                <a:ea typeface="+mj-ea"/>
              </a:rPr>
              <a:t>R</a:t>
            </a:r>
          </a:p>
        </p:txBody>
      </p:sp>
      <p:sp>
        <p:nvSpPr>
          <p:cNvPr id="240" name="TextBox 239">
            <a:extLst>
              <a:ext uri="{FF2B5EF4-FFF2-40B4-BE49-F238E27FC236}">
                <a16:creationId xmlns:a16="http://schemas.microsoft.com/office/drawing/2014/main" id="{43656A95-3B94-49F9-915C-61B352B75BD7}"/>
              </a:ext>
            </a:extLst>
          </p:cNvPr>
          <p:cNvSpPr txBox="1"/>
          <p:nvPr/>
        </p:nvSpPr>
        <p:spPr>
          <a:xfrm>
            <a:off x="588158" y="3654438"/>
            <a:ext cx="341760" cy="355162"/>
          </a:xfrm>
          <a:prstGeom prst="rect">
            <a:avLst/>
          </a:prstGeom>
          <a:noFill/>
        </p:spPr>
        <p:txBody>
          <a:bodyPr wrap="none" rtlCol="0">
            <a:spAutoFit/>
          </a:bodyPr>
          <a:lstStyle/>
          <a:p>
            <a:pPr algn="l"/>
            <a:r>
              <a:rPr lang="en-US" altLang="ko-KR" sz="1708" b="1">
                <a:latin typeface="+mj-ea"/>
                <a:ea typeface="+mj-ea"/>
              </a:rPr>
              <a:t>G</a:t>
            </a:r>
          </a:p>
        </p:txBody>
      </p:sp>
      <p:sp>
        <p:nvSpPr>
          <p:cNvPr id="241" name="TextBox 240">
            <a:extLst>
              <a:ext uri="{FF2B5EF4-FFF2-40B4-BE49-F238E27FC236}">
                <a16:creationId xmlns:a16="http://schemas.microsoft.com/office/drawing/2014/main" id="{48C55360-6B49-4A99-A427-E2967211C1DE}"/>
              </a:ext>
            </a:extLst>
          </p:cNvPr>
          <p:cNvSpPr txBox="1"/>
          <p:nvPr/>
        </p:nvSpPr>
        <p:spPr>
          <a:xfrm>
            <a:off x="621996" y="5304779"/>
            <a:ext cx="324128" cy="355162"/>
          </a:xfrm>
          <a:prstGeom prst="rect">
            <a:avLst/>
          </a:prstGeom>
          <a:noFill/>
        </p:spPr>
        <p:txBody>
          <a:bodyPr wrap="none" rtlCol="0">
            <a:spAutoFit/>
          </a:bodyPr>
          <a:lstStyle/>
          <a:p>
            <a:pPr algn="l"/>
            <a:r>
              <a:rPr lang="en-US" altLang="ko-KR" sz="1708" b="1">
                <a:latin typeface="+mj-ea"/>
                <a:ea typeface="+mj-ea"/>
              </a:rPr>
              <a:t>B</a:t>
            </a:r>
          </a:p>
        </p:txBody>
      </p:sp>
      <p:grpSp>
        <p:nvGrpSpPr>
          <p:cNvPr id="157" name="그룹 156">
            <a:extLst>
              <a:ext uri="{FF2B5EF4-FFF2-40B4-BE49-F238E27FC236}">
                <a16:creationId xmlns:a16="http://schemas.microsoft.com/office/drawing/2014/main" id="{9DCC6639-E742-46B8-985D-29A1F48B9327}"/>
              </a:ext>
            </a:extLst>
          </p:cNvPr>
          <p:cNvGrpSpPr/>
          <p:nvPr/>
        </p:nvGrpSpPr>
        <p:grpSpPr>
          <a:xfrm>
            <a:off x="4872530" y="1393256"/>
            <a:ext cx="766829" cy="766830"/>
            <a:chOff x="5356462" y="2037079"/>
            <a:chExt cx="1250067" cy="1250069"/>
          </a:xfrm>
          <a:solidFill>
            <a:srgbClr val="FFC000"/>
          </a:solidFill>
        </p:grpSpPr>
        <p:sp>
          <p:nvSpPr>
            <p:cNvPr id="158" name="직사각형 157">
              <a:extLst>
                <a:ext uri="{FF2B5EF4-FFF2-40B4-BE49-F238E27FC236}">
                  <a16:creationId xmlns:a16="http://schemas.microsoft.com/office/drawing/2014/main" id="{19E085B0-8C30-4649-94F0-D5F28E281784}"/>
                </a:ext>
              </a:extLst>
            </p:cNvPr>
            <p:cNvSpPr/>
            <p:nvPr/>
          </p:nvSpPr>
          <p:spPr>
            <a:xfrm>
              <a:off x="5356462" y="2037081"/>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4A112B17-654E-41D0-B8F4-C82E1A480826}"/>
                </a:ext>
              </a:extLst>
            </p:cNvPr>
            <p:cNvSpPr/>
            <p:nvPr/>
          </p:nvSpPr>
          <p:spPr>
            <a:xfrm>
              <a:off x="5773151" y="2037080"/>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0C57C1FB-5402-4412-92A7-6FE22266848D}"/>
                </a:ext>
              </a:extLst>
            </p:cNvPr>
            <p:cNvSpPr/>
            <p:nvPr/>
          </p:nvSpPr>
          <p:spPr>
            <a:xfrm>
              <a:off x="6189840" y="2037079"/>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728470D5-9CB3-4817-BBA3-BB0C8B780087}"/>
                </a:ext>
              </a:extLst>
            </p:cNvPr>
            <p:cNvSpPr/>
            <p:nvPr/>
          </p:nvSpPr>
          <p:spPr>
            <a:xfrm>
              <a:off x="5356462" y="2453770"/>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C65775A3-7EFA-4830-A466-0A1369E348FF}"/>
                </a:ext>
              </a:extLst>
            </p:cNvPr>
            <p:cNvSpPr/>
            <p:nvPr/>
          </p:nvSpPr>
          <p:spPr>
            <a:xfrm>
              <a:off x="5773151" y="2453769"/>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2E12E558-81AC-469D-BA76-5893F0AD1F86}"/>
                </a:ext>
              </a:extLst>
            </p:cNvPr>
            <p:cNvSpPr/>
            <p:nvPr/>
          </p:nvSpPr>
          <p:spPr>
            <a:xfrm>
              <a:off x="6189840" y="2453768"/>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64" name="직사각형 163">
              <a:extLst>
                <a:ext uri="{FF2B5EF4-FFF2-40B4-BE49-F238E27FC236}">
                  <a16:creationId xmlns:a16="http://schemas.microsoft.com/office/drawing/2014/main" id="{2A4C8CAA-6EF5-44E1-A2E8-2306CED5EBD1}"/>
                </a:ext>
              </a:extLst>
            </p:cNvPr>
            <p:cNvSpPr/>
            <p:nvPr/>
          </p:nvSpPr>
          <p:spPr>
            <a:xfrm>
              <a:off x="5356462" y="2870459"/>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40C2F927-67A5-4BBA-A22F-AFF02BD8FFB4}"/>
                </a:ext>
              </a:extLst>
            </p:cNvPr>
            <p:cNvSpPr/>
            <p:nvPr/>
          </p:nvSpPr>
          <p:spPr>
            <a:xfrm>
              <a:off x="5773151" y="2870458"/>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9BBC6BD4-9ACD-46EA-B471-9B59089B8A22}"/>
                </a:ext>
              </a:extLst>
            </p:cNvPr>
            <p:cNvSpPr/>
            <p:nvPr/>
          </p:nvSpPr>
          <p:spPr>
            <a:xfrm>
              <a:off x="6189840" y="2870457"/>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grpSp>
      <p:grpSp>
        <p:nvGrpSpPr>
          <p:cNvPr id="3" name="그룹 2">
            <a:extLst>
              <a:ext uri="{FF2B5EF4-FFF2-40B4-BE49-F238E27FC236}">
                <a16:creationId xmlns:a16="http://schemas.microsoft.com/office/drawing/2014/main" id="{640B6893-A154-4099-A8ED-9E0AE561C043}"/>
              </a:ext>
            </a:extLst>
          </p:cNvPr>
          <p:cNvGrpSpPr/>
          <p:nvPr/>
        </p:nvGrpSpPr>
        <p:grpSpPr>
          <a:xfrm>
            <a:off x="4861549" y="4784572"/>
            <a:ext cx="766829" cy="766830"/>
            <a:chOff x="5356462" y="2037079"/>
            <a:chExt cx="1250067" cy="1250069"/>
          </a:xfrm>
          <a:solidFill>
            <a:srgbClr val="FFC000"/>
          </a:solidFill>
        </p:grpSpPr>
        <p:sp>
          <p:nvSpPr>
            <p:cNvPr id="69" name="직사각형 68">
              <a:extLst>
                <a:ext uri="{FF2B5EF4-FFF2-40B4-BE49-F238E27FC236}">
                  <a16:creationId xmlns:a16="http://schemas.microsoft.com/office/drawing/2014/main" id="{3B5A9A56-FED1-43A4-8243-C380EE45278A}"/>
                </a:ext>
              </a:extLst>
            </p:cNvPr>
            <p:cNvSpPr/>
            <p:nvPr/>
          </p:nvSpPr>
          <p:spPr>
            <a:xfrm>
              <a:off x="5356462" y="2037081"/>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F1A0B479-00E2-4A2F-867D-965D4E6F5578}"/>
                </a:ext>
              </a:extLst>
            </p:cNvPr>
            <p:cNvSpPr/>
            <p:nvPr/>
          </p:nvSpPr>
          <p:spPr>
            <a:xfrm>
              <a:off x="5773151" y="2037080"/>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24061F29-FAF5-42DC-80A8-0FBDD0390940}"/>
                </a:ext>
              </a:extLst>
            </p:cNvPr>
            <p:cNvSpPr/>
            <p:nvPr/>
          </p:nvSpPr>
          <p:spPr>
            <a:xfrm>
              <a:off x="6189840" y="2037079"/>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E7A22A2A-7369-4650-A6D4-954DEC0CBA34}"/>
                </a:ext>
              </a:extLst>
            </p:cNvPr>
            <p:cNvSpPr/>
            <p:nvPr/>
          </p:nvSpPr>
          <p:spPr>
            <a:xfrm>
              <a:off x="5356462" y="2453770"/>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712ABF50-1653-43BC-9235-FAC19E3DB354}"/>
                </a:ext>
              </a:extLst>
            </p:cNvPr>
            <p:cNvSpPr/>
            <p:nvPr/>
          </p:nvSpPr>
          <p:spPr>
            <a:xfrm>
              <a:off x="5773151" y="2453769"/>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CD167FE-C279-462F-9759-65401DE4CF91}"/>
                </a:ext>
              </a:extLst>
            </p:cNvPr>
            <p:cNvSpPr/>
            <p:nvPr/>
          </p:nvSpPr>
          <p:spPr>
            <a:xfrm>
              <a:off x="6189840" y="2453768"/>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FAC2C449-2537-4C2E-AA52-D3C3E8254B57}"/>
                </a:ext>
              </a:extLst>
            </p:cNvPr>
            <p:cNvSpPr/>
            <p:nvPr/>
          </p:nvSpPr>
          <p:spPr>
            <a:xfrm>
              <a:off x="5356462" y="2870459"/>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4B4B2671-2155-4B58-B53E-C50B2B274027}"/>
                </a:ext>
              </a:extLst>
            </p:cNvPr>
            <p:cNvSpPr/>
            <p:nvPr/>
          </p:nvSpPr>
          <p:spPr>
            <a:xfrm>
              <a:off x="5773151" y="2870458"/>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49F0EF99-BAD5-4915-A2E3-BAFA40B543E4}"/>
                </a:ext>
              </a:extLst>
            </p:cNvPr>
            <p:cNvSpPr/>
            <p:nvPr/>
          </p:nvSpPr>
          <p:spPr>
            <a:xfrm>
              <a:off x="6189840" y="2870457"/>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sp>
        <p:nvSpPr>
          <p:cNvPr id="206" name="TextBox 205">
            <a:extLst>
              <a:ext uri="{FF2B5EF4-FFF2-40B4-BE49-F238E27FC236}">
                <a16:creationId xmlns:a16="http://schemas.microsoft.com/office/drawing/2014/main" id="{B55C7BA6-22C3-4E92-840C-B64B68D60A34}"/>
              </a:ext>
            </a:extLst>
          </p:cNvPr>
          <p:cNvSpPr txBox="1"/>
          <p:nvPr/>
        </p:nvSpPr>
        <p:spPr>
          <a:xfrm>
            <a:off x="4797226" y="4757473"/>
            <a:ext cx="425116" cy="355162"/>
          </a:xfrm>
          <a:prstGeom prst="rect">
            <a:avLst/>
          </a:prstGeom>
          <a:noFill/>
        </p:spPr>
        <p:txBody>
          <a:bodyPr wrap="none" rtlCol="0">
            <a:spAutoFit/>
          </a:bodyPr>
          <a:lstStyle/>
          <a:p>
            <a:pPr algn="l"/>
            <a:r>
              <a:rPr lang="en-US" altLang="ko-KR" sz="1708">
                <a:latin typeface="Consolas" panose="020B0609020204030204" pitchFamily="49" charset="0"/>
              </a:rPr>
              <a:t>-1</a:t>
            </a:r>
            <a:endParaRPr lang="ko-KR" altLang="en-US" sz="1708">
              <a:latin typeface="Consolas" panose="020B0609020204030204" pitchFamily="49" charset="0"/>
            </a:endParaRPr>
          </a:p>
        </p:txBody>
      </p:sp>
      <p:sp>
        <p:nvSpPr>
          <p:cNvPr id="207" name="TextBox 206">
            <a:extLst>
              <a:ext uri="{FF2B5EF4-FFF2-40B4-BE49-F238E27FC236}">
                <a16:creationId xmlns:a16="http://schemas.microsoft.com/office/drawing/2014/main" id="{CCC1F94F-9F65-4C4F-92A3-0B48BCACF18C}"/>
              </a:ext>
            </a:extLst>
          </p:cNvPr>
          <p:cNvSpPr txBox="1"/>
          <p:nvPr/>
        </p:nvSpPr>
        <p:spPr>
          <a:xfrm>
            <a:off x="5308165" y="5257739"/>
            <a:ext cx="425116" cy="355162"/>
          </a:xfrm>
          <a:prstGeom prst="rect">
            <a:avLst/>
          </a:prstGeom>
          <a:noFill/>
        </p:spPr>
        <p:txBody>
          <a:bodyPr wrap="none" rtlCol="0">
            <a:spAutoFit/>
          </a:bodyPr>
          <a:lstStyle/>
          <a:p>
            <a:pPr algn="l"/>
            <a:r>
              <a:rPr lang="en-US" altLang="ko-KR" sz="1708">
                <a:latin typeface="Consolas" panose="020B0609020204030204" pitchFamily="49" charset="0"/>
              </a:rPr>
              <a:t>-1</a:t>
            </a:r>
            <a:endParaRPr lang="ko-KR" altLang="en-US" sz="1708">
              <a:latin typeface="Consolas" panose="020B0609020204030204" pitchFamily="49" charset="0"/>
            </a:endParaRPr>
          </a:p>
        </p:txBody>
      </p:sp>
      <p:grpSp>
        <p:nvGrpSpPr>
          <p:cNvPr id="147" name="그룹 146">
            <a:extLst>
              <a:ext uri="{FF2B5EF4-FFF2-40B4-BE49-F238E27FC236}">
                <a16:creationId xmlns:a16="http://schemas.microsoft.com/office/drawing/2014/main" id="{3F4EC759-0449-4FE9-A07F-457437E68D60}"/>
              </a:ext>
            </a:extLst>
          </p:cNvPr>
          <p:cNvGrpSpPr/>
          <p:nvPr/>
        </p:nvGrpSpPr>
        <p:grpSpPr>
          <a:xfrm>
            <a:off x="4863383" y="3091943"/>
            <a:ext cx="766829" cy="766830"/>
            <a:chOff x="5356462" y="2037079"/>
            <a:chExt cx="1250067" cy="1250069"/>
          </a:xfrm>
          <a:solidFill>
            <a:srgbClr val="FFC000"/>
          </a:solidFill>
        </p:grpSpPr>
        <p:sp>
          <p:nvSpPr>
            <p:cNvPr id="148" name="직사각형 147">
              <a:extLst>
                <a:ext uri="{FF2B5EF4-FFF2-40B4-BE49-F238E27FC236}">
                  <a16:creationId xmlns:a16="http://schemas.microsoft.com/office/drawing/2014/main" id="{DAEECA62-99EF-4580-A21D-8573510A3B43}"/>
                </a:ext>
              </a:extLst>
            </p:cNvPr>
            <p:cNvSpPr/>
            <p:nvPr/>
          </p:nvSpPr>
          <p:spPr>
            <a:xfrm>
              <a:off x="5356462" y="203708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6D202592-483B-4C66-9B39-9BE30879F0FF}"/>
                </a:ext>
              </a:extLst>
            </p:cNvPr>
            <p:cNvSpPr/>
            <p:nvPr/>
          </p:nvSpPr>
          <p:spPr>
            <a:xfrm>
              <a:off x="5773151" y="203708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4816EA98-688B-40CB-9220-A03A88DFB631}"/>
                </a:ext>
              </a:extLst>
            </p:cNvPr>
            <p:cNvSpPr/>
            <p:nvPr/>
          </p:nvSpPr>
          <p:spPr>
            <a:xfrm>
              <a:off x="6189840" y="203707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E1B7599C-C0D2-4440-B108-507BF2211767}"/>
                </a:ext>
              </a:extLst>
            </p:cNvPr>
            <p:cNvSpPr/>
            <p:nvPr/>
          </p:nvSpPr>
          <p:spPr>
            <a:xfrm>
              <a:off x="5356462" y="245377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703B8028-FD45-4E8C-8EB7-D1CDE229BE2B}"/>
                </a:ext>
              </a:extLst>
            </p:cNvPr>
            <p:cNvSpPr/>
            <p:nvPr/>
          </p:nvSpPr>
          <p:spPr>
            <a:xfrm>
              <a:off x="5773151" y="245376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89210A3A-4A1A-420F-9C2C-D0B2E2919F6A}"/>
                </a:ext>
              </a:extLst>
            </p:cNvPr>
            <p:cNvSpPr/>
            <p:nvPr/>
          </p:nvSpPr>
          <p:spPr>
            <a:xfrm>
              <a:off x="6189840" y="2453768"/>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DD9A4733-5C30-49FE-B04D-08622FC55D4A}"/>
                </a:ext>
              </a:extLst>
            </p:cNvPr>
            <p:cNvSpPr/>
            <p:nvPr/>
          </p:nvSpPr>
          <p:spPr>
            <a:xfrm>
              <a:off x="5356462" y="287045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55" name="직사각형 154">
              <a:extLst>
                <a:ext uri="{FF2B5EF4-FFF2-40B4-BE49-F238E27FC236}">
                  <a16:creationId xmlns:a16="http://schemas.microsoft.com/office/drawing/2014/main" id="{1CC134E3-92DA-4617-A4AB-AC092FC4709A}"/>
                </a:ext>
              </a:extLst>
            </p:cNvPr>
            <p:cNvSpPr/>
            <p:nvPr/>
          </p:nvSpPr>
          <p:spPr>
            <a:xfrm>
              <a:off x="5773151" y="2870458"/>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68EE725D-0B91-469D-846E-88CA32EADF33}"/>
                </a:ext>
              </a:extLst>
            </p:cNvPr>
            <p:cNvSpPr/>
            <p:nvPr/>
          </p:nvSpPr>
          <p:spPr>
            <a:xfrm>
              <a:off x="6189840" y="2870457"/>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grpSp>
      <p:sp>
        <p:nvSpPr>
          <p:cNvPr id="208" name="TextBox 207">
            <a:extLst>
              <a:ext uri="{FF2B5EF4-FFF2-40B4-BE49-F238E27FC236}">
                <a16:creationId xmlns:a16="http://schemas.microsoft.com/office/drawing/2014/main" id="{9A4A9790-1B71-485C-A783-821C4822E8FD}"/>
              </a:ext>
            </a:extLst>
          </p:cNvPr>
          <p:cNvSpPr txBox="1"/>
          <p:nvPr/>
        </p:nvSpPr>
        <p:spPr>
          <a:xfrm>
            <a:off x="5055594" y="3056288"/>
            <a:ext cx="425116" cy="355162"/>
          </a:xfrm>
          <a:prstGeom prst="rect">
            <a:avLst/>
          </a:prstGeom>
          <a:noFill/>
        </p:spPr>
        <p:txBody>
          <a:bodyPr wrap="none" rtlCol="0">
            <a:spAutoFit/>
          </a:bodyPr>
          <a:lstStyle/>
          <a:p>
            <a:pPr algn="l"/>
            <a:r>
              <a:rPr lang="en-US" altLang="ko-KR" sz="1708">
                <a:latin typeface="Consolas" panose="020B0609020204030204" pitchFamily="49" charset="0"/>
              </a:rPr>
              <a:t>-1</a:t>
            </a:r>
            <a:endParaRPr lang="ko-KR" altLang="en-US" sz="1708">
              <a:latin typeface="Consolas" panose="020B0609020204030204" pitchFamily="49" charset="0"/>
            </a:endParaRPr>
          </a:p>
        </p:txBody>
      </p:sp>
      <p:sp>
        <p:nvSpPr>
          <p:cNvPr id="209" name="TextBox 208">
            <a:extLst>
              <a:ext uri="{FF2B5EF4-FFF2-40B4-BE49-F238E27FC236}">
                <a16:creationId xmlns:a16="http://schemas.microsoft.com/office/drawing/2014/main" id="{6A8281E6-36A8-41D7-9BF2-09292E86AF94}"/>
              </a:ext>
            </a:extLst>
          </p:cNvPr>
          <p:cNvSpPr txBox="1"/>
          <p:nvPr/>
        </p:nvSpPr>
        <p:spPr>
          <a:xfrm>
            <a:off x="5306102" y="3311898"/>
            <a:ext cx="425116" cy="355162"/>
          </a:xfrm>
          <a:prstGeom prst="rect">
            <a:avLst/>
          </a:prstGeom>
          <a:noFill/>
        </p:spPr>
        <p:txBody>
          <a:bodyPr wrap="none" rtlCol="0">
            <a:spAutoFit/>
          </a:bodyPr>
          <a:lstStyle/>
          <a:p>
            <a:pPr algn="l"/>
            <a:r>
              <a:rPr lang="en-US" altLang="ko-KR" sz="1708">
                <a:latin typeface="Consolas" panose="020B0609020204030204" pitchFamily="49" charset="0"/>
              </a:rPr>
              <a:t>-1</a:t>
            </a:r>
            <a:endParaRPr lang="ko-KR" altLang="en-US" sz="1708">
              <a:latin typeface="Consolas" panose="020B0609020204030204" pitchFamily="49" charset="0"/>
            </a:endParaRPr>
          </a:p>
        </p:txBody>
      </p:sp>
      <p:sp>
        <p:nvSpPr>
          <p:cNvPr id="210" name="TextBox 209">
            <a:extLst>
              <a:ext uri="{FF2B5EF4-FFF2-40B4-BE49-F238E27FC236}">
                <a16:creationId xmlns:a16="http://schemas.microsoft.com/office/drawing/2014/main" id="{26547C2D-5FF1-46A9-B877-4F423BB0BD5A}"/>
              </a:ext>
            </a:extLst>
          </p:cNvPr>
          <p:cNvSpPr txBox="1"/>
          <p:nvPr/>
        </p:nvSpPr>
        <p:spPr>
          <a:xfrm>
            <a:off x="4809806" y="3311898"/>
            <a:ext cx="425116" cy="355162"/>
          </a:xfrm>
          <a:prstGeom prst="rect">
            <a:avLst/>
          </a:prstGeom>
          <a:noFill/>
        </p:spPr>
        <p:txBody>
          <a:bodyPr wrap="none" rtlCol="0">
            <a:spAutoFit/>
          </a:bodyPr>
          <a:lstStyle/>
          <a:p>
            <a:pPr algn="l"/>
            <a:r>
              <a:rPr lang="en-US" altLang="ko-KR" sz="1708">
                <a:latin typeface="Consolas" panose="020B0609020204030204" pitchFamily="49" charset="0"/>
              </a:rPr>
              <a:t>-1</a:t>
            </a:r>
            <a:endParaRPr lang="ko-KR" altLang="en-US" sz="1708">
              <a:latin typeface="Consolas" panose="020B0609020204030204" pitchFamily="49" charset="0"/>
            </a:endParaRPr>
          </a:p>
        </p:txBody>
      </p:sp>
      <p:sp>
        <p:nvSpPr>
          <p:cNvPr id="211" name="TextBox 210">
            <a:extLst>
              <a:ext uri="{FF2B5EF4-FFF2-40B4-BE49-F238E27FC236}">
                <a16:creationId xmlns:a16="http://schemas.microsoft.com/office/drawing/2014/main" id="{EC9C5FF4-FDAF-4E06-94F5-F496D4BB47C1}"/>
              </a:ext>
            </a:extLst>
          </p:cNvPr>
          <p:cNvSpPr txBox="1"/>
          <p:nvPr/>
        </p:nvSpPr>
        <p:spPr>
          <a:xfrm>
            <a:off x="5063587" y="3581369"/>
            <a:ext cx="425116" cy="355162"/>
          </a:xfrm>
          <a:prstGeom prst="rect">
            <a:avLst/>
          </a:prstGeom>
          <a:noFill/>
        </p:spPr>
        <p:txBody>
          <a:bodyPr wrap="none" rtlCol="0">
            <a:spAutoFit/>
          </a:bodyPr>
          <a:lstStyle/>
          <a:p>
            <a:pPr algn="l"/>
            <a:r>
              <a:rPr lang="en-US" altLang="ko-KR" sz="1708">
                <a:latin typeface="Consolas" panose="020B0609020204030204" pitchFamily="49" charset="0"/>
              </a:rPr>
              <a:t>-1</a:t>
            </a:r>
            <a:endParaRPr lang="ko-KR" altLang="en-US" sz="1708">
              <a:latin typeface="Consolas" panose="020B0609020204030204" pitchFamily="49" charset="0"/>
            </a:endParaRPr>
          </a:p>
        </p:txBody>
      </p:sp>
      <p:grpSp>
        <p:nvGrpSpPr>
          <p:cNvPr id="182" name="그룹 181">
            <a:extLst>
              <a:ext uri="{FF2B5EF4-FFF2-40B4-BE49-F238E27FC236}">
                <a16:creationId xmlns:a16="http://schemas.microsoft.com/office/drawing/2014/main" id="{56321849-FEB8-4B79-BBAB-DDC7DA91C6B7}"/>
              </a:ext>
            </a:extLst>
          </p:cNvPr>
          <p:cNvGrpSpPr/>
          <p:nvPr/>
        </p:nvGrpSpPr>
        <p:grpSpPr>
          <a:xfrm>
            <a:off x="4868880" y="2210539"/>
            <a:ext cx="766829" cy="766830"/>
            <a:chOff x="5356462" y="2037079"/>
            <a:chExt cx="1250067" cy="1250069"/>
          </a:xfrm>
        </p:grpSpPr>
        <p:sp>
          <p:nvSpPr>
            <p:cNvPr id="183" name="직사각형 182">
              <a:extLst>
                <a:ext uri="{FF2B5EF4-FFF2-40B4-BE49-F238E27FC236}">
                  <a16:creationId xmlns:a16="http://schemas.microsoft.com/office/drawing/2014/main" id="{D3FAB4EE-4A3A-4A16-9A62-2F8A4A5E27FA}"/>
                </a:ext>
              </a:extLst>
            </p:cNvPr>
            <p:cNvSpPr/>
            <p:nvPr/>
          </p:nvSpPr>
          <p:spPr>
            <a:xfrm>
              <a:off x="5356462" y="2037081"/>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547000C1-9D64-4BC5-82A4-E73D1AEDE3AE}"/>
                </a:ext>
              </a:extLst>
            </p:cNvPr>
            <p:cNvSpPr/>
            <p:nvPr/>
          </p:nvSpPr>
          <p:spPr>
            <a:xfrm>
              <a:off x="5773151" y="203708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0BBDC10F-2D84-474D-B2CA-77CFBAC6DCEB}"/>
                </a:ext>
              </a:extLst>
            </p:cNvPr>
            <p:cNvSpPr/>
            <p:nvPr/>
          </p:nvSpPr>
          <p:spPr>
            <a:xfrm>
              <a:off x="6189840" y="203707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9A509240-BF1A-44BA-8DDC-81DE2267ED50}"/>
                </a:ext>
              </a:extLst>
            </p:cNvPr>
            <p:cNvSpPr/>
            <p:nvPr/>
          </p:nvSpPr>
          <p:spPr>
            <a:xfrm>
              <a:off x="5356462" y="245377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87" name="직사각형 186">
              <a:extLst>
                <a:ext uri="{FF2B5EF4-FFF2-40B4-BE49-F238E27FC236}">
                  <a16:creationId xmlns:a16="http://schemas.microsoft.com/office/drawing/2014/main" id="{B1CC27A4-4241-438F-AE04-31D895A45177}"/>
                </a:ext>
              </a:extLst>
            </p:cNvPr>
            <p:cNvSpPr/>
            <p:nvPr/>
          </p:nvSpPr>
          <p:spPr>
            <a:xfrm>
              <a:off x="5773151" y="245376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88" name="직사각형 187">
              <a:extLst>
                <a:ext uri="{FF2B5EF4-FFF2-40B4-BE49-F238E27FC236}">
                  <a16:creationId xmlns:a16="http://schemas.microsoft.com/office/drawing/2014/main" id="{62490CD5-A114-448C-B66E-AAE769C7C632}"/>
                </a:ext>
              </a:extLst>
            </p:cNvPr>
            <p:cNvSpPr/>
            <p:nvPr/>
          </p:nvSpPr>
          <p:spPr>
            <a:xfrm>
              <a:off x="6189840" y="245376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89" name="직사각형 188">
              <a:extLst>
                <a:ext uri="{FF2B5EF4-FFF2-40B4-BE49-F238E27FC236}">
                  <a16:creationId xmlns:a16="http://schemas.microsoft.com/office/drawing/2014/main" id="{3946869C-115B-4FFD-8298-2F6686EBD0F9}"/>
                </a:ext>
              </a:extLst>
            </p:cNvPr>
            <p:cNvSpPr/>
            <p:nvPr/>
          </p:nvSpPr>
          <p:spPr>
            <a:xfrm>
              <a:off x="5356462" y="287045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90" name="직사각형 189">
              <a:extLst>
                <a:ext uri="{FF2B5EF4-FFF2-40B4-BE49-F238E27FC236}">
                  <a16:creationId xmlns:a16="http://schemas.microsoft.com/office/drawing/2014/main" id="{94621E0A-D9CE-46B2-B6D0-275DC7E578AF}"/>
                </a:ext>
              </a:extLst>
            </p:cNvPr>
            <p:cNvSpPr/>
            <p:nvPr/>
          </p:nvSpPr>
          <p:spPr>
            <a:xfrm>
              <a:off x="5773151" y="287045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0398220E-7A52-4635-9C09-61472553C2AF}"/>
                </a:ext>
              </a:extLst>
            </p:cNvPr>
            <p:cNvSpPr/>
            <p:nvPr/>
          </p:nvSpPr>
          <p:spPr>
            <a:xfrm>
              <a:off x="6189840" y="2870457"/>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grpSp>
      <p:grpSp>
        <p:nvGrpSpPr>
          <p:cNvPr id="192" name="그룹 191">
            <a:extLst>
              <a:ext uri="{FF2B5EF4-FFF2-40B4-BE49-F238E27FC236}">
                <a16:creationId xmlns:a16="http://schemas.microsoft.com/office/drawing/2014/main" id="{582A448C-C7F4-453E-80F8-6CED4F24B229}"/>
              </a:ext>
            </a:extLst>
          </p:cNvPr>
          <p:cNvGrpSpPr/>
          <p:nvPr/>
        </p:nvGrpSpPr>
        <p:grpSpPr>
          <a:xfrm>
            <a:off x="4863572" y="3903252"/>
            <a:ext cx="766829" cy="766830"/>
            <a:chOff x="5356462" y="2037079"/>
            <a:chExt cx="1250067" cy="1250069"/>
          </a:xfrm>
        </p:grpSpPr>
        <p:sp>
          <p:nvSpPr>
            <p:cNvPr id="193" name="직사각형 192">
              <a:extLst>
                <a:ext uri="{FF2B5EF4-FFF2-40B4-BE49-F238E27FC236}">
                  <a16:creationId xmlns:a16="http://schemas.microsoft.com/office/drawing/2014/main" id="{F544BB74-30B5-47B4-9D44-26450B5C7B56}"/>
                </a:ext>
              </a:extLst>
            </p:cNvPr>
            <p:cNvSpPr/>
            <p:nvPr/>
          </p:nvSpPr>
          <p:spPr>
            <a:xfrm>
              <a:off x="5356462" y="2037081"/>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2F4A5B7C-03CB-43F4-81E0-DD3984664D5F}"/>
                </a:ext>
              </a:extLst>
            </p:cNvPr>
            <p:cNvSpPr/>
            <p:nvPr/>
          </p:nvSpPr>
          <p:spPr>
            <a:xfrm>
              <a:off x="5773151" y="2037080"/>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9F9BB6E5-B15E-4245-A71F-0A789B2F3E29}"/>
                </a:ext>
              </a:extLst>
            </p:cNvPr>
            <p:cNvSpPr/>
            <p:nvPr/>
          </p:nvSpPr>
          <p:spPr>
            <a:xfrm>
              <a:off x="6189840" y="2037079"/>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3549A665-9038-4498-8BB9-DF1CE35D3D7C}"/>
                </a:ext>
              </a:extLst>
            </p:cNvPr>
            <p:cNvSpPr/>
            <p:nvPr/>
          </p:nvSpPr>
          <p:spPr>
            <a:xfrm>
              <a:off x="5356462" y="2453770"/>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12" name="직사각형 211">
              <a:extLst>
                <a:ext uri="{FF2B5EF4-FFF2-40B4-BE49-F238E27FC236}">
                  <a16:creationId xmlns:a16="http://schemas.microsoft.com/office/drawing/2014/main" id="{1F3E8F4D-DA5E-4C6D-A75E-2F29580B4763}"/>
                </a:ext>
              </a:extLst>
            </p:cNvPr>
            <p:cNvSpPr/>
            <p:nvPr/>
          </p:nvSpPr>
          <p:spPr>
            <a:xfrm>
              <a:off x="5773151" y="2453769"/>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213" name="직사각형 212">
              <a:extLst>
                <a:ext uri="{FF2B5EF4-FFF2-40B4-BE49-F238E27FC236}">
                  <a16:creationId xmlns:a16="http://schemas.microsoft.com/office/drawing/2014/main" id="{6FE040E1-A7C0-493D-85EB-5834E0628B5F}"/>
                </a:ext>
              </a:extLst>
            </p:cNvPr>
            <p:cNvSpPr/>
            <p:nvPr/>
          </p:nvSpPr>
          <p:spPr>
            <a:xfrm>
              <a:off x="6189840" y="2453768"/>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14" name="직사각형 213">
              <a:extLst>
                <a:ext uri="{FF2B5EF4-FFF2-40B4-BE49-F238E27FC236}">
                  <a16:creationId xmlns:a16="http://schemas.microsoft.com/office/drawing/2014/main" id="{8F6E6749-FA2F-4AA7-A0E9-1981517C28B0}"/>
                </a:ext>
              </a:extLst>
            </p:cNvPr>
            <p:cNvSpPr/>
            <p:nvPr/>
          </p:nvSpPr>
          <p:spPr>
            <a:xfrm>
              <a:off x="5356462" y="2870459"/>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216" name="직사각형 215">
              <a:extLst>
                <a:ext uri="{FF2B5EF4-FFF2-40B4-BE49-F238E27FC236}">
                  <a16:creationId xmlns:a16="http://schemas.microsoft.com/office/drawing/2014/main" id="{837A5D49-B833-481E-9185-B6C5A9366090}"/>
                </a:ext>
              </a:extLst>
            </p:cNvPr>
            <p:cNvSpPr/>
            <p:nvPr/>
          </p:nvSpPr>
          <p:spPr>
            <a:xfrm>
              <a:off x="5773151" y="2870458"/>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17" name="직사각형 216">
              <a:extLst>
                <a:ext uri="{FF2B5EF4-FFF2-40B4-BE49-F238E27FC236}">
                  <a16:creationId xmlns:a16="http://schemas.microsoft.com/office/drawing/2014/main" id="{1C242E56-E88F-4CCB-A5D1-3DFDA791A268}"/>
                </a:ext>
              </a:extLst>
            </p:cNvPr>
            <p:cNvSpPr/>
            <p:nvPr/>
          </p:nvSpPr>
          <p:spPr>
            <a:xfrm>
              <a:off x="6189840" y="2870457"/>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grpSp>
      <p:grpSp>
        <p:nvGrpSpPr>
          <p:cNvPr id="218" name="그룹 217">
            <a:extLst>
              <a:ext uri="{FF2B5EF4-FFF2-40B4-BE49-F238E27FC236}">
                <a16:creationId xmlns:a16="http://schemas.microsoft.com/office/drawing/2014/main" id="{7429FFF6-B187-46A8-9E35-64F5118DCE8C}"/>
              </a:ext>
            </a:extLst>
          </p:cNvPr>
          <p:cNvGrpSpPr/>
          <p:nvPr/>
        </p:nvGrpSpPr>
        <p:grpSpPr>
          <a:xfrm>
            <a:off x="4789146" y="5563799"/>
            <a:ext cx="936055" cy="855428"/>
            <a:chOff x="5067881" y="4730840"/>
            <a:chExt cx="986608" cy="901627"/>
          </a:xfrm>
        </p:grpSpPr>
        <p:grpSp>
          <p:nvGrpSpPr>
            <p:cNvPr id="230" name="그룹 229">
              <a:extLst>
                <a:ext uri="{FF2B5EF4-FFF2-40B4-BE49-F238E27FC236}">
                  <a16:creationId xmlns:a16="http://schemas.microsoft.com/office/drawing/2014/main" id="{0AB9A3FE-D083-46CF-B7A9-7109FD609402}"/>
                </a:ext>
              </a:extLst>
            </p:cNvPr>
            <p:cNvGrpSpPr/>
            <p:nvPr/>
          </p:nvGrpSpPr>
          <p:grpSpPr>
            <a:xfrm>
              <a:off x="5135677" y="4759402"/>
              <a:ext cx="808243" cy="808244"/>
              <a:chOff x="5356462" y="2037079"/>
              <a:chExt cx="1250067" cy="1250069"/>
            </a:xfrm>
          </p:grpSpPr>
          <p:sp>
            <p:nvSpPr>
              <p:cNvPr id="234" name="직사각형 233">
                <a:extLst>
                  <a:ext uri="{FF2B5EF4-FFF2-40B4-BE49-F238E27FC236}">
                    <a16:creationId xmlns:a16="http://schemas.microsoft.com/office/drawing/2014/main" id="{3481E5C4-3208-4D0F-AABD-4B0B3DF32333}"/>
                  </a:ext>
                </a:extLst>
              </p:cNvPr>
              <p:cNvSpPr/>
              <p:nvPr/>
            </p:nvSpPr>
            <p:spPr>
              <a:xfrm>
                <a:off x="5356462" y="2037081"/>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35" name="직사각형 234">
                <a:extLst>
                  <a:ext uri="{FF2B5EF4-FFF2-40B4-BE49-F238E27FC236}">
                    <a16:creationId xmlns:a16="http://schemas.microsoft.com/office/drawing/2014/main" id="{941B1F58-C90B-4310-92E5-E2ECF2341E14}"/>
                  </a:ext>
                </a:extLst>
              </p:cNvPr>
              <p:cNvSpPr/>
              <p:nvPr/>
            </p:nvSpPr>
            <p:spPr>
              <a:xfrm>
                <a:off x="5773151" y="203708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37" name="직사각형 236">
                <a:extLst>
                  <a:ext uri="{FF2B5EF4-FFF2-40B4-BE49-F238E27FC236}">
                    <a16:creationId xmlns:a16="http://schemas.microsoft.com/office/drawing/2014/main" id="{FBEC8F0C-8C91-410F-8807-9B328CAFC3AE}"/>
                  </a:ext>
                </a:extLst>
              </p:cNvPr>
              <p:cNvSpPr/>
              <p:nvPr/>
            </p:nvSpPr>
            <p:spPr>
              <a:xfrm>
                <a:off x="6189840" y="203707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38" name="직사각형 237">
                <a:extLst>
                  <a:ext uri="{FF2B5EF4-FFF2-40B4-BE49-F238E27FC236}">
                    <a16:creationId xmlns:a16="http://schemas.microsoft.com/office/drawing/2014/main" id="{D135070F-4FD2-4DA3-AAC7-943A30B28517}"/>
                  </a:ext>
                </a:extLst>
              </p:cNvPr>
              <p:cNvSpPr/>
              <p:nvPr/>
            </p:nvSpPr>
            <p:spPr>
              <a:xfrm>
                <a:off x="5356462" y="245377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42" name="직사각형 241">
                <a:extLst>
                  <a:ext uri="{FF2B5EF4-FFF2-40B4-BE49-F238E27FC236}">
                    <a16:creationId xmlns:a16="http://schemas.microsoft.com/office/drawing/2014/main" id="{9CAF6183-251F-4F81-80EE-A69543724098}"/>
                  </a:ext>
                </a:extLst>
              </p:cNvPr>
              <p:cNvSpPr/>
              <p:nvPr/>
            </p:nvSpPr>
            <p:spPr>
              <a:xfrm>
                <a:off x="5773151" y="245376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243" name="직사각형 242">
                <a:extLst>
                  <a:ext uri="{FF2B5EF4-FFF2-40B4-BE49-F238E27FC236}">
                    <a16:creationId xmlns:a16="http://schemas.microsoft.com/office/drawing/2014/main" id="{10EFBB9B-50A5-41D3-8BAD-E708EDC566BF}"/>
                  </a:ext>
                </a:extLst>
              </p:cNvPr>
              <p:cNvSpPr/>
              <p:nvPr/>
            </p:nvSpPr>
            <p:spPr>
              <a:xfrm>
                <a:off x="6189840" y="245376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44" name="직사각형 243">
                <a:extLst>
                  <a:ext uri="{FF2B5EF4-FFF2-40B4-BE49-F238E27FC236}">
                    <a16:creationId xmlns:a16="http://schemas.microsoft.com/office/drawing/2014/main" id="{B0A6DEDB-BB50-44FB-A53A-ACE1DC0071F1}"/>
                  </a:ext>
                </a:extLst>
              </p:cNvPr>
              <p:cNvSpPr/>
              <p:nvPr/>
            </p:nvSpPr>
            <p:spPr>
              <a:xfrm>
                <a:off x="5356462" y="287045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45" name="직사각형 244">
                <a:extLst>
                  <a:ext uri="{FF2B5EF4-FFF2-40B4-BE49-F238E27FC236}">
                    <a16:creationId xmlns:a16="http://schemas.microsoft.com/office/drawing/2014/main" id="{434DA7EC-145F-4DAE-A279-C9E6F6B1D347}"/>
                  </a:ext>
                </a:extLst>
              </p:cNvPr>
              <p:cNvSpPr/>
              <p:nvPr/>
            </p:nvSpPr>
            <p:spPr>
              <a:xfrm>
                <a:off x="5773151" y="287045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46" name="직사각형 245">
                <a:extLst>
                  <a:ext uri="{FF2B5EF4-FFF2-40B4-BE49-F238E27FC236}">
                    <a16:creationId xmlns:a16="http://schemas.microsoft.com/office/drawing/2014/main" id="{05E3B15D-2F32-418C-ACF0-3F6033E9ED3B}"/>
                  </a:ext>
                </a:extLst>
              </p:cNvPr>
              <p:cNvSpPr/>
              <p:nvPr/>
            </p:nvSpPr>
            <p:spPr>
              <a:xfrm>
                <a:off x="6189840" y="2870457"/>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sp>
          <p:nvSpPr>
            <p:cNvPr id="231" name="TextBox 230">
              <a:extLst>
                <a:ext uri="{FF2B5EF4-FFF2-40B4-BE49-F238E27FC236}">
                  <a16:creationId xmlns:a16="http://schemas.microsoft.com/office/drawing/2014/main" id="{DA9C1EFA-8A82-4D99-BF94-9DB5DD4F6FDD}"/>
                </a:ext>
              </a:extLst>
            </p:cNvPr>
            <p:cNvSpPr txBox="1"/>
            <p:nvPr/>
          </p:nvSpPr>
          <p:spPr>
            <a:xfrm>
              <a:off x="5067881" y="4730840"/>
              <a:ext cx="448075" cy="374343"/>
            </a:xfrm>
            <a:prstGeom prst="rect">
              <a:avLst/>
            </a:prstGeom>
            <a:noFill/>
          </p:spPr>
          <p:txBody>
            <a:bodyPr wrap="none" rtlCol="0">
              <a:spAutoFit/>
            </a:bodyPr>
            <a:lstStyle/>
            <a:p>
              <a:pPr algn="l"/>
              <a:r>
                <a:rPr lang="en-US" altLang="ko-KR" sz="1708">
                  <a:latin typeface="Consolas" panose="020B0609020204030204" pitchFamily="49" charset="0"/>
                </a:rPr>
                <a:t>-1</a:t>
              </a:r>
              <a:endParaRPr lang="ko-KR" altLang="en-US" sz="1708">
                <a:latin typeface="Consolas" panose="020B0609020204030204" pitchFamily="49" charset="0"/>
              </a:endParaRPr>
            </a:p>
          </p:txBody>
        </p:sp>
        <p:sp>
          <p:nvSpPr>
            <p:cNvPr id="232" name="TextBox 231">
              <a:extLst>
                <a:ext uri="{FF2B5EF4-FFF2-40B4-BE49-F238E27FC236}">
                  <a16:creationId xmlns:a16="http://schemas.microsoft.com/office/drawing/2014/main" id="{1F41E55C-891B-4C2C-AF14-21D7C6787851}"/>
                </a:ext>
              </a:extLst>
            </p:cNvPr>
            <p:cNvSpPr txBox="1"/>
            <p:nvPr/>
          </p:nvSpPr>
          <p:spPr>
            <a:xfrm>
              <a:off x="5606414" y="5258124"/>
              <a:ext cx="448075" cy="374343"/>
            </a:xfrm>
            <a:prstGeom prst="rect">
              <a:avLst/>
            </a:prstGeom>
            <a:noFill/>
          </p:spPr>
          <p:txBody>
            <a:bodyPr wrap="none" rtlCol="0">
              <a:spAutoFit/>
            </a:bodyPr>
            <a:lstStyle/>
            <a:p>
              <a:pPr algn="l"/>
              <a:r>
                <a:rPr lang="en-US" altLang="ko-KR" sz="1708">
                  <a:latin typeface="Consolas" panose="020B0609020204030204" pitchFamily="49" charset="0"/>
                </a:rPr>
                <a:t>-1</a:t>
              </a:r>
              <a:endParaRPr lang="ko-KR" altLang="en-US" sz="1708">
                <a:latin typeface="Consolas" panose="020B0609020204030204" pitchFamily="49" charset="0"/>
              </a:endParaRPr>
            </a:p>
          </p:txBody>
        </p:sp>
      </p:grpSp>
      <p:cxnSp>
        <p:nvCxnSpPr>
          <p:cNvPr id="249" name="직선 연결선 248">
            <a:extLst>
              <a:ext uri="{FF2B5EF4-FFF2-40B4-BE49-F238E27FC236}">
                <a16:creationId xmlns:a16="http://schemas.microsoft.com/office/drawing/2014/main" id="{76D8F0D9-991C-4551-B18D-807D451338F4}"/>
              </a:ext>
            </a:extLst>
          </p:cNvPr>
          <p:cNvCxnSpPr>
            <a:cxnSpLocks/>
          </p:cNvCxnSpPr>
          <p:nvPr/>
        </p:nvCxnSpPr>
        <p:spPr>
          <a:xfrm>
            <a:off x="2545127" y="1511920"/>
            <a:ext cx="2322646" cy="698619"/>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2" name="직선 연결선 251">
            <a:extLst>
              <a:ext uri="{FF2B5EF4-FFF2-40B4-BE49-F238E27FC236}">
                <a16:creationId xmlns:a16="http://schemas.microsoft.com/office/drawing/2014/main" id="{10E7CFD1-A86B-41ED-8D59-BD46BB024078}"/>
              </a:ext>
            </a:extLst>
          </p:cNvPr>
          <p:cNvCxnSpPr>
            <a:cxnSpLocks/>
          </p:cNvCxnSpPr>
          <p:nvPr/>
        </p:nvCxnSpPr>
        <p:spPr>
          <a:xfrm>
            <a:off x="2554211" y="2937871"/>
            <a:ext cx="2332437" cy="43169"/>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5" name="직선 연결선 254">
            <a:extLst>
              <a:ext uri="{FF2B5EF4-FFF2-40B4-BE49-F238E27FC236}">
                <a16:creationId xmlns:a16="http://schemas.microsoft.com/office/drawing/2014/main" id="{FBF51D24-5B29-47DA-851B-AAEC6EE92F08}"/>
              </a:ext>
            </a:extLst>
          </p:cNvPr>
          <p:cNvCxnSpPr>
            <a:cxnSpLocks/>
          </p:cNvCxnSpPr>
          <p:nvPr/>
        </p:nvCxnSpPr>
        <p:spPr>
          <a:xfrm>
            <a:off x="2553105" y="3138279"/>
            <a:ext cx="2323371" cy="760787"/>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6" name="직선 연결선 255">
            <a:extLst>
              <a:ext uri="{FF2B5EF4-FFF2-40B4-BE49-F238E27FC236}">
                <a16:creationId xmlns:a16="http://schemas.microsoft.com/office/drawing/2014/main" id="{873F3BB9-A0D7-4F67-8AD5-3CD49BAC34E4}"/>
              </a:ext>
            </a:extLst>
          </p:cNvPr>
          <p:cNvCxnSpPr>
            <a:cxnSpLocks/>
          </p:cNvCxnSpPr>
          <p:nvPr/>
        </p:nvCxnSpPr>
        <p:spPr>
          <a:xfrm>
            <a:off x="2551998" y="4564464"/>
            <a:ext cx="2318542" cy="110786"/>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7" name="직선 연결선 256">
            <a:extLst>
              <a:ext uri="{FF2B5EF4-FFF2-40B4-BE49-F238E27FC236}">
                <a16:creationId xmlns:a16="http://schemas.microsoft.com/office/drawing/2014/main" id="{F425B0FA-3313-4AB4-A598-ACA61F7C4135}"/>
              </a:ext>
            </a:extLst>
          </p:cNvPr>
          <p:cNvCxnSpPr>
            <a:cxnSpLocks/>
          </p:cNvCxnSpPr>
          <p:nvPr/>
        </p:nvCxnSpPr>
        <p:spPr>
          <a:xfrm>
            <a:off x="2565142" y="4742493"/>
            <a:ext cx="2286031" cy="840158"/>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8" name="직선 연결선 257">
            <a:extLst>
              <a:ext uri="{FF2B5EF4-FFF2-40B4-BE49-F238E27FC236}">
                <a16:creationId xmlns:a16="http://schemas.microsoft.com/office/drawing/2014/main" id="{161C5D67-87AE-4EFF-A661-49729148BEC2}"/>
              </a:ext>
            </a:extLst>
          </p:cNvPr>
          <p:cNvCxnSpPr>
            <a:cxnSpLocks/>
          </p:cNvCxnSpPr>
          <p:nvPr/>
        </p:nvCxnSpPr>
        <p:spPr>
          <a:xfrm>
            <a:off x="2519216" y="6165657"/>
            <a:ext cx="2330851" cy="191237"/>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9" name="직선 연결선 258">
            <a:extLst>
              <a:ext uri="{FF2B5EF4-FFF2-40B4-BE49-F238E27FC236}">
                <a16:creationId xmlns:a16="http://schemas.microsoft.com/office/drawing/2014/main" id="{588D66F7-016D-4F36-88C3-AD97A570FE77}"/>
              </a:ext>
            </a:extLst>
          </p:cNvPr>
          <p:cNvCxnSpPr>
            <a:cxnSpLocks/>
          </p:cNvCxnSpPr>
          <p:nvPr/>
        </p:nvCxnSpPr>
        <p:spPr>
          <a:xfrm>
            <a:off x="5628697" y="2200872"/>
            <a:ext cx="2261036" cy="1941175"/>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0" name="직선 연결선 259">
            <a:extLst>
              <a:ext uri="{FF2B5EF4-FFF2-40B4-BE49-F238E27FC236}">
                <a16:creationId xmlns:a16="http://schemas.microsoft.com/office/drawing/2014/main" id="{31671CD6-8CF2-48EF-BA69-ACC997855133}"/>
              </a:ext>
            </a:extLst>
          </p:cNvPr>
          <p:cNvCxnSpPr>
            <a:cxnSpLocks/>
          </p:cNvCxnSpPr>
          <p:nvPr/>
        </p:nvCxnSpPr>
        <p:spPr>
          <a:xfrm>
            <a:off x="5621952" y="2963323"/>
            <a:ext cx="2258157" cy="2365381"/>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1" name="직선 연결선 260">
            <a:extLst>
              <a:ext uri="{FF2B5EF4-FFF2-40B4-BE49-F238E27FC236}">
                <a16:creationId xmlns:a16="http://schemas.microsoft.com/office/drawing/2014/main" id="{0F8F0A80-A1DB-4F16-B015-F7A2F6AB89DC}"/>
              </a:ext>
            </a:extLst>
          </p:cNvPr>
          <p:cNvCxnSpPr>
            <a:cxnSpLocks/>
          </p:cNvCxnSpPr>
          <p:nvPr/>
        </p:nvCxnSpPr>
        <p:spPr>
          <a:xfrm>
            <a:off x="5616292" y="3899065"/>
            <a:ext cx="2263818" cy="235460"/>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2" name="직선 연결선 261">
            <a:extLst>
              <a:ext uri="{FF2B5EF4-FFF2-40B4-BE49-F238E27FC236}">
                <a16:creationId xmlns:a16="http://schemas.microsoft.com/office/drawing/2014/main" id="{515D8360-3AA9-4422-B29F-8D8ED0CAF55F}"/>
              </a:ext>
            </a:extLst>
          </p:cNvPr>
          <p:cNvCxnSpPr>
            <a:cxnSpLocks/>
          </p:cNvCxnSpPr>
          <p:nvPr/>
        </p:nvCxnSpPr>
        <p:spPr>
          <a:xfrm>
            <a:off x="5610471" y="4672855"/>
            <a:ext cx="2275700" cy="644419"/>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3" name="직선 연결선 262">
            <a:extLst>
              <a:ext uri="{FF2B5EF4-FFF2-40B4-BE49-F238E27FC236}">
                <a16:creationId xmlns:a16="http://schemas.microsoft.com/office/drawing/2014/main" id="{2926150A-981F-41D1-84C5-2AEFA75C3AD2}"/>
              </a:ext>
            </a:extLst>
          </p:cNvPr>
          <p:cNvCxnSpPr>
            <a:cxnSpLocks/>
          </p:cNvCxnSpPr>
          <p:nvPr/>
        </p:nvCxnSpPr>
        <p:spPr>
          <a:xfrm flipV="1">
            <a:off x="5635707" y="5312247"/>
            <a:ext cx="2233370" cy="1032198"/>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4" name="직선 연결선 263">
            <a:extLst>
              <a:ext uri="{FF2B5EF4-FFF2-40B4-BE49-F238E27FC236}">
                <a16:creationId xmlns:a16="http://schemas.microsoft.com/office/drawing/2014/main" id="{5DC473AB-85D9-4FC3-9631-C7435CE8ED95}"/>
              </a:ext>
            </a:extLst>
          </p:cNvPr>
          <p:cNvCxnSpPr>
            <a:cxnSpLocks/>
          </p:cNvCxnSpPr>
          <p:nvPr/>
        </p:nvCxnSpPr>
        <p:spPr>
          <a:xfrm flipV="1">
            <a:off x="5617015" y="4141938"/>
            <a:ext cx="2264752" cy="1448127"/>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4" name="직사각형 3">
            <a:extLst>
              <a:ext uri="{FF2B5EF4-FFF2-40B4-BE49-F238E27FC236}">
                <a16:creationId xmlns:a16="http://schemas.microsoft.com/office/drawing/2014/main" id="{72DA5B8E-477E-4A55-8378-7B16026E5A6D}"/>
              </a:ext>
            </a:extLst>
          </p:cNvPr>
          <p:cNvSpPr/>
          <p:nvPr/>
        </p:nvSpPr>
        <p:spPr>
          <a:xfrm>
            <a:off x="7906024" y="3137016"/>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 name="직사각형 5">
            <a:extLst>
              <a:ext uri="{FF2B5EF4-FFF2-40B4-BE49-F238E27FC236}">
                <a16:creationId xmlns:a16="http://schemas.microsoft.com/office/drawing/2014/main" id="{A26DE27D-2C73-42C3-930D-75FAB6389F58}"/>
              </a:ext>
            </a:extLst>
          </p:cNvPr>
          <p:cNvSpPr/>
          <p:nvPr/>
        </p:nvSpPr>
        <p:spPr>
          <a:xfrm>
            <a:off x="7904918" y="2345709"/>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8926CF89-F893-4ADD-AADF-B514106AE865}"/>
              </a:ext>
            </a:extLst>
          </p:cNvPr>
          <p:cNvSpPr/>
          <p:nvPr/>
        </p:nvSpPr>
        <p:spPr>
          <a:xfrm>
            <a:off x="8300256" y="2345708"/>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C4C05737-3DF7-40FF-9C5E-DB00457F094D}"/>
              </a:ext>
            </a:extLst>
          </p:cNvPr>
          <p:cNvSpPr/>
          <p:nvPr/>
        </p:nvSpPr>
        <p:spPr>
          <a:xfrm>
            <a:off x="8695595" y="2345707"/>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159177EE-5CE8-40AC-8B7B-4C4CFED41A07}"/>
              </a:ext>
            </a:extLst>
          </p:cNvPr>
          <p:cNvSpPr/>
          <p:nvPr/>
        </p:nvSpPr>
        <p:spPr>
          <a:xfrm>
            <a:off x="7904918" y="2741047"/>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E2A374C5-4A22-450C-96E6-0565616DDC41}"/>
              </a:ext>
            </a:extLst>
          </p:cNvPr>
          <p:cNvSpPr/>
          <p:nvPr/>
        </p:nvSpPr>
        <p:spPr>
          <a:xfrm>
            <a:off x="8300256" y="2741047"/>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24ED5B69-B469-4C0A-8AE0-0AE2A3D443CD}"/>
              </a:ext>
            </a:extLst>
          </p:cNvPr>
          <p:cNvSpPr/>
          <p:nvPr/>
        </p:nvSpPr>
        <p:spPr>
          <a:xfrm>
            <a:off x="8695595" y="2741046"/>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7EDCDC2F-2B8B-442A-BB77-A2262D6DDE8F}"/>
              </a:ext>
            </a:extLst>
          </p:cNvPr>
          <p:cNvSpPr/>
          <p:nvPr/>
        </p:nvSpPr>
        <p:spPr>
          <a:xfrm>
            <a:off x="8300256" y="3136385"/>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5DA80BA3-505B-4C25-98B8-3615AABAFD44}"/>
              </a:ext>
            </a:extLst>
          </p:cNvPr>
          <p:cNvSpPr/>
          <p:nvPr/>
        </p:nvSpPr>
        <p:spPr>
          <a:xfrm>
            <a:off x="8695595" y="3136384"/>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15" name="TextBox 14">
            <a:extLst>
              <a:ext uri="{FF2B5EF4-FFF2-40B4-BE49-F238E27FC236}">
                <a16:creationId xmlns:a16="http://schemas.microsoft.com/office/drawing/2014/main" id="{792A8431-8A91-46BD-8CB3-58B6E645D21E}"/>
              </a:ext>
            </a:extLst>
          </p:cNvPr>
          <p:cNvSpPr txBox="1"/>
          <p:nvPr/>
        </p:nvSpPr>
        <p:spPr>
          <a:xfrm>
            <a:off x="7875860" y="2745003"/>
            <a:ext cx="450764" cy="384401"/>
          </a:xfrm>
          <a:prstGeom prst="rect">
            <a:avLst/>
          </a:prstGeom>
          <a:noFill/>
        </p:spPr>
        <p:txBody>
          <a:bodyPr wrap="none" rtlCol="0">
            <a:spAutoFit/>
          </a:bodyPr>
          <a:lstStyle/>
          <a:p>
            <a:pPr algn="l"/>
            <a:r>
              <a:rPr lang="en-US" altLang="ko-KR" sz="1898">
                <a:latin typeface="Consolas" panose="020B0609020204030204" pitchFamily="49" charset="0"/>
              </a:rPr>
              <a:t>-2</a:t>
            </a:r>
            <a:endParaRPr lang="ko-KR" altLang="en-US" sz="1898">
              <a:latin typeface="Consolas" panose="020B0609020204030204" pitchFamily="49" charset="0"/>
            </a:endParaRPr>
          </a:p>
        </p:txBody>
      </p:sp>
      <p:sp>
        <p:nvSpPr>
          <p:cNvPr id="16" name="TextBox 15">
            <a:extLst>
              <a:ext uri="{FF2B5EF4-FFF2-40B4-BE49-F238E27FC236}">
                <a16:creationId xmlns:a16="http://schemas.microsoft.com/office/drawing/2014/main" id="{D1F67194-E7DA-46CF-A74B-C91AC7918597}"/>
              </a:ext>
            </a:extLst>
          </p:cNvPr>
          <p:cNvSpPr txBox="1"/>
          <p:nvPr/>
        </p:nvSpPr>
        <p:spPr>
          <a:xfrm>
            <a:off x="8300256" y="2357021"/>
            <a:ext cx="450764" cy="384401"/>
          </a:xfrm>
          <a:prstGeom prst="rect">
            <a:avLst/>
          </a:prstGeom>
          <a:noFill/>
        </p:spPr>
        <p:txBody>
          <a:bodyPr wrap="none" rtlCol="0">
            <a:spAutoFit/>
          </a:bodyPr>
          <a:lstStyle/>
          <a:p>
            <a:pPr algn="l"/>
            <a:r>
              <a:rPr lang="en-US" altLang="ko-KR" sz="1898">
                <a:latin typeface="Consolas" panose="020B0609020204030204" pitchFamily="49" charset="0"/>
              </a:rPr>
              <a:t>-1</a:t>
            </a:r>
            <a:endParaRPr lang="ko-KR" altLang="en-US" sz="1898">
              <a:latin typeface="Consolas" panose="020B0609020204030204" pitchFamily="49" charset="0"/>
            </a:endParaRPr>
          </a:p>
        </p:txBody>
      </p:sp>
      <p:sp>
        <p:nvSpPr>
          <p:cNvPr id="17" name="직사각형 16">
            <a:extLst>
              <a:ext uri="{FF2B5EF4-FFF2-40B4-BE49-F238E27FC236}">
                <a16:creationId xmlns:a16="http://schemas.microsoft.com/office/drawing/2014/main" id="{50475020-3D61-45D3-BFA2-A167A9FFAAA9}"/>
              </a:ext>
            </a:extLst>
          </p:cNvPr>
          <p:cNvSpPr/>
          <p:nvPr/>
        </p:nvSpPr>
        <p:spPr>
          <a:xfrm>
            <a:off x="7906024" y="4938189"/>
            <a:ext cx="395338" cy="395338"/>
          </a:xfrm>
          <a:prstGeom prst="rect">
            <a:avLst/>
          </a:prstGeom>
          <a:solidFill>
            <a:schemeClr val="accent6">
              <a:lumMod val="20000"/>
              <a:lumOff val="8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5</a:t>
            </a:r>
            <a:endParaRPr lang="ko-KR" altLang="en-US" sz="1898">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A1230CFD-C7BB-4F27-8F10-88AD1C94E0DA}"/>
              </a:ext>
            </a:extLst>
          </p:cNvPr>
          <p:cNvSpPr/>
          <p:nvPr/>
        </p:nvSpPr>
        <p:spPr>
          <a:xfrm>
            <a:off x="7904918" y="4146882"/>
            <a:ext cx="395338" cy="395338"/>
          </a:xfrm>
          <a:prstGeom prst="rect">
            <a:avLst/>
          </a:prstGeom>
          <a:solidFill>
            <a:schemeClr val="accent6">
              <a:lumMod val="20000"/>
              <a:lumOff val="8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7</a:t>
            </a:r>
            <a:endParaRPr lang="ko-KR" altLang="en-US" sz="1898">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62705D71-A2F1-4D36-9CF7-833F43335BDC}"/>
              </a:ext>
            </a:extLst>
          </p:cNvPr>
          <p:cNvSpPr/>
          <p:nvPr/>
        </p:nvSpPr>
        <p:spPr>
          <a:xfrm>
            <a:off x="8300256" y="4146881"/>
            <a:ext cx="395338" cy="395338"/>
          </a:xfrm>
          <a:prstGeom prst="rect">
            <a:avLst/>
          </a:prstGeom>
          <a:solidFill>
            <a:schemeClr val="accent6">
              <a:lumMod val="20000"/>
              <a:lumOff val="8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5</a:t>
            </a:r>
            <a:endParaRPr lang="ko-KR" altLang="en-US" sz="1898">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773FB0C2-AF71-4E7B-A729-8301F5F07C68}"/>
              </a:ext>
            </a:extLst>
          </p:cNvPr>
          <p:cNvSpPr/>
          <p:nvPr/>
        </p:nvSpPr>
        <p:spPr>
          <a:xfrm>
            <a:off x="8695595" y="4146880"/>
            <a:ext cx="395338" cy="395338"/>
          </a:xfrm>
          <a:prstGeom prst="rect">
            <a:avLst/>
          </a:prstGeom>
          <a:solidFill>
            <a:schemeClr val="accent6">
              <a:lumMod val="20000"/>
              <a:lumOff val="8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7</a:t>
            </a:r>
            <a:endParaRPr lang="ko-KR" altLang="en-US" sz="1898">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03461A59-6693-4F46-AB97-D582FFA19999}"/>
              </a:ext>
            </a:extLst>
          </p:cNvPr>
          <p:cNvSpPr/>
          <p:nvPr/>
        </p:nvSpPr>
        <p:spPr>
          <a:xfrm>
            <a:off x="7904918" y="4542221"/>
            <a:ext cx="395338" cy="395338"/>
          </a:xfrm>
          <a:prstGeom prst="rect">
            <a:avLst/>
          </a:prstGeom>
          <a:solidFill>
            <a:schemeClr val="accent6">
              <a:lumMod val="20000"/>
              <a:lumOff val="8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7A0C2332-54E4-4DA5-86C9-15C642103FAA}"/>
              </a:ext>
            </a:extLst>
          </p:cNvPr>
          <p:cNvSpPr/>
          <p:nvPr/>
        </p:nvSpPr>
        <p:spPr>
          <a:xfrm>
            <a:off x="8300256" y="4542220"/>
            <a:ext cx="395338" cy="395338"/>
          </a:xfrm>
          <a:prstGeom prst="rect">
            <a:avLst/>
          </a:prstGeom>
          <a:solidFill>
            <a:schemeClr val="accent6">
              <a:lumMod val="20000"/>
              <a:lumOff val="8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6</a:t>
            </a:r>
            <a:endParaRPr lang="ko-KR" altLang="en-US" sz="1898">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7316D670-9B04-4B7D-8E2C-A62BA1A56030}"/>
              </a:ext>
            </a:extLst>
          </p:cNvPr>
          <p:cNvSpPr/>
          <p:nvPr/>
        </p:nvSpPr>
        <p:spPr>
          <a:xfrm>
            <a:off x="8695595" y="4542219"/>
            <a:ext cx="395338" cy="395338"/>
          </a:xfrm>
          <a:prstGeom prst="rect">
            <a:avLst/>
          </a:prstGeom>
          <a:solidFill>
            <a:schemeClr val="accent6">
              <a:lumMod val="20000"/>
              <a:lumOff val="8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7</a:t>
            </a:r>
            <a:endParaRPr lang="ko-KR" altLang="en-US" sz="1898">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7A30FB42-7FBF-4EB6-A8E2-E93F252EF300}"/>
              </a:ext>
            </a:extLst>
          </p:cNvPr>
          <p:cNvSpPr/>
          <p:nvPr/>
        </p:nvSpPr>
        <p:spPr>
          <a:xfrm>
            <a:off x="8300256" y="4937558"/>
            <a:ext cx="395338" cy="395338"/>
          </a:xfrm>
          <a:prstGeom prst="rect">
            <a:avLst/>
          </a:prstGeom>
          <a:solidFill>
            <a:schemeClr val="accent6">
              <a:lumMod val="20000"/>
              <a:lumOff val="8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7</a:t>
            </a:r>
            <a:endParaRPr lang="ko-KR" altLang="en-US" sz="1898">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47073189-7683-4648-AC6D-C48E25BDA02A}"/>
              </a:ext>
            </a:extLst>
          </p:cNvPr>
          <p:cNvSpPr/>
          <p:nvPr/>
        </p:nvSpPr>
        <p:spPr>
          <a:xfrm>
            <a:off x="8695595" y="4937557"/>
            <a:ext cx="395338" cy="395338"/>
          </a:xfrm>
          <a:prstGeom prst="rect">
            <a:avLst/>
          </a:prstGeom>
          <a:solidFill>
            <a:schemeClr val="accent6">
              <a:lumMod val="20000"/>
              <a:lumOff val="8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8</a:t>
            </a:r>
            <a:endParaRPr lang="ko-KR" altLang="en-US" sz="1898">
              <a:solidFill>
                <a:schemeClr val="tx1"/>
              </a:solidFill>
              <a:latin typeface="Consolas" panose="020B0609020204030204" pitchFamily="49" charset="0"/>
            </a:endParaRPr>
          </a:p>
        </p:txBody>
      </p:sp>
      <p:sp>
        <p:nvSpPr>
          <p:cNvPr id="26" name="TextBox 25">
            <a:extLst>
              <a:ext uri="{FF2B5EF4-FFF2-40B4-BE49-F238E27FC236}">
                <a16:creationId xmlns:a16="http://schemas.microsoft.com/office/drawing/2014/main" id="{3E982ABA-E80F-4109-8F8F-A7A0DFE080C5}"/>
              </a:ext>
            </a:extLst>
          </p:cNvPr>
          <p:cNvSpPr txBox="1"/>
          <p:nvPr/>
        </p:nvSpPr>
        <p:spPr>
          <a:xfrm>
            <a:off x="4427783" y="6394627"/>
            <a:ext cx="2097369" cy="355162"/>
          </a:xfrm>
          <a:prstGeom prst="rect">
            <a:avLst/>
          </a:prstGeom>
          <a:noFill/>
        </p:spPr>
        <p:txBody>
          <a:bodyPr wrap="none" rtlCol="0">
            <a:spAutoFit/>
          </a:bodyPr>
          <a:lstStyle/>
          <a:p>
            <a:pPr algn="l"/>
            <a:r>
              <a:rPr lang="en-US" altLang="ko-KR" sz="1708" b="1">
                <a:latin typeface="+mj-ea"/>
                <a:ea typeface="+mj-ea"/>
              </a:rPr>
              <a:t>filters channel = </a:t>
            </a:r>
            <a:r>
              <a:rPr lang="en-US" altLang="ko-KR" sz="1708" b="1">
                <a:solidFill>
                  <a:srgbClr val="FF0000"/>
                </a:solidFill>
                <a:latin typeface="+mj-ea"/>
                <a:ea typeface="+mj-ea"/>
              </a:rPr>
              <a:t>3</a:t>
            </a:r>
          </a:p>
        </p:txBody>
      </p:sp>
      <p:sp>
        <p:nvSpPr>
          <p:cNvPr id="27" name="텍스트 개체 틀 26">
            <a:extLst>
              <a:ext uri="{FF2B5EF4-FFF2-40B4-BE49-F238E27FC236}">
                <a16:creationId xmlns:a16="http://schemas.microsoft.com/office/drawing/2014/main" id="{5DAEE0A0-1360-48A2-83FC-096A452C5334}"/>
              </a:ext>
            </a:extLst>
          </p:cNvPr>
          <p:cNvSpPr>
            <a:spLocks noGrp="1"/>
          </p:cNvSpPr>
          <p:nvPr>
            <p:ph type="body" sz="quarter" idx="19"/>
          </p:nvPr>
        </p:nvSpPr>
        <p:spPr/>
        <p:txBody>
          <a:bodyPr/>
          <a:lstStyle/>
          <a:p>
            <a:r>
              <a:rPr lang="ko-KR" altLang="en-US"/>
              <a:t>합성곱 연산</a:t>
            </a:r>
          </a:p>
        </p:txBody>
      </p:sp>
      <p:sp>
        <p:nvSpPr>
          <p:cNvPr id="227" name="텍스트 개체 틀 4">
            <a:extLst>
              <a:ext uri="{FF2B5EF4-FFF2-40B4-BE49-F238E27FC236}">
                <a16:creationId xmlns:a16="http://schemas.microsoft.com/office/drawing/2014/main" id="{9E2D3AF4-71FF-4FC2-AF89-C9820CDBAE10}"/>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4219590608"/>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TextBox 117">
            <a:extLst>
              <a:ext uri="{FF2B5EF4-FFF2-40B4-BE49-F238E27FC236}">
                <a16:creationId xmlns:a16="http://schemas.microsoft.com/office/drawing/2014/main" id="{DF7CA341-D506-40A7-A63E-21C07ECD778D}"/>
              </a:ext>
            </a:extLst>
          </p:cNvPr>
          <p:cNvSpPr txBox="1"/>
          <p:nvPr/>
        </p:nvSpPr>
        <p:spPr>
          <a:xfrm>
            <a:off x="621996" y="1027610"/>
            <a:ext cx="2557688" cy="400110"/>
          </a:xfrm>
          <a:prstGeom prst="rect">
            <a:avLst/>
          </a:prstGeom>
          <a:noFill/>
        </p:spPr>
        <p:txBody>
          <a:bodyPr wrap="none" rtlCol="0">
            <a:spAutoFit/>
          </a:bodyPr>
          <a:lstStyle/>
          <a:p>
            <a:pPr algn="l"/>
            <a:r>
              <a:rPr lang="en-US" altLang="ko-KR" sz="2000" b="1">
                <a:latin typeface="+mj-ea"/>
                <a:ea typeface="+mj-ea"/>
              </a:rPr>
              <a:t>Activation Function</a:t>
            </a:r>
            <a:endParaRPr lang="ko-KR" altLang="en-US" sz="2000" b="1">
              <a:latin typeface="+mj-ea"/>
              <a:ea typeface="+mj-ea"/>
            </a:endParaRPr>
          </a:p>
        </p:txBody>
      </p:sp>
      <p:sp>
        <p:nvSpPr>
          <p:cNvPr id="203" name="직사각형 202">
            <a:extLst>
              <a:ext uri="{FF2B5EF4-FFF2-40B4-BE49-F238E27FC236}">
                <a16:creationId xmlns:a16="http://schemas.microsoft.com/office/drawing/2014/main" id="{AFCC0E3D-3670-48DC-9FA5-417161F9948F}"/>
              </a:ext>
            </a:extLst>
          </p:cNvPr>
          <p:cNvSpPr/>
          <p:nvPr/>
        </p:nvSpPr>
        <p:spPr>
          <a:xfrm>
            <a:off x="1548962" y="3033662"/>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B961898B-4061-44CE-B369-995C3B965C5F}"/>
              </a:ext>
            </a:extLst>
          </p:cNvPr>
          <p:cNvSpPr/>
          <p:nvPr/>
        </p:nvSpPr>
        <p:spPr>
          <a:xfrm>
            <a:off x="1547855" y="2242356"/>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156AF01F-0DE4-4164-927D-2FE92FDCF18D}"/>
              </a:ext>
            </a:extLst>
          </p:cNvPr>
          <p:cNvSpPr/>
          <p:nvPr/>
        </p:nvSpPr>
        <p:spPr>
          <a:xfrm>
            <a:off x="1943193" y="2242355"/>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7D007574-33CD-408F-BABE-90AA78D6F63D}"/>
              </a:ext>
            </a:extLst>
          </p:cNvPr>
          <p:cNvSpPr/>
          <p:nvPr/>
        </p:nvSpPr>
        <p:spPr>
          <a:xfrm>
            <a:off x="2338532" y="2242354"/>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200" name="직사각형 199">
            <a:extLst>
              <a:ext uri="{FF2B5EF4-FFF2-40B4-BE49-F238E27FC236}">
                <a16:creationId xmlns:a16="http://schemas.microsoft.com/office/drawing/2014/main" id="{1D2AABF4-6821-4015-8CB4-2F41220B0EFB}"/>
              </a:ext>
            </a:extLst>
          </p:cNvPr>
          <p:cNvSpPr/>
          <p:nvPr/>
        </p:nvSpPr>
        <p:spPr>
          <a:xfrm>
            <a:off x="1547855" y="2637694"/>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E0FE5470-6F5B-4F03-991B-60C5D4FEDBF5}"/>
              </a:ext>
            </a:extLst>
          </p:cNvPr>
          <p:cNvSpPr/>
          <p:nvPr/>
        </p:nvSpPr>
        <p:spPr>
          <a:xfrm>
            <a:off x="1943193" y="2637693"/>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A65A77FA-F9E1-4E7C-972B-CA6249F8D6DC}"/>
              </a:ext>
            </a:extLst>
          </p:cNvPr>
          <p:cNvSpPr/>
          <p:nvPr/>
        </p:nvSpPr>
        <p:spPr>
          <a:xfrm>
            <a:off x="2338532" y="2637692"/>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CA4EFC89-EC50-4C58-9325-5E6B18EEED1B}"/>
              </a:ext>
            </a:extLst>
          </p:cNvPr>
          <p:cNvSpPr/>
          <p:nvPr/>
        </p:nvSpPr>
        <p:spPr>
          <a:xfrm>
            <a:off x="1943193" y="3033031"/>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6148E2F4-DC7B-4F60-A708-E97C3EC8698F}"/>
              </a:ext>
            </a:extLst>
          </p:cNvPr>
          <p:cNvSpPr/>
          <p:nvPr/>
        </p:nvSpPr>
        <p:spPr>
          <a:xfrm>
            <a:off x="2338532" y="3033030"/>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227" name="TextBox 226">
            <a:extLst>
              <a:ext uri="{FF2B5EF4-FFF2-40B4-BE49-F238E27FC236}">
                <a16:creationId xmlns:a16="http://schemas.microsoft.com/office/drawing/2014/main" id="{076356E5-A667-4B14-A079-3E9D864AEB48}"/>
              </a:ext>
            </a:extLst>
          </p:cNvPr>
          <p:cNvSpPr txBox="1"/>
          <p:nvPr/>
        </p:nvSpPr>
        <p:spPr>
          <a:xfrm>
            <a:off x="1500155" y="2637062"/>
            <a:ext cx="450764" cy="384401"/>
          </a:xfrm>
          <a:prstGeom prst="rect">
            <a:avLst/>
          </a:prstGeom>
          <a:noFill/>
        </p:spPr>
        <p:txBody>
          <a:bodyPr wrap="none" rtlCol="0">
            <a:spAutoFit/>
          </a:bodyPr>
          <a:lstStyle/>
          <a:p>
            <a:pPr algn="l"/>
            <a:r>
              <a:rPr lang="en-US" altLang="ko-KR" sz="1898">
                <a:latin typeface="Consolas" panose="020B0609020204030204" pitchFamily="49" charset="0"/>
              </a:rPr>
              <a:t>-2</a:t>
            </a:r>
            <a:endParaRPr lang="ko-KR" altLang="en-US" sz="1898">
              <a:latin typeface="Consolas" panose="020B0609020204030204" pitchFamily="49" charset="0"/>
            </a:endParaRPr>
          </a:p>
        </p:txBody>
      </p:sp>
      <p:grpSp>
        <p:nvGrpSpPr>
          <p:cNvPr id="167" name="그룹 166">
            <a:extLst>
              <a:ext uri="{FF2B5EF4-FFF2-40B4-BE49-F238E27FC236}">
                <a16:creationId xmlns:a16="http://schemas.microsoft.com/office/drawing/2014/main" id="{C0DB0695-E6F9-4309-AFBF-EF000797C949}"/>
              </a:ext>
            </a:extLst>
          </p:cNvPr>
          <p:cNvGrpSpPr/>
          <p:nvPr/>
        </p:nvGrpSpPr>
        <p:grpSpPr>
          <a:xfrm>
            <a:off x="1553516" y="4021968"/>
            <a:ext cx="1186015" cy="1186646"/>
            <a:chOff x="8205651" y="2309081"/>
            <a:chExt cx="1250067" cy="1250733"/>
          </a:xfrm>
          <a:solidFill>
            <a:schemeClr val="accent6">
              <a:lumMod val="40000"/>
              <a:lumOff val="60000"/>
            </a:schemeClr>
          </a:solidFill>
        </p:grpSpPr>
        <p:sp>
          <p:nvSpPr>
            <p:cNvPr id="168" name="직사각형 167">
              <a:extLst>
                <a:ext uri="{FF2B5EF4-FFF2-40B4-BE49-F238E27FC236}">
                  <a16:creationId xmlns:a16="http://schemas.microsoft.com/office/drawing/2014/main" id="{AE09B795-ED53-4B29-AA6A-18044AC81CD7}"/>
                </a:ext>
              </a:extLst>
            </p:cNvPr>
            <p:cNvSpPr/>
            <p:nvPr/>
          </p:nvSpPr>
          <p:spPr>
            <a:xfrm>
              <a:off x="8206817" y="3143125"/>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770364A1-8D23-4925-AB25-0491B6B59EB1}"/>
                </a:ext>
              </a:extLst>
            </p:cNvPr>
            <p:cNvSpPr/>
            <p:nvPr/>
          </p:nvSpPr>
          <p:spPr>
            <a:xfrm>
              <a:off x="8205651" y="2309083"/>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4A59761F-651D-4A1A-A118-2A42231F04D7}"/>
                </a:ext>
              </a:extLst>
            </p:cNvPr>
            <p:cNvSpPr/>
            <p:nvPr/>
          </p:nvSpPr>
          <p:spPr>
            <a:xfrm>
              <a:off x="8622340" y="2309082"/>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8E6B0F0F-3B4D-4F9D-9368-2EEEEC332297}"/>
                </a:ext>
              </a:extLst>
            </p:cNvPr>
            <p:cNvSpPr/>
            <p:nvPr/>
          </p:nvSpPr>
          <p:spPr>
            <a:xfrm>
              <a:off x="9039029" y="2309081"/>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EE2C6BEA-2024-46BE-8A05-37B5416F7F1A}"/>
                </a:ext>
              </a:extLst>
            </p:cNvPr>
            <p:cNvSpPr/>
            <p:nvPr/>
          </p:nvSpPr>
          <p:spPr>
            <a:xfrm>
              <a:off x="8205651" y="2725772"/>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05600425-96F9-4296-A2AC-96A51736654A}"/>
                </a:ext>
              </a:extLst>
            </p:cNvPr>
            <p:cNvSpPr/>
            <p:nvPr/>
          </p:nvSpPr>
          <p:spPr>
            <a:xfrm>
              <a:off x="8622340" y="2725771"/>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E1FC73F4-7C58-4CFB-9ADB-4A7D3561C577}"/>
                </a:ext>
              </a:extLst>
            </p:cNvPr>
            <p:cNvSpPr/>
            <p:nvPr/>
          </p:nvSpPr>
          <p:spPr>
            <a:xfrm>
              <a:off x="9039029" y="2725770"/>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09A92A09-4D5B-4266-AB95-2AB7C391783E}"/>
                </a:ext>
              </a:extLst>
            </p:cNvPr>
            <p:cNvSpPr/>
            <p:nvPr/>
          </p:nvSpPr>
          <p:spPr>
            <a:xfrm>
              <a:off x="8622340" y="3142460"/>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76" name="직사각형 175">
              <a:extLst>
                <a:ext uri="{FF2B5EF4-FFF2-40B4-BE49-F238E27FC236}">
                  <a16:creationId xmlns:a16="http://schemas.microsoft.com/office/drawing/2014/main" id="{CC84D9D2-FF15-437B-B0FA-DEC4B5D5D7BD}"/>
                </a:ext>
              </a:extLst>
            </p:cNvPr>
            <p:cNvSpPr/>
            <p:nvPr/>
          </p:nvSpPr>
          <p:spPr>
            <a:xfrm>
              <a:off x="9039029" y="3142459"/>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grpSp>
      <p:sp>
        <p:nvSpPr>
          <p:cNvPr id="179" name="TextBox 178">
            <a:extLst>
              <a:ext uri="{FF2B5EF4-FFF2-40B4-BE49-F238E27FC236}">
                <a16:creationId xmlns:a16="http://schemas.microsoft.com/office/drawing/2014/main" id="{966DCD88-2209-4F5D-BC0C-B28FBB67810D}"/>
              </a:ext>
            </a:extLst>
          </p:cNvPr>
          <p:cNvSpPr txBox="1"/>
          <p:nvPr/>
        </p:nvSpPr>
        <p:spPr>
          <a:xfrm>
            <a:off x="1934610" y="4037066"/>
            <a:ext cx="450764" cy="384401"/>
          </a:xfrm>
          <a:prstGeom prst="rect">
            <a:avLst/>
          </a:prstGeom>
          <a:noFill/>
        </p:spPr>
        <p:txBody>
          <a:bodyPr wrap="none" rtlCol="0">
            <a:spAutoFit/>
          </a:bodyPr>
          <a:lstStyle/>
          <a:p>
            <a:pPr algn="l"/>
            <a:r>
              <a:rPr lang="en-US" altLang="ko-KR" sz="1898">
                <a:latin typeface="Consolas" panose="020B0609020204030204" pitchFamily="49" charset="0"/>
              </a:rPr>
              <a:t>-1</a:t>
            </a:r>
            <a:endParaRPr lang="ko-KR" altLang="en-US" sz="1898">
              <a:latin typeface="Consolas" panose="020B0609020204030204" pitchFamily="49" charset="0"/>
            </a:endParaRPr>
          </a:p>
        </p:txBody>
      </p:sp>
      <p:sp>
        <p:nvSpPr>
          <p:cNvPr id="180" name="TextBox 179">
            <a:extLst>
              <a:ext uri="{FF2B5EF4-FFF2-40B4-BE49-F238E27FC236}">
                <a16:creationId xmlns:a16="http://schemas.microsoft.com/office/drawing/2014/main" id="{9CF99D04-B003-48C7-BA38-3896679653D4}"/>
              </a:ext>
            </a:extLst>
          </p:cNvPr>
          <p:cNvSpPr txBox="1"/>
          <p:nvPr/>
        </p:nvSpPr>
        <p:spPr>
          <a:xfrm>
            <a:off x="1938525" y="4426692"/>
            <a:ext cx="450764" cy="384401"/>
          </a:xfrm>
          <a:prstGeom prst="rect">
            <a:avLst/>
          </a:prstGeom>
          <a:noFill/>
        </p:spPr>
        <p:txBody>
          <a:bodyPr wrap="none" rtlCol="0">
            <a:spAutoFit/>
          </a:bodyPr>
          <a:lstStyle/>
          <a:p>
            <a:pPr algn="l"/>
            <a:r>
              <a:rPr lang="en-US" altLang="ko-KR" sz="1898">
                <a:latin typeface="Consolas" panose="020B0609020204030204" pitchFamily="49" charset="0"/>
              </a:rPr>
              <a:t>-1</a:t>
            </a:r>
            <a:endParaRPr lang="ko-KR" altLang="en-US" sz="1898">
              <a:latin typeface="Consolas" panose="020B0609020204030204" pitchFamily="49" charset="0"/>
            </a:endParaRPr>
          </a:p>
        </p:txBody>
      </p:sp>
      <p:sp>
        <p:nvSpPr>
          <p:cNvPr id="181" name="TextBox 180">
            <a:extLst>
              <a:ext uri="{FF2B5EF4-FFF2-40B4-BE49-F238E27FC236}">
                <a16:creationId xmlns:a16="http://schemas.microsoft.com/office/drawing/2014/main" id="{5417AEDF-B4D1-440C-B043-D5AD7085C39E}"/>
              </a:ext>
            </a:extLst>
          </p:cNvPr>
          <p:cNvSpPr txBox="1"/>
          <p:nvPr/>
        </p:nvSpPr>
        <p:spPr>
          <a:xfrm>
            <a:off x="2307029" y="4431771"/>
            <a:ext cx="450764" cy="384401"/>
          </a:xfrm>
          <a:prstGeom prst="rect">
            <a:avLst/>
          </a:prstGeom>
          <a:noFill/>
        </p:spPr>
        <p:txBody>
          <a:bodyPr wrap="none" rtlCol="0">
            <a:spAutoFit/>
          </a:bodyPr>
          <a:lstStyle/>
          <a:p>
            <a:pPr algn="l"/>
            <a:r>
              <a:rPr lang="en-US" altLang="ko-KR" sz="1898">
                <a:latin typeface="Consolas" panose="020B0609020204030204" pitchFamily="49" charset="0"/>
              </a:rPr>
              <a:t>-1</a:t>
            </a:r>
            <a:endParaRPr lang="ko-KR" altLang="en-US" sz="1898">
              <a:latin typeface="Consolas" panose="020B0609020204030204" pitchFamily="49" charset="0"/>
            </a:endParaRPr>
          </a:p>
        </p:txBody>
      </p:sp>
      <p:sp>
        <p:nvSpPr>
          <p:cNvPr id="247" name="직사각형 246">
            <a:extLst>
              <a:ext uri="{FF2B5EF4-FFF2-40B4-BE49-F238E27FC236}">
                <a16:creationId xmlns:a16="http://schemas.microsoft.com/office/drawing/2014/main" id="{19E981D6-1251-4232-BC5F-BE7AB90F4402}"/>
              </a:ext>
            </a:extLst>
          </p:cNvPr>
          <p:cNvSpPr/>
          <p:nvPr/>
        </p:nvSpPr>
        <p:spPr>
          <a:xfrm>
            <a:off x="5819700" y="3033662"/>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248" name="직사각형 247">
            <a:extLst>
              <a:ext uri="{FF2B5EF4-FFF2-40B4-BE49-F238E27FC236}">
                <a16:creationId xmlns:a16="http://schemas.microsoft.com/office/drawing/2014/main" id="{5B1A1D6B-4714-4353-83B9-0E507F892903}"/>
              </a:ext>
            </a:extLst>
          </p:cNvPr>
          <p:cNvSpPr/>
          <p:nvPr/>
        </p:nvSpPr>
        <p:spPr>
          <a:xfrm>
            <a:off x="5819700" y="2242356"/>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250" name="직사각형 249">
            <a:extLst>
              <a:ext uri="{FF2B5EF4-FFF2-40B4-BE49-F238E27FC236}">
                <a16:creationId xmlns:a16="http://schemas.microsoft.com/office/drawing/2014/main" id="{6E38B395-F590-4E5F-BB27-68F87259C35F}"/>
              </a:ext>
            </a:extLst>
          </p:cNvPr>
          <p:cNvSpPr/>
          <p:nvPr/>
        </p:nvSpPr>
        <p:spPr>
          <a:xfrm>
            <a:off x="6215038" y="2242355"/>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251" name="직사각형 250">
            <a:extLst>
              <a:ext uri="{FF2B5EF4-FFF2-40B4-BE49-F238E27FC236}">
                <a16:creationId xmlns:a16="http://schemas.microsoft.com/office/drawing/2014/main" id="{258C8B0C-7AFA-4F86-AACD-0F0F87492245}"/>
              </a:ext>
            </a:extLst>
          </p:cNvPr>
          <p:cNvSpPr/>
          <p:nvPr/>
        </p:nvSpPr>
        <p:spPr>
          <a:xfrm>
            <a:off x="6610377" y="2242354"/>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253" name="직사각형 252">
            <a:extLst>
              <a:ext uri="{FF2B5EF4-FFF2-40B4-BE49-F238E27FC236}">
                <a16:creationId xmlns:a16="http://schemas.microsoft.com/office/drawing/2014/main" id="{16EFBA68-31D6-41E1-9F0F-76EEE1839BF5}"/>
              </a:ext>
            </a:extLst>
          </p:cNvPr>
          <p:cNvSpPr/>
          <p:nvPr/>
        </p:nvSpPr>
        <p:spPr>
          <a:xfrm>
            <a:off x="5819700" y="2637694"/>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rgbClr val="FF0000"/>
                </a:solidFill>
                <a:latin typeface="Consolas" panose="020B0609020204030204" pitchFamily="49" charset="0"/>
              </a:rPr>
              <a:t>0</a:t>
            </a:r>
            <a:endParaRPr lang="ko-KR" altLang="en-US" sz="1898">
              <a:solidFill>
                <a:srgbClr val="FF0000"/>
              </a:solidFill>
              <a:latin typeface="Consolas" panose="020B0609020204030204" pitchFamily="49" charset="0"/>
            </a:endParaRPr>
          </a:p>
        </p:txBody>
      </p:sp>
      <p:sp>
        <p:nvSpPr>
          <p:cNvPr id="254" name="직사각형 253">
            <a:extLst>
              <a:ext uri="{FF2B5EF4-FFF2-40B4-BE49-F238E27FC236}">
                <a16:creationId xmlns:a16="http://schemas.microsoft.com/office/drawing/2014/main" id="{9B48D439-4D49-4643-BBD0-B3267C503741}"/>
              </a:ext>
            </a:extLst>
          </p:cNvPr>
          <p:cNvSpPr/>
          <p:nvPr/>
        </p:nvSpPr>
        <p:spPr>
          <a:xfrm>
            <a:off x="6215038" y="2637693"/>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265" name="직사각형 264">
            <a:extLst>
              <a:ext uri="{FF2B5EF4-FFF2-40B4-BE49-F238E27FC236}">
                <a16:creationId xmlns:a16="http://schemas.microsoft.com/office/drawing/2014/main" id="{8B2EED89-CDC7-4A39-ACAF-5198D3707D92}"/>
              </a:ext>
            </a:extLst>
          </p:cNvPr>
          <p:cNvSpPr/>
          <p:nvPr/>
        </p:nvSpPr>
        <p:spPr>
          <a:xfrm>
            <a:off x="6610377" y="2637692"/>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266" name="직사각형 265">
            <a:extLst>
              <a:ext uri="{FF2B5EF4-FFF2-40B4-BE49-F238E27FC236}">
                <a16:creationId xmlns:a16="http://schemas.microsoft.com/office/drawing/2014/main" id="{9FD9298D-F0C7-4F46-88F5-3DE226ECD98B}"/>
              </a:ext>
            </a:extLst>
          </p:cNvPr>
          <p:cNvSpPr/>
          <p:nvPr/>
        </p:nvSpPr>
        <p:spPr>
          <a:xfrm>
            <a:off x="6215038" y="3033031"/>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267" name="직사각형 266">
            <a:extLst>
              <a:ext uri="{FF2B5EF4-FFF2-40B4-BE49-F238E27FC236}">
                <a16:creationId xmlns:a16="http://schemas.microsoft.com/office/drawing/2014/main" id="{3D3FE59A-8C85-41F9-A00C-70950475C6BB}"/>
              </a:ext>
            </a:extLst>
          </p:cNvPr>
          <p:cNvSpPr/>
          <p:nvPr/>
        </p:nvSpPr>
        <p:spPr>
          <a:xfrm>
            <a:off x="6610377" y="3033030"/>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270" name="직사각형 269">
            <a:extLst>
              <a:ext uri="{FF2B5EF4-FFF2-40B4-BE49-F238E27FC236}">
                <a16:creationId xmlns:a16="http://schemas.microsoft.com/office/drawing/2014/main" id="{CBBDE648-6155-41A0-979D-8A449726A2C4}"/>
              </a:ext>
            </a:extLst>
          </p:cNvPr>
          <p:cNvSpPr/>
          <p:nvPr/>
        </p:nvSpPr>
        <p:spPr>
          <a:xfrm>
            <a:off x="5826468" y="4813276"/>
            <a:ext cx="395338" cy="395338"/>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271" name="직사각형 270">
            <a:extLst>
              <a:ext uri="{FF2B5EF4-FFF2-40B4-BE49-F238E27FC236}">
                <a16:creationId xmlns:a16="http://schemas.microsoft.com/office/drawing/2014/main" id="{A8D617D4-FD10-4679-9042-48869D08F2BD}"/>
              </a:ext>
            </a:extLst>
          </p:cNvPr>
          <p:cNvSpPr/>
          <p:nvPr/>
        </p:nvSpPr>
        <p:spPr>
          <a:xfrm>
            <a:off x="5825361" y="4021969"/>
            <a:ext cx="395338" cy="395338"/>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272" name="직사각형 271">
            <a:extLst>
              <a:ext uri="{FF2B5EF4-FFF2-40B4-BE49-F238E27FC236}">
                <a16:creationId xmlns:a16="http://schemas.microsoft.com/office/drawing/2014/main" id="{2C0D0189-1051-472E-84F2-CD9DBD9E457C}"/>
              </a:ext>
            </a:extLst>
          </p:cNvPr>
          <p:cNvSpPr/>
          <p:nvPr/>
        </p:nvSpPr>
        <p:spPr>
          <a:xfrm>
            <a:off x="6220700" y="4021969"/>
            <a:ext cx="395338" cy="395338"/>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rgbClr val="FF0000"/>
                </a:solidFill>
                <a:latin typeface="Consolas" panose="020B0609020204030204" pitchFamily="49" charset="0"/>
              </a:rPr>
              <a:t>0</a:t>
            </a:r>
            <a:endParaRPr lang="ko-KR" altLang="en-US" sz="1898">
              <a:solidFill>
                <a:srgbClr val="FF0000"/>
              </a:solidFill>
              <a:latin typeface="Consolas" panose="020B0609020204030204" pitchFamily="49" charset="0"/>
            </a:endParaRPr>
          </a:p>
        </p:txBody>
      </p:sp>
      <p:sp>
        <p:nvSpPr>
          <p:cNvPr id="273" name="직사각형 272">
            <a:extLst>
              <a:ext uri="{FF2B5EF4-FFF2-40B4-BE49-F238E27FC236}">
                <a16:creationId xmlns:a16="http://schemas.microsoft.com/office/drawing/2014/main" id="{A3DC260E-8944-40C0-89BA-122C2BFF819B}"/>
              </a:ext>
            </a:extLst>
          </p:cNvPr>
          <p:cNvSpPr/>
          <p:nvPr/>
        </p:nvSpPr>
        <p:spPr>
          <a:xfrm>
            <a:off x="6616038" y="4021968"/>
            <a:ext cx="395338" cy="395338"/>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274" name="직사각형 273">
            <a:extLst>
              <a:ext uri="{FF2B5EF4-FFF2-40B4-BE49-F238E27FC236}">
                <a16:creationId xmlns:a16="http://schemas.microsoft.com/office/drawing/2014/main" id="{82F28216-D57E-47A2-B024-8A7DC8D61BF9}"/>
              </a:ext>
            </a:extLst>
          </p:cNvPr>
          <p:cNvSpPr/>
          <p:nvPr/>
        </p:nvSpPr>
        <p:spPr>
          <a:xfrm>
            <a:off x="5825361" y="4417308"/>
            <a:ext cx="395338" cy="395338"/>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275" name="직사각형 274">
            <a:extLst>
              <a:ext uri="{FF2B5EF4-FFF2-40B4-BE49-F238E27FC236}">
                <a16:creationId xmlns:a16="http://schemas.microsoft.com/office/drawing/2014/main" id="{6BEED32F-1B6D-43A2-91DB-067712ABE062}"/>
              </a:ext>
            </a:extLst>
          </p:cNvPr>
          <p:cNvSpPr/>
          <p:nvPr/>
        </p:nvSpPr>
        <p:spPr>
          <a:xfrm>
            <a:off x="6220700" y="4417307"/>
            <a:ext cx="395338" cy="395338"/>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rgbClr val="FF0000"/>
                </a:solidFill>
                <a:latin typeface="Consolas" panose="020B0609020204030204" pitchFamily="49" charset="0"/>
              </a:rPr>
              <a:t>0</a:t>
            </a:r>
            <a:endParaRPr lang="ko-KR" altLang="en-US" sz="1898">
              <a:solidFill>
                <a:srgbClr val="FF0000"/>
              </a:solidFill>
              <a:latin typeface="Consolas" panose="020B0609020204030204" pitchFamily="49" charset="0"/>
            </a:endParaRPr>
          </a:p>
        </p:txBody>
      </p:sp>
      <p:sp>
        <p:nvSpPr>
          <p:cNvPr id="276" name="직사각형 275">
            <a:extLst>
              <a:ext uri="{FF2B5EF4-FFF2-40B4-BE49-F238E27FC236}">
                <a16:creationId xmlns:a16="http://schemas.microsoft.com/office/drawing/2014/main" id="{DED2EA91-3599-4EE9-A989-9EE734030D3E}"/>
              </a:ext>
            </a:extLst>
          </p:cNvPr>
          <p:cNvSpPr/>
          <p:nvPr/>
        </p:nvSpPr>
        <p:spPr>
          <a:xfrm>
            <a:off x="6616038" y="4417306"/>
            <a:ext cx="395338" cy="395338"/>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rgbClr val="FF0000"/>
                </a:solidFill>
                <a:latin typeface="Consolas" panose="020B0609020204030204" pitchFamily="49" charset="0"/>
              </a:rPr>
              <a:t>0</a:t>
            </a:r>
            <a:endParaRPr lang="ko-KR" altLang="en-US" sz="1898">
              <a:solidFill>
                <a:srgbClr val="FF0000"/>
              </a:solidFill>
              <a:latin typeface="Consolas" panose="020B0609020204030204" pitchFamily="49" charset="0"/>
            </a:endParaRPr>
          </a:p>
        </p:txBody>
      </p:sp>
      <p:sp>
        <p:nvSpPr>
          <p:cNvPr id="277" name="직사각형 276">
            <a:extLst>
              <a:ext uri="{FF2B5EF4-FFF2-40B4-BE49-F238E27FC236}">
                <a16:creationId xmlns:a16="http://schemas.microsoft.com/office/drawing/2014/main" id="{44B9C4A0-4876-4678-BBAF-B19AF3D84D10}"/>
              </a:ext>
            </a:extLst>
          </p:cNvPr>
          <p:cNvSpPr/>
          <p:nvPr/>
        </p:nvSpPr>
        <p:spPr>
          <a:xfrm>
            <a:off x="6220700" y="4812645"/>
            <a:ext cx="395338" cy="395338"/>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278" name="직사각형 277">
            <a:extLst>
              <a:ext uri="{FF2B5EF4-FFF2-40B4-BE49-F238E27FC236}">
                <a16:creationId xmlns:a16="http://schemas.microsoft.com/office/drawing/2014/main" id="{9029FD65-2ACE-4D82-96DB-13C89490699B}"/>
              </a:ext>
            </a:extLst>
          </p:cNvPr>
          <p:cNvSpPr/>
          <p:nvPr/>
        </p:nvSpPr>
        <p:spPr>
          <a:xfrm>
            <a:off x="6616038" y="4812644"/>
            <a:ext cx="395338" cy="395338"/>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4" name="타원 3">
            <a:extLst>
              <a:ext uri="{FF2B5EF4-FFF2-40B4-BE49-F238E27FC236}">
                <a16:creationId xmlns:a16="http://schemas.microsoft.com/office/drawing/2014/main" id="{BBDAC137-1201-476C-8385-448BE790CC54}"/>
              </a:ext>
            </a:extLst>
          </p:cNvPr>
          <p:cNvSpPr/>
          <p:nvPr/>
        </p:nvSpPr>
        <p:spPr>
          <a:xfrm>
            <a:off x="4041795" y="4410961"/>
            <a:ext cx="395339" cy="39533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nvGrpSpPr>
          <p:cNvPr id="10" name="그룹 9">
            <a:extLst>
              <a:ext uri="{FF2B5EF4-FFF2-40B4-BE49-F238E27FC236}">
                <a16:creationId xmlns:a16="http://schemas.microsoft.com/office/drawing/2014/main" id="{AB122131-F4DC-4F53-B88E-64776489BB5E}"/>
              </a:ext>
            </a:extLst>
          </p:cNvPr>
          <p:cNvGrpSpPr/>
          <p:nvPr/>
        </p:nvGrpSpPr>
        <p:grpSpPr>
          <a:xfrm>
            <a:off x="4077476" y="4502104"/>
            <a:ext cx="280031" cy="136179"/>
            <a:chOff x="4259484" y="1298029"/>
            <a:chExt cx="544010" cy="264554"/>
          </a:xfrm>
        </p:grpSpPr>
        <p:cxnSp>
          <p:nvCxnSpPr>
            <p:cNvPr id="7" name="직선 연결선 6">
              <a:extLst>
                <a:ext uri="{FF2B5EF4-FFF2-40B4-BE49-F238E27FC236}">
                  <a16:creationId xmlns:a16="http://schemas.microsoft.com/office/drawing/2014/main" id="{BD1F5E0F-9BAB-40FA-ACE4-AFD28B963407}"/>
                </a:ext>
              </a:extLst>
            </p:cNvPr>
            <p:cNvCxnSpPr/>
            <p:nvPr/>
          </p:nvCxnSpPr>
          <p:spPr>
            <a:xfrm>
              <a:off x="4259484" y="1562582"/>
              <a:ext cx="35302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2" name="직선 연결선 281">
              <a:extLst>
                <a:ext uri="{FF2B5EF4-FFF2-40B4-BE49-F238E27FC236}">
                  <a16:creationId xmlns:a16="http://schemas.microsoft.com/office/drawing/2014/main" id="{AAC0C6CA-54CE-4E8F-85C2-D2255514DEB4}"/>
                </a:ext>
              </a:extLst>
            </p:cNvPr>
            <p:cNvCxnSpPr>
              <a:cxnSpLocks/>
            </p:cNvCxnSpPr>
            <p:nvPr/>
          </p:nvCxnSpPr>
          <p:spPr>
            <a:xfrm flipV="1">
              <a:off x="4612511" y="1298029"/>
              <a:ext cx="190983" cy="26455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83" name="타원 282">
            <a:extLst>
              <a:ext uri="{FF2B5EF4-FFF2-40B4-BE49-F238E27FC236}">
                <a16:creationId xmlns:a16="http://schemas.microsoft.com/office/drawing/2014/main" id="{E83B473D-4B6C-4A6D-BBEF-C8E00CEC8FE2}"/>
              </a:ext>
            </a:extLst>
          </p:cNvPr>
          <p:cNvSpPr/>
          <p:nvPr/>
        </p:nvSpPr>
        <p:spPr>
          <a:xfrm>
            <a:off x="4041795" y="2639545"/>
            <a:ext cx="395339" cy="39533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nvGrpSpPr>
          <p:cNvPr id="284" name="그룹 283">
            <a:extLst>
              <a:ext uri="{FF2B5EF4-FFF2-40B4-BE49-F238E27FC236}">
                <a16:creationId xmlns:a16="http://schemas.microsoft.com/office/drawing/2014/main" id="{94915098-1B2B-4FA5-8613-A07577646605}"/>
              </a:ext>
            </a:extLst>
          </p:cNvPr>
          <p:cNvGrpSpPr/>
          <p:nvPr/>
        </p:nvGrpSpPr>
        <p:grpSpPr>
          <a:xfrm>
            <a:off x="4077476" y="2730688"/>
            <a:ext cx="280031" cy="136179"/>
            <a:chOff x="4259484" y="1298029"/>
            <a:chExt cx="544010" cy="264554"/>
          </a:xfrm>
        </p:grpSpPr>
        <p:cxnSp>
          <p:nvCxnSpPr>
            <p:cNvPr id="285" name="직선 연결선 284">
              <a:extLst>
                <a:ext uri="{FF2B5EF4-FFF2-40B4-BE49-F238E27FC236}">
                  <a16:creationId xmlns:a16="http://schemas.microsoft.com/office/drawing/2014/main" id="{72E74938-DE08-42CE-8D96-170C0FE70DC0}"/>
                </a:ext>
              </a:extLst>
            </p:cNvPr>
            <p:cNvCxnSpPr/>
            <p:nvPr/>
          </p:nvCxnSpPr>
          <p:spPr>
            <a:xfrm>
              <a:off x="4259484" y="1562582"/>
              <a:ext cx="35302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6" name="직선 연결선 285">
              <a:extLst>
                <a:ext uri="{FF2B5EF4-FFF2-40B4-BE49-F238E27FC236}">
                  <a16:creationId xmlns:a16="http://schemas.microsoft.com/office/drawing/2014/main" id="{6B682268-8711-465A-8EA4-D6F72BAF300F}"/>
                </a:ext>
              </a:extLst>
            </p:cNvPr>
            <p:cNvCxnSpPr>
              <a:cxnSpLocks/>
            </p:cNvCxnSpPr>
            <p:nvPr/>
          </p:nvCxnSpPr>
          <p:spPr>
            <a:xfrm flipV="1">
              <a:off x="4612511" y="1298029"/>
              <a:ext cx="190983" cy="26455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2" name="TextBox 11">
            <a:extLst>
              <a:ext uri="{FF2B5EF4-FFF2-40B4-BE49-F238E27FC236}">
                <a16:creationId xmlns:a16="http://schemas.microsoft.com/office/drawing/2014/main" id="{8B3A0D0B-2AFC-44FF-86E0-33276D0A99E8}"/>
              </a:ext>
            </a:extLst>
          </p:cNvPr>
          <p:cNvSpPr txBox="1"/>
          <p:nvPr/>
        </p:nvSpPr>
        <p:spPr>
          <a:xfrm>
            <a:off x="3866760" y="2199052"/>
            <a:ext cx="825867" cy="442750"/>
          </a:xfrm>
          <a:prstGeom prst="rect">
            <a:avLst/>
          </a:prstGeom>
          <a:noFill/>
        </p:spPr>
        <p:txBody>
          <a:bodyPr wrap="none" rtlCol="0">
            <a:spAutoFit/>
          </a:bodyPr>
          <a:lstStyle/>
          <a:p>
            <a:pPr algn="l"/>
            <a:r>
              <a:rPr lang="en-US" altLang="ko-KR" sz="2277" err="1">
                <a:latin typeface="Consolas" panose="020B0609020204030204" pitchFamily="49" charset="0"/>
              </a:rPr>
              <a:t>Relu</a:t>
            </a:r>
            <a:endParaRPr lang="ko-KR" altLang="en-US" sz="2277">
              <a:latin typeface="Consolas" panose="020B0609020204030204" pitchFamily="49" charset="0"/>
            </a:endParaRPr>
          </a:p>
        </p:txBody>
      </p:sp>
      <p:sp>
        <p:nvSpPr>
          <p:cNvPr id="287" name="TextBox 286">
            <a:extLst>
              <a:ext uri="{FF2B5EF4-FFF2-40B4-BE49-F238E27FC236}">
                <a16:creationId xmlns:a16="http://schemas.microsoft.com/office/drawing/2014/main" id="{9EB845E0-2ED3-4F52-94AB-5036F43F1317}"/>
              </a:ext>
            </a:extLst>
          </p:cNvPr>
          <p:cNvSpPr txBox="1"/>
          <p:nvPr/>
        </p:nvSpPr>
        <p:spPr>
          <a:xfrm>
            <a:off x="3829439" y="3950433"/>
            <a:ext cx="825867" cy="442750"/>
          </a:xfrm>
          <a:prstGeom prst="rect">
            <a:avLst/>
          </a:prstGeom>
          <a:noFill/>
        </p:spPr>
        <p:txBody>
          <a:bodyPr wrap="none" rtlCol="0">
            <a:spAutoFit/>
          </a:bodyPr>
          <a:lstStyle/>
          <a:p>
            <a:pPr algn="l"/>
            <a:r>
              <a:rPr lang="en-US" altLang="ko-KR" sz="2277" err="1">
                <a:latin typeface="Consolas" panose="020B0609020204030204" pitchFamily="49" charset="0"/>
              </a:rPr>
              <a:t>Relu</a:t>
            </a:r>
            <a:endParaRPr lang="ko-KR" altLang="en-US" sz="2277">
              <a:latin typeface="Consolas" panose="020B0609020204030204" pitchFamily="49" charset="0"/>
            </a:endParaRPr>
          </a:p>
        </p:txBody>
      </p:sp>
      <p:cxnSp>
        <p:nvCxnSpPr>
          <p:cNvPr id="14" name="직선 화살표 연결선 13">
            <a:extLst>
              <a:ext uri="{FF2B5EF4-FFF2-40B4-BE49-F238E27FC236}">
                <a16:creationId xmlns:a16="http://schemas.microsoft.com/office/drawing/2014/main" id="{20CA8984-1EB8-4673-A597-2C0DA3CFDC40}"/>
              </a:ext>
            </a:extLst>
          </p:cNvPr>
          <p:cNvCxnSpPr>
            <a:stCxn id="202" idx="3"/>
            <a:endCxn id="283" idx="2"/>
          </p:cNvCxnSpPr>
          <p:nvPr/>
        </p:nvCxnSpPr>
        <p:spPr>
          <a:xfrm>
            <a:off x="2733869" y="2835362"/>
            <a:ext cx="1307926" cy="1853"/>
          </a:xfrm>
          <a:prstGeom prst="straightConnector1">
            <a:avLst/>
          </a:prstGeom>
          <a:ln w="28575">
            <a:solidFill>
              <a:schemeClr val="accent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88" name="직선 화살표 연결선 287">
            <a:extLst>
              <a:ext uri="{FF2B5EF4-FFF2-40B4-BE49-F238E27FC236}">
                <a16:creationId xmlns:a16="http://schemas.microsoft.com/office/drawing/2014/main" id="{BB55CBAB-2764-43AD-AF18-03D981448E94}"/>
              </a:ext>
            </a:extLst>
          </p:cNvPr>
          <p:cNvCxnSpPr>
            <a:cxnSpLocks/>
            <a:stCxn id="283" idx="6"/>
            <a:endCxn id="253" idx="1"/>
          </p:cNvCxnSpPr>
          <p:nvPr/>
        </p:nvCxnSpPr>
        <p:spPr>
          <a:xfrm flipV="1">
            <a:off x="4437134" y="2835364"/>
            <a:ext cx="1382566" cy="1851"/>
          </a:xfrm>
          <a:prstGeom prst="straightConnector1">
            <a:avLst/>
          </a:prstGeom>
          <a:ln w="28575">
            <a:solidFill>
              <a:schemeClr val="accent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89" name="직선 화살표 연결선 288">
            <a:extLst>
              <a:ext uri="{FF2B5EF4-FFF2-40B4-BE49-F238E27FC236}">
                <a16:creationId xmlns:a16="http://schemas.microsoft.com/office/drawing/2014/main" id="{FAB2CEA7-C6F7-4BE6-9669-5C7494CF44EE}"/>
              </a:ext>
            </a:extLst>
          </p:cNvPr>
          <p:cNvCxnSpPr>
            <a:cxnSpLocks/>
            <a:stCxn id="181" idx="3"/>
            <a:endCxn id="4" idx="2"/>
          </p:cNvCxnSpPr>
          <p:nvPr/>
        </p:nvCxnSpPr>
        <p:spPr>
          <a:xfrm flipV="1">
            <a:off x="2757793" y="4608631"/>
            <a:ext cx="1284002" cy="15341"/>
          </a:xfrm>
          <a:prstGeom prst="straightConnector1">
            <a:avLst/>
          </a:prstGeom>
          <a:ln w="28575">
            <a:solidFill>
              <a:schemeClr val="accent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90" name="직선 화살표 연결선 289">
            <a:extLst>
              <a:ext uri="{FF2B5EF4-FFF2-40B4-BE49-F238E27FC236}">
                <a16:creationId xmlns:a16="http://schemas.microsoft.com/office/drawing/2014/main" id="{8DCB66ED-0789-4283-BCCF-A9594BAB66A5}"/>
              </a:ext>
            </a:extLst>
          </p:cNvPr>
          <p:cNvCxnSpPr>
            <a:cxnSpLocks/>
            <a:stCxn id="4" idx="6"/>
            <a:endCxn id="274" idx="1"/>
          </p:cNvCxnSpPr>
          <p:nvPr/>
        </p:nvCxnSpPr>
        <p:spPr>
          <a:xfrm>
            <a:off x="4437134" y="4608631"/>
            <a:ext cx="1388227" cy="6346"/>
          </a:xfrm>
          <a:prstGeom prst="straightConnector1">
            <a:avLst/>
          </a:prstGeom>
          <a:ln w="28575">
            <a:solidFill>
              <a:schemeClr val="accent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 name="텍스트 개체 틀 1">
            <a:extLst>
              <a:ext uri="{FF2B5EF4-FFF2-40B4-BE49-F238E27FC236}">
                <a16:creationId xmlns:a16="http://schemas.microsoft.com/office/drawing/2014/main" id="{56F1D19E-458C-4DD8-A438-FCE8A4B055DB}"/>
              </a:ext>
            </a:extLst>
          </p:cNvPr>
          <p:cNvSpPr>
            <a:spLocks noGrp="1"/>
          </p:cNvSpPr>
          <p:nvPr>
            <p:ph type="body" sz="quarter" idx="19"/>
          </p:nvPr>
        </p:nvSpPr>
        <p:spPr/>
        <p:txBody>
          <a:bodyPr/>
          <a:lstStyle/>
          <a:p>
            <a:r>
              <a:rPr lang="ko-KR" altLang="en-US"/>
              <a:t>합성곱 연산</a:t>
            </a:r>
          </a:p>
        </p:txBody>
      </p:sp>
      <p:sp>
        <p:nvSpPr>
          <p:cNvPr id="62" name="텍스트 개체 틀 4">
            <a:extLst>
              <a:ext uri="{FF2B5EF4-FFF2-40B4-BE49-F238E27FC236}">
                <a16:creationId xmlns:a16="http://schemas.microsoft.com/office/drawing/2014/main" id="{83FF6C09-AD27-4C41-B985-408DF3832CAF}"/>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3" name="TextBox 2">
            <a:extLst>
              <a:ext uri="{FF2B5EF4-FFF2-40B4-BE49-F238E27FC236}">
                <a16:creationId xmlns:a16="http://schemas.microsoft.com/office/drawing/2014/main" id="{4EF85B72-C800-425C-BC21-2455DD0C51A0}"/>
              </a:ext>
            </a:extLst>
          </p:cNvPr>
          <p:cNvSpPr txBox="1"/>
          <p:nvPr/>
        </p:nvSpPr>
        <p:spPr>
          <a:xfrm>
            <a:off x="7365268" y="620688"/>
            <a:ext cx="2223686" cy="461665"/>
          </a:xfrm>
          <a:prstGeom prst="rect">
            <a:avLst/>
          </a:prstGeom>
          <a:noFill/>
        </p:spPr>
        <p:txBody>
          <a:bodyPr wrap="none" rtlCol="0">
            <a:spAutoFit/>
          </a:bodyPr>
          <a:lstStyle/>
          <a:p>
            <a:pPr algn="l"/>
            <a:r>
              <a:rPr lang="en-US" altLang="ko-KR" sz="2400">
                <a:latin typeface="Consolas" panose="020B0609020204030204" pitchFamily="49" charset="0"/>
              </a:rPr>
              <a:t>00000010  +2</a:t>
            </a:r>
            <a:endParaRPr lang="ko-KR" altLang="en-US" sz="2400">
              <a:latin typeface="Consolas" panose="020B0609020204030204" pitchFamily="49" charset="0"/>
            </a:endParaRPr>
          </a:p>
        </p:txBody>
      </p:sp>
      <p:sp>
        <p:nvSpPr>
          <p:cNvPr id="61" name="TextBox 60">
            <a:extLst>
              <a:ext uri="{FF2B5EF4-FFF2-40B4-BE49-F238E27FC236}">
                <a16:creationId xmlns:a16="http://schemas.microsoft.com/office/drawing/2014/main" id="{482B282B-BAA6-4CDF-8538-B0E76416E846}"/>
              </a:ext>
            </a:extLst>
          </p:cNvPr>
          <p:cNvSpPr txBox="1"/>
          <p:nvPr/>
        </p:nvSpPr>
        <p:spPr>
          <a:xfrm>
            <a:off x="7365268" y="1082353"/>
            <a:ext cx="2223686" cy="461665"/>
          </a:xfrm>
          <a:prstGeom prst="rect">
            <a:avLst/>
          </a:prstGeom>
          <a:noFill/>
        </p:spPr>
        <p:txBody>
          <a:bodyPr wrap="none" rtlCol="0">
            <a:spAutoFit/>
          </a:bodyPr>
          <a:lstStyle/>
          <a:p>
            <a:pPr algn="l"/>
            <a:r>
              <a:rPr lang="en-US" altLang="ko-KR" sz="2400">
                <a:latin typeface="Consolas" panose="020B0609020204030204" pitchFamily="49" charset="0"/>
              </a:rPr>
              <a:t>11111110  -2</a:t>
            </a:r>
            <a:endParaRPr lang="ko-KR" altLang="en-US" sz="2400">
              <a:latin typeface="Consolas" panose="020B0609020204030204" pitchFamily="49" charset="0"/>
            </a:endParaRPr>
          </a:p>
        </p:txBody>
      </p:sp>
      <p:sp>
        <p:nvSpPr>
          <p:cNvPr id="63" name="TextBox 62">
            <a:extLst>
              <a:ext uri="{FF2B5EF4-FFF2-40B4-BE49-F238E27FC236}">
                <a16:creationId xmlns:a16="http://schemas.microsoft.com/office/drawing/2014/main" id="{80E87EBD-12B2-4BF6-A433-ADF66E433A24}"/>
              </a:ext>
            </a:extLst>
          </p:cNvPr>
          <p:cNvSpPr txBox="1"/>
          <p:nvPr/>
        </p:nvSpPr>
        <p:spPr>
          <a:xfrm>
            <a:off x="7964506" y="1423406"/>
            <a:ext cx="694421" cy="461665"/>
          </a:xfrm>
          <a:prstGeom prst="rect">
            <a:avLst/>
          </a:prstGeom>
          <a:noFill/>
        </p:spPr>
        <p:txBody>
          <a:bodyPr wrap="none" rtlCol="0">
            <a:spAutoFit/>
          </a:bodyPr>
          <a:lstStyle/>
          <a:p>
            <a:pPr algn="l"/>
            <a:r>
              <a:rPr lang="en-US" altLang="ko-KR" sz="2400">
                <a:latin typeface="Consolas" panose="020B0609020204030204" pitchFamily="49" charset="0"/>
              </a:rPr>
              <a:t>254</a:t>
            </a:r>
            <a:endParaRPr lang="ko-KR" altLang="en-US" sz="2400">
              <a:latin typeface="Consolas" panose="020B0609020204030204" pitchFamily="49" charset="0"/>
            </a:endParaRPr>
          </a:p>
        </p:txBody>
      </p:sp>
    </p:spTree>
    <p:extLst>
      <p:ext uri="{BB962C8B-B14F-4D97-AF65-F5344CB8AC3E}">
        <p14:creationId xmlns:p14="http://schemas.microsoft.com/office/powerpoint/2010/main" val="1391588983"/>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TextBox 117">
            <a:extLst>
              <a:ext uri="{FF2B5EF4-FFF2-40B4-BE49-F238E27FC236}">
                <a16:creationId xmlns:a16="http://schemas.microsoft.com/office/drawing/2014/main" id="{DF7CA341-D506-40A7-A63E-21C07ECD778D}"/>
              </a:ext>
            </a:extLst>
          </p:cNvPr>
          <p:cNvSpPr txBox="1"/>
          <p:nvPr/>
        </p:nvSpPr>
        <p:spPr>
          <a:xfrm>
            <a:off x="524508" y="836712"/>
            <a:ext cx="2867708" cy="400110"/>
          </a:xfrm>
          <a:prstGeom prst="rect">
            <a:avLst/>
          </a:prstGeom>
          <a:noFill/>
        </p:spPr>
        <p:txBody>
          <a:bodyPr wrap="none" rtlCol="0">
            <a:spAutoFit/>
          </a:bodyPr>
          <a:lstStyle/>
          <a:p>
            <a:r>
              <a:rPr lang="en-US" altLang="ko-KR" sz="2000" b="1">
                <a:latin typeface="+mj-ea"/>
                <a:ea typeface="+mj-ea"/>
              </a:rPr>
              <a:t>tf.keras.layers.Conv2D</a:t>
            </a:r>
            <a:endParaRPr lang="ko-KR" altLang="en-US" sz="2000" b="1">
              <a:latin typeface="+mj-ea"/>
              <a:ea typeface="+mj-ea"/>
            </a:endParaRPr>
          </a:p>
        </p:txBody>
      </p:sp>
      <p:sp>
        <p:nvSpPr>
          <p:cNvPr id="6" name="Rectangle 3">
            <a:extLst>
              <a:ext uri="{FF2B5EF4-FFF2-40B4-BE49-F238E27FC236}">
                <a16:creationId xmlns:a16="http://schemas.microsoft.com/office/drawing/2014/main" id="{F6BAC03D-B606-4E44-819D-B6187BE7B1B9}"/>
              </a:ext>
            </a:extLst>
          </p:cNvPr>
          <p:cNvSpPr>
            <a:spLocks noChangeArrowheads="1"/>
          </p:cNvSpPr>
          <p:nvPr/>
        </p:nvSpPr>
        <p:spPr bwMode="auto">
          <a:xfrm>
            <a:off x="689391" y="1355851"/>
            <a:ext cx="8527218" cy="4678204"/>
          </a:xfrm>
          <a:prstGeom prst="rect">
            <a:avLst/>
          </a:prstGeom>
          <a:solidFill>
            <a:srgbClr val="F1F3F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defTabSz="867583" eaLnBrk="0" fontAlgn="base" hangingPunct="0">
              <a:spcBef>
                <a:spcPct val="0"/>
              </a:spcBef>
              <a:spcAft>
                <a:spcPct val="0"/>
              </a:spcAft>
            </a:pPr>
            <a:r>
              <a:rPr lang="ko-KR" altLang="ko-KR" sz="1600" err="1">
                <a:solidFill>
                  <a:srgbClr val="202124"/>
                </a:solidFill>
                <a:latin typeface="Arial" panose="020B0604020202020204" pitchFamily="34" charset="0"/>
                <a:ea typeface="Roboto"/>
              </a:rPr>
              <a:t>Arguments</a:t>
            </a:r>
            <a:r>
              <a:rPr lang="ko-KR" altLang="ko-KR" sz="1600">
                <a:solidFill>
                  <a:srgbClr val="202124"/>
                </a:solidFill>
                <a:latin typeface="Arial" panose="020B0604020202020204" pitchFamily="34" charset="0"/>
                <a:ea typeface="Roboto"/>
              </a:rPr>
              <a:t>:</a:t>
            </a:r>
          </a:p>
          <a:p>
            <a:pPr marL="271120" indent="-271120" defTabSz="867583" eaLnBrk="0" fontAlgn="base" hangingPunct="0">
              <a:spcBef>
                <a:spcPct val="0"/>
              </a:spcBef>
              <a:spcAft>
                <a:spcPct val="0"/>
              </a:spcAft>
              <a:buFont typeface="Arial" panose="020B0604020202020204" pitchFamily="34" charset="0"/>
              <a:buChar char="•"/>
            </a:pPr>
            <a:r>
              <a:rPr lang="ko-KR" altLang="ko-KR" sz="1600" b="1" err="1">
                <a:solidFill>
                  <a:srgbClr val="37474F"/>
                </a:solidFill>
                <a:latin typeface="Consolas" panose="020B0609020204030204" pitchFamily="49" charset="0"/>
                <a:ea typeface="Roboto Mono"/>
              </a:rPr>
              <a:t>filters</a:t>
            </a:r>
            <a:r>
              <a:rPr lang="ko-KR" altLang="ko-KR" sz="1600">
                <a:solidFill>
                  <a:srgbClr val="202124"/>
                </a:solidFill>
                <a:ea typeface="Roboto"/>
              </a:rPr>
              <a:t>: </a:t>
            </a:r>
            <a:r>
              <a:rPr lang="ko-KR" altLang="ko-KR" sz="1600" err="1">
                <a:solidFill>
                  <a:srgbClr val="202124"/>
                </a:solidFill>
                <a:ea typeface="Roboto"/>
              </a:rPr>
              <a:t>Integer</a:t>
            </a:r>
            <a:r>
              <a:rPr lang="ko-KR" altLang="ko-KR" sz="1600">
                <a:solidFill>
                  <a:srgbClr val="202124"/>
                </a:solidFill>
                <a:ea typeface="Roboto"/>
              </a:rPr>
              <a:t>, </a:t>
            </a:r>
            <a:r>
              <a:rPr lang="ko-KR" altLang="ko-KR" sz="1600" err="1">
                <a:solidFill>
                  <a:srgbClr val="202124"/>
                </a:solidFill>
                <a:ea typeface="Roboto"/>
              </a:rPr>
              <a:t>the</a:t>
            </a:r>
            <a:r>
              <a:rPr lang="ko-KR" altLang="ko-KR" sz="1600">
                <a:solidFill>
                  <a:srgbClr val="202124"/>
                </a:solidFill>
                <a:ea typeface="Roboto"/>
              </a:rPr>
              <a:t> </a:t>
            </a:r>
            <a:r>
              <a:rPr lang="ko-KR" altLang="ko-KR" sz="1600" err="1">
                <a:solidFill>
                  <a:srgbClr val="202124"/>
                </a:solidFill>
                <a:ea typeface="Roboto"/>
              </a:rPr>
              <a:t>dimensionality</a:t>
            </a:r>
            <a:r>
              <a:rPr lang="ko-KR" altLang="ko-KR" sz="1600">
                <a:solidFill>
                  <a:srgbClr val="202124"/>
                </a:solidFill>
                <a:ea typeface="Roboto"/>
              </a:rPr>
              <a:t> of </a:t>
            </a:r>
            <a:r>
              <a:rPr lang="ko-KR" altLang="ko-KR" sz="1600" err="1">
                <a:solidFill>
                  <a:srgbClr val="202124"/>
                </a:solidFill>
                <a:ea typeface="Roboto"/>
              </a:rPr>
              <a:t>the</a:t>
            </a:r>
            <a:r>
              <a:rPr lang="ko-KR" altLang="ko-KR" sz="1600">
                <a:solidFill>
                  <a:srgbClr val="202124"/>
                </a:solidFill>
                <a:ea typeface="Roboto"/>
              </a:rPr>
              <a:t> </a:t>
            </a:r>
            <a:r>
              <a:rPr lang="ko-KR" altLang="ko-KR" sz="1600" err="1">
                <a:solidFill>
                  <a:srgbClr val="202124"/>
                </a:solidFill>
                <a:ea typeface="Roboto"/>
              </a:rPr>
              <a:t>output</a:t>
            </a:r>
            <a:r>
              <a:rPr lang="ko-KR" altLang="ko-KR" sz="1600">
                <a:solidFill>
                  <a:srgbClr val="202124"/>
                </a:solidFill>
                <a:ea typeface="Roboto"/>
              </a:rPr>
              <a:t> </a:t>
            </a:r>
            <a:r>
              <a:rPr lang="ko-KR" altLang="ko-KR" sz="1600" err="1">
                <a:solidFill>
                  <a:srgbClr val="202124"/>
                </a:solidFill>
                <a:ea typeface="Roboto"/>
              </a:rPr>
              <a:t>space</a:t>
            </a:r>
            <a:r>
              <a:rPr lang="ko-KR" altLang="ko-KR" sz="1600">
                <a:solidFill>
                  <a:srgbClr val="202124"/>
                </a:solidFill>
                <a:ea typeface="Roboto"/>
              </a:rPr>
              <a:t> (</a:t>
            </a:r>
            <a:r>
              <a:rPr lang="ko-KR" altLang="ko-KR" sz="1600" err="1">
                <a:solidFill>
                  <a:srgbClr val="202124"/>
                </a:solidFill>
                <a:ea typeface="Roboto"/>
              </a:rPr>
              <a:t>i.e</a:t>
            </a:r>
            <a:r>
              <a:rPr lang="ko-KR" altLang="ko-KR" sz="1600">
                <a:solidFill>
                  <a:srgbClr val="202124"/>
                </a:solidFill>
                <a:ea typeface="Roboto"/>
              </a:rPr>
              <a:t>. </a:t>
            </a:r>
            <a:r>
              <a:rPr lang="ko-KR" altLang="ko-KR" sz="1600" err="1">
                <a:solidFill>
                  <a:srgbClr val="202124"/>
                </a:solidFill>
                <a:ea typeface="Roboto"/>
              </a:rPr>
              <a:t>the</a:t>
            </a:r>
            <a:r>
              <a:rPr lang="ko-KR" altLang="ko-KR" sz="1600">
                <a:solidFill>
                  <a:srgbClr val="202124"/>
                </a:solidFill>
                <a:ea typeface="Roboto"/>
              </a:rPr>
              <a:t> </a:t>
            </a:r>
            <a:r>
              <a:rPr lang="ko-KR" altLang="ko-KR" sz="1600" err="1">
                <a:solidFill>
                  <a:srgbClr val="202124"/>
                </a:solidFill>
                <a:ea typeface="Roboto"/>
              </a:rPr>
              <a:t>number</a:t>
            </a:r>
            <a:r>
              <a:rPr lang="ko-KR" altLang="ko-KR" sz="1600">
                <a:solidFill>
                  <a:srgbClr val="202124"/>
                </a:solidFill>
                <a:ea typeface="Roboto"/>
              </a:rPr>
              <a:t> of </a:t>
            </a:r>
            <a:r>
              <a:rPr lang="ko-KR" altLang="ko-KR" sz="1600" err="1">
                <a:solidFill>
                  <a:srgbClr val="202124"/>
                </a:solidFill>
                <a:ea typeface="Roboto"/>
              </a:rPr>
              <a:t>output</a:t>
            </a:r>
            <a:r>
              <a:rPr lang="ko-KR" altLang="ko-KR" sz="1600">
                <a:solidFill>
                  <a:srgbClr val="202124"/>
                </a:solidFill>
                <a:ea typeface="Roboto"/>
              </a:rPr>
              <a:t> </a:t>
            </a:r>
            <a:r>
              <a:rPr lang="ko-KR" altLang="ko-KR" sz="1600" err="1">
                <a:solidFill>
                  <a:srgbClr val="202124"/>
                </a:solidFill>
                <a:ea typeface="Roboto"/>
              </a:rPr>
              <a:t>filters</a:t>
            </a:r>
            <a:r>
              <a:rPr lang="ko-KR" altLang="ko-KR" sz="1600">
                <a:solidFill>
                  <a:srgbClr val="202124"/>
                </a:solidFill>
                <a:ea typeface="Roboto"/>
              </a:rPr>
              <a:t> </a:t>
            </a:r>
            <a:r>
              <a:rPr lang="ko-KR" altLang="ko-KR" sz="1600" err="1">
                <a:solidFill>
                  <a:srgbClr val="202124"/>
                </a:solidFill>
                <a:ea typeface="Roboto"/>
              </a:rPr>
              <a:t>in</a:t>
            </a:r>
            <a:r>
              <a:rPr lang="ko-KR" altLang="ko-KR" sz="1600">
                <a:solidFill>
                  <a:srgbClr val="202124"/>
                </a:solidFill>
                <a:ea typeface="Roboto"/>
              </a:rPr>
              <a:t> </a:t>
            </a:r>
            <a:r>
              <a:rPr lang="ko-KR" altLang="ko-KR" sz="1600" err="1">
                <a:solidFill>
                  <a:srgbClr val="202124"/>
                </a:solidFill>
                <a:ea typeface="Roboto"/>
              </a:rPr>
              <a:t>the</a:t>
            </a:r>
            <a:r>
              <a:rPr lang="ko-KR" altLang="ko-KR" sz="1600">
                <a:solidFill>
                  <a:srgbClr val="202124"/>
                </a:solidFill>
                <a:ea typeface="Roboto"/>
              </a:rPr>
              <a:t> </a:t>
            </a:r>
            <a:r>
              <a:rPr lang="ko-KR" altLang="ko-KR" sz="1600" err="1">
                <a:solidFill>
                  <a:srgbClr val="202124"/>
                </a:solidFill>
                <a:ea typeface="Roboto"/>
              </a:rPr>
              <a:t>convolution</a:t>
            </a:r>
            <a:r>
              <a:rPr lang="ko-KR" altLang="ko-KR" sz="1600">
                <a:solidFill>
                  <a:srgbClr val="202124"/>
                </a:solidFill>
                <a:ea typeface="Roboto"/>
              </a:rPr>
              <a:t>).</a:t>
            </a:r>
            <a:endParaRPr lang="en-US" altLang="ko-KR" sz="1600">
              <a:solidFill>
                <a:srgbClr val="202124"/>
              </a:solidFill>
              <a:ea typeface="Roboto"/>
            </a:endParaRPr>
          </a:p>
          <a:p>
            <a:pPr defTabSz="867583" eaLnBrk="0" fontAlgn="base" hangingPunct="0">
              <a:spcBef>
                <a:spcPct val="0"/>
              </a:spcBef>
              <a:spcAft>
                <a:spcPct val="0"/>
              </a:spcAft>
              <a:buFontTx/>
              <a:buChar char="•"/>
            </a:pPr>
            <a:endParaRPr lang="ko-KR" altLang="ko-KR" sz="1600">
              <a:solidFill>
                <a:srgbClr val="202124"/>
              </a:solidFill>
              <a:latin typeface="Arial" panose="020B0604020202020204" pitchFamily="34" charset="0"/>
              <a:ea typeface="Roboto"/>
            </a:endParaRPr>
          </a:p>
          <a:p>
            <a:pPr marL="271120" indent="-271120" defTabSz="867583" eaLnBrk="0" fontAlgn="base" hangingPunct="0">
              <a:spcBef>
                <a:spcPct val="0"/>
              </a:spcBef>
              <a:spcAft>
                <a:spcPct val="0"/>
              </a:spcAft>
              <a:buFont typeface="Arial" panose="020B0604020202020204" pitchFamily="34" charset="0"/>
              <a:buChar char="•"/>
            </a:pPr>
            <a:r>
              <a:rPr lang="ko-KR" altLang="ko-KR" sz="1600" b="1" err="1">
                <a:solidFill>
                  <a:srgbClr val="37474F"/>
                </a:solidFill>
                <a:latin typeface="Consolas" panose="020B0609020204030204" pitchFamily="49" charset="0"/>
                <a:ea typeface="Roboto Mono"/>
              </a:rPr>
              <a:t>kernel_size</a:t>
            </a:r>
            <a:r>
              <a:rPr lang="ko-KR" altLang="ko-KR" sz="1600">
                <a:solidFill>
                  <a:srgbClr val="202124"/>
                </a:solidFill>
                <a:ea typeface="Roboto"/>
              </a:rPr>
              <a:t>: </a:t>
            </a:r>
            <a:r>
              <a:rPr lang="ko-KR" altLang="ko-KR" sz="1600" err="1">
                <a:solidFill>
                  <a:srgbClr val="202124"/>
                </a:solidFill>
                <a:ea typeface="Roboto"/>
              </a:rPr>
              <a:t>An</a:t>
            </a:r>
            <a:r>
              <a:rPr lang="ko-KR" altLang="ko-KR" sz="1600">
                <a:solidFill>
                  <a:srgbClr val="202124"/>
                </a:solidFill>
                <a:ea typeface="Roboto"/>
              </a:rPr>
              <a:t> </a:t>
            </a:r>
            <a:r>
              <a:rPr lang="ko-KR" altLang="ko-KR" sz="1600" err="1">
                <a:solidFill>
                  <a:srgbClr val="202124"/>
                </a:solidFill>
                <a:ea typeface="Roboto"/>
              </a:rPr>
              <a:t>integer</a:t>
            </a:r>
            <a:r>
              <a:rPr lang="ko-KR" altLang="ko-KR" sz="1600">
                <a:solidFill>
                  <a:srgbClr val="202124"/>
                </a:solidFill>
                <a:ea typeface="Roboto"/>
              </a:rPr>
              <a:t> </a:t>
            </a:r>
            <a:r>
              <a:rPr lang="ko-KR" altLang="ko-KR" sz="1600" err="1">
                <a:solidFill>
                  <a:srgbClr val="202124"/>
                </a:solidFill>
                <a:ea typeface="Roboto"/>
              </a:rPr>
              <a:t>or</a:t>
            </a:r>
            <a:r>
              <a:rPr lang="ko-KR" altLang="ko-KR" sz="1600">
                <a:solidFill>
                  <a:srgbClr val="202124"/>
                </a:solidFill>
                <a:ea typeface="Roboto"/>
              </a:rPr>
              <a:t> </a:t>
            </a:r>
            <a:r>
              <a:rPr lang="ko-KR" altLang="ko-KR" sz="1600" err="1">
                <a:solidFill>
                  <a:srgbClr val="202124"/>
                </a:solidFill>
                <a:ea typeface="Roboto"/>
              </a:rPr>
              <a:t>tuple</a:t>
            </a:r>
            <a:r>
              <a:rPr lang="ko-KR" altLang="ko-KR" sz="1600">
                <a:solidFill>
                  <a:srgbClr val="202124"/>
                </a:solidFill>
                <a:ea typeface="Roboto"/>
              </a:rPr>
              <a:t>/</a:t>
            </a:r>
            <a:r>
              <a:rPr lang="ko-KR" altLang="ko-KR" sz="1600" err="1">
                <a:solidFill>
                  <a:srgbClr val="202124"/>
                </a:solidFill>
                <a:ea typeface="Roboto"/>
              </a:rPr>
              <a:t>list</a:t>
            </a:r>
            <a:r>
              <a:rPr lang="ko-KR" altLang="ko-KR" sz="1600">
                <a:solidFill>
                  <a:srgbClr val="202124"/>
                </a:solidFill>
                <a:ea typeface="Roboto"/>
              </a:rPr>
              <a:t> of 2 </a:t>
            </a:r>
            <a:r>
              <a:rPr lang="ko-KR" altLang="ko-KR" sz="1600" err="1">
                <a:solidFill>
                  <a:srgbClr val="202124"/>
                </a:solidFill>
                <a:ea typeface="Roboto"/>
              </a:rPr>
              <a:t>integers</a:t>
            </a:r>
            <a:r>
              <a:rPr lang="ko-KR" altLang="ko-KR" sz="1600">
                <a:solidFill>
                  <a:srgbClr val="202124"/>
                </a:solidFill>
                <a:ea typeface="Roboto"/>
              </a:rPr>
              <a:t>, </a:t>
            </a:r>
            <a:r>
              <a:rPr lang="ko-KR" altLang="ko-KR" sz="1600" err="1">
                <a:solidFill>
                  <a:srgbClr val="202124"/>
                </a:solidFill>
                <a:ea typeface="Roboto"/>
              </a:rPr>
              <a:t>specifying</a:t>
            </a:r>
            <a:r>
              <a:rPr lang="ko-KR" altLang="ko-KR" sz="1600">
                <a:solidFill>
                  <a:srgbClr val="202124"/>
                </a:solidFill>
                <a:ea typeface="Roboto"/>
              </a:rPr>
              <a:t> </a:t>
            </a:r>
            <a:r>
              <a:rPr lang="ko-KR" altLang="ko-KR" sz="1600" err="1">
                <a:solidFill>
                  <a:srgbClr val="202124"/>
                </a:solidFill>
                <a:ea typeface="Roboto"/>
              </a:rPr>
              <a:t>the</a:t>
            </a:r>
            <a:r>
              <a:rPr lang="ko-KR" altLang="ko-KR" sz="1600">
                <a:solidFill>
                  <a:srgbClr val="202124"/>
                </a:solidFill>
                <a:ea typeface="Roboto"/>
              </a:rPr>
              <a:t> </a:t>
            </a:r>
            <a:r>
              <a:rPr lang="ko-KR" altLang="ko-KR" sz="1600" err="1">
                <a:solidFill>
                  <a:srgbClr val="202124"/>
                </a:solidFill>
                <a:ea typeface="Roboto"/>
              </a:rPr>
              <a:t>height</a:t>
            </a:r>
            <a:r>
              <a:rPr lang="ko-KR" altLang="ko-KR" sz="1600">
                <a:solidFill>
                  <a:srgbClr val="202124"/>
                </a:solidFill>
                <a:ea typeface="Roboto"/>
              </a:rPr>
              <a:t> and </a:t>
            </a:r>
            <a:r>
              <a:rPr lang="ko-KR" altLang="ko-KR" sz="1600" err="1">
                <a:solidFill>
                  <a:srgbClr val="202124"/>
                </a:solidFill>
                <a:ea typeface="Roboto"/>
              </a:rPr>
              <a:t>width</a:t>
            </a:r>
            <a:r>
              <a:rPr lang="ko-KR" altLang="ko-KR" sz="1600">
                <a:solidFill>
                  <a:srgbClr val="202124"/>
                </a:solidFill>
                <a:ea typeface="Roboto"/>
              </a:rPr>
              <a:t> of </a:t>
            </a:r>
            <a:r>
              <a:rPr lang="ko-KR" altLang="ko-KR" sz="1600" err="1">
                <a:solidFill>
                  <a:srgbClr val="202124"/>
                </a:solidFill>
                <a:ea typeface="Roboto"/>
              </a:rPr>
              <a:t>the</a:t>
            </a:r>
            <a:r>
              <a:rPr lang="ko-KR" altLang="ko-KR" sz="1600">
                <a:solidFill>
                  <a:srgbClr val="202124"/>
                </a:solidFill>
                <a:ea typeface="Roboto"/>
              </a:rPr>
              <a:t> 2D </a:t>
            </a:r>
            <a:r>
              <a:rPr lang="ko-KR" altLang="ko-KR" sz="1600" err="1">
                <a:solidFill>
                  <a:srgbClr val="202124"/>
                </a:solidFill>
                <a:ea typeface="Roboto"/>
              </a:rPr>
              <a:t>convolution</a:t>
            </a:r>
            <a:r>
              <a:rPr lang="ko-KR" altLang="ko-KR" sz="1600">
                <a:solidFill>
                  <a:srgbClr val="202124"/>
                </a:solidFill>
                <a:ea typeface="Roboto"/>
              </a:rPr>
              <a:t> </a:t>
            </a:r>
            <a:r>
              <a:rPr lang="ko-KR" altLang="ko-KR" sz="1600" err="1">
                <a:solidFill>
                  <a:srgbClr val="202124"/>
                </a:solidFill>
                <a:ea typeface="Roboto"/>
              </a:rPr>
              <a:t>window</a:t>
            </a:r>
            <a:r>
              <a:rPr lang="ko-KR" altLang="ko-KR" sz="1600">
                <a:solidFill>
                  <a:srgbClr val="202124"/>
                </a:solidFill>
                <a:ea typeface="Roboto"/>
              </a:rPr>
              <a:t>. </a:t>
            </a:r>
            <a:r>
              <a:rPr lang="ko-KR" altLang="ko-KR" sz="1600" err="1">
                <a:solidFill>
                  <a:srgbClr val="202124"/>
                </a:solidFill>
                <a:ea typeface="Roboto"/>
              </a:rPr>
              <a:t>Can</a:t>
            </a:r>
            <a:r>
              <a:rPr lang="ko-KR" altLang="ko-KR" sz="1600">
                <a:solidFill>
                  <a:srgbClr val="202124"/>
                </a:solidFill>
                <a:ea typeface="Roboto"/>
              </a:rPr>
              <a:t> </a:t>
            </a:r>
            <a:r>
              <a:rPr lang="ko-KR" altLang="ko-KR" sz="1600" err="1">
                <a:solidFill>
                  <a:srgbClr val="202124"/>
                </a:solidFill>
                <a:ea typeface="Roboto"/>
              </a:rPr>
              <a:t>be</a:t>
            </a:r>
            <a:r>
              <a:rPr lang="ko-KR" altLang="ko-KR" sz="1600">
                <a:solidFill>
                  <a:srgbClr val="202124"/>
                </a:solidFill>
                <a:ea typeface="Roboto"/>
              </a:rPr>
              <a:t> </a:t>
            </a:r>
            <a:r>
              <a:rPr lang="ko-KR" altLang="ko-KR" sz="1600" err="1">
                <a:solidFill>
                  <a:srgbClr val="202124"/>
                </a:solidFill>
                <a:ea typeface="Roboto"/>
              </a:rPr>
              <a:t>a</a:t>
            </a:r>
            <a:r>
              <a:rPr lang="ko-KR" altLang="ko-KR" sz="1600">
                <a:solidFill>
                  <a:srgbClr val="202124"/>
                </a:solidFill>
                <a:ea typeface="Roboto"/>
              </a:rPr>
              <a:t> </a:t>
            </a:r>
            <a:r>
              <a:rPr lang="ko-KR" altLang="ko-KR" sz="1600" err="1">
                <a:solidFill>
                  <a:srgbClr val="202124"/>
                </a:solidFill>
                <a:ea typeface="Roboto"/>
              </a:rPr>
              <a:t>single</a:t>
            </a:r>
            <a:r>
              <a:rPr lang="ko-KR" altLang="ko-KR" sz="1600">
                <a:solidFill>
                  <a:srgbClr val="202124"/>
                </a:solidFill>
                <a:ea typeface="Roboto"/>
              </a:rPr>
              <a:t> </a:t>
            </a:r>
            <a:r>
              <a:rPr lang="ko-KR" altLang="ko-KR" sz="1600" err="1">
                <a:solidFill>
                  <a:srgbClr val="202124"/>
                </a:solidFill>
                <a:ea typeface="Roboto"/>
              </a:rPr>
              <a:t>integer</a:t>
            </a:r>
            <a:r>
              <a:rPr lang="ko-KR" altLang="ko-KR" sz="1600">
                <a:solidFill>
                  <a:srgbClr val="202124"/>
                </a:solidFill>
                <a:ea typeface="Roboto"/>
              </a:rPr>
              <a:t> </a:t>
            </a:r>
            <a:r>
              <a:rPr lang="ko-KR" altLang="ko-KR" sz="1600" err="1">
                <a:solidFill>
                  <a:srgbClr val="202124"/>
                </a:solidFill>
                <a:ea typeface="Roboto"/>
              </a:rPr>
              <a:t>to</a:t>
            </a:r>
            <a:r>
              <a:rPr lang="ko-KR" altLang="ko-KR" sz="1600">
                <a:solidFill>
                  <a:srgbClr val="202124"/>
                </a:solidFill>
                <a:ea typeface="Roboto"/>
              </a:rPr>
              <a:t> </a:t>
            </a:r>
            <a:r>
              <a:rPr lang="ko-KR" altLang="ko-KR" sz="1600" err="1">
                <a:solidFill>
                  <a:srgbClr val="202124"/>
                </a:solidFill>
                <a:ea typeface="Roboto"/>
              </a:rPr>
              <a:t>specify</a:t>
            </a:r>
            <a:r>
              <a:rPr lang="ko-KR" altLang="ko-KR" sz="1600">
                <a:solidFill>
                  <a:srgbClr val="202124"/>
                </a:solidFill>
                <a:ea typeface="Roboto"/>
              </a:rPr>
              <a:t> </a:t>
            </a:r>
            <a:r>
              <a:rPr lang="ko-KR" altLang="ko-KR" sz="1600" err="1">
                <a:solidFill>
                  <a:srgbClr val="202124"/>
                </a:solidFill>
                <a:ea typeface="Roboto"/>
              </a:rPr>
              <a:t>the</a:t>
            </a:r>
            <a:r>
              <a:rPr lang="ko-KR" altLang="ko-KR" sz="1600">
                <a:solidFill>
                  <a:srgbClr val="202124"/>
                </a:solidFill>
                <a:ea typeface="Roboto"/>
              </a:rPr>
              <a:t> </a:t>
            </a:r>
            <a:r>
              <a:rPr lang="ko-KR" altLang="ko-KR" sz="1600" err="1">
                <a:solidFill>
                  <a:srgbClr val="202124"/>
                </a:solidFill>
                <a:ea typeface="Roboto"/>
              </a:rPr>
              <a:t>same</a:t>
            </a:r>
            <a:r>
              <a:rPr lang="ko-KR" altLang="ko-KR" sz="1600">
                <a:solidFill>
                  <a:srgbClr val="202124"/>
                </a:solidFill>
                <a:ea typeface="Roboto"/>
              </a:rPr>
              <a:t> </a:t>
            </a:r>
            <a:r>
              <a:rPr lang="ko-KR" altLang="ko-KR" sz="1600" err="1">
                <a:solidFill>
                  <a:srgbClr val="202124"/>
                </a:solidFill>
                <a:ea typeface="Roboto"/>
              </a:rPr>
              <a:t>value</a:t>
            </a:r>
            <a:r>
              <a:rPr lang="ko-KR" altLang="ko-KR" sz="1600">
                <a:solidFill>
                  <a:srgbClr val="202124"/>
                </a:solidFill>
                <a:ea typeface="Roboto"/>
              </a:rPr>
              <a:t> </a:t>
            </a:r>
            <a:r>
              <a:rPr lang="ko-KR" altLang="ko-KR" sz="1600" err="1">
                <a:solidFill>
                  <a:srgbClr val="202124"/>
                </a:solidFill>
                <a:ea typeface="Roboto"/>
              </a:rPr>
              <a:t>for</a:t>
            </a:r>
            <a:r>
              <a:rPr lang="ko-KR" altLang="ko-KR" sz="1600">
                <a:solidFill>
                  <a:srgbClr val="202124"/>
                </a:solidFill>
                <a:ea typeface="Roboto"/>
              </a:rPr>
              <a:t> </a:t>
            </a:r>
            <a:r>
              <a:rPr lang="ko-KR" altLang="ko-KR" sz="1600" err="1">
                <a:solidFill>
                  <a:srgbClr val="202124"/>
                </a:solidFill>
                <a:ea typeface="Roboto"/>
              </a:rPr>
              <a:t>all</a:t>
            </a:r>
            <a:r>
              <a:rPr lang="ko-KR" altLang="ko-KR" sz="1600">
                <a:solidFill>
                  <a:srgbClr val="202124"/>
                </a:solidFill>
                <a:ea typeface="Roboto"/>
              </a:rPr>
              <a:t> </a:t>
            </a:r>
            <a:r>
              <a:rPr lang="ko-KR" altLang="ko-KR" sz="1600" err="1">
                <a:solidFill>
                  <a:srgbClr val="202124"/>
                </a:solidFill>
                <a:ea typeface="Roboto"/>
              </a:rPr>
              <a:t>spatial</a:t>
            </a:r>
            <a:r>
              <a:rPr lang="ko-KR" altLang="ko-KR" sz="1600">
                <a:solidFill>
                  <a:srgbClr val="202124"/>
                </a:solidFill>
                <a:ea typeface="Roboto"/>
              </a:rPr>
              <a:t> </a:t>
            </a:r>
            <a:r>
              <a:rPr lang="ko-KR" altLang="ko-KR" sz="1600" err="1">
                <a:solidFill>
                  <a:srgbClr val="202124"/>
                </a:solidFill>
                <a:ea typeface="Roboto"/>
              </a:rPr>
              <a:t>dimensions</a:t>
            </a:r>
            <a:r>
              <a:rPr lang="ko-KR" altLang="ko-KR" sz="1600">
                <a:solidFill>
                  <a:srgbClr val="202124"/>
                </a:solidFill>
                <a:ea typeface="Roboto"/>
              </a:rPr>
              <a:t>.</a:t>
            </a:r>
            <a:endParaRPr lang="en-US" altLang="ko-KR" sz="1600">
              <a:solidFill>
                <a:srgbClr val="202124"/>
              </a:solidFill>
              <a:ea typeface="Roboto"/>
            </a:endParaRPr>
          </a:p>
          <a:p>
            <a:pPr defTabSz="867583" eaLnBrk="0" fontAlgn="base" hangingPunct="0">
              <a:spcBef>
                <a:spcPct val="0"/>
              </a:spcBef>
              <a:spcAft>
                <a:spcPct val="0"/>
              </a:spcAft>
              <a:buFontTx/>
              <a:buChar char="•"/>
            </a:pPr>
            <a:endParaRPr lang="ko-KR" altLang="ko-KR" sz="1600">
              <a:solidFill>
                <a:srgbClr val="202124"/>
              </a:solidFill>
              <a:latin typeface="Arial" panose="020B0604020202020204" pitchFamily="34" charset="0"/>
              <a:ea typeface="Roboto"/>
            </a:endParaRPr>
          </a:p>
          <a:p>
            <a:pPr marL="271120" indent="-271120" defTabSz="867583" eaLnBrk="0" fontAlgn="base" hangingPunct="0">
              <a:spcBef>
                <a:spcPct val="0"/>
              </a:spcBef>
              <a:spcAft>
                <a:spcPct val="0"/>
              </a:spcAft>
              <a:buFont typeface="Arial" panose="020B0604020202020204" pitchFamily="34" charset="0"/>
              <a:buChar char="•"/>
            </a:pPr>
            <a:r>
              <a:rPr lang="ko-KR" altLang="ko-KR" sz="1600" b="1" err="1">
                <a:solidFill>
                  <a:srgbClr val="37474F"/>
                </a:solidFill>
                <a:latin typeface="Consolas" panose="020B0609020204030204" pitchFamily="49" charset="0"/>
                <a:ea typeface="Roboto Mono"/>
              </a:rPr>
              <a:t>strides</a:t>
            </a:r>
            <a:r>
              <a:rPr lang="ko-KR" altLang="ko-KR" sz="1600">
                <a:solidFill>
                  <a:srgbClr val="202124"/>
                </a:solidFill>
                <a:ea typeface="Roboto"/>
              </a:rPr>
              <a:t>: </a:t>
            </a:r>
            <a:r>
              <a:rPr lang="ko-KR" altLang="ko-KR" sz="1600" err="1">
                <a:solidFill>
                  <a:srgbClr val="202124"/>
                </a:solidFill>
                <a:ea typeface="Roboto"/>
              </a:rPr>
              <a:t>An</a:t>
            </a:r>
            <a:r>
              <a:rPr lang="ko-KR" altLang="ko-KR" sz="1600">
                <a:solidFill>
                  <a:srgbClr val="202124"/>
                </a:solidFill>
                <a:ea typeface="Roboto"/>
              </a:rPr>
              <a:t> </a:t>
            </a:r>
            <a:r>
              <a:rPr lang="ko-KR" altLang="ko-KR" sz="1600" err="1">
                <a:solidFill>
                  <a:srgbClr val="202124"/>
                </a:solidFill>
                <a:ea typeface="Roboto"/>
              </a:rPr>
              <a:t>integer</a:t>
            </a:r>
            <a:r>
              <a:rPr lang="ko-KR" altLang="ko-KR" sz="1600">
                <a:solidFill>
                  <a:srgbClr val="202124"/>
                </a:solidFill>
                <a:ea typeface="Roboto"/>
              </a:rPr>
              <a:t> </a:t>
            </a:r>
            <a:r>
              <a:rPr lang="ko-KR" altLang="ko-KR" sz="1600" err="1">
                <a:solidFill>
                  <a:srgbClr val="202124"/>
                </a:solidFill>
                <a:ea typeface="Roboto"/>
              </a:rPr>
              <a:t>or</a:t>
            </a:r>
            <a:r>
              <a:rPr lang="ko-KR" altLang="ko-KR" sz="1600">
                <a:solidFill>
                  <a:srgbClr val="202124"/>
                </a:solidFill>
                <a:ea typeface="Roboto"/>
              </a:rPr>
              <a:t> </a:t>
            </a:r>
            <a:r>
              <a:rPr lang="ko-KR" altLang="ko-KR" sz="1600" err="1">
                <a:solidFill>
                  <a:srgbClr val="202124"/>
                </a:solidFill>
                <a:ea typeface="Roboto"/>
              </a:rPr>
              <a:t>tuple</a:t>
            </a:r>
            <a:r>
              <a:rPr lang="ko-KR" altLang="ko-KR" sz="1600">
                <a:solidFill>
                  <a:srgbClr val="202124"/>
                </a:solidFill>
                <a:ea typeface="Roboto"/>
              </a:rPr>
              <a:t>/</a:t>
            </a:r>
            <a:r>
              <a:rPr lang="ko-KR" altLang="ko-KR" sz="1600" err="1">
                <a:solidFill>
                  <a:srgbClr val="202124"/>
                </a:solidFill>
                <a:ea typeface="Roboto"/>
              </a:rPr>
              <a:t>list</a:t>
            </a:r>
            <a:r>
              <a:rPr lang="ko-KR" altLang="ko-KR" sz="1600">
                <a:solidFill>
                  <a:srgbClr val="202124"/>
                </a:solidFill>
                <a:ea typeface="Roboto"/>
              </a:rPr>
              <a:t> of 2 </a:t>
            </a:r>
            <a:r>
              <a:rPr lang="ko-KR" altLang="ko-KR" sz="1600" err="1">
                <a:solidFill>
                  <a:srgbClr val="202124"/>
                </a:solidFill>
                <a:ea typeface="Roboto"/>
              </a:rPr>
              <a:t>integers</a:t>
            </a:r>
            <a:r>
              <a:rPr lang="ko-KR" altLang="ko-KR" sz="1600">
                <a:solidFill>
                  <a:srgbClr val="202124"/>
                </a:solidFill>
                <a:ea typeface="Roboto"/>
              </a:rPr>
              <a:t>, </a:t>
            </a:r>
            <a:r>
              <a:rPr lang="ko-KR" altLang="ko-KR" sz="1600" err="1">
                <a:solidFill>
                  <a:srgbClr val="202124"/>
                </a:solidFill>
                <a:ea typeface="Roboto"/>
              </a:rPr>
              <a:t>specifying</a:t>
            </a:r>
            <a:r>
              <a:rPr lang="ko-KR" altLang="ko-KR" sz="1600">
                <a:solidFill>
                  <a:srgbClr val="202124"/>
                </a:solidFill>
                <a:ea typeface="Roboto"/>
              </a:rPr>
              <a:t> </a:t>
            </a:r>
            <a:r>
              <a:rPr lang="ko-KR" altLang="ko-KR" sz="1600" err="1">
                <a:solidFill>
                  <a:srgbClr val="202124"/>
                </a:solidFill>
                <a:ea typeface="Roboto"/>
              </a:rPr>
              <a:t>the</a:t>
            </a:r>
            <a:r>
              <a:rPr lang="ko-KR" altLang="ko-KR" sz="1600">
                <a:solidFill>
                  <a:srgbClr val="202124"/>
                </a:solidFill>
                <a:ea typeface="Roboto"/>
              </a:rPr>
              <a:t> </a:t>
            </a:r>
            <a:r>
              <a:rPr lang="ko-KR" altLang="ko-KR" sz="1600" err="1">
                <a:solidFill>
                  <a:srgbClr val="202124"/>
                </a:solidFill>
                <a:ea typeface="Roboto"/>
              </a:rPr>
              <a:t>strides</a:t>
            </a:r>
            <a:r>
              <a:rPr lang="ko-KR" altLang="ko-KR" sz="1600">
                <a:solidFill>
                  <a:srgbClr val="202124"/>
                </a:solidFill>
                <a:ea typeface="Roboto"/>
              </a:rPr>
              <a:t> of </a:t>
            </a:r>
            <a:r>
              <a:rPr lang="ko-KR" altLang="ko-KR" sz="1600" err="1">
                <a:solidFill>
                  <a:srgbClr val="202124"/>
                </a:solidFill>
                <a:ea typeface="Roboto"/>
              </a:rPr>
              <a:t>the</a:t>
            </a:r>
            <a:r>
              <a:rPr lang="ko-KR" altLang="ko-KR" sz="1600">
                <a:solidFill>
                  <a:srgbClr val="202124"/>
                </a:solidFill>
                <a:ea typeface="Roboto"/>
              </a:rPr>
              <a:t> </a:t>
            </a:r>
            <a:r>
              <a:rPr lang="ko-KR" altLang="ko-KR" sz="1600" err="1">
                <a:solidFill>
                  <a:srgbClr val="202124"/>
                </a:solidFill>
                <a:ea typeface="Roboto"/>
              </a:rPr>
              <a:t>convolution</a:t>
            </a:r>
            <a:r>
              <a:rPr lang="ko-KR" altLang="ko-KR" sz="1600">
                <a:solidFill>
                  <a:srgbClr val="202124"/>
                </a:solidFill>
                <a:ea typeface="Roboto"/>
              </a:rPr>
              <a:t> </a:t>
            </a:r>
            <a:r>
              <a:rPr lang="ko-KR" altLang="ko-KR" sz="1600" err="1">
                <a:solidFill>
                  <a:srgbClr val="202124"/>
                </a:solidFill>
                <a:ea typeface="Roboto"/>
              </a:rPr>
              <a:t>along</a:t>
            </a:r>
            <a:r>
              <a:rPr lang="ko-KR" altLang="ko-KR" sz="1600">
                <a:solidFill>
                  <a:srgbClr val="202124"/>
                </a:solidFill>
                <a:ea typeface="Roboto"/>
              </a:rPr>
              <a:t> </a:t>
            </a:r>
            <a:r>
              <a:rPr lang="ko-KR" altLang="ko-KR" sz="1600" err="1">
                <a:solidFill>
                  <a:srgbClr val="202124"/>
                </a:solidFill>
                <a:ea typeface="Roboto"/>
              </a:rPr>
              <a:t>the</a:t>
            </a:r>
            <a:r>
              <a:rPr lang="ko-KR" altLang="ko-KR" sz="1600">
                <a:solidFill>
                  <a:srgbClr val="202124"/>
                </a:solidFill>
                <a:ea typeface="Roboto"/>
              </a:rPr>
              <a:t> </a:t>
            </a:r>
            <a:r>
              <a:rPr lang="ko-KR" altLang="ko-KR" sz="1600" err="1">
                <a:solidFill>
                  <a:srgbClr val="202124"/>
                </a:solidFill>
                <a:ea typeface="Roboto"/>
              </a:rPr>
              <a:t>height</a:t>
            </a:r>
            <a:r>
              <a:rPr lang="ko-KR" altLang="ko-KR" sz="1600">
                <a:solidFill>
                  <a:srgbClr val="202124"/>
                </a:solidFill>
                <a:ea typeface="Roboto"/>
              </a:rPr>
              <a:t> and </a:t>
            </a:r>
            <a:r>
              <a:rPr lang="ko-KR" altLang="ko-KR" sz="1600" err="1">
                <a:solidFill>
                  <a:srgbClr val="202124"/>
                </a:solidFill>
                <a:ea typeface="Roboto"/>
              </a:rPr>
              <a:t>width</a:t>
            </a:r>
            <a:r>
              <a:rPr lang="ko-KR" altLang="ko-KR" sz="1600">
                <a:solidFill>
                  <a:srgbClr val="202124"/>
                </a:solidFill>
                <a:ea typeface="Roboto"/>
              </a:rPr>
              <a:t>. </a:t>
            </a:r>
            <a:r>
              <a:rPr lang="ko-KR" altLang="ko-KR" sz="1600" err="1">
                <a:solidFill>
                  <a:srgbClr val="202124"/>
                </a:solidFill>
                <a:ea typeface="Roboto"/>
              </a:rPr>
              <a:t>Can</a:t>
            </a:r>
            <a:r>
              <a:rPr lang="ko-KR" altLang="ko-KR" sz="1600">
                <a:solidFill>
                  <a:srgbClr val="202124"/>
                </a:solidFill>
                <a:ea typeface="Roboto"/>
              </a:rPr>
              <a:t> </a:t>
            </a:r>
            <a:r>
              <a:rPr lang="ko-KR" altLang="ko-KR" sz="1600" err="1">
                <a:solidFill>
                  <a:srgbClr val="202124"/>
                </a:solidFill>
                <a:ea typeface="Roboto"/>
              </a:rPr>
              <a:t>be</a:t>
            </a:r>
            <a:r>
              <a:rPr lang="ko-KR" altLang="ko-KR" sz="1600">
                <a:solidFill>
                  <a:srgbClr val="202124"/>
                </a:solidFill>
                <a:ea typeface="Roboto"/>
              </a:rPr>
              <a:t> </a:t>
            </a:r>
            <a:r>
              <a:rPr lang="ko-KR" altLang="ko-KR" sz="1600" err="1">
                <a:solidFill>
                  <a:srgbClr val="202124"/>
                </a:solidFill>
                <a:ea typeface="Roboto"/>
              </a:rPr>
              <a:t>a</a:t>
            </a:r>
            <a:r>
              <a:rPr lang="ko-KR" altLang="ko-KR" sz="1600">
                <a:solidFill>
                  <a:srgbClr val="202124"/>
                </a:solidFill>
                <a:ea typeface="Roboto"/>
              </a:rPr>
              <a:t> </a:t>
            </a:r>
            <a:r>
              <a:rPr lang="ko-KR" altLang="ko-KR" sz="1600" err="1">
                <a:solidFill>
                  <a:srgbClr val="202124"/>
                </a:solidFill>
                <a:ea typeface="Roboto"/>
              </a:rPr>
              <a:t>single</a:t>
            </a:r>
            <a:r>
              <a:rPr lang="ko-KR" altLang="ko-KR" sz="1600">
                <a:solidFill>
                  <a:srgbClr val="202124"/>
                </a:solidFill>
                <a:ea typeface="Roboto"/>
              </a:rPr>
              <a:t> </a:t>
            </a:r>
            <a:r>
              <a:rPr lang="ko-KR" altLang="ko-KR" sz="1600" err="1">
                <a:solidFill>
                  <a:srgbClr val="202124"/>
                </a:solidFill>
                <a:ea typeface="Roboto"/>
              </a:rPr>
              <a:t>integer</a:t>
            </a:r>
            <a:r>
              <a:rPr lang="ko-KR" altLang="ko-KR" sz="1600">
                <a:solidFill>
                  <a:srgbClr val="202124"/>
                </a:solidFill>
                <a:ea typeface="Roboto"/>
              </a:rPr>
              <a:t> </a:t>
            </a:r>
            <a:r>
              <a:rPr lang="ko-KR" altLang="ko-KR" sz="1600" err="1">
                <a:solidFill>
                  <a:srgbClr val="202124"/>
                </a:solidFill>
                <a:ea typeface="Roboto"/>
              </a:rPr>
              <a:t>to</a:t>
            </a:r>
            <a:r>
              <a:rPr lang="ko-KR" altLang="ko-KR" sz="1600">
                <a:solidFill>
                  <a:srgbClr val="202124"/>
                </a:solidFill>
                <a:ea typeface="Roboto"/>
              </a:rPr>
              <a:t> </a:t>
            </a:r>
            <a:r>
              <a:rPr lang="ko-KR" altLang="ko-KR" sz="1600" err="1">
                <a:solidFill>
                  <a:srgbClr val="202124"/>
                </a:solidFill>
                <a:ea typeface="Roboto"/>
              </a:rPr>
              <a:t>specify</a:t>
            </a:r>
            <a:r>
              <a:rPr lang="ko-KR" altLang="ko-KR" sz="1600">
                <a:solidFill>
                  <a:srgbClr val="202124"/>
                </a:solidFill>
                <a:ea typeface="Roboto"/>
              </a:rPr>
              <a:t> </a:t>
            </a:r>
            <a:r>
              <a:rPr lang="ko-KR" altLang="ko-KR" sz="1600" err="1">
                <a:solidFill>
                  <a:srgbClr val="202124"/>
                </a:solidFill>
                <a:ea typeface="Roboto"/>
              </a:rPr>
              <a:t>the</a:t>
            </a:r>
            <a:r>
              <a:rPr lang="ko-KR" altLang="ko-KR" sz="1600">
                <a:solidFill>
                  <a:srgbClr val="202124"/>
                </a:solidFill>
                <a:ea typeface="Roboto"/>
              </a:rPr>
              <a:t> </a:t>
            </a:r>
            <a:r>
              <a:rPr lang="ko-KR" altLang="ko-KR" sz="1600" err="1">
                <a:solidFill>
                  <a:srgbClr val="202124"/>
                </a:solidFill>
                <a:ea typeface="Roboto"/>
              </a:rPr>
              <a:t>same</a:t>
            </a:r>
            <a:r>
              <a:rPr lang="ko-KR" altLang="ko-KR" sz="1600">
                <a:solidFill>
                  <a:srgbClr val="202124"/>
                </a:solidFill>
                <a:ea typeface="Roboto"/>
              </a:rPr>
              <a:t> </a:t>
            </a:r>
            <a:r>
              <a:rPr lang="ko-KR" altLang="ko-KR" sz="1600" err="1">
                <a:solidFill>
                  <a:srgbClr val="202124"/>
                </a:solidFill>
                <a:ea typeface="Roboto"/>
              </a:rPr>
              <a:t>value</a:t>
            </a:r>
            <a:r>
              <a:rPr lang="ko-KR" altLang="ko-KR" sz="1600">
                <a:solidFill>
                  <a:srgbClr val="202124"/>
                </a:solidFill>
                <a:ea typeface="Roboto"/>
              </a:rPr>
              <a:t> </a:t>
            </a:r>
            <a:r>
              <a:rPr lang="ko-KR" altLang="ko-KR" sz="1600" err="1">
                <a:solidFill>
                  <a:srgbClr val="202124"/>
                </a:solidFill>
                <a:ea typeface="Roboto"/>
              </a:rPr>
              <a:t>for</a:t>
            </a:r>
            <a:r>
              <a:rPr lang="ko-KR" altLang="ko-KR" sz="1600">
                <a:solidFill>
                  <a:srgbClr val="202124"/>
                </a:solidFill>
                <a:ea typeface="Roboto"/>
              </a:rPr>
              <a:t> </a:t>
            </a:r>
            <a:r>
              <a:rPr lang="ko-KR" altLang="ko-KR" sz="1600" err="1">
                <a:solidFill>
                  <a:srgbClr val="202124"/>
                </a:solidFill>
                <a:ea typeface="Roboto"/>
              </a:rPr>
              <a:t>all</a:t>
            </a:r>
            <a:r>
              <a:rPr lang="ko-KR" altLang="ko-KR" sz="1600">
                <a:solidFill>
                  <a:srgbClr val="202124"/>
                </a:solidFill>
                <a:ea typeface="Roboto"/>
              </a:rPr>
              <a:t> </a:t>
            </a:r>
            <a:r>
              <a:rPr lang="ko-KR" altLang="ko-KR" sz="1600" err="1">
                <a:solidFill>
                  <a:srgbClr val="202124"/>
                </a:solidFill>
                <a:ea typeface="Roboto"/>
              </a:rPr>
              <a:t>spatial</a:t>
            </a:r>
            <a:r>
              <a:rPr lang="ko-KR" altLang="ko-KR" sz="1600">
                <a:solidFill>
                  <a:srgbClr val="202124"/>
                </a:solidFill>
                <a:ea typeface="Roboto"/>
              </a:rPr>
              <a:t> </a:t>
            </a:r>
            <a:r>
              <a:rPr lang="ko-KR" altLang="ko-KR" sz="1600" err="1">
                <a:solidFill>
                  <a:srgbClr val="202124"/>
                </a:solidFill>
                <a:ea typeface="Roboto"/>
              </a:rPr>
              <a:t>dimensions</a:t>
            </a:r>
            <a:r>
              <a:rPr lang="ko-KR" altLang="ko-KR" sz="1600">
                <a:solidFill>
                  <a:srgbClr val="202124"/>
                </a:solidFill>
                <a:ea typeface="Roboto"/>
              </a:rPr>
              <a:t>. </a:t>
            </a:r>
            <a:r>
              <a:rPr lang="ko-KR" altLang="ko-KR" sz="1600" err="1">
                <a:solidFill>
                  <a:srgbClr val="202124"/>
                </a:solidFill>
                <a:ea typeface="Roboto"/>
              </a:rPr>
              <a:t>Specifying</a:t>
            </a:r>
            <a:r>
              <a:rPr lang="ko-KR" altLang="ko-KR" sz="1600">
                <a:solidFill>
                  <a:srgbClr val="202124"/>
                </a:solidFill>
                <a:ea typeface="Roboto"/>
              </a:rPr>
              <a:t> </a:t>
            </a:r>
            <a:r>
              <a:rPr lang="ko-KR" altLang="ko-KR" sz="1600" err="1">
                <a:solidFill>
                  <a:srgbClr val="202124"/>
                </a:solidFill>
                <a:ea typeface="Roboto"/>
              </a:rPr>
              <a:t>any</a:t>
            </a:r>
            <a:r>
              <a:rPr lang="ko-KR" altLang="ko-KR" sz="1600">
                <a:solidFill>
                  <a:srgbClr val="202124"/>
                </a:solidFill>
                <a:ea typeface="Roboto"/>
              </a:rPr>
              <a:t> </a:t>
            </a:r>
            <a:r>
              <a:rPr lang="ko-KR" altLang="ko-KR" sz="1600" err="1">
                <a:solidFill>
                  <a:srgbClr val="202124"/>
                </a:solidFill>
                <a:ea typeface="Roboto"/>
              </a:rPr>
              <a:t>stride</a:t>
            </a:r>
            <a:r>
              <a:rPr lang="ko-KR" altLang="ko-KR" sz="1600">
                <a:solidFill>
                  <a:srgbClr val="202124"/>
                </a:solidFill>
                <a:ea typeface="Roboto"/>
              </a:rPr>
              <a:t> </a:t>
            </a:r>
            <a:r>
              <a:rPr lang="ko-KR" altLang="ko-KR" sz="1600" err="1">
                <a:solidFill>
                  <a:srgbClr val="202124"/>
                </a:solidFill>
                <a:ea typeface="Roboto"/>
              </a:rPr>
              <a:t>value</a:t>
            </a:r>
            <a:r>
              <a:rPr lang="ko-KR" altLang="ko-KR" sz="1600">
                <a:solidFill>
                  <a:srgbClr val="202124"/>
                </a:solidFill>
                <a:ea typeface="Roboto"/>
              </a:rPr>
              <a:t> != 1 </a:t>
            </a:r>
            <a:r>
              <a:rPr lang="ko-KR" altLang="ko-KR" sz="1600" err="1">
                <a:solidFill>
                  <a:srgbClr val="202124"/>
                </a:solidFill>
                <a:ea typeface="Roboto"/>
              </a:rPr>
              <a:t>is</a:t>
            </a:r>
            <a:r>
              <a:rPr lang="ko-KR" altLang="ko-KR" sz="1600">
                <a:solidFill>
                  <a:srgbClr val="202124"/>
                </a:solidFill>
                <a:ea typeface="Roboto"/>
              </a:rPr>
              <a:t> </a:t>
            </a:r>
            <a:r>
              <a:rPr lang="ko-KR" altLang="ko-KR" sz="1600" err="1">
                <a:solidFill>
                  <a:srgbClr val="202124"/>
                </a:solidFill>
                <a:ea typeface="Roboto"/>
              </a:rPr>
              <a:t>incompatible</a:t>
            </a:r>
            <a:r>
              <a:rPr lang="ko-KR" altLang="ko-KR" sz="1600">
                <a:solidFill>
                  <a:srgbClr val="202124"/>
                </a:solidFill>
                <a:ea typeface="Roboto"/>
              </a:rPr>
              <a:t> </a:t>
            </a:r>
            <a:r>
              <a:rPr lang="ko-KR" altLang="ko-KR" sz="1600" err="1">
                <a:solidFill>
                  <a:srgbClr val="202124"/>
                </a:solidFill>
                <a:ea typeface="Roboto"/>
              </a:rPr>
              <a:t>with</a:t>
            </a:r>
            <a:r>
              <a:rPr lang="ko-KR" altLang="ko-KR" sz="1600">
                <a:solidFill>
                  <a:srgbClr val="202124"/>
                </a:solidFill>
                <a:ea typeface="Roboto"/>
              </a:rPr>
              <a:t> </a:t>
            </a:r>
            <a:r>
              <a:rPr lang="ko-KR" altLang="ko-KR" sz="1600" err="1">
                <a:solidFill>
                  <a:srgbClr val="202124"/>
                </a:solidFill>
                <a:ea typeface="Roboto"/>
              </a:rPr>
              <a:t>specifying</a:t>
            </a:r>
            <a:r>
              <a:rPr lang="ko-KR" altLang="ko-KR" sz="1600">
                <a:solidFill>
                  <a:srgbClr val="202124"/>
                </a:solidFill>
                <a:ea typeface="Roboto"/>
              </a:rPr>
              <a:t> </a:t>
            </a:r>
            <a:r>
              <a:rPr lang="ko-KR" altLang="ko-KR" sz="1600" err="1">
                <a:solidFill>
                  <a:srgbClr val="202124"/>
                </a:solidFill>
                <a:ea typeface="Roboto"/>
              </a:rPr>
              <a:t>any</a:t>
            </a:r>
            <a:r>
              <a:rPr lang="ko-KR" altLang="ko-KR" sz="1600">
                <a:solidFill>
                  <a:srgbClr val="202124"/>
                </a:solidFill>
                <a:latin typeface="Arial" panose="020B0604020202020204" pitchFamily="34" charset="0"/>
                <a:ea typeface="Roboto"/>
              </a:rPr>
              <a:t> </a:t>
            </a:r>
            <a:r>
              <a:rPr lang="ko-KR" altLang="ko-KR" sz="1600" err="1">
                <a:solidFill>
                  <a:srgbClr val="37474F"/>
                </a:solidFill>
                <a:latin typeface="Consolas" panose="020B0609020204030204" pitchFamily="49" charset="0"/>
                <a:ea typeface="Roboto Mono"/>
              </a:rPr>
              <a:t>dilation_rate</a:t>
            </a:r>
            <a:r>
              <a:rPr lang="ko-KR" altLang="ko-KR" sz="1600">
                <a:solidFill>
                  <a:srgbClr val="202124"/>
                </a:solidFill>
                <a:ea typeface="Roboto"/>
              </a:rPr>
              <a:t> </a:t>
            </a:r>
            <a:r>
              <a:rPr lang="ko-KR" altLang="ko-KR" sz="1600" err="1">
                <a:solidFill>
                  <a:srgbClr val="202124"/>
                </a:solidFill>
                <a:latin typeface="Arial" panose="020B0604020202020204" pitchFamily="34" charset="0"/>
                <a:ea typeface="Roboto"/>
              </a:rPr>
              <a:t>value</a:t>
            </a:r>
            <a:r>
              <a:rPr lang="ko-KR" altLang="ko-KR" sz="1600">
                <a:solidFill>
                  <a:srgbClr val="202124"/>
                </a:solidFill>
                <a:latin typeface="Arial" panose="020B0604020202020204" pitchFamily="34" charset="0"/>
                <a:ea typeface="Roboto"/>
              </a:rPr>
              <a:t> != 1.</a:t>
            </a:r>
            <a:endParaRPr lang="en-US" altLang="ko-KR" sz="1600">
              <a:solidFill>
                <a:srgbClr val="202124"/>
              </a:solidFill>
              <a:latin typeface="Arial" panose="020B0604020202020204" pitchFamily="34" charset="0"/>
              <a:ea typeface="Roboto"/>
            </a:endParaRPr>
          </a:p>
          <a:p>
            <a:pPr defTabSz="867583" eaLnBrk="0" fontAlgn="base" hangingPunct="0">
              <a:spcBef>
                <a:spcPct val="0"/>
              </a:spcBef>
              <a:spcAft>
                <a:spcPct val="0"/>
              </a:spcAft>
              <a:buFontTx/>
              <a:buChar char="•"/>
            </a:pPr>
            <a:endParaRPr lang="ko-KR" altLang="ko-KR" sz="1600">
              <a:solidFill>
                <a:srgbClr val="202124"/>
              </a:solidFill>
              <a:latin typeface="Arial" panose="020B0604020202020204" pitchFamily="34" charset="0"/>
              <a:ea typeface="Roboto"/>
            </a:endParaRPr>
          </a:p>
          <a:p>
            <a:pPr marL="271120" indent="-271120" defTabSz="867583" eaLnBrk="0" fontAlgn="base" hangingPunct="0">
              <a:spcBef>
                <a:spcPct val="0"/>
              </a:spcBef>
              <a:spcAft>
                <a:spcPct val="0"/>
              </a:spcAft>
              <a:buFont typeface="Arial" panose="020B0604020202020204" pitchFamily="34" charset="0"/>
              <a:buChar char="•"/>
            </a:pPr>
            <a:r>
              <a:rPr lang="ko-KR" altLang="ko-KR" sz="1600" b="1" err="1">
                <a:solidFill>
                  <a:srgbClr val="37474F"/>
                </a:solidFill>
                <a:latin typeface="Consolas" panose="020B0609020204030204" pitchFamily="49" charset="0"/>
                <a:ea typeface="Roboto Mono"/>
              </a:rPr>
              <a:t>padding</a:t>
            </a:r>
            <a:r>
              <a:rPr lang="ko-KR" altLang="ko-KR" sz="1600">
                <a:solidFill>
                  <a:srgbClr val="202124"/>
                </a:solidFill>
                <a:ea typeface="Roboto"/>
              </a:rPr>
              <a:t>: </a:t>
            </a:r>
            <a:r>
              <a:rPr lang="ko-KR" altLang="ko-KR" sz="1600" err="1">
                <a:solidFill>
                  <a:srgbClr val="202124"/>
                </a:solidFill>
                <a:ea typeface="Roboto"/>
              </a:rPr>
              <a:t>one</a:t>
            </a:r>
            <a:r>
              <a:rPr lang="ko-KR" altLang="ko-KR" sz="1600">
                <a:solidFill>
                  <a:srgbClr val="202124"/>
                </a:solidFill>
                <a:ea typeface="Roboto"/>
              </a:rPr>
              <a:t> of</a:t>
            </a:r>
            <a:r>
              <a:rPr lang="ko-KR" altLang="ko-KR" sz="1600">
                <a:solidFill>
                  <a:srgbClr val="202124"/>
                </a:solidFill>
                <a:latin typeface="Arial" panose="020B0604020202020204" pitchFamily="34" charset="0"/>
                <a:ea typeface="Roboto"/>
              </a:rPr>
              <a:t> </a:t>
            </a:r>
            <a:r>
              <a:rPr lang="ko-KR" altLang="ko-KR" sz="1600">
                <a:solidFill>
                  <a:srgbClr val="37474F"/>
                </a:solidFill>
                <a:latin typeface="Consolas" panose="020B0609020204030204" pitchFamily="49" charset="0"/>
                <a:ea typeface="Roboto Mono"/>
              </a:rPr>
              <a:t>"</a:t>
            </a:r>
            <a:r>
              <a:rPr lang="ko-KR" altLang="ko-KR" sz="1600" err="1">
                <a:solidFill>
                  <a:srgbClr val="37474F"/>
                </a:solidFill>
                <a:latin typeface="Consolas" panose="020B0609020204030204" pitchFamily="49" charset="0"/>
                <a:ea typeface="Roboto Mono"/>
              </a:rPr>
              <a:t>valid</a:t>
            </a:r>
            <a:r>
              <a:rPr lang="ko-KR" altLang="ko-KR" sz="1600">
                <a:solidFill>
                  <a:srgbClr val="37474F"/>
                </a:solidFill>
                <a:latin typeface="Consolas" panose="020B0609020204030204" pitchFamily="49" charset="0"/>
                <a:ea typeface="Roboto Mono"/>
              </a:rPr>
              <a:t>"</a:t>
            </a:r>
            <a:r>
              <a:rPr lang="ko-KR" altLang="ko-KR" sz="1600">
                <a:solidFill>
                  <a:srgbClr val="202124"/>
                </a:solidFill>
                <a:ea typeface="Roboto"/>
              </a:rPr>
              <a:t> </a:t>
            </a:r>
            <a:r>
              <a:rPr lang="ko-KR" altLang="ko-KR" sz="1600" err="1">
                <a:solidFill>
                  <a:srgbClr val="202124"/>
                </a:solidFill>
                <a:latin typeface="Arial" panose="020B0604020202020204" pitchFamily="34" charset="0"/>
                <a:ea typeface="Roboto"/>
              </a:rPr>
              <a:t>or</a:t>
            </a:r>
            <a:r>
              <a:rPr lang="ko-KR" altLang="ko-KR" sz="1600">
                <a:solidFill>
                  <a:srgbClr val="202124"/>
                </a:solidFill>
                <a:latin typeface="Arial" panose="020B0604020202020204" pitchFamily="34" charset="0"/>
                <a:ea typeface="Roboto"/>
              </a:rPr>
              <a:t> </a:t>
            </a:r>
            <a:r>
              <a:rPr lang="ko-KR" altLang="ko-KR" sz="1600">
                <a:solidFill>
                  <a:srgbClr val="37474F"/>
                </a:solidFill>
                <a:latin typeface="Consolas" panose="020B0609020204030204" pitchFamily="49" charset="0"/>
                <a:ea typeface="Roboto Mono"/>
              </a:rPr>
              <a:t>"</a:t>
            </a:r>
            <a:r>
              <a:rPr lang="ko-KR" altLang="ko-KR" sz="1600" err="1">
                <a:solidFill>
                  <a:srgbClr val="37474F"/>
                </a:solidFill>
                <a:latin typeface="Consolas" panose="020B0609020204030204" pitchFamily="49" charset="0"/>
                <a:ea typeface="Roboto Mono"/>
              </a:rPr>
              <a:t>same</a:t>
            </a:r>
            <a:r>
              <a:rPr lang="ko-KR" altLang="ko-KR" sz="1600">
                <a:solidFill>
                  <a:srgbClr val="37474F"/>
                </a:solidFill>
                <a:latin typeface="Consolas" panose="020B0609020204030204" pitchFamily="49" charset="0"/>
                <a:ea typeface="Roboto Mono"/>
              </a:rPr>
              <a:t>"</a:t>
            </a:r>
            <a:r>
              <a:rPr lang="ko-KR" altLang="ko-KR" sz="1600">
                <a:solidFill>
                  <a:srgbClr val="202124"/>
                </a:solidFill>
                <a:ea typeface="Roboto"/>
              </a:rPr>
              <a:t> </a:t>
            </a:r>
            <a:r>
              <a:rPr lang="ko-KR" altLang="ko-KR" sz="1600">
                <a:solidFill>
                  <a:srgbClr val="202124"/>
                </a:solidFill>
                <a:latin typeface="Arial" panose="020B0604020202020204" pitchFamily="34" charset="0"/>
                <a:ea typeface="Roboto"/>
              </a:rPr>
              <a:t>(</a:t>
            </a:r>
            <a:r>
              <a:rPr lang="ko-KR" altLang="ko-KR" sz="1600" err="1">
                <a:solidFill>
                  <a:srgbClr val="202124"/>
                </a:solidFill>
                <a:latin typeface="Arial" panose="020B0604020202020204" pitchFamily="34" charset="0"/>
                <a:ea typeface="Roboto"/>
              </a:rPr>
              <a:t>case-insensitive</a:t>
            </a:r>
            <a:r>
              <a:rPr lang="ko-KR" altLang="ko-KR" sz="1600">
                <a:solidFill>
                  <a:srgbClr val="202124"/>
                </a:solidFill>
                <a:latin typeface="Arial" panose="020B0604020202020204" pitchFamily="34" charset="0"/>
                <a:ea typeface="Roboto"/>
              </a:rPr>
              <a:t>).</a:t>
            </a:r>
            <a:endParaRPr lang="en-US" altLang="ko-KR" sz="1600">
              <a:solidFill>
                <a:srgbClr val="202124"/>
              </a:solidFill>
              <a:latin typeface="Arial" panose="020B0604020202020204" pitchFamily="34" charset="0"/>
              <a:ea typeface="Roboto"/>
            </a:endParaRPr>
          </a:p>
          <a:p>
            <a:pPr defTabSz="867583" eaLnBrk="0" fontAlgn="base" hangingPunct="0">
              <a:spcBef>
                <a:spcPct val="0"/>
              </a:spcBef>
              <a:spcAft>
                <a:spcPct val="0"/>
              </a:spcAft>
              <a:buFontTx/>
              <a:buChar char="•"/>
            </a:pPr>
            <a:endParaRPr lang="ko-KR" altLang="ko-KR" sz="1600">
              <a:solidFill>
                <a:srgbClr val="202124"/>
              </a:solidFill>
              <a:latin typeface="Arial" panose="020B0604020202020204" pitchFamily="34" charset="0"/>
              <a:ea typeface="Roboto"/>
            </a:endParaRPr>
          </a:p>
          <a:p>
            <a:pPr marL="271120" indent="-271120" defTabSz="867583" eaLnBrk="0" fontAlgn="base" hangingPunct="0">
              <a:spcBef>
                <a:spcPct val="0"/>
              </a:spcBef>
              <a:spcAft>
                <a:spcPct val="0"/>
              </a:spcAft>
              <a:buFont typeface="Arial" panose="020B0604020202020204" pitchFamily="34" charset="0"/>
              <a:buChar char="•"/>
            </a:pPr>
            <a:r>
              <a:rPr lang="ko-KR" altLang="ko-KR" sz="1600" b="1" err="1">
                <a:solidFill>
                  <a:srgbClr val="37474F"/>
                </a:solidFill>
                <a:latin typeface="Consolas" panose="020B0609020204030204" pitchFamily="49" charset="0"/>
                <a:ea typeface="Roboto Mono"/>
              </a:rPr>
              <a:t>data_format</a:t>
            </a:r>
            <a:r>
              <a:rPr lang="ko-KR" altLang="ko-KR" sz="1600">
                <a:solidFill>
                  <a:srgbClr val="202124"/>
                </a:solidFill>
                <a:ea typeface="Roboto"/>
              </a:rPr>
              <a:t>: </a:t>
            </a:r>
            <a:r>
              <a:rPr lang="ko-KR" altLang="ko-KR" sz="1600" err="1">
                <a:solidFill>
                  <a:srgbClr val="202124"/>
                </a:solidFill>
                <a:ea typeface="Roboto"/>
              </a:rPr>
              <a:t>A</a:t>
            </a:r>
            <a:r>
              <a:rPr lang="ko-KR" altLang="ko-KR" sz="1600">
                <a:solidFill>
                  <a:srgbClr val="202124"/>
                </a:solidFill>
                <a:ea typeface="Roboto"/>
              </a:rPr>
              <a:t> </a:t>
            </a:r>
            <a:r>
              <a:rPr lang="ko-KR" altLang="ko-KR" sz="1600" err="1">
                <a:solidFill>
                  <a:srgbClr val="202124"/>
                </a:solidFill>
                <a:ea typeface="Roboto"/>
              </a:rPr>
              <a:t>string</a:t>
            </a:r>
            <a:r>
              <a:rPr lang="ko-KR" altLang="ko-KR" sz="1600">
                <a:solidFill>
                  <a:srgbClr val="202124"/>
                </a:solidFill>
                <a:ea typeface="Roboto"/>
              </a:rPr>
              <a:t>, </a:t>
            </a:r>
            <a:r>
              <a:rPr lang="ko-KR" altLang="ko-KR" sz="1600" err="1">
                <a:solidFill>
                  <a:srgbClr val="202124"/>
                </a:solidFill>
                <a:ea typeface="Roboto"/>
              </a:rPr>
              <a:t>one</a:t>
            </a:r>
            <a:r>
              <a:rPr lang="ko-KR" altLang="ko-KR" sz="1600">
                <a:solidFill>
                  <a:srgbClr val="202124"/>
                </a:solidFill>
                <a:ea typeface="Roboto"/>
              </a:rPr>
              <a:t> of</a:t>
            </a:r>
            <a:r>
              <a:rPr lang="ko-KR" altLang="ko-KR" sz="1600">
                <a:solidFill>
                  <a:srgbClr val="202124"/>
                </a:solidFill>
                <a:latin typeface="Arial" panose="020B0604020202020204" pitchFamily="34" charset="0"/>
                <a:ea typeface="Roboto"/>
              </a:rPr>
              <a:t> </a:t>
            </a:r>
            <a:r>
              <a:rPr lang="ko-KR" altLang="ko-KR" sz="1600" err="1">
                <a:solidFill>
                  <a:srgbClr val="37474F"/>
                </a:solidFill>
                <a:latin typeface="Consolas" panose="020B0609020204030204" pitchFamily="49" charset="0"/>
                <a:ea typeface="Roboto Mono"/>
              </a:rPr>
              <a:t>channels_last</a:t>
            </a:r>
            <a:r>
              <a:rPr lang="ko-KR" altLang="ko-KR" sz="1600">
                <a:solidFill>
                  <a:srgbClr val="202124"/>
                </a:solidFill>
                <a:ea typeface="Roboto"/>
              </a:rPr>
              <a:t> </a:t>
            </a:r>
            <a:r>
              <a:rPr lang="ko-KR" altLang="ko-KR" sz="1600">
                <a:solidFill>
                  <a:srgbClr val="202124"/>
                </a:solidFill>
                <a:latin typeface="Arial" panose="020B0604020202020204" pitchFamily="34" charset="0"/>
                <a:ea typeface="Roboto"/>
              </a:rPr>
              <a:t>(</a:t>
            </a:r>
            <a:r>
              <a:rPr lang="ko-KR" altLang="ko-KR" sz="1600" err="1">
                <a:solidFill>
                  <a:srgbClr val="202124"/>
                </a:solidFill>
                <a:latin typeface="Arial" panose="020B0604020202020204" pitchFamily="34" charset="0"/>
                <a:ea typeface="Roboto"/>
              </a:rPr>
              <a:t>default</a:t>
            </a:r>
            <a:r>
              <a:rPr lang="ko-KR" altLang="ko-KR" sz="1600">
                <a:solidFill>
                  <a:srgbClr val="202124"/>
                </a:solidFill>
                <a:latin typeface="Arial" panose="020B0604020202020204" pitchFamily="34" charset="0"/>
                <a:ea typeface="Roboto"/>
              </a:rPr>
              <a:t>) </a:t>
            </a:r>
            <a:r>
              <a:rPr lang="ko-KR" altLang="ko-KR" sz="1600" err="1">
                <a:solidFill>
                  <a:srgbClr val="202124"/>
                </a:solidFill>
                <a:latin typeface="Arial" panose="020B0604020202020204" pitchFamily="34" charset="0"/>
                <a:ea typeface="Roboto"/>
              </a:rPr>
              <a:t>or</a:t>
            </a:r>
            <a:r>
              <a:rPr lang="ko-KR" altLang="ko-KR" sz="1600">
                <a:solidFill>
                  <a:srgbClr val="202124"/>
                </a:solidFill>
                <a:latin typeface="Arial" panose="020B0604020202020204" pitchFamily="34" charset="0"/>
                <a:ea typeface="Roboto"/>
              </a:rPr>
              <a:t> </a:t>
            </a:r>
            <a:r>
              <a:rPr lang="ko-KR" altLang="ko-KR" sz="1600" err="1">
                <a:solidFill>
                  <a:srgbClr val="37474F"/>
                </a:solidFill>
                <a:latin typeface="Consolas" panose="020B0609020204030204" pitchFamily="49" charset="0"/>
                <a:ea typeface="Roboto Mono"/>
              </a:rPr>
              <a:t>channels_first</a:t>
            </a:r>
            <a:r>
              <a:rPr lang="ko-KR" altLang="ko-KR" sz="1600">
                <a:solidFill>
                  <a:srgbClr val="202124"/>
                </a:solidFill>
                <a:ea typeface="Roboto"/>
              </a:rPr>
              <a:t>. The </a:t>
            </a:r>
            <a:r>
              <a:rPr lang="ko-KR" altLang="ko-KR" sz="1600" err="1">
                <a:solidFill>
                  <a:srgbClr val="202124"/>
                </a:solidFill>
                <a:ea typeface="Roboto"/>
              </a:rPr>
              <a:t>ordering</a:t>
            </a:r>
            <a:r>
              <a:rPr lang="ko-KR" altLang="ko-KR" sz="1600">
                <a:solidFill>
                  <a:srgbClr val="202124"/>
                </a:solidFill>
                <a:ea typeface="Roboto"/>
              </a:rPr>
              <a:t> of </a:t>
            </a:r>
            <a:r>
              <a:rPr lang="ko-KR" altLang="ko-KR" sz="1600" err="1">
                <a:solidFill>
                  <a:srgbClr val="202124"/>
                </a:solidFill>
                <a:ea typeface="Roboto"/>
              </a:rPr>
              <a:t>the</a:t>
            </a:r>
            <a:r>
              <a:rPr lang="ko-KR" altLang="ko-KR" sz="1600">
                <a:solidFill>
                  <a:srgbClr val="202124"/>
                </a:solidFill>
                <a:ea typeface="Roboto"/>
              </a:rPr>
              <a:t> </a:t>
            </a:r>
            <a:r>
              <a:rPr lang="ko-KR" altLang="ko-KR" sz="1600" err="1">
                <a:solidFill>
                  <a:srgbClr val="202124"/>
                </a:solidFill>
                <a:ea typeface="Roboto"/>
              </a:rPr>
              <a:t>dimensions</a:t>
            </a:r>
            <a:r>
              <a:rPr lang="ko-KR" altLang="ko-KR" sz="1600">
                <a:solidFill>
                  <a:srgbClr val="202124"/>
                </a:solidFill>
                <a:ea typeface="Roboto"/>
              </a:rPr>
              <a:t> </a:t>
            </a:r>
            <a:r>
              <a:rPr lang="ko-KR" altLang="ko-KR" sz="1600" err="1">
                <a:solidFill>
                  <a:srgbClr val="202124"/>
                </a:solidFill>
                <a:ea typeface="Roboto"/>
              </a:rPr>
              <a:t>in</a:t>
            </a:r>
            <a:r>
              <a:rPr lang="ko-KR" altLang="ko-KR" sz="1600">
                <a:solidFill>
                  <a:srgbClr val="202124"/>
                </a:solidFill>
                <a:ea typeface="Roboto"/>
              </a:rPr>
              <a:t> </a:t>
            </a:r>
            <a:r>
              <a:rPr lang="ko-KR" altLang="ko-KR" sz="1600" err="1">
                <a:solidFill>
                  <a:srgbClr val="202124"/>
                </a:solidFill>
                <a:ea typeface="Roboto"/>
              </a:rPr>
              <a:t>the</a:t>
            </a:r>
            <a:r>
              <a:rPr lang="ko-KR" altLang="ko-KR" sz="1600">
                <a:solidFill>
                  <a:srgbClr val="202124"/>
                </a:solidFill>
                <a:ea typeface="Roboto"/>
              </a:rPr>
              <a:t> </a:t>
            </a:r>
            <a:r>
              <a:rPr lang="ko-KR" altLang="ko-KR" sz="1600" err="1">
                <a:solidFill>
                  <a:srgbClr val="202124"/>
                </a:solidFill>
                <a:ea typeface="Roboto"/>
              </a:rPr>
              <a:t>inputs</a:t>
            </a:r>
            <a:r>
              <a:rPr lang="ko-KR" altLang="ko-KR" sz="1600">
                <a:solidFill>
                  <a:srgbClr val="202124"/>
                </a:solidFill>
                <a:ea typeface="Roboto"/>
              </a:rPr>
              <a:t>.</a:t>
            </a:r>
            <a:r>
              <a:rPr lang="ko-KR" altLang="ko-KR" sz="1600">
                <a:solidFill>
                  <a:srgbClr val="202124"/>
                </a:solidFill>
                <a:latin typeface="Arial" panose="020B0604020202020204" pitchFamily="34" charset="0"/>
                <a:ea typeface="Roboto"/>
              </a:rPr>
              <a:t> </a:t>
            </a:r>
            <a:r>
              <a:rPr lang="ko-KR" altLang="ko-KR" sz="1600" err="1">
                <a:solidFill>
                  <a:srgbClr val="37474F"/>
                </a:solidFill>
                <a:latin typeface="Consolas" panose="020B0609020204030204" pitchFamily="49" charset="0"/>
                <a:ea typeface="Roboto Mono"/>
              </a:rPr>
              <a:t>channels_last</a:t>
            </a:r>
            <a:r>
              <a:rPr lang="ko-KR" altLang="ko-KR" sz="1600">
                <a:solidFill>
                  <a:srgbClr val="202124"/>
                </a:solidFill>
                <a:ea typeface="Roboto"/>
              </a:rPr>
              <a:t> </a:t>
            </a:r>
            <a:r>
              <a:rPr lang="ko-KR" altLang="ko-KR" sz="1600" err="1">
                <a:solidFill>
                  <a:srgbClr val="202124"/>
                </a:solidFill>
                <a:latin typeface="Arial" panose="020B0604020202020204" pitchFamily="34" charset="0"/>
                <a:ea typeface="Roboto"/>
              </a:rPr>
              <a:t>corresponds</a:t>
            </a:r>
            <a:r>
              <a:rPr lang="ko-KR" altLang="ko-KR" sz="1600">
                <a:solidFill>
                  <a:srgbClr val="202124"/>
                </a:solidFill>
                <a:latin typeface="Arial" panose="020B0604020202020204" pitchFamily="34" charset="0"/>
                <a:ea typeface="Roboto"/>
              </a:rPr>
              <a:t> </a:t>
            </a:r>
            <a:r>
              <a:rPr lang="ko-KR" altLang="ko-KR" sz="1600" err="1">
                <a:solidFill>
                  <a:srgbClr val="202124"/>
                </a:solidFill>
                <a:latin typeface="Arial" panose="020B0604020202020204" pitchFamily="34" charset="0"/>
                <a:ea typeface="Roboto"/>
              </a:rPr>
              <a:t>to</a:t>
            </a:r>
            <a:r>
              <a:rPr lang="ko-KR" altLang="ko-KR" sz="1600">
                <a:solidFill>
                  <a:srgbClr val="202124"/>
                </a:solidFill>
                <a:latin typeface="Arial" panose="020B0604020202020204" pitchFamily="34" charset="0"/>
                <a:ea typeface="Roboto"/>
              </a:rPr>
              <a:t> </a:t>
            </a:r>
            <a:r>
              <a:rPr lang="ko-KR" altLang="ko-KR" sz="1600" err="1">
                <a:solidFill>
                  <a:srgbClr val="202124"/>
                </a:solidFill>
                <a:latin typeface="Arial" panose="020B0604020202020204" pitchFamily="34" charset="0"/>
                <a:ea typeface="Roboto"/>
              </a:rPr>
              <a:t>inputs</a:t>
            </a:r>
            <a:r>
              <a:rPr lang="ko-KR" altLang="ko-KR" sz="1600">
                <a:solidFill>
                  <a:srgbClr val="202124"/>
                </a:solidFill>
                <a:latin typeface="Arial" panose="020B0604020202020204" pitchFamily="34" charset="0"/>
                <a:ea typeface="Roboto"/>
              </a:rPr>
              <a:t> </a:t>
            </a:r>
            <a:r>
              <a:rPr lang="ko-KR" altLang="ko-KR" sz="1600" err="1">
                <a:solidFill>
                  <a:srgbClr val="202124"/>
                </a:solidFill>
                <a:latin typeface="Arial" panose="020B0604020202020204" pitchFamily="34" charset="0"/>
                <a:ea typeface="Roboto"/>
              </a:rPr>
              <a:t>with</a:t>
            </a:r>
            <a:r>
              <a:rPr lang="ko-KR" altLang="ko-KR" sz="1600">
                <a:solidFill>
                  <a:srgbClr val="202124"/>
                </a:solidFill>
                <a:latin typeface="Arial" panose="020B0604020202020204" pitchFamily="34" charset="0"/>
                <a:ea typeface="Roboto"/>
              </a:rPr>
              <a:t> </a:t>
            </a:r>
            <a:r>
              <a:rPr lang="ko-KR" altLang="ko-KR" sz="1600" err="1">
                <a:solidFill>
                  <a:srgbClr val="202124"/>
                </a:solidFill>
                <a:latin typeface="Arial" panose="020B0604020202020204" pitchFamily="34" charset="0"/>
                <a:ea typeface="Roboto"/>
              </a:rPr>
              <a:t>shape</a:t>
            </a:r>
            <a:r>
              <a:rPr lang="ko-KR" altLang="ko-KR" sz="1600">
                <a:solidFill>
                  <a:srgbClr val="202124"/>
                </a:solidFill>
                <a:latin typeface="Arial" panose="020B0604020202020204" pitchFamily="34" charset="0"/>
                <a:ea typeface="Roboto"/>
              </a:rPr>
              <a:t> </a:t>
            </a:r>
            <a:r>
              <a:rPr lang="ko-KR" altLang="ko-KR" sz="1600">
                <a:solidFill>
                  <a:srgbClr val="37474F"/>
                </a:solidFill>
                <a:latin typeface="Consolas" panose="020B0609020204030204" pitchFamily="49" charset="0"/>
                <a:ea typeface="Roboto Mono"/>
              </a:rPr>
              <a:t>(</a:t>
            </a:r>
            <a:r>
              <a:rPr lang="ko-KR" altLang="ko-KR" sz="1600" err="1">
                <a:solidFill>
                  <a:srgbClr val="37474F"/>
                </a:solidFill>
                <a:latin typeface="Consolas" panose="020B0609020204030204" pitchFamily="49" charset="0"/>
                <a:ea typeface="Roboto Mono"/>
              </a:rPr>
              <a:t>batch_size</a:t>
            </a:r>
            <a:r>
              <a:rPr lang="ko-KR" altLang="ko-KR" sz="1600">
                <a:solidFill>
                  <a:srgbClr val="37474F"/>
                </a:solidFill>
                <a:latin typeface="Consolas" panose="020B0609020204030204" pitchFamily="49" charset="0"/>
                <a:ea typeface="Roboto Mono"/>
              </a:rPr>
              <a:t>, </a:t>
            </a:r>
            <a:r>
              <a:rPr lang="ko-KR" altLang="ko-KR" sz="1600" err="1">
                <a:solidFill>
                  <a:srgbClr val="37474F"/>
                </a:solidFill>
                <a:latin typeface="Consolas" panose="020B0609020204030204" pitchFamily="49" charset="0"/>
                <a:ea typeface="Roboto Mono"/>
              </a:rPr>
              <a:t>height</a:t>
            </a:r>
            <a:r>
              <a:rPr lang="ko-KR" altLang="ko-KR" sz="1600">
                <a:solidFill>
                  <a:srgbClr val="37474F"/>
                </a:solidFill>
                <a:latin typeface="Consolas" panose="020B0609020204030204" pitchFamily="49" charset="0"/>
                <a:ea typeface="Roboto Mono"/>
              </a:rPr>
              <a:t>, </a:t>
            </a:r>
            <a:r>
              <a:rPr lang="ko-KR" altLang="ko-KR" sz="1600" err="1">
                <a:solidFill>
                  <a:srgbClr val="37474F"/>
                </a:solidFill>
                <a:latin typeface="Consolas" panose="020B0609020204030204" pitchFamily="49" charset="0"/>
                <a:ea typeface="Roboto Mono"/>
              </a:rPr>
              <a:t>width</a:t>
            </a:r>
            <a:r>
              <a:rPr lang="ko-KR" altLang="ko-KR" sz="1600">
                <a:solidFill>
                  <a:srgbClr val="37474F"/>
                </a:solidFill>
                <a:latin typeface="Consolas" panose="020B0609020204030204" pitchFamily="49" charset="0"/>
                <a:ea typeface="Roboto Mono"/>
              </a:rPr>
              <a:t>, </a:t>
            </a:r>
            <a:r>
              <a:rPr lang="ko-KR" altLang="ko-KR" sz="1600" err="1">
                <a:solidFill>
                  <a:srgbClr val="37474F"/>
                </a:solidFill>
                <a:latin typeface="Consolas" panose="020B0609020204030204" pitchFamily="49" charset="0"/>
                <a:ea typeface="Roboto Mono"/>
              </a:rPr>
              <a:t>channels</a:t>
            </a:r>
            <a:r>
              <a:rPr lang="ko-KR" altLang="ko-KR" sz="1600">
                <a:solidFill>
                  <a:srgbClr val="37474F"/>
                </a:solidFill>
                <a:latin typeface="Consolas" panose="020B0609020204030204" pitchFamily="49" charset="0"/>
                <a:ea typeface="Roboto Mono"/>
              </a:rPr>
              <a:t>)</a:t>
            </a:r>
            <a:r>
              <a:rPr lang="ko-KR" altLang="ko-KR" sz="1600">
                <a:solidFill>
                  <a:srgbClr val="202124"/>
                </a:solidFill>
                <a:ea typeface="Roboto"/>
              </a:rPr>
              <a:t> </a:t>
            </a:r>
            <a:r>
              <a:rPr lang="ko-KR" altLang="ko-KR" sz="1600" err="1">
                <a:solidFill>
                  <a:srgbClr val="202124"/>
                </a:solidFill>
                <a:latin typeface="Arial" panose="020B0604020202020204" pitchFamily="34" charset="0"/>
                <a:ea typeface="Roboto"/>
              </a:rPr>
              <a:t>while</a:t>
            </a:r>
            <a:r>
              <a:rPr lang="ko-KR" altLang="ko-KR" sz="1600">
                <a:solidFill>
                  <a:srgbClr val="202124"/>
                </a:solidFill>
                <a:latin typeface="Arial" panose="020B0604020202020204" pitchFamily="34" charset="0"/>
                <a:ea typeface="Roboto"/>
              </a:rPr>
              <a:t> </a:t>
            </a:r>
            <a:r>
              <a:rPr lang="ko-KR" altLang="ko-KR" sz="1600" err="1">
                <a:solidFill>
                  <a:srgbClr val="37474F"/>
                </a:solidFill>
                <a:latin typeface="Consolas" panose="020B0609020204030204" pitchFamily="49" charset="0"/>
                <a:ea typeface="Roboto Mono"/>
              </a:rPr>
              <a:t>channels_first</a:t>
            </a:r>
            <a:r>
              <a:rPr lang="ko-KR" altLang="ko-KR" sz="1600">
                <a:solidFill>
                  <a:srgbClr val="202124"/>
                </a:solidFill>
                <a:ea typeface="Roboto"/>
              </a:rPr>
              <a:t> </a:t>
            </a:r>
            <a:r>
              <a:rPr lang="ko-KR" altLang="ko-KR" sz="1600" err="1">
                <a:solidFill>
                  <a:srgbClr val="202124"/>
                </a:solidFill>
                <a:latin typeface="Arial" panose="020B0604020202020204" pitchFamily="34" charset="0"/>
                <a:ea typeface="Roboto"/>
              </a:rPr>
              <a:t>corresponds</a:t>
            </a:r>
            <a:r>
              <a:rPr lang="ko-KR" altLang="ko-KR" sz="1600">
                <a:solidFill>
                  <a:srgbClr val="202124"/>
                </a:solidFill>
                <a:latin typeface="Arial" panose="020B0604020202020204" pitchFamily="34" charset="0"/>
                <a:ea typeface="Roboto"/>
              </a:rPr>
              <a:t> </a:t>
            </a:r>
            <a:r>
              <a:rPr lang="ko-KR" altLang="ko-KR" sz="1600" err="1">
                <a:solidFill>
                  <a:srgbClr val="202124"/>
                </a:solidFill>
                <a:latin typeface="Arial" panose="020B0604020202020204" pitchFamily="34" charset="0"/>
                <a:ea typeface="Roboto"/>
              </a:rPr>
              <a:t>to</a:t>
            </a:r>
            <a:r>
              <a:rPr lang="ko-KR" altLang="ko-KR" sz="1600">
                <a:solidFill>
                  <a:srgbClr val="202124"/>
                </a:solidFill>
                <a:latin typeface="Arial" panose="020B0604020202020204" pitchFamily="34" charset="0"/>
                <a:ea typeface="Roboto"/>
              </a:rPr>
              <a:t> </a:t>
            </a:r>
            <a:r>
              <a:rPr lang="ko-KR" altLang="ko-KR" sz="1600" err="1">
                <a:solidFill>
                  <a:srgbClr val="202124"/>
                </a:solidFill>
                <a:latin typeface="Arial" panose="020B0604020202020204" pitchFamily="34" charset="0"/>
                <a:ea typeface="Roboto"/>
              </a:rPr>
              <a:t>inputs</a:t>
            </a:r>
            <a:r>
              <a:rPr lang="ko-KR" altLang="ko-KR" sz="1600">
                <a:solidFill>
                  <a:srgbClr val="202124"/>
                </a:solidFill>
                <a:latin typeface="Arial" panose="020B0604020202020204" pitchFamily="34" charset="0"/>
                <a:ea typeface="Roboto"/>
              </a:rPr>
              <a:t> </a:t>
            </a:r>
            <a:r>
              <a:rPr lang="ko-KR" altLang="ko-KR" sz="1600" err="1">
                <a:solidFill>
                  <a:srgbClr val="202124"/>
                </a:solidFill>
                <a:latin typeface="Arial" panose="020B0604020202020204" pitchFamily="34" charset="0"/>
                <a:ea typeface="Roboto"/>
              </a:rPr>
              <a:t>with</a:t>
            </a:r>
            <a:r>
              <a:rPr lang="ko-KR" altLang="ko-KR" sz="1600">
                <a:solidFill>
                  <a:srgbClr val="202124"/>
                </a:solidFill>
                <a:latin typeface="Arial" panose="020B0604020202020204" pitchFamily="34" charset="0"/>
                <a:ea typeface="Roboto"/>
              </a:rPr>
              <a:t> </a:t>
            </a:r>
            <a:r>
              <a:rPr lang="ko-KR" altLang="ko-KR" sz="1600" err="1">
                <a:solidFill>
                  <a:srgbClr val="202124"/>
                </a:solidFill>
                <a:latin typeface="Arial" panose="020B0604020202020204" pitchFamily="34" charset="0"/>
                <a:ea typeface="Roboto"/>
              </a:rPr>
              <a:t>shape</a:t>
            </a:r>
            <a:r>
              <a:rPr lang="ko-KR" altLang="ko-KR" sz="1600">
                <a:solidFill>
                  <a:srgbClr val="202124"/>
                </a:solidFill>
                <a:latin typeface="Arial" panose="020B0604020202020204" pitchFamily="34" charset="0"/>
                <a:ea typeface="Roboto"/>
              </a:rPr>
              <a:t> </a:t>
            </a:r>
            <a:r>
              <a:rPr lang="ko-KR" altLang="ko-KR" sz="1600">
                <a:solidFill>
                  <a:srgbClr val="37474F"/>
                </a:solidFill>
                <a:latin typeface="Consolas" panose="020B0609020204030204" pitchFamily="49" charset="0"/>
                <a:ea typeface="Roboto Mono"/>
              </a:rPr>
              <a:t>(</a:t>
            </a:r>
            <a:r>
              <a:rPr lang="ko-KR" altLang="ko-KR" sz="1600" err="1">
                <a:solidFill>
                  <a:srgbClr val="37474F"/>
                </a:solidFill>
                <a:latin typeface="Consolas" panose="020B0609020204030204" pitchFamily="49" charset="0"/>
                <a:ea typeface="Roboto Mono"/>
              </a:rPr>
              <a:t>batch_size</a:t>
            </a:r>
            <a:r>
              <a:rPr lang="ko-KR" altLang="ko-KR" sz="1600">
                <a:solidFill>
                  <a:srgbClr val="37474F"/>
                </a:solidFill>
                <a:latin typeface="Consolas" panose="020B0609020204030204" pitchFamily="49" charset="0"/>
                <a:ea typeface="Roboto Mono"/>
              </a:rPr>
              <a:t>, </a:t>
            </a:r>
            <a:r>
              <a:rPr lang="ko-KR" altLang="ko-KR" sz="1600" err="1">
                <a:solidFill>
                  <a:srgbClr val="37474F"/>
                </a:solidFill>
                <a:latin typeface="Consolas" panose="020B0609020204030204" pitchFamily="49" charset="0"/>
                <a:ea typeface="Roboto Mono"/>
              </a:rPr>
              <a:t>channels</a:t>
            </a:r>
            <a:r>
              <a:rPr lang="ko-KR" altLang="ko-KR" sz="1600">
                <a:solidFill>
                  <a:srgbClr val="37474F"/>
                </a:solidFill>
                <a:latin typeface="Consolas" panose="020B0609020204030204" pitchFamily="49" charset="0"/>
                <a:ea typeface="Roboto Mono"/>
              </a:rPr>
              <a:t>, </a:t>
            </a:r>
            <a:r>
              <a:rPr lang="ko-KR" altLang="ko-KR" sz="1600" err="1">
                <a:solidFill>
                  <a:srgbClr val="37474F"/>
                </a:solidFill>
                <a:latin typeface="Consolas" panose="020B0609020204030204" pitchFamily="49" charset="0"/>
                <a:ea typeface="Roboto Mono"/>
              </a:rPr>
              <a:t>height</a:t>
            </a:r>
            <a:r>
              <a:rPr lang="ko-KR" altLang="ko-KR" sz="1600">
                <a:solidFill>
                  <a:srgbClr val="37474F"/>
                </a:solidFill>
                <a:latin typeface="Consolas" panose="020B0609020204030204" pitchFamily="49" charset="0"/>
                <a:ea typeface="Roboto Mono"/>
              </a:rPr>
              <a:t>, </a:t>
            </a:r>
            <a:r>
              <a:rPr lang="ko-KR" altLang="ko-KR" sz="1600" err="1">
                <a:solidFill>
                  <a:srgbClr val="37474F"/>
                </a:solidFill>
                <a:latin typeface="Consolas" panose="020B0609020204030204" pitchFamily="49" charset="0"/>
                <a:ea typeface="Roboto Mono"/>
              </a:rPr>
              <a:t>width</a:t>
            </a:r>
            <a:r>
              <a:rPr lang="ko-KR" altLang="ko-KR" sz="1600">
                <a:solidFill>
                  <a:srgbClr val="37474F"/>
                </a:solidFill>
                <a:latin typeface="Consolas" panose="020B0609020204030204" pitchFamily="49" charset="0"/>
                <a:ea typeface="Roboto Mono"/>
              </a:rPr>
              <a:t>)</a:t>
            </a:r>
            <a:r>
              <a:rPr lang="ko-KR" altLang="ko-KR" sz="1600">
                <a:solidFill>
                  <a:srgbClr val="202124"/>
                </a:solidFill>
                <a:ea typeface="Roboto"/>
              </a:rPr>
              <a:t>. </a:t>
            </a:r>
            <a:r>
              <a:rPr lang="ko-KR" altLang="ko-KR" sz="1600" err="1">
                <a:solidFill>
                  <a:srgbClr val="202124"/>
                </a:solidFill>
                <a:ea typeface="Roboto"/>
              </a:rPr>
              <a:t>It</a:t>
            </a:r>
            <a:r>
              <a:rPr lang="ko-KR" altLang="ko-KR" sz="1600">
                <a:solidFill>
                  <a:srgbClr val="202124"/>
                </a:solidFill>
                <a:ea typeface="Roboto"/>
              </a:rPr>
              <a:t> </a:t>
            </a:r>
            <a:r>
              <a:rPr lang="ko-KR" altLang="ko-KR" sz="1600" err="1">
                <a:solidFill>
                  <a:srgbClr val="202124"/>
                </a:solidFill>
                <a:ea typeface="Roboto"/>
              </a:rPr>
              <a:t>defaults</a:t>
            </a:r>
            <a:r>
              <a:rPr lang="ko-KR" altLang="ko-KR" sz="1600">
                <a:solidFill>
                  <a:srgbClr val="202124"/>
                </a:solidFill>
                <a:ea typeface="Roboto"/>
              </a:rPr>
              <a:t> </a:t>
            </a:r>
            <a:r>
              <a:rPr lang="ko-KR" altLang="ko-KR" sz="1600" err="1">
                <a:solidFill>
                  <a:srgbClr val="202124"/>
                </a:solidFill>
                <a:ea typeface="Roboto"/>
              </a:rPr>
              <a:t>to</a:t>
            </a:r>
            <a:r>
              <a:rPr lang="ko-KR" altLang="ko-KR" sz="1600">
                <a:solidFill>
                  <a:srgbClr val="202124"/>
                </a:solidFill>
                <a:ea typeface="Roboto"/>
              </a:rPr>
              <a:t> </a:t>
            </a:r>
            <a:r>
              <a:rPr lang="ko-KR" altLang="ko-KR" sz="1600" err="1">
                <a:solidFill>
                  <a:srgbClr val="202124"/>
                </a:solidFill>
                <a:ea typeface="Roboto"/>
              </a:rPr>
              <a:t>the</a:t>
            </a:r>
            <a:r>
              <a:rPr lang="ko-KR" altLang="ko-KR" sz="1600">
                <a:solidFill>
                  <a:srgbClr val="202124"/>
                </a:solidFill>
                <a:latin typeface="Arial" panose="020B0604020202020204" pitchFamily="34" charset="0"/>
                <a:ea typeface="Roboto"/>
              </a:rPr>
              <a:t> </a:t>
            </a:r>
            <a:r>
              <a:rPr lang="ko-KR" altLang="ko-KR" sz="1600" err="1">
                <a:solidFill>
                  <a:srgbClr val="37474F"/>
                </a:solidFill>
                <a:latin typeface="Consolas" panose="020B0609020204030204" pitchFamily="49" charset="0"/>
                <a:ea typeface="Roboto Mono"/>
              </a:rPr>
              <a:t>image_data_format</a:t>
            </a:r>
            <a:r>
              <a:rPr lang="ko-KR" altLang="ko-KR" sz="1600">
                <a:solidFill>
                  <a:srgbClr val="202124"/>
                </a:solidFill>
                <a:ea typeface="Roboto"/>
              </a:rPr>
              <a:t> </a:t>
            </a:r>
            <a:r>
              <a:rPr lang="ko-KR" altLang="ko-KR" sz="1600" err="1">
                <a:solidFill>
                  <a:srgbClr val="202124"/>
                </a:solidFill>
                <a:latin typeface="Arial" panose="020B0604020202020204" pitchFamily="34" charset="0"/>
                <a:ea typeface="Roboto"/>
              </a:rPr>
              <a:t>value</a:t>
            </a:r>
            <a:r>
              <a:rPr lang="ko-KR" altLang="ko-KR" sz="1600">
                <a:solidFill>
                  <a:srgbClr val="202124"/>
                </a:solidFill>
                <a:latin typeface="Arial" panose="020B0604020202020204" pitchFamily="34" charset="0"/>
                <a:ea typeface="Roboto"/>
              </a:rPr>
              <a:t> </a:t>
            </a:r>
            <a:r>
              <a:rPr lang="ko-KR" altLang="ko-KR" sz="1600" err="1">
                <a:solidFill>
                  <a:srgbClr val="202124"/>
                </a:solidFill>
                <a:latin typeface="Arial" panose="020B0604020202020204" pitchFamily="34" charset="0"/>
                <a:ea typeface="Roboto"/>
              </a:rPr>
              <a:t>found</a:t>
            </a:r>
            <a:r>
              <a:rPr lang="ko-KR" altLang="ko-KR" sz="1600">
                <a:solidFill>
                  <a:srgbClr val="202124"/>
                </a:solidFill>
                <a:latin typeface="Arial" panose="020B0604020202020204" pitchFamily="34" charset="0"/>
                <a:ea typeface="Roboto"/>
              </a:rPr>
              <a:t> </a:t>
            </a:r>
            <a:r>
              <a:rPr lang="ko-KR" altLang="ko-KR" sz="1600" err="1">
                <a:solidFill>
                  <a:srgbClr val="202124"/>
                </a:solidFill>
                <a:latin typeface="Arial" panose="020B0604020202020204" pitchFamily="34" charset="0"/>
                <a:ea typeface="Roboto"/>
              </a:rPr>
              <a:t>in</a:t>
            </a:r>
            <a:r>
              <a:rPr lang="ko-KR" altLang="ko-KR" sz="1600">
                <a:solidFill>
                  <a:srgbClr val="202124"/>
                </a:solidFill>
                <a:latin typeface="Arial" panose="020B0604020202020204" pitchFamily="34" charset="0"/>
                <a:ea typeface="Roboto"/>
              </a:rPr>
              <a:t> </a:t>
            </a:r>
            <a:r>
              <a:rPr lang="ko-KR" altLang="ko-KR" sz="1600" err="1">
                <a:solidFill>
                  <a:srgbClr val="202124"/>
                </a:solidFill>
                <a:latin typeface="Arial" panose="020B0604020202020204" pitchFamily="34" charset="0"/>
                <a:ea typeface="Roboto"/>
              </a:rPr>
              <a:t>your</a:t>
            </a:r>
            <a:r>
              <a:rPr lang="ko-KR" altLang="ko-KR" sz="1600">
                <a:solidFill>
                  <a:srgbClr val="202124"/>
                </a:solidFill>
                <a:latin typeface="Arial" panose="020B0604020202020204" pitchFamily="34" charset="0"/>
                <a:ea typeface="Roboto"/>
              </a:rPr>
              <a:t> </a:t>
            </a:r>
            <a:r>
              <a:rPr lang="ko-KR" altLang="ko-KR" sz="1600" err="1">
                <a:solidFill>
                  <a:srgbClr val="202124"/>
                </a:solidFill>
                <a:latin typeface="Arial" panose="020B0604020202020204" pitchFamily="34" charset="0"/>
                <a:ea typeface="Roboto"/>
              </a:rPr>
              <a:t>Keras</a:t>
            </a:r>
            <a:r>
              <a:rPr lang="ko-KR" altLang="ko-KR" sz="1600">
                <a:solidFill>
                  <a:srgbClr val="202124"/>
                </a:solidFill>
                <a:latin typeface="Arial" panose="020B0604020202020204" pitchFamily="34" charset="0"/>
                <a:ea typeface="Roboto"/>
              </a:rPr>
              <a:t> </a:t>
            </a:r>
            <a:r>
              <a:rPr lang="ko-KR" altLang="ko-KR" sz="1600" err="1">
                <a:solidFill>
                  <a:srgbClr val="202124"/>
                </a:solidFill>
                <a:latin typeface="Arial" panose="020B0604020202020204" pitchFamily="34" charset="0"/>
                <a:ea typeface="Roboto"/>
              </a:rPr>
              <a:t>config</a:t>
            </a:r>
            <a:r>
              <a:rPr lang="ko-KR" altLang="ko-KR" sz="1600">
                <a:solidFill>
                  <a:srgbClr val="202124"/>
                </a:solidFill>
                <a:latin typeface="Arial" panose="020B0604020202020204" pitchFamily="34" charset="0"/>
                <a:ea typeface="Roboto"/>
              </a:rPr>
              <a:t> </a:t>
            </a:r>
            <a:r>
              <a:rPr lang="ko-KR" altLang="ko-KR" sz="1600" err="1">
                <a:solidFill>
                  <a:srgbClr val="202124"/>
                </a:solidFill>
                <a:latin typeface="Arial" panose="020B0604020202020204" pitchFamily="34" charset="0"/>
                <a:ea typeface="Roboto"/>
              </a:rPr>
              <a:t>file</a:t>
            </a:r>
            <a:r>
              <a:rPr lang="ko-KR" altLang="ko-KR" sz="1600">
                <a:solidFill>
                  <a:srgbClr val="202124"/>
                </a:solidFill>
                <a:latin typeface="Arial" panose="020B0604020202020204" pitchFamily="34" charset="0"/>
                <a:ea typeface="Roboto"/>
              </a:rPr>
              <a:t> </a:t>
            </a:r>
            <a:r>
              <a:rPr lang="ko-KR" altLang="ko-KR" sz="1600" err="1">
                <a:solidFill>
                  <a:srgbClr val="202124"/>
                </a:solidFill>
                <a:latin typeface="Arial" panose="020B0604020202020204" pitchFamily="34" charset="0"/>
                <a:ea typeface="Roboto"/>
              </a:rPr>
              <a:t>at</a:t>
            </a:r>
            <a:r>
              <a:rPr lang="ko-KR" altLang="ko-KR" sz="1600">
                <a:solidFill>
                  <a:srgbClr val="202124"/>
                </a:solidFill>
                <a:latin typeface="Arial" panose="020B0604020202020204" pitchFamily="34" charset="0"/>
                <a:ea typeface="Roboto"/>
              </a:rPr>
              <a:t> </a:t>
            </a:r>
            <a:r>
              <a:rPr lang="ko-KR" altLang="ko-KR" sz="1600">
                <a:solidFill>
                  <a:srgbClr val="37474F"/>
                </a:solidFill>
                <a:latin typeface="Consolas" panose="020B0609020204030204" pitchFamily="49" charset="0"/>
                <a:ea typeface="Roboto Mono"/>
              </a:rPr>
              <a:t>~/.</a:t>
            </a:r>
            <a:r>
              <a:rPr lang="ko-KR" altLang="ko-KR" sz="1600" err="1">
                <a:solidFill>
                  <a:srgbClr val="37474F"/>
                </a:solidFill>
                <a:latin typeface="Consolas" panose="020B0609020204030204" pitchFamily="49" charset="0"/>
                <a:ea typeface="Roboto Mono"/>
              </a:rPr>
              <a:t>keras</a:t>
            </a:r>
            <a:r>
              <a:rPr lang="ko-KR" altLang="ko-KR" sz="1600">
                <a:solidFill>
                  <a:srgbClr val="37474F"/>
                </a:solidFill>
                <a:latin typeface="Consolas" panose="020B0609020204030204" pitchFamily="49" charset="0"/>
                <a:ea typeface="Roboto Mono"/>
              </a:rPr>
              <a:t>/</a:t>
            </a:r>
            <a:r>
              <a:rPr lang="ko-KR" altLang="ko-KR" sz="1600" err="1">
                <a:solidFill>
                  <a:srgbClr val="37474F"/>
                </a:solidFill>
                <a:latin typeface="Consolas" panose="020B0609020204030204" pitchFamily="49" charset="0"/>
                <a:ea typeface="Roboto Mono"/>
              </a:rPr>
              <a:t>keras.json</a:t>
            </a:r>
            <a:r>
              <a:rPr lang="ko-KR" altLang="ko-KR" sz="1600">
                <a:solidFill>
                  <a:srgbClr val="202124"/>
                </a:solidFill>
                <a:ea typeface="Roboto"/>
              </a:rPr>
              <a:t>. </a:t>
            </a:r>
            <a:r>
              <a:rPr lang="ko-KR" altLang="ko-KR" sz="1600" err="1">
                <a:solidFill>
                  <a:srgbClr val="202124"/>
                </a:solidFill>
                <a:ea typeface="Roboto"/>
              </a:rPr>
              <a:t>If</a:t>
            </a:r>
            <a:r>
              <a:rPr lang="ko-KR" altLang="ko-KR" sz="1600">
                <a:solidFill>
                  <a:srgbClr val="202124"/>
                </a:solidFill>
                <a:ea typeface="Roboto"/>
              </a:rPr>
              <a:t> </a:t>
            </a:r>
            <a:r>
              <a:rPr lang="ko-KR" altLang="ko-KR" sz="1600" err="1">
                <a:solidFill>
                  <a:srgbClr val="202124"/>
                </a:solidFill>
                <a:ea typeface="Roboto"/>
              </a:rPr>
              <a:t>you</a:t>
            </a:r>
            <a:r>
              <a:rPr lang="ko-KR" altLang="ko-KR" sz="1600">
                <a:solidFill>
                  <a:srgbClr val="202124"/>
                </a:solidFill>
                <a:ea typeface="Roboto"/>
              </a:rPr>
              <a:t> </a:t>
            </a:r>
            <a:r>
              <a:rPr lang="ko-KR" altLang="ko-KR" sz="1600" err="1">
                <a:solidFill>
                  <a:srgbClr val="202124"/>
                </a:solidFill>
                <a:ea typeface="Roboto"/>
              </a:rPr>
              <a:t>never</a:t>
            </a:r>
            <a:r>
              <a:rPr lang="ko-KR" altLang="ko-KR" sz="1600">
                <a:solidFill>
                  <a:srgbClr val="202124"/>
                </a:solidFill>
                <a:ea typeface="Roboto"/>
              </a:rPr>
              <a:t> </a:t>
            </a:r>
            <a:r>
              <a:rPr lang="ko-KR" altLang="ko-KR" sz="1600" err="1">
                <a:solidFill>
                  <a:srgbClr val="202124"/>
                </a:solidFill>
                <a:ea typeface="Roboto"/>
              </a:rPr>
              <a:t>set</a:t>
            </a:r>
            <a:r>
              <a:rPr lang="ko-KR" altLang="ko-KR" sz="1600">
                <a:solidFill>
                  <a:srgbClr val="202124"/>
                </a:solidFill>
                <a:ea typeface="Roboto"/>
              </a:rPr>
              <a:t> </a:t>
            </a:r>
            <a:r>
              <a:rPr lang="ko-KR" altLang="ko-KR" sz="1600" err="1">
                <a:solidFill>
                  <a:srgbClr val="202124"/>
                </a:solidFill>
                <a:ea typeface="Roboto"/>
              </a:rPr>
              <a:t>it</a:t>
            </a:r>
            <a:r>
              <a:rPr lang="ko-KR" altLang="ko-KR" sz="1600">
                <a:solidFill>
                  <a:srgbClr val="202124"/>
                </a:solidFill>
                <a:ea typeface="Roboto"/>
              </a:rPr>
              <a:t>, </a:t>
            </a:r>
            <a:r>
              <a:rPr lang="ko-KR" altLang="ko-KR" sz="1600" err="1">
                <a:solidFill>
                  <a:srgbClr val="202124"/>
                </a:solidFill>
                <a:ea typeface="Roboto"/>
              </a:rPr>
              <a:t>then</a:t>
            </a:r>
            <a:r>
              <a:rPr lang="ko-KR" altLang="ko-KR" sz="1600">
                <a:solidFill>
                  <a:srgbClr val="202124"/>
                </a:solidFill>
                <a:ea typeface="Roboto"/>
              </a:rPr>
              <a:t> </a:t>
            </a:r>
            <a:r>
              <a:rPr lang="ko-KR" altLang="ko-KR" sz="1600" err="1">
                <a:solidFill>
                  <a:srgbClr val="202124"/>
                </a:solidFill>
                <a:ea typeface="Roboto"/>
              </a:rPr>
              <a:t>it</a:t>
            </a:r>
            <a:r>
              <a:rPr lang="ko-KR" altLang="ko-KR" sz="1600">
                <a:solidFill>
                  <a:srgbClr val="202124"/>
                </a:solidFill>
                <a:ea typeface="Roboto"/>
              </a:rPr>
              <a:t> </a:t>
            </a:r>
            <a:r>
              <a:rPr lang="ko-KR" altLang="ko-KR" sz="1600" err="1">
                <a:solidFill>
                  <a:srgbClr val="202124"/>
                </a:solidFill>
                <a:ea typeface="Roboto"/>
              </a:rPr>
              <a:t>will</a:t>
            </a:r>
            <a:r>
              <a:rPr lang="ko-KR" altLang="ko-KR" sz="1600">
                <a:solidFill>
                  <a:srgbClr val="202124"/>
                </a:solidFill>
                <a:ea typeface="Roboto"/>
              </a:rPr>
              <a:t> </a:t>
            </a:r>
            <a:r>
              <a:rPr lang="ko-KR" altLang="ko-KR" sz="1600" err="1">
                <a:solidFill>
                  <a:srgbClr val="202124"/>
                </a:solidFill>
                <a:ea typeface="Roboto"/>
              </a:rPr>
              <a:t>be</a:t>
            </a:r>
            <a:r>
              <a:rPr lang="ko-KR" altLang="ko-KR" sz="1600">
                <a:solidFill>
                  <a:srgbClr val="202124"/>
                </a:solidFill>
                <a:ea typeface="Roboto"/>
              </a:rPr>
              <a:t> "</a:t>
            </a:r>
            <a:r>
              <a:rPr lang="ko-KR" altLang="ko-KR" sz="1600" err="1">
                <a:solidFill>
                  <a:srgbClr val="202124"/>
                </a:solidFill>
                <a:ea typeface="Roboto"/>
              </a:rPr>
              <a:t>channels_last</a:t>
            </a:r>
            <a:r>
              <a:rPr lang="ko-KR" altLang="ko-KR" sz="1600">
                <a:solidFill>
                  <a:srgbClr val="202124"/>
                </a:solidFill>
                <a:ea typeface="Roboto"/>
              </a:rPr>
              <a:t>".</a:t>
            </a:r>
            <a:endParaRPr lang="ko-KR" altLang="ko-KR" sz="1600">
              <a:solidFill>
                <a:srgbClr val="202124"/>
              </a:solidFill>
              <a:latin typeface="Arial" panose="020B0604020202020204" pitchFamily="34" charset="0"/>
              <a:ea typeface="Roboto"/>
            </a:endParaRPr>
          </a:p>
        </p:txBody>
      </p:sp>
      <p:sp>
        <p:nvSpPr>
          <p:cNvPr id="2" name="텍스트 개체 틀 1">
            <a:extLst>
              <a:ext uri="{FF2B5EF4-FFF2-40B4-BE49-F238E27FC236}">
                <a16:creationId xmlns:a16="http://schemas.microsoft.com/office/drawing/2014/main" id="{33718671-F124-4237-B34A-DFA5C5086A24}"/>
              </a:ext>
            </a:extLst>
          </p:cNvPr>
          <p:cNvSpPr>
            <a:spLocks noGrp="1"/>
          </p:cNvSpPr>
          <p:nvPr>
            <p:ph type="body" sz="quarter" idx="19"/>
          </p:nvPr>
        </p:nvSpPr>
        <p:spPr/>
        <p:txBody>
          <a:bodyPr/>
          <a:lstStyle/>
          <a:p>
            <a:r>
              <a:rPr lang="ko-KR" altLang="en-US"/>
              <a:t>합성곱 연산</a:t>
            </a:r>
          </a:p>
        </p:txBody>
      </p:sp>
      <p:sp>
        <p:nvSpPr>
          <p:cNvPr id="8" name="텍스트 개체 틀 4">
            <a:extLst>
              <a:ext uri="{FF2B5EF4-FFF2-40B4-BE49-F238E27FC236}">
                <a16:creationId xmlns:a16="http://schemas.microsoft.com/office/drawing/2014/main" id="{207C2EDF-F28D-4B2A-B1B7-438E68BD9FD0}"/>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289663538"/>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TextBox 117">
            <a:extLst>
              <a:ext uri="{FF2B5EF4-FFF2-40B4-BE49-F238E27FC236}">
                <a16:creationId xmlns:a16="http://schemas.microsoft.com/office/drawing/2014/main" id="{DF7CA341-D506-40A7-A63E-21C07ECD778D}"/>
              </a:ext>
            </a:extLst>
          </p:cNvPr>
          <p:cNvSpPr txBox="1"/>
          <p:nvPr/>
        </p:nvSpPr>
        <p:spPr>
          <a:xfrm>
            <a:off x="578069" y="908720"/>
            <a:ext cx="2867708" cy="400110"/>
          </a:xfrm>
          <a:prstGeom prst="rect">
            <a:avLst/>
          </a:prstGeom>
          <a:noFill/>
        </p:spPr>
        <p:txBody>
          <a:bodyPr wrap="none" rtlCol="0">
            <a:spAutoFit/>
          </a:bodyPr>
          <a:lstStyle/>
          <a:p>
            <a:r>
              <a:rPr lang="en-US" altLang="ko-KR" sz="2000" b="1">
                <a:latin typeface="+mj-ea"/>
                <a:ea typeface="+mj-ea"/>
              </a:rPr>
              <a:t>tf.keras.layers.Conv2D</a:t>
            </a:r>
            <a:endParaRPr lang="ko-KR" altLang="en-US" sz="2000" b="1">
              <a:latin typeface="+mj-ea"/>
              <a:ea typeface="+mj-ea"/>
            </a:endParaRPr>
          </a:p>
        </p:txBody>
      </p:sp>
      <p:sp>
        <p:nvSpPr>
          <p:cNvPr id="2" name="Rectangle 1">
            <a:extLst>
              <a:ext uri="{FF2B5EF4-FFF2-40B4-BE49-F238E27FC236}">
                <a16:creationId xmlns:a16="http://schemas.microsoft.com/office/drawing/2014/main" id="{1CC912B1-C230-4E52-9137-C0886632AEB4}"/>
              </a:ext>
            </a:extLst>
          </p:cNvPr>
          <p:cNvSpPr>
            <a:spLocks noChangeArrowheads="1"/>
          </p:cNvSpPr>
          <p:nvPr/>
        </p:nvSpPr>
        <p:spPr bwMode="auto">
          <a:xfrm>
            <a:off x="992010" y="1556792"/>
            <a:ext cx="7742033" cy="4468083"/>
          </a:xfrm>
          <a:prstGeom prst="rect">
            <a:avLst/>
          </a:prstGeom>
          <a:solidFill>
            <a:srgbClr val="F1F3F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271120" indent="-271120" defTabSz="867583" eaLnBrk="0" fontAlgn="base" hangingPunct="0">
              <a:spcBef>
                <a:spcPct val="0"/>
              </a:spcBef>
              <a:spcAft>
                <a:spcPct val="0"/>
              </a:spcAft>
              <a:buFont typeface="Arial" panose="020B0604020202020204" pitchFamily="34" charset="0"/>
              <a:buChar char="•"/>
            </a:pPr>
            <a:endParaRPr lang="ko-KR" altLang="ko-KR" sz="1708">
              <a:latin typeface="Arial" panose="020B0604020202020204" pitchFamily="34" charset="0"/>
            </a:endParaRPr>
          </a:p>
          <a:p>
            <a:pPr marL="271120" indent="-271120" defTabSz="867583" eaLnBrk="0" fontAlgn="base" hangingPunct="0">
              <a:spcBef>
                <a:spcPct val="0"/>
              </a:spcBef>
              <a:spcAft>
                <a:spcPct val="0"/>
              </a:spcAft>
              <a:buFont typeface="Arial" panose="020B0604020202020204" pitchFamily="34" charset="0"/>
              <a:buChar char="•"/>
            </a:pPr>
            <a:r>
              <a:rPr lang="ko-KR" altLang="ko-KR" sz="1708" b="1" err="1">
                <a:solidFill>
                  <a:srgbClr val="37474F"/>
                </a:solidFill>
                <a:latin typeface="Consolas" panose="020B0609020204030204" pitchFamily="49" charset="0"/>
                <a:ea typeface="Roboto Mono"/>
              </a:rPr>
              <a:t>activation</a:t>
            </a:r>
            <a:r>
              <a:rPr lang="ko-KR" altLang="ko-KR" sz="1708">
                <a:solidFill>
                  <a:srgbClr val="202124"/>
                </a:solidFill>
                <a:ea typeface="Roboto"/>
              </a:rPr>
              <a:t>: </a:t>
            </a:r>
            <a:r>
              <a:rPr lang="ko-KR" altLang="ko-KR" sz="1708" err="1">
                <a:solidFill>
                  <a:srgbClr val="202124"/>
                </a:solidFill>
                <a:ea typeface="Roboto"/>
              </a:rPr>
              <a:t>Activation</a:t>
            </a:r>
            <a:r>
              <a:rPr lang="ko-KR" altLang="ko-KR" sz="1708">
                <a:solidFill>
                  <a:srgbClr val="202124"/>
                </a:solidFill>
                <a:ea typeface="Roboto"/>
              </a:rPr>
              <a:t> </a:t>
            </a:r>
            <a:r>
              <a:rPr lang="ko-KR" altLang="ko-KR" sz="1708" err="1">
                <a:solidFill>
                  <a:srgbClr val="202124"/>
                </a:solidFill>
                <a:ea typeface="Roboto"/>
              </a:rPr>
              <a:t>function</a:t>
            </a:r>
            <a:r>
              <a:rPr lang="ko-KR" altLang="ko-KR" sz="1708">
                <a:solidFill>
                  <a:srgbClr val="202124"/>
                </a:solidFill>
                <a:ea typeface="Roboto"/>
              </a:rPr>
              <a:t> </a:t>
            </a:r>
            <a:r>
              <a:rPr lang="ko-KR" altLang="ko-KR" sz="1708" err="1">
                <a:solidFill>
                  <a:srgbClr val="202124"/>
                </a:solidFill>
                <a:ea typeface="Roboto"/>
              </a:rPr>
              <a:t>to</a:t>
            </a:r>
            <a:r>
              <a:rPr lang="ko-KR" altLang="ko-KR" sz="1708">
                <a:solidFill>
                  <a:srgbClr val="202124"/>
                </a:solidFill>
                <a:ea typeface="Roboto"/>
              </a:rPr>
              <a:t> </a:t>
            </a:r>
            <a:r>
              <a:rPr lang="ko-KR" altLang="ko-KR" sz="1708" err="1">
                <a:solidFill>
                  <a:srgbClr val="202124"/>
                </a:solidFill>
                <a:ea typeface="Roboto"/>
              </a:rPr>
              <a:t>use</a:t>
            </a:r>
            <a:r>
              <a:rPr lang="ko-KR" altLang="ko-KR" sz="1708">
                <a:solidFill>
                  <a:srgbClr val="202124"/>
                </a:solidFill>
                <a:ea typeface="Roboto"/>
              </a:rPr>
              <a:t>. </a:t>
            </a:r>
            <a:r>
              <a:rPr lang="ko-KR" altLang="ko-KR" sz="1708" err="1">
                <a:solidFill>
                  <a:srgbClr val="202124"/>
                </a:solidFill>
                <a:ea typeface="Roboto"/>
              </a:rPr>
              <a:t>If</a:t>
            </a:r>
            <a:r>
              <a:rPr lang="ko-KR" altLang="ko-KR" sz="1708">
                <a:solidFill>
                  <a:srgbClr val="202124"/>
                </a:solidFill>
                <a:ea typeface="Roboto"/>
              </a:rPr>
              <a:t> </a:t>
            </a:r>
            <a:r>
              <a:rPr lang="ko-KR" altLang="ko-KR" sz="1708" err="1">
                <a:solidFill>
                  <a:srgbClr val="202124"/>
                </a:solidFill>
                <a:ea typeface="Roboto"/>
              </a:rPr>
              <a:t>you</a:t>
            </a:r>
            <a:r>
              <a:rPr lang="ko-KR" altLang="ko-KR" sz="1708">
                <a:solidFill>
                  <a:srgbClr val="202124"/>
                </a:solidFill>
                <a:ea typeface="Roboto"/>
              </a:rPr>
              <a:t> </a:t>
            </a:r>
            <a:r>
              <a:rPr lang="ko-KR" altLang="ko-KR" sz="1708" err="1">
                <a:solidFill>
                  <a:srgbClr val="202124"/>
                </a:solidFill>
                <a:ea typeface="Roboto"/>
              </a:rPr>
              <a:t>don't</a:t>
            </a:r>
            <a:r>
              <a:rPr lang="ko-KR" altLang="ko-KR" sz="1708">
                <a:solidFill>
                  <a:srgbClr val="202124"/>
                </a:solidFill>
                <a:ea typeface="Roboto"/>
              </a:rPr>
              <a:t> </a:t>
            </a:r>
            <a:r>
              <a:rPr lang="ko-KR" altLang="ko-KR" sz="1708" err="1">
                <a:solidFill>
                  <a:srgbClr val="202124"/>
                </a:solidFill>
                <a:ea typeface="Roboto"/>
              </a:rPr>
              <a:t>specify</a:t>
            </a:r>
            <a:r>
              <a:rPr lang="ko-KR" altLang="ko-KR" sz="1708">
                <a:solidFill>
                  <a:srgbClr val="202124"/>
                </a:solidFill>
                <a:ea typeface="Roboto"/>
              </a:rPr>
              <a:t> </a:t>
            </a:r>
            <a:r>
              <a:rPr lang="ko-KR" altLang="ko-KR" sz="1708" err="1">
                <a:solidFill>
                  <a:srgbClr val="202124"/>
                </a:solidFill>
                <a:ea typeface="Roboto"/>
              </a:rPr>
              <a:t>anything</a:t>
            </a:r>
            <a:r>
              <a:rPr lang="ko-KR" altLang="ko-KR" sz="1708">
                <a:solidFill>
                  <a:srgbClr val="202124"/>
                </a:solidFill>
                <a:ea typeface="Roboto"/>
              </a:rPr>
              <a:t>, </a:t>
            </a:r>
            <a:r>
              <a:rPr lang="ko-KR" altLang="ko-KR" sz="1708" err="1">
                <a:solidFill>
                  <a:srgbClr val="202124"/>
                </a:solidFill>
                <a:ea typeface="Roboto"/>
              </a:rPr>
              <a:t>no</a:t>
            </a:r>
            <a:r>
              <a:rPr lang="ko-KR" altLang="ko-KR" sz="1708">
                <a:solidFill>
                  <a:srgbClr val="202124"/>
                </a:solidFill>
                <a:ea typeface="Roboto"/>
              </a:rPr>
              <a:t> </a:t>
            </a:r>
            <a:r>
              <a:rPr lang="ko-KR" altLang="ko-KR" sz="1708" err="1">
                <a:solidFill>
                  <a:srgbClr val="202124"/>
                </a:solidFill>
                <a:ea typeface="Roboto"/>
              </a:rPr>
              <a:t>activation</a:t>
            </a:r>
            <a:r>
              <a:rPr lang="ko-KR" altLang="ko-KR" sz="1708">
                <a:solidFill>
                  <a:srgbClr val="202124"/>
                </a:solidFill>
                <a:ea typeface="Roboto"/>
              </a:rPr>
              <a:t> </a:t>
            </a:r>
            <a:r>
              <a:rPr lang="ko-KR" altLang="ko-KR" sz="1708" err="1">
                <a:solidFill>
                  <a:srgbClr val="202124"/>
                </a:solidFill>
                <a:ea typeface="Roboto"/>
              </a:rPr>
              <a:t>is</a:t>
            </a:r>
            <a:r>
              <a:rPr lang="ko-KR" altLang="ko-KR" sz="1708">
                <a:solidFill>
                  <a:srgbClr val="202124"/>
                </a:solidFill>
                <a:ea typeface="Roboto"/>
              </a:rPr>
              <a:t> </a:t>
            </a:r>
            <a:r>
              <a:rPr lang="ko-KR" altLang="ko-KR" sz="1708" err="1">
                <a:solidFill>
                  <a:srgbClr val="202124"/>
                </a:solidFill>
                <a:ea typeface="Roboto"/>
              </a:rPr>
              <a:t>applied</a:t>
            </a:r>
            <a:r>
              <a:rPr lang="ko-KR" altLang="ko-KR" sz="1708">
                <a:solidFill>
                  <a:srgbClr val="202124"/>
                </a:solidFill>
                <a:ea typeface="Roboto"/>
              </a:rPr>
              <a:t> ( </a:t>
            </a:r>
            <a:r>
              <a:rPr lang="ko-KR" altLang="ko-KR" sz="1708" err="1">
                <a:solidFill>
                  <a:srgbClr val="202124"/>
                </a:solidFill>
                <a:ea typeface="Roboto"/>
              </a:rPr>
              <a:t>see</a:t>
            </a:r>
            <a:r>
              <a:rPr lang="ko-KR" altLang="ko-KR" sz="1708">
                <a:solidFill>
                  <a:srgbClr val="202124"/>
                </a:solidFill>
                <a:latin typeface="Arial" panose="020B0604020202020204" pitchFamily="34" charset="0"/>
                <a:ea typeface="Roboto"/>
              </a:rPr>
              <a:t> </a:t>
            </a:r>
            <a:r>
              <a:rPr lang="ko-KR" altLang="ko-KR" sz="1708" err="1">
                <a:solidFill>
                  <a:srgbClr val="1967D2"/>
                </a:solidFill>
                <a:latin typeface="Consolas" panose="020B0609020204030204" pitchFamily="49" charset="0"/>
                <a:ea typeface="Roboto Mono"/>
                <a:hlinkClick r:id="rId3"/>
              </a:rPr>
              <a:t>keras.activations</a:t>
            </a:r>
            <a:r>
              <a:rPr lang="ko-KR" altLang="ko-KR" sz="1708">
                <a:solidFill>
                  <a:srgbClr val="202124"/>
                </a:solidFill>
                <a:ea typeface="Roboto"/>
              </a:rPr>
              <a:t>).</a:t>
            </a:r>
            <a:endParaRPr lang="en-US" altLang="ko-KR" sz="1708">
              <a:solidFill>
                <a:srgbClr val="202124"/>
              </a:solidFill>
              <a:ea typeface="Roboto"/>
            </a:endParaRPr>
          </a:p>
          <a:p>
            <a:pPr marL="271120" indent="-271120" defTabSz="867583" eaLnBrk="0" fontAlgn="base" hangingPunct="0">
              <a:spcBef>
                <a:spcPct val="0"/>
              </a:spcBef>
              <a:spcAft>
                <a:spcPct val="0"/>
              </a:spcAft>
              <a:buFont typeface="Arial" panose="020B0604020202020204" pitchFamily="34" charset="0"/>
              <a:buChar char="•"/>
            </a:pPr>
            <a:endParaRPr lang="ko-KR" altLang="ko-KR" sz="1708">
              <a:solidFill>
                <a:srgbClr val="202124"/>
              </a:solidFill>
              <a:latin typeface="Arial" panose="020B0604020202020204" pitchFamily="34" charset="0"/>
              <a:ea typeface="Roboto"/>
            </a:endParaRPr>
          </a:p>
          <a:p>
            <a:pPr marL="271120" indent="-271120" defTabSz="867583" eaLnBrk="0" fontAlgn="base" hangingPunct="0">
              <a:spcBef>
                <a:spcPct val="0"/>
              </a:spcBef>
              <a:spcAft>
                <a:spcPct val="0"/>
              </a:spcAft>
              <a:buFont typeface="Arial" panose="020B0604020202020204" pitchFamily="34" charset="0"/>
              <a:buChar char="•"/>
            </a:pPr>
            <a:r>
              <a:rPr lang="ko-KR" altLang="ko-KR" sz="1708" b="1" err="1">
                <a:solidFill>
                  <a:srgbClr val="37474F"/>
                </a:solidFill>
                <a:latin typeface="Consolas" panose="020B0609020204030204" pitchFamily="49" charset="0"/>
                <a:ea typeface="Roboto Mono"/>
              </a:rPr>
              <a:t>use_bias</a:t>
            </a:r>
            <a:r>
              <a:rPr lang="ko-KR" altLang="ko-KR" sz="1708">
                <a:solidFill>
                  <a:srgbClr val="202124"/>
                </a:solidFill>
                <a:ea typeface="Roboto"/>
              </a:rPr>
              <a:t>: </a:t>
            </a:r>
            <a:r>
              <a:rPr lang="ko-KR" altLang="ko-KR" sz="1708" err="1">
                <a:solidFill>
                  <a:srgbClr val="202124"/>
                </a:solidFill>
                <a:ea typeface="Roboto"/>
              </a:rPr>
              <a:t>Boolean</a:t>
            </a:r>
            <a:r>
              <a:rPr lang="ko-KR" altLang="ko-KR" sz="1708">
                <a:solidFill>
                  <a:srgbClr val="202124"/>
                </a:solidFill>
                <a:ea typeface="Roboto"/>
              </a:rPr>
              <a:t>, </a:t>
            </a:r>
            <a:r>
              <a:rPr lang="ko-KR" altLang="ko-KR" sz="1708" err="1">
                <a:solidFill>
                  <a:srgbClr val="202124"/>
                </a:solidFill>
                <a:ea typeface="Roboto"/>
              </a:rPr>
              <a:t>whether</a:t>
            </a:r>
            <a:r>
              <a:rPr lang="ko-KR" altLang="ko-KR" sz="1708">
                <a:solidFill>
                  <a:srgbClr val="202124"/>
                </a:solidFill>
                <a:ea typeface="Roboto"/>
              </a:rPr>
              <a:t> </a:t>
            </a:r>
            <a:r>
              <a:rPr lang="ko-KR" altLang="ko-KR" sz="1708" err="1">
                <a:solidFill>
                  <a:srgbClr val="202124"/>
                </a:solidFill>
                <a:ea typeface="Roboto"/>
              </a:rPr>
              <a:t>the</a:t>
            </a:r>
            <a:r>
              <a:rPr lang="ko-KR" altLang="ko-KR" sz="1708">
                <a:solidFill>
                  <a:srgbClr val="202124"/>
                </a:solidFill>
                <a:ea typeface="Roboto"/>
              </a:rPr>
              <a:t> </a:t>
            </a:r>
            <a:r>
              <a:rPr lang="ko-KR" altLang="ko-KR" sz="1708" err="1">
                <a:solidFill>
                  <a:srgbClr val="202124"/>
                </a:solidFill>
                <a:ea typeface="Roboto"/>
              </a:rPr>
              <a:t>layer</a:t>
            </a:r>
            <a:r>
              <a:rPr lang="ko-KR" altLang="ko-KR" sz="1708">
                <a:solidFill>
                  <a:srgbClr val="202124"/>
                </a:solidFill>
                <a:ea typeface="Roboto"/>
              </a:rPr>
              <a:t> </a:t>
            </a:r>
            <a:r>
              <a:rPr lang="ko-KR" altLang="ko-KR" sz="1708" err="1">
                <a:solidFill>
                  <a:srgbClr val="202124"/>
                </a:solidFill>
                <a:ea typeface="Roboto"/>
              </a:rPr>
              <a:t>uses</a:t>
            </a:r>
            <a:r>
              <a:rPr lang="ko-KR" altLang="ko-KR" sz="1708">
                <a:solidFill>
                  <a:srgbClr val="202124"/>
                </a:solidFill>
                <a:ea typeface="Roboto"/>
              </a:rPr>
              <a:t> </a:t>
            </a:r>
            <a:r>
              <a:rPr lang="ko-KR" altLang="ko-KR" sz="1708" err="1">
                <a:solidFill>
                  <a:srgbClr val="202124"/>
                </a:solidFill>
                <a:ea typeface="Roboto"/>
              </a:rPr>
              <a:t>a</a:t>
            </a:r>
            <a:r>
              <a:rPr lang="ko-KR" altLang="ko-KR" sz="1708">
                <a:solidFill>
                  <a:srgbClr val="202124"/>
                </a:solidFill>
                <a:ea typeface="Roboto"/>
              </a:rPr>
              <a:t> </a:t>
            </a:r>
            <a:r>
              <a:rPr lang="ko-KR" altLang="ko-KR" sz="1708" err="1">
                <a:solidFill>
                  <a:srgbClr val="202124"/>
                </a:solidFill>
                <a:ea typeface="Roboto"/>
              </a:rPr>
              <a:t>bias</a:t>
            </a:r>
            <a:r>
              <a:rPr lang="ko-KR" altLang="ko-KR" sz="1708">
                <a:solidFill>
                  <a:srgbClr val="202124"/>
                </a:solidFill>
                <a:ea typeface="Roboto"/>
              </a:rPr>
              <a:t> </a:t>
            </a:r>
            <a:r>
              <a:rPr lang="ko-KR" altLang="ko-KR" sz="1708" err="1">
                <a:solidFill>
                  <a:srgbClr val="202124"/>
                </a:solidFill>
                <a:ea typeface="Roboto"/>
              </a:rPr>
              <a:t>vector</a:t>
            </a:r>
            <a:r>
              <a:rPr lang="ko-KR" altLang="ko-KR" sz="1708">
                <a:solidFill>
                  <a:srgbClr val="202124"/>
                </a:solidFill>
                <a:ea typeface="Roboto"/>
              </a:rPr>
              <a:t>.</a:t>
            </a:r>
            <a:endParaRPr lang="en-US" altLang="ko-KR" sz="1708">
              <a:solidFill>
                <a:srgbClr val="202124"/>
              </a:solidFill>
              <a:ea typeface="Roboto"/>
            </a:endParaRPr>
          </a:p>
          <a:p>
            <a:pPr marL="271120" indent="-271120" defTabSz="867583" eaLnBrk="0" fontAlgn="base" hangingPunct="0">
              <a:spcBef>
                <a:spcPct val="0"/>
              </a:spcBef>
              <a:spcAft>
                <a:spcPct val="0"/>
              </a:spcAft>
              <a:buFont typeface="Arial" panose="020B0604020202020204" pitchFamily="34" charset="0"/>
              <a:buChar char="•"/>
            </a:pPr>
            <a:endParaRPr lang="ko-KR" altLang="ko-KR" sz="1708">
              <a:solidFill>
                <a:srgbClr val="202124"/>
              </a:solidFill>
              <a:latin typeface="Arial" panose="020B0604020202020204" pitchFamily="34" charset="0"/>
              <a:ea typeface="Roboto"/>
            </a:endParaRPr>
          </a:p>
          <a:p>
            <a:pPr marL="271120" indent="-271120" defTabSz="867583" eaLnBrk="0" fontAlgn="base" hangingPunct="0">
              <a:spcBef>
                <a:spcPct val="0"/>
              </a:spcBef>
              <a:spcAft>
                <a:spcPct val="0"/>
              </a:spcAft>
              <a:buFont typeface="Arial" panose="020B0604020202020204" pitchFamily="34" charset="0"/>
              <a:buChar char="•"/>
            </a:pPr>
            <a:r>
              <a:rPr lang="ko-KR" altLang="ko-KR" sz="1708" b="1" err="1">
                <a:solidFill>
                  <a:srgbClr val="37474F"/>
                </a:solidFill>
                <a:latin typeface="Consolas" panose="020B0609020204030204" pitchFamily="49" charset="0"/>
                <a:ea typeface="Roboto Mono"/>
              </a:rPr>
              <a:t>kernel_initializer</a:t>
            </a:r>
            <a:r>
              <a:rPr lang="ko-KR" altLang="ko-KR" sz="1708">
                <a:solidFill>
                  <a:srgbClr val="202124"/>
                </a:solidFill>
                <a:ea typeface="Roboto"/>
              </a:rPr>
              <a:t>: </a:t>
            </a:r>
            <a:r>
              <a:rPr lang="ko-KR" altLang="ko-KR" sz="1708" err="1">
                <a:solidFill>
                  <a:srgbClr val="202124"/>
                </a:solidFill>
                <a:ea typeface="Roboto"/>
              </a:rPr>
              <a:t>Initializer</a:t>
            </a:r>
            <a:r>
              <a:rPr lang="ko-KR" altLang="ko-KR" sz="1708">
                <a:solidFill>
                  <a:srgbClr val="202124"/>
                </a:solidFill>
                <a:ea typeface="Roboto"/>
              </a:rPr>
              <a:t> </a:t>
            </a:r>
            <a:r>
              <a:rPr lang="ko-KR" altLang="ko-KR" sz="1708" err="1">
                <a:solidFill>
                  <a:srgbClr val="202124"/>
                </a:solidFill>
                <a:ea typeface="Roboto"/>
              </a:rPr>
              <a:t>for</a:t>
            </a:r>
            <a:r>
              <a:rPr lang="ko-KR" altLang="ko-KR" sz="1708">
                <a:solidFill>
                  <a:srgbClr val="202124"/>
                </a:solidFill>
                <a:ea typeface="Roboto"/>
              </a:rPr>
              <a:t> </a:t>
            </a:r>
            <a:r>
              <a:rPr lang="ko-KR" altLang="ko-KR" sz="1708" err="1">
                <a:solidFill>
                  <a:srgbClr val="202124"/>
                </a:solidFill>
                <a:ea typeface="Roboto"/>
              </a:rPr>
              <a:t>the</a:t>
            </a:r>
            <a:r>
              <a:rPr lang="ko-KR" altLang="ko-KR" sz="1708">
                <a:solidFill>
                  <a:srgbClr val="202124"/>
                </a:solidFill>
                <a:latin typeface="Arial" panose="020B0604020202020204" pitchFamily="34" charset="0"/>
                <a:ea typeface="Roboto"/>
              </a:rPr>
              <a:t> </a:t>
            </a:r>
            <a:r>
              <a:rPr lang="ko-KR" altLang="ko-KR" sz="1708" err="1">
                <a:solidFill>
                  <a:srgbClr val="37474F"/>
                </a:solidFill>
                <a:latin typeface="Consolas" panose="020B0609020204030204" pitchFamily="49" charset="0"/>
                <a:ea typeface="Roboto Mono"/>
              </a:rPr>
              <a:t>kernel</a:t>
            </a:r>
            <a:r>
              <a:rPr lang="ko-KR" altLang="ko-KR" sz="1708">
                <a:solidFill>
                  <a:srgbClr val="202124"/>
                </a:solidFill>
                <a:ea typeface="Roboto"/>
              </a:rPr>
              <a:t> </a:t>
            </a:r>
            <a:r>
              <a:rPr lang="ko-KR" altLang="ko-KR" sz="1708" err="1">
                <a:solidFill>
                  <a:srgbClr val="202124"/>
                </a:solidFill>
                <a:latin typeface="Arial" panose="020B0604020202020204" pitchFamily="34" charset="0"/>
                <a:ea typeface="Roboto"/>
              </a:rPr>
              <a:t>weights</a:t>
            </a:r>
            <a:r>
              <a:rPr lang="ko-KR" altLang="ko-KR" sz="1708">
                <a:solidFill>
                  <a:srgbClr val="202124"/>
                </a:solidFill>
                <a:latin typeface="Arial" panose="020B0604020202020204" pitchFamily="34" charset="0"/>
                <a:ea typeface="Roboto"/>
              </a:rPr>
              <a:t> </a:t>
            </a:r>
            <a:r>
              <a:rPr lang="ko-KR" altLang="ko-KR" sz="1708" err="1">
                <a:solidFill>
                  <a:srgbClr val="202124"/>
                </a:solidFill>
                <a:latin typeface="Arial" panose="020B0604020202020204" pitchFamily="34" charset="0"/>
                <a:ea typeface="Roboto"/>
              </a:rPr>
              <a:t>matrix</a:t>
            </a:r>
            <a:r>
              <a:rPr lang="ko-KR" altLang="ko-KR" sz="1708">
                <a:solidFill>
                  <a:srgbClr val="202124"/>
                </a:solidFill>
                <a:latin typeface="Arial" panose="020B0604020202020204" pitchFamily="34" charset="0"/>
                <a:ea typeface="Roboto"/>
              </a:rPr>
              <a:t> ( </a:t>
            </a:r>
            <a:r>
              <a:rPr lang="ko-KR" altLang="ko-KR" sz="1708" err="1">
                <a:solidFill>
                  <a:srgbClr val="202124"/>
                </a:solidFill>
                <a:latin typeface="Arial" panose="020B0604020202020204" pitchFamily="34" charset="0"/>
                <a:ea typeface="Roboto"/>
              </a:rPr>
              <a:t>see</a:t>
            </a:r>
            <a:r>
              <a:rPr lang="ko-KR" altLang="ko-KR" sz="1708">
                <a:solidFill>
                  <a:srgbClr val="202124"/>
                </a:solidFill>
                <a:latin typeface="Arial" panose="020B0604020202020204" pitchFamily="34" charset="0"/>
                <a:ea typeface="Roboto"/>
              </a:rPr>
              <a:t> </a:t>
            </a:r>
            <a:r>
              <a:rPr lang="ko-KR" altLang="ko-KR" sz="1708" err="1">
                <a:solidFill>
                  <a:srgbClr val="1967D2"/>
                </a:solidFill>
                <a:latin typeface="Consolas" panose="020B0609020204030204" pitchFamily="49" charset="0"/>
                <a:ea typeface="Roboto Mono"/>
                <a:hlinkClick r:id="rId4"/>
              </a:rPr>
              <a:t>keras.initializers</a:t>
            </a:r>
            <a:r>
              <a:rPr lang="ko-KR" altLang="ko-KR" sz="1708">
                <a:solidFill>
                  <a:srgbClr val="202124"/>
                </a:solidFill>
                <a:ea typeface="Roboto"/>
              </a:rPr>
              <a:t>).</a:t>
            </a:r>
            <a:endParaRPr lang="en-US" altLang="ko-KR" sz="1708">
              <a:solidFill>
                <a:srgbClr val="202124"/>
              </a:solidFill>
              <a:ea typeface="Roboto"/>
            </a:endParaRPr>
          </a:p>
          <a:p>
            <a:pPr marL="271120" indent="-271120" defTabSz="867583" eaLnBrk="0" fontAlgn="base" hangingPunct="0">
              <a:spcBef>
                <a:spcPct val="0"/>
              </a:spcBef>
              <a:spcAft>
                <a:spcPct val="0"/>
              </a:spcAft>
              <a:buFont typeface="Arial" panose="020B0604020202020204" pitchFamily="34" charset="0"/>
              <a:buChar char="•"/>
            </a:pPr>
            <a:endParaRPr lang="ko-KR" altLang="ko-KR" sz="1708">
              <a:solidFill>
                <a:srgbClr val="202124"/>
              </a:solidFill>
              <a:latin typeface="Arial" panose="020B0604020202020204" pitchFamily="34" charset="0"/>
              <a:ea typeface="Roboto"/>
            </a:endParaRPr>
          </a:p>
          <a:p>
            <a:pPr marL="271120" indent="-271120" defTabSz="867583" eaLnBrk="0" fontAlgn="base" hangingPunct="0">
              <a:spcBef>
                <a:spcPct val="0"/>
              </a:spcBef>
              <a:spcAft>
                <a:spcPct val="0"/>
              </a:spcAft>
              <a:buFont typeface="Arial" panose="020B0604020202020204" pitchFamily="34" charset="0"/>
              <a:buChar char="•"/>
            </a:pPr>
            <a:r>
              <a:rPr lang="ko-KR" altLang="ko-KR" sz="1708" b="1" err="1">
                <a:solidFill>
                  <a:srgbClr val="37474F"/>
                </a:solidFill>
                <a:latin typeface="Consolas" panose="020B0609020204030204" pitchFamily="49" charset="0"/>
                <a:ea typeface="Roboto Mono"/>
              </a:rPr>
              <a:t>bias_initializer</a:t>
            </a:r>
            <a:r>
              <a:rPr lang="ko-KR" altLang="ko-KR" sz="1708">
                <a:solidFill>
                  <a:srgbClr val="202124"/>
                </a:solidFill>
                <a:ea typeface="Roboto"/>
              </a:rPr>
              <a:t>: </a:t>
            </a:r>
            <a:r>
              <a:rPr lang="ko-KR" altLang="ko-KR" sz="1708" err="1">
                <a:solidFill>
                  <a:srgbClr val="202124"/>
                </a:solidFill>
                <a:ea typeface="Roboto"/>
              </a:rPr>
              <a:t>Initializer</a:t>
            </a:r>
            <a:r>
              <a:rPr lang="ko-KR" altLang="ko-KR" sz="1708">
                <a:solidFill>
                  <a:srgbClr val="202124"/>
                </a:solidFill>
                <a:ea typeface="Roboto"/>
              </a:rPr>
              <a:t> </a:t>
            </a:r>
            <a:r>
              <a:rPr lang="ko-KR" altLang="ko-KR" sz="1708" err="1">
                <a:solidFill>
                  <a:srgbClr val="202124"/>
                </a:solidFill>
                <a:ea typeface="Roboto"/>
              </a:rPr>
              <a:t>for</a:t>
            </a:r>
            <a:r>
              <a:rPr lang="ko-KR" altLang="ko-KR" sz="1708">
                <a:solidFill>
                  <a:srgbClr val="202124"/>
                </a:solidFill>
                <a:ea typeface="Roboto"/>
              </a:rPr>
              <a:t> </a:t>
            </a:r>
            <a:r>
              <a:rPr lang="ko-KR" altLang="ko-KR" sz="1708" err="1">
                <a:solidFill>
                  <a:srgbClr val="202124"/>
                </a:solidFill>
                <a:ea typeface="Roboto"/>
              </a:rPr>
              <a:t>the</a:t>
            </a:r>
            <a:r>
              <a:rPr lang="ko-KR" altLang="ko-KR" sz="1708">
                <a:solidFill>
                  <a:srgbClr val="202124"/>
                </a:solidFill>
                <a:ea typeface="Roboto"/>
              </a:rPr>
              <a:t> </a:t>
            </a:r>
            <a:r>
              <a:rPr lang="ko-KR" altLang="ko-KR" sz="1708" err="1">
                <a:solidFill>
                  <a:srgbClr val="202124"/>
                </a:solidFill>
                <a:ea typeface="Roboto"/>
              </a:rPr>
              <a:t>bias</a:t>
            </a:r>
            <a:r>
              <a:rPr lang="ko-KR" altLang="ko-KR" sz="1708">
                <a:solidFill>
                  <a:srgbClr val="202124"/>
                </a:solidFill>
                <a:ea typeface="Roboto"/>
              </a:rPr>
              <a:t> </a:t>
            </a:r>
            <a:r>
              <a:rPr lang="ko-KR" altLang="ko-KR" sz="1708" err="1">
                <a:solidFill>
                  <a:srgbClr val="202124"/>
                </a:solidFill>
                <a:ea typeface="Roboto"/>
              </a:rPr>
              <a:t>vector</a:t>
            </a:r>
            <a:r>
              <a:rPr lang="ko-KR" altLang="ko-KR" sz="1708">
                <a:solidFill>
                  <a:srgbClr val="202124"/>
                </a:solidFill>
                <a:ea typeface="Roboto"/>
              </a:rPr>
              <a:t> ( </a:t>
            </a:r>
            <a:r>
              <a:rPr lang="ko-KR" altLang="ko-KR" sz="1708" err="1">
                <a:solidFill>
                  <a:srgbClr val="202124"/>
                </a:solidFill>
                <a:ea typeface="Roboto"/>
              </a:rPr>
              <a:t>see</a:t>
            </a:r>
            <a:r>
              <a:rPr lang="ko-KR" altLang="ko-KR" sz="1708">
                <a:solidFill>
                  <a:srgbClr val="202124"/>
                </a:solidFill>
                <a:latin typeface="Arial" panose="020B0604020202020204" pitchFamily="34" charset="0"/>
                <a:ea typeface="Roboto"/>
              </a:rPr>
              <a:t> </a:t>
            </a:r>
            <a:r>
              <a:rPr lang="ko-KR" altLang="ko-KR" sz="1708" err="1">
                <a:solidFill>
                  <a:srgbClr val="1967D2"/>
                </a:solidFill>
                <a:latin typeface="Consolas" panose="020B0609020204030204" pitchFamily="49" charset="0"/>
                <a:ea typeface="Roboto Mono"/>
                <a:hlinkClick r:id="rId4"/>
              </a:rPr>
              <a:t>keras.initializers</a:t>
            </a:r>
            <a:r>
              <a:rPr lang="ko-KR" altLang="ko-KR" sz="1708">
                <a:solidFill>
                  <a:srgbClr val="202124"/>
                </a:solidFill>
                <a:ea typeface="Roboto"/>
              </a:rPr>
              <a:t>).</a:t>
            </a:r>
            <a:endParaRPr lang="en-US" altLang="ko-KR" sz="1708">
              <a:solidFill>
                <a:srgbClr val="202124"/>
              </a:solidFill>
              <a:ea typeface="Roboto"/>
            </a:endParaRPr>
          </a:p>
          <a:p>
            <a:pPr marL="271120" indent="-271120" defTabSz="867583" eaLnBrk="0" fontAlgn="base" hangingPunct="0">
              <a:spcBef>
                <a:spcPct val="0"/>
              </a:spcBef>
              <a:spcAft>
                <a:spcPct val="0"/>
              </a:spcAft>
              <a:buFont typeface="Arial" panose="020B0604020202020204" pitchFamily="34" charset="0"/>
              <a:buChar char="•"/>
            </a:pPr>
            <a:endParaRPr lang="ko-KR" altLang="ko-KR" sz="1708">
              <a:solidFill>
                <a:srgbClr val="202124"/>
              </a:solidFill>
              <a:latin typeface="Arial" panose="020B0604020202020204" pitchFamily="34" charset="0"/>
              <a:ea typeface="Roboto"/>
            </a:endParaRPr>
          </a:p>
          <a:p>
            <a:pPr marL="271120" indent="-271120" defTabSz="867583" eaLnBrk="0" fontAlgn="base" hangingPunct="0">
              <a:spcBef>
                <a:spcPct val="0"/>
              </a:spcBef>
              <a:spcAft>
                <a:spcPct val="0"/>
              </a:spcAft>
              <a:buFont typeface="Arial" panose="020B0604020202020204" pitchFamily="34" charset="0"/>
              <a:buChar char="•"/>
            </a:pPr>
            <a:r>
              <a:rPr lang="ko-KR" altLang="ko-KR" sz="1708" b="1" err="1">
                <a:solidFill>
                  <a:srgbClr val="37474F"/>
                </a:solidFill>
                <a:latin typeface="Consolas" panose="020B0609020204030204" pitchFamily="49" charset="0"/>
                <a:ea typeface="Roboto Mono"/>
              </a:rPr>
              <a:t>kernel_regularizer</a:t>
            </a:r>
            <a:r>
              <a:rPr lang="ko-KR" altLang="ko-KR" sz="1708">
                <a:solidFill>
                  <a:srgbClr val="202124"/>
                </a:solidFill>
                <a:ea typeface="Roboto"/>
              </a:rPr>
              <a:t>: </a:t>
            </a:r>
            <a:r>
              <a:rPr lang="ko-KR" altLang="ko-KR" sz="1708" err="1">
                <a:solidFill>
                  <a:srgbClr val="202124"/>
                </a:solidFill>
                <a:ea typeface="Roboto"/>
              </a:rPr>
              <a:t>Regularizer</a:t>
            </a:r>
            <a:r>
              <a:rPr lang="ko-KR" altLang="ko-KR" sz="1708">
                <a:solidFill>
                  <a:srgbClr val="202124"/>
                </a:solidFill>
                <a:ea typeface="Roboto"/>
              </a:rPr>
              <a:t> </a:t>
            </a:r>
            <a:r>
              <a:rPr lang="ko-KR" altLang="ko-KR" sz="1708" err="1">
                <a:solidFill>
                  <a:srgbClr val="202124"/>
                </a:solidFill>
                <a:ea typeface="Roboto"/>
              </a:rPr>
              <a:t>function</a:t>
            </a:r>
            <a:r>
              <a:rPr lang="ko-KR" altLang="ko-KR" sz="1708">
                <a:solidFill>
                  <a:srgbClr val="202124"/>
                </a:solidFill>
                <a:ea typeface="Roboto"/>
              </a:rPr>
              <a:t> </a:t>
            </a:r>
            <a:r>
              <a:rPr lang="ko-KR" altLang="ko-KR" sz="1708" err="1">
                <a:solidFill>
                  <a:srgbClr val="202124"/>
                </a:solidFill>
                <a:ea typeface="Roboto"/>
              </a:rPr>
              <a:t>applied</a:t>
            </a:r>
            <a:r>
              <a:rPr lang="ko-KR" altLang="ko-KR" sz="1708">
                <a:solidFill>
                  <a:srgbClr val="202124"/>
                </a:solidFill>
                <a:ea typeface="Roboto"/>
              </a:rPr>
              <a:t> </a:t>
            </a:r>
            <a:r>
              <a:rPr lang="ko-KR" altLang="ko-KR" sz="1708" err="1">
                <a:solidFill>
                  <a:srgbClr val="202124"/>
                </a:solidFill>
                <a:ea typeface="Roboto"/>
              </a:rPr>
              <a:t>to</a:t>
            </a:r>
            <a:r>
              <a:rPr lang="ko-KR" altLang="ko-KR" sz="1708">
                <a:solidFill>
                  <a:srgbClr val="202124"/>
                </a:solidFill>
                <a:ea typeface="Roboto"/>
              </a:rPr>
              <a:t> </a:t>
            </a:r>
            <a:r>
              <a:rPr lang="ko-KR" altLang="ko-KR" sz="1708" err="1">
                <a:solidFill>
                  <a:srgbClr val="202124"/>
                </a:solidFill>
                <a:ea typeface="Roboto"/>
              </a:rPr>
              <a:t>the</a:t>
            </a:r>
            <a:r>
              <a:rPr lang="ko-KR" altLang="ko-KR" sz="1708">
                <a:solidFill>
                  <a:srgbClr val="202124"/>
                </a:solidFill>
                <a:latin typeface="Arial" panose="020B0604020202020204" pitchFamily="34" charset="0"/>
                <a:ea typeface="Roboto"/>
              </a:rPr>
              <a:t> </a:t>
            </a:r>
            <a:r>
              <a:rPr lang="ko-KR" altLang="ko-KR" sz="1708" err="1">
                <a:solidFill>
                  <a:srgbClr val="37474F"/>
                </a:solidFill>
                <a:latin typeface="Consolas" panose="020B0609020204030204" pitchFamily="49" charset="0"/>
                <a:ea typeface="Roboto Mono"/>
              </a:rPr>
              <a:t>kernel</a:t>
            </a:r>
            <a:r>
              <a:rPr lang="ko-KR" altLang="ko-KR" sz="1708">
                <a:solidFill>
                  <a:srgbClr val="202124"/>
                </a:solidFill>
                <a:ea typeface="Roboto"/>
              </a:rPr>
              <a:t> </a:t>
            </a:r>
            <a:r>
              <a:rPr lang="ko-KR" altLang="ko-KR" sz="1708" err="1">
                <a:solidFill>
                  <a:srgbClr val="202124"/>
                </a:solidFill>
                <a:latin typeface="Arial" panose="020B0604020202020204" pitchFamily="34" charset="0"/>
                <a:ea typeface="Roboto"/>
              </a:rPr>
              <a:t>weights</a:t>
            </a:r>
            <a:r>
              <a:rPr lang="ko-KR" altLang="ko-KR" sz="1708">
                <a:solidFill>
                  <a:srgbClr val="202124"/>
                </a:solidFill>
                <a:latin typeface="Arial" panose="020B0604020202020204" pitchFamily="34" charset="0"/>
                <a:ea typeface="Roboto"/>
              </a:rPr>
              <a:t> </a:t>
            </a:r>
            <a:r>
              <a:rPr lang="ko-KR" altLang="ko-KR" sz="1708" err="1">
                <a:solidFill>
                  <a:srgbClr val="202124"/>
                </a:solidFill>
                <a:latin typeface="Arial" panose="020B0604020202020204" pitchFamily="34" charset="0"/>
                <a:ea typeface="Roboto"/>
              </a:rPr>
              <a:t>matrix</a:t>
            </a:r>
            <a:r>
              <a:rPr lang="ko-KR" altLang="ko-KR" sz="1708">
                <a:solidFill>
                  <a:srgbClr val="202124"/>
                </a:solidFill>
                <a:latin typeface="Arial" panose="020B0604020202020204" pitchFamily="34" charset="0"/>
                <a:ea typeface="Roboto"/>
              </a:rPr>
              <a:t> (</a:t>
            </a:r>
            <a:r>
              <a:rPr lang="ko-KR" altLang="ko-KR" sz="1708" err="1">
                <a:solidFill>
                  <a:srgbClr val="202124"/>
                </a:solidFill>
                <a:latin typeface="Arial" panose="020B0604020202020204" pitchFamily="34" charset="0"/>
                <a:ea typeface="Roboto"/>
              </a:rPr>
              <a:t>see</a:t>
            </a:r>
            <a:r>
              <a:rPr lang="ko-KR" altLang="ko-KR" sz="1708">
                <a:solidFill>
                  <a:srgbClr val="202124"/>
                </a:solidFill>
                <a:latin typeface="Arial" panose="020B0604020202020204" pitchFamily="34" charset="0"/>
                <a:ea typeface="Roboto"/>
              </a:rPr>
              <a:t> </a:t>
            </a:r>
            <a:r>
              <a:rPr lang="ko-KR" altLang="ko-KR" sz="1708" err="1">
                <a:solidFill>
                  <a:srgbClr val="1967D2"/>
                </a:solidFill>
                <a:latin typeface="Consolas" panose="020B0609020204030204" pitchFamily="49" charset="0"/>
                <a:ea typeface="Roboto Mono"/>
                <a:hlinkClick r:id="rId5"/>
              </a:rPr>
              <a:t>keras.regularizers</a:t>
            </a:r>
            <a:r>
              <a:rPr lang="ko-KR" altLang="ko-KR" sz="1708">
                <a:solidFill>
                  <a:srgbClr val="202124"/>
                </a:solidFill>
                <a:ea typeface="Roboto"/>
              </a:rPr>
              <a:t>).</a:t>
            </a:r>
            <a:endParaRPr lang="en-US" altLang="ko-KR" sz="1708">
              <a:solidFill>
                <a:srgbClr val="202124"/>
              </a:solidFill>
              <a:ea typeface="Roboto"/>
            </a:endParaRPr>
          </a:p>
          <a:p>
            <a:pPr marL="271120" indent="-271120" defTabSz="867583" eaLnBrk="0" fontAlgn="base" hangingPunct="0">
              <a:spcBef>
                <a:spcPct val="0"/>
              </a:spcBef>
              <a:spcAft>
                <a:spcPct val="0"/>
              </a:spcAft>
              <a:buFont typeface="Arial" panose="020B0604020202020204" pitchFamily="34" charset="0"/>
              <a:buChar char="•"/>
            </a:pPr>
            <a:endParaRPr lang="ko-KR" altLang="ko-KR" sz="1708">
              <a:solidFill>
                <a:srgbClr val="202124"/>
              </a:solidFill>
              <a:latin typeface="Arial" panose="020B0604020202020204" pitchFamily="34" charset="0"/>
              <a:ea typeface="Roboto"/>
            </a:endParaRPr>
          </a:p>
          <a:p>
            <a:pPr marL="271120" indent="-271120" defTabSz="867583" eaLnBrk="0" fontAlgn="base" hangingPunct="0">
              <a:spcBef>
                <a:spcPct val="0"/>
              </a:spcBef>
              <a:spcAft>
                <a:spcPct val="0"/>
              </a:spcAft>
              <a:buFont typeface="Arial" panose="020B0604020202020204" pitchFamily="34" charset="0"/>
              <a:buChar char="•"/>
            </a:pPr>
            <a:r>
              <a:rPr lang="ko-KR" altLang="ko-KR" sz="1708" b="1" err="1">
                <a:solidFill>
                  <a:srgbClr val="37474F"/>
                </a:solidFill>
                <a:latin typeface="Consolas" panose="020B0609020204030204" pitchFamily="49" charset="0"/>
                <a:ea typeface="Roboto Mono"/>
              </a:rPr>
              <a:t>bias_regularizer</a:t>
            </a:r>
            <a:r>
              <a:rPr lang="ko-KR" altLang="ko-KR" sz="1708">
                <a:solidFill>
                  <a:srgbClr val="202124"/>
                </a:solidFill>
                <a:ea typeface="Roboto"/>
              </a:rPr>
              <a:t>: </a:t>
            </a:r>
            <a:r>
              <a:rPr lang="ko-KR" altLang="ko-KR" sz="1708" err="1">
                <a:solidFill>
                  <a:srgbClr val="202124"/>
                </a:solidFill>
                <a:ea typeface="Roboto"/>
              </a:rPr>
              <a:t>Regularizer</a:t>
            </a:r>
            <a:r>
              <a:rPr lang="ko-KR" altLang="ko-KR" sz="1708">
                <a:solidFill>
                  <a:srgbClr val="202124"/>
                </a:solidFill>
                <a:ea typeface="Roboto"/>
              </a:rPr>
              <a:t> </a:t>
            </a:r>
            <a:r>
              <a:rPr lang="ko-KR" altLang="ko-KR" sz="1708" err="1">
                <a:solidFill>
                  <a:srgbClr val="202124"/>
                </a:solidFill>
                <a:ea typeface="Roboto"/>
              </a:rPr>
              <a:t>function</a:t>
            </a:r>
            <a:r>
              <a:rPr lang="ko-KR" altLang="ko-KR" sz="1708">
                <a:solidFill>
                  <a:srgbClr val="202124"/>
                </a:solidFill>
                <a:ea typeface="Roboto"/>
              </a:rPr>
              <a:t> </a:t>
            </a:r>
            <a:r>
              <a:rPr lang="ko-KR" altLang="ko-KR" sz="1708" err="1">
                <a:solidFill>
                  <a:srgbClr val="202124"/>
                </a:solidFill>
                <a:ea typeface="Roboto"/>
              </a:rPr>
              <a:t>applied</a:t>
            </a:r>
            <a:r>
              <a:rPr lang="ko-KR" altLang="ko-KR" sz="1708">
                <a:solidFill>
                  <a:srgbClr val="202124"/>
                </a:solidFill>
                <a:ea typeface="Roboto"/>
              </a:rPr>
              <a:t> </a:t>
            </a:r>
            <a:r>
              <a:rPr lang="ko-KR" altLang="ko-KR" sz="1708" err="1">
                <a:solidFill>
                  <a:srgbClr val="202124"/>
                </a:solidFill>
                <a:ea typeface="Roboto"/>
              </a:rPr>
              <a:t>to</a:t>
            </a:r>
            <a:r>
              <a:rPr lang="ko-KR" altLang="ko-KR" sz="1708">
                <a:solidFill>
                  <a:srgbClr val="202124"/>
                </a:solidFill>
                <a:ea typeface="Roboto"/>
              </a:rPr>
              <a:t> </a:t>
            </a:r>
            <a:r>
              <a:rPr lang="ko-KR" altLang="ko-KR" sz="1708" err="1">
                <a:solidFill>
                  <a:srgbClr val="202124"/>
                </a:solidFill>
                <a:ea typeface="Roboto"/>
              </a:rPr>
              <a:t>the</a:t>
            </a:r>
            <a:r>
              <a:rPr lang="ko-KR" altLang="ko-KR" sz="1708">
                <a:solidFill>
                  <a:srgbClr val="202124"/>
                </a:solidFill>
                <a:ea typeface="Roboto"/>
              </a:rPr>
              <a:t> </a:t>
            </a:r>
            <a:r>
              <a:rPr lang="ko-KR" altLang="ko-KR" sz="1708" err="1">
                <a:solidFill>
                  <a:srgbClr val="202124"/>
                </a:solidFill>
                <a:ea typeface="Roboto"/>
              </a:rPr>
              <a:t>bias</a:t>
            </a:r>
            <a:r>
              <a:rPr lang="ko-KR" altLang="ko-KR" sz="1708">
                <a:solidFill>
                  <a:srgbClr val="202124"/>
                </a:solidFill>
                <a:ea typeface="Roboto"/>
              </a:rPr>
              <a:t> </a:t>
            </a:r>
            <a:r>
              <a:rPr lang="ko-KR" altLang="ko-KR" sz="1708" err="1">
                <a:solidFill>
                  <a:srgbClr val="202124"/>
                </a:solidFill>
                <a:ea typeface="Roboto"/>
              </a:rPr>
              <a:t>vector</a:t>
            </a:r>
            <a:r>
              <a:rPr lang="ko-KR" altLang="ko-KR" sz="1708">
                <a:solidFill>
                  <a:srgbClr val="202124"/>
                </a:solidFill>
                <a:ea typeface="Roboto"/>
              </a:rPr>
              <a:t> ( </a:t>
            </a:r>
            <a:r>
              <a:rPr lang="ko-KR" altLang="ko-KR" sz="1708" err="1">
                <a:solidFill>
                  <a:srgbClr val="202124"/>
                </a:solidFill>
                <a:ea typeface="Roboto"/>
              </a:rPr>
              <a:t>see</a:t>
            </a:r>
            <a:r>
              <a:rPr lang="ko-KR" altLang="ko-KR" sz="1708">
                <a:solidFill>
                  <a:srgbClr val="202124"/>
                </a:solidFill>
                <a:latin typeface="Arial" panose="020B0604020202020204" pitchFamily="34" charset="0"/>
                <a:ea typeface="Roboto"/>
              </a:rPr>
              <a:t> </a:t>
            </a:r>
            <a:r>
              <a:rPr lang="ko-KR" altLang="ko-KR" sz="1708" err="1">
                <a:solidFill>
                  <a:srgbClr val="1967D2"/>
                </a:solidFill>
                <a:latin typeface="Consolas" panose="020B0609020204030204" pitchFamily="49" charset="0"/>
                <a:ea typeface="Roboto Mono"/>
                <a:hlinkClick r:id="rId5"/>
              </a:rPr>
              <a:t>keras.regularizers</a:t>
            </a:r>
            <a:r>
              <a:rPr lang="ko-KR" altLang="ko-KR" sz="1708">
                <a:solidFill>
                  <a:srgbClr val="202124"/>
                </a:solidFill>
                <a:ea typeface="Roboto"/>
              </a:rPr>
              <a:t>).</a:t>
            </a:r>
            <a:endParaRPr lang="ko-KR" altLang="ko-KR" sz="1708">
              <a:solidFill>
                <a:srgbClr val="202124"/>
              </a:solidFill>
              <a:latin typeface="Arial" panose="020B0604020202020204" pitchFamily="34" charset="0"/>
              <a:ea typeface="Roboto"/>
            </a:endParaRPr>
          </a:p>
          <a:p>
            <a:pPr defTabSz="867583" eaLnBrk="0" fontAlgn="base" hangingPunct="0">
              <a:spcBef>
                <a:spcPct val="0"/>
              </a:spcBef>
              <a:spcAft>
                <a:spcPct val="0"/>
              </a:spcAft>
            </a:pPr>
            <a:endParaRPr lang="ko-KR" altLang="ko-KR" sz="1708">
              <a:latin typeface="Arial" panose="020B0604020202020204" pitchFamily="34" charset="0"/>
            </a:endParaRPr>
          </a:p>
        </p:txBody>
      </p:sp>
      <p:sp>
        <p:nvSpPr>
          <p:cNvPr id="3" name="텍스트 개체 틀 2">
            <a:extLst>
              <a:ext uri="{FF2B5EF4-FFF2-40B4-BE49-F238E27FC236}">
                <a16:creationId xmlns:a16="http://schemas.microsoft.com/office/drawing/2014/main" id="{55DE0B4F-29EC-4998-9BD9-7132CC36F619}"/>
              </a:ext>
            </a:extLst>
          </p:cNvPr>
          <p:cNvSpPr>
            <a:spLocks noGrp="1"/>
          </p:cNvSpPr>
          <p:nvPr>
            <p:ph type="body" sz="quarter" idx="19"/>
          </p:nvPr>
        </p:nvSpPr>
        <p:spPr/>
        <p:txBody>
          <a:bodyPr/>
          <a:lstStyle/>
          <a:p>
            <a:r>
              <a:rPr lang="ko-KR" altLang="en-US"/>
              <a:t>합성곱 연산</a:t>
            </a:r>
          </a:p>
        </p:txBody>
      </p:sp>
      <p:sp>
        <p:nvSpPr>
          <p:cNvPr id="8" name="텍스트 개체 틀 4">
            <a:extLst>
              <a:ext uri="{FF2B5EF4-FFF2-40B4-BE49-F238E27FC236}">
                <a16:creationId xmlns:a16="http://schemas.microsoft.com/office/drawing/2014/main" id="{29C6A78E-AAD1-44DB-B413-08020DA2D6A3}"/>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34006868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직사각형 4">
            <a:extLst>
              <a:ext uri="{FF2B5EF4-FFF2-40B4-BE49-F238E27FC236}">
                <a16:creationId xmlns:a16="http://schemas.microsoft.com/office/drawing/2014/main" id="{4D7A78ED-3547-4612-9E20-21F96CC8D0ED}"/>
              </a:ext>
            </a:extLst>
          </p:cNvPr>
          <p:cNvSpPr/>
          <p:nvPr/>
        </p:nvSpPr>
        <p:spPr>
          <a:xfrm>
            <a:off x="950366" y="1152972"/>
            <a:ext cx="7468926" cy="880819"/>
          </a:xfrm>
          <a:prstGeom prst="rect">
            <a:avLst/>
          </a:prstGeom>
        </p:spPr>
        <p:txBody>
          <a:bodyPr wrap="square">
            <a:spAutoFit/>
          </a:bodyPr>
          <a:lstStyle/>
          <a:p>
            <a:r>
              <a:rPr lang="ko-KR" altLang="en-US" sz="1708" i="1">
                <a:latin typeface="+mj-ea"/>
                <a:ea typeface="+mj-ea"/>
              </a:rPr>
              <a:t>결정 트리</a:t>
            </a:r>
            <a:r>
              <a:rPr lang="en-US" altLang="ko-KR" sz="1708" i="1">
                <a:latin typeface="+mj-ea"/>
                <a:ea typeface="+mj-ea"/>
              </a:rPr>
              <a:t>(decision tree) </a:t>
            </a:r>
            <a:r>
              <a:rPr lang="ko-KR" altLang="en-US" sz="1708" i="1">
                <a:latin typeface="+mj-ea"/>
                <a:ea typeface="+mj-ea"/>
              </a:rPr>
              <a:t>는 플로우차트와 같은 구조를 가진다</a:t>
            </a:r>
            <a:r>
              <a:rPr lang="en-US" altLang="ko-KR" sz="1708" i="1">
                <a:latin typeface="+mj-ea"/>
                <a:ea typeface="+mj-ea"/>
              </a:rPr>
              <a:t>. </a:t>
            </a:r>
            <a:r>
              <a:rPr lang="ko-KR" altLang="en-US" sz="1708" i="1">
                <a:latin typeface="+mj-ea"/>
                <a:ea typeface="+mj-ea"/>
              </a:rPr>
              <a:t>특히 랜덤 포레스트</a:t>
            </a:r>
            <a:r>
              <a:rPr lang="en-US" altLang="ko-KR" sz="1708" i="1">
                <a:latin typeface="+mj-ea"/>
                <a:ea typeface="+mj-ea"/>
              </a:rPr>
              <a:t>(Random Forest) </a:t>
            </a:r>
            <a:r>
              <a:rPr lang="ko-KR" altLang="en-US" sz="1708" i="1">
                <a:latin typeface="+mj-ea"/>
                <a:ea typeface="+mj-ea"/>
              </a:rPr>
              <a:t>알고리즘은 결정 트리 학습에 기초한 것으로 안정적이고 실전에 유용하다</a:t>
            </a:r>
            <a:r>
              <a:rPr lang="en-US" altLang="ko-KR" sz="1708" i="1">
                <a:latin typeface="+mj-ea"/>
                <a:ea typeface="+mj-ea"/>
              </a:rPr>
              <a:t>.</a:t>
            </a:r>
            <a:endParaRPr lang="ko-KR" altLang="en-US" sz="1708">
              <a:latin typeface="+mj-ea"/>
              <a:ea typeface="+mj-ea"/>
            </a:endParaRPr>
          </a:p>
        </p:txBody>
      </p:sp>
      <p:sp>
        <p:nvSpPr>
          <p:cNvPr id="2" name="TextBox 1">
            <a:extLst>
              <a:ext uri="{FF2B5EF4-FFF2-40B4-BE49-F238E27FC236}">
                <a16:creationId xmlns:a16="http://schemas.microsoft.com/office/drawing/2014/main" id="{A1EA3E47-0300-49C2-AD65-D562A890AD02}"/>
              </a:ext>
            </a:extLst>
          </p:cNvPr>
          <p:cNvSpPr txBox="1"/>
          <p:nvPr/>
        </p:nvSpPr>
        <p:spPr>
          <a:xfrm>
            <a:off x="1046219" y="4793929"/>
            <a:ext cx="7930739" cy="1260602"/>
          </a:xfrm>
          <a:prstGeom prst="rect">
            <a:avLst/>
          </a:prstGeom>
          <a:noFill/>
        </p:spPr>
        <p:txBody>
          <a:bodyPr wrap="square" rtlCol="0">
            <a:spAutoFit/>
          </a:bodyPr>
          <a:lstStyle/>
          <a:p>
            <a:r>
              <a:rPr lang="ko-KR" altLang="en-US" sz="1898" err="1">
                <a:latin typeface="+mj-ea"/>
                <a:ea typeface="+mj-ea"/>
              </a:rPr>
              <a:t>그래디언트</a:t>
            </a:r>
            <a:r>
              <a:rPr lang="ko-KR" altLang="en-US" sz="1898">
                <a:latin typeface="+mj-ea"/>
                <a:ea typeface="+mj-ea"/>
              </a:rPr>
              <a:t> </a:t>
            </a:r>
            <a:r>
              <a:rPr lang="ko-KR" altLang="en-US" sz="1898" err="1">
                <a:latin typeface="+mj-ea"/>
                <a:ea typeface="+mj-ea"/>
              </a:rPr>
              <a:t>부스팅</a:t>
            </a:r>
            <a:r>
              <a:rPr lang="ko-KR" altLang="en-US" sz="1898">
                <a:latin typeface="+mj-ea"/>
                <a:ea typeface="+mj-ea"/>
              </a:rPr>
              <a:t> 머신</a:t>
            </a:r>
            <a:r>
              <a:rPr lang="en-US" altLang="ko-KR" sz="1898">
                <a:latin typeface="+mj-ea"/>
                <a:ea typeface="+mj-ea"/>
              </a:rPr>
              <a:t>(gradient boosting machine) </a:t>
            </a:r>
            <a:r>
              <a:rPr lang="ko-KR" altLang="en-US" sz="1898">
                <a:latin typeface="+mj-ea"/>
                <a:ea typeface="+mj-ea"/>
              </a:rPr>
              <a:t>은 후에 나온 기법으로</a:t>
            </a:r>
            <a:r>
              <a:rPr lang="en-US" altLang="ko-KR" sz="1898">
                <a:latin typeface="+mj-ea"/>
                <a:ea typeface="+mj-ea"/>
              </a:rPr>
              <a:t>, </a:t>
            </a:r>
            <a:r>
              <a:rPr lang="ko-KR" altLang="en-US" sz="1898">
                <a:latin typeface="+mj-ea"/>
                <a:ea typeface="+mj-ea"/>
              </a:rPr>
              <a:t>이전 모델에서 놓친 데이터 포인트를 보완하는 새로운 모델을 반복적으로 훈련함으로써 머신 러닝 모델을 향상하는 방법인 </a:t>
            </a:r>
            <a:r>
              <a:rPr lang="ko-KR" altLang="en-US" sz="1898" err="1">
                <a:latin typeface="+mj-ea"/>
                <a:ea typeface="+mj-ea"/>
              </a:rPr>
              <a:t>그래디언트</a:t>
            </a:r>
            <a:r>
              <a:rPr lang="ko-KR" altLang="en-US" sz="1898">
                <a:latin typeface="+mj-ea"/>
                <a:ea typeface="+mj-ea"/>
              </a:rPr>
              <a:t> </a:t>
            </a:r>
            <a:r>
              <a:rPr lang="ko-KR" altLang="en-US" sz="1898" err="1">
                <a:latin typeface="+mj-ea"/>
                <a:ea typeface="+mj-ea"/>
              </a:rPr>
              <a:t>부스팅을</a:t>
            </a:r>
            <a:r>
              <a:rPr lang="ko-KR" altLang="en-US" sz="1898">
                <a:latin typeface="+mj-ea"/>
                <a:ea typeface="+mj-ea"/>
              </a:rPr>
              <a:t> 사용한다</a:t>
            </a:r>
            <a:r>
              <a:rPr lang="en-US" altLang="ko-KR" sz="1898">
                <a:latin typeface="+mj-ea"/>
                <a:ea typeface="+mj-ea"/>
              </a:rPr>
              <a:t>.</a:t>
            </a:r>
            <a:endParaRPr lang="ko-KR" altLang="en-US" sz="1898">
              <a:latin typeface="+mj-ea"/>
              <a:ea typeface="+mj-ea"/>
            </a:endParaRPr>
          </a:p>
        </p:txBody>
      </p:sp>
      <p:sp>
        <p:nvSpPr>
          <p:cNvPr id="32" name="TextBox 31">
            <a:extLst>
              <a:ext uri="{FF2B5EF4-FFF2-40B4-BE49-F238E27FC236}">
                <a16:creationId xmlns:a16="http://schemas.microsoft.com/office/drawing/2014/main" id="{565F9602-8809-4861-AA39-F6B4BB7488F1}"/>
              </a:ext>
            </a:extLst>
          </p:cNvPr>
          <p:cNvSpPr txBox="1"/>
          <p:nvPr/>
        </p:nvSpPr>
        <p:spPr>
          <a:xfrm>
            <a:off x="3999415" y="2222741"/>
            <a:ext cx="1359668" cy="355162"/>
          </a:xfrm>
          <a:prstGeom prst="rect">
            <a:avLst/>
          </a:prstGeom>
          <a:noFill/>
        </p:spPr>
        <p:txBody>
          <a:bodyPr wrap="none" rtlCol="0">
            <a:spAutoFit/>
          </a:bodyPr>
          <a:lstStyle/>
          <a:p>
            <a:pPr algn="l"/>
            <a:r>
              <a:rPr lang="ko-KR" altLang="en-US" sz="1708" b="1">
                <a:latin typeface="+mj-ea"/>
                <a:ea typeface="+mj-ea"/>
              </a:rPr>
              <a:t>입력 데이터</a:t>
            </a:r>
          </a:p>
        </p:txBody>
      </p:sp>
      <p:cxnSp>
        <p:nvCxnSpPr>
          <p:cNvPr id="33" name="직선 화살표 연결선 32">
            <a:extLst>
              <a:ext uri="{FF2B5EF4-FFF2-40B4-BE49-F238E27FC236}">
                <a16:creationId xmlns:a16="http://schemas.microsoft.com/office/drawing/2014/main" id="{DC67F4EC-0F7E-4647-BF0C-16D11CA46752}"/>
              </a:ext>
            </a:extLst>
          </p:cNvPr>
          <p:cNvCxnSpPr/>
          <p:nvPr/>
        </p:nvCxnSpPr>
        <p:spPr>
          <a:xfrm flipH="1">
            <a:off x="4551643" y="2543137"/>
            <a:ext cx="1" cy="322742"/>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4" name="사각형: 둥근 모서리 33">
            <a:extLst>
              <a:ext uri="{FF2B5EF4-FFF2-40B4-BE49-F238E27FC236}">
                <a16:creationId xmlns:a16="http://schemas.microsoft.com/office/drawing/2014/main" id="{0D3499BB-BD81-43F8-B408-A82D2F92FA7E}"/>
              </a:ext>
            </a:extLst>
          </p:cNvPr>
          <p:cNvSpPr/>
          <p:nvPr/>
        </p:nvSpPr>
        <p:spPr>
          <a:xfrm>
            <a:off x="4091697" y="2852936"/>
            <a:ext cx="919892" cy="332528"/>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328" b="1">
                <a:solidFill>
                  <a:schemeClr val="tx1"/>
                </a:solidFill>
                <a:latin typeface="+mj-ea"/>
                <a:ea typeface="+mj-ea"/>
              </a:rPr>
              <a:t>질문</a:t>
            </a:r>
          </a:p>
        </p:txBody>
      </p:sp>
      <p:sp>
        <p:nvSpPr>
          <p:cNvPr id="36" name="사각형: 둥근 모서리 35">
            <a:extLst>
              <a:ext uri="{FF2B5EF4-FFF2-40B4-BE49-F238E27FC236}">
                <a16:creationId xmlns:a16="http://schemas.microsoft.com/office/drawing/2014/main" id="{C232FAB5-FDE6-48C5-B5BC-A596E216A6C8}"/>
              </a:ext>
            </a:extLst>
          </p:cNvPr>
          <p:cNvSpPr/>
          <p:nvPr/>
        </p:nvSpPr>
        <p:spPr>
          <a:xfrm>
            <a:off x="3066427" y="3495419"/>
            <a:ext cx="919892" cy="332528"/>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328" b="1">
                <a:solidFill>
                  <a:schemeClr val="tx1"/>
                </a:solidFill>
                <a:latin typeface="+mj-ea"/>
                <a:ea typeface="+mj-ea"/>
              </a:rPr>
              <a:t>질문</a:t>
            </a:r>
          </a:p>
        </p:txBody>
      </p:sp>
      <p:sp>
        <p:nvSpPr>
          <p:cNvPr id="37" name="사각형: 둥근 모서리 36">
            <a:extLst>
              <a:ext uri="{FF2B5EF4-FFF2-40B4-BE49-F238E27FC236}">
                <a16:creationId xmlns:a16="http://schemas.microsoft.com/office/drawing/2014/main" id="{F48D1614-13DC-4F3A-B231-112E8F88112B}"/>
              </a:ext>
            </a:extLst>
          </p:cNvPr>
          <p:cNvSpPr/>
          <p:nvPr/>
        </p:nvSpPr>
        <p:spPr>
          <a:xfrm>
            <a:off x="5097756" y="3495419"/>
            <a:ext cx="919892" cy="332528"/>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328" b="1">
                <a:solidFill>
                  <a:schemeClr val="tx1"/>
                </a:solidFill>
                <a:latin typeface="+mj-ea"/>
                <a:ea typeface="+mj-ea"/>
              </a:rPr>
              <a:t>질문</a:t>
            </a:r>
          </a:p>
        </p:txBody>
      </p:sp>
      <p:cxnSp>
        <p:nvCxnSpPr>
          <p:cNvPr id="38" name="직선 화살표 연결선 37">
            <a:extLst>
              <a:ext uri="{FF2B5EF4-FFF2-40B4-BE49-F238E27FC236}">
                <a16:creationId xmlns:a16="http://schemas.microsoft.com/office/drawing/2014/main" id="{5B281A89-64B0-466E-8387-E1606C522E93}"/>
              </a:ext>
            </a:extLst>
          </p:cNvPr>
          <p:cNvCxnSpPr>
            <a:cxnSpLocks/>
            <a:stCxn id="34" idx="2"/>
            <a:endCxn id="36" idx="0"/>
          </p:cNvCxnSpPr>
          <p:nvPr/>
        </p:nvCxnSpPr>
        <p:spPr>
          <a:xfrm flipH="1">
            <a:off x="3526373" y="3185464"/>
            <a:ext cx="1025270" cy="309954"/>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직선 화살표 연결선 39">
            <a:extLst>
              <a:ext uri="{FF2B5EF4-FFF2-40B4-BE49-F238E27FC236}">
                <a16:creationId xmlns:a16="http://schemas.microsoft.com/office/drawing/2014/main" id="{6A1EB8A1-EE03-40A9-96ED-8954954464A9}"/>
              </a:ext>
            </a:extLst>
          </p:cNvPr>
          <p:cNvCxnSpPr>
            <a:cxnSpLocks/>
            <a:stCxn id="34" idx="2"/>
            <a:endCxn id="37" idx="0"/>
          </p:cNvCxnSpPr>
          <p:nvPr/>
        </p:nvCxnSpPr>
        <p:spPr>
          <a:xfrm>
            <a:off x="4551644" y="3185464"/>
            <a:ext cx="1006059" cy="309954"/>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76A9E234-3FF6-412E-86B7-EE563AB88764}"/>
              </a:ext>
            </a:extLst>
          </p:cNvPr>
          <p:cNvCxnSpPr>
            <a:cxnSpLocks/>
          </p:cNvCxnSpPr>
          <p:nvPr/>
        </p:nvCxnSpPr>
        <p:spPr>
          <a:xfrm flipH="1">
            <a:off x="3159846" y="3827947"/>
            <a:ext cx="366528" cy="254067"/>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F7FCB493-090F-42FF-8B7F-522F95377372}"/>
              </a:ext>
            </a:extLst>
          </p:cNvPr>
          <p:cNvCxnSpPr>
            <a:cxnSpLocks/>
            <a:stCxn id="36" idx="2"/>
          </p:cNvCxnSpPr>
          <p:nvPr/>
        </p:nvCxnSpPr>
        <p:spPr>
          <a:xfrm>
            <a:off x="3526373" y="3827947"/>
            <a:ext cx="381768" cy="254067"/>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940DB0D0-A5C1-4076-9A62-E1CA339757CB}"/>
              </a:ext>
            </a:extLst>
          </p:cNvPr>
          <p:cNvSpPr txBox="1"/>
          <p:nvPr/>
        </p:nvSpPr>
        <p:spPr>
          <a:xfrm>
            <a:off x="2828764" y="4074706"/>
            <a:ext cx="623889" cy="355162"/>
          </a:xfrm>
          <a:prstGeom prst="rect">
            <a:avLst/>
          </a:prstGeom>
          <a:noFill/>
        </p:spPr>
        <p:txBody>
          <a:bodyPr wrap="none" rtlCol="0">
            <a:spAutoFit/>
          </a:bodyPr>
          <a:lstStyle/>
          <a:p>
            <a:pPr algn="l"/>
            <a:r>
              <a:rPr lang="ko-KR" altLang="en-US" sz="1708" b="1">
                <a:latin typeface="+mj-ea"/>
                <a:ea typeface="+mj-ea"/>
              </a:rPr>
              <a:t>범주</a:t>
            </a:r>
          </a:p>
        </p:txBody>
      </p:sp>
      <p:sp>
        <p:nvSpPr>
          <p:cNvPr id="51" name="TextBox 50">
            <a:extLst>
              <a:ext uri="{FF2B5EF4-FFF2-40B4-BE49-F238E27FC236}">
                <a16:creationId xmlns:a16="http://schemas.microsoft.com/office/drawing/2014/main" id="{2B7DAA7C-F208-466B-A448-EB4CF1D41B56}"/>
              </a:ext>
            </a:extLst>
          </p:cNvPr>
          <p:cNvSpPr txBox="1"/>
          <p:nvPr/>
        </p:nvSpPr>
        <p:spPr>
          <a:xfrm>
            <a:off x="3601986" y="4074706"/>
            <a:ext cx="623889" cy="355162"/>
          </a:xfrm>
          <a:prstGeom prst="rect">
            <a:avLst/>
          </a:prstGeom>
          <a:noFill/>
        </p:spPr>
        <p:txBody>
          <a:bodyPr wrap="none" rtlCol="0">
            <a:spAutoFit/>
          </a:bodyPr>
          <a:lstStyle/>
          <a:p>
            <a:pPr algn="l"/>
            <a:r>
              <a:rPr lang="ko-KR" altLang="en-US" sz="1708" b="1">
                <a:latin typeface="+mj-ea"/>
                <a:ea typeface="+mj-ea"/>
              </a:rPr>
              <a:t>범주</a:t>
            </a:r>
          </a:p>
        </p:txBody>
      </p:sp>
      <p:cxnSp>
        <p:nvCxnSpPr>
          <p:cNvPr id="52" name="직선 화살표 연결선 51">
            <a:extLst>
              <a:ext uri="{FF2B5EF4-FFF2-40B4-BE49-F238E27FC236}">
                <a16:creationId xmlns:a16="http://schemas.microsoft.com/office/drawing/2014/main" id="{51AC5BBA-3119-4415-9DCE-30A35D6F48EF}"/>
              </a:ext>
            </a:extLst>
          </p:cNvPr>
          <p:cNvCxnSpPr>
            <a:cxnSpLocks/>
          </p:cNvCxnSpPr>
          <p:nvPr/>
        </p:nvCxnSpPr>
        <p:spPr>
          <a:xfrm flipH="1">
            <a:off x="5191176" y="3827947"/>
            <a:ext cx="366528" cy="254067"/>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4A5CB74C-2AA2-4BF0-96A8-3F0F25C4F5E0}"/>
              </a:ext>
            </a:extLst>
          </p:cNvPr>
          <p:cNvCxnSpPr>
            <a:cxnSpLocks/>
          </p:cNvCxnSpPr>
          <p:nvPr/>
        </p:nvCxnSpPr>
        <p:spPr>
          <a:xfrm>
            <a:off x="5557702" y="3827947"/>
            <a:ext cx="381768" cy="254067"/>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CBCC9437-0D44-489A-AEAE-BF8190EF307F}"/>
              </a:ext>
            </a:extLst>
          </p:cNvPr>
          <p:cNvSpPr txBox="1"/>
          <p:nvPr/>
        </p:nvSpPr>
        <p:spPr>
          <a:xfrm>
            <a:off x="4860093" y="4074706"/>
            <a:ext cx="623889" cy="355162"/>
          </a:xfrm>
          <a:prstGeom prst="rect">
            <a:avLst/>
          </a:prstGeom>
          <a:noFill/>
        </p:spPr>
        <p:txBody>
          <a:bodyPr wrap="none" rtlCol="0">
            <a:spAutoFit/>
          </a:bodyPr>
          <a:lstStyle/>
          <a:p>
            <a:pPr algn="l"/>
            <a:r>
              <a:rPr lang="ko-KR" altLang="en-US" sz="1708" b="1">
                <a:latin typeface="+mj-ea"/>
                <a:ea typeface="+mj-ea"/>
              </a:rPr>
              <a:t>범주</a:t>
            </a:r>
          </a:p>
        </p:txBody>
      </p:sp>
      <p:sp>
        <p:nvSpPr>
          <p:cNvPr id="55" name="TextBox 54">
            <a:extLst>
              <a:ext uri="{FF2B5EF4-FFF2-40B4-BE49-F238E27FC236}">
                <a16:creationId xmlns:a16="http://schemas.microsoft.com/office/drawing/2014/main" id="{E51793D4-9970-481F-BB77-91646DFFC0AA}"/>
              </a:ext>
            </a:extLst>
          </p:cNvPr>
          <p:cNvSpPr txBox="1"/>
          <p:nvPr/>
        </p:nvSpPr>
        <p:spPr>
          <a:xfrm>
            <a:off x="5633315" y="4074706"/>
            <a:ext cx="623889" cy="355162"/>
          </a:xfrm>
          <a:prstGeom prst="rect">
            <a:avLst/>
          </a:prstGeom>
          <a:noFill/>
        </p:spPr>
        <p:txBody>
          <a:bodyPr wrap="none" rtlCol="0">
            <a:spAutoFit/>
          </a:bodyPr>
          <a:lstStyle/>
          <a:p>
            <a:pPr algn="l"/>
            <a:r>
              <a:rPr lang="ko-KR" altLang="en-US" sz="1708" b="1">
                <a:latin typeface="+mj-ea"/>
                <a:ea typeface="+mj-ea"/>
              </a:rPr>
              <a:t>범주</a:t>
            </a:r>
          </a:p>
        </p:txBody>
      </p:sp>
      <p:sp>
        <p:nvSpPr>
          <p:cNvPr id="3" name="텍스트 개체 틀 2">
            <a:extLst>
              <a:ext uri="{FF2B5EF4-FFF2-40B4-BE49-F238E27FC236}">
                <a16:creationId xmlns:a16="http://schemas.microsoft.com/office/drawing/2014/main" id="{3162A986-8684-4367-A52D-9BCB90516F1C}"/>
              </a:ext>
            </a:extLst>
          </p:cNvPr>
          <p:cNvSpPr>
            <a:spLocks noGrp="1"/>
          </p:cNvSpPr>
          <p:nvPr>
            <p:ph type="body" sz="quarter" idx="19"/>
          </p:nvPr>
        </p:nvSpPr>
        <p:spPr>
          <a:xfrm>
            <a:off x="276742" y="164293"/>
            <a:ext cx="7160533" cy="332399"/>
          </a:xfrm>
        </p:spPr>
        <p:txBody>
          <a:bodyPr/>
          <a:lstStyle/>
          <a:p>
            <a:r>
              <a:rPr lang="ko-KR" altLang="en-US" sz="2400" b="1">
                <a:solidFill>
                  <a:schemeClr val="tx1"/>
                </a:solidFill>
              </a:rPr>
              <a:t>결정 트리</a:t>
            </a:r>
            <a:r>
              <a:rPr lang="en-US" altLang="ko-KR" sz="2400" b="1">
                <a:solidFill>
                  <a:schemeClr val="tx1"/>
                </a:solidFill>
              </a:rPr>
              <a:t>, </a:t>
            </a:r>
            <a:r>
              <a:rPr lang="ko-KR" altLang="en-US" sz="2400" b="1">
                <a:solidFill>
                  <a:schemeClr val="tx1"/>
                </a:solidFill>
              </a:rPr>
              <a:t>랜덤 포레스트</a:t>
            </a:r>
            <a:r>
              <a:rPr lang="en-US" altLang="ko-KR" sz="2400" b="1">
                <a:solidFill>
                  <a:schemeClr val="tx1"/>
                </a:solidFill>
              </a:rPr>
              <a:t>, </a:t>
            </a:r>
            <a:r>
              <a:rPr lang="ko-KR" altLang="en-US" sz="2400" b="1">
                <a:solidFill>
                  <a:schemeClr val="tx1"/>
                </a:solidFill>
              </a:rPr>
              <a:t>그래디언트 부스팅 머신</a:t>
            </a:r>
          </a:p>
        </p:txBody>
      </p:sp>
      <p:sp>
        <p:nvSpPr>
          <p:cNvPr id="4" name="텍스트 개체 틀 3">
            <a:extLst>
              <a:ext uri="{FF2B5EF4-FFF2-40B4-BE49-F238E27FC236}">
                <a16:creationId xmlns:a16="http://schemas.microsoft.com/office/drawing/2014/main" id="{C8C37258-3D11-464F-A572-8AD6B8376F94}"/>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Tree>
    <p:extLst>
      <p:ext uri="{BB962C8B-B14F-4D97-AF65-F5344CB8AC3E}">
        <p14:creationId xmlns:p14="http://schemas.microsoft.com/office/powerpoint/2010/main" val="4124235026"/>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370682A8-FB2B-4CB1-BCA6-1253242A855C}"/>
              </a:ext>
            </a:extLst>
          </p:cNvPr>
          <p:cNvSpPr/>
          <p:nvPr/>
        </p:nvSpPr>
        <p:spPr>
          <a:xfrm>
            <a:off x="799117" y="1016732"/>
            <a:ext cx="8307766" cy="2554545"/>
          </a:xfrm>
          <a:prstGeom prst="rect">
            <a:avLst/>
          </a:prstGeom>
          <a:solidFill>
            <a:srgbClr val="E2E2F6"/>
          </a:solidFill>
        </p:spPr>
        <p:txBody>
          <a:bodyPr wrap="square">
            <a:spAutoFit/>
          </a:bodyPr>
          <a:lstStyle/>
          <a:p>
            <a:r>
              <a:rPr lang="en-US" altLang="ko-KR" sz="1600">
                <a:latin typeface="Consolas" panose="020B0609020204030204" pitchFamily="49" charset="0"/>
              </a:rPr>
              <a:t>import </a:t>
            </a:r>
            <a:r>
              <a:rPr lang="en-US" altLang="ko-KR" sz="1600" err="1">
                <a:latin typeface="Consolas" panose="020B0609020204030204" pitchFamily="49" charset="0"/>
              </a:rPr>
              <a:t>tensorflow</a:t>
            </a:r>
            <a:r>
              <a:rPr lang="en-US" altLang="ko-KR" sz="1600">
                <a:latin typeface="Consolas" panose="020B0609020204030204" pitchFamily="49" charset="0"/>
              </a:rPr>
              <a:t> as </a:t>
            </a:r>
            <a:r>
              <a:rPr lang="en-US" altLang="ko-KR" sz="1600" err="1">
                <a:latin typeface="Consolas" panose="020B0609020204030204" pitchFamily="49" charset="0"/>
              </a:rPr>
              <a:t>tf</a:t>
            </a:r>
            <a:endParaRPr lang="en-US" altLang="ko-KR" sz="1600">
              <a:latin typeface="Consolas" panose="020B0609020204030204" pitchFamily="49" charset="0"/>
            </a:endParaRPr>
          </a:p>
          <a:p>
            <a:r>
              <a:rPr lang="en-US" altLang="ko-KR" sz="1600">
                <a:latin typeface="Consolas" panose="020B0609020204030204" pitchFamily="49" charset="0"/>
              </a:rPr>
              <a:t>import </a:t>
            </a:r>
            <a:r>
              <a:rPr lang="en-US" altLang="ko-KR" sz="1600" err="1">
                <a:latin typeface="Consolas" panose="020B0609020204030204" pitchFamily="49" charset="0"/>
              </a:rPr>
              <a:t>numpy</a:t>
            </a:r>
            <a:r>
              <a:rPr lang="en-US" altLang="ko-KR" sz="1600">
                <a:latin typeface="Consolas" panose="020B0609020204030204" pitchFamily="49" charset="0"/>
              </a:rPr>
              <a:t> as np</a:t>
            </a:r>
          </a:p>
          <a:p>
            <a:r>
              <a:rPr lang="en-US" altLang="ko-KR" sz="1600">
                <a:latin typeface="Consolas" panose="020B0609020204030204" pitchFamily="49" charset="0"/>
              </a:rPr>
              <a:t>import </a:t>
            </a:r>
            <a:r>
              <a:rPr lang="en-US" altLang="ko-KR" sz="1600" err="1">
                <a:latin typeface="Consolas" panose="020B0609020204030204" pitchFamily="49" charset="0"/>
              </a:rPr>
              <a:t>keras</a:t>
            </a:r>
            <a:endParaRPr lang="en-US" altLang="ko-KR" sz="1600">
              <a:latin typeface="Consolas" panose="020B0609020204030204" pitchFamily="49" charset="0"/>
            </a:endParaRPr>
          </a:p>
          <a:p>
            <a:r>
              <a:rPr lang="en-US" altLang="ko-KR" sz="1600">
                <a:latin typeface="Consolas" panose="020B0609020204030204" pitchFamily="49" charset="0"/>
              </a:rPr>
              <a:t>from </a:t>
            </a:r>
            <a:r>
              <a:rPr lang="en-US" altLang="ko-KR" sz="1600" err="1">
                <a:latin typeface="Consolas" panose="020B0609020204030204" pitchFamily="49" charset="0"/>
              </a:rPr>
              <a:t>keras.layers</a:t>
            </a:r>
            <a:r>
              <a:rPr lang="en-US" altLang="ko-KR" sz="1600">
                <a:latin typeface="Consolas" panose="020B0609020204030204" pitchFamily="49" charset="0"/>
              </a:rPr>
              <a:t> import *</a:t>
            </a:r>
          </a:p>
          <a:p>
            <a:r>
              <a:rPr lang="en-US" altLang="ko-KR" sz="1600">
                <a:latin typeface="Consolas" panose="020B0609020204030204" pitchFamily="49" charset="0"/>
              </a:rPr>
              <a:t>import </a:t>
            </a:r>
            <a:r>
              <a:rPr lang="en-US" altLang="ko-KR" sz="1600" err="1">
                <a:latin typeface="Consolas" panose="020B0609020204030204" pitchFamily="49" charset="0"/>
              </a:rPr>
              <a:t>matplotlib.pyplot</a:t>
            </a:r>
            <a:r>
              <a:rPr lang="en-US" altLang="ko-KR" sz="1600">
                <a:latin typeface="Consolas" panose="020B0609020204030204" pitchFamily="49" charset="0"/>
              </a:rPr>
              <a:t> as </a:t>
            </a:r>
            <a:r>
              <a:rPr lang="en-US" altLang="ko-KR" sz="1600" err="1">
                <a:latin typeface="Consolas" panose="020B0609020204030204" pitchFamily="49" charset="0"/>
              </a:rPr>
              <a:t>plt</a:t>
            </a:r>
            <a:endParaRPr lang="en-US" altLang="ko-KR" sz="1600">
              <a:latin typeface="Consolas" panose="020B0609020204030204" pitchFamily="49" charset="0"/>
            </a:endParaRPr>
          </a:p>
          <a:p>
            <a:r>
              <a:rPr lang="en-US" altLang="ko-KR" sz="1600">
                <a:latin typeface="Consolas" panose="020B0609020204030204" pitchFamily="49" charset="0"/>
              </a:rPr>
              <a:t>image = </a:t>
            </a:r>
            <a:r>
              <a:rPr lang="en-US" altLang="ko-KR" sz="1600" err="1">
                <a:latin typeface="Consolas" panose="020B0609020204030204" pitchFamily="49" charset="0"/>
              </a:rPr>
              <a:t>tf.constant</a:t>
            </a:r>
            <a:r>
              <a:rPr lang="en-US" altLang="ko-KR" sz="1600">
                <a:latin typeface="Consolas" panose="020B0609020204030204" pitchFamily="49" charset="0"/>
              </a:rPr>
              <a:t>([[[[1],[2],[3]],</a:t>
            </a:r>
          </a:p>
          <a:p>
            <a:r>
              <a:rPr lang="en-US" altLang="ko-KR" sz="1600">
                <a:latin typeface="Consolas" panose="020B0609020204030204" pitchFamily="49" charset="0"/>
              </a:rPr>
              <a:t>                      [[4],[5],[6]],</a:t>
            </a:r>
          </a:p>
          <a:p>
            <a:r>
              <a:rPr lang="en-US" altLang="ko-KR" sz="1600">
                <a:latin typeface="Consolas" panose="020B0609020204030204" pitchFamily="49" charset="0"/>
              </a:rPr>
              <a:t>                      [[7],[8],[9]]]], </a:t>
            </a:r>
            <a:r>
              <a:rPr lang="en-US" altLang="ko-KR" sz="1600" err="1">
                <a:latin typeface="Consolas" panose="020B0609020204030204" pitchFamily="49" charset="0"/>
              </a:rPr>
              <a:t>dtype</a:t>
            </a:r>
            <a:r>
              <a:rPr lang="en-US" altLang="ko-KR" sz="1600">
                <a:latin typeface="Consolas" panose="020B0609020204030204" pitchFamily="49" charset="0"/>
              </a:rPr>
              <a:t>=np.float32)</a:t>
            </a:r>
          </a:p>
          <a:p>
            <a:r>
              <a:rPr lang="en-US" altLang="ko-KR" sz="1600">
                <a:latin typeface="Consolas" panose="020B0609020204030204" pitchFamily="49" charset="0"/>
              </a:rPr>
              <a:t>print(</a:t>
            </a:r>
            <a:r>
              <a:rPr lang="en-US" altLang="ko-KR" sz="1600" err="1">
                <a:latin typeface="Consolas" panose="020B0609020204030204" pitchFamily="49" charset="0"/>
              </a:rPr>
              <a:t>image.shape</a:t>
            </a:r>
            <a:r>
              <a:rPr lang="en-US" altLang="ko-KR" sz="1600">
                <a:latin typeface="Consolas" panose="020B0609020204030204" pitchFamily="49" charset="0"/>
              </a:rPr>
              <a:t>)</a:t>
            </a:r>
          </a:p>
          <a:p>
            <a:r>
              <a:rPr lang="en-US" altLang="ko-KR" sz="1600" err="1">
                <a:latin typeface="Consolas" panose="020B0609020204030204" pitchFamily="49" charset="0"/>
              </a:rPr>
              <a:t>plt.imshow</a:t>
            </a:r>
            <a:r>
              <a:rPr lang="en-US" altLang="ko-KR" sz="1600">
                <a:latin typeface="Consolas" panose="020B0609020204030204" pitchFamily="49" charset="0"/>
              </a:rPr>
              <a:t>(</a:t>
            </a:r>
            <a:r>
              <a:rPr lang="en-US" altLang="ko-KR" sz="1600" err="1">
                <a:latin typeface="Consolas" panose="020B0609020204030204" pitchFamily="49" charset="0"/>
              </a:rPr>
              <a:t>image.numpy</a:t>
            </a:r>
            <a:r>
              <a:rPr lang="en-US" altLang="ko-KR" sz="1600">
                <a:latin typeface="Consolas" panose="020B0609020204030204" pitchFamily="49" charset="0"/>
              </a:rPr>
              <a:t>().reshape(3,3), </a:t>
            </a:r>
            <a:r>
              <a:rPr lang="en-US" altLang="ko-KR" sz="1600" err="1">
                <a:latin typeface="Consolas" panose="020B0609020204030204" pitchFamily="49" charset="0"/>
              </a:rPr>
              <a:t>cmap</a:t>
            </a:r>
            <a:r>
              <a:rPr lang="en-US" altLang="ko-KR" sz="1600">
                <a:latin typeface="Consolas" panose="020B0609020204030204" pitchFamily="49" charset="0"/>
              </a:rPr>
              <a:t>='gray')</a:t>
            </a:r>
          </a:p>
        </p:txBody>
      </p:sp>
      <p:sp>
        <p:nvSpPr>
          <p:cNvPr id="3" name="TextBox 2">
            <a:extLst>
              <a:ext uri="{FF2B5EF4-FFF2-40B4-BE49-F238E27FC236}">
                <a16:creationId xmlns:a16="http://schemas.microsoft.com/office/drawing/2014/main" id="{6C5B3228-ABC8-4D17-B278-14D45952A206}"/>
              </a:ext>
            </a:extLst>
          </p:cNvPr>
          <p:cNvSpPr txBox="1"/>
          <p:nvPr/>
        </p:nvSpPr>
        <p:spPr>
          <a:xfrm>
            <a:off x="986222" y="3618432"/>
            <a:ext cx="4826416" cy="355162"/>
          </a:xfrm>
          <a:prstGeom prst="rect">
            <a:avLst/>
          </a:prstGeom>
          <a:noFill/>
        </p:spPr>
        <p:txBody>
          <a:bodyPr wrap="square" rtlCol="0">
            <a:spAutoFit/>
          </a:bodyPr>
          <a:lstStyle/>
          <a:p>
            <a:r>
              <a:rPr lang="en-US" altLang="ko-KR" sz="1708">
                <a:latin typeface="Consolas" panose="020B0609020204030204" pitchFamily="49" charset="0"/>
              </a:rPr>
              <a:t>(1, 3, 3, 1)</a:t>
            </a:r>
            <a:endParaRPr lang="ko-KR" altLang="en-US" sz="1708">
              <a:latin typeface="Consolas" panose="020B0609020204030204" pitchFamily="49" charset="0"/>
            </a:endParaRPr>
          </a:p>
        </p:txBody>
      </p:sp>
      <p:pic>
        <p:nvPicPr>
          <p:cNvPr id="26627" name="Picture 3">
            <a:extLst>
              <a:ext uri="{FF2B5EF4-FFF2-40B4-BE49-F238E27FC236}">
                <a16:creationId xmlns:a16="http://schemas.microsoft.com/office/drawing/2014/main" id="{6EDA36A9-73DD-4EBF-8A87-0044E64632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1157" y="3939639"/>
            <a:ext cx="2449013" cy="2277311"/>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9CFC5239-EBDE-48B7-B347-042438ED44C6}"/>
              </a:ext>
            </a:extLst>
          </p:cNvPr>
          <p:cNvSpPr>
            <a:spLocks noGrp="1"/>
          </p:cNvSpPr>
          <p:nvPr>
            <p:ph type="body" sz="quarter" idx="19"/>
          </p:nvPr>
        </p:nvSpPr>
        <p:spPr/>
        <p:txBody>
          <a:bodyPr/>
          <a:lstStyle/>
          <a:p>
            <a:r>
              <a:rPr lang="ko-KR" altLang="en-US"/>
              <a:t>합성곱 연산</a:t>
            </a:r>
          </a:p>
        </p:txBody>
      </p:sp>
      <p:sp>
        <p:nvSpPr>
          <p:cNvPr id="9" name="텍스트 개체 틀 4">
            <a:extLst>
              <a:ext uri="{FF2B5EF4-FFF2-40B4-BE49-F238E27FC236}">
                <a16:creationId xmlns:a16="http://schemas.microsoft.com/office/drawing/2014/main" id="{49EE7BD7-441D-4847-8688-EF8E54643BBE}"/>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4257144067"/>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A163858-3AE3-4C10-AA48-D462EAE091A4}"/>
              </a:ext>
            </a:extLst>
          </p:cNvPr>
          <p:cNvSpPr txBox="1"/>
          <p:nvPr/>
        </p:nvSpPr>
        <p:spPr>
          <a:xfrm>
            <a:off x="542883" y="1107115"/>
            <a:ext cx="1441420" cy="400110"/>
          </a:xfrm>
          <a:prstGeom prst="rect">
            <a:avLst/>
          </a:prstGeom>
          <a:noFill/>
        </p:spPr>
        <p:txBody>
          <a:bodyPr wrap="none" rtlCol="0">
            <a:spAutoFit/>
          </a:bodyPr>
          <a:lstStyle/>
          <a:p>
            <a:r>
              <a:rPr lang="en-US" altLang="ko-KR" sz="2000" b="1">
                <a:latin typeface="+mj-ea"/>
                <a:ea typeface="+mj-ea"/>
              </a:rPr>
              <a:t>1</a:t>
            </a:r>
            <a:r>
              <a:rPr lang="ko-KR" altLang="en-US" sz="2000" b="1">
                <a:latin typeface="+mj-ea"/>
                <a:ea typeface="+mj-ea"/>
              </a:rPr>
              <a:t>차원 배열</a:t>
            </a:r>
            <a:endParaRPr lang="en-US" altLang="ko-KR" sz="2000" b="1">
              <a:latin typeface="+mj-ea"/>
              <a:ea typeface="+mj-ea"/>
            </a:endParaRPr>
          </a:p>
        </p:txBody>
      </p:sp>
      <p:sp>
        <p:nvSpPr>
          <p:cNvPr id="5" name="직사각형 4">
            <a:extLst>
              <a:ext uri="{FF2B5EF4-FFF2-40B4-BE49-F238E27FC236}">
                <a16:creationId xmlns:a16="http://schemas.microsoft.com/office/drawing/2014/main" id="{AFB3F103-BC82-4902-B692-C9E93F01F65E}"/>
              </a:ext>
            </a:extLst>
          </p:cNvPr>
          <p:cNvSpPr/>
          <p:nvPr/>
        </p:nvSpPr>
        <p:spPr>
          <a:xfrm>
            <a:off x="3134243" y="2744777"/>
            <a:ext cx="1140258" cy="112661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4554">
                <a:solidFill>
                  <a:schemeClr val="tx1"/>
                </a:solidFill>
                <a:latin typeface="Consolas" panose="020B0609020204030204" pitchFamily="49" charset="0"/>
              </a:rPr>
              <a:t>1</a:t>
            </a:r>
            <a:endParaRPr lang="ko-KR" altLang="en-US" sz="4554">
              <a:solidFill>
                <a:schemeClr val="tx1"/>
              </a:solidFill>
              <a:latin typeface="Consolas" panose="020B0609020204030204" pitchFamily="49" charset="0"/>
            </a:endParaRPr>
          </a:p>
        </p:txBody>
      </p:sp>
      <p:sp>
        <p:nvSpPr>
          <p:cNvPr id="249" name="TextBox 248">
            <a:extLst>
              <a:ext uri="{FF2B5EF4-FFF2-40B4-BE49-F238E27FC236}">
                <a16:creationId xmlns:a16="http://schemas.microsoft.com/office/drawing/2014/main" id="{75270EAA-79FA-493F-A815-303442A57705}"/>
              </a:ext>
            </a:extLst>
          </p:cNvPr>
          <p:cNvSpPr txBox="1"/>
          <p:nvPr/>
        </p:nvSpPr>
        <p:spPr>
          <a:xfrm>
            <a:off x="939399" y="1847044"/>
            <a:ext cx="5529945" cy="384401"/>
          </a:xfrm>
          <a:prstGeom prst="rect">
            <a:avLst/>
          </a:prstGeom>
          <a:noFill/>
        </p:spPr>
        <p:txBody>
          <a:bodyPr wrap="square">
            <a:spAutoFit/>
          </a:bodyPr>
          <a:lstStyle/>
          <a:p>
            <a:r>
              <a:rPr lang="en-US" altLang="ko-KR" sz="1898">
                <a:latin typeface="Consolas" panose="020B0609020204030204" pitchFamily="49" charset="0"/>
              </a:rPr>
              <a:t>a = np.array( [1, 2] )</a:t>
            </a:r>
          </a:p>
        </p:txBody>
      </p:sp>
      <p:sp>
        <p:nvSpPr>
          <p:cNvPr id="250" name="직사각형 249">
            <a:extLst>
              <a:ext uri="{FF2B5EF4-FFF2-40B4-BE49-F238E27FC236}">
                <a16:creationId xmlns:a16="http://schemas.microsoft.com/office/drawing/2014/main" id="{4978D2DF-DDA2-44D7-B924-8436BFA2688D}"/>
              </a:ext>
            </a:extLst>
          </p:cNvPr>
          <p:cNvSpPr/>
          <p:nvPr/>
        </p:nvSpPr>
        <p:spPr>
          <a:xfrm>
            <a:off x="4274501" y="2744776"/>
            <a:ext cx="1140258" cy="112661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4554">
                <a:solidFill>
                  <a:schemeClr val="tx1"/>
                </a:solidFill>
                <a:latin typeface="Consolas" panose="020B0609020204030204" pitchFamily="49" charset="0"/>
              </a:rPr>
              <a:t>2</a:t>
            </a:r>
            <a:endParaRPr lang="ko-KR" altLang="en-US" sz="4554">
              <a:solidFill>
                <a:schemeClr val="tx1"/>
              </a:solidFill>
              <a:latin typeface="Consolas" panose="020B0609020204030204" pitchFamily="49" charset="0"/>
            </a:endParaRPr>
          </a:p>
        </p:txBody>
      </p:sp>
      <p:sp>
        <p:nvSpPr>
          <p:cNvPr id="34" name="TextBox 33">
            <a:extLst>
              <a:ext uri="{FF2B5EF4-FFF2-40B4-BE49-F238E27FC236}">
                <a16:creationId xmlns:a16="http://schemas.microsoft.com/office/drawing/2014/main" id="{AA60A62A-563E-4EB6-8B60-6DFA94668B73}"/>
              </a:ext>
            </a:extLst>
          </p:cNvPr>
          <p:cNvSpPr txBox="1"/>
          <p:nvPr/>
        </p:nvSpPr>
        <p:spPr>
          <a:xfrm>
            <a:off x="3374952" y="2306766"/>
            <a:ext cx="665567"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252" name="TextBox 251">
            <a:extLst>
              <a:ext uri="{FF2B5EF4-FFF2-40B4-BE49-F238E27FC236}">
                <a16:creationId xmlns:a16="http://schemas.microsoft.com/office/drawing/2014/main" id="{0DB3FF4A-A282-4187-9EB4-4978FE2BEECA}"/>
              </a:ext>
            </a:extLst>
          </p:cNvPr>
          <p:cNvSpPr txBox="1"/>
          <p:nvPr/>
        </p:nvSpPr>
        <p:spPr>
          <a:xfrm>
            <a:off x="4515209" y="2306765"/>
            <a:ext cx="665567"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3" name="텍스트 개체 틀 2">
            <a:extLst>
              <a:ext uri="{FF2B5EF4-FFF2-40B4-BE49-F238E27FC236}">
                <a16:creationId xmlns:a16="http://schemas.microsoft.com/office/drawing/2014/main" id="{029387DF-58FD-4677-82DB-929CE7BB4AA1}"/>
              </a:ext>
            </a:extLst>
          </p:cNvPr>
          <p:cNvSpPr>
            <a:spLocks noGrp="1"/>
          </p:cNvSpPr>
          <p:nvPr>
            <p:ph type="body" sz="quarter" idx="19"/>
          </p:nvPr>
        </p:nvSpPr>
        <p:spPr/>
        <p:txBody>
          <a:bodyPr/>
          <a:lstStyle/>
          <a:p>
            <a:r>
              <a:rPr lang="ko-KR" altLang="en-US"/>
              <a:t>합성곱 연산</a:t>
            </a:r>
          </a:p>
        </p:txBody>
      </p:sp>
      <p:sp>
        <p:nvSpPr>
          <p:cNvPr id="12" name="텍스트 개체 틀 4">
            <a:extLst>
              <a:ext uri="{FF2B5EF4-FFF2-40B4-BE49-F238E27FC236}">
                <a16:creationId xmlns:a16="http://schemas.microsoft.com/office/drawing/2014/main" id="{B3756921-FD8C-4C9C-825F-39D0F655952A}"/>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2262040274"/>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599776B1-9CEF-4287-A721-E9612E252F7A}"/>
              </a:ext>
            </a:extLst>
          </p:cNvPr>
          <p:cNvSpPr/>
          <p:nvPr/>
        </p:nvSpPr>
        <p:spPr>
          <a:xfrm>
            <a:off x="4135624" y="3936628"/>
            <a:ext cx="1368152" cy="75608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249" name="TextBox 248">
            <a:extLst>
              <a:ext uri="{FF2B5EF4-FFF2-40B4-BE49-F238E27FC236}">
                <a16:creationId xmlns:a16="http://schemas.microsoft.com/office/drawing/2014/main" id="{75270EAA-79FA-493F-A815-303442A57705}"/>
              </a:ext>
            </a:extLst>
          </p:cNvPr>
          <p:cNvSpPr txBox="1"/>
          <p:nvPr/>
        </p:nvSpPr>
        <p:spPr>
          <a:xfrm>
            <a:off x="920552" y="1584833"/>
            <a:ext cx="5529945" cy="1260602"/>
          </a:xfrm>
          <a:prstGeom prst="rect">
            <a:avLst/>
          </a:prstGeom>
          <a:noFill/>
        </p:spPr>
        <p:txBody>
          <a:bodyPr wrap="square">
            <a:spAutoFit/>
          </a:bodyPr>
          <a:lstStyle/>
          <a:p>
            <a:r>
              <a:rPr lang="en-US" altLang="ko-KR" sz="1898">
                <a:latin typeface="Consolas" panose="020B0609020204030204" pitchFamily="49" charset="0"/>
              </a:rPr>
              <a:t>a = np.array( [ [1, 2], [3, 4] ] )</a:t>
            </a:r>
          </a:p>
          <a:p>
            <a:r>
              <a:rPr lang="en-US" altLang="ko-KR" sz="1898">
                <a:latin typeface="Consolas" panose="020B0609020204030204" pitchFamily="49" charset="0"/>
              </a:rPr>
              <a:t>len(a)     # a.shape[0]    (</a:t>
            </a:r>
            <a:r>
              <a:rPr lang="en-US" altLang="ko-KR" sz="1898">
                <a:solidFill>
                  <a:srgbClr val="FF0000"/>
                </a:solidFill>
                <a:latin typeface="Consolas" panose="020B0609020204030204" pitchFamily="49" charset="0"/>
              </a:rPr>
              <a:t>2</a:t>
            </a:r>
            <a:r>
              <a:rPr lang="en-US" altLang="ko-KR" sz="1898">
                <a:latin typeface="Consolas" panose="020B0609020204030204" pitchFamily="49" charset="0"/>
              </a:rPr>
              <a:t>, 2)</a:t>
            </a:r>
          </a:p>
          <a:p>
            <a:r>
              <a:rPr lang="en-US" altLang="ko-KR" sz="1898">
                <a:latin typeface="Consolas" panose="020B0609020204030204" pitchFamily="49" charset="0"/>
              </a:rPr>
              <a:t>len(a[0])  # a[0].shape[0] (</a:t>
            </a:r>
            <a:r>
              <a:rPr lang="en-US" altLang="ko-KR" sz="1898">
                <a:solidFill>
                  <a:srgbClr val="FF0000"/>
                </a:solidFill>
                <a:latin typeface="Consolas" panose="020B0609020204030204" pitchFamily="49" charset="0"/>
              </a:rPr>
              <a:t>2</a:t>
            </a:r>
            <a:r>
              <a:rPr lang="en-US" altLang="ko-KR" sz="1898">
                <a:latin typeface="Consolas" panose="020B0609020204030204" pitchFamily="49" charset="0"/>
              </a:rPr>
              <a:t>,)</a:t>
            </a:r>
          </a:p>
          <a:p>
            <a:r>
              <a:rPr lang="en-US" altLang="ko-KR" sz="1898">
                <a:latin typeface="Consolas" panose="020B0609020204030204" pitchFamily="49" charset="0"/>
              </a:rPr>
              <a:t>len(a[1])  # a[1].shape[0] (</a:t>
            </a:r>
            <a:r>
              <a:rPr lang="en-US" altLang="ko-KR" sz="1898">
                <a:solidFill>
                  <a:srgbClr val="FF0000"/>
                </a:solidFill>
                <a:latin typeface="Consolas" panose="020B0609020204030204" pitchFamily="49" charset="0"/>
              </a:rPr>
              <a:t>2</a:t>
            </a:r>
            <a:r>
              <a:rPr lang="en-US" altLang="ko-KR" sz="1898">
                <a:latin typeface="Consolas" panose="020B0609020204030204" pitchFamily="49" charset="0"/>
              </a:rPr>
              <a:t>,)</a:t>
            </a:r>
          </a:p>
        </p:txBody>
      </p:sp>
      <p:sp>
        <p:nvSpPr>
          <p:cNvPr id="6" name="TextBox 5">
            <a:extLst>
              <a:ext uri="{FF2B5EF4-FFF2-40B4-BE49-F238E27FC236}">
                <a16:creationId xmlns:a16="http://schemas.microsoft.com/office/drawing/2014/main" id="{CEADA52A-1CC5-40FF-B591-AD2574988D6E}"/>
              </a:ext>
            </a:extLst>
          </p:cNvPr>
          <p:cNvSpPr txBox="1"/>
          <p:nvPr/>
        </p:nvSpPr>
        <p:spPr>
          <a:xfrm>
            <a:off x="4486916" y="3429000"/>
            <a:ext cx="665567"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18" name="TextBox 17">
            <a:extLst>
              <a:ext uri="{FF2B5EF4-FFF2-40B4-BE49-F238E27FC236}">
                <a16:creationId xmlns:a16="http://schemas.microsoft.com/office/drawing/2014/main" id="{82E0204F-B834-472A-AA01-A74CDEABE635}"/>
              </a:ext>
            </a:extLst>
          </p:cNvPr>
          <p:cNvSpPr txBox="1"/>
          <p:nvPr/>
        </p:nvSpPr>
        <p:spPr>
          <a:xfrm>
            <a:off x="5844358" y="3404402"/>
            <a:ext cx="665567"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3" name="텍스트 개체 틀 2">
            <a:extLst>
              <a:ext uri="{FF2B5EF4-FFF2-40B4-BE49-F238E27FC236}">
                <a16:creationId xmlns:a16="http://schemas.microsoft.com/office/drawing/2014/main" id="{901EBD1A-C844-4BA0-8DFD-46B5BBA4F7CB}"/>
              </a:ext>
            </a:extLst>
          </p:cNvPr>
          <p:cNvSpPr>
            <a:spLocks noGrp="1"/>
          </p:cNvSpPr>
          <p:nvPr>
            <p:ph type="body" sz="quarter" idx="19"/>
          </p:nvPr>
        </p:nvSpPr>
        <p:spPr/>
        <p:txBody>
          <a:bodyPr/>
          <a:lstStyle/>
          <a:p>
            <a:r>
              <a:rPr lang="ko-KR" altLang="en-US"/>
              <a:t>합성곱 연산</a:t>
            </a:r>
          </a:p>
        </p:txBody>
      </p:sp>
      <p:sp>
        <p:nvSpPr>
          <p:cNvPr id="17" name="텍스트 개체 틀 4">
            <a:extLst>
              <a:ext uri="{FF2B5EF4-FFF2-40B4-BE49-F238E27FC236}">
                <a16:creationId xmlns:a16="http://schemas.microsoft.com/office/drawing/2014/main" id="{55E04203-0705-45D3-98DA-E867B11EFCE8}"/>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4" name="TextBox 3">
            <a:extLst>
              <a:ext uri="{FF2B5EF4-FFF2-40B4-BE49-F238E27FC236}">
                <a16:creationId xmlns:a16="http://schemas.microsoft.com/office/drawing/2014/main" id="{6E5F9DEE-6B0B-452E-92DC-8869F6502E19}"/>
              </a:ext>
            </a:extLst>
          </p:cNvPr>
          <p:cNvSpPr txBox="1"/>
          <p:nvPr/>
        </p:nvSpPr>
        <p:spPr>
          <a:xfrm>
            <a:off x="542883" y="1107115"/>
            <a:ext cx="1441420" cy="400110"/>
          </a:xfrm>
          <a:prstGeom prst="rect">
            <a:avLst/>
          </a:prstGeom>
          <a:noFill/>
        </p:spPr>
        <p:txBody>
          <a:bodyPr wrap="none" rtlCol="0">
            <a:spAutoFit/>
          </a:bodyPr>
          <a:lstStyle/>
          <a:p>
            <a:r>
              <a:rPr lang="en-US" altLang="ko-KR" sz="2000" b="1">
                <a:latin typeface="+mj-ea"/>
                <a:ea typeface="+mj-ea"/>
              </a:rPr>
              <a:t>2</a:t>
            </a:r>
            <a:r>
              <a:rPr lang="ko-KR" altLang="en-US" sz="2000" b="1">
                <a:latin typeface="+mj-ea"/>
                <a:ea typeface="+mj-ea"/>
              </a:rPr>
              <a:t>차원 배열</a:t>
            </a:r>
            <a:endParaRPr lang="en-US" altLang="ko-KR" sz="2000" b="1">
              <a:latin typeface="+mj-ea"/>
              <a:ea typeface="+mj-ea"/>
            </a:endParaRPr>
          </a:p>
        </p:txBody>
      </p:sp>
      <p:sp>
        <p:nvSpPr>
          <p:cNvPr id="2" name="직사각형 1">
            <a:extLst>
              <a:ext uri="{FF2B5EF4-FFF2-40B4-BE49-F238E27FC236}">
                <a16:creationId xmlns:a16="http://schemas.microsoft.com/office/drawing/2014/main" id="{DE5E25F5-7892-4B3F-9A07-C88DEE4C9786}"/>
              </a:ext>
            </a:extLst>
          </p:cNvPr>
          <p:cNvSpPr/>
          <p:nvPr/>
        </p:nvSpPr>
        <p:spPr>
          <a:xfrm>
            <a:off x="4208751" y="4012566"/>
            <a:ext cx="612068" cy="61206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E8309BFC-3CA5-4446-9A1B-DAF1057CD0E4}"/>
              </a:ext>
            </a:extLst>
          </p:cNvPr>
          <p:cNvSpPr/>
          <p:nvPr/>
        </p:nvSpPr>
        <p:spPr>
          <a:xfrm>
            <a:off x="4820819" y="4012566"/>
            <a:ext cx="612068" cy="61206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0FDEFB5B-C639-479B-8EBB-922E90BFD0B3}"/>
              </a:ext>
            </a:extLst>
          </p:cNvPr>
          <p:cNvSpPr/>
          <p:nvPr/>
        </p:nvSpPr>
        <p:spPr>
          <a:xfrm>
            <a:off x="5503776" y="3935040"/>
            <a:ext cx="1368152" cy="75608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07A77EDD-EF36-4468-8FC2-A2C91178A225}"/>
              </a:ext>
            </a:extLst>
          </p:cNvPr>
          <p:cNvSpPr/>
          <p:nvPr/>
        </p:nvSpPr>
        <p:spPr>
          <a:xfrm>
            <a:off x="5576903" y="4010978"/>
            <a:ext cx="612068" cy="61206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CE22334C-9DC4-4692-A511-8EB34BD68092}"/>
              </a:ext>
            </a:extLst>
          </p:cNvPr>
          <p:cNvSpPr/>
          <p:nvPr/>
        </p:nvSpPr>
        <p:spPr>
          <a:xfrm>
            <a:off x="6188971" y="4010978"/>
            <a:ext cx="612068" cy="61206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9FB27EC5-B7D9-41B4-B7F3-63503870A0B3}"/>
              </a:ext>
            </a:extLst>
          </p:cNvPr>
          <p:cNvSpPr/>
          <p:nvPr/>
        </p:nvSpPr>
        <p:spPr>
          <a:xfrm>
            <a:off x="1604628" y="3611471"/>
            <a:ext cx="612068" cy="61206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BE00B325-357B-4FDB-B65A-67C47479663D}"/>
              </a:ext>
            </a:extLst>
          </p:cNvPr>
          <p:cNvSpPr/>
          <p:nvPr/>
        </p:nvSpPr>
        <p:spPr>
          <a:xfrm>
            <a:off x="2216696" y="3611471"/>
            <a:ext cx="612068" cy="61206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9107AA55-AE30-4B12-90C9-C7CAA5F618E0}"/>
              </a:ext>
            </a:extLst>
          </p:cNvPr>
          <p:cNvSpPr/>
          <p:nvPr/>
        </p:nvSpPr>
        <p:spPr>
          <a:xfrm>
            <a:off x="1604628" y="4223539"/>
            <a:ext cx="612068" cy="61206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9547703B-925B-4B86-B039-7FC46B8BF5A6}"/>
              </a:ext>
            </a:extLst>
          </p:cNvPr>
          <p:cNvSpPr/>
          <p:nvPr/>
        </p:nvSpPr>
        <p:spPr>
          <a:xfrm>
            <a:off x="2216696" y="4223539"/>
            <a:ext cx="612068" cy="61206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Tree>
    <p:extLst>
      <p:ext uri="{BB962C8B-B14F-4D97-AF65-F5344CB8AC3E}">
        <p14:creationId xmlns:p14="http://schemas.microsoft.com/office/powerpoint/2010/main" val="4005981187"/>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392B38E5-7165-42B6-BF6C-446DD9193175}"/>
              </a:ext>
            </a:extLst>
          </p:cNvPr>
          <p:cNvSpPr/>
          <p:nvPr/>
        </p:nvSpPr>
        <p:spPr>
          <a:xfrm>
            <a:off x="4124462" y="3973384"/>
            <a:ext cx="2448272" cy="79208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D5151757-4F07-4CB6-ACA7-AC3573522CBC}"/>
              </a:ext>
            </a:extLst>
          </p:cNvPr>
          <p:cNvSpPr/>
          <p:nvPr/>
        </p:nvSpPr>
        <p:spPr>
          <a:xfrm>
            <a:off x="4196470" y="4051674"/>
            <a:ext cx="1152128" cy="63821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249" name="TextBox 248">
            <a:extLst>
              <a:ext uri="{FF2B5EF4-FFF2-40B4-BE49-F238E27FC236}">
                <a16:creationId xmlns:a16="http://schemas.microsoft.com/office/drawing/2014/main" id="{75270EAA-79FA-493F-A815-303442A57705}"/>
              </a:ext>
            </a:extLst>
          </p:cNvPr>
          <p:cNvSpPr txBox="1"/>
          <p:nvPr/>
        </p:nvSpPr>
        <p:spPr>
          <a:xfrm>
            <a:off x="939398" y="1639471"/>
            <a:ext cx="7491241" cy="1844736"/>
          </a:xfrm>
          <a:prstGeom prst="rect">
            <a:avLst/>
          </a:prstGeom>
          <a:noFill/>
        </p:spPr>
        <p:txBody>
          <a:bodyPr wrap="square">
            <a:spAutoFit/>
          </a:bodyPr>
          <a:lstStyle/>
          <a:p>
            <a:r>
              <a:rPr lang="en-US" altLang="ko-KR" sz="1898">
                <a:latin typeface="Consolas" panose="020B0609020204030204" pitchFamily="49" charset="0"/>
              </a:rPr>
              <a:t>a = np.array( [[[1,2] , [3,4] ]  , [[5,6], [7,8]]  ] )</a:t>
            </a:r>
          </a:p>
          <a:p>
            <a:r>
              <a:rPr lang="en-US" altLang="ko-KR" sz="1898">
                <a:latin typeface="Consolas" panose="020B0609020204030204" pitchFamily="49" charset="0"/>
              </a:rPr>
              <a:t>len(a)       # (</a:t>
            </a:r>
            <a:r>
              <a:rPr lang="en-US" altLang="ko-KR" sz="1898">
                <a:solidFill>
                  <a:srgbClr val="FF0000"/>
                </a:solidFill>
                <a:latin typeface="Consolas" panose="020B0609020204030204" pitchFamily="49" charset="0"/>
              </a:rPr>
              <a:t>2</a:t>
            </a:r>
            <a:r>
              <a:rPr lang="en-US" altLang="ko-KR" sz="1898">
                <a:latin typeface="Consolas" panose="020B0609020204030204" pitchFamily="49" charset="0"/>
              </a:rPr>
              <a:t>, 2, 2)</a:t>
            </a:r>
          </a:p>
          <a:p>
            <a:r>
              <a:rPr lang="en-US" altLang="ko-KR" sz="1898">
                <a:latin typeface="Consolas" panose="020B0609020204030204" pitchFamily="49" charset="0"/>
              </a:rPr>
              <a:t>len(a[0])    # (2, </a:t>
            </a:r>
            <a:r>
              <a:rPr lang="en-US" altLang="ko-KR" sz="1898">
                <a:solidFill>
                  <a:srgbClr val="FF0000"/>
                </a:solidFill>
                <a:latin typeface="Consolas" panose="020B0609020204030204" pitchFamily="49" charset="0"/>
              </a:rPr>
              <a:t>2</a:t>
            </a:r>
            <a:r>
              <a:rPr lang="en-US" altLang="ko-KR" sz="1898">
                <a:latin typeface="Consolas" panose="020B0609020204030204" pitchFamily="49" charset="0"/>
              </a:rPr>
              <a:t>, 2)</a:t>
            </a:r>
          </a:p>
          <a:p>
            <a:r>
              <a:rPr lang="en-US" altLang="ko-KR" sz="1898">
                <a:latin typeface="Consolas" panose="020B0609020204030204" pitchFamily="49" charset="0"/>
              </a:rPr>
              <a:t>len(a[1])    # (2, </a:t>
            </a:r>
            <a:r>
              <a:rPr lang="en-US" altLang="ko-KR" sz="1898">
                <a:solidFill>
                  <a:srgbClr val="FF0000"/>
                </a:solidFill>
                <a:latin typeface="Consolas" panose="020B0609020204030204" pitchFamily="49" charset="0"/>
              </a:rPr>
              <a:t>2</a:t>
            </a:r>
            <a:r>
              <a:rPr lang="en-US" altLang="ko-KR" sz="1898">
                <a:latin typeface="Consolas" panose="020B0609020204030204" pitchFamily="49" charset="0"/>
              </a:rPr>
              <a:t>, 2)</a:t>
            </a:r>
          </a:p>
          <a:p>
            <a:r>
              <a:rPr lang="en-US" altLang="ko-KR" sz="1898">
                <a:latin typeface="Consolas" panose="020B0609020204030204" pitchFamily="49" charset="0"/>
              </a:rPr>
              <a:t>len(a[0][0]) # (2, 2, </a:t>
            </a:r>
            <a:r>
              <a:rPr lang="en-US" altLang="ko-KR" sz="1898">
                <a:solidFill>
                  <a:srgbClr val="FF0000"/>
                </a:solidFill>
                <a:latin typeface="Consolas" panose="020B0609020204030204" pitchFamily="49" charset="0"/>
              </a:rPr>
              <a:t>2</a:t>
            </a:r>
            <a:r>
              <a:rPr lang="en-US" altLang="ko-KR" sz="1898">
                <a:latin typeface="Consolas" panose="020B0609020204030204" pitchFamily="49" charset="0"/>
              </a:rPr>
              <a:t>)</a:t>
            </a:r>
          </a:p>
          <a:p>
            <a:endParaRPr lang="en-US" altLang="ko-KR" sz="1898">
              <a:latin typeface="Consolas" panose="020B0609020204030204" pitchFamily="49" charset="0"/>
            </a:endParaRPr>
          </a:p>
        </p:txBody>
      </p:sp>
      <p:sp>
        <p:nvSpPr>
          <p:cNvPr id="3" name="텍스트 개체 틀 2">
            <a:extLst>
              <a:ext uri="{FF2B5EF4-FFF2-40B4-BE49-F238E27FC236}">
                <a16:creationId xmlns:a16="http://schemas.microsoft.com/office/drawing/2014/main" id="{A72B241B-DF07-48D3-9499-21A0EBA473CA}"/>
              </a:ext>
            </a:extLst>
          </p:cNvPr>
          <p:cNvSpPr>
            <a:spLocks noGrp="1"/>
          </p:cNvSpPr>
          <p:nvPr>
            <p:ph type="body" sz="quarter" idx="19"/>
          </p:nvPr>
        </p:nvSpPr>
        <p:spPr/>
        <p:txBody>
          <a:bodyPr/>
          <a:lstStyle/>
          <a:p>
            <a:r>
              <a:rPr lang="ko-KR" altLang="en-US"/>
              <a:t>합성곱 연산</a:t>
            </a:r>
          </a:p>
        </p:txBody>
      </p:sp>
      <p:sp>
        <p:nvSpPr>
          <p:cNvPr id="26" name="텍스트 개체 틀 4">
            <a:extLst>
              <a:ext uri="{FF2B5EF4-FFF2-40B4-BE49-F238E27FC236}">
                <a16:creationId xmlns:a16="http://schemas.microsoft.com/office/drawing/2014/main" id="{99CF5DCA-01AF-42A1-8DD4-AD3929114879}"/>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6" name="TextBox 5">
            <a:extLst>
              <a:ext uri="{FF2B5EF4-FFF2-40B4-BE49-F238E27FC236}">
                <a16:creationId xmlns:a16="http://schemas.microsoft.com/office/drawing/2014/main" id="{15D2749F-89AD-42CC-9533-2D671AAAF302}"/>
              </a:ext>
            </a:extLst>
          </p:cNvPr>
          <p:cNvSpPr txBox="1"/>
          <p:nvPr/>
        </p:nvSpPr>
        <p:spPr>
          <a:xfrm>
            <a:off x="542883" y="1107115"/>
            <a:ext cx="1441420" cy="400110"/>
          </a:xfrm>
          <a:prstGeom prst="rect">
            <a:avLst/>
          </a:prstGeom>
          <a:noFill/>
        </p:spPr>
        <p:txBody>
          <a:bodyPr wrap="none" rtlCol="0">
            <a:spAutoFit/>
          </a:bodyPr>
          <a:lstStyle/>
          <a:p>
            <a:r>
              <a:rPr lang="en-US" altLang="ko-KR" sz="2000" b="1">
                <a:latin typeface="+mj-ea"/>
                <a:ea typeface="+mj-ea"/>
              </a:rPr>
              <a:t>3</a:t>
            </a:r>
            <a:r>
              <a:rPr lang="ko-KR" altLang="en-US" sz="2000" b="1">
                <a:latin typeface="+mj-ea"/>
                <a:ea typeface="+mj-ea"/>
              </a:rPr>
              <a:t>차원 배열</a:t>
            </a:r>
            <a:endParaRPr lang="en-US" altLang="ko-KR" sz="2000" b="1">
              <a:latin typeface="+mj-ea"/>
              <a:ea typeface="+mj-ea"/>
            </a:endParaRPr>
          </a:p>
        </p:txBody>
      </p:sp>
      <p:sp>
        <p:nvSpPr>
          <p:cNvPr id="2" name="직사각형 1">
            <a:extLst>
              <a:ext uri="{FF2B5EF4-FFF2-40B4-BE49-F238E27FC236}">
                <a16:creationId xmlns:a16="http://schemas.microsoft.com/office/drawing/2014/main" id="{8208A6F4-4C76-4D0A-9B25-BF7984553DEF}"/>
              </a:ext>
            </a:extLst>
          </p:cNvPr>
          <p:cNvSpPr/>
          <p:nvPr/>
        </p:nvSpPr>
        <p:spPr>
          <a:xfrm>
            <a:off x="4268478" y="4114204"/>
            <a:ext cx="504056" cy="50405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F417C6DA-9EEB-421F-9125-FF45ED4D3776}"/>
              </a:ext>
            </a:extLst>
          </p:cNvPr>
          <p:cNvSpPr/>
          <p:nvPr/>
        </p:nvSpPr>
        <p:spPr>
          <a:xfrm>
            <a:off x="4772534" y="4114204"/>
            <a:ext cx="504056" cy="50405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326687C2-8B30-4EAA-A78E-FF78E2607F1D}"/>
              </a:ext>
            </a:extLst>
          </p:cNvPr>
          <p:cNvSpPr/>
          <p:nvPr/>
        </p:nvSpPr>
        <p:spPr>
          <a:xfrm>
            <a:off x="5347804" y="4052050"/>
            <a:ext cx="1152128" cy="63821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7CE37061-9C69-4880-8E24-2CED6A7D8872}"/>
              </a:ext>
            </a:extLst>
          </p:cNvPr>
          <p:cNvSpPr/>
          <p:nvPr/>
        </p:nvSpPr>
        <p:spPr>
          <a:xfrm>
            <a:off x="5419812" y="4114204"/>
            <a:ext cx="504056" cy="50405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4848C4FC-E4CF-40D7-8FD0-AF205ED48540}"/>
              </a:ext>
            </a:extLst>
          </p:cNvPr>
          <p:cNvSpPr/>
          <p:nvPr/>
        </p:nvSpPr>
        <p:spPr>
          <a:xfrm>
            <a:off x="5923868" y="4114204"/>
            <a:ext cx="504056" cy="50405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9E32D906-786C-469F-83B6-C255F4B03588}"/>
              </a:ext>
            </a:extLst>
          </p:cNvPr>
          <p:cNvSpPr/>
          <p:nvPr/>
        </p:nvSpPr>
        <p:spPr>
          <a:xfrm>
            <a:off x="6573180" y="3972632"/>
            <a:ext cx="2448272" cy="79208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24CFFFE8-D382-4615-B52C-C72FC5B83DCE}"/>
              </a:ext>
            </a:extLst>
          </p:cNvPr>
          <p:cNvSpPr/>
          <p:nvPr/>
        </p:nvSpPr>
        <p:spPr>
          <a:xfrm>
            <a:off x="6645188" y="4050922"/>
            <a:ext cx="1152128" cy="63821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06CD86D8-3F66-4085-8AF3-33D6E606C1BF}"/>
              </a:ext>
            </a:extLst>
          </p:cNvPr>
          <p:cNvSpPr/>
          <p:nvPr/>
        </p:nvSpPr>
        <p:spPr>
          <a:xfrm>
            <a:off x="6717196" y="4114204"/>
            <a:ext cx="504056" cy="50405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5</a:t>
            </a:r>
            <a:endParaRPr lang="ko-KR" altLang="en-US" sz="1898">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1E5C7E96-B653-40DF-901D-A32FBFF2FED7}"/>
              </a:ext>
            </a:extLst>
          </p:cNvPr>
          <p:cNvSpPr/>
          <p:nvPr/>
        </p:nvSpPr>
        <p:spPr>
          <a:xfrm>
            <a:off x="7221252" y="4114204"/>
            <a:ext cx="504056" cy="50405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6</a:t>
            </a:r>
            <a:endParaRPr lang="ko-KR" altLang="en-US" sz="1898">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1A26EB1D-5FA5-4D3F-86C1-31C82457E1D4}"/>
              </a:ext>
            </a:extLst>
          </p:cNvPr>
          <p:cNvSpPr/>
          <p:nvPr/>
        </p:nvSpPr>
        <p:spPr>
          <a:xfrm>
            <a:off x="7796522" y="4051298"/>
            <a:ext cx="1152128" cy="63821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1D6E88C6-1CED-4185-AD6E-6D96F89BEFE1}"/>
              </a:ext>
            </a:extLst>
          </p:cNvPr>
          <p:cNvSpPr/>
          <p:nvPr/>
        </p:nvSpPr>
        <p:spPr>
          <a:xfrm>
            <a:off x="7868530" y="4114204"/>
            <a:ext cx="504056" cy="50405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7</a:t>
            </a:r>
            <a:endParaRPr lang="ko-KR" altLang="en-US" sz="1898">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22130029-F7A1-4AD7-9822-FB844C179FCF}"/>
              </a:ext>
            </a:extLst>
          </p:cNvPr>
          <p:cNvSpPr/>
          <p:nvPr/>
        </p:nvSpPr>
        <p:spPr>
          <a:xfrm>
            <a:off x="8372586" y="4114204"/>
            <a:ext cx="504056" cy="50405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8</a:t>
            </a:r>
            <a:endParaRPr lang="ko-KR" altLang="en-US" sz="1898">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D3D310BF-A239-4932-9187-03A60B7E9991}"/>
              </a:ext>
            </a:extLst>
          </p:cNvPr>
          <p:cNvSpPr/>
          <p:nvPr/>
        </p:nvSpPr>
        <p:spPr>
          <a:xfrm>
            <a:off x="1941089" y="3842467"/>
            <a:ext cx="421010" cy="42101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5</a:t>
            </a:r>
            <a:endParaRPr lang="ko-KR" altLang="en-US" sz="1898">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155CB334-0B15-40EF-8D1F-B607DD96BD80}"/>
              </a:ext>
            </a:extLst>
          </p:cNvPr>
          <p:cNvSpPr/>
          <p:nvPr/>
        </p:nvSpPr>
        <p:spPr>
          <a:xfrm>
            <a:off x="2356097" y="3842467"/>
            <a:ext cx="421010" cy="42101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6</a:t>
            </a:r>
            <a:endParaRPr lang="ko-KR" altLang="en-US" sz="1898">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C519C25B-6B42-4D85-B4B8-5DD16CC4B6D4}"/>
              </a:ext>
            </a:extLst>
          </p:cNvPr>
          <p:cNvSpPr/>
          <p:nvPr/>
        </p:nvSpPr>
        <p:spPr>
          <a:xfrm>
            <a:off x="1941535" y="4263477"/>
            <a:ext cx="421010" cy="42101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7</a:t>
            </a:r>
            <a:endParaRPr lang="ko-KR" altLang="en-US" sz="1898">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5FCA1624-857C-4A3D-9789-87F62C0D1C37}"/>
              </a:ext>
            </a:extLst>
          </p:cNvPr>
          <p:cNvSpPr/>
          <p:nvPr/>
        </p:nvSpPr>
        <p:spPr>
          <a:xfrm>
            <a:off x="2356543" y="4263477"/>
            <a:ext cx="421010" cy="42101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8</a:t>
            </a:r>
            <a:endParaRPr lang="ko-KR" altLang="en-US" sz="1898">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7CB268CA-F095-414A-8B59-25272230839F}"/>
              </a:ext>
            </a:extLst>
          </p:cNvPr>
          <p:cNvSpPr/>
          <p:nvPr/>
        </p:nvSpPr>
        <p:spPr>
          <a:xfrm>
            <a:off x="1693230" y="4051571"/>
            <a:ext cx="421010" cy="42101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59188CE0-DC43-4EBA-AA91-8E8365387BAB}"/>
              </a:ext>
            </a:extLst>
          </p:cNvPr>
          <p:cNvSpPr/>
          <p:nvPr/>
        </p:nvSpPr>
        <p:spPr>
          <a:xfrm>
            <a:off x="2108238" y="4051571"/>
            <a:ext cx="421010" cy="42101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A609E4EE-B5EF-487A-846F-9A5F0AFF0E80}"/>
              </a:ext>
            </a:extLst>
          </p:cNvPr>
          <p:cNvSpPr/>
          <p:nvPr/>
        </p:nvSpPr>
        <p:spPr>
          <a:xfrm>
            <a:off x="1693676" y="4472581"/>
            <a:ext cx="421010" cy="42101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DC331288-0CBF-4F05-8D58-CDD07631E05C}"/>
              </a:ext>
            </a:extLst>
          </p:cNvPr>
          <p:cNvSpPr/>
          <p:nvPr/>
        </p:nvSpPr>
        <p:spPr>
          <a:xfrm>
            <a:off x="2108684" y="4472581"/>
            <a:ext cx="421010" cy="42101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Tree>
    <p:extLst>
      <p:ext uri="{BB962C8B-B14F-4D97-AF65-F5344CB8AC3E}">
        <p14:creationId xmlns:p14="http://schemas.microsoft.com/office/powerpoint/2010/main" val="2424615324"/>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직사각형 39">
            <a:extLst>
              <a:ext uri="{FF2B5EF4-FFF2-40B4-BE49-F238E27FC236}">
                <a16:creationId xmlns:a16="http://schemas.microsoft.com/office/drawing/2014/main" id="{0DF80195-122D-459A-986B-9B482DF764C3}"/>
              </a:ext>
            </a:extLst>
          </p:cNvPr>
          <p:cNvSpPr/>
          <p:nvPr/>
        </p:nvSpPr>
        <p:spPr>
          <a:xfrm>
            <a:off x="2378938" y="3876965"/>
            <a:ext cx="2878862" cy="88077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058DA24A-D2D3-4377-BE83-6D5C1E8EA7DD}"/>
              </a:ext>
            </a:extLst>
          </p:cNvPr>
          <p:cNvSpPr/>
          <p:nvPr/>
        </p:nvSpPr>
        <p:spPr>
          <a:xfrm>
            <a:off x="2436652" y="3941259"/>
            <a:ext cx="1381682" cy="75575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6" name="직사각형 5">
            <a:extLst>
              <a:ext uri="{FF2B5EF4-FFF2-40B4-BE49-F238E27FC236}">
                <a16:creationId xmlns:a16="http://schemas.microsoft.com/office/drawing/2014/main" id="{0ABC2356-3078-45B0-87AC-848BAB6B5C70}"/>
              </a:ext>
            </a:extLst>
          </p:cNvPr>
          <p:cNvSpPr/>
          <p:nvPr/>
        </p:nvSpPr>
        <p:spPr>
          <a:xfrm>
            <a:off x="2488692" y="3994057"/>
            <a:ext cx="640271" cy="638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249" name="TextBox 248">
            <a:extLst>
              <a:ext uri="{FF2B5EF4-FFF2-40B4-BE49-F238E27FC236}">
                <a16:creationId xmlns:a16="http://schemas.microsoft.com/office/drawing/2014/main" id="{75270EAA-79FA-493F-A815-303442A57705}"/>
              </a:ext>
            </a:extLst>
          </p:cNvPr>
          <p:cNvSpPr txBox="1"/>
          <p:nvPr/>
        </p:nvSpPr>
        <p:spPr>
          <a:xfrm>
            <a:off x="704528" y="1615940"/>
            <a:ext cx="9596240" cy="1844736"/>
          </a:xfrm>
          <a:prstGeom prst="rect">
            <a:avLst/>
          </a:prstGeom>
          <a:noFill/>
        </p:spPr>
        <p:txBody>
          <a:bodyPr wrap="square">
            <a:spAutoFit/>
          </a:bodyPr>
          <a:lstStyle/>
          <a:p>
            <a:r>
              <a:rPr lang="en-US" altLang="ko-KR" sz="1898">
                <a:latin typeface="Consolas" panose="020B0609020204030204" pitchFamily="49" charset="0"/>
              </a:rPr>
              <a:t>a = np.array( [ [ [ [ 1 ] , [2] ], [[3],[4]] ], [[[5],[6]],[[7],[8]]]  ] )</a:t>
            </a:r>
          </a:p>
          <a:p>
            <a:r>
              <a:rPr lang="en-US" altLang="ko-KR" sz="1898">
                <a:latin typeface="Consolas" panose="020B0609020204030204" pitchFamily="49" charset="0"/>
              </a:rPr>
              <a:t>len(a)            # (</a:t>
            </a:r>
            <a:r>
              <a:rPr lang="en-US" altLang="ko-KR" sz="1898">
                <a:solidFill>
                  <a:srgbClr val="FF0000"/>
                </a:solidFill>
                <a:latin typeface="Consolas" panose="020B0609020204030204" pitchFamily="49" charset="0"/>
              </a:rPr>
              <a:t>2</a:t>
            </a:r>
            <a:r>
              <a:rPr lang="en-US" altLang="ko-KR" sz="1898">
                <a:latin typeface="Consolas" panose="020B0609020204030204" pitchFamily="49" charset="0"/>
              </a:rPr>
              <a:t>, 2, 2, 1)</a:t>
            </a:r>
          </a:p>
          <a:p>
            <a:r>
              <a:rPr lang="en-US" altLang="ko-KR" sz="1898">
                <a:latin typeface="Consolas" panose="020B0609020204030204" pitchFamily="49" charset="0"/>
              </a:rPr>
              <a:t>len(a[0])         # (2, </a:t>
            </a:r>
            <a:r>
              <a:rPr lang="en-US" altLang="ko-KR" sz="1898">
                <a:solidFill>
                  <a:srgbClr val="FF0000"/>
                </a:solidFill>
                <a:latin typeface="Consolas" panose="020B0609020204030204" pitchFamily="49" charset="0"/>
              </a:rPr>
              <a:t>2</a:t>
            </a:r>
            <a:r>
              <a:rPr lang="en-US" altLang="ko-KR" sz="1898">
                <a:latin typeface="Consolas" panose="020B0609020204030204" pitchFamily="49" charset="0"/>
              </a:rPr>
              <a:t>, 2, 1)</a:t>
            </a:r>
          </a:p>
          <a:p>
            <a:r>
              <a:rPr lang="en-US" altLang="ko-KR" sz="1898">
                <a:latin typeface="Consolas" panose="020B0609020204030204" pitchFamily="49" charset="0"/>
              </a:rPr>
              <a:t>len(a[0][0])      # (2, 2, </a:t>
            </a:r>
            <a:r>
              <a:rPr lang="en-US" altLang="ko-KR" sz="1898">
                <a:solidFill>
                  <a:srgbClr val="FF0000"/>
                </a:solidFill>
                <a:latin typeface="Consolas" panose="020B0609020204030204" pitchFamily="49" charset="0"/>
              </a:rPr>
              <a:t>2</a:t>
            </a:r>
            <a:r>
              <a:rPr lang="en-US" altLang="ko-KR" sz="1898">
                <a:latin typeface="Consolas" panose="020B0609020204030204" pitchFamily="49" charset="0"/>
              </a:rPr>
              <a:t>, 1)</a:t>
            </a:r>
          </a:p>
          <a:p>
            <a:r>
              <a:rPr lang="en-US" altLang="ko-KR" sz="1898">
                <a:latin typeface="Consolas" panose="020B0609020204030204" pitchFamily="49" charset="0"/>
              </a:rPr>
              <a:t>len(a[0][0][0])   # (2, 2, 2, </a:t>
            </a:r>
            <a:r>
              <a:rPr lang="en-US" altLang="ko-KR" sz="1898">
                <a:solidFill>
                  <a:srgbClr val="FF0000"/>
                </a:solidFill>
                <a:latin typeface="Consolas" panose="020B0609020204030204" pitchFamily="49" charset="0"/>
              </a:rPr>
              <a:t>1</a:t>
            </a:r>
            <a:r>
              <a:rPr lang="en-US" altLang="ko-KR" sz="1898">
                <a:latin typeface="Consolas" panose="020B0609020204030204" pitchFamily="49" charset="0"/>
              </a:rPr>
              <a:t>)</a:t>
            </a:r>
          </a:p>
        </p:txBody>
      </p:sp>
      <p:sp>
        <p:nvSpPr>
          <p:cNvPr id="3" name="텍스트 개체 틀 2">
            <a:extLst>
              <a:ext uri="{FF2B5EF4-FFF2-40B4-BE49-F238E27FC236}">
                <a16:creationId xmlns:a16="http://schemas.microsoft.com/office/drawing/2014/main" id="{F8B7C3E6-77B8-4AA5-B0A3-AA9FEB863CCE}"/>
              </a:ext>
            </a:extLst>
          </p:cNvPr>
          <p:cNvSpPr>
            <a:spLocks noGrp="1"/>
          </p:cNvSpPr>
          <p:nvPr>
            <p:ph type="body" sz="quarter" idx="19"/>
          </p:nvPr>
        </p:nvSpPr>
        <p:spPr/>
        <p:txBody>
          <a:bodyPr/>
          <a:lstStyle/>
          <a:p>
            <a:r>
              <a:rPr lang="ko-KR" altLang="en-US"/>
              <a:t>합성곱 연산</a:t>
            </a:r>
          </a:p>
        </p:txBody>
      </p:sp>
      <p:sp>
        <p:nvSpPr>
          <p:cNvPr id="30" name="텍스트 개체 틀 4">
            <a:extLst>
              <a:ext uri="{FF2B5EF4-FFF2-40B4-BE49-F238E27FC236}">
                <a16:creationId xmlns:a16="http://schemas.microsoft.com/office/drawing/2014/main" id="{2D67924B-B65E-48F0-A92D-EFBDB0EF947A}"/>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4" name="TextBox 3">
            <a:extLst>
              <a:ext uri="{FF2B5EF4-FFF2-40B4-BE49-F238E27FC236}">
                <a16:creationId xmlns:a16="http://schemas.microsoft.com/office/drawing/2014/main" id="{35FAE7E3-62B9-42E9-B7DD-E1028F6D6CBD}"/>
              </a:ext>
            </a:extLst>
          </p:cNvPr>
          <p:cNvSpPr txBox="1"/>
          <p:nvPr/>
        </p:nvSpPr>
        <p:spPr>
          <a:xfrm>
            <a:off x="542883" y="1107115"/>
            <a:ext cx="1441420" cy="400110"/>
          </a:xfrm>
          <a:prstGeom prst="rect">
            <a:avLst/>
          </a:prstGeom>
          <a:noFill/>
        </p:spPr>
        <p:txBody>
          <a:bodyPr wrap="none" rtlCol="0">
            <a:spAutoFit/>
          </a:bodyPr>
          <a:lstStyle/>
          <a:p>
            <a:r>
              <a:rPr lang="en-US" altLang="ko-KR" sz="2000" b="1">
                <a:latin typeface="+mj-ea"/>
                <a:ea typeface="+mj-ea"/>
              </a:rPr>
              <a:t>4</a:t>
            </a:r>
            <a:r>
              <a:rPr lang="ko-KR" altLang="en-US" sz="2000" b="1">
                <a:latin typeface="+mj-ea"/>
                <a:ea typeface="+mj-ea"/>
              </a:rPr>
              <a:t>차원 배열</a:t>
            </a:r>
            <a:endParaRPr lang="en-US" altLang="ko-KR" sz="2000" b="1">
              <a:latin typeface="+mj-ea"/>
              <a:ea typeface="+mj-ea"/>
            </a:endParaRPr>
          </a:p>
        </p:txBody>
      </p:sp>
      <p:sp>
        <p:nvSpPr>
          <p:cNvPr id="2" name="직사각형 1">
            <a:extLst>
              <a:ext uri="{FF2B5EF4-FFF2-40B4-BE49-F238E27FC236}">
                <a16:creationId xmlns:a16="http://schemas.microsoft.com/office/drawing/2014/main" id="{852AA305-D159-4EDF-B30B-AAF1C38E840D}"/>
              </a:ext>
            </a:extLst>
          </p:cNvPr>
          <p:cNvSpPr/>
          <p:nvPr/>
        </p:nvSpPr>
        <p:spPr>
          <a:xfrm>
            <a:off x="2540732" y="4041068"/>
            <a:ext cx="540060" cy="54006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F99B37C9-0BBA-47F1-B200-0FF7032E4ECC}"/>
              </a:ext>
            </a:extLst>
          </p:cNvPr>
          <p:cNvSpPr/>
          <p:nvPr/>
        </p:nvSpPr>
        <p:spPr>
          <a:xfrm>
            <a:off x="3128963" y="3994057"/>
            <a:ext cx="640271" cy="638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8B273AF6-9799-4DAD-87AF-FA35C840B28E}"/>
              </a:ext>
            </a:extLst>
          </p:cNvPr>
          <p:cNvSpPr/>
          <p:nvPr/>
        </p:nvSpPr>
        <p:spPr>
          <a:xfrm>
            <a:off x="3181003" y="4041068"/>
            <a:ext cx="540060" cy="54006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4AE1C535-A737-4430-9441-62B230E2A163}"/>
              </a:ext>
            </a:extLst>
          </p:cNvPr>
          <p:cNvSpPr/>
          <p:nvPr/>
        </p:nvSpPr>
        <p:spPr>
          <a:xfrm>
            <a:off x="3819079" y="3941259"/>
            <a:ext cx="1381682" cy="75575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BC957DC1-7A60-4AA5-8C22-4E3C2E52A728}"/>
              </a:ext>
            </a:extLst>
          </p:cNvPr>
          <p:cNvSpPr/>
          <p:nvPr/>
        </p:nvSpPr>
        <p:spPr>
          <a:xfrm>
            <a:off x="3871119" y="3994057"/>
            <a:ext cx="640271" cy="638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481AD967-3517-4614-A0A6-ED3699F019EE}"/>
              </a:ext>
            </a:extLst>
          </p:cNvPr>
          <p:cNvSpPr/>
          <p:nvPr/>
        </p:nvSpPr>
        <p:spPr>
          <a:xfrm>
            <a:off x="3923159" y="4041068"/>
            <a:ext cx="540060" cy="54006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A978AEFB-CC92-40FD-8DB5-CB408EB39F09}"/>
              </a:ext>
            </a:extLst>
          </p:cNvPr>
          <p:cNvSpPr/>
          <p:nvPr/>
        </p:nvSpPr>
        <p:spPr>
          <a:xfrm>
            <a:off x="4511390" y="3994057"/>
            <a:ext cx="640271" cy="638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7937E09F-904D-45B1-AF4D-0C1057352992}"/>
              </a:ext>
            </a:extLst>
          </p:cNvPr>
          <p:cNvSpPr/>
          <p:nvPr/>
        </p:nvSpPr>
        <p:spPr>
          <a:xfrm>
            <a:off x="4563430" y="4041068"/>
            <a:ext cx="540060" cy="54006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7C34A7B5-B2A7-4038-A3DE-9B3A2901A3AF}"/>
              </a:ext>
            </a:extLst>
          </p:cNvPr>
          <p:cNvSpPr/>
          <p:nvPr/>
        </p:nvSpPr>
        <p:spPr>
          <a:xfrm>
            <a:off x="5257800" y="3876965"/>
            <a:ext cx="2878862" cy="88077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4DD9A9E3-E165-4897-90DF-B7F4621B8EC2}"/>
              </a:ext>
            </a:extLst>
          </p:cNvPr>
          <p:cNvSpPr/>
          <p:nvPr/>
        </p:nvSpPr>
        <p:spPr>
          <a:xfrm>
            <a:off x="5315514" y="3941259"/>
            <a:ext cx="1381682" cy="75575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9DE03FC2-4ED7-4852-A718-07FAF336D3E1}"/>
              </a:ext>
            </a:extLst>
          </p:cNvPr>
          <p:cNvSpPr/>
          <p:nvPr/>
        </p:nvSpPr>
        <p:spPr>
          <a:xfrm>
            <a:off x="5367554" y="3994057"/>
            <a:ext cx="640271" cy="638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FCDD9B6D-CAFD-4DFB-A439-9A1043905008}"/>
              </a:ext>
            </a:extLst>
          </p:cNvPr>
          <p:cNvSpPr/>
          <p:nvPr/>
        </p:nvSpPr>
        <p:spPr>
          <a:xfrm>
            <a:off x="5419594" y="4041068"/>
            <a:ext cx="540060" cy="54006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5</a:t>
            </a:r>
            <a:endParaRPr lang="ko-KR" altLang="en-US" sz="1898">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BCAB7B63-5DA8-42CB-A711-B204D86001C1}"/>
              </a:ext>
            </a:extLst>
          </p:cNvPr>
          <p:cNvSpPr/>
          <p:nvPr/>
        </p:nvSpPr>
        <p:spPr>
          <a:xfrm>
            <a:off x="6007825" y="3994057"/>
            <a:ext cx="640271" cy="638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E68C8F40-C375-4F98-BF7B-42811E4A0A0B}"/>
              </a:ext>
            </a:extLst>
          </p:cNvPr>
          <p:cNvSpPr/>
          <p:nvPr/>
        </p:nvSpPr>
        <p:spPr>
          <a:xfrm>
            <a:off x="6059865" y="4041068"/>
            <a:ext cx="540060" cy="54006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6</a:t>
            </a:r>
            <a:endParaRPr lang="ko-KR" altLang="en-US" sz="1898">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CE1BBC98-33CA-4C0A-958D-239A28D97C83}"/>
              </a:ext>
            </a:extLst>
          </p:cNvPr>
          <p:cNvSpPr/>
          <p:nvPr/>
        </p:nvSpPr>
        <p:spPr>
          <a:xfrm>
            <a:off x="6697941" y="3941259"/>
            <a:ext cx="1381682" cy="75575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001C3B1D-8A43-423D-99EC-B3A6BB997A80}"/>
              </a:ext>
            </a:extLst>
          </p:cNvPr>
          <p:cNvSpPr/>
          <p:nvPr/>
        </p:nvSpPr>
        <p:spPr>
          <a:xfrm>
            <a:off x="6749981" y="3994057"/>
            <a:ext cx="640271" cy="638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A17ED1E2-2316-45DA-B07A-23E02C6769CD}"/>
              </a:ext>
            </a:extLst>
          </p:cNvPr>
          <p:cNvSpPr/>
          <p:nvPr/>
        </p:nvSpPr>
        <p:spPr>
          <a:xfrm>
            <a:off x="6802021" y="4041068"/>
            <a:ext cx="540060" cy="54006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7</a:t>
            </a:r>
            <a:endParaRPr lang="ko-KR" altLang="en-US" sz="1898">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A4AEA39B-1F34-444A-AC7D-FC39A1261462}"/>
              </a:ext>
            </a:extLst>
          </p:cNvPr>
          <p:cNvSpPr/>
          <p:nvPr/>
        </p:nvSpPr>
        <p:spPr>
          <a:xfrm>
            <a:off x="7390252" y="3994057"/>
            <a:ext cx="640271" cy="638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927B81A7-AD5F-4797-B300-E5336ED05B1B}"/>
              </a:ext>
            </a:extLst>
          </p:cNvPr>
          <p:cNvSpPr/>
          <p:nvPr/>
        </p:nvSpPr>
        <p:spPr>
          <a:xfrm>
            <a:off x="7442292" y="4041068"/>
            <a:ext cx="540060" cy="54006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8</a:t>
            </a:r>
            <a:endParaRPr lang="ko-KR" altLang="en-US" sz="1898">
              <a:solidFill>
                <a:schemeClr val="tx1"/>
              </a:solidFill>
              <a:latin typeface="Consolas" panose="020B0609020204030204" pitchFamily="49" charset="0"/>
            </a:endParaRPr>
          </a:p>
        </p:txBody>
      </p:sp>
    </p:spTree>
    <p:extLst>
      <p:ext uri="{BB962C8B-B14F-4D97-AF65-F5344CB8AC3E}">
        <p14:creationId xmlns:p14="http://schemas.microsoft.com/office/powerpoint/2010/main" val="2508128361"/>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직사각형 70">
            <a:extLst>
              <a:ext uri="{FF2B5EF4-FFF2-40B4-BE49-F238E27FC236}">
                <a16:creationId xmlns:a16="http://schemas.microsoft.com/office/drawing/2014/main" id="{84B45935-CE4B-452B-B1DA-A79FAEC0C5D3}"/>
              </a:ext>
            </a:extLst>
          </p:cNvPr>
          <p:cNvSpPr/>
          <p:nvPr/>
        </p:nvSpPr>
        <p:spPr>
          <a:xfrm>
            <a:off x="4552774" y="3366960"/>
            <a:ext cx="2359973" cy="262564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2" name="TextBox 1">
            <a:extLst>
              <a:ext uri="{FF2B5EF4-FFF2-40B4-BE49-F238E27FC236}">
                <a16:creationId xmlns:a16="http://schemas.microsoft.com/office/drawing/2014/main" id="{EA163858-3AE3-4C10-AA48-D462EAE091A4}"/>
              </a:ext>
            </a:extLst>
          </p:cNvPr>
          <p:cNvSpPr txBox="1"/>
          <p:nvPr/>
        </p:nvSpPr>
        <p:spPr>
          <a:xfrm>
            <a:off x="387911" y="912668"/>
            <a:ext cx="8199681" cy="2194832"/>
          </a:xfrm>
          <a:prstGeom prst="rect">
            <a:avLst/>
          </a:prstGeom>
          <a:noFill/>
        </p:spPr>
        <p:txBody>
          <a:bodyPr wrap="none" rtlCol="0">
            <a:spAutoFit/>
          </a:bodyPr>
          <a:lstStyle/>
          <a:p>
            <a:r>
              <a:rPr lang="en-US" altLang="ko-KR" sz="2277">
                <a:latin typeface="Consolas" panose="020B0609020204030204" pitchFamily="49" charset="0"/>
              </a:rPr>
              <a:t>a = np.array( [[[[1],[2],[3]],</a:t>
            </a:r>
          </a:p>
          <a:p>
            <a:r>
              <a:rPr lang="en-US" altLang="ko-KR" sz="2277">
                <a:latin typeface="Consolas" panose="020B0609020204030204" pitchFamily="49" charset="0"/>
              </a:rPr>
              <a:t>                [[4],[5],[6]],</a:t>
            </a:r>
          </a:p>
          <a:p>
            <a:r>
              <a:rPr lang="en-US" altLang="ko-KR" sz="2277">
                <a:latin typeface="Consolas" panose="020B0609020204030204" pitchFamily="49" charset="0"/>
              </a:rPr>
              <a:t>                [[7],[8],[9]]]] )</a:t>
            </a:r>
          </a:p>
          <a:p>
            <a:endParaRPr lang="en-US" altLang="ko-KR" sz="2277">
              <a:latin typeface="Consolas" panose="020B0609020204030204" pitchFamily="49" charset="0"/>
            </a:endParaRPr>
          </a:p>
          <a:p>
            <a:r>
              <a:rPr lang="en-US" altLang="ko-KR" sz="2277">
                <a:latin typeface="Consolas" panose="020B0609020204030204" pitchFamily="49" charset="0"/>
              </a:rPr>
              <a:t>print(a.shape)   # (1, 3, 3, 1)</a:t>
            </a:r>
          </a:p>
          <a:p>
            <a:r>
              <a:rPr lang="en-US" altLang="ko-KR" sz="2277">
                <a:latin typeface="Consolas" panose="020B0609020204030204" pitchFamily="49" charset="0"/>
              </a:rPr>
              <a:t>                 # (batch, height, width, channel)</a:t>
            </a:r>
          </a:p>
        </p:txBody>
      </p:sp>
      <p:sp>
        <p:nvSpPr>
          <p:cNvPr id="3" name="텍스트 개체 틀 2">
            <a:extLst>
              <a:ext uri="{FF2B5EF4-FFF2-40B4-BE49-F238E27FC236}">
                <a16:creationId xmlns:a16="http://schemas.microsoft.com/office/drawing/2014/main" id="{FFCF2285-8271-464B-A763-86BAD3B2CF68}"/>
              </a:ext>
            </a:extLst>
          </p:cNvPr>
          <p:cNvSpPr>
            <a:spLocks noGrp="1"/>
          </p:cNvSpPr>
          <p:nvPr>
            <p:ph type="body" sz="quarter" idx="19"/>
          </p:nvPr>
        </p:nvSpPr>
        <p:spPr/>
        <p:txBody>
          <a:bodyPr/>
          <a:lstStyle/>
          <a:p>
            <a:r>
              <a:rPr lang="ko-KR" altLang="en-US"/>
              <a:t>합성곱 연산</a:t>
            </a:r>
          </a:p>
        </p:txBody>
      </p:sp>
      <p:sp>
        <p:nvSpPr>
          <p:cNvPr id="29" name="텍스트 개체 틀 4">
            <a:extLst>
              <a:ext uri="{FF2B5EF4-FFF2-40B4-BE49-F238E27FC236}">
                <a16:creationId xmlns:a16="http://schemas.microsoft.com/office/drawing/2014/main" id="{4CF78430-F6B7-4048-9863-ADAF5A87D44C}"/>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36" name="직사각형 35">
            <a:extLst>
              <a:ext uri="{FF2B5EF4-FFF2-40B4-BE49-F238E27FC236}">
                <a16:creationId xmlns:a16="http://schemas.microsoft.com/office/drawing/2014/main" id="{EC657C56-274F-4097-B0CC-2DF657FFCF14}"/>
              </a:ext>
            </a:extLst>
          </p:cNvPr>
          <p:cNvSpPr/>
          <p:nvPr/>
        </p:nvSpPr>
        <p:spPr>
          <a:xfrm>
            <a:off x="4630800" y="3446988"/>
            <a:ext cx="2197263" cy="82810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705B4EA5-29E0-4A81-AA93-5E6AD32E041D}"/>
              </a:ext>
            </a:extLst>
          </p:cNvPr>
          <p:cNvSpPr/>
          <p:nvPr/>
        </p:nvSpPr>
        <p:spPr>
          <a:xfrm>
            <a:off x="4703826" y="3519003"/>
            <a:ext cx="683803" cy="68408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4" name="직사각형 3">
            <a:extLst>
              <a:ext uri="{FF2B5EF4-FFF2-40B4-BE49-F238E27FC236}">
                <a16:creationId xmlns:a16="http://schemas.microsoft.com/office/drawing/2014/main" id="{EAC52A89-0ED2-4343-BBC0-6AA111BF4FEA}"/>
              </a:ext>
            </a:extLst>
          </p:cNvPr>
          <p:cNvSpPr/>
          <p:nvPr/>
        </p:nvSpPr>
        <p:spPr>
          <a:xfrm>
            <a:off x="4775697" y="3591017"/>
            <a:ext cx="540060" cy="54006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F8DD1B48-2C15-4855-863F-E38FDCF44490}"/>
              </a:ext>
            </a:extLst>
          </p:cNvPr>
          <p:cNvSpPr/>
          <p:nvPr/>
        </p:nvSpPr>
        <p:spPr>
          <a:xfrm>
            <a:off x="5386475" y="3519003"/>
            <a:ext cx="683803" cy="68408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69320871-7CF3-49E4-93C5-673FA4B49670}"/>
              </a:ext>
            </a:extLst>
          </p:cNvPr>
          <p:cNvSpPr/>
          <p:nvPr/>
        </p:nvSpPr>
        <p:spPr>
          <a:xfrm>
            <a:off x="5458346" y="3591017"/>
            <a:ext cx="540060" cy="54006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3DC4B4DA-1FE3-4C4A-83F4-694E5C0DE1F2}"/>
              </a:ext>
            </a:extLst>
          </p:cNvPr>
          <p:cNvSpPr/>
          <p:nvPr/>
        </p:nvSpPr>
        <p:spPr>
          <a:xfrm>
            <a:off x="6069124" y="3519003"/>
            <a:ext cx="683803" cy="68408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E79E7D28-D4AF-4A58-8F0B-A0679D8DD957}"/>
              </a:ext>
            </a:extLst>
          </p:cNvPr>
          <p:cNvSpPr/>
          <p:nvPr/>
        </p:nvSpPr>
        <p:spPr>
          <a:xfrm>
            <a:off x="6140995" y="3591017"/>
            <a:ext cx="540060" cy="54006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grpSp>
        <p:nvGrpSpPr>
          <p:cNvPr id="6" name="그룹 5">
            <a:extLst>
              <a:ext uri="{FF2B5EF4-FFF2-40B4-BE49-F238E27FC236}">
                <a16:creationId xmlns:a16="http://schemas.microsoft.com/office/drawing/2014/main" id="{989203E7-F7F8-4661-964E-E390D0DCE719}"/>
              </a:ext>
            </a:extLst>
          </p:cNvPr>
          <p:cNvGrpSpPr/>
          <p:nvPr/>
        </p:nvGrpSpPr>
        <p:grpSpPr>
          <a:xfrm>
            <a:off x="4630800" y="4267076"/>
            <a:ext cx="2197263" cy="828100"/>
            <a:chOff x="1670854" y="4393096"/>
            <a:chExt cx="2197263" cy="828100"/>
          </a:xfrm>
        </p:grpSpPr>
        <p:sp>
          <p:nvSpPr>
            <p:cNvPr id="39" name="직사각형 38">
              <a:extLst>
                <a:ext uri="{FF2B5EF4-FFF2-40B4-BE49-F238E27FC236}">
                  <a16:creationId xmlns:a16="http://schemas.microsoft.com/office/drawing/2014/main" id="{161408F5-037B-4D02-85C8-EF9098BDC3F8}"/>
                </a:ext>
              </a:extLst>
            </p:cNvPr>
            <p:cNvSpPr/>
            <p:nvPr/>
          </p:nvSpPr>
          <p:spPr>
            <a:xfrm>
              <a:off x="1670854" y="4393096"/>
              <a:ext cx="2197263" cy="82810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F5E4D34C-B639-4EA8-8D96-F8A746A73427}"/>
                </a:ext>
              </a:extLst>
            </p:cNvPr>
            <p:cNvSpPr/>
            <p:nvPr/>
          </p:nvSpPr>
          <p:spPr>
            <a:xfrm>
              <a:off x="1743880" y="4465111"/>
              <a:ext cx="683803" cy="68408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E9AD06F5-9A05-42DA-9BA0-6E4F6978A7AD}"/>
                </a:ext>
              </a:extLst>
            </p:cNvPr>
            <p:cNvSpPr/>
            <p:nvPr/>
          </p:nvSpPr>
          <p:spPr>
            <a:xfrm>
              <a:off x="1815751" y="4537125"/>
              <a:ext cx="540060" cy="54006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D059CFB1-C3B0-463B-9FF3-38B8ED76E690}"/>
                </a:ext>
              </a:extLst>
            </p:cNvPr>
            <p:cNvSpPr/>
            <p:nvPr/>
          </p:nvSpPr>
          <p:spPr>
            <a:xfrm>
              <a:off x="2426529" y="4465111"/>
              <a:ext cx="683803" cy="68408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8AF848C4-CA4E-4EAA-B2D0-908E170FD936}"/>
                </a:ext>
              </a:extLst>
            </p:cNvPr>
            <p:cNvSpPr/>
            <p:nvPr/>
          </p:nvSpPr>
          <p:spPr>
            <a:xfrm>
              <a:off x="2498400" y="4537125"/>
              <a:ext cx="540060" cy="54006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5</a:t>
              </a:r>
              <a:endParaRPr lang="ko-KR" altLang="en-US" sz="1898">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F305B5C0-CEAB-42F1-A8EE-09647DA8836A}"/>
                </a:ext>
              </a:extLst>
            </p:cNvPr>
            <p:cNvSpPr/>
            <p:nvPr/>
          </p:nvSpPr>
          <p:spPr>
            <a:xfrm>
              <a:off x="3109178" y="4465111"/>
              <a:ext cx="683803" cy="68408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CEDAFEAF-3C24-4673-AF6C-7B247243FFA4}"/>
                </a:ext>
              </a:extLst>
            </p:cNvPr>
            <p:cNvSpPr/>
            <p:nvPr/>
          </p:nvSpPr>
          <p:spPr>
            <a:xfrm>
              <a:off x="3181049" y="4537125"/>
              <a:ext cx="540060" cy="54006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6</a:t>
              </a:r>
              <a:endParaRPr lang="ko-KR" altLang="en-US" sz="1898">
                <a:solidFill>
                  <a:schemeClr val="tx1"/>
                </a:solidFill>
                <a:latin typeface="Consolas" panose="020B0609020204030204" pitchFamily="49" charset="0"/>
              </a:endParaRPr>
            </a:p>
          </p:txBody>
        </p:sp>
      </p:grpSp>
      <p:grpSp>
        <p:nvGrpSpPr>
          <p:cNvPr id="46" name="그룹 45">
            <a:extLst>
              <a:ext uri="{FF2B5EF4-FFF2-40B4-BE49-F238E27FC236}">
                <a16:creationId xmlns:a16="http://schemas.microsoft.com/office/drawing/2014/main" id="{3038A935-2D10-464D-83C7-430B9335DAFA}"/>
              </a:ext>
            </a:extLst>
          </p:cNvPr>
          <p:cNvGrpSpPr/>
          <p:nvPr/>
        </p:nvGrpSpPr>
        <p:grpSpPr>
          <a:xfrm>
            <a:off x="4630800" y="5095176"/>
            <a:ext cx="2197263" cy="828100"/>
            <a:chOff x="1670854" y="4393096"/>
            <a:chExt cx="2197263" cy="828100"/>
          </a:xfrm>
        </p:grpSpPr>
        <p:sp>
          <p:nvSpPr>
            <p:cNvPr id="64" name="직사각형 63">
              <a:extLst>
                <a:ext uri="{FF2B5EF4-FFF2-40B4-BE49-F238E27FC236}">
                  <a16:creationId xmlns:a16="http://schemas.microsoft.com/office/drawing/2014/main" id="{F8CB5213-5619-4AAF-BE2D-9192A0F9694C}"/>
                </a:ext>
              </a:extLst>
            </p:cNvPr>
            <p:cNvSpPr/>
            <p:nvPr/>
          </p:nvSpPr>
          <p:spPr>
            <a:xfrm>
              <a:off x="1670854" y="4393096"/>
              <a:ext cx="2197263" cy="82810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F2C231E6-B332-47A0-8238-10050F57E3FE}"/>
                </a:ext>
              </a:extLst>
            </p:cNvPr>
            <p:cNvSpPr/>
            <p:nvPr/>
          </p:nvSpPr>
          <p:spPr>
            <a:xfrm>
              <a:off x="1743880" y="4465111"/>
              <a:ext cx="683803" cy="68408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B69E195C-9332-4C8B-8EE2-420F6EDC710A}"/>
                </a:ext>
              </a:extLst>
            </p:cNvPr>
            <p:cNvSpPr/>
            <p:nvPr/>
          </p:nvSpPr>
          <p:spPr>
            <a:xfrm>
              <a:off x="1815751" y="4537125"/>
              <a:ext cx="540060" cy="54006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7</a:t>
              </a:r>
              <a:endParaRPr lang="ko-KR" altLang="en-US" sz="1898">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807E3AF6-E723-4D72-BE2F-6D63A62ABE75}"/>
                </a:ext>
              </a:extLst>
            </p:cNvPr>
            <p:cNvSpPr/>
            <p:nvPr/>
          </p:nvSpPr>
          <p:spPr>
            <a:xfrm>
              <a:off x="2426529" y="4465111"/>
              <a:ext cx="683803" cy="68408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59F1DF6F-42BA-4813-9A3B-77EA74D1DE5A}"/>
                </a:ext>
              </a:extLst>
            </p:cNvPr>
            <p:cNvSpPr/>
            <p:nvPr/>
          </p:nvSpPr>
          <p:spPr>
            <a:xfrm>
              <a:off x="2498400" y="4537125"/>
              <a:ext cx="540060" cy="54006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8</a:t>
              </a:r>
              <a:endParaRPr lang="ko-KR" altLang="en-US" sz="1898">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2A2DD769-A43C-4ADB-B4F4-257F901BEA36}"/>
                </a:ext>
              </a:extLst>
            </p:cNvPr>
            <p:cNvSpPr/>
            <p:nvPr/>
          </p:nvSpPr>
          <p:spPr>
            <a:xfrm>
              <a:off x="3109178" y="4465111"/>
              <a:ext cx="683803" cy="68408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182B22B2-4AAA-461C-8D9A-77B8D4959F3E}"/>
                </a:ext>
              </a:extLst>
            </p:cNvPr>
            <p:cNvSpPr/>
            <p:nvPr/>
          </p:nvSpPr>
          <p:spPr>
            <a:xfrm>
              <a:off x="3181049" y="4537125"/>
              <a:ext cx="540060" cy="54006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9</a:t>
              </a:r>
              <a:endParaRPr lang="ko-KR" altLang="en-US" sz="1898">
                <a:solidFill>
                  <a:schemeClr val="tx1"/>
                </a:solidFill>
                <a:latin typeface="Consolas" panose="020B0609020204030204" pitchFamily="49" charset="0"/>
              </a:endParaRPr>
            </a:p>
          </p:txBody>
        </p:sp>
      </p:grpSp>
    </p:spTree>
    <p:extLst>
      <p:ext uri="{BB962C8B-B14F-4D97-AF65-F5344CB8AC3E}">
        <p14:creationId xmlns:p14="http://schemas.microsoft.com/office/powerpoint/2010/main" val="513723379"/>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직사각형 26">
            <a:extLst>
              <a:ext uri="{FF2B5EF4-FFF2-40B4-BE49-F238E27FC236}">
                <a16:creationId xmlns:a16="http://schemas.microsoft.com/office/drawing/2014/main" id="{11FC9A04-CC55-4FFB-ADE0-948A75146D73}"/>
              </a:ext>
            </a:extLst>
          </p:cNvPr>
          <p:cNvSpPr/>
          <p:nvPr/>
        </p:nvSpPr>
        <p:spPr>
          <a:xfrm>
            <a:off x="3260811" y="3262113"/>
            <a:ext cx="1886261" cy="99199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F56150A1-1A9A-4B79-903F-EE31AB3D5325}"/>
              </a:ext>
            </a:extLst>
          </p:cNvPr>
          <p:cNvSpPr/>
          <p:nvPr/>
        </p:nvSpPr>
        <p:spPr>
          <a:xfrm>
            <a:off x="3332819" y="3320987"/>
            <a:ext cx="871277" cy="86882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E3D53116-7933-43CD-870B-9D920758AFF4}"/>
              </a:ext>
            </a:extLst>
          </p:cNvPr>
          <p:cNvSpPr/>
          <p:nvPr/>
        </p:nvSpPr>
        <p:spPr>
          <a:xfrm>
            <a:off x="3404828" y="3392996"/>
            <a:ext cx="720080" cy="72008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2" name="TextBox 1">
            <a:extLst>
              <a:ext uri="{FF2B5EF4-FFF2-40B4-BE49-F238E27FC236}">
                <a16:creationId xmlns:a16="http://schemas.microsoft.com/office/drawing/2014/main" id="{EA163858-3AE3-4C10-AA48-D462EAE091A4}"/>
              </a:ext>
            </a:extLst>
          </p:cNvPr>
          <p:cNvSpPr txBox="1"/>
          <p:nvPr/>
        </p:nvSpPr>
        <p:spPr>
          <a:xfrm>
            <a:off x="387911" y="1139360"/>
            <a:ext cx="8520281" cy="1844416"/>
          </a:xfrm>
          <a:prstGeom prst="rect">
            <a:avLst/>
          </a:prstGeom>
          <a:noFill/>
        </p:spPr>
        <p:txBody>
          <a:bodyPr wrap="none" rtlCol="0">
            <a:spAutoFit/>
          </a:bodyPr>
          <a:lstStyle/>
          <a:p>
            <a:r>
              <a:rPr lang="en-US" altLang="ko-KR" sz="2277">
                <a:latin typeface="Consolas" panose="020B0609020204030204" pitchFamily="49" charset="0"/>
              </a:rPr>
              <a:t>weight = np.array([[[[1.]],[[1.]]],[[[1.]],[[1.]]]])</a:t>
            </a:r>
          </a:p>
          <a:p>
            <a:r>
              <a:rPr lang="en-US" altLang="ko-KR" sz="2277">
                <a:latin typeface="Consolas" panose="020B0609020204030204" pitchFamily="49" charset="0"/>
              </a:rPr>
              <a:t>print("weight.shape=", weight.shape)</a:t>
            </a:r>
          </a:p>
          <a:p>
            <a:r>
              <a:rPr lang="en-US" altLang="ko-KR" sz="2277">
                <a:latin typeface="Consolas" panose="020B0609020204030204" pitchFamily="49" charset="0"/>
              </a:rPr>
              <a:t># weight.shape= (2, 2, 1, 1)</a:t>
            </a:r>
          </a:p>
          <a:p>
            <a:r>
              <a:rPr lang="en-US" altLang="ko-KR" sz="2277">
                <a:latin typeface="Consolas" panose="020B0609020204030204" pitchFamily="49" charset="0"/>
              </a:rPr>
              <a:t># weight.shape= (height, width, channel, filters)</a:t>
            </a:r>
          </a:p>
          <a:p>
            <a:endParaRPr lang="en-US" altLang="ko-KR" sz="2277">
              <a:latin typeface="Consolas" panose="020B0609020204030204" pitchFamily="49" charset="0"/>
            </a:endParaRPr>
          </a:p>
        </p:txBody>
      </p:sp>
      <p:sp>
        <p:nvSpPr>
          <p:cNvPr id="3" name="텍스트 개체 틀 2">
            <a:extLst>
              <a:ext uri="{FF2B5EF4-FFF2-40B4-BE49-F238E27FC236}">
                <a16:creationId xmlns:a16="http://schemas.microsoft.com/office/drawing/2014/main" id="{8934B4FC-4D8D-43E7-80F2-ADA7A1770950}"/>
              </a:ext>
            </a:extLst>
          </p:cNvPr>
          <p:cNvSpPr>
            <a:spLocks noGrp="1"/>
          </p:cNvSpPr>
          <p:nvPr>
            <p:ph type="body" sz="quarter" idx="19"/>
          </p:nvPr>
        </p:nvSpPr>
        <p:spPr/>
        <p:txBody>
          <a:bodyPr/>
          <a:lstStyle/>
          <a:p>
            <a:r>
              <a:rPr lang="ko-KR" altLang="en-US"/>
              <a:t>합성곱 연산</a:t>
            </a:r>
          </a:p>
        </p:txBody>
      </p:sp>
      <p:sp>
        <p:nvSpPr>
          <p:cNvPr id="22" name="텍스트 개체 틀 4">
            <a:extLst>
              <a:ext uri="{FF2B5EF4-FFF2-40B4-BE49-F238E27FC236}">
                <a16:creationId xmlns:a16="http://schemas.microsoft.com/office/drawing/2014/main" id="{5636ADB9-1A92-4340-9293-F965E471FCDD}"/>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4" name="직사각형 3">
            <a:extLst>
              <a:ext uri="{FF2B5EF4-FFF2-40B4-BE49-F238E27FC236}">
                <a16:creationId xmlns:a16="http://schemas.microsoft.com/office/drawing/2014/main" id="{59C2FF51-FD74-46C9-BD2E-F38852B95378}"/>
              </a:ext>
            </a:extLst>
          </p:cNvPr>
          <p:cNvSpPr/>
          <p:nvPr/>
        </p:nvSpPr>
        <p:spPr>
          <a:xfrm>
            <a:off x="3476836" y="3465004"/>
            <a:ext cx="576064" cy="57606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B90A0693-E1AB-4738-B91B-08C407FF9819}"/>
              </a:ext>
            </a:extLst>
          </p:cNvPr>
          <p:cNvSpPr/>
          <p:nvPr/>
        </p:nvSpPr>
        <p:spPr>
          <a:xfrm>
            <a:off x="4205598" y="3322067"/>
            <a:ext cx="871277" cy="86882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15150B03-633B-4EE2-8FAB-9EC7EB5701BE}"/>
              </a:ext>
            </a:extLst>
          </p:cNvPr>
          <p:cNvSpPr/>
          <p:nvPr/>
        </p:nvSpPr>
        <p:spPr>
          <a:xfrm>
            <a:off x="4277607" y="3394076"/>
            <a:ext cx="720080" cy="72008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BF83BF61-B650-441A-87E3-0BAB0BA100D8}"/>
              </a:ext>
            </a:extLst>
          </p:cNvPr>
          <p:cNvSpPr/>
          <p:nvPr/>
        </p:nvSpPr>
        <p:spPr>
          <a:xfrm>
            <a:off x="4349615" y="3466084"/>
            <a:ext cx="576064" cy="57606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5751F097-BF0B-4C17-AB19-484A60DF5FEB}"/>
              </a:ext>
            </a:extLst>
          </p:cNvPr>
          <p:cNvSpPr/>
          <p:nvPr/>
        </p:nvSpPr>
        <p:spPr>
          <a:xfrm>
            <a:off x="3262050" y="4253940"/>
            <a:ext cx="1886261" cy="99199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13D38FF8-4A3E-4AAB-9B2F-54CB335275CA}"/>
              </a:ext>
            </a:extLst>
          </p:cNvPr>
          <p:cNvSpPr/>
          <p:nvPr/>
        </p:nvSpPr>
        <p:spPr>
          <a:xfrm>
            <a:off x="3334058" y="4313894"/>
            <a:ext cx="871277" cy="86882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F2D69FB6-C55C-4C04-BA3C-3C404F854AA8}"/>
              </a:ext>
            </a:extLst>
          </p:cNvPr>
          <p:cNvSpPr/>
          <p:nvPr/>
        </p:nvSpPr>
        <p:spPr>
          <a:xfrm>
            <a:off x="3406067" y="4384823"/>
            <a:ext cx="720080" cy="72008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1A90A8DD-57F6-4347-999E-E47559E575A4}"/>
              </a:ext>
            </a:extLst>
          </p:cNvPr>
          <p:cNvSpPr/>
          <p:nvPr/>
        </p:nvSpPr>
        <p:spPr>
          <a:xfrm>
            <a:off x="3478075" y="4456831"/>
            <a:ext cx="576064" cy="57606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2D6ED7E6-1943-4E73-86C1-E7131797685F}"/>
              </a:ext>
            </a:extLst>
          </p:cNvPr>
          <p:cNvSpPr/>
          <p:nvPr/>
        </p:nvSpPr>
        <p:spPr>
          <a:xfrm>
            <a:off x="4206837" y="4313894"/>
            <a:ext cx="871277" cy="86882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F6FA108A-8C66-4FF1-A235-557BF5264B28}"/>
              </a:ext>
            </a:extLst>
          </p:cNvPr>
          <p:cNvSpPr/>
          <p:nvPr/>
        </p:nvSpPr>
        <p:spPr>
          <a:xfrm>
            <a:off x="4278846" y="4385903"/>
            <a:ext cx="720080" cy="72008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5A0D1224-A1F0-46E5-9223-A112FB139AB4}"/>
              </a:ext>
            </a:extLst>
          </p:cNvPr>
          <p:cNvSpPr/>
          <p:nvPr/>
        </p:nvSpPr>
        <p:spPr>
          <a:xfrm>
            <a:off x="4350854" y="4457911"/>
            <a:ext cx="576064" cy="57606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Tree>
    <p:extLst>
      <p:ext uri="{BB962C8B-B14F-4D97-AF65-F5344CB8AC3E}">
        <p14:creationId xmlns:p14="http://schemas.microsoft.com/office/powerpoint/2010/main" val="1824707831"/>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370682A8-FB2B-4CB1-BCA6-1253242A855C}"/>
              </a:ext>
            </a:extLst>
          </p:cNvPr>
          <p:cNvSpPr/>
          <p:nvPr/>
        </p:nvSpPr>
        <p:spPr>
          <a:xfrm>
            <a:off x="437460" y="817050"/>
            <a:ext cx="8307766" cy="1815882"/>
          </a:xfrm>
          <a:prstGeom prst="rect">
            <a:avLst/>
          </a:prstGeom>
          <a:solidFill>
            <a:srgbClr val="E2E2F6"/>
          </a:solidFill>
        </p:spPr>
        <p:txBody>
          <a:bodyPr wrap="square">
            <a:spAutoFit/>
          </a:bodyPr>
          <a:lstStyle/>
          <a:p>
            <a:r>
              <a:rPr lang="en-US" altLang="ko-KR" sz="1400">
                <a:latin typeface="Consolas" panose="020B0609020204030204" pitchFamily="49" charset="0"/>
              </a:rPr>
              <a:t>weight = np.array([  [ [ [ 1. ] ], [[1.]] ]  ,  [[[1.]],[[1.]]]   ])</a:t>
            </a:r>
          </a:p>
          <a:p>
            <a:r>
              <a:rPr lang="en-US" altLang="ko-KR" sz="1400">
                <a:latin typeface="Consolas" panose="020B0609020204030204" pitchFamily="49" charset="0"/>
              </a:rPr>
              <a:t>print("weight.shape=", weight.shape)</a:t>
            </a:r>
          </a:p>
          <a:p>
            <a:r>
              <a:rPr lang="en-US" altLang="ko-KR" sz="1400">
                <a:latin typeface="Consolas" panose="020B0609020204030204" pitchFamily="49" charset="0"/>
              </a:rPr>
              <a:t>conv2d = tf.keras.layers.Conv2D(filters=1, </a:t>
            </a:r>
            <a:r>
              <a:rPr lang="en-US" altLang="ko-KR" sz="1400" err="1">
                <a:latin typeface="Consolas" panose="020B0609020204030204" pitchFamily="49" charset="0"/>
              </a:rPr>
              <a:t>kernel_size</a:t>
            </a:r>
            <a:r>
              <a:rPr lang="en-US" altLang="ko-KR" sz="1400">
                <a:latin typeface="Consolas" panose="020B0609020204030204" pitchFamily="49" charset="0"/>
              </a:rPr>
              <a:t>=2, padding='same', </a:t>
            </a:r>
            <a:r>
              <a:rPr lang="en-US" altLang="ko-KR" sz="1400" err="1">
                <a:latin typeface="Consolas" panose="020B0609020204030204" pitchFamily="49" charset="0"/>
              </a:rPr>
              <a:t>kernel_initializer</a:t>
            </a:r>
            <a:r>
              <a:rPr lang="en-US" altLang="ko-KR" sz="1400">
                <a:latin typeface="Consolas" panose="020B0609020204030204" pitchFamily="49" charset="0"/>
              </a:rPr>
              <a:t>=</a:t>
            </a:r>
            <a:r>
              <a:rPr lang="en-US" altLang="ko-KR" sz="1400" err="1">
                <a:latin typeface="Consolas" panose="020B0609020204030204" pitchFamily="49" charset="0"/>
              </a:rPr>
              <a:t>weight_init</a:t>
            </a:r>
            <a:r>
              <a:rPr lang="en-US" altLang="ko-KR" sz="1400">
                <a:latin typeface="Consolas" panose="020B0609020204030204" pitchFamily="49" charset="0"/>
              </a:rPr>
              <a:t>)(image)</a:t>
            </a:r>
          </a:p>
          <a:p>
            <a:r>
              <a:rPr lang="en-US" altLang="ko-KR" sz="1400">
                <a:latin typeface="Consolas" panose="020B0609020204030204" pitchFamily="49" charset="0"/>
              </a:rPr>
              <a:t>print("conv2d.shape", conv2d.shape)</a:t>
            </a:r>
          </a:p>
          <a:p>
            <a:r>
              <a:rPr lang="en-US" altLang="ko-KR" sz="1400">
                <a:latin typeface="Consolas" panose="020B0609020204030204" pitchFamily="49" charset="0"/>
              </a:rPr>
              <a:t>print(conv2d.numpy().reshape(3,3))</a:t>
            </a:r>
          </a:p>
          <a:p>
            <a:r>
              <a:rPr lang="en-US" altLang="ko-KR" sz="1400" err="1">
                <a:latin typeface="Consolas" panose="020B0609020204030204" pitchFamily="49" charset="0"/>
              </a:rPr>
              <a:t>plt.imshow</a:t>
            </a:r>
            <a:r>
              <a:rPr lang="en-US" altLang="ko-KR" sz="1400">
                <a:latin typeface="Consolas" panose="020B0609020204030204" pitchFamily="49" charset="0"/>
              </a:rPr>
              <a:t>(conv2d.numpy().reshape(3,3), </a:t>
            </a:r>
            <a:r>
              <a:rPr lang="en-US" altLang="ko-KR" sz="1400" err="1">
                <a:latin typeface="Consolas" panose="020B0609020204030204" pitchFamily="49" charset="0"/>
              </a:rPr>
              <a:t>cmap</a:t>
            </a:r>
            <a:r>
              <a:rPr lang="en-US" altLang="ko-KR" sz="1400">
                <a:latin typeface="Consolas" panose="020B0609020204030204" pitchFamily="49" charset="0"/>
              </a:rPr>
              <a:t>='gray')</a:t>
            </a:r>
          </a:p>
          <a:p>
            <a:r>
              <a:rPr lang="en-US" altLang="ko-KR" sz="1400" err="1">
                <a:latin typeface="Consolas" panose="020B0609020204030204" pitchFamily="49" charset="0"/>
              </a:rPr>
              <a:t>plt.show</a:t>
            </a:r>
            <a:r>
              <a:rPr lang="en-US" altLang="ko-KR" sz="1400">
                <a:latin typeface="Consolas" panose="020B0609020204030204" pitchFamily="49" charset="0"/>
              </a:rPr>
              <a:t>()</a:t>
            </a:r>
          </a:p>
        </p:txBody>
      </p:sp>
      <p:sp>
        <p:nvSpPr>
          <p:cNvPr id="3" name="TextBox 2">
            <a:extLst>
              <a:ext uri="{FF2B5EF4-FFF2-40B4-BE49-F238E27FC236}">
                <a16:creationId xmlns:a16="http://schemas.microsoft.com/office/drawing/2014/main" id="{6C5B3228-ABC8-4D17-B278-14D45952A206}"/>
              </a:ext>
            </a:extLst>
          </p:cNvPr>
          <p:cNvSpPr txBox="1"/>
          <p:nvPr/>
        </p:nvSpPr>
        <p:spPr>
          <a:xfrm>
            <a:off x="509250" y="3926476"/>
            <a:ext cx="2799283" cy="1669303"/>
          </a:xfrm>
          <a:prstGeom prst="rect">
            <a:avLst/>
          </a:prstGeom>
          <a:noFill/>
        </p:spPr>
        <p:txBody>
          <a:bodyPr wrap="square" rtlCol="0">
            <a:spAutoFit/>
          </a:bodyPr>
          <a:lstStyle/>
          <a:p>
            <a:r>
              <a:rPr lang="en-US" altLang="ko-KR" sz="1708">
                <a:latin typeface="Consolas" panose="020B0609020204030204" pitchFamily="49" charset="0"/>
              </a:rPr>
              <a:t>conv2d.shape </a:t>
            </a:r>
          </a:p>
          <a:p>
            <a:r>
              <a:rPr lang="en-US" altLang="ko-KR" sz="1708">
                <a:latin typeface="Consolas" panose="020B0609020204030204" pitchFamily="49" charset="0"/>
              </a:rPr>
              <a:t>(1, 3, 3, 1)</a:t>
            </a:r>
          </a:p>
          <a:p>
            <a:endParaRPr lang="en-US" altLang="ko-KR" sz="1708">
              <a:latin typeface="Consolas" panose="020B0609020204030204" pitchFamily="49" charset="0"/>
            </a:endParaRPr>
          </a:p>
          <a:p>
            <a:r>
              <a:rPr lang="en-US" altLang="ko-KR" sz="1708">
                <a:latin typeface="Consolas" panose="020B0609020204030204" pitchFamily="49" charset="0"/>
              </a:rPr>
              <a:t>[[12. 16.  9.]</a:t>
            </a:r>
          </a:p>
          <a:p>
            <a:r>
              <a:rPr lang="en-US" altLang="ko-KR" sz="1708">
                <a:latin typeface="Consolas" panose="020B0609020204030204" pitchFamily="49" charset="0"/>
              </a:rPr>
              <a:t> [24. 28. 15.]</a:t>
            </a:r>
          </a:p>
          <a:p>
            <a:r>
              <a:rPr lang="en-US" altLang="ko-KR" sz="1708">
                <a:latin typeface="Consolas" panose="020B0609020204030204" pitchFamily="49" charset="0"/>
              </a:rPr>
              <a:t> [15. 17.  9.]]</a:t>
            </a:r>
            <a:endParaRPr lang="ko-KR" altLang="en-US" sz="1708">
              <a:latin typeface="Consolas" panose="020B0609020204030204" pitchFamily="49" charset="0"/>
            </a:endParaRPr>
          </a:p>
        </p:txBody>
      </p:sp>
      <p:pic>
        <p:nvPicPr>
          <p:cNvPr id="27655" name="Picture 7">
            <a:extLst>
              <a:ext uri="{FF2B5EF4-FFF2-40B4-BE49-F238E27FC236}">
                <a16:creationId xmlns:a16="http://schemas.microsoft.com/office/drawing/2014/main" id="{7A7BB56F-AB10-4E23-BDF4-8390FA74EB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94715" y="4120611"/>
            <a:ext cx="2449013" cy="2277311"/>
          </a:xfrm>
          <a:prstGeom prst="rect">
            <a:avLst/>
          </a:prstGeom>
          <a:noFill/>
          <a:extLst>
            <a:ext uri="{909E8E84-426E-40DD-AFC4-6F175D3DCCD1}">
              <a14:hiddenFill xmlns:a14="http://schemas.microsoft.com/office/drawing/2010/main">
                <a:solidFill>
                  <a:srgbClr val="FFFFFF"/>
                </a:solidFill>
              </a14:hiddenFill>
            </a:ext>
          </a:extLst>
        </p:spPr>
      </p:pic>
      <p:sp>
        <p:nvSpPr>
          <p:cNvPr id="2" name="직사각형 1">
            <a:extLst>
              <a:ext uri="{FF2B5EF4-FFF2-40B4-BE49-F238E27FC236}">
                <a16:creationId xmlns:a16="http://schemas.microsoft.com/office/drawing/2014/main" id="{8CE35F27-79EE-4618-B30C-E08C0072D57D}"/>
              </a:ext>
            </a:extLst>
          </p:cNvPr>
          <p:cNvSpPr/>
          <p:nvPr/>
        </p:nvSpPr>
        <p:spPr>
          <a:xfrm>
            <a:off x="6067506" y="3156229"/>
            <a:ext cx="412767" cy="412767"/>
          </a:xfrm>
          <a:prstGeom prst="rect">
            <a:avLst/>
          </a:prstGeom>
          <a:solidFill>
            <a:srgbClr val="FFFF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52C64249-703A-46E7-9E58-60B2AA624552}"/>
              </a:ext>
            </a:extLst>
          </p:cNvPr>
          <p:cNvSpPr/>
          <p:nvPr/>
        </p:nvSpPr>
        <p:spPr>
          <a:xfrm>
            <a:off x="6480273" y="3156229"/>
            <a:ext cx="412767" cy="412767"/>
          </a:xfrm>
          <a:prstGeom prst="rect">
            <a:avLst/>
          </a:prstGeom>
          <a:solidFill>
            <a:srgbClr val="FFFF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2F0D329A-5DED-4EDF-83CB-4B357C6FDB3F}"/>
              </a:ext>
            </a:extLst>
          </p:cNvPr>
          <p:cNvSpPr/>
          <p:nvPr/>
        </p:nvSpPr>
        <p:spPr>
          <a:xfrm>
            <a:off x="6893040" y="3156229"/>
            <a:ext cx="412767" cy="412767"/>
          </a:xfrm>
          <a:prstGeom prst="rect">
            <a:avLst/>
          </a:prstGeom>
          <a:solidFill>
            <a:srgbClr val="FFFF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C724C8E8-A6C0-4226-8D81-E3F3831E80D2}"/>
              </a:ext>
            </a:extLst>
          </p:cNvPr>
          <p:cNvSpPr/>
          <p:nvPr/>
        </p:nvSpPr>
        <p:spPr>
          <a:xfrm>
            <a:off x="6067506" y="3568996"/>
            <a:ext cx="412767" cy="412767"/>
          </a:xfrm>
          <a:prstGeom prst="rect">
            <a:avLst/>
          </a:prstGeom>
          <a:solidFill>
            <a:srgbClr val="FFFF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34858C10-0752-4D3C-A205-604762DDA312}"/>
              </a:ext>
            </a:extLst>
          </p:cNvPr>
          <p:cNvSpPr/>
          <p:nvPr/>
        </p:nvSpPr>
        <p:spPr>
          <a:xfrm>
            <a:off x="6480273" y="3568996"/>
            <a:ext cx="412767" cy="412767"/>
          </a:xfrm>
          <a:prstGeom prst="rect">
            <a:avLst/>
          </a:prstGeom>
          <a:solidFill>
            <a:srgbClr val="FFFF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BF90D086-58EA-46E4-90B2-DF3311EE4312}"/>
              </a:ext>
            </a:extLst>
          </p:cNvPr>
          <p:cNvSpPr/>
          <p:nvPr/>
        </p:nvSpPr>
        <p:spPr>
          <a:xfrm>
            <a:off x="6893040" y="3568996"/>
            <a:ext cx="412767" cy="412767"/>
          </a:xfrm>
          <a:prstGeom prst="rect">
            <a:avLst/>
          </a:prstGeom>
          <a:solidFill>
            <a:srgbClr val="FFFF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6</a:t>
            </a:r>
            <a:endParaRPr lang="ko-KR" altLang="en-US" sz="170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F17559E5-2E09-4C82-913E-D6334CAC3180}"/>
              </a:ext>
            </a:extLst>
          </p:cNvPr>
          <p:cNvSpPr/>
          <p:nvPr/>
        </p:nvSpPr>
        <p:spPr>
          <a:xfrm>
            <a:off x="6067506" y="3981763"/>
            <a:ext cx="412767" cy="412767"/>
          </a:xfrm>
          <a:prstGeom prst="rect">
            <a:avLst/>
          </a:prstGeom>
          <a:solidFill>
            <a:srgbClr val="FFFF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7</a:t>
            </a:r>
            <a:endParaRPr lang="ko-KR" altLang="en-US" sz="170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55C894BB-8165-4495-ACBF-5A9603997C64}"/>
              </a:ext>
            </a:extLst>
          </p:cNvPr>
          <p:cNvSpPr/>
          <p:nvPr/>
        </p:nvSpPr>
        <p:spPr>
          <a:xfrm>
            <a:off x="6480273" y="3981763"/>
            <a:ext cx="412767" cy="412767"/>
          </a:xfrm>
          <a:prstGeom prst="rect">
            <a:avLst/>
          </a:prstGeom>
          <a:solidFill>
            <a:srgbClr val="FFFF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8</a:t>
            </a:r>
            <a:endParaRPr lang="ko-KR" altLang="en-US" sz="1708">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9EF8DA6A-DF14-4204-8FB7-9249B9933527}"/>
              </a:ext>
            </a:extLst>
          </p:cNvPr>
          <p:cNvSpPr/>
          <p:nvPr/>
        </p:nvSpPr>
        <p:spPr>
          <a:xfrm>
            <a:off x="6893040" y="3981763"/>
            <a:ext cx="412767" cy="412767"/>
          </a:xfrm>
          <a:prstGeom prst="rect">
            <a:avLst/>
          </a:prstGeom>
          <a:solidFill>
            <a:srgbClr val="FFFF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9</a:t>
            </a:r>
            <a:endParaRPr lang="ko-KR" altLang="en-US" sz="1708">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223662A3-FB08-424E-84FD-2FCFA3869BF7}"/>
              </a:ext>
            </a:extLst>
          </p:cNvPr>
          <p:cNvSpPr/>
          <p:nvPr/>
        </p:nvSpPr>
        <p:spPr>
          <a:xfrm>
            <a:off x="8447809" y="3149971"/>
            <a:ext cx="412767" cy="4127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1FEED100-31AF-4577-947D-9F76313D8D8D}"/>
              </a:ext>
            </a:extLst>
          </p:cNvPr>
          <p:cNvSpPr/>
          <p:nvPr/>
        </p:nvSpPr>
        <p:spPr>
          <a:xfrm>
            <a:off x="8860576" y="3149971"/>
            <a:ext cx="412767" cy="4127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4F31E4D6-8266-467D-90E3-34F0509EF4F6}"/>
              </a:ext>
            </a:extLst>
          </p:cNvPr>
          <p:cNvSpPr/>
          <p:nvPr/>
        </p:nvSpPr>
        <p:spPr>
          <a:xfrm>
            <a:off x="8447809" y="3562738"/>
            <a:ext cx="412767" cy="4127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2EBC13C3-C167-4CCB-9163-A3A1FB2AF0A2}"/>
              </a:ext>
            </a:extLst>
          </p:cNvPr>
          <p:cNvSpPr/>
          <p:nvPr/>
        </p:nvSpPr>
        <p:spPr>
          <a:xfrm>
            <a:off x="8860576" y="3562738"/>
            <a:ext cx="412767" cy="4127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C30AE41A-2C71-44C5-9BAD-706BA42129F8}"/>
              </a:ext>
            </a:extLst>
          </p:cNvPr>
          <p:cNvSpPr/>
          <p:nvPr/>
        </p:nvSpPr>
        <p:spPr>
          <a:xfrm>
            <a:off x="816135" y="2847974"/>
            <a:ext cx="1305614" cy="61025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416">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57133281-A807-48E0-B95E-CE4428401E95}"/>
              </a:ext>
            </a:extLst>
          </p:cNvPr>
          <p:cNvSpPr/>
          <p:nvPr/>
        </p:nvSpPr>
        <p:spPr>
          <a:xfrm>
            <a:off x="890597" y="2913372"/>
            <a:ext cx="580728" cy="47945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416">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CEF6F30A-0A2D-4E86-8FF6-9DBB334FFF94}"/>
              </a:ext>
            </a:extLst>
          </p:cNvPr>
          <p:cNvSpPr/>
          <p:nvPr/>
        </p:nvSpPr>
        <p:spPr>
          <a:xfrm>
            <a:off x="1470786" y="2913372"/>
            <a:ext cx="580728" cy="47945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416">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1C96CF32-4348-4E6E-986A-19F14BC25398}"/>
              </a:ext>
            </a:extLst>
          </p:cNvPr>
          <p:cNvSpPr/>
          <p:nvPr/>
        </p:nvSpPr>
        <p:spPr>
          <a:xfrm>
            <a:off x="959183" y="2976798"/>
            <a:ext cx="444716" cy="35260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5F9D75D4-EBBD-4217-9218-AFE943965AD3}"/>
              </a:ext>
            </a:extLst>
          </p:cNvPr>
          <p:cNvSpPr/>
          <p:nvPr/>
        </p:nvSpPr>
        <p:spPr>
          <a:xfrm>
            <a:off x="1545249" y="2976798"/>
            <a:ext cx="444716" cy="35260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A2922789-2A35-4E75-B65F-78C786153026}"/>
              </a:ext>
            </a:extLst>
          </p:cNvPr>
          <p:cNvSpPr/>
          <p:nvPr/>
        </p:nvSpPr>
        <p:spPr>
          <a:xfrm>
            <a:off x="2120115" y="2847974"/>
            <a:ext cx="1305614" cy="61025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416">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7FE73292-1008-45D1-980B-AA9125627F0E}"/>
              </a:ext>
            </a:extLst>
          </p:cNvPr>
          <p:cNvSpPr/>
          <p:nvPr/>
        </p:nvSpPr>
        <p:spPr>
          <a:xfrm>
            <a:off x="2194577" y="2913372"/>
            <a:ext cx="580728" cy="47945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416">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52540BC9-3BCA-4B58-A3DF-D084BBDF487F}"/>
              </a:ext>
            </a:extLst>
          </p:cNvPr>
          <p:cNvSpPr/>
          <p:nvPr/>
        </p:nvSpPr>
        <p:spPr>
          <a:xfrm>
            <a:off x="2774766" y="2913372"/>
            <a:ext cx="580728" cy="47945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416">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3FE23FCE-6E86-48D2-981D-6938D524D5FC}"/>
              </a:ext>
            </a:extLst>
          </p:cNvPr>
          <p:cNvSpPr/>
          <p:nvPr/>
        </p:nvSpPr>
        <p:spPr>
          <a:xfrm>
            <a:off x="2263163" y="2976798"/>
            <a:ext cx="444716" cy="35260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825D981E-D2A3-4D4E-A5F6-621DCD4BCE30}"/>
              </a:ext>
            </a:extLst>
          </p:cNvPr>
          <p:cNvSpPr/>
          <p:nvPr/>
        </p:nvSpPr>
        <p:spPr>
          <a:xfrm>
            <a:off x="2849228" y="2976798"/>
            <a:ext cx="444716" cy="35260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DA057085-BC17-44DA-8127-B564D26F1CAC}"/>
              </a:ext>
            </a:extLst>
          </p:cNvPr>
          <p:cNvSpPr/>
          <p:nvPr/>
        </p:nvSpPr>
        <p:spPr>
          <a:xfrm>
            <a:off x="7301251" y="3156229"/>
            <a:ext cx="412767" cy="4127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7C090280-95B6-43B1-857A-C28A61DF4C3C}"/>
              </a:ext>
            </a:extLst>
          </p:cNvPr>
          <p:cNvSpPr/>
          <p:nvPr/>
        </p:nvSpPr>
        <p:spPr>
          <a:xfrm>
            <a:off x="7301251" y="3568996"/>
            <a:ext cx="412767" cy="4127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058233F3-1F50-4337-929F-69AFBAA413FE}"/>
              </a:ext>
            </a:extLst>
          </p:cNvPr>
          <p:cNvSpPr/>
          <p:nvPr/>
        </p:nvSpPr>
        <p:spPr>
          <a:xfrm>
            <a:off x="7301251" y="3981763"/>
            <a:ext cx="412767" cy="4127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2A1AFC87-5112-44AF-B519-F66DA5038E73}"/>
              </a:ext>
            </a:extLst>
          </p:cNvPr>
          <p:cNvSpPr/>
          <p:nvPr/>
        </p:nvSpPr>
        <p:spPr>
          <a:xfrm>
            <a:off x="6067506" y="4394530"/>
            <a:ext cx="412767" cy="4127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34839BB8-8C5B-4DA3-A801-D294FB37EB4B}"/>
              </a:ext>
            </a:extLst>
          </p:cNvPr>
          <p:cNvSpPr/>
          <p:nvPr/>
        </p:nvSpPr>
        <p:spPr>
          <a:xfrm>
            <a:off x="6480273" y="4394530"/>
            <a:ext cx="412767" cy="4127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90F8CB57-A8FB-4D3F-A28D-DE242C44C8B1}"/>
              </a:ext>
            </a:extLst>
          </p:cNvPr>
          <p:cNvSpPr/>
          <p:nvPr/>
        </p:nvSpPr>
        <p:spPr>
          <a:xfrm>
            <a:off x="6893040" y="4394530"/>
            <a:ext cx="412767" cy="4127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45D25CA3-F000-4D7A-9F62-518B9265AA6F}"/>
              </a:ext>
            </a:extLst>
          </p:cNvPr>
          <p:cNvSpPr/>
          <p:nvPr/>
        </p:nvSpPr>
        <p:spPr>
          <a:xfrm>
            <a:off x="7301251" y="4394530"/>
            <a:ext cx="412767" cy="4127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grpSp>
        <p:nvGrpSpPr>
          <p:cNvPr id="5" name="그룹 4">
            <a:extLst>
              <a:ext uri="{FF2B5EF4-FFF2-40B4-BE49-F238E27FC236}">
                <a16:creationId xmlns:a16="http://schemas.microsoft.com/office/drawing/2014/main" id="{909A6077-AE0B-4997-B49A-267559E7CFDA}"/>
              </a:ext>
            </a:extLst>
          </p:cNvPr>
          <p:cNvGrpSpPr/>
          <p:nvPr/>
        </p:nvGrpSpPr>
        <p:grpSpPr>
          <a:xfrm>
            <a:off x="6057681" y="3159809"/>
            <a:ext cx="825534" cy="825534"/>
            <a:chOff x="8676308" y="4446674"/>
            <a:chExt cx="870118" cy="870118"/>
          </a:xfrm>
        </p:grpSpPr>
        <p:sp>
          <p:nvSpPr>
            <p:cNvPr id="51" name="직사각형 50">
              <a:extLst>
                <a:ext uri="{FF2B5EF4-FFF2-40B4-BE49-F238E27FC236}">
                  <a16:creationId xmlns:a16="http://schemas.microsoft.com/office/drawing/2014/main" id="{41F36590-CBBB-49ED-AC8C-CE3A576313DA}"/>
                </a:ext>
              </a:extLst>
            </p:cNvPr>
            <p:cNvSpPr/>
            <p:nvPr/>
          </p:nvSpPr>
          <p:spPr>
            <a:xfrm>
              <a:off x="8676308" y="4446674"/>
              <a:ext cx="435059" cy="43505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7A966542-6BD4-4A06-BDF5-CE9909D6E9D8}"/>
                </a:ext>
              </a:extLst>
            </p:cNvPr>
            <p:cNvSpPr/>
            <p:nvPr/>
          </p:nvSpPr>
          <p:spPr>
            <a:xfrm>
              <a:off x="9111367" y="4446674"/>
              <a:ext cx="435059" cy="43505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D590CD7D-5558-4959-BEA8-B6506D4DF474}"/>
                </a:ext>
              </a:extLst>
            </p:cNvPr>
            <p:cNvSpPr/>
            <p:nvPr/>
          </p:nvSpPr>
          <p:spPr>
            <a:xfrm>
              <a:off x="8676308" y="4881733"/>
              <a:ext cx="435059" cy="43505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B84D51AB-497F-4176-89EC-659BDA06AD68}"/>
                </a:ext>
              </a:extLst>
            </p:cNvPr>
            <p:cNvSpPr/>
            <p:nvPr/>
          </p:nvSpPr>
          <p:spPr>
            <a:xfrm>
              <a:off x="9111367" y="4881733"/>
              <a:ext cx="435059" cy="43505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sp>
        <p:nvSpPr>
          <p:cNvPr id="56" name="TextBox 55">
            <a:extLst>
              <a:ext uri="{FF2B5EF4-FFF2-40B4-BE49-F238E27FC236}">
                <a16:creationId xmlns:a16="http://schemas.microsoft.com/office/drawing/2014/main" id="{696A958B-587A-4545-A233-EDEFC31A51C2}"/>
              </a:ext>
            </a:extLst>
          </p:cNvPr>
          <p:cNvSpPr txBox="1"/>
          <p:nvPr/>
        </p:nvSpPr>
        <p:spPr>
          <a:xfrm>
            <a:off x="3541388" y="3058834"/>
            <a:ext cx="1448935" cy="384401"/>
          </a:xfrm>
          <a:prstGeom prst="rect">
            <a:avLst/>
          </a:prstGeom>
          <a:noFill/>
        </p:spPr>
        <p:txBody>
          <a:bodyPr wrap="square" rtlCol="0">
            <a:spAutoFit/>
          </a:bodyPr>
          <a:lstStyle/>
          <a:p>
            <a:r>
              <a:rPr lang="en-US" altLang="ko-KR" sz="1898">
                <a:latin typeface="Consolas" panose="020B0609020204030204" pitchFamily="49" charset="0"/>
              </a:rPr>
              <a:t>(2,2,1,1)</a:t>
            </a:r>
            <a:endParaRPr lang="ko-KR" altLang="en-US" sz="1898">
              <a:latin typeface="Consolas" panose="020B0609020204030204" pitchFamily="49" charset="0"/>
            </a:endParaRPr>
          </a:p>
        </p:txBody>
      </p:sp>
      <p:sp>
        <p:nvSpPr>
          <p:cNvPr id="57" name="직사각형 56">
            <a:extLst>
              <a:ext uri="{FF2B5EF4-FFF2-40B4-BE49-F238E27FC236}">
                <a16:creationId xmlns:a16="http://schemas.microsoft.com/office/drawing/2014/main" id="{30D81E67-6DD2-4C5B-9E8A-D5F791136C54}"/>
              </a:ext>
            </a:extLst>
          </p:cNvPr>
          <p:cNvSpPr/>
          <p:nvPr/>
        </p:nvSpPr>
        <p:spPr>
          <a:xfrm>
            <a:off x="1022382" y="3030868"/>
            <a:ext cx="318857" cy="24245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54C66C1F-E34C-47C9-97EA-E922414CA157}"/>
              </a:ext>
            </a:extLst>
          </p:cNvPr>
          <p:cNvSpPr/>
          <p:nvPr/>
        </p:nvSpPr>
        <p:spPr>
          <a:xfrm>
            <a:off x="1608178" y="3029277"/>
            <a:ext cx="318857" cy="24245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390DEF74-9341-4334-9B3D-B22CA175EDE1}"/>
              </a:ext>
            </a:extLst>
          </p:cNvPr>
          <p:cNvSpPr/>
          <p:nvPr/>
        </p:nvSpPr>
        <p:spPr>
          <a:xfrm>
            <a:off x="2326362" y="3029277"/>
            <a:ext cx="318857" cy="24245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44725A47-0255-4D98-8914-FC612EA8A9A9}"/>
              </a:ext>
            </a:extLst>
          </p:cNvPr>
          <p:cNvSpPr/>
          <p:nvPr/>
        </p:nvSpPr>
        <p:spPr>
          <a:xfrm>
            <a:off x="2916666" y="3033009"/>
            <a:ext cx="318857" cy="24245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480A2CE9-056A-421B-82F0-17469BB876E2}"/>
              </a:ext>
            </a:extLst>
          </p:cNvPr>
          <p:cNvSpPr/>
          <p:nvPr/>
        </p:nvSpPr>
        <p:spPr>
          <a:xfrm>
            <a:off x="6067506" y="5018101"/>
            <a:ext cx="412767" cy="412767"/>
          </a:xfrm>
          <a:prstGeom prst="rect">
            <a:avLst/>
          </a:prstGeom>
          <a:solidFill>
            <a:srgbClr val="FFFF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12</a:t>
            </a:r>
            <a:endParaRPr lang="ko-KR" altLang="en-US" sz="16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B884F4FF-B11E-4924-95C4-B1827B74E692}"/>
              </a:ext>
            </a:extLst>
          </p:cNvPr>
          <p:cNvSpPr/>
          <p:nvPr/>
        </p:nvSpPr>
        <p:spPr>
          <a:xfrm>
            <a:off x="6480273" y="5018101"/>
            <a:ext cx="412767" cy="412767"/>
          </a:xfrm>
          <a:prstGeom prst="rect">
            <a:avLst/>
          </a:prstGeom>
          <a:solidFill>
            <a:srgbClr val="FFFF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16</a:t>
            </a:r>
            <a:endParaRPr lang="ko-KR" altLang="en-US" sz="16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63B3D7DD-753E-468C-91E6-08DE2C8D8106}"/>
              </a:ext>
            </a:extLst>
          </p:cNvPr>
          <p:cNvSpPr/>
          <p:nvPr/>
        </p:nvSpPr>
        <p:spPr>
          <a:xfrm>
            <a:off x="6893040" y="5018101"/>
            <a:ext cx="412767" cy="412767"/>
          </a:xfrm>
          <a:prstGeom prst="rect">
            <a:avLst/>
          </a:prstGeom>
          <a:solidFill>
            <a:srgbClr val="FFFF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9</a:t>
            </a:r>
            <a:endParaRPr lang="ko-KR" altLang="en-US" sz="16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F1E9D432-BD8F-4F88-8591-6241166B98D8}"/>
              </a:ext>
            </a:extLst>
          </p:cNvPr>
          <p:cNvSpPr/>
          <p:nvPr/>
        </p:nvSpPr>
        <p:spPr>
          <a:xfrm>
            <a:off x="6067506" y="5430868"/>
            <a:ext cx="412767" cy="412767"/>
          </a:xfrm>
          <a:prstGeom prst="rect">
            <a:avLst/>
          </a:prstGeom>
          <a:solidFill>
            <a:srgbClr val="FFFF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24</a:t>
            </a:r>
            <a:endParaRPr lang="ko-KR" altLang="en-US" sz="16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D9C84D36-8828-40B0-9F99-8905732FD39C}"/>
              </a:ext>
            </a:extLst>
          </p:cNvPr>
          <p:cNvSpPr/>
          <p:nvPr/>
        </p:nvSpPr>
        <p:spPr>
          <a:xfrm>
            <a:off x="6480273" y="5430868"/>
            <a:ext cx="412767" cy="412767"/>
          </a:xfrm>
          <a:prstGeom prst="rect">
            <a:avLst/>
          </a:prstGeom>
          <a:solidFill>
            <a:srgbClr val="FFFF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28</a:t>
            </a:r>
            <a:endParaRPr lang="ko-KR" altLang="en-US" sz="16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3E656A3E-C759-4A44-BF62-7D65E38C45E3}"/>
              </a:ext>
            </a:extLst>
          </p:cNvPr>
          <p:cNvSpPr/>
          <p:nvPr/>
        </p:nvSpPr>
        <p:spPr>
          <a:xfrm>
            <a:off x="6893040" y="5430868"/>
            <a:ext cx="412767" cy="412767"/>
          </a:xfrm>
          <a:prstGeom prst="rect">
            <a:avLst/>
          </a:prstGeom>
          <a:solidFill>
            <a:srgbClr val="FFFF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15</a:t>
            </a:r>
            <a:endParaRPr lang="ko-KR" altLang="en-US" sz="16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04A718CD-7390-41CF-8C9A-DA5BBAB779E5}"/>
              </a:ext>
            </a:extLst>
          </p:cNvPr>
          <p:cNvSpPr/>
          <p:nvPr/>
        </p:nvSpPr>
        <p:spPr>
          <a:xfrm>
            <a:off x="6067506" y="5843635"/>
            <a:ext cx="412767" cy="412767"/>
          </a:xfrm>
          <a:prstGeom prst="rect">
            <a:avLst/>
          </a:prstGeom>
          <a:solidFill>
            <a:srgbClr val="FFFF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15</a:t>
            </a:r>
            <a:endParaRPr lang="ko-KR" altLang="en-US" sz="16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E89581CA-41F5-45AF-BEB8-EDD936DC1904}"/>
              </a:ext>
            </a:extLst>
          </p:cNvPr>
          <p:cNvSpPr/>
          <p:nvPr/>
        </p:nvSpPr>
        <p:spPr>
          <a:xfrm>
            <a:off x="6480273" y="5843635"/>
            <a:ext cx="412767" cy="412767"/>
          </a:xfrm>
          <a:prstGeom prst="rect">
            <a:avLst/>
          </a:prstGeom>
          <a:solidFill>
            <a:srgbClr val="FFFF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17</a:t>
            </a:r>
            <a:endParaRPr lang="ko-KR" altLang="en-US" sz="1600">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662BF9C4-3849-4E1D-BA41-018F323911D1}"/>
              </a:ext>
            </a:extLst>
          </p:cNvPr>
          <p:cNvSpPr/>
          <p:nvPr/>
        </p:nvSpPr>
        <p:spPr>
          <a:xfrm>
            <a:off x="6893040" y="5843635"/>
            <a:ext cx="412767" cy="412767"/>
          </a:xfrm>
          <a:prstGeom prst="rect">
            <a:avLst/>
          </a:prstGeom>
          <a:solidFill>
            <a:srgbClr val="FFFF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9</a:t>
            </a:r>
            <a:endParaRPr lang="ko-KR" altLang="en-US" sz="1600">
              <a:solidFill>
                <a:schemeClr val="tx1"/>
              </a:solidFill>
              <a:latin typeface="Consolas" panose="020B0609020204030204" pitchFamily="49" charset="0"/>
            </a:endParaRPr>
          </a:p>
        </p:txBody>
      </p:sp>
      <p:sp>
        <p:nvSpPr>
          <p:cNvPr id="69" name="TextBox 68">
            <a:extLst>
              <a:ext uri="{FF2B5EF4-FFF2-40B4-BE49-F238E27FC236}">
                <a16:creationId xmlns:a16="http://schemas.microsoft.com/office/drawing/2014/main" id="{B6B128C5-256A-47A4-AEFF-FEE5D2F54E5C}"/>
              </a:ext>
            </a:extLst>
          </p:cNvPr>
          <p:cNvSpPr txBox="1"/>
          <p:nvPr/>
        </p:nvSpPr>
        <p:spPr>
          <a:xfrm>
            <a:off x="6022726" y="2738476"/>
            <a:ext cx="870313" cy="384401"/>
          </a:xfrm>
          <a:prstGeom prst="rect">
            <a:avLst/>
          </a:prstGeom>
          <a:noFill/>
        </p:spPr>
        <p:txBody>
          <a:bodyPr wrap="square" rtlCol="0">
            <a:spAutoFit/>
          </a:bodyPr>
          <a:lstStyle/>
          <a:p>
            <a:r>
              <a:rPr lang="en-US" altLang="ko-KR" sz="1898">
                <a:latin typeface="Consolas" panose="020B0609020204030204" pitchFamily="49" charset="0"/>
              </a:rPr>
              <a:t>image</a:t>
            </a:r>
            <a:endParaRPr lang="ko-KR" altLang="en-US" sz="1898">
              <a:latin typeface="Consolas" panose="020B0609020204030204" pitchFamily="49" charset="0"/>
            </a:endParaRPr>
          </a:p>
        </p:txBody>
      </p:sp>
      <p:sp>
        <p:nvSpPr>
          <p:cNvPr id="70" name="TextBox 69">
            <a:extLst>
              <a:ext uri="{FF2B5EF4-FFF2-40B4-BE49-F238E27FC236}">
                <a16:creationId xmlns:a16="http://schemas.microsoft.com/office/drawing/2014/main" id="{22686EC3-79D2-47A6-96BD-C133C879F15C}"/>
              </a:ext>
            </a:extLst>
          </p:cNvPr>
          <p:cNvSpPr txBox="1"/>
          <p:nvPr/>
        </p:nvSpPr>
        <p:spPr>
          <a:xfrm>
            <a:off x="8310069" y="2770362"/>
            <a:ext cx="1064309" cy="384401"/>
          </a:xfrm>
          <a:prstGeom prst="rect">
            <a:avLst/>
          </a:prstGeom>
          <a:noFill/>
        </p:spPr>
        <p:txBody>
          <a:bodyPr wrap="square" rtlCol="0">
            <a:spAutoFit/>
          </a:bodyPr>
          <a:lstStyle/>
          <a:p>
            <a:r>
              <a:rPr lang="en-US" altLang="ko-KR" sz="1898">
                <a:latin typeface="Consolas" panose="020B0609020204030204" pitchFamily="49" charset="0"/>
              </a:rPr>
              <a:t>filter</a:t>
            </a:r>
            <a:endParaRPr lang="ko-KR" altLang="en-US" sz="1898">
              <a:latin typeface="Consolas" panose="020B0609020204030204" pitchFamily="49" charset="0"/>
            </a:endParaRPr>
          </a:p>
        </p:txBody>
      </p:sp>
      <p:sp>
        <p:nvSpPr>
          <p:cNvPr id="71" name="TextBox 70">
            <a:extLst>
              <a:ext uri="{FF2B5EF4-FFF2-40B4-BE49-F238E27FC236}">
                <a16:creationId xmlns:a16="http://schemas.microsoft.com/office/drawing/2014/main" id="{7131025A-5633-4AE5-A2E0-68E32F51D567}"/>
              </a:ext>
            </a:extLst>
          </p:cNvPr>
          <p:cNvSpPr txBox="1"/>
          <p:nvPr/>
        </p:nvSpPr>
        <p:spPr>
          <a:xfrm>
            <a:off x="5858822" y="6284768"/>
            <a:ext cx="2068436" cy="384401"/>
          </a:xfrm>
          <a:prstGeom prst="rect">
            <a:avLst/>
          </a:prstGeom>
          <a:noFill/>
        </p:spPr>
        <p:txBody>
          <a:bodyPr wrap="square" rtlCol="0">
            <a:spAutoFit/>
          </a:bodyPr>
          <a:lstStyle/>
          <a:p>
            <a:r>
              <a:rPr lang="en-US" altLang="ko-KR" sz="1898">
                <a:latin typeface="Consolas" panose="020B0609020204030204" pitchFamily="49" charset="0"/>
              </a:rPr>
              <a:t>feature map</a:t>
            </a:r>
            <a:endParaRPr lang="ko-KR" altLang="en-US" sz="1898">
              <a:latin typeface="Consolas" panose="020B0609020204030204" pitchFamily="49" charset="0"/>
            </a:endParaRPr>
          </a:p>
        </p:txBody>
      </p:sp>
      <p:sp>
        <p:nvSpPr>
          <p:cNvPr id="4" name="텍스트 개체 틀 3">
            <a:extLst>
              <a:ext uri="{FF2B5EF4-FFF2-40B4-BE49-F238E27FC236}">
                <a16:creationId xmlns:a16="http://schemas.microsoft.com/office/drawing/2014/main" id="{0A9412ED-5E33-4174-9C9E-F4B8F06D4B4E}"/>
              </a:ext>
            </a:extLst>
          </p:cNvPr>
          <p:cNvSpPr>
            <a:spLocks noGrp="1"/>
          </p:cNvSpPr>
          <p:nvPr>
            <p:ph type="body" sz="quarter" idx="19"/>
          </p:nvPr>
        </p:nvSpPr>
        <p:spPr/>
        <p:txBody>
          <a:bodyPr/>
          <a:lstStyle/>
          <a:p>
            <a:r>
              <a:rPr lang="ko-KR" altLang="en-US"/>
              <a:t>합성곱 연산</a:t>
            </a:r>
          </a:p>
        </p:txBody>
      </p:sp>
      <p:sp>
        <p:nvSpPr>
          <p:cNvPr id="72" name="텍스트 개체 틀 4">
            <a:extLst>
              <a:ext uri="{FF2B5EF4-FFF2-40B4-BE49-F238E27FC236}">
                <a16:creationId xmlns:a16="http://schemas.microsoft.com/office/drawing/2014/main" id="{AAD08586-0613-474B-AF88-36009C4F8011}"/>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2801650542"/>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370682A8-FB2B-4CB1-BCA6-1253242A855C}"/>
              </a:ext>
            </a:extLst>
          </p:cNvPr>
          <p:cNvSpPr/>
          <p:nvPr/>
        </p:nvSpPr>
        <p:spPr>
          <a:xfrm>
            <a:off x="437460" y="849131"/>
            <a:ext cx="8307766" cy="1815882"/>
          </a:xfrm>
          <a:prstGeom prst="rect">
            <a:avLst/>
          </a:prstGeom>
          <a:solidFill>
            <a:srgbClr val="E2E2F6"/>
          </a:solidFill>
        </p:spPr>
        <p:txBody>
          <a:bodyPr wrap="square">
            <a:spAutoFit/>
          </a:bodyPr>
          <a:lstStyle/>
          <a:p>
            <a:r>
              <a:rPr lang="en-US" altLang="ko-KR" sz="1400">
                <a:latin typeface="Consolas" panose="020B0609020204030204" pitchFamily="49" charset="0"/>
              </a:rPr>
              <a:t>weight = np.array([  [ [ [ 1. ] ], [[1.]] ]  ,  [[[1.]],[[1.]]]   ])</a:t>
            </a:r>
          </a:p>
          <a:p>
            <a:r>
              <a:rPr lang="en-US" altLang="ko-KR" sz="1400">
                <a:latin typeface="Consolas" panose="020B0609020204030204" pitchFamily="49" charset="0"/>
              </a:rPr>
              <a:t>print("weight.shape=", weight.shape)</a:t>
            </a:r>
          </a:p>
          <a:p>
            <a:r>
              <a:rPr lang="en-US" altLang="ko-KR" sz="1400">
                <a:latin typeface="Consolas" panose="020B0609020204030204" pitchFamily="49" charset="0"/>
              </a:rPr>
              <a:t>conv2d = tf.keras.layers.Conv2D(filters=1, </a:t>
            </a:r>
            <a:r>
              <a:rPr lang="en-US" altLang="ko-KR" sz="1400" err="1">
                <a:latin typeface="Consolas" panose="020B0609020204030204" pitchFamily="49" charset="0"/>
              </a:rPr>
              <a:t>kernel_size</a:t>
            </a:r>
            <a:r>
              <a:rPr lang="en-US" altLang="ko-KR" sz="1400">
                <a:latin typeface="Consolas" panose="020B0609020204030204" pitchFamily="49" charset="0"/>
              </a:rPr>
              <a:t>=2, padding='valid', </a:t>
            </a:r>
            <a:r>
              <a:rPr lang="en-US" altLang="ko-KR" sz="1400" err="1">
                <a:latin typeface="Consolas" panose="020B0609020204030204" pitchFamily="49" charset="0"/>
              </a:rPr>
              <a:t>kernel_initializer</a:t>
            </a:r>
            <a:r>
              <a:rPr lang="en-US" altLang="ko-KR" sz="1400">
                <a:latin typeface="Consolas" panose="020B0609020204030204" pitchFamily="49" charset="0"/>
              </a:rPr>
              <a:t>=</a:t>
            </a:r>
            <a:r>
              <a:rPr lang="en-US" altLang="ko-KR" sz="1400" err="1">
                <a:latin typeface="Consolas" panose="020B0609020204030204" pitchFamily="49" charset="0"/>
              </a:rPr>
              <a:t>weight_init</a:t>
            </a:r>
            <a:r>
              <a:rPr lang="en-US" altLang="ko-KR" sz="1400">
                <a:latin typeface="Consolas" panose="020B0609020204030204" pitchFamily="49" charset="0"/>
              </a:rPr>
              <a:t>)(image)</a:t>
            </a:r>
          </a:p>
          <a:p>
            <a:r>
              <a:rPr lang="en-US" altLang="ko-KR" sz="1400">
                <a:latin typeface="Consolas" panose="020B0609020204030204" pitchFamily="49" charset="0"/>
              </a:rPr>
              <a:t>print("conv2d.shape", conv2d.shape)</a:t>
            </a:r>
          </a:p>
          <a:p>
            <a:r>
              <a:rPr lang="en-US" altLang="ko-KR" sz="1400">
                <a:latin typeface="Consolas" panose="020B0609020204030204" pitchFamily="49" charset="0"/>
              </a:rPr>
              <a:t>print(conv2d.numpy().reshape(2,2))</a:t>
            </a:r>
          </a:p>
          <a:p>
            <a:r>
              <a:rPr lang="en-US" altLang="ko-KR" sz="1400" err="1">
                <a:latin typeface="Consolas" panose="020B0609020204030204" pitchFamily="49" charset="0"/>
              </a:rPr>
              <a:t>plt.imshow</a:t>
            </a:r>
            <a:r>
              <a:rPr lang="en-US" altLang="ko-KR" sz="1400">
                <a:latin typeface="Consolas" panose="020B0609020204030204" pitchFamily="49" charset="0"/>
              </a:rPr>
              <a:t>(conv2d.numpy().reshape(2,2), </a:t>
            </a:r>
            <a:r>
              <a:rPr lang="en-US" altLang="ko-KR" sz="1400" err="1">
                <a:latin typeface="Consolas" panose="020B0609020204030204" pitchFamily="49" charset="0"/>
              </a:rPr>
              <a:t>cmap</a:t>
            </a:r>
            <a:r>
              <a:rPr lang="en-US" altLang="ko-KR" sz="1400">
                <a:latin typeface="Consolas" panose="020B0609020204030204" pitchFamily="49" charset="0"/>
              </a:rPr>
              <a:t>='gray')</a:t>
            </a:r>
          </a:p>
          <a:p>
            <a:r>
              <a:rPr lang="en-US" altLang="ko-KR" sz="1400" err="1">
                <a:latin typeface="Consolas" panose="020B0609020204030204" pitchFamily="49" charset="0"/>
              </a:rPr>
              <a:t>plt.show</a:t>
            </a:r>
            <a:r>
              <a:rPr lang="en-US" altLang="ko-KR" sz="1400">
                <a:latin typeface="Consolas" panose="020B0609020204030204" pitchFamily="49" charset="0"/>
              </a:rPr>
              <a:t>()</a:t>
            </a:r>
          </a:p>
        </p:txBody>
      </p:sp>
      <p:sp>
        <p:nvSpPr>
          <p:cNvPr id="3" name="TextBox 2">
            <a:extLst>
              <a:ext uri="{FF2B5EF4-FFF2-40B4-BE49-F238E27FC236}">
                <a16:creationId xmlns:a16="http://schemas.microsoft.com/office/drawing/2014/main" id="{6C5B3228-ABC8-4D17-B278-14D45952A206}"/>
              </a:ext>
            </a:extLst>
          </p:cNvPr>
          <p:cNvSpPr txBox="1"/>
          <p:nvPr/>
        </p:nvSpPr>
        <p:spPr>
          <a:xfrm>
            <a:off x="175925" y="3609786"/>
            <a:ext cx="2799283" cy="1406475"/>
          </a:xfrm>
          <a:prstGeom prst="rect">
            <a:avLst/>
          </a:prstGeom>
          <a:noFill/>
        </p:spPr>
        <p:txBody>
          <a:bodyPr wrap="square" rtlCol="0">
            <a:spAutoFit/>
          </a:bodyPr>
          <a:lstStyle/>
          <a:p>
            <a:r>
              <a:rPr lang="en-US" altLang="ko-KR" sz="1708">
                <a:latin typeface="Consolas" panose="020B0609020204030204" pitchFamily="49" charset="0"/>
              </a:rPr>
              <a:t>conv2d.shape </a:t>
            </a:r>
          </a:p>
          <a:p>
            <a:r>
              <a:rPr lang="en-US" altLang="ko-KR" sz="1708">
                <a:latin typeface="Consolas" panose="020B0609020204030204" pitchFamily="49" charset="0"/>
              </a:rPr>
              <a:t>(1, 2, 2, 1)</a:t>
            </a:r>
          </a:p>
          <a:p>
            <a:endParaRPr lang="en-US" altLang="ko-KR" sz="1708">
              <a:latin typeface="Consolas" panose="020B0609020204030204" pitchFamily="49" charset="0"/>
            </a:endParaRPr>
          </a:p>
          <a:p>
            <a:r>
              <a:rPr lang="en-US" altLang="ko-KR" sz="1708">
                <a:latin typeface="Consolas" panose="020B0609020204030204" pitchFamily="49" charset="0"/>
              </a:rPr>
              <a:t>[[12. 16.]</a:t>
            </a:r>
          </a:p>
          <a:p>
            <a:r>
              <a:rPr lang="en-US" altLang="ko-KR" sz="1708">
                <a:latin typeface="Consolas" panose="020B0609020204030204" pitchFamily="49" charset="0"/>
              </a:rPr>
              <a:t> [24. 28.]]</a:t>
            </a:r>
            <a:endParaRPr lang="ko-KR" altLang="en-US" sz="1708">
              <a:latin typeface="Consolas" panose="020B0609020204030204" pitchFamily="49" charset="0"/>
            </a:endParaRPr>
          </a:p>
        </p:txBody>
      </p:sp>
      <p:sp>
        <p:nvSpPr>
          <p:cNvPr id="2" name="직사각형 1">
            <a:extLst>
              <a:ext uri="{FF2B5EF4-FFF2-40B4-BE49-F238E27FC236}">
                <a16:creationId xmlns:a16="http://schemas.microsoft.com/office/drawing/2014/main" id="{8CE35F27-79EE-4618-B30C-E08C0072D57D}"/>
              </a:ext>
            </a:extLst>
          </p:cNvPr>
          <p:cNvSpPr/>
          <p:nvPr/>
        </p:nvSpPr>
        <p:spPr>
          <a:xfrm>
            <a:off x="6067506" y="3156229"/>
            <a:ext cx="412767" cy="4127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52C64249-703A-46E7-9E58-60B2AA624552}"/>
              </a:ext>
            </a:extLst>
          </p:cNvPr>
          <p:cNvSpPr/>
          <p:nvPr/>
        </p:nvSpPr>
        <p:spPr>
          <a:xfrm>
            <a:off x="6480273" y="3156229"/>
            <a:ext cx="412767" cy="4127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2F0D329A-5DED-4EDF-83CB-4B357C6FDB3F}"/>
              </a:ext>
            </a:extLst>
          </p:cNvPr>
          <p:cNvSpPr/>
          <p:nvPr/>
        </p:nvSpPr>
        <p:spPr>
          <a:xfrm>
            <a:off x="6893040" y="3156229"/>
            <a:ext cx="412767" cy="4127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C724C8E8-A6C0-4226-8D81-E3F3831E80D2}"/>
              </a:ext>
            </a:extLst>
          </p:cNvPr>
          <p:cNvSpPr/>
          <p:nvPr/>
        </p:nvSpPr>
        <p:spPr>
          <a:xfrm>
            <a:off x="6067506" y="3568996"/>
            <a:ext cx="412767" cy="4127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34858C10-0752-4D3C-A205-604762DDA312}"/>
              </a:ext>
            </a:extLst>
          </p:cNvPr>
          <p:cNvSpPr/>
          <p:nvPr/>
        </p:nvSpPr>
        <p:spPr>
          <a:xfrm>
            <a:off x="6480273" y="3568996"/>
            <a:ext cx="412767" cy="4127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BF90D086-58EA-46E4-90B2-DF3311EE4312}"/>
              </a:ext>
            </a:extLst>
          </p:cNvPr>
          <p:cNvSpPr/>
          <p:nvPr/>
        </p:nvSpPr>
        <p:spPr>
          <a:xfrm>
            <a:off x="6893040" y="3568996"/>
            <a:ext cx="412767" cy="4127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6</a:t>
            </a:r>
            <a:endParaRPr lang="ko-KR" altLang="en-US" sz="170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F17559E5-2E09-4C82-913E-D6334CAC3180}"/>
              </a:ext>
            </a:extLst>
          </p:cNvPr>
          <p:cNvSpPr/>
          <p:nvPr/>
        </p:nvSpPr>
        <p:spPr>
          <a:xfrm>
            <a:off x="6067506" y="3981763"/>
            <a:ext cx="412767" cy="4127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7</a:t>
            </a:r>
            <a:endParaRPr lang="ko-KR" altLang="en-US" sz="170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55C894BB-8165-4495-ACBF-5A9603997C64}"/>
              </a:ext>
            </a:extLst>
          </p:cNvPr>
          <p:cNvSpPr/>
          <p:nvPr/>
        </p:nvSpPr>
        <p:spPr>
          <a:xfrm>
            <a:off x="6480273" y="3981763"/>
            <a:ext cx="412767" cy="4127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8</a:t>
            </a:r>
            <a:endParaRPr lang="ko-KR" altLang="en-US" sz="1708">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9EF8DA6A-DF14-4204-8FB7-9249B9933527}"/>
              </a:ext>
            </a:extLst>
          </p:cNvPr>
          <p:cNvSpPr/>
          <p:nvPr/>
        </p:nvSpPr>
        <p:spPr>
          <a:xfrm>
            <a:off x="6893040" y="3981763"/>
            <a:ext cx="412767" cy="4127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9</a:t>
            </a:r>
            <a:endParaRPr lang="ko-KR" altLang="en-US" sz="1708">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223662A3-FB08-424E-84FD-2FCFA3869BF7}"/>
              </a:ext>
            </a:extLst>
          </p:cNvPr>
          <p:cNvSpPr/>
          <p:nvPr/>
        </p:nvSpPr>
        <p:spPr>
          <a:xfrm>
            <a:off x="8241425" y="3156229"/>
            <a:ext cx="412767" cy="4127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1FEED100-31AF-4577-947D-9F76313D8D8D}"/>
              </a:ext>
            </a:extLst>
          </p:cNvPr>
          <p:cNvSpPr/>
          <p:nvPr/>
        </p:nvSpPr>
        <p:spPr>
          <a:xfrm>
            <a:off x="8654192" y="3156229"/>
            <a:ext cx="412767" cy="4127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4F31E4D6-8266-467D-90E3-34F0509EF4F6}"/>
              </a:ext>
            </a:extLst>
          </p:cNvPr>
          <p:cNvSpPr/>
          <p:nvPr/>
        </p:nvSpPr>
        <p:spPr>
          <a:xfrm>
            <a:off x="8241425" y="3568996"/>
            <a:ext cx="412767" cy="4127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2EBC13C3-C167-4CCB-9163-A3A1FB2AF0A2}"/>
              </a:ext>
            </a:extLst>
          </p:cNvPr>
          <p:cNvSpPr/>
          <p:nvPr/>
        </p:nvSpPr>
        <p:spPr>
          <a:xfrm>
            <a:off x="8654192" y="3568996"/>
            <a:ext cx="412767" cy="4127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C30AE41A-2C71-44C5-9BAD-706BA42129F8}"/>
              </a:ext>
            </a:extLst>
          </p:cNvPr>
          <p:cNvSpPr/>
          <p:nvPr/>
        </p:nvSpPr>
        <p:spPr>
          <a:xfrm>
            <a:off x="816135" y="2847974"/>
            <a:ext cx="1305614" cy="61025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416">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57133281-A807-48E0-B95E-CE4428401E95}"/>
              </a:ext>
            </a:extLst>
          </p:cNvPr>
          <p:cNvSpPr/>
          <p:nvPr/>
        </p:nvSpPr>
        <p:spPr>
          <a:xfrm>
            <a:off x="890597" y="2913372"/>
            <a:ext cx="580728" cy="47945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416">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CEF6F30A-0A2D-4E86-8FF6-9DBB334FFF94}"/>
              </a:ext>
            </a:extLst>
          </p:cNvPr>
          <p:cNvSpPr/>
          <p:nvPr/>
        </p:nvSpPr>
        <p:spPr>
          <a:xfrm>
            <a:off x="1470786" y="2913372"/>
            <a:ext cx="580728" cy="47945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416">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1C96CF32-4348-4E6E-986A-19F14BC25398}"/>
              </a:ext>
            </a:extLst>
          </p:cNvPr>
          <p:cNvSpPr/>
          <p:nvPr/>
        </p:nvSpPr>
        <p:spPr>
          <a:xfrm>
            <a:off x="959183" y="2976798"/>
            <a:ext cx="444716" cy="35260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5F9D75D4-EBBD-4217-9218-AFE943965AD3}"/>
              </a:ext>
            </a:extLst>
          </p:cNvPr>
          <p:cNvSpPr/>
          <p:nvPr/>
        </p:nvSpPr>
        <p:spPr>
          <a:xfrm>
            <a:off x="1545249" y="2976798"/>
            <a:ext cx="444716" cy="35260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A2922789-2A35-4E75-B65F-78C786153026}"/>
              </a:ext>
            </a:extLst>
          </p:cNvPr>
          <p:cNvSpPr/>
          <p:nvPr/>
        </p:nvSpPr>
        <p:spPr>
          <a:xfrm>
            <a:off x="2120115" y="2847974"/>
            <a:ext cx="1305614" cy="61025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416">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7FE73292-1008-45D1-980B-AA9125627F0E}"/>
              </a:ext>
            </a:extLst>
          </p:cNvPr>
          <p:cNvSpPr/>
          <p:nvPr/>
        </p:nvSpPr>
        <p:spPr>
          <a:xfrm>
            <a:off x="2194577" y="2913372"/>
            <a:ext cx="580728" cy="47945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416">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52540BC9-3BCA-4B58-A3DF-D084BBDF487F}"/>
              </a:ext>
            </a:extLst>
          </p:cNvPr>
          <p:cNvSpPr/>
          <p:nvPr/>
        </p:nvSpPr>
        <p:spPr>
          <a:xfrm>
            <a:off x="2774766" y="2913372"/>
            <a:ext cx="580728" cy="47945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416">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3FE23FCE-6E86-48D2-981D-6938D524D5FC}"/>
              </a:ext>
            </a:extLst>
          </p:cNvPr>
          <p:cNvSpPr/>
          <p:nvPr/>
        </p:nvSpPr>
        <p:spPr>
          <a:xfrm>
            <a:off x="2263163" y="2976798"/>
            <a:ext cx="444716" cy="35260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825D981E-D2A3-4D4E-A5F6-621DCD4BCE30}"/>
              </a:ext>
            </a:extLst>
          </p:cNvPr>
          <p:cNvSpPr/>
          <p:nvPr/>
        </p:nvSpPr>
        <p:spPr>
          <a:xfrm>
            <a:off x="2849228" y="2976798"/>
            <a:ext cx="444716" cy="35260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grpSp>
        <p:nvGrpSpPr>
          <p:cNvPr id="5" name="그룹 4">
            <a:extLst>
              <a:ext uri="{FF2B5EF4-FFF2-40B4-BE49-F238E27FC236}">
                <a16:creationId xmlns:a16="http://schemas.microsoft.com/office/drawing/2014/main" id="{909A6077-AE0B-4997-B49A-267559E7CFDA}"/>
              </a:ext>
            </a:extLst>
          </p:cNvPr>
          <p:cNvGrpSpPr/>
          <p:nvPr/>
        </p:nvGrpSpPr>
        <p:grpSpPr>
          <a:xfrm>
            <a:off x="6061052" y="3148775"/>
            <a:ext cx="825534" cy="825534"/>
            <a:chOff x="8676308" y="4446674"/>
            <a:chExt cx="870118" cy="870118"/>
          </a:xfrm>
        </p:grpSpPr>
        <p:sp>
          <p:nvSpPr>
            <p:cNvPr id="51" name="직사각형 50">
              <a:extLst>
                <a:ext uri="{FF2B5EF4-FFF2-40B4-BE49-F238E27FC236}">
                  <a16:creationId xmlns:a16="http://schemas.microsoft.com/office/drawing/2014/main" id="{41F36590-CBBB-49ED-AC8C-CE3A576313DA}"/>
                </a:ext>
              </a:extLst>
            </p:cNvPr>
            <p:cNvSpPr/>
            <p:nvPr/>
          </p:nvSpPr>
          <p:spPr>
            <a:xfrm>
              <a:off x="8676308" y="4446674"/>
              <a:ext cx="435059" cy="43505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7A966542-6BD4-4A06-BDF5-CE9909D6E9D8}"/>
                </a:ext>
              </a:extLst>
            </p:cNvPr>
            <p:cNvSpPr/>
            <p:nvPr/>
          </p:nvSpPr>
          <p:spPr>
            <a:xfrm>
              <a:off x="9111367" y="4446674"/>
              <a:ext cx="435059" cy="43505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D590CD7D-5558-4959-BEA8-B6506D4DF474}"/>
                </a:ext>
              </a:extLst>
            </p:cNvPr>
            <p:cNvSpPr/>
            <p:nvPr/>
          </p:nvSpPr>
          <p:spPr>
            <a:xfrm>
              <a:off x="8676308" y="4881733"/>
              <a:ext cx="435059" cy="43505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B84D51AB-497F-4176-89EC-659BDA06AD68}"/>
                </a:ext>
              </a:extLst>
            </p:cNvPr>
            <p:cNvSpPr/>
            <p:nvPr/>
          </p:nvSpPr>
          <p:spPr>
            <a:xfrm>
              <a:off x="9111367" y="4881733"/>
              <a:ext cx="435059" cy="43505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sp>
        <p:nvSpPr>
          <p:cNvPr id="56" name="TextBox 55">
            <a:extLst>
              <a:ext uri="{FF2B5EF4-FFF2-40B4-BE49-F238E27FC236}">
                <a16:creationId xmlns:a16="http://schemas.microsoft.com/office/drawing/2014/main" id="{696A958B-587A-4545-A233-EDEFC31A51C2}"/>
              </a:ext>
            </a:extLst>
          </p:cNvPr>
          <p:cNvSpPr txBox="1"/>
          <p:nvPr/>
        </p:nvSpPr>
        <p:spPr>
          <a:xfrm>
            <a:off x="3541388" y="3058834"/>
            <a:ext cx="4826416" cy="384401"/>
          </a:xfrm>
          <a:prstGeom prst="rect">
            <a:avLst/>
          </a:prstGeom>
          <a:noFill/>
        </p:spPr>
        <p:txBody>
          <a:bodyPr wrap="square" rtlCol="0">
            <a:spAutoFit/>
          </a:bodyPr>
          <a:lstStyle/>
          <a:p>
            <a:r>
              <a:rPr lang="en-US" altLang="ko-KR" sz="1898">
                <a:latin typeface="Consolas" panose="020B0609020204030204" pitchFamily="49" charset="0"/>
              </a:rPr>
              <a:t>(2,2,1,1)</a:t>
            </a:r>
            <a:endParaRPr lang="ko-KR" altLang="en-US" sz="1898">
              <a:latin typeface="Consolas" panose="020B0609020204030204" pitchFamily="49" charset="0"/>
            </a:endParaRPr>
          </a:p>
        </p:txBody>
      </p:sp>
      <p:sp>
        <p:nvSpPr>
          <p:cNvPr id="57" name="직사각형 56">
            <a:extLst>
              <a:ext uri="{FF2B5EF4-FFF2-40B4-BE49-F238E27FC236}">
                <a16:creationId xmlns:a16="http://schemas.microsoft.com/office/drawing/2014/main" id="{30D81E67-6DD2-4C5B-9E8A-D5F791136C54}"/>
              </a:ext>
            </a:extLst>
          </p:cNvPr>
          <p:cNvSpPr/>
          <p:nvPr/>
        </p:nvSpPr>
        <p:spPr>
          <a:xfrm>
            <a:off x="1022382" y="3030868"/>
            <a:ext cx="318857" cy="24245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54C66C1F-E34C-47C9-97EA-E922414CA157}"/>
              </a:ext>
            </a:extLst>
          </p:cNvPr>
          <p:cNvSpPr/>
          <p:nvPr/>
        </p:nvSpPr>
        <p:spPr>
          <a:xfrm>
            <a:off x="1608178" y="3029277"/>
            <a:ext cx="318857" cy="24245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390DEF74-9341-4334-9B3D-B22CA175EDE1}"/>
              </a:ext>
            </a:extLst>
          </p:cNvPr>
          <p:cNvSpPr/>
          <p:nvPr/>
        </p:nvSpPr>
        <p:spPr>
          <a:xfrm>
            <a:off x="2326362" y="3029277"/>
            <a:ext cx="318857" cy="24245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44725A47-0255-4D98-8914-FC612EA8A9A9}"/>
              </a:ext>
            </a:extLst>
          </p:cNvPr>
          <p:cNvSpPr/>
          <p:nvPr/>
        </p:nvSpPr>
        <p:spPr>
          <a:xfrm>
            <a:off x="2916666" y="3033009"/>
            <a:ext cx="318857" cy="24245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480A2CE9-056A-421B-82F0-17469BB876E2}"/>
              </a:ext>
            </a:extLst>
          </p:cNvPr>
          <p:cNvSpPr/>
          <p:nvPr/>
        </p:nvSpPr>
        <p:spPr>
          <a:xfrm>
            <a:off x="6067506" y="5018101"/>
            <a:ext cx="412767" cy="4127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12</a:t>
            </a:r>
            <a:endParaRPr lang="ko-KR" altLang="en-US" sz="16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B884F4FF-B11E-4924-95C4-B1827B74E692}"/>
              </a:ext>
            </a:extLst>
          </p:cNvPr>
          <p:cNvSpPr/>
          <p:nvPr/>
        </p:nvSpPr>
        <p:spPr>
          <a:xfrm>
            <a:off x="6480273" y="5018101"/>
            <a:ext cx="412767" cy="4127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16</a:t>
            </a:r>
            <a:endParaRPr lang="ko-KR" altLang="en-US" sz="16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F1E9D432-BD8F-4F88-8591-6241166B98D8}"/>
              </a:ext>
            </a:extLst>
          </p:cNvPr>
          <p:cNvSpPr/>
          <p:nvPr/>
        </p:nvSpPr>
        <p:spPr>
          <a:xfrm>
            <a:off x="6067506" y="5430868"/>
            <a:ext cx="412767" cy="4127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24</a:t>
            </a:r>
            <a:endParaRPr lang="ko-KR" altLang="en-US" sz="16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D9C84D36-8828-40B0-9F99-8905732FD39C}"/>
              </a:ext>
            </a:extLst>
          </p:cNvPr>
          <p:cNvSpPr/>
          <p:nvPr/>
        </p:nvSpPr>
        <p:spPr>
          <a:xfrm>
            <a:off x="6480273" y="5430868"/>
            <a:ext cx="412767" cy="4127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28</a:t>
            </a:r>
            <a:endParaRPr lang="ko-KR" altLang="en-US" sz="1600">
              <a:solidFill>
                <a:schemeClr val="tx1"/>
              </a:solidFill>
              <a:latin typeface="Consolas" panose="020B0609020204030204" pitchFamily="49" charset="0"/>
            </a:endParaRPr>
          </a:p>
        </p:txBody>
      </p:sp>
      <p:sp>
        <p:nvSpPr>
          <p:cNvPr id="69" name="TextBox 68">
            <a:extLst>
              <a:ext uri="{FF2B5EF4-FFF2-40B4-BE49-F238E27FC236}">
                <a16:creationId xmlns:a16="http://schemas.microsoft.com/office/drawing/2014/main" id="{B6B128C5-256A-47A4-AEFF-FEE5D2F54E5C}"/>
              </a:ext>
            </a:extLst>
          </p:cNvPr>
          <p:cNvSpPr txBox="1"/>
          <p:nvPr/>
        </p:nvSpPr>
        <p:spPr>
          <a:xfrm>
            <a:off x="6022726" y="2738476"/>
            <a:ext cx="870313" cy="384401"/>
          </a:xfrm>
          <a:prstGeom prst="rect">
            <a:avLst/>
          </a:prstGeom>
          <a:noFill/>
        </p:spPr>
        <p:txBody>
          <a:bodyPr wrap="square" rtlCol="0">
            <a:spAutoFit/>
          </a:bodyPr>
          <a:lstStyle/>
          <a:p>
            <a:r>
              <a:rPr lang="en-US" altLang="ko-KR" sz="1898">
                <a:latin typeface="Consolas" panose="020B0609020204030204" pitchFamily="49" charset="0"/>
              </a:rPr>
              <a:t>image</a:t>
            </a:r>
            <a:endParaRPr lang="ko-KR" altLang="en-US" sz="1898">
              <a:latin typeface="Consolas" panose="020B0609020204030204" pitchFamily="49" charset="0"/>
            </a:endParaRPr>
          </a:p>
        </p:txBody>
      </p:sp>
      <p:sp>
        <p:nvSpPr>
          <p:cNvPr id="70" name="TextBox 69">
            <a:extLst>
              <a:ext uri="{FF2B5EF4-FFF2-40B4-BE49-F238E27FC236}">
                <a16:creationId xmlns:a16="http://schemas.microsoft.com/office/drawing/2014/main" id="{22686EC3-79D2-47A6-96BD-C133C879F15C}"/>
              </a:ext>
            </a:extLst>
          </p:cNvPr>
          <p:cNvSpPr txBox="1"/>
          <p:nvPr/>
        </p:nvSpPr>
        <p:spPr>
          <a:xfrm>
            <a:off x="8103685" y="2776620"/>
            <a:ext cx="1064309" cy="384401"/>
          </a:xfrm>
          <a:prstGeom prst="rect">
            <a:avLst/>
          </a:prstGeom>
          <a:noFill/>
        </p:spPr>
        <p:txBody>
          <a:bodyPr wrap="square" rtlCol="0">
            <a:spAutoFit/>
          </a:bodyPr>
          <a:lstStyle/>
          <a:p>
            <a:r>
              <a:rPr lang="en-US" altLang="ko-KR" sz="1898">
                <a:latin typeface="Consolas" panose="020B0609020204030204" pitchFamily="49" charset="0"/>
              </a:rPr>
              <a:t>filter</a:t>
            </a:r>
            <a:endParaRPr lang="ko-KR" altLang="en-US" sz="1898">
              <a:latin typeface="Consolas" panose="020B0609020204030204" pitchFamily="49" charset="0"/>
            </a:endParaRPr>
          </a:p>
        </p:txBody>
      </p:sp>
      <p:sp>
        <p:nvSpPr>
          <p:cNvPr id="71" name="TextBox 70">
            <a:extLst>
              <a:ext uri="{FF2B5EF4-FFF2-40B4-BE49-F238E27FC236}">
                <a16:creationId xmlns:a16="http://schemas.microsoft.com/office/drawing/2014/main" id="{7131025A-5633-4AE5-A2E0-68E32F51D567}"/>
              </a:ext>
            </a:extLst>
          </p:cNvPr>
          <p:cNvSpPr txBox="1"/>
          <p:nvPr/>
        </p:nvSpPr>
        <p:spPr>
          <a:xfrm>
            <a:off x="5878287" y="6037222"/>
            <a:ext cx="2047648" cy="384401"/>
          </a:xfrm>
          <a:prstGeom prst="rect">
            <a:avLst/>
          </a:prstGeom>
          <a:noFill/>
        </p:spPr>
        <p:txBody>
          <a:bodyPr wrap="square" rtlCol="0">
            <a:spAutoFit/>
          </a:bodyPr>
          <a:lstStyle/>
          <a:p>
            <a:r>
              <a:rPr lang="en-US" altLang="ko-KR" sz="1898">
                <a:latin typeface="Consolas" panose="020B0609020204030204" pitchFamily="49" charset="0"/>
              </a:rPr>
              <a:t>feature map</a:t>
            </a:r>
            <a:endParaRPr lang="ko-KR" altLang="en-US" sz="1898">
              <a:latin typeface="Consolas" panose="020B0609020204030204" pitchFamily="49" charset="0"/>
            </a:endParaRPr>
          </a:p>
        </p:txBody>
      </p:sp>
      <p:pic>
        <p:nvPicPr>
          <p:cNvPr id="2051" name="Picture 3">
            <a:extLst>
              <a:ext uri="{FF2B5EF4-FFF2-40B4-BE49-F238E27FC236}">
                <a16:creationId xmlns:a16="http://schemas.microsoft.com/office/drawing/2014/main" id="{A5EA9700-B427-4A26-874B-311DA728C1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68731" y="3879445"/>
            <a:ext cx="2503234" cy="2277311"/>
          </a:xfrm>
          <a:prstGeom prst="rect">
            <a:avLst/>
          </a:prstGeom>
          <a:noFill/>
          <a:extLst>
            <a:ext uri="{909E8E84-426E-40DD-AFC4-6F175D3DCCD1}">
              <a14:hiddenFill xmlns:a14="http://schemas.microsoft.com/office/drawing/2010/main">
                <a:solidFill>
                  <a:srgbClr val="FFFFFF"/>
                </a:solidFill>
              </a14:hiddenFill>
            </a:ext>
          </a:extLst>
        </p:spPr>
      </p:pic>
      <p:sp>
        <p:nvSpPr>
          <p:cNvPr id="4" name="텍스트 개체 틀 3">
            <a:extLst>
              <a:ext uri="{FF2B5EF4-FFF2-40B4-BE49-F238E27FC236}">
                <a16:creationId xmlns:a16="http://schemas.microsoft.com/office/drawing/2014/main" id="{24D7835D-8974-41F8-91ED-E9009F396D20}"/>
              </a:ext>
            </a:extLst>
          </p:cNvPr>
          <p:cNvSpPr>
            <a:spLocks noGrp="1"/>
          </p:cNvSpPr>
          <p:nvPr>
            <p:ph type="body" sz="quarter" idx="19"/>
          </p:nvPr>
        </p:nvSpPr>
        <p:spPr/>
        <p:txBody>
          <a:bodyPr/>
          <a:lstStyle/>
          <a:p>
            <a:r>
              <a:rPr lang="ko-KR" altLang="en-US"/>
              <a:t>합성곱 연산</a:t>
            </a:r>
          </a:p>
        </p:txBody>
      </p:sp>
      <p:sp>
        <p:nvSpPr>
          <p:cNvPr id="49" name="텍스트 개체 틀 4">
            <a:extLst>
              <a:ext uri="{FF2B5EF4-FFF2-40B4-BE49-F238E27FC236}">
                <a16:creationId xmlns:a16="http://schemas.microsoft.com/office/drawing/2014/main" id="{7C415FDB-1D28-4056-88BA-5B36F6222F3C}"/>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3759694098"/>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370682A8-FB2B-4CB1-BCA6-1253242A855C}"/>
              </a:ext>
            </a:extLst>
          </p:cNvPr>
          <p:cNvSpPr/>
          <p:nvPr/>
        </p:nvSpPr>
        <p:spPr>
          <a:xfrm>
            <a:off x="511338" y="687460"/>
            <a:ext cx="8931004" cy="880819"/>
          </a:xfrm>
          <a:prstGeom prst="rect">
            <a:avLst/>
          </a:prstGeom>
          <a:solidFill>
            <a:srgbClr val="E2E2F6"/>
          </a:solidFill>
        </p:spPr>
        <p:txBody>
          <a:bodyPr wrap="square">
            <a:spAutoFit/>
          </a:bodyPr>
          <a:lstStyle/>
          <a:p>
            <a:r>
              <a:rPr lang="en-US" altLang="ko-KR" sz="1708">
                <a:latin typeface="Consolas" panose="020B0609020204030204" pitchFamily="49" charset="0"/>
              </a:rPr>
              <a:t>weight = np.array([[[[1.,10.,-1.]],[[1.,10.,-1.]]],</a:t>
            </a:r>
          </a:p>
          <a:p>
            <a:r>
              <a:rPr lang="en-US" altLang="ko-KR" sz="1708">
                <a:latin typeface="Consolas" panose="020B0609020204030204" pitchFamily="49" charset="0"/>
              </a:rPr>
              <a:t>                   [[[1.,10.,-1.]],[[1.,10.,-1.]]]])</a:t>
            </a:r>
          </a:p>
          <a:p>
            <a:r>
              <a:rPr lang="en-US" altLang="ko-KR" sz="1708">
                <a:latin typeface="Consolas" panose="020B0609020204030204" pitchFamily="49" charset="0"/>
              </a:rPr>
              <a:t>print(weight.shape)</a:t>
            </a:r>
          </a:p>
        </p:txBody>
      </p:sp>
      <p:sp>
        <p:nvSpPr>
          <p:cNvPr id="4" name="TextBox 3">
            <a:extLst>
              <a:ext uri="{FF2B5EF4-FFF2-40B4-BE49-F238E27FC236}">
                <a16:creationId xmlns:a16="http://schemas.microsoft.com/office/drawing/2014/main" id="{64D83D87-49C8-4BF1-9BA6-E110E874A806}"/>
              </a:ext>
            </a:extLst>
          </p:cNvPr>
          <p:cNvSpPr txBox="1"/>
          <p:nvPr/>
        </p:nvSpPr>
        <p:spPr>
          <a:xfrm>
            <a:off x="4086860" y="1668076"/>
            <a:ext cx="2108269" cy="442750"/>
          </a:xfrm>
          <a:prstGeom prst="rect">
            <a:avLst/>
          </a:prstGeom>
          <a:noFill/>
        </p:spPr>
        <p:txBody>
          <a:bodyPr wrap="none" rtlCol="0">
            <a:spAutoFit/>
          </a:bodyPr>
          <a:lstStyle/>
          <a:p>
            <a:pPr algn="l"/>
            <a:r>
              <a:rPr lang="en-US" altLang="ko-KR" sz="2277">
                <a:latin typeface="Consolas" panose="020B0609020204030204" pitchFamily="49" charset="0"/>
              </a:rPr>
              <a:t>(2, 2, 1, </a:t>
            </a:r>
            <a:r>
              <a:rPr lang="en-US" altLang="ko-KR" sz="2277">
                <a:solidFill>
                  <a:srgbClr val="FF0000"/>
                </a:solidFill>
                <a:latin typeface="Consolas" panose="020B0609020204030204" pitchFamily="49" charset="0"/>
              </a:rPr>
              <a:t>3</a:t>
            </a:r>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85" name="직사각형 84">
            <a:extLst>
              <a:ext uri="{FF2B5EF4-FFF2-40B4-BE49-F238E27FC236}">
                <a16:creationId xmlns:a16="http://schemas.microsoft.com/office/drawing/2014/main" id="{D0A497B5-58DA-462B-8A03-225E50EA0B33}"/>
              </a:ext>
            </a:extLst>
          </p:cNvPr>
          <p:cNvSpPr/>
          <p:nvPr/>
        </p:nvSpPr>
        <p:spPr>
          <a:xfrm>
            <a:off x="4756738" y="4577066"/>
            <a:ext cx="594283" cy="61285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657">
                <a:solidFill>
                  <a:schemeClr val="tx1"/>
                </a:solidFill>
                <a:latin typeface="Consolas" panose="020B0609020204030204" pitchFamily="49" charset="0"/>
              </a:rPr>
              <a:t>1</a:t>
            </a:r>
            <a:endParaRPr lang="ko-KR" altLang="en-US" sz="2657">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897B1B8A-E128-446F-B503-5D0FEADF2800}"/>
              </a:ext>
            </a:extLst>
          </p:cNvPr>
          <p:cNvSpPr/>
          <p:nvPr/>
        </p:nvSpPr>
        <p:spPr>
          <a:xfrm>
            <a:off x="6122761" y="4577069"/>
            <a:ext cx="594283" cy="61285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657">
                <a:solidFill>
                  <a:schemeClr val="tx1"/>
                </a:solidFill>
                <a:latin typeface="Consolas" panose="020B0609020204030204" pitchFamily="49" charset="0"/>
              </a:rPr>
              <a:t>10</a:t>
            </a:r>
            <a:endParaRPr lang="ko-KR" altLang="en-US" sz="2657">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0A73D2B8-DEEF-45B0-975E-F69C8CAA7DF4}"/>
              </a:ext>
            </a:extLst>
          </p:cNvPr>
          <p:cNvSpPr/>
          <p:nvPr/>
        </p:nvSpPr>
        <p:spPr>
          <a:xfrm>
            <a:off x="7467464" y="4577062"/>
            <a:ext cx="594283" cy="61285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657">
                <a:solidFill>
                  <a:schemeClr val="tx1"/>
                </a:solidFill>
                <a:latin typeface="Consolas" panose="020B0609020204030204" pitchFamily="49" charset="0"/>
              </a:rPr>
              <a:t>-1</a:t>
            </a:r>
            <a:endParaRPr lang="ko-KR" altLang="en-US" sz="2657">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8008E9D6-92E5-4FEA-A228-D74C6B9AED69}"/>
              </a:ext>
            </a:extLst>
          </p:cNvPr>
          <p:cNvSpPr/>
          <p:nvPr/>
        </p:nvSpPr>
        <p:spPr>
          <a:xfrm>
            <a:off x="5350266" y="4577064"/>
            <a:ext cx="594283" cy="61285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657">
                <a:solidFill>
                  <a:schemeClr val="tx1"/>
                </a:solidFill>
                <a:latin typeface="Consolas" panose="020B0609020204030204" pitchFamily="49" charset="0"/>
              </a:rPr>
              <a:t>1</a:t>
            </a:r>
            <a:endParaRPr lang="ko-KR" altLang="en-US" sz="2657">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045C6C7D-7335-49E1-9492-C7B157E07997}"/>
              </a:ext>
            </a:extLst>
          </p:cNvPr>
          <p:cNvSpPr/>
          <p:nvPr/>
        </p:nvSpPr>
        <p:spPr>
          <a:xfrm>
            <a:off x="6717042" y="4577068"/>
            <a:ext cx="594283" cy="61285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657">
                <a:solidFill>
                  <a:schemeClr val="tx1"/>
                </a:solidFill>
                <a:latin typeface="Consolas" panose="020B0609020204030204" pitchFamily="49" charset="0"/>
              </a:rPr>
              <a:t>10</a:t>
            </a:r>
            <a:endParaRPr lang="ko-KR" altLang="en-US" sz="2657">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5D0181C1-DD79-4CF0-830D-E9219BE56C71}"/>
              </a:ext>
            </a:extLst>
          </p:cNvPr>
          <p:cNvSpPr/>
          <p:nvPr/>
        </p:nvSpPr>
        <p:spPr>
          <a:xfrm>
            <a:off x="8060992" y="4577061"/>
            <a:ext cx="594283" cy="61285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657">
                <a:solidFill>
                  <a:schemeClr val="tx1"/>
                </a:solidFill>
                <a:latin typeface="Consolas" panose="020B0609020204030204" pitchFamily="49" charset="0"/>
              </a:rPr>
              <a:t>-1</a:t>
            </a:r>
            <a:endParaRPr lang="ko-KR" altLang="en-US" sz="2657">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54251C51-64C4-4BC4-AB3A-5EDDEC1F6471}"/>
              </a:ext>
            </a:extLst>
          </p:cNvPr>
          <p:cNvSpPr/>
          <p:nvPr/>
        </p:nvSpPr>
        <p:spPr>
          <a:xfrm>
            <a:off x="4756738" y="5189921"/>
            <a:ext cx="594283" cy="61285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657">
                <a:solidFill>
                  <a:schemeClr val="tx1"/>
                </a:solidFill>
                <a:latin typeface="Consolas" panose="020B0609020204030204" pitchFamily="49" charset="0"/>
              </a:rPr>
              <a:t>1</a:t>
            </a:r>
            <a:endParaRPr lang="ko-KR" altLang="en-US" sz="2657">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F2F58C36-C72B-4A08-887B-7E6E8425EF18}"/>
              </a:ext>
            </a:extLst>
          </p:cNvPr>
          <p:cNvSpPr/>
          <p:nvPr/>
        </p:nvSpPr>
        <p:spPr>
          <a:xfrm>
            <a:off x="6122383" y="5189924"/>
            <a:ext cx="594283" cy="61285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657">
                <a:solidFill>
                  <a:schemeClr val="tx1"/>
                </a:solidFill>
                <a:latin typeface="Consolas" panose="020B0609020204030204" pitchFamily="49" charset="0"/>
              </a:rPr>
              <a:t>10</a:t>
            </a:r>
            <a:endParaRPr lang="ko-KR" altLang="en-US" sz="2657">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2856159F-C4C7-4B13-ACE3-42882CD53967}"/>
              </a:ext>
            </a:extLst>
          </p:cNvPr>
          <p:cNvSpPr/>
          <p:nvPr/>
        </p:nvSpPr>
        <p:spPr>
          <a:xfrm>
            <a:off x="7467464" y="5189916"/>
            <a:ext cx="594283" cy="61285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657">
                <a:solidFill>
                  <a:schemeClr val="tx1"/>
                </a:solidFill>
                <a:latin typeface="Consolas" panose="020B0609020204030204" pitchFamily="49" charset="0"/>
              </a:rPr>
              <a:t>-1</a:t>
            </a:r>
            <a:endParaRPr lang="ko-KR" altLang="en-US" sz="2657">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35C35DBA-A063-468B-9D6C-909DBBC76811}"/>
              </a:ext>
            </a:extLst>
          </p:cNvPr>
          <p:cNvSpPr/>
          <p:nvPr/>
        </p:nvSpPr>
        <p:spPr>
          <a:xfrm>
            <a:off x="5350266" y="5189918"/>
            <a:ext cx="594283" cy="61285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657">
                <a:solidFill>
                  <a:schemeClr val="tx1"/>
                </a:solidFill>
                <a:latin typeface="Consolas" panose="020B0609020204030204" pitchFamily="49" charset="0"/>
              </a:rPr>
              <a:t>1</a:t>
            </a:r>
            <a:endParaRPr lang="ko-KR" altLang="en-US" sz="2657">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AD1C05FF-78BA-4B93-B8A4-EB30AB01DB76}"/>
              </a:ext>
            </a:extLst>
          </p:cNvPr>
          <p:cNvSpPr/>
          <p:nvPr/>
        </p:nvSpPr>
        <p:spPr>
          <a:xfrm>
            <a:off x="6717042" y="5189921"/>
            <a:ext cx="594283" cy="61285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657">
                <a:solidFill>
                  <a:schemeClr val="tx1"/>
                </a:solidFill>
                <a:latin typeface="Consolas" panose="020B0609020204030204" pitchFamily="49" charset="0"/>
              </a:rPr>
              <a:t>10</a:t>
            </a:r>
            <a:endParaRPr lang="ko-KR" altLang="en-US" sz="2657">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F1585C52-599A-4F56-80FE-169431233F35}"/>
              </a:ext>
            </a:extLst>
          </p:cNvPr>
          <p:cNvSpPr/>
          <p:nvPr/>
        </p:nvSpPr>
        <p:spPr>
          <a:xfrm>
            <a:off x="8060992" y="5194365"/>
            <a:ext cx="594283" cy="61285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657">
                <a:solidFill>
                  <a:schemeClr val="tx1"/>
                </a:solidFill>
                <a:latin typeface="Consolas" panose="020B0609020204030204" pitchFamily="49" charset="0"/>
              </a:rPr>
              <a:t>-1</a:t>
            </a:r>
            <a:endParaRPr lang="ko-KR" altLang="en-US" sz="2657">
              <a:solidFill>
                <a:schemeClr val="tx1"/>
              </a:solidFill>
              <a:latin typeface="Consolas" panose="020B0609020204030204" pitchFamily="49" charset="0"/>
            </a:endParaRPr>
          </a:p>
        </p:txBody>
      </p:sp>
      <p:sp>
        <p:nvSpPr>
          <p:cNvPr id="102" name="TextBox 101">
            <a:extLst>
              <a:ext uri="{FF2B5EF4-FFF2-40B4-BE49-F238E27FC236}">
                <a16:creationId xmlns:a16="http://schemas.microsoft.com/office/drawing/2014/main" id="{514389AE-38FF-4787-BACF-B618899B19CA}"/>
              </a:ext>
            </a:extLst>
          </p:cNvPr>
          <p:cNvSpPr txBox="1"/>
          <p:nvPr/>
        </p:nvSpPr>
        <p:spPr>
          <a:xfrm>
            <a:off x="439166" y="3817472"/>
            <a:ext cx="2227719" cy="2800767"/>
          </a:xfrm>
          <a:prstGeom prst="rect">
            <a:avLst/>
          </a:prstGeom>
          <a:noFill/>
        </p:spPr>
        <p:txBody>
          <a:bodyPr wrap="square">
            <a:spAutoFit/>
          </a:bodyPr>
          <a:lstStyle/>
          <a:p>
            <a:r>
              <a:rPr lang="en-US" altLang="ko-KR" sz="1600">
                <a:latin typeface="Consolas" panose="020B0609020204030204" pitchFamily="49" charset="0"/>
              </a:rPr>
              <a:t>[[12. 16.  9.]</a:t>
            </a:r>
          </a:p>
          <a:p>
            <a:r>
              <a:rPr lang="en-US" altLang="ko-KR" sz="1600">
                <a:latin typeface="Consolas" panose="020B0609020204030204" pitchFamily="49" charset="0"/>
              </a:rPr>
              <a:t> [24. 28. 15.]</a:t>
            </a:r>
          </a:p>
          <a:p>
            <a:r>
              <a:rPr lang="en-US" altLang="ko-KR" sz="1600">
                <a:latin typeface="Consolas" panose="020B0609020204030204" pitchFamily="49" charset="0"/>
              </a:rPr>
              <a:t> [15. 17.  9.]]</a:t>
            </a:r>
          </a:p>
          <a:p>
            <a:endParaRPr lang="en-US" altLang="ko-KR" sz="1600">
              <a:latin typeface="Consolas" panose="020B0609020204030204" pitchFamily="49" charset="0"/>
            </a:endParaRPr>
          </a:p>
          <a:p>
            <a:r>
              <a:rPr lang="en-US" altLang="ko-KR" sz="1600">
                <a:latin typeface="Consolas" panose="020B0609020204030204" pitchFamily="49" charset="0"/>
              </a:rPr>
              <a:t>[[120. 160.  90.]</a:t>
            </a:r>
          </a:p>
          <a:p>
            <a:r>
              <a:rPr lang="en-US" altLang="ko-KR" sz="1600">
                <a:latin typeface="Consolas" panose="020B0609020204030204" pitchFamily="49" charset="0"/>
              </a:rPr>
              <a:t> [240. 280. 150.]</a:t>
            </a:r>
          </a:p>
          <a:p>
            <a:r>
              <a:rPr lang="en-US" altLang="ko-KR" sz="1600">
                <a:latin typeface="Consolas" panose="020B0609020204030204" pitchFamily="49" charset="0"/>
              </a:rPr>
              <a:t> [150. 170.  90.]]</a:t>
            </a:r>
          </a:p>
          <a:p>
            <a:endParaRPr lang="en-US" altLang="ko-KR" sz="1600">
              <a:latin typeface="Consolas" panose="020B0609020204030204" pitchFamily="49" charset="0"/>
            </a:endParaRPr>
          </a:p>
          <a:p>
            <a:r>
              <a:rPr lang="en-US" altLang="ko-KR" sz="1600">
                <a:latin typeface="Consolas" panose="020B0609020204030204" pitchFamily="49" charset="0"/>
              </a:rPr>
              <a:t>[[-12. -16.  -9.]</a:t>
            </a:r>
          </a:p>
          <a:p>
            <a:r>
              <a:rPr lang="en-US" altLang="ko-KR" sz="1600">
                <a:latin typeface="Consolas" panose="020B0609020204030204" pitchFamily="49" charset="0"/>
              </a:rPr>
              <a:t> [-24. -28. -15.]</a:t>
            </a:r>
          </a:p>
          <a:p>
            <a:r>
              <a:rPr lang="en-US" altLang="ko-KR" sz="1600">
                <a:latin typeface="Consolas" panose="020B0609020204030204" pitchFamily="49" charset="0"/>
              </a:rPr>
              <a:t> [-15. -17.  -9.]]</a:t>
            </a:r>
            <a:endParaRPr lang="ko-KR" altLang="en-US" sz="1600">
              <a:latin typeface="Consolas" panose="020B0609020204030204" pitchFamily="49" charset="0"/>
            </a:endParaRPr>
          </a:p>
        </p:txBody>
      </p:sp>
      <p:sp>
        <p:nvSpPr>
          <p:cNvPr id="2" name="텍스트 개체 틀 1">
            <a:extLst>
              <a:ext uri="{FF2B5EF4-FFF2-40B4-BE49-F238E27FC236}">
                <a16:creationId xmlns:a16="http://schemas.microsoft.com/office/drawing/2014/main" id="{09A125A7-317E-4547-86A0-80D068B5CD85}"/>
              </a:ext>
            </a:extLst>
          </p:cNvPr>
          <p:cNvSpPr>
            <a:spLocks noGrp="1"/>
          </p:cNvSpPr>
          <p:nvPr>
            <p:ph type="body" sz="quarter" idx="19"/>
          </p:nvPr>
        </p:nvSpPr>
        <p:spPr/>
        <p:txBody>
          <a:bodyPr/>
          <a:lstStyle/>
          <a:p>
            <a:r>
              <a:rPr lang="ko-KR" altLang="en-US"/>
              <a:t>합성곱 연산</a:t>
            </a:r>
          </a:p>
        </p:txBody>
      </p:sp>
      <p:sp>
        <p:nvSpPr>
          <p:cNvPr id="44" name="텍스트 개체 틀 4">
            <a:extLst>
              <a:ext uri="{FF2B5EF4-FFF2-40B4-BE49-F238E27FC236}">
                <a16:creationId xmlns:a16="http://schemas.microsoft.com/office/drawing/2014/main" id="{555B684C-B32E-4F66-BC6D-6100195E61AE}"/>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53" name="직사각형 52">
            <a:extLst>
              <a:ext uri="{FF2B5EF4-FFF2-40B4-BE49-F238E27FC236}">
                <a16:creationId xmlns:a16="http://schemas.microsoft.com/office/drawing/2014/main" id="{FBB9B6A2-EA4F-4B20-85DA-D6CFEA1E3B0B}"/>
              </a:ext>
            </a:extLst>
          </p:cNvPr>
          <p:cNvSpPr/>
          <p:nvPr/>
        </p:nvSpPr>
        <p:spPr>
          <a:xfrm>
            <a:off x="3785338" y="2053752"/>
            <a:ext cx="3029800" cy="76445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6C948448-93FD-4DD9-92FB-8DD18F691FD6}"/>
              </a:ext>
            </a:extLst>
          </p:cNvPr>
          <p:cNvSpPr/>
          <p:nvPr/>
        </p:nvSpPr>
        <p:spPr>
          <a:xfrm>
            <a:off x="3855206" y="2114793"/>
            <a:ext cx="1449028" cy="63912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339E341A-E698-4B11-BA3B-83E97E149F4D}"/>
              </a:ext>
            </a:extLst>
          </p:cNvPr>
          <p:cNvSpPr/>
          <p:nvPr/>
        </p:nvSpPr>
        <p:spPr>
          <a:xfrm>
            <a:off x="3908884" y="2173688"/>
            <a:ext cx="1333339" cy="51918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3" name="직사각형 2">
            <a:extLst>
              <a:ext uri="{FF2B5EF4-FFF2-40B4-BE49-F238E27FC236}">
                <a16:creationId xmlns:a16="http://schemas.microsoft.com/office/drawing/2014/main" id="{1BB1B301-6061-4B1F-B11A-B74E8BF30054}"/>
              </a:ext>
            </a:extLst>
          </p:cNvPr>
          <p:cNvSpPr/>
          <p:nvPr/>
        </p:nvSpPr>
        <p:spPr>
          <a:xfrm>
            <a:off x="3972179" y="2232264"/>
            <a:ext cx="402035" cy="40203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9C81F6E2-84E7-4DCF-91A5-091F09B79B22}"/>
              </a:ext>
            </a:extLst>
          </p:cNvPr>
          <p:cNvSpPr/>
          <p:nvPr/>
        </p:nvSpPr>
        <p:spPr>
          <a:xfrm>
            <a:off x="4372750" y="2232264"/>
            <a:ext cx="402035" cy="40203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10</a:t>
            </a:r>
            <a:endParaRPr lang="ko-KR" altLang="en-US" sz="189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D0A962F-9BCD-4395-8FCD-6FD242F3101F}"/>
              </a:ext>
            </a:extLst>
          </p:cNvPr>
          <p:cNvSpPr/>
          <p:nvPr/>
        </p:nvSpPr>
        <p:spPr>
          <a:xfrm>
            <a:off x="4776893" y="2232264"/>
            <a:ext cx="402035" cy="40203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84903D10-760F-4460-88C6-3C91E3B7E5CB}"/>
              </a:ext>
            </a:extLst>
          </p:cNvPr>
          <p:cNvSpPr/>
          <p:nvPr/>
        </p:nvSpPr>
        <p:spPr>
          <a:xfrm>
            <a:off x="5303701" y="2115830"/>
            <a:ext cx="1449028" cy="63912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C92D186C-BF99-49BF-8C87-8D047A25B454}"/>
              </a:ext>
            </a:extLst>
          </p:cNvPr>
          <p:cNvSpPr/>
          <p:nvPr/>
        </p:nvSpPr>
        <p:spPr>
          <a:xfrm>
            <a:off x="5357379" y="2174725"/>
            <a:ext cx="1333339" cy="51918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3F67DBD8-741B-4D45-A056-E649211EA767}"/>
              </a:ext>
            </a:extLst>
          </p:cNvPr>
          <p:cNvSpPr/>
          <p:nvPr/>
        </p:nvSpPr>
        <p:spPr>
          <a:xfrm>
            <a:off x="5420674" y="2233301"/>
            <a:ext cx="402035" cy="40203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B271A80A-738E-442A-9BCC-3EB9E03B68FF}"/>
              </a:ext>
            </a:extLst>
          </p:cNvPr>
          <p:cNvSpPr/>
          <p:nvPr/>
        </p:nvSpPr>
        <p:spPr>
          <a:xfrm>
            <a:off x="5821245" y="2233301"/>
            <a:ext cx="402035" cy="40203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10</a:t>
            </a:r>
            <a:endParaRPr lang="ko-KR" altLang="en-US" sz="1898">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27AE4363-11A8-473C-BC21-BC67534941DF}"/>
              </a:ext>
            </a:extLst>
          </p:cNvPr>
          <p:cNvSpPr/>
          <p:nvPr/>
        </p:nvSpPr>
        <p:spPr>
          <a:xfrm>
            <a:off x="6225388" y="2233301"/>
            <a:ext cx="402035" cy="40203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A0AF1EF1-7F5C-4094-9C40-12324BA974B2}"/>
              </a:ext>
            </a:extLst>
          </p:cNvPr>
          <p:cNvSpPr/>
          <p:nvPr/>
        </p:nvSpPr>
        <p:spPr>
          <a:xfrm>
            <a:off x="3785338" y="2819246"/>
            <a:ext cx="3029800" cy="76445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7F870A95-882D-4F3C-A863-CC4BAFEA9C14}"/>
              </a:ext>
            </a:extLst>
          </p:cNvPr>
          <p:cNvSpPr/>
          <p:nvPr/>
        </p:nvSpPr>
        <p:spPr>
          <a:xfrm>
            <a:off x="3855206" y="2880287"/>
            <a:ext cx="1449028" cy="63912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87C46FA9-7F27-48E4-85D0-562646DC7335}"/>
              </a:ext>
            </a:extLst>
          </p:cNvPr>
          <p:cNvSpPr/>
          <p:nvPr/>
        </p:nvSpPr>
        <p:spPr>
          <a:xfrm>
            <a:off x="3908884" y="2939182"/>
            <a:ext cx="1333339" cy="51918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B471E476-2BD7-4877-9715-CD237C015389}"/>
              </a:ext>
            </a:extLst>
          </p:cNvPr>
          <p:cNvSpPr/>
          <p:nvPr/>
        </p:nvSpPr>
        <p:spPr>
          <a:xfrm>
            <a:off x="3972179" y="2997758"/>
            <a:ext cx="402035" cy="40203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8018C882-6E8D-4DD7-BA83-6F0E2A288F47}"/>
              </a:ext>
            </a:extLst>
          </p:cNvPr>
          <p:cNvSpPr/>
          <p:nvPr/>
        </p:nvSpPr>
        <p:spPr>
          <a:xfrm>
            <a:off x="4372750" y="2997758"/>
            <a:ext cx="402035" cy="40203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10</a:t>
            </a:r>
            <a:endParaRPr lang="ko-KR" altLang="en-US" sz="1898">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2049D85D-030D-48DA-B7B2-44B15C5CEDD6}"/>
              </a:ext>
            </a:extLst>
          </p:cNvPr>
          <p:cNvSpPr/>
          <p:nvPr/>
        </p:nvSpPr>
        <p:spPr>
          <a:xfrm>
            <a:off x="4776893" y="2997758"/>
            <a:ext cx="402035" cy="40203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061155A8-0C31-4D64-9217-5E12C262A17C}"/>
              </a:ext>
            </a:extLst>
          </p:cNvPr>
          <p:cNvSpPr/>
          <p:nvPr/>
        </p:nvSpPr>
        <p:spPr>
          <a:xfrm>
            <a:off x="5303701" y="2881324"/>
            <a:ext cx="1449028" cy="63912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F1E9C4DD-AC76-4207-8D48-2109A632441A}"/>
              </a:ext>
            </a:extLst>
          </p:cNvPr>
          <p:cNvSpPr/>
          <p:nvPr/>
        </p:nvSpPr>
        <p:spPr>
          <a:xfrm>
            <a:off x="5357379" y="2940219"/>
            <a:ext cx="1333339" cy="51918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92BE9BDD-26B9-46DB-B272-75516F7FF096}"/>
              </a:ext>
            </a:extLst>
          </p:cNvPr>
          <p:cNvSpPr/>
          <p:nvPr/>
        </p:nvSpPr>
        <p:spPr>
          <a:xfrm>
            <a:off x="5420674" y="2998795"/>
            <a:ext cx="402035" cy="40203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1E1396CD-5DD4-49F6-AD9F-0F0983EE0FD7}"/>
              </a:ext>
            </a:extLst>
          </p:cNvPr>
          <p:cNvSpPr/>
          <p:nvPr/>
        </p:nvSpPr>
        <p:spPr>
          <a:xfrm>
            <a:off x="5821245" y="2998795"/>
            <a:ext cx="402035" cy="40203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10</a:t>
            </a:r>
            <a:endParaRPr lang="ko-KR" altLang="en-US" sz="1898">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13618B0F-189C-4E9E-848C-2F6E891C2481}"/>
              </a:ext>
            </a:extLst>
          </p:cNvPr>
          <p:cNvSpPr/>
          <p:nvPr/>
        </p:nvSpPr>
        <p:spPr>
          <a:xfrm>
            <a:off x="6225388" y="2998795"/>
            <a:ext cx="402035" cy="40203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grpSp>
        <p:nvGrpSpPr>
          <p:cNvPr id="9" name="그룹 8">
            <a:extLst>
              <a:ext uri="{FF2B5EF4-FFF2-40B4-BE49-F238E27FC236}">
                <a16:creationId xmlns:a16="http://schemas.microsoft.com/office/drawing/2014/main" id="{AB4E6628-DC7F-459F-8397-7D6F07B15996}"/>
              </a:ext>
            </a:extLst>
          </p:cNvPr>
          <p:cNvGrpSpPr/>
          <p:nvPr/>
        </p:nvGrpSpPr>
        <p:grpSpPr>
          <a:xfrm>
            <a:off x="7815647" y="2059965"/>
            <a:ext cx="1529841" cy="1607907"/>
            <a:chOff x="7815647" y="2059965"/>
            <a:chExt cx="1887500" cy="1983817"/>
          </a:xfrm>
        </p:grpSpPr>
        <p:sp>
          <p:nvSpPr>
            <p:cNvPr id="103" name="직사각형 102">
              <a:extLst>
                <a:ext uri="{FF2B5EF4-FFF2-40B4-BE49-F238E27FC236}">
                  <a16:creationId xmlns:a16="http://schemas.microsoft.com/office/drawing/2014/main" id="{C704F148-AB6B-429E-A33D-3B17155C539F}"/>
                </a:ext>
              </a:extLst>
            </p:cNvPr>
            <p:cNvSpPr/>
            <p:nvPr/>
          </p:nvSpPr>
          <p:spPr>
            <a:xfrm>
              <a:off x="7815647" y="2059965"/>
              <a:ext cx="1886261" cy="99199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B333CF1C-83C6-4EE2-812E-555B2B8A87D1}"/>
                </a:ext>
              </a:extLst>
            </p:cNvPr>
            <p:cNvSpPr/>
            <p:nvPr/>
          </p:nvSpPr>
          <p:spPr>
            <a:xfrm>
              <a:off x="7887655" y="2118839"/>
              <a:ext cx="871277" cy="86882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A3D29752-ADAC-41EE-98AB-6AE787E8B7CE}"/>
                </a:ext>
              </a:extLst>
            </p:cNvPr>
            <p:cNvSpPr/>
            <p:nvPr/>
          </p:nvSpPr>
          <p:spPr>
            <a:xfrm>
              <a:off x="7959664" y="2190848"/>
              <a:ext cx="720080" cy="72008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D61B2B8C-71B6-4CD3-9B22-544294BA5E66}"/>
                </a:ext>
              </a:extLst>
            </p:cNvPr>
            <p:cNvSpPr/>
            <p:nvPr/>
          </p:nvSpPr>
          <p:spPr>
            <a:xfrm>
              <a:off x="8031672" y="2262856"/>
              <a:ext cx="576064" cy="57606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D237B06C-E80A-48E8-AFF4-B6085813FC78}"/>
                </a:ext>
              </a:extLst>
            </p:cNvPr>
            <p:cNvSpPr/>
            <p:nvPr/>
          </p:nvSpPr>
          <p:spPr>
            <a:xfrm>
              <a:off x="8760434" y="2119919"/>
              <a:ext cx="871277" cy="86882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0EEE61ED-7040-4D54-8564-1BF5E597818D}"/>
                </a:ext>
              </a:extLst>
            </p:cNvPr>
            <p:cNvSpPr/>
            <p:nvPr/>
          </p:nvSpPr>
          <p:spPr>
            <a:xfrm>
              <a:off x="8832443" y="2191928"/>
              <a:ext cx="720080" cy="72008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D932481D-F6E6-401E-8385-FC6D15F68BBC}"/>
                </a:ext>
              </a:extLst>
            </p:cNvPr>
            <p:cNvSpPr/>
            <p:nvPr/>
          </p:nvSpPr>
          <p:spPr>
            <a:xfrm>
              <a:off x="8904451" y="2263936"/>
              <a:ext cx="576064" cy="57606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B49FA75E-C50D-4461-A6EC-314F7B01EF8C}"/>
                </a:ext>
              </a:extLst>
            </p:cNvPr>
            <p:cNvSpPr/>
            <p:nvPr/>
          </p:nvSpPr>
          <p:spPr>
            <a:xfrm>
              <a:off x="7816886" y="3051792"/>
              <a:ext cx="1886261" cy="99199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D91EA191-F0DE-4FBB-93C5-1D4C6B65EBE8}"/>
                </a:ext>
              </a:extLst>
            </p:cNvPr>
            <p:cNvSpPr/>
            <p:nvPr/>
          </p:nvSpPr>
          <p:spPr>
            <a:xfrm>
              <a:off x="7888894" y="3111746"/>
              <a:ext cx="871277" cy="86882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7A978BA1-A5F4-409D-9016-9D4F3DF58957}"/>
                </a:ext>
              </a:extLst>
            </p:cNvPr>
            <p:cNvSpPr/>
            <p:nvPr/>
          </p:nvSpPr>
          <p:spPr>
            <a:xfrm>
              <a:off x="7960903" y="3182675"/>
              <a:ext cx="720080" cy="72008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90A1DCEE-6279-45AE-B761-943E181E1018}"/>
                </a:ext>
              </a:extLst>
            </p:cNvPr>
            <p:cNvSpPr/>
            <p:nvPr/>
          </p:nvSpPr>
          <p:spPr>
            <a:xfrm>
              <a:off x="8032911" y="3254683"/>
              <a:ext cx="576064" cy="57606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2F996B36-E23B-4A23-AD70-47B8D4515687}"/>
                </a:ext>
              </a:extLst>
            </p:cNvPr>
            <p:cNvSpPr/>
            <p:nvPr/>
          </p:nvSpPr>
          <p:spPr>
            <a:xfrm>
              <a:off x="8761673" y="3111746"/>
              <a:ext cx="871277" cy="86882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730E095D-5E8F-483A-9072-ADEBDD703805}"/>
                </a:ext>
              </a:extLst>
            </p:cNvPr>
            <p:cNvSpPr/>
            <p:nvPr/>
          </p:nvSpPr>
          <p:spPr>
            <a:xfrm>
              <a:off x="8833682" y="3183755"/>
              <a:ext cx="720080" cy="72008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16" name="직사각형 115">
              <a:extLst>
                <a:ext uri="{FF2B5EF4-FFF2-40B4-BE49-F238E27FC236}">
                  <a16:creationId xmlns:a16="http://schemas.microsoft.com/office/drawing/2014/main" id="{B1F02C02-F76E-4568-9C30-82D4534ABF84}"/>
                </a:ext>
              </a:extLst>
            </p:cNvPr>
            <p:cNvSpPr/>
            <p:nvPr/>
          </p:nvSpPr>
          <p:spPr>
            <a:xfrm>
              <a:off x="8905690" y="3255763"/>
              <a:ext cx="576064" cy="57606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grpSp>
      <p:sp>
        <p:nvSpPr>
          <p:cNvPr id="117" name="TextBox 116">
            <a:extLst>
              <a:ext uri="{FF2B5EF4-FFF2-40B4-BE49-F238E27FC236}">
                <a16:creationId xmlns:a16="http://schemas.microsoft.com/office/drawing/2014/main" id="{C743F876-06C2-403B-9E2C-30F0FCC3D379}"/>
              </a:ext>
            </a:extLst>
          </p:cNvPr>
          <p:cNvSpPr txBox="1"/>
          <p:nvPr/>
        </p:nvSpPr>
        <p:spPr>
          <a:xfrm>
            <a:off x="7644000" y="1653330"/>
            <a:ext cx="2108269" cy="442750"/>
          </a:xfrm>
          <a:prstGeom prst="rect">
            <a:avLst/>
          </a:prstGeom>
          <a:noFill/>
        </p:spPr>
        <p:txBody>
          <a:bodyPr wrap="none" rtlCol="0">
            <a:spAutoFit/>
          </a:bodyPr>
          <a:lstStyle/>
          <a:p>
            <a:pPr algn="l"/>
            <a:r>
              <a:rPr lang="en-US" altLang="ko-KR" sz="2277">
                <a:latin typeface="Consolas" panose="020B0609020204030204" pitchFamily="49" charset="0"/>
              </a:rPr>
              <a:t>(2, 2, 1, </a:t>
            </a:r>
            <a:r>
              <a:rPr lang="en-US" altLang="ko-KR" sz="2277">
                <a:solidFill>
                  <a:srgbClr val="FF0000"/>
                </a:solidFill>
                <a:latin typeface="Consolas" panose="020B0609020204030204" pitchFamily="49" charset="0"/>
              </a:rPr>
              <a:t>1</a:t>
            </a:r>
            <a:r>
              <a:rPr lang="en-US" altLang="ko-KR" sz="2277">
                <a:latin typeface="Consolas" panose="020B0609020204030204" pitchFamily="49" charset="0"/>
              </a:rPr>
              <a:t>)</a:t>
            </a:r>
            <a:endParaRPr lang="ko-KR" altLang="en-US" sz="2277">
              <a:latin typeface="Consolas" panose="020B0609020204030204" pitchFamily="49" charset="0"/>
            </a:endParaRPr>
          </a:p>
        </p:txBody>
      </p:sp>
    </p:spTree>
    <p:extLst>
      <p:ext uri="{BB962C8B-B14F-4D97-AF65-F5344CB8AC3E}">
        <p14:creationId xmlns:p14="http://schemas.microsoft.com/office/powerpoint/2010/main" val="22775741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직사각형 4">
            <a:extLst>
              <a:ext uri="{FF2B5EF4-FFF2-40B4-BE49-F238E27FC236}">
                <a16:creationId xmlns:a16="http://schemas.microsoft.com/office/drawing/2014/main" id="{4D7A78ED-3547-4612-9E20-21F96CC8D0ED}"/>
              </a:ext>
            </a:extLst>
          </p:cNvPr>
          <p:cNvSpPr/>
          <p:nvPr/>
        </p:nvSpPr>
        <p:spPr>
          <a:xfrm>
            <a:off x="950365" y="1152972"/>
            <a:ext cx="8112760" cy="355162"/>
          </a:xfrm>
          <a:prstGeom prst="rect">
            <a:avLst/>
          </a:prstGeom>
        </p:spPr>
        <p:txBody>
          <a:bodyPr wrap="square">
            <a:spAutoFit/>
          </a:bodyPr>
          <a:lstStyle/>
          <a:p>
            <a:r>
              <a:rPr lang="en-US" altLang="ko-KR" sz="1708" b="1" i="1">
                <a:latin typeface="+mj-ea"/>
                <a:ea typeface="+mj-ea"/>
              </a:rPr>
              <a:t>2010</a:t>
            </a:r>
            <a:r>
              <a:rPr lang="ko-KR" altLang="en-US" sz="1708" b="1" i="1">
                <a:latin typeface="+mj-ea"/>
                <a:ea typeface="+mj-ea"/>
              </a:rPr>
              <a:t>년경부터 일부 사람들이 중요한 성과를 내며 신경망은 다시 주목을 받았다</a:t>
            </a:r>
            <a:r>
              <a:rPr lang="en-US" altLang="ko-KR" sz="1708" b="1" i="1">
                <a:latin typeface="+mj-ea"/>
                <a:ea typeface="+mj-ea"/>
              </a:rPr>
              <a:t>. </a:t>
            </a:r>
            <a:endParaRPr lang="ko-KR" altLang="en-US" sz="1708" b="1">
              <a:latin typeface="+mj-ea"/>
              <a:ea typeface="+mj-ea"/>
            </a:endParaRPr>
          </a:p>
        </p:txBody>
      </p:sp>
      <p:sp>
        <p:nvSpPr>
          <p:cNvPr id="2" name="TextBox 1">
            <a:extLst>
              <a:ext uri="{FF2B5EF4-FFF2-40B4-BE49-F238E27FC236}">
                <a16:creationId xmlns:a16="http://schemas.microsoft.com/office/drawing/2014/main" id="{A1EA3E47-0300-49C2-AD65-D562A890AD02}"/>
              </a:ext>
            </a:extLst>
          </p:cNvPr>
          <p:cNvSpPr txBox="1"/>
          <p:nvPr/>
        </p:nvSpPr>
        <p:spPr>
          <a:xfrm>
            <a:off x="1212116" y="5082669"/>
            <a:ext cx="7930739" cy="1260602"/>
          </a:xfrm>
          <a:prstGeom prst="rect">
            <a:avLst/>
          </a:prstGeom>
          <a:noFill/>
        </p:spPr>
        <p:txBody>
          <a:bodyPr wrap="square" rtlCol="0">
            <a:spAutoFit/>
          </a:bodyPr>
          <a:lstStyle/>
          <a:p>
            <a:r>
              <a:rPr lang="ko-KR" altLang="en-US" sz="1898" b="1">
                <a:latin typeface="+mj-ea"/>
                <a:ea typeface="+mj-ea"/>
              </a:rPr>
              <a:t>인텔의 고든 무어가 </a:t>
            </a:r>
            <a:r>
              <a:rPr lang="en-US" altLang="ko-KR" sz="1898" b="1">
                <a:latin typeface="+mj-ea"/>
                <a:ea typeface="+mj-ea"/>
              </a:rPr>
              <a:t>1965</a:t>
            </a:r>
            <a:r>
              <a:rPr lang="ko-KR" altLang="en-US" sz="1898" b="1">
                <a:latin typeface="+mj-ea"/>
                <a:ea typeface="+mj-ea"/>
              </a:rPr>
              <a:t>년에 주장한 법칙</a:t>
            </a:r>
            <a:r>
              <a:rPr lang="en-US" altLang="ko-KR" sz="1898" b="1">
                <a:latin typeface="+mj-ea"/>
                <a:ea typeface="+mj-ea"/>
              </a:rPr>
              <a:t>. </a:t>
            </a:r>
          </a:p>
          <a:p>
            <a:r>
              <a:rPr lang="en-US" altLang="ko-KR" sz="1898" b="1">
                <a:latin typeface="+mj-ea"/>
                <a:ea typeface="+mj-ea"/>
              </a:rPr>
              <a:t>"</a:t>
            </a:r>
            <a:r>
              <a:rPr lang="ko-KR" altLang="en-US" sz="1898" b="1">
                <a:latin typeface="+mj-ea"/>
                <a:ea typeface="+mj-ea"/>
              </a:rPr>
              <a:t>반도체의 집적회로 성능은 </a:t>
            </a:r>
            <a:r>
              <a:rPr lang="en-US" altLang="ko-KR" sz="1898" b="1">
                <a:latin typeface="+mj-ea"/>
                <a:ea typeface="+mj-ea"/>
              </a:rPr>
              <a:t>18</a:t>
            </a:r>
            <a:r>
              <a:rPr lang="ko-KR" altLang="en-US" sz="1898" b="1">
                <a:latin typeface="+mj-ea"/>
                <a:ea typeface="+mj-ea"/>
              </a:rPr>
              <a:t>개월마다 </a:t>
            </a:r>
            <a:r>
              <a:rPr lang="en-US" altLang="ko-KR" sz="1898" b="1">
                <a:latin typeface="+mj-ea"/>
                <a:ea typeface="+mj-ea"/>
              </a:rPr>
              <a:t>2</a:t>
            </a:r>
            <a:r>
              <a:rPr lang="ko-KR" altLang="en-US" sz="1898" b="1">
                <a:latin typeface="+mj-ea"/>
                <a:ea typeface="+mj-ea"/>
              </a:rPr>
              <a:t>배로 증가한다</a:t>
            </a:r>
            <a:r>
              <a:rPr lang="en-US" altLang="ko-KR" sz="1898" b="1">
                <a:latin typeface="+mj-ea"/>
                <a:ea typeface="+mj-ea"/>
              </a:rPr>
              <a:t>"</a:t>
            </a:r>
            <a:r>
              <a:rPr lang="ko-KR" altLang="en-US" sz="1898" b="1">
                <a:latin typeface="+mj-ea"/>
                <a:ea typeface="+mj-ea"/>
              </a:rPr>
              <a:t>는 법칙이다</a:t>
            </a:r>
            <a:r>
              <a:rPr lang="en-US" altLang="ko-KR" sz="1898" b="1">
                <a:latin typeface="+mj-ea"/>
                <a:ea typeface="+mj-ea"/>
              </a:rPr>
              <a:t>.</a:t>
            </a:r>
          </a:p>
          <a:p>
            <a:r>
              <a:rPr lang="ko-KR" altLang="en-US" sz="1898" b="1">
                <a:latin typeface="+mj-ea"/>
                <a:ea typeface="+mj-ea"/>
              </a:rPr>
              <a:t>이는 컴퓨팅 환경의 발전이 신경망의 이론을 뒷받침 하면서 이론으로만 존재 했던 여러 가지를 가능하게 만들었다</a:t>
            </a:r>
            <a:r>
              <a:rPr lang="en-US" altLang="ko-KR" sz="1898" b="1">
                <a:latin typeface="+mj-ea"/>
                <a:ea typeface="+mj-ea"/>
              </a:rPr>
              <a:t>.</a:t>
            </a:r>
          </a:p>
        </p:txBody>
      </p:sp>
      <p:pic>
        <p:nvPicPr>
          <p:cNvPr id="3" name="그림 2">
            <a:extLst>
              <a:ext uri="{FF2B5EF4-FFF2-40B4-BE49-F238E27FC236}">
                <a16:creationId xmlns:a16="http://schemas.microsoft.com/office/drawing/2014/main" id="{CA9277E4-43A6-478A-ACFE-7F8813C8824D}"/>
              </a:ext>
            </a:extLst>
          </p:cNvPr>
          <p:cNvPicPr>
            <a:picLocks noChangeAspect="1"/>
          </p:cNvPicPr>
          <p:nvPr/>
        </p:nvPicPr>
        <p:blipFill>
          <a:blip r:embed="rId3"/>
          <a:stretch>
            <a:fillRect/>
          </a:stretch>
        </p:blipFill>
        <p:spPr>
          <a:xfrm>
            <a:off x="2747508" y="1726123"/>
            <a:ext cx="4518473" cy="3126784"/>
          </a:xfrm>
          <a:prstGeom prst="rect">
            <a:avLst/>
          </a:prstGeom>
        </p:spPr>
      </p:pic>
      <p:sp>
        <p:nvSpPr>
          <p:cNvPr id="4" name="텍스트 개체 틀 3">
            <a:extLst>
              <a:ext uri="{FF2B5EF4-FFF2-40B4-BE49-F238E27FC236}">
                <a16:creationId xmlns:a16="http://schemas.microsoft.com/office/drawing/2014/main" id="{514855D5-0C61-4915-A4BC-E6203C0986CA}"/>
              </a:ext>
            </a:extLst>
          </p:cNvPr>
          <p:cNvSpPr>
            <a:spLocks noGrp="1"/>
          </p:cNvSpPr>
          <p:nvPr>
            <p:ph type="body" sz="quarter" idx="19"/>
          </p:nvPr>
        </p:nvSpPr>
        <p:spPr>
          <a:xfrm>
            <a:off x="276743" y="164293"/>
            <a:ext cx="5601544" cy="332399"/>
          </a:xfrm>
        </p:spPr>
        <p:txBody>
          <a:bodyPr/>
          <a:lstStyle/>
          <a:p>
            <a:r>
              <a:rPr lang="ko-KR" altLang="en-US" sz="2400" b="1">
                <a:solidFill>
                  <a:schemeClr val="tx1"/>
                </a:solidFill>
              </a:rPr>
              <a:t>다시 신경망으로</a:t>
            </a:r>
          </a:p>
        </p:txBody>
      </p:sp>
      <p:sp>
        <p:nvSpPr>
          <p:cNvPr id="6" name="텍스트 개체 틀 5">
            <a:extLst>
              <a:ext uri="{FF2B5EF4-FFF2-40B4-BE49-F238E27FC236}">
                <a16:creationId xmlns:a16="http://schemas.microsoft.com/office/drawing/2014/main" id="{609528FE-3C58-4188-A3E9-A42F7A7EF18B}"/>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Tree>
    <p:extLst>
      <p:ext uri="{BB962C8B-B14F-4D97-AF65-F5344CB8AC3E}">
        <p14:creationId xmlns:p14="http://schemas.microsoft.com/office/powerpoint/2010/main" val="385043860"/>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4D83D87-49C8-4BF1-9BA6-E110E874A806}"/>
              </a:ext>
            </a:extLst>
          </p:cNvPr>
          <p:cNvSpPr txBox="1"/>
          <p:nvPr/>
        </p:nvSpPr>
        <p:spPr>
          <a:xfrm>
            <a:off x="916233" y="3073437"/>
            <a:ext cx="2108269" cy="442750"/>
          </a:xfrm>
          <a:prstGeom prst="rect">
            <a:avLst/>
          </a:prstGeom>
          <a:noFill/>
        </p:spPr>
        <p:txBody>
          <a:bodyPr wrap="none" rtlCol="0">
            <a:spAutoFit/>
          </a:bodyPr>
          <a:lstStyle/>
          <a:p>
            <a:pPr algn="l"/>
            <a:r>
              <a:rPr lang="en-US" altLang="ko-KR" sz="2277">
                <a:latin typeface="Consolas" panose="020B0609020204030204" pitchFamily="49" charset="0"/>
              </a:rPr>
              <a:t>(2, 2, 1, </a:t>
            </a:r>
            <a:r>
              <a:rPr lang="en-US" altLang="ko-KR" sz="2277">
                <a:solidFill>
                  <a:srgbClr val="FF0000"/>
                </a:solidFill>
                <a:latin typeface="Consolas" panose="020B0609020204030204" pitchFamily="49" charset="0"/>
              </a:rPr>
              <a:t>3</a:t>
            </a:r>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2" name="텍스트 개체 틀 1">
            <a:extLst>
              <a:ext uri="{FF2B5EF4-FFF2-40B4-BE49-F238E27FC236}">
                <a16:creationId xmlns:a16="http://schemas.microsoft.com/office/drawing/2014/main" id="{09A125A7-317E-4547-86A0-80D068B5CD85}"/>
              </a:ext>
            </a:extLst>
          </p:cNvPr>
          <p:cNvSpPr>
            <a:spLocks noGrp="1"/>
          </p:cNvSpPr>
          <p:nvPr>
            <p:ph type="body" sz="quarter" idx="19"/>
          </p:nvPr>
        </p:nvSpPr>
        <p:spPr/>
        <p:txBody>
          <a:bodyPr/>
          <a:lstStyle/>
          <a:p>
            <a:r>
              <a:rPr lang="ko-KR" altLang="en-US"/>
              <a:t>합성곱 연산</a:t>
            </a:r>
          </a:p>
        </p:txBody>
      </p:sp>
      <p:sp>
        <p:nvSpPr>
          <p:cNvPr id="44" name="텍스트 개체 틀 4">
            <a:extLst>
              <a:ext uri="{FF2B5EF4-FFF2-40B4-BE49-F238E27FC236}">
                <a16:creationId xmlns:a16="http://schemas.microsoft.com/office/drawing/2014/main" id="{555B684C-B32E-4F66-BC6D-6100195E61AE}"/>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53" name="직사각형 52">
            <a:extLst>
              <a:ext uri="{FF2B5EF4-FFF2-40B4-BE49-F238E27FC236}">
                <a16:creationId xmlns:a16="http://schemas.microsoft.com/office/drawing/2014/main" id="{FBB9B6A2-EA4F-4B20-85DA-D6CFEA1E3B0B}"/>
              </a:ext>
            </a:extLst>
          </p:cNvPr>
          <p:cNvSpPr/>
          <p:nvPr/>
        </p:nvSpPr>
        <p:spPr>
          <a:xfrm>
            <a:off x="614711" y="3459113"/>
            <a:ext cx="3029800" cy="76445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6C948448-93FD-4DD9-92FB-8DD18F691FD6}"/>
              </a:ext>
            </a:extLst>
          </p:cNvPr>
          <p:cNvSpPr/>
          <p:nvPr/>
        </p:nvSpPr>
        <p:spPr>
          <a:xfrm>
            <a:off x="684579" y="3520154"/>
            <a:ext cx="1449028" cy="63912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339E341A-E698-4B11-BA3B-83E97E149F4D}"/>
              </a:ext>
            </a:extLst>
          </p:cNvPr>
          <p:cNvSpPr/>
          <p:nvPr/>
        </p:nvSpPr>
        <p:spPr>
          <a:xfrm>
            <a:off x="738257" y="3579049"/>
            <a:ext cx="1333339" cy="51918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3" name="직사각형 2">
            <a:extLst>
              <a:ext uri="{FF2B5EF4-FFF2-40B4-BE49-F238E27FC236}">
                <a16:creationId xmlns:a16="http://schemas.microsoft.com/office/drawing/2014/main" id="{1BB1B301-6061-4B1F-B11A-B74E8BF30054}"/>
              </a:ext>
            </a:extLst>
          </p:cNvPr>
          <p:cNvSpPr/>
          <p:nvPr/>
        </p:nvSpPr>
        <p:spPr>
          <a:xfrm>
            <a:off x="801552" y="3637625"/>
            <a:ext cx="402035" cy="40203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9C81F6E2-84E7-4DCF-91A5-091F09B79B22}"/>
              </a:ext>
            </a:extLst>
          </p:cNvPr>
          <p:cNvSpPr/>
          <p:nvPr/>
        </p:nvSpPr>
        <p:spPr>
          <a:xfrm>
            <a:off x="1202123" y="3637625"/>
            <a:ext cx="402035" cy="40203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10</a:t>
            </a:r>
            <a:endParaRPr lang="ko-KR" altLang="en-US" sz="189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D0A962F-9BCD-4395-8FCD-6FD242F3101F}"/>
              </a:ext>
            </a:extLst>
          </p:cNvPr>
          <p:cNvSpPr/>
          <p:nvPr/>
        </p:nvSpPr>
        <p:spPr>
          <a:xfrm>
            <a:off x="1606266" y="3637625"/>
            <a:ext cx="402035" cy="40203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84903D10-760F-4460-88C6-3C91E3B7E5CB}"/>
              </a:ext>
            </a:extLst>
          </p:cNvPr>
          <p:cNvSpPr/>
          <p:nvPr/>
        </p:nvSpPr>
        <p:spPr>
          <a:xfrm>
            <a:off x="2133074" y="3521191"/>
            <a:ext cx="1449028" cy="63912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C92D186C-BF99-49BF-8C87-8D047A25B454}"/>
              </a:ext>
            </a:extLst>
          </p:cNvPr>
          <p:cNvSpPr/>
          <p:nvPr/>
        </p:nvSpPr>
        <p:spPr>
          <a:xfrm>
            <a:off x="2186752" y="3580086"/>
            <a:ext cx="1333339" cy="51918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3F67DBD8-741B-4D45-A056-E649211EA767}"/>
              </a:ext>
            </a:extLst>
          </p:cNvPr>
          <p:cNvSpPr/>
          <p:nvPr/>
        </p:nvSpPr>
        <p:spPr>
          <a:xfrm>
            <a:off x="2250047" y="3638662"/>
            <a:ext cx="402035" cy="40203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B271A80A-738E-442A-9BCC-3EB9E03B68FF}"/>
              </a:ext>
            </a:extLst>
          </p:cNvPr>
          <p:cNvSpPr/>
          <p:nvPr/>
        </p:nvSpPr>
        <p:spPr>
          <a:xfrm>
            <a:off x="2650618" y="3638662"/>
            <a:ext cx="402035" cy="40203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10</a:t>
            </a:r>
            <a:endParaRPr lang="ko-KR" altLang="en-US" sz="1898">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27AE4363-11A8-473C-BC21-BC67534941DF}"/>
              </a:ext>
            </a:extLst>
          </p:cNvPr>
          <p:cNvSpPr/>
          <p:nvPr/>
        </p:nvSpPr>
        <p:spPr>
          <a:xfrm>
            <a:off x="3054761" y="3638662"/>
            <a:ext cx="402035" cy="40203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A0AF1EF1-7F5C-4094-9C40-12324BA974B2}"/>
              </a:ext>
            </a:extLst>
          </p:cNvPr>
          <p:cNvSpPr/>
          <p:nvPr/>
        </p:nvSpPr>
        <p:spPr>
          <a:xfrm>
            <a:off x="614711" y="4224607"/>
            <a:ext cx="3029800" cy="76445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7F870A95-882D-4F3C-A863-CC4BAFEA9C14}"/>
              </a:ext>
            </a:extLst>
          </p:cNvPr>
          <p:cNvSpPr/>
          <p:nvPr/>
        </p:nvSpPr>
        <p:spPr>
          <a:xfrm>
            <a:off x="684579" y="4285648"/>
            <a:ext cx="1449028" cy="63912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87C46FA9-7F27-48E4-85D0-562646DC7335}"/>
              </a:ext>
            </a:extLst>
          </p:cNvPr>
          <p:cNvSpPr/>
          <p:nvPr/>
        </p:nvSpPr>
        <p:spPr>
          <a:xfrm>
            <a:off x="738257" y="4344543"/>
            <a:ext cx="1333339" cy="51918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B471E476-2BD7-4877-9715-CD237C015389}"/>
              </a:ext>
            </a:extLst>
          </p:cNvPr>
          <p:cNvSpPr/>
          <p:nvPr/>
        </p:nvSpPr>
        <p:spPr>
          <a:xfrm>
            <a:off x="801552" y="4403119"/>
            <a:ext cx="402035" cy="40203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8018C882-6E8D-4DD7-BA83-6F0E2A288F47}"/>
              </a:ext>
            </a:extLst>
          </p:cNvPr>
          <p:cNvSpPr/>
          <p:nvPr/>
        </p:nvSpPr>
        <p:spPr>
          <a:xfrm>
            <a:off x="1202123" y="4403119"/>
            <a:ext cx="402035" cy="40203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10</a:t>
            </a:r>
            <a:endParaRPr lang="ko-KR" altLang="en-US" sz="1898">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2049D85D-030D-48DA-B7B2-44B15C5CEDD6}"/>
              </a:ext>
            </a:extLst>
          </p:cNvPr>
          <p:cNvSpPr/>
          <p:nvPr/>
        </p:nvSpPr>
        <p:spPr>
          <a:xfrm>
            <a:off x="1606266" y="4403119"/>
            <a:ext cx="402035" cy="40203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061155A8-0C31-4D64-9217-5E12C262A17C}"/>
              </a:ext>
            </a:extLst>
          </p:cNvPr>
          <p:cNvSpPr/>
          <p:nvPr/>
        </p:nvSpPr>
        <p:spPr>
          <a:xfrm>
            <a:off x="2133074" y="4286685"/>
            <a:ext cx="1449028" cy="63912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F1E9C4DD-AC76-4207-8D48-2109A632441A}"/>
              </a:ext>
            </a:extLst>
          </p:cNvPr>
          <p:cNvSpPr/>
          <p:nvPr/>
        </p:nvSpPr>
        <p:spPr>
          <a:xfrm>
            <a:off x="2186752" y="4345580"/>
            <a:ext cx="1333339" cy="51918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92BE9BDD-26B9-46DB-B272-75516F7FF096}"/>
              </a:ext>
            </a:extLst>
          </p:cNvPr>
          <p:cNvSpPr/>
          <p:nvPr/>
        </p:nvSpPr>
        <p:spPr>
          <a:xfrm>
            <a:off x="2250047" y="4404156"/>
            <a:ext cx="402035" cy="40203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1E1396CD-5DD4-49F6-AD9F-0F0983EE0FD7}"/>
              </a:ext>
            </a:extLst>
          </p:cNvPr>
          <p:cNvSpPr/>
          <p:nvPr/>
        </p:nvSpPr>
        <p:spPr>
          <a:xfrm>
            <a:off x="2650618" y="4404156"/>
            <a:ext cx="402035" cy="40203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10</a:t>
            </a:r>
            <a:endParaRPr lang="ko-KR" altLang="en-US" sz="1898">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13618B0F-189C-4E9E-848C-2F6E891C2481}"/>
              </a:ext>
            </a:extLst>
          </p:cNvPr>
          <p:cNvSpPr/>
          <p:nvPr/>
        </p:nvSpPr>
        <p:spPr>
          <a:xfrm>
            <a:off x="3054761" y="4404156"/>
            <a:ext cx="402035" cy="40203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9" name="TextBox 58">
            <a:extLst>
              <a:ext uri="{FF2B5EF4-FFF2-40B4-BE49-F238E27FC236}">
                <a16:creationId xmlns:a16="http://schemas.microsoft.com/office/drawing/2014/main" id="{C78DE8E2-6D33-45AC-B417-E2C6849D9A3B}"/>
              </a:ext>
            </a:extLst>
          </p:cNvPr>
          <p:cNvSpPr txBox="1"/>
          <p:nvPr/>
        </p:nvSpPr>
        <p:spPr>
          <a:xfrm>
            <a:off x="6860515" y="3016363"/>
            <a:ext cx="2108269" cy="442750"/>
          </a:xfrm>
          <a:prstGeom prst="rect">
            <a:avLst/>
          </a:prstGeom>
          <a:noFill/>
        </p:spPr>
        <p:txBody>
          <a:bodyPr wrap="none" rtlCol="0">
            <a:spAutoFit/>
          </a:bodyPr>
          <a:lstStyle/>
          <a:p>
            <a:pPr algn="l"/>
            <a:r>
              <a:rPr lang="en-US" altLang="ko-KR" sz="2277">
                <a:latin typeface="Consolas" panose="020B0609020204030204" pitchFamily="49" charset="0"/>
              </a:rPr>
              <a:t>(</a:t>
            </a:r>
            <a:r>
              <a:rPr lang="en-US" altLang="ko-KR" sz="2277">
                <a:solidFill>
                  <a:srgbClr val="FF0000"/>
                </a:solidFill>
                <a:latin typeface="Consolas" panose="020B0609020204030204" pitchFamily="49" charset="0"/>
              </a:rPr>
              <a:t>3</a:t>
            </a:r>
            <a:r>
              <a:rPr lang="en-US" altLang="ko-KR" sz="2277">
                <a:latin typeface="Consolas" panose="020B0609020204030204" pitchFamily="49" charset="0"/>
              </a:rPr>
              <a:t>, 2, 2, 1)</a:t>
            </a:r>
            <a:endParaRPr lang="ko-KR" altLang="en-US" sz="2277">
              <a:latin typeface="Consolas" panose="020B0609020204030204" pitchFamily="49" charset="0"/>
            </a:endParaRPr>
          </a:p>
        </p:txBody>
      </p:sp>
      <p:sp>
        <p:nvSpPr>
          <p:cNvPr id="60" name="TextBox 59">
            <a:extLst>
              <a:ext uri="{FF2B5EF4-FFF2-40B4-BE49-F238E27FC236}">
                <a16:creationId xmlns:a16="http://schemas.microsoft.com/office/drawing/2014/main" id="{2BFF6AE5-09DD-48AF-B40F-C8289FC6C3ED}"/>
              </a:ext>
            </a:extLst>
          </p:cNvPr>
          <p:cNvSpPr txBox="1"/>
          <p:nvPr/>
        </p:nvSpPr>
        <p:spPr>
          <a:xfrm>
            <a:off x="6896053" y="2359862"/>
            <a:ext cx="2108269" cy="442750"/>
          </a:xfrm>
          <a:prstGeom prst="rect">
            <a:avLst/>
          </a:prstGeom>
          <a:noFill/>
        </p:spPr>
        <p:txBody>
          <a:bodyPr wrap="none" rtlCol="0">
            <a:spAutoFit/>
          </a:bodyPr>
          <a:lstStyle/>
          <a:p>
            <a:pPr algn="l"/>
            <a:r>
              <a:rPr lang="en-US" altLang="ko-KR" sz="2277">
                <a:latin typeface="Consolas" panose="020B0609020204030204" pitchFamily="49" charset="0"/>
              </a:rPr>
              <a:t>(2, 2, 1, </a:t>
            </a:r>
            <a:r>
              <a:rPr lang="en-US" altLang="ko-KR" sz="2277">
                <a:solidFill>
                  <a:srgbClr val="FF0000"/>
                </a:solidFill>
                <a:latin typeface="Consolas" panose="020B0609020204030204" pitchFamily="49" charset="0"/>
              </a:rPr>
              <a:t>3</a:t>
            </a:r>
            <a:r>
              <a:rPr lang="en-US" altLang="ko-KR" sz="2277">
                <a:latin typeface="Consolas" panose="020B0609020204030204" pitchFamily="49" charset="0"/>
              </a:rPr>
              <a:t>)</a:t>
            </a:r>
            <a:endParaRPr lang="ko-KR" altLang="en-US" sz="2277">
              <a:latin typeface="Consolas" panose="020B0609020204030204" pitchFamily="49" charset="0"/>
            </a:endParaRPr>
          </a:p>
        </p:txBody>
      </p:sp>
      <p:cxnSp>
        <p:nvCxnSpPr>
          <p:cNvPr id="8" name="직선 화살표 연결선 7">
            <a:extLst>
              <a:ext uri="{FF2B5EF4-FFF2-40B4-BE49-F238E27FC236}">
                <a16:creationId xmlns:a16="http://schemas.microsoft.com/office/drawing/2014/main" id="{E63540BA-CA1F-498F-B12E-5B377CAE01B9}"/>
              </a:ext>
            </a:extLst>
          </p:cNvPr>
          <p:cNvCxnSpPr/>
          <p:nvPr/>
        </p:nvCxnSpPr>
        <p:spPr>
          <a:xfrm flipH="1">
            <a:off x="7281280" y="2683898"/>
            <a:ext cx="1378969" cy="4320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직선 화살표 연결선 62">
            <a:extLst>
              <a:ext uri="{FF2B5EF4-FFF2-40B4-BE49-F238E27FC236}">
                <a16:creationId xmlns:a16="http://schemas.microsoft.com/office/drawing/2014/main" id="{BF65A92D-3DC1-4A51-A87D-F14BB9564F47}"/>
              </a:ext>
            </a:extLst>
          </p:cNvPr>
          <p:cNvCxnSpPr>
            <a:cxnSpLocks/>
          </p:cNvCxnSpPr>
          <p:nvPr/>
        </p:nvCxnSpPr>
        <p:spPr>
          <a:xfrm>
            <a:off x="7213934" y="2756690"/>
            <a:ext cx="438203" cy="35925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직선 화살표 연결선 63">
            <a:extLst>
              <a:ext uri="{FF2B5EF4-FFF2-40B4-BE49-F238E27FC236}">
                <a16:creationId xmlns:a16="http://schemas.microsoft.com/office/drawing/2014/main" id="{218881C7-7F62-424A-A673-EE46FD862562}"/>
              </a:ext>
            </a:extLst>
          </p:cNvPr>
          <p:cNvCxnSpPr>
            <a:cxnSpLocks/>
          </p:cNvCxnSpPr>
          <p:nvPr/>
        </p:nvCxnSpPr>
        <p:spPr>
          <a:xfrm>
            <a:off x="7695547" y="2756690"/>
            <a:ext cx="438203" cy="35925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095FB105-A4A9-4643-B31B-4563621174BE}"/>
              </a:ext>
            </a:extLst>
          </p:cNvPr>
          <p:cNvCxnSpPr>
            <a:cxnSpLocks/>
          </p:cNvCxnSpPr>
          <p:nvPr/>
        </p:nvCxnSpPr>
        <p:spPr>
          <a:xfrm>
            <a:off x="8201096" y="2756690"/>
            <a:ext cx="438203" cy="35925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634AB1A-769D-4901-B6E5-8C4B58152CFD}"/>
              </a:ext>
            </a:extLst>
          </p:cNvPr>
          <p:cNvSpPr txBox="1"/>
          <p:nvPr/>
        </p:nvSpPr>
        <p:spPr>
          <a:xfrm>
            <a:off x="294131" y="931133"/>
            <a:ext cx="5452134" cy="461665"/>
          </a:xfrm>
          <a:prstGeom prst="rect">
            <a:avLst/>
          </a:prstGeom>
          <a:noFill/>
        </p:spPr>
        <p:txBody>
          <a:bodyPr wrap="none" rtlCol="0">
            <a:spAutoFit/>
          </a:bodyPr>
          <a:lstStyle/>
          <a:p>
            <a:pPr algn="l"/>
            <a:r>
              <a:rPr lang="en-US" altLang="ko-KR" sz="2400">
                <a:latin typeface="Consolas" panose="020B0609020204030204" pitchFamily="49" charset="0"/>
              </a:rPr>
              <a:t>np.transpose(weight, (3,0,1,2))</a:t>
            </a:r>
            <a:endParaRPr lang="ko-KR" altLang="en-US" sz="2400">
              <a:latin typeface="Consolas" panose="020B0609020204030204" pitchFamily="49" charset="0"/>
            </a:endParaRPr>
          </a:p>
        </p:txBody>
      </p:sp>
      <p:sp>
        <p:nvSpPr>
          <p:cNvPr id="82" name="직사각형 81">
            <a:extLst>
              <a:ext uri="{FF2B5EF4-FFF2-40B4-BE49-F238E27FC236}">
                <a16:creationId xmlns:a16="http://schemas.microsoft.com/office/drawing/2014/main" id="{2152EBC1-65F4-4BAF-94D2-E0EFD0607658}"/>
              </a:ext>
            </a:extLst>
          </p:cNvPr>
          <p:cNvSpPr/>
          <p:nvPr/>
        </p:nvSpPr>
        <p:spPr>
          <a:xfrm>
            <a:off x="4872694" y="2270421"/>
            <a:ext cx="1264115" cy="140640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E351FBC0-33C5-4B80-B37D-3128D103596A}"/>
              </a:ext>
            </a:extLst>
          </p:cNvPr>
          <p:cNvSpPr/>
          <p:nvPr/>
        </p:nvSpPr>
        <p:spPr>
          <a:xfrm>
            <a:off x="4929536" y="2328303"/>
            <a:ext cx="1140881" cy="64332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6A238B73-2507-4B82-9FBC-357D30CA6A33}"/>
              </a:ext>
            </a:extLst>
          </p:cNvPr>
          <p:cNvSpPr/>
          <p:nvPr/>
        </p:nvSpPr>
        <p:spPr>
          <a:xfrm>
            <a:off x="4985318" y="2386109"/>
            <a:ext cx="513599" cy="52479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CE85091E-24D2-4930-8247-3C69F47C87C4}"/>
              </a:ext>
            </a:extLst>
          </p:cNvPr>
          <p:cNvSpPr/>
          <p:nvPr/>
        </p:nvSpPr>
        <p:spPr>
          <a:xfrm>
            <a:off x="5041100" y="2447488"/>
            <a:ext cx="402035" cy="40203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grpSp>
        <p:nvGrpSpPr>
          <p:cNvPr id="70" name="그룹 69">
            <a:extLst>
              <a:ext uri="{FF2B5EF4-FFF2-40B4-BE49-F238E27FC236}">
                <a16:creationId xmlns:a16="http://schemas.microsoft.com/office/drawing/2014/main" id="{D29A7F96-47AD-435C-9402-3B6A4C880262}"/>
              </a:ext>
            </a:extLst>
          </p:cNvPr>
          <p:cNvGrpSpPr/>
          <p:nvPr/>
        </p:nvGrpSpPr>
        <p:grpSpPr>
          <a:xfrm>
            <a:off x="5499339" y="2386109"/>
            <a:ext cx="513599" cy="524792"/>
            <a:chOff x="1575948" y="4300811"/>
            <a:chExt cx="513599" cy="524792"/>
          </a:xfrm>
        </p:grpSpPr>
        <p:sp>
          <p:nvSpPr>
            <p:cNvPr id="71" name="직사각형 70">
              <a:extLst>
                <a:ext uri="{FF2B5EF4-FFF2-40B4-BE49-F238E27FC236}">
                  <a16:creationId xmlns:a16="http://schemas.microsoft.com/office/drawing/2014/main" id="{2786F54F-722B-48CC-9780-7FAA19B40ADD}"/>
                </a:ext>
              </a:extLst>
            </p:cNvPr>
            <p:cNvSpPr/>
            <p:nvPr/>
          </p:nvSpPr>
          <p:spPr>
            <a:xfrm>
              <a:off x="1575948" y="4300811"/>
              <a:ext cx="513599" cy="52479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8E05447A-BDD9-4CE3-91D7-96D599D279F0}"/>
                </a:ext>
              </a:extLst>
            </p:cNvPr>
            <p:cNvSpPr/>
            <p:nvPr/>
          </p:nvSpPr>
          <p:spPr>
            <a:xfrm>
              <a:off x="1631730" y="4362190"/>
              <a:ext cx="402035" cy="40203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grpSp>
      <p:sp>
        <p:nvSpPr>
          <p:cNvPr id="74" name="직사각형 73">
            <a:extLst>
              <a:ext uri="{FF2B5EF4-FFF2-40B4-BE49-F238E27FC236}">
                <a16:creationId xmlns:a16="http://schemas.microsoft.com/office/drawing/2014/main" id="{90185882-DB50-410F-B273-30FA81A1AF2B}"/>
              </a:ext>
            </a:extLst>
          </p:cNvPr>
          <p:cNvSpPr/>
          <p:nvPr/>
        </p:nvSpPr>
        <p:spPr>
          <a:xfrm>
            <a:off x="4929536" y="2971623"/>
            <a:ext cx="1140881" cy="64332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73819880-2D52-4DB0-B516-AB22C5ADA3FA}"/>
              </a:ext>
            </a:extLst>
          </p:cNvPr>
          <p:cNvSpPr/>
          <p:nvPr/>
        </p:nvSpPr>
        <p:spPr>
          <a:xfrm>
            <a:off x="4985318" y="3029429"/>
            <a:ext cx="513599" cy="52479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639F36E5-4001-4455-B467-3CFD7713A894}"/>
              </a:ext>
            </a:extLst>
          </p:cNvPr>
          <p:cNvSpPr/>
          <p:nvPr/>
        </p:nvSpPr>
        <p:spPr>
          <a:xfrm>
            <a:off x="5041100" y="3090808"/>
            <a:ext cx="402035" cy="40203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E58E7A52-21C0-4DCE-80EA-34D962D29AD7}"/>
              </a:ext>
            </a:extLst>
          </p:cNvPr>
          <p:cNvSpPr/>
          <p:nvPr/>
        </p:nvSpPr>
        <p:spPr>
          <a:xfrm>
            <a:off x="5499339" y="3029429"/>
            <a:ext cx="513599" cy="52479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24221417-0B3A-4B45-AF9D-37F6F2F9B7D2}"/>
              </a:ext>
            </a:extLst>
          </p:cNvPr>
          <p:cNvSpPr/>
          <p:nvPr/>
        </p:nvSpPr>
        <p:spPr>
          <a:xfrm>
            <a:off x="5555121" y="3090808"/>
            <a:ext cx="402035" cy="40203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8" name="직사각형 117">
            <a:extLst>
              <a:ext uri="{FF2B5EF4-FFF2-40B4-BE49-F238E27FC236}">
                <a16:creationId xmlns:a16="http://schemas.microsoft.com/office/drawing/2014/main" id="{34F341D0-F56F-4F04-9725-C3714D89B5AB}"/>
              </a:ext>
            </a:extLst>
          </p:cNvPr>
          <p:cNvSpPr/>
          <p:nvPr/>
        </p:nvSpPr>
        <p:spPr>
          <a:xfrm>
            <a:off x="4872694" y="3676828"/>
            <a:ext cx="1264115" cy="140640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08CFD69D-7BC2-4978-B46B-CF6BB8213152}"/>
              </a:ext>
            </a:extLst>
          </p:cNvPr>
          <p:cNvSpPr/>
          <p:nvPr/>
        </p:nvSpPr>
        <p:spPr>
          <a:xfrm>
            <a:off x="4929536" y="3734710"/>
            <a:ext cx="1140881" cy="64332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3C21FF28-7E7A-4505-A634-BC28DF80B74C}"/>
              </a:ext>
            </a:extLst>
          </p:cNvPr>
          <p:cNvSpPr/>
          <p:nvPr/>
        </p:nvSpPr>
        <p:spPr>
          <a:xfrm>
            <a:off x="4985318" y="3792516"/>
            <a:ext cx="513599" cy="52479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87C71C83-16BB-4F14-BF86-2E3A5AAC4D58}"/>
              </a:ext>
            </a:extLst>
          </p:cNvPr>
          <p:cNvSpPr/>
          <p:nvPr/>
        </p:nvSpPr>
        <p:spPr>
          <a:xfrm>
            <a:off x="5041100" y="3853895"/>
            <a:ext cx="402035" cy="40203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10</a:t>
            </a:r>
            <a:endParaRPr lang="ko-KR" altLang="en-US" sz="1898">
              <a:solidFill>
                <a:schemeClr val="tx1"/>
              </a:solidFill>
              <a:latin typeface="Consolas" panose="020B0609020204030204" pitchFamily="49" charset="0"/>
            </a:endParaRPr>
          </a:p>
        </p:txBody>
      </p:sp>
      <p:grpSp>
        <p:nvGrpSpPr>
          <p:cNvPr id="129" name="그룹 128">
            <a:extLst>
              <a:ext uri="{FF2B5EF4-FFF2-40B4-BE49-F238E27FC236}">
                <a16:creationId xmlns:a16="http://schemas.microsoft.com/office/drawing/2014/main" id="{5E8B0EA5-E207-4963-9F92-2B985EB60412}"/>
              </a:ext>
            </a:extLst>
          </p:cNvPr>
          <p:cNvGrpSpPr/>
          <p:nvPr/>
        </p:nvGrpSpPr>
        <p:grpSpPr>
          <a:xfrm>
            <a:off x="5499339" y="3792516"/>
            <a:ext cx="513599" cy="524792"/>
            <a:chOff x="1575948" y="4300811"/>
            <a:chExt cx="513599" cy="524792"/>
          </a:xfrm>
        </p:grpSpPr>
        <p:sp>
          <p:nvSpPr>
            <p:cNvPr id="130" name="직사각형 129">
              <a:extLst>
                <a:ext uri="{FF2B5EF4-FFF2-40B4-BE49-F238E27FC236}">
                  <a16:creationId xmlns:a16="http://schemas.microsoft.com/office/drawing/2014/main" id="{7B2AD854-5B16-46AE-BB6C-5765552D6E9B}"/>
                </a:ext>
              </a:extLst>
            </p:cNvPr>
            <p:cNvSpPr/>
            <p:nvPr/>
          </p:nvSpPr>
          <p:spPr>
            <a:xfrm>
              <a:off x="1575948" y="4300811"/>
              <a:ext cx="513599" cy="52479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795440BB-DC1F-4803-9F85-3F332EB5CDCA}"/>
                </a:ext>
              </a:extLst>
            </p:cNvPr>
            <p:cNvSpPr/>
            <p:nvPr/>
          </p:nvSpPr>
          <p:spPr>
            <a:xfrm>
              <a:off x="1631730" y="4362190"/>
              <a:ext cx="402035" cy="40203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10</a:t>
              </a:r>
              <a:endParaRPr lang="ko-KR" altLang="en-US" sz="1898">
                <a:solidFill>
                  <a:schemeClr val="tx1"/>
                </a:solidFill>
                <a:latin typeface="Consolas" panose="020B0609020204030204" pitchFamily="49" charset="0"/>
              </a:endParaRPr>
            </a:p>
          </p:txBody>
        </p:sp>
      </p:grpSp>
      <p:sp>
        <p:nvSpPr>
          <p:cNvPr id="120" name="직사각형 119">
            <a:extLst>
              <a:ext uri="{FF2B5EF4-FFF2-40B4-BE49-F238E27FC236}">
                <a16:creationId xmlns:a16="http://schemas.microsoft.com/office/drawing/2014/main" id="{5938403B-1B6D-4780-9142-021A71498378}"/>
              </a:ext>
            </a:extLst>
          </p:cNvPr>
          <p:cNvSpPr/>
          <p:nvPr/>
        </p:nvSpPr>
        <p:spPr>
          <a:xfrm>
            <a:off x="4929536" y="4378030"/>
            <a:ext cx="1140881" cy="64332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21" name="직사각형 120">
            <a:extLst>
              <a:ext uri="{FF2B5EF4-FFF2-40B4-BE49-F238E27FC236}">
                <a16:creationId xmlns:a16="http://schemas.microsoft.com/office/drawing/2014/main" id="{C1A790AB-69E9-4A48-8081-D0B0A69D24B7}"/>
              </a:ext>
            </a:extLst>
          </p:cNvPr>
          <p:cNvSpPr/>
          <p:nvPr/>
        </p:nvSpPr>
        <p:spPr>
          <a:xfrm>
            <a:off x="4985318" y="4435836"/>
            <a:ext cx="513599" cy="52479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22" name="직사각형 121">
            <a:extLst>
              <a:ext uri="{FF2B5EF4-FFF2-40B4-BE49-F238E27FC236}">
                <a16:creationId xmlns:a16="http://schemas.microsoft.com/office/drawing/2014/main" id="{DD41C315-B4AB-43C8-92C6-E544C2E1B973}"/>
              </a:ext>
            </a:extLst>
          </p:cNvPr>
          <p:cNvSpPr/>
          <p:nvPr/>
        </p:nvSpPr>
        <p:spPr>
          <a:xfrm>
            <a:off x="5041100" y="4497215"/>
            <a:ext cx="402035" cy="40203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10</a:t>
            </a:r>
            <a:endParaRPr lang="ko-KR" altLang="en-US" sz="1898">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4BCD4B95-91D5-4203-9D40-58CFCFFA3C9E}"/>
              </a:ext>
            </a:extLst>
          </p:cNvPr>
          <p:cNvSpPr/>
          <p:nvPr/>
        </p:nvSpPr>
        <p:spPr>
          <a:xfrm>
            <a:off x="5499339" y="4435836"/>
            <a:ext cx="513599" cy="52479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617DCAAF-66D6-48BE-9F01-D6AD3B797C93}"/>
              </a:ext>
            </a:extLst>
          </p:cNvPr>
          <p:cNvSpPr/>
          <p:nvPr/>
        </p:nvSpPr>
        <p:spPr>
          <a:xfrm>
            <a:off x="5555121" y="4497215"/>
            <a:ext cx="402035" cy="40203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10</a:t>
            </a:r>
            <a:endParaRPr lang="ko-KR" altLang="en-US" sz="1898">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A3FE2888-2C79-4671-ABD5-CC7934330E63}"/>
              </a:ext>
            </a:extLst>
          </p:cNvPr>
          <p:cNvSpPr/>
          <p:nvPr/>
        </p:nvSpPr>
        <p:spPr>
          <a:xfrm>
            <a:off x="4872694" y="5083235"/>
            <a:ext cx="1264115" cy="140640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314C063F-D54C-4C0D-9F45-006EDDDF1F12}"/>
              </a:ext>
            </a:extLst>
          </p:cNvPr>
          <p:cNvSpPr/>
          <p:nvPr/>
        </p:nvSpPr>
        <p:spPr>
          <a:xfrm>
            <a:off x="4929536" y="5141117"/>
            <a:ext cx="1140881" cy="64332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79EAA61C-1FB1-411B-A872-2AFE904B18BA}"/>
              </a:ext>
            </a:extLst>
          </p:cNvPr>
          <p:cNvSpPr/>
          <p:nvPr/>
        </p:nvSpPr>
        <p:spPr>
          <a:xfrm>
            <a:off x="4985318" y="5198923"/>
            <a:ext cx="513599" cy="52479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E802F5CB-D6EF-4DBF-9DB5-B7284EE0DF3A}"/>
              </a:ext>
            </a:extLst>
          </p:cNvPr>
          <p:cNvSpPr/>
          <p:nvPr/>
        </p:nvSpPr>
        <p:spPr>
          <a:xfrm>
            <a:off x="5041100" y="5260302"/>
            <a:ext cx="402035" cy="40203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D8FDA8F9-B16D-4BC6-A7DF-517E6C02B20E}"/>
              </a:ext>
            </a:extLst>
          </p:cNvPr>
          <p:cNvSpPr/>
          <p:nvPr/>
        </p:nvSpPr>
        <p:spPr>
          <a:xfrm>
            <a:off x="5499339" y="5198923"/>
            <a:ext cx="513599" cy="52479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2216417D-9E6F-44A2-BF8C-39B7854E9A0E}"/>
              </a:ext>
            </a:extLst>
          </p:cNvPr>
          <p:cNvSpPr/>
          <p:nvPr/>
        </p:nvSpPr>
        <p:spPr>
          <a:xfrm>
            <a:off x="5555121" y="5260302"/>
            <a:ext cx="402035" cy="40203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4683D152-0F0D-4A79-BBFF-BC7599235012}"/>
              </a:ext>
            </a:extLst>
          </p:cNvPr>
          <p:cNvSpPr/>
          <p:nvPr/>
        </p:nvSpPr>
        <p:spPr>
          <a:xfrm>
            <a:off x="4929536" y="5784437"/>
            <a:ext cx="1140881" cy="64332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7E2C9BAA-367D-4A03-B1B3-31540ACBE20E}"/>
              </a:ext>
            </a:extLst>
          </p:cNvPr>
          <p:cNvSpPr/>
          <p:nvPr/>
        </p:nvSpPr>
        <p:spPr>
          <a:xfrm>
            <a:off x="4985318" y="5842243"/>
            <a:ext cx="513599" cy="52479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CCC032FA-3996-40B9-99B6-1FAA3FBFB094}"/>
              </a:ext>
            </a:extLst>
          </p:cNvPr>
          <p:cNvSpPr/>
          <p:nvPr/>
        </p:nvSpPr>
        <p:spPr>
          <a:xfrm>
            <a:off x="5041100" y="5903622"/>
            <a:ext cx="402035" cy="40203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4CEEC518-4F15-4851-858A-6F422B9E3143}"/>
              </a:ext>
            </a:extLst>
          </p:cNvPr>
          <p:cNvSpPr/>
          <p:nvPr/>
        </p:nvSpPr>
        <p:spPr>
          <a:xfrm>
            <a:off x="5499339" y="5842243"/>
            <a:ext cx="513599" cy="52479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FAD68DC3-3A57-43CD-97AF-C383D8309528}"/>
              </a:ext>
            </a:extLst>
          </p:cNvPr>
          <p:cNvSpPr/>
          <p:nvPr/>
        </p:nvSpPr>
        <p:spPr>
          <a:xfrm>
            <a:off x="5555121" y="5903622"/>
            <a:ext cx="402035" cy="40203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6" name="화살표: 오른쪽 15">
            <a:extLst>
              <a:ext uri="{FF2B5EF4-FFF2-40B4-BE49-F238E27FC236}">
                <a16:creationId xmlns:a16="http://schemas.microsoft.com/office/drawing/2014/main" id="{5469C30F-18E2-49E5-82AF-97AD83B17E85}"/>
              </a:ext>
            </a:extLst>
          </p:cNvPr>
          <p:cNvSpPr/>
          <p:nvPr/>
        </p:nvSpPr>
        <p:spPr>
          <a:xfrm>
            <a:off x="4064986" y="3864178"/>
            <a:ext cx="431699" cy="607981"/>
          </a:xfrm>
          <a:prstGeom prst="rightArrow">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Tree>
    <p:extLst>
      <p:ext uri="{BB962C8B-B14F-4D97-AF65-F5344CB8AC3E}">
        <p14:creationId xmlns:p14="http://schemas.microsoft.com/office/powerpoint/2010/main" val="299630762"/>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370682A8-FB2B-4CB1-BCA6-1253242A855C}"/>
              </a:ext>
            </a:extLst>
          </p:cNvPr>
          <p:cNvSpPr/>
          <p:nvPr/>
        </p:nvSpPr>
        <p:spPr>
          <a:xfrm>
            <a:off x="594701" y="782013"/>
            <a:ext cx="8307766" cy="2893100"/>
          </a:xfrm>
          <a:prstGeom prst="rect">
            <a:avLst/>
          </a:prstGeom>
          <a:solidFill>
            <a:srgbClr val="E2E2F6"/>
          </a:solidFill>
        </p:spPr>
        <p:txBody>
          <a:bodyPr wrap="square">
            <a:spAutoFit/>
          </a:bodyPr>
          <a:lstStyle/>
          <a:p>
            <a:r>
              <a:rPr lang="en-US" altLang="ko-KR" sz="1400">
                <a:latin typeface="Consolas" panose="020B0609020204030204" pitchFamily="49" charset="0"/>
              </a:rPr>
              <a:t>print("</a:t>
            </a:r>
            <a:r>
              <a:rPr lang="en-US" altLang="ko-KR" sz="1400" err="1">
                <a:latin typeface="Consolas" panose="020B0609020204030204" pitchFamily="49" charset="0"/>
              </a:rPr>
              <a:t>image.shpe</a:t>
            </a:r>
            <a:r>
              <a:rPr lang="en-US" altLang="ko-KR" sz="1400">
                <a:latin typeface="Consolas" panose="020B0609020204030204" pitchFamily="49" charset="0"/>
              </a:rPr>
              <a:t>", </a:t>
            </a:r>
            <a:r>
              <a:rPr lang="en-US" altLang="ko-KR" sz="1400" err="1">
                <a:latin typeface="Consolas" panose="020B0609020204030204" pitchFamily="49" charset="0"/>
              </a:rPr>
              <a:t>image.shape</a:t>
            </a:r>
            <a:r>
              <a:rPr lang="en-US" altLang="ko-KR" sz="1400">
                <a:latin typeface="Consolas" panose="020B0609020204030204" pitchFamily="49" charset="0"/>
              </a:rPr>
              <a:t>)</a:t>
            </a:r>
          </a:p>
          <a:p>
            <a:r>
              <a:rPr lang="en-US" altLang="ko-KR" sz="1400">
                <a:latin typeface="Consolas" panose="020B0609020204030204" pitchFamily="49" charset="0"/>
              </a:rPr>
              <a:t>weight = </a:t>
            </a:r>
            <a:r>
              <a:rPr lang="en-US" altLang="ko-KR" sz="1400" err="1">
                <a:latin typeface="Consolas" panose="020B0609020204030204" pitchFamily="49" charset="0"/>
              </a:rPr>
              <a:t>np.array</a:t>
            </a:r>
            <a:r>
              <a:rPr lang="en-US" altLang="ko-KR" sz="1400">
                <a:latin typeface="Consolas" panose="020B0609020204030204" pitchFamily="49" charset="0"/>
              </a:rPr>
              <a:t>([[[[1.,10.,-1.]],[[1.,10.,-1.]]],</a:t>
            </a:r>
          </a:p>
          <a:p>
            <a:r>
              <a:rPr lang="en-US" altLang="ko-KR" sz="1400">
                <a:latin typeface="Consolas" panose="020B0609020204030204" pitchFamily="49" charset="0"/>
              </a:rPr>
              <a:t>                   [[[1.,10.,-1.]],[[1.,10.,-1.]]]])</a:t>
            </a:r>
          </a:p>
          <a:p>
            <a:r>
              <a:rPr lang="en-US" altLang="ko-KR" sz="1400">
                <a:latin typeface="Consolas" panose="020B0609020204030204" pitchFamily="49" charset="0"/>
              </a:rPr>
              <a:t>print("</a:t>
            </a:r>
            <a:r>
              <a:rPr lang="en-US" altLang="ko-KR" sz="1400" err="1">
                <a:latin typeface="Consolas" panose="020B0609020204030204" pitchFamily="49" charset="0"/>
              </a:rPr>
              <a:t>weight.shpe</a:t>
            </a:r>
            <a:r>
              <a:rPr lang="en-US" altLang="ko-KR" sz="1400">
                <a:latin typeface="Consolas" panose="020B0609020204030204" pitchFamily="49" charset="0"/>
              </a:rPr>
              <a:t>", </a:t>
            </a:r>
            <a:r>
              <a:rPr lang="en-US" altLang="ko-KR" sz="1400" err="1">
                <a:latin typeface="Consolas" panose="020B0609020204030204" pitchFamily="49" charset="0"/>
              </a:rPr>
              <a:t>weight.shape</a:t>
            </a:r>
            <a:r>
              <a:rPr lang="en-US" altLang="ko-KR" sz="1400">
                <a:latin typeface="Consolas" panose="020B0609020204030204" pitchFamily="49" charset="0"/>
              </a:rPr>
              <a:t>)</a:t>
            </a:r>
          </a:p>
          <a:p>
            <a:r>
              <a:rPr lang="en-US" altLang="ko-KR" sz="1400" err="1">
                <a:latin typeface="Consolas" panose="020B0609020204030204" pitchFamily="49" charset="0"/>
              </a:rPr>
              <a:t>weight_init</a:t>
            </a:r>
            <a:r>
              <a:rPr lang="en-US" altLang="ko-KR" sz="1400">
                <a:latin typeface="Consolas" panose="020B0609020204030204" pitchFamily="49" charset="0"/>
              </a:rPr>
              <a:t> = </a:t>
            </a:r>
            <a:r>
              <a:rPr lang="en-US" altLang="ko-KR" sz="1400" err="1">
                <a:latin typeface="Consolas" panose="020B0609020204030204" pitchFamily="49" charset="0"/>
              </a:rPr>
              <a:t>tf.constant_initializer</a:t>
            </a:r>
            <a:r>
              <a:rPr lang="en-US" altLang="ko-KR" sz="1400">
                <a:latin typeface="Consolas" panose="020B0609020204030204" pitchFamily="49" charset="0"/>
              </a:rPr>
              <a:t>(weight)</a:t>
            </a:r>
          </a:p>
          <a:p>
            <a:r>
              <a:rPr lang="en-US" altLang="ko-KR" sz="1400">
                <a:latin typeface="Consolas" panose="020B0609020204030204" pitchFamily="49" charset="0"/>
              </a:rPr>
              <a:t>conv2d = tf.keras.layers.Conv2D(filters=3, </a:t>
            </a:r>
            <a:r>
              <a:rPr lang="en-US" altLang="ko-KR" sz="1400" err="1">
                <a:latin typeface="Consolas" panose="020B0609020204030204" pitchFamily="49" charset="0"/>
              </a:rPr>
              <a:t>kernel_size</a:t>
            </a:r>
            <a:r>
              <a:rPr lang="en-US" altLang="ko-KR" sz="1400">
                <a:latin typeface="Consolas" panose="020B0609020204030204" pitchFamily="49" charset="0"/>
              </a:rPr>
              <a:t>=2, padding='same', </a:t>
            </a:r>
            <a:r>
              <a:rPr lang="en-US" altLang="ko-KR" sz="1400" err="1">
                <a:latin typeface="Consolas" panose="020B0609020204030204" pitchFamily="49" charset="0"/>
              </a:rPr>
              <a:t>kernel_initializer</a:t>
            </a:r>
            <a:r>
              <a:rPr lang="en-US" altLang="ko-KR" sz="1400">
                <a:latin typeface="Consolas" panose="020B0609020204030204" pitchFamily="49" charset="0"/>
              </a:rPr>
              <a:t>=</a:t>
            </a:r>
            <a:r>
              <a:rPr lang="en-US" altLang="ko-KR" sz="1400" err="1">
                <a:latin typeface="Consolas" panose="020B0609020204030204" pitchFamily="49" charset="0"/>
              </a:rPr>
              <a:t>weight_init</a:t>
            </a:r>
            <a:r>
              <a:rPr lang="en-US" altLang="ko-KR" sz="1400">
                <a:latin typeface="Consolas" panose="020B0609020204030204" pitchFamily="49" charset="0"/>
              </a:rPr>
              <a:t>)(image)</a:t>
            </a:r>
          </a:p>
          <a:p>
            <a:r>
              <a:rPr lang="en-US" altLang="ko-KR" sz="1400">
                <a:latin typeface="Consolas" panose="020B0609020204030204" pitchFamily="49" charset="0"/>
              </a:rPr>
              <a:t>print("conv2d.shape", conv2d.shape)</a:t>
            </a:r>
          </a:p>
          <a:p>
            <a:r>
              <a:rPr lang="en-US" altLang="ko-KR" sz="1400" err="1">
                <a:latin typeface="Consolas" panose="020B0609020204030204" pitchFamily="49" charset="0"/>
              </a:rPr>
              <a:t>feature_maps</a:t>
            </a:r>
            <a:r>
              <a:rPr lang="en-US" altLang="ko-KR" sz="1400">
                <a:latin typeface="Consolas" panose="020B0609020204030204" pitchFamily="49" charset="0"/>
              </a:rPr>
              <a:t> = </a:t>
            </a:r>
            <a:r>
              <a:rPr lang="en-US" altLang="ko-KR" sz="1400" err="1">
                <a:latin typeface="Consolas" panose="020B0609020204030204" pitchFamily="49" charset="0"/>
              </a:rPr>
              <a:t>np.swapaxes</a:t>
            </a:r>
            <a:r>
              <a:rPr lang="en-US" altLang="ko-KR" sz="1400">
                <a:latin typeface="Consolas" panose="020B0609020204030204" pitchFamily="49" charset="0"/>
              </a:rPr>
              <a:t>(conv2d, 0, 3)</a:t>
            </a:r>
          </a:p>
          <a:p>
            <a:r>
              <a:rPr lang="en-US" altLang="ko-KR" sz="1400">
                <a:latin typeface="Consolas" panose="020B0609020204030204" pitchFamily="49" charset="0"/>
              </a:rPr>
              <a:t>for </a:t>
            </a:r>
            <a:r>
              <a:rPr lang="en-US" altLang="ko-KR" sz="1400" err="1">
                <a:latin typeface="Consolas" panose="020B0609020204030204" pitchFamily="49" charset="0"/>
              </a:rPr>
              <a:t>i</a:t>
            </a:r>
            <a:r>
              <a:rPr lang="en-US" altLang="ko-KR" sz="1400">
                <a:latin typeface="Consolas" panose="020B0609020204030204" pitchFamily="49" charset="0"/>
              </a:rPr>
              <a:t>, </a:t>
            </a:r>
            <a:r>
              <a:rPr lang="en-US" altLang="ko-KR" sz="1400" err="1">
                <a:latin typeface="Consolas" panose="020B0609020204030204" pitchFamily="49" charset="0"/>
              </a:rPr>
              <a:t>feature_map</a:t>
            </a:r>
            <a:r>
              <a:rPr lang="en-US" altLang="ko-KR" sz="1400">
                <a:latin typeface="Consolas" panose="020B0609020204030204" pitchFamily="49" charset="0"/>
              </a:rPr>
              <a:t> in enumerate(</a:t>
            </a:r>
            <a:r>
              <a:rPr lang="en-US" altLang="ko-KR" sz="1400" err="1">
                <a:latin typeface="Consolas" panose="020B0609020204030204" pitchFamily="49" charset="0"/>
              </a:rPr>
              <a:t>feature_maps</a:t>
            </a:r>
            <a:r>
              <a:rPr lang="en-US" altLang="ko-KR" sz="1400">
                <a:latin typeface="Consolas" panose="020B0609020204030204" pitchFamily="49" charset="0"/>
              </a:rPr>
              <a:t>):</a:t>
            </a:r>
          </a:p>
          <a:p>
            <a:r>
              <a:rPr lang="en-US" altLang="ko-KR" sz="1400">
                <a:latin typeface="Consolas" panose="020B0609020204030204" pitchFamily="49" charset="0"/>
              </a:rPr>
              <a:t>    print(</a:t>
            </a:r>
            <a:r>
              <a:rPr lang="en-US" altLang="ko-KR" sz="1400" err="1">
                <a:latin typeface="Consolas" panose="020B0609020204030204" pitchFamily="49" charset="0"/>
              </a:rPr>
              <a:t>feature_map.reshape</a:t>
            </a:r>
            <a:r>
              <a:rPr lang="en-US" altLang="ko-KR" sz="1400">
                <a:latin typeface="Consolas" panose="020B0609020204030204" pitchFamily="49" charset="0"/>
              </a:rPr>
              <a:t>(3,3))</a:t>
            </a:r>
          </a:p>
          <a:p>
            <a:r>
              <a:rPr lang="en-US" altLang="ko-KR" sz="1400">
                <a:latin typeface="Consolas" panose="020B0609020204030204" pitchFamily="49" charset="0"/>
              </a:rPr>
              <a:t>    </a:t>
            </a:r>
            <a:r>
              <a:rPr lang="en-US" altLang="ko-KR" sz="1400" err="1">
                <a:latin typeface="Consolas" panose="020B0609020204030204" pitchFamily="49" charset="0"/>
              </a:rPr>
              <a:t>plt.subplot</a:t>
            </a:r>
            <a:r>
              <a:rPr lang="en-US" altLang="ko-KR" sz="1400">
                <a:latin typeface="Consolas" panose="020B0609020204030204" pitchFamily="49" charset="0"/>
              </a:rPr>
              <a:t>(1,3,i+1), </a:t>
            </a:r>
            <a:r>
              <a:rPr lang="en-US" altLang="ko-KR" sz="1400" err="1">
                <a:latin typeface="Consolas" panose="020B0609020204030204" pitchFamily="49" charset="0"/>
              </a:rPr>
              <a:t>plt.imshow</a:t>
            </a:r>
            <a:r>
              <a:rPr lang="en-US" altLang="ko-KR" sz="1400">
                <a:latin typeface="Consolas" panose="020B0609020204030204" pitchFamily="49" charset="0"/>
              </a:rPr>
              <a:t>(</a:t>
            </a:r>
            <a:r>
              <a:rPr lang="en-US" altLang="ko-KR" sz="1400" err="1">
                <a:latin typeface="Consolas" panose="020B0609020204030204" pitchFamily="49" charset="0"/>
              </a:rPr>
              <a:t>feature_map.reshape</a:t>
            </a:r>
            <a:r>
              <a:rPr lang="en-US" altLang="ko-KR" sz="1400">
                <a:latin typeface="Consolas" panose="020B0609020204030204" pitchFamily="49" charset="0"/>
              </a:rPr>
              <a:t>(3,3), </a:t>
            </a:r>
            <a:r>
              <a:rPr lang="en-US" altLang="ko-KR" sz="1400" err="1">
                <a:latin typeface="Consolas" panose="020B0609020204030204" pitchFamily="49" charset="0"/>
              </a:rPr>
              <a:t>cmap</a:t>
            </a:r>
            <a:r>
              <a:rPr lang="en-US" altLang="ko-KR" sz="1400">
                <a:latin typeface="Consolas" panose="020B0609020204030204" pitchFamily="49" charset="0"/>
              </a:rPr>
              <a:t>='gray')</a:t>
            </a:r>
          </a:p>
          <a:p>
            <a:r>
              <a:rPr lang="en-US" altLang="ko-KR" sz="1400" err="1">
                <a:latin typeface="Consolas" panose="020B0609020204030204" pitchFamily="49" charset="0"/>
              </a:rPr>
              <a:t>plt.show</a:t>
            </a:r>
            <a:r>
              <a:rPr lang="en-US" altLang="ko-KR" sz="1400">
                <a:latin typeface="Consolas" panose="020B0609020204030204" pitchFamily="49" charset="0"/>
              </a:rPr>
              <a:t>()</a:t>
            </a:r>
          </a:p>
        </p:txBody>
      </p:sp>
      <p:sp>
        <p:nvSpPr>
          <p:cNvPr id="3" name="TextBox 2">
            <a:extLst>
              <a:ext uri="{FF2B5EF4-FFF2-40B4-BE49-F238E27FC236}">
                <a16:creationId xmlns:a16="http://schemas.microsoft.com/office/drawing/2014/main" id="{6C5B3228-ABC8-4D17-B278-14D45952A206}"/>
              </a:ext>
            </a:extLst>
          </p:cNvPr>
          <p:cNvSpPr txBox="1"/>
          <p:nvPr/>
        </p:nvSpPr>
        <p:spPr>
          <a:xfrm>
            <a:off x="740532" y="3699270"/>
            <a:ext cx="2705470" cy="2893100"/>
          </a:xfrm>
          <a:prstGeom prst="rect">
            <a:avLst/>
          </a:prstGeom>
          <a:noFill/>
        </p:spPr>
        <p:txBody>
          <a:bodyPr wrap="square" rtlCol="0">
            <a:spAutoFit/>
          </a:bodyPr>
          <a:lstStyle/>
          <a:p>
            <a:r>
              <a:rPr lang="en-US" altLang="ko-KR" sz="1400" err="1">
                <a:latin typeface="Consolas" panose="020B0609020204030204" pitchFamily="49" charset="0"/>
              </a:rPr>
              <a:t>image.</a:t>
            </a:r>
            <a:r>
              <a:rPr lang="en-US" altLang="ko-KR" sz="1400">
                <a:latin typeface="Consolas" panose="020B0609020204030204" pitchFamily="49" charset="0"/>
              </a:rPr>
              <a:t>shape (1, 3, 3, </a:t>
            </a:r>
            <a:r>
              <a:rPr lang="en-US" altLang="ko-KR" sz="1400">
                <a:solidFill>
                  <a:srgbClr val="FF0000"/>
                </a:solidFill>
                <a:latin typeface="Consolas" panose="020B0609020204030204" pitchFamily="49" charset="0"/>
              </a:rPr>
              <a:t>1</a:t>
            </a:r>
            <a:r>
              <a:rPr lang="en-US" altLang="ko-KR" sz="1400">
                <a:latin typeface="Consolas" panose="020B0609020204030204" pitchFamily="49" charset="0"/>
              </a:rPr>
              <a:t>)</a:t>
            </a:r>
          </a:p>
          <a:p>
            <a:r>
              <a:rPr lang="en-US" altLang="ko-KR" sz="1400" err="1">
                <a:latin typeface="Consolas" panose="020B0609020204030204" pitchFamily="49" charset="0"/>
              </a:rPr>
              <a:t>weight.</a:t>
            </a:r>
            <a:r>
              <a:rPr lang="en-US" altLang="ko-KR" sz="1400">
                <a:latin typeface="Consolas" panose="020B0609020204030204" pitchFamily="49" charset="0"/>
              </a:rPr>
              <a:t>shape (2, 2, </a:t>
            </a:r>
            <a:r>
              <a:rPr lang="en-US" altLang="ko-KR" sz="1400">
                <a:solidFill>
                  <a:srgbClr val="FF0000"/>
                </a:solidFill>
                <a:latin typeface="Consolas" panose="020B0609020204030204" pitchFamily="49" charset="0"/>
              </a:rPr>
              <a:t>1</a:t>
            </a:r>
            <a:r>
              <a:rPr lang="en-US" altLang="ko-KR" sz="1400">
                <a:latin typeface="Consolas" panose="020B0609020204030204" pitchFamily="49" charset="0"/>
              </a:rPr>
              <a:t>, 3)</a:t>
            </a:r>
          </a:p>
          <a:p>
            <a:r>
              <a:rPr lang="en-US" altLang="ko-KR" sz="1400">
                <a:latin typeface="Consolas" panose="020B0609020204030204" pitchFamily="49" charset="0"/>
              </a:rPr>
              <a:t>conv2d.shape (1, 3, 3, 3)</a:t>
            </a:r>
          </a:p>
          <a:p>
            <a:endParaRPr lang="en-US" altLang="ko-KR" sz="1400">
              <a:latin typeface="Consolas" panose="020B0609020204030204" pitchFamily="49" charset="0"/>
            </a:endParaRPr>
          </a:p>
          <a:p>
            <a:r>
              <a:rPr lang="en-US" altLang="ko-KR" sz="1400">
                <a:latin typeface="Consolas" panose="020B0609020204030204" pitchFamily="49" charset="0"/>
              </a:rPr>
              <a:t>[[12. 16.  9.]</a:t>
            </a:r>
          </a:p>
          <a:p>
            <a:r>
              <a:rPr lang="en-US" altLang="ko-KR" sz="1400">
                <a:latin typeface="Consolas" panose="020B0609020204030204" pitchFamily="49" charset="0"/>
              </a:rPr>
              <a:t> [24. 28. 15.]</a:t>
            </a:r>
          </a:p>
          <a:p>
            <a:r>
              <a:rPr lang="en-US" altLang="ko-KR" sz="1400">
                <a:latin typeface="Consolas" panose="020B0609020204030204" pitchFamily="49" charset="0"/>
              </a:rPr>
              <a:t> [15. 17.  9.]]</a:t>
            </a:r>
          </a:p>
          <a:p>
            <a:r>
              <a:rPr lang="en-US" altLang="ko-KR" sz="1400">
                <a:latin typeface="Consolas" panose="020B0609020204030204" pitchFamily="49" charset="0"/>
              </a:rPr>
              <a:t>[[120. 160.  90.]</a:t>
            </a:r>
          </a:p>
          <a:p>
            <a:r>
              <a:rPr lang="en-US" altLang="ko-KR" sz="1400">
                <a:latin typeface="Consolas" panose="020B0609020204030204" pitchFamily="49" charset="0"/>
              </a:rPr>
              <a:t> [240. 280. 150.]</a:t>
            </a:r>
          </a:p>
          <a:p>
            <a:r>
              <a:rPr lang="en-US" altLang="ko-KR" sz="1400">
                <a:latin typeface="Consolas" panose="020B0609020204030204" pitchFamily="49" charset="0"/>
              </a:rPr>
              <a:t> [150. 170.  90.]]</a:t>
            </a:r>
          </a:p>
          <a:p>
            <a:r>
              <a:rPr lang="en-US" altLang="ko-KR" sz="1400">
                <a:latin typeface="Consolas" panose="020B0609020204030204" pitchFamily="49" charset="0"/>
              </a:rPr>
              <a:t>[[-12. -16.  -9.]</a:t>
            </a:r>
          </a:p>
          <a:p>
            <a:r>
              <a:rPr lang="en-US" altLang="ko-KR" sz="1400">
                <a:latin typeface="Consolas" panose="020B0609020204030204" pitchFamily="49" charset="0"/>
              </a:rPr>
              <a:t> [-24. -28. -15.]</a:t>
            </a:r>
          </a:p>
          <a:p>
            <a:r>
              <a:rPr lang="en-US" altLang="ko-KR" sz="1400">
                <a:latin typeface="Consolas" panose="020B0609020204030204" pitchFamily="49" charset="0"/>
              </a:rPr>
              <a:t> [-15. -17.  -9.]]</a:t>
            </a:r>
          </a:p>
        </p:txBody>
      </p:sp>
      <p:pic>
        <p:nvPicPr>
          <p:cNvPr id="28675" name="Picture 3">
            <a:extLst>
              <a:ext uri="{FF2B5EF4-FFF2-40B4-BE49-F238E27FC236}">
                <a16:creationId xmlns:a16="http://schemas.microsoft.com/office/drawing/2014/main" id="{5B010B91-1909-447D-8377-E71920682A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88767" y="4372561"/>
            <a:ext cx="4339842" cy="1546518"/>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2269BF53-C1BF-42D6-B544-59F5D99C49BA}"/>
              </a:ext>
            </a:extLst>
          </p:cNvPr>
          <p:cNvSpPr>
            <a:spLocks noGrp="1"/>
          </p:cNvSpPr>
          <p:nvPr>
            <p:ph type="body" sz="quarter" idx="19"/>
          </p:nvPr>
        </p:nvSpPr>
        <p:spPr/>
        <p:txBody>
          <a:bodyPr/>
          <a:lstStyle/>
          <a:p>
            <a:r>
              <a:rPr lang="ko-KR" altLang="en-US"/>
              <a:t>합성곱 연산</a:t>
            </a:r>
          </a:p>
        </p:txBody>
      </p:sp>
      <p:sp>
        <p:nvSpPr>
          <p:cNvPr id="9" name="텍스트 개체 틀 4">
            <a:extLst>
              <a:ext uri="{FF2B5EF4-FFF2-40B4-BE49-F238E27FC236}">
                <a16:creationId xmlns:a16="http://schemas.microsoft.com/office/drawing/2014/main" id="{1B336FFD-A6A5-46A0-9E89-22CAE47F40D1}"/>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1344923564"/>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370682A8-FB2B-4CB1-BCA6-1253242A855C}"/>
              </a:ext>
            </a:extLst>
          </p:cNvPr>
          <p:cNvSpPr/>
          <p:nvPr/>
        </p:nvSpPr>
        <p:spPr>
          <a:xfrm>
            <a:off x="612012" y="979532"/>
            <a:ext cx="8931004" cy="307777"/>
          </a:xfrm>
          <a:prstGeom prst="rect">
            <a:avLst/>
          </a:prstGeom>
          <a:solidFill>
            <a:srgbClr val="E2E2F6"/>
          </a:solidFill>
        </p:spPr>
        <p:txBody>
          <a:bodyPr wrap="square">
            <a:spAutoFit/>
          </a:bodyPr>
          <a:lstStyle/>
          <a:p>
            <a:r>
              <a:rPr lang="en-US" altLang="ko-KR" sz="1400">
                <a:latin typeface="Consolas" panose="020B0609020204030204" pitchFamily="49" charset="0"/>
              </a:rPr>
              <a:t>a = np.array([[1,2],[3,4]]) # (2,2)</a:t>
            </a:r>
          </a:p>
        </p:txBody>
      </p:sp>
      <p:sp>
        <p:nvSpPr>
          <p:cNvPr id="4" name="직사각형 3">
            <a:extLst>
              <a:ext uri="{FF2B5EF4-FFF2-40B4-BE49-F238E27FC236}">
                <a16:creationId xmlns:a16="http://schemas.microsoft.com/office/drawing/2014/main" id="{1FC5A2FF-8F25-4C5F-8B65-41ACDFD31C47}"/>
              </a:ext>
            </a:extLst>
          </p:cNvPr>
          <p:cNvSpPr/>
          <p:nvPr/>
        </p:nvSpPr>
        <p:spPr>
          <a:xfrm>
            <a:off x="612012" y="1557947"/>
            <a:ext cx="1450665" cy="65534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657">
              <a:solidFill>
                <a:schemeClr val="tx1"/>
              </a:solidFill>
              <a:latin typeface="Consolas" panose="020B0609020204030204" pitchFamily="49" charset="0"/>
            </a:endParaRPr>
          </a:p>
        </p:txBody>
      </p:sp>
      <p:sp>
        <p:nvSpPr>
          <p:cNvPr id="5" name="직사각형 4">
            <a:extLst>
              <a:ext uri="{FF2B5EF4-FFF2-40B4-BE49-F238E27FC236}">
                <a16:creationId xmlns:a16="http://schemas.microsoft.com/office/drawing/2014/main" id="{5048669F-41DA-4E24-8030-E4968B63EEE7}"/>
              </a:ext>
            </a:extLst>
          </p:cNvPr>
          <p:cNvSpPr/>
          <p:nvPr/>
        </p:nvSpPr>
        <p:spPr>
          <a:xfrm>
            <a:off x="2062677" y="1557946"/>
            <a:ext cx="1450665" cy="65534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657">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5E8671C6-7F5F-4AE2-87A6-E76A355490AA}"/>
              </a:ext>
            </a:extLst>
          </p:cNvPr>
          <p:cNvSpPr/>
          <p:nvPr/>
        </p:nvSpPr>
        <p:spPr>
          <a:xfrm>
            <a:off x="689412" y="1610849"/>
            <a:ext cx="650347" cy="54954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657">
                <a:solidFill>
                  <a:schemeClr val="tx1"/>
                </a:solidFill>
                <a:latin typeface="Consolas" panose="020B0609020204030204" pitchFamily="49" charset="0"/>
              </a:rPr>
              <a:t>1</a:t>
            </a:r>
            <a:endParaRPr lang="ko-KR" altLang="en-US" sz="2657">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915DC8A1-4D63-4930-83D6-1001224F8971}"/>
              </a:ext>
            </a:extLst>
          </p:cNvPr>
          <p:cNvSpPr/>
          <p:nvPr/>
        </p:nvSpPr>
        <p:spPr>
          <a:xfrm>
            <a:off x="1339759" y="1610849"/>
            <a:ext cx="650347" cy="54954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657">
                <a:solidFill>
                  <a:schemeClr val="tx1"/>
                </a:solidFill>
                <a:latin typeface="Consolas" panose="020B0609020204030204" pitchFamily="49" charset="0"/>
              </a:rPr>
              <a:t>2</a:t>
            </a:r>
            <a:endParaRPr lang="ko-KR" altLang="en-US" sz="2657">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C70C1568-1D43-44E0-9FD6-10A0F6689E5C}"/>
              </a:ext>
            </a:extLst>
          </p:cNvPr>
          <p:cNvSpPr/>
          <p:nvPr/>
        </p:nvSpPr>
        <p:spPr>
          <a:xfrm>
            <a:off x="2137662" y="1610849"/>
            <a:ext cx="650347" cy="54954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657">
                <a:solidFill>
                  <a:schemeClr val="tx1"/>
                </a:solidFill>
                <a:latin typeface="Consolas" panose="020B0609020204030204" pitchFamily="49" charset="0"/>
              </a:rPr>
              <a:t>3</a:t>
            </a:r>
            <a:endParaRPr lang="ko-KR" altLang="en-US" sz="2657">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680C9876-9B2C-4C50-83AA-62CBB3EC8659}"/>
              </a:ext>
            </a:extLst>
          </p:cNvPr>
          <p:cNvSpPr/>
          <p:nvPr/>
        </p:nvSpPr>
        <p:spPr>
          <a:xfrm>
            <a:off x="2788010" y="1610849"/>
            <a:ext cx="650347" cy="54954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657">
                <a:solidFill>
                  <a:schemeClr val="tx1"/>
                </a:solidFill>
                <a:latin typeface="Consolas" panose="020B0609020204030204" pitchFamily="49" charset="0"/>
              </a:rPr>
              <a:t>4</a:t>
            </a:r>
            <a:endParaRPr lang="ko-KR" altLang="en-US" sz="2657">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D8842E7D-587E-4D0E-9F29-82696174467D}"/>
              </a:ext>
            </a:extLst>
          </p:cNvPr>
          <p:cNvSpPr/>
          <p:nvPr/>
        </p:nvSpPr>
        <p:spPr>
          <a:xfrm>
            <a:off x="612012" y="2484244"/>
            <a:ext cx="8931004" cy="307777"/>
          </a:xfrm>
          <a:prstGeom prst="rect">
            <a:avLst/>
          </a:prstGeom>
          <a:solidFill>
            <a:srgbClr val="E2E2F6"/>
          </a:solidFill>
        </p:spPr>
        <p:txBody>
          <a:bodyPr wrap="square">
            <a:spAutoFit/>
          </a:bodyPr>
          <a:lstStyle/>
          <a:p>
            <a:r>
              <a:rPr lang="en-US" altLang="ko-KR" sz="1400">
                <a:latin typeface="Consolas" panose="020B0609020204030204" pitchFamily="49" charset="0"/>
              </a:rPr>
              <a:t>np.swapaxes(a, 0, 1) # (2,2)</a:t>
            </a:r>
          </a:p>
        </p:txBody>
      </p:sp>
      <p:grpSp>
        <p:nvGrpSpPr>
          <p:cNvPr id="71" name="그룹 70">
            <a:extLst>
              <a:ext uri="{FF2B5EF4-FFF2-40B4-BE49-F238E27FC236}">
                <a16:creationId xmlns:a16="http://schemas.microsoft.com/office/drawing/2014/main" id="{7B62FEA5-0042-4AE2-B67B-B7F226052EF8}"/>
              </a:ext>
            </a:extLst>
          </p:cNvPr>
          <p:cNvGrpSpPr/>
          <p:nvPr/>
        </p:nvGrpSpPr>
        <p:grpSpPr>
          <a:xfrm>
            <a:off x="612012" y="2927361"/>
            <a:ext cx="2901330" cy="655349"/>
            <a:chOff x="1699104" y="1591469"/>
            <a:chExt cx="5257068" cy="1187460"/>
          </a:xfrm>
        </p:grpSpPr>
        <p:sp>
          <p:nvSpPr>
            <p:cNvPr id="72" name="직사각형 71">
              <a:extLst>
                <a:ext uri="{FF2B5EF4-FFF2-40B4-BE49-F238E27FC236}">
                  <a16:creationId xmlns:a16="http://schemas.microsoft.com/office/drawing/2014/main" id="{87D4A4F9-0CBB-4AB4-9AF0-95E90AB30D95}"/>
                </a:ext>
              </a:extLst>
            </p:cNvPr>
            <p:cNvSpPr/>
            <p:nvPr/>
          </p:nvSpPr>
          <p:spPr>
            <a:xfrm>
              <a:off x="1699104" y="1591470"/>
              <a:ext cx="2628534" cy="11874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657">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6F359B33-421E-4780-837B-E07E84A9EE98}"/>
                </a:ext>
              </a:extLst>
            </p:cNvPr>
            <p:cNvSpPr/>
            <p:nvPr/>
          </p:nvSpPr>
          <p:spPr>
            <a:xfrm>
              <a:off x="4327638" y="1591469"/>
              <a:ext cx="2628534" cy="11874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657">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7B5DBF46-258A-44E5-968E-E811BE5A75B9}"/>
                </a:ext>
              </a:extLst>
            </p:cNvPr>
            <p:cNvSpPr/>
            <p:nvPr/>
          </p:nvSpPr>
          <p:spPr>
            <a:xfrm>
              <a:off x="1839349" y="1687327"/>
              <a:ext cx="1178397" cy="99574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657">
                  <a:solidFill>
                    <a:schemeClr val="tx1"/>
                  </a:solidFill>
                  <a:latin typeface="Consolas" panose="020B0609020204030204" pitchFamily="49" charset="0"/>
                </a:rPr>
                <a:t>1</a:t>
              </a:r>
              <a:endParaRPr lang="ko-KR" altLang="en-US" sz="2657">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FD2F07EC-7017-49E1-9E00-B1A6557BF458}"/>
                </a:ext>
              </a:extLst>
            </p:cNvPr>
            <p:cNvSpPr/>
            <p:nvPr/>
          </p:nvSpPr>
          <p:spPr>
            <a:xfrm>
              <a:off x="3017746" y="1687327"/>
              <a:ext cx="1178397" cy="99574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657">
                  <a:solidFill>
                    <a:schemeClr val="tx1"/>
                  </a:solidFill>
                  <a:latin typeface="Consolas" panose="020B0609020204030204" pitchFamily="49" charset="0"/>
                </a:rPr>
                <a:t>3</a:t>
              </a:r>
              <a:endParaRPr lang="ko-KR" altLang="en-US" sz="2657">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2235DCD6-9DEC-4F9B-BA45-808D872A0881}"/>
                </a:ext>
              </a:extLst>
            </p:cNvPr>
            <p:cNvSpPr/>
            <p:nvPr/>
          </p:nvSpPr>
          <p:spPr>
            <a:xfrm>
              <a:off x="4463508" y="1687326"/>
              <a:ext cx="1178397" cy="99574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657">
                  <a:solidFill>
                    <a:schemeClr val="tx1"/>
                  </a:solidFill>
                  <a:latin typeface="Consolas" panose="020B0609020204030204" pitchFamily="49" charset="0"/>
                </a:rPr>
                <a:t>2</a:t>
              </a:r>
              <a:endParaRPr lang="ko-KR" altLang="en-US" sz="2657">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CE9135F5-4EFB-4D34-8870-784437898B68}"/>
                </a:ext>
              </a:extLst>
            </p:cNvPr>
            <p:cNvSpPr/>
            <p:nvPr/>
          </p:nvSpPr>
          <p:spPr>
            <a:xfrm>
              <a:off x="5641905" y="1687327"/>
              <a:ext cx="1178397" cy="99574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657">
                  <a:solidFill>
                    <a:schemeClr val="tx1"/>
                  </a:solidFill>
                  <a:latin typeface="Consolas" panose="020B0609020204030204" pitchFamily="49" charset="0"/>
                </a:rPr>
                <a:t>4</a:t>
              </a:r>
              <a:endParaRPr lang="ko-KR" altLang="en-US" sz="2657">
                <a:solidFill>
                  <a:schemeClr val="tx1"/>
                </a:solidFill>
                <a:latin typeface="Consolas" panose="020B0609020204030204" pitchFamily="49" charset="0"/>
              </a:endParaRPr>
            </a:p>
          </p:txBody>
        </p:sp>
      </p:grpSp>
      <p:sp>
        <p:nvSpPr>
          <p:cNvPr id="78" name="직사각형 77">
            <a:extLst>
              <a:ext uri="{FF2B5EF4-FFF2-40B4-BE49-F238E27FC236}">
                <a16:creationId xmlns:a16="http://schemas.microsoft.com/office/drawing/2014/main" id="{CCA396A9-63B1-49B7-9091-CFC347D030F1}"/>
              </a:ext>
            </a:extLst>
          </p:cNvPr>
          <p:cNvSpPr/>
          <p:nvPr/>
        </p:nvSpPr>
        <p:spPr>
          <a:xfrm>
            <a:off x="612012" y="3910889"/>
            <a:ext cx="8931004" cy="307777"/>
          </a:xfrm>
          <a:prstGeom prst="rect">
            <a:avLst/>
          </a:prstGeom>
          <a:solidFill>
            <a:srgbClr val="E2E2F6"/>
          </a:solidFill>
        </p:spPr>
        <p:txBody>
          <a:bodyPr wrap="square">
            <a:spAutoFit/>
          </a:bodyPr>
          <a:lstStyle/>
          <a:p>
            <a:r>
              <a:rPr lang="en-US" altLang="ko-KR" sz="1400">
                <a:latin typeface="Consolas" panose="020B0609020204030204" pitchFamily="49" charset="0"/>
              </a:rPr>
              <a:t>a.T</a:t>
            </a:r>
          </a:p>
        </p:txBody>
      </p:sp>
      <p:grpSp>
        <p:nvGrpSpPr>
          <p:cNvPr id="79" name="그룹 78">
            <a:extLst>
              <a:ext uri="{FF2B5EF4-FFF2-40B4-BE49-F238E27FC236}">
                <a16:creationId xmlns:a16="http://schemas.microsoft.com/office/drawing/2014/main" id="{90D08EA8-7A0C-4FF4-81B4-7F148E4B757A}"/>
              </a:ext>
            </a:extLst>
          </p:cNvPr>
          <p:cNvGrpSpPr/>
          <p:nvPr/>
        </p:nvGrpSpPr>
        <p:grpSpPr>
          <a:xfrm>
            <a:off x="612012" y="4321823"/>
            <a:ext cx="2901330" cy="655349"/>
            <a:chOff x="1699104" y="1591469"/>
            <a:chExt cx="5257068" cy="1187460"/>
          </a:xfrm>
        </p:grpSpPr>
        <p:sp>
          <p:nvSpPr>
            <p:cNvPr id="80" name="직사각형 79">
              <a:extLst>
                <a:ext uri="{FF2B5EF4-FFF2-40B4-BE49-F238E27FC236}">
                  <a16:creationId xmlns:a16="http://schemas.microsoft.com/office/drawing/2014/main" id="{AC5F5800-1417-4986-9293-C9FB03A09D92}"/>
                </a:ext>
              </a:extLst>
            </p:cNvPr>
            <p:cNvSpPr/>
            <p:nvPr/>
          </p:nvSpPr>
          <p:spPr>
            <a:xfrm>
              <a:off x="1699104" y="1591470"/>
              <a:ext cx="2628534" cy="11874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657">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4B73BF55-7E87-41CE-A409-1ED6590545AB}"/>
                </a:ext>
              </a:extLst>
            </p:cNvPr>
            <p:cNvSpPr/>
            <p:nvPr/>
          </p:nvSpPr>
          <p:spPr>
            <a:xfrm>
              <a:off x="4327638" y="1591469"/>
              <a:ext cx="2628534" cy="11874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657">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6CD5653C-DF32-4047-8D2F-4606E590BF80}"/>
                </a:ext>
              </a:extLst>
            </p:cNvPr>
            <p:cNvSpPr/>
            <p:nvPr/>
          </p:nvSpPr>
          <p:spPr>
            <a:xfrm>
              <a:off x="1839349" y="1687327"/>
              <a:ext cx="1178397" cy="99574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657">
                  <a:solidFill>
                    <a:schemeClr val="tx1"/>
                  </a:solidFill>
                  <a:latin typeface="Consolas" panose="020B0609020204030204" pitchFamily="49" charset="0"/>
                </a:rPr>
                <a:t>1</a:t>
              </a:r>
              <a:endParaRPr lang="ko-KR" altLang="en-US" sz="2657">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FDF513A0-674E-4A07-97D2-AA7F8FDB85BB}"/>
                </a:ext>
              </a:extLst>
            </p:cNvPr>
            <p:cNvSpPr/>
            <p:nvPr/>
          </p:nvSpPr>
          <p:spPr>
            <a:xfrm>
              <a:off x="3017746" y="1687327"/>
              <a:ext cx="1178397" cy="99574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657">
                  <a:solidFill>
                    <a:schemeClr val="tx1"/>
                  </a:solidFill>
                  <a:latin typeface="Consolas" panose="020B0609020204030204" pitchFamily="49" charset="0"/>
                </a:rPr>
                <a:t>3</a:t>
              </a:r>
              <a:endParaRPr lang="ko-KR" altLang="en-US" sz="2657">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980B1C4A-6DE9-465F-BD24-F23826DFE930}"/>
                </a:ext>
              </a:extLst>
            </p:cNvPr>
            <p:cNvSpPr/>
            <p:nvPr/>
          </p:nvSpPr>
          <p:spPr>
            <a:xfrm>
              <a:off x="4463508" y="1687327"/>
              <a:ext cx="1178397" cy="99574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657">
                  <a:solidFill>
                    <a:schemeClr val="tx1"/>
                  </a:solidFill>
                  <a:latin typeface="Consolas" panose="020B0609020204030204" pitchFamily="49" charset="0"/>
                </a:rPr>
                <a:t>2</a:t>
              </a:r>
              <a:endParaRPr lang="ko-KR" altLang="en-US" sz="2657">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CD119137-3584-4845-BCAB-A0C89680B43F}"/>
                </a:ext>
              </a:extLst>
            </p:cNvPr>
            <p:cNvSpPr/>
            <p:nvPr/>
          </p:nvSpPr>
          <p:spPr>
            <a:xfrm>
              <a:off x="5641905" y="1687327"/>
              <a:ext cx="1178397" cy="99574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657">
                  <a:solidFill>
                    <a:schemeClr val="tx1"/>
                  </a:solidFill>
                  <a:latin typeface="Consolas" panose="020B0609020204030204" pitchFamily="49" charset="0"/>
                </a:rPr>
                <a:t>4</a:t>
              </a:r>
              <a:endParaRPr lang="ko-KR" altLang="en-US" sz="2657">
                <a:solidFill>
                  <a:schemeClr val="tx1"/>
                </a:solidFill>
                <a:latin typeface="Consolas" panose="020B0609020204030204" pitchFamily="49" charset="0"/>
              </a:endParaRPr>
            </a:p>
          </p:txBody>
        </p:sp>
      </p:grpSp>
      <p:sp>
        <p:nvSpPr>
          <p:cNvPr id="2" name="텍스트 개체 틀 1">
            <a:extLst>
              <a:ext uri="{FF2B5EF4-FFF2-40B4-BE49-F238E27FC236}">
                <a16:creationId xmlns:a16="http://schemas.microsoft.com/office/drawing/2014/main" id="{7E8A9849-F590-45E0-90EA-737548D21054}"/>
              </a:ext>
            </a:extLst>
          </p:cNvPr>
          <p:cNvSpPr>
            <a:spLocks noGrp="1"/>
          </p:cNvSpPr>
          <p:nvPr>
            <p:ph type="body" sz="quarter" idx="19"/>
          </p:nvPr>
        </p:nvSpPr>
        <p:spPr/>
        <p:txBody>
          <a:bodyPr/>
          <a:lstStyle/>
          <a:p>
            <a:r>
              <a:rPr lang="en-US" altLang="ko-KR"/>
              <a:t>2</a:t>
            </a:r>
            <a:r>
              <a:rPr lang="ko-KR" altLang="en-US"/>
              <a:t>차원 배열의 전치</a:t>
            </a:r>
          </a:p>
        </p:txBody>
      </p:sp>
      <p:sp>
        <p:nvSpPr>
          <p:cNvPr id="30" name="텍스트 개체 틀 4">
            <a:extLst>
              <a:ext uri="{FF2B5EF4-FFF2-40B4-BE49-F238E27FC236}">
                <a16:creationId xmlns:a16="http://schemas.microsoft.com/office/drawing/2014/main" id="{B1404815-9875-42EF-BC07-B8157F7731D9}"/>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853150376"/>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직사각형 56">
            <a:extLst>
              <a:ext uri="{FF2B5EF4-FFF2-40B4-BE49-F238E27FC236}">
                <a16:creationId xmlns:a16="http://schemas.microsoft.com/office/drawing/2014/main" id="{A9895A5C-F57F-42A4-8265-9349BDDB300B}"/>
              </a:ext>
            </a:extLst>
          </p:cNvPr>
          <p:cNvSpPr/>
          <p:nvPr/>
        </p:nvSpPr>
        <p:spPr>
          <a:xfrm>
            <a:off x="4570745" y="2672916"/>
            <a:ext cx="1311920" cy="50405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43B8A16-FD67-4523-80B8-D44FB9C23E92}"/>
              </a:ext>
            </a:extLst>
          </p:cNvPr>
          <p:cNvSpPr/>
          <p:nvPr/>
        </p:nvSpPr>
        <p:spPr>
          <a:xfrm>
            <a:off x="1064568" y="3032956"/>
            <a:ext cx="2124236" cy="50405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6" name="직사각형 5">
            <a:extLst>
              <a:ext uri="{FF2B5EF4-FFF2-40B4-BE49-F238E27FC236}">
                <a16:creationId xmlns:a16="http://schemas.microsoft.com/office/drawing/2014/main" id="{370682A8-FB2B-4CB1-BCA6-1253242A855C}"/>
              </a:ext>
            </a:extLst>
          </p:cNvPr>
          <p:cNvSpPr/>
          <p:nvPr/>
        </p:nvSpPr>
        <p:spPr>
          <a:xfrm>
            <a:off x="612012" y="979532"/>
            <a:ext cx="8931004" cy="1169551"/>
          </a:xfrm>
          <a:prstGeom prst="rect">
            <a:avLst/>
          </a:prstGeom>
          <a:solidFill>
            <a:srgbClr val="E2E2F6"/>
          </a:solidFill>
        </p:spPr>
        <p:txBody>
          <a:bodyPr wrap="square">
            <a:spAutoFit/>
          </a:bodyPr>
          <a:lstStyle/>
          <a:p>
            <a:r>
              <a:rPr lang="en-US" altLang="ko-KR" sz="1400">
                <a:latin typeface="Consolas" panose="020B0609020204030204" pitchFamily="49" charset="0"/>
              </a:rPr>
              <a:t>import numpy as np</a:t>
            </a:r>
          </a:p>
          <a:p>
            <a:r>
              <a:rPr lang="en-US" altLang="ko-KR" sz="1400">
                <a:latin typeface="Consolas" panose="020B0609020204030204" pitchFamily="49" charset="0"/>
              </a:rPr>
              <a:t>a = np.arange(15).reshape(3,5)</a:t>
            </a:r>
          </a:p>
          <a:p>
            <a:r>
              <a:rPr lang="en-US" altLang="ko-KR" sz="1400">
                <a:latin typeface="Consolas" panose="020B0609020204030204" pitchFamily="49" charset="0"/>
              </a:rPr>
              <a:t>print(np.swapaxes(a, 0, 1))</a:t>
            </a:r>
          </a:p>
          <a:p>
            <a:r>
              <a:rPr lang="en-US" altLang="ko-KR" sz="1400">
                <a:latin typeface="Consolas" panose="020B0609020204030204" pitchFamily="49" charset="0"/>
              </a:rPr>
              <a:t>print(a.T)</a:t>
            </a:r>
          </a:p>
          <a:p>
            <a:r>
              <a:rPr lang="en-US" altLang="ko-KR" sz="1400">
                <a:latin typeface="Consolas" panose="020B0609020204030204" pitchFamily="49" charset="0"/>
              </a:rPr>
              <a:t>np.transpose(a, (1,0) )</a:t>
            </a:r>
          </a:p>
        </p:txBody>
      </p:sp>
      <p:sp>
        <p:nvSpPr>
          <p:cNvPr id="2" name="텍스트 개체 틀 1">
            <a:extLst>
              <a:ext uri="{FF2B5EF4-FFF2-40B4-BE49-F238E27FC236}">
                <a16:creationId xmlns:a16="http://schemas.microsoft.com/office/drawing/2014/main" id="{7E8A9849-F590-45E0-90EA-737548D21054}"/>
              </a:ext>
            </a:extLst>
          </p:cNvPr>
          <p:cNvSpPr>
            <a:spLocks noGrp="1"/>
          </p:cNvSpPr>
          <p:nvPr>
            <p:ph type="body" sz="quarter" idx="19"/>
          </p:nvPr>
        </p:nvSpPr>
        <p:spPr/>
        <p:txBody>
          <a:bodyPr/>
          <a:lstStyle/>
          <a:p>
            <a:r>
              <a:rPr lang="en-US" altLang="ko-KR"/>
              <a:t>2</a:t>
            </a:r>
            <a:r>
              <a:rPr lang="ko-KR" altLang="en-US"/>
              <a:t>차원 배열의 전치</a:t>
            </a:r>
          </a:p>
        </p:txBody>
      </p:sp>
      <p:sp>
        <p:nvSpPr>
          <p:cNvPr id="30" name="텍스트 개체 틀 4">
            <a:extLst>
              <a:ext uri="{FF2B5EF4-FFF2-40B4-BE49-F238E27FC236}">
                <a16:creationId xmlns:a16="http://schemas.microsoft.com/office/drawing/2014/main" id="{B1404815-9875-42EF-BC07-B8157F7731D9}"/>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3" name="직사각형 2">
            <a:extLst>
              <a:ext uri="{FF2B5EF4-FFF2-40B4-BE49-F238E27FC236}">
                <a16:creationId xmlns:a16="http://schemas.microsoft.com/office/drawing/2014/main" id="{950F53F1-5C91-454D-91CB-48CA426F1F87}"/>
              </a:ext>
            </a:extLst>
          </p:cNvPr>
          <p:cNvSpPr/>
          <p:nvPr/>
        </p:nvSpPr>
        <p:spPr>
          <a:xfrm>
            <a:off x="1136576" y="3086962"/>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C75BE270-676D-4705-8F00-29A7672BFA1F}"/>
              </a:ext>
            </a:extLst>
          </p:cNvPr>
          <p:cNvSpPr/>
          <p:nvPr/>
        </p:nvSpPr>
        <p:spPr>
          <a:xfrm>
            <a:off x="1532620" y="3086962"/>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C3E0A62F-13D9-4C4B-976E-46FC753A9C00}"/>
              </a:ext>
            </a:extLst>
          </p:cNvPr>
          <p:cNvSpPr/>
          <p:nvPr/>
        </p:nvSpPr>
        <p:spPr>
          <a:xfrm>
            <a:off x="1928664" y="3086962"/>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5FAC26E0-4680-4E94-9722-3718F16BFA8B}"/>
              </a:ext>
            </a:extLst>
          </p:cNvPr>
          <p:cNvSpPr/>
          <p:nvPr/>
        </p:nvSpPr>
        <p:spPr>
          <a:xfrm>
            <a:off x="2324708" y="3086962"/>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6B6BA4CA-CFC1-43A1-A69E-59E70197E2E2}"/>
              </a:ext>
            </a:extLst>
          </p:cNvPr>
          <p:cNvSpPr/>
          <p:nvPr/>
        </p:nvSpPr>
        <p:spPr>
          <a:xfrm>
            <a:off x="2720752" y="3086962"/>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571A877B-5D50-47F6-9F0D-F2CD5B94153A}"/>
              </a:ext>
            </a:extLst>
          </p:cNvPr>
          <p:cNvSpPr/>
          <p:nvPr/>
        </p:nvSpPr>
        <p:spPr>
          <a:xfrm>
            <a:off x="1066267" y="3537012"/>
            <a:ext cx="2124236" cy="50405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68BC9143-A668-4FD6-85F6-A84DF78940B0}"/>
              </a:ext>
            </a:extLst>
          </p:cNvPr>
          <p:cNvSpPr/>
          <p:nvPr/>
        </p:nvSpPr>
        <p:spPr>
          <a:xfrm>
            <a:off x="1138275" y="3591018"/>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5</a:t>
            </a:r>
            <a:endParaRPr lang="ko-KR" altLang="en-US" sz="189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17DFC0FB-D689-4DBB-8698-1F15FDAD3FBC}"/>
              </a:ext>
            </a:extLst>
          </p:cNvPr>
          <p:cNvSpPr/>
          <p:nvPr/>
        </p:nvSpPr>
        <p:spPr>
          <a:xfrm>
            <a:off x="1534319" y="3591018"/>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6</a:t>
            </a:r>
            <a:endParaRPr lang="ko-KR" altLang="en-US" sz="1898">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6FEE0FF8-D93E-498B-80E1-A6DC8DE6C3F4}"/>
              </a:ext>
            </a:extLst>
          </p:cNvPr>
          <p:cNvSpPr/>
          <p:nvPr/>
        </p:nvSpPr>
        <p:spPr>
          <a:xfrm>
            <a:off x="1930363" y="3591018"/>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7</a:t>
            </a:r>
            <a:endParaRPr lang="ko-KR" altLang="en-US" sz="1898">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359D6028-1B49-481A-A003-E4AC1EB7CC8A}"/>
              </a:ext>
            </a:extLst>
          </p:cNvPr>
          <p:cNvSpPr/>
          <p:nvPr/>
        </p:nvSpPr>
        <p:spPr>
          <a:xfrm>
            <a:off x="2326407" y="3591018"/>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8</a:t>
            </a:r>
            <a:endParaRPr lang="ko-KR" altLang="en-US" sz="189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8FD01635-9203-4D7B-9F4A-F159B5079147}"/>
              </a:ext>
            </a:extLst>
          </p:cNvPr>
          <p:cNvSpPr/>
          <p:nvPr/>
        </p:nvSpPr>
        <p:spPr>
          <a:xfrm>
            <a:off x="2722451" y="3591018"/>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9</a:t>
            </a:r>
            <a:endParaRPr lang="ko-KR" altLang="en-US" sz="189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3FF3ACE8-CF28-4142-B061-CABA09361353}"/>
              </a:ext>
            </a:extLst>
          </p:cNvPr>
          <p:cNvSpPr/>
          <p:nvPr/>
        </p:nvSpPr>
        <p:spPr>
          <a:xfrm>
            <a:off x="1067966" y="4041068"/>
            <a:ext cx="2124236" cy="50405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75FFE1B2-1FE4-414D-AEA1-072AC0946FDE}"/>
              </a:ext>
            </a:extLst>
          </p:cNvPr>
          <p:cNvSpPr/>
          <p:nvPr/>
        </p:nvSpPr>
        <p:spPr>
          <a:xfrm>
            <a:off x="1139974" y="4095074"/>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10</a:t>
            </a:r>
            <a:endParaRPr lang="ko-KR" altLang="en-US" sz="1898">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08079731-B3A5-4733-B015-433CB8508B77}"/>
              </a:ext>
            </a:extLst>
          </p:cNvPr>
          <p:cNvSpPr/>
          <p:nvPr/>
        </p:nvSpPr>
        <p:spPr>
          <a:xfrm>
            <a:off x="1536018" y="4095074"/>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11</a:t>
            </a:r>
            <a:endParaRPr lang="ko-KR" altLang="en-US" sz="1898">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FC1C6FF6-9CC3-491C-9D3A-F331B0055B50}"/>
              </a:ext>
            </a:extLst>
          </p:cNvPr>
          <p:cNvSpPr/>
          <p:nvPr/>
        </p:nvSpPr>
        <p:spPr>
          <a:xfrm>
            <a:off x="1932062" y="4095074"/>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12</a:t>
            </a:r>
            <a:endParaRPr lang="ko-KR" altLang="en-US" sz="1898">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1FCC9FDF-25B8-45CC-8951-C304B6C543B6}"/>
              </a:ext>
            </a:extLst>
          </p:cNvPr>
          <p:cNvSpPr/>
          <p:nvPr/>
        </p:nvSpPr>
        <p:spPr>
          <a:xfrm>
            <a:off x="2328106" y="4095074"/>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13</a:t>
            </a:r>
            <a:endParaRPr lang="ko-KR" altLang="en-US" sz="1898">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4DAE8E16-88EF-4A19-A82C-050C3D878074}"/>
              </a:ext>
            </a:extLst>
          </p:cNvPr>
          <p:cNvSpPr/>
          <p:nvPr/>
        </p:nvSpPr>
        <p:spPr>
          <a:xfrm>
            <a:off x="2724150" y="4095074"/>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14</a:t>
            </a:r>
            <a:endParaRPr lang="ko-KR" altLang="en-US" sz="1898">
              <a:solidFill>
                <a:schemeClr val="tx1"/>
              </a:solidFill>
              <a:latin typeface="Consolas" panose="020B0609020204030204" pitchFamily="49" charset="0"/>
            </a:endParaRPr>
          </a:p>
        </p:txBody>
      </p:sp>
      <p:sp>
        <p:nvSpPr>
          <p:cNvPr id="9" name="TextBox 8">
            <a:extLst>
              <a:ext uri="{FF2B5EF4-FFF2-40B4-BE49-F238E27FC236}">
                <a16:creationId xmlns:a16="http://schemas.microsoft.com/office/drawing/2014/main" id="{6A32AD0C-D166-4324-A7FA-BB524BC5EBB2}"/>
              </a:ext>
            </a:extLst>
          </p:cNvPr>
          <p:cNvSpPr txBox="1"/>
          <p:nvPr/>
        </p:nvSpPr>
        <p:spPr>
          <a:xfrm>
            <a:off x="6924563" y="2154433"/>
            <a:ext cx="1204176" cy="461665"/>
          </a:xfrm>
          <a:prstGeom prst="rect">
            <a:avLst/>
          </a:prstGeom>
          <a:noFill/>
        </p:spPr>
        <p:txBody>
          <a:bodyPr wrap="none" rtlCol="0">
            <a:spAutoFit/>
          </a:bodyPr>
          <a:lstStyle/>
          <a:p>
            <a:pPr algn="l"/>
            <a:r>
              <a:rPr lang="en-US" altLang="ko-KR" sz="2400">
                <a:latin typeface="Consolas" panose="020B0609020204030204" pitchFamily="49" charset="0"/>
              </a:rPr>
              <a:t>(3, 5)</a:t>
            </a:r>
            <a:endParaRPr lang="ko-KR" altLang="en-US" sz="2400">
              <a:latin typeface="Consolas" panose="020B0609020204030204" pitchFamily="49" charset="0"/>
            </a:endParaRPr>
          </a:p>
        </p:txBody>
      </p:sp>
      <p:sp>
        <p:nvSpPr>
          <p:cNvPr id="49" name="TextBox 48">
            <a:extLst>
              <a:ext uri="{FF2B5EF4-FFF2-40B4-BE49-F238E27FC236}">
                <a16:creationId xmlns:a16="http://schemas.microsoft.com/office/drawing/2014/main" id="{7B9CC901-0341-4252-BAE8-811DD392C7AD}"/>
              </a:ext>
            </a:extLst>
          </p:cNvPr>
          <p:cNvSpPr txBox="1"/>
          <p:nvPr/>
        </p:nvSpPr>
        <p:spPr>
          <a:xfrm>
            <a:off x="6933220" y="2631923"/>
            <a:ext cx="1204176" cy="461665"/>
          </a:xfrm>
          <a:prstGeom prst="rect">
            <a:avLst/>
          </a:prstGeom>
          <a:noFill/>
        </p:spPr>
        <p:txBody>
          <a:bodyPr wrap="none" rtlCol="0">
            <a:spAutoFit/>
          </a:bodyPr>
          <a:lstStyle/>
          <a:p>
            <a:pPr algn="l"/>
            <a:r>
              <a:rPr lang="en-US" altLang="ko-KR" sz="2400">
                <a:latin typeface="Consolas" panose="020B0609020204030204" pitchFamily="49" charset="0"/>
              </a:rPr>
              <a:t>(5, 3)</a:t>
            </a:r>
            <a:endParaRPr lang="ko-KR" altLang="en-US" sz="2400">
              <a:latin typeface="Consolas" panose="020B0609020204030204" pitchFamily="49" charset="0"/>
            </a:endParaRPr>
          </a:p>
        </p:txBody>
      </p:sp>
      <p:cxnSp>
        <p:nvCxnSpPr>
          <p:cNvPr id="11" name="직선 화살표 연결선 10">
            <a:extLst>
              <a:ext uri="{FF2B5EF4-FFF2-40B4-BE49-F238E27FC236}">
                <a16:creationId xmlns:a16="http://schemas.microsoft.com/office/drawing/2014/main" id="{ED8A5592-78F6-4FDF-B54C-5092F70BB44F}"/>
              </a:ext>
            </a:extLst>
          </p:cNvPr>
          <p:cNvCxnSpPr/>
          <p:nvPr/>
        </p:nvCxnSpPr>
        <p:spPr>
          <a:xfrm>
            <a:off x="7320607" y="2514473"/>
            <a:ext cx="396044" cy="2520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직선 화살표 연결선 51">
            <a:extLst>
              <a:ext uri="{FF2B5EF4-FFF2-40B4-BE49-F238E27FC236}">
                <a16:creationId xmlns:a16="http://schemas.microsoft.com/office/drawing/2014/main" id="{1E5CFB68-6C16-45A0-8DCB-5C834B05630A}"/>
              </a:ext>
            </a:extLst>
          </p:cNvPr>
          <p:cNvCxnSpPr>
            <a:cxnSpLocks/>
          </p:cNvCxnSpPr>
          <p:nvPr/>
        </p:nvCxnSpPr>
        <p:spPr>
          <a:xfrm flipH="1">
            <a:off x="7284603" y="2512910"/>
            <a:ext cx="451180" cy="2520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4" name="직사각형 53">
            <a:extLst>
              <a:ext uri="{FF2B5EF4-FFF2-40B4-BE49-F238E27FC236}">
                <a16:creationId xmlns:a16="http://schemas.microsoft.com/office/drawing/2014/main" id="{14B84925-8B78-4DDF-B282-9AB188F391B3}"/>
              </a:ext>
            </a:extLst>
          </p:cNvPr>
          <p:cNvSpPr/>
          <p:nvPr/>
        </p:nvSpPr>
        <p:spPr>
          <a:xfrm>
            <a:off x="4635609" y="2726922"/>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964D8F46-3C13-4C91-B1E0-09FBBFF5A920}"/>
              </a:ext>
            </a:extLst>
          </p:cNvPr>
          <p:cNvSpPr/>
          <p:nvPr/>
        </p:nvSpPr>
        <p:spPr>
          <a:xfrm>
            <a:off x="5031653" y="2726922"/>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5</a:t>
            </a:r>
            <a:endParaRPr lang="ko-KR" altLang="en-US" sz="1898">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0ED65F9E-0556-42AC-8857-853D76D4FB24}"/>
              </a:ext>
            </a:extLst>
          </p:cNvPr>
          <p:cNvSpPr/>
          <p:nvPr/>
        </p:nvSpPr>
        <p:spPr>
          <a:xfrm>
            <a:off x="5427697" y="2726922"/>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10</a:t>
            </a:r>
            <a:endParaRPr lang="ko-KR" altLang="en-US" sz="1898">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A53C0FB7-B108-4D54-BAED-B4FE00BDD104}"/>
              </a:ext>
            </a:extLst>
          </p:cNvPr>
          <p:cNvSpPr/>
          <p:nvPr/>
        </p:nvSpPr>
        <p:spPr>
          <a:xfrm>
            <a:off x="4570745" y="3176972"/>
            <a:ext cx="1311920" cy="50405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9260CEE5-BD63-4B8E-9113-E07B28CC7397}"/>
              </a:ext>
            </a:extLst>
          </p:cNvPr>
          <p:cNvSpPr/>
          <p:nvPr/>
        </p:nvSpPr>
        <p:spPr>
          <a:xfrm>
            <a:off x="4635609" y="3230978"/>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DAF2203D-6B2B-4E0C-9993-B64CB60C43B5}"/>
              </a:ext>
            </a:extLst>
          </p:cNvPr>
          <p:cNvSpPr/>
          <p:nvPr/>
        </p:nvSpPr>
        <p:spPr>
          <a:xfrm>
            <a:off x="5031653" y="3230978"/>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6</a:t>
            </a:r>
            <a:endParaRPr lang="ko-KR" altLang="en-US" sz="1898">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25CE7EFB-55A3-48D9-B79B-A913F27C63BF}"/>
              </a:ext>
            </a:extLst>
          </p:cNvPr>
          <p:cNvSpPr/>
          <p:nvPr/>
        </p:nvSpPr>
        <p:spPr>
          <a:xfrm>
            <a:off x="5427697" y="3230978"/>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11</a:t>
            </a:r>
            <a:endParaRPr lang="ko-KR" altLang="en-US" sz="1898">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6B2F1234-0425-4BA0-A72C-83B87837C660}"/>
              </a:ext>
            </a:extLst>
          </p:cNvPr>
          <p:cNvSpPr/>
          <p:nvPr/>
        </p:nvSpPr>
        <p:spPr>
          <a:xfrm>
            <a:off x="4570745" y="3681028"/>
            <a:ext cx="1311920" cy="50405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66AD0FEB-F45E-4107-A335-4EB656F8F717}"/>
              </a:ext>
            </a:extLst>
          </p:cNvPr>
          <p:cNvSpPr/>
          <p:nvPr/>
        </p:nvSpPr>
        <p:spPr>
          <a:xfrm>
            <a:off x="4635609" y="3735034"/>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BF7C7005-B7F2-42A1-B4E6-5D04540778BE}"/>
              </a:ext>
            </a:extLst>
          </p:cNvPr>
          <p:cNvSpPr/>
          <p:nvPr/>
        </p:nvSpPr>
        <p:spPr>
          <a:xfrm>
            <a:off x="5031653" y="3735034"/>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7</a:t>
            </a:r>
            <a:endParaRPr lang="ko-KR" altLang="en-US" sz="1898">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111673D3-5B69-4B32-B0FB-0FFD833D847E}"/>
              </a:ext>
            </a:extLst>
          </p:cNvPr>
          <p:cNvSpPr/>
          <p:nvPr/>
        </p:nvSpPr>
        <p:spPr>
          <a:xfrm>
            <a:off x="5427697" y="3735034"/>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12</a:t>
            </a:r>
            <a:endParaRPr lang="ko-KR" altLang="en-US" sz="1898">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BEC74A33-F6DC-4AA2-8563-B34390260BD2}"/>
              </a:ext>
            </a:extLst>
          </p:cNvPr>
          <p:cNvSpPr/>
          <p:nvPr/>
        </p:nvSpPr>
        <p:spPr>
          <a:xfrm>
            <a:off x="4570745" y="4185084"/>
            <a:ext cx="1311920" cy="50405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74A75CA0-4EC4-4A77-AECD-74A839E8AF8E}"/>
              </a:ext>
            </a:extLst>
          </p:cNvPr>
          <p:cNvSpPr/>
          <p:nvPr/>
        </p:nvSpPr>
        <p:spPr>
          <a:xfrm>
            <a:off x="4635609" y="4239090"/>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84E23A51-7EA0-4E83-A8C2-F55F13EB91CF}"/>
              </a:ext>
            </a:extLst>
          </p:cNvPr>
          <p:cNvSpPr/>
          <p:nvPr/>
        </p:nvSpPr>
        <p:spPr>
          <a:xfrm>
            <a:off x="5031653" y="4239090"/>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8</a:t>
            </a:r>
            <a:endParaRPr lang="ko-KR" altLang="en-US" sz="1898">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FD9F7A24-9A05-45FA-B123-C573C48F9CB8}"/>
              </a:ext>
            </a:extLst>
          </p:cNvPr>
          <p:cNvSpPr/>
          <p:nvPr/>
        </p:nvSpPr>
        <p:spPr>
          <a:xfrm>
            <a:off x="5427697" y="4239090"/>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13</a:t>
            </a:r>
            <a:endParaRPr lang="ko-KR" altLang="en-US" sz="1898">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B2E1AE37-7F9D-4E14-92FD-CB4549B12EA3}"/>
              </a:ext>
            </a:extLst>
          </p:cNvPr>
          <p:cNvSpPr/>
          <p:nvPr/>
        </p:nvSpPr>
        <p:spPr>
          <a:xfrm>
            <a:off x="4570745" y="4689140"/>
            <a:ext cx="1311920" cy="50405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BCA2C31D-745C-49EC-852C-48D1CAB633E2}"/>
              </a:ext>
            </a:extLst>
          </p:cNvPr>
          <p:cNvSpPr/>
          <p:nvPr/>
        </p:nvSpPr>
        <p:spPr>
          <a:xfrm>
            <a:off x="4635609" y="4743146"/>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3FB8DF22-516C-48BB-BB46-53A4B69915DC}"/>
              </a:ext>
            </a:extLst>
          </p:cNvPr>
          <p:cNvSpPr/>
          <p:nvPr/>
        </p:nvSpPr>
        <p:spPr>
          <a:xfrm>
            <a:off x="5031653" y="4743146"/>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9</a:t>
            </a:r>
            <a:endParaRPr lang="ko-KR" altLang="en-US" sz="1898">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FBF6E0BD-33F1-4DD5-9A94-DE8A378BC0E5}"/>
              </a:ext>
            </a:extLst>
          </p:cNvPr>
          <p:cNvSpPr/>
          <p:nvPr/>
        </p:nvSpPr>
        <p:spPr>
          <a:xfrm>
            <a:off x="5427697" y="4743146"/>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14</a:t>
            </a:r>
            <a:endParaRPr lang="ko-KR" altLang="en-US" sz="1898">
              <a:solidFill>
                <a:schemeClr val="tx1"/>
              </a:solidFill>
              <a:latin typeface="Consolas" panose="020B0609020204030204" pitchFamily="49" charset="0"/>
            </a:endParaRPr>
          </a:p>
        </p:txBody>
      </p:sp>
      <p:sp>
        <p:nvSpPr>
          <p:cNvPr id="13" name="화살표: 오른쪽 12">
            <a:extLst>
              <a:ext uri="{FF2B5EF4-FFF2-40B4-BE49-F238E27FC236}">
                <a16:creationId xmlns:a16="http://schemas.microsoft.com/office/drawing/2014/main" id="{53D5DA8E-3A73-4A01-9445-21DAF7D30AB0}"/>
              </a:ext>
            </a:extLst>
          </p:cNvPr>
          <p:cNvSpPr/>
          <p:nvPr/>
        </p:nvSpPr>
        <p:spPr>
          <a:xfrm>
            <a:off x="3656856" y="3591018"/>
            <a:ext cx="396044" cy="378042"/>
          </a:xfrm>
          <a:prstGeom prst="rightArrow">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Tree>
    <p:extLst>
      <p:ext uri="{BB962C8B-B14F-4D97-AF65-F5344CB8AC3E}">
        <p14:creationId xmlns:p14="http://schemas.microsoft.com/office/powerpoint/2010/main" val="1802054659"/>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직사각형 134">
            <a:extLst>
              <a:ext uri="{FF2B5EF4-FFF2-40B4-BE49-F238E27FC236}">
                <a16:creationId xmlns:a16="http://schemas.microsoft.com/office/drawing/2014/main" id="{21205FED-23DD-4FA5-BCD6-E1A0D010CB3C}"/>
              </a:ext>
            </a:extLst>
          </p:cNvPr>
          <p:cNvSpPr/>
          <p:nvPr/>
        </p:nvSpPr>
        <p:spPr>
          <a:xfrm>
            <a:off x="3184330" y="3450716"/>
            <a:ext cx="2693957" cy="59695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9258A4C7-063A-441B-960F-261BDB876BE2}"/>
              </a:ext>
            </a:extLst>
          </p:cNvPr>
          <p:cNvSpPr/>
          <p:nvPr/>
        </p:nvSpPr>
        <p:spPr>
          <a:xfrm>
            <a:off x="3237634" y="3511245"/>
            <a:ext cx="861859" cy="47570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6" name="직사각형 5">
            <a:extLst>
              <a:ext uri="{FF2B5EF4-FFF2-40B4-BE49-F238E27FC236}">
                <a16:creationId xmlns:a16="http://schemas.microsoft.com/office/drawing/2014/main" id="{370682A8-FB2B-4CB1-BCA6-1253242A855C}"/>
              </a:ext>
            </a:extLst>
          </p:cNvPr>
          <p:cNvSpPr/>
          <p:nvPr/>
        </p:nvSpPr>
        <p:spPr>
          <a:xfrm>
            <a:off x="612012" y="979532"/>
            <a:ext cx="8931004" cy="307777"/>
          </a:xfrm>
          <a:prstGeom prst="rect">
            <a:avLst/>
          </a:prstGeom>
          <a:solidFill>
            <a:srgbClr val="E2E2F6"/>
          </a:solidFill>
        </p:spPr>
        <p:txBody>
          <a:bodyPr wrap="square">
            <a:spAutoFit/>
          </a:bodyPr>
          <a:lstStyle/>
          <a:p>
            <a:r>
              <a:rPr lang="en-US" altLang="ko-KR" sz="1400">
                <a:latin typeface="Consolas" panose="020B0609020204030204" pitchFamily="49" charset="0"/>
              </a:rPr>
              <a:t>a = np.arange(24).reshape(2,3,4)</a:t>
            </a:r>
          </a:p>
        </p:txBody>
      </p:sp>
      <p:sp>
        <p:nvSpPr>
          <p:cNvPr id="101" name="직사각형 100">
            <a:extLst>
              <a:ext uri="{FF2B5EF4-FFF2-40B4-BE49-F238E27FC236}">
                <a16:creationId xmlns:a16="http://schemas.microsoft.com/office/drawing/2014/main" id="{F61D6B4C-6E3E-4B80-9DC0-ACB55E6799DA}"/>
              </a:ext>
            </a:extLst>
          </p:cNvPr>
          <p:cNvSpPr/>
          <p:nvPr/>
        </p:nvSpPr>
        <p:spPr>
          <a:xfrm>
            <a:off x="690151" y="2856802"/>
            <a:ext cx="8931004" cy="307777"/>
          </a:xfrm>
          <a:prstGeom prst="rect">
            <a:avLst/>
          </a:prstGeom>
          <a:solidFill>
            <a:srgbClr val="E2E2F6"/>
          </a:solidFill>
        </p:spPr>
        <p:txBody>
          <a:bodyPr wrap="square">
            <a:spAutoFit/>
          </a:bodyPr>
          <a:lstStyle/>
          <a:p>
            <a:r>
              <a:rPr lang="en-US" altLang="ko-KR" sz="1400">
                <a:latin typeface="Consolas" panose="020B0609020204030204" pitchFamily="49" charset="0"/>
              </a:rPr>
              <a:t>np.swapaxes(a, 0, 2)</a:t>
            </a:r>
          </a:p>
        </p:txBody>
      </p:sp>
      <p:sp>
        <p:nvSpPr>
          <p:cNvPr id="102" name="TextBox 101">
            <a:extLst>
              <a:ext uri="{FF2B5EF4-FFF2-40B4-BE49-F238E27FC236}">
                <a16:creationId xmlns:a16="http://schemas.microsoft.com/office/drawing/2014/main" id="{B11CE331-21B2-4FEE-A00C-FA761F3ED2EC}"/>
              </a:ext>
            </a:extLst>
          </p:cNvPr>
          <p:cNvSpPr txBox="1"/>
          <p:nvPr/>
        </p:nvSpPr>
        <p:spPr>
          <a:xfrm>
            <a:off x="7466749" y="3166519"/>
            <a:ext cx="1194664" cy="830997"/>
          </a:xfrm>
          <a:prstGeom prst="rect">
            <a:avLst/>
          </a:prstGeom>
          <a:noFill/>
        </p:spPr>
        <p:txBody>
          <a:bodyPr wrap="square">
            <a:spAutoFit/>
          </a:bodyPr>
          <a:lstStyle/>
          <a:p>
            <a:r>
              <a:rPr lang="en-US" altLang="ko-KR" sz="1600">
                <a:latin typeface="Consolas" panose="020B0609020204030204" pitchFamily="49" charset="0"/>
              </a:rPr>
              <a:t>(2, 3, 4)</a:t>
            </a:r>
          </a:p>
          <a:p>
            <a:endParaRPr lang="en-US" altLang="ko-KR" sz="1600">
              <a:latin typeface="Consolas" panose="020B0609020204030204" pitchFamily="49" charset="0"/>
            </a:endParaRPr>
          </a:p>
          <a:p>
            <a:r>
              <a:rPr lang="en-US" altLang="ko-KR" sz="1600">
                <a:latin typeface="Consolas" panose="020B0609020204030204" pitchFamily="49" charset="0"/>
              </a:rPr>
              <a:t>(4, 3, 2)</a:t>
            </a:r>
            <a:endParaRPr lang="ko-KR" altLang="en-US" sz="1600">
              <a:latin typeface="Consolas" panose="020B0609020204030204" pitchFamily="49" charset="0"/>
            </a:endParaRPr>
          </a:p>
        </p:txBody>
      </p:sp>
      <p:sp>
        <p:nvSpPr>
          <p:cNvPr id="2" name="텍스트 개체 틀 1">
            <a:extLst>
              <a:ext uri="{FF2B5EF4-FFF2-40B4-BE49-F238E27FC236}">
                <a16:creationId xmlns:a16="http://schemas.microsoft.com/office/drawing/2014/main" id="{EDB3A5CA-394E-4C31-BD13-5B2761E96F21}"/>
              </a:ext>
            </a:extLst>
          </p:cNvPr>
          <p:cNvSpPr>
            <a:spLocks noGrp="1"/>
          </p:cNvSpPr>
          <p:nvPr>
            <p:ph type="body" sz="quarter" idx="19"/>
          </p:nvPr>
        </p:nvSpPr>
        <p:spPr/>
        <p:txBody>
          <a:bodyPr/>
          <a:lstStyle/>
          <a:p>
            <a:r>
              <a:rPr lang="en-US" altLang="ko-KR"/>
              <a:t>3</a:t>
            </a:r>
            <a:r>
              <a:rPr lang="ko-KR" altLang="en-US"/>
              <a:t>차원 배열의 전치</a:t>
            </a:r>
          </a:p>
        </p:txBody>
      </p:sp>
      <p:sp>
        <p:nvSpPr>
          <p:cNvPr id="81" name="텍스트 개체 틀 4">
            <a:extLst>
              <a:ext uri="{FF2B5EF4-FFF2-40B4-BE49-F238E27FC236}">
                <a16:creationId xmlns:a16="http://schemas.microsoft.com/office/drawing/2014/main" id="{349CA082-0925-4A6C-A333-91D484BDD92C}"/>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105" name="직사각형 104">
            <a:extLst>
              <a:ext uri="{FF2B5EF4-FFF2-40B4-BE49-F238E27FC236}">
                <a16:creationId xmlns:a16="http://schemas.microsoft.com/office/drawing/2014/main" id="{2D530A9E-5B7D-4A1A-89B5-25D004133CAA}"/>
              </a:ext>
            </a:extLst>
          </p:cNvPr>
          <p:cNvSpPr/>
          <p:nvPr/>
        </p:nvSpPr>
        <p:spPr>
          <a:xfrm>
            <a:off x="1980888" y="1502636"/>
            <a:ext cx="5050514" cy="623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4" name="직사각형 3">
            <a:extLst>
              <a:ext uri="{FF2B5EF4-FFF2-40B4-BE49-F238E27FC236}">
                <a16:creationId xmlns:a16="http://schemas.microsoft.com/office/drawing/2014/main" id="{4D7F57F3-C7E7-439A-B289-8BF880CB1667}"/>
              </a:ext>
            </a:extLst>
          </p:cNvPr>
          <p:cNvSpPr/>
          <p:nvPr/>
        </p:nvSpPr>
        <p:spPr>
          <a:xfrm>
            <a:off x="2046111" y="1565950"/>
            <a:ext cx="1641638" cy="50511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3" name="직사각형 2">
            <a:extLst>
              <a:ext uri="{FF2B5EF4-FFF2-40B4-BE49-F238E27FC236}">
                <a16:creationId xmlns:a16="http://schemas.microsoft.com/office/drawing/2014/main" id="{E9F15CE7-82BA-45C9-9109-4B9179F28DFA}"/>
              </a:ext>
            </a:extLst>
          </p:cNvPr>
          <p:cNvSpPr/>
          <p:nvPr/>
        </p:nvSpPr>
        <p:spPr>
          <a:xfrm>
            <a:off x="2109943" y="1629263"/>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12E06A8D-FF60-4CAB-A0B1-3DFF33EBE981}"/>
              </a:ext>
            </a:extLst>
          </p:cNvPr>
          <p:cNvSpPr/>
          <p:nvPr/>
        </p:nvSpPr>
        <p:spPr>
          <a:xfrm>
            <a:off x="2488437" y="1629263"/>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074BE365-DFA5-4D37-84A4-4D486DEA4C95}"/>
              </a:ext>
            </a:extLst>
          </p:cNvPr>
          <p:cNvSpPr/>
          <p:nvPr/>
        </p:nvSpPr>
        <p:spPr>
          <a:xfrm>
            <a:off x="2866930" y="1629263"/>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E72DEB2B-1149-4770-8E20-5CAF98DDE087}"/>
              </a:ext>
            </a:extLst>
          </p:cNvPr>
          <p:cNvSpPr/>
          <p:nvPr/>
        </p:nvSpPr>
        <p:spPr>
          <a:xfrm>
            <a:off x="3245424" y="1629263"/>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02571D0F-8C22-40DC-96F0-503BB9BFDC73}"/>
              </a:ext>
            </a:extLst>
          </p:cNvPr>
          <p:cNvSpPr/>
          <p:nvPr/>
        </p:nvSpPr>
        <p:spPr>
          <a:xfrm>
            <a:off x="3686359" y="1565950"/>
            <a:ext cx="1641638" cy="50511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9BF10D77-0A59-4BF6-BCB9-F710DDC5A91B}"/>
              </a:ext>
            </a:extLst>
          </p:cNvPr>
          <p:cNvSpPr/>
          <p:nvPr/>
        </p:nvSpPr>
        <p:spPr>
          <a:xfrm>
            <a:off x="3750191" y="1629263"/>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7DB5A2C7-371C-43FF-9497-87B42EFA0312}"/>
              </a:ext>
            </a:extLst>
          </p:cNvPr>
          <p:cNvSpPr/>
          <p:nvPr/>
        </p:nvSpPr>
        <p:spPr>
          <a:xfrm>
            <a:off x="4128685" y="1629263"/>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5</a:t>
            </a:r>
            <a:endParaRPr lang="ko-KR" altLang="en-US" sz="1898">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6616DEDB-8695-4E76-A397-F01492CB8528}"/>
              </a:ext>
            </a:extLst>
          </p:cNvPr>
          <p:cNvSpPr/>
          <p:nvPr/>
        </p:nvSpPr>
        <p:spPr>
          <a:xfrm>
            <a:off x="4507178" y="1629263"/>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6</a:t>
            </a:r>
            <a:endParaRPr lang="ko-KR" altLang="en-US" sz="1898">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C3805D43-F267-4F7A-95B7-D0E9BFA48DFD}"/>
              </a:ext>
            </a:extLst>
          </p:cNvPr>
          <p:cNvSpPr/>
          <p:nvPr/>
        </p:nvSpPr>
        <p:spPr>
          <a:xfrm>
            <a:off x="4885672" y="1629263"/>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7</a:t>
            </a:r>
            <a:endParaRPr lang="ko-KR" altLang="en-US" sz="1898">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546A03D7-FB03-4C72-9969-B62683392C08}"/>
              </a:ext>
            </a:extLst>
          </p:cNvPr>
          <p:cNvSpPr/>
          <p:nvPr/>
        </p:nvSpPr>
        <p:spPr>
          <a:xfrm>
            <a:off x="5326607" y="1565950"/>
            <a:ext cx="1641638" cy="50511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DED77D50-3F2B-4E0D-B81A-3C97BF052E8B}"/>
              </a:ext>
            </a:extLst>
          </p:cNvPr>
          <p:cNvSpPr/>
          <p:nvPr/>
        </p:nvSpPr>
        <p:spPr>
          <a:xfrm>
            <a:off x="5390439" y="1629263"/>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8</a:t>
            </a:r>
            <a:endParaRPr lang="ko-KR" altLang="en-US" sz="1898">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95F70735-2ADB-467D-9FCA-EADD812B5309}"/>
              </a:ext>
            </a:extLst>
          </p:cNvPr>
          <p:cNvSpPr/>
          <p:nvPr/>
        </p:nvSpPr>
        <p:spPr>
          <a:xfrm>
            <a:off x="5768933" y="1629263"/>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9</a:t>
            </a:r>
            <a:endParaRPr lang="ko-KR" altLang="en-US" sz="1898">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1961233B-D577-403B-B500-62E518546B1C}"/>
              </a:ext>
            </a:extLst>
          </p:cNvPr>
          <p:cNvSpPr/>
          <p:nvPr/>
        </p:nvSpPr>
        <p:spPr>
          <a:xfrm>
            <a:off x="6147426" y="1629263"/>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10</a:t>
            </a:r>
            <a:endParaRPr lang="ko-KR" altLang="en-US" sz="1898">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EC1AB39B-18D8-4E07-877B-2BE32AE831C1}"/>
              </a:ext>
            </a:extLst>
          </p:cNvPr>
          <p:cNvSpPr/>
          <p:nvPr/>
        </p:nvSpPr>
        <p:spPr>
          <a:xfrm>
            <a:off x="6525920" y="1629263"/>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11</a:t>
            </a:r>
            <a:endParaRPr lang="ko-KR" altLang="en-US" sz="1898">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35DA6F1D-872B-414B-8604-50BBFEA74997}"/>
              </a:ext>
            </a:extLst>
          </p:cNvPr>
          <p:cNvSpPr/>
          <p:nvPr/>
        </p:nvSpPr>
        <p:spPr>
          <a:xfrm>
            <a:off x="1981920" y="2121391"/>
            <a:ext cx="5050514" cy="623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0A04B7C2-B86E-4DE1-9A61-195F20D9BCA7}"/>
              </a:ext>
            </a:extLst>
          </p:cNvPr>
          <p:cNvSpPr/>
          <p:nvPr/>
        </p:nvSpPr>
        <p:spPr>
          <a:xfrm>
            <a:off x="2047144" y="2184705"/>
            <a:ext cx="1641638" cy="50511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0B844DCA-351A-4C4B-A236-A3BA5FACFC21}"/>
              </a:ext>
            </a:extLst>
          </p:cNvPr>
          <p:cNvSpPr/>
          <p:nvPr/>
        </p:nvSpPr>
        <p:spPr>
          <a:xfrm>
            <a:off x="2110976" y="2248018"/>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12</a:t>
            </a:r>
            <a:endParaRPr lang="ko-KR" altLang="en-US" sz="1898">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C35F8CAB-5C6B-4043-A9C4-18EC5BB4B2CC}"/>
              </a:ext>
            </a:extLst>
          </p:cNvPr>
          <p:cNvSpPr/>
          <p:nvPr/>
        </p:nvSpPr>
        <p:spPr>
          <a:xfrm>
            <a:off x="2489470" y="2248018"/>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13</a:t>
            </a:r>
            <a:endParaRPr lang="ko-KR" altLang="en-US" sz="1898">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1AE658D2-F944-4DDF-8F3D-378C7A7EEADD}"/>
              </a:ext>
            </a:extLst>
          </p:cNvPr>
          <p:cNvSpPr/>
          <p:nvPr/>
        </p:nvSpPr>
        <p:spPr>
          <a:xfrm>
            <a:off x="2867963" y="2248018"/>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14</a:t>
            </a:r>
            <a:endParaRPr lang="ko-KR" altLang="en-US" sz="1898">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B2768BCD-ABF2-403B-9AE9-97D36EC57941}"/>
              </a:ext>
            </a:extLst>
          </p:cNvPr>
          <p:cNvSpPr/>
          <p:nvPr/>
        </p:nvSpPr>
        <p:spPr>
          <a:xfrm>
            <a:off x="3246457" y="2248018"/>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15</a:t>
            </a:r>
            <a:endParaRPr lang="ko-KR" altLang="en-US" sz="1898">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D165E0F5-B5F4-4126-82A9-0B69C3F232E0}"/>
              </a:ext>
            </a:extLst>
          </p:cNvPr>
          <p:cNvSpPr/>
          <p:nvPr/>
        </p:nvSpPr>
        <p:spPr>
          <a:xfrm>
            <a:off x="3687391" y="2184705"/>
            <a:ext cx="1641638" cy="50511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08062B39-8935-484E-807C-4312721E1AA4}"/>
              </a:ext>
            </a:extLst>
          </p:cNvPr>
          <p:cNvSpPr/>
          <p:nvPr/>
        </p:nvSpPr>
        <p:spPr>
          <a:xfrm>
            <a:off x="3751223" y="2248018"/>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16</a:t>
            </a:r>
            <a:endParaRPr lang="ko-KR" altLang="en-US" sz="1898">
              <a:solidFill>
                <a:schemeClr val="tx1"/>
              </a:solidFill>
              <a:latin typeface="Consolas" panose="020B0609020204030204" pitchFamily="49" charset="0"/>
            </a:endParaRPr>
          </a:p>
        </p:txBody>
      </p:sp>
      <p:sp>
        <p:nvSpPr>
          <p:cNvPr id="116" name="직사각형 115">
            <a:extLst>
              <a:ext uri="{FF2B5EF4-FFF2-40B4-BE49-F238E27FC236}">
                <a16:creationId xmlns:a16="http://schemas.microsoft.com/office/drawing/2014/main" id="{33746BD2-DD60-487D-B8A5-092881AB3CB1}"/>
              </a:ext>
            </a:extLst>
          </p:cNvPr>
          <p:cNvSpPr/>
          <p:nvPr/>
        </p:nvSpPr>
        <p:spPr>
          <a:xfrm>
            <a:off x="4129717" y="2248018"/>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17</a:t>
            </a:r>
            <a:endParaRPr lang="ko-KR" altLang="en-US" sz="1898">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76D3F5F5-67A7-44FF-A1DF-3FFA11D51404}"/>
              </a:ext>
            </a:extLst>
          </p:cNvPr>
          <p:cNvSpPr/>
          <p:nvPr/>
        </p:nvSpPr>
        <p:spPr>
          <a:xfrm>
            <a:off x="4508210" y="2248018"/>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18</a:t>
            </a:r>
            <a:endParaRPr lang="ko-KR" altLang="en-US" sz="1898">
              <a:solidFill>
                <a:schemeClr val="tx1"/>
              </a:solidFill>
              <a:latin typeface="Consolas" panose="020B0609020204030204" pitchFamily="49" charset="0"/>
            </a:endParaRPr>
          </a:p>
        </p:txBody>
      </p:sp>
      <p:sp>
        <p:nvSpPr>
          <p:cNvPr id="118" name="직사각형 117">
            <a:extLst>
              <a:ext uri="{FF2B5EF4-FFF2-40B4-BE49-F238E27FC236}">
                <a16:creationId xmlns:a16="http://schemas.microsoft.com/office/drawing/2014/main" id="{1BAA6A78-0C18-4793-A4FD-2059DAD56C20}"/>
              </a:ext>
            </a:extLst>
          </p:cNvPr>
          <p:cNvSpPr/>
          <p:nvPr/>
        </p:nvSpPr>
        <p:spPr>
          <a:xfrm>
            <a:off x="4886704" y="2248018"/>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19</a:t>
            </a:r>
            <a:endParaRPr lang="ko-KR" altLang="en-US" sz="1898">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1B813319-4195-4A1A-8DDB-7E58045193A3}"/>
              </a:ext>
            </a:extLst>
          </p:cNvPr>
          <p:cNvSpPr/>
          <p:nvPr/>
        </p:nvSpPr>
        <p:spPr>
          <a:xfrm>
            <a:off x="5327639" y="2184705"/>
            <a:ext cx="1641638" cy="50511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21" name="직사각형 120">
            <a:extLst>
              <a:ext uri="{FF2B5EF4-FFF2-40B4-BE49-F238E27FC236}">
                <a16:creationId xmlns:a16="http://schemas.microsoft.com/office/drawing/2014/main" id="{EC29CBA6-8D7C-461D-8E4B-B3FD6D4BFAB1}"/>
              </a:ext>
            </a:extLst>
          </p:cNvPr>
          <p:cNvSpPr/>
          <p:nvPr/>
        </p:nvSpPr>
        <p:spPr>
          <a:xfrm>
            <a:off x="5391471" y="2248018"/>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20</a:t>
            </a:r>
            <a:endParaRPr lang="ko-KR" altLang="en-US" sz="1898">
              <a:solidFill>
                <a:schemeClr val="tx1"/>
              </a:solidFill>
              <a:latin typeface="Consolas" panose="020B0609020204030204" pitchFamily="49" charset="0"/>
            </a:endParaRPr>
          </a:p>
        </p:txBody>
      </p:sp>
      <p:sp>
        <p:nvSpPr>
          <p:cNvPr id="122" name="직사각형 121">
            <a:extLst>
              <a:ext uri="{FF2B5EF4-FFF2-40B4-BE49-F238E27FC236}">
                <a16:creationId xmlns:a16="http://schemas.microsoft.com/office/drawing/2014/main" id="{3F2535DC-9F6D-40D4-B079-0C74475ED4E8}"/>
              </a:ext>
            </a:extLst>
          </p:cNvPr>
          <p:cNvSpPr/>
          <p:nvPr/>
        </p:nvSpPr>
        <p:spPr>
          <a:xfrm>
            <a:off x="5769965" y="2248018"/>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21</a:t>
            </a:r>
            <a:endParaRPr lang="ko-KR" altLang="en-US" sz="1898">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920B30FF-C22B-4664-914B-AF573FDDC6D8}"/>
              </a:ext>
            </a:extLst>
          </p:cNvPr>
          <p:cNvSpPr/>
          <p:nvPr/>
        </p:nvSpPr>
        <p:spPr>
          <a:xfrm>
            <a:off x="6148458" y="2248018"/>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22</a:t>
            </a:r>
            <a:endParaRPr lang="ko-KR" altLang="en-US" sz="1898">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B3A2F6EC-84DA-4DF5-9132-9F81B154E788}"/>
              </a:ext>
            </a:extLst>
          </p:cNvPr>
          <p:cNvSpPr/>
          <p:nvPr/>
        </p:nvSpPr>
        <p:spPr>
          <a:xfrm>
            <a:off x="6526952" y="2248018"/>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23</a:t>
            </a:r>
            <a:endParaRPr lang="ko-KR" altLang="en-US" sz="1898">
              <a:solidFill>
                <a:schemeClr val="tx1"/>
              </a:solidFill>
              <a:latin typeface="Consolas" panose="020B0609020204030204" pitchFamily="49" charset="0"/>
            </a:endParaRPr>
          </a:p>
        </p:txBody>
      </p:sp>
      <p:cxnSp>
        <p:nvCxnSpPr>
          <p:cNvPr id="9" name="직선 화살표 연결선 8">
            <a:extLst>
              <a:ext uri="{FF2B5EF4-FFF2-40B4-BE49-F238E27FC236}">
                <a16:creationId xmlns:a16="http://schemas.microsoft.com/office/drawing/2014/main" id="{013B90F2-60F2-4551-AA5C-EB9C99F3075A}"/>
              </a:ext>
            </a:extLst>
          </p:cNvPr>
          <p:cNvCxnSpPr/>
          <p:nvPr/>
        </p:nvCxnSpPr>
        <p:spPr>
          <a:xfrm flipH="1">
            <a:off x="7797316" y="3429000"/>
            <a:ext cx="576064" cy="32403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직선 화살표 연결선 124">
            <a:extLst>
              <a:ext uri="{FF2B5EF4-FFF2-40B4-BE49-F238E27FC236}">
                <a16:creationId xmlns:a16="http://schemas.microsoft.com/office/drawing/2014/main" id="{7603CA20-9A2B-4D41-9C6D-2E073253B132}"/>
              </a:ext>
            </a:extLst>
          </p:cNvPr>
          <p:cNvCxnSpPr>
            <a:cxnSpLocks/>
          </p:cNvCxnSpPr>
          <p:nvPr/>
        </p:nvCxnSpPr>
        <p:spPr>
          <a:xfrm>
            <a:off x="7779314" y="3465004"/>
            <a:ext cx="558062" cy="29859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6" name="직사각형 125">
            <a:extLst>
              <a:ext uri="{FF2B5EF4-FFF2-40B4-BE49-F238E27FC236}">
                <a16:creationId xmlns:a16="http://schemas.microsoft.com/office/drawing/2014/main" id="{18B89778-23E1-4461-8760-0FC30A00DD8F}"/>
              </a:ext>
            </a:extLst>
          </p:cNvPr>
          <p:cNvSpPr/>
          <p:nvPr/>
        </p:nvSpPr>
        <p:spPr>
          <a:xfrm>
            <a:off x="3290526" y="3562212"/>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16099A45-61F0-42CD-BD21-755F30ECDD87}"/>
              </a:ext>
            </a:extLst>
          </p:cNvPr>
          <p:cNvSpPr/>
          <p:nvPr/>
        </p:nvSpPr>
        <p:spPr>
          <a:xfrm>
            <a:off x="3669020" y="3562212"/>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12</a:t>
            </a:r>
            <a:endParaRPr lang="ko-KR" altLang="en-US" sz="1898">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E83D0AE3-73B5-439E-AF20-CCBDF2209EF5}"/>
              </a:ext>
            </a:extLst>
          </p:cNvPr>
          <p:cNvSpPr/>
          <p:nvPr/>
        </p:nvSpPr>
        <p:spPr>
          <a:xfrm>
            <a:off x="4098831" y="3511245"/>
            <a:ext cx="861859" cy="47570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26F491CF-4270-4216-B8E2-54BCED160BA4}"/>
              </a:ext>
            </a:extLst>
          </p:cNvPr>
          <p:cNvSpPr/>
          <p:nvPr/>
        </p:nvSpPr>
        <p:spPr>
          <a:xfrm>
            <a:off x="4151723" y="3562212"/>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D6A2AF5A-19E8-49DA-A2AB-EC319ECB05C0}"/>
              </a:ext>
            </a:extLst>
          </p:cNvPr>
          <p:cNvSpPr/>
          <p:nvPr/>
        </p:nvSpPr>
        <p:spPr>
          <a:xfrm>
            <a:off x="4530217" y="3562212"/>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16</a:t>
            </a:r>
            <a:endParaRPr lang="ko-KR" altLang="en-US" sz="1898">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BC0F7A50-E763-477C-80A6-59D5687F8A5B}"/>
              </a:ext>
            </a:extLst>
          </p:cNvPr>
          <p:cNvSpPr/>
          <p:nvPr/>
        </p:nvSpPr>
        <p:spPr>
          <a:xfrm>
            <a:off x="4960028" y="3511245"/>
            <a:ext cx="861859" cy="47570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D6F40109-FBEB-4BF7-AB0F-33CD91C9E351}"/>
              </a:ext>
            </a:extLst>
          </p:cNvPr>
          <p:cNvSpPr/>
          <p:nvPr/>
        </p:nvSpPr>
        <p:spPr>
          <a:xfrm>
            <a:off x="5012920" y="3562212"/>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8</a:t>
            </a:r>
            <a:endParaRPr lang="ko-KR" altLang="en-US" sz="1898">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2EB8868B-5118-46C4-9AC7-C1AFF5FCF706}"/>
              </a:ext>
            </a:extLst>
          </p:cNvPr>
          <p:cNvSpPr/>
          <p:nvPr/>
        </p:nvSpPr>
        <p:spPr>
          <a:xfrm>
            <a:off x="5391414" y="3562212"/>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20</a:t>
            </a:r>
            <a:endParaRPr lang="ko-KR" altLang="en-US" sz="1898">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5751923F-2312-467F-BFAF-9070A3F71C59}"/>
              </a:ext>
            </a:extLst>
          </p:cNvPr>
          <p:cNvSpPr/>
          <p:nvPr/>
        </p:nvSpPr>
        <p:spPr>
          <a:xfrm>
            <a:off x="3184330" y="4044014"/>
            <a:ext cx="2693957" cy="59695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FC1DFA16-A067-40DA-87CF-B193471BDC14}"/>
              </a:ext>
            </a:extLst>
          </p:cNvPr>
          <p:cNvSpPr/>
          <p:nvPr/>
        </p:nvSpPr>
        <p:spPr>
          <a:xfrm>
            <a:off x="3237634" y="4104543"/>
            <a:ext cx="861859" cy="47570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1E381E0D-227E-461F-B2D7-E76BA29AB65F}"/>
              </a:ext>
            </a:extLst>
          </p:cNvPr>
          <p:cNvSpPr/>
          <p:nvPr/>
        </p:nvSpPr>
        <p:spPr>
          <a:xfrm>
            <a:off x="3290526" y="4155510"/>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A97D0756-73B9-4E5A-9992-2F0F7CD3F9D9}"/>
              </a:ext>
            </a:extLst>
          </p:cNvPr>
          <p:cNvSpPr/>
          <p:nvPr/>
        </p:nvSpPr>
        <p:spPr>
          <a:xfrm>
            <a:off x="3669020" y="4155510"/>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13</a:t>
            </a:r>
            <a:endParaRPr lang="ko-KR" altLang="en-US" sz="1898">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6979D1C3-A123-4C3E-8567-412288BEEBB4}"/>
              </a:ext>
            </a:extLst>
          </p:cNvPr>
          <p:cNvSpPr/>
          <p:nvPr/>
        </p:nvSpPr>
        <p:spPr>
          <a:xfrm>
            <a:off x="4098831" y="4104543"/>
            <a:ext cx="861859" cy="47570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1C9668BE-936C-44CA-80E1-38D69533C768}"/>
              </a:ext>
            </a:extLst>
          </p:cNvPr>
          <p:cNvSpPr/>
          <p:nvPr/>
        </p:nvSpPr>
        <p:spPr>
          <a:xfrm>
            <a:off x="4151723" y="4155510"/>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5</a:t>
            </a:r>
            <a:endParaRPr lang="ko-KR" altLang="en-US" sz="1898">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5A700FF3-DA31-4589-93C3-91E4695E6B39}"/>
              </a:ext>
            </a:extLst>
          </p:cNvPr>
          <p:cNvSpPr/>
          <p:nvPr/>
        </p:nvSpPr>
        <p:spPr>
          <a:xfrm>
            <a:off x="4530217" y="4155510"/>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17</a:t>
            </a:r>
            <a:endParaRPr lang="ko-KR" altLang="en-US" sz="1898">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629B1A6D-CBD1-41CE-9931-38F7F19B776F}"/>
              </a:ext>
            </a:extLst>
          </p:cNvPr>
          <p:cNvSpPr/>
          <p:nvPr/>
        </p:nvSpPr>
        <p:spPr>
          <a:xfrm>
            <a:off x="4960028" y="4104543"/>
            <a:ext cx="861859" cy="47570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DB9047B2-AAA1-426C-9296-924BF7B81524}"/>
              </a:ext>
            </a:extLst>
          </p:cNvPr>
          <p:cNvSpPr/>
          <p:nvPr/>
        </p:nvSpPr>
        <p:spPr>
          <a:xfrm>
            <a:off x="5012920" y="4155510"/>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9</a:t>
            </a:r>
            <a:endParaRPr lang="ko-KR" altLang="en-US" sz="1898">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B268603E-E2BA-45CA-9CAE-B30DDE959980}"/>
              </a:ext>
            </a:extLst>
          </p:cNvPr>
          <p:cNvSpPr/>
          <p:nvPr/>
        </p:nvSpPr>
        <p:spPr>
          <a:xfrm>
            <a:off x="5391414" y="4155510"/>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21</a:t>
            </a:r>
            <a:endParaRPr lang="ko-KR" altLang="en-US" sz="1898">
              <a:solidFill>
                <a:schemeClr val="tx1"/>
              </a:solidFill>
              <a:latin typeface="Consolas" panose="020B0609020204030204" pitchFamily="49" charset="0"/>
            </a:endParaRPr>
          </a:p>
        </p:txBody>
      </p:sp>
      <p:sp>
        <p:nvSpPr>
          <p:cNvPr id="158" name="직사각형 157">
            <a:extLst>
              <a:ext uri="{FF2B5EF4-FFF2-40B4-BE49-F238E27FC236}">
                <a16:creationId xmlns:a16="http://schemas.microsoft.com/office/drawing/2014/main" id="{1200B895-4D3A-4D57-8044-04FC6D5DD0EE}"/>
              </a:ext>
            </a:extLst>
          </p:cNvPr>
          <p:cNvSpPr/>
          <p:nvPr/>
        </p:nvSpPr>
        <p:spPr>
          <a:xfrm>
            <a:off x="3184330" y="4637312"/>
            <a:ext cx="2693957" cy="59695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1F20C867-3834-48E9-BA2C-CE2E339749A5}"/>
              </a:ext>
            </a:extLst>
          </p:cNvPr>
          <p:cNvSpPr/>
          <p:nvPr/>
        </p:nvSpPr>
        <p:spPr>
          <a:xfrm>
            <a:off x="3237634" y="4697841"/>
            <a:ext cx="861859" cy="47570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B7373140-EAAA-41B9-BB1D-60360BEADB68}"/>
              </a:ext>
            </a:extLst>
          </p:cNvPr>
          <p:cNvSpPr/>
          <p:nvPr/>
        </p:nvSpPr>
        <p:spPr>
          <a:xfrm>
            <a:off x="3290526" y="4748808"/>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A1CE5C19-A93A-48E7-B65F-FF014AB56E5F}"/>
              </a:ext>
            </a:extLst>
          </p:cNvPr>
          <p:cNvSpPr/>
          <p:nvPr/>
        </p:nvSpPr>
        <p:spPr>
          <a:xfrm>
            <a:off x="3669020" y="4748808"/>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14</a:t>
            </a:r>
            <a:endParaRPr lang="ko-KR" altLang="en-US" sz="1898">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A2F05DAC-2E19-4683-87D1-5426F3A16C01}"/>
              </a:ext>
            </a:extLst>
          </p:cNvPr>
          <p:cNvSpPr/>
          <p:nvPr/>
        </p:nvSpPr>
        <p:spPr>
          <a:xfrm>
            <a:off x="4098831" y="4697841"/>
            <a:ext cx="861859" cy="47570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215" name="직사각형 214">
            <a:extLst>
              <a:ext uri="{FF2B5EF4-FFF2-40B4-BE49-F238E27FC236}">
                <a16:creationId xmlns:a16="http://schemas.microsoft.com/office/drawing/2014/main" id="{D7775EB7-C6A7-4245-ADE1-5996DDBC2464}"/>
              </a:ext>
            </a:extLst>
          </p:cNvPr>
          <p:cNvSpPr/>
          <p:nvPr/>
        </p:nvSpPr>
        <p:spPr>
          <a:xfrm>
            <a:off x="4151723" y="4748808"/>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6</a:t>
            </a:r>
            <a:endParaRPr lang="ko-KR" altLang="en-US" sz="1898">
              <a:solidFill>
                <a:schemeClr val="tx1"/>
              </a:solidFill>
              <a:latin typeface="Consolas" panose="020B0609020204030204" pitchFamily="49" charset="0"/>
            </a:endParaRPr>
          </a:p>
        </p:txBody>
      </p:sp>
      <p:sp>
        <p:nvSpPr>
          <p:cNvPr id="216" name="직사각형 215">
            <a:extLst>
              <a:ext uri="{FF2B5EF4-FFF2-40B4-BE49-F238E27FC236}">
                <a16:creationId xmlns:a16="http://schemas.microsoft.com/office/drawing/2014/main" id="{3180564D-B109-4F88-BA91-5568E664496A}"/>
              </a:ext>
            </a:extLst>
          </p:cNvPr>
          <p:cNvSpPr/>
          <p:nvPr/>
        </p:nvSpPr>
        <p:spPr>
          <a:xfrm>
            <a:off x="4530217" y="4748808"/>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18</a:t>
            </a:r>
            <a:endParaRPr lang="ko-KR" altLang="en-US" sz="1898">
              <a:solidFill>
                <a:schemeClr val="tx1"/>
              </a:solidFill>
              <a:latin typeface="Consolas" panose="020B0609020204030204" pitchFamily="49" charset="0"/>
            </a:endParaRPr>
          </a:p>
        </p:txBody>
      </p:sp>
      <p:sp>
        <p:nvSpPr>
          <p:cNvPr id="217" name="직사각형 216">
            <a:extLst>
              <a:ext uri="{FF2B5EF4-FFF2-40B4-BE49-F238E27FC236}">
                <a16:creationId xmlns:a16="http://schemas.microsoft.com/office/drawing/2014/main" id="{C65D3AB6-5775-45C8-80E4-638378B3288C}"/>
              </a:ext>
            </a:extLst>
          </p:cNvPr>
          <p:cNvSpPr/>
          <p:nvPr/>
        </p:nvSpPr>
        <p:spPr>
          <a:xfrm>
            <a:off x="4960028" y="4697841"/>
            <a:ext cx="861859" cy="47570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218" name="직사각형 217">
            <a:extLst>
              <a:ext uri="{FF2B5EF4-FFF2-40B4-BE49-F238E27FC236}">
                <a16:creationId xmlns:a16="http://schemas.microsoft.com/office/drawing/2014/main" id="{B820A041-1CED-4D3A-AA6A-7BD176279668}"/>
              </a:ext>
            </a:extLst>
          </p:cNvPr>
          <p:cNvSpPr/>
          <p:nvPr/>
        </p:nvSpPr>
        <p:spPr>
          <a:xfrm>
            <a:off x="5012920" y="4748808"/>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10</a:t>
            </a:r>
            <a:endParaRPr lang="ko-KR" altLang="en-US" sz="1898">
              <a:solidFill>
                <a:schemeClr val="tx1"/>
              </a:solidFill>
              <a:latin typeface="Consolas" panose="020B0609020204030204" pitchFamily="49" charset="0"/>
            </a:endParaRPr>
          </a:p>
        </p:txBody>
      </p:sp>
      <p:sp>
        <p:nvSpPr>
          <p:cNvPr id="219" name="직사각형 218">
            <a:extLst>
              <a:ext uri="{FF2B5EF4-FFF2-40B4-BE49-F238E27FC236}">
                <a16:creationId xmlns:a16="http://schemas.microsoft.com/office/drawing/2014/main" id="{514ABC06-191C-4715-959A-F43E26E9F2FF}"/>
              </a:ext>
            </a:extLst>
          </p:cNvPr>
          <p:cNvSpPr/>
          <p:nvPr/>
        </p:nvSpPr>
        <p:spPr>
          <a:xfrm>
            <a:off x="5391414" y="4748808"/>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22</a:t>
            </a:r>
            <a:endParaRPr lang="ko-KR" altLang="en-US" sz="1898">
              <a:solidFill>
                <a:schemeClr val="tx1"/>
              </a:solidFill>
              <a:latin typeface="Consolas" panose="020B0609020204030204" pitchFamily="49" charset="0"/>
            </a:endParaRPr>
          </a:p>
        </p:txBody>
      </p:sp>
      <p:sp>
        <p:nvSpPr>
          <p:cNvPr id="220" name="직사각형 219">
            <a:extLst>
              <a:ext uri="{FF2B5EF4-FFF2-40B4-BE49-F238E27FC236}">
                <a16:creationId xmlns:a16="http://schemas.microsoft.com/office/drawing/2014/main" id="{4799FEB4-D8BA-4C07-AAF3-34553C2EE476}"/>
              </a:ext>
            </a:extLst>
          </p:cNvPr>
          <p:cNvSpPr/>
          <p:nvPr/>
        </p:nvSpPr>
        <p:spPr>
          <a:xfrm>
            <a:off x="3184330" y="5230610"/>
            <a:ext cx="2693957" cy="59695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221" name="직사각형 220">
            <a:extLst>
              <a:ext uri="{FF2B5EF4-FFF2-40B4-BE49-F238E27FC236}">
                <a16:creationId xmlns:a16="http://schemas.microsoft.com/office/drawing/2014/main" id="{DC0CDCAC-5D91-405D-ABAA-77AFA58A1A2E}"/>
              </a:ext>
            </a:extLst>
          </p:cNvPr>
          <p:cNvSpPr/>
          <p:nvPr/>
        </p:nvSpPr>
        <p:spPr>
          <a:xfrm>
            <a:off x="3237634" y="5291139"/>
            <a:ext cx="861859" cy="47570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222" name="직사각형 221">
            <a:extLst>
              <a:ext uri="{FF2B5EF4-FFF2-40B4-BE49-F238E27FC236}">
                <a16:creationId xmlns:a16="http://schemas.microsoft.com/office/drawing/2014/main" id="{A6481A1E-529C-4555-985C-ED8F11B36C97}"/>
              </a:ext>
            </a:extLst>
          </p:cNvPr>
          <p:cNvSpPr/>
          <p:nvPr/>
        </p:nvSpPr>
        <p:spPr>
          <a:xfrm>
            <a:off x="3290526" y="5342106"/>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223" name="직사각형 222">
            <a:extLst>
              <a:ext uri="{FF2B5EF4-FFF2-40B4-BE49-F238E27FC236}">
                <a16:creationId xmlns:a16="http://schemas.microsoft.com/office/drawing/2014/main" id="{9AB7E936-DFD1-4275-AE44-CA87F4E650D4}"/>
              </a:ext>
            </a:extLst>
          </p:cNvPr>
          <p:cNvSpPr/>
          <p:nvPr/>
        </p:nvSpPr>
        <p:spPr>
          <a:xfrm>
            <a:off x="3669020" y="5342106"/>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15</a:t>
            </a:r>
            <a:endParaRPr lang="ko-KR" altLang="en-US" sz="1898">
              <a:solidFill>
                <a:schemeClr val="tx1"/>
              </a:solidFill>
              <a:latin typeface="Consolas" panose="020B0609020204030204" pitchFamily="49" charset="0"/>
            </a:endParaRPr>
          </a:p>
        </p:txBody>
      </p:sp>
      <p:sp>
        <p:nvSpPr>
          <p:cNvPr id="224" name="직사각형 223">
            <a:extLst>
              <a:ext uri="{FF2B5EF4-FFF2-40B4-BE49-F238E27FC236}">
                <a16:creationId xmlns:a16="http://schemas.microsoft.com/office/drawing/2014/main" id="{E17912C9-9153-45DF-8CCC-1D00E7450E8E}"/>
              </a:ext>
            </a:extLst>
          </p:cNvPr>
          <p:cNvSpPr/>
          <p:nvPr/>
        </p:nvSpPr>
        <p:spPr>
          <a:xfrm>
            <a:off x="4098831" y="5291139"/>
            <a:ext cx="861859" cy="47570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225" name="직사각형 224">
            <a:extLst>
              <a:ext uri="{FF2B5EF4-FFF2-40B4-BE49-F238E27FC236}">
                <a16:creationId xmlns:a16="http://schemas.microsoft.com/office/drawing/2014/main" id="{D870062F-3124-4C2B-8FB1-2E1127459B46}"/>
              </a:ext>
            </a:extLst>
          </p:cNvPr>
          <p:cNvSpPr/>
          <p:nvPr/>
        </p:nvSpPr>
        <p:spPr>
          <a:xfrm>
            <a:off x="4151723" y="5342106"/>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7</a:t>
            </a:r>
            <a:endParaRPr lang="ko-KR" altLang="en-US" sz="1898">
              <a:solidFill>
                <a:schemeClr val="tx1"/>
              </a:solidFill>
              <a:latin typeface="Consolas" panose="020B0609020204030204" pitchFamily="49" charset="0"/>
            </a:endParaRPr>
          </a:p>
        </p:txBody>
      </p:sp>
      <p:sp>
        <p:nvSpPr>
          <p:cNvPr id="226" name="직사각형 225">
            <a:extLst>
              <a:ext uri="{FF2B5EF4-FFF2-40B4-BE49-F238E27FC236}">
                <a16:creationId xmlns:a16="http://schemas.microsoft.com/office/drawing/2014/main" id="{F30A2EE5-BF9C-4754-AA85-87D40CD6C4A5}"/>
              </a:ext>
            </a:extLst>
          </p:cNvPr>
          <p:cNvSpPr/>
          <p:nvPr/>
        </p:nvSpPr>
        <p:spPr>
          <a:xfrm>
            <a:off x="4530217" y="5342106"/>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19</a:t>
            </a:r>
            <a:endParaRPr lang="ko-KR" altLang="en-US" sz="1898">
              <a:solidFill>
                <a:schemeClr val="tx1"/>
              </a:solidFill>
              <a:latin typeface="Consolas" panose="020B0609020204030204" pitchFamily="49" charset="0"/>
            </a:endParaRPr>
          </a:p>
        </p:txBody>
      </p:sp>
      <p:sp>
        <p:nvSpPr>
          <p:cNvPr id="227" name="직사각형 226">
            <a:extLst>
              <a:ext uri="{FF2B5EF4-FFF2-40B4-BE49-F238E27FC236}">
                <a16:creationId xmlns:a16="http://schemas.microsoft.com/office/drawing/2014/main" id="{A03899E8-93A8-4FE2-ADDF-6C68C02FD38C}"/>
              </a:ext>
            </a:extLst>
          </p:cNvPr>
          <p:cNvSpPr/>
          <p:nvPr/>
        </p:nvSpPr>
        <p:spPr>
          <a:xfrm>
            <a:off x="4960028" y="5291139"/>
            <a:ext cx="861859" cy="47570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228" name="직사각형 227">
            <a:extLst>
              <a:ext uri="{FF2B5EF4-FFF2-40B4-BE49-F238E27FC236}">
                <a16:creationId xmlns:a16="http://schemas.microsoft.com/office/drawing/2014/main" id="{C8499949-12A0-4BE7-BFE2-2FBE07BE4897}"/>
              </a:ext>
            </a:extLst>
          </p:cNvPr>
          <p:cNvSpPr/>
          <p:nvPr/>
        </p:nvSpPr>
        <p:spPr>
          <a:xfrm>
            <a:off x="5012920" y="5342106"/>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11</a:t>
            </a:r>
            <a:endParaRPr lang="ko-KR" altLang="en-US" sz="1898">
              <a:solidFill>
                <a:schemeClr val="tx1"/>
              </a:solidFill>
              <a:latin typeface="Consolas" panose="020B0609020204030204" pitchFamily="49" charset="0"/>
            </a:endParaRPr>
          </a:p>
        </p:txBody>
      </p:sp>
      <p:sp>
        <p:nvSpPr>
          <p:cNvPr id="229" name="직사각형 228">
            <a:extLst>
              <a:ext uri="{FF2B5EF4-FFF2-40B4-BE49-F238E27FC236}">
                <a16:creationId xmlns:a16="http://schemas.microsoft.com/office/drawing/2014/main" id="{24B7F337-19B5-42DF-854E-14813D30FE8C}"/>
              </a:ext>
            </a:extLst>
          </p:cNvPr>
          <p:cNvSpPr/>
          <p:nvPr/>
        </p:nvSpPr>
        <p:spPr>
          <a:xfrm>
            <a:off x="5391414" y="5342106"/>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23</a:t>
            </a:r>
            <a:endParaRPr lang="ko-KR" altLang="en-US" sz="1898">
              <a:solidFill>
                <a:schemeClr val="tx1"/>
              </a:solidFill>
              <a:latin typeface="Consolas" panose="020B0609020204030204" pitchFamily="49" charset="0"/>
            </a:endParaRPr>
          </a:p>
        </p:txBody>
      </p:sp>
    </p:spTree>
    <p:extLst>
      <p:ext uri="{BB962C8B-B14F-4D97-AF65-F5344CB8AC3E}">
        <p14:creationId xmlns:p14="http://schemas.microsoft.com/office/powerpoint/2010/main" val="3239672917"/>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 name="직사각형 142">
            <a:extLst>
              <a:ext uri="{FF2B5EF4-FFF2-40B4-BE49-F238E27FC236}">
                <a16:creationId xmlns:a16="http://schemas.microsoft.com/office/drawing/2014/main" id="{42CCDE1D-64F0-45A1-92CE-79A570EDE82B}"/>
              </a:ext>
            </a:extLst>
          </p:cNvPr>
          <p:cNvSpPr/>
          <p:nvPr/>
        </p:nvSpPr>
        <p:spPr>
          <a:xfrm>
            <a:off x="2614885" y="3754198"/>
            <a:ext cx="3403724" cy="6320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3EEFCF88-3F2C-4A91-9AA6-B4E79019B825}"/>
              </a:ext>
            </a:extLst>
          </p:cNvPr>
          <p:cNvSpPr/>
          <p:nvPr/>
        </p:nvSpPr>
        <p:spPr>
          <a:xfrm>
            <a:off x="2678717" y="3812869"/>
            <a:ext cx="1641638" cy="50511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6" name="직사각형 5">
            <a:extLst>
              <a:ext uri="{FF2B5EF4-FFF2-40B4-BE49-F238E27FC236}">
                <a16:creationId xmlns:a16="http://schemas.microsoft.com/office/drawing/2014/main" id="{370682A8-FB2B-4CB1-BCA6-1253242A855C}"/>
              </a:ext>
            </a:extLst>
          </p:cNvPr>
          <p:cNvSpPr/>
          <p:nvPr/>
        </p:nvSpPr>
        <p:spPr>
          <a:xfrm>
            <a:off x="612012" y="979532"/>
            <a:ext cx="8931004" cy="307777"/>
          </a:xfrm>
          <a:prstGeom prst="rect">
            <a:avLst/>
          </a:prstGeom>
          <a:solidFill>
            <a:srgbClr val="E2E2F6"/>
          </a:solidFill>
        </p:spPr>
        <p:txBody>
          <a:bodyPr wrap="square">
            <a:spAutoFit/>
          </a:bodyPr>
          <a:lstStyle/>
          <a:p>
            <a:r>
              <a:rPr lang="en-US" altLang="ko-KR" sz="1400">
                <a:latin typeface="Consolas" panose="020B0609020204030204" pitchFamily="49" charset="0"/>
              </a:rPr>
              <a:t>a = np.arange(24).reshape(2,3,4)</a:t>
            </a:r>
          </a:p>
        </p:txBody>
      </p:sp>
      <p:sp>
        <p:nvSpPr>
          <p:cNvPr id="101" name="직사각형 100">
            <a:extLst>
              <a:ext uri="{FF2B5EF4-FFF2-40B4-BE49-F238E27FC236}">
                <a16:creationId xmlns:a16="http://schemas.microsoft.com/office/drawing/2014/main" id="{F61D6B4C-6E3E-4B80-9DC0-ACB55E6799DA}"/>
              </a:ext>
            </a:extLst>
          </p:cNvPr>
          <p:cNvSpPr/>
          <p:nvPr/>
        </p:nvSpPr>
        <p:spPr>
          <a:xfrm>
            <a:off x="690151" y="2856802"/>
            <a:ext cx="8931004" cy="307777"/>
          </a:xfrm>
          <a:prstGeom prst="rect">
            <a:avLst/>
          </a:prstGeom>
          <a:solidFill>
            <a:srgbClr val="E2E2F6"/>
          </a:solidFill>
        </p:spPr>
        <p:txBody>
          <a:bodyPr wrap="square">
            <a:spAutoFit/>
          </a:bodyPr>
          <a:lstStyle/>
          <a:p>
            <a:r>
              <a:rPr lang="en-US" altLang="ko-KR" sz="1400">
                <a:latin typeface="Consolas" panose="020B0609020204030204" pitchFamily="49" charset="0"/>
              </a:rPr>
              <a:t>np.swapaxes(a, 0, 1)</a:t>
            </a:r>
          </a:p>
        </p:txBody>
      </p:sp>
      <p:sp>
        <p:nvSpPr>
          <p:cNvPr id="102" name="TextBox 101">
            <a:extLst>
              <a:ext uri="{FF2B5EF4-FFF2-40B4-BE49-F238E27FC236}">
                <a16:creationId xmlns:a16="http://schemas.microsoft.com/office/drawing/2014/main" id="{B11CE331-21B2-4FEE-A00C-FA761F3ED2EC}"/>
              </a:ext>
            </a:extLst>
          </p:cNvPr>
          <p:cNvSpPr txBox="1"/>
          <p:nvPr/>
        </p:nvSpPr>
        <p:spPr>
          <a:xfrm>
            <a:off x="7466749" y="3166519"/>
            <a:ext cx="1194664" cy="830997"/>
          </a:xfrm>
          <a:prstGeom prst="rect">
            <a:avLst/>
          </a:prstGeom>
          <a:noFill/>
        </p:spPr>
        <p:txBody>
          <a:bodyPr wrap="square">
            <a:spAutoFit/>
          </a:bodyPr>
          <a:lstStyle/>
          <a:p>
            <a:r>
              <a:rPr lang="en-US" altLang="ko-KR" sz="1600">
                <a:latin typeface="Consolas" panose="020B0609020204030204" pitchFamily="49" charset="0"/>
              </a:rPr>
              <a:t>(2, 3, 4)</a:t>
            </a:r>
          </a:p>
          <a:p>
            <a:endParaRPr lang="en-US" altLang="ko-KR" sz="1600">
              <a:latin typeface="Consolas" panose="020B0609020204030204" pitchFamily="49" charset="0"/>
            </a:endParaRPr>
          </a:p>
          <a:p>
            <a:r>
              <a:rPr lang="en-US" altLang="ko-KR" sz="1600">
                <a:latin typeface="Consolas" panose="020B0609020204030204" pitchFamily="49" charset="0"/>
              </a:rPr>
              <a:t>(3, 2, 4)</a:t>
            </a:r>
            <a:endParaRPr lang="ko-KR" altLang="en-US" sz="1600">
              <a:latin typeface="Consolas" panose="020B0609020204030204" pitchFamily="49" charset="0"/>
            </a:endParaRPr>
          </a:p>
        </p:txBody>
      </p:sp>
      <p:sp>
        <p:nvSpPr>
          <p:cNvPr id="2" name="텍스트 개체 틀 1">
            <a:extLst>
              <a:ext uri="{FF2B5EF4-FFF2-40B4-BE49-F238E27FC236}">
                <a16:creationId xmlns:a16="http://schemas.microsoft.com/office/drawing/2014/main" id="{EDB3A5CA-394E-4C31-BD13-5B2761E96F21}"/>
              </a:ext>
            </a:extLst>
          </p:cNvPr>
          <p:cNvSpPr>
            <a:spLocks noGrp="1"/>
          </p:cNvSpPr>
          <p:nvPr>
            <p:ph type="body" sz="quarter" idx="19"/>
          </p:nvPr>
        </p:nvSpPr>
        <p:spPr/>
        <p:txBody>
          <a:bodyPr/>
          <a:lstStyle/>
          <a:p>
            <a:r>
              <a:rPr lang="en-US" altLang="ko-KR"/>
              <a:t>3</a:t>
            </a:r>
            <a:r>
              <a:rPr lang="ko-KR" altLang="en-US"/>
              <a:t>차원 배열의 전치</a:t>
            </a:r>
          </a:p>
        </p:txBody>
      </p:sp>
      <p:sp>
        <p:nvSpPr>
          <p:cNvPr id="81" name="텍스트 개체 틀 4">
            <a:extLst>
              <a:ext uri="{FF2B5EF4-FFF2-40B4-BE49-F238E27FC236}">
                <a16:creationId xmlns:a16="http://schemas.microsoft.com/office/drawing/2014/main" id="{349CA082-0925-4A6C-A333-91D484BDD92C}"/>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105" name="직사각형 104">
            <a:extLst>
              <a:ext uri="{FF2B5EF4-FFF2-40B4-BE49-F238E27FC236}">
                <a16:creationId xmlns:a16="http://schemas.microsoft.com/office/drawing/2014/main" id="{2D530A9E-5B7D-4A1A-89B5-25D004133CAA}"/>
              </a:ext>
            </a:extLst>
          </p:cNvPr>
          <p:cNvSpPr/>
          <p:nvPr/>
        </p:nvSpPr>
        <p:spPr>
          <a:xfrm>
            <a:off x="1980888" y="1502636"/>
            <a:ext cx="5050514" cy="623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4" name="직사각형 3">
            <a:extLst>
              <a:ext uri="{FF2B5EF4-FFF2-40B4-BE49-F238E27FC236}">
                <a16:creationId xmlns:a16="http://schemas.microsoft.com/office/drawing/2014/main" id="{4D7F57F3-C7E7-439A-B289-8BF880CB1667}"/>
              </a:ext>
            </a:extLst>
          </p:cNvPr>
          <p:cNvSpPr/>
          <p:nvPr/>
        </p:nvSpPr>
        <p:spPr>
          <a:xfrm>
            <a:off x="2046111" y="1565950"/>
            <a:ext cx="1641638" cy="50511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3" name="직사각형 2">
            <a:extLst>
              <a:ext uri="{FF2B5EF4-FFF2-40B4-BE49-F238E27FC236}">
                <a16:creationId xmlns:a16="http://schemas.microsoft.com/office/drawing/2014/main" id="{E9F15CE7-82BA-45C9-9109-4B9179F28DFA}"/>
              </a:ext>
            </a:extLst>
          </p:cNvPr>
          <p:cNvSpPr/>
          <p:nvPr/>
        </p:nvSpPr>
        <p:spPr>
          <a:xfrm>
            <a:off x="2109943" y="1629263"/>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12E06A8D-FF60-4CAB-A0B1-3DFF33EBE981}"/>
              </a:ext>
            </a:extLst>
          </p:cNvPr>
          <p:cNvSpPr/>
          <p:nvPr/>
        </p:nvSpPr>
        <p:spPr>
          <a:xfrm>
            <a:off x="2488437" y="1629263"/>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074BE365-DFA5-4D37-84A4-4D486DEA4C95}"/>
              </a:ext>
            </a:extLst>
          </p:cNvPr>
          <p:cNvSpPr/>
          <p:nvPr/>
        </p:nvSpPr>
        <p:spPr>
          <a:xfrm>
            <a:off x="2866930" y="1629263"/>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E72DEB2B-1149-4770-8E20-5CAF98DDE087}"/>
              </a:ext>
            </a:extLst>
          </p:cNvPr>
          <p:cNvSpPr/>
          <p:nvPr/>
        </p:nvSpPr>
        <p:spPr>
          <a:xfrm>
            <a:off x="3245424" y="1629263"/>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02571D0F-8C22-40DC-96F0-503BB9BFDC73}"/>
              </a:ext>
            </a:extLst>
          </p:cNvPr>
          <p:cNvSpPr/>
          <p:nvPr/>
        </p:nvSpPr>
        <p:spPr>
          <a:xfrm>
            <a:off x="3686359" y="1565950"/>
            <a:ext cx="1641638" cy="50511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9BF10D77-0A59-4BF6-BCB9-F710DDC5A91B}"/>
              </a:ext>
            </a:extLst>
          </p:cNvPr>
          <p:cNvSpPr/>
          <p:nvPr/>
        </p:nvSpPr>
        <p:spPr>
          <a:xfrm>
            <a:off x="3750191" y="1629263"/>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7DB5A2C7-371C-43FF-9497-87B42EFA0312}"/>
              </a:ext>
            </a:extLst>
          </p:cNvPr>
          <p:cNvSpPr/>
          <p:nvPr/>
        </p:nvSpPr>
        <p:spPr>
          <a:xfrm>
            <a:off x="4128685" y="1629263"/>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5</a:t>
            </a:r>
            <a:endParaRPr lang="ko-KR" altLang="en-US" sz="1898">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6616DEDB-8695-4E76-A397-F01492CB8528}"/>
              </a:ext>
            </a:extLst>
          </p:cNvPr>
          <p:cNvSpPr/>
          <p:nvPr/>
        </p:nvSpPr>
        <p:spPr>
          <a:xfrm>
            <a:off x="4507178" y="1629263"/>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6</a:t>
            </a:r>
            <a:endParaRPr lang="ko-KR" altLang="en-US" sz="1898">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C3805D43-F267-4F7A-95B7-D0E9BFA48DFD}"/>
              </a:ext>
            </a:extLst>
          </p:cNvPr>
          <p:cNvSpPr/>
          <p:nvPr/>
        </p:nvSpPr>
        <p:spPr>
          <a:xfrm>
            <a:off x="4885672" y="1629263"/>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7</a:t>
            </a:r>
            <a:endParaRPr lang="ko-KR" altLang="en-US" sz="1898">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546A03D7-FB03-4C72-9969-B62683392C08}"/>
              </a:ext>
            </a:extLst>
          </p:cNvPr>
          <p:cNvSpPr/>
          <p:nvPr/>
        </p:nvSpPr>
        <p:spPr>
          <a:xfrm>
            <a:off x="5326607" y="1565950"/>
            <a:ext cx="1641638" cy="50511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DED77D50-3F2B-4E0D-B81A-3C97BF052E8B}"/>
              </a:ext>
            </a:extLst>
          </p:cNvPr>
          <p:cNvSpPr/>
          <p:nvPr/>
        </p:nvSpPr>
        <p:spPr>
          <a:xfrm>
            <a:off x="5390439" y="1629263"/>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8</a:t>
            </a:r>
            <a:endParaRPr lang="ko-KR" altLang="en-US" sz="1898">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95F70735-2ADB-467D-9FCA-EADD812B5309}"/>
              </a:ext>
            </a:extLst>
          </p:cNvPr>
          <p:cNvSpPr/>
          <p:nvPr/>
        </p:nvSpPr>
        <p:spPr>
          <a:xfrm>
            <a:off x="5768933" y="1629263"/>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9</a:t>
            </a:r>
            <a:endParaRPr lang="ko-KR" altLang="en-US" sz="1898">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1961233B-D577-403B-B500-62E518546B1C}"/>
              </a:ext>
            </a:extLst>
          </p:cNvPr>
          <p:cNvSpPr/>
          <p:nvPr/>
        </p:nvSpPr>
        <p:spPr>
          <a:xfrm>
            <a:off x="6147426" y="1629263"/>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10</a:t>
            </a:r>
            <a:endParaRPr lang="ko-KR" altLang="en-US" sz="1898">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EC1AB39B-18D8-4E07-877B-2BE32AE831C1}"/>
              </a:ext>
            </a:extLst>
          </p:cNvPr>
          <p:cNvSpPr/>
          <p:nvPr/>
        </p:nvSpPr>
        <p:spPr>
          <a:xfrm>
            <a:off x="6525920" y="1629263"/>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11</a:t>
            </a:r>
            <a:endParaRPr lang="ko-KR" altLang="en-US" sz="1898">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35DA6F1D-872B-414B-8604-50BBFEA74997}"/>
              </a:ext>
            </a:extLst>
          </p:cNvPr>
          <p:cNvSpPr/>
          <p:nvPr/>
        </p:nvSpPr>
        <p:spPr>
          <a:xfrm>
            <a:off x="1981920" y="2121391"/>
            <a:ext cx="5050514" cy="623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0A04B7C2-B86E-4DE1-9A61-195F20D9BCA7}"/>
              </a:ext>
            </a:extLst>
          </p:cNvPr>
          <p:cNvSpPr/>
          <p:nvPr/>
        </p:nvSpPr>
        <p:spPr>
          <a:xfrm>
            <a:off x="2047144" y="2184705"/>
            <a:ext cx="1641638" cy="50511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0B844DCA-351A-4C4B-A236-A3BA5FACFC21}"/>
              </a:ext>
            </a:extLst>
          </p:cNvPr>
          <p:cNvSpPr/>
          <p:nvPr/>
        </p:nvSpPr>
        <p:spPr>
          <a:xfrm>
            <a:off x="2110976" y="2248018"/>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12</a:t>
            </a:r>
            <a:endParaRPr lang="ko-KR" altLang="en-US" sz="1898">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C35F8CAB-5C6B-4043-A9C4-18EC5BB4B2CC}"/>
              </a:ext>
            </a:extLst>
          </p:cNvPr>
          <p:cNvSpPr/>
          <p:nvPr/>
        </p:nvSpPr>
        <p:spPr>
          <a:xfrm>
            <a:off x="2489470" y="2248018"/>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13</a:t>
            </a:r>
            <a:endParaRPr lang="ko-KR" altLang="en-US" sz="1898">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1AE658D2-F944-4DDF-8F3D-378C7A7EEADD}"/>
              </a:ext>
            </a:extLst>
          </p:cNvPr>
          <p:cNvSpPr/>
          <p:nvPr/>
        </p:nvSpPr>
        <p:spPr>
          <a:xfrm>
            <a:off x="2867963" y="2248018"/>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14</a:t>
            </a:r>
            <a:endParaRPr lang="ko-KR" altLang="en-US" sz="1898">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B2768BCD-ABF2-403B-9AE9-97D36EC57941}"/>
              </a:ext>
            </a:extLst>
          </p:cNvPr>
          <p:cNvSpPr/>
          <p:nvPr/>
        </p:nvSpPr>
        <p:spPr>
          <a:xfrm>
            <a:off x="3246457" y="2248018"/>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15</a:t>
            </a:r>
            <a:endParaRPr lang="ko-KR" altLang="en-US" sz="1898">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D165E0F5-B5F4-4126-82A9-0B69C3F232E0}"/>
              </a:ext>
            </a:extLst>
          </p:cNvPr>
          <p:cNvSpPr/>
          <p:nvPr/>
        </p:nvSpPr>
        <p:spPr>
          <a:xfrm>
            <a:off x="3687391" y="2184705"/>
            <a:ext cx="1641638" cy="50511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08062B39-8935-484E-807C-4312721E1AA4}"/>
              </a:ext>
            </a:extLst>
          </p:cNvPr>
          <p:cNvSpPr/>
          <p:nvPr/>
        </p:nvSpPr>
        <p:spPr>
          <a:xfrm>
            <a:off x="3751223" y="2248018"/>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16</a:t>
            </a:r>
            <a:endParaRPr lang="ko-KR" altLang="en-US" sz="1898">
              <a:solidFill>
                <a:schemeClr val="tx1"/>
              </a:solidFill>
              <a:latin typeface="Consolas" panose="020B0609020204030204" pitchFamily="49" charset="0"/>
            </a:endParaRPr>
          </a:p>
        </p:txBody>
      </p:sp>
      <p:sp>
        <p:nvSpPr>
          <p:cNvPr id="116" name="직사각형 115">
            <a:extLst>
              <a:ext uri="{FF2B5EF4-FFF2-40B4-BE49-F238E27FC236}">
                <a16:creationId xmlns:a16="http://schemas.microsoft.com/office/drawing/2014/main" id="{33746BD2-DD60-487D-B8A5-092881AB3CB1}"/>
              </a:ext>
            </a:extLst>
          </p:cNvPr>
          <p:cNvSpPr/>
          <p:nvPr/>
        </p:nvSpPr>
        <p:spPr>
          <a:xfrm>
            <a:off x="4129717" y="2248018"/>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17</a:t>
            </a:r>
            <a:endParaRPr lang="ko-KR" altLang="en-US" sz="1898">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76D3F5F5-67A7-44FF-A1DF-3FFA11D51404}"/>
              </a:ext>
            </a:extLst>
          </p:cNvPr>
          <p:cNvSpPr/>
          <p:nvPr/>
        </p:nvSpPr>
        <p:spPr>
          <a:xfrm>
            <a:off x="4508210" y="2248018"/>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18</a:t>
            </a:r>
            <a:endParaRPr lang="ko-KR" altLang="en-US" sz="1898">
              <a:solidFill>
                <a:schemeClr val="tx1"/>
              </a:solidFill>
              <a:latin typeface="Consolas" panose="020B0609020204030204" pitchFamily="49" charset="0"/>
            </a:endParaRPr>
          </a:p>
        </p:txBody>
      </p:sp>
      <p:sp>
        <p:nvSpPr>
          <p:cNvPr id="118" name="직사각형 117">
            <a:extLst>
              <a:ext uri="{FF2B5EF4-FFF2-40B4-BE49-F238E27FC236}">
                <a16:creationId xmlns:a16="http://schemas.microsoft.com/office/drawing/2014/main" id="{1BAA6A78-0C18-4793-A4FD-2059DAD56C20}"/>
              </a:ext>
            </a:extLst>
          </p:cNvPr>
          <p:cNvSpPr/>
          <p:nvPr/>
        </p:nvSpPr>
        <p:spPr>
          <a:xfrm>
            <a:off x="4886704" y="2248018"/>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19</a:t>
            </a:r>
            <a:endParaRPr lang="ko-KR" altLang="en-US" sz="1898">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1B813319-4195-4A1A-8DDB-7E58045193A3}"/>
              </a:ext>
            </a:extLst>
          </p:cNvPr>
          <p:cNvSpPr/>
          <p:nvPr/>
        </p:nvSpPr>
        <p:spPr>
          <a:xfrm>
            <a:off x="5327639" y="2184705"/>
            <a:ext cx="1641638" cy="50511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21" name="직사각형 120">
            <a:extLst>
              <a:ext uri="{FF2B5EF4-FFF2-40B4-BE49-F238E27FC236}">
                <a16:creationId xmlns:a16="http://schemas.microsoft.com/office/drawing/2014/main" id="{EC29CBA6-8D7C-461D-8E4B-B3FD6D4BFAB1}"/>
              </a:ext>
            </a:extLst>
          </p:cNvPr>
          <p:cNvSpPr/>
          <p:nvPr/>
        </p:nvSpPr>
        <p:spPr>
          <a:xfrm>
            <a:off x="5391471" y="2248018"/>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20</a:t>
            </a:r>
            <a:endParaRPr lang="ko-KR" altLang="en-US" sz="1898">
              <a:solidFill>
                <a:schemeClr val="tx1"/>
              </a:solidFill>
              <a:latin typeface="Consolas" panose="020B0609020204030204" pitchFamily="49" charset="0"/>
            </a:endParaRPr>
          </a:p>
        </p:txBody>
      </p:sp>
      <p:sp>
        <p:nvSpPr>
          <p:cNvPr id="122" name="직사각형 121">
            <a:extLst>
              <a:ext uri="{FF2B5EF4-FFF2-40B4-BE49-F238E27FC236}">
                <a16:creationId xmlns:a16="http://schemas.microsoft.com/office/drawing/2014/main" id="{3F2535DC-9F6D-40D4-B079-0C74475ED4E8}"/>
              </a:ext>
            </a:extLst>
          </p:cNvPr>
          <p:cNvSpPr/>
          <p:nvPr/>
        </p:nvSpPr>
        <p:spPr>
          <a:xfrm>
            <a:off x="5769965" y="2248018"/>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21</a:t>
            </a:r>
            <a:endParaRPr lang="ko-KR" altLang="en-US" sz="1898">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920B30FF-C22B-4664-914B-AF573FDDC6D8}"/>
              </a:ext>
            </a:extLst>
          </p:cNvPr>
          <p:cNvSpPr/>
          <p:nvPr/>
        </p:nvSpPr>
        <p:spPr>
          <a:xfrm>
            <a:off x="6148458" y="2248018"/>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22</a:t>
            </a:r>
            <a:endParaRPr lang="ko-KR" altLang="en-US" sz="1898">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B3A2F6EC-84DA-4DF5-9132-9F81B154E788}"/>
              </a:ext>
            </a:extLst>
          </p:cNvPr>
          <p:cNvSpPr/>
          <p:nvPr/>
        </p:nvSpPr>
        <p:spPr>
          <a:xfrm>
            <a:off x="6526952" y="2248018"/>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23</a:t>
            </a:r>
            <a:endParaRPr lang="ko-KR" altLang="en-US" sz="1898">
              <a:solidFill>
                <a:schemeClr val="tx1"/>
              </a:solidFill>
              <a:latin typeface="Consolas" panose="020B0609020204030204" pitchFamily="49" charset="0"/>
            </a:endParaRPr>
          </a:p>
        </p:txBody>
      </p:sp>
      <p:cxnSp>
        <p:nvCxnSpPr>
          <p:cNvPr id="9" name="직선 화살표 연결선 8">
            <a:extLst>
              <a:ext uri="{FF2B5EF4-FFF2-40B4-BE49-F238E27FC236}">
                <a16:creationId xmlns:a16="http://schemas.microsoft.com/office/drawing/2014/main" id="{013B90F2-60F2-4551-AA5C-EB9C99F3075A}"/>
              </a:ext>
            </a:extLst>
          </p:cNvPr>
          <p:cNvCxnSpPr>
            <a:cxnSpLocks/>
          </p:cNvCxnSpPr>
          <p:nvPr/>
        </p:nvCxnSpPr>
        <p:spPr>
          <a:xfrm flipH="1">
            <a:off x="7797316" y="3450716"/>
            <a:ext cx="252028" cy="3023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직선 화살표 연결선 124">
            <a:extLst>
              <a:ext uri="{FF2B5EF4-FFF2-40B4-BE49-F238E27FC236}">
                <a16:creationId xmlns:a16="http://schemas.microsoft.com/office/drawing/2014/main" id="{7603CA20-9A2B-4D41-9C6D-2E073253B132}"/>
              </a:ext>
            </a:extLst>
          </p:cNvPr>
          <p:cNvCxnSpPr>
            <a:cxnSpLocks/>
          </p:cNvCxnSpPr>
          <p:nvPr/>
        </p:nvCxnSpPr>
        <p:spPr>
          <a:xfrm>
            <a:off x="7779314" y="3465004"/>
            <a:ext cx="270030" cy="28803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3" name="직사각형 82">
            <a:extLst>
              <a:ext uri="{FF2B5EF4-FFF2-40B4-BE49-F238E27FC236}">
                <a16:creationId xmlns:a16="http://schemas.microsoft.com/office/drawing/2014/main" id="{D0E86086-F48A-499A-9D42-F3F31E85C845}"/>
              </a:ext>
            </a:extLst>
          </p:cNvPr>
          <p:cNvSpPr/>
          <p:nvPr/>
        </p:nvSpPr>
        <p:spPr>
          <a:xfrm>
            <a:off x="2742548" y="3880824"/>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7D7D2D34-C42C-4037-9B10-90064C28FECB}"/>
              </a:ext>
            </a:extLst>
          </p:cNvPr>
          <p:cNvSpPr/>
          <p:nvPr/>
        </p:nvSpPr>
        <p:spPr>
          <a:xfrm>
            <a:off x="3121042" y="3880824"/>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B8B62A1B-8549-4408-8F00-3B526F7A2FF9}"/>
              </a:ext>
            </a:extLst>
          </p:cNvPr>
          <p:cNvSpPr/>
          <p:nvPr/>
        </p:nvSpPr>
        <p:spPr>
          <a:xfrm>
            <a:off x="3499535" y="3880824"/>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E887E1F2-D761-4F2B-ADDE-A43B4B209BD2}"/>
              </a:ext>
            </a:extLst>
          </p:cNvPr>
          <p:cNvSpPr/>
          <p:nvPr/>
        </p:nvSpPr>
        <p:spPr>
          <a:xfrm>
            <a:off x="3878029" y="3880824"/>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BE14B6F7-2336-47C4-B6A7-990F2607FF16}"/>
              </a:ext>
            </a:extLst>
          </p:cNvPr>
          <p:cNvSpPr/>
          <p:nvPr/>
        </p:nvSpPr>
        <p:spPr>
          <a:xfrm>
            <a:off x="4318964" y="3812869"/>
            <a:ext cx="1641638" cy="50511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8E346B82-E6EF-47B9-96CD-4077BF9F842E}"/>
              </a:ext>
            </a:extLst>
          </p:cNvPr>
          <p:cNvSpPr/>
          <p:nvPr/>
        </p:nvSpPr>
        <p:spPr>
          <a:xfrm>
            <a:off x="4382795" y="3880824"/>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12</a:t>
            </a:r>
            <a:endParaRPr lang="ko-KR" altLang="en-US" sz="1898">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972B7747-608C-4023-B287-E3E1469BC913}"/>
              </a:ext>
            </a:extLst>
          </p:cNvPr>
          <p:cNvSpPr/>
          <p:nvPr/>
        </p:nvSpPr>
        <p:spPr>
          <a:xfrm>
            <a:off x="4761289" y="3880824"/>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13</a:t>
            </a:r>
            <a:endParaRPr lang="ko-KR" altLang="en-US" sz="1898">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4D01F899-AA7D-4F87-9703-9F7F4B2A3C16}"/>
              </a:ext>
            </a:extLst>
          </p:cNvPr>
          <p:cNvSpPr/>
          <p:nvPr/>
        </p:nvSpPr>
        <p:spPr>
          <a:xfrm>
            <a:off x="5139782" y="3880824"/>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14</a:t>
            </a:r>
            <a:endParaRPr lang="ko-KR" altLang="en-US" sz="1898">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DB454EB7-DF1F-4DC5-AE8B-C5D1E0784FA5}"/>
              </a:ext>
            </a:extLst>
          </p:cNvPr>
          <p:cNvSpPr/>
          <p:nvPr/>
        </p:nvSpPr>
        <p:spPr>
          <a:xfrm>
            <a:off x="5518276" y="3880824"/>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15</a:t>
            </a:r>
            <a:endParaRPr lang="ko-KR" altLang="en-US" sz="1898">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CE466F52-1F6D-471B-B22B-BDCA3B8D1F82}"/>
              </a:ext>
            </a:extLst>
          </p:cNvPr>
          <p:cNvSpPr/>
          <p:nvPr/>
        </p:nvSpPr>
        <p:spPr>
          <a:xfrm>
            <a:off x="2614884" y="4381873"/>
            <a:ext cx="3403724" cy="6320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C380A844-496D-4A16-863F-1C8479613FA2}"/>
              </a:ext>
            </a:extLst>
          </p:cNvPr>
          <p:cNvSpPr/>
          <p:nvPr/>
        </p:nvSpPr>
        <p:spPr>
          <a:xfrm>
            <a:off x="2678716" y="4440544"/>
            <a:ext cx="1641638" cy="50511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B0C56176-7985-42FF-BBF1-8536E8BF3325}"/>
              </a:ext>
            </a:extLst>
          </p:cNvPr>
          <p:cNvSpPr/>
          <p:nvPr/>
        </p:nvSpPr>
        <p:spPr>
          <a:xfrm>
            <a:off x="2742547" y="4508499"/>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148" name="직사각형 147">
            <a:extLst>
              <a:ext uri="{FF2B5EF4-FFF2-40B4-BE49-F238E27FC236}">
                <a16:creationId xmlns:a16="http://schemas.microsoft.com/office/drawing/2014/main" id="{D634664C-4776-4474-AAC5-5A88B688A453}"/>
              </a:ext>
            </a:extLst>
          </p:cNvPr>
          <p:cNvSpPr/>
          <p:nvPr/>
        </p:nvSpPr>
        <p:spPr>
          <a:xfrm>
            <a:off x="3121041" y="4508499"/>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5</a:t>
            </a:r>
            <a:endParaRPr lang="ko-KR" altLang="en-US" sz="1898">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CD926BE5-D310-4E35-BC63-7A935ED7DAA7}"/>
              </a:ext>
            </a:extLst>
          </p:cNvPr>
          <p:cNvSpPr/>
          <p:nvPr/>
        </p:nvSpPr>
        <p:spPr>
          <a:xfrm>
            <a:off x="3499534" y="4508499"/>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6</a:t>
            </a:r>
            <a:endParaRPr lang="ko-KR" altLang="en-US" sz="1898">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6EECABC4-44CA-41CF-8417-0C66DDF32CA3}"/>
              </a:ext>
            </a:extLst>
          </p:cNvPr>
          <p:cNvSpPr/>
          <p:nvPr/>
        </p:nvSpPr>
        <p:spPr>
          <a:xfrm>
            <a:off x="3878028" y="4508499"/>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7</a:t>
            </a:r>
            <a:endParaRPr lang="ko-KR" altLang="en-US" sz="1898">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6E51C1BD-A53E-44DC-813F-26F6E164A083}"/>
              </a:ext>
            </a:extLst>
          </p:cNvPr>
          <p:cNvSpPr/>
          <p:nvPr/>
        </p:nvSpPr>
        <p:spPr>
          <a:xfrm>
            <a:off x="4318963" y="4440544"/>
            <a:ext cx="1641638" cy="50511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B906A901-782E-4315-8CC5-B62E92439FAE}"/>
              </a:ext>
            </a:extLst>
          </p:cNvPr>
          <p:cNvSpPr/>
          <p:nvPr/>
        </p:nvSpPr>
        <p:spPr>
          <a:xfrm>
            <a:off x="4382794" y="4508499"/>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16</a:t>
            </a:r>
            <a:endParaRPr lang="ko-KR" altLang="en-US" sz="1898">
              <a:solidFill>
                <a:schemeClr val="tx1"/>
              </a:solidFill>
              <a:latin typeface="Consolas" panose="020B0609020204030204" pitchFamily="49" charset="0"/>
            </a:endParaRPr>
          </a:p>
        </p:txBody>
      </p:sp>
      <p:sp>
        <p:nvSpPr>
          <p:cNvPr id="155" name="직사각형 154">
            <a:extLst>
              <a:ext uri="{FF2B5EF4-FFF2-40B4-BE49-F238E27FC236}">
                <a16:creationId xmlns:a16="http://schemas.microsoft.com/office/drawing/2014/main" id="{C892BF4B-A185-48FE-B36C-019672BCF49E}"/>
              </a:ext>
            </a:extLst>
          </p:cNvPr>
          <p:cNvSpPr/>
          <p:nvPr/>
        </p:nvSpPr>
        <p:spPr>
          <a:xfrm>
            <a:off x="4761288" y="4508499"/>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17</a:t>
            </a:r>
            <a:endParaRPr lang="ko-KR" altLang="en-US" sz="1898">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83F14142-96C4-4305-9037-01E2976102C1}"/>
              </a:ext>
            </a:extLst>
          </p:cNvPr>
          <p:cNvSpPr/>
          <p:nvPr/>
        </p:nvSpPr>
        <p:spPr>
          <a:xfrm>
            <a:off x="5139781" y="4508499"/>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18</a:t>
            </a:r>
            <a:endParaRPr lang="ko-KR" altLang="en-US" sz="1898">
              <a:solidFill>
                <a:schemeClr val="tx1"/>
              </a:solidFill>
              <a:latin typeface="Consolas" panose="020B0609020204030204" pitchFamily="49" charset="0"/>
            </a:endParaRPr>
          </a:p>
        </p:txBody>
      </p:sp>
      <p:sp>
        <p:nvSpPr>
          <p:cNvPr id="157" name="직사각형 156">
            <a:extLst>
              <a:ext uri="{FF2B5EF4-FFF2-40B4-BE49-F238E27FC236}">
                <a16:creationId xmlns:a16="http://schemas.microsoft.com/office/drawing/2014/main" id="{4E7781E0-9AAB-4074-9E08-3EB318FE5CF7}"/>
              </a:ext>
            </a:extLst>
          </p:cNvPr>
          <p:cNvSpPr/>
          <p:nvPr/>
        </p:nvSpPr>
        <p:spPr>
          <a:xfrm>
            <a:off x="5518275" y="4508499"/>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19</a:t>
            </a:r>
            <a:endParaRPr lang="ko-KR" altLang="en-US" sz="1898">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31BF2728-922C-44B9-A30F-F70B24A473A0}"/>
              </a:ext>
            </a:extLst>
          </p:cNvPr>
          <p:cNvSpPr/>
          <p:nvPr/>
        </p:nvSpPr>
        <p:spPr>
          <a:xfrm>
            <a:off x="2614883" y="5009548"/>
            <a:ext cx="3403724" cy="6320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4D50490B-073E-433D-BED5-6204EA831092}"/>
              </a:ext>
            </a:extLst>
          </p:cNvPr>
          <p:cNvSpPr/>
          <p:nvPr/>
        </p:nvSpPr>
        <p:spPr>
          <a:xfrm>
            <a:off x="2678715" y="5068219"/>
            <a:ext cx="1641638" cy="50511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17AC6FF0-AEC0-4460-919C-EBE425CA71C6}"/>
              </a:ext>
            </a:extLst>
          </p:cNvPr>
          <p:cNvSpPr/>
          <p:nvPr/>
        </p:nvSpPr>
        <p:spPr>
          <a:xfrm>
            <a:off x="2742546" y="5136174"/>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8</a:t>
            </a:r>
            <a:endParaRPr lang="ko-KR" altLang="en-US" sz="1898">
              <a:solidFill>
                <a:schemeClr val="tx1"/>
              </a:solidFill>
              <a:latin typeface="Consolas" panose="020B0609020204030204" pitchFamily="49" charset="0"/>
            </a:endParaRPr>
          </a:p>
        </p:txBody>
      </p:sp>
      <p:sp>
        <p:nvSpPr>
          <p:cNvPr id="164" name="직사각형 163">
            <a:extLst>
              <a:ext uri="{FF2B5EF4-FFF2-40B4-BE49-F238E27FC236}">
                <a16:creationId xmlns:a16="http://schemas.microsoft.com/office/drawing/2014/main" id="{F777D0F7-3982-40A2-B900-9CD239253FDA}"/>
              </a:ext>
            </a:extLst>
          </p:cNvPr>
          <p:cNvSpPr/>
          <p:nvPr/>
        </p:nvSpPr>
        <p:spPr>
          <a:xfrm>
            <a:off x="3121040" y="5136174"/>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9</a:t>
            </a:r>
            <a:endParaRPr lang="ko-KR" altLang="en-US" sz="1898">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DFBA6A99-32FE-4D18-BCCA-2177B3997776}"/>
              </a:ext>
            </a:extLst>
          </p:cNvPr>
          <p:cNvSpPr/>
          <p:nvPr/>
        </p:nvSpPr>
        <p:spPr>
          <a:xfrm>
            <a:off x="3499533" y="5136174"/>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10</a:t>
            </a:r>
            <a:endParaRPr lang="ko-KR" altLang="en-US" sz="1898">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BDA079FB-3F17-4F44-A8F8-B1242998E901}"/>
              </a:ext>
            </a:extLst>
          </p:cNvPr>
          <p:cNvSpPr/>
          <p:nvPr/>
        </p:nvSpPr>
        <p:spPr>
          <a:xfrm>
            <a:off x="3878027" y="5136174"/>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11</a:t>
            </a:r>
            <a:endParaRPr lang="ko-KR" altLang="en-US" sz="1898">
              <a:solidFill>
                <a:schemeClr val="tx1"/>
              </a:solidFill>
              <a:latin typeface="Consolas" panose="020B0609020204030204" pitchFamily="49" charset="0"/>
            </a:endParaRPr>
          </a:p>
        </p:txBody>
      </p:sp>
      <p:sp>
        <p:nvSpPr>
          <p:cNvPr id="167" name="직사각형 166">
            <a:extLst>
              <a:ext uri="{FF2B5EF4-FFF2-40B4-BE49-F238E27FC236}">
                <a16:creationId xmlns:a16="http://schemas.microsoft.com/office/drawing/2014/main" id="{2C3DA844-C353-466D-B07A-1D4A2CD7097E}"/>
              </a:ext>
            </a:extLst>
          </p:cNvPr>
          <p:cNvSpPr/>
          <p:nvPr/>
        </p:nvSpPr>
        <p:spPr>
          <a:xfrm>
            <a:off x="4318962" y="5068219"/>
            <a:ext cx="1641638" cy="50511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68" name="직사각형 167">
            <a:extLst>
              <a:ext uri="{FF2B5EF4-FFF2-40B4-BE49-F238E27FC236}">
                <a16:creationId xmlns:a16="http://schemas.microsoft.com/office/drawing/2014/main" id="{AFA84464-14D3-4BED-B2C8-2F14B1D11609}"/>
              </a:ext>
            </a:extLst>
          </p:cNvPr>
          <p:cNvSpPr/>
          <p:nvPr/>
        </p:nvSpPr>
        <p:spPr>
          <a:xfrm>
            <a:off x="4382793" y="5136174"/>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20</a:t>
            </a:r>
            <a:endParaRPr lang="ko-KR" altLang="en-US" sz="1898">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7244D732-0ADD-4060-A6F8-C2BF7CB68C31}"/>
              </a:ext>
            </a:extLst>
          </p:cNvPr>
          <p:cNvSpPr/>
          <p:nvPr/>
        </p:nvSpPr>
        <p:spPr>
          <a:xfrm>
            <a:off x="4761287" y="5136174"/>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21</a:t>
            </a:r>
            <a:endParaRPr lang="ko-KR" altLang="en-US" sz="1898">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68E92050-E573-414B-858E-7D69AEC72F97}"/>
              </a:ext>
            </a:extLst>
          </p:cNvPr>
          <p:cNvSpPr/>
          <p:nvPr/>
        </p:nvSpPr>
        <p:spPr>
          <a:xfrm>
            <a:off x="5139780" y="5136174"/>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22</a:t>
            </a:r>
            <a:endParaRPr lang="ko-KR" altLang="en-US" sz="1898">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9CA0513A-EC52-41F5-999E-A1C5B79FCD30}"/>
              </a:ext>
            </a:extLst>
          </p:cNvPr>
          <p:cNvSpPr/>
          <p:nvPr/>
        </p:nvSpPr>
        <p:spPr>
          <a:xfrm>
            <a:off x="5518274" y="5136174"/>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23</a:t>
            </a:r>
            <a:endParaRPr lang="ko-KR" altLang="en-US" sz="1898">
              <a:solidFill>
                <a:schemeClr val="tx1"/>
              </a:solidFill>
              <a:latin typeface="Consolas" panose="020B0609020204030204" pitchFamily="49" charset="0"/>
            </a:endParaRPr>
          </a:p>
        </p:txBody>
      </p:sp>
    </p:spTree>
    <p:extLst>
      <p:ext uri="{BB962C8B-B14F-4D97-AF65-F5344CB8AC3E}">
        <p14:creationId xmlns:p14="http://schemas.microsoft.com/office/powerpoint/2010/main" val="460629504"/>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직사각형 299">
            <a:extLst>
              <a:ext uri="{FF2B5EF4-FFF2-40B4-BE49-F238E27FC236}">
                <a16:creationId xmlns:a16="http://schemas.microsoft.com/office/drawing/2014/main" id="{B12EA510-2E09-4BD2-8AD8-2DE7AFA84668}"/>
              </a:ext>
            </a:extLst>
          </p:cNvPr>
          <p:cNvSpPr/>
          <p:nvPr/>
        </p:nvSpPr>
        <p:spPr>
          <a:xfrm>
            <a:off x="3255602" y="3839048"/>
            <a:ext cx="4748970" cy="69009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272" name="직사각형 271">
            <a:extLst>
              <a:ext uri="{FF2B5EF4-FFF2-40B4-BE49-F238E27FC236}">
                <a16:creationId xmlns:a16="http://schemas.microsoft.com/office/drawing/2014/main" id="{37B9047E-ADA1-42DE-9FF5-E9C735928572}"/>
              </a:ext>
            </a:extLst>
          </p:cNvPr>
          <p:cNvSpPr/>
          <p:nvPr/>
        </p:nvSpPr>
        <p:spPr>
          <a:xfrm>
            <a:off x="3185803" y="1491949"/>
            <a:ext cx="3800784" cy="180489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6" name="직사각형 5">
            <a:extLst>
              <a:ext uri="{FF2B5EF4-FFF2-40B4-BE49-F238E27FC236}">
                <a16:creationId xmlns:a16="http://schemas.microsoft.com/office/drawing/2014/main" id="{370682A8-FB2B-4CB1-BCA6-1253242A855C}"/>
              </a:ext>
            </a:extLst>
          </p:cNvPr>
          <p:cNvSpPr/>
          <p:nvPr/>
        </p:nvSpPr>
        <p:spPr>
          <a:xfrm>
            <a:off x="367184" y="990177"/>
            <a:ext cx="8931004" cy="338554"/>
          </a:xfrm>
          <a:prstGeom prst="rect">
            <a:avLst/>
          </a:prstGeom>
          <a:solidFill>
            <a:srgbClr val="E2E2F6"/>
          </a:solidFill>
        </p:spPr>
        <p:txBody>
          <a:bodyPr wrap="square">
            <a:spAutoFit/>
          </a:bodyPr>
          <a:lstStyle/>
          <a:p>
            <a:r>
              <a:rPr lang="en-US" altLang="ko-KR" sz="1600">
                <a:latin typeface="Consolas" panose="020B0609020204030204" pitchFamily="49" charset="0"/>
              </a:rPr>
              <a:t>a = np.arange(27).reshape(1,3,3,3)</a:t>
            </a:r>
          </a:p>
        </p:txBody>
      </p:sp>
      <p:sp>
        <p:nvSpPr>
          <p:cNvPr id="101" name="직사각형 100">
            <a:extLst>
              <a:ext uri="{FF2B5EF4-FFF2-40B4-BE49-F238E27FC236}">
                <a16:creationId xmlns:a16="http://schemas.microsoft.com/office/drawing/2014/main" id="{F61D6B4C-6E3E-4B80-9DC0-ACB55E6799DA}"/>
              </a:ext>
            </a:extLst>
          </p:cNvPr>
          <p:cNvSpPr/>
          <p:nvPr/>
        </p:nvSpPr>
        <p:spPr>
          <a:xfrm>
            <a:off x="359200" y="3371434"/>
            <a:ext cx="8931004" cy="338554"/>
          </a:xfrm>
          <a:prstGeom prst="rect">
            <a:avLst/>
          </a:prstGeom>
          <a:solidFill>
            <a:srgbClr val="E2E2F6"/>
          </a:solidFill>
        </p:spPr>
        <p:txBody>
          <a:bodyPr wrap="square">
            <a:spAutoFit/>
          </a:bodyPr>
          <a:lstStyle/>
          <a:p>
            <a:r>
              <a:rPr lang="en-US" altLang="ko-KR" sz="1600">
                <a:latin typeface="Consolas" panose="020B0609020204030204" pitchFamily="49" charset="0"/>
              </a:rPr>
              <a:t>np.swapaxes(a, 0, 3)</a:t>
            </a:r>
          </a:p>
        </p:txBody>
      </p:sp>
      <p:sp>
        <p:nvSpPr>
          <p:cNvPr id="102" name="TextBox 101">
            <a:extLst>
              <a:ext uri="{FF2B5EF4-FFF2-40B4-BE49-F238E27FC236}">
                <a16:creationId xmlns:a16="http://schemas.microsoft.com/office/drawing/2014/main" id="{B11CE331-21B2-4FEE-A00C-FA761F3ED2EC}"/>
              </a:ext>
            </a:extLst>
          </p:cNvPr>
          <p:cNvSpPr txBox="1"/>
          <p:nvPr/>
        </p:nvSpPr>
        <p:spPr>
          <a:xfrm>
            <a:off x="240470" y="3703924"/>
            <a:ext cx="5529945" cy="355162"/>
          </a:xfrm>
          <a:prstGeom prst="rect">
            <a:avLst/>
          </a:prstGeom>
          <a:noFill/>
        </p:spPr>
        <p:txBody>
          <a:bodyPr wrap="square">
            <a:spAutoFit/>
          </a:bodyPr>
          <a:lstStyle/>
          <a:p>
            <a:r>
              <a:rPr lang="en-US" altLang="ko-KR" sz="1708">
                <a:latin typeface="Consolas" panose="020B0609020204030204" pitchFamily="49" charset="0"/>
              </a:rPr>
              <a:t>(3, 3, 3, 1)</a:t>
            </a:r>
            <a:endParaRPr lang="ko-KR" altLang="en-US" sz="1708">
              <a:latin typeface="Consolas" panose="020B0609020204030204" pitchFamily="49" charset="0"/>
            </a:endParaRPr>
          </a:p>
        </p:txBody>
      </p:sp>
      <p:sp>
        <p:nvSpPr>
          <p:cNvPr id="137" name="TextBox 136">
            <a:extLst>
              <a:ext uri="{FF2B5EF4-FFF2-40B4-BE49-F238E27FC236}">
                <a16:creationId xmlns:a16="http://schemas.microsoft.com/office/drawing/2014/main" id="{5A8DDF17-40E0-4584-9E32-E339B9F9643E}"/>
              </a:ext>
            </a:extLst>
          </p:cNvPr>
          <p:cNvSpPr txBox="1"/>
          <p:nvPr/>
        </p:nvSpPr>
        <p:spPr>
          <a:xfrm>
            <a:off x="287623" y="1400794"/>
            <a:ext cx="1614513" cy="355162"/>
          </a:xfrm>
          <a:prstGeom prst="rect">
            <a:avLst/>
          </a:prstGeom>
          <a:noFill/>
        </p:spPr>
        <p:txBody>
          <a:bodyPr wrap="square">
            <a:spAutoFit/>
          </a:bodyPr>
          <a:lstStyle/>
          <a:p>
            <a:r>
              <a:rPr lang="en-US" altLang="ko-KR" sz="1708">
                <a:latin typeface="Consolas" panose="020B0609020204030204" pitchFamily="49" charset="0"/>
              </a:rPr>
              <a:t>(1, 3, 3, 3)</a:t>
            </a:r>
            <a:endParaRPr lang="ko-KR" altLang="en-US" sz="1708">
              <a:latin typeface="Consolas" panose="020B0609020204030204" pitchFamily="49" charset="0"/>
            </a:endParaRPr>
          </a:p>
        </p:txBody>
      </p:sp>
      <p:sp>
        <p:nvSpPr>
          <p:cNvPr id="2" name="텍스트 개체 틀 1">
            <a:extLst>
              <a:ext uri="{FF2B5EF4-FFF2-40B4-BE49-F238E27FC236}">
                <a16:creationId xmlns:a16="http://schemas.microsoft.com/office/drawing/2014/main" id="{3574204F-8C2F-4E49-AF1D-EAA34E549DE6}"/>
              </a:ext>
            </a:extLst>
          </p:cNvPr>
          <p:cNvSpPr>
            <a:spLocks noGrp="1"/>
          </p:cNvSpPr>
          <p:nvPr>
            <p:ph type="body" sz="quarter" idx="19"/>
          </p:nvPr>
        </p:nvSpPr>
        <p:spPr/>
        <p:txBody>
          <a:bodyPr/>
          <a:lstStyle/>
          <a:p>
            <a:r>
              <a:rPr lang="en-US" altLang="ko-KR"/>
              <a:t>4</a:t>
            </a:r>
            <a:r>
              <a:rPr lang="ko-KR" altLang="en-US"/>
              <a:t>차원 배열의 전치</a:t>
            </a:r>
          </a:p>
        </p:txBody>
      </p:sp>
      <p:sp>
        <p:nvSpPr>
          <p:cNvPr id="286" name="텍스트 개체 틀 4">
            <a:extLst>
              <a:ext uri="{FF2B5EF4-FFF2-40B4-BE49-F238E27FC236}">
                <a16:creationId xmlns:a16="http://schemas.microsoft.com/office/drawing/2014/main" id="{F7A40027-87C2-4035-8768-9F1FC62EA601}"/>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132" name="직사각형 131">
            <a:extLst>
              <a:ext uri="{FF2B5EF4-FFF2-40B4-BE49-F238E27FC236}">
                <a16:creationId xmlns:a16="http://schemas.microsoft.com/office/drawing/2014/main" id="{ACA63F80-12F8-44C8-8710-AD87F4DDB1F4}"/>
              </a:ext>
            </a:extLst>
          </p:cNvPr>
          <p:cNvSpPr/>
          <p:nvPr/>
        </p:nvSpPr>
        <p:spPr>
          <a:xfrm>
            <a:off x="3233875" y="1543970"/>
            <a:ext cx="3702707" cy="5670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5C63181D-F252-4728-A98F-1B5E003444D3}"/>
              </a:ext>
            </a:extLst>
          </p:cNvPr>
          <p:cNvSpPr/>
          <p:nvPr/>
        </p:nvSpPr>
        <p:spPr>
          <a:xfrm>
            <a:off x="3281864" y="1594562"/>
            <a:ext cx="1202515" cy="46641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3" name="직사각형 2">
            <a:extLst>
              <a:ext uri="{FF2B5EF4-FFF2-40B4-BE49-F238E27FC236}">
                <a16:creationId xmlns:a16="http://schemas.microsoft.com/office/drawing/2014/main" id="{41AA2277-D97D-4607-B5C2-CF3709EDEE1C}"/>
              </a:ext>
            </a:extLst>
          </p:cNvPr>
          <p:cNvSpPr/>
          <p:nvPr/>
        </p:nvSpPr>
        <p:spPr>
          <a:xfrm>
            <a:off x="3326521" y="1642705"/>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6D3BBABB-A64D-42DA-B507-F9DFC39945A2}"/>
              </a:ext>
            </a:extLst>
          </p:cNvPr>
          <p:cNvSpPr/>
          <p:nvPr/>
        </p:nvSpPr>
        <p:spPr>
          <a:xfrm>
            <a:off x="3698423" y="1642705"/>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8" name="직사각형 117">
            <a:extLst>
              <a:ext uri="{FF2B5EF4-FFF2-40B4-BE49-F238E27FC236}">
                <a16:creationId xmlns:a16="http://schemas.microsoft.com/office/drawing/2014/main" id="{4664AE8E-B9EC-4245-B937-3DB4C7271E6F}"/>
              </a:ext>
            </a:extLst>
          </p:cNvPr>
          <p:cNvSpPr/>
          <p:nvPr/>
        </p:nvSpPr>
        <p:spPr>
          <a:xfrm>
            <a:off x="4070325" y="1642705"/>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4CBBBE56-9A22-479A-8C33-49FF44044E8C}"/>
              </a:ext>
            </a:extLst>
          </p:cNvPr>
          <p:cNvSpPr/>
          <p:nvPr/>
        </p:nvSpPr>
        <p:spPr>
          <a:xfrm>
            <a:off x="4481515" y="1594562"/>
            <a:ext cx="1202515" cy="46641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A2DBD0F1-8D15-4651-A613-F53093072821}"/>
              </a:ext>
            </a:extLst>
          </p:cNvPr>
          <p:cNvSpPr/>
          <p:nvPr/>
        </p:nvSpPr>
        <p:spPr>
          <a:xfrm>
            <a:off x="4526172" y="1642705"/>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EC2788C8-619D-423C-A051-9BEE8B62A015}"/>
              </a:ext>
            </a:extLst>
          </p:cNvPr>
          <p:cNvSpPr/>
          <p:nvPr/>
        </p:nvSpPr>
        <p:spPr>
          <a:xfrm>
            <a:off x="4898074" y="1642705"/>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71ED82E7-9908-449F-848F-23719AC861D3}"/>
              </a:ext>
            </a:extLst>
          </p:cNvPr>
          <p:cNvSpPr/>
          <p:nvPr/>
        </p:nvSpPr>
        <p:spPr>
          <a:xfrm>
            <a:off x="5269976" y="1642705"/>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5</a:t>
            </a:r>
            <a:endParaRPr lang="ko-KR" altLang="en-US" sz="1898">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C17B741C-DC26-40E5-9FC3-E01F513C3202}"/>
              </a:ext>
            </a:extLst>
          </p:cNvPr>
          <p:cNvSpPr/>
          <p:nvPr/>
        </p:nvSpPr>
        <p:spPr>
          <a:xfrm>
            <a:off x="5681166" y="1594562"/>
            <a:ext cx="1202515" cy="46641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E87F561F-8F7B-416D-9EF1-29ECDAA6EE7C}"/>
              </a:ext>
            </a:extLst>
          </p:cNvPr>
          <p:cNvSpPr/>
          <p:nvPr/>
        </p:nvSpPr>
        <p:spPr>
          <a:xfrm>
            <a:off x="5725823" y="1642705"/>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6</a:t>
            </a:r>
            <a:endParaRPr lang="ko-KR" altLang="en-US" sz="1898">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61586C15-C738-4EB9-9290-4510690645E1}"/>
              </a:ext>
            </a:extLst>
          </p:cNvPr>
          <p:cNvSpPr/>
          <p:nvPr/>
        </p:nvSpPr>
        <p:spPr>
          <a:xfrm>
            <a:off x="6097725" y="1642705"/>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7</a:t>
            </a:r>
            <a:endParaRPr lang="ko-KR" altLang="en-US" sz="1898">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3C803A29-7754-41B8-A5BF-E67FD97CB9EE}"/>
              </a:ext>
            </a:extLst>
          </p:cNvPr>
          <p:cNvSpPr/>
          <p:nvPr/>
        </p:nvSpPr>
        <p:spPr>
          <a:xfrm>
            <a:off x="6469627" y="1642705"/>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8</a:t>
            </a:r>
            <a:endParaRPr lang="ko-KR" altLang="en-US" sz="1898">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BA976CBD-8789-4EA4-B57E-395389D5828B}"/>
              </a:ext>
            </a:extLst>
          </p:cNvPr>
          <p:cNvSpPr/>
          <p:nvPr/>
        </p:nvSpPr>
        <p:spPr>
          <a:xfrm>
            <a:off x="3233875" y="2112374"/>
            <a:ext cx="3702707" cy="5670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986C0C86-9440-4576-90AC-B5DFF8930089}"/>
              </a:ext>
            </a:extLst>
          </p:cNvPr>
          <p:cNvSpPr/>
          <p:nvPr/>
        </p:nvSpPr>
        <p:spPr>
          <a:xfrm>
            <a:off x="3281864" y="2162966"/>
            <a:ext cx="1202515" cy="46641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0C456531-C562-4B79-BEA0-B0B944B4C79D}"/>
              </a:ext>
            </a:extLst>
          </p:cNvPr>
          <p:cNvSpPr/>
          <p:nvPr/>
        </p:nvSpPr>
        <p:spPr>
          <a:xfrm>
            <a:off x="3326521" y="2211109"/>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9</a:t>
            </a:r>
            <a:endParaRPr lang="ko-KR" altLang="en-US" sz="1898">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732F4AD3-4BE1-40BB-879A-00A733CFE786}"/>
              </a:ext>
            </a:extLst>
          </p:cNvPr>
          <p:cNvSpPr/>
          <p:nvPr/>
        </p:nvSpPr>
        <p:spPr>
          <a:xfrm>
            <a:off x="3698423" y="2211109"/>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10</a:t>
            </a:r>
            <a:endParaRPr lang="ko-KR" altLang="en-US" sz="1898">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5B35C461-C578-4DAF-9438-A701F421D658}"/>
              </a:ext>
            </a:extLst>
          </p:cNvPr>
          <p:cNvSpPr/>
          <p:nvPr/>
        </p:nvSpPr>
        <p:spPr>
          <a:xfrm>
            <a:off x="4070325" y="2211109"/>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11</a:t>
            </a:r>
            <a:endParaRPr lang="ko-KR" altLang="en-US" sz="1898">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C9395C92-B35E-48BD-B36A-AB83CF990111}"/>
              </a:ext>
            </a:extLst>
          </p:cNvPr>
          <p:cNvSpPr/>
          <p:nvPr/>
        </p:nvSpPr>
        <p:spPr>
          <a:xfrm>
            <a:off x="4481515" y="2162966"/>
            <a:ext cx="1202515" cy="46641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C1D61B1E-AD40-4DDA-A9D5-E552E1183E09}"/>
              </a:ext>
            </a:extLst>
          </p:cNvPr>
          <p:cNvSpPr/>
          <p:nvPr/>
        </p:nvSpPr>
        <p:spPr>
          <a:xfrm>
            <a:off x="4526172" y="2211109"/>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12</a:t>
            </a:r>
            <a:endParaRPr lang="ko-KR" altLang="en-US" sz="1898">
              <a:solidFill>
                <a:schemeClr val="tx1"/>
              </a:solidFill>
              <a:latin typeface="Consolas" panose="020B0609020204030204" pitchFamily="49" charset="0"/>
            </a:endParaRPr>
          </a:p>
        </p:txBody>
      </p:sp>
      <p:sp>
        <p:nvSpPr>
          <p:cNvPr id="157" name="직사각형 156">
            <a:extLst>
              <a:ext uri="{FF2B5EF4-FFF2-40B4-BE49-F238E27FC236}">
                <a16:creationId xmlns:a16="http://schemas.microsoft.com/office/drawing/2014/main" id="{1F99340E-E806-4C9B-9377-85348249E12A}"/>
              </a:ext>
            </a:extLst>
          </p:cNvPr>
          <p:cNvSpPr/>
          <p:nvPr/>
        </p:nvSpPr>
        <p:spPr>
          <a:xfrm>
            <a:off x="4898074" y="2211109"/>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13</a:t>
            </a:r>
            <a:endParaRPr lang="ko-KR" altLang="en-US" sz="1898">
              <a:solidFill>
                <a:schemeClr val="tx1"/>
              </a:solidFill>
              <a:latin typeface="Consolas" panose="020B0609020204030204" pitchFamily="49" charset="0"/>
            </a:endParaRPr>
          </a:p>
        </p:txBody>
      </p:sp>
      <p:sp>
        <p:nvSpPr>
          <p:cNvPr id="158" name="직사각형 157">
            <a:extLst>
              <a:ext uri="{FF2B5EF4-FFF2-40B4-BE49-F238E27FC236}">
                <a16:creationId xmlns:a16="http://schemas.microsoft.com/office/drawing/2014/main" id="{71A9AF06-1F09-4446-A1EF-8384D46F94FB}"/>
              </a:ext>
            </a:extLst>
          </p:cNvPr>
          <p:cNvSpPr/>
          <p:nvPr/>
        </p:nvSpPr>
        <p:spPr>
          <a:xfrm>
            <a:off x="5269976" y="2211109"/>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14</a:t>
            </a:r>
            <a:endParaRPr lang="ko-KR" altLang="en-US" sz="1898">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EC15646C-0126-430A-94E8-3B0245C19EF9}"/>
              </a:ext>
            </a:extLst>
          </p:cNvPr>
          <p:cNvSpPr/>
          <p:nvPr/>
        </p:nvSpPr>
        <p:spPr>
          <a:xfrm>
            <a:off x="5681166" y="2162966"/>
            <a:ext cx="1202515" cy="46641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C320B073-49DA-4056-BC2F-9E5D56B7CF69}"/>
              </a:ext>
            </a:extLst>
          </p:cNvPr>
          <p:cNvSpPr/>
          <p:nvPr/>
        </p:nvSpPr>
        <p:spPr>
          <a:xfrm>
            <a:off x="5725823" y="2211109"/>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15</a:t>
            </a:r>
            <a:endParaRPr lang="ko-KR" altLang="en-US" sz="1898">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5142F9D5-21BF-4A74-BF29-461AD0006802}"/>
              </a:ext>
            </a:extLst>
          </p:cNvPr>
          <p:cNvSpPr/>
          <p:nvPr/>
        </p:nvSpPr>
        <p:spPr>
          <a:xfrm>
            <a:off x="6097725" y="2211109"/>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16</a:t>
            </a:r>
            <a:endParaRPr lang="ko-KR" altLang="en-US" sz="1898">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2406B713-BD00-4C32-A9B5-2D3C59462194}"/>
              </a:ext>
            </a:extLst>
          </p:cNvPr>
          <p:cNvSpPr/>
          <p:nvPr/>
        </p:nvSpPr>
        <p:spPr>
          <a:xfrm>
            <a:off x="6469627" y="2211109"/>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17</a:t>
            </a:r>
            <a:endParaRPr lang="ko-KR" altLang="en-US" sz="1898">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4246FCF2-ABBC-4E06-8E24-8E42D1B762B4}"/>
              </a:ext>
            </a:extLst>
          </p:cNvPr>
          <p:cNvSpPr/>
          <p:nvPr/>
        </p:nvSpPr>
        <p:spPr>
          <a:xfrm>
            <a:off x="3233875" y="2680778"/>
            <a:ext cx="3702707" cy="5670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DDF8BCE2-3BEB-4FA6-96F5-E927842807EA}"/>
              </a:ext>
            </a:extLst>
          </p:cNvPr>
          <p:cNvSpPr/>
          <p:nvPr/>
        </p:nvSpPr>
        <p:spPr>
          <a:xfrm>
            <a:off x="3281864" y="2731370"/>
            <a:ext cx="1202515" cy="46641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0F77BAD5-DC5D-46A5-856B-D8424F70FDFE}"/>
              </a:ext>
            </a:extLst>
          </p:cNvPr>
          <p:cNvSpPr/>
          <p:nvPr/>
        </p:nvSpPr>
        <p:spPr>
          <a:xfrm>
            <a:off x="3326521" y="2779513"/>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18</a:t>
            </a:r>
            <a:endParaRPr lang="ko-KR" altLang="en-US" sz="1898">
              <a:solidFill>
                <a:schemeClr val="tx1"/>
              </a:solidFill>
              <a:latin typeface="Consolas" panose="020B0609020204030204" pitchFamily="49" charset="0"/>
            </a:endParaRPr>
          </a:p>
        </p:txBody>
      </p:sp>
      <p:sp>
        <p:nvSpPr>
          <p:cNvPr id="164" name="직사각형 163">
            <a:extLst>
              <a:ext uri="{FF2B5EF4-FFF2-40B4-BE49-F238E27FC236}">
                <a16:creationId xmlns:a16="http://schemas.microsoft.com/office/drawing/2014/main" id="{7CBE7C4A-7BE6-4FB3-9BF7-176BF8E5F617}"/>
              </a:ext>
            </a:extLst>
          </p:cNvPr>
          <p:cNvSpPr/>
          <p:nvPr/>
        </p:nvSpPr>
        <p:spPr>
          <a:xfrm>
            <a:off x="3698423" y="2779513"/>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19</a:t>
            </a:r>
            <a:endParaRPr lang="ko-KR" altLang="en-US" sz="1898">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C784ACCD-9E08-44BA-ACA0-C72E0663BDDE}"/>
              </a:ext>
            </a:extLst>
          </p:cNvPr>
          <p:cNvSpPr/>
          <p:nvPr/>
        </p:nvSpPr>
        <p:spPr>
          <a:xfrm>
            <a:off x="4070325" y="2779513"/>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20</a:t>
            </a:r>
            <a:endParaRPr lang="ko-KR" altLang="en-US" sz="1898">
              <a:solidFill>
                <a:schemeClr val="tx1"/>
              </a:solidFill>
              <a:latin typeface="Consolas" panose="020B0609020204030204" pitchFamily="49" charset="0"/>
            </a:endParaRPr>
          </a:p>
        </p:txBody>
      </p:sp>
      <p:sp>
        <p:nvSpPr>
          <p:cNvPr id="268" name="직사각형 267">
            <a:extLst>
              <a:ext uri="{FF2B5EF4-FFF2-40B4-BE49-F238E27FC236}">
                <a16:creationId xmlns:a16="http://schemas.microsoft.com/office/drawing/2014/main" id="{C8969B70-7D96-480F-8A0C-1D49001322CA}"/>
              </a:ext>
            </a:extLst>
          </p:cNvPr>
          <p:cNvSpPr/>
          <p:nvPr/>
        </p:nvSpPr>
        <p:spPr>
          <a:xfrm>
            <a:off x="4481515" y="2731370"/>
            <a:ext cx="1202515" cy="46641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269" name="직사각형 268">
            <a:extLst>
              <a:ext uri="{FF2B5EF4-FFF2-40B4-BE49-F238E27FC236}">
                <a16:creationId xmlns:a16="http://schemas.microsoft.com/office/drawing/2014/main" id="{EE4DD723-1493-4634-97AD-4D024FCFD087}"/>
              </a:ext>
            </a:extLst>
          </p:cNvPr>
          <p:cNvSpPr/>
          <p:nvPr/>
        </p:nvSpPr>
        <p:spPr>
          <a:xfrm>
            <a:off x="4526172" y="2779513"/>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21</a:t>
            </a:r>
            <a:endParaRPr lang="ko-KR" altLang="en-US" sz="1898">
              <a:solidFill>
                <a:schemeClr val="tx1"/>
              </a:solidFill>
              <a:latin typeface="Consolas" panose="020B0609020204030204" pitchFamily="49" charset="0"/>
            </a:endParaRPr>
          </a:p>
        </p:txBody>
      </p:sp>
      <p:sp>
        <p:nvSpPr>
          <p:cNvPr id="270" name="직사각형 269">
            <a:extLst>
              <a:ext uri="{FF2B5EF4-FFF2-40B4-BE49-F238E27FC236}">
                <a16:creationId xmlns:a16="http://schemas.microsoft.com/office/drawing/2014/main" id="{853ACE93-2BCF-452F-89A6-7E4567BAABA2}"/>
              </a:ext>
            </a:extLst>
          </p:cNvPr>
          <p:cNvSpPr/>
          <p:nvPr/>
        </p:nvSpPr>
        <p:spPr>
          <a:xfrm>
            <a:off x="4898074" y="2779513"/>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22</a:t>
            </a:r>
            <a:endParaRPr lang="ko-KR" altLang="en-US" sz="1898">
              <a:solidFill>
                <a:schemeClr val="tx1"/>
              </a:solidFill>
              <a:latin typeface="Consolas" panose="020B0609020204030204" pitchFamily="49" charset="0"/>
            </a:endParaRPr>
          </a:p>
        </p:txBody>
      </p:sp>
      <p:sp>
        <p:nvSpPr>
          <p:cNvPr id="271" name="직사각형 270">
            <a:extLst>
              <a:ext uri="{FF2B5EF4-FFF2-40B4-BE49-F238E27FC236}">
                <a16:creationId xmlns:a16="http://schemas.microsoft.com/office/drawing/2014/main" id="{E1105CB4-DD47-4884-B91C-62A10772FAA5}"/>
              </a:ext>
            </a:extLst>
          </p:cNvPr>
          <p:cNvSpPr/>
          <p:nvPr/>
        </p:nvSpPr>
        <p:spPr>
          <a:xfrm>
            <a:off x="5269976" y="2779513"/>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23</a:t>
            </a:r>
            <a:endParaRPr lang="ko-KR" altLang="en-US" sz="1898">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F41A537D-290F-403A-9FD9-7C48C304D23A}"/>
              </a:ext>
            </a:extLst>
          </p:cNvPr>
          <p:cNvSpPr/>
          <p:nvPr/>
        </p:nvSpPr>
        <p:spPr>
          <a:xfrm>
            <a:off x="5681166" y="2731370"/>
            <a:ext cx="1202515" cy="46641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38845BCA-8019-4A84-BBE9-432D246C63C0}"/>
              </a:ext>
            </a:extLst>
          </p:cNvPr>
          <p:cNvSpPr/>
          <p:nvPr/>
        </p:nvSpPr>
        <p:spPr>
          <a:xfrm>
            <a:off x="5725823" y="2779513"/>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24</a:t>
            </a:r>
            <a:endParaRPr lang="ko-KR" altLang="en-US" sz="1898">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45AE4FDA-76D8-4557-922F-A1703D98CC19}"/>
              </a:ext>
            </a:extLst>
          </p:cNvPr>
          <p:cNvSpPr/>
          <p:nvPr/>
        </p:nvSpPr>
        <p:spPr>
          <a:xfrm>
            <a:off x="6097725" y="2779513"/>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25</a:t>
            </a:r>
            <a:endParaRPr lang="ko-KR" altLang="en-US" sz="1898">
              <a:solidFill>
                <a:schemeClr val="tx1"/>
              </a:solidFill>
              <a:latin typeface="Consolas" panose="020B0609020204030204" pitchFamily="49" charset="0"/>
            </a:endParaRPr>
          </a:p>
        </p:txBody>
      </p:sp>
      <p:sp>
        <p:nvSpPr>
          <p:cNvPr id="267" name="직사각형 266">
            <a:extLst>
              <a:ext uri="{FF2B5EF4-FFF2-40B4-BE49-F238E27FC236}">
                <a16:creationId xmlns:a16="http://schemas.microsoft.com/office/drawing/2014/main" id="{F0AFDF9A-DA23-4F13-B313-D38309325108}"/>
              </a:ext>
            </a:extLst>
          </p:cNvPr>
          <p:cNvSpPr/>
          <p:nvPr/>
        </p:nvSpPr>
        <p:spPr>
          <a:xfrm>
            <a:off x="6469627" y="2779513"/>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26</a:t>
            </a:r>
            <a:endParaRPr lang="ko-KR" altLang="en-US" sz="1898">
              <a:solidFill>
                <a:schemeClr val="tx1"/>
              </a:solidFill>
              <a:latin typeface="Consolas" panose="020B0609020204030204" pitchFamily="49" charset="0"/>
            </a:endParaRPr>
          </a:p>
        </p:txBody>
      </p:sp>
      <p:sp>
        <p:nvSpPr>
          <p:cNvPr id="273" name="TextBox 272">
            <a:extLst>
              <a:ext uri="{FF2B5EF4-FFF2-40B4-BE49-F238E27FC236}">
                <a16:creationId xmlns:a16="http://schemas.microsoft.com/office/drawing/2014/main" id="{6705D0BA-69B7-4ED3-8942-8076B6B468D6}"/>
              </a:ext>
            </a:extLst>
          </p:cNvPr>
          <p:cNvSpPr txBox="1"/>
          <p:nvPr/>
        </p:nvSpPr>
        <p:spPr>
          <a:xfrm>
            <a:off x="7620753" y="1450983"/>
            <a:ext cx="1614513" cy="355162"/>
          </a:xfrm>
          <a:prstGeom prst="rect">
            <a:avLst/>
          </a:prstGeom>
          <a:noFill/>
        </p:spPr>
        <p:txBody>
          <a:bodyPr wrap="square">
            <a:spAutoFit/>
          </a:bodyPr>
          <a:lstStyle/>
          <a:p>
            <a:r>
              <a:rPr lang="en-US" altLang="ko-KR" sz="1708">
                <a:latin typeface="Consolas" panose="020B0609020204030204" pitchFamily="49" charset="0"/>
              </a:rPr>
              <a:t>(1, 3, 3, 3)</a:t>
            </a:r>
            <a:endParaRPr lang="ko-KR" altLang="en-US" sz="1708">
              <a:latin typeface="Consolas" panose="020B0609020204030204" pitchFamily="49" charset="0"/>
            </a:endParaRPr>
          </a:p>
        </p:txBody>
      </p:sp>
      <p:sp>
        <p:nvSpPr>
          <p:cNvPr id="274" name="TextBox 273">
            <a:extLst>
              <a:ext uri="{FF2B5EF4-FFF2-40B4-BE49-F238E27FC236}">
                <a16:creationId xmlns:a16="http://schemas.microsoft.com/office/drawing/2014/main" id="{A960A931-C8CA-42C9-8FB9-8F638EB154C6}"/>
              </a:ext>
            </a:extLst>
          </p:cNvPr>
          <p:cNvSpPr txBox="1"/>
          <p:nvPr/>
        </p:nvSpPr>
        <p:spPr>
          <a:xfrm>
            <a:off x="7653601" y="1948461"/>
            <a:ext cx="1614513" cy="355162"/>
          </a:xfrm>
          <a:prstGeom prst="rect">
            <a:avLst/>
          </a:prstGeom>
          <a:noFill/>
        </p:spPr>
        <p:txBody>
          <a:bodyPr wrap="square">
            <a:spAutoFit/>
          </a:bodyPr>
          <a:lstStyle/>
          <a:p>
            <a:r>
              <a:rPr lang="en-US" altLang="ko-KR" sz="1708">
                <a:latin typeface="Consolas" panose="020B0609020204030204" pitchFamily="49" charset="0"/>
              </a:rPr>
              <a:t>(3, 3, 3, 1)</a:t>
            </a:r>
            <a:endParaRPr lang="ko-KR" altLang="en-US" sz="1708">
              <a:latin typeface="Consolas" panose="020B0609020204030204" pitchFamily="49" charset="0"/>
            </a:endParaRPr>
          </a:p>
        </p:txBody>
      </p:sp>
      <p:cxnSp>
        <p:nvCxnSpPr>
          <p:cNvPr id="12" name="직선 화살표 연결선 11">
            <a:extLst>
              <a:ext uri="{FF2B5EF4-FFF2-40B4-BE49-F238E27FC236}">
                <a16:creationId xmlns:a16="http://schemas.microsoft.com/office/drawing/2014/main" id="{F33C10B5-ED28-4C36-BC46-93EF39436836}"/>
              </a:ext>
            </a:extLst>
          </p:cNvPr>
          <p:cNvCxnSpPr>
            <a:cxnSpLocks/>
          </p:cNvCxnSpPr>
          <p:nvPr/>
        </p:nvCxnSpPr>
        <p:spPr>
          <a:xfrm flipH="1">
            <a:off x="7972412" y="1746095"/>
            <a:ext cx="994973" cy="26600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5" name="직선 화살표 연결선 274">
            <a:extLst>
              <a:ext uri="{FF2B5EF4-FFF2-40B4-BE49-F238E27FC236}">
                <a16:creationId xmlns:a16="http://schemas.microsoft.com/office/drawing/2014/main" id="{7BF6280A-0EF4-426B-B26E-1974AC376812}"/>
              </a:ext>
            </a:extLst>
          </p:cNvPr>
          <p:cNvCxnSpPr>
            <a:cxnSpLocks/>
          </p:cNvCxnSpPr>
          <p:nvPr/>
        </p:nvCxnSpPr>
        <p:spPr>
          <a:xfrm>
            <a:off x="7905328" y="1749855"/>
            <a:ext cx="1008112" cy="31111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2" name="직사각형 281">
            <a:extLst>
              <a:ext uri="{FF2B5EF4-FFF2-40B4-BE49-F238E27FC236}">
                <a16:creationId xmlns:a16="http://schemas.microsoft.com/office/drawing/2014/main" id="{0FD9941D-33AE-44D0-8485-BE81A7353C10}"/>
              </a:ext>
            </a:extLst>
          </p:cNvPr>
          <p:cNvSpPr/>
          <p:nvPr/>
        </p:nvSpPr>
        <p:spPr>
          <a:xfrm>
            <a:off x="3314712" y="3889303"/>
            <a:ext cx="1543038" cy="58625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277" name="직사각형 276">
            <a:extLst>
              <a:ext uri="{FF2B5EF4-FFF2-40B4-BE49-F238E27FC236}">
                <a16:creationId xmlns:a16="http://schemas.microsoft.com/office/drawing/2014/main" id="{F7039C72-0B1F-4B09-99BA-DC35F09C5C36}"/>
              </a:ext>
            </a:extLst>
          </p:cNvPr>
          <p:cNvSpPr/>
          <p:nvPr/>
        </p:nvSpPr>
        <p:spPr>
          <a:xfrm>
            <a:off x="3368824" y="3943647"/>
            <a:ext cx="478085" cy="47808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276" name="직사각형 275">
            <a:extLst>
              <a:ext uri="{FF2B5EF4-FFF2-40B4-BE49-F238E27FC236}">
                <a16:creationId xmlns:a16="http://schemas.microsoft.com/office/drawing/2014/main" id="{BFDFF491-5B86-4EBF-A625-151B219E778A}"/>
              </a:ext>
            </a:extLst>
          </p:cNvPr>
          <p:cNvSpPr/>
          <p:nvPr/>
        </p:nvSpPr>
        <p:spPr>
          <a:xfrm>
            <a:off x="3423168" y="3997991"/>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278" name="직사각형 277">
            <a:extLst>
              <a:ext uri="{FF2B5EF4-FFF2-40B4-BE49-F238E27FC236}">
                <a16:creationId xmlns:a16="http://schemas.microsoft.com/office/drawing/2014/main" id="{7DA868AB-94FC-4F69-807B-6A2157C3DCAB}"/>
              </a:ext>
            </a:extLst>
          </p:cNvPr>
          <p:cNvSpPr/>
          <p:nvPr/>
        </p:nvSpPr>
        <p:spPr>
          <a:xfrm>
            <a:off x="3846909" y="3943647"/>
            <a:ext cx="478085" cy="47808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279" name="직사각형 278">
            <a:extLst>
              <a:ext uri="{FF2B5EF4-FFF2-40B4-BE49-F238E27FC236}">
                <a16:creationId xmlns:a16="http://schemas.microsoft.com/office/drawing/2014/main" id="{2B71260F-B00D-474B-86BF-119D449E3935}"/>
              </a:ext>
            </a:extLst>
          </p:cNvPr>
          <p:cNvSpPr/>
          <p:nvPr/>
        </p:nvSpPr>
        <p:spPr>
          <a:xfrm>
            <a:off x="3901253" y="3997991"/>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280" name="직사각형 279">
            <a:extLst>
              <a:ext uri="{FF2B5EF4-FFF2-40B4-BE49-F238E27FC236}">
                <a16:creationId xmlns:a16="http://schemas.microsoft.com/office/drawing/2014/main" id="{2B1A4D8B-DE0A-4D24-82F9-BE3A6B8C089A}"/>
              </a:ext>
            </a:extLst>
          </p:cNvPr>
          <p:cNvSpPr/>
          <p:nvPr/>
        </p:nvSpPr>
        <p:spPr>
          <a:xfrm>
            <a:off x="4324994" y="3943647"/>
            <a:ext cx="478085" cy="47808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281" name="직사각형 280">
            <a:extLst>
              <a:ext uri="{FF2B5EF4-FFF2-40B4-BE49-F238E27FC236}">
                <a16:creationId xmlns:a16="http://schemas.microsoft.com/office/drawing/2014/main" id="{9E6EB862-6664-4696-BE6A-E9314E833EBB}"/>
              </a:ext>
            </a:extLst>
          </p:cNvPr>
          <p:cNvSpPr/>
          <p:nvPr/>
        </p:nvSpPr>
        <p:spPr>
          <a:xfrm>
            <a:off x="4379338" y="3997991"/>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6</a:t>
            </a:r>
            <a:endParaRPr lang="ko-KR" altLang="en-US" sz="1898">
              <a:solidFill>
                <a:schemeClr val="tx1"/>
              </a:solidFill>
              <a:latin typeface="Consolas" panose="020B0609020204030204" pitchFamily="49" charset="0"/>
            </a:endParaRPr>
          </a:p>
        </p:txBody>
      </p:sp>
      <p:sp>
        <p:nvSpPr>
          <p:cNvPr id="284" name="직사각형 283">
            <a:extLst>
              <a:ext uri="{FF2B5EF4-FFF2-40B4-BE49-F238E27FC236}">
                <a16:creationId xmlns:a16="http://schemas.microsoft.com/office/drawing/2014/main" id="{4525068A-04F3-4F34-9297-11D011F0EDF1}"/>
              </a:ext>
            </a:extLst>
          </p:cNvPr>
          <p:cNvSpPr/>
          <p:nvPr/>
        </p:nvSpPr>
        <p:spPr>
          <a:xfrm>
            <a:off x="4857750" y="3889303"/>
            <a:ext cx="1543038" cy="58625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285" name="직사각형 284">
            <a:extLst>
              <a:ext uri="{FF2B5EF4-FFF2-40B4-BE49-F238E27FC236}">
                <a16:creationId xmlns:a16="http://schemas.microsoft.com/office/drawing/2014/main" id="{3A61F405-580C-4884-B574-41021732E933}"/>
              </a:ext>
            </a:extLst>
          </p:cNvPr>
          <p:cNvSpPr/>
          <p:nvPr/>
        </p:nvSpPr>
        <p:spPr>
          <a:xfrm>
            <a:off x="4911862" y="3943647"/>
            <a:ext cx="478085" cy="47808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287" name="직사각형 286">
            <a:extLst>
              <a:ext uri="{FF2B5EF4-FFF2-40B4-BE49-F238E27FC236}">
                <a16:creationId xmlns:a16="http://schemas.microsoft.com/office/drawing/2014/main" id="{6C26A1FD-2A68-4621-BF91-D320FF788FC6}"/>
              </a:ext>
            </a:extLst>
          </p:cNvPr>
          <p:cNvSpPr/>
          <p:nvPr/>
        </p:nvSpPr>
        <p:spPr>
          <a:xfrm>
            <a:off x="4966206" y="3997991"/>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9</a:t>
            </a:r>
            <a:endParaRPr lang="ko-KR" altLang="en-US" sz="1898">
              <a:solidFill>
                <a:schemeClr val="tx1"/>
              </a:solidFill>
              <a:latin typeface="Consolas" panose="020B0609020204030204" pitchFamily="49" charset="0"/>
            </a:endParaRPr>
          </a:p>
        </p:txBody>
      </p:sp>
      <p:sp>
        <p:nvSpPr>
          <p:cNvPr id="288" name="직사각형 287">
            <a:extLst>
              <a:ext uri="{FF2B5EF4-FFF2-40B4-BE49-F238E27FC236}">
                <a16:creationId xmlns:a16="http://schemas.microsoft.com/office/drawing/2014/main" id="{AFEE9151-3433-4477-B749-E09AAE09E743}"/>
              </a:ext>
            </a:extLst>
          </p:cNvPr>
          <p:cNvSpPr/>
          <p:nvPr/>
        </p:nvSpPr>
        <p:spPr>
          <a:xfrm>
            <a:off x="5389947" y="3943647"/>
            <a:ext cx="478085" cy="47808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289" name="직사각형 288">
            <a:extLst>
              <a:ext uri="{FF2B5EF4-FFF2-40B4-BE49-F238E27FC236}">
                <a16:creationId xmlns:a16="http://schemas.microsoft.com/office/drawing/2014/main" id="{55130589-56AF-414F-8560-7759A42DC483}"/>
              </a:ext>
            </a:extLst>
          </p:cNvPr>
          <p:cNvSpPr/>
          <p:nvPr/>
        </p:nvSpPr>
        <p:spPr>
          <a:xfrm>
            <a:off x="5444291" y="3997991"/>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12</a:t>
            </a:r>
            <a:endParaRPr lang="ko-KR" altLang="en-US" sz="1898">
              <a:solidFill>
                <a:schemeClr val="tx1"/>
              </a:solidFill>
              <a:latin typeface="Consolas" panose="020B0609020204030204" pitchFamily="49" charset="0"/>
            </a:endParaRPr>
          </a:p>
        </p:txBody>
      </p:sp>
      <p:sp>
        <p:nvSpPr>
          <p:cNvPr id="290" name="직사각형 289">
            <a:extLst>
              <a:ext uri="{FF2B5EF4-FFF2-40B4-BE49-F238E27FC236}">
                <a16:creationId xmlns:a16="http://schemas.microsoft.com/office/drawing/2014/main" id="{FB4DC8E8-B867-4E5E-8077-0F012D2CA48D}"/>
              </a:ext>
            </a:extLst>
          </p:cNvPr>
          <p:cNvSpPr/>
          <p:nvPr/>
        </p:nvSpPr>
        <p:spPr>
          <a:xfrm>
            <a:off x="5868032" y="3943647"/>
            <a:ext cx="478085" cy="47808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291" name="직사각형 290">
            <a:extLst>
              <a:ext uri="{FF2B5EF4-FFF2-40B4-BE49-F238E27FC236}">
                <a16:creationId xmlns:a16="http://schemas.microsoft.com/office/drawing/2014/main" id="{6F121FD3-6AF8-47D9-B6F7-828F38E33F31}"/>
              </a:ext>
            </a:extLst>
          </p:cNvPr>
          <p:cNvSpPr/>
          <p:nvPr/>
        </p:nvSpPr>
        <p:spPr>
          <a:xfrm>
            <a:off x="5922376" y="3997991"/>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15</a:t>
            </a:r>
            <a:endParaRPr lang="ko-KR" altLang="en-US" sz="1898">
              <a:solidFill>
                <a:schemeClr val="tx1"/>
              </a:solidFill>
              <a:latin typeface="Consolas" panose="020B0609020204030204" pitchFamily="49" charset="0"/>
            </a:endParaRPr>
          </a:p>
        </p:txBody>
      </p:sp>
      <p:sp>
        <p:nvSpPr>
          <p:cNvPr id="293" name="직사각형 292">
            <a:extLst>
              <a:ext uri="{FF2B5EF4-FFF2-40B4-BE49-F238E27FC236}">
                <a16:creationId xmlns:a16="http://schemas.microsoft.com/office/drawing/2014/main" id="{6A84C6C1-E698-46E9-AE2D-7F5E2152427F}"/>
              </a:ext>
            </a:extLst>
          </p:cNvPr>
          <p:cNvSpPr/>
          <p:nvPr/>
        </p:nvSpPr>
        <p:spPr>
          <a:xfrm>
            <a:off x="6400788" y="3889303"/>
            <a:ext cx="1543038" cy="58625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294" name="직사각형 293">
            <a:extLst>
              <a:ext uri="{FF2B5EF4-FFF2-40B4-BE49-F238E27FC236}">
                <a16:creationId xmlns:a16="http://schemas.microsoft.com/office/drawing/2014/main" id="{4C25E88A-A418-46BB-9827-DB7B26BB92AB}"/>
              </a:ext>
            </a:extLst>
          </p:cNvPr>
          <p:cNvSpPr/>
          <p:nvPr/>
        </p:nvSpPr>
        <p:spPr>
          <a:xfrm>
            <a:off x="6454900" y="3943647"/>
            <a:ext cx="478085" cy="47808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295" name="직사각형 294">
            <a:extLst>
              <a:ext uri="{FF2B5EF4-FFF2-40B4-BE49-F238E27FC236}">
                <a16:creationId xmlns:a16="http://schemas.microsoft.com/office/drawing/2014/main" id="{A990B355-FFDC-41C6-989F-FA592B738916}"/>
              </a:ext>
            </a:extLst>
          </p:cNvPr>
          <p:cNvSpPr/>
          <p:nvPr/>
        </p:nvSpPr>
        <p:spPr>
          <a:xfrm>
            <a:off x="6509244" y="3997991"/>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18</a:t>
            </a:r>
            <a:endParaRPr lang="ko-KR" altLang="en-US" sz="1898">
              <a:solidFill>
                <a:schemeClr val="tx1"/>
              </a:solidFill>
              <a:latin typeface="Consolas" panose="020B0609020204030204" pitchFamily="49" charset="0"/>
            </a:endParaRPr>
          </a:p>
        </p:txBody>
      </p:sp>
      <p:sp>
        <p:nvSpPr>
          <p:cNvPr id="296" name="직사각형 295">
            <a:extLst>
              <a:ext uri="{FF2B5EF4-FFF2-40B4-BE49-F238E27FC236}">
                <a16:creationId xmlns:a16="http://schemas.microsoft.com/office/drawing/2014/main" id="{DBAEE2D4-CC40-4773-BCDF-49C48FC7EB53}"/>
              </a:ext>
            </a:extLst>
          </p:cNvPr>
          <p:cNvSpPr/>
          <p:nvPr/>
        </p:nvSpPr>
        <p:spPr>
          <a:xfrm>
            <a:off x="6932985" y="3943647"/>
            <a:ext cx="478085" cy="47808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297" name="직사각형 296">
            <a:extLst>
              <a:ext uri="{FF2B5EF4-FFF2-40B4-BE49-F238E27FC236}">
                <a16:creationId xmlns:a16="http://schemas.microsoft.com/office/drawing/2014/main" id="{DFFECFDD-A5BD-4934-8A8F-8108EBD04C67}"/>
              </a:ext>
            </a:extLst>
          </p:cNvPr>
          <p:cNvSpPr/>
          <p:nvPr/>
        </p:nvSpPr>
        <p:spPr>
          <a:xfrm>
            <a:off x="6987329" y="3997991"/>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21</a:t>
            </a:r>
            <a:endParaRPr lang="ko-KR" altLang="en-US" sz="1898">
              <a:solidFill>
                <a:schemeClr val="tx1"/>
              </a:solidFill>
              <a:latin typeface="Consolas" panose="020B0609020204030204" pitchFamily="49" charset="0"/>
            </a:endParaRPr>
          </a:p>
        </p:txBody>
      </p:sp>
      <p:sp>
        <p:nvSpPr>
          <p:cNvPr id="298" name="직사각형 297">
            <a:extLst>
              <a:ext uri="{FF2B5EF4-FFF2-40B4-BE49-F238E27FC236}">
                <a16:creationId xmlns:a16="http://schemas.microsoft.com/office/drawing/2014/main" id="{1282C102-B98D-4CC8-9DB5-16451FD1FC8E}"/>
              </a:ext>
            </a:extLst>
          </p:cNvPr>
          <p:cNvSpPr/>
          <p:nvPr/>
        </p:nvSpPr>
        <p:spPr>
          <a:xfrm>
            <a:off x="7411070" y="3943647"/>
            <a:ext cx="478085" cy="47808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299" name="직사각형 298">
            <a:extLst>
              <a:ext uri="{FF2B5EF4-FFF2-40B4-BE49-F238E27FC236}">
                <a16:creationId xmlns:a16="http://schemas.microsoft.com/office/drawing/2014/main" id="{98D912A2-2762-45FF-95BB-6B0652FF92F7}"/>
              </a:ext>
            </a:extLst>
          </p:cNvPr>
          <p:cNvSpPr/>
          <p:nvPr/>
        </p:nvSpPr>
        <p:spPr>
          <a:xfrm>
            <a:off x="7465414" y="3997991"/>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24</a:t>
            </a:r>
            <a:endParaRPr lang="ko-KR" altLang="en-US" sz="1898">
              <a:solidFill>
                <a:schemeClr val="tx1"/>
              </a:solidFill>
              <a:latin typeface="Consolas" panose="020B0609020204030204" pitchFamily="49" charset="0"/>
            </a:endParaRPr>
          </a:p>
        </p:txBody>
      </p:sp>
      <p:sp>
        <p:nvSpPr>
          <p:cNvPr id="301" name="직사각형 300">
            <a:extLst>
              <a:ext uri="{FF2B5EF4-FFF2-40B4-BE49-F238E27FC236}">
                <a16:creationId xmlns:a16="http://schemas.microsoft.com/office/drawing/2014/main" id="{3CC77F44-EEA1-44A3-BBAF-C9ED5A5E4283}"/>
              </a:ext>
            </a:extLst>
          </p:cNvPr>
          <p:cNvSpPr/>
          <p:nvPr/>
        </p:nvSpPr>
        <p:spPr>
          <a:xfrm>
            <a:off x="3255602" y="4535963"/>
            <a:ext cx="4748970" cy="69009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302" name="직사각형 301">
            <a:extLst>
              <a:ext uri="{FF2B5EF4-FFF2-40B4-BE49-F238E27FC236}">
                <a16:creationId xmlns:a16="http://schemas.microsoft.com/office/drawing/2014/main" id="{DB0D4824-6923-4B03-B206-332DF7DFD6FE}"/>
              </a:ext>
            </a:extLst>
          </p:cNvPr>
          <p:cNvSpPr/>
          <p:nvPr/>
        </p:nvSpPr>
        <p:spPr>
          <a:xfrm>
            <a:off x="3314712" y="4586218"/>
            <a:ext cx="1543038" cy="58625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303" name="직사각형 302">
            <a:extLst>
              <a:ext uri="{FF2B5EF4-FFF2-40B4-BE49-F238E27FC236}">
                <a16:creationId xmlns:a16="http://schemas.microsoft.com/office/drawing/2014/main" id="{BA7F538C-90D5-405C-A46D-4A8A8B6E089B}"/>
              </a:ext>
            </a:extLst>
          </p:cNvPr>
          <p:cNvSpPr/>
          <p:nvPr/>
        </p:nvSpPr>
        <p:spPr>
          <a:xfrm>
            <a:off x="3368824" y="4640562"/>
            <a:ext cx="478085" cy="47808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304" name="직사각형 303">
            <a:extLst>
              <a:ext uri="{FF2B5EF4-FFF2-40B4-BE49-F238E27FC236}">
                <a16:creationId xmlns:a16="http://schemas.microsoft.com/office/drawing/2014/main" id="{44215F46-4687-4EB3-86C1-753FCFE0C662}"/>
              </a:ext>
            </a:extLst>
          </p:cNvPr>
          <p:cNvSpPr/>
          <p:nvPr/>
        </p:nvSpPr>
        <p:spPr>
          <a:xfrm>
            <a:off x="3423168" y="4694906"/>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305" name="직사각형 304">
            <a:extLst>
              <a:ext uri="{FF2B5EF4-FFF2-40B4-BE49-F238E27FC236}">
                <a16:creationId xmlns:a16="http://schemas.microsoft.com/office/drawing/2014/main" id="{28E1AA7B-5295-4ED8-9AD9-1064FBFC1C09}"/>
              </a:ext>
            </a:extLst>
          </p:cNvPr>
          <p:cNvSpPr/>
          <p:nvPr/>
        </p:nvSpPr>
        <p:spPr>
          <a:xfrm>
            <a:off x="3846909" y="4640562"/>
            <a:ext cx="478085" cy="47808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306" name="직사각형 305">
            <a:extLst>
              <a:ext uri="{FF2B5EF4-FFF2-40B4-BE49-F238E27FC236}">
                <a16:creationId xmlns:a16="http://schemas.microsoft.com/office/drawing/2014/main" id="{6B05E52E-B577-41BC-AC9E-BC4F6F6339C6}"/>
              </a:ext>
            </a:extLst>
          </p:cNvPr>
          <p:cNvSpPr/>
          <p:nvPr/>
        </p:nvSpPr>
        <p:spPr>
          <a:xfrm>
            <a:off x="3901253" y="4694906"/>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307" name="직사각형 306">
            <a:extLst>
              <a:ext uri="{FF2B5EF4-FFF2-40B4-BE49-F238E27FC236}">
                <a16:creationId xmlns:a16="http://schemas.microsoft.com/office/drawing/2014/main" id="{55B24E29-AF37-4E23-A83D-26E171CF3CAD}"/>
              </a:ext>
            </a:extLst>
          </p:cNvPr>
          <p:cNvSpPr/>
          <p:nvPr/>
        </p:nvSpPr>
        <p:spPr>
          <a:xfrm>
            <a:off x="4324994" y="4640562"/>
            <a:ext cx="478085" cy="47808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308" name="직사각형 307">
            <a:extLst>
              <a:ext uri="{FF2B5EF4-FFF2-40B4-BE49-F238E27FC236}">
                <a16:creationId xmlns:a16="http://schemas.microsoft.com/office/drawing/2014/main" id="{0CF1231E-FB3F-44C8-A2AF-0B8F153E6BDA}"/>
              </a:ext>
            </a:extLst>
          </p:cNvPr>
          <p:cNvSpPr/>
          <p:nvPr/>
        </p:nvSpPr>
        <p:spPr>
          <a:xfrm>
            <a:off x="4379338" y="4694906"/>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7</a:t>
            </a:r>
            <a:endParaRPr lang="ko-KR" altLang="en-US" sz="1898">
              <a:solidFill>
                <a:schemeClr val="tx1"/>
              </a:solidFill>
              <a:latin typeface="Consolas" panose="020B0609020204030204" pitchFamily="49" charset="0"/>
            </a:endParaRPr>
          </a:p>
        </p:txBody>
      </p:sp>
      <p:sp>
        <p:nvSpPr>
          <p:cNvPr id="310" name="직사각형 309">
            <a:extLst>
              <a:ext uri="{FF2B5EF4-FFF2-40B4-BE49-F238E27FC236}">
                <a16:creationId xmlns:a16="http://schemas.microsoft.com/office/drawing/2014/main" id="{22DE98EB-EEF8-4DE0-BB23-BC1CFF9A9CBB}"/>
              </a:ext>
            </a:extLst>
          </p:cNvPr>
          <p:cNvSpPr/>
          <p:nvPr/>
        </p:nvSpPr>
        <p:spPr>
          <a:xfrm>
            <a:off x="4857750" y="4586218"/>
            <a:ext cx="1543038" cy="58625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311" name="직사각형 310">
            <a:extLst>
              <a:ext uri="{FF2B5EF4-FFF2-40B4-BE49-F238E27FC236}">
                <a16:creationId xmlns:a16="http://schemas.microsoft.com/office/drawing/2014/main" id="{14FFBF35-5063-41BC-9B33-0A81453CF2A0}"/>
              </a:ext>
            </a:extLst>
          </p:cNvPr>
          <p:cNvSpPr/>
          <p:nvPr/>
        </p:nvSpPr>
        <p:spPr>
          <a:xfrm>
            <a:off x="4911862" y="4640562"/>
            <a:ext cx="478085" cy="47808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312" name="직사각형 311">
            <a:extLst>
              <a:ext uri="{FF2B5EF4-FFF2-40B4-BE49-F238E27FC236}">
                <a16:creationId xmlns:a16="http://schemas.microsoft.com/office/drawing/2014/main" id="{3303138D-2C20-4BAE-8DF0-CB579FCF2280}"/>
              </a:ext>
            </a:extLst>
          </p:cNvPr>
          <p:cNvSpPr/>
          <p:nvPr/>
        </p:nvSpPr>
        <p:spPr>
          <a:xfrm>
            <a:off x="4966206" y="4694906"/>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10</a:t>
            </a:r>
            <a:endParaRPr lang="ko-KR" altLang="en-US" sz="1898">
              <a:solidFill>
                <a:schemeClr val="tx1"/>
              </a:solidFill>
              <a:latin typeface="Consolas" panose="020B0609020204030204" pitchFamily="49" charset="0"/>
            </a:endParaRPr>
          </a:p>
        </p:txBody>
      </p:sp>
      <p:sp>
        <p:nvSpPr>
          <p:cNvPr id="313" name="직사각형 312">
            <a:extLst>
              <a:ext uri="{FF2B5EF4-FFF2-40B4-BE49-F238E27FC236}">
                <a16:creationId xmlns:a16="http://schemas.microsoft.com/office/drawing/2014/main" id="{9EB102D2-AEF2-478D-A294-48ACED1B1B59}"/>
              </a:ext>
            </a:extLst>
          </p:cNvPr>
          <p:cNvSpPr/>
          <p:nvPr/>
        </p:nvSpPr>
        <p:spPr>
          <a:xfrm>
            <a:off x="5389947" y="4640562"/>
            <a:ext cx="478085" cy="47808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314" name="직사각형 313">
            <a:extLst>
              <a:ext uri="{FF2B5EF4-FFF2-40B4-BE49-F238E27FC236}">
                <a16:creationId xmlns:a16="http://schemas.microsoft.com/office/drawing/2014/main" id="{E44365E3-F668-4EEB-961A-F34C7A324ED3}"/>
              </a:ext>
            </a:extLst>
          </p:cNvPr>
          <p:cNvSpPr/>
          <p:nvPr/>
        </p:nvSpPr>
        <p:spPr>
          <a:xfrm>
            <a:off x="5444291" y="4694906"/>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13</a:t>
            </a:r>
            <a:endParaRPr lang="ko-KR" altLang="en-US" sz="1898">
              <a:solidFill>
                <a:schemeClr val="tx1"/>
              </a:solidFill>
              <a:latin typeface="Consolas" panose="020B0609020204030204" pitchFamily="49" charset="0"/>
            </a:endParaRPr>
          </a:p>
        </p:txBody>
      </p:sp>
      <p:sp>
        <p:nvSpPr>
          <p:cNvPr id="315" name="직사각형 314">
            <a:extLst>
              <a:ext uri="{FF2B5EF4-FFF2-40B4-BE49-F238E27FC236}">
                <a16:creationId xmlns:a16="http://schemas.microsoft.com/office/drawing/2014/main" id="{34F2D20F-64B2-4079-BEE5-3F9CFCB98FA0}"/>
              </a:ext>
            </a:extLst>
          </p:cNvPr>
          <p:cNvSpPr/>
          <p:nvPr/>
        </p:nvSpPr>
        <p:spPr>
          <a:xfrm>
            <a:off x="5868032" y="4640562"/>
            <a:ext cx="478085" cy="47808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316" name="직사각형 315">
            <a:extLst>
              <a:ext uri="{FF2B5EF4-FFF2-40B4-BE49-F238E27FC236}">
                <a16:creationId xmlns:a16="http://schemas.microsoft.com/office/drawing/2014/main" id="{4891D7B7-885E-4419-B407-5D8ED36F75C9}"/>
              </a:ext>
            </a:extLst>
          </p:cNvPr>
          <p:cNvSpPr/>
          <p:nvPr/>
        </p:nvSpPr>
        <p:spPr>
          <a:xfrm>
            <a:off x="5922376" y="4694906"/>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16</a:t>
            </a:r>
            <a:endParaRPr lang="ko-KR" altLang="en-US" sz="1898">
              <a:solidFill>
                <a:schemeClr val="tx1"/>
              </a:solidFill>
              <a:latin typeface="Consolas" panose="020B0609020204030204" pitchFamily="49" charset="0"/>
            </a:endParaRPr>
          </a:p>
        </p:txBody>
      </p:sp>
      <p:sp>
        <p:nvSpPr>
          <p:cNvPr id="318" name="직사각형 317">
            <a:extLst>
              <a:ext uri="{FF2B5EF4-FFF2-40B4-BE49-F238E27FC236}">
                <a16:creationId xmlns:a16="http://schemas.microsoft.com/office/drawing/2014/main" id="{B2851CE1-142A-4A52-8150-531D0AC2E882}"/>
              </a:ext>
            </a:extLst>
          </p:cNvPr>
          <p:cNvSpPr/>
          <p:nvPr/>
        </p:nvSpPr>
        <p:spPr>
          <a:xfrm>
            <a:off x="6400788" y="4586218"/>
            <a:ext cx="1543038" cy="58625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319" name="직사각형 318">
            <a:extLst>
              <a:ext uri="{FF2B5EF4-FFF2-40B4-BE49-F238E27FC236}">
                <a16:creationId xmlns:a16="http://schemas.microsoft.com/office/drawing/2014/main" id="{61AEE8F1-3801-49CD-950A-736C3A38D05A}"/>
              </a:ext>
            </a:extLst>
          </p:cNvPr>
          <p:cNvSpPr/>
          <p:nvPr/>
        </p:nvSpPr>
        <p:spPr>
          <a:xfrm>
            <a:off x="6454900" y="4640562"/>
            <a:ext cx="478085" cy="47808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320" name="직사각형 319">
            <a:extLst>
              <a:ext uri="{FF2B5EF4-FFF2-40B4-BE49-F238E27FC236}">
                <a16:creationId xmlns:a16="http://schemas.microsoft.com/office/drawing/2014/main" id="{FD988D87-2FC9-42C7-97A9-7907AA2FF395}"/>
              </a:ext>
            </a:extLst>
          </p:cNvPr>
          <p:cNvSpPr/>
          <p:nvPr/>
        </p:nvSpPr>
        <p:spPr>
          <a:xfrm>
            <a:off x="6509244" y="4694906"/>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19</a:t>
            </a:r>
            <a:endParaRPr lang="ko-KR" altLang="en-US" sz="1898">
              <a:solidFill>
                <a:schemeClr val="tx1"/>
              </a:solidFill>
              <a:latin typeface="Consolas" panose="020B0609020204030204" pitchFamily="49" charset="0"/>
            </a:endParaRPr>
          </a:p>
        </p:txBody>
      </p:sp>
      <p:sp>
        <p:nvSpPr>
          <p:cNvPr id="321" name="직사각형 320">
            <a:extLst>
              <a:ext uri="{FF2B5EF4-FFF2-40B4-BE49-F238E27FC236}">
                <a16:creationId xmlns:a16="http://schemas.microsoft.com/office/drawing/2014/main" id="{A8F5666E-2247-4241-961E-9A966D41440D}"/>
              </a:ext>
            </a:extLst>
          </p:cNvPr>
          <p:cNvSpPr/>
          <p:nvPr/>
        </p:nvSpPr>
        <p:spPr>
          <a:xfrm>
            <a:off x="6932985" y="4640562"/>
            <a:ext cx="478085" cy="47808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322" name="직사각형 321">
            <a:extLst>
              <a:ext uri="{FF2B5EF4-FFF2-40B4-BE49-F238E27FC236}">
                <a16:creationId xmlns:a16="http://schemas.microsoft.com/office/drawing/2014/main" id="{EEDBEF2C-DC69-42FF-89AB-A0929AFDF235}"/>
              </a:ext>
            </a:extLst>
          </p:cNvPr>
          <p:cNvSpPr/>
          <p:nvPr/>
        </p:nvSpPr>
        <p:spPr>
          <a:xfrm>
            <a:off x="6987329" y="4694906"/>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22</a:t>
            </a:r>
            <a:endParaRPr lang="ko-KR" altLang="en-US" sz="1898">
              <a:solidFill>
                <a:schemeClr val="tx1"/>
              </a:solidFill>
              <a:latin typeface="Consolas" panose="020B0609020204030204" pitchFamily="49" charset="0"/>
            </a:endParaRPr>
          </a:p>
        </p:txBody>
      </p:sp>
      <p:sp>
        <p:nvSpPr>
          <p:cNvPr id="323" name="직사각형 322">
            <a:extLst>
              <a:ext uri="{FF2B5EF4-FFF2-40B4-BE49-F238E27FC236}">
                <a16:creationId xmlns:a16="http://schemas.microsoft.com/office/drawing/2014/main" id="{FDC399D5-AF9A-430E-8BC0-BA3ED73BE42A}"/>
              </a:ext>
            </a:extLst>
          </p:cNvPr>
          <p:cNvSpPr/>
          <p:nvPr/>
        </p:nvSpPr>
        <p:spPr>
          <a:xfrm>
            <a:off x="7411070" y="4640562"/>
            <a:ext cx="478085" cy="47808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324" name="직사각형 323">
            <a:extLst>
              <a:ext uri="{FF2B5EF4-FFF2-40B4-BE49-F238E27FC236}">
                <a16:creationId xmlns:a16="http://schemas.microsoft.com/office/drawing/2014/main" id="{5ECA5FB3-7B3E-4D98-BF64-E8282806CAAE}"/>
              </a:ext>
            </a:extLst>
          </p:cNvPr>
          <p:cNvSpPr/>
          <p:nvPr/>
        </p:nvSpPr>
        <p:spPr>
          <a:xfrm>
            <a:off x="7465414" y="4694906"/>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25</a:t>
            </a:r>
            <a:endParaRPr lang="ko-KR" altLang="en-US" sz="1898">
              <a:solidFill>
                <a:schemeClr val="tx1"/>
              </a:solidFill>
              <a:latin typeface="Consolas" panose="020B0609020204030204" pitchFamily="49" charset="0"/>
            </a:endParaRPr>
          </a:p>
        </p:txBody>
      </p:sp>
      <p:sp>
        <p:nvSpPr>
          <p:cNvPr id="325" name="직사각형 324">
            <a:extLst>
              <a:ext uri="{FF2B5EF4-FFF2-40B4-BE49-F238E27FC236}">
                <a16:creationId xmlns:a16="http://schemas.microsoft.com/office/drawing/2014/main" id="{735A8668-4750-48B9-A462-F57247CBEEF0}"/>
              </a:ext>
            </a:extLst>
          </p:cNvPr>
          <p:cNvSpPr/>
          <p:nvPr/>
        </p:nvSpPr>
        <p:spPr>
          <a:xfrm>
            <a:off x="3255602" y="5232878"/>
            <a:ext cx="4748970" cy="69009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326" name="직사각형 325">
            <a:extLst>
              <a:ext uri="{FF2B5EF4-FFF2-40B4-BE49-F238E27FC236}">
                <a16:creationId xmlns:a16="http://schemas.microsoft.com/office/drawing/2014/main" id="{6552BAB4-FA87-4C8A-878C-F27EE5C7A6B5}"/>
              </a:ext>
            </a:extLst>
          </p:cNvPr>
          <p:cNvSpPr/>
          <p:nvPr/>
        </p:nvSpPr>
        <p:spPr>
          <a:xfrm>
            <a:off x="3314712" y="5283133"/>
            <a:ext cx="1543038" cy="58625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327" name="직사각형 326">
            <a:extLst>
              <a:ext uri="{FF2B5EF4-FFF2-40B4-BE49-F238E27FC236}">
                <a16:creationId xmlns:a16="http://schemas.microsoft.com/office/drawing/2014/main" id="{B0388F33-137F-410F-8C32-6D892E8B630D}"/>
              </a:ext>
            </a:extLst>
          </p:cNvPr>
          <p:cNvSpPr/>
          <p:nvPr/>
        </p:nvSpPr>
        <p:spPr>
          <a:xfrm>
            <a:off x="3368824" y="5337477"/>
            <a:ext cx="478085" cy="47808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328" name="직사각형 327">
            <a:extLst>
              <a:ext uri="{FF2B5EF4-FFF2-40B4-BE49-F238E27FC236}">
                <a16:creationId xmlns:a16="http://schemas.microsoft.com/office/drawing/2014/main" id="{FE170015-0C3E-4F43-B025-3568C45C604F}"/>
              </a:ext>
            </a:extLst>
          </p:cNvPr>
          <p:cNvSpPr/>
          <p:nvPr/>
        </p:nvSpPr>
        <p:spPr>
          <a:xfrm>
            <a:off x="3423168" y="5391821"/>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329" name="직사각형 328">
            <a:extLst>
              <a:ext uri="{FF2B5EF4-FFF2-40B4-BE49-F238E27FC236}">
                <a16:creationId xmlns:a16="http://schemas.microsoft.com/office/drawing/2014/main" id="{6A9A4B84-BFBE-4992-B48A-4F24D9B6C2AB}"/>
              </a:ext>
            </a:extLst>
          </p:cNvPr>
          <p:cNvSpPr/>
          <p:nvPr/>
        </p:nvSpPr>
        <p:spPr>
          <a:xfrm>
            <a:off x="3846909" y="5337477"/>
            <a:ext cx="478085" cy="47808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330" name="직사각형 329">
            <a:extLst>
              <a:ext uri="{FF2B5EF4-FFF2-40B4-BE49-F238E27FC236}">
                <a16:creationId xmlns:a16="http://schemas.microsoft.com/office/drawing/2014/main" id="{B7509F10-EF89-4D58-A362-33060BF7A8A6}"/>
              </a:ext>
            </a:extLst>
          </p:cNvPr>
          <p:cNvSpPr/>
          <p:nvPr/>
        </p:nvSpPr>
        <p:spPr>
          <a:xfrm>
            <a:off x="3901253" y="5391821"/>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5</a:t>
            </a:r>
            <a:endParaRPr lang="ko-KR" altLang="en-US" sz="1898">
              <a:solidFill>
                <a:schemeClr val="tx1"/>
              </a:solidFill>
              <a:latin typeface="Consolas" panose="020B0609020204030204" pitchFamily="49" charset="0"/>
            </a:endParaRPr>
          </a:p>
        </p:txBody>
      </p:sp>
      <p:sp>
        <p:nvSpPr>
          <p:cNvPr id="331" name="직사각형 330">
            <a:extLst>
              <a:ext uri="{FF2B5EF4-FFF2-40B4-BE49-F238E27FC236}">
                <a16:creationId xmlns:a16="http://schemas.microsoft.com/office/drawing/2014/main" id="{8A23537E-E7D7-4D7E-B10B-2D054B61F252}"/>
              </a:ext>
            </a:extLst>
          </p:cNvPr>
          <p:cNvSpPr/>
          <p:nvPr/>
        </p:nvSpPr>
        <p:spPr>
          <a:xfrm>
            <a:off x="4324994" y="5337477"/>
            <a:ext cx="478085" cy="47808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332" name="직사각형 331">
            <a:extLst>
              <a:ext uri="{FF2B5EF4-FFF2-40B4-BE49-F238E27FC236}">
                <a16:creationId xmlns:a16="http://schemas.microsoft.com/office/drawing/2014/main" id="{0B76DBC3-B072-4850-9941-5CFD1CE4D946}"/>
              </a:ext>
            </a:extLst>
          </p:cNvPr>
          <p:cNvSpPr/>
          <p:nvPr/>
        </p:nvSpPr>
        <p:spPr>
          <a:xfrm>
            <a:off x="4379338" y="5391821"/>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8</a:t>
            </a:r>
            <a:endParaRPr lang="ko-KR" altLang="en-US" sz="1898">
              <a:solidFill>
                <a:schemeClr val="tx1"/>
              </a:solidFill>
              <a:latin typeface="Consolas" panose="020B0609020204030204" pitchFamily="49" charset="0"/>
            </a:endParaRPr>
          </a:p>
        </p:txBody>
      </p:sp>
      <p:sp>
        <p:nvSpPr>
          <p:cNvPr id="334" name="직사각형 333">
            <a:extLst>
              <a:ext uri="{FF2B5EF4-FFF2-40B4-BE49-F238E27FC236}">
                <a16:creationId xmlns:a16="http://schemas.microsoft.com/office/drawing/2014/main" id="{663BBE57-0CFD-41D8-8A25-8B08CABFFD2F}"/>
              </a:ext>
            </a:extLst>
          </p:cNvPr>
          <p:cNvSpPr/>
          <p:nvPr/>
        </p:nvSpPr>
        <p:spPr>
          <a:xfrm>
            <a:off x="4857750" y="5283133"/>
            <a:ext cx="1543038" cy="58625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335" name="직사각형 334">
            <a:extLst>
              <a:ext uri="{FF2B5EF4-FFF2-40B4-BE49-F238E27FC236}">
                <a16:creationId xmlns:a16="http://schemas.microsoft.com/office/drawing/2014/main" id="{D795C888-35A0-4AB6-9A08-5DBFF8291854}"/>
              </a:ext>
            </a:extLst>
          </p:cNvPr>
          <p:cNvSpPr/>
          <p:nvPr/>
        </p:nvSpPr>
        <p:spPr>
          <a:xfrm>
            <a:off x="4911862" y="5337477"/>
            <a:ext cx="478085" cy="47808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336" name="직사각형 335">
            <a:extLst>
              <a:ext uri="{FF2B5EF4-FFF2-40B4-BE49-F238E27FC236}">
                <a16:creationId xmlns:a16="http://schemas.microsoft.com/office/drawing/2014/main" id="{7B582241-E310-4893-B7B9-D19A68A4AFF5}"/>
              </a:ext>
            </a:extLst>
          </p:cNvPr>
          <p:cNvSpPr/>
          <p:nvPr/>
        </p:nvSpPr>
        <p:spPr>
          <a:xfrm>
            <a:off x="4966206" y="5391821"/>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11</a:t>
            </a:r>
            <a:endParaRPr lang="ko-KR" altLang="en-US" sz="1898">
              <a:solidFill>
                <a:schemeClr val="tx1"/>
              </a:solidFill>
              <a:latin typeface="Consolas" panose="020B0609020204030204" pitchFamily="49" charset="0"/>
            </a:endParaRPr>
          </a:p>
        </p:txBody>
      </p:sp>
      <p:sp>
        <p:nvSpPr>
          <p:cNvPr id="337" name="직사각형 336">
            <a:extLst>
              <a:ext uri="{FF2B5EF4-FFF2-40B4-BE49-F238E27FC236}">
                <a16:creationId xmlns:a16="http://schemas.microsoft.com/office/drawing/2014/main" id="{5FDD9391-5776-4346-B0EF-E49513427050}"/>
              </a:ext>
            </a:extLst>
          </p:cNvPr>
          <p:cNvSpPr/>
          <p:nvPr/>
        </p:nvSpPr>
        <p:spPr>
          <a:xfrm>
            <a:off x="5389947" y="5337477"/>
            <a:ext cx="478085" cy="47808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338" name="직사각형 337">
            <a:extLst>
              <a:ext uri="{FF2B5EF4-FFF2-40B4-BE49-F238E27FC236}">
                <a16:creationId xmlns:a16="http://schemas.microsoft.com/office/drawing/2014/main" id="{05AE7E3E-516D-4BAC-8675-7DC4E64F89B6}"/>
              </a:ext>
            </a:extLst>
          </p:cNvPr>
          <p:cNvSpPr/>
          <p:nvPr/>
        </p:nvSpPr>
        <p:spPr>
          <a:xfrm>
            <a:off x="5444291" y="5391821"/>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14</a:t>
            </a:r>
            <a:endParaRPr lang="ko-KR" altLang="en-US" sz="1898">
              <a:solidFill>
                <a:schemeClr val="tx1"/>
              </a:solidFill>
              <a:latin typeface="Consolas" panose="020B0609020204030204" pitchFamily="49" charset="0"/>
            </a:endParaRPr>
          </a:p>
        </p:txBody>
      </p:sp>
      <p:sp>
        <p:nvSpPr>
          <p:cNvPr id="339" name="직사각형 338">
            <a:extLst>
              <a:ext uri="{FF2B5EF4-FFF2-40B4-BE49-F238E27FC236}">
                <a16:creationId xmlns:a16="http://schemas.microsoft.com/office/drawing/2014/main" id="{7EF70DA3-D03F-4598-97E3-E8E54A1B2F27}"/>
              </a:ext>
            </a:extLst>
          </p:cNvPr>
          <p:cNvSpPr/>
          <p:nvPr/>
        </p:nvSpPr>
        <p:spPr>
          <a:xfrm>
            <a:off x="5868032" y="5337477"/>
            <a:ext cx="478085" cy="47808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340" name="직사각형 339">
            <a:extLst>
              <a:ext uri="{FF2B5EF4-FFF2-40B4-BE49-F238E27FC236}">
                <a16:creationId xmlns:a16="http://schemas.microsoft.com/office/drawing/2014/main" id="{15CB655C-C9BA-4CCD-818E-BC05BC3DA5F0}"/>
              </a:ext>
            </a:extLst>
          </p:cNvPr>
          <p:cNvSpPr/>
          <p:nvPr/>
        </p:nvSpPr>
        <p:spPr>
          <a:xfrm>
            <a:off x="5922376" y="5391821"/>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17</a:t>
            </a:r>
            <a:endParaRPr lang="ko-KR" altLang="en-US" sz="1898">
              <a:solidFill>
                <a:schemeClr val="tx1"/>
              </a:solidFill>
              <a:latin typeface="Consolas" panose="020B0609020204030204" pitchFamily="49" charset="0"/>
            </a:endParaRPr>
          </a:p>
        </p:txBody>
      </p:sp>
      <p:sp>
        <p:nvSpPr>
          <p:cNvPr id="342" name="직사각형 341">
            <a:extLst>
              <a:ext uri="{FF2B5EF4-FFF2-40B4-BE49-F238E27FC236}">
                <a16:creationId xmlns:a16="http://schemas.microsoft.com/office/drawing/2014/main" id="{89219863-1617-46C7-8FCF-B7C158A32FC0}"/>
              </a:ext>
            </a:extLst>
          </p:cNvPr>
          <p:cNvSpPr/>
          <p:nvPr/>
        </p:nvSpPr>
        <p:spPr>
          <a:xfrm>
            <a:off x="6400788" y="5283133"/>
            <a:ext cx="1543038" cy="58625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343" name="직사각형 342">
            <a:extLst>
              <a:ext uri="{FF2B5EF4-FFF2-40B4-BE49-F238E27FC236}">
                <a16:creationId xmlns:a16="http://schemas.microsoft.com/office/drawing/2014/main" id="{9820ABA6-0308-42DF-AAA9-EDD29B23F39A}"/>
              </a:ext>
            </a:extLst>
          </p:cNvPr>
          <p:cNvSpPr/>
          <p:nvPr/>
        </p:nvSpPr>
        <p:spPr>
          <a:xfrm>
            <a:off x="6454900" y="5337477"/>
            <a:ext cx="478085" cy="47808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344" name="직사각형 343">
            <a:extLst>
              <a:ext uri="{FF2B5EF4-FFF2-40B4-BE49-F238E27FC236}">
                <a16:creationId xmlns:a16="http://schemas.microsoft.com/office/drawing/2014/main" id="{C08C1A9E-8D51-4925-8C04-5206D1B6B6F8}"/>
              </a:ext>
            </a:extLst>
          </p:cNvPr>
          <p:cNvSpPr/>
          <p:nvPr/>
        </p:nvSpPr>
        <p:spPr>
          <a:xfrm>
            <a:off x="6509244" y="5391821"/>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20</a:t>
            </a:r>
            <a:endParaRPr lang="ko-KR" altLang="en-US" sz="1898">
              <a:solidFill>
                <a:schemeClr val="tx1"/>
              </a:solidFill>
              <a:latin typeface="Consolas" panose="020B0609020204030204" pitchFamily="49" charset="0"/>
            </a:endParaRPr>
          </a:p>
        </p:txBody>
      </p:sp>
      <p:sp>
        <p:nvSpPr>
          <p:cNvPr id="345" name="직사각형 344">
            <a:extLst>
              <a:ext uri="{FF2B5EF4-FFF2-40B4-BE49-F238E27FC236}">
                <a16:creationId xmlns:a16="http://schemas.microsoft.com/office/drawing/2014/main" id="{29C54A01-AE9A-48C1-BA16-FA01513919BE}"/>
              </a:ext>
            </a:extLst>
          </p:cNvPr>
          <p:cNvSpPr/>
          <p:nvPr/>
        </p:nvSpPr>
        <p:spPr>
          <a:xfrm>
            <a:off x="6932985" y="5337477"/>
            <a:ext cx="478085" cy="47808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346" name="직사각형 345">
            <a:extLst>
              <a:ext uri="{FF2B5EF4-FFF2-40B4-BE49-F238E27FC236}">
                <a16:creationId xmlns:a16="http://schemas.microsoft.com/office/drawing/2014/main" id="{6BCB0F0A-F059-4D23-BAEF-2184C114683A}"/>
              </a:ext>
            </a:extLst>
          </p:cNvPr>
          <p:cNvSpPr/>
          <p:nvPr/>
        </p:nvSpPr>
        <p:spPr>
          <a:xfrm>
            <a:off x="6987329" y="5391821"/>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23</a:t>
            </a:r>
            <a:endParaRPr lang="ko-KR" altLang="en-US" sz="1898">
              <a:solidFill>
                <a:schemeClr val="tx1"/>
              </a:solidFill>
              <a:latin typeface="Consolas" panose="020B0609020204030204" pitchFamily="49" charset="0"/>
            </a:endParaRPr>
          </a:p>
        </p:txBody>
      </p:sp>
      <p:sp>
        <p:nvSpPr>
          <p:cNvPr id="347" name="직사각형 346">
            <a:extLst>
              <a:ext uri="{FF2B5EF4-FFF2-40B4-BE49-F238E27FC236}">
                <a16:creationId xmlns:a16="http://schemas.microsoft.com/office/drawing/2014/main" id="{131C27F5-DB8D-4588-8845-A699744B0B08}"/>
              </a:ext>
            </a:extLst>
          </p:cNvPr>
          <p:cNvSpPr/>
          <p:nvPr/>
        </p:nvSpPr>
        <p:spPr>
          <a:xfrm>
            <a:off x="7411070" y="5337477"/>
            <a:ext cx="478085" cy="47808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348" name="직사각형 347">
            <a:extLst>
              <a:ext uri="{FF2B5EF4-FFF2-40B4-BE49-F238E27FC236}">
                <a16:creationId xmlns:a16="http://schemas.microsoft.com/office/drawing/2014/main" id="{25CA7E16-FA5C-48E8-BC82-BEEB207A988F}"/>
              </a:ext>
            </a:extLst>
          </p:cNvPr>
          <p:cNvSpPr/>
          <p:nvPr/>
        </p:nvSpPr>
        <p:spPr>
          <a:xfrm>
            <a:off x="7465414" y="5391821"/>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26</a:t>
            </a:r>
            <a:endParaRPr lang="ko-KR" altLang="en-US" sz="1898">
              <a:solidFill>
                <a:schemeClr val="tx1"/>
              </a:solidFill>
              <a:latin typeface="Consolas" panose="020B0609020204030204" pitchFamily="49" charset="0"/>
            </a:endParaRPr>
          </a:p>
        </p:txBody>
      </p:sp>
    </p:spTree>
    <p:extLst>
      <p:ext uri="{BB962C8B-B14F-4D97-AF65-F5344CB8AC3E}">
        <p14:creationId xmlns:p14="http://schemas.microsoft.com/office/powerpoint/2010/main" val="874608012"/>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 name="직사각형 271">
            <a:extLst>
              <a:ext uri="{FF2B5EF4-FFF2-40B4-BE49-F238E27FC236}">
                <a16:creationId xmlns:a16="http://schemas.microsoft.com/office/drawing/2014/main" id="{37B9047E-ADA1-42DE-9FF5-E9C735928572}"/>
              </a:ext>
            </a:extLst>
          </p:cNvPr>
          <p:cNvSpPr/>
          <p:nvPr/>
        </p:nvSpPr>
        <p:spPr>
          <a:xfrm>
            <a:off x="3185803" y="1491949"/>
            <a:ext cx="3800784" cy="180489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6" name="직사각형 5">
            <a:extLst>
              <a:ext uri="{FF2B5EF4-FFF2-40B4-BE49-F238E27FC236}">
                <a16:creationId xmlns:a16="http://schemas.microsoft.com/office/drawing/2014/main" id="{370682A8-FB2B-4CB1-BCA6-1253242A855C}"/>
              </a:ext>
            </a:extLst>
          </p:cNvPr>
          <p:cNvSpPr/>
          <p:nvPr/>
        </p:nvSpPr>
        <p:spPr>
          <a:xfrm>
            <a:off x="367184" y="990177"/>
            <a:ext cx="8931004" cy="338554"/>
          </a:xfrm>
          <a:prstGeom prst="rect">
            <a:avLst/>
          </a:prstGeom>
          <a:solidFill>
            <a:srgbClr val="E2E2F6"/>
          </a:solidFill>
        </p:spPr>
        <p:txBody>
          <a:bodyPr wrap="square">
            <a:spAutoFit/>
          </a:bodyPr>
          <a:lstStyle/>
          <a:p>
            <a:r>
              <a:rPr lang="en-US" altLang="ko-KR" sz="1600">
                <a:latin typeface="Consolas" panose="020B0609020204030204" pitchFamily="49" charset="0"/>
              </a:rPr>
              <a:t>a = np.arange(27).reshape(1,3,3,3)</a:t>
            </a:r>
          </a:p>
        </p:txBody>
      </p:sp>
      <p:sp>
        <p:nvSpPr>
          <p:cNvPr id="101" name="직사각형 100">
            <a:extLst>
              <a:ext uri="{FF2B5EF4-FFF2-40B4-BE49-F238E27FC236}">
                <a16:creationId xmlns:a16="http://schemas.microsoft.com/office/drawing/2014/main" id="{F61D6B4C-6E3E-4B80-9DC0-ACB55E6799DA}"/>
              </a:ext>
            </a:extLst>
          </p:cNvPr>
          <p:cNvSpPr/>
          <p:nvPr/>
        </p:nvSpPr>
        <p:spPr>
          <a:xfrm>
            <a:off x="359200" y="3371434"/>
            <a:ext cx="8931004" cy="338554"/>
          </a:xfrm>
          <a:prstGeom prst="rect">
            <a:avLst/>
          </a:prstGeom>
          <a:solidFill>
            <a:srgbClr val="E2E2F6"/>
          </a:solidFill>
        </p:spPr>
        <p:txBody>
          <a:bodyPr wrap="square">
            <a:spAutoFit/>
          </a:bodyPr>
          <a:lstStyle/>
          <a:p>
            <a:r>
              <a:rPr lang="en-US" altLang="ko-KR" sz="1600">
                <a:latin typeface="Consolas" panose="020B0609020204030204" pitchFamily="49" charset="0"/>
              </a:rPr>
              <a:t>np.swapaxes(a, 0, 2)</a:t>
            </a:r>
          </a:p>
        </p:txBody>
      </p:sp>
      <p:sp>
        <p:nvSpPr>
          <p:cNvPr id="102" name="TextBox 101">
            <a:extLst>
              <a:ext uri="{FF2B5EF4-FFF2-40B4-BE49-F238E27FC236}">
                <a16:creationId xmlns:a16="http://schemas.microsoft.com/office/drawing/2014/main" id="{B11CE331-21B2-4FEE-A00C-FA761F3ED2EC}"/>
              </a:ext>
            </a:extLst>
          </p:cNvPr>
          <p:cNvSpPr txBox="1"/>
          <p:nvPr/>
        </p:nvSpPr>
        <p:spPr>
          <a:xfrm>
            <a:off x="240470" y="3703924"/>
            <a:ext cx="5529945" cy="355162"/>
          </a:xfrm>
          <a:prstGeom prst="rect">
            <a:avLst/>
          </a:prstGeom>
          <a:noFill/>
        </p:spPr>
        <p:txBody>
          <a:bodyPr wrap="square">
            <a:spAutoFit/>
          </a:bodyPr>
          <a:lstStyle/>
          <a:p>
            <a:r>
              <a:rPr lang="en-US" altLang="ko-KR" sz="1708">
                <a:latin typeface="Consolas" panose="020B0609020204030204" pitchFamily="49" charset="0"/>
              </a:rPr>
              <a:t>(3, 3, 1, 3)</a:t>
            </a:r>
            <a:endParaRPr lang="ko-KR" altLang="en-US" sz="1708">
              <a:latin typeface="Consolas" panose="020B0609020204030204" pitchFamily="49" charset="0"/>
            </a:endParaRPr>
          </a:p>
        </p:txBody>
      </p:sp>
      <p:sp>
        <p:nvSpPr>
          <p:cNvPr id="137" name="TextBox 136">
            <a:extLst>
              <a:ext uri="{FF2B5EF4-FFF2-40B4-BE49-F238E27FC236}">
                <a16:creationId xmlns:a16="http://schemas.microsoft.com/office/drawing/2014/main" id="{5A8DDF17-40E0-4584-9E32-E339B9F9643E}"/>
              </a:ext>
            </a:extLst>
          </p:cNvPr>
          <p:cNvSpPr txBox="1"/>
          <p:nvPr/>
        </p:nvSpPr>
        <p:spPr>
          <a:xfrm>
            <a:off x="287623" y="1400794"/>
            <a:ext cx="1614513" cy="355162"/>
          </a:xfrm>
          <a:prstGeom prst="rect">
            <a:avLst/>
          </a:prstGeom>
          <a:noFill/>
        </p:spPr>
        <p:txBody>
          <a:bodyPr wrap="square">
            <a:spAutoFit/>
          </a:bodyPr>
          <a:lstStyle/>
          <a:p>
            <a:r>
              <a:rPr lang="en-US" altLang="ko-KR" sz="1708">
                <a:latin typeface="Consolas" panose="020B0609020204030204" pitchFamily="49" charset="0"/>
              </a:rPr>
              <a:t>(1, 3, 3, 3)</a:t>
            </a:r>
            <a:endParaRPr lang="ko-KR" altLang="en-US" sz="1708">
              <a:latin typeface="Consolas" panose="020B0609020204030204" pitchFamily="49" charset="0"/>
            </a:endParaRPr>
          </a:p>
        </p:txBody>
      </p:sp>
      <p:sp>
        <p:nvSpPr>
          <p:cNvPr id="2" name="텍스트 개체 틀 1">
            <a:extLst>
              <a:ext uri="{FF2B5EF4-FFF2-40B4-BE49-F238E27FC236}">
                <a16:creationId xmlns:a16="http://schemas.microsoft.com/office/drawing/2014/main" id="{3574204F-8C2F-4E49-AF1D-EAA34E549DE6}"/>
              </a:ext>
            </a:extLst>
          </p:cNvPr>
          <p:cNvSpPr>
            <a:spLocks noGrp="1"/>
          </p:cNvSpPr>
          <p:nvPr>
            <p:ph type="body" sz="quarter" idx="19"/>
          </p:nvPr>
        </p:nvSpPr>
        <p:spPr/>
        <p:txBody>
          <a:bodyPr/>
          <a:lstStyle/>
          <a:p>
            <a:r>
              <a:rPr lang="en-US" altLang="ko-KR"/>
              <a:t>4</a:t>
            </a:r>
            <a:r>
              <a:rPr lang="ko-KR" altLang="en-US"/>
              <a:t>차원 배열의 전치</a:t>
            </a:r>
          </a:p>
        </p:txBody>
      </p:sp>
      <p:sp>
        <p:nvSpPr>
          <p:cNvPr id="286" name="텍스트 개체 틀 4">
            <a:extLst>
              <a:ext uri="{FF2B5EF4-FFF2-40B4-BE49-F238E27FC236}">
                <a16:creationId xmlns:a16="http://schemas.microsoft.com/office/drawing/2014/main" id="{F7A40027-87C2-4035-8768-9F1FC62EA601}"/>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132" name="직사각형 131">
            <a:extLst>
              <a:ext uri="{FF2B5EF4-FFF2-40B4-BE49-F238E27FC236}">
                <a16:creationId xmlns:a16="http://schemas.microsoft.com/office/drawing/2014/main" id="{ACA63F80-12F8-44C8-8710-AD87F4DDB1F4}"/>
              </a:ext>
            </a:extLst>
          </p:cNvPr>
          <p:cNvSpPr/>
          <p:nvPr/>
        </p:nvSpPr>
        <p:spPr>
          <a:xfrm>
            <a:off x="3233875" y="1543970"/>
            <a:ext cx="3702707" cy="5670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5C63181D-F252-4728-A98F-1B5E003444D3}"/>
              </a:ext>
            </a:extLst>
          </p:cNvPr>
          <p:cNvSpPr/>
          <p:nvPr/>
        </p:nvSpPr>
        <p:spPr>
          <a:xfrm>
            <a:off x="3281864" y="1594562"/>
            <a:ext cx="1202515" cy="46641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3" name="직사각형 2">
            <a:extLst>
              <a:ext uri="{FF2B5EF4-FFF2-40B4-BE49-F238E27FC236}">
                <a16:creationId xmlns:a16="http://schemas.microsoft.com/office/drawing/2014/main" id="{41AA2277-D97D-4607-B5C2-CF3709EDEE1C}"/>
              </a:ext>
            </a:extLst>
          </p:cNvPr>
          <p:cNvSpPr/>
          <p:nvPr/>
        </p:nvSpPr>
        <p:spPr>
          <a:xfrm>
            <a:off x="3326521" y="1642705"/>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6D3BBABB-A64D-42DA-B507-F9DFC39945A2}"/>
              </a:ext>
            </a:extLst>
          </p:cNvPr>
          <p:cNvSpPr/>
          <p:nvPr/>
        </p:nvSpPr>
        <p:spPr>
          <a:xfrm>
            <a:off x="3698423" y="1642705"/>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8" name="직사각형 117">
            <a:extLst>
              <a:ext uri="{FF2B5EF4-FFF2-40B4-BE49-F238E27FC236}">
                <a16:creationId xmlns:a16="http://schemas.microsoft.com/office/drawing/2014/main" id="{4664AE8E-B9EC-4245-B937-3DB4C7271E6F}"/>
              </a:ext>
            </a:extLst>
          </p:cNvPr>
          <p:cNvSpPr/>
          <p:nvPr/>
        </p:nvSpPr>
        <p:spPr>
          <a:xfrm>
            <a:off x="4070325" y="1642705"/>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4CBBBE56-9A22-479A-8C33-49FF44044E8C}"/>
              </a:ext>
            </a:extLst>
          </p:cNvPr>
          <p:cNvSpPr/>
          <p:nvPr/>
        </p:nvSpPr>
        <p:spPr>
          <a:xfrm>
            <a:off x="4481515" y="1594562"/>
            <a:ext cx="1202515" cy="46641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A2DBD0F1-8D15-4651-A613-F53093072821}"/>
              </a:ext>
            </a:extLst>
          </p:cNvPr>
          <p:cNvSpPr/>
          <p:nvPr/>
        </p:nvSpPr>
        <p:spPr>
          <a:xfrm>
            <a:off x="4526172" y="1642705"/>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EC2788C8-619D-423C-A051-9BEE8B62A015}"/>
              </a:ext>
            </a:extLst>
          </p:cNvPr>
          <p:cNvSpPr/>
          <p:nvPr/>
        </p:nvSpPr>
        <p:spPr>
          <a:xfrm>
            <a:off x="4898074" y="1642705"/>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71ED82E7-9908-449F-848F-23719AC861D3}"/>
              </a:ext>
            </a:extLst>
          </p:cNvPr>
          <p:cNvSpPr/>
          <p:nvPr/>
        </p:nvSpPr>
        <p:spPr>
          <a:xfrm>
            <a:off x="5269976" y="1642705"/>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5</a:t>
            </a:r>
            <a:endParaRPr lang="ko-KR" altLang="en-US" sz="1898">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C17B741C-DC26-40E5-9FC3-E01F513C3202}"/>
              </a:ext>
            </a:extLst>
          </p:cNvPr>
          <p:cNvSpPr/>
          <p:nvPr/>
        </p:nvSpPr>
        <p:spPr>
          <a:xfrm>
            <a:off x="5681166" y="1594562"/>
            <a:ext cx="1202515" cy="46641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E87F561F-8F7B-416D-9EF1-29ECDAA6EE7C}"/>
              </a:ext>
            </a:extLst>
          </p:cNvPr>
          <p:cNvSpPr/>
          <p:nvPr/>
        </p:nvSpPr>
        <p:spPr>
          <a:xfrm>
            <a:off x="5725823" y="1642705"/>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6</a:t>
            </a:r>
            <a:endParaRPr lang="ko-KR" altLang="en-US" sz="1898">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61586C15-C738-4EB9-9290-4510690645E1}"/>
              </a:ext>
            </a:extLst>
          </p:cNvPr>
          <p:cNvSpPr/>
          <p:nvPr/>
        </p:nvSpPr>
        <p:spPr>
          <a:xfrm>
            <a:off x="6097725" y="1642705"/>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7</a:t>
            </a:r>
            <a:endParaRPr lang="ko-KR" altLang="en-US" sz="1898">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3C803A29-7754-41B8-A5BF-E67FD97CB9EE}"/>
              </a:ext>
            </a:extLst>
          </p:cNvPr>
          <p:cNvSpPr/>
          <p:nvPr/>
        </p:nvSpPr>
        <p:spPr>
          <a:xfrm>
            <a:off x="6469627" y="1642705"/>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8</a:t>
            </a:r>
            <a:endParaRPr lang="ko-KR" altLang="en-US" sz="1898">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BA976CBD-8789-4EA4-B57E-395389D5828B}"/>
              </a:ext>
            </a:extLst>
          </p:cNvPr>
          <p:cNvSpPr/>
          <p:nvPr/>
        </p:nvSpPr>
        <p:spPr>
          <a:xfrm>
            <a:off x="3233875" y="2112374"/>
            <a:ext cx="3702707" cy="5670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986C0C86-9440-4576-90AC-B5DFF8930089}"/>
              </a:ext>
            </a:extLst>
          </p:cNvPr>
          <p:cNvSpPr/>
          <p:nvPr/>
        </p:nvSpPr>
        <p:spPr>
          <a:xfrm>
            <a:off x="3281864" y="2162966"/>
            <a:ext cx="1202515" cy="46641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0C456531-C562-4B79-BEA0-B0B944B4C79D}"/>
              </a:ext>
            </a:extLst>
          </p:cNvPr>
          <p:cNvSpPr/>
          <p:nvPr/>
        </p:nvSpPr>
        <p:spPr>
          <a:xfrm>
            <a:off x="3326521" y="2211109"/>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9</a:t>
            </a:r>
            <a:endParaRPr lang="ko-KR" altLang="en-US" sz="1898">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732F4AD3-4BE1-40BB-879A-00A733CFE786}"/>
              </a:ext>
            </a:extLst>
          </p:cNvPr>
          <p:cNvSpPr/>
          <p:nvPr/>
        </p:nvSpPr>
        <p:spPr>
          <a:xfrm>
            <a:off x="3698423" y="2211109"/>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10</a:t>
            </a:r>
            <a:endParaRPr lang="ko-KR" altLang="en-US" sz="1898">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5B35C461-C578-4DAF-9438-A701F421D658}"/>
              </a:ext>
            </a:extLst>
          </p:cNvPr>
          <p:cNvSpPr/>
          <p:nvPr/>
        </p:nvSpPr>
        <p:spPr>
          <a:xfrm>
            <a:off x="4070325" y="2211109"/>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11</a:t>
            </a:r>
            <a:endParaRPr lang="ko-KR" altLang="en-US" sz="1898">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C9395C92-B35E-48BD-B36A-AB83CF990111}"/>
              </a:ext>
            </a:extLst>
          </p:cNvPr>
          <p:cNvSpPr/>
          <p:nvPr/>
        </p:nvSpPr>
        <p:spPr>
          <a:xfrm>
            <a:off x="4481515" y="2162966"/>
            <a:ext cx="1202515" cy="46641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C1D61B1E-AD40-4DDA-A9D5-E552E1183E09}"/>
              </a:ext>
            </a:extLst>
          </p:cNvPr>
          <p:cNvSpPr/>
          <p:nvPr/>
        </p:nvSpPr>
        <p:spPr>
          <a:xfrm>
            <a:off x="4526172" y="2211109"/>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12</a:t>
            </a:r>
            <a:endParaRPr lang="ko-KR" altLang="en-US" sz="1898">
              <a:solidFill>
                <a:schemeClr val="tx1"/>
              </a:solidFill>
              <a:latin typeface="Consolas" panose="020B0609020204030204" pitchFamily="49" charset="0"/>
            </a:endParaRPr>
          </a:p>
        </p:txBody>
      </p:sp>
      <p:sp>
        <p:nvSpPr>
          <p:cNvPr id="157" name="직사각형 156">
            <a:extLst>
              <a:ext uri="{FF2B5EF4-FFF2-40B4-BE49-F238E27FC236}">
                <a16:creationId xmlns:a16="http://schemas.microsoft.com/office/drawing/2014/main" id="{1F99340E-E806-4C9B-9377-85348249E12A}"/>
              </a:ext>
            </a:extLst>
          </p:cNvPr>
          <p:cNvSpPr/>
          <p:nvPr/>
        </p:nvSpPr>
        <p:spPr>
          <a:xfrm>
            <a:off x="4898074" y="2211109"/>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13</a:t>
            </a:r>
            <a:endParaRPr lang="ko-KR" altLang="en-US" sz="1898">
              <a:solidFill>
                <a:schemeClr val="tx1"/>
              </a:solidFill>
              <a:latin typeface="Consolas" panose="020B0609020204030204" pitchFamily="49" charset="0"/>
            </a:endParaRPr>
          </a:p>
        </p:txBody>
      </p:sp>
      <p:sp>
        <p:nvSpPr>
          <p:cNvPr id="158" name="직사각형 157">
            <a:extLst>
              <a:ext uri="{FF2B5EF4-FFF2-40B4-BE49-F238E27FC236}">
                <a16:creationId xmlns:a16="http://schemas.microsoft.com/office/drawing/2014/main" id="{71A9AF06-1F09-4446-A1EF-8384D46F94FB}"/>
              </a:ext>
            </a:extLst>
          </p:cNvPr>
          <p:cNvSpPr/>
          <p:nvPr/>
        </p:nvSpPr>
        <p:spPr>
          <a:xfrm>
            <a:off x="5269976" y="2211109"/>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14</a:t>
            </a:r>
            <a:endParaRPr lang="ko-KR" altLang="en-US" sz="1898">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EC15646C-0126-430A-94E8-3B0245C19EF9}"/>
              </a:ext>
            </a:extLst>
          </p:cNvPr>
          <p:cNvSpPr/>
          <p:nvPr/>
        </p:nvSpPr>
        <p:spPr>
          <a:xfrm>
            <a:off x="5681166" y="2162966"/>
            <a:ext cx="1202515" cy="46641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C320B073-49DA-4056-BC2F-9E5D56B7CF69}"/>
              </a:ext>
            </a:extLst>
          </p:cNvPr>
          <p:cNvSpPr/>
          <p:nvPr/>
        </p:nvSpPr>
        <p:spPr>
          <a:xfrm>
            <a:off x="5725823" y="2211109"/>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15</a:t>
            </a:r>
            <a:endParaRPr lang="ko-KR" altLang="en-US" sz="1898">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5142F9D5-21BF-4A74-BF29-461AD0006802}"/>
              </a:ext>
            </a:extLst>
          </p:cNvPr>
          <p:cNvSpPr/>
          <p:nvPr/>
        </p:nvSpPr>
        <p:spPr>
          <a:xfrm>
            <a:off x="6097725" y="2211109"/>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16</a:t>
            </a:r>
            <a:endParaRPr lang="ko-KR" altLang="en-US" sz="1898">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2406B713-BD00-4C32-A9B5-2D3C59462194}"/>
              </a:ext>
            </a:extLst>
          </p:cNvPr>
          <p:cNvSpPr/>
          <p:nvPr/>
        </p:nvSpPr>
        <p:spPr>
          <a:xfrm>
            <a:off x="6469627" y="2211109"/>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17</a:t>
            </a:r>
            <a:endParaRPr lang="ko-KR" altLang="en-US" sz="1898">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4246FCF2-ABBC-4E06-8E24-8E42D1B762B4}"/>
              </a:ext>
            </a:extLst>
          </p:cNvPr>
          <p:cNvSpPr/>
          <p:nvPr/>
        </p:nvSpPr>
        <p:spPr>
          <a:xfrm>
            <a:off x="3233875" y="2680778"/>
            <a:ext cx="3702707" cy="5670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DDF8BCE2-3BEB-4FA6-96F5-E927842807EA}"/>
              </a:ext>
            </a:extLst>
          </p:cNvPr>
          <p:cNvSpPr/>
          <p:nvPr/>
        </p:nvSpPr>
        <p:spPr>
          <a:xfrm>
            <a:off x="3281864" y="2731370"/>
            <a:ext cx="1202515" cy="46641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0F77BAD5-DC5D-46A5-856B-D8424F70FDFE}"/>
              </a:ext>
            </a:extLst>
          </p:cNvPr>
          <p:cNvSpPr/>
          <p:nvPr/>
        </p:nvSpPr>
        <p:spPr>
          <a:xfrm>
            <a:off x="3326521" y="2779513"/>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18</a:t>
            </a:r>
            <a:endParaRPr lang="ko-KR" altLang="en-US" sz="1898">
              <a:solidFill>
                <a:schemeClr val="tx1"/>
              </a:solidFill>
              <a:latin typeface="Consolas" panose="020B0609020204030204" pitchFamily="49" charset="0"/>
            </a:endParaRPr>
          </a:p>
        </p:txBody>
      </p:sp>
      <p:sp>
        <p:nvSpPr>
          <p:cNvPr id="164" name="직사각형 163">
            <a:extLst>
              <a:ext uri="{FF2B5EF4-FFF2-40B4-BE49-F238E27FC236}">
                <a16:creationId xmlns:a16="http://schemas.microsoft.com/office/drawing/2014/main" id="{7CBE7C4A-7BE6-4FB3-9BF7-176BF8E5F617}"/>
              </a:ext>
            </a:extLst>
          </p:cNvPr>
          <p:cNvSpPr/>
          <p:nvPr/>
        </p:nvSpPr>
        <p:spPr>
          <a:xfrm>
            <a:off x="3698423" y="2779513"/>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19</a:t>
            </a:r>
            <a:endParaRPr lang="ko-KR" altLang="en-US" sz="1898">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C784ACCD-9E08-44BA-ACA0-C72E0663BDDE}"/>
              </a:ext>
            </a:extLst>
          </p:cNvPr>
          <p:cNvSpPr/>
          <p:nvPr/>
        </p:nvSpPr>
        <p:spPr>
          <a:xfrm>
            <a:off x="4070325" y="2779513"/>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20</a:t>
            </a:r>
            <a:endParaRPr lang="ko-KR" altLang="en-US" sz="1898">
              <a:solidFill>
                <a:schemeClr val="tx1"/>
              </a:solidFill>
              <a:latin typeface="Consolas" panose="020B0609020204030204" pitchFamily="49" charset="0"/>
            </a:endParaRPr>
          </a:p>
        </p:txBody>
      </p:sp>
      <p:sp>
        <p:nvSpPr>
          <p:cNvPr id="268" name="직사각형 267">
            <a:extLst>
              <a:ext uri="{FF2B5EF4-FFF2-40B4-BE49-F238E27FC236}">
                <a16:creationId xmlns:a16="http://schemas.microsoft.com/office/drawing/2014/main" id="{C8969B70-7D96-480F-8A0C-1D49001322CA}"/>
              </a:ext>
            </a:extLst>
          </p:cNvPr>
          <p:cNvSpPr/>
          <p:nvPr/>
        </p:nvSpPr>
        <p:spPr>
          <a:xfrm>
            <a:off x="4481515" y="2731370"/>
            <a:ext cx="1202515" cy="46641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269" name="직사각형 268">
            <a:extLst>
              <a:ext uri="{FF2B5EF4-FFF2-40B4-BE49-F238E27FC236}">
                <a16:creationId xmlns:a16="http://schemas.microsoft.com/office/drawing/2014/main" id="{EE4DD723-1493-4634-97AD-4D024FCFD087}"/>
              </a:ext>
            </a:extLst>
          </p:cNvPr>
          <p:cNvSpPr/>
          <p:nvPr/>
        </p:nvSpPr>
        <p:spPr>
          <a:xfrm>
            <a:off x="4526172" y="2779513"/>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21</a:t>
            </a:r>
            <a:endParaRPr lang="ko-KR" altLang="en-US" sz="1898">
              <a:solidFill>
                <a:schemeClr val="tx1"/>
              </a:solidFill>
              <a:latin typeface="Consolas" panose="020B0609020204030204" pitchFamily="49" charset="0"/>
            </a:endParaRPr>
          </a:p>
        </p:txBody>
      </p:sp>
      <p:sp>
        <p:nvSpPr>
          <p:cNvPr id="270" name="직사각형 269">
            <a:extLst>
              <a:ext uri="{FF2B5EF4-FFF2-40B4-BE49-F238E27FC236}">
                <a16:creationId xmlns:a16="http://schemas.microsoft.com/office/drawing/2014/main" id="{853ACE93-2BCF-452F-89A6-7E4567BAABA2}"/>
              </a:ext>
            </a:extLst>
          </p:cNvPr>
          <p:cNvSpPr/>
          <p:nvPr/>
        </p:nvSpPr>
        <p:spPr>
          <a:xfrm>
            <a:off x="4898074" y="2779513"/>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22</a:t>
            </a:r>
            <a:endParaRPr lang="ko-KR" altLang="en-US" sz="1898">
              <a:solidFill>
                <a:schemeClr val="tx1"/>
              </a:solidFill>
              <a:latin typeface="Consolas" panose="020B0609020204030204" pitchFamily="49" charset="0"/>
            </a:endParaRPr>
          </a:p>
        </p:txBody>
      </p:sp>
      <p:sp>
        <p:nvSpPr>
          <p:cNvPr id="271" name="직사각형 270">
            <a:extLst>
              <a:ext uri="{FF2B5EF4-FFF2-40B4-BE49-F238E27FC236}">
                <a16:creationId xmlns:a16="http://schemas.microsoft.com/office/drawing/2014/main" id="{E1105CB4-DD47-4884-B91C-62A10772FAA5}"/>
              </a:ext>
            </a:extLst>
          </p:cNvPr>
          <p:cNvSpPr/>
          <p:nvPr/>
        </p:nvSpPr>
        <p:spPr>
          <a:xfrm>
            <a:off x="5269976" y="2779513"/>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23</a:t>
            </a:r>
            <a:endParaRPr lang="ko-KR" altLang="en-US" sz="1898">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F41A537D-290F-403A-9FD9-7C48C304D23A}"/>
              </a:ext>
            </a:extLst>
          </p:cNvPr>
          <p:cNvSpPr/>
          <p:nvPr/>
        </p:nvSpPr>
        <p:spPr>
          <a:xfrm>
            <a:off x="5681166" y="2731370"/>
            <a:ext cx="1202515" cy="46641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38845BCA-8019-4A84-BBE9-432D246C63C0}"/>
              </a:ext>
            </a:extLst>
          </p:cNvPr>
          <p:cNvSpPr/>
          <p:nvPr/>
        </p:nvSpPr>
        <p:spPr>
          <a:xfrm>
            <a:off x="5725823" y="2779513"/>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24</a:t>
            </a:r>
            <a:endParaRPr lang="ko-KR" altLang="en-US" sz="1898">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45AE4FDA-76D8-4557-922F-A1703D98CC19}"/>
              </a:ext>
            </a:extLst>
          </p:cNvPr>
          <p:cNvSpPr/>
          <p:nvPr/>
        </p:nvSpPr>
        <p:spPr>
          <a:xfrm>
            <a:off x="6097725" y="2779513"/>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25</a:t>
            </a:r>
            <a:endParaRPr lang="ko-KR" altLang="en-US" sz="1898">
              <a:solidFill>
                <a:schemeClr val="tx1"/>
              </a:solidFill>
              <a:latin typeface="Consolas" panose="020B0609020204030204" pitchFamily="49" charset="0"/>
            </a:endParaRPr>
          </a:p>
        </p:txBody>
      </p:sp>
      <p:sp>
        <p:nvSpPr>
          <p:cNvPr id="267" name="직사각형 266">
            <a:extLst>
              <a:ext uri="{FF2B5EF4-FFF2-40B4-BE49-F238E27FC236}">
                <a16:creationId xmlns:a16="http://schemas.microsoft.com/office/drawing/2014/main" id="{F0AFDF9A-DA23-4F13-B313-D38309325108}"/>
              </a:ext>
            </a:extLst>
          </p:cNvPr>
          <p:cNvSpPr/>
          <p:nvPr/>
        </p:nvSpPr>
        <p:spPr>
          <a:xfrm>
            <a:off x="6469627" y="2779513"/>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26</a:t>
            </a:r>
            <a:endParaRPr lang="ko-KR" altLang="en-US" sz="1898">
              <a:solidFill>
                <a:schemeClr val="tx1"/>
              </a:solidFill>
              <a:latin typeface="Consolas" panose="020B0609020204030204" pitchFamily="49" charset="0"/>
            </a:endParaRPr>
          </a:p>
        </p:txBody>
      </p:sp>
      <p:sp>
        <p:nvSpPr>
          <p:cNvPr id="273" name="TextBox 272">
            <a:extLst>
              <a:ext uri="{FF2B5EF4-FFF2-40B4-BE49-F238E27FC236}">
                <a16:creationId xmlns:a16="http://schemas.microsoft.com/office/drawing/2014/main" id="{6705D0BA-69B7-4ED3-8942-8076B6B468D6}"/>
              </a:ext>
            </a:extLst>
          </p:cNvPr>
          <p:cNvSpPr txBox="1"/>
          <p:nvPr/>
        </p:nvSpPr>
        <p:spPr>
          <a:xfrm>
            <a:off x="7620753" y="1450983"/>
            <a:ext cx="1614513" cy="355162"/>
          </a:xfrm>
          <a:prstGeom prst="rect">
            <a:avLst/>
          </a:prstGeom>
          <a:noFill/>
        </p:spPr>
        <p:txBody>
          <a:bodyPr wrap="square">
            <a:spAutoFit/>
          </a:bodyPr>
          <a:lstStyle/>
          <a:p>
            <a:r>
              <a:rPr lang="en-US" altLang="ko-KR" sz="1708">
                <a:latin typeface="Consolas" panose="020B0609020204030204" pitchFamily="49" charset="0"/>
              </a:rPr>
              <a:t>(1, 3, 3, 3)</a:t>
            </a:r>
            <a:endParaRPr lang="ko-KR" altLang="en-US" sz="1708">
              <a:latin typeface="Consolas" panose="020B0609020204030204" pitchFamily="49" charset="0"/>
            </a:endParaRPr>
          </a:p>
        </p:txBody>
      </p:sp>
      <p:sp>
        <p:nvSpPr>
          <p:cNvPr id="274" name="TextBox 273">
            <a:extLst>
              <a:ext uri="{FF2B5EF4-FFF2-40B4-BE49-F238E27FC236}">
                <a16:creationId xmlns:a16="http://schemas.microsoft.com/office/drawing/2014/main" id="{A960A931-C8CA-42C9-8FB9-8F638EB154C6}"/>
              </a:ext>
            </a:extLst>
          </p:cNvPr>
          <p:cNvSpPr txBox="1"/>
          <p:nvPr/>
        </p:nvSpPr>
        <p:spPr>
          <a:xfrm>
            <a:off x="7653601" y="1948461"/>
            <a:ext cx="1614513" cy="355162"/>
          </a:xfrm>
          <a:prstGeom prst="rect">
            <a:avLst/>
          </a:prstGeom>
          <a:noFill/>
        </p:spPr>
        <p:txBody>
          <a:bodyPr wrap="square">
            <a:spAutoFit/>
          </a:bodyPr>
          <a:lstStyle/>
          <a:p>
            <a:r>
              <a:rPr lang="en-US" altLang="ko-KR" sz="1708">
                <a:latin typeface="Consolas" panose="020B0609020204030204" pitchFamily="49" charset="0"/>
              </a:rPr>
              <a:t>(3, 3, 1, 3)</a:t>
            </a:r>
            <a:endParaRPr lang="ko-KR" altLang="en-US" sz="1708">
              <a:latin typeface="Consolas" panose="020B0609020204030204" pitchFamily="49" charset="0"/>
            </a:endParaRPr>
          </a:p>
        </p:txBody>
      </p:sp>
      <p:cxnSp>
        <p:nvCxnSpPr>
          <p:cNvPr id="12" name="직선 화살표 연결선 11">
            <a:extLst>
              <a:ext uri="{FF2B5EF4-FFF2-40B4-BE49-F238E27FC236}">
                <a16:creationId xmlns:a16="http://schemas.microsoft.com/office/drawing/2014/main" id="{F33C10B5-ED28-4C36-BC46-93EF39436836}"/>
              </a:ext>
            </a:extLst>
          </p:cNvPr>
          <p:cNvCxnSpPr>
            <a:cxnSpLocks/>
          </p:cNvCxnSpPr>
          <p:nvPr/>
        </p:nvCxnSpPr>
        <p:spPr>
          <a:xfrm flipH="1">
            <a:off x="7972413" y="1755956"/>
            <a:ext cx="652995" cy="25614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5" name="직선 화살표 연결선 274">
            <a:extLst>
              <a:ext uri="{FF2B5EF4-FFF2-40B4-BE49-F238E27FC236}">
                <a16:creationId xmlns:a16="http://schemas.microsoft.com/office/drawing/2014/main" id="{7BF6280A-0EF4-426B-B26E-1974AC376812}"/>
              </a:ext>
            </a:extLst>
          </p:cNvPr>
          <p:cNvCxnSpPr>
            <a:cxnSpLocks/>
          </p:cNvCxnSpPr>
          <p:nvPr/>
        </p:nvCxnSpPr>
        <p:spPr>
          <a:xfrm>
            <a:off x="7905328" y="1749855"/>
            <a:ext cx="720080" cy="31111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5" name="직사각형 154">
            <a:extLst>
              <a:ext uri="{FF2B5EF4-FFF2-40B4-BE49-F238E27FC236}">
                <a16:creationId xmlns:a16="http://schemas.microsoft.com/office/drawing/2014/main" id="{B85B02CA-A575-479D-B560-C00BCCD6BF7A}"/>
              </a:ext>
            </a:extLst>
          </p:cNvPr>
          <p:cNvSpPr/>
          <p:nvPr/>
        </p:nvSpPr>
        <p:spPr>
          <a:xfrm>
            <a:off x="3217431" y="3956346"/>
            <a:ext cx="4074181" cy="67637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1984AC26-4339-41AE-9264-B07D0FAE4E69}"/>
              </a:ext>
            </a:extLst>
          </p:cNvPr>
          <p:cNvSpPr/>
          <p:nvPr/>
        </p:nvSpPr>
        <p:spPr>
          <a:xfrm>
            <a:off x="3266027" y="4007838"/>
            <a:ext cx="1321205" cy="56950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FDEFCE5A-5C6C-4F81-8670-07ACDB7C156F}"/>
              </a:ext>
            </a:extLst>
          </p:cNvPr>
          <p:cNvSpPr/>
          <p:nvPr/>
        </p:nvSpPr>
        <p:spPr>
          <a:xfrm>
            <a:off x="3320793" y="4056709"/>
            <a:ext cx="1202515" cy="46641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21" name="직사각형 120">
            <a:extLst>
              <a:ext uri="{FF2B5EF4-FFF2-40B4-BE49-F238E27FC236}">
                <a16:creationId xmlns:a16="http://schemas.microsoft.com/office/drawing/2014/main" id="{4278A7E8-6661-4833-B0B1-142ABC1FA6C2}"/>
              </a:ext>
            </a:extLst>
          </p:cNvPr>
          <p:cNvSpPr/>
          <p:nvPr/>
        </p:nvSpPr>
        <p:spPr>
          <a:xfrm>
            <a:off x="3365450" y="4104852"/>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22" name="직사각형 121">
            <a:extLst>
              <a:ext uri="{FF2B5EF4-FFF2-40B4-BE49-F238E27FC236}">
                <a16:creationId xmlns:a16="http://schemas.microsoft.com/office/drawing/2014/main" id="{B46DA0B8-D218-484D-BB5D-CEAFF01BF468}"/>
              </a:ext>
            </a:extLst>
          </p:cNvPr>
          <p:cNvSpPr/>
          <p:nvPr/>
        </p:nvSpPr>
        <p:spPr>
          <a:xfrm>
            <a:off x="3737352" y="4104852"/>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89AD9465-FB61-446B-9E4E-C5C14786BD16}"/>
              </a:ext>
            </a:extLst>
          </p:cNvPr>
          <p:cNvSpPr/>
          <p:nvPr/>
        </p:nvSpPr>
        <p:spPr>
          <a:xfrm>
            <a:off x="4109254" y="4104852"/>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EB52A07B-87B1-448E-BE22-E6FC9FD405DD}"/>
              </a:ext>
            </a:extLst>
          </p:cNvPr>
          <p:cNvSpPr/>
          <p:nvPr/>
        </p:nvSpPr>
        <p:spPr>
          <a:xfrm>
            <a:off x="4590038" y="4007838"/>
            <a:ext cx="1321205" cy="56950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5460821D-265B-4A41-8475-8A3DC93D6603}"/>
              </a:ext>
            </a:extLst>
          </p:cNvPr>
          <p:cNvSpPr/>
          <p:nvPr/>
        </p:nvSpPr>
        <p:spPr>
          <a:xfrm>
            <a:off x="4644804" y="4056709"/>
            <a:ext cx="1202515" cy="46641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D1B7A82A-3250-47FE-A6E7-4BB6BF9D3128}"/>
              </a:ext>
            </a:extLst>
          </p:cNvPr>
          <p:cNvSpPr/>
          <p:nvPr/>
        </p:nvSpPr>
        <p:spPr>
          <a:xfrm>
            <a:off x="4689461" y="4104852"/>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9</a:t>
            </a:r>
            <a:endParaRPr lang="ko-KR" altLang="en-US" sz="1898">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DC66BF91-954B-4DEF-840D-5962B56EDC2B}"/>
              </a:ext>
            </a:extLst>
          </p:cNvPr>
          <p:cNvSpPr/>
          <p:nvPr/>
        </p:nvSpPr>
        <p:spPr>
          <a:xfrm>
            <a:off x="5061363" y="4104852"/>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10</a:t>
            </a:r>
            <a:endParaRPr lang="ko-KR" altLang="en-US" sz="1898">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EFB16B0B-1CBD-4E3E-92EB-15F02261C499}"/>
              </a:ext>
            </a:extLst>
          </p:cNvPr>
          <p:cNvSpPr/>
          <p:nvPr/>
        </p:nvSpPr>
        <p:spPr>
          <a:xfrm>
            <a:off x="5433265" y="4104852"/>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11</a:t>
            </a:r>
            <a:endParaRPr lang="ko-KR" altLang="en-US" sz="1898">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588BFCEC-FB1D-47D8-840F-767F4DD37925}"/>
              </a:ext>
            </a:extLst>
          </p:cNvPr>
          <p:cNvSpPr/>
          <p:nvPr/>
        </p:nvSpPr>
        <p:spPr>
          <a:xfrm>
            <a:off x="5914049" y="4007838"/>
            <a:ext cx="1321205" cy="56950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F5B726A5-3C97-4A64-9349-B704031FA236}"/>
              </a:ext>
            </a:extLst>
          </p:cNvPr>
          <p:cNvSpPr/>
          <p:nvPr/>
        </p:nvSpPr>
        <p:spPr>
          <a:xfrm>
            <a:off x="5968815" y="4056709"/>
            <a:ext cx="1202515" cy="46641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69F08F81-3665-4106-A74C-9D00BE399B98}"/>
              </a:ext>
            </a:extLst>
          </p:cNvPr>
          <p:cNvSpPr/>
          <p:nvPr/>
        </p:nvSpPr>
        <p:spPr>
          <a:xfrm>
            <a:off x="6013472" y="4104852"/>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18</a:t>
            </a:r>
            <a:endParaRPr lang="ko-KR" altLang="en-US" sz="1898">
              <a:solidFill>
                <a:schemeClr val="tx1"/>
              </a:solidFill>
              <a:latin typeface="Consolas" panose="020B0609020204030204" pitchFamily="49" charset="0"/>
            </a:endParaRPr>
          </a:p>
        </p:txBody>
      </p:sp>
      <p:sp>
        <p:nvSpPr>
          <p:cNvPr id="148" name="직사각형 147">
            <a:extLst>
              <a:ext uri="{FF2B5EF4-FFF2-40B4-BE49-F238E27FC236}">
                <a16:creationId xmlns:a16="http://schemas.microsoft.com/office/drawing/2014/main" id="{A2B18D99-424F-4806-B881-11D132E94CA6}"/>
              </a:ext>
            </a:extLst>
          </p:cNvPr>
          <p:cNvSpPr/>
          <p:nvPr/>
        </p:nvSpPr>
        <p:spPr>
          <a:xfrm>
            <a:off x="6385374" y="4104852"/>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19</a:t>
            </a:r>
            <a:endParaRPr lang="ko-KR" altLang="en-US" sz="1898">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48CB5237-0EA7-4E7E-9DC6-32A637134EFF}"/>
              </a:ext>
            </a:extLst>
          </p:cNvPr>
          <p:cNvSpPr/>
          <p:nvPr/>
        </p:nvSpPr>
        <p:spPr>
          <a:xfrm>
            <a:off x="6757276" y="4104852"/>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20</a:t>
            </a:r>
            <a:endParaRPr lang="ko-KR" altLang="en-US" sz="1898">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7D81D775-8B71-42D7-95F7-D160EC1DD96B}"/>
              </a:ext>
            </a:extLst>
          </p:cNvPr>
          <p:cNvSpPr/>
          <p:nvPr/>
        </p:nvSpPr>
        <p:spPr>
          <a:xfrm>
            <a:off x="3217431" y="4634315"/>
            <a:ext cx="4074181" cy="67637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C547B486-110C-4A24-B0B3-90B57848AC45}"/>
              </a:ext>
            </a:extLst>
          </p:cNvPr>
          <p:cNvSpPr/>
          <p:nvPr/>
        </p:nvSpPr>
        <p:spPr>
          <a:xfrm>
            <a:off x="3266027" y="4685807"/>
            <a:ext cx="1321205" cy="56950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0DFEA218-1DA3-4E88-AFEC-C3BBDB54DF79}"/>
              </a:ext>
            </a:extLst>
          </p:cNvPr>
          <p:cNvSpPr/>
          <p:nvPr/>
        </p:nvSpPr>
        <p:spPr>
          <a:xfrm>
            <a:off x="3320793" y="4734678"/>
            <a:ext cx="1202515" cy="46641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67" name="직사각형 166">
            <a:extLst>
              <a:ext uri="{FF2B5EF4-FFF2-40B4-BE49-F238E27FC236}">
                <a16:creationId xmlns:a16="http://schemas.microsoft.com/office/drawing/2014/main" id="{E17B4EF8-B268-41FA-B5C9-645DCF86B047}"/>
              </a:ext>
            </a:extLst>
          </p:cNvPr>
          <p:cNvSpPr/>
          <p:nvPr/>
        </p:nvSpPr>
        <p:spPr>
          <a:xfrm>
            <a:off x="3365450" y="4782821"/>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168" name="직사각형 167">
            <a:extLst>
              <a:ext uri="{FF2B5EF4-FFF2-40B4-BE49-F238E27FC236}">
                <a16:creationId xmlns:a16="http://schemas.microsoft.com/office/drawing/2014/main" id="{AD0CB97E-FF12-4016-98B5-CDD4D848FC5F}"/>
              </a:ext>
            </a:extLst>
          </p:cNvPr>
          <p:cNvSpPr/>
          <p:nvPr/>
        </p:nvSpPr>
        <p:spPr>
          <a:xfrm>
            <a:off x="3737352" y="4782821"/>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02144A5D-C43E-4474-8277-91F849D46C54}"/>
              </a:ext>
            </a:extLst>
          </p:cNvPr>
          <p:cNvSpPr/>
          <p:nvPr/>
        </p:nvSpPr>
        <p:spPr>
          <a:xfrm>
            <a:off x="4109254" y="4782821"/>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5</a:t>
            </a:r>
            <a:endParaRPr lang="ko-KR" altLang="en-US" sz="1898">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2396DE98-B180-4C9B-ACD7-C9B105C5D6E7}"/>
              </a:ext>
            </a:extLst>
          </p:cNvPr>
          <p:cNvSpPr/>
          <p:nvPr/>
        </p:nvSpPr>
        <p:spPr>
          <a:xfrm>
            <a:off x="4590038" y="4685807"/>
            <a:ext cx="1321205" cy="56950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6F30B847-DD8B-4036-8ED6-84F792186135}"/>
              </a:ext>
            </a:extLst>
          </p:cNvPr>
          <p:cNvSpPr/>
          <p:nvPr/>
        </p:nvSpPr>
        <p:spPr>
          <a:xfrm>
            <a:off x="4644804" y="4734678"/>
            <a:ext cx="1202515" cy="46641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FA8F77CE-66BC-4734-90D8-C2404C61B7F1}"/>
              </a:ext>
            </a:extLst>
          </p:cNvPr>
          <p:cNvSpPr/>
          <p:nvPr/>
        </p:nvSpPr>
        <p:spPr>
          <a:xfrm>
            <a:off x="4689461" y="4782821"/>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12</a:t>
            </a:r>
            <a:endParaRPr lang="ko-KR" altLang="en-US" sz="1898">
              <a:solidFill>
                <a:schemeClr val="tx1"/>
              </a:solidFill>
              <a:latin typeface="Consolas" panose="020B0609020204030204" pitchFamily="49" charset="0"/>
            </a:endParaRPr>
          </a:p>
        </p:txBody>
      </p:sp>
      <p:sp>
        <p:nvSpPr>
          <p:cNvPr id="176" name="직사각형 175">
            <a:extLst>
              <a:ext uri="{FF2B5EF4-FFF2-40B4-BE49-F238E27FC236}">
                <a16:creationId xmlns:a16="http://schemas.microsoft.com/office/drawing/2014/main" id="{6E6AB411-62F5-4C28-A9C8-00EF66A86533}"/>
              </a:ext>
            </a:extLst>
          </p:cNvPr>
          <p:cNvSpPr/>
          <p:nvPr/>
        </p:nvSpPr>
        <p:spPr>
          <a:xfrm>
            <a:off x="5061363" y="4782821"/>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13</a:t>
            </a:r>
            <a:endParaRPr lang="ko-KR" altLang="en-US" sz="1898">
              <a:solidFill>
                <a:schemeClr val="tx1"/>
              </a:solidFill>
              <a:latin typeface="Consolas" panose="020B0609020204030204" pitchFamily="49" charset="0"/>
            </a:endParaRPr>
          </a:p>
        </p:txBody>
      </p:sp>
      <p:sp>
        <p:nvSpPr>
          <p:cNvPr id="177" name="직사각형 176">
            <a:extLst>
              <a:ext uri="{FF2B5EF4-FFF2-40B4-BE49-F238E27FC236}">
                <a16:creationId xmlns:a16="http://schemas.microsoft.com/office/drawing/2014/main" id="{E8E0FBB6-C5C6-45E8-A9AE-0BDE6938851B}"/>
              </a:ext>
            </a:extLst>
          </p:cNvPr>
          <p:cNvSpPr/>
          <p:nvPr/>
        </p:nvSpPr>
        <p:spPr>
          <a:xfrm>
            <a:off x="5433265" y="4782821"/>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14</a:t>
            </a:r>
            <a:endParaRPr lang="ko-KR" altLang="en-US" sz="1898">
              <a:solidFill>
                <a:schemeClr val="tx1"/>
              </a:solidFill>
              <a:latin typeface="Consolas" panose="020B0609020204030204" pitchFamily="49" charset="0"/>
            </a:endParaRPr>
          </a:p>
        </p:txBody>
      </p:sp>
      <p:sp>
        <p:nvSpPr>
          <p:cNvPr id="178" name="직사각형 177">
            <a:extLst>
              <a:ext uri="{FF2B5EF4-FFF2-40B4-BE49-F238E27FC236}">
                <a16:creationId xmlns:a16="http://schemas.microsoft.com/office/drawing/2014/main" id="{C91E597B-B7C4-4AA2-B5FB-999ACEBAA372}"/>
              </a:ext>
            </a:extLst>
          </p:cNvPr>
          <p:cNvSpPr/>
          <p:nvPr/>
        </p:nvSpPr>
        <p:spPr>
          <a:xfrm>
            <a:off x="5914049" y="4685807"/>
            <a:ext cx="1321205" cy="56950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79" name="직사각형 178">
            <a:extLst>
              <a:ext uri="{FF2B5EF4-FFF2-40B4-BE49-F238E27FC236}">
                <a16:creationId xmlns:a16="http://schemas.microsoft.com/office/drawing/2014/main" id="{C29F9E84-BEDC-4C02-B683-8AE95FEFAD82}"/>
              </a:ext>
            </a:extLst>
          </p:cNvPr>
          <p:cNvSpPr/>
          <p:nvPr/>
        </p:nvSpPr>
        <p:spPr>
          <a:xfrm>
            <a:off x="5968815" y="4734678"/>
            <a:ext cx="1202515" cy="46641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80" name="직사각형 179">
            <a:extLst>
              <a:ext uri="{FF2B5EF4-FFF2-40B4-BE49-F238E27FC236}">
                <a16:creationId xmlns:a16="http://schemas.microsoft.com/office/drawing/2014/main" id="{CE26B9AD-C215-4FC2-B5F0-D136F352EB85}"/>
              </a:ext>
            </a:extLst>
          </p:cNvPr>
          <p:cNvSpPr/>
          <p:nvPr/>
        </p:nvSpPr>
        <p:spPr>
          <a:xfrm>
            <a:off x="6013472" y="4782821"/>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21</a:t>
            </a:r>
            <a:endParaRPr lang="ko-KR" altLang="en-US" sz="1898">
              <a:solidFill>
                <a:schemeClr val="tx1"/>
              </a:solidFill>
              <a:latin typeface="Consolas" panose="020B0609020204030204" pitchFamily="49" charset="0"/>
            </a:endParaRPr>
          </a:p>
        </p:txBody>
      </p:sp>
      <p:sp>
        <p:nvSpPr>
          <p:cNvPr id="181" name="직사각형 180">
            <a:extLst>
              <a:ext uri="{FF2B5EF4-FFF2-40B4-BE49-F238E27FC236}">
                <a16:creationId xmlns:a16="http://schemas.microsoft.com/office/drawing/2014/main" id="{F718602C-EFC2-4150-9CF2-EB0845B50E63}"/>
              </a:ext>
            </a:extLst>
          </p:cNvPr>
          <p:cNvSpPr/>
          <p:nvPr/>
        </p:nvSpPr>
        <p:spPr>
          <a:xfrm>
            <a:off x="6385374" y="4782821"/>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22</a:t>
            </a:r>
            <a:endParaRPr lang="ko-KR" altLang="en-US" sz="1898">
              <a:solidFill>
                <a:schemeClr val="tx1"/>
              </a:solidFill>
              <a:latin typeface="Consolas" panose="020B0609020204030204" pitchFamily="49" charset="0"/>
            </a:endParaRPr>
          </a:p>
        </p:txBody>
      </p:sp>
      <p:sp>
        <p:nvSpPr>
          <p:cNvPr id="182" name="직사각형 181">
            <a:extLst>
              <a:ext uri="{FF2B5EF4-FFF2-40B4-BE49-F238E27FC236}">
                <a16:creationId xmlns:a16="http://schemas.microsoft.com/office/drawing/2014/main" id="{2D407D33-6F88-41D3-83BC-E1E9890FFC72}"/>
              </a:ext>
            </a:extLst>
          </p:cNvPr>
          <p:cNvSpPr/>
          <p:nvPr/>
        </p:nvSpPr>
        <p:spPr>
          <a:xfrm>
            <a:off x="6757276" y="4782821"/>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23</a:t>
            </a:r>
            <a:endParaRPr lang="ko-KR" altLang="en-US" sz="1898">
              <a:solidFill>
                <a:schemeClr val="tx1"/>
              </a:solidFill>
              <a:latin typeface="Consolas" panose="020B0609020204030204" pitchFamily="49" charset="0"/>
            </a:endParaRPr>
          </a:p>
        </p:txBody>
      </p:sp>
      <p:sp>
        <p:nvSpPr>
          <p:cNvPr id="183" name="직사각형 182">
            <a:extLst>
              <a:ext uri="{FF2B5EF4-FFF2-40B4-BE49-F238E27FC236}">
                <a16:creationId xmlns:a16="http://schemas.microsoft.com/office/drawing/2014/main" id="{A1C39E07-FE7E-42AD-B43B-3F98FA7647D5}"/>
              </a:ext>
            </a:extLst>
          </p:cNvPr>
          <p:cNvSpPr/>
          <p:nvPr/>
        </p:nvSpPr>
        <p:spPr>
          <a:xfrm>
            <a:off x="3217431" y="5312284"/>
            <a:ext cx="4074181" cy="67637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6F41D42D-D6CF-4556-8738-14A9998DC34D}"/>
              </a:ext>
            </a:extLst>
          </p:cNvPr>
          <p:cNvSpPr/>
          <p:nvPr/>
        </p:nvSpPr>
        <p:spPr>
          <a:xfrm>
            <a:off x="3266027" y="5363776"/>
            <a:ext cx="1321205" cy="56950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7D8E8E5D-F5AF-46A2-8A20-84665528BDD1}"/>
              </a:ext>
            </a:extLst>
          </p:cNvPr>
          <p:cNvSpPr/>
          <p:nvPr/>
        </p:nvSpPr>
        <p:spPr>
          <a:xfrm>
            <a:off x="3320793" y="5412647"/>
            <a:ext cx="1202515" cy="46641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60E10FC1-FCA7-4227-9253-30123D571E6D}"/>
              </a:ext>
            </a:extLst>
          </p:cNvPr>
          <p:cNvSpPr/>
          <p:nvPr/>
        </p:nvSpPr>
        <p:spPr>
          <a:xfrm>
            <a:off x="3365450" y="5460790"/>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6</a:t>
            </a:r>
            <a:endParaRPr lang="ko-KR" altLang="en-US" sz="1898">
              <a:solidFill>
                <a:schemeClr val="tx1"/>
              </a:solidFill>
              <a:latin typeface="Consolas" panose="020B0609020204030204" pitchFamily="49" charset="0"/>
            </a:endParaRPr>
          </a:p>
        </p:txBody>
      </p:sp>
      <p:sp>
        <p:nvSpPr>
          <p:cNvPr id="187" name="직사각형 186">
            <a:extLst>
              <a:ext uri="{FF2B5EF4-FFF2-40B4-BE49-F238E27FC236}">
                <a16:creationId xmlns:a16="http://schemas.microsoft.com/office/drawing/2014/main" id="{56FCB80A-090E-4CE9-9348-D348DA8932CC}"/>
              </a:ext>
            </a:extLst>
          </p:cNvPr>
          <p:cNvSpPr/>
          <p:nvPr/>
        </p:nvSpPr>
        <p:spPr>
          <a:xfrm>
            <a:off x="3737352" y="5460790"/>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7</a:t>
            </a:r>
            <a:endParaRPr lang="ko-KR" altLang="en-US" sz="1898">
              <a:solidFill>
                <a:schemeClr val="tx1"/>
              </a:solidFill>
              <a:latin typeface="Consolas" panose="020B0609020204030204" pitchFamily="49" charset="0"/>
            </a:endParaRPr>
          </a:p>
        </p:txBody>
      </p:sp>
      <p:sp>
        <p:nvSpPr>
          <p:cNvPr id="188" name="직사각형 187">
            <a:extLst>
              <a:ext uri="{FF2B5EF4-FFF2-40B4-BE49-F238E27FC236}">
                <a16:creationId xmlns:a16="http://schemas.microsoft.com/office/drawing/2014/main" id="{C6826F33-0390-4C8E-8C7D-8CD72BAA71F9}"/>
              </a:ext>
            </a:extLst>
          </p:cNvPr>
          <p:cNvSpPr/>
          <p:nvPr/>
        </p:nvSpPr>
        <p:spPr>
          <a:xfrm>
            <a:off x="4109254" y="5460790"/>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8</a:t>
            </a:r>
            <a:endParaRPr lang="ko-KR" altLang="en-US" sz="1898">
              <a:solidFill>
                <a:schemeClr val="tx1"/>
              </a:solidFill>
              <a:latin typeface="Consolas" panose="020B0609020204030204" pitchFamily="49" charset="0"/>
            </a:endParaRPr>
          </a:p>
        </p:txBody>
      </p:sp>
      <p:sp>
        <p:nvSpPr>
          <p:cNvPr id="189" name="직사각형 188">
            <a:extLst>
              <a:ext uri="{FF2B5EF4-FFF2-40B4-BE49-F238E27FC236}">
                <a16:creationId xmlns:a16="http://schemas.microsoft.com/office/drawing/2014/main" id="{CF565C99-B6A6-4517-AE96-7614D26735CE}"/>
              </a:ext>
            </a:extLst>
          </p:cNvPr>
          <p:cNvSpPr/>
          <p:nvPr/>
        </p:nvSpPr>
        <p:spPr>
          <a:xfrm>
            <a:off x="4590038" y="5363776"/>
            <a:ext cx="1321205" cy="56950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90" name="직사각형 189">
            <a:extLst>
              <a:ext uri="{FF2B5EF4-FFF2-40B4-BE49-F238E27FC236}">
                <a16:creationId xmlns:a16="http://schemas.microsoft.com/office/drawing/2014/main" id="{99966049-310F-4F9D-8420-6FEF67E0B112}"/>
              </a:ext>
            </a:extLst>
          </p:cNvPr>
          <p:cNvSpPr/>
          <p:nvPr/>
        </p:nvSpPr>
        <p:spPr>
          <a:xfrm>
            <a:off x="4644804" y="5412647"/>
            <a:ext cx="1202515" cy="46641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63FBE4BF-5368-4C88-BB87-F1CC8CFBEB4D}"/>
              </a:ext>
            </a:extLst>
          </p:cNvPr>
          <p:cNvSpPr/>
          <p:nvPr/>
        </p:nvSpPr>
        <p:spPr>
          <a:xfrm>
            <a:off x="4689461" y="5460790"/>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15</a:t>
            </a:r>
            <a:endParaRPr lang="ko-KR" altLang="en-US" sz="1898">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BE87088F-05DF-47D0-82FD-7C642268CAC3}"/>
              </a:ext>
            </a:extLst>
          </p:cNvPr>
          <p:cNvSpPr/>
          <p:nvPr/>
        </p:nvSpPr>
        <p:spPr>
          <a:xfrm>
            <a:off x="5061363" y="5460790"/>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16</a:t>
            </a:r>
            <a:endParaRPr lang="ko-KR" altLang="en-US" sz="1898">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3F99E18D-FA22-4F84-A561-A5B25E5454EE}"/>
              </a:ext>
            </a:extLst>
          </p:cNvPr>
          <p:cNvSpPr/>
          <p:nvPr/>
        </p:nvSpPr>
        <p:spPr>
          <a:xfrm>
            <a:off x="5433265" y="5460790"/>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17</a:t>
            </a:r>
            <a:endParaRPr lang="ko-KR" altLang="en-US" sz="1898">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0AD45CFD-07B3-4198-8705-958F996824A6}"/>
              </a:ext>
            </a:extLst>
          </p:cNvPr>
          <p:cNvSpPr/>
          <p:nvPr/>
        </p:nvSpPr>
        <p:spPr>
          <a:xfrm>
            <a:off x="5914049" y="5363776"/>
            <a:ext cx="1321205" cy="56950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15431DA1-B038-4F33-A747-755A2D58378D}"/>
              </a:ext>
            </a:extLst>
          </p:cNvPr>
          <p:cNvSpPr/>
          <p:nvPr/>
        </p:nvSpPr>
        <p:spPr>
          <a:xfrm>
            <a:off x="5968815" y="5412647"/>
            <a:ext cx="1202515" cy="46641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1F9B6BCB-A95C-4A87-B45E-A218AD6A5581}"/>
              </a:ext>
            </a:extLst>
          </p:cNvPr>
          <p:cNvSpPr/>
          <p:nvPr/>
        </p:nvSpPr>
        <p:spPr>
          <a:xfrm>
            <a:off x="6013472" y="5460790"/>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24</a:t>
            </a:r>
            <a:endParaRPr lang="ko-KR" altLang="en-US" sz="1898">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3065DDD3-1884-4D38-AE3F-23C29126E0CC}"/>
              </a:ext>
            </a:extLst>
          </p:cNvPr>
          <p:cNvSpPr/>
          <p:nvPr/>
        </p:nvSpPr>
        <p:spPr>
          <a:xfrm>
            <a:off x="6385374" y="5460790"/>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25</a:t>
            </a:r>
            <a:endParaRPr lang="ko-KR" altLang="en-US" sz="1898">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DD457189-4F3D-432E-B0EE-50A5C2D7FC73}"/>
              </a:ext>
            </a:extLst>
          </p:cNvPr>
          <p:cNvSpPr/>
          <p:nvPr/>
        </p:nvSpPr>
        <p:spPr>
          <a:xfrm>
            <a:off x="6757276" y="5460790"/>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26</a:t>
            </a:r>
            <a:endParaRPr lang="ko-KR" altLang="en-US" sz="1898">
              <a:solidFill>
                <a:schemeClr val="tx1"/>
              </a:solidFill>
              <a:latin typeface="Consolas" panose="020B0609020204030204" pitchFamily="49" charset="0"/>
            </a:endParaRPr>
          </a:p>
        </p:txBody>
      </p:sp>
    </p:spTree>
    <p:extLst>
      <p:ext uri="{BB962C8B-B14F-4D97-AF65-F5344CB8AC3E}">
        <p14:creationId xmlns:p14="http://schemas.microsoft.com/office/powerpoint/2010/main" val="1560702560"/>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370682A8-FB2B-4CB1-BCA6-1253242A855C}"/>
              </a:ext>
            </a:extLst>
          </p:cNvPr>
          <p:cNvSpPr/>
          <p:nvPr/>
        </p:nvSpPr>
        <p:spPr>
          <a:xfrm>
            <a:off x="612013" y="979532"/>
            <a:ext cx="8307766" cy="1600438"/>
          </a:xfrm>
          <a:prstGeom prst="rect">
            <a:avLst/>
          </a:prstGeom>
          <a:solidFill>
            <a:srgbClr val="E2E2F6"/>
          </a:solidFill>
        </p:spPr>
        <p:txBody>
          <a:bodyPr wrap="square">
            <a:spAutoFit/>
          </a:bodyPr>
          <a:lstStyle/>
          <a:p>
            <a:r>
              <a:rPr lang="fr-FR" altLang="ko-KR" sz="1400">
                <a:latin typeface="Consolas" panose="020B0609020204030204" pitchFamily="49" charset="0"/>
              </a:rPr>
              <a:t>image = tf.constant(  [[ </a:t>
            </a:r>
          </a:p>
          <a:p>
            <a:r>
              <a:rPr lang="fr-FR" altLang="ko-KR" sz="1400">
                <a:latin typeface="Consolas" panose="020B0609020204030204" pitchFamily="49" charset="0"/>
              </a:rPr>
              <a:t>                         [[1,0,1],[1,1,1],[1,1,1],[0,0,1],[0,1,0]], </a:t>
            </a:r>
          </a:p>
          <a:p>
            <a:r>
              <a:rPr lang="fr-FR" altLang="ko-KR" sz="1400">
                <a:latin typeface="Consolas" panose="020B0609020204030204" pitchFamily="49" charset="0"/>
              </a:rPr>
              <a:t>                         [[0,0,1],[1,1,1],[1,1,1],[1,1,1],[0,0,0]], </a:t>
            </a:r>
          </a:p>
          <a:p>
            <a:r>
              <a:rPr lang="fr-FR" altLang="ko-KR" sz="1400">
                <a:latin typeface="Consolas" panose="020B0609020204030204" pitchFamily="49" charset="0"/>
              </a:rPr>
              <a:t>                         [[0,0,0],[0,0,0],[1,1,0],[1,1,1],[1,0,1]], </a:t>
            </a:r>
          </a:p>
          <a:p>
            <a:r>
              <a:rPr lang="fr-FR" altLang="ko-KR" sz="1400">
                <a:latin typeface="Consolas" panose="020B0609020204030204" pitchFamily="49" charset="0"/>
              </a:rPr>
              <a:t>                         [[0,0,0],[0,0,1],[1,1,1],[1,1,1],[0,1,0]], </a:t>
            </a:r>
          </a:p>
          <a:p>
            <a:r>
              <a:rPr lang="fr-FR" altLang="ko-KR" sz="1400">
                <a:latin typeface="Consolas" panose="020B0609020204030204" pitchFamily="49" charset="0"/>
              </a:rPr>
              <a:t>                         [[0,1,0],[1,1,1],[1,1,1],[0,0,0],[0,0,0]] </a:t>
            </a:r>
          </a:p>
          <a:p>
            <a:r>
              <a:rPr lang="fr-FR" altLang="ko-KR" sz="1400">
                <a:latin typeface="Consolas" panose="020B0609020204030204" pitchFamily="49" charset="0"/>
              </a:rPr>
              <a:t>                      ]],     dtype=np.float32)</a:t>
            </a:r>
            <a:endParaRPr lang="en-US" altLang="ko-KR" sz="1400">
              <a:latin typeface="Consolas" panose="020B0609020204030204" pitchFamily="49" charset="0"/>
            </a:endParaRPr>
          </a:p>
        </p:txBody>
      </p:sp>
      <p:sp>
        <p:nvSpPr>
          <p:cNvPr id="7" name="TextBox 6">
            <a:extLst>
              <a:ext uri="{FF2B5EF4-FFF2-40B4-BE49-F238E27FC236}">
                <a16:creationId xmlns:a16="http://schemas.microsoft.com/office/drawing/2014/main" id="{C75DF5CA-0D08-4DA9-B472-CFAEF06A4CA3}"/>
              </a:ext>
            </a:extLst>
          </p:cNvPr>
          <p:cNvSpPr txBox="1"/>
          <p:nvPr/>
        </p:nvSpPr>
        <p:spPr>
          <a:xfrm>
            <a:off x="6680159" y="5618704"/>
            <a:ext cx="2052165" cy="355162"/>
          </a:xfrm>
          <a:prstGeom prst="rect">
            <a:avLst/>
          </a:prstGeom>
          <a:noFill/>
        </p:spPr>
        <p:txBody>
          <a:bodyPr wrap="none" rtlCol="0">
            <a:spAutoFit/>
          </a:bodyPr>
          <a:lstStyle/>
          <a:p>
            <a:pPr algn="l"/>
            <a:r>
              <a:rPr lang="en-US" altLang="ko-KR" sz="1708" b="1">
                <a:latin typeface="+mj-ea"/>
                <a:ea typeface="+mj-ea"/>
              </a:rPr>
              <a:t>input channel = 3</a:t>
            </a:r>
          </a:p>
        </p:txBody>
      </p:sp>
      <p:sp>
        <p:nvSpPr>
          <p:cNvPr id="9" name="직사각형 8">
            <a:extLst>
              <a:ext uri="{FF2B5EF4-FFF2-40B4-BE49-F238E27FC236}">
                <a16:creationId xmlns:a16="http://schemas.microsoft.com/office/drawing/2014/main" id="{2CD468B3-8EE3-4872-9469-86D7F08BE478}"/>
              </a:ext>
            </a:extLst>
          </p:cNvPr>
          <p:cNvSpPr/>
          <p:nvPr/>
        </p:nvSpPr>
        <p:spPr>
          <a:xfrm>
            <a:off x="6922743" y="4097435"/>
            <a:ext cx="286397" cy="286397"/>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ADE4F052-2ED6-4862-AD8E-5658C771CB95}"/>
              </a:ext>
            </a:extLst>
          </p:cNvPr>
          <p:cNvSpPr/>
          <p:nvPr/>
        </p:nvSpPr>
        <p:spPr>
          <a:xfrm>
            <a:off x="7209140" y="4097434"/>
            <a:ext cx="286397" cy="286397"/>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63F347D5-02F2-4400-BAE7-847AC7875210}"/>
              </a:ext>
            </a:extLst>
          </p:cNvPr>
          <p:cNvSpPr/>
          <p:nvPr/>
        </p:nvSpPr>
        <p:spPr>
          <a:xfrm>
            <a:off x="7495537" y="4097433"/>
            <a:ext cx="286397" cy="286397"/>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0C718E67-D92D-44FF-8D26-AD4B428961F1}"/>
              </a:ext>
            </a:extLst>
          </p:cNvPr>
          <p:cNvSpPr/>
          <p:nvPr/>
        </p:nvSpPr>
        <p:spPr>
          <a:xfrm>
            <a:off x="7781932" y="4097433"/>
            <a:ext cx="286397" cy="286397"/>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685CE3F1-70D6-4F25-9900-8B1C62845A4A}"/>
              </a:ext>
            </a:extLst>
          </p:cNvPr>
          <p:cNvSpPr/>
          <p:nvPr/>
        </p:nvSpPr>
        <p:spPr>
          <a:xfrm>
            <a:off x="8068329" y="4097432"/>
            <a:ext cx="286397" cy="286397"/>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04478D76-D47F-42F8-BE25-479BA61CC5A3}"/>
              </a:ext>
            </a:extLst>
          </p:cNvPr>
          <p:cNvSpPr/>
          <p:nvPr/>
        </p:nvSpPr>
        <p:spPr>
          <a:xfrm>
            <a:off x="6922743" y="4383832"/>
            <a:ext cx="286397" cy="286397"/>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B52BFD18-D59E-46D7-A3FC-662B155DB729}"/>
              </a:ext>
            </a:extLst>
          </p:cNvPr>
          <p:cNvSpPr/>
          <p:nvPr/>
        </p:nvSpPr>
        <p:spPr>
          <a:xfrm>
            <a:off x="7209140" y="4383831"/>
            <a:ext cx="286397" cy="286397"/>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8B115D7F-9D16-4C50-ADD7-62B05AFB1121}"/>
              </a:ext>
            </a:extLst>
          </p:cNvPr>
          <p:cNvSpPr/>
          <p:nvPr/>
        </p:nvSpPr>
        <p:spPr>
          <a:xfrm>
            <a:off x="7495537" y="4383830"/>
            <a:ext cx="286397" cy="286397"/>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C449C162-C366-49CD-B13C-F7E4AFEE014C}"/>
              </a:ext>
            </a:extLst>
          </p:cNvPr>
          <p:cNvSpPr/>
          <p:nvPr/>
        </p:nvSpPr>
        <p:spPr>
          <a:xfrm>
            <a:off x="7781932" y="4383830"/>
            <a:ext cx="286397" cy="286397"/>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1A645580-085D-4628-BC7C-E7F4B1EFEF1B}"/>
              </a:ext>
            </a:extLst>
          </p:cNvPr>
          <p:cNvSpPr/>
          <p:nvPr/>
        </p:nvSpPr>
        <p:spPr>
          <a:xfrm>
            <a:off x="8068329" y="4383829"/>
            <a:ext cx="286397" cy="286397"/>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E7F15E6C-88D4-4B29-B278-8CEC6230A36D}"/>
              </a:ext>
            </a:extLst>
          </p:cNvPr>
          <p:cNvSpPr/>
          <p:nvPr/>
        </p:nvSpPr>
        <p:spPr>
          <a:xfrm>
            <a:off x="6922743" y="4670229"/>
            <a:ext cx="286397" cy="286397"/>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D419C34D-E3DC-4761-B122-C9BADC14A849}"/>
              </a:ext>
            </a:extLst>
          </p:cNvPr>
          <p:cNvSpPr/>
          <p:nvPr/>
        </p:nvSpPr>
        <p:spPr>
          <a:xfrm>
            <a:off x="7209140" y="4670228"/>
            <a:ext cx="286397" cy="286397"/>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F5ECA79E-A643-46D2-BC8D-BC95CF58B507}"/>
              </a:ext>
            </a:extLst>
          </p:cNvPr>
          <p:cNvSpPr/>
          <p:nvPr/>
        </p:nvSpPr>
        <p:spPr>
          <a:xfrm>
            <a:off x="7495537" y="4670227"/>
            <a:ext cx="286397" cy="286397"/>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2024393B-BB6F-4F79-9B7F-043CAE8D7397}"/>
              </a:ext>
            </a:extLst>
          </p:cNvPr>
          <p:cNvSpPr/>
          <p:nvPr/>
        </p:nvSpPr>
        <p:spPr>
          <a:xfrm>
            <a:off x="7781932" y="4670226"/>
            <a:ext cx="286397" cy="286397"/>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958782AA-B26F-444B-961C-ED5FA52067BB}"/>
              </a:ext>
            </a:extLst>
          </p:cNvPr>
          <p:cNvSpPr/>
          <p:nvPr/>
        </p:nvSpPr>
        <p:spPr>
          <a:xfrm>
            <a:off x="8068329" y="4670226"/>
            <a:ext cx="286397" cy="286397"/>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BF29CD66-E2D5-440B-A3BC-37ADBE35EF8F}"/>
              </a:ext>
            </a:extLst>
          </p:cNvPr>
          <p:cNvSpPr/>
          <p:nvPr/>
        </p:nvSpPr>
        <p:spPr>
          <a:xfrm>
            <a:off x="6922743" y="4956624"/>
            <a:ext cx="286397" cy="286397"/>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38CA7AC8-E534-48B0-96D8-EA2100C142E5}"/>
              </a:ext>
            </a:extLst>
          </p:cNvPr>
          <p:cNvSpPr/>
          <p:nvPr/>
        </p:nvSpPr>
        <p:spPr>
          <a:xfrm>
            <a:off x="7209140" y="4956624"/>
            <a:ext cx="286397" cy="286397"/>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1BA969B5-2A7A-440B-BC26-61CCDF559D11}"/>
              </a:ext>
            </a:extLst>
          </p:cNvPr>
          <p:cNvSpPr/>
          <p:nvPr/>
        </p:nvSpPr>
        <p:spPr>
          <a:xfrm>
            <a:off x="7495537" y="4956623"/>
            <a:ext cx="286397" cy="286397"/>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24DC1BAB-AAB5-4A0C-AA64-B8C2305FC3F2}"/>
              </a:ext>
            </a:extLst>
          </p:cNvPr>
          <p:cNvSpPr/>
          <p:nvPr/>
        </p:nvSpPr>
        <p:spPr>
          <a:xfrm>
            <a:off x="7781932" y="4956622"/>
            <a:ext cx="286397" cy="286397"/>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848D14F4-A7AB-4378-ACD0-67C6E6BDF8F7}"/>
              </a:ext>
            </a:extLst>
          </p:cNvPr>
          <p:cNvSpPr/>
          <p:nvPr/>
        </p:nvSpPr>
        <p:spPr>
          <a:xfrm>
            <a:off x="8068329" y="4956622"/>
            <a:ext cx="286397" cy="286397"/>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FE671E8C-8B35-45A4-A468-D676A7499F2B}"/>
              </a:ext>
            </a:extLst>
          </p:cNvPr>
          <p:cNvSpPr/>
          <p:nvPr/>
        </p:nvSpPr>
        <p:spPr>
          <a:xfrm>
            <a:off x="6922743" y="5243021"/>
            <a:ext cx="286397" cy="286397"/>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7B8D8187-0C82-470A-8FA1-8EB240E4E04A}"/>
              </a:ext>
            </a:extLst>
          </p:cNvPr>
          <p:cNvSpPr/>
          <p:nvPr/>
        </p:nvSpPr>
        <p:spPr>
          <a:xfrm>
            <a:off x="7209140" y="5243020"/>
            <a:ext cx="286397" cy="286397"/>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E64C9C61-85A8-445F-B478-4CF382987F08}"/>
              </a:ext>
            </a:extLst>
          </p:cNvPr>
          <p:cNvSpPr/>
          <p:nvPr/>
        </p:nvSpPr>
        <p:spPr>
          <a:xfrm>
            <a:off x="7495537" y="5243020"/>
            <a:ext cx="286397" cy="286397"/>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9E97B1D1-6692-4591-9D9C-C0370D3E37B2}"/>
              </a:ext>
            </a:extLst>
          </p:cNvPr>
          <p:cNvSpPr/>
          <p:nvPr/>
        </p:nvSpPr>
        <p:spPr>
          <a:xfrm>
            <a:off x="7781932" y="5243019"/>
            <a:ext cx="286397" cy="286397"/>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57589EA4-31CB-4FAD-8261-76CD8B75E077}"/>
              </a:ext>
            </a:extLst>
          </p:cNvPr>
          <p:cNvSpPr/>
          <p:nvPr/>
        </p:nvSpPr>
        <p:spPr>
          <a:xfrm>
            <a:off x="8068329" y="5243018"/>
            <a:ext cx="286397" cy="286397"/>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B4F317D8-B34A-4F96-8AF9-F014C1FD18F3}"/>
              </a:ext>
            </a:extLst>
          </p:cNvPr>
          <p:cNvSpPr/>
          <p:nvPr/>
        </p:nvSpPr>
        <p:spPr>
          <a:xfrm>
            <a:off x="4610892" y="4097435"/>
            <a:ext cx="286397" cy="286397"/>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4F9C25E3-5FD2-43A2-B7A2-6ECA65D7758E}"/>
              </a:ext>
            </a:extLst>
          </p:cNvPr>
          <p:cNvSpPr/>
          <p:nvPr/>
        </p:nvSpPr>
        <p:spPr>
          <a:xfrm>
            <a:off x="4897289" y="4097434"/>
            <a:ext cx="286397" cy="286397"/>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4DEF25E-A40E-4397-A5D9-90B2D3E50EB0}"/>
              </a:ext>
            </a:extLst>
          </p:cNvPr>
          <p:cNvSpPr/>
          <p:nvPr/>
        </p:nvSpPr>
        <p:spPr>
          <a:xfrm>
            <a:off x="5183685" y="4097433"/>
            <a:ext cx="286397" cy="286397"/>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261B9BEA-1264-4648-8F9A-89427AD05678}"/>
              </a:ext>
            </a:extLst>
          </p:cNvPr>
          <p:cNvSpPr/>
          <p:nvPr/>
        </p:nvSpPr>
        <p:spPr>
          <a:xfrm>
            <a:off x="5470082" y="4097433"/>
            <a:ext cx="286397" cy="286397"/>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C7C6ECD7-F6F6-4AD8-A5AF-8BEE3DF14749}"/>
              </a:ext>
            </a:extLst>
          </p:cNvPr>
          <p:cNvSpPr/>
          <p:nvPr/>
        </p:nvSpPr>
        <p:spPr>
          <a:xfrm>
            <a:off x="5756479" y="4097432"/>
            <a:ext cx="286397" cy="286397"/>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8B44D80C-E906-40C2-95C8-57B8E249B7FA}"/>
              </a:ext>
            </a:extLst>
          </p:cNvPr>
          <p:cNvSpPr/>
          <p:nvPr/>
        </p:nvSpPr>
        <p:spPr>
          <a:xfrm>
            <a:off x="4610892" y="4383832"/>
            <a:ext cx="286397" cy="286397"/>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53E47451-D681-4FF3-94F3-D434BC703A0A}"/>
              </a:ext>
            </a:extLst>
          </p:cNvPr>
          <p:cNvSpPr/>
          <p:nvPr/>
        </p:nvSpPr>
        <p:spPr>
          <a:xfrm>
            <a:off x="4897289" y="4383831"/>
            <a:ext cx="286397" cy="286397"/>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72066BFB-1E62-4497-8203-01F0856B985A}"/>
              </a:ext>
            </a:extLst>
          </p:cNvPr>
          <p:cNvSpPr/>
          <p:nvPr/>
        </p:nvSpPr>
        <p:spPr>
          <a:xfrm>
            <a:off x="5183685" y="4383830"/>
            <a:ext cx="286397" cy="286397"/>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27927707-ADC8-4316-8C9C-ED2250710A18}"/>
              </a:ext>
            </a:extLst>
          </p:cNvPr>
          <p:cNvSpPr/>
          <p:nvPr/>
        </p:nvSpPr>
        <p:spPr>
          <a:xfrm>
            <a:off x="5470082" y="4383830"/>
            <a:ext cx="286397" cy="286397"/>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15905E3A-66E5-432D-94ED-DAE5B1C0086D}"/>
              </a:ext>
            </a:extLst>
          </p:cNvPr>
          <p:cNvSpPr/>
          <p:nvPr/>
        </p:nvSpPr>
        <p:spPr>
          <a:xfrm>
            <a:off x="5756479" y="4383829"/>
            <a:ext cx="286397" cy="286397"/>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5B10F132-8451-4079-917E-B1494AF71D90}"/>
              </a:ext>
            </a:extLst>
          </p:cNvPr>
          <p:cNvSpPr/>
          <p:nvPr/>
        </p:nvSpPr>
        <p:spPr>
          <a:xfrm>
            <a:off x="4610892" y="4670229"/>
            <a:ext cx="286397" cy="286397"/>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D29B0FEB-BC43-445E-A247-F6D1772FBA3D}"/>
              </a:ext>
            </a:extLst>
          </p:cNvPr>
          <p:cNvSpPr/>
          <p:nvPr/>
        </p:nvSpPr>
        <p:spPr>
          <a:xfrm>
            <a:off x="4897289" y="4670228"/>
            <a:ext cx="286397" cy="286397"/>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EFC6F4BE-BE94-4E37-8706-744422C8E332}"/>
              </a:ext>
            </a:extLst>
          </p:cNvPr>
          <p:cNvSpPr/>
          <p:nvPr/>
        </p:nvSpPr>
        <p:spPr>
          <a:xfrm>
            <a:off x="5183685" y="4670227"/>
            <a:ext cx="286397" cy="286397"/>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C878F6E7-413C-48D9-B49F-54B1CE7391CE}"/>
              </a:ext>
            </a:extLst>
          </p:cNvPr>
          <p:cNvSpPr/>
          <p:nvPr/>
        </p:nvSpPr>
        <p:spPr>
          <a:xfrm>
            <a:off x="5470082" y="4670227"/>
            <a:ext cx="286397" cy="286397"/>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5FDA189A-35D0-4E6E-B090-C12E65904A2B}"/>
              </a:ext>
            </a:extLst>
          </p:cNvPr>
          <p:cNvSpPr/>
          <p:nvPr/>
        </p:nvSpPr>
        <p:spPr>
          <a:xfrm>
            <a:off x="5756479" y="4670226"/>
            <a:ext cx="286397" cy="286397"/>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ECEB0DE6-6FE1-4844-BB25-F483C979E479}"/>
              </a:ext>
            </a:extLst>
          </p:cNvPr>
          <p:cNvSpPr/>
          <p:nvPr/>
        </p:nvSpPr>
        <p:spPr>
          <a:xfrm>
            <a:off x="4610892" y="4956625"/>
            <a:ext cx="286397" cy="286397"/>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1885A333-0373-4013-B1A3-23642D55F065}"/>
              </a:ext>
            </a:extLst>
          </p:cNvPr>
          <p:cNvSpPr/>
          <p:nvPr/>
        </p:nvSpPr>
        <p:spPr>
          <a:xfrm>
            <a:off x="4897289" y="4956624"/>
            <a:ext cx="286397" cy="286397"/>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56EA6B41-ABF0-46D5-AA4F-43285B60A47F}"/>
              </a:ext>
            </a:extLst>
          </p:cNvPr>
          <p:cNvSpPr/>
          <p:nvPr/>
        </p:nvSpPr>
        <p:spPr>
          <a:xfrm>
            <a:off x="5183685" y="4956624"/>
            <a:ext cx="286397" cy="286397"/>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94BA0C01-AE22-4654-A0AD-F2230C9B0AD3}"/>
              </a:ext>
            </a:extLst>
          </p:cNvPr>
          <p:cNvSpPr/>
          <p:nvPr/>
        </p:nvSpPr>
        <p:spPr>
          <a:xfrm>
            <a:off x="5470082" y="4956623"/>
            <a:ext cx="286397" cy="286397"/>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8FCB516C-3CE1-434B-B215-E1ADE51B06EC}"/>
              </a:ext>
            </a:extLst>
          </p:cNvPr>
          <p:cNvSpPr/>
          <p:nvPr/>
        </p:nvSpPr>
        <p:spPr>
          <a:xfrm>
            <a:off x="5756479" y="4956622"/>
            <a:ext cx="286397" cy="286397"/>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75233844-2AC6-4045-96E3-1D59DD90DD27}"/>
              </a:ext>
            </a:extLst>
          </p:cNvPr>
          <p:cNvSpPr/>
          <p:nvPr/>
        </p:nvSpPr>
        <p:spPr>
          <a:xfrm>
            <a:off x="4610892" y="5243022"/>
            <a:ext cx="286397" cy="286397"/>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D6B51F6D-61E4-4F4C-9A8E-EE442640787F}"/>
              </a:ext>
            </a:extLst>
          </p:cNvPr>
          <p:cNvSpPr/>
          <p:nvPr/>
        </p:nvSpPr>
        <p:spPr>
          <a:xfrm>
            <a:off x="4897289" y="5243021"/>
            <a:ext cx="286397" cy="286397"/>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99580D0F-994A-4188-B131-E4B4E5DFC4AC}"/>
              </a:ext>
            </a:extLst>
          </p:cNvPr>
          <p:cNvSpPr/>
          <p:nvPr/>
        </p:nvSpPr>
        <p:spPr>
          <a:xfrm>
            <a:off x="5183685" y="5243021"/>
            <a:ext cx="286397" cy="286397"/>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97959760-5E2B-46A2-BA0A-8E34937E6465}"/>
              </a:ext>
            </a:extLst>
          </p:cNvPr>
          <p:cNvSpPr/>
          <p:nvPr/>
        </p:nvSpPr>
        <p:spPr>
          <a:xfrm>
            <a:off x="5470082" y="5243020"/>
            <a:ext cx="286397" cy="286397"/>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565995AA-1F21-4EBF-BD0C-1B1B1EED0C1C}"/>
              </a:ext>
            </a:extLst>
          </p:cNvPr>
          <p:cNvSpPr/>
          <p:nvPr/>
        </p:nvSpPr>
        <p:spPr>
          <a:xfrm>
            <a:off x="5756479" y="5243019"/>
            <a:ext cx="286397" cy="286397"/>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C5E633BC-2DF3-4C15-8FE5-72E11436435C}"/>
              </a:ext>
            </a:extLst>
          </p:cNvPr>
          <p:cNvSpPr/>
          <p:nvPr/>
        </p:nvSpPr>
        <p:spPr>
          <a:xfrm>
            <a:off x="2182532" y="4097988"/>
            <a:ext cx="286286" cy="286286"/>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D9FA7A11-F710-4CF7-B4DB-DD0B8650D7E7}"/>
              </a:ext>
            </a:extLst>
          </p:cNvPr>
          <p:cNvSpPr/>
          <p:nvPr/>
        </p:nvSpPr>
        <p:spPr>
          <a:xfrm>
            <a:off x="2468818" y="4097987"/>
            <a:ext cx="286286" cy="286286"/>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B7ADCBDD-A851-4BBC-9690-BEB0C8032770}"/>
              </a:ext>
            </a:extLst>
          </p:cNvPr>
          <p:cNvSpPr/>
          <p:nvPr/>
        </p:nvSpPr>
        <p:spPr>
          <a:xfrm>
            <a:off x="2755104" y="4097986"/>
            <a:ext cx="286286" cy="286286"/>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20DEE462-E6E1-45BE-A742-7161CDC3123D}"/>
              </a:ext>
            </a:extLst>
          </p:cNvPr>
          <p:cNvSpPr/>
          <p:nvPr/>
        </p:nvSpPr>
        <p:spPr>
          <a:xfrm>
            <a:off x="3041389" y="4097986"/>
            <a:ext cx="286286" cy="286286"/>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CF3343AF-619D-4DFB-B07E-148A85B22BED}"/>
              </a:ext>
            </a:extLst>
          </p:cNvPr>
          <p:cNvSpPr/>
          <p:nvPr/>
        </p:nvSpPr>
        <p:spPr>
          <a:xfrm>
            <a:off x="3327674" y="4097985"/>
            <a:ext cx="286286" cy="286286"/>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F653479E-BCD7-4FEE-AC44-D59FCAAEC0E2}"/>
              </a:ext>
            </a:extLst>
          </p:cNvPr>
          <p:cNvSpPr/>
          <p:nvPr/>
        </p:nvSpPr>
        <p:spPr>
          <a:xfrm>
            <a:off x="2182532" y="4384273"/>
            <a:ext cx="286286" cy="286286"/>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BAAEDB33-45E5-47D9-89DD-E6A867A682CF}"/>
              </a:ext>
            </a:extLst>
          </p:cNvPr>
          <p:cNvSpPr/>
          <p:nvPr/>
        </p:nvSpPr>
        <p:spPr>
          <a:xfrm>
            <a:off x="2468818" y="4384273"/>
            <a:ext cx="286286" cy="286286"/>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99749508-AF42-45A1-9AF2-07C69AE5BDC6}"/>
              </a:ext>
            </a:extLst>
          </p:cNvPr>
          <p:cNvSpPr/>
          <p:nvPr/>
        </p:nvSpPr>
        <p:spPr>
          <a:xfrm>
            <a:off x="2755104" y="4384272"/>
            <a:ext cx="286286" cy="286286"/>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DF555183-392B-4968-BF09-7E3AD3861943}"/>
              </a:ext>
            </a:extLst>
          </p:cNvPr>
          <p:cNvSpPr/>
          <p:nvPr/>
        </p:nvSpPr>
        <p:spPr>
          <a:xfrm>
            <a:off x="3041389" y="4384272"/>
            <a:ext cx="286286" cy="286286"/>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2B8F3CAC-EAC7-4B47-A86E-18372BAF7B1E}"/>
              </a:ext>
            </a:extLst>
          </p:cNvPr>
          <p:cNvSpPr/>
          <p:nvPr/>
        </p:nvSpPr>
        <p:spPr>
          <a:xfrm>
            <a:off x="3327674" y="4384271"/>
            <a:ext cx="286286" cy="286286"/>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DD4321AB-6E35-4AD5-BC51-7E7D0D9C0E1D}"/>
              </a:ext>
            </a:extLst>
          </p:cNvPr>
          <p:cNvSpPr/>
          <p:nvPr/>
        </p:nvSpPr>
        <p:spPr>
          <a:xfrm>
            <a:off x="2182532" y="4670559"/>
            <a:ext cx="286286" cy="286286"/>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5B6A8FD5-EC44-499B-9AB4-59CD6EC75051}"/>
              </a:ext>
            </a:extLst>
          </p:cNvPr>
          <p:cNvSpPr/>
          <p:nvPr/>
        </p:nvSpPr>
        <p:spPr>
          <a:xfrm>
            <a:off x="2468818" y="4670558"/>
            <a:ext cx="286286" cy="286286"/>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875EE147-360B-4F28-B43B-0CA5A04EF3F0}"/>
              </a:ext>
            </a:extLst>
          </p:cNvPr>
          <p:cNvSpPr/>
          <p:nvPr/>
        </p:nvSpPr>
        <p:spPr>
          <a:xfrm>
            <a:off x="2755104" y="4670557"/>
            <a:ext cx="286286" cy="286286"/>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9F4C4ABF-52ED-45BD-9AA3-CD9B3F8A22C8}"/>
              </a:ext>
            </a:extLst>
          </p:cNvPr>
          <p:cNvSpPr/>
          <p:nvPr/>
        </p:nvSpPr>
        <p:spPr>
          <a:xfrm>
            <a:off x="3041389" y="4670556"/>
            <a:ext cx="286286" cy="286286"/>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4D31D799-5ADD-4750-92BD-F6993B6F2407}"/>
              </a:ext>
            </a:extLst>
          </p:cNvPr>
          <p:cNvSpPr/>
          <p:nvPr/>
        </p:nvSpPr>
        <p:spPr>
          <a:xfrm>
            <a:off x="3327674" y="4670556"/>
            <a:ext cx="286286" cy="286286"/>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0D0B9DCF-74D3-4C4A-925E-83A729E59068}"/>
              </a:ext>
            </a:extLst>
          </p:cNvPr>
          <p:cNvSpPr/>
          <p:nvPr/>
        </p:nvSpPr>
        <p:spPr>
          <a:xfrm>
            <a:off x="2182532" y="4956844"/>
            <a:ext cx="286286" cy="286286"/>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7F8F5BDA-E722-44FD-B4D5-32BA05B07E99}"/>
              </a:ext>
            </a:extLst>
          </p:cNvPr>
          <p:cNvSpPr/>
          <p:nvPr/>
        </p:nvSpPr>
        <p:spPr>
          <a:xfrm>
            <a:off x="2468818" y="4956844"/>
            <a:ext cx="286286" cy="286286"/>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FFB50C40-918B-4D1A-9282-D99CC182A57B}"/>
              </a:ext>
            </a:extLst>
          </p:cNvPr>
          <p:cNvSpPr/>
          <p:nvPr/>
        </p:nvSpPr>
        <p:spPr>
          <a:xfrm>
            <a:off x="2755104" y="4956843"/>
            <a:ext cx="286286" cy="286286"/>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12B7A86C-25F1-4F21-A94F-00CC0CB21DA3}"/>
              </a:ext>
            </a:extLst>
          </p:cNvPr>
          <p:cNvSpPr/>
          <p:nvPr/>
        </p:nvSpPr>
        <p:spPr>
          <a:xfrm>
            <a:off x="3041389" y="4956842"/>
            <a:ext cx="286286" cy="286286"/>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C7DEC369-5070-48E2-B911-828E46242F21}"/>
              </a:ext>
            </a:extLst>
          </p:cNvPr>
          <p:cNvSpPr/>
          <p:nvPr/>
        </p:nvSpPr>
        <p:spPr>
          <a:xfrm>
            <a:off x="3327674" y="4956841"/>
            <a:ext cx="286286" cy="286286"/>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13E63A75-A076-49FA-8A94-99D2D5CD428C}"/>
              </a:ext>
            </a:extLst>
          </p:cNvPr>
          <p:cNvSpPr/>
          <p:nvPr/>
        </p:nvSpPr>
        <p:spPr>
          <a:xfrm>
            <a:off x="2182532" y="5243130"/>
            <a:ext cx="286286" cy="286286"/>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A93A73EE-A37F-4F23-8D96-C3A32D9E5658}"/>
              </a:ext>
            </a:extLst>
          </p:cNvPr>
          <p:cNvSpPr/>
          <p:nvPr/>
        </p:nvSpPr>
        <p:spPr>
          <a:xfrm>
            <a:off x="2468818" y="5243129"/>
            <a:ext cx="286286" cy="286286"/>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846FCECC-7681-4E89-A652-601AFC41ADB4}"/>
              </a:ext>
            </a:extLst>
          </p:cNvPr>
          <p:cNvSpPr/>
          <p:nvPr/>
        </p:nvSpPr>
        <p:spPr>
          <a:xfrm>
            <a:off x="2755104" y="5243129"/>
            <a:ext cx="286286" cy="286286"/>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473230EA-337E-4603-ACE5-BDFFFE7D1CC3}"/>
              </a:ext>
            </a:extLst>
          </p:cNvPr>
          <p:cNvSpPr/>
          <p:nvPr/>
        </p:nvSpPr>
        <p:spPr>
          <a:xfrm>
            <a:off x="3041389" y="5243128"/>
            <a:ext cx="286286" cy="286286"/>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3AF4A590-1B44-4930-83CD-A565340086C3}"/>
              </a:ext>
            </a:extLst>
          </p:cNvPr>
          <p:cNvSpPr/>
          <p:nvPr/>
        </p:nvSpPr>
        <p:spPr>
          <a:xfrm>
            <a:off x="3327674" y="5243127"/>
            <a:ext cx="286286" cy="286286"/>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86" name="TextBox 85">
            <a:extLst>
              <a:ext uri="{FF2B5EF4-FFF2-40B4-BE49-F238E27FC236}">
                <a16:creationId xmlns:a16="http://schemas.microsoft.com/office/drawing/2014/main" id="{FB415C4C-33DA-443B-9048-A2799024A21C}"/>
              </a:ext>
            </a:extLst>
          </p:cNvPr>
          <p:cNvSpPr txBox="1"/>
          <p:nvPr/>
        </p:nvSpPr>
        <p:spPr>
          <a:xfrm>
            <a:off x="1837671" y="4610132"/>
            <a:ext cx="327334" cy="355162"/>
          </a:xfrm>
          <a:prstGeom prst="rect">
            <a:avLst/>
          </a:prstGeom>
          <a:noFill/>
        </p:spPr>
        <p:txBody>
          <a:bodyPr wrap="none" rtlCol="0">
            <a:spAutoFit/>
          </a:bodyPr>
          <a:lstStyle/>
          <a:p>
            <a:pPr algn="l"/>
            <a:r>
              <a:rPr lang="en-US" altLang="ko-KR" sz="1708" b="1">
                <a:latin typeface="+mj-ea"/>
                <a:ea typeface="+mj-ea"/>
              </a:rPr>
              <a:t>R</a:t>
            </a:r>
          </a:p>
        </p:txBody>
      </p:sp>
      <p:sp>
        <p:nvSpPr>
          <p:cNvPr id="87" name="TextBox 86">
            <a:extLst>
              <a:ext uri="{FF2B5EF4-FFF2-40B4-BE49-F238E27FC236}">
                <a16:creationId xmlns:a16="http://schemas.microsoft.com/office/drawing/2014/main" id="{32EC16FB-4FA4-4FE6-A7A4-C7421E1DAE61}"/>
              </a:ext>
            </a:extLst>
          </p:cNvPr>
          <p:cNvSpPr txBox="1"/>
          <p:nvPr/>
        </p:nvSpPr>
        <p:spPr>
          <a:xfrm>
            <a:off x="4271802" y="4610132"/>
            <a:ext cx="341760" cy="355162"/>
          </a:xfrm>
          <a:prstGeom prst="rect">
            <a:avLst/>
          </a:prstGeom>
          <a:noFill/>
        </p:spPr>
        <p:txBody>
          <a:bodyPr wrap="none" rtlCol="0">
            <a:spAutoFit/>
          </a:bodyPr>
          <a:lstStyle/>
          <a:p>
            <a:pPr algn="l"/>
            <a:r>
              <a:rPr lang="en-US" altLang="ko-KR" sz="1708" b="1">
                <a:latin typeface="+mj-ea"/>
                <a:ea typeface="+mj-ea"/>
              </a:rPr>
              <a:t>G</a:t>
            </a:r>
          </a:p>
        </p:txBody>
      </p:sp>
      <p:sp>
        <p:nvSpPr>
          <p:cNvPr id="88" name="TextBox 87">
            <a:extLst>
              <a:ext uri="{FF2B5EF4-FFF2-40B4-BE49-F238E27FC236}">
                <a16:creationId xmlns:a16="http://schemas.microsoft.com/office/drawing/2014/main" id="{542ED590-6109-49B1-A831-359738126A9D}"/>
              </a:ext>
            </a:extLst>
          </p:cNvPr>
          <p:cNvSpPr txBox="1"/>
          <p:nvPr/>
        </p:nvSpPr>
        <p:spPr>
          <a:xfrm>
            <a:off x="6579750" y="4610132"/>
            <a:ext cx="324128" cy="355162"/>
          </a:xfrm>
          <a:prstGeom prst="rect">
            <a:avLst/>
          </a:prstGeom>
          <a:noFill/>
        </p:spPr>
        <p:txBody>
          <a:bodyPr wrap="none" rtlCol="0">
            <a:spAutoFit/>
          </a:bodyPr>
          <a:lstStyle/>
          <a:p>
            <a:pPr algn="l"/>
            <a:r>
              <a:rPr lang="en-US" altLang="ko-KR" sz="1708" b="1">
                <a:latin typeface="+mj-ea"/>
                <a:ea typeface="+mj-ea"/>
              </a:rPr>
              <a:t>B</a:t>
            </a:r>
          </a:p>
        </p:txBody>
      </p:sp>
      <p:sp>
        <p:nvSpPr>
          <p:cNvPr id="89" name="TextBox 88">
            <a:extLst>
              <a:ext uri="{FF2B5EF4-FFF2-40B4-BE49-F238E27FC236}">
                <a16:creationId xmlns:a16="http://schemas.microsoft.com/office/drawing/2014/main" id="{2E4C5690-832C-4D8F-B0D9-6A08618A05A4}"/>
              </a:ext>
            </a:extLst>
          </p:cNvPr>
          <p:cNvSpPr txBox="1"/>
          <p:nvPr/>
        </p:nvSpPr>
        <p:spPr>
          <a:xfrm>
            <a:off x="568921" y="2615641"/>
            <a:ext cx="1872629" cy="501227"/>
          </a:xfrm>
          <a:prstGeom prst="rect">
            <a:avLst/>
          </a:prstGeom>
          <a:noFill/>
        </p:spPr>
        <p:txBody>
          <a:bodyPr wrap="none" rtlCol="0">
            <a:spAutoFit/>
          </a:bodyPr>
          <a:lstStyle/>
          <a:p>
            <a:pPr algn="l"/>
            <a:r>
              <a:rPr lang="en-US" altLang="ko-KR" sz="2657">
                <a:latin typeface="Consolas" panose="020B0609020204030204" pitchFamily="49" charset="0"/>
                <a:ea typeface="고도 M" panose="02000503000000020004" pitchFamily="2" charset="-127"/>
              </a:rPr>
              <a:t>(1,5,5,3)</a:t>
            </a:r>
          </a:p>
        </p:txBody>
      </p:sp>
      <p:sp>
        <p:nvSpPr>
          <p:cNvPr id="2" name="텍스트 개체 틀 1">
            <a:extLst>
              <a:ext uri="{FF2B5EF4-FFF2-40B4-BE49-F238E27FC236}">
                <a16:creationId xmlns:a16="http://schemas.microsoft.com/office/drawing/2014/main" id="{9387F64E-BF35-4CB2-9C33-D92BB7B7ECB1}"/>
              </a:ext>
            </a:extLst>
          </p:cNvPr>
          <p:cNvSpPr>
            <a:spLocks noGrp="1"/>
          </p:cNvSpPr>
          <p:nvPr>
            <p:ph type="body" sz="quarter" idx="19"/>
          </p:nvPr>
        </p:nvSpPr>
        <p:spPr/>
        <p:txBody>
          <a:bodyPr/>
          <a:lstStyle/>
          <a:p>
            <a:r>
              <a:rPr lang="ko-KR" altLang="en-US"/>
              <a:t>합성곱 연산</a:t>
            </a:r>
          </a:p>
        </p:txBody>
      </p:sp>
      <p:sp>
        <p:nvSpPr>
          <p:cNvPr id="90" name="텍스트 개체 틀 4">
            <a:extLst>
              <a:ext uri="{FF2B5EF4-FFF2-40B4-BE49-F238E27FC236}">
                <a16:creationId xmlns:a16="http://schemas.microsoft.com/office/drawing/2014/main" id="{2F789001-5C7B-4921-ACA8-109775E950AB}"/>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1428051551"/>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370682A8-FB2B-4CB1-BCA6-1253242A855C}"/>
              </a:ext>
            </a:extLst>
          </p:cNvPr>
          <p:cNvSpPr/>
          <p:nvPr/>
        </p:nvSpPr>
        <p:spPr>
          <a:xfrm>
            <a:off x="799117" y="836712"/>
            <a:ext cx="8307766" cy="2462213"/>
          </a:xfrm>
          <a:prstGeom prst="rect">
            <a:avLst/>
          </a:prstGeom>
          <a:solidFill>
            <a:srgbClr val="E2E2F6"/>
          </a:solidFill>
        </p:spPr>
        <p:txBody>
          <a:bodyPr wrap="square">
            <a:spAutoFit/>
          </a:bodyPr>
          <a:lstStyle/>
          <a:p>
            <a:r>
              <a:rPr lang="fr-FR" altLang="ko-KR" sz="1400">
                <a:latin typeface="Consolas" panose="020B0609020204030204" pitchFamily="49" charset="0"/>
              </a:rPr>
              <a:t>image = tf.constant(  [[ </a:t>
            </a:r>
          </a:p>
          <a:p>
            <a:r>
              <a:rPr lang="fr-FR" altLang="ko-KR" sz="1400">
                <a:latin typeface="Consolas" panose="020B0609020204030204" pitchFamily="49" charset="0"/>
              </a:rPr>
              <a:t>                         [[1,0,1],[1,1,1],[1,1,1],[0,0,1],[0,1,0]], </a:t>
            </a:r>
          </a:p>
          <a:p>
            <a:r>
              <a:rPr lang="fr-FR" altLang="ko-KR" sz="1400">
                <a:latin typeface="Consolas" panose="020B0609020204030204" pitchFamily="49" charset="0"/>
              </a:rPr>
              <a:t>                         [[0,0,1],[1,1,1],[1,1,1],[1,1,1],[0,0,0]], </a:t>
            </a:r>
          </a:p>
          <a:p>
            <a:r>
              <a:rPr lang="fr-FR" altLang="ko-KR" sz="1400">
                <a:latin typeface="Consolas" panose="020B0609020204030204" pitchFamily="49" charset="0"/>
              </a:rPr>
              <a:t>                         [[0,0,0],[0,0,0],[1,1,0],[1,1,1],[1,0,1]], </a:t>
            </a:r>
          </a:p>
          <a:p>
            <a:r>
              <a:rPr lang="fr-FR" altLang="ko-KR" sz="1400">
                <a:latin typeface="Consolas" panose="020B0609020204030204" pitchFamily="49" charset="0"/>
              </a:rPr>
              <a:t>                         [[0,0,0],[0,0,1],[1,1,1],[1,1,1],[0,1,0]], </a:t>
            </a:r>
          </a:p>
          <a:p>
            <a:r>
              <a:rPr lang="fr-FR" altLang="ko-KR" sz="1400">
                <a:latin typeface="Consolas" panose="020B0609020204030204" pitchFamily="49" charset="0"/>
              </a:rPr>
              <a:t>                         [[0,1,0],[1,1,1],[1,1,1],[0,0,0],[0,0,0]] </a:t>
            </a:r>
          </a:p>
          <a:p>
            <a:r>
              <a:rPr lang="fr-FR" altLang="ko-KR" sz="1400">
                <a:latin typeface="Consolas" panose="020B0609020204030204" pitchFamily="49" charset="0"/>
              </a:rPr>
              <a:t>                      ]],     dtype=np.float32)</a:t>
            </a:r>
          </a:p>
          <a:p>
            <a:endParaRPr lang="fr-FR" altLang="ko-KR" sz="1400">
              <a:latin typeface="Consolas" panose="020B0609020204030204" pitchFamily="49" charset="0"/>
            </a:endParaRPr>
          </a:p>
          <a:p>
            <a:r>
              <a:rPr lang="en-US" altLang="ko-KR" sz="1400">
                <a:latin typeface="Consolas" panose="020B0609020204030204" pitchFamily="49" charset="0"/>
              </a:rPr>
              <a:t>maps = np.swapaxes(image, 0, 3)</a:t>
            </a:r>
          </a:p>
          <a:p>
            <a:r>
              <a:rPr lang="en-US" altLang="ko-KR" sz="1400">
                <a:latin typeface="Consolas" panose="020B0609020204030204" pitchFamily="49" charset="0"/>
              </a:rPr>
              <a:t>for i, map in enumerate(maps):</a:t>
            </a:r>
          </a:p>
          <a:p>
            <a:r>
              <a:rPr lang="en-US" altLang="ko-KR" sz="1400">
                <a:latin typeface="Consolas" panose="020B0609020204030204" pitchFamily="49" charset="0"/>
              </a:rPr>
              <a:t>    print(map.reshape(5,5))</a:t>
            </a:r>
          </a:p>
        </p:txBody>
      </p:sp>
      <p:sp>
        <p:nvSpPr>
          <p:cNvPr id="2" name="TextBox 1">
            <a:extLst>
              <a:ext uri="{FF2B5EF4-FFF2-40B4-BE49-F238E27FC236}">
                <a16:creationId xmlns:a16="http://schemas.microsoft.com/office/drawing/2014/main" id="{588FE34F-F963-44A4-8D1E-42C4FBB17D19}"/>
              </a:ext>
            </a:extLst>
          </p:cNvPr>
          <p:cNvSpPr txBox="1"/>
          <p:nvPr/>
        </p:nvSpPr>
        <p:spPr>
          <a:xfrm>
            <a:off x="905995" y="3369720"/>
            <a:ext cx="2171520" cy="3323987"/>
          </a:xfrm>
          <a:prstGeom prst="rect">
            <a:avLst/>
          </a:prstGeom>
          <a:noFill/>
        </p:spPr>
        <p:txBody>
          <a:bodyPr wrap="square">
            <a:spAutoFit/>
          </a:bodyPr>
          <a:lstStyle/>
          <a:p>
            <a:r>
              <a:rPr lang="en-US" altLang="ko-KR" sz="1400">
                <a:latin typeface="Consolas" panose="020B0609020204030204" pitchFamily="49" charset="0"/>
              </a:rPr>
              <a:t>[[1. 1. 1. 0. 0.]</a:t>
            </a:r>
          </a:p>
          <a:p>
            <a:r>
              <a:rPr lang="en-US" altLang="ko-KR" sz="1400">
                <a:latin typeface="Consolas" panose="020B0609020204030204" pitchFamily="49" charset="0"/>
              </a:rPr>
              <a:t> [0. 1. 1. 1. 0.]</a:t>
            </a:r>
          </a:p>
          <a:p>
            <a:r>
              <a:rPr lang="en-US" altLang="ko-KR" sz="1400">
                <a:latin typeface="Consolas" panose="020B0609020204030204" pitchFamily="49" charset="0"/>
              </a:rPr>
              <a:t> [0. 0. 1. 1. 1.]</a:t>
            </a:r>
          </a:p>
          <a:p>
            <a:r>
              <a:rPr lang="en-US" altLang="ko-KR" sz="1400">
                <a:latin typeface="Consolas" panose="020B0609020204030204" pitchFamily="49" charset="0"/>
              </a:rPr>
              <a:t> [0. 0. 1. 1. 0.]</a:t>
            </a:r>
          </a:p>
          <a:p>
            <a:r>
              <a:rPr lang="en-US" altLang="ko-KR" sz="1400">
                <a:latin typeface="Consolas" panose="020B0609020204030204" pitchFamily="49" charset="0"/>
              </a:rPr>
              <a:t> [0. 1. 1. 0. 0.]]</a:t>
            </a:r>
          </a:p>
          <a:p>
            <a:r>
              <a:rPr lang="en-US" altLang="ko-KR" sz="1400">
                <a:latin typeface="Consolas" panose="020B0609020204030204" pitchFamily="49" charset="0"/>
              </a:rPr>
              <a:t>[[0. 1. 1. 0. 1.]</a:t>
            </a:r>
          </a:p>
          <a:p>
            <a:r>
              <a:rPr lang="en-US" altLang="ko-KR" sz="1400">
                <a:latin typeface="Consolas" panose="020B0609020204030204" pitchFamily="49" charset="0"/>
              </a:rPr>
              <a:t> [0. 1. 1. 1. 0.]</a:t>
            </a:r>
          </a:p>
          <a:p>
            <a:r>
              <a:rPr lang="en-US" altLang="ko-KR" sz="1400">
                <a:latin typeface="Consolas" panose="020B0609020204030204" pitchFamily="49" charset="0"/>
              </a:rPr>
              <a:t> [0. 0. 1. 1. 0.]</a:t>
            </a:r>
          </a:p>
          <a:p>
            <a:r>
              <a:rPr lang="en-US" altLang="ko-KR" sz="1400">
                <a:latin typeface="Consolas" panose="020B0609020204030204" pitchFamily="49" charset="0"/>
              </a:rPr>
              <a:t> [0. 0. 1. 1. 1.]</a:t>
            </a:r>
          </a:p>
          <a:p>
            <a:r>
              <a:rPr lang="en-US" altLang="ko-KR" sz="1400">
                <a:latin typeface="Consolas" panose="020B0609020204030204" pitchFamily="49" charset="0"/>
              </a:rPr>
              <a:t> [1. 1. 1. 0. 0.]]</a:t>
            </a:r>
          </a:p>
          <a:p>
            <a:r>
              <a:rPr lang="en-US" altLang="ko-KR" sz="1400">
                <a:latin typeface="Consolas" panose="020B0609020204030204" pitchFamily="49" charset="0"/>
              </a:rPr>
              <a:t>[[1. 1. 1. 1. 0.]</a:t>
            </a:r>
          </a:p>
          <a:p>
            <a:r>
              <a:rPr lang="en-US" altLang="ko-KR" sz="1400">
                <a:latin typeface="Consolas" panose="020B0609020204030204" pitchFamily="49" charset="0"/>
              </a:rPr>
              <a:t> [1. 1. 1. 1. 0.]</a:t>
            </a:r>
          </a:p>
          <a:p>
            <a:r>
              <a:rPr lang="en-US" altLang="ko-KR" sz="1400">
                <a:latin typeface="Consolas" panose="020B0609020204030204" pitchFamily="49" charset="0"/>
              </a:rPr>
              <a:t> [0. 0. 0. 1. 1.]</a:t>
            </a:r>
          </a:p>
          <a:p>
            <a:r>
              <a:rPr lang="en-US" altLang="ko-KR" sz="1400">
                <a:latin typeface="Consolas" panose="020B0609020204030204" pitchFamily="49" charset="0"/>
              </a:rPr>
              <a:t> [0. 1. 1. 1. 0.]</a:t>
            </a:r>
          </a:p>
          <a:p>
            <a:r>
              <a:rPr lang="en-US" altLang="ko-KR" sz="1400">
                <a:latin typeface="Consolas" panose="020B0609020204030204" pitchFamily="49" charset="0"/>
              </a:rPr>
              <a:t> [0. 1. 1. 0. 0.]]</a:t>
            </a:r>
            <a:endParaRPr lang="ko-KR" altLang="en-US" sz="1400">
              <a:latin typeface="Consolas" panose="020B0609020204030204" pitchFamily="49" charset="0"/>
            </a:endParaRPr>
          </a:p>
        </p:txBody>
      </p:sp>
      <p:sp>
        <p:nvSpPr>
          <p:cNvPr id="3" name="텍스트 개체 틀 2">
            <a:extLst>
              <a:ext uri="{FF2B5EF4-FFF2-40B4-BE49-F238E27FC236}">
                <a16:creationId xmlns:a16="http://schemas.microsoft.com/office/drawing/2014/main" id="{B82104FE-93F4-4082-9BD0-A54FA2DB48DB}"/>
              </a:ext>
            </a:extLst>
          </p:cNvPr>
          <p:cNvSpPr>
            <a:spLocks noGrp="1"/>
          </p:cNvSpPr>
          <p:nvPr>
            <p:ph type="body" sz="quarter" idx="19"/>
          </p:nvPr>
        </p:nvSpPr>
        <p:spPr/>
        <p:txBody>
          <a:bodyPr/>
          <a:lstStyle/>
          <a:p>
            <a:r>
              <a:rPr lang="ko-KR" altLang="en-US"/>
              <a:t>합성곱 연산</a:t>
            </a:r>
          </a:p>
        </p:txBody>
      </p:sp>
      <p:sp>
        <p:nvSpPr>
          <p:cNvPr id="8" name="텍스트 개체 틀 4">
            <a:extLst>
              <a:ext uri="{FF2B5EF4-FFF2-40B4-BE49-F238E27FC236}">
                <a16:creationId xmlns:a16="http://schemas.microsoft.com/office/drawing/2014/main" id="{598556E8-2B1F-4197-B9A2-371D52DD77DF}"/>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28648648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1EA3E47-0300-49C2-AD65-D562A890AD02}"/>
              </a:ext>
            </a:extLst>
          </p:cNvPr>
          <p:cNvSpPr txBox="1"/>
          <p:nvPr/>
        </p:nvSpPr>
        <p:spPr>
          <a:xfrm>
            <a:off x="770542" y="1139702"/>
            <a:ext cx="7930739" cy="2136803"/>
          </a:xfrm>
          <a:prstGeom prst="rect">
            <a:avLst/>
          </a:prstGeom>
          <a:noFill/>
        </p:spPr>
        <p:txBody>
          <a:bodyPr wrap="square" rtlCol="0">
            <a:spAutoFit/>
          </a:bodyPr>
          <a:lstStyle/>
          <a:p>
            <a:r>
              <a:rPr lang="ko-KR" altLang="en-US" sz="1898" b="1">
                <a:latin typeface="+mj-ea"/>
                <a:ea typeface="+mj-ea"/>
              </a:rPr>
              <a:t>딥러닝은 머신 러닝에서 가장 중요한 단계인 특성 공학을 자동화 한다는 점에서 매우 큰 장점을 가지고 있다</a:t>
            </a:r>
            <a:r>
              <a:rPr lang="en-US" altLang="ko-KR" sz="1898" b="1">
                <a:latin typeface="+mj-ea"/>
                <a:ea typeface="+mj-ea"/>
              </a:rPr>
              <a:t>. </a:t>
            </a:r>
          </a:p>
          <a:p>
            <a:endParaRPr lang="en-US" altLang="ko-KR" sz="1898" b="1">
              <a:latin typeface="+mj-ea"/>
              <a:ea typeface="+mj-ea"/>
            </a:endParaRPr>
          </a:p>
          <a:p>
            <a:r>
              <a:rPr lang="ko-KR" altLang="en-US" sz="1898" b="1">
                <a:latin typeface="+mj-ea"/>
                <a:ea typeface="+mj-ea"/>
              </a:rPr>
              <a:t>특성공학</a:t>
            </a:r>
            <a:r>
              <a:rPr lang="en-US" altLang="ko-KR" sz="1898" b="1">
                <a:latin typeface="+mj-ea"/>
                <a:ea typeface="+mj-ea"/>
              </a:rPr>
              <a:t>(feature engineering) </a:t>
            </a:r>
            <a:r>
              <a:rPr lang="ko-KR" altLang="en-US" sz="1898" b="1">
                <a:latin typeface="+mj-ea"/>
                <a:ea typeface="+mj-ea"/>
              </a:rPr>
              <a:t>이란 초기 학습을 위한 데이터의 변환을 의미한다</a:t>
            </a:r>
            <a:r>
              <a:rPr lang="en-US" altLang="ko-KR" sz="1898" b="1">
                <a:latin typeface="+mj-ea"/>
                <a:ea typeface="+mj-ea"/>
              </a:rPr>
              <a:t>. </a:t>
            </a:r>
          </a:p>
          <a:p>
            <a:endParaRPr lang="en-US" altLang="ko-KR" sz="1898" b="1">
              <a:latin typeface="+mj-ea"/>
              <a:ea typeface="+mj-ea"/>
            </a:endParaRPr>
          </a:p>
          <a:p>
            <a:r>
              <a:rPr lang="ko-KR" altLang="en-US" sz="1898" b="1">
                <a:latin typeface="+mj-ea"/>
                <a:ea typeface="+mj-ea"/>
              </a:rPr>
              <a:t>딥러닝에서 데이터를 학습하는 방법에는 두가지 중요한 특징이 있다</a:t>
            </a:r>
            <a:r>
              <a:rPr lang="en-US" altLang="ko-KR" sz="1898" b="1">
                <a:latin typeface="+mj-ea"/>
                <a:ea typeface="+mj-ea"/>
              </a:rPr>
              <a:t>.</a:t>
            </a:r>
          </a:p>
        </p:txBody>
      </p:sp>
      <p:sp>
        <p:nvSpPr>
          <p:cNvPr id="7" name="직사각형 6">
            <a:extLst>
              <a:ext uri="{FF2B5EF4-FFF2-40B4-BE49-F238E27FC236}">
                <a16:creationId xmlns:a16="http://schemas.microsoft.com/office/drawing/2014/main" id="{965655CE-CB30-4EB7-B6AB-44539D7E6522}"/>
              </a:ext>
            </a:extLst>
          </p:cNvPr>
          <p:cNvSpPr/>
          <p:nvPr/>
        </p:nvSpPr>
        <p:spPr>
          <a:xfrm>
            <a:off x="1430134" y="4007844"/>
            <a:ext cx="8089610" cy="880819"/>
          </a:xfrm>
          <a:prstGeom prst="rect">
            <a:avLst/>
          </a:prstGeom>
        </p:spPr>
        <p:txBody>
          <a:bodyPr wrap="square">
            <a:spAutoFit/>
          </a:bodyPr>
          <a:lstStyle/>
          <a:p>
            <a:pPr marL="285750" indent="-285750">
              <a:buFont typeface="맑은 고딕" panose="020B0503020000020004" pitchFamily="50" charset="-127"/>
              <a:buChar char="◈"/>
            </a:pPr>
            <a:r>
              <a:rPr lang="ko-KR" altLang="en-US" sz="1708" b="1">
                <a:latin typeface="맑은 고딕" panose="020B0503020000020004" pitchFamily="50" charset="-127"/>
                <a:ea typeface="맑은 고딕" panose="020B0503020000020004" pitchFamily="50" charset="-127"/>
              </a:rPr>
              <a:t>층을 거치며</a:t>
            </a:r>
            <a:r>
              <a:rPr lang="en-US" altLang="ko-KR" sz="1708" b="1">
                <a:latin typeface="맑은 고딕" panose="020B0503020000020004" pitchFamily="50" charset="-127"/>
                <a:ea typeface="맑은 고딕" panose="020B0503020000020004" pitchFamily="50" charset="-127"/>
              </a:rPr>
              <a:t>, </a:t>
            </a:r>
            <a:r>
              <a:rPr lang="ko-KR" altLang="en-US" sz="1708" b="1">
                <a:latin typeface="맑은 고딕" panose="020B0503020000020004" pitchFamily="50" charset="-127"/>
                <a:ea typeface="맑은 고딕" panose="020B0503020000020004" pitchFamily="50" charset="-127"/>
              </a:rPr>
              <a:t>점진적으로 복잡한 표현이 만들어짐</a:t>
            </a:r>
            <a:endParaRPr lang="en-US" altLang="ko-KR" sz="1708" b="1">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endParaRPr lang="ko-KR" altLang="en-US" sz="1708" b="1">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r>
              <a:rPr lang="ko-KR" altLang="en-US" sz="1708" b="1">
                <a:latin typeface="맑은 고딕" panose="020B0503020000020004" pitchFamily="50" charset="-127"/>
                <a:ea typeface="맑은 고딕" panose="020B0503020000020004" pitchFamily="50" charset="-127"/>
              </a:rPr>
              <a:t>점진적인 중간 표현이 공동으로 학습</a:t>
            </a:r>
            <a:endParaRPr lang="en-US" altLang="ko-KR" sz="1708">
              <a:latin typeface="맑은 고딕" panose="020B0503020000020004" pitchFamily="50" charset="-127"/>
              <a:ea typeface="맑은 고딕" panose="020B0503020000020004" pitchFamily="50" charset="-127"/>
            </a:endParaRPr>
          </a:p>
        </p:txBody>
      </p:sp>
      <p:sp>
        <p:nvSpPr>
          <p:cNvPr id="3" name="텍스트 개체 틀 2">
            <a:extLst>
              <a:ext uri="{FF2B5EF4-FFF2-40B4-BE49-F238E27FC236}">
                <a16:creationId xmlns:a16="http://schemas.microsoft.com/office/drawing/2014/main" id="{20D2815A-5E0E-4F87-B677-A4E7C6BF2078}"/>
              </a:ext>
            </a:extLst>
          </p:cNvPr>
          <p:cNvSpPr>
            <a:spLocks noGrp="1"/>
          </p:cNvSpPr>
          <p:nvPr>
            <p:ph type="body" sz="quarter" idx="19"/>
          </p:nvPr>
        </p:nvSpPr>
        <p:spPr>
          <a:xfrm>
            <a:off x="276743" y="164293"/>
            <a:ext cx="5601544" cy="332399"/>
          </a:xfrm>
        </p:spPr>
        <p:txBody>
          <a:bodyPr/>
          <a:lstStyle/>
          <a:p>
            <a:r>
              <a:rPr lang="ko-KR" altLang="en-US"/>
              <a:t>딥러닝의 특징</a:t>
            </a:r>
          </a:p>
        </p:txBody>
      </p:sp>
      <p:sp>
        <p:nvSpPr>
          <p:cNvPr id="4" name="텍스트 개체 틀 3">
            <a:extLst>
              <a:ext uri="{FF2B5EF4-FFF2-40B4-BE49-F238E27FC236}">
                <a16:creationId xmlns:a16="http://schemas.microsoft.com/office/drawing/2014/main" id="{8A964948-2C53-4C82-B707-E2F873869319}"/>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Tree>
    <p:extLst>
      <p:ext uri="{BB962C8B-B14F-4D97-AF65-F5344CB8AC3E}">
        <p14:creationId xmlns:p14="http://schemas.microsoft.com/office/powerpoint/2010/main" val="4259534862"/>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370682A8-FB2B-4CB1-BCA6-1253242A855C}"/>
              </a:ext>
            </a:extLst>
          </p:cNvPr>
          <p:cNvSpPr/>
          <p:nvPr/>
        </p:nvSpPr>
        <p:spPr>
          <a:xfrm>
            <a:off x="799117" y="941307"/>
            <a:ext cx="8307766" cy="2462213"/>
          </a:xfrm>
          <a:prstGeom prst="rect">
            <a:avLst/>
          </a:prstGeom>
          <a:solidFill>
            <a:srgbClr val="E2E2F6"/>
          </a:solidFill>
        </p:spPr>
        <p:txBody>
          <a:bodyPr wrap="square">
            <a:spAutoFit/>
          </a:bodyPr>
          <a:lstStyle/>
          <a:p>
            <a:r>
              <a:rPr lang="en-US" altLang="ko-KR" sz="1400">
                <a:latin typeface="Consolas" panose="020B0609020204030204" pitchFamily="49" charset="0"/>
              </a:rPr>
              <a:t>weight = np.array( [ </a:t>
            </a:r>
          </a:p>
          <a:p>
            <a:r>
              <a:rPr lang="en-US" altLang="ko-KR" sz="1400">
                <a:latin typeface="Consolas" panose="020B0609020204030204" pitchFamily="49" charset="0"/>
              </a:rPr>
              <a:t>                     [[[1],[0],[-1]], [[0],[-1],[0]], [[1],[0],[0]]],</a:t>
            </a:r>
          </a:p>
          <a:p>
            <a:r>
              <a:rPr lang="en-US" altLang="ko-KR" sz="1400">
                <a:latin typeface="Consolas" panose="020B0609020204030204" pitchFamily="49" charset="0"/>
              </a:rPr>
              <a:t>                     [[[0],[-1],[0]], [[1],[1],[1]], [[0],[-1],[0]]],</a:t>
            </a:r>
          </a:p>
          <a:p>
            <a:r>
              <a:rPr lang="en-US" altLang="ko-KR" sz="1400">
                <a:latin typeface="Consolas" panose="020B0609020204030204" pitchFamily="49" charset="0"/>
              </a:rPr>
              <a:t>                     [[[1],[1],[0]], [[0],[-1],[0]], [[1],[0],[-1]]]</a:t>
            </a:r>
          </a:p>
          <a:p>
            <a:r>
              <a:rPr lang="en-US" altLang="ko-KR" sz="1400">
                <a:latin typeface="Consolas" panose="020B0609020204030204" pitchFamily="49" charset="0"/>
              </a:rPr>
              <a:t>                   ] )</a:t>
            </a:r>
          </a:p>
          <a:p>
            <a:r>
              <a:rPr lang="en-US" altLang="ko-KR" sz="1400">
                <a:latin typeface="Consolas" panose="020B0609020204030204" pitchFamily="49" charset="0"/>
              </a:rPr>
              <a:t># maps = np.swapaxes(weight, 1, 2)</a:t>
            </a:r>
          </a:p>
          <a:p>
            <a:r>
              <a:rPr lang="en-US" altLang="ko-KR" sz="1400">
                <a:latin typeface="Consolas" panose="020B0609020204030204" pitchFamily="49" charset="0"/>
              </a:rPr>
              <a:t># maps = np.swapaxes(maps, 0, 1)</a:t>
            </a:r>
          </a:p>
          <a:p>
            <a:r>
              <a:rPr lang="en-US" altLang="ko-KR" sz="1400">
                <a:latin typeface="Consolas" panose="020B0609020204030204" pitchFamily="49" charset="0"/>
              </a:rPr>
              <a:t>maps = np.transpose(weight, (2,0,1,3))</a:t>
            </a:r>
          </a:p>
          <a:p>
            <a:endParaRPr lang="en-US" altLang="ko-KR" sz="1400">
              <a:latin typeface="Consolas" panose="020B0609020204030204" pitchFamily="49" charset="0"/>
            </a:endParaRPr>
          </a:p>
          <a:p>
            <a:r>
              <a:rPr lang="en-US" altLang="ko-KR" sz="1400">
                <a:latin typeface="Consolas" panose="020B0609020204030204" pitchFamily="49" charset="0"/>
              </a:rPr>
              <a:t>for i, map in enumerate(maps):</a:t>
            </a:r>
          </a:p>
          <a:p>
            <a:r>
              <a:rPr lang="en-US" altLang="ko-KR" sz="1400">
                <a:latin typeface="Consolas" panose="020B0609020204030204" pitchFamily="49" charset="0"/>
              </a:rPr>
              <a:t>    print(map.reshape(3,3))</a:t>
            </a:r>
          </a:p>
        </p:txBody>
      </p:sp>
      <p:sp>
        <p:nvSpPr>
          <p:cNvPr id="2" name="TextBox 1">
            <a:extLst>
              <a:ext uri="{FF2B5EF4-FFF2-40B4-BE49-F238E27FC236}">
                <a16:creationId xmlns:a16="http://schemas.microsoft.com/office/drawing/2014/main" id="{1FFA7414-1E2A-4368-96C4-2385866CAB48}"/>
              </a:ext>
            </a:extLst>
          </p:cNvPr>
          <p:cNvSpPr txBox="1"/>
          <p:nvPr/>
        </p:nvSpPr>
        <p:spPr>
          <a:xfrm>
            <a:off x="152375" y="3757802"/>
            <a:ext cx="1627369" cy="442750"/>
          </a:xfrm>
          <a:prstGeom prst="rect">
            <a:avLst/>
          </a:prstGeom>
          <a:noFill/>
        </p:spPr>
        <p:txBody>
          <a:bodyPr wrap="none" rtlCol="0">
            <a:spAutoFit/>
          </a:bodyPr>
          <a:lstStyle/>
          <a:p>
            <a:pPr algn="l"/>
            <a:r>
              <a:rPr lang="en-US" altLang="ko-KR" sz="2277">
                <a:latin typeface="Consolas" panose="020B0609020204030204" pitchFamily="49" charset="0"/>
              </a:rPr>
              <a:t>(3,3,</a:t>
            </a:r>
            <a:r>
              <a:rPr lang="en-US" altLang="ko-KR" sz="2277">
                <a:solidFill>
                  <a:srgbClr val="FF0000"/>
                </a:solidFill>
                <a:latin typeface="Consolas" panose="020B0609020204030204" pitchFamily="49" charset="0"/>
              </a:rPr>
              <a:t>3</a:t>
            </a:r>
            <a:r>
              <a:rPr lang="en-US" altLang="ko-KR" sz="2277">
                <a:latin typeface="Consolas" panose="020B0609020204030204" pitchFamily="49" charset="0"/>
              </a:rPr>
              <a:t>,1)</a:t>
            </a:r>
            <a:endParaRPr lang="ko-KR" altLang="en-US" sz="2277">
              <a:latin typeface="Consolas" panose="020B0609020204030204" pitchFamily="49" charset="0"/>
            </a:endParaRPr>
          </a:p>
        </p:txBody>
      </p:sp>
      <p:grpSp>
        <p:nvGrpSpPr>
          <p:cNvPr id="7" name="그룹 6">
            <a:extLst>
              <a:ext uri="{FF2B5EF4-FFF2-40B4-BE49-F238E27FC236}">
                <a16:creationId xmlns:a16="http://schemas.microsoft.com/office/drawing/2014/main" id="{E5434562-26CE-44E0-A3C5-C531010384AA}"/>
              </a:ext>
            </a:extLst>
          </p:cNvPr>
          <p:cNvGrpSpPr/>
          <p:nvPr/>
        </p:nvGrpSpPr>
        <p:grpSpPr>
          <a:xfrm>
            <a:off x="6843935" y="3854754"/>
            <a:ext cx="907513" cy="907515"/>
            <a:chOff x="5356462" y="2037079"/>
            <a:chExt cx="1250067" cy="1250069"/>
          </a:xfrm>
        </p:grpSpPr>
        <p:sp>
          <p:nvSpPr>
            <p:cNvPr id="8" name="직사각형 7">
              <a:extLst>
                <a:ext uri="{FF2B5EF4-FFF2-40B4-BE49-F238E27FC236}">
                  <a16:creationId xmlns:a16="http://schemas.microsoft.com/office/drawing/2014/main" id="{37F58D35-AD16-4909-A177-AB18281B6CB7}"/>
                </a:ext>
              </a:extLst>
            </p:cNvPr>
            <p:cNvSpPr/>
            <p:nvPr/>
          </p:nvSpPr>
          <p:spPr>
            <a:xfrm>
              <a:off x="5356462" y="2037081"/>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00FF5AEB-D677-461B-84F6-1B525B91473D}"/>
                </a:ext>
              </a:extLst>
            </p:cNvPr>
            <p:cNvSpPr/>
            <p:nvPr/>
          </p:nvSpPr>
          <p:spPr>
            <a:xfrm>
              <a:off x="5773151" y="203708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A0588EBF-86F1-4179-9AC2-85233A3AE931}"/>
                </a:ext>
              </a:extLst>
            </p:cNvPr>
            <p:cNvSpPr/>
            <p:nvPr/>
          </p:nvSpPr>
          <p:spPr>
            <a:xfrm>
              <a:off x="6189840" y="203707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96713EB3-6A2A-4173-8C25-035E1C76ED23}"/>
                </a:ext>
              </a:extLst>
            </p:cNvPr>
            <p:cNvSpPr/>
            <p:nvPr/>
          </p:nvSpPr>
          <p:spPr>
            <a:xfrm>
              <a:off x="5356462" y="245377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650A2785-7560-4A97-AD5D-451245FF2C35}"/>
                </a:ext>
              </a:extLst>
            </p:cNvPr>
            <p:cNvSpPr/>
            <p:nvPr/>
          </p:nvSpPr>
          <p:spPr>
            <a:xfrm>
              <a:off x="5773151" y="245376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BC90F191-7897-483C-A796-8053ED4AEB5A}"/>
                </a:ext>
              </a:extLst>
            </p:cNvPr>
            <p:cNvSpPr/>
            <p:nvPr/>
          </p:nvSpPr>
          <p:spPr>
            <a:xfrm>
              <a:off x="6189840" y="245376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CF967144-8C07-4533-B2AA-FE49B0E789E0}"/>
                </a:ext>
              </a:extLst>
            </p:cNvPr>
            <p:cNvSpPr/>
            <p:nvPr/>
          </p:nvSpPr>
          <p:spPr>
            <a:xfrm>
              <a:off x="5356462" y="287045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90CC6C48-2768-40C8-9BE6-132E80B0BEAB}"/>
                </a:ext>
              </a:extLst>
            </p:cNvPr>
            <p:cNvSpPr/>
            <p:nvPr/>
          </p:nvSpPr>
          <p:spPr>
            <a:xfrm>
              <a:off x="5773151" y="287045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0EEB8988-B41D-4E78-A41B-3463501E88D8}"/>
                </a:ext>
              </a:extLst>
            </p:cNvPr>
            <p:cNvSpPr/>
            <p:nvPr/>
          </p:nvSpPr>
          <p:spPr>
            <a:xfrm>
              <a:off x="6189840" y="2870457"/>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grpSp>
      <p:grpSp>
        <p:nvGrpSpPr>
          <p:cNvPr id="17" name="그룹 16">
            <a:extLst>
              <a:ext uri="{FF2B5EF4-FFF2-40B4-BE49-F238E27FC236}">
                <a16:creationId xmlns:a16="http://schemas.microsoft.com/office/drawing/2014/main" id="{6C7606BA-CE2D-4B96-86E3-025FF65C8D73}"/>
              </a:ext>
            </a:extLst>
          </p:cNvPr>
          <p:cNvGrpSpPr/>
          <p:nvPr/>
        </p:nvGrpSpPr>
        <p:grpSpPr>
          <a:xfrm>
            <a:off x="5592207" y="3858400"/>
            <a:ext cx="907513" cy="907515"/>
            <a:chOff x="5356462" y="2037079"/>
            <a:chExt cx="1250067" cy="1250069"/>
          </a:xfrm>
        </p:grpSpPr>
        <p:sp>
          <p:nvSpPr>
            <p:cNvPr id="18" name="직사각형 17">
              <a:extLst>
                <a:ext uri="{FF2B5EF4-FFF2-40B4-BE49-F238E27FC236}">
                  <a16:creationId xmlns:a16="http://schemas.microsoft.com/office/drawing/2014/main" id="{B91AB5C9-8028-4F9B-90C9-A3DB12993CC1}"/>
                </a:ext>
              </a:extLst>
            </p:cNvPr>
            <p:cNvSpPr/>
            <p:nvPr/>
          </p:nvSpPr>
          <p:spPr>
            <a:xfrm>
              <a:off x="5356462" y="2037081"/>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3FED7B55-AA2C-426B-936A-5DA5B6B1AB31}"/>
                </a:ext>
              </a:extLst>
            </p:cNvPr>
            <p:cNvSpPr/>
            <p:nvPr/>
          </p:nvSpPr>
          <p:spPr>
            <a:xfrm>
              <a:off x="5773151" y="2037080"/>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8142AFBF-12DE-43CD-9038-C5B6CA99AB58}"/>
                </a:ext>
              </a:extLst>
            </p:cNvPr>
            <p:cNvSpPr/>
            <p:nvPr/>
          </p:nvSpPr>
          <p:spPr>
            <a:xfrm>
              <a:off x="6189840" y="203707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F5978467-9011-4404-BCF1-217F773841C0}"/>
                </a:ext>
              </a:extLst>
            </p:cNvPr>
            <p:cNvSpPr/>
            <p:nvPr/>
          </p:nvSpPr>
          <p:spPr>
            <a:xfrm>
              <a:off x="5356462" y="2453770"/>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EA763CFD-3DED-4F85-887A-0CFDAAB2B76D}"/>
                </a:ext>
              </a:extLst>
            </p:cNvPr>
            <p:cNvSpPr/>
            <p:nvPr/>
          </p:nvSpPr>
          <p:spPr>
            <a:xfrm>
              <a:off x="5773151" y="245376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C6363B80-E9E3-435A-9551-65C4DA68962E}"/>
                </a:ext>
              </a:extLst>
            </p:cNvPr>
            <p:cNvSpPr/>
            <p:nvPr/>
          </p:nvSpPr>
          <p:spPr>
            <a:xfrm>
              <a:off x="6189840" y="2453768"/>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9DC3B36B-03E1-435C-8BA0-C5812A54F865}"/>
                </a:ext>
              </a:extLst>
            </p:cNvPr>
            <p:cNvSpPr/>
            <p:nvPr/>
          </p:nvSpPr>
          <p:spPr>
            <a:xfrm>
              <a:off x="5356462" y="287045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A0AF78F3-796C-49C6-BBFE-4CB23661242F}"/>
                </a:ext>
              </a:extLst>
            </p:cNvPr>
            <p:cNvSpPr/>
            <p:nvPr/>
          </p:nvSpPr>
          <p:spPr>
            <a:xfrm>
              <a:off x="5773151" y="2870458"/>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BC9C1A49-FAE4-4DDA-827F-BBDEF909946F}"/>
                </a:ext>
              </a:extLst>
            </p:cNvPr>
            <p:cNvSpPr/>
            <p:nvPr/>
          </p:nvSpPr>
          <p:spPr>
            <a:xfrm>
              <a:off x="6189840" y="2870457"/>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grpSp>
      <p:grpSp>
        <p:nvGrpSpPr>
          <p:cNvPr id="27" name="그룹 26">
            <a:extLst>
              <a:ext uri="{FF2B5EF4-FFF2-40B4-BE49-F238E27FC236}">
                <a16:creationId xmlns:a16="http://schemas.microsoft.com/office/drawing/2014/main" id="{CE27BEC5-13D9-4231-9314-8A466946A5B8}"/>
              </a:ext>
            </a:extLst>
          </p:cNvPr>
          <p:cNvGrpSpPr/>
          <p:nvPr/>
        </p:nvGrpSpPr>
        <p:grpSpPr>
          <a:xfrm>
            <a:off x="4336282" y="3854755"/>
            <a:ext cx="907513" cy="907515"/>
            <a:chOff x="5356462" y="2037079"/>
            <a:chExt cx="1250067" cy="1250069"/>
          </a:xfrm>
        </p:grpSpPr>
        <p:sp>
          <p:nvSpPr>
            <p:cNvPr id="28" name="직사각형 27">
              <a:extLst>
                <a:ext uri="{FF2B5EF4-FFF2-40B4-BE49-F238E27FC236}">
                  <a16:creationId xmlns:a16="http://schemas.microsoft.com/office/drawing/2014/main" id="{4401CD56-7707-4535-A13D-6FE8F2AEA803}"/>
                </a:ext>
              </a:extLst>
            </p:cNvPr>
            <p:cNvSpPr/>
            <p:nvPr/>
          </p:nvSpPr>
          <p:spPr>
            <a:xfrm>
              <a:off x="5356462" y="2037081"/>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CF346AD0-F542-4FCB-91E1-2EAB716AA7D8}"/>
                </a:ext>
              </a:extLst>
            </p:cNvPr>
            <p:cNvSpPr/>
            <p:nvPr/>
          </p:nvSpPr>
          <p:spPr>
            <a:xfrm>
              <a:off x="5773151" y="203708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40993C40-8FB0-4048-B444-3E75057206B9}"/>
                </a:ext>
              </a:extLst>
            </p:cNvPr>
            <p:cNvSpPr/>
            <p:nvPr/>
          </p:nvSpPr>
          <p:spPr>
            <a:xfrm>
              <a:off x="6189840" y="203707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68F30BA3-AC5A-4547-9607-5E62D719FF63}"/>
                </a:ext>
              </a:extLst>
            </p:cNvPr>
            <p:cNvSpPr/>
            <p:nvPr/>
          </p:nvSpPr>
          <p:spPr>
            <a:xfrm>
              <a:off x="5356462" y="245377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1F163670-6406-4F24-991C-3DF71900C95E}"/>
                </a:ext>
              </a:extLst>
            </p:cNvPr>
            <p:cNvSpPr/>
            <p:nvPr/>
          </p:nvSpPr>
          <p:spPr>
            <a:xfrm>
              <a:off x="5773151" y="245376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0C99A2B1-36B4-4D8D-B5C1-B185C8EBAD7C}"/>
                </a:ext>
              </a:extLst>
            </p:cNvPr>
            <p:cNvSpPr/>
            <p:nvPr/>
          </p:nvSpPr>
          <p:spPr>
            <a:xfrm>
              <a:off x="6189840" y="245376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348B470D-9E76-4850-98E3-6E00B30BFA68}"/>
                </a:ext>
              </a:extLst>
            </p:cNvPr>
            <p:cNvSpPr/>
            <p:nvPr/>
          </p:nvSpPr>
          <p:spPr>
            <a:xfrm>
              <a:off x="5356462" y="287045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BFA80574-8F14-40F5-B426-E13E120DA7F0}"/>
                </a:ext>
              </a:extLst>
            </p:cNvPr>
            <p:cNvSpPr/>
            <p:nvPr/>
          </p:nvSpPr>
          <p:spPr>
            <a:xfrm>
              <a:off x="5773151" y="287045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8017B50F-E161-4511-AC31-7FDA43292A3D}"/>
                </a:ext>
              </a:extLst>
            </p:cNvPr>
            <p:cNvSpPr/>
            <p:nvPr/>
          </p:nvSpPr>
          <p:spPr>
            <a:xfrm>
              <a:off x="6189840" y="2870457"/>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grpSp>
      <p:sp>
        <p:nvSpPr>
          <p:cNvPr id="37" name="TextBox 36">
            <a:extLst>
              <a:ext uri="{FF2B5EF4-FFF2-40B4-BE49-F238E27FC236}">
                <a16:creationId xmlns:a16="http://schemas.microsoft.com/office/drawing/2014/main" id="{0645CEDE-C42D-428F-A2F3-FD46F9C41F58}"/>
              </a:ext>
            </a:extLst>
          </p:cNvPr>
          <p:cNvSpPr txBox="1"/>
          <p:nvPr/>
        </p:nvSpPr>
        <p:spPr>
          <a:xfrm>
            <a:off x="6767812" y="3822684"/>
            <a:ext cx="450764" cy="384401"/>
          </a:xfrm>
          <a:prstGeom prst="rect">
            <a:avLst/>
          </a:prstGeom>
          <a:noFill/>
        </p:spPr>
        <p:txBody>
          <a:bodyPr wrap="none" rtlCol="0">
            <a:spAutoFit/>
          </a:bodyPr>
          <a:lstStyle/>
          <a:p>
            <a:pPr algn="l"/>
            <a:r>
              <a:rPr lang="en-US" altLang="ko-KR" sz="1898">
                <a:latin typeface="Consolas" panose="020B0609020204030204" pitchFamily="49" charset="0"/>
              </a:rPr>
              <a:t>-1</a:t>
            </a:r>
            <a:endParaRPr lang="ko-KR" altLang="en-US" sz="1898">
              <a:latin typeface="Consolas" panose="020B0609020204030204" pitchFamily="49" charset="0"/>
            </a:endParaRPr>
          </a:p>
        </p:txBody>
      </p:sp>
      <p:sp>
        <p:nvSpPr>
          <p:cNvPr id="38" name="TextBox 37">
            <a:extLst>
              <a:ext uri="{FF2B5EF4-FFF2-40B4-BE49-F238E27FC236}">
                <a16:creationId xmlns:a16="http://schemas.microsoft.com/office/drawing/2014/main" id="{EC18C4FB-0846-4D19-BD50-F50DF01270EF}"/>
              </a:ext>
            </a:extLst>
          </p:cNvPr>
          <p:cNvSpPr txBox="1"/>
          <p:nvPr/>
        </p:nvSpPr>
        <p:spPr>
          <a:xfrm>
            <a:off x="7372488" y="4414731"/>
            <a:ext cx="450764" cy="384401"/>
          </a:xfrm>
          <a:prstGeom prst="rect">
            <a:avLst/>
          </a:prstGeom>
          <a:noFill/>
        </p:spPr>
        <p:txBody>
          <a:bodyPr wrap="none" rtlCol="0">
            <a:spAutoFit/>
          </a:bodyPr>
          <a:lstStyle/>
          <a:p>
            <a:pPr algn="l"/>
            <a:r>
              <a:rPr lang="en-US" altLang="ko-KR" sz="1898">
                <a:latin typeface="Consolas" panose="020B0609020204030204" pitchFamily="49" charset="0"/>
              </a:rPr>
              <a:t>-1</a:t>
            </a:r>
            <a:endParaRPr lang="ko-KR" altLang="en-US" sz="1898">
              <a:latin typeface="Consolas" panose="020B0609020204030204" pitchFamily="49" charset="0"/>
            </a:endParaRPr>
          </a:p>
        </p:txBody>
      </p:sp>
      <p:sp>
        <p:nvSpPr>
          <p:cNvPr id="39" name="TextBox 38">
            <a:extLst>
              <a:ext uri="{FF2B5EF4-FFF2-40B4-BE49-F238E27FC236}">
                <a16:creationId xmlns:a16="http://schemas.microsoft.com/office/drawing/2014/main" id="{0587E34C-156E-474C-A361-F660AE2B4BE9}"/>
              </a:ext>
            </a:extLst>
          </p:cNvPr>
          <p:cNvSpPr txBox="1"/>
          <p:nvPr/>
        </p:nvSpPr>
        <p:spPr>
          <a:xfrm>
            <a:off x="5819683" y="3816204"/>
            <a:ext cx="450764" cy="384401"/>
          </a:xfrm>
          <a:prstGeom prst="rect">
            <a:avLst/>
          </a:prstGeom>
          <a:noFill/>
        </p:spPr>
        <p:txBody>
          <a:bodyPr wrap="none" rtlCol="0">
            <a:spAutoFit/>
          </a:bodyPr>
          <a:lstStyle/>
          <a:p>
            <a:pPr algn="l"/>
            <a:r>
              <a:rPr lang="en-US" altLang="ko-KR" sz="1898">
                <a:latin typeface="Consolas" panose="020B0609020204030204" pitchFamily="49" charset="0"/>
              </a:rPr>
              <a:t>-1</a:t>
            </a:r>
            <a:endParaRPr lang="ko-KR" altLang="en-US" sz="1898">
              <a:latin typeface="Consolas" panose="020B0609020204030204" pitchFamily="49" charset="0"/>
            </a:endParaRPr>
          </a:p>
        </p:txBody>
      </p:sp>
      <p:sp>
        <p:nvSpPr>
          <p:cNvPr id="40" name="TextBox 39">
            <a:extLst>
              <a:ext uri="{FF2B5EF4-FFF2-40B4-BE49-F238E27FC236}">
                <a16:creationId xmlns:a16="http://schemas.microsoft.com/office/drawing/2014/main" id="{1541AD3B-2DD4-4B8E-BFE1-1D0BF272CC94}"/>
              </a:ext>
            </a:extLst>
          </p:cNvPr>
          <p:cNvSpPr txBox="1"/>
          <p:nvPr/>
        </p:nvSpPr>
        <p:spPr>
          <a:xfrm>
            <a:off x="6116150" y="4118709"/>
            <a:ext cx="450764" cy="384401"/>
          </a:xfrm>
          <a:prstGeom prst="rect">
            <a:avLst/>
          </a:prstGeom>
          <a:noFill/>
        </p:spPr>
        <p:txBody>
          <a:bodyPr wrap="none" rtlCol="0">
            <a:spAutoFit/>
          </a:bodyPr>
          <a:lstStyle/>
          <a:p>
            <a:pPr algn="l"/>
            <a:r>
              <a:rPr lang="en-US" altLang="ko-KR" sz="1898">
                <a:latin typeface="Consolas" panose="020B0609020204030204" pitchFamily="49" charset="0"/>
              </a:rPr>
              <a:t>-1</a:t>
            </a:r>
            <a:endParaRPr lang="ko-KR" altLang="en-US" sz="1898">
              <a:latin typeface="Consolas" panose="020B0609020204030204" pitchFamily="49" charset="0"/>
            </a:endParaRPr>
          </a:p>
        </p:txBody>
      </p:sp>
      <p:sp>
        <p:nvSpPr>
          <p:cNvPr id="41" name="TextBox 40">
            <a:extLst>
              <a:ext uri="{FF2B5EF4-FFF2-40B4-BE49-F238E27FC236}">
                <a16:creationId xmlns:a16="http://schemas.microsoft.com/office/drawing/2014/main" id="{12D30995-1641-460D-98E4-BF71A1D98BD6}"/>
              </a:ext>
            </a:extLst>
          </p:cNvPr>
          <p:cNvSpPr txBox="1"/>
          <p:nvPr/>
        </p:nvSpPr>
        <p:spPr>
          <a:xfrm>
            <a:off x="5528801" y="4118709"/>
            <a:ext cx="450764" cy="384401"/>
          </a:xfrm>
          <a:prstGeom prst="rect">
            <a:avLst/>
          </a:prstGeom>
          <a:noFill/>
        </p:spPr>
        <p:txBody>
          <a:bodyPr wrap="none" rtlCol="0">
            <a:spAutoFit/>
          </a:bodyPr>
          <a:lstStyle/>
          <a:p>
            <a:pPr algn="l"/>
            <a:r>
              <a:rPr lang="en-US" altLang="ko-KR" sz="1898">
                <a:latin typeface="Consolas" panose="020B0609020204030204" pitchFamily="49" charset="0"/>
              </a:rPr>
              <a:t>-1</a:t>
            </a:r>
            <a:endParaRPr lang="ko-KR" altLang="en-US" sz="1898">
              <a:latin typeface="Consolas" panose="020B0609020204030204" pitchFamily="49" charset="0"/>
            </a:endParaRPr>
          </a:p>
        </p:txBody>
      </p:sp>
      <p:sp>
        <p:nvSpPr>
          <p:cNvPr id="42" name="TextBox 41">
            <a:extLst>
              <a:ext uri="{FF2B5EF4-FFF2-40B4-BE49-F238E27FC236}">
                <a16:creationId xmlns:a16="http://schemas.microsoft.com/office/drawing/2014/main" id="{C7AFB1B4-EF93-4093-B28E-D8C7FE2AD613}"/>
              </a:ext>
            </a:extLst>
          </p:cNvPr>
          <p:cNvSpPr txBox="1"/>
          <p:nvPr/>
        </p:nvSpPr>
        <p:spPr>
          <a:xfrm>
            <a:off x="5829144" y="4437617"/>
            <a:ext cx="450764" cy="384401"/>
          </a:xfrm>
          <a:prstGeom prst="rect">
            <a:avLst/>
          </a:prstGeom>
          <a:noFill/>
        </p:spPr>
        <p:txBody>
          <a:bodyPr wrap="none" rtlCol="0">
            <a:spAutoFit/>
          </a:bodyPr>
          <a:lstStyle/>
          <a:p>
            <a:pPr algn="l"/>
            <a:r>
              <a:rPr lang="en-US" altLang="ko-KR" sz="1898">
                <a:latin typeface="Consolas" panose="020B0609020204030204" pitchFamily="49" charset="0"/>
              </a:rPr>
              <a:t>-1</a:t>
            </a:r>
            <a:endParaRPr lang="ko-KR" altLang="en-US" sz="1898">
              <a:latin typeface="Consolas" panose="020B0609020204030204" pitchFamily="49" charset="0"/>
            </a:endParaRPr>
          </a:p>
        </p:txBody>
      </p:sp>
      <p:sp>
        <p:nvSpPr>
          <p:cNvPr id="3" name="TextBox 2">
            <a:extLst>
              <a:ext uri="{FF2B5EF4-FFF2-40B4-BE49-F238E27FC236}">
                <a16:creationId xmlns:a16="http://schemas.microsoft.com/office/drawing/2014/main" id="{CB4493F1-5543-455B-A25F-DFB169EFF053}"/>
              </a:ext>
            </a:extLst>
          </p:cNvPr>
          <p:cNvSpPr txBox="1"/>
          <p:nvPr/>
        </p:nvSpPr>
        <p:spPr>
          <a:xfrm>
            <a:off x="2016742" y="3816204"/>
            <a:ext cx="1627369" cy="2457789"/>
          </a:xfrm>
          <a:prstGeom prst="rect">
            <a:avLst/>
          </a:prstGeom>
          <a:noFill/>
        </p:spPr>
        <p:txBody>
          <a:bodyPr wrap="none" rtlCol="0">
            <a:spAutoFit/>
          </a:bodyPr>
          <a:lstStyle/>
          <a:p>
            <a:pPr algn="l"/>
            <a:r>
              <a:rPr lang="en-US" altLang="ko-KR" sz="1708">
                <a:latin typeface="Consolas" panose="020B0609020204030204" pitchFamily="49" charset="0"/>
              </a:rPr>
              <a:t>[[1 0 1]</a:t>
            </a:r>
          </a:p>
          <a:p>
            <a:pPr algn="l"/>
            <a:r>
              <a:rPr lang="en-US" altLang="ko-KR" sz="1708">
                <a:latin typeface="Consolas" panose="020B0609020204030204" pitchFamily="49" charset="0"/>
              </a:rPr>
              <a:t> [0 1 0]</a:t>
            </a:r>
          </a:p>
          <a:p>
            <a:pPr algn="l"/>
            <a:r>
              <a:rPr lang="en-US" altLang="ko-KR" sz="1708">
                <a:latin typeface="Consolas" panose="020B0609020204030204" pitchFamily="49" charset="0"/>
              </a:rPr>
              <a:t> [1 0 1]]</a:t>
            </a:r>
          </a:p>
          <a:p>
            <a:pPr algn="l"/>
            <a:r>
              <a:rPr lang="en-US" altLang="ko-KR" sz="1708">
                <a:latin typeface="Consolas" panose="020B0609020204030204" pitchFamily="49" charset="0"/>
              </a:rPr>
              <a:t>[[ 0 -1  0]</a:t>
            </a:r>
          </a:p>
          <a:p>
            <a:pPr algn="l"/>
            <a:r>
              <a:rPr lang="en-US" altLang="ko-KR" sz="1708">
                <a:latin typeface="Consolas" panose="020B0609020204030204" pitchFamily="49" charset="0"/>
              </a:rPr>
              <a:t> [-1  1 -1]</a:t>
            </a:r>
          </a:p>
          <a:p>
            <a:pPr algn="l"/>
            <a:r>
              <a:rPr lang="en-US" altLang="ko-KR" sz="1708">
                <a:latin typeface="Consolas" panose="020B0609020204030204" pitchFamily="49" charset="0"/>
              </a:rPr>
              <a:t> [ 1 -1  0]]</a:t>
            </a:r>
          </a:p>
          <a:p>
            <a:pPr algn="l"/>
            <a:r>
              <a:rPr lang="en-US" altLang="ko-KR" sz="1708">
                <a:latin typeface="Consolas" panose="020B0609020204030204" pitchFamily="49" charset="0"/>
              </a:rPr>
              <a:t>[[-1  0  0]</a:t>
            </a:r>
          </a:p>
          <a:p>
            <a:pPr algn="l"/>
            <a:r>
              <a:rPr lang="en-US" altLang="ko-KR" sz="1708">
                <a:latin typeface="Consolas" panose="020B0609020204030204" pitchFamily="49" charset="0"/>
              </a:rPr>
              <a:t> [ 0  1  0]</a:t>
            </a:r>
          </a:p>
          <a:p>
            <a:pPr algn="l"/>
            <a:r>
              <a:rPr lang="en-US" altLang="ko-KR" sz="1708">
                <a:latin typeface="Consolas" panose="020B0609020204030204" pitchFamily="49" charset="0"/>
              </a:rPr>
              <a:t> [ 0  0 -1]]</a:t>
            </a:r>
            <a:endParaRPr lang="ko-KR" altLang="en-US" sz="1708">
              <a:latin typeface="Consolas" panose="020B0609020204030204" pitchFamily="49" charset="0"/>
            </a:endParaRPr>
          </a:p>
        </p:txBody>
      </p:sp>
      <p:sp>
        <p:nvSpPr>
          <p:cNvPr id="43" name="TextBox 42">
            <a:extLst>
              <a:ext uri="{FF2B5EF4-FFF2-40B4-BE49-F238E27FC236}">
                <a16:creationId xmlns:a16="http://schemas.microsoft.com/office/drawing/2014/main" id="{FD88B3AF-ADED-4995-B72F-B64027BA6B78}"/>
              </a:ext>
            </a:extLst>
          </p:cNvPr>
          <p:cNvSpPr txBox="1"/>
          <p:nvPr/>
        </p:nvSpPr>
        <p:spPr>
          <a:xfrm>
            <a:off x="144837" y="4218612"/>
            <a:ext cx="1627369" cy="442750"/>
          </a:xfrm>
          <a:prstGeom prst="rect">
            <a:avLst/>
          </a:prstGeom>
          <a:noFill/>
        </p:spPr>
        <p:txBody>
          <a:bodyPr wrap="none" rtlCol="0">
            <a:spAutoFit/>
          </a:bodyPr>
          <a:lstStyle/>
          <a:p>
            <a:pPr algn="l"/>
            <a:r>
              <a:rPr lang="en-US" altLang="ko-KR" sz="2277">
                <a:latin typeface="Consolas" panose="020B0609020204030204" pitchFamily="49" charset="0"/>
              </a:rPr>
              <a:t>(3,</a:t>
            </a:r>
            <a:r>
              <a:rPr lang="en-US" altLang="ko-KR" sz="2277">
                <a:solidFill>
                  <a:srgbClr val="FF0000"/>
                </a:solidFill>
                <a:latin typeface="Consolas" panose="020B0609020204030204" pitchFamily="49" charset="0"/>
              </a:rPr>
              <a:t>3</a:t>
            </a:r>
            <a:r>
              <a:rPr lang="en-US" altLang="ko-KR" sz="2277">
                <a:latin typeface="Consolas" panose="020B0609020204030204" pitchFamily="49" charset="0"/>
              </a:rPr>
              <a:t>,3,1)</a:t>
            </a:r>
            <a:endParaRPr lang="ko-KR" altLang="en-US" sz="2277">
              <a:latin typeface="Consolas" panose="020B0609020204030204" pitchFamily="49" charset="0"/>
            </a:endParaRPr>
          </a:p>
        </p:txBody>
      </p:sp>
      <p:sp>
        <p:nvSpPr>
          <p:cNvPr id="44" name="TextBox 43">
            <a:extLst>
              <a:ext uri="{FF2B5EF4-FFF2-40B4-BE49-F238E27FC236}">
                <a16:creationId xmlns:a16="http://schemas.microsoft.com/office/drawing/2014/main" id="{F83378C5-D4BB-40DB-9B97-E37C266E1890}"/>
              </a:ext>
            </a:extLst>
          </p:cNvPr>
          <p:cNvSpPr txBox="1"/>
          <p:nvPr/>
        </p:nvSpPr>
        <p:spPr>
          <a:xfrm>
            <a:off x="144836" y="4679421"/>
            <a:ext cx="1627369" cy="442750"/>
          </a:xfrm>
          <a:prstGeom prst="rect">
            <a:avLst/>
          </a:prstGeom>
          <a:noFill/>
        </p:spPr>
        <p:txBody>
          <a:bodyPr wrap="none" rtlCol="0">
            <a:spAutoFit/>
          </a:bodyPr>
          <a:lstStyle/>
          <a:p>
            <a:pPr algn="l"/>
            <a:r>
              <a:rPr lang="en-US" altLang="ko-KR" sz="2277">
                <a:latin typeface="Consolas" panose="020B0609020204030204" pitchFamily="49" charset="0"/>
              </a:rPr>
              <a:t>(</a:t>
            </a:r>
            <a:r>
              <a:rPr lang="en-US" altLang="ko-KR" sz="2277">
                <a:solidFill>
                  <a:srgbClr val="FF0000"/>
                </a:solidFill>
                <a:latin typeface="Consolas" panose="020B0609020204030204" pitchFamily="49" charset="0"/>
              </a:rPr>
              <a:t>3</a:t>
            </a:r>
            <a:r>
              <a:rPr lang="en-US" altLang="ko-KR" sz="2277">
                <a:latin typeface="Consolas" panose="020B0609020204030204" pitchFamily="49" charset="0"/>
              </a:rPr>
              <a:t>,3,3,1)</a:t>
            </a:r>
            <a:endParaRPr lang="ko-KR" altLang="en-US" sz="2277">
              <a:latin typeface="Consolas" panose="020B0609020204030204" pitchFamily="49" charset="0"/>
            </a:endParaRPr>
          </a:p>
        </p:txBody>
      </p:sp>
      <p:sp>
        <p:nvSpPr>
          <p:cNvPr id="4" name="텍스트 개체 틀 3">
            <a:extLst>
              <a:ext uri="{FF2B5EF4-FFF2-40B4-BE49-F238E27FC236}">
                <a16:creationId xmlns:a16="http://schemas.microsoft.com/office/drawing/2014/main" id="{0F959804-6286-43B4-8F2F-DC22EACE3E57}"/>
              </a:ext>
            </a:extLst>
          </p:cNvPr>
          <p:cNvSpPr>
            <a:spLocks noGrp="1"/>
          </p:cNvSpPr>
          <p:nvPr>
            <p:ph type="body" sz="quarter" idx="19"/>
          </p:nvPr>
        </p:nvSpPr>
        <p:spPr/>
        <p:txBody>
          <a:bodyPr/>
          <a:lstStyle/>
          <a:p>
            <a:r>
              <a:rPr lang="ko-KR" altLang="en-US"/>
              <a:t>합성곱 연산</a:t>
            </a:r>
          </a:p>
        </p:txBody>
      </p:sp>
      <p:sp>
        <p:nvSpPr>
          <p:cNvPr id="47" name="텍스트 개체 틀 4">
            <a:extLst>
              <a:ext uri="{FF2B5EF4-FFF2-40B4-BE49-F238E27FC236}">
                <a16:creationId xmlns:a16="http://schemas.microsoft.com/office/drawing/2014/main" id="{39949EF1-E7CC-4FA4-BC71-0B265E4BE80E}"/>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3042916669"/>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370682A8-FB2B-4CB1-BCA6-1253242A855C}"/>
              </a:ext>
            </a:extLst>
          </p:cNvPr>
          <p:cNvSpPr/>
          <p:nvPr/>
        </p:nvSpPr>
        <p:spPr>
          <a:xfrm>
            <a:off x="665237" y="1085614"/>
            <a:ext cx="8307766" cy="1600438"/>
          </a:xfrm>
          <a:prstGeom prst="rect">
            <a:avLst/>
          </a:prstGeom>
          <a:solidFill>
            <a:srgbClr val="E2E2F6"/>
          </a:solidFill>
        </p:spPr>
        <p:txBody>
          <a:bodyPr wrap="square">
            <a:spAutoFit/>
          </a:bodyPr>
          <a:lstStyle/>
          <a:p>
            <a:r>
              <a:rPr lang="en-US" altLang="ko-KR" sz="1400">
                <a:latin typeface="Consolas" panose="020B0609020204030204" pitchFamily="49" charset="0"/>
              </a:rPr>
              <a:t>weight_init = tf.constant_initializer(weight)</a:t>
            </a:r>
          </a:p>
          <a:p>
            <a:r>
              <a:rPr lang="en-US" altLang="ko-KR" sz="1400">
                <a:latin typeface="Consolas" panose="020B0609020204030204" pitchFamily="49" charset="0"/>
              </a:rPr>
              <a:t>conv2d = tf.keras.layers.Conv2D(filters=1, kernel_size=3, padding='valid', kernel_initializer=weight_init)(image)</a:t>
            </a:r>
          </a:p>
          <a:p>
            <a:r>
              <a:rPr lang="en-US" altLang="ko-KR" sz="1400">
                <a:latin typeface="Consolas" panose="020B0609020204030204" pitchFamily="49" charset="0"/>
              </a:rPr>
              <a:t>print("conv2d.shape", conv2d.shape)</a:t>
            </a:r>
          </a:p>
          <a:p>
            <a:r>
              <a:rPr lang="en-US" altLang="ko-KR" sz="1400">
                <a:latin typeface="Consolas" panose="020B0609020204030204" pitchFamily="49" charset="0"/>
              </a:rPr>
              <a:t>feature_maps = np.swapaxes(conv2d, 0, 3)</a:t>
            </a:r>
          </a:p>
          <a:p>
            <a:r>
              <a:rPr lang="en-US" altLang="ko-KR" sz="1400">
                <a:latin typeface="Consolas" panose="020B0609020204030204" pitchFamily="49" charset="0"/>
              </a:rPr>
              <a:t>for i, feature_map in enumerate(feature_maps):</a:t>
            </a:r>
          </a:p>
          <a:p>
            <a:r>
              <a:rPr lang="en-US" altLang="ko-KR" sz="1400">
                <a:latin typeface="Consolas" panose="020B0609020204030204" pitchFamily="49" charset="0"/>
              </a:rPr>
              <a:t>    print(feature_map.reshape(3,3))</a:t>
            </a:r>
          </a:p>
        </p:txBody>
      </p:sp>
      <p:sp>
        <p:nvSpPr>
          <p:cNvPr id="2" name="TextBox 1">
            <a:extLst>
              <a:ext uri="{FF2B5EF4-FFF2-40B4-BE49-F238E27FC236}">
                <a16:creationId xmlns:a16="http://schemas.microsoft.com/office/drawing/2014/main" id="{1FFA7414-1E2A-4368-96C4-2385866CAB48}"/>
              </a:ext>
            </a:extLst>
          </p:cNvPr>
          <p:cNvSpPr txBox="1"/>
          <p:nvPr/>
        </p:nvSpPr>
        <p:spPr>
          <a:xfrm>
            <a:off x="665237" y="2891839"/>
            <a:ext cx="1627369" cy="442750"/>
          </a:xfrm>
          <a:prstGeom prst="rect">
            <a:avLst/>
          </a:prstGeom>
          <a:noFill/>
        </p:spPr>
        <p:txBody>
          <a:bodyPr wrap="none" rtlCol="0">
            <a:spAutoFit/>
          </a:bodyPr>
          <a:lstStyle/>
          <a:p>
            <a:pPr algn="l"/>
            <a:r>
              <a:rPr lang="en-US" altLang="ko-KR" sz="2277">
                <a:latin typeface="Consolas" panose="020B0609020204030204" pitchFamily="49" charset="0"/>
              </a:rPr>
              <a:t>(1,3,3,1)</a:t>
            </a:r>
            <a:endParaRPr lang="ko-KR" altLang="en-US" sz="2277">
              <a:latin typeface="Consolas" panose="020B0609020204030204" pitchFamily="49" charset="0"/>
            </a:endParaRPr>
          </a:p>
        </p:txBody>
      </p:sp>
      <p:sp>
        <p:nvSpPr>
          <p:cNvPr id="4" name="직사각형 3">
            <a:extLst>
              <a:ext uri="{FF2B5EF4-FFF2-40B4-BE49-F238E27FC236}">
                <a16:creationId xmlns:a16="http://schemas.microsoft.com/office/drawing/2014/main" id="{41004CC5-CB08-46DE-B820-F17DB50F144E}"/>
              </a:ext>
            </a:extLst>
          </p:cNvPr>
          <p:cNvSpPr/>
          <p:nvPr/>
        </p:nvSpPr>
        <p:spPr>
          <a:xfrm>
            <a:off x="5051085" y="3933505"/>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 name="직사각형 4">
            <a:extLst>
              <a:ext uri="{FF2B5EF4-FFF2-40B4-BE49-F238E27FC236}">
                <a16:creationId xmlns:a16="http://schemas.microsoft.com/office/drawing/2014/main" id="{547F9AD6-72C3-497A-B2D3-01E6AF882CF9}"/>
              </a:ext>
            </a:extLst>
          </p:cNvPr>
          <p:cNvSpPr/>
          <p:nvPr/>
        </p:nvSpPr>
        <p:spPr>
          <a:xfrm>
            <a:off x="5049979" y="3142199"/>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D7DB0EFF-132A-4488-8956-B60758659141}"/>
              </a:ext>
            </a:extLst>
          </p:cNvPr>
          <p:cNvSpPr/>
          <p:nvPr/>
        </p:nvSpPr>
        <p:spPr>
          <a:xfrm>
            <a:off x="5445317" y="3142198"/>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E62C573D-AD69-430B-ABE6-A8A4B0756577}"/>
              </a:ext>
            </a:extLst>
          </p:cNvPr>
          <p:cNvSpPr/>
          <p:nvPr/>
        </p:nvSpPr>
        <p:spPr>
          <a:xfrm>
            <a:off x="5840656" y="3142197"/>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0478427F-51E8-4AE1-9C4F-CC82CD37558B}"/>
              </a:ext>
            </a:extLst>
          </p:cNvPr>
          <p:cNvSpPr/>
          <p:nvPr/>
        </p:nvSpPr>
        <p:spPr>
          <a:xfrm>
            <a:off x="5049979" y="3537537"/>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97BA3275-25DC-4945-9806-D99194EBFFF2}"/>
              </a:ext>
            </a:extLst>
          </p:cNvPr>
          <p:cNvSpPr/>
          <p:nvPr/>
        </p:nvSpPr>
        <p:spPr>
          <a:xfrm>
            <a:off x="5445317" y="3537536"/>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9E06B6CC-8106-4059-B1BD-ED3FE5E070FA}"/>
              </a:ext>
            </a:extLst>
          </p:cNvPr>
          <p:cNvSpPr/>
          <p:nvPr/>
        </p:nvSpPr>
        <p:spPr>
          <a:xfrm>
            <a:off x="5840656" y="3537535"/>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2C6AC888-5145-40C7-AB00-0B17757DE6D2}"/>
              </a:ext>
            </a:extLst>
          </p:cNvPr>
          <p:cNvSpPr/>
          <p:nvPr/>
        </p:nvSpPr>
        <p:spPr>
          <a:xfrm>
            <a:off x="5445317" y="3932874"/>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1906213F-8E26-411F-A6CF-F276D07F0E5C}"/>
              </a:ext>
            </a:extLst>
          </p:cNvPr>
          <p:cNvSpPr/>
          <p:nvPr/>
        </p:nvSpPr>
        <p:spPr>
          <a:xfrm>
            <a:off x="5840656" y="3932873"/>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58" name="TextBox 57">
            <a:extLst>
              <a:ext uri="{FF2B5EF4-FFF2-40B4-BE49-F238E27FC236}">
                <a16:creationId xmlns:a16="http://schemas.microsoft.com/office/drawing/2014/main" id="{3AB9646A-EFDF-4C28-9001-08B2605289A9}"/>
              </a:ext>
            </a:extLst>
          </p:cNvPr>
          <p:cNvSpPr txBox="1"/>
          <p:nvPr/>
        </p:nvSpPr>
        <p:spPr>
          <a:xfrm>
            <a:off x="5029654" y="3566628"/>
            <a:ext cx="450764" cy="384401"/>
          </a:xfrm>
          <a:prstGeom prst="rect">
            <a:avLst/>
          </a:prstGeom>
          <a:noFill/>
        </p:spPr>
        <p:txBody>
          <a:bodyPr wrap="none" rtlCol="0">
            <a:spAutoFit/>
          </a:bodyPr>
          <a:lstStyle/>
          <a:p>
            <a:pPr algn="l"/>
            <a:r>
              <a:rPr lang="en-US" altLang="ko-KR" sz="1898">
                <a:latin typeface="Consolas" panose="020B0609020204030204" pitchFamily="49" charset="0"/>
              </a:rPr>
              <a:t>-2</a:t>
            </a:r>
            <a:endParaRPr lang="ko-KR" altLang="en-US" sz="1898">
              <a:latin typeface="Consolas" panose="020B0609020204030204" pitchFamily="49" charset="0"/>
            </a:endParaRPr>
          </a:p>
        </p:txBody>
      </p:sp>
      <p:sp>
        <p:nvSpPr>
          <p:cNvPr id="60" name="TextBox 59">
            <a:extLst>
              <a:ext uri="{FF2B5EF4-FFF2-40B4-BE49-F238E27FC236}">
                <a16:creationId xmlns:a16="http://schemas.microsoft.com/office/drawing/2014/main" id="{AE1BFA2E-BCA9-4F62-B881-9CF6AEA4970F}"/>
              </a:ext>
            </a:extLst>
          </p:cNvPr>
          <p:cNvSpPr txBox="1"/>
          <p:nvPr/>
        </p:nvSpPr>
        <p:spPr>
          <a:xfrm>
            <a:off x="5447232" y="3151451"/>
            <a:ext cx="450764" cy="384401"/>
          </a:xfrm>
          <a:prstGeom prst="rect">
            <a:avLst/>
          </a:prstGeom>
          <a:noFill/>
        </p:spPr>
        <p:txBody>
          <a:bodyPr wrap="none" rtlCol="0">
            <a:spAutoFit/>
          </a:bodyPr>
          <a:lstStyle/>
          <a:p>
            <a:pPr algn="l"/>
            <a:r>
              <a:rPr lang="en-US" altLang="ko-KR" sz="1898">
                <a:latin typeface="Consolas" panose="020B0609020204030204" pitchFamily="49" charset="0"/>
              </a:rPr>
              <a:t>-1</a:t>
            </a:r>
            <a:endParaRPr lang="ko-KR" altLang="en-US" sz="1898">
              <a:latin typeface="Consolas" panose="020B0609020204030204" pitchFamily="49" charset="0"/>
            </a:endParaRPr>
          </a:p>
        </p:txBody>
      </p:sp>
      <p:sp>
        <p:nvSpPr>
          <p:cNvPr id="7168" name="TextBox 7167">
            <a:extLst>
              <a:ext uri="{FF2B5EF4-FFF2-40B4-BE49-F238E27FC236}">
                <a16:creationId xmlns:a16="http://schemas.microsoft.com/office/drawing/2014/main" id="{CC463EEC-7771-48E5-941D-6D76778B613B}"/>
              </a:ext>
            </a:extLst>
          </p:cNvPr>
          <p:cNvSpPr txBox="1"/>
          <p:nvPr/>
        </p:nvSpPr>
        <p:spPr>
          <a:xfrm>
            <a:off x="600054" y="3684782"/>
            <a:ext cx="2589170" cy="1143583"/>
          </a:xfrm>
          <a:prstGeom prst="rect">
            <a:avLst/>
          </a:prstGeom>
          <a:noFill/>
        </p:spPr>
        <p:txBody>
          <a:bodyPr wrap="none" rtlCol="0">
            <a:spAutoFit/>
          </a:bodyPr>
          <a:lstStyle/>
          <a:p>
            <a:pPr algn="l"/>
            <a:r>
              <a:rPr lang="en-US" altLang="ko-KR" sz="2277">
                <a:latin typeface="Consolas" panose="020B0609020204030204" pitchFamily="49" charset="0"/>
              </a:rPr>
              <a:t>[[ 3. -1.  3.]</a:t>
            </a:r>
          </a:p>
          <a:p>
            <a:pPr algn="l"/>
            <a:r>
              <a:rPr lang="en-US" altLang="ko-KR" sz="2277">
                <a:latin typeface="Consolas" panose="020B0609020204030204" pitchFamily="49" charset="0"/>
              </a:rPr>
              <a:t> [-2.  0.  2.]</a:t>
            </a:r>
          </a:p>
          <a:p>
            <a:pPr algn="l"/>
            <a:r>
              <a:rPr lang="en-US" altLang="ko-KR" sz="2277">
                <a:latin typeface="Consolas" panose="020B0609020204030204" pitchFamily="49" charset="0"/>
              </a:rPr>
              <a:t> [ 1.  3.  4.]]</a:t>
            </a:r>
            <a:endParaRPr lang="ko-KR" altLang="en-US" sz="2277">
              <a:latin typeface="Consolas" panose="020B0609020204030204" pitchFamily="49" charset="0"/>
            </a:endParaRPr>
          </a:p>
        </p:txBody>
      </p:sp>
      <p:sp>
        <p:nvSpPr>
          <p:cNvPr id="3" name="직사각형 2">
            <a:extLst>
              <a:ext uri="{FF2B5EF4-FFF2-40B4-BE49-F238E27FC236}">
                <a16:creationId xmlns:a16="http://schemas.microsoft.com/office/drawing/2014/main" id="{4CA523EB-AC75-4D25-B986-7A14BC7DB50F}"/>
              </a:ext>
            </a:extLst>
          </p:cNvPr>
          <p:cNvSpPr/>
          <p:nvPr/>
        </p:nvSpPr>
        <p:spPr>
          <a:xfrm>
            <a:off x="7105297" y="3932873"/>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C1E6963E-0577-4B52-A36A-8C18A9B71F6B}"/>
              </a:ext>
            </a:extLst>
          </p:cNvPr>
          <p:cNvSpPr/>
          <p:nvPr/>
        </p:nvSpPr>
        <p:spPr>
          <a:xfrm>
            <a:off x="7104191" y="3141567"/>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460D6C65-6F66-404F-9C2F-637A97B6C30B}"/>
              </a:ext>
            </a:extLst>
          </p:cNvPr>
          <p:cNvSpPr/>
          <p:nvPr/>
        </p:nvSpPr>
        <p:spPr>
          <a:xfrm>
            <a:off x="7499529" y="3141566"/>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42921299-E314-44C6-8D18-3C0F45F9DAEB}"/>
              </a:ext>
            </a:extLst>
          </p:cNvPr>
          <p:cNvSpPr/>
          <p:nvPr/>
        </p:nvSpPr>
        <p:spPr>
          <a:xfrm>
            <a:off x="7894867" y="3141565"/>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B4A044D8-ACDE-4540-9B95-5DE8E67DC7F4}"/>
              </a:ext>
            </a:extLst>
          </p:cNvPr>
          <p:cNvSpPr/>
          <p:nvPr/>
        </p:nvSpPr>
        <p:spPr>
          <a:xfrm>
            <a:off x="7104191" y="3536905"/>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0ACD35E4-7A5B-4AFB-95C6-49FFBB8D6C8E}"/>
              </a:ext>
            </a:extLst>
          </p:cNvPr>
          <p:cNvSpPr/>
          <p:nvPr/>
        </p:nvSpPr>
        <p:spPr>
          <a:xfrm>
            <a:off x="7499529" y="3536904"/>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E98288FA-AFF4-4938-AD07-4465B1DBD8B4}"/>
              </a:ext>
            </a:extLst>
          </p:cNvPr>
          <p:cNvSpPr/>
          <p:nvPr/>
        </p:nvSpPr>
        <p:spPr>
          <a:xfrm>
            <a:off x="7894867" y="3536903"/>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B879639-D670-4F3B-B745-4C1AA52C2403}"/>
              </a:ext>
            </a:extLst>
          </p:cNvPr>
          <p:cNvSpPr/>
          <p:nvPr/>
        </p:nvSpPr>
        <p:spPr>
          <a:xfrm>
            <a:off x="7499529" y="3932242"/>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542FAB91-6091-4542-9C36-AE8FB26C103E}"/>
              </a:ext>
            </a:extLst>
          </p:cNvPr>
          <p:cNvSpPr/>
          <p:nvPr/>
        </p:nvSpPr>
        <p:spPr>
          <a:xfrm>
            <a:off x="7894867" y="3932241"/>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15" name="TextBox 14">
            <a:extLst>
              <a:ext uri="{FF2B5EF4-FFF2-40B4-BE49-F238E27FC236}">
                <a16:creationId xmlns:a16="http://schemas.microsoft.com/office/drawing/2014/main" id="{90E7E7A0-912B-4F4D-B4DD-6439B3AA571E}"/>
              </a:ext>
            </a:extLst>
          </p:cNvPr>
          <p:cNvSpPr txBox="1"/>
          <p:nvPr/>
        </p:nvSpPr>
        <p:spPr>
          <a:xfrm>
            <a:off x="7083866" y="3565997"/>
            <a:ext cx="450764" cy="384401"/>
          </a:xfrm>
          <a:prstGeom prst="rect">
            <a:avLst/>
          </a:prstGeom>
          <a:noFill/>
        </p:spPr>
        <p:txBody>
          <a:bodyPr wrap="none" rtlCol="0">
            <a:spAutoFit/>
          </a:bodyPr>
          <a:lstStyle/>
          <a:p>
            <a:pPr algn="l"/>
            <a:r>
              <a:rPr lang="en-US" altLang="ko-KR" sz="1898">
                <a:latin typeface="Consolas" panose="020B0609020204030204" pitchFamily="49" charset="0"/>
              </a:rPr>
              <a:t>-2</a:t>
            </a:r>
            <a:endParaRPr lang="ko-KR" altLang="en-US" sz="1898">
              <a:latin typeface="Consolas" panose="020B0609020204030204" pitchFamily="49" charset="0"/>
            </a:endParaRPr>
          </a:p>
        </p:txBody>
      </p:sp>
      <p:sp>
        <p:nvSpPr>
          <p:cNvPr id="16" name="TextBox 15">
            <a:extLst>
              <a:ext uri="{FF2B5EF4-FFF2-40B4-BE49-F238E27FC236}">
                <a16:creationId xmlns:a16="http://schemas.microsoft.com/office/drawing/2014/main" id="{B4087784-8232-41F1-B400-FF66875AD063}"/>
              </a:ext>
            </a:extLst>
          </p:cNvPr>
          <p:cNvSpPr txBox="1"/>
          <p:nvPr/>
        </p:nvSpPr>
        <p:spPr>
          <a:xfrm>
            <a:off x="7501444" y="3150819"/>
            <a:ext cx="450764" cy="384401"/>
          </a:xfrm>
          <a:prstGeom prst="rect">
            <a:avLst/>
          </a:prstGeom>
          <a:noFill/>
        </p:spPr>
        <p:txBody>
          <a:bodyPr wrap="none" rtlCol="0">
            <a:spAutoFit/>
          </a:bodyPr>
          <a:lstStyle/>
          <a:p>
            <a:pPr algn="l"/>
            <a:r>
              <a:rPr lang="en-US" altLang="ko-KR" sz="1898">
                <a:latin typeface="Consolas" panose="020B0609020204030204" pitchFamily="49" charset="0"/>
              </a:rPr>
              <a:t>-1</a:t>
            </a:r>
            <a:endParaRPr lang="ko-KR" altLang="en-US" sz="1898">
              <a:latin typeface="Consolas" panose="020B0609020204030204" pitchFamily="49" charset="0"/>
            </a:endParaRPr>
          </a:p>
        </p:txBody>
      </p:sp>
      <p:sp>
        <p:nvSpPr>
          <p:cNvPr id="17" name="텍스트 개체 틀 16">
            <a:extLst>
              <a:ext uri="{FF2B5EF4-FFF2-40B4-BE49-F238E27FC236}">
                <a16:creationId xmlns:a16="http://schemas.microsoft.com/office/drawing/2014/main" id="{E2F1BBDC-FFEC-4B6A-B06A-B2F24286F766}"/>
              </a:ext>
            </a:extLst>
          </p:cNvPr>
          <p:cNvSpPr>
            <a:spLocks noGrp="1"/>
          </p:cNvSpPr>
          <p:nvPr>
            <p:ph type="body" sz="quarter" idx="19"/>
          </p:nvPr>
        </p:nvSpPr>
        <p:spPr/>
        <p:txBody>
          <a:bodyPr/>
          <a:lstStyle/>
          <a:p>
            <a:r>
              <a:rPr lang="ko-KR" altLang="en-US"/>
              <a:t>합성곱 연산</a:t>
            </a:r>
          </a:p>
        </p:txBody>
      </p:sp>
      <p:sp>
        <p:nvSpPr>
          <p:cNvPr id="31" name="텍스트 개체 틀 4">
            <a:extLst>
              <a:ext uri="{FF2B5EF4-FFF2-40B4-BE49-F238E27FC236}">
                <a16:creationId xmlns:a16="http://schemas.microsoft.com/office/drawing/2014/main" id="{76FB4AAD-04B0-4E3A-94A3-D3024E6A184E}"/>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842678805"/>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370682A8-FB2B-4CB1-BCA6-1253242A855C}"/>
              </a:ext>
            </a:extLst>
          </p:cNvPr>
          <p:cNvSpPr/>
          <p:nvPr/>
        </p:nvSpPr>
        <p:spPr>
          <a:xfrm>
            <a:off x="554532" y="939992"/>
            <a:ext cx="8796937" cy="2893100"/>
          </a:xfrm>
          <a:prstGeom prst="rect">
            <a:avLst/>
          </a:prstGeom>
          <a:solidFill>
            <a:srgbClr val="E2E2F6"/>
          </a:solidFill>
        </p:spPr>
        <p:txBody>
          <a:bodyPr wrap="square">
            <a:spAutoFit/>
          </a:bodyPr>
          <a:lstStyle/>
          <a:p>
            <a:r>
              <a:rPr lang="en-US" altLang="ko-KR" sz="1400">
                <a:latin typeface="Consolas" panose="020B0609020204030204" pitchFamily="49" charset="0"/>
              </a:rPr>
              <a:t>weight = np.array( [ </a:t>
            </a:r>
          </a:p>
          <a:p>
            <a:r>
              <a:rPr lang="en-US" altLang="ko-KR" sz="1400">
                <a:latin typeface="Consolas" panose="020B0609020204030204" pitchFamily="49" charset="0"/>
              </a:rPr>
              <a:t>                     [[[1,1],[0,1],[-1,-1]], [[0,0],[-1,0],[0,0]], [[1,1],[0,1],[0,0]]],</a:t>
            </a:r>
          </a:p>
          <a:p>
            <a:r>
              <a:rPr lang="en-US" altLang="ko-KR" sz="1400">
                <a:latin typeface="Consolas" panose="020B0609020204030204" pitchFamily="49" charset="0"/>
              </a:rPr>
              <a:t>                     [[[0,0],[-1,0],[0,0]], [[1,1],[1,1],[1,1]], [[0,0],[-1,0],[0,0]]],</a:t>
            </a:r>
          </a:p>
          <a:p>
            <a:r>
              <a:rPr lang="en-US" altLang="ko-KR" sz="1400">
                <a:latin typeface="Consolas" panose="020B0609020204030204" pitchFamily="49" charset="0"/>
              </a:rPr>
              <a:t>                     [[[1,1],[1,1],[0,0]], [[0,0],[-1,0],[0,0]], [[1,1],[0,1],[-1,-1]]]</a:t>
            </a:r>
          </a:p>
          <a:p>
            <a:r>
              <a:rPr lang="en-US" altLang="ko-KR" sz="1400">
                <a:latin typeface="Consolas" panose="020B0609020204030204" pitchFamily="49" charset="0"/>
              </a:rPr>
              <a:t>                   ] )</a:t>
            </a:r>
          </a:p>
          <a:p>
            <a:r>
              <a:rPr lang="en-US" altLang="ko-KR" sz="1400">
                <a:latin typeface="Consolas" panose="020B0609020204030204" pitchFamily="49" charset="0"/>
              </a:rPr>
              <a:t>maps = np.swapaxes(weight, 1, 2)</a:t>
            </a:r>
          </a:p>
          <a:p>
            <a:r>
              <a:rPr lang="en-US" altLang="ko-KR" sz="1400">
                <a:latin typeface="Consolas" panose="020B0609020204030204" pitchFamily="49" charset="0"/>
              </a:rPr>
              <a:t>maps = np.swapaxes(maps, 0, 1)</a:t>
            </a:r>
          </a:p>
          <a:p>
            <a:r>
              <a:rPr lang="en-US" altLang="ko-KR" sz="1400">
                <a:latin typeface="Consolas" panose="020B0609020204030204" pitchFamily="49" charset="0"/>
              </a:rPr>
              <a:t># np.transpose(weight, (2,3,0,1))</a:t>
            </a:r>
          </a:p>
          <a:p>
            <a:r>
              <a:rPr lang="en-US" altLang="ko-KR" sz="1400">
                <a:latin typeface="Consolas" panose="020B0609020204030204" pitchFamily="49" charset="0"/>
              </a:rPr>
              <a:t>for map in maps:</a:t>
            </a:r>
          </a:p>
          <a:p>
            <a:r>
              <a:rPr lang="en-US" altLang="ko-KR" sz="1400">
                <a:latin typeface="Consolas" panose="020B0609020204030204" pitchFamily="49" charset="0"/>
              </a:rPr>
              <a:t>    map = np.swapaxes(map, 1, 2)</a:t>
            </a:r>
          </a:p>
          <a:p>
            <a:r>
              <a:rPr lang="en-US" altLang="ko-KR" sz="1400">
                <a:latin typeface="Consolas" panose="020B0609020204030204" pitchFamily="49" charset="0"/>
              </a:rPr>
              <a:t>    map = np.swapaxes(map, 0, 1)</a:t>
            </a:r>
          </a:p>
          <a:p>
            <a:r>
              <a:rPr lang="en-US" altLang="ko-KR" sz="1400">
                <a:latin typeface="Consolas" panose="020B0609020204030204" pitchFamily="49" charset="0"/>
              </a:rPr>
              <a:t>    for filter in map:</a:t>
            </a:r>
          </a:p>
          <a:p>
            <a:r>
              <a:rPr lang="en-US" altLang="ko-KR" sz="1400">
                <a:latin typeface="Consolas" panose="020B0609020204030204" pitchFamily="49" charset="0"/>
              </a:rPr>
              <a:t>       print(filter)</a:t>
            </a:r>
          </a:p>
        </p:txBody>
      </p:sp>
      <p:sp>
        <p:nvSpPr>
          <p:cNvPr id="2" name="TextBox 1">
            <a:extLst>
              <a:ext uri="{FF2B5EF4-FFF2-40B4-BE49-F238E27FC236}">
                <a16:creationId xmlns:a16="http://schemas.microsoft.com/office/drawing/2014/main" id="{1FFA7414-1E2A-4368-96C4-2385866CAB48}"/>
              </a:ext>
            </a:extLst>
          </p:cNvPr>
          <p:cNvSpPr txBox="1"/>
          <p:nvPr/>
        </p:nvSpPr>
        <p:spPr>
          <a:xfrm>
            <a:off x="714105" y="4051848"/>
            <a:ext cx="1627369" cy="442750"/>
          </a:xfrm>
          <a:prstGeom prst="rect">
            <a:avLst/>
          </a:prstGeom>
          <a:noFill/>
        </p:spPr>
        <p:txBody>
          <a:bodyPr wrap="none" rtlCol="0">
            <a:spAutoFit/>
          </a:bodyPr>
          <a:lstStyle/>
          <a:p>
            <a:pPr algn="l"/>
            <a:r>
              <a:rPr lang="en-US" altLang="ko-KR" sz="2277">
                <a:latin typeface="Consolas" panose="020B0609020204030204" pitchFamily="49" charset="0"/>
              </a:rPr>
              <a:t>(3,3,</a:t>
            </a:r>
            <a:r>
              <a:rPr lang="en-US" altLang="ko-KR" sz="2277">
                <a:solidFill>
                  <a:srgbClr val="FF0000"/>
                </a:solidFill>
                <a:latin typeface="Consolas" panose="020B0609020204030204" pitchFamily="49" charset="0"/>
              </a:rPr>
              <a:t>3</a:t>
            </a:r>
            <a:r>
              <a:rPr lang="en-US" altLang="ko-KR" sz="2277">
                <a:latin typeface="Consolas" panose="020B0609020204030204" pitchFamily="49" charset="0"/>
              </a:rPr>
              <a:t>,2)</a:t>
            </a:r>
            <a:endParaRPr lang="ko-KR" altLang="en-US" sz="2277">
              <a:latin typeface="Consolas" panose="020B0609020204030204" pitchFamily="49" charset="0"/>
            </a:endParaRPr>
          </a:p>
        </p:txBody>
      </p:sp>
      <p:grpSp>
        <p:nvGrpSpPr>
          <p:cNvPr id="7" name="그룹 6">
            <a:extLst>
              <a:ext uri="{FF2B5EF4-FFF2-40B4-BE49-F238E27FC236}">
                <a16:creationId xmlns:a16="http://schemas.microsoft.com/office/drawing/2014/main" id="{E5434562-26CE-44E0-A3C5-C531010384AA}"/>
              </a:ext>
            </a:extLst>
          </p:cNvPr>
          <p:cNvGrpSpPr/>
          <p:nvPr/>
        </p:nvGrpSpPr>
        <p:grpSpPr>
          <a:xfrm>
            <a:off x="6726842" y="4462704"/>
            <a:ext cx="907513" cy="907515"/>
            <a:chOff x="5356462" y="2037079"/>
            <a:chExt cx="1250067" cy="1250069"/>
          </a:xfrm>
        </p:grpSpPr>
        <p:sp>
          <p:nvSpPr>
            <p:cNvPr id="8" name="직사각형 7">
              <a:extLst>
                <a:ext uri="{FF2B5EF4-FFF2-40B4-BE49-F238E27FC236}">
                  <a16:creationId xmlns:a16="http://schemas.microsoft.com/office/drawing/2014/main" id="{37F58D35-AD16-4909-A177-AB18281B6CB7}"/>
                </a:ext>
              </a:extLst>
            </p:cNvPr>
            <p:cNvSpPr/>
            <p:nvPr/>
          </p:nvSpPr>
          <p:spPr>
            <a:xfrm>
              <a:off x="5356462" y="2037081"/>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00FF5AEB-D677-461B-84F6-1B525B91473D}"/>
                </a:ext>
              </a:extLst>
            </p:cNvPr>
            <p:cNvSpPr/>
            <p:nvPr/>
          </p:nvSpPr>
          <p:spPr>
            <a:xfrm>
              <a:off x="5773151" y="203708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A0588EBF-86F1-4179-9AC2-85233A3AE931}"/>
                </a:ext>
              </a:extLst>
            </p:cNvPr>
            <p:cNvSpPr/>
            <p:nvPr/>
          </p:nvSpPr>
          <p:spPr>
            <a:xfrm>
              <a:off x="6189840" y="203707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96713EB3-6A2A-4173-8C25-035E1C76ED23}"/>
                </a:ext>
              </a:extLst>
            </p:cNvPr>
            <p:cNvSpPr/>
            <p:nvPr/>
          </p:nvSpPr>
          <p:spPr>
            <a:xfrm>
              <a:off x="5356462" y="245377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650A2785-7560-4A97-AD5D-451245FF2C35}"/>
                </a:ext>
              </a:extLst>
            </p:cNvPr>
            <p:cNvSpPr/>
            <p:nvPr/>
          </p:nvSpPr>
          <p:spPr>
            <a:xfrm>
              <a:off x="5773151" y="245376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BC90F191-7897-483C-A796-8053ED4AEB5A}"/>
                </a:ext>
              </a:extLst>
            </p:cNvPr>
            <p:cNvSpPr/>
            <p:nvPr/>
          </p:nvSpPr>
          <p:spPr>
            <a:xfrm>
              <a:off x="6189840" y="245376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CF967144-8C07-4533-B2AA-FE49B0E789E0}"/>
                </a:ext>
              </a:extLst>
            </p:cNvPr>
            <p:cNvSpPr/>
            <p:nvPr/>
          </p:nvSpPr>
          <p:spPr>
            <a:xfrm>
              <a:off x="5356462" y="287045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90CC6C48-2768-40C8-9BE6-132E80B0BEAB}"/>
                </a:ext>
              </a:extLst>
            </p:cNvPr>
            <p:cNvSpPr/>
            <p:nvPr/>
          </p:nvSpPr>
          <p:spPr>
            <a:xfrm>
              <a:off x="5773151" y="287045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0EEB8988-B41D-4E78-A41B-3463501E88D8}"/>
                </a:ext>
              </a:extLst>
            </p:cNvPr>
            <p:cNvSpPr/>
            <p:nvPr/>
          </p:nvSpPr>
          <p:spPr>
            <a:xfrm>
              <a:off x="6189840" y="2870457"/>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grpSp>
      <p:grpSp>
        <p:nvGrpSpPr>
          <p:cNvPr id="17" name="그룹 16">
            <a:extLst>
              <a:ext uri="{FF2B5EF4-FFF2-40B4-BE49-F238E27FC236}">
                <a16:creationId xmlns:a16="http://schemas.microsoft.com/office/drawing/2014/main" id="{6C7606BA-CE2D-4B96-86E3-025FF65C8D73}"/>
              </a:ext>
            </a:extLst>
          </p:cNvPr>
          <p:cNvGrpSpPr/>
          <p:nvPr/>
        </p:nvGrpSpPr>
        <p:grpSpPr>
          <a:xfrm>
            <a:off x="5475114" y="4466350"/>
            <a:ext cx="907513" cy="907515"/>
            <a:chOff x="5356462" y="2037079"/>
            <a:chExt cx="1250067" cy="1250069"/>
          </a:xfrm>
        </p:grpSpPr>
        <p:sp>
          <p:nvSpPr>
            <p:cNvPr id="18" name="직사각형 17">
              <a:extLst>
                <a:ext uri="{FF2B5EF4-FFF2-40B4-BE49-F238E27FC236}">
                  <a16:creationId xmlns:a16="http://schemas.microsoft.com/office/drawing/2014/main" id="{B91AB5C9-8028-4F9B-90C9-A3DB12993CC1}"/>
                </a:ext>
              </a:extLst>
            </p:cNvPr>
            <p:cNvSpPr/>
            <p:nvPr/>
          </p:nvSpPr>
          <p:spPr>
            <a:xfrm>
              <a:off x="5356462" y="2037081"/>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3FED7B55-AA2C-426B-936A-5DA5B6B1AB31}"/>
                </a:ext>
              </a:extLst>
            </p:cNvPr>
            <p:cNvSpPr/>
            <p:nvPr/>
          </p:nvSpPr>
          <p:spPr>
            <a:xfrm>
              <a:off x="5773151" y="2037080"/>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8142AFBF-12DE-43CD-9038-C5B6CA99AB58}"/>
                </a:ext>
              </a:extLst>
            </p:cNvPr>
            <p:cNvSpPr/>
            <p:nvPr/>
          </p:nvSpPr>
          <p:spPr>
            <a:xfrm>
              <a:off x="6189840" y="203707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F5978467-9011-4404-BCF1-217F773841C0}"/>
                </a:ext>
              </a:extLst>
            </p:cNvPr>
            <p:cNvSpPr/>
            <p:nvPr/>
          </p:nvSpPr>
          <p:spPr>
            <a:xfrm>
              <a:off x="5356462" y="2453770"/>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EA763CFD-3DED-4F85-887A-0CFDAAB2B76D}"/>
                </a:ext>
              </a:extLst>
            </p:cNvPr>
            <p:cNvSpPr/>
            <p:nvPr/>
          </p:nvSpPr>
          <p:spPr>
            <a:xfrm>
              <a:off x="5773151" y="245376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C6363B80-E9E3-435A-9551-65C4DA68962E}"/>
                </a:ext>
              </a:extLst>
            </p:cNvPr>
            <p:cNvSpPr/>
            <p:nvPr/>
          </p:nvSpPr>
          <p:spPr>
            <a:xfrm>
              <a:off x="6189840" y="2453768"/>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9DC3B36B-03E1-435C-8BA0-C5812A54F865}"/>
                </a:ext>
              </a:extLst>
            </p:cNvPr>
            <p:cNvSpPr/>
            <p:nvPr/>
          </p:nvSpPr>
          <p:spPr>
            <a:xfrm>
              <a:off x="5356462" y="287045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A0AF78F3-796C-49C6-BBFE-4CB23661242F}"/>
                </a:ext>
              </a:extLst>
            </p:cNvPr>
            <p:cNvSpPr/>
            <p:nvPr/>
          </p:nvSpPr>
          <p:spPr>
            <a:xfrm>
              <a:off x="5773151" y="2870458"/>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BC9C1A49-FAE4-4DDA-827F-BBDEF909946F}"/>
                </a:ext>
              </a:extLst>
            </p:cNvPr>
            <p:cNvSpPr/>
            <p:nvPr/>
          </p:nvSpPr>
          <p:spPr>
            <a:xfrm>
              <a:off x="6189840" y="2870457"/>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grpSp>
      <p:grpSp>
        <p:nvGrpSpPr>
          <p:cNvPr id="27" name="그룹 26">
            <a:extLst>
              <a:ext uri="{FF2B5EF4-FFF2-40B4-BE49-F238E27FC236}">
                <a16:creationId xmlns:a16="http://schemas.microsoft.com/office/drawing/2014/main" id="{CE27BEC5-13D9-4231-9314-8A466946A5B8}"/>
              </a:ext>
            </a:extLst>
          </p:cNvPr>
          <p:cNvGrpSpPr/>
          <p:nvPr/>
        </p:nvGrpSpPr>
        <p:grpSpPr>
          <a:xfrm>
            <a:off x="4219189" y="4462705"/>
            <a:ext cx="907513" cy="907515"/>
            <a:chOff x="5356462" y="2037079"/>
            <a:chExt cx="1250067" cy="1250069"/>
          </a:xfrm>
        </p:grpSpPr>
        <p:sp>
          <p:nvSpPr>
            <p:cNvPr id="28" name="직사각형 27">
              <a:extLst>
                <a:ext uri="{FF2B5EF4-FFF2-40B4-BE49-F238E27FC236}">
                  <a16:creationId xmlns:a16="http://schemas.microsoft.com/office/drawing/2014/main" id="{4401CD56-7707-4535-A13D-6FE8F2AEA803}"/>
                </a:ext>
              </a:extLst>
            </p:cNvPr>
            <p:cNvSpPr/>
            <p:nvPr/>
          </p:nvSpPr>
          <p:spPr>
            <a:xfrm>
              <a:off x="5356462" y="2037081"/>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CF346AD0-F542-4FCB-91E1-2EAB716AA7D8}"/>
                </a:ext>
              </a:extLst>
            </p:cNvPr>
            <p:cNvSpPr/>
            <p:nvPr/>
          </p:nvSpPr>
          <p:spPr>
            <a:xfrm>
              <a:off x="5773151" y="203708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40993C40-8FB0-4048-B444-3E75057206B9}"/>
                </a:ext>
              </a:extLst>
            </p:cNvPr>
            <p:cNvSpPr/>
            <p:nvPr/>
          </p:nvSpPr>
          <p:spPr>
            <a:xfrm>
              <a:off x="6189840" y="203707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68F30BA3-AC5A-4547-9607-5E62D719FF63}"/>
                </a:ext>
              </a:extLst>
            </p:cNvPr>
            <p:cNvSpPr/>
            <p:nvPr/>
          </p:nvSpPr>
          <p:spPr>
            <a:xfrm>
              <a:off x="5356462" y="245377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1F163670-6406-4F24-991C-3DF71900C95E}"/>
                </a:ext>
              </a:extLst>
            </p:cNvPr>
            <p:cNvSpPr/>
            <p:nvPr/>
          </p:nvSpPr>
          <p:spPr>
            <a:xfrm>
              <a:off x="5773151" y="245376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0C99A2B1-36B4-4D8D-B5C1-B185C8EBAD7C}"/>
                </a:ext>
              </a:extLst>
            </p:cNvPr>
            <p:cNvSpPr/>
            <p:nvPr/>
          </p:nvSpPr>
          <p:spPr>
            <a:xfrm>
              <a:off x="6189840" y="245376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348B470D-9E76-4850-98E3-6E00B30BFA68}"/>
                </a:ext>
              </a:extLst>
            </p:cNvPr>
            <p:cNvSpPr/>
            <p:nvPr/>
          </p:nvSpPr>
          <p:spPr>
            <a:xfrm>
              <a:off x="5356462" y="287045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BFA80574-8F14-40F5-B426-E13E120DA7F0}"/>
                </a:ext>
              </a:extLst>
            </p:cNvPr>
            <p:cNvSpPr/>
            <p:nvPr/>
          </p:nvSpPr>
          <p:spPr>
            <a:xfrm>
              <a:off x="5773151" y="287045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8017B50F-E161-4511-AC31-7FDA43292A3D}"/>
                </a:ext>
              </a:extLst>
            </p:cNvPr>
            <p:cNvSpPr/>
            <p:nvPr/>
          </p:nvSpPr>
          <p:spPr>
            <a:xfrm>
              <a:off x="6189840" y="2870457"/>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grpSp>
      <p:sp>
        <p:nvSpPr>
          <p:cNvPr id="37" name="TextBox 36">
            <a:extLst>
              <a:ext uri="{FF2B5EF4-FFF2-40B4-BE49-F238E27FC236}">
                <a16:creationId xmlns:a16="http://schemas.microsoft.com/office/drawing/2014/main" id="{0645CEDE-C42D-428F-A2F3-FD46F9C41F58}"/>
              </a:ext>
            </a:extLst>
          </p:cNvPr>
          <p:cNvSpPr txBox="1"/>
          <p:nvPr/>
        </p:nvSpPr>
        <p:spPr>
          <a:xfrm>
            <a:off x="6650718" y="4430634"/>
            <a:ext cx="450764" cy="384401"/>
          </a:xfrm>
          <a:prstGeom prst="rect">
            <a:avLst/>
          </a:prstGeom>
          <a:noFill/>
        </p:spPr>
        <p:txBody>
          <a:bodyPr wrap="none" rtlCol="0">
            <a:spAutoFit/>
          </a:bodyPr>
          <a:lstStyle/>
          <a:p>
            <a:pPr algn="l"/>
            <a:r>
              <a:rPr lang="en-US" altLang="ko-KR" sz="1898">
                <a:latin typeface="Consolas" panose="020B0609020204030204" pitchFamily="49" charset="0"/>
              </a:rPr>
              <a:t>-1</a:t>
            </a:r>
            <a:endParaRPr lang="ko-KR" altLang="en-US" sz="1898">
              <a:latin typeface="Consolas" panose="020B0609020204030204" pitchFamily="49" charset="0"/>
            </a:endParaRPr>
          </a:p>
        </p:txBody>
      </p:sp>
      <p:sp>
        <p:nvSpPr>
          <p:cNvPr id="38" name="TextBox 37">
            <a:extLst>
              <a:ext uri="{FF2B5EF4-FFF2-40B4-BE49-F238E27FC236}">
                <a16:creationId xmlns:a16="http://schemas.microsoft.com/office/drawing/2014/main" id="{EC18C4FB-0846-4D19-BD50-F50DF01270EF}"/>
              </a:ext>
            </a:extLst>
          </p:cNvPr>
          <p:cNvSpPr txBox="1"/>
          <p:nvPr/>
        </p:nvSpPr>
        <p:spPr>
          <a:xfrm>
            <a:off x="7255395" y="5022680"/>
            <a:ext cx="450764" cy="384401"/>
          </a:xfrm>
          <a:prstGeom prst="rect">
            <a:avLst/>
          </a:prstGeom>
          <a:noFill/>
        </p:spPr>
        <p:txBody>
          <a:bodyPr wrap="none" rtlCol="0">
            <a:spAutoFit/>
          </a:bodyPr>
          <a:lstStyle/>
          <a:p>
            <a:pPr algn="l"/>
            <a:r>
              <a:rPr lang="en-US" altLang="ko-KR" sz="1898">
                <a:latin typeface="Consolas" panose="020B0609020204030204" pitchFamily="49" charset="0"/>
              </a:rPr>
              <a:t>-1</a:t>
            </a:r>
            <a:endParaRPr lang="ko-KR" altLang="en-US" sz="1898">
              <a:latin typeface="Consolas" panose="020B0609020204030204" pitchFamily="49" charset="0"/>
            </a:endParaRPr>
          </a:p>
        </p:txBody>
      </p:sp>
      <p:sp>
        <p:nvSpPr>
          <p:cNvPr id="39" name="TextBox 38">
            <a:extLst>
              <a:ext uri="{FF2B5EF4-FFF2-40B4-BE49-F238E27FC236}">
                <a16:creationId xmlns:a16="http://schemas.microsoft.com/office/drawing/2014/main" id="{0587E34C-156E-474C-A361-F660AE2B4BE9}"/>
              </a:ext>
            </a:extLst>
          </p:cNvPr>
          <p:cNvSpPr txBox="1"/>
          <p:nvPr/>
        </p:nvSpPr>
        <p:spPr>
          <a:xfrm>
            <a:off x="5702589" y="4424154"/>
            <a:ext cx="442876" cy="369332"/>
          </a:xfrm>
          <a:prstGeom prst="rect">
            <a:avLst/>
          </a:prstGeom>
          <a:noFill/>
        </p:spPr>
        <p:txBody>
          <a:bodyPr wrap="square" rtlCol="0">
            <a:spAutoFit/>
          </a:bodyPr>
          <a:lstStyle/>
          <a:p>
            <a:pPr algn="l"/>
            <a:r>
              <a:rPr lang="en-US" altLang="ko-KR">
                <a:latin typeface="Consolas" panose="020B0609020204030204" pitchFamily="49" charset="0"/>
              </a:rPr>
              <a:t>-1</a:t>
            </a:r>
            <a:endParaRPr lang="ko-KR" altLang="en-US">
              <a:latin typeface="Consolas" panose="020B0609020204030204" pitchFamily="49" charset="0"/>
            </a:endParaRPr>
          </a:p>
        </p:txBody>
      </p:sp>
      <p:sp>
        <p:nvSpPr>
          <p:cNvPr id="40" name="TextBox 39">
            <a:extLst>
              <a:ext uri="{FF2B5EF4-FFF2-40B4-BE49-F238E27FC236}">
                <a16:creationId xmlns:a16="http://schemas.microsoft.com/office/drawing/2014/main" id="{1541AD3B-2DD4-4B8E-BFE1-1D0BF272CC94}"/>
              </a:ext>
            </a:extLst>
          </p:cNvPr>
          <p:cNvSpPr txBox="1"/>
          <p:nvPr/>
        </p:nvSpPr>
        <p:spPr>
          <a:xfrm>
            <a:off x="5999056" y="4726658"/>
            <a:ext cx="442876" cy="369332"/>
          </a:xfrm>
          <a:prstGeom prst="rect">
            <a:avLst/>
          </a:prstGeom>
          <a:noFill/>
        </p:spPr>
        <p:txBody>
          <a:bodyPr wrap="square" rtlCol="0">
            <a:spAutoFit/>
          </a:bodyPr>
          <a:lstStyle/>
          <a:p>
            <a:pPr algn="l"/>
            <a:r>
              <a:rPr lang="en-US" altLang="ko-KR">
                <a:latin typeface="Consolas" panose="020B0609020204030204" pitchFamily="49" charset="0"/>
              </a:rPr>
              <a:t>-1</a:t>
            </a:r>
            <a:endParaRPr lang="ko-KR" altLang="en-US">
              <a:latin typeface="Consolas" panose="020B0609020204030204" pitchFamily="49" charset="0"/>
            </a:endParaRPr>
          </a:p>
        </p:txBody>
      </p:sp>
      <p:sp>
        <p:nvSpPr>
          <p:cNvPr id="41" name="TextBox 40">
            <a:extLst>
              <a:ext uri="{FF2B5EF4-FFF2-40B4-BE49-F238E27FC236}">
                <a16:creationId xmlns:a16="http://schemas.microsoft.com/office/drawing/2014/main" id="{12D30995-1641-460D-98E4-BF71A1D98BD6}"/>
              </a:ext>
            </a:extLst>
          </p:cNvPr>
          <p:cNvSpPr txBox="1"/>
          <p:nvPr/>
        </p:nvSpPr>
        <p:spPr>
          <a:xfrm>
            <a:off x="5411708" y="4726658"/>
            <a:ext cx="442876" cy="369332"/>
          </a:xfrm>
          <a:prstGeom prst="rect">
            <a:avLst/>
          </a:prstGeom>
          <a:noFill/>
        </p:spPr>
        <p:txBody>
          <a:bodyPr wrap="square" rtlCol="0">
            <a:spAutoFit/>
          </a:bodyPr>
          <a:lstStyle/>
          <a:p>
            <a:pPr algn="l"/>
            <a:r>
              <a:rPr lang="en-US" altLang="ko-KR">
                <a:latin typeface="Consolas" panose="020B0609020204030204" pitchFamily="49" charset="0"/>
              </a:rPr>
              <a:t>-1</a:t>
            </a:r>
            <a:endParaRPr lang="ko-KR" altLang="en-US">
              <a:latin typeface="Consolas" panose="020B0609020204030204" pitchFamily="49" charset="0"/>
            </a:endParaRPr>
          </a:p>
        </p:txBody>
      </p:sp>
      <p:sp>
        <p:nvSpPr>
          <p:cNvPr id="42" name="TextBox 41">
            <a:extLst>
              <a:ext uri="{FF2B5EF4-FFF2-40B4-BE49-F238E27FC236}">
                <a16:creationId xmlns:a16="http://schemas.microsoft.com/office/drawing/2014/main" id="{C7AFB1B4-EF93-4093-B28E-D8C7FE2AD613}"/>
              </a:ext>
            </a:extLst>
          </p:cNvPr>
          <p:cNvSpPr txBox="1"/>
          <p:nvPr/>
        </p:nvSpPr>
        <p:spPr>
          <a:xfrm>
            <a:off x="5712050" y="5045567"/>
            <a:ext cx="442876" cy="369332"/>
          </a:xfrm>
          <a:prstGeom prst="rect">
            <a:avLst/>
          </a:prstGeom>
          <a:noFill/>
        </p:spPr>
        <p:txBody>
          <a:bodyPr wrap="square" rtlCol="0">
            <a:spAutoFit/>
          </a:bodyPr>
          <a:lstStyle/>
          <a:p>
            <a:pPr algn="l"/>
            <a:r>
              <a:rPr lang="en-US" altLang="ko-KR">
                <a:latin typeface="Consolas" panose="020B0609020204030204" pitchFamily="49" charset="0"/>
              </a:rPr>
              <a:t>-1</a:t>
            </a:r>
            <a:endParaRPr lang="ko-KR" altLang="en-US">
              <a:latin typeface="Consolas" panose="020B0609020204030204" pitchFamily="49" charset="0"/>
            </a:endParaRPr>
          </a:p>
        </p:txBody>
      </p:sp>
      <p:grpSp>
        <p:nvGrpSpPr>
          <p:cNvPr id="43" name="그룹 42">
            <a:extLst>
              <a:ext uri="{FF2B5EF4-FFF2-40B4-BE49-F238E27FC236}">
                <a16:creationId xmlns:a16="http://schemas.microsoft.com/office/drawing/2014/main" id="{3B30EE3D-2DA7-4945-A975-0FC0AA2AE00B}"/>
              </a:ext>
            </a:extLst>
          </p:cNvPr>
          <p:cNvGrpSpPr/>
          <p:nvPr/>
        </p:nvGrpSpPr>
        <p:grpSpPr>
          <a:xfrm>
            <a:off x="4289531" y="5557762"/>
            <a:ext cx="766829" cy="766830"/>
            <a:chOff x="5356462" y="2037079"/>
            <a:chExt cx="1250067" cy="1250069"/>
          </a:xfrm>
        </p:grpSpPr>
        <p:sp>
          <p:nvSpPr>
            <p:cNvPr id="44" name="직사각형 43">
              <a:extLst>
                <a:ext uri="{FF2B5EF4-FFF2-40B4-BE49-F238E27FC236}">
                  <a16:creationId xmlns:a16="http://schemas.microsoft.com/office/drawing/2014/main" id="{9BDB0633-5D15-464C-8E02-787D65D7A5DB}"/>
                </a:ext>
              </a:extLst>
            </p:cNvPr>
            <p:cNvSpPr/>
            <p:nvPr/>
          </p:nvSpPr>
          <p:spPr>
            <a:xfrm>
              <a:off x="5356462" y="2037081"/>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FC458BBA-C8BD-484E-94F3-FE2B263F7C22}"/>
                </a:ext>
              </a:extLst>
            </p:cNvPr>
            <p:cNvSpPr/>
            <p:nvPr/>
          </p:nvSpPr>
          <p:spPr>
            <a:xfrm>
              <a:off x="5773151" y="203708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F5996FB9-57DE-4B21-AF3F-BD1CA18FC564}"/>
                </a:ext>
              </a:extLst>
            </p:cNvPr>
            <p:cNvSpPr/>
            <p:nvPr/>
          </p:nvSpPr>
          <p:spPr>
            <a:xfrm>
              <a:off x="6189840" y="203707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22DC57BD-5ABC-4D30-989D-F32E66574004}"/>
                </a:ext>
              </a:extLst>
            </p:cNvPr>
            <p:cNvSpPr/>
            <p:nvPr/>
          </p:nvSpPr>
          <p:spPr>
            <a:xfrm>
              <a:off x="5356462" y="245377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C97F355B-438D-46C9-96DE-65E9AE9F86F4}"/>
                </a:ext>
              </a:extLst>
            </p:cNvPr>
            <p:cNvSpPr/>
            <p:nvPr/>
          </p:nvSpPr>
          <p:spPr>
            <a:xfrm>
              <a:off x="5773151" y="245376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C994A094-505E-4EA4-967E-5E485B09E9F0}"/>
                </a:ext>
              </a:extLst>
            </p:cNvPr>
            <p:cNvSpPr/>
            <p:nvPr/>
          </p:nvSpPr>
          <p:spPr>
            <a:xfrm>
              <a:off x="6189840" y="245376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CF9E9395-5879-459E-A40E-BA5EA5EC4D28}"/>
                </a:ext>
              </a:extLst>
            </p:cNvPr>
            <p:cNvSpPr/>
            <p:nvPr/>
          </p:nvSpPr>
          <p:spPr>
            <a:xfrm>
              <a:off x="5356462" y="287045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300190F6-A65F-4666-AB01-FD42E2AAB148}"/>
                </a:ext>
              </a:extLst>
            </p:cNvPr>
            <p:cNvSpPr/>
            <p:nvPr/>
          </p:nvSpPr>
          <p:spPr>
            <a:xfrm>
              <a:off x="5773151" y="287045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24C511F7-C3CA-4C23-868B-AE4A67297EF5}"/>
                </a:ext>
              </a:extLst>
            </p:cNvPr>
            <p:cNvSpPr/>
            <p:nvPr/>
          </p:nvSpPr>
          <p:spPr>
            <a:xfrm>
              <a:off x="6189840" y="2870457"/>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grpSp>
      <p:grpSp>
        <p:nvGrpSpPr>
          <p:cNvPr id="53" name="그룹 52">
            <a:extLst>
              <a:ext uri="{FF2B5EF4-FFF2-40B4-BE49-F238E27FC236}">
                <a16:creationId xmlns:a16="http://schemas.microsoft.com/office/drawing/2014/main" id="{6F9F9526-4372-4697-95AA-10EA92B12B73}"/>
              </a:ext>
            </a:extLst>
          </p:cNvPr>
          <p:cNvGrpSpPr/>
          <p:nvPr/>
        </p:nvGrpSpPr>
        <p:grpSpPr>
          <a:xfrm>
            <a:off x="5550074" y="5557762"/>
            <a:ext cx="766829" cy="766830"/>
            <a:chOff x="5356462" y="2037079"/>
            <a:chExt cx="1250067" cy="1250069"/>
          </a:xfrm>
        </p:grpSpPr>
        <p:sp>
          <p:nvSpPr>
            <p:cNvPr id="54" name="직사각형 53">
              <a:extLst>
                <a:ext uri="{FF2B5EF4-FFF2-40B4-BE49-F238E27FC236}">
                  <a16:creationId xmlns:a16="http://schemas.microsoft.com/office/drawing/2014/main" id="{1D90544F-C34E-4875-804A-65B5F96C976C}"/>
                </a:ext>
              </a:extLst>
            </p:cNvPr>
            <p:cNvSpPr/>
            <p:nvPr/>
          </p:nvSpPr>
          <p:spPr>
            <a:xfrm>
              <a:off x="5356462" y="2037081"/>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A5FBED11-53AC-42A4-B205-735C84414C33}"/>
                </a:ext>
              </a:extLst>
            </p:cNvPr>
            <p:cNvSpPr/>
            <p:nvPr/>
          </p:nvSpPr>
          <p:spPr>
            <a:xfrm>
              <a:off x="5773151" y="2037080"/>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6314C52F-1A1B-49D2-A9A1-AC95D6A9E5AA}"/>
                </a:ext>
              </a:extLst>
            </p:cNvPr>
            <p:cNvSpPr/>
            <p:nvPr/>
          </p:nvSpPr>
          <p:spPr>
            <a:xfrm>
              <a:off x="6189840" y="2037079"/>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FAB92C3B-B0BB-4462-8CEA-2C9DBE6A4565}"/>
                </a:ext>
              </a:extLst>
            </p:cNvPr>
            <p:cNvSpPr/>
            <p:nvPr/>
          </p:nvSpPr>
          <p:spPr>
            <a:xfrm>
              <a:off x="5356462" y="2453770"/>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9D9812BB-5900-4A9A-B0BD-6276DB4CAAA0}"/>
                </a:ext>
              </a:extLst>
            </p:cNvPr>
            <p:cNvSpPr/>
            <p:nvPr/>
          </p:nvSpPr>
          <p:spPr>
            <a:xfrm>
              <a:off x="5773151" y="2453769"/>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9011EB9D-32A4-4B00-AF20-EB4C47A84AB2}"/>
                </a:ext>
              </a:extLst>
            </p:cNvPr>
            <p:cNvSpPr/>
            <p:nvPr/>
          </p:nvSpPr>
          <p:spPr>
            <a:xfrm>
              <a:off x="6189840" y="2453768"/>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7EADC58E-DEEC-41CE-B31A-14ABC467A3B7}"/>
                </a:ext>
              </a:extLst>
            </p:cNvPr>
            <p:cNvSpPr/>
            <p:nvPr/>
          </p:nvSpPr>
          <p:spPr>
            <a:xfrm>
              <a:off x="5356462" y="2870459"/>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539DE1D3-5826-486C-A5DC-3B4CF5DB7C88}"/>
                </a:ext>
              </a:extLst>
            </p:cNvPr>
            <p:cNvSpPr/>
            <p:nvPr/>
          </p:nvSpPr>
          <p:spPr>
            <a:xfrm>
              <a:off x="5773151" y="2870458"/>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D6D181D8-2BA9-4080-BCC8-8C3A8700FFED}"/>
                </a:ext>
              </a:extLst>
            </p:cNvPr>
            <p:cNvSpPr/>
            <p:nvPr/>
          </p:nvSpPr>
          <p:spPr>
            <a:xfrm>
              <a:off x="6189840" y="2870457"/>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grpSp>
      <p:grpSp>
        <p:nvGrpSpPr>
          <p:cNvPr id="63" name="그룹 62">
            <a:extLst>
              <a:ext uri="{FF2B5EF4-FFF2-40B4-BE49-F238E27FC236}">
                <a16:creationId xmlns:a16="http://schemas.microsoft.com/office/drawing/2014/main" id="{9A65109F-425F-401C-9775-398C08D9DB54}"/>
              </a:ext>
            </a:extLst>
          </p:cNvPr>
          <p:cNvGrpSpPr/>
          <p:nvPr/>
        </p:nvGrpSpPr>
        <p:grpSpPr>
          <a:xfrm>
            <a:off x="6726844" y="5540919"/>
            <a:ext cx="936055" cy="855428"/>
            <a:chOff x="5067881" y="4730840"/>
            <a:chExt cx="986608" cy="901627"/>
          </a:xfrm>
        </p:grpSpPr>
        <p:grpSp>
          <p:nvGrpSpPr>
            <p:cNvPr id="64" name="그룹 63">
              <a:extLst>
                <a:ext uri="{FF2B5EF4-FFF2-40B4-BE49-F238E27FC236}">
                  <a16:creationId xmlns:a16="http://schemas.microsoft.com/office/drawing/2014/main" id="{DA6F0E6F-09C5-43DD-A270-2B9D135D8B26}"/>
                </a:ext>
              </a:extLst>
            </p:cNvPr>
            <p:cNvGrpSpPr/>
            <p:nvPr/>
          </p:nvGrpSpPr>
          <p:grpSpPr>
            <a:xfrm>
              <a:off x="5135677" y="4759402"/>
              <a:ext cx="808243" cy="808244"/>
              <a:chOff x="5356462" y="2037079"/>
              <a:chExt cx="1250067" cy="1250069"/>
            </a:xfrm>
          </p:grpSpPr>
          <p:sp>
            <p:nvSpPr>
              <p:cNvPr id="67" name="직사각형 66">
                <a:extLst>
                  <a:ext uri="{FF2B5EF4-FFF2-40B4-BE49-F238E27FC236}">
                    <a16:creationId xmlns:a16="http://schemas.microsoft.com/office/drawing/2014/main" id="{4EF43432-A7DC-4EED-B90E-7F55D0E30E55}"/>
                  </a:ext>
                </a:extLst>
              </p:cNvPr>
              <p:cNvSpPr/>
              <p:nvPr/>
            </p:nvSpPr>
            <p:spPr>
              <a:xfrm>
                <a:off x="5356462" y="2037081"/>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8CEF6440-02FE-4C7D-B75A-75EBFDD7ED23}"/>
                  </a:ext>
                </a:extLst>
              </p:cNvPr>
              <p:cNvSpPr/>
              <p:nvPr/>
            </p:nvSpPr>
            <p:spPr>
              <a:xfrm>
                <a:off x="5773151" y="203708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2EF62004-A8E0-4BE7-B4B5-7D5A65203602}"/>
                  </a:ext>
                </a:extLst>
              </p:cNvPr>
              <p:cNvSpPr/>
              <p:nvPr/>
            </p:nvSpPr>
            <p:spPr>
              <a:xfrm>
                <a:off x="6189840" y="203707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53B24CFD-4306-4418-B63D-76A632D9DB13}"/>
                  </a:ext>
                </a:extLst>
              </p:cNvPr>
              <p:cNvSpPr/>
              <p:nvPr/>
            </p:nvSpPr>
            <p:spPr>
              <a:xfrm>
                <a:off x="5356462" y="245377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C74277CD-624B-4583-BDA9-FCE76AA96976}"/>
                  </a:ext>
                </a:extLst>
              </p:cNvPr>
              <p:cNvSpPr/>
              <p:nvPr/>
            </p:nvSpPr>
            <p:spPr>
              <a:xfrm>
                <a:off x="5773151" y="245376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43640264-5B30-4A9B-8FC6-09ADE09A4A4E}"/>
                  </a:ext>
                </a:extLst>
              </p:cNvPr>
              <p:cNvSpPr/>
              <p:nvPr/>
            </p:nvSpPr>
            <p:spPr>
              <a:xfrm>
                <a:off x="6189840" y="245376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433D0FA5-D2BE-4A64-B1E3-EFDDA7F80887}"/>
                  </a:ext>
                </a:extLst>
              </p:cNvPr>
              <p:cNvSpPr/>
              <p:nvPr/>
            </p:nvSpPr>
            <p:spPr>
              <a:xfrm>
                <a:off x="5356462" y="287045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CC74DEB9-458C-45AD-B64B-91EC25FFA769}"/>
                  </a:ext>
                </a:extLst>
              </p:cNvPr>
              <p:cNvSpPr/>
              <p:nvPr/>
            </p:nvSpPr>
            <p:spPr>
              <a:xfrm>
                <a:off x="5773151" y="287045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E404DCBC-5AAF-47F6-9D28-B6DD0D2E73C6}"/>
                  </a:ext>
                </a:extLst>
              </p:cNvPr>
              <p:cNvSpPr/>
              <p:nvPr/>
            </p:nvSpPr>
            <p:spPr>
              <a:xfrm>
                <a:off x="6189840" y="2870457"/>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sp>
          <p:nvSpPr>
            <p:cNvPr id="65" name="TextBox 64">
              <a:extLst>
                <a:ext uri="{FF2B5EF4-FFF2-40B4-BE49-F238E27FC236}">
                  <a16:creationId xmlns:a16="http://schemas.microsoft.com/office/drawing/2014/main" id="{26048ECB-E4B2-414F-A681-EF6C545379D1}"/>
                </a:ext>
              </a:extLst>
            </p:cNvPr>
            <p:cNvSpPr txBox="1"/>
            <p:nvPr/>
          </p:nvSpPr>
          <p:spPr>
            <a:xfrm>
              <a:off x="5067881" y="4730840"/>
              <a:ext cx="448075" cy="374343"/>
            </a:xfrm>
            <a:prstGeom prst="rect">
              <a:avLst/>
            </a:prstGeom>
            <a:noFill/>
          </p:spPr>
          <p:txBody>
            <a:bodyPr wrap="none" rtlCol="0">
              <a:spAutoFit/>
            </a:bodyPr>
            <a:lstStyle/>
            <a:p>
              <a:pPr algn="l"/>
              <a:r>
                <a:rPr lang="en-US" altLang="ko-KR" sz="1708">
                  <a:latin typeface="Consolas" panose="020B0609020204030204" pitchFamily="49" charset="0"/>
                </a:rPr>
                <a:t>-1</a:t>
              </a:r>
              <a:endParaRPr lang="ko-KR" altLang="en-US" sz="1708">
                <a:latin typeface="Consolas" panose="020B0609020204030204" pitchFamily="49" charset="0"/>
              </a:endParaRPr>
            </a:p>
          </p:txBody>
        </p:sp>
        <p:sp>
          <p:nvSpPr>
            <p:cNvPr id="66" name="TextBox 65">
              <a:extLst>
                <a:ext uri="{FF2B5EF4-FFF2-40B4-BE49-F238E27FC236}">
                  <a16:creationId xmlns:a16="http://schemas.microsoft.com/office/drawing/2014/main" id="{4C29CEBB-E474-4D3D-B333-7A4FBF4C0B68}"/>
                </a:ext>
              </a:extLst>
            </p:cNvPr>
            <p:cNvSpPr txBox="1"/>
            <p:nvPr/>
          </p:nvSpPr>
          <p:spPr>
            <a:xfrm>
              <a:off x="5606414" y="5258124"/>
              <a:ext cx="448075" cy="374343"/>
            </a:xfrm>
            <a:prstGeom prst="rect">
              <a:avLst/>
            </a:prstGeom>
            <a:noFill/>
          </p:spPr>
          <p:txBody>
            <a:bodyPr wrap="none" rtlCol="0">
              <a:spAutoFit/>
            </a:bodyPr>
            <a:lstStyle/>
            <a:p>
              <a:pPr algn="l"/>
              <a:r>
                <a:rPr lang="en-US" altLang="ko-KR" sz="1708">
                  <a:latin typeface="Consolas" panose="020B0609020204030204" pitchFamily="49" charset="0"/>
                </a:rPr>
                <a:t>-1</a:t>
              </a:r>
              <a:endParaRPr lang="ko-KR" altLang="en-US" sz="1708">
                <a:latin typeface="Consolas" panose="020B0609020204030204" pitchFamily="49" charset="0"/>
              </a:endParaRPr>
            </a:p>
          </p:txBody>
        </p:sp>
      </p:grpSp>
      <p:sp>
        <p:nvSpPr>
          <p:cNvPr id="76" name="TextBox 75">
            <a:extLst>
              <a:ext uri="{FF2B5EF4-FFF2-40B4-BE49-F238E27FC236}">
                <a16:creationId xmlns:a16="http://schemas.microsoft.com/office/drawing/2014/main" id="{BBDEC8C9-D81F-4276-9711-71966DEB638B}"/>
              </a:ext>
            </a:extLst>
          </p:cNvPr>
          <p:cNvSpPr txBox="1"/>
          <p:nvPr/>
        </p:nvSpPr>
        <p:spPr>
          <a:xfrm>
            <a:off x="703845" y="5183283"/>
            <a:ext cx="1306768" cy="442750"/>
          </a:xfrm>
          <a:prstGeom prst="rect">
            <a:avLst/>
          </a:prstGeom>
          <a:noFill/>
        </p:spPr>
        <p:txBody>
          <a:bodyPr wrap="none" rtlCol="0">
            <a:spAutoFit/>
          </a:bodyPr>
          <a:lstStyle/>
          <a:p>
            <a:pPr algn="l"/>
            <a:r>
              <a:rPr lang="en-US" altLang="ko-KR" sz="2277">
                <a:latin typeface="Consolas" panose="020B0609020204030204" pitchFamily="49" charset="0"/>
              </a:rPr>
              <a:t>(3,3,</a:t>
            </a:r>
            <a:r>
              <a:rPr lang="en-US" altLang="ko-KR" sz="2277">
                <a:solidFill>
                  <a:srgbClr val="FF0000"/>
                </a:solidFill>
                <a:latin typeface="Consolas" panose="020B0609020204030204" pitchFamily="49" charset="0"/>
              </a:rPr>
              <a:t>2</a:t>
            </a:r>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77" name="TextBox 76">
            <a:extLst>
              <a:ext uri="{FF2B5EF4-FFF2-40B4-BE49-F238E27FC236}">
                <a16:creationId xmlns:a16="http://schemas.microsoft.com/office/drawing/2014/main" id="{98FAEF2C-7B96-480E-94E4-2B860F76E662}"/>
              </a:ext>
            </a:extLst>
          </p:cNvPr>
          <p:cNvSpPr txBox="1"/>
          <p:nvPr/>
        </p:nvSpPr>
        <p:spPr>
          <a:xfrm>
            <a:off x="714105" y="5822181"/>
            <a:ext cx="1306768" cy="442750"/>
          </a:xfrm>
          <a:prstGeom prst="rect">
            <a:avLst/>
          </a:prstGeom>
          <a:noFill/>
        </p:spPr>
        <p:txBody>
          <a:bodyPr wrap="none" rtlCol="0">
            <a:spAutoFit/>
          </a:bodyPr>
          <a:lstStyle/>
          <a:p>
            <a:pPr algn="l"/>
            <a:r>
              <a:rPr lang="en-US" altLang="ko-KR" sz="2277">
                <a:latin typeface="Consolas" panose="020B0609020204030204" pitchFamily="49" charset="0"/>
              </a:rPr>
              <a:t>(</a:t>
            </a:r>
            <a:r>
              <a:rPr lang="en-US" altLang="ko-KR" sz="2277">
                <a:solidFill>
                  <a:srgbClr val="FF0000"/>
                </a:solidFill>
                <a:latin typeface="Consolas" panose="020B0609020204030204" pitchFamily="49" charset="0"/>
              </a:rPr>
              <a:t>2</a:t>
            </a:r>
            <a:r>
              <a:rPr lang="en-US" altLang="ko-KR" sz="2277">
                <a:latin typeface="Consolas" panose="020B0609020204030204" pitchFamily="49" charset="0"/>
              </a:rPr>
              <a:t>,3,3)</a:t>
            </a:r>
            <a:endParaRPr lang="ko-KR" altLang="en-US" sz="2277">
              <a:latin typeface="Consolas" panose="020B0609020204030204" pitchFamily="49" charset="0"/>
            </a:endParaRPr>
          </a:p>
        </p:txBody>
      </p:sp>
      <p:sp>
        <p:nvSpPr>
          <p:cNvPr id="78" name="TextBox 77">
            <a:extLst>
              <a:ext uri="{FF2B5EF4-FFF2-40B4-BE49-F238E27FC236}">
                <a16:creationId xmlns:a16="http://schemas.microsoft.com/office/drawing/2014/main" id="{2ED5AA61-300D-4C21-8DEC-97312C491514}"/>
              </a:ext>
            </a:extLst>
          </p:cNvPr>
          <p:cNvSpPr txBox="1"/>
          <p:nvPr/>
        </p:nvSpPr>
        <p:spPr>
          <a:xfrm>
            <a:off x="714105" y="4393350"/>
            <a:ext cx="1627369" cy="442750"/>
          </a:xfrm>
          <a:prstGeom prst="rect">
            <a:avLst/>
          </a:prstGeom>
          <a:noFill/>
        </p:spPr>
        <p:txBody>
          <a:bodyPr wrap="none" rtlCol="0">
            <a:spAutoFit/>
          </a:bodyPr>
          <a:lstStyle/>
          <a:p>
            <a:pPr algn="l"/>
            <a:r>
              <a:rPr lang="en-US" altLang="ko-KR" sz="2277">
                <a:latin typeface="Consolas" panose="020B0609020204030204" pitchFamily="49" charset="0"/>
              </a:rPr>
              <a:t>(3,</a:t>
            </a:r>
            <a:r>
              <a:rPr lang="en-US" altLang="ko-KR" sz="2277">
                <a:solidFill>
                  <a:srgbClr val="FF0000"/>
                </a:solidFill>
                <a:latin typeface="Consolas" panose="020B0609020204030204" pitchFamily="49" charset="0"/>
              </a:rPr>
              <a:t>3</a:t>
            </a:r>
            <a:r>
              <a:rPr lang="en-US" altLang="ko-KR" sz="2277">
                <a:latin typeface="Consolas" panose="020B0609020204030204" pitchFamily="49" charset="0"/>
              </a:rPr>
              <a:t>,3,2)</a:t>
            </a:r>
            <a:endParaRPr lang="ko-KR" altLang="en-US" sz="2277">
              <a:latin typeface="Consolas" panose="020B0609020204030204" pitchFamily="49" charset="0"/>
            </a:endParaRPr>
          </a:p>
        </p:txBody>
      </p:sp>
      <p:sp>
        <p:nvSpPr>
          <p:cNvPr id="79" name="TextBox 78">
            <a:extLst>
              <a:ext uri="{FF2B5EF4-FFF2-40B4-BE49-F238E27FC236}">
                <a16:creationId xmlns:a16="http://schemas.microsoft.com/office/drawing/2014/main" id="{D09CFEC5-D356-4AC6-9AA1-0CFF9851269A}"/>
              </a:ext>
            </a:extLst>
          </p:cNvPr>
          <p:cNvSpPr txBox="1"/>
          <p:nvPr/>
        </p:nvSpPr>
        <p:spPr>
          <a:xfrm>
            <a:off x="703845" y="4697455"/>
            <a:ext cx="1627369" cy="442750"/>
          </a:xfrm>
          <a:prstGeom prst="rect">
            <a:avLst/>
          </a:prstGeom>
          <a:noFill/>
        </p:spPr>
        <p:txBody>
          <a:bodyPr wrap="none" rtlCol="0">
            <a:spAutoFit/>
          </a:bodyPr>
          <a:lstStyle/>
          <a:p>
            <a:pPr algn="l"/>
            <a:r>
              <a:rPr lang="en-US" altLang="ko-KR" sz="2277">
                <a:latin typeface="Consolas" panose="020B0609020204030204" pitchFamily="49" charset="0"/>
              </a:rPr>
              <a:t>(</a:t>
            </a:r>
            <a:r>
              <a:rPr lang="en-US" altLang="ko-KR" sz="2277">
                <a:solidFill>
                  <a:srgbClr val="FF0000"/>
                </a:solidFill>
                <a:latin typeface="Consolas" panose="020B0609020204030204" pitchFamily="49" charset="0"/>
              </a:rPr>
              <a:t>3</a:t>
            </a:r>
            <a:r>
              <a:rPr lang="en-US" altLang="ko-KR" sz="2277">
                <a:latin typeface="Consolas" panose="020B0609020204030204" pitchFamily="49" charset="0"/>
              </a:rPr>
              <a:t>,3,3,2)</a:t>
            </a:r>
            <a:endParaRPr lang="ko-KR" altLang="en-US" sz="2277">
              <a:latin typeface="Consolas" panose="020B0609020204030204" pitchFamily="49" charset="0"/>
            </a:endParaRPr>
          </a:p>
        </p:txBody>
      </p:sp>
      <p:sp>
        <p:nvSpPr>
          <p:cNvPr id="80" name="TextBox 79">
            <a:extLst>
              <a:ext uri="{FF2B5EF4-FFF2-40B4-BE49-F238E27FC236}">
                <a16:creationId xmlns:a16="http://schemas.microsoft.com/office/drawing/2014/main" id="{3A0BEDD8-D5E7-4A46-B6B2-8F3D86DE183C}"/>
              </a:ext>
            </a:extLst>
          </p:cNvPr>
          <p:cNvSpPr txBox="1"/>
          <p:nvPr/>
        </p:nvSpPr>
        <p:spPr>
          <a:xfrm>
            <a:off x="703845" y="5503167"/>
            <a:ext cx="1306768" cy="442750"/>
          </a:xfrm>
          <a:prstGeom prst="rect">
            <a:avLst/>
          </a:prstGeom>
          <a:noFill/>
        </p:spPr>
        <p:txBody>
          <a:bodyPr wrap="none" rtlCol="0">
            <a:spAutoFit/>
          </a:bodyPr>
          <a:lstStyle/>
          <a:p>
            <a:pPr algn="l"/>
            <a:r>
              <a:rPr lang="en-US" altLang="ko-KR" sz="2277">
                <a:latin typeface="Consolas" panose="020B0609020204030204" pitchFamily="49" charset="0"/>
              </a:rPr>
              <a:t>(3,</a:t>
            </a:r>
            <a:r>
              <a:rPr lang="en-US" altLang="ko-KR" sz="2277">
                <a:solidFill>
                  <a:srgbClr val="FF0000"/>
                </a:solidFill>
                <a:latin typeface="Consolas" panose="020B0609020204030204" pitchFamily="49" charset="0"/>
              </a:rPr>
              <a:t>2</a:t>
            </a:r>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3" name="텍스트 개체 틀 2">
            <a:extLst>
              <a:ext uri="{FF2B5EF4-FFF2-40B4-BE49-F238E27FC236}">
                <a16:creationId xmlns:a16="http://schemas.microsoft.com/office/drawing/2014/main" id="{64E8751B-C753-4BBA-8AD4-4639D6ECDF9E}"/>
              </a:ext>
            </a:extLst>
          </p:cNvPr>
          <p:cNvSpPr>
            <a:spLocks noGrp="1"/>
          </p:cNvSpPr>
          <p:nvPr>
            <p:ph type="body" sz="quarter" idx="19"/>
          </p:nvPr>
        </p:nvSpPr>
        <p:spPr/>
        <p:txBody>
          <a:bodyPr/>
          <a:lstStyle/>
          <a:p>
            <a:r>
              <a:rPr lang="ko-KR" altLang="en-US"/>
              <a:t>합성곱 연산</a:t>
            </a:r>
          </a:p>
        </p:txBody>
      </p:sp>
      <p:sp>
        <p:nvSpPr>
          <p:cNvPr id="82" name="텍스트 개체 틀 4">
            <a:extLst>
              <a:ext uri="{FF2B5EF4-FFF2-40B4-BE49-F238E27FC236}">
                <a16:creationId xmlns:a16="http://schemas.microsoft.com/office/drawing/2014/main" id="{64F18B23-4E71-43BA-AD94-7461EC6D5544}"/>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81" name="TextBox 80">
            <a:extLst>
              <a:ext uri="{FF2B5EF4-FFF2-40B4-BE49-F238E27FC236}">
                <a16:creationId xmlns:a16="http://schemas.microsoft.com/office/drawing/2014/main" id="{5D7CCF65-AEC7-4460-AED9-C6AB57B17AD0}"/>
              </a:ext>
            </a:extLst>
          </p:cNvPr>
          <p:cNvSpPr txBox="1"/>
          <p:nvPr/>
        </p:nvSpPr>
        <p:spPr>
          <a:xfrm>
            <a:off x="7797316" y="4004004"/>
            <a:ext cx="1627369" cy="442750"/>
          </a:xfrm>
          <a:prstGeom prst="rect">
            <a:avLst/>
          </a:prstGeom>
          <a:noFill/>
        </p:spPr>
        <p:txBody>
          <a:bodyPr wrap="none" rtlCol="0">
            <a:spAutoFit/>
          </a:bodyPr>
          <a:lstStyle/>
          <a:p>
            <a:pPr algn="l"/>
            <a:r>
              <a:rPr lang="en-US" altLang="ko-KR" sz="2277">
                <a:latin typeface="Consolas" panose="020B0609020204030204" pitchFamily="49" charset="0"/>
              </a:rPr>
              <a:t>(3,3,</a:t>
            </a:r>
            <a:r>
              <a:rPr lang="en-US" altLang="ko-KR" sz="2277">
                <a:solidFill>
                  <a:srgbClr val="FF0000"/>
                </a:solidFill>
                <a:latin typeface="Consolas" panose="020B0609020204030204" pitchFamily="49" charset="0"/>
              </a:rPr>
              <a:t>3</a:t>
            </a:r>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83" name="TextBox 82">
            <a:extLst>
              <a:ext uri="{FF2B5EF4-FFF2-40B4-BE49-F238E27FC236}">
                <a16:creationId xmlns:a16="http://schemas.microsoft.com/office/drawing/2014/main" id="{A386DAE7-835C-428D-A9F4-C34115C30D70}"/>
              </a:ext>
            </a:extLst>
          </p:cNvPr>
          <p:cNvSpPr txBox="1"/>
          <p:nvPr/>
        </p:nvSpPr>
        <p:spPr>
          <a:xfrm>
            <a:off x="7797316" y="4599675"/>
            <a:ext cx="1627369" cy="442750"/>
          </a:xfrm>
          <a:prstGeom prst="rect">
            <a:avLst/>
          </a:prstGeom>
          <a:noFill/>
        </p:spPr>
        <p:txBody>
          <a:bodyPr wrap="none" rtlCol="0">
            <a:spAutoFit/>
          </a:bodyPr>
          <a:lstStyle/>
          <a:p>
            <a:pPr algn="l"/>
            <a:r>
              <a:rPr lang="en-US" altLang="ko-KR" sz="2277">
                <a:latin typeface="Consolas" panose="020B0609020204030204" pitchFamily="49" charset="0"/>
              </a:rPr>
              <a:t>(</a:t>
            </a:r>
            <a:r>
              <a:rPr lang="en-US" altLang="ko-KR" sz="2277">
                <a:solidFill>
                  <a:srgbClr val="FF0000"/>
                </a:solidFill>
                <a:latin typeface="Consolas" panose="020B0609020204030204" pitchFamily="49" charset="0"/>
              </a:rPr>
              <a:t>3</a:t>
            </a:r>
            <a:r>
              <a:rPr lang="en-US" altLang="ko-KR" sz="2277">
                <a:latin typeface="Consolas" panose="020B0609020204030204" pitchFamily="49" charset="0"/>
              </a:rPr>
              <a:t>,2,3,3)</a:t>
            </a:r>
            <a:endParaRPr lang="ko-KR" altLang="en-US" sz="2277">
              <a:latin typeface="Consolas" panose="020B0609020204030204" pitchFamily="49" charset="0"/>
            </a:endParaRPr>
          </a:p>
        </p:txBody>
      </p:sp>
      <p:cxnSp>
        <p:nvCxnSpPr>
          <p:cNvPr id="5" name="직선 화살표 연결선 4">
            <a:extLst>
              <a:ext uri="{FF2B5EF4-FFF2-40B4-BE49-F238E27FC236}">
                <a16:creationId xmlns:a16="http://schemas.microsoft.com/office/drawing/2014/main" id="{30B93C50-9D9B-4195-8636-F0B00C896E82}"/>
              </a:ext>
            </a:extLst>
          </p:cNvPr>
          <p:cNvCxnSpPr/>
          <p:nvPr/>
        </p:nvCxnSpPr>
        <p:spPr>
          <a:xfrm flipH="1">
            <a:off x="8121352" y="4329100"/>
            <a:ext cx="612068" cy="3683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4" name="직선 화살표 연결선 83">
            <a:extLst>
              <a:ext uri="{FF2B5EF4-FFF2-40B4-BE49-F238E27FC236}">
                <a16:creationId xmlns:a16="http://schemas.microsoft.com/office/drawing/2014/main" id="{11A842A8-2661-403C-8969-D5EA927966C8}"/>
              </a:ext>
            </a:extLst>
          </p:cNvPr>
          <p:cNvCxnSpPr/>
          <p:nvPr/>
        </p:nvCxnSpPr>
        <p:spPr>
          <a:xfrm flipH="1">
            <a:off x="8466984" y="4338228"/>
            <a:ext cx="612068" cy="3683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5" name="직선 화살표 연결선 84">
            <a:extLst>
              <a:ext uri="{FF2B5EF4-FFF2-40B4-BE49-F238E27FC236}">
                <a16:creationId xmlns:a16="http://schemas.microsoft.com/office/drawing/2014/main" id="{9CB6EB66-4267-4191-BDCB-BB95B251B7FE}"/>
              </a:ext>
            </a:extLst>
          </p:cNvPr>
          <p:cNvCxnSpPr>
            <a:cxnSpLocks/>
          </p:cNvCxnSpPr>
          <p:nvPr/>
        </p:nvCxnSpPr>
        <p:spPr>
          <a:xfrm>
            <a:off x="8133024" y="4404674"/>
            <a:ext cx="639994" cy="30190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7" name="직선 화살표 연결선 86">
            <a:extLst>
              <a:ext uri="{FF2B5EF4-FFF2-40B4-BE49-F238E27FC236}">
                <a16:creationId xmlns:a16="http://schemas.microsoft.com/office/drawing/2014/main" id="{44630D08-34B3-43A2-8B8A-2BE3ED5DEDEA}"/>
              </a:ext>
            </a:extLst>
          </p:cNvPr>
          <p:cNvCxnSpPr>
            <a:cxnSpLocks/>
          </p:cNvCxnSpPr>
          <p:nvPr/>
        </p:nvCxnSpPr>
        <p:spPr>
          <a:xfrm>
            <a:off x="8454063" y="4381755"/>
            <a:ext cx="639994" cy="30190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5617027"/>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370682A8-FB2B-4CB1-BCA6-1253242A855C}"/>
              </a:ext>
            </a:extLst>
          </p:cNvPr>
          <p:cNvSpPr/>
          <p:nvPr/>
        </p:nvSpPr>
        <p:spPr>
          <a:xfrm>
            <a:off x="665237" y="1208394"/>
            <a:ext cx="8307766" cy="1600438"/>
          </a:xfrm>
          <a:prstGeom prst="rect">
            <a:avLst/>
          </a:prstGeom>
          <a:solidFill>
            <a:srgbClr val="E2E2F6"/>
          </a:solidFill>
        </p:spPr>
        <p:txBody>
          <a:bodyPr wrap="square">
            <a:spAutoFit/>
          </a:bodyPr>
          <a:lstStyle/>
          <a:p>
            <a:r>
              <a:rPr lang="en-US" altLang="ko-KR" sz="1400">
                <a:latin typeface="Consolas" panose="020B0609020204030204" pitchFamily="49" charset="0"/>
              </a:rPr>
              <a:t>weight_init = tf.constant_initializer(weight)</a:t>
            </a:r>
          </a:p>
          <a:p>
            <a:r>
              <a:rPr lang="en-US" altLang="ko-KR" sz="1400">
                <a:latin typeface="Consolas" panose="020B0609020204030204" pitchFamily="49" charset="0"/>
              </a:rPr>
              <a:t>conv2d = tf.keras.layers.Conv2D(filters=2, kernel_size=3, padding='valid', kernel_initializer=weight_init)(image)</a:t>
            </a:r>
          </a:p>
          <a:p>
            <a:r>
              <a:rPr lang="en-US" altLang="ko-KR" sz="1400">
                <a:latin typeface="Consolas" panose="020B0609020204030204" pitchFamily="49" charset="0"/>
              </a:rPr>
              <a:t>print("conv2d.shape", conv2d.shape)  # ( 1,3,3,2)</a:t>
            </a:r>
          </a:p>
          <a:p>
            <a:r>
              <a:rPr lang="en-US" altLang="ko-KR" sz="1400">
                <a:latin typeface="Consolas" panose="020B0609020204030204" pitchFamily="49" charset="0"/>
              </a:rPr>
              <a:t>feature_maps = np.swapaxes(conv2d, 0, 3)</a:t>
            </a:r>
          </a:p>
          <a:p>
            <a:r>
              <a:rPr lang="en-US" altLang="ko-KR" sz="1400">
                <a:latin typeface="Consolas" panose="020B0609020204030204" pitchFamily="49" charset="0"/>
              </a:rPr>
              <a:t>for feature_map in feature_maps:</a:t>
            </a:r>
          </a:p>
          <a:p>
            <a:r>
              <a:rPr lang="en-US" altLang="ko-KR" sz="1400">
                <a:latin typeface="Consolas" panose="020B0609020204030204" pitchFamily="49" charset="0"/>
              </a:rPr>
              <a:t>    print(feature_map.reshape(3,3))</a:t>
            </a:r>
          </a:p>
        </p:txBody>
      </p:sp>
      <p:sp>
        <p:nvSpPr>
          <p:cNvPr id="3" name="직사각형 2">
            <a:extLst>
              <a:ext uri="{FF2B5EF4-FFF2-40B4-BE49-F238E27FC236}">
                <a16:creationId xmlns:a16="http://schemas.microsoft.com/office/drawing/2014/main" id="{56DC80EC-3DC2-4616-AF47-8BAA3B060851}"/>
              </a:ext>
            </a:extLst>
          </p:cNvPr>
          <p:cNvSpPr/>
          <p:nvPr/>
        </p:nvSpPr>
        <p:spPr>
          <a:xfrm>
            <a:off x="5051085" y="3933505"/>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 name="직사각형 3">
            <a:extLst>
              <a:ext uri="{FF2B5EF4-FFF2-40B4-BE49-F238E27FC236}">
                <a16:creationId xmlns:a16="http://schemas.microsoft.com/office/drawing/2014/main" id="{CDA13CFC-D766-4905-893C-1922F3546A47}"/>
              </a:ext>
            </a:extLst>
          </p:cNvPr>
          <p:cNvSpPr/>
          <p:nvPr/>
        </p:nvSpPr>
        <p:spPr>
          <a:xfrm>
            <a:off x="5049979" y="3142199"/>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5" name="직사각형 4">
            <a:extLst>
              <a:ext uri="{FF2B5EF4-FFF2-40B4-BE49-F238E27FC236}">
                <a16:creationId xmlns:a16="http://schemas.microsoft.com/office/drawing/2014/main" id="{FDC620B0-67AE-426A-A255-501A412A90A9}"/>
              </a:ext>
            </a:extLst>
          </p:cNvPr>
          <p:cNvSpPr/>
          <p:nvPr/>
        </p:nvSpPr>
        <p:spPr>
          <a:xfrm>
            <a:off x="5445317" y="3142198"/>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7168" name="직사각형 7167">
            <a:extLst>
              <a:ext uri="{FF2B5EF4-FFF2-40B4-BE49-F238E27FC236}">
                <a16:creationId xmlns:a16="http://schemas.microsoft.com/office/drawing/2014/main" id="{68AC4F68-2439-4423-8F83-FC7C55B45C49}"/>
              </a:ext>
            </a:extLst>
          </p:cNvPr>
          <p:cNvSpPr/>
          <p:nvPr/>
        </p:nvSpPr>
        <p:spPr>
          <a:xfrm>
            <a:off x="5840656" y="3142197"/>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7169" name="직사각형 7168">
            <a:extLst>
              <a:ext uri="{FF2B5EF4-FFF2-40B4-BE49-F238E27FC236}">
                <a16:creationId xmlns:a16="http://schemas.microsoft.com/office/drawing/2014/main" id="{B12F0E8D-A30F-421A-A38C-AE3DEAEB2964}"/>
              </a:ext>
            </a:extLst>
          </p:cNvPr>
          <p:cNvSpPr/>
          <p:nvPr/>
        </p:nvSpPr>
        <p:spPr>
          <a:xfrm>
            <a:off x="5049979" y="3537537"/>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7172" name="직사각형 7171">
            <a:extLst>
              <a:ext uri="{FF2B5EF4-FFF2-40B4-BE49-F238E27FC236}">
                <a16:creationId xmlns:a16="http://schemas.microsoft.com/office/drawing/2014/main" id="{72518FF7-D7D2-4163-BF41-977166C7DC88}"/>
              </a:ext>
            </a:extLst>
          </p:cNvPr>
          <p:cNvSpPr/>
          <p:nvPr/>
        </p:nvSpPr>
        <p:spPr>
          <a:xfrm>
            <a:off x="5445317" y="3537536"/>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7173" name="직사각형 7172">
            <a:extLst>
              <a:ext uri="{FF2B5EF4-FFF2-40B4-BE49-F238E27FC236}">
                <a16:creationId xmlns:a16="http://schemas.microsoft.com/office/drawing/2014/main" id="{7C48A230-E8B6-4329-896B-1BB0B373B2F7}"/>
              </a:ext>
            </a:extLst>
          </p:cNvPr>
          <p:cNvSpPr/>
          <p:nvPr/>
        </p:nvSpPr>
        <p:spPr>
          <a:xfrm>
            <a:off x="5840656" y="3537535"/>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7174" name="직사각형 7173">
            <a:extLst>
              <a:ext uri="{FF2B5EF4-FFF2-40B4-BE49-F238E27FC236}">
                <a16:creationId xmlns:a16="http://schemas.microsoft.com/office/drawing/2014/main" id="{01E76074-6D36-4A37-8959-42FD81BA41FC}"/>
              </a:ext>
            </a:extLst>
          </p:cNvPr>
          <p:cNvSpPr/>
          <p:nvPr/>
        </p:nvSpPr>
        <p:spPr>
          <a:xfrm>
            <a:off x="5445317" y="3932874"/>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7175" name="직사각형 7174">
            <a:extLst>
              <a:ext uri="{FF2B5EF4-FFF2-40B4-BE49-F238E27FC236}">
                <a16:creationId xmlns:a16="http://schemas.microsoft.com/office/drawing/2014/main" id="{4AD2C111-9601-4169-A3EF-0B4BDF12E353}"/>
              </a:ext>
            </a:extLst>
          </p:cNvPr>
          <p:cNvSpPr/>
          <p:nvPr/>
        </p:nvSpPr>
        <p:spPr>
          <a:xfrm>
            <a:off x="5840656" y="3932873"/>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7176" name="TextBox 7175">
            <a:extLst>
              <a:ext uri="{FF2B5EF4-FFF2-40B4-BE49-F238E27FC236}">
                <a16:creationId xmlns:a16="http://schemas.microsoft.com/office/drawing/2014/main" id="{9A429DA3-C7D4-43B6-A7CF-86E0D935C52E}"/>
              </a:ext>
            </a:extLst>
          </p:cNvPr>
          <p:cNvSpPr txBox="1"/>
          <p:nvPr/>
        </p:nvSpPr>
        <p:spPr>
          <a:xfrm>
            <a:off x="5029654" y="3566628"/>
            <a:ext cx="450764" cy="384401"/>
          </a:xfrm>
          <a:prstGeom prst="rect">
            <a:avLst/>
          </a:prstGeom>
          <a:noFill/>
        </p:spPr>
        <p:txBody>
          <a:bodyPr wrap="none" rtlCol="0">
            <a:spAutoFit/>
          </a:bodyPr>
          <a:lstStyle/>
          <a:p>
            <a:pPr algn="l"/>
            <a:r>
              <a:rPr lang="en-US" altLang="ko-KR" sz="1898">
                <a:latin typeface="Consolas" panose="020B0609020204030204" pitchFamily="49" charset="0"/>
              </a:rPr>
              <a:t>-2</a:t>
            </a:r>
            <a:endParaRPr lang="ko-KR" altLang="en-US" sz="1898">
              <a:latin typeface="Consolas" panose="020B0609020204030204" pitchFamily="49" charset="0"/>
            </a:endParaRPr>
          </a:p>
        </p:txBody>
      </p:sp>
      <p:sp>
        <p:nvSpPr>
          <p:cNvPr id="7177" name="TextBox 7176">
            <a:extLst>
              <a:ext uri="{FF2B5EF4-FFF2-40B4-BE49-F238E27FC236}">
                <a16:creationId xmlns:a16="http://schemas.microsoft.com/office/drawing/2014/main" id="{DF7B1A59-6B02-4F17-9B06-F3C5A7160DFF}"/>
              </a:ext>
            </a:extLst>
          </p:cNvPr>
          <p:cNvSpPr txBox="1"/>
          <p:nvPr/>
        </p:nvSpPr>
        <p:spPr>
          <a:xfrm>
            <a:off x="5447232" y="3151451"/>
            <a:ext cx="450764" cy="384401"/>
          </a:xfrm>
          <a:prstGeom prst="rect">
            <a:avLst/>
          </a:prstGeom>
          <a:noFill/>
        </p:spPr>
        <p:txBody>
          <a:bodyPr wrap="none" rtlCol="0">
            <a:spAutoFit/>
          </a:bodyPr>
          <a:lstStyle/>
          <a:p>
            <a:pPr algn="l"/>
            <a:r>
              <a:rPr lang="en-US" altLang="ko-KR" sz="1898">
                <a:latin typeface="Consolas" panose="020B0609020204030204" pitchFamily="49" charset="0"/>
              </a:rPr>
              <a:t>-1</a:t>
            </a:r>
            <a:endParaRPr lang="ko-KR" altLang="en-US" sz="1898">
              <a:latin typeface="Consolas" panose="020B0609020204030204" pitchFamily="49" charset="0"/>
            </a:endParaRPr>
          </a:p>
        </p:txBody>
      </p:sp>
      <p:sp>
        <p:nvSpPr>
          <p:cNvPr id="99" name="직사각형 98">
            <a:extLst>
              <a:ext uri="{FF2B5EF4-FFF2-40B4-BE49-F238E27FC236}">
                <a16:creationId xmlns:a16="http://schemas.microsoft.com/office/drawing/2014/main" id="{4BB8F68B-54FA-4D51-8CB8-BB30F563B969}"/>
              </a:ext>
            </a:extLst>
          </p:cNvPr>
          <p:cNvSpPr/>
          <p:nvPr/>
        </p:nvSpPr>
        <p:spPr>
          <a:xfrm>
            <a:off x="6790395" y="3932241"/>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5</a:t>
            </a:r>
            <a:endParaRPr lang="ko-KR" altLang="en-US" sz="1898">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79DEB8FD-6FEB-4A40-BE36-540F3724EED0}"/>
              </a:ext>
            </a:extLst>
          </p:cNvPr>
          <p:cNvSpPr/>
          <p:nvPr/>
        </p:nvSpPr>
        <p:spPr>
          <a:xfrm>
            <a:off x="6790395" y="3141565"/>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7</a:t>
            </a:r>
            <a:endParaRPr lang="ko-KR" altLang="en-US" sz="1898">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B352174F-A885-43CD-8621-F01BCE233108}"/>
              </a:ext>
            </a:extLst>
          </p:cNvPr>
          <p:cNvSpPr/>
          <p:nvPr/>
        </p:nvSpPr>
        <p:spPr>
          <a:xfrm>
            <a:off x="7185733" y="3141565"/>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5</a:t>
            </a:r>
            <a:endParaRPr lang="ko-KR" altLang="en-US" sz="1898">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899E2347-D8C5-4657-A3A1-78FD0BBD75DF}"/>
              </a:ext>
            </a:extLst>
          </p:cNvPr>
          <p:cNvSpPr/>
          <p:nvPr/>
        </p:nvSpPr>
        <p:spPr>
          <a:xfrm>
            <a:off x="7581071" y="3141565"/>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7</a:t>
            </a:r>
            <a:endParaRPr lang="ko-KR" altLang="en-US" sz="1898">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1F5F23D4-3236-4A4B-9E44-F619BD997E80}"/>
              </a:ext>
            </a:extLst>
          </p:cNvPr>
          <p:cNvSpPr/>
          <p:nvPr/>
        </p:nvSpPr>
        <p:spPr>
          <a:xfrm>
            <a:off x="6790395" y="3536903"/>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C93EC604-3D17-42FD-BA7A-96A8F9B49D9A}"/>
              </a:ext>
            </a:extLst>
          </p:cNvPr>
          <p:cNvSpPr/>
          <p:nvPr/>
        </p:nvSpPr>
        <p:spPr>
          <a:xfrm>
            <a:off x="7185733" y="3536903"/>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6</a:t>
            </a:r>
            <a:endParaRPr lang="ko-KR" altLang="en-US" sz="1898">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3CC65BB5-EB74-44E1-9593-3DB209DD226F}"/>
              </a:ext>
            </a:extLst>
          </p:cNvPr>
          <p:cNvSpPr/>
          <p:nvPr/>
        </p:nvSpPr>
        <p:spPr>
          <a:xfrm>
            <a:off x="7581071" y="3536903"/>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7</a:t>
            </a:r>
            <a:endParaRPr lang="ko-KR" altLang="en-US" sz="1898">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A04D7B2A-0F9D-4CAA-AD6D-0B05664EC03B}"/>
              </a:ext>
            </a:extLst>
          </p:cNvPr>
          <p:cNvSpPr/>
          <p:nvPr/>
        </p:nvSpPr>
        <p:spPr>
          <a:xfrm>
            <a:off x="7185733" y="3932241"/>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7</a:t>
            </a:r>
            <a:endParaRPr lang="ko-KR" altLang="en-US" sz="1898">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ABF52202-BE9E-47E2-ABF5-46EC87F9CFA7}"/>
              </a:ext>
            </a:extLst>
          </p:cNvPr>
          <p:cNvSpPr/>
          <p:nvPr/>
        </p:nvSpPr>
        <p:spPr>
          <a:xfrm>
            <a:off x="7581071" y="3932241"/>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8</a:t>
            </a:r>
            <a:endParaRPr lang="ko-KR" altLang="en-US" sz="1898">
              <a:solidFill>
                <a:schemeClr val="tx1"/>
              </a:solidFill>
              <a:latin typeface="Consolas" panose="020B0609020204030204" pitchFamily="49" charset="0"/>
            </a:endParaRPr>
          </a:p>
        </p:txBody>
      </p:sp>
      <p:sp>
        <p:nvSpPr>
          <p:cNvPr id="2" name="텍스트 개체 틀 1">
            <a:extLst>
              <a:ext uri="{FF2B5EF4-FFF2-40B4-BE49-F238E27FC236}">
                <a16:creationId xmlns:a16="http://schemas.microsoft.com/office/drawing/2014/main" id="{BEC7E7E6-91AF-48CB-984B-F26D02C55D05}"/>
              </a:ext>
            </a:extLst>
          </p:cNvPr>
          <p:cNvSpPr>
            <a:spLocks noGrp="1"/>
          </p:cNvSpPr>
          <p:nvPr>
            <p:ph type="body" sz="quarter" idx="19"/>
          </p:nvPr>
        </p:nvSpPr>
        <p:spPr/>
        <p:txBody>
          <a:bodyPr/>
          <a:lstStyle/>
          <a:p>
            <a:r>
              <a:rPr lang="ko-KR" altLang="en-US"/>
              <a:t>합성곱 연산</a:t>
            </a:r>
          </a:p>
        </p:txBody>
      </p:sp>
      <p:sp>
        <p:nvSpPr>
          <p:cNvPr id="27" name="텍스트 개체 틀 4">
            <a:extLst>
              <a:ext uri="{FF2B5EF4-FFF2-40B4-BE49-F238E27FC236}">
                <a16:creationId xmlns:a16="http://schemas.microsoft.com/office/drawing/2014/main" id="{9D8BE330-D694-41F5-AAFD-C627176A5ACF}"/>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7" name="TextBox 6">
            <a:extLst>
              <a:ext uri="{FF2B5EF4-FFF2-40B4-BE49-F238E27FC236}">
                <a16:creationId xmlns:a16="http://schemas.microsoft.com/office/drawing/2014/main" id="{AA49FAF3-EEBE-4A74-9190-32E89ECEA434}"/>
              </a:ext>
            </a:extLst>
          </p:cNvPr>
          <p:cNvSpPr txBox="1"/>
          <p:nvPr/>
        </p:nvSpPr>
        <p:spPr>
          <a:xfrm>
            <a:off x="1900840" y="3139692"/>
            <a:ext cx="2733441" cy="2308324"/>
          </a:xfrm>
          <a:prstGeom prst="rect">
            <a:avLst/>
          </a:prstGeom>
          <a:noFill/>
        </p:spPr>
        <p:txBody>
          <a:bodyPr wrap="none" rtlCol="0">
            <a:spAutoFit/>
          </a:bodyPr>
          <a:lstStyle/>
          <a:p>
            <a:pPr algn="l"/>
            <a:r>
              <a:rPr lang="en-US" altLang="ko-KR" sz="2400">
                <a:latin typeface="Consolas" panose="020B0609020204030204" pitchFamily="49" charset="0"/>
              </a:rPr>
              <a:t>[[ 3. -1.  3.]</a:t>
            </a:r>
          </a:p>
          <a:p>
            <a:pPr algn="l"/>
            <a:r>
              <a:rPr lang="en-US" altLang="ko-KR" sz="2400">
                <a:latin typeface="Consolas" panose="020B0609020204030204" pitchFamily="49" charset="0"/>
              </a:rPr>
              <a:t> [-2.  0.  2.]</a:t>
            </a:r>
          </a:p>
          <a:p>
            <a:pPr algn="l"/>
            <a:r>
              <a:rPr lang="en-US" altLang="ko-KR" sz="2400">
                <a:latin typeface="Consolas" panose="020B0609020204030204" pitchFamily="49" charset="0"/>
              </a:rPr>
              <a:t> [ 1.  3.  4.]]</a:t>
            </a:r>
          </a:p>
          <a:p>
            <a:pPr algn="l"/>
            <a:r>
              <a:rPr lang="en-US" altLang="ko-KR" sz="2400">
                <a:latin typeface="Consolas" panose="020B0609020204030204" pitchFamily="49" charset="0"/>
              </a:rPr>
              <a:t>[[7. 5. 7.]</a:t>
            </a:r>
          </a:p>
          <a:p>
            <a:pPr algn="l"/>
            <a:r>
              <a:rPr lang="en-US" altLang="ko-KR" sz="2400">
                <a:latin typeface="Consolas" panose="020B0609020204030204" pitchFamily="49" charset="0"/>
              </a:rPr>
              <a:t> [2. 6. 7.]</a:t>
            </a:r>
          </a:p>
          <a:p>
            <a:pPr algn="l"/>
            <a:r>
              <a:rPr lang="en-US" altLang="ko-KR" sz="2400">
                <a:latin typeface="Consolas" panose="020B0609020204030204" pitchFamily="49" charset="0"/>
              </a:rPr>
              <a:t> [5. 7. 8.]]</a:t>
            </a:r>
            <a:endParaRPr lang="ko-KR" altLang="en-US" sz="2400">
              <a:latin typeface="Consolas" panose="020B0609020204030204" pitchFamily="49" charset="0"/>
            </a:endParaRPr>
          </a:p>
        </p:txBody>
      </p:sp>
    </p:spTree>
    <p:extLst>
      <p:ext uri="{BB962C8B-B14F-4D97-AF65-F5344CB8AC3E}">
        <p14:creationId xmlns:p14="http://schemas.microsoft.com/office/powerpoint/2010/main" val="150895432"/>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a:extLst>
              <a:ext uri="{FF2B5EF4-FFF2-40B4-BE49-F238E27FC236}">
                <a16:creationId xmlns:a16="http://schemas.microsoft.com/office/drawing/2014/main" id="{69CA7D42-9171-4D1E-B949-2EC45E46093A}"/>
              </a:ext>
            </a:extLst>
          </p:cNvPr>
          <p:cNvSpPr txBox="1"/>
          <p:nvPr/>
        </p:nvSpPr>
        <p:spPr>
          <a:xfrm>
            <a:off x="477246" y="856378"/>
            <a:ext cx="1300356" cy="400110"/>
          </a:xfrm>
          <a:prstGeom prst="rect">
            <a:avLst/>
          </a:prstGeom>
          <a:noFill/>
        </p:spPr>
        <p:txBody>
          <a:bodyPr wrap="none" rtlCol="0">
            <a:spAutoFit/>
          </a:bodyPr>
          <a:lstStyle/>
          <a:p>
            <a:pPr lvl="0">
              <a:defRPr/>
            </a:pPr>
            <a:r>
              <a:rPr lang="ko-KR" altLang="en-US" sz="2000" b="1" err="1">
                <a:solidFill>
                  <a:srgbClr val="000000"/>
                </a:solidFill>
                <a:latin typeface="+mj-ea"/>
                <a:ea typeface="+mj-ea"/>
              </a:rPr>
              <a:t>풀링</a:t>
            </a:r>
            <a:r>
              <a:rPr lang="ko-KR" altLang="en-US" sz="2000" b="1">
                <a:solidFill>
                  <a:srgbClr val="000000"/>
                </a:solidFill>
                <a:latin typeface="+mj-ea"/>
                <a:ea typeface="+mj-ea"/>
              </a:rPr>
              <a:t> 연산</a:t>
            </a:r>
          </a:p>
        </p:txBody>
      </p:sp>
      <p:sp>
        <p:nvSpPr>
          <p:cNvPr id="169" name="TextBox 168">
            <a:extLst>
              <a:ext uri="{FF2B5EF4-FFF2-40B4-BE49-F238E27FC236}">
                <a16:creationId xmlns:a16="http://schemas.microsoft.com/office/drawing/2014/main" id="{C9F3FA5E-C349-45D0-8662-B5F979A6079D}"/>
              </a:ext>
            </a:extLst>
          </p:cNvPr>
          <p:cNvSpPr txBox="1"/>
          <p:nvPr/>
        </p:nvSpPr>
        <p:spPr>
          <a:xfrm>
            <a:off x="670090" y="1369114"/>
            <a:ext cx="4371710" cy="338554"/>
          </a:xfrm>
          <a:prstGeom prst="rect">
            <a:avLst/>
          </a:prstGeom>
          <a:noFill/>
        </p:spPr>
        <p:txBody>
          <a:bodyPr wrap="none" rtlCol="0">
            <a:spAutoFit/>
          </a:bodyPr>
          <a:lstStyle/>
          <a:p>
            <a:pPr lvl="0">
              <a:defRPr/>
            </a:pPr>
            <a:r>
              <a:rPr lang="ko-KR" altLang="en-US" sz="1600" b="1" err="1">
                <a:solidFill>
                  <a:srgbClr val="000000"/>
                </a:solidFill>
                <a:latin typeface="+mj-ea"/>
                <a:ea typeface="+mj-ea"/>
              </a:rPr>
              <a:t>합성곱층과</a:t>
            </a:r>
            <a:r>
              <a:rPr lang="ko-KR" altLang="en-US" sz="1600" b="1">
                <a:solidFill>
                  <a:srgbClr val="000000"/>
                </a:solidFill>
                <a:latin typeface="+mj-ea"/>
                <a:ea typeface="+mj-ea"/>
              </a:rPr>
              <a:t> </a:t>
            </a:r>
            <a:r>
              <a:rPr lang="ko-KR" altLang="en-US" sz="1600" b="1" err="1">
                <a:solidFill>
                  <a:srgbClr val="000000"/>
                </a:solidFill>
                <a:latin typeface="+mj-ea"/>
                <a:ea typeface="+mj-ea"/>
              </a:rPr>
              <a:t>풀링층을</a:t>
            </a:r>
            <a:r>
              <a:rPr lang="ko-KR" altLang="en-US" sz="1600" b="1">
                <a:solidFill>
                  <a:srgbClr val="000000"/>
                </a:solidFill>
                <a:latin typeface="+mj-ea"/>
                <a:ea typeface="+mj-ea"/>
              </a:rPr>
              <a:t> 거치면서 변환되는 과정</a:t>
            </a:r>
          </a:p>
        </p:txBody>
      </p:sp>
      <p:cxnSp>
        <p:nvCxnSpPr>
          <p:cNvPr id="49" name="직선 연결선 48">
            <a:extLst>
              <a:ext uri="{FF2B5EF4-FFF2-40B4-BE49-F238E27FC236}">
                <a16:creationId xmlns:a16="http://schemas.microsoft.com/office/drawing/2014/main" id="{92FB4D65-DA94-40AD-A486-150A3D67210E}"/>
              </a:ext>
            </a:extLst>
          </p:cNvPr>
          <p:cNvCxnSpPr>
            <a:cxnSpLocks/>
          </p:cNvCxnSpPr>
          <p:nvPr/>
        </p:nvCxnSpPr>
        <p:spPr>
          <a:xfrm>
            <a:off x="5038701" y="5074113"/>
            <a:ext cx="303062" cy="721270"/>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6" name="직선 연결선 35">
            <a:extLst>
              <a:ext uri="{FF2B5EF4-FFF2-40B4-BE49-F238E27FC236}">
                <a16:creationId xmlns:a16="http://schemas.microsoft.com/office/drawing/2014/main" id="{17C99B75-C15C-4643-85A4-3113D6F95D28}"/>
              </a:ext>
            </a:extLst>
          </p:cNvPr>
          <p:cNvCxnSpPr>
            <a:cxnSpLocks/>
          </p:cNvCxnSpPr>
          <p:nvPr/>
        </p:nvCxnSpPr>
        <p:spPr>
          <a:xfrm>
            <a:off x="4319030" y="3730471"/>
            <a:ext cx="445947" cy="856796"/>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3" name="순서도: 데이터 2">
            <a:extLst>
              <a:ext uri="{FF2B5EF4-FFF2-40B4-BE49-F238E27FC236}">
                <a16:creationId xmlns:a16="http://schemas.microsoft.com/office/drawing/2014/main" id="{4E9C1218-859A-4F67-88AA-A5002C570722}"/>
              </a:ext>
            </a:extLst>
          </p:cNvPr>
          <p:cNvSpPr/>
          <p:nvPr/>
        </p:nvSpPr>
        <p:spPr>
          <a:xfrm rot="20978501">
            <a:off x="2822247" y="2285962"/>
            <a:ext cx="1395059" cy="1272821"/>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 name="순서도: 데이터 9">
            <a:extLst>
              <a:ext uri="{FF2B5EF4-FFF2-40B4-BE49-F238E27FC236}">
                <a16:creationId xmlns:a16="http://schemas.microsoft.com/office/drawing/2014/main" id="{3D559C55-6BA6-4A55-B7BD-FA6CAB4560F6}"/>
              </a:ext>
            </a:extLst>
          </p:cNvPr>
          <p:cNvSpPr/>
          <p:nvPr/>
        </p:nvSpPr>
        <p:spPr>
          <a:xfrm rot="20978501">
            <a:off x="2969610" y="2430149"/>
            <a:ext cx="1395059" cy="1272821"/>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 name="순서도: 데이터 10">
            <a:extLst>
              <a:ext uri="{FF2B5EF4-FFF2-40B4-BE49-F238E27FC236}">
                <a16:creationId xmlns:a16="http://schemas.microsoft.com/office/drawing/2014/main" id="{25A68707-B36E-44AA-A956-0217CCFC17A7}"/>
              </a:ext>
            </a:extLst>
          </p:cNvPr>
          <p:cNvSpPr/>
          <p:nvPr/>
        </p:nvSpPr>
        <p:spPr>
          <a:xfrm rot="20978501">
            <a:off x="3116973" y="2574335"/>
            <a:ext cx="1395059" cy="1272821"/>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 name="순서도: 데이터 11">
            <a:extLst>
              <a:ext uri="{FF2B5EF4-FFF2-40B4-BE49-F238E27FC236}">
                <a16:creationId xmlns:a16="http://schemas.microsoft.com/office/drawing/2014/main" id="{B265150A-CE87-43E7-86A7-3DB1C622969D}"/>
              </a:ext>
            </a:extLst>
          </p:cNvPr>
          <p:cNvSpPr/>
          <p:nvPr/>
        </p:nvSpPr>
        <p:spPr>
          <a:xfrm rot="20978501">
            <a:off x="3926725" y="3902263"/>
            <a:ext cx="878329" cy="801368"/>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 name="순서도: 데이터 17">
            <a:extLst>
              <a:ext uri="{FF2B5EF4-FFF2-40B4-BE49-F238E27FC236}">
                <a16:creationId xmlns:a16="http://schemas.microsoft.com/office/drawing/2014/main" id="{FDB085E2-402A-4EE8-839A-AEA88788AB5C}"/>
              </a:ext>
            </a:extLst>
          </p:cNvPr>
          <p:cNvSpPr/>
          <p:nvPr/>
        </p:nvSpPr>
        <p:spPr>
          <a:xfrm rot="20978501">
            <a:off x="4999797" y="5469062"/>
            <a:ext cx="472257" cy="43087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9" name="순서도: 데이터 18">
            <a:extLst>
              <a:ext uri="{FF2B5EF4-FFF2-40B4-BE49-F238E27FC236}">
                <a16:creationId xmlns:a16="http://schemas.microsoft.com/office/drawing/2014/main" id="{257CC540-4C17-4710-9E0B-600BA8760DF8}"/>
              </a:ext>
            </a:extLst>
          </p:cNvPr>
          <p:cNvSpPr/>
          <p:nvPr/>
        </p:nvSpPr>
        <p:spPr>
          <a:xfrm rot="20978501">
            <a:off x="5052716" y="5524504"/>
            <a:ext cx="472257" cy="43087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0" name="순서도: 데이터 19">
            <a:extLst>
              <a:ext uri="{FF2B5EF4-FFF2-40B4-BE49-F238E27FC236}">
                <a16:creationId xmlns:a16="http://schemas.microsoft.com/office/drawing/2014/main" id="{E529F24D-3D85-4B63-B853-F69D8B6248FD}"/>
              </a:ext>
            </a:extLst>
          </p:cNvPr>
          <p:cNvSpPr/>
          <p:nvPr/>
        </p:nvSpPr>
        <p:spPr>
          <a:xfrm rot="20978501">
            <a:off x="5105635" y="5579945"/>
            <a:ext cx="472257" cy="43087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1" name="순서도: 데이터 20">
            <a:extLst>
              <a:ext uri="{FF2B5EF4-FFF2-40B4-BE49-F238E27FC236}">
                <a16:creationId xmlns:a16="http://schemas.microsoft.com/office/drawing/2014/main" id="{5C78E9DD-B75D-4276-87DF-23653AAE15F5}"/>
              </a:ext>
            </a:extLst>
          </p:cNvPr>
          <p:cNvSpPr/>
          <p:nvPr/>
        </p:nvSpPr>
        <p:spPr>
          <a:xfrm rot="20978501">
            <a:off x="5158555" y="5635385"/>
            <a:ext cx="472257" cy="43087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3" name="순서도: 데이터 22">
            <a:extLst>
              <a:ext uri="{FF2B5EF4-FFF2-40B4-BE49-F238E27FC236}">
                <a16:creationId xmlns:a16="http://schemas.microsoft.com/office/drawing/2014/main" id="{EA150F2C-7B5D-4F44-8C2C-2BC91F5E4ABF}"/>
              </a:ext>
            </a:extLst>
          </p:cNvPr>
          <p:cNvSpPr/>
          <p:nvPr/>
        </p:nvSpPr>
        <p:spPr>
          <a:xfrm rot="20978501">
            <a:off x="4019253" y="4009192"/>
            <a:ext cx="878329" cy="801368"/>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4" name="순서도: 데이터 23">
            <a:extLst>
              <a:ext uri="{FF2B5EF4-FFF2-40B4-BE49-F238E27FC236}">
                <a16:creationId xmlns:a16="http://schemas.microsoft.com/office/drawing/2014/main" id="{A669D670-1992-44AC-8D3E-2E62CCBB563A}"/>
              </a:ext>
            </a:extLst>
          </p:cNvPr>
          <p:cNvSpPr/>
          <p:nvPr/>
        </p:nvSpPr>
        <p:spPr>
          <a:xfrm rot="20978501">
            <a:off x="4111780" y="4116122"/>
            <a:ext cx="878329" cy="801368"/>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5" name="순서도: 데이터 24">
            <a:extLst>
              <a:ext uri="{FF2B5EF4-FFF2-40B4-BE49-F238E27FC236}">
                <a16:creationId xmlns:a16="http://schemas.microsoft.com/office/drawing/2014/main" id="{3D2AEBDE-597E-426A-BDF1-A34D76D82780}"/>
              </a:ext>
            </a:extLst>
          </p:cNvPr>
          <p:cNvSpPr/>
          <p:nvPr/>
        </p:nvSpPr>
        <p:spPr>
          <a:xfrm rot="20978501">
            <a:off x="4204308" y="4223053"/>
            <a:ext cx="878329" cy="801368"/>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6" name="순서도: 데이터 25">
            <a:extLst>
              <a:ext uri="{FF2B5EF4-FFF2-40B4-BE49-F238E27FC236}">
                <a16:creationId xmlns:a16="http://schemas.microsoft.com/office/drawing/2014/main" id="{F974CF7F-8C70-42A4-9FD2-16216FCB94F2}"/>
              </a:ext>
            </a:extLst>
          </p:cNvPr>
          <p:cNvSpPr/>
          <p:nvPr/>
        </p:nvSpPr>
        <p:spPr>
          <a:xfrm rot="20978501">
            <a:off x="4296835" y="4329983"/>
            <a:ext cx="878329" cy="801368"/>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6" name="직선 연결선 5">
            <a:extLst>
              <a:ext uri="{FF2B5EF4-FFF2-40B4-BE49-F238E27FC236}">
                <a16:creationId xmlns:a16="http://schemas.microsoft.com/office/drawing/2014/main" id="{BD4C0D80-2F9C-488D-B464-817D22FC9F10}"/>
              </a:ext>
            </a:extLst>
          </p:cNvPr>
          <p:cNvCxnSpPr/>
          <p:nvPr/>
        </p:nvCxnSpPr>
        <p:spPr>
          <a:xfrm>
            <a:off x="4365890" y="2461992"/>
            <a:ext cx="370110" cy="1369539"/>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1" name="직선 연결선 30">
            <a:extLst>
              <a:ext uri="{FF2B5EF4-FFF2-40B4-BE49-F238E27FC236}">
                <a16:creationId xmlns:a16="http://schemas.microsoft.com/office/drawing/2014/main" id="{5A2579A6-79B4-4111-9FB7-80EC5BC2CE00}"/>
              </a:ext>
            </a:extLst>
          </p:cNvPr>
          <p:cNvCxnSpPr>
            <a:cxnSpLocks/>
          </p:cNvCxnSpPr>
          <p:nvPr/>
        </p:nvCxnSpPr>
        <p:spPr>
          <a:xfrm>
            <a:off x="3296803" y="2665173"/>
            <a:ext cx="722646" cy="129432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3" name="직선 연결선 32">
            <a:extLst>
              <a:ext uri="{FF2B5EF4-FFF2-40B4-BE49-F238E27FC236}">
                <a16:creationId xmlns:a16="http://schemas.microsoft.com/office/drawing/2014/main" id="{90C4D069-551A-4007-93C2-A8E55A02C08C}"/>
              </a:ext>
            </a:extLst>
          </p:cNvPr>
          <p:cNvCxnSpPr>
            <a:cxnSpLocks/>
          </p:cNvCxnSpPr>
          <p:nvPr/>
        </p:nvCxnSpPr>
        <p:spPr>
          <a:xfrm>
            <a:off x="3248871" y="3945755"/>
            <a:ext cx="760606" cy="82860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9" name="직선 연결선 38">
            <a:extLst>
              <a:ext uri="{FF2B5EF4-FFF2-40B4-BE49-F238E27FC236}">
                <a16:creationId xmlns:a16="http://schemas.microsoft.com/office/drawing/2014/main" id="{66B08DFF-50AA-4D5B-9BC4-312A5DE519D2}"/>
              </a:ext>
            </a:extLst>
          </p:cNvPr>
          <p:cNvCxnSpPr>
            <a:cxnSpLocks/>
          </p:cNvCxnSpPr>
          <p:nvPr/>
        </p:nvCxnSpPr>
        <p:spPr>
          <a:xfrm>
            <a:off x="4406082" y="4409877"/>
            <a:ext cx="632619" cy="108690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2" name="직선 연결선 41">
            <a:extLst>
              <a:ext uri="{FF2B5EF4-FFF2-40B4-BE49-F238E27FC236}">
                <a16:creationId xmlns:a16="http://schemas.microsoft.com/office/drawing/2014/main" id="{0007E9DB-11F9-45C5-A4E6-CE91AA80B794}"/>
              </a:ext>
            </a:extLst>
          </p:cNvPr>
          <p:cNvCxnSpPr>
            <a:cxnSpLocks/>
          </p:cNvCxnSpPr>
          <p:nvPr/>
        </p:nvCxnSpPr>
        <p:spPr>
          <a:xfrm>
            <a:off x="5074530" y="4259251"/>
            <a:ext cx="342831" cy="1171781"/>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5" name="직선 연결선 44">
            <a:extLst>
              <a:ext uri="{FF2B5EF4-FFF2-40B4-BE49-F238E27FC236}">
                <a16:creationId xmlns:a16="http://schemas.microsoft.com/office/drawing/2014/main" id="{69F5BD23-94F5-4555-B9F6-95F2BE1C6F10}"/>
              </a:ext>
            </a:extLst>
          </p:cNvPr>
          <p:cNvCxnSpPr>
            <a:cxnSpLocks/>
          </p:cNvCxnSpPr>
          <p:nvPr/>
        </p:nvCxnSpPr>
        <p:spPr>
          <a:xfrm>
            <a:off x="4380928" y="5202083"/>
            <a:ext cx="650878" cy="734144"/>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pic>
        <p:nvPicPr>
          <p:cNvPr id="7181" name="그래픽 7180" descr="택시">
            <a:extLst>
              <a:ext uri="{FF2B5EF4-FFF2-40B4-BE49-F238E27FC236}">
                <a16:creationId xmlns:a16="http://schemas.microsoft.com/office/drawing/2014/main" id="{FEA5AFB3-13C3-430C-8833-2986B520A20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420930" y="2822606"/>
            <a:ext cx="837251" cy="819205"/>
          </a:xfrm>
          <a:prstGeom prst="rect">
            <a:avLst/>
          </a:prstGeom>
          <a:scene3d>
            <a:camera prst="perspectiveContrastingRightFacing"/>
            <a:lightRig rig="threePt" dir="t"/>
          </a:scene3d>
        </p:spPr>
      </p:pic>
      <p:sp>
        <p:nvSpPr>
          <p:cNvPr id="7182" name="TextBox 7181">
            <a:extLst>
              <a:ext uri="{FF2B5EF4-FFF2-40B4-BE49-F238E27FC236}">
                <a16:creationId xmlns:a16="http://schemas.microsoft.com/office/drawing/2014/main" id="{E1C028B4-3EC2-4404-8865-437117A5A83B}"/>
              </a:ext>
            </a:extLst>
          </p:cNvPr>
          <p:cNvSpPr txBox="1"/>
          <p:nvPr/>
        </p:nvSpPr>
        <p:spPr>
          <a:xfrm>
            <a:off x="4643473" y="3210745"/>
            <a:ext cx="1063112" cy="355162"/>
          </a:xfrm>
          <a:prstGeom prst="rect">
            <a:avLst/>
          </a:prstGeom>
          <a:noFill/>
        </p:spPr>
        <p:txBody>
          <a:bodyPr wrap="none" rtlCol="0">
            <a:spAutoFit/>
          </a:bodyPr>
          <a:lstStyle/>
          <a:p>
            <a:pPr algn="l"/>
            <a:r>
              <a:rPr lang="ko-KR" altLang="en-US" sz="1708" b="1" err="1">
                <a:latin typeface="+mj-ea"/>
                <a:ea typeface="+mj-ea"/>
              </a:rPr>
              <a:t>합성곱층</a:t>
            </a:r>
            <a:endParaRPr lang="ko-KR" altLang="en-US" sz="1708" b="1">
              <a:latin typeface="+mj-ea"/>
              <a:ea typeface="+mj-ea"/>
            </a:endParaRPr>
          </a:p>
        </p:txBody>
      </p:sp>
      <p:sp>
        <p:nvSpPr>
          <p:cNvPr id="56" name="TextBox 55">
            <a:extLst>
              <a:ext uri="{FF2B5EF4-FFF2-40B4-BE49-F238E27FC236}">
                <a16:creationId xmlns:a16="http://schemas.microsoft.com/office/drawing/2014/main" id="{D0646232-4020-4F82-BA5B-94C32BF1A2E4}"/>
              </a:ext>
            </a:extLst>
          </p:cNvPr>
          <p:cNvSpPr txBox="1"/>
          <p:nvPr/>
        </p:nvSpPr>
        <p:spPr>
          <a:xfrm>
            <a:off x="5394683" y="4662899"/>
            <a:ext cx="843501" cy="355162"/>
          </a:xfrm>
          <a:prstGeom prst="rect">
            <a:avLst/>
          </a:prstGeom>
          <a:noFill/>
        </p:spPr>
        <p:txBody>
          <a:bodyPr wrap="none" rtlCol="0">
            <a:spAutoFit/>
          </a:bodyPr>
          <a:lstStyle/>
          <a:p>
            <a:pPr algn="l"/>
            <a:r>
              <a:rPr lang="ko-KR" altLang="en-US" sz="1708" b="1" err="1">
                <a:latin typeface="+mj-ea"/>
                <a:ea typeface="+mj-ea"/>
              </a:rPr>
              <a:t>풀링층</a:t>
            </a:r>
            <a:endParaRPr lang="ko-KR" altLang="en-US" sz="1708" b="1">
              <a:latin typeface="+mj-ea"/>
              <a:ea typeface="+mj-ea"/>
            </a:endParaRPr>
          </a:p>
        </p:txBody>
      </p:sp>
      <p:sp>
        <p:nvSpPr>
          <p:cNvPr id="58" name="TextBox 57">
            <a:extLst>
              <a:ext uri="{FF2B5EF4-FFF2-40B4-BE49-F238E27FC236}">
                <a16:creationId xmlns:a16="http://schemas.microsoft.com/office/drawing/2014/main" id="{73591A38-CFA5-477F-B059-AF12A4372F5A}"/>
              </a:ext>
            </a:extLst>
          </p:cNvPr>
          <p:cNvSpPr txBox="1"/>
          <p:nvPr/>
        </p:nvSpPr>
        <p:spPr>
          <a:xfrm>
            <a:off x="4370864" y="2305004"/>
            <a:ext cx="295274" cy="296684"/>
          </a:xfrm>
          <a:prstGeom prst="rect">
            <a:avLst/>
          </a:prstGeom>
          <a:noFill/>
        </p:spPr>
        <p:txBody>
          <a:bodyPr wrap="none" rtlCol="0">
            <a:spAutoFit/>
          </a:bodyPr>
          <a:lstStyle/>
          <a:p>
            <a:pPr algn="l"/>
            <a:r>
              <a:rPr lang="en-US" altLang="ko-KR" sz="1328" b="1">
                <a:latin typeface="+mj-ea"/>
                <a:ea typeface="+mj-ea"/>
              </a:rPr>
              <a:t>R</a:t>
            </a:r>
            <a:endParaRPr lang="ko-KR" altLang="en-US" sz="1328" b="1">
              <a:latin typeface="+mj-ea"/>
              <a:ea typeface="+mj-ea"/>
            </a:endParaRPr>
          </a:p>
        </p:txBody>
      </p:sp>
      <p:sp>
        <p:nvSpPr>
          <p:cNvPr id="59" name="TextBox 58">
            <a:extLst>
              <a:ext uri="{FF2B5EF4-FFF2-40B4-BE49-F238E27FC236}">
                <a16:creationId xmlns:a16="http://schemas.microsoft.com/office/drawing/2014/main" id="{5DBB0F05-F809-4B18-8EC6-82AD4890EB9F}"/>
              </a:ext>
            </a:extLst>
          </p:cNvPr>
          <p:cNvSpPr txBox="1"/>
          <p:nvPr/>
        </p:nvSpPr>
        <p:spPr>
          <a:xfrm>
            <a:off x="4181165" y="2135424"/>
            <a:ext cx="306494" cy="296684"/>
          </a:xfrm>
          <a:prstGeom prst="rect">
            <a:avLst/>
          </a:prstGeom>
          <a:noFill/>
        </p:spPr>
        <p:txBody>
          <a:bodyPr wrap="none" rtlCol="0">
            <a:spAutoFit/>
          </a:bodyPr>
          <a:lstStyle/>
          <a:p>
            <a:pPr algn="l"/>
            <a:r>
              <a:rPr lang="en-US" altLang="ko-KR" sz="1328" b="1">
                <a:latin typeface="+mj-ea"/>
                <a:ea typeface="+mj-ea"/>
              </a:rPr>
              <a:t>G</a:t>
            </a:r>
            <a:endParaRPr lang="ko-KR" altLang="en-US" sz="1328" b="1">
              <a:latin typeface="+mj-ea"/>
              <a:ea typeface="+mj-ea"/>
            </a:endParaRPr>
          </a:p>
        </p:txBody>
      </p:sp>
      <p:sp>
        <p:nvSpPr>
          <p:cNvPr id="60" name="TextBox 59">
            <a:extLst>
              <a:ext uri="{FF2B5EF4-FFF2-40B4-BE49-F238E27FC236}">
                <a16:creationId xmlns:a16="http://schemas.microsoft.com/office/drawing/2014/main" id="{52C11892-CAE5-44A7-975E-A08642B7D37A}"/>
              </a:ext>
            </a:extLst>
          </p:cNvPr>
          <p:cNvSpPr txBox="1"/>
          <p:nvPr/>
        </p:nvSpPr>
        <p:spPr>
          <a:xfrm>
            <a:off x="4030492" y="1946558"/>
            <a:ext cx="293670" cy="296684"/>
          </a:xfrm>
          <a:prstGeom prst="rect">
            <a:avLst/>
          </a:prstGeom>
          <a:noFill/>
        </p:spPr>
        <p:txBody>
          <a:bodyPr wrap="none" rtlCol="0">
            <a:spAutoFit/>
          </a:bodyPr>
          <a:lstStyle/>
          <a:p>
            <a:pPr algn="l"/>
            <a:r>
              <a:rPr lang="en-US" altLang="ko-KR" sz="1328" b="1">
                <a:latin typeface="+mj-ea"/>
                <a:ea typeface="+mj-ea"/>
              </a:rPr>
              <a:t>B</a:t>
            </a:r>
            <a:endParaRPr lang="ko-KR" altLang="en-US" sz="1328" b="1">
              <a:latin typeface="+mj-ea"/>
              <a:ea typeface="+mj-ea"/>
            </a:endParaRPr>
          </a:p>
        </p:txBody>
      </p:sp>
      <p:sp>
        <p:nvSpPr>
          <p:cNvPr id="22" name="순서도: 데이터 21">
            <a:extLst>
              <a:ext uri="{FF2B5EF4-FFF2-40B4-BE49-F238E27FC236}">
                <a16:creationId xmlns:a16="http://schemas.microsoft.com/office/drawing/2014/main" id="{C1F5D23B-6107-4331-B660-EFDA6A472061}"/>
              </a:ext>
            </a:extLst>
          </p:cNvPr>
          <p:cNvSpPr/>
          <p:nvPr/>
        </p:nvSpPr>
        <p:spPr>
          <a:xfrm rot="20978501">
            <a:off x="5204437" y="5689406"/>
            <a:ext cx="472257" cy="43087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 name="텍스트 개체 틀 1">
            <a:extLst>
              <a:ext uri="{FF2B5EF4-FFF2-40B4-BE49-F238E27FC236}">
                <a16:creationId xmlns:a16="http://schemas.microsoft.com/office/drawing/2014/main" id="{310B55A0-25F5-4189-A36A-12D05BAF2AAC}"/>
              </a:ext>
            </a:extLst>
          </p:cNvPr>
          <p:cNvSpPr>
            <a:spLocks noGrp="1"/>
          </p:cNvSpPr>
          <p:nvPr>
            <p:ph type="body" sz="quarter" idx="19"/>
          </p:nvPr>
        </p:nvSpPr>
        <p:spPr/>
        <p:txBody>
          <a:bodyPr/>
          <a:lstStyle/>
          <a:p>
            <a:r>
              <a:rPr lang="ko-KR" altLang="en-US"/>
              <a:t>풀링 연산</a:t>
            </a:r>
          </a:p>
        </p:txBody>
      </p:sp>
      <p:sp>
        <p:nvSpPr>
          <p:cNvPr id="35" name="텍스트 개체 틀 4">
            <a:extLst>
              <a:ext uri="{FF2B5EF4-FFF2-40B4-BE49-F238E27FC236}">
                <a16:creationId xmlns:a16="http://schemas.microsoft.com/office/drawing/2014/main" id="{5BA81A6E-B0CC-41DD-B152-BD17872B2107}"/>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922511240"/>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 name="TextBox 168">
            <a:extLst>
              <a:ext uri="{FF2B5EF4-FFF2-40B4-BE49-F238E27FC236}">
                <a16:creationId xmlns:a16="http://schemas.microsoft.com/office/drawing/2014/main" id="{C9F3FA5E-C349-45D0-8662-B5F979A6079D}"/>
              </a:ext>
            </a:extLst>
          </p:cNvPr>
          <p:cNvSpPr txBox="1"/>
          <p:nvPr/>
        </p:nvSpPr>
        <p:spPr>
          <a:xfrm>
            <a:off x="642753" y="1364547"/>
            <a:ext cx="6574236" cy="307777"/>
          </a:xfrm>
          <a:prstGeom prst="rect">
            <a:avLst/>
          </a:prstGeom>
          <a:noFill/>
        </p:spPr>
        <p:txBody>
          <a:bodyPr wrap="none" rtlCol="0">
            <a:spAutoFit/>
          </a:bodyPr>
          <a:lstStyle/>
          <a:p>
            <a:pPr lvl="0">
              <a:defRPr/>
            </a:pPr>
            <a:r>
              <a:rPr lang="ko-KR" altLang="en-US" sz="1400" b="1" err="1">
                <a:solidFill>
                  <a:srgbClr val="000000"/>
                </a:solidFill>
                <a:latin typeface="+mj-ea"/>
                <a:ea typeface="+mj-ea"/>
              </a:rPr>
              <a:t>풀링이란</a:t>
            </a:r>
            <a:r>
              <a:rPr lang="en-US" altLang="ko-KR" sz="1400" b="1">
                <a:solidFill>
                  <a:srgbClr val="000000"/>
                </a:solidFill>
                <a:latin typeface="+mj-ea"/>
                <a:ea typeface="+mj-ea"/>
              </a:rPr>
              <a:t>? </a:t>
            </a:r>
            <a:r>
              <a:rPr lang="ko-KR" altLang="en-US" sz="1400" b="1">
                <a:solidFill>
                  <a:srgbClr val="000000"/>
                </a:solidFill>
                <a:latin typeface="+mj-ea"/>
                <a:ea typeface="+mj-ea"/>
              </a:rPr>
              <a:t>특성 </a:t>
            </a:r>
            <a:r>
              <a:rPr lang="ko-KR" altLang="en-US" sz="1400" b="1" err="1">
                <a:solidFill>
                  <a:srgbClr val="000000"/>
                </a:solidFill>
                <a:latin typeface="+mj-ea"/>
                <a:ea typeface="+mj-ea"/>
              </a:rPr>
              <a:t>맵을</a:t>
            </a:r>
            <a:r>
              <a:rPr lang="ko-KR" altLang="en-US" sz="1400" b="1">
                <a:solidFill>
                  <a:srgbClr val="000000"/>
                </a:solidFill>
                <a:latin typeface="+mj-ea"/>
                <a:ea typeface="+mj-ea"/>
              </a:rPr>
              <a:t> 스캔하며 최대값을 고르거나 평균값을 계산하는 것을 말함</a:t>
            </a:r>
          </a:p>
        </p:txBody>
      </p:sp>
      <p:sp>
        <p:nvSpPr>
          <p:cNvPr id="34" name="직사각형 33">
            <a:extLst>
              <a:ext uri="{FF2B5EF4-FFF2-40B4-BE49-F238E27FC236}">
                <a16:creationId xmlns:a16="http://schemas.microsoft.com/office/drawing/2014/main" id="{55321F10-5D72-4B19-A684-BF0194A1DA1E}"/>
              </a:ext>
            </a:extLst>
          </p:cNvPr>
          <p:cNvSpPr/>
          <p:nvPr/>
        </p:nvSpPr>
        <p:spPr>
          <a:xfrm>
            <a:off x="1454616"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5DA3B90F-BD3A-4323-8E41-6AA1EDF8A851}"/>
              </a:ext>
            </a:extLst>
          </p:cNvPr>
          <p:cNvSpPr/>
          <p:nvPr/>
        </p:nvSpPr>
        <p:spPr>
          <a:xfrm>
            <a:off x="1803624"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CC784445-F370-496F-8BCF-5A05904956D4}"/>
              </a:ext>
            </a:extLst>
          </p:cNvPr>
          <p:cNvSpPr/>
          <p:nvPr/>
        </p:nvSpPr>
        <p:spPr>
          <a:xfrm>
            <a:off x="2152631"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5B6A036D-E16D-44FF-9CAE-7EA5B89D5AEF}"/>
              </a:ext>
            </a:extLst>
          </p:cNvPr>
          <p:cNvSpPr/>
          <p:nvPr/>
        </p:nvSpPr>
        <p:spPr>
          <a:xfrm>
            <a:off x="1454616"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54BEC616-3A65-4AEC-881D-00EF86041D97}"/>
              </a:ext>
            </a:extLst>
          </p:cNvPr>
          <p:cNvSpPr/>
          <p:nvPr/>
        </p:nvSpPr>
        <p:spPr>
          <a:xfrm>
            <a:off x="1803624"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6</a:t>
            </a:r>
            <a:endParaRPr lang="ko-KR" altLang="en-US" sz="1139">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2B88B76A-C667-4F24-9D6A-9AC68F6E7821}"/>
              </a:ext>
            </a:extLst>
          </p:cNvPr>
          <p:cNvSpPr/>
          <p:nvPr/>
        </p:nvSpPr>
        <p:spPr>
          <a:xfrm>
            <a:off x="2152631"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7</a:t>
            </a:r>
            <a:endParaRPr lang="ko-KR" altLang="en-US" sz="1139">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1E7930C7-602E-43C4-9146-39722804B9CE}"/>
              </a:ext>
            </a:extLst>
          </p:cNvPr>
          <p:cNvSpPr/>
          <p:nvPr/>
        </p:nvSpPr>
        <p:spPr>
          <a:xfrm>
            <a:off x="1454616"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9</a:t>
            </a:r>
            <a:endParaRPr lang="ko-KR" altLang="en-US" sz="1139">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AD28067B-2891-462C-B142-B3DEA2BDCDC3}"/>
              </a:ext>
            </a:extLst>
          </p:cNvPr>
          <p:cNvSpPr/>
          <p:nvPr/>
        </p:nvSpPr>
        <p:spPr>
          <a:xfrm>
            <a:off x="1803624"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10</a:t>
            </a:r>
            <a:endParaRPr lang="ko-KR" altLang="en-US" sz="1139">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1853FE70-550C-4ACE-A9F3-814E36E4BFE3}"/>
              </a:ext>
            </a:extLst>
          </p:cNvPr>
          <p:cNvSpPr/>
          <p:nvPr/>
        </p:nvSpPr>
        <p:spPr>
          <a:xfrm>
            <a:off x="2152631"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11</a:t>
            </a:r>
            <a:endParaRPr lang="ko-KR" altLang="en-US" sz="1139">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90CB7DCC-B023-4F71-A1DC-B9A1F97F4397}"/>
              </a:ext>
            </a:extLst>
          </p:cNvPr>
          <p:cNvSpPr/>
          <p:nvPr/>
        </p:nvSpPr>
        <p:spPr>
          <a:xfrm>
            <a:off x="2501638"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4</a:t>
            </a:r>
            <a:endParaRPr lang="ko-KR" altLang="en-US" sz="1139">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79EB251E-4973-4D7D-80A0-CF2CA5E6B44B}"/>
              </a:ext>
            </a:extLst>
          </p:cNvPr>
          <p:cNvSpPr/>
          <p:nvPr/>
        </p:nvSpPr>
        <p:spPr>
          <a:xfrm>
            <a:off x="2501638"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8</a:t>
            </a:r>
            <a:endParaRPr lang="ko-KR" altLang="en-US" sz="1139">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DEAC8C17-0ED0-4929-AFB5-8F2933F6A3CD}"/>
              </a:ext>
            </a:extLst>
          </p:cNvPr>
          <p:cNvSpPr/>
          <p:nvPr/>
        </p:nvSpPr>
        <p:spPr>
          <a:xfrm>
            <a:off x="2501638"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12</a:t>
            </a:r>
            <a:endParaRPr lang="ko-KR" altLang="en-US" sz="1139">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64058414-E36C-4969-8967-EB0824B2A6D7}"/>
              </a:ext>
            </a:extLst>
          </p:cNvPr>
          <p:cNvSpPr/>
          <p:nvPr/>
        </p:nvSpPr>
        <p:spPr>
          <a:xfrm>
            <a:off x="1454616"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13</a:t>
            </a:r>
            <a:endParaRPr lang="ko-KR" altLang="en-US" sz="1139">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8608E1DB-6AB0-4DFD-A270-27A85FCEACB5}"/>
              </a:ext>
            </a:extLst>
          </p:cNvPr>
          <p:cNvSpPr/>
          <p:nvPr/>
        </p:nvSpPr>
        <p:spPr>
          <a:xfrm>
            <a:off x="1803624"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14</a:t>
            </a:r>
            <a:endParaRPr lang="ko-KR" altLang="en-US" sz="1139">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9FC00CE9-895D-497D-9218-9E046C031F2B}"/>
              </a:ext>
            </a:extLst>
          </p:cNvPr>
          <p:cNvSpPr/>
          <p:nvPr/>
        </p:nvSpPr>
        <p:spPr>
          <a:xfrm>
            <a:off x="2152631"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15</a:t>
            </a:r>
            <a:endParaRPr lang="ko-KR" altLang="en-US" sz="1139">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EAF01133-FA1D-4567-AA82-89B2C24AE454}"/>
              </a:ext>
            </a:extLst>
          </p:cNvPr>
          <p:cNvSpPr/>
          <p:nvPr/>
        </p:nvSpPr>
        <p:spPr>
          <a:xfrm>
            <a:off x="2501638"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16</a:t>
            </a:r>
            <a:endParaRPr lang="ko-KR" altLang="en-US" sz="1139">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39D3DDC5-3FB7-4549-B2E1-0DEC46E54B75}"/>
              </a:ext>
            </a:extLst>
          </p:cNvPr>
          <p:cNvSpPr/>
          <p:nvPr/>
        </p:nvSpPr>
        <p:spPr>
          <a:xfrm>
            <a:off x="1457260" y="2733119"/>
            <a:ext cx="698015" cy="698015"/>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 name="타원 1">
            <a:extLst>
              <a:ext uri="{FF2B5EF4-FFF2-40B4-BE49-F238E27FC236}">
                <a16:creationId xmlns:a16="http://schemas.microsoft.com/office/drawing/2014/main" id="{5708E380-B05C-44B3-8DB0-72DDFB91712C}"/>
              </a:ext>
            </a:extLst>
          </p:cNvPr>
          <p:cNvSpPr/>
          <p:nvPr/>
        </p:nvSpPr>
        <p:spPr>
          <a:xfrm>
            <a:off x="1846724" y="3125227"/>
            <a:ext cx="262807" cy="26280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D59D28BE-E9B2-4FC5-A336-970791608DBE}"/>
              </a:ext>
            </a:extLst>
          </p:cNvPr>
          <p:cNvSpPr/>
          <p:nvPr/>
        </p:nvSpPr>
        <p:spPr>
          <a:xfrm>
            <a:off x="3199653"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D37D56E1-DF96-4852-AB6C-9ABDF4572AA3}"/>
              </a:ext>
            </a:extLst>
          </p:cNvPr>
          <p:cNvSpPr/>
          <p:nvPr/>
        </p:nvSpPr>
        <p:spPr>
          <a:xfrm>
            <a:off x="3548661"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26341D0B-840B-4E83-A822-5F03DFB06BA3}"/>
              </a:ext>
            </a:extLst>
          </p:cNvPr>
          <p:cNvSpPr/>
          <p:nvPr/>
        </p:nvSpPr>
        <p:spPr>
          <a:xfrm>
            <a:off x="3897668"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6DACC41C-3D21-4BFF-AB46-0C001A12B1A6}"/>
              </a:ext>
            </a:extLst>
          </p:cNvPr>
          <p:cNvSpPr/>
          <p:nvPr/>
        </p:nvSpPr>
        <p:spPr>
          <a:xfrm>
            <a:off x="3199653"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BF27FCA1-230A-4D7C-9F6D-D165CE3111ED}"/>
              </a:ext>
            </a:extLst>
          </p:cNvPr>
          <p:cNvSpPr/>
          <p:nvPr/>
        </p:nvSpPr>
        <p:spPr>
          <a:xfrm>
            <a:off x="3897668"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7</a:t>
            </a:r>
            <a:endParaRPr lang="ko-KR" altLang="en-US" sz="1139">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DCC6185C-0411-4B27-AFD4-12CA349F295C}"/>
              </a:ext>
            </a:extLst>
          </p:cNvPr>
          <p:cNvSpPr/>
          <p:nvPr/>
        </p:nvSpPr>
        <p:spPr>
          <a:xfrm>
            <a:off x="3199653"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9</a:t>
            </a:r>
            <a:endParaRPr lang="ko-KR" altLang="en-US" sz="1139">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516CCA35-F889-425C-A516-5C9FA6FBED51}"/>
              </a:ext>
            </a:extLst>
          </p:cNvPr>
          <p:cNvSpPr/>
          <p:nvPr/>
        </p:nvSpPr>
        <p:spPr>
          <a:xfrm>
            <a:off x="3548661"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10</a:t>
            </a:r>
            <a:endParaRPr lang="ko-KR" altLang="en-US" sz="1139">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BC05D8FA-0830-4F9E-A95C-67229F12189D}"/>
              </a:ext>
            </a:extLst>
          </p:cNvPr>
          <p:cNvSpPr/>
          <p:nvPr/>
        </p:nvSpPr>
        <p:spPr>
          <a:xfrm>
            <a:off x="3897668"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11</a:t>
            </a:r>
            <a:endParaRPr lang="ko-KR" altLang="en-US" sz="1139">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51732095-AF8D-449D-8F4E-35DC989E58A9}"/>
              </a:ext>
            </a:extLst>
          </p:cNvPr>
          <p:cNvSpPr/>
          <p:nvPr/>
        </p:nvSpPr>
        <p:spPr>
          <a:xfrm>
            <a:off x="4246675"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4</a:t>
            </a:r>
            <a:endParaRPr lang="ko-KR" altLang="en-US" sz="1139">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803F76D6-41E6-42DD-8CDB-7B0A15BDB79A}"/>
              </a:ext>
            </a:extLst>
          </p:cNvPr>
          <p:cNvSpPr/>
          <p:nvPr/>
        </p:nvSpPr>
        <p:spPr>
          <a:xfrm>
            <a:off x="4246675"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8</a:t>
            </a:r>
            <a:endParaRPr lang="ko-KR" altLang="en-US" sz="1139">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0D3B93F0-CA7C-4167-A443-72B448B63C27}"/>
              </a:ext>
            </a:extLst>
          </p:cNvPr>
          <p:cNvSpPr/>
          <p:nvPr/>
        </p:nvSpPr>
        <p:spPr>
          <a:xfrm>
            <a:off x="4246675"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12</a:t>
            </a:r>
            <a:endParaRPr lang="ko-KR" altLang="en-US" sz="1139">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88FD4B2A-43BD-4B14-A5D4-09B87043E7F5}"/>
              </a:ext>
            </a:extLst>
          </p:cNvPr>
          <p:cNvSpPr/>
          <p:nvPr/>
        </p:nvSpPr>
        <p:spPr>
          <a:xfrm>
            <a:off x="3199653"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13</a:t>
            </a:r>
            <a:endParaRPr lang="ko-KR" altLang="en-US" sz="1139">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4D593502-5110-416A-9B4C-F1611B72F17F}"/>
              </a:ext>
            </a:extLst>
          </p:cNvPr>
          <p:cNvSpPr/>
          <p:nvPr/>
        </p:nvSpPr>
        <p:spPr>
          <a:xfrm>
            <a:off x="3548661"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14</a:t>
            </a:r>
            <a:endParaRPr lang="ko-KR" altLang="en-US" sz="1139">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8B945FE9-60C4-4B9E-B7C1-7C28C9845FF8}"/>
              </a:ext>
            </a:extLst>
          </p:cNvPr>
          <p:cNvSpPr/>
          <p:nvPr/>
        </p:nvSpPr>
        <p:spPr>
          <a:xfrm>
            <a:off x="3897668"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15</a:t>
            </a:r>
            <a:endParaRPr lang="ko-KR" altLang="en-US" sz="1139">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489EE32D-51A5-43AA-A767-7FC6361E4A0D}"/>
              </a:ext>
            </a:extLst>
          </p:cNvPr>
          <p:cNvSpPr/>
          <p:nvPr/>
        </p:nvSpPr>
        <p:spPr>
          <a:xfrm>
            <a:off x="4246675"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16</a:t>
            </a:r>
            <a:endParaRPr lang="ko-KR" altLang="en-US" sz="1139">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29288E9B-FA6E-4734-A676-6424F6258BC3}"/>
              </a:ext>
            </a:extLst>
          </p:cNvPr>
          <p:cNvSpPr/>
          <p:nvPr/>
        </p:nvSpPr>
        <p:spPr>
          <a:xfrm>
            <a:off x="3548661"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6</a:t>
            </a:r>
            <a:endParaRPr lang="ko-KR" altLang="en-US" sz="1139">
              <a:solidFill>
                <a:schemeClr val="tx1"/>
              </a:solidFill>
              <a:latin typeface="Consolas" panose="020B0609020204030204" pitchFamily="49" charset="0"/>
            </a:endParaRPr>
          </a:p>
        </p:txBody>
      </p:sp>
      <p:grpSp>
        <p:nvGrpSpPr>
          <p:cNvPr id="7" name="그룹 6">
            <a:extLst>
              <a:ext uri="{FF2B5EF4-FFF2-40B4-BE49-F238E27FC236}">
                <a16:creationId xmlns:a16="http://schemas.microsoft.com/office/drawing/2014/main" id="{273EFE91-C731-401C-80D2-C3066B08BB42}"/>
              </a:ext>
            </a:extLst>
          </p:cNvPr>
          <p:cNvGrpSpPr/>
          <p:nvPr/>
        </p:nvGrpSpPr>
        <p:grpSpPr>
          <a:xfrm>
            <a:off x="3891374" y="2728851"/>
            <a:ext cx="698015" cy="698015"/>
            <a:chOff x="3372455" y="2695537"/>
            <a:chExt cx="735712" cy="735712"/>
          </a:xfrm>
        </p:grpSpPr>
        <p:sp>
          <p:nvSpPr>
            <p:cNvPr id="76" name="직사각형 75">
              <a:extLst>
                <a:ext uri="{FF2B5EF4-FFF2-40B4-BE49-F238E27FC236}">
                  <a16:creationId xmlns:a16="http://schemas.microsoft.com/office/drawing/2014/main" id="{10160BFF-8508-42AF-BC18-D816F93BA59A}"/>
                </a:ext>
              </a:extLst>
            </p:cNvPr>
            <p:cNvSpPr/>
            <p:nvPr/>
          </p:nvSpPr>
          <p:spPr>
            <a:xfrm>
              <a:off x="3372455" y="2695537"/>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7" name="타원 76">
              <a:extLst>
                <a:ext uri="{FF2B5EF4-FFF2-40B4-BE49-F238E27FC236}">
                  <a16:creationId xmlns:a16="http://schemas.microsoft.com/office/drawing/2014/main" id="{6908C0B1-6D0C-4DFE-BE83-9DC73978BECB}"/>
                </a:ext>
              </a:extLst>
            </p:cNvPr>
            <p:cNvSpPr/>
            <p:nvPr/>
          </p:nvSpPr>
          <p:spPr>
            <a:xfrm>
              <a:off x="3785739" y="3108821"/>
              <a:ext cx="277000" cy="277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sp>
        <p:nvSpPr>
          <p:cNvPr id="78" name="직사각형 77">
            <a:extLst>
              <a:ext uri="{FF2B5EF4-FFF2-40B4-BE49-F238E27FC236}">
                <a16:creationId xmlns:a16="http://schemas.microsoft.com/office/drawing/2014/main" id="{327F2F74-5702-4FD7-9991-86D6B6C46E8F}"/>
              </a:ext>
            </a:extLst>
          </p:cNvPr>
          <p:cNvSpPr/>
          <p:nvPr/>
        </p:nvSpPr>
        <p:spPr>
          <a:xfrm>
            <a:off x="4944690"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771D49E7-5C88-4F1E-9F7E-5B8E373CCB2C}"/>
              </a:ext>
            </a:extLst>
          </p:cNvPr>
          <p:cNvSpPr/>
          <p:nvPr/>
        </p:nvSpPr>
        <p:spPr>
          <a:xfrm>
            <a:off x="5293697"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FD7B3F04-E222-4A76-98FC-151E8648EF60}"/>
              </a:ext>
            </a:extLst>
          </p:cNvPr>
          <p:cNvSpPr/>
          <p:nvPr/>
        </p:nvSpPr>
        <p:spPr>
          <a:xfrm>
            <a:off x="5642705"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FC71F0F7-88B6-4E86-B457-39DD474D05EF}"/>
              </a:ext>
            </a:extLst>
          </p:cNvPr>
          <p:cNvSpPr/>
          <p:nvPr/>
        </p:nvSpPr>
        <p:spPr>
          <a:xfrm>
            <a:off x="4944690"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122FD76-E7E0-4185-A8E8-66810A8596A0}"/>
              </a:ext>
            </a:extLst>
          </p:cNvPr>
          <p:cNvSpPr/>
          <p:nvPr/>
        </p:nvSpPr>
        <p:spPr>
          <a:xfrm>
            <a:off x="5293697"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6</a:t>
            </a:r>
            <a:endParaRPr lang="ko-KR" altLang="en-US" sz="1139">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EAA3C93D-1379-4991-99A8-64749A714764}"/>
              </a:ext>
            </a:extLst>
          </p:cNvPr>
          <p:cNvSpPr/>
          <p:nvPr/>
        </p:nvSpPr>
        <p:spPr>
          <a:xfrm>
            <a:off x="5642705"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7</a:t>
            </a:r>
            <a:endParaRPr lang="ko-KR" altLang="en-US" sz="1139">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750ECC2A-AC56-4CAD-AE07-5972ADCDD68F}"/>
              </a:ext>
            </a:extLst>
          </p:cNvPr>
          <p:cNvSpPr/>
          <p:nvPr/>
        </p:nvSpPr>
        <p:spPr>
          <a:xfrm>
            <a:off x="4944690"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9</a:t>
            </a:r>
            <a:endParaRPr lang="ko-KR" altLang="en-US" sz="1139">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C2892635-46A2-4905-A947-D6D92EB24E6D}"/>
              </a:ext>
            </a:extLst>
          </p:cNvPr>
          <p:cNvSpPr/>
          <p:nvPr/>
        </p:nvSpPr>
        <p:spPr>
          <a:xfrm>
            <a:off x="5293697"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10</a:t>
            </a:r>
            <a:endParaRPr lang="ko-KR" altLang="en-US" sz="1139">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3E9DA55B-2151-4C13-B7CD-6C1A4B4BF962}"/>
              </a:ext>
            </a:extLst>
          </p:cNvPr>
          <p:cNvSpPr/>
          <p:nvPr/>
        </p:nvSpPr>
        <p:spPr>
          <a:xfrm>
            <a:off x="5642705"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11</a:t>
            </a:r>
            <a:endParaRPr lang="ko-KR" altLang="en-US" sz="1139">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12B7D06E-4841-4109-B912-2C794EE9A3FB}"/>
              </a:ext>
            </a:extLst>
          </p:cNvPr>
          <p:cNvSpPr/>
          <p:nvPr/>
        </p:nvSpPr>
        <p:spPr>
          <a:xfrm>
            <a:off x="5991712"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4</a:t>
            </a:r>
            <a:endParaRPr lang="ko-KR" altLang="en-US" sz="1139">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80D74089-8488-428A-8136-93F0387229C3}"/>
              </a:ext>
            </a:extLst>
          </p:cNvPr>
          <p:cNvSpPr/>
          <p:nvPr/>
        </p:nvSpPr>
        <p:spPr>
          <a:xfrm>
            <a:off x="5991712"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8</a:t>
            </a:r>
            <a:endParaRPr lang="ko-KR" altLang="en-US" sz="1139">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79C39B1F-FF25-49A3-A344-68A031ECDD99}"/>
              </a:ext>
            </a:extLst>
          </p:cNvPr>
          <p:cNvSpPr/>
          <p:nvPr/>
        </p:nvSpPr>
        <p:spPr>
          <a:xfrm>
            <a:off x="5991712"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12</a:t>
            </a:r>
            <a:endParaRPr lang="ko-KR" altLang="en-US" sz="1139">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14A7365B-D0D5-4F48-BA18-3C687169101C}"/>
              </a:ext>
            </a:extLst>
          </p:cNvPr>
          <p:cNvSpPr/>
          <p:nvPr/>
        </p:nvSpPr>
        <p:spPr>
          <a:xfrm>
            <a:off x="4944690"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13</a:t>
            </a:r>
            <a:endParaRPr lang="ko-KR" altLang="en-US" sz="1139">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6045921B-58A2-4340-B2F0-C08E5D8F0C6E}"/>
              </a:ext>
            </a:extLst>
          </p:cNvPr>
          <p:cNvSpPr/>
          <p:nvPr/>
        </p:nvSpPr>
        <p:spPr>
          <a:xfrm>
            <a:off x="5293697"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14</a:t>
            </a:r>
            <a:endParaRPr lang="ko-KR" altLang="en-US" sz="1139">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2973BB62-4A5A-4172-B34D-91E764640F71}"/>
              </a:ext>
            </a:extLst>
          </p:cNvPr>
          <p:cNvSpPr/>
          <p:nvPr/>
        </p:nvSpPr>
        <p:spPr>
          <a:xfrm>
            <a:off x="5642705"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15</a:t>
            </a:r>
            <a:endParaRPr lang="ko-KR" altLang="en-US" sz="1139">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B7571B39-C709-4F2D-B426-ED0D672855EB}"/>
              </a:ext>
            </a:extLst>
          </p:cNvPr>
          <p:cNvSpPr/>
          <p:nvPr/>
        </p:nvSpPr>
        <p:spPr>
          <a:xfrm>
            <a:off x="5991712"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16</a:t>
            </a:r>
            <a:endParaRPr lang="ko-KR" altLang="en-US" sz="1139">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40A25756-8AA6-4850-BB56-8E4AB365C2EB}"/>
              </a:ext>
            </a:extLst>
          </p:cNvPr>
          <p:cNvSpPr/>
          <p:nvPr/>
        </p:nvSpPr>
        <p:spPr>
          <a:xfrm>
            <a:off x="6689727"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188E3BC4-FC2B-4061-9646-3C1807A41ED4}"/>
              </a:ext>
            </a:extLst>
          </p:cNvPr>
          <p:cNvSpPr/>
          <p:nvPr/>
        </p:nvSpPr>
        <p:spPr>
          <a:xfrm>
            <a:off x="7038734"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60CD3BD2-5140-4420-B00D-4E9CB9CF8695}"/>
              </a:ext>
            </a:extLst>
          </p:cNvPr>
          <p:cNvSpPr/>
          <p:nvPr/>
        </p:nvSpPr>
        <p:spPr>
          <a:xfrm>
            <a:off x="7387742"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812FABE8-F3F6-44B8-86EF-03262ABA64B5}"/>
              </a:ext>
            </a:extLst>
          </p:cNvPr>
          <p:cNvSpPr/>
          <p:nvPr/>
        </p:nvSpPr>
        <p:spPr>
          <a:xfrm>
            <a:off x="6689727"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8F1D18F5-16B1-42FB-BB1A-4B421167D2E0}"/>
              </a:ext>
            </a:extLst>
          </p:cNvPr>
          <p:cNvSpPr/>
          <p:nvPr/>
        </p:nvSpPr>
        <p:spPr>
          <a:xfrm>
            <a:off x="7038734"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6</a:t>
            </a:r>
            <a:endParaRPr lang="ko-KR" altLang="en-US" sz="1139">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777DEEFB-521B-40C2-9353-C42B0B43CBBC}"/>
              </a:ext>
            </a:extLst>
          </p:cNvPr>
          <p:cNvSpPr/>
          <p:nvPr/>
        </p:nvSpPr>
        <p:spPr>
          <a:xfrm>
            <a:off x="7387742"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7</a:t>
            </a:r>
            <a:endParaRPr lang="ko-KR" altLang="en-US" sz="1139">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1419F067-12E1-4005-9476-B8E834BCCAB3}"/>
              </a:ext>
            </a:extLst>
          </p:cNvPr>
          <p:cNvSpPr/>
          <p:nvPr/>
        </p:nvSpPr>
        <p:spPr>
          <a:xfrm>
            <a:off x="6689727"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9</a:t>
            </a:r>
            <a:endParaRPr lang="ko-KR" altLang="en-US" sz="1139">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0974D27D-AD80-4F80-B7F8-2B4427A79030}"/>
              </a:ext>
            </a:extLst>
          </p:cNvPr>
          <p:cNvSpPr/>
          <p:nvPr/>
        </p:nvSpPr>
        <p:spPr>
          <a:xfrm>
            <a:off x="7038734"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10</a:t>
            </a:r>
            <a:endParaRPr lang="ko-KR" altLang="en-US" sz="1139">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19ED5841-AFC7-4364-83FC-421C22E981FC}"/>
              </a:ext>
            </a:extLst>
          </p:cNvPr>
          <p:cNvSpPr/>
          <p:nvPr/>
        </p:nvSpPr>
        <p:spPr>
          <a:xfrm>
            <a:off x="7387742"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11</a:t>
            </a:r>
            <a:endParaRPr lang="ko-KR" altLang="en-US" sz="1139">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C34B160E-7DE0-45C8-A4C8-666673A7F9FD}"/>
              </a:ext>
            </a:extLst>
          </p:cNvPr>
          <p:cNvSpPr/>
          <p:nvPr/>
        </p:nvSpPr>
        <p:spPr>
          <a:xfrm>
            <a:off x="7736749"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4</a:t>
            </a:r>
            <a:endParaRPr lang="ko-KR" altLang="en-US" sz="1139">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AB72488F-7363-47A4-9D97-C13F6ECE8A25}"/>
              </a:ext>
            </a:extLst>
          </p:cNvPr>
          <p:cNvSpPr/>
          <p:nvPr/>
        </p:nvSpPr>
        <p:spPr>
          <a:xfrm>
            <a:off x="7736749"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8</a:t>
            </a:r>
            <a:endParaRPr lang="ko-KR" altLang="en-US" sz="1139">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5D06425C-43BA-4EE6-BDFA-8F784CA1E009}"/>
              </a:ext>
            </a:extLst>
          </p:cNvPr>
          <p:cNvSpPr/>
          <p:nvPr/>
        </p:nvSpPr>
        <p:spPr>
          <a:xfrm>
            <a:off x="7736749"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12</a:t>
            </a:r>
            <a:endParaRPr lang="ko-KR" altLang="en-US" sz="1139">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E0CA3D82-EA50-47BC-95EF-312BD933BB13}"/>
              </a:ext>
            </a:extLst>
          </p:cNvPr>
          <p:cNvSpPr/>
          <p:nvPr/>
        </p:nvSpPr>
        <p:spPr>
          <a:xfrm>
            <a:off x="6689727"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13</a:t>
            </a:r>
            <a:endParaRPr lang="ko-KR" altLang="en-US" sz="1139">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22F88121-178C-4B54-A5A6-B5660FF04D88}"/>
              </a:ext>
            </a:extLst>
          </p:cNvPr>
          <p:cNvSpPr/>
          <p:nvPr/>
        </p:nvSpPr>
        <p:spPr>
          <a:xfrm>
            <a:off x="7038734"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14</a:t>
            </a:r>
            <a:endParaRPr lang="ko-KR" altLang="en-US" sz="1139">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1883283F-0A6D-4B33-A6D2-DC3C008475D1}"/>
              </a:ext>
            </a:extLst>
          </p:cNvPr>
          <p:cNvSpPr/>
          <p:nvPr/>
        </p:nvSpPr>
        <p:spPr>
          <a:xfrm>
            <a:off x="7387742"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15</a:t>
            </a:r>
            <a:endParaRPr lang="ko-KR" altLang="en-US" sz="1139">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616CEAA5-850D-483A-A1BA-C3FED98C7528}"/>
              </a:ext>
            </a:extLst>
          </p:cNvPr>
          <p:cNvSpPr/>
          <p:nvPr/>
        </p:nvSpPr>
        <p:spPr>
          <a:xfrm>
            <a:off x="7736749"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16</a:t>
            </a:r>
            <a:endParaRPr lang="ko-KR" altLang="en-US" sz="1139">
              <a:solidFill>
                <a:schemeClr val="tx1"/>
              </a:solidFill>
              <a:latin typeface="Consolas" panose="020B0609020204030204" pitchFamily="49" charset="0"/>
            </a:endParaRPr>
          </a:p>
        </p:txBody>
      </p:sp>
      <p:grpSp>
        <p:nvGrpSpPr>
          <p:cNvPr id="114" name="그룹 113">
            <a:extLst>
              <a:ext uri="{FF2B5EF4-FFF2-40B4-BE49-F238E27FC236}">
                <a16:creationId xmlns:a16="http://schemas.microsoft.com/office/drawing/2014/main" id="{9F4AAD1F-3492-4B3A-BA62-8A7C37C4C493}"/>
              </a:ext>
            </a:extLst>
          </p:cNvPr>
          <p:cNvGrpSpPr/>
          <p:nvPr/>
        </p:nvGrpSpPr>
        <p:grpSpPr>
          <a:xfrm>
            <a:off x="4953000" y="3431134"/>
            <a:ext cx="698015" cy="698015"/>
            <a:chOff x="3372455" y="2695537"/>
            <a:chExt cx="735712" cy="735712"/>
          </a:xfrm>
        </p:grpSpPr>
        <p:sp>
          <p:nvSpPr>
            <p:cNvPr id="115" name="직사각형 114">
              <a:extLst>
                <a:ext uri="{FF2B5EF4-FFF2-40B4-BE49-F238E27FC236}">
                  <a16:creationId xmlns:a16="http://schemas.microsoft.com/office/drawing/2014/main" id="{2843C63E-1594-483B-BAA1-EB70ABBFA1A6}"/>
                </a:ext>
              </a:extLst>
            </p:cNvPr>
            <p:cNvSpPr/>
            <p:nvPr/>
          </p:nvSpPr>
          <p:spPr>
            <a:xfrm>
              <a:off x="3372455" y="2695537"/>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6" name="타원 115">
              <a:extLst>
                <a:ext uri="{FF2B5EF4-FFF2-40B4-BE49-F238E27FC236}">
                  <a16:creationId xmlns:a16="http://schemas.microsoft.com/office/drawing/2014/main" id="{6F28112E-51FB-4927-B3A7-483F9F64798C}"/>
                </a:ext>
              </a:extLst>
            </p:cNvPr>
            <p:cNvSpPr/>
            <p:nvPr/>
          </p:nvSpPr>
          <p:spPr>
            <a:xfrm>
              <a:off x="3785739" y="3108821"/>
              <a:ext cx="277000" cy="277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grpSp>
        <p:nvGrpSpPr>
          <p:cNvPr id="118" name="그룹 117">
            <a:extLst>
              <a:ext uri="{FF2B5EF4-FFF2-40B4-BE49-F238E27FC236}">
                <a16:creationId xmlns:a16="http://schemas.microsoft.com/office/drawing/2014/main" id="{9F28078B-C5FA-4BCA-8DC5-1086C1014F20}"/>
              </a:ext>
            </a:extLst>
          </p:cNvPr>
          <p:cNvGrpSpPr/>
          <p:nvPr/>
        </p:nvGrpSpPr>
        <p:grpSpPr>
          <a:xfrm>
            <a:off x="7385098" y="3431134"/>
            <a:ext cx="698015" cy="698015"/>
            <a:chOff x="3372455" y="2695537"/>
            <a:chExt cx="735712" cy="735712"/>
          </a:xfrm>
        </p:grpSpPr>
        <p:sp>
          <p:nvSpPr>
            <p:cNvPr id="119" name="직사각형 118">
              <a:extLst>
                <a:ext uri="{FF2B5EF4-FFF2-40B4-BE49-F238E27FC236}">
                  <a16:creationId xmlns:a16="http://schemas.microsoft.com/office/drawing/2014/main" id="{7DAD3570-DA48-41A8-9A84-94CA0C54FD69}"/>
                </a:ext>
              </a:extLst>
            </p:cNvPr>
            <p:cNvSpPr/>
            <p:nvPr/>
          </p:nvSpPr>
          <p:spPr>
            <a:xfrm>
              <a:off x="3372455" y="2695537"/>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0" name="타원 119">
              <a:extLst>
                <a:ext uri="{FF2B5EF4-FFF2-40B4-BE49-F238E27FC236}">
                  <a16:creationId xmlns:a16="http://schemas.microsoft.com/office/drawing/2014/main" id="{F949868B-D444-4CBF-A8E6-8DDA4E9D9440}"/>
                </a:ext>
              </a:extLst>
            </p:cNvPr>
            <p:cNvSpPr/>
            <p:nvPr/>
          </p:nvSpPr>
          <p:spPr>
            <a:xfrm>
              <a:off x="3785739" y="3108821"/>
              <a:ext cx="277000" cy="277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sp>
        <p:nvSpPr>
          <p:cNvPr id="121" name="직사각형 120">
            <a:extLst>
              <a:ext uri="{FF2B5EF4-FFF2-40B4-BE49-F238E27FC236}">
                <a16:creationId xmlns:a16="http://schemas.microsoft.com/office/drawing/2014/main" id="{D4058DAD-75C5-4C4C-85F1-E73E0D58D90B}"/>
              </a:ext>
            </a:extLst>
          </p:cNvPr>
          <p:cNvSpPr/>
          <p:nvPr/>
        </p:nvSpPr>
        <p:spPr>
          <a:xfrm>
            <a:off x="4429489" y="499700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6</a:t>
            </a:r>
            <a:endParaRPr lang="ko-KR" altLang="en-US" sz="1139">
              <a:solidFill>
                <a:schemeClr val="tx1"/>
              </a:solidFill>
              <a:latin typeface="Consolas" panose="020B0609020204030204" pitchFamily="49" charset="0"/>
            </a:endParaRPr>
          </a:p>
        </p:txBody>
      </p:sp>
      <p:sp>
        <p:nvSpPr>
          <p:cNvPr id="122" name="직사각형 121">
            <a:extLst>
              <a:ext uri="{FF2B5EF4-FFF2-40B4-BE49-F238E27FC236}">
                <a16:creationId xmlns:a16="http://schemas.microsoft.com/office/drawing/2014/main" id="{35C908B6-B5DD-46BF-9005-E23928B40156}"/>
              </a:ext>
            </a:extLst>
          </p:cNvPr>
          <p:cNvSpPr/>
          <p:nvPr/>
        </p:nvSpPr>
        <p:spPr>
          <a:xfrm>
            <a:off x="4778497" y="499700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8</a:t>
            </a:r>
            <a:endParaRPr lang="ko-KR" altLang="en-US" sz="1139">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8F695D47-1D93-4BE3-A379-7E0A23B26446}"/>
              </a:ext>
            </a:extLst>
          </p:cNvPr>
          <p:cNvSpPr/>
          <p:nvPr/>
        </p:nvSpPr>
        <p:spPr>
          <a:xfrm>
            <a:off x="4429489" y="534601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14</a:t>
            </a:r>
            <a:endParaRPr lang="ko-KR" altLang="en-US" sz="1139">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CBC5D516-D1E1-4B8F-BD3D-EEE12383C424}"/>
              </a:ext>
            </a:extLst>
          </p:cNvPr>
          <p:cNvSpPr/>
          <p:nvPr/>
        </p:nvSpPr>
        <p:spPr>
          <a:xfrm>
            <a:off x="4778497" y="534601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16</a:t>
            </a:r>
            <a:endParaRPr lang="ko-KR" altLang="en-US" sz="1139">
              <a:solidFill>
                <a:schemeClr val="tx1"/>
              </a:solidFill>
              <a:latin typeface="Consolas" panose="020B0609020204030204" pitchFamily="49" charset="0"/>
            </a:endParaRPr>
          </a:p>
        </p:txBody>
      </p:sp>
      <p:sp>
        <p:nvSpPr>
          <p:cNvPr id="125" name="TextBox 124">
            <a:extLst>
              <a:ext uri="{FF2B5EF4-FFF2-40B4-BE49-F238E27FC236}">
                <a16:creationId xmlns:a16="http://schemas.microsoft.com/office/drawing/2014/main" id="{80F22310-93A1-4FDA-B535-0FDFF8C124B4}"/>
              </a:ext>
            </a:extLst>
          </p:cNvPr>
          <p:cNvSpPr txBox="1"/>
          <p:nvPr/>
        </p:nvSpPr>
        <p:spPr>
          <a:xfrm>
            <a:off x="2101332" y="4521482"/>
            <a:ext cx="311304" cy="355162"/>
          </a:xfrm>
          <a:prstGeom prst="rect">
            <a:avLst/>
          </a:prstGeom>
          <a:noFill/>
        </p:spPr>
        <p:txBody>
          <a:bodyPr wrap="none" rtlCol="0">
            <a:spAutoFit/>
          </a:bodyPr>
          <a:lstStyle/>
          <a:p>
            <a:pPr lvl="0">
              <a:defRPr/>
            </a:pPr>
            <a:r>
              <a:rPr lang="en-US" altLang="ko-KR" sz="1708" b="1">
                <a:solidFill>
                  <a:srgbClr val="000000"/>
                </a:solidFill>
                <a:latin typeface="+mj-ea"/>
                <a:ea typeface="+mj-ea"/>
              </a:rPr>
              <a:t>6</a:t>
            </a:r>
            <a:endParaRPr lang="ko-KR" altLang="en-US" sz="1708" b="1">
              <a:solidFill>
                <a:srgbClr val="000000"/>
              </a:solidFill>
              <a:latin typeface="+mj-ea"/>
              <a:ea typeface="+mj-ea"/>
            </a:endParaRPr>
          </a:p>
        </p:txBody>
      </p:sp>
      <p:sp>
        <p:nvSpPr>
          <p:cNvPr id="126" name="TextBox 125">
            <a:extLst>
              <a:ext uri="{FF2B5EF4-FFF2-40B4-BE49-F238E27FC236}">
                <a16:creationId xmlns:a16="http://schemas.microsoft.com/office/drawing/2014/main" id="{C781B3F4-3A24-4165-B711-8D612C2CF208}"/>
              </a:ext>
            </a:extLst>
          </p:cNvPr>
          <p:cNvSpPr txBox="1"/>
          <p:nvPr/>
        </p:nvSpPr>
        <p:spPr>
          <a:xfrm>
            <a:off x="3787466" y="4521482"/>
            <a:ext cx="311304" cy="355162"/>
          </a:xfrm>
          <a:prstGeom prst="rect">
            <a:avLst/>
          </a:prstGeom>
          <a:noFill/>
        </p:spPr>
        <p:txBody>
          <a:bodyPr wrap="none" rtlCol="0">
            <a:spAutoFit/>
          </a:bodyPr>
          <a:lstStyle/>
          <a:p>
            <a:pPr lvl="0">
              <a:defRPr/>
            </a:pPr>
            <a:r>
              <a:rPr lang="en-US" altLang="ko-KR" sz="1708" b="1">
                <a:solidFill>
                  <a:srgbClr val="000000"/>
                </a:solidFill>
                <a:latin typeface="+mj-ea"/>
                <a:ea typeface="+mj-ea"/>
              </a:rPr>
              <a:t>8</a:t>
            </a:r>
            <a:endParaRPr lang="ko-KR" altLang="en-US" sz="1708" b="1">
              <a:solidFill>
                <a:srgbClr val="000000"/>
              </a:solidFill>
              <a:latin typeface="+mj-ea"/>
              <a:ea typeface="+mj-ea"/>
            </a:endParaRPr>
          </a:p>
        </p:txBody>
      </p:sp>
      <p:sp>
        <p:nvSpPr>
          <p:cNvPr id="127" name="TextBox 126">
            <a:extLst>
              <a:ext uri="{FF2B5EF4-FFF2-40B4-BE49-F238E27FC236}">
                <a16:creationId xmlns:a16="http://schemas.microsoft.com/office/drawing/2014/main" id="{E5D4A1FF-5470-45DA-A5BF-7951B3B1E379}"/>
              </a:ext>
            </a:extLst>
          </p:cNvPr>
          <p:cNvSpPr txBox="1"/>
          <p:nvPr/>
        </p:nvSpPr>
        <p:spPr>
          <a:xfrm>
            <a:off x="5532502" y="4521482"/>
            <a:ext cx="437940" cy="355162"/>
          </a:xfrm>
          <a:prstGeom prst="rect">
            <a:avLst/>
          </a:prstGeom>
          <a:noFill/>
        </p:spPr>
        <p:txBody>
          <a:bodyPr wrap="none" rtlCol="0">
            <a:spAutoFit/>
          </a:bodyPr>
          <a:lstStyle/>
          <a:p>
            <a:pPr lvl="0">
              <a:defRPr/>
            </a:pPr>
            <a:r>
              <a:rPr lang="en-US" altLang="ko-KR" sz="1708" b="1">
                <a:solidFill>
                  <a:srgbClr val="000000"/>
                </a:solidFill>
                <a:latin typeface="+mj-ea"/>
                <a:ea typeface="+mj-ea"/>
              </a:rPr>
              <a:t>14</a:t>
            </a:r>
            <a:endParaRPr lang="ko-KR" altLang="en-US" sz="1708" b="1">
              <a:solidFill>
                <a:srgbClr val="000000"/>
              </a:solidFill>
              <a:latin typeface="+mj-ea"/>
              <a:ea typeface="+mj-ea"/>
            </a:endParaRPr>
          </a:p>
        </p:txBody>
      </p:sp>
      <p:sp>
        <p:nvSpPr>
          <p:cNvPr id="128" name="TextBox 127">
            <a:extLst>
              <a:ext uri="{FF2B5EF4-FFF2-40B4-BE49-F238E27FC236}">
                <a16:creationId xmlns:a16="http://schemas.microsoft.com/office/drawing/2014/main" id="{A82B61F2-AA9A-4922-B53E-53CB029B9893}"/>
              </a:ext>
            </a:extLst>
          </p:cNvPr>
          <p:cNvSpPr txBox="1"/>
          <p:nvPr/>
        </p:nvSpPr>
        <p:spPr>
          <a:xfrm>
            <a:off x="7234730" y="4521482"/>
            <a:ext cx="437940" cy="355162"/>
          </a:xfrm>
          <a:prstGeom prst="rect">
            <a:avLst/>
          </a:prstGeom>
          <a:noFill/>
        </p:spPr>
        <p:txBody>
          <a:bodyPr wrap="none" rtlCol="0">
            <a:spAutoFit/>
          </a:bodyPr>
          <a:lstStyle/>
          <a:p>
            <a:pPr lvl="0">
              <a:defRPr/>
            </a:pPr>
            <a:r>
              <a:rPr lang="en-US" altLang="ko-KR" sz="1708" b="1">
                <a:solidFill>
                  <a:srgbClr val="000000"/>
                </a:solidFill>
                <a:latin typeface="+mj-ea"/>
                <a:ea typeface="+mj-ea"/>
              </a:rPr>
              <a:t>16</a:t>
            </a:r>
            <a:endParaRPr lang="ko-KR" altLang="en-US" sz="1708" b="1">
              <a:solidFill>
                <a:srgbClr val="000000"/>
              </a:solidFill>
              <a:latin typeface="+mj-ea"/>
              <a:ea typeface="+mj-ea"/>
            </a:endParaRPr>
          </a:p>
        </p:txBody>
      </p:sp>
      <p:sp>
        <p:nvSpPr>
          <p:cNvPr id="8" name="화살표: 아래쪽 7">
            <a:extLst>
              <a:ext uri="{FF2B5EF4-FFF2-40B4-BE49-F238E27FC236}">
                <a16:creationId xmlns:a16="http://schemas.microsoft.com/office/drawing/2014/main" id="{45360C6E-784C-48B7-9473-53EB9120892D}"/>
              </a:ext>
            </a:extLst>
          </p:cNvPr>
          <p:cNvSpPr/>
          <p:nvPr/>
        </p:nvSpPr>
        <p:spPr>
          <a:xfrm>
            <a:off x="2152632" y="4214280"/>
            <a:ext cx="175785" cy="263876"/>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9" name="화살표: 아래쪽 128">
            <a:extLst>
              <a:ext uri="{FF2B5EF4-FFF2-40B4-BE49-F238E27FC236}">
                <a16:creationId xmlns:a16="http://schemas.microsoft.com/office/drawing/2014/main" id="{5FB688DD-7A23-4310-9785-37C5EFE0E748}"/>
              </a:ext>
            </a:extLst>
          </p:cNvPr>
          <p:cNvSpPr/>
          <p:nvPr/>
        </p:nvSpPr>
        <p:spPr>
          <a:xfrm>
            <a:off x="3841925" y="4214279"/>
            <a:ext cx="175786" cy="263876"/>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0" name="화살표: 아래쪽 129">
            <a:extLst>
              <a:ext uri="{FF2B5EF4-FFF2-40B4-BE49-F238E27FC236}">
                <a16:creationId xmlns:a16="http://schemas.microsoft.com/office/drawing/2014/main" id="{D39C21A1-FB63-4A41-888B-2BAC10FCFFF5}"/>
              </a:ext>
            </a:extLst>
          </p:cNvPr>
          <p:cNvSpPr/>
          <p:nvPr/>
        </p:nvSpPr>
        <p:spPr>
          <a:xfrm>
            <a:off x="5607915" y="4214279"/>
            <a:ext cx="175786" cy="263876"/>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1" name="화살표: 아래쪽 130">
            <a:extLst>
              <a:ext uri="{FF2B5EF4-FFF2-40B4-BE49-F238E27FC236}">
                <a16:creationId xmlns:a16="http://schemas.microsoft.com/office/drawing/2014/main" id="{D88A0609-77F4-4396-A21A-6B8260C9F7D1}"/>
              </a:ext>
            </a:extLst>
          </p:cNvPr>
          <p:cNvSpPr/>
          <p:nvPr/>
        </p:nvSpPr>
        <p:spPr>
          <a:xfrm>
            <a:off x="7331014" y="4231701"/>
            <a:ext cx="175786" cy="263876"/>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2" name="TextBox 131">
            <a:extLst>
              <a:ext uri="{FF2B5EF4-FFF2-40B4-BE49-F238E27FC236}">
                <a16:creationId xmlns:a16="http://schemas.microsoft.com/office/drawing/2014/main" id="{E2EF988F-9D6C-4361-BF55-D507D2719777}"/>
              </a:ext>
            </a:extLst>
          </p:cNvPr>
          <p:cNvSpPr txBox="1"/>
          <p:nvPr/>
        </p:nvSpPr>
        <p:spPr>
          <a:xfrm>
            <a:off x="881395" y="2340210"/>
            <a:ext cx="965329" cy="307777"/>
          </a:xfrm>
          <a:prstGeom prst="rect">
            <a:avLst/>
          </a:prstGeom>
          <a:noFill/>
        </p:spPr>
        <p:txBody>
          <a:bodyPr wrap="none" rtlCol="0">
            <a:spAutoFit/>
          </a:bodyPr>
          <a:lstStyle/>
          <a:p>
            <a:pPr lvl="0">
              <a:defRPr/>
            </a:pPr>
            <a:r>
              <a:rPr lang="ko-KR" altLang="en-US" sz="1400" b="1">
                <a:solidFill>
                  <a:srgbClr val="000000"/>
                </a:solidFill>
                <a:latin typeface="+mj-ea"/>
                <a:ea typeface="+mj-ea"/>
              </a:rPr>
              <a:t>최대 </a:t>
            </a:r>
            <a:r>
              <a:rPr lang="ko-KR" altLang="en-US" sz="1400" b="1" err="1">
                <a:solidFill>
                  <a:srgbClr val="000000"/>
                </a:solidFill>
                <a:latin typeface="+mj-ea"/>
                <a:ea typeface="+mj-ea"/>
              </a:rPr>
              <a:t>풀링</a:t>
            </a:r>
            <a:endParaRPr lang="ko-KR" altLang="en-US" sz="1400" b="1">
              <a:solidFill>
                <a:srgbClr val="000000"/>
              </a:solidFill>
              <a:latin typeface="+mj-ea"/>
              <a:ea typeface="+mj-ea"/>
            </a:endParaRPr>
          </a:p>
        </p:txBody>
      </p:sp>
      <p:sp>
        <p:nvSpPr>
          <p:cNvPr id="3" name="텍스트 개체 틀 2">
            <a:extLst>
              <a:ext uri="{FF2B5EF4-FFF2-40B4-BE49-F238E27FC236}">
                <a16:creationId xmlns:a16="http://schemas.microsoft.com/office/drawing/2014/main" id="{D80FD03A-AC78-483D-969D-272C40C9E5B5}"/>
              </a:ext>
            </a:extLst>
          </p:cNvPr>
          <p:cNvSpPr>
            <a:spLocks noGrp="1"/>
          </p:cNvSpPr>
          <p:nvPr>
            <p:ph type="body" sz="quarter" idx="19"/>
          </p:nvPr>
        </p:nvSpPr>
        <p:spPr/>
        <p:txBody>
          <a:bodyPr/>
          <a:lstStyle/>
          <a:p>
            <a:r>
              <a:rPr lang="ko-KR" altLang="en-US"/>
              <a:t>풀링 연산</a:t>
            </a:r>
          </a:p>
        </p:txBody>
      </p:sp>
      <p:sp>
        <p:nvSpPr>
          <p:cNvPr id="112" name="텍스트 개체 틀 4">
            <a:extLst>
              <a:ext uri="{FF2B5EF4-FFF2-40B4-BE49-F238E27FC236}">
                <a16:creationId xmlns:a16="http://schemas.microsoft.com/office/drawing/2014/main" id="{B7BE66D5-E081-4531-941D-C4A8F4F0C7E8}"/>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4" name="TextBox 3">
            <a:extLst>
              <a:ext uri="{FF2B5EF4-FFF2-40B4-BE49-F238E27FC236}">
                <a16:creationId xmlns:a16="http://schemas.microsoft.com/office/drawing/2014/main" id="{6106E785-7BC3-4EFD-BFEC-30BDD95E0377}"/>
              </a:ext>
            </a:extLst>
          </p:cNvPr>
          <p:cNvSpPr txBox="1"/>
          <p:nvPr/>
        </p:nvSpPr>
        <p:spPr>
          <a:xfrm>
            <a:off x="477246" y="856378"/>
            <a:ext cx="1300356" cy="400110"/>
          </a:xfrm>
          <a:prstGeom prst="rect">
            <a:avLst/>
          </a:prstGeom>
          <a:noFill/>
        </p:spPr>
        <p:txBody>
          <a:bodyPr wrap="none" rtlCol="0">
            <a:spAutoFit/>
          </a:bodyPr>
          <a:lstStyle/>
          <a:p>
            <a:pPr lvl="0">
              <a:defRPr/>
            </a:pPr>
            <a:r>
              <a:rPr lang="ko-KR" altLang="en-US" sz="2000" b="1" err="1">
                <a:solidFill>
                  <a:srgbClr val="000000"/>
                </a:solidFill>
                <a:latin typeface="+mj-ea"/>
                <a:ea typeface="+mj-ea"/>
              </a:rPr>
              <a:t>풀링</a:t>
            </a:r>
            <a:r>
              <a:rPr lang="ko-KR" altLang="en-US" sz="2000" b="1">
                <a:solidFill>
                  <a:srgbClr val="000000"/>
                </a:solidFill>
                <a:latin typeface="+mj-ea"/>
                <a:ea typeface="+mj-ea"/>
              </a:rPr>
              <a:t> 연산</a:t>
            </a:r>
          </a:p>
        </p:txBody>
      </p:sp>
    </p:spTree>
    <p:extLst>
      <p:ext uri="{BB962C8B-B14F-4D97-AF65-F5344CB8AC3E}">
        <p14:creationId xmlns:p14="http://schemas.microsoft.com/office/powerpoint/2010/main" val="1154856909"/>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 name="TextBox 168">
            <a:extLst>
              <a:ext uri="{FF2B5EF4-FFF2-40B4-BE49-F238E27FC236}">
                <a16:creationId xmlns:a16="http://schemas.microsoft.com/office/drawing/2014/main" id="{C9F3FA5E-C349-45D0-8662-B5F979A6079D}"/>
              </a:ext>
            </a:extLst>
          </p:cNvPr>
          <p:cNvSpPr txBox="1"/>
          <p:nvPr/>
        </p:nvSpPr>
        <p:spPr>
          <a:xfrm>
            <a:off x="670090" y="1598192"/>
            <a:ext cx="6038833" cy="384401"/>
          </a:xfrm>
          <a:prstGeom prst="rect">
            <a:avLst/>
          </a:prstGeom>
          <a:noFill/>
        </p:spPr>
        <p:txBody>
          <a:bodyPr wrap="none" rtlCol="0">
            <a:spAutoFit/>
          </a:bodyPr>
          <a:lstStyle/>
          <a:p>
            <a:pPr lvl="0">
              <a:defRPr/>
            </a:pPr>
            <a:r>
              <a:rPr lang="en-US" altLang="ko-KR" sz="1898">
                <a:solidFill>
                  <a:srgbClr val="000000"/>
                </a:solidFill>
                <a:latin typeface="Consolas" panose="020B0609020204030204" pitchFamily="49" charset="0"/>
                <a:ea typeface="고도 M" panose="02000503000000020004" pitchFamily="2" charset="-127"/>
              </a:rPr>
              <a:t>Pooling( max pooling, 2x2 filter, stride 1 )</a:t>
            </a:r>
            <a:endParaRPr lang="ko-KR" altLang="en-US" sz="1898">
              <a:solidFill>
                <a:srgbClr val="000000"/>
              </a:solidFill>
              <a:latin typeface="Consolas" panose="020B0609020204030204" pitchFamily="49" charset="0"/>
              <a:ea typeface="고도 M" panose="02000503000000020004" pitchFamily="2" charset="-127"/>
            </a:endParaRPr>
          </a:p>
        </p:txBody>
      </p:sp>
      <p:sp>
        <p:nvSpPr>
          <p:cNvPr id="94" name="직사각형 93">
            <a:extLst>
              <a:ext uri="{FF2B5EF4-FFF2-40B4-BE49-F238E27FC236}">
                <a16:creationId xmlns:a16="http://schemas.microsoft.com/office/drawing/2014/main" id="{DE06E84F-4646-444E-9BB6-75FAA59FC6DE}"/>
              </a:ext>
            </a:extLst>
          </p:cNvPr>
          <p:cNvSpPr/>
          <p:nvPr/>
        </p:nvSpPr>
        <p:spPr>
          <a:xfrm>
            <a:off x="1988226" y="3313694"/>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B3AD7C13-DF39-4669-9EEC-2C327A42286D}"/>
              </a:ext>
            </a:extLst>
          </p:cNvPr>
          <p:cNvSpPr/>
          <p:nvPr/>
        </p:nvSpPr>
        <p:spPr>
          <a:xfrm>
            <a:off x="1987120" y="2527878"/>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6DAFFA8C-211B-4AFB-AEB0-1B0BB3680239}"/>
              </a:ext>
            </a:extLst>
          </p:cNvPr>
          <p:cNvSpPr/>
          <p:nvPr/>
        </p:nvSpPr>
        <p:spPr>
          <a:xfrm>
            <a:off x="2382458" y="2527877"/>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505AF84C-AEED-4007-876D-5CD501477BA6}"/>
              </a:ext>
            </a:extLst>
          </p:cNvPr>
          <p:cNvSpPr/>
          <p:nvPr/>
        </p:nvSpPr>
        <p:spPr>
          <a:xfrm>
            <a:off x="2777797" y="2527876"/>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4304D5D1-01AE-4459-9E99-8CB6CA3CAFA5}"/>
              </a:ext>
            </a:extLst>
          </p:cNvPr>
          <p:cNvSpPr/>
          <p:nvPr/>
        </p:nvSpPr>
        <p:spPr>
          <a:xfrm>
            <a:off x="1987120" y="2923216"/>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D0D2939B-45E3-423C-A73B-1A6B4A7EC1AF}"/>
              </a:ext>
            </a:extLst>
          </p:cNvPr>
          <p:cNvSpPr/>
          <p:nvPr/>
        </p:nvSpPr>
        <p:spPr>
          <a:xfrm>
            <a:off x="2382458" y="2923215"/>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AA10FB97-4D6E-4AA6-81A3-538244E19E4D}"/>
              </a:ext>
            </a:extLst>
          </p:cNvPr>
          <p:cNvSpPr/>
          <p:nvPr/>
        </p:nvSpPr>
        <p:spPr>
          <a:xfrm>
            <a:off x="2777797" y="2923214"/>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1DA00CE2-FD44-4967-A53B-57655D78D126}"/>
              </a:ext>
            </a:extLst>
          </p:cNvPr>
          <p:cNvSpPr/>
          <p:nvPr/>
        </p:nvSpPr>
        <p:spPr>
          <a:xfrm>
            <a:off x="2382458" y="3318553"/>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D3CD876F-D2A7-478E-AC9F-31C209B7E21D}"/>
              </a:ext>
            </a:extLst>
          </p:cNvPr>
          <p:cNvSpPr/>
          <p:nvPr/>
        </p:nvSpPr>
        <p:spPr>
          <a:xfrm>
            <a:off x="2777797" y="3318552"/>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499CA56C-5C83-4324-AF61-22F499B2B502}"/>
              </a:ext>
            </a:extLst>
          </p:cNvPr>
          <p:cNvSpPr/>
          <p:nvPr/>
        </p:nvSpPr>
        <p:spPr>
          <a:xfrm>
            <a:off x="1993888" y="5093307"/>
            <a:ext cx="395338" cy="395338"/>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94D599B7-8EBB-4E2B-BAC1-1B4BA6ABEB33}"/>
              </a:ext>
            </a:extLst>
          </p:cNvPr>
          <p:cNvSpPr/>
          <p:nvPr/>
        </p:nvSpPr>
        <p:spPr>
          <a:xfrm>
            <a:off x="1992781" y="4307491"/>
            <a:ext cx="395338" cy="395338"/>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D4816244-4DF4-4D92-B7A4-182641ADDD0B}"/>
              </a:ext>
            </a:extLst>
          </p:cNvPr>
          <p:cNvSpPr/>
          <p:nvPr/>
        </p:nvSpPr>
        <p:spPr>
          <a:xfrm>
            <a:off x="2388120" y="4307490"/>
            <a:ext cx="395338" cy="395338"/>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4943271B-CA69-4CE6-A554-9E9EE95D2ACB}"/>
              </a:ext>
            </a:extLst>
          </p:cNvPr>
          <p:cNvSpPr/>
          <p:nvPr/>
        </p:nvSpPr>
        <p:spPr>
          <a:xfrm>
            <a:off x="2783458" y="4307490"/>
            <a:ext cx="395338" cy="395338"/>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62017539-CBF7-4C40-8E5A-F31AC72E17A0}"/>
              </a:ext>
            </a:extLst>
          </p:cNvPr>
          <p:cNvSpPr/>
          <p:nvPr/>
        </p:nvSpPr>
        <p:spPr>
          <a:xfrm>
            <a:off x="1992781" y="4702830"/>
            <a:ext cx="395338" cy="395338"/>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868C0764-52B8-4C57-A140-7AA924819789}"/>
              </a:ext>
            </a:extLst>
          </p:cNvPr>
          <p:cNvSpPr/>
          <p:nvPr/>
        </p:nvSpPr>
        <p:spPr>
          <a:xfrm>
            <a:off x="2388120" y="4702829"/>
            <a:ext cx="395338" cy="395338"/>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1F3103F4-24C8-4D4D-9643-615D5126E2F4}"/>
              </a:ext>
            </a:extLst>
          </p:cNvPr>
          <p:cNvSpPr/>
          <p:nvPr/>
        </p:nvSpPr>
        <p:spPr>
          <a:xfrm>
            <a:off x="2783458" y="4702828"/>
            <a:ext cx="395338" cy="395338"/>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D2879EB6-6649-4E5B-BED3-BBACDB81E300}"/>
              </a:ext>
            </a:extLst>
          </p:cNvPr>
          <p:cNvSpPr/>
          <p:nvPr/>
        </p:nvSpPr>
        <p:spPr>
          <a:xfrm>
            <a:off x="2388120" y="5098167"/>
            <a:ext cx="395338" cy="395338"/>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A23B946E-467C-4F69-B2E9-9DD1E7F41B25}"/>
              </a:ext>
            </a:extLst>
          </p:cNvPr>
          <p:cNvSpPr/>
          <p:nvPr/>
        </p:nvSpPr>
        <p:spPr>
          <a:xfrm>
            <a:off x="2783458" y="5098166"/>
            <a:ext cx="395338" cy="395338"/>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999ABA47-04E6-424E-BADD-7EAF3088BA82}"/>
              </a:ext>
            </a:extLst>
          </p:cNvPr>
          <p:cNvSpPr/>
          <p:nvPr/>
        </p:nvSpPr>
        <p:spPr>
          <a:xfrm>
            <a:off x="6337530" y="2725546"/>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044C2CDB-08CA-4DA2-ABFF-7414D909AF9A}"/>
              </a:ext>
            </a:extLst>
          </p:cNvPr>
          <p:cNvSpPr/>
          <p:nvPr/>
        </p:nvSpPr>
        <p:spPr>
          <a:xfrm>
            <a:off x="6732868" y="2725545"/>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D4897CEF-5B29-4600-8EDE-6772D3A5F13E}"/>
              </a:ext>
            </a:extLst>
          </p:cNvPr>
          <p:cNvSpPr/>
          <p:nvPr/>
        </p:nvSpPr>
        <p:spPr>
          <a:xfrm>
            <a:off x="6337530" y="3120884"/>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157" name="직사각형 156">
            <a:extLst>
              <a:ext uri="{FF2B5EF4-FFF2-40B4-BE49-F238E27FC236}">
                <a16:creationId xmlns:a16="http://schemas.microsoft.com/office/drawing/2014/main" id="{0AB58861-5CEB-41E5-AA39-6F520787DF44}"/>
              </a:ext>
            </a:extLst>
          </p:cNvPr>
          <p:cNvSpPr/>
          <p:nvPr/>
        </p:nvSpPr>
        <p:spPr>
          <a:xfrm>
            <a:off x="6732868" y="3120883"/>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1BFE47EC-988A-4A99-A226-34BD2F33DF5B}"/>
              </a:ext>
            </a:extLst>
          </p:cNvPr>
          <p:cNvSpPr/>
          <p:nvPr/>
        </p:nvSpPr>
        <p:spPr>
          <a:xfrm>
            <a:off x="6337530" y="4511760"/>
            <a:ext cx="395338" cy="395338"/>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A9C26D03-2868-4041-A0F4-2ED662FB92F0}"/>
              </a:ext>
            </a:extLst>
          </p:cNvPr>
          <p:cNvSpPr/>
          <p:nvPr/>
        </p:nvSpPr>
        <p:spPr>
          <a:xfrm>
            <a:off x="6732868" y="4511759"/>
            <a:ext cx="395338" cy="395338"/>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6A221CA8-4158-47CA-B63C-CC0458504413}"/>
              </a:ext>
            </a:extLst>
          </p:cNvPr>
          <p:cNvSpPr/>
          <p:nvPr/>
        </p:nvSpPr>
        <p:spPr>
          <a:xfrm>
            <a:off x="6337530" y="4907098"/>
            <a:ext cx="395338" cy="395338"/>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0930A731-E181-4A09-97A2-6D74BD676217}"/>
              </a:ext>
            </a:extLst>
          </p:cNvPr>
          <p:cNvSpPr/>
          <p:nvPr/>
        </p:nvSpPr>
        <p:spPr>
          <a:xfrm>
            <a:off x="6732868" y="4907097"/>
            <a:ext cx="395338" cy="395338"/>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78" name="TextBox 177">
            <a:extLst>
              <a:ext uri="{FF2B5EF4-FFF2-40B4-BE49-F238E27FC236}">
                <a16:creationId xmlns:a16="http://schemas.microsoft.com/office/drawing/2014/main" id="{3077A8DF-E1E8-476E-A8E4-555CE535ACD0}"/>
              </a:ext>
            </a:extLst>
          </p:cNvPr>
          <p:cNvSpPr txBox="1"/>
          <p:nvPr/>
        </p:nvSpPr>
        <p:spPr>
          <a:xfrm>
            <a:off x="3752631" y="2606065"/>
            <a:ext cx="1947969" cy="442750"/>
          </a:xfrm>
          <a:prstGeom prst="rect">
            <a:avLst/>
          </a:prstGeom>
          <a:noFill/>
        </p:spPr>
        <p:txBody>
          <a:bodyPr wrap="none" rtlCol="0">
            <a:spAutoFit/>
          </a:bodyPr>
          <a:lstStyle/>
          <a:p>
            <a:pPr algn="l"/>
            <a:r>
              <a:rPr lang="en-US" altLang="ko-KR" sz="2277">
                <a:latin typeface="Consolas" panose="020B0609020204030204" pitchFamily="49" charset="0"/>
              </a:rPr>
              <a:t>max pooling</a:t>
            </a:r>
            <a:endParaRPr lang="ko-KR" altLang="en-US" sz="2277">
              <a:latin typeface="Consolas" panose="020B0609020204030204" pitchFamily="49" charset="0"/>
            </a:endParaRPr>
          </a:p>
        </p:txBody>
      </p:sp>
      <p:cxnSp>
        <p:nvCxnSpPr>
          <p:cNvPr id="180" name="직선 화살표 연결선 179">
            <a:extLst>
              <a:ext uri="{FF2B5EF4-FFF2-40B4-BE49-F238E27FC236}">
                <a16:creationId xmlns:a16="http://schemas.microsoft.com/office/drawing/2014/main" id="{7ED00D43-3FCE-4098-8FA2-8A8BCB60AA83}"/>
              </a:ext>
            </a:extLst>
          </p:cNvPr>
          <p:cNvCxnSpPr>
            <a:cxnSpLocks/>
            <a:stCxn id="134" idx="3"/>
          </p:cNvCxnSpPr>
          <p:nvPr/>
        </p:nvCxnSpPr>
        <p:spPr>
          <a:xfrm>
            <a:off x="3173135" y="3120883"/>
            <a:ext cx="3085830" cy="2"/>
          </a:xfrm>
          <a:prstGeom prst="straightConnector1">
            <a:avLst/>
          </a:prstGeom>
          <a:ln w="28575">
            <a:solidFill>
              <a:schemeClr val="accent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82" name="직선 화살표 연결선 181">
            <a:extLst>
              <a:ext uri="{FF2B5EF4-FFF2-40B4-BE49-F238E27FC236}">
                <a16:creationId xmlns:a16="http://schemas.microsoft.com/office/drawing/2014/main" id="{065D18B8-E71F-4552-BC96-219553467A52}"/>
              </a:ext>
            </a:extLst>
          </p:cNvPr>
          <p:cNvCxnSpPr>
            <a:cxnSpLocks/>
          </p:cNvCxnSpPr>
          <p:nvPr/>
        </p:nvCxnSpPr>
        <p:spPr>
          <a:xfrm flipV="1">
            <a:off x="3189170" y="4900499"/>
            <a:ext cx="3075456" cy="6599"/>
          </a:xfrm>
          <a:prstGeom prst="straightConnector1">
            <a:avLst/>
          </a:prstGeom>
          <a:ln w="28575">
            <a:solidFill>
              <a:schemeClr val="accent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84" name="TextBox 183">
            <a:extLst>
              <a:ext uri="{FF2B5EF4-FFF2-40B4-BE49-F238E27FC236}">
                <a16:creationId xmlns:a16="http://schemas.microsoft.com/office/drawing/2014/main" id="{3F6E45E6-ACAD-42BD-9286-C6D4D1E78B6D}"/>
              </a:ext>
            </a:extLst>
          </p:cNvPr>
          <p:cNvSpPr txBox="1"/>
          <p:nvPr/>
        </p:nvSpPr>
        <p:spPr>
          <a:xfrm>
            <a:off x="3752631" y="4449791"/>
            <a:ext cx="1947969" cy="442750"/>
          </a:xfrm>
          <a:prstGeom prst="rect">
            <a:avLst/>
          </a:prstGeom>
          <a:noFill/>
        </p:spPr>
        <p:txBody>
          <a:bodyPr wrap="none" rtlCol="0">
            <a:spAutoFit/>
          </a:bodyPr>
          <a:lstStyle/>
          <a:p>
            <a:pPr algn="l"/>
            <a:r>
              <a:rPr lang="en-US" altLang="ko-KR" sz="2277">
                <a:latin typeface="Consolas" panose="020B0609020204030204" pitchFamily="49" charset="0"/>
              </a:rPr>
              <a:t>max pooling</a:t>
            </a:r>
            <a:endParaRPr lang="ko-KR" altLang="en-US" sz="2277">
              <a:latin typeface="Consolas" panose="020B0609020204030204" pitchFamily="49" charset="0"/>
            </a:endParaRPr>
          </a:p>
        </p:txBody>
      </p:sp>
      <p:sp>
        <p:nvSpPr>
          <p:cNvPr id="185" name="직사각형 184">
            <a:extLst>
              <a:ext uri="{FF2B5EF4-FFF2-40B4-BE49-F238E27FC236}">
                <a16:creationId xmlns:a16="http://schemas.microsoft.com/office/drawing/2014/main" id="{779A2BA6-E072-4406-A53A-DE2899B1B804}"/>
              </a:ext>
            </a:extLst>
          </p:cNvPr>
          <p:cNvSpPr/>
          <p:nvPr/>
        </p:nvSpPr>
        <p:spPr>
          <a:xfrm>
            <a:off x="2003156" y="2507554"/>
            <a:ext cx="781110" cy="78802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rgbClr val="FF0000"/>
              </a:solidFill>
              <a:latin typeface="Consolas" panose="020B0609020204030204" pitchFamily="49" charset="0"/>
            </a:endParaRPr>
          </a:p>
        </p:txBody>
      </p:sp>
      <p:sp>
        <p:nvSpPr>
          <p:cNvPr id="186" name="직사각형 185">
            <a:extLst>
              <a:ext uri="{FF2B5EF4-FFF2-40B4-BE49-F238E27FC236}">
                <a16:creationId xmlns:a16="http://schemas.microsoft.com/office/drawing/2014/main" id="{12202146-A208-4D89-9F4D-DF6E9BC70222}"/>
              </a:ext>
            </a:extLst>
          </p:cNvPr>
          <p:cNvSpPr/>
          <p:nvPr/>
        </p:nvSpPr>
        <p:spPr>
          <a:xfrm>
            <a:off x="1996686" y="4307490"/>
            <a:ext cx="781110" cy="78802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rgbClr val="FF0000"/>
              </a:solidFill>
              <a:latin typeface="Consolas" panose="020B0609020204030204" pitchFamily="49" charset="0"/>
            </a:endParaRPr>
          </a:p>
        </p:txBody>
      </p:sp>
      <p:sp>
        <p:nvSpPr>
          <p:cNvPr id="2" name="텍스트 개체 틀 1">
            <a:extLst>
              <a:ext uri="{FF2B5EF4-FFF2-40B4-BE49-F238E27FC236}">
                <a16:creationId xmlns:a16="http://schemas.microsoft.com/office/drawing/2014/main" id="{8E717784-F17B-4824-93FF-8B31AEECD34E}"/>
              </a:ext>
            </a:extLst>
          </p:cNvPr>
          <p:cNvSpPr>
            <a:spLocks noGrp="1"/>
          </p:cNvSpPr>
          <p:nvPr>
            <p:ph type="body" sz="quarter" idx="19"/>
          </p:nvPr>
        </p:nvSpPr>
        <p:spPr/>
        <p:txBody>
          <a:bodyPr/>
          <a:lstStyle/>
          <a:p>
            <a:r>
              <a:rPr lang="ko-KR" altLang="en-US"/>
              <a:t>풀링 연산</a:t>
            </a:r>
          </a:p>
        </p:txBody>
      </p:sp>
      <p:sp>
        <p:nvSpPr>
          <p:cNvPr id="39" name="텍스트 개체 틀 4">
            <a:extLst>
              <a:ext uri="{FF2B5EF4-FFF2-40B4-BE49-F238E27FC236}">
                <a16:creationId xmlns:a16="http://schemas.microsoft.com/office/drawing/2014/main" id="{AC307D0C-1933-417B-A5D8-BD91177870E1}"/>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3" name="TextBox 2">
            <a:extLst>
              <a:ext uri="{FF2B5EF4-FFF2-40B4-BE49-F238E27FC236}">
                <a16:creationId xmlns:a16="http://schemas.microsoft.com/office/drawing/2014/main" id="{5DD234B9-6E50-48CA-9644-18928834AE7D}"/>
              </a:ext>
            </a:extLst>
          </p:cNvPr>
          <p:cNvSpPr txBox="1"/>
          <p:nvPr/>
        </p:nvSpPr>
        <p:spPr>
          <a:xfrm>
            <a:off x="477246" y="856378"/>
            <a:ext cx="1300356" cy="400110"/>
          </a:xfrm>
          <a:prstGeom prst="rect">
            <a:avLst/>
          </a:prstGeom>
          <a:noFill/>
        </p:spPr>
        <p:txBody>
          <a:bodyPr wrap="none" rtlCol="0">
            <a:spAutoFit/>
          </a:bodyPr>
          <a:lstStyle/>
          <a:p>
            <a:pPr lvl="0">
              <a:defRPr/>
            </a:pPr>
            <a:r>
              <a:rPr lang="ko-KR" altLang="en-US" sz="2000" b="1" err="1">
                <a:solidFill>
                  <a:srgbClr val="000000"/>
                </a:solidFill>
                <a:latin typeface="+mj-ea"/>
                <a:ea typeface="+mj-ea"/>
              </a:rPr>
              <a:t>풀링</a:t>
            </a:r>
            <a:r>
              <a:rPr lang="ko-KR" altLang="en-US" sz="2000" b="1">
                <a:solidFill>
                  <a:srgbClr val="000000"/>
                </a:solidFill>
                <a:latin typeface="+mj-ea"/>
                <a:ea typeface="+mj-ea"/>
              </a:rPr>
              <a:t> 연산</a:t>
            </a:r>
          </a:p>
        </p:txBody>
      </p:sp>
    </p:spTree>
    <p:extLst>
      <p:ext uri="{BB962C8B-B14F-4D97-AF65-F5344CB8AC3E}">
        <p14:creationId xmlns:p14="http://schemas.microsoft.com/office/powerpoint/2010/main" val="1911477012"/>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직사각형 33">
            <a:extLst>
              <a:ext uri="{FF2B5EF4-FFF2-40B4-BE49-F238E27FC236}">
                <a16:creationId xmlns:a16="http://schemas.microsoft.com/office/drawing/2014/main" id="{55321F10-5D72-4B19-A684-BF0194A1DA1E}"/>
              </a:ext>
            </a:extLst>
          </p:cNvPr>
          <p:cNvSpPr/>
          <p:nvPr/>
        </p:nvSpPr>
        <p:spPr>
          <a:xfrm>
            <a:off x="1454616"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5DA3B90F-BD3A-4323-8E41-6AA1EDF8A851}"/>
              </a:ext>
            </a:extLst>
          </p:cNvPr>
          <p:cNvSpPr/>
          <p:nvPr/>
        </p:nvSpPr>
        <p:spPr>
          <a:xfrm>
            <a:off x="1803624"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CC784445-F370-496F-8BCF-5A05904956D4}"/>
              </a:ext>
            </a:extLst>
          </p:cNvPr>
          <p:cNvSpPr/>
          <p:nvPr/>
        </p:nvSpPr>
        <p:spPr>
          <a:xfrm>
            <a:off x="2152631"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5B6A036D-E16D-44FF-9CAE-7EA5B89D5AEF}"/>
              </a:ext>
            </a:extLst>
          </p:cNvPr>
          <p:cNvSpPr/>
          <p:nvPr/>
        </p:nvSpPr>
        <p:spPr>
          <a:xfrm>
            <a:off x="1454616"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54BEC616-3A65-4AEC-881D-00EF86041D97}"/>
              </a:ext>
            </a:extLst>
          </p:cNvPr>
          <p:cNvSpPr/>
          <p:nvPr/>
        </p:nvSpPr>
        <p:spPr>
          <a:xfrm>
            <a:off x="1803624"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6</a:t>
            </a:r>
            <a:endParaRPr lang="ko-KR" altLang="en-US" sz="1139">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2B88B76A-C667-4F24-9D6A-9AC68F6E7821}"/>
              </a:ext>
            </a:extLst>
          </p:cNvPr>
          <p:cNvSpPr/>
          <p:nvPr/>
        </p:nvSpPr>
        <p:spPr>
          <a:xfrm>
            <a:off x="2152631"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7</a:t>
            </a:r>
            <a:endParaRPr lang="ko-KR" altLang="en-US" sz="1139">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1E7930C7-602E-43C4-9146-39722804B9CE}"/>
              </a:ext>
            </a:extLst>
          </p:cNvPr>
          <p:cNvSpPr/>
          <p:nvPr/>
        </p:nvSpPr>
        <p:spPr>
          <a:xfrm>
            <a:off x="1454616"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9</a:t>
            </a:r>
            <a:endParaRPr lang="ko-KR" altLang="en-US" sz="1139">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AD28067B-2891-462C-B142-B3DEA2BDCDC3}"/>
              </a:ext>
            </a:extLst>
          </p:cNvPr>
          <p:cNvSpPr/>
          <p:nvPr/>
        </p:nvSpPr>
        <p:spPr>
          <a:xfrm>
            <a:off x="1803624"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10</a:t>
            </a:r>
            <a:endParaRPr lang="ko-KR" altLang="en-US" sz="1139">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1853FE70-550C-4ACE-A9F3-814E36E4BFE3}"/>
              </a:ext>
            </a:extLst>
          </p:cNvPr>
          <p:cNvSpPr/>
          <p:nvPr/>
        </p:nvSpPr>
        <p:spPr>
          <a:xfrm>
            <a:off x="2152631"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11</a:t>
            </a:r>
            <a:endParaRPr lang="ko-KR" altLang="en-US" sz="1139">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90CB7DCC-B023-4F71-A1DC-B9A1F97F4397}"/>
              </a:ext>
            </a:extLst>
          </p:cNvPr>
          <p:cNvSpPr/>
          <p:nvPr/>
        </p:nvSpPr>
        <p:spPr>
          <a:xfrm>
            <a:off x="2501638"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4</a:t>
            </a:r>
            <a:endParaRPr lang="ko-KR" altLang="en-US" sz="1139">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79EB251E-4973-4D7D-80A0-CF2CA5E6B44B}"/>
              </a:ext>
            </a:extLst>
          </p:cNvPr>
          <p:cNvSpPr/>
          <p:nvPr/>
        </p:nvSpPr>
        <p:spPr>
          <a:xfrm>
            <a:off x="2501638"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8</a:t>
            </a:r>
            <a:endParaRPr lang="ko-KR" altLang="en-US" sz="1139">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DEAC8C17-0ED0-4929-AFB5-8F2933F6A3CD}"/>
              </a:ext>
            </a:extLst>
          </p:cNvPr>
          <p:cNvSpPr/>
          <p:nvPr/>
        </p:nvSpPr>
        <p:spPr>
          <a:xfrm>
            <a:off x="2501638"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12</a:t>
            </a:r>
            <a:endParaRPr lang="ko-KR" altLang="en-US" sz="1139">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64058414-E36C-4969-8967-EB0824B2A6D7}"/>
              </a:ext>
            </a:extLst>
          </p:cNvPr>
          <p:cNvSpPr/>
          <p:nvPr/>
        </p:nvSpPr>
        <p:spPr>
          <a:xfrm>
            <a:off x="1454616"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13</a:t>
            </a:r>
            <a:endParaRPr lang="ko-KR" altLang="en-US" sz="1139">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8608E1DB-6AB0-4DFD-A270-27A85FCEACB5}"/>
              </a:ext>
            </a:extLst>
          </p:cNvPr>
          <p:cNvSpPr/>
          <p:nvPr/>
        </p:nvSpPr>
        <p:spPr>
          <a:xfrm>
            <a:off x="1803624"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14</a:t>
            </a:r>
            <a:endParaRPr lang="ko-KR" altLang="en-US" sz="1139">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9FC00CE9-895D-497D-9218-9E046C031F2B}"/>
              </a:ext>
            </a:extLst>
          </p:cNvPr>
          <p:cNvSpPr/>
          <p:nvPr/>
        </p:nvSpPr>
        <p:spPr>
          <a:xfrm>
            <a:off x="2152631"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15</a:t>
            </a:r>
            <a:endParaRPr lang="ko-KR" altLang="en-US" sz="1139">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EAF01133-FA1D-4567-AA82-89B2C24AE454}"/>
              </a:ext>
            </a:extLst>
          </p:cNvPr>
          <p:cNvSpPr/>
          <p:nvPr/>
        </p:nvSpPr>
        <p:spPr>
          <a:xfrm>
            <a:off x="2501638"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16</a:t>
            </a:r>
            <a:endParaRPr lang="ko-KR" altLang="en-US" sz="1139">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39D3DDC5-3FB7-4549-B2E1-0DEC46E54B75}"/>
              </a:ext>
            </a:extLst>
          </p:cNvPr>
          <p:cNvSpPr/>
          <p:nvPr/>
        </p:nvSpPr>
        <p:spPr>
          <a:xfrm>
            <a:off x="1454616" y="2733119"/>
            <a:ext cx="698015" cy="698015"/>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D59D28BE-E9B2-4FC5-A336-970791608DBE}"/>
              </a:ext>
            </a:extLst>
          </p:cNvPr>
          <p:cNvSpPr/>
          <p:nvPr/>
        </p:nvSpPr>
        <p:spPr>
          <a:xfrm>
            <a:off x="3199653"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D37D56E1-DF96-4852-AB6C-9ABDF4572AA3}"/>
              </a:ext>
            </a:extLst>
          </p:cNvPr>
          <p:cNvSpPr/>
          <p:nvPr/>
        </p:nvSpPr>
        <p:spPr>
          <a:xfrm>
            <a:off x="3548661"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26341D0B-840B-4E83-A822-5F03DFB06BA3}"/>
              </a:ext>
            </a:extLst>
          </p:cNvPr>
          <p:cNvSpPr/>
          <p:nvPr/>
        </p:nvSpPr>
        <p:spPr>
          <a:xfrm>
            <a:off x="3897668"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6DACC41C-3D21-4BFF-AB46-0C001A12B1A6}"/>
              </a:ext>
            </a:extLst>
          </p:cNvPr>
          <p:cNvSpPr/>
          <p:nvPr/>
        </p:nvSpPr>
        <p:spPr>
          <a:xfrm>
            <a:off x="3199653"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BF27FCA1-230A-4D7C-9F6D-D165CE3111ED}"/>
              </a:ext>
            </a:extLst>
          </p:cNvPr>
          <p:cNvSpPr/>
          <p:nvPr/>
        </p:nvSpPr>
        <p:spPr>
          <a:xfrm>
            <a:off x="3897668"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7</a:t>
            </a:r>
            <a:endParaRPr lang="ko-KR" altLang="en-US" sz="1139">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DCC6185C-0411-4B27-AFD4-12CA349F295C}"/>
              </a:ext>
            </a:extLst>
          </p:cNvPr>
          <p:cNvSpPr/>
          <p:nvPr/>
        </p:nvSpPr>
        <p:spPr>
          <a:xfrm>
            <a:off x="3199653"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9</a:t>
            </a:r>
            <a:endParaRPr lang="ko-KR" altLang="en-US" sz="1139">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516CCA35-F889-425C-A516-5C9FA6FBED51}"/>
              </a:ext>
            </a:extLst>
          </p:cNvPr>
          <p:cNvSpPr/>
          <p:nvPr/>
        </p:nvSpPr>
        <p:spPr>
          <a:xfrm>
            <a:off x="3548661"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10</a:t>
            </a:r>
            <a:endParaRPr lang="ko-KR" altLang="en-US" sz="1139">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BC05D8FA-0830-4F9E-A95C-67229F12189D}"/>
              </a:ext>
            </a:extLst>
          </p:cNvPr>
          <p:cNvSpPr/>
          <p:nvPr/>
        </p:nvSpPr>
        <p:spPr>
          <a:xfrm>
            <a:off x="3897668"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11</a:t>
            </a:r>
            <a:endParaRPr lang="ko-KR" altLang="en-US" sz="1139">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51732095-AF8D-449D-8F4E-35DC989E58A9}"/>
              </a:ext>
            </a:extLst>
          </p:cNvPr>
          <p:cNvSpPr/>
          <p:nvPr/>
        </p:nvSpPr>
        <p:spPr>
          <a:xfrm>
            <a:off x="4246675"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4</a:t>
            </a:r>
            <a:endParaRPr lang="ko-KR" altLang="en-US" sz="1139">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803F76D6-41E6-42DD-8CDB-7B0A15BDB79A}"/>
              </a:ext>
            </a:extLst>
          </p:cNvPr>
          <p:cNvSpPr/>
          <p:nvPr/>
        </p:nvSpPr>
        <p:spPr>
          <a:xfrm>
            <a:off x="4246675"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8</a:t>
            </a:r>
            <a:endParaRPr lang="ko-KR" altLang="en-US" sz="1139">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0D3B93F0-CA7C-4167-A443-72B448B63C27}"/>
              </a:ext>
            </a:extLst>
          </p:cNvPr>
          <p:cNvSpPr/>
          <p:nvPr/>
        </p:nvSpPr>
        <p:spPr>
          <a:xfrm>
            <a:off x="4246675"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12</a:t>
            </a:r>
            <a:endParaRPr lang="ko-KR" altLang="en-US" sz="1139">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88FD4B2A-43BD-4B14-A5D4-09B87043E7F5}"/>
              </a:ext>
            </a:extLst>
          </p:cNvPr>
          <p:cNvSpPr/>
          <p:nvPr/>
        </p:nvSpPr>
        <p:spPr>
          <a:xfrm>
            <a:off x="3199653"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13</a:t>
            </a:r>
            <a:endParaRPr lang="ko-KR" altLang="en-US" sz="1139">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4D593502-5110-416A-9B4C-F1611B72F17F}"/>
              </a:ext>
            </a:extLst>
          </p:cNvPr>
          <p:cNvSpPr/>
          <p:nvPr/>
        </p:nvSpPr>
        <p:spPr>
          <a:xfrm>
            <a:off x="3548661"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14</a:t>
            </a:r>
            <a:endParaRPr lang="ko-KR" altLang="en-US" sz="1139">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8B945FE9-60C4-4B9E-B7C1-7C28C9845FF8}"/>
              </a:ext>
            </a:extLst>
          </p:cNvPr>
          <p:cNvSpPr/>
          <p:nvPr/>
        </p:nvSpPr>
        <p:spPr>
          <a:xfrm>
            <a:off x="3897668"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15</a:t>
            </a:r>
            <a:endParaRPr lang="ko-KR" altLang="en-US" sz="1139">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489EE32D-51A5-43AA-A767-7FC6361E4A0D}"/>
              </a:ext>
            </a:extLst>
          </p:cNvPr>
          <p:cNvSpPr/>
          <p:nvPr/>
        </p:nvSpPr>
        <p:spPr>
          <a:xfrm>
            <a:off x="4246675"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16</a:t>
            </a:r>
            <a:endParaRPr lang="ko-KR" altLang="en-US" sz="1139">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29288E9B-FA6E-4734-A676-6424F6258BC3}"/>
              </a:ext>
            </a:extLst>
          </p:cNvPr>
          <p:cNvSpPr/>
          <p:nvPr/>
        </p:nvSpPr>
        <p:spPr>
          <a:xfrm>
            <a:off x="3548661"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6</a:t>
            </a:r>
            <a:endParaRPr lang="ko-KR" altLang="en-US" sz="1139">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10160BFF-8508-42AF-BC18-D816F93BA59A}"/>
              </a:ext>
            </a:extLst>
          </p:cNvPr>
          <p:cNvSpPr/>
          <p:nvPr/>
        </p:nvSpPr>
        <p:spPr>
          <a:xfrm>
            <a:off x="3905978" y="2733119"/>
            <a:ext cx="698015" cy="698015"/>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327F2F74-5702-4FD7-9991-86D6B6C46E8F}"/>
              </a:ext>
            </a:extLst>
          </p:cNvPr>
          <p:cNvSpPr/>
          <p:nvPr/>
        </p:nvSpPr>
        <p:spPr>
          <a:xfrm>
            <a:off x="4944690"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771D49E7-5C88-4F1E-9F7E-5B8E373CCB2C}"/>
              </a:ext>
            </a:extLst>
          </p:cNvPr>
          <p:cNvSpPr/>
          <p:nvPr/>
        </p:nvSpPr>
        <p:spPr>
          <a:xfrm>
            <a:off x="5293697"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FD7B3F04-E222-4A76-98FC-151E8648EF60}"/>
              </a:ext>
            </a:extLst>
          </p:cNvPr>
          <p:cNvSpPr/>
          <p:nvPr/>
        </p:nvSpPr>
        <p:spPr>
          <a:xfrm>
            <a:off x="5642705"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FC71F0F7-88B6-4E86-B457-39DD474D05EF}"/>
              </a:ext>
            </a:extLst>
          </p:cNvPr>
          <p:cNvSpPr/>
          <p:nvPr/>
        </p:nvSpPr>
        <p:spPr>
          <a:xfrm>
            <a:off x="4944690"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122FD76-E7E0-4185-A8E8-66810A8596A0}"/>
              </a:ext>
            </a:extLst>
          </p:cNvPr>
          <p:cNvSpPr/>
          <p:nvPr/>
        </p:nvSpPr>
        <p:spPr>
          <a:xfrm>
            <a:off x="5293697"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6</a:t>
            </a:r>
            <a:endParaRPr lang="ko-KR" altLang="en-US" sz="1139">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EAA3C93D-1379-4991-99A8-64749A714764}"/>
              </a:ext>
            </a:extLst>
          </p:cNvPr>
          <p:cNvSpPr/>
          <p:nvPr/>
        </p:nvSpPr>
        <p:spPr>
          <a:xfrm>
            <a:off x="5642705"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7</a:t>
            </a:r>
            <a:endParaRPr lang="ko-KR" altLang="en-US" sz="1139">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750ECC2A-AC56-4CAD-AE07-5972ADCDD68F}"/>
              </a:ext>
            </a:extLst>
          </p:cNvPr>
          <p:cNvSpPr/>
          <p:nvPr/>
        </p:nvSpPr>
        <p:spPr>
          <a:xfrm>
            <a:off x="4944690"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9</a:t>
            </a:r>
            <a:endParaRPr lang="ko-KR" altLang="en-US" sz="1139">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C2892635-46A2-4905-A947-D6D92EB24E6D}"/>
              </a:ext>
            </a:extLst>
          </p:cNvPr>
          <p:cNvSpPr/>
          <p:nvPr/>
        </p:nvSpPr>
        <p:spPr>
          <a:xfrm>
            <a:off x="5293697"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10</a:t>
            </a:r>
            <a:endParaRPr lang="ko-KR" altLang="en-US" sz="1139">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3E9DA55B-2151-4C13-B7CD-6C1A4B4BF962}"/>
              </a:ext>
            </a:extLst>
          </p:cNvPr>
          <p:cNvSpPr/>
          <p:nvPr/>
        </p:nvSpPr>
        <p:spPr>
          <a:xfrm>
            <a:off x="5642705"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11</a:t>
            </a:r>
            <a:endParaRPr lang="ko-KR" altLang="en-US" sz="1139">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12B7D06E-4841-4109-B912-2C794EE9A3FB}"/>
              </a:ext>
            </a:extLst>
          </p:cNvPr>
          <p:cNvSpPr/>
          <p:nvPr/>
        </p:nvSpPr>
        <p:spPr>
          <a:xfrm>
            <a:off x="5991712"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4</a:t>
            </a:r>
            <a:endParaRPr lang="ko-KR" altLang="en-US" sz="1139">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80D74089-8488-428A-8136-93F0387229C3}"/>
              </a:ext>
            </a:extLst>
          </p:cNvPr>
          <p:cNvSpPr/>
          <p:nvPr/>
        </p:nvSpPr>
        <p:spPr>
          <a:xfrm>
            <a:off x="5991712"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8</a:t>
            </a:r>
            <a:endParaRPr lang="ko-KR" altLang="en-US" sz="1139">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79C39B1F-FF25-49A3-A344-68A031ECDD99}"/>
              </a:ext>
            </a:extLst>
          </p:cNvPr>
          <p:cNvSpPr/>
          <p:nvPr/>
        </p:nvSpPr>
        <p:spPr>
          <a:xfrm>
            <a:off x="5991712"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12</a:t>
            </a:r>
            <a:endParaRPr lang="ko-KR" altLang="en-US" sz="1139">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14A7365B-D0D5-4F48-BA18-3C687169101C}"/>
              </a:ext>
            </a:extLst>
          </p:cNvPr>
          <p:cNvSpPr/>
          <p:nvPr/>
        </p:nvSpPr>
        <p:spPr>
          <a:xfrm>
            <a:off x="4944690"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13</a:t>
            </a:r>
            <a:endParaRPr lang="ko-KR" altLang="en-US" sz="1139">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6045921B-58A2-4340-B2F0-C08E5D8F0C6E}"/>
              </a:ext>
            </a:extLst>
          </p:cNvPr>
          <p:cNvSpPr/>
          <p:nvPr/>
        </p:nvSpPr>
        <p:spPr>
          <a:xfrm>
            <a:off x="5293697"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14</a:t>
            </a:r>
            <a:endParaRPr lang="ko-KR" altLang="en-US" sz="1139">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2973BB62-4A5A-4172-B34D-91E764640F71}"/>
              </a:ext>
            </a:extLst>
          </p:cNvPr>
          <p:cNvSpPr/>
          <p:nvPr/>
        </p:nvSpPr>
        <p:spPr>
          <a:xfrm>
            <a:off x="5642705"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15</a:t>
            </a:r>
            <a:endParaRPr lang="ko-KR" altLang="en-US" sz="1139">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B7571B39-C709-4F2D-B426-ED0D672855EB}"/>
              </a:ext>
            </a:extLst>
          </p:cNvPr>
          <p:cNvSpPr/>
          <p:nvPr/>
        </p:nvSpPr>
        <p:spPr>
          <a:xfrm>
            <a:off x="5991712"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16</a:t>
            </a:r>
            <a:endParaRPr lang="ko-KR" altLang="en-US" sz="1139">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40A25756-8AA6-4850-BB56-8E4AB365C2EB}"/>
              </a:ext>
            </a:extLst>
          </p:cNvPr>
          <p:cNvSpPr/>
          <p:nvPr/>
        </p:nvSpPr>
        <p:spPr>
          <a:xfrm>
            <a:off x="6689727"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188E3BC4-FC2B-4061-9646-3C1807A41ED4}"/>
              </a:ext>
            </a:extLst>
          </p:cNvPr>
          <p:cNvSpPr/>
          <p:nvPr/>
        </p:nvSpPr>
        <p:spPr>
          <a:xfrm>
            <a:off x="7038734"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60CD3BD2-5140-4420-B00D-4E9CB9CF8695}"/>
              </a:ext>
            </a:extLst>
          </p:cNvPr>
          <p:cNvSpPr/>
          <p:nvPr/>
        </p:nvSpPr>
        <p:spPr>
          <a:xfrm>
            <a:off x="7387742"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812FABE8-F3F6-44B8-86EF-03262ABA64B5}"/>
              </a:ext>
            </a:extLst>
          </p:cNvPr>
          <p:cNvSpPr/>
          <p:nvPr/>
        </p:nvSpPr>
        <p:spPr>
          <a:xfrm>
            <a:off x="6689727"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8F1D18F5-16B1-42FB-BB1A-4B421167D2E0}"/>
              </a:ext>
            </a:extLst>
          </p:cNvPr>
          <p:cNvSpPr/>
          <p:nvPr/>
        </p:nvSpPr>
        <p:spPr>
          <a:xfrm>
            <a:off x="7038734"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6</a:t>
            </a:r>
            <a:endParaRPr lang="ko-KR" altLang="en-US" sz="1139">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777DEEFB-521B-40C2-9353-C42B0B43CBBC}"/>
              </a:ext>
            </a:extLst>
          </p:cNvPr>
          <p:cNvSpPr/>
          <p:nvPr/>
        </p:nvSpPr>
        <p:spPr>
          <a:xfrm>
            <a:off x="7387742"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7</a:t>
            </a:r>
            <a:endParaRPr lang="ko-KR" altLang="en-US" sz="1139">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1419F067-12E1-4005-9476-B8E834BCCAB3}"/>
              </a:ext>
            </a:extLst>
          </p:cNvPr>
          <p:cNvSpPr/>
          <p:nvPr/>
        </p:nvSpPr>
        <p:spPr>
          <a:xfrm>
            <a:off x="6689727"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9</a:t>
            </a:r>
            <a:endParaRPr lang="ko-KR" altLang="en-US" sz="1139">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0974D27D-AD80-4F80-B7F8-2B4427A79030}"/>
              </a:ext>
            </a:extLst>
          </p:cNvPr>
          <p:cNvSpPr/>
          <p:nvPr/>
        </p:nvSpPr>
        <p:spPr>
          <a:xfrm>
            <a:off x="7038734"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10</a:t>
            </a:r>
            <a:endParaRPr lang="ko-KR" altLang="en-US" sz="1139">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19ED5841-AFC7-4364-83FC-421C22E981FC}"/>
              </a:ext>
            </a:extLst>
          </p:cNvPr>
          <p:cNvSpPr/>
          <p:nvPr/>
        </p:nvSpPr>
        <p:spPr>
          <a:xfrm>
            <a:off x="7387742"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11</a:t>
            </a:r>
            <a:endParaRPr lang="ko-KR" altLang="en-US" sz="1139">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C34B160E-7DE0-45C8-A4C8-666673A7F9FD}"/>
              </a:ext>
            </a:extLst>
          </p:cNvPr>
          <p:cNvSpPr/>
          <p:nvPr/>
        </p:nvSpPr>
        <p:spPr>
          <a:xfrm>
            <a:off x="7736749"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4</a:t>
            </a:r>
            <a:endParaRPr lang="ko-KR" altLang="en-US" sz="1139">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AB72488F-7363-47A4-9D97-C13F6ECE8A25}"/>
              </a:ext>
            </a:extLst>
          </p:cNvPr>
          <p:cNvSpPr/>
          <p:nvPr/>
        </p:nvSpPr>
        <p:spPr>
          <a:xfrm>
            <a:off x="7736749"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8</a:t>
            </a:r>
            <a:endParaRPr lang="ko-KR" altLang="en-US" sz="1139">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5D06425C-43BA-4EE6-BDFA-8F784CA1E009}"/>
              </a:ext>
            </a:extLst>
          </p:cNvPr>
          <p:cNvSpPr/>
          <p:nvPr/>
        </p:nvSpPr>
        <p:spPr>
          <a:xfrm>
            <a:off x="7736749"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12</a:t>
            </a:r>
            <a:endParaRPr lang="ko-KR" altLang="en-US" sz="1139">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E0CA3D82-EA50-47BC-95EF-312BD933BB13}"/>
              </a:ext>
            </a:extLst>
          </p:cNvPr>
          <p:cNvSpPr/>
          <p:nvPr/>
        </p:nvSpPr>
        <p:spPr>
          <a:xfrm>
            <a:off x="6689727"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13</a:t>
            </a:r>
            <a:endParaRPr lang="ko-KR" altLang="en-US" sz="1139">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22F88121-178C-4B54-A5A6-B5660FF04D88}"/>
              </a:ext>
            </a:extLst>
          </p:cNvPr>
          <p:cNvSpPr/>
          <p:nvPr/>
        </p:nvSpPr>
        <p:spPr>
          <a:xfrm>
            <a:off x="7038734"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14</a:t>
            </a:r>
            <a:endParaRPr lang="ko-KR" altLang="en-US" sz="1139">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1883283F-0A6D-4B33-A6D2-DC3C008475D1}"/>
              </a:ext>
            </a:extLst>
          </p:cNvPr>
          <p:cNvSpPr/>
          <p:nvPr/>
        </p:nvSpPr>
        <p:spPr>
          <a:xfrm>
            <a:off x="7387742"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15</a:t>
            </a:r>
            <a:endParaRPr lang="ko-KR" altLang="en-US" sz="1139">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616CEAA5-850D-483A-A1BA-C3FED98C7528}"/>
              </a:ext>
            </a:extLst>
          </p:cNvPr>
          <p:cNvSpPr/>
          <p:nvPr/>
        </p:nvSpPr>
        <p:spPr>
          <a:xfrm>
            <a:off x="7736749"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16</a:t>
            </a:r>
            <a:endParaRPr lang="ko-KR" altLang="en-US" sz="1139">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2843C63E-1594-483B-BAA1-EB70ABBFA1A6}"/>
              </a:ext>
            </a:extLst>
          </p:cNvPr>
          <p:cNvSpPr/>
          <p:nvPr/>
        </p:nvSpPr>
        <p:spPr>
          <a:xfrm>
            <a:off x="4953000" y="3431134"/>
            <a:ext cx="698015" cy="698015"/>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7DAD3570-DA48-41A8-9A84-94CA0C54FD69}"/>
              </a:ext>
            </a:extLst>
          </p:cNvPr>
          <p:cNvSpPr/>
          <p:nvPr/>
        </p:nvSpPr>
        <p:spPr>
          <a:xfrm>
            <a:off x="7385098" y="3431134"/>
            <a:ext cx="698015" cy="698015"/>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nvGrpSpPr>
          <p:cNvPr id="3" name="그룹 2">
            <a:extLst>
              <a:ext uri="{FF2B5EF4-FFF2-40B4-BE49-F238E27FC236}">
                <a16:creationId xmlns:a16="http://schemas.microsoft.com/office/drawing/2014/main" id="{69300170-13BC-49D8-A389-62C4FB8E4415}"/>
              </a:ext>
            </a:extLst>
          </p:cNvPr>
          <p:cNvGrpSpPr/>
          <p:nvPr/>
        </p:nvGrpSpPr>
        <p:grpSpPr>
          <a:xfrm>
            <a:off x="4249687" y="5125288"/>
            <a:ext cx="1075064" cy="1075064"/>
            <a:chOff x="4668710" y="5081686"/>
            <a:chExt cx="735712" cy="735712"/>
          </a:xfrm>
        </p:grpSpPr>
        <p:sp>
          <p:nvSpPr>
            <p:cNvPr id="121" name="직사각형 120">
              <a:extLst>
                <a:ext uri="{FF2B5EF4-FFF2-40B4-BE49-F238E27FC236}">
                  <a16:creationId xmlns:a16="http://schemas.microsoft.com/office/drawing/2014/main" id="{D4058DAD-75C5-4C4C-85F1-E73E0D58D90B}"/>
                </a:ext>
              </a:extLst>
            </p:cNvPr>
            <p:cNvSpPr/>
            <p:nvPr/>
          </p:nvSpPr>
          <p:spPr>
            <a:xfrm>
              <a:off x="4668710" y="508168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3.5</a:t>
              </a:r>
              <a:endParaRPr lang="ko-KR" altLang="en-US" sz="1139">
                <a:solidFill>
                  <a:schemeClr val="tx1"/>
                </a:solidFill>
                <a:latin typeface="Consolas" panose="020B0609020204030204" pitchFamily="49" charset="0"/>
              </a:endParaRPr>
            </a:p>
          </p:txBody>
        </p:sp>
        <p:sp>
          <p:nvSpPr>
            <p:cNvPr id="122" name="직사각형 121">
              <a:extLst>
                <a:ext uri="{FF2B5EF4-FFF2-40B4-BE49-F238E27FC236}">
                  <a16:creationId xmlns:a16="http://schemas.microsoft.com/office/drawing/2014/main" id="{35C908B6-B5DD-46BF-9005-E23928B40156}"/>
                </a:ext>
              </a:extLst>
            </p:cNvPr>
            <p:cNvSpPr/>
            <p:nvPr/>
          </p:nvSpPr>
          <p:spPr>
            <a:xfrm>
              <a:off x="5036566" y="508168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5.5</a:t>
              </a:r>
              <a:endParaRPr lang="ko-KR" altLang="en-US" sz="1139">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8F695D47-1D93-4BE3-A379-7E0A23B26446}"/>
                </a:ext>
              </a:extLst>
            </p:cNvPr>
            <p:cNvSpPr/>
            <p:nvPr/>
          </p:nvSpPr>
          <p:spPr>
            <a:xfrm>
              <a:off x="4668710" y="544954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11.5</a:t>
              </a:r>
              <a:endParaRPr lang="ko-KR" altLang="en-US" sz="1139">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CBC5D516-D1E1-4B8F-BD3D-EEE12383C424}"/>
                </a:ext>
              </a:extLst>
            </p:cNvPr>
            <p:cNvSpPr/>
            <p:nvPr/>
          </p:nvSpPr>
          <p:spPr>
            <a:xfrm>
              <a:off x="5036566" y="544954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13.5</a:t>
              </a:r>
              <a:endParaRPr lang="ko-KR" altLang="en-US" sz="1139">
                <a:solidFill>
                  <a:schemeClr val="tx1"/>
                </a:solidFill>
                <a:latin typeface="Consolas" panose="020B0609020204030204" pitchFamily="49" charset="0"/>
              </a:endParaRPr>
            </a:p>
          </p:txBody>
        </p:sp>
      </p:grpSp>
      <p:sp>
        <p:nvSpPr>
          <p:cNvPr id="8" name="화살표: 아래쪽 7">
            <a:extLst>
              <a:ext uri="{FF2B5EF4-FFF2-40B4-BE49-F238E27FC236}">
                <a16:creationId xmlns:a16="http://schemas.microsoft.com/office/drawing/2014/main" id="{45360C6E-784C-48B7-9473-53EB9120892D}"/>
              </a:ext>
            </a:extLst>
          </p:cNvPr>
          <p:cNvSpPr/>
          <p:nvPr/>
        </p:nvSpPr>
        <p:spPr>
          <a:xfrm>
            <a:off x="2152632" y="4214280"/>
            <a:ext cx="175785" cy="263876"/>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9" name="화살표: 아래쪽 128">
            <a:extLst>
              <a:ext uri="{FF2B5EF4-FFF2-40B4-BE49-F238E27FC236}">
                <a16:creationId xmlns:a16="http://schemas.microsoft.com/office/drawing/2014/main" id="{5FB688DD-7A23-4310-9785-37C5EFE0E748}"/>
              </a:ext>
            </a:extLst>
          </p:cNvPr>
          <p:cNvSpPr/>
          <p:nvPr/>
        </p:nvSpPr>
        <p:spPr>
          <a:xfrm>
            <a:off x="3841925" y="4214279"/>
            <a:ext cx="175786" cy="263876"/>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0" name="화살표: 아래쪽 129">
            <a:extLst>
              <a:ext uri="{FF2B5EF4-FFF2-40B4-BE49-F238E27FC236}">
                <a16:creationId xmlns:a16="http://schemas.microsoft.com/office/drawing/2014/main" id="{D39C21A1-FB63-4A41-888B-2BAC10FCFFF5}"/>
              </a:ext>
            </a:extLst>
          </p:cNvPr>
          <p:cNvSpPr/>
          <p:nvPr/>
        </p:nvSpPr>
        <p:spPr>
          <a:xfrm>
            <a:off x="5607915" y="4214279"/>
            <a:ext cx="175786" cy="263876"/>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1" name="화살표: 아래쪽 130">
            <a:extLst>
              <a:ext uri="{FF2B5EF4-FFF2-40B4-BE49-F238E27FC236}">
                <a16:creationId xmlns:a16="http://schemas.microsoft.com/office/drawing/2014/main" id="{D88A0609-77F4-4396-A21A-6B8260C9F7D1}"/>
              </a:ext>
            </a:extLst>
          </p:cNvPr>
          <p:cNvSpPr/>
          <p:nvPr/>
        </p:nvSpPr>
        <p:spPr>
          <a:xfrm>
            <a:off x="7331014" y="4231701"/>
            <a:ext cx="175786" cy="263876"/>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B4A669DB-60B9-4524-BB6C-C21A307F7DAC}"/>
                  </a:ext>
                </a:extLst>
              </p:cNvPr>
              <p:cNvSpPr txBox="1"/>
              <p:nvPr/>
            </p:nvSpPr>
            <p:spPr>
              <a:xfrm>
                <a:off x="1476653" y="4563287"/>
                <a:ext cx="1303755" cy="331950"/>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139" i="1">
                              <a:latin typeface="Cambria Math" panose="02040503050406030204" pitchFamily="18" charset="0"/>
                            </a:rPr>
                          </m:ctrlPr>
                        </m:fPr>
                        <m:num>
                          <m:r>
                            <a:rPr lang="en-US" altLang="ko-KR" sz="1139" i="1">
                              <a:latin typeface="Cambria Math" panose="02040503050406030204" pitchFamily="18" charset="0"/>
                            </a:rPr>
                            <m:t>1</m:t>
                          </m:r>
                          <m:r>
                            <a:rPr lang="en-US" altLang="ko-KR" sz="1139" i="1">
                              <a:latin typeface="Cambria Math" panose="02040503050406030204" pitchFamily="18" charset="0"/>
                            </a:rPr>
                            <m:t>+</m:t>
                          </m:r>
                          <m:r>
                            <a:rPr lang="en-US" altLang="ko-KR" sz="1139" i="1">
                              <a:latin typeface="Cambria Math" panose="02040503050406030204" pitchFamily="18" charset="0"/>
                            </a:rPr>
                            <m:t>2</m:t>
                          </m:r>
                          <m:r>
                            <a:rPr lang="en-US" altLang="ko-KR" sz="1139" i="1">
                              <a:latin typeface="Cambria Math" panose="02040503050406030204" pitchFamily="18" charset="0"/>
                            </a:rPr>
                            <m:t>+</m:t>
                          </m:r>
                          <m:r>
                            <a:rPr lang="en-US" altLang="ko-KR" sz="1139" i="1">
                              <a:latin typeface="Cambria Math" panose="02040503050406030204" pitchFamily="18" charset="0"/>
                            </a:rPr>
                            <m:t>5</m:t>
                          </m:r>
                          <m:r>
                            <a:rPr lang="en-US" altLang="ko-KR" sz="1139" i="1">
                              <a:latin typeface="Cambria Math" panose="02040503050406030204" pitchFamily="18" charset="0"/>
                            </a:rPr>
                            <m:t>+</m:t>
                          </m:r>
                          <m:r>
                            <a:rPr lang="en-US" altLang="ko-KR" sz="1139" i="1">
                              <a:latin typeface="Cambria Math" panose="02040503050406030204" pitchFamily="18" charset="0"/>
                            </a:rPr>
                            <m:t>6</m:t>
                          </m:r>
                        </m:num>
                        <m:den>
                          <m:r>
                            <a:rPr lang="en-US" altLang="ko-KR" sz="1139" i="1">
                              <a:latin typeface="Cambria Math" panose="02040503050406030204" pitchFamily="18" charset="0"/>
                            </a:rPr>
                            <m:t>4</m:t>
                          </m:r>
                        </m:den>
                      </m:f>
                      <m:r>
                        <a:rPr lang="en-US" altLang="ko-KR" sz="1139" i="1">
                          <a:latin typeface="Cambria Math" panose="02040503050406030204" pitchFamily="18" charset="0"/>
                        </a:rPr>
                        <m:t>=</m:t>
                      </m:r>
                      <m:r>
                        <a:rPr lang="en-US" altLang="ko-KR" sz="1139" i="1">
                          <a:latin typeface="Cambria Math" panose="02040503050406030204" pitchFamily="18" charset="0"/>
                        </a:rPr>
                        <m:t>3</m:t>
                      </m:r>
                      <m:r>
                        <a:rPr lang="en-US" altLang="ko-KR" sz="1139" i="1">
                          <a:latin typeface="Cambria Math" panose="02040503050406030204" pitchFamily="18" charset="0"/>
                        </a:rPr>
                        <m:t>.</m:t>
                      </m:r>
                      <m:r>
                        <a:rPr lang="en-US" altLang="ko-KR" sz="1139" i="1">
                          <a:latin typeface="Cambria Math" panose="02040503050406030204" pitchFamily="18" charset="0"/>
                        </a:rPr>
                        <m:t>5</m:t>
                      </m:r>
                    </m:oMath>
                  </m:oMathPara>
                </a14:m>
                <a:endParaRPr lang="ko-KR" altLang="en-US" sz="1139">
                  <a:latin typeface="Consolas" panose="020B0609020204030204" pitchFamily="49" charset="0"/>
                </a:endParaRPr>
              </a:p>
            </p:txBody>
          </p:sp>
        </mc:Choice>
        <mc:Fallback xmlns="">
          <p:sp>
            <p:nvSpPr>
              <p:cNvPr id="4" name="TextBox 3">
                <a:extLst>
                  <a:ext uri="{FF2B5EF4-FFF2-40B4-BE49-F238E27FC236}">
                    <a16:creationId xmlns:a16="http://schemas.microsoft.com/office/drawing/2014/main" id="{B4A669DB-60B9-4524-BB6C-C21A307F7DAC}"/>
                  </a:ext>
                </a:extLst>
              </p:cNvPr>
              <p:cNvSpPr txBox="1">
                <a:spLocks noRot="1" noChangeAspect="1" noMove="1" noResize="1" noEditPoints="1" noAdjustHandles="1" noChangeArrowheads="1" noChangeShapeType="1" noTextEdit="1"/>
              </p:cNvSpPr>
              <p:nvPr/>
            </p:nvSpPr>
            <p:spPr>
              <a:xfrm>
                <a:off x="1476653" y="4563287"/>
                <a:ext cx="1303755" cy="331950"/>
              </a:xfrm>
              <a:prstGeom prst="rect">
                <a:avLst/>
              </a:prstGeom>
              <a:blipFill>
                <a:blip r:embed="rId3"/>
                <a:stretch>
                  <a:fillRect t="-3704" r="-467" b="-148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2" name="TextBox 111">
                <a:extLst>
                  <a:ext uri="{FF2B5EF4-FFF2-40B4-BE49-F238E27FC236}">
                    <a16:creationId xmlns:a16="http://schemas.microsoft.com/office/drawing/2014/main" id="{16AA72F5-B34C-4A79-8C6A-C30811410468}"/>
                  </a:ext>
                </a:extLst>
              </p:cNvPr>
              <p:cNvSpPr txBox="1"/>
              <p:nvPr/>
            </p:nvSpPr>
            <p:spPr>
              <a:xfrm>
                <a:off x="3199653" y="4563287"/>
                <a:ext cx="1303755" cy="328360"/>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139" i="1">
                              <a:latin typeface="Cambria Math" panose="02040503050406030204" pitchFamily="18" charset="0"/>
                            </a:rPr>
                          </m:ctrlPr>
                        </m:fPr>
                        <m:num>
                          <m:r>
                            <a:rPr lang="en-US" altLang="ko-KR" sz="1139" i="1">
                              <a:latin typeface="Cambria Math" panose="02040503050406030204" pitchFamily="18" charset="0"/>
                            </a:rPr>
                            <m:t>3</m:t>
                          </m:r>
                          <m:r>
                            <a:rPr lang="en-US" altLang="ko-KR" sz="1139" i="1">
                              <a:latin typeface="Cambria Math" panose="02040503050406030204" pitchFamily="18" charset="0"/>
                            </a:rPr>
                            <m:t>+</m:t>
                          </m:r>
                          <m:r>
                            <a:rPr lang="en-US" altLang="ko-KR" sz="1139" i="1">
                              <a:latin typeface="Cambria Math" panose="02040503050406030204" pitchFamily="18" charset="0"/>
                            </a:rPr>
                            <m:t>4</m:t>
                          </m:r>
                          <m:r>
                            <a:rPr lang="en-US" altLang="ko-KR" sz="1139" i="1">
                              <a:latin typeface="Cambria Math" panose="02040503050406030204" pitchFamily="18" charset="0"/>
                            </a:rPr>
                            <m:t>+</m:t>
                          </m:r>
                          <m:r>
                            <a:rPr lang="en-US" altLang="ko-KR" sz="1139" i="1">
                              <a:latin typeface="Cambria Math" panose="02040503050406030204" pitchFamily="18" charset="0"/>
                            </a:rPr>
                            <m:t>7</m:t>
                          </m:r>
                          <m:r>
                            <a:rPr lang="en-US" altLang="ko-KR" sz="1139" i="1">
                              <a:latin typeface="Cambria Math" panose="02040503050406030204" pitchFamily="18" charset="0"/>
                            </a:rPr>
                            <m:t>+</m:t>
                          </m:r>
                          <m:r>
                            <a:rPr lang="en-US" altLang="ko-KR" sz="1139" i="1">
                              <a:latin typeface="Cambria Math" panose="02040503050406030204" pitchFamily="18" charset="0"/>
                            </a:rPr>
                            <m:t>8</m:t>
                          </m:r>
                        </m:num>
                        <m:den>
                          <m:r>
                            <a:rPr lang="en-US" altLang="ko-KR" sz="1139" i="1">
                              <a:latin typeface="Cambria Math" panose="02040503050406030204" pitchFamily="18" charset="0"/>
                            </a:rPr>
                            <m:t>4</m:t>
                          </m:r>
                        </m:den>
                      </m:f>
                      <m:r>
                        <a:rPr lang="en-US" altLang="ko-KR" sz="1139" i="1">
                          <a:latin typeface="Cambria Math" panose="02040503050406030204" pitchFamily="18" charset="0"/>
                        </a:rPr>
                        <m:t>=</m:t>
                      </m:r>
                      <m:r>
                        <a:rPr lang="en-US" altLang="ko-KR" sz="1139" i="1">
                          <a:latin typeface="Cambria Math" panose="02040503050406030204" pitchFamily="18" charset="0"/>
                        </a:rPr>
                        <m:t>5</m:t>
                      </m:r>
                      <m:r>
                        <a:rPr lang="en-US" altLang="ko-KR" sz="1139" i="1">
                          <a:latin typeface="Cambria Math" panose="02040503050406030204" pitchFamily="18" charset="0"/>
                        </a:rPr>
                        <m:t>.</m:t>
                      </m:r>
                      <m:r>
                        <a:rPr lang="en-US" altLang="ko-KR" sz="1139" i="1">
                          <a:latin typeface="Cambria Math" panose="02040503050406030204" pitchFamily="18" charset="0"/>
                        </a:rPr>
                        <m:t>5</m:t>
                      </m:r>
                    </m:oMath>
                  </m:oMathPara>
                </a14:m>
                <a:endParaRPr lang="ko-KR" altLang="en-US" sz="1139">
                  <a:latin typeface="Consolas" panose="020B0609020204030204" pitchFamily="49" charset="0"/>
                </a:endParaRPr>
              </a:p>
            </p:txBody>
          </p:sp>
        </mc:Choice>
        <mc:Fallback xmlns="">
          <p:sp>
            <p:nvSpPr>
              <p:cNvPr id="112" name="TextBox 111">
                <a:extLst>
                  <a:ext uri="{FF2B5EF4-FFF2-40B4-BE49-F238E27FC236}">
                    <a16:creationId xmlns:a16="http://schemas.microsoft.com/office/drawing/2014/main" id="{16AA72F5-B34C-4A79-8C6A-C30811410468}"/>
                  </a:ext>
                </a:extLst>
              </p:cNvPr>
              <p:cNvSpPr txBox="1">
                <a:spLocks noRot="1" noChangeAspect="1" noMove="1" noResize="1" noEditPoints="1" noAdjustHandles="1" noChangeArrowheads="1" noChangeShapeType="1" noTextEdit="1"/>
              </p:cNvSpPr>
              <p:nvPr/>
            </p:nvSpPr>
            <p:spPr>
              <a:xfrm>
                <a:off x="3199653" y="4563287"/>
                <a:ext cx="1303755" cy="328360"/>
              </a:xfrm>
              <a:prstGeom prst="rect">
                <a:avLst/>
              </a:prstGeom>
              <a:blipFill>
                <a:blip r:embed="rId4"/>
                <a:stretch>
                  <a:fillRect l="-467" t="-3774" r="-467" b="-1509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3" name="TextBox 112">
                <a:extLst>
                  <a:ext uri="{FF2B5EF4-FFF2-40B4-BE49-F238E27FC236}">
                    <a16:creationId xmlns:a16="http://schemas.microsoft.com/office/drawing/2014/main" id="{4BE94FDA-C5F3-4873-ACAD-56C906910EC5}"/>
                  </a:ext>
                </a:extLst>
              </p:cNvPr>
              <p:cNvSpPr txBox="1"/>
              <p:nvPr/>
            </p:nvSpPr>
            <p:spPr>
              <a:xfrm>
                <a:off x="4944690" y="4563287"/>
                <a:ext cx="1624354" cy="328360"/>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139" i="1">
                              <a:latin typeface="Cambria Math" panose="02040503050406030204" pitchFamily="18" charset="0"/>
                            </a:rPr>
                          </m:ctrlPr>
                        </m:fPr>
                        <m:num>
                          <m:r>
                            <a:rPr lang="en-US" altLang="ko-KR" sz="1139" i="1">
                              <a:latin typeface="Cambria Math" panose="02040503050406030204" pitchFamily="18" charset="0"/>
                            </a:rPr>
                            <m:t>9</m:t>
                          </m:r>
                          <m:r>
                            <a:rPr lang="en-US" altLang="ko-KR" sz="1139" i="1">
                              <a:latin typeface="Cambria Math" panose="02040503050406030204" pitchFamily="18" charset="0"/>
                            </a:rPr>
                            <m:t>+</m:t>
                          </m:r>
                          <m:r>
                            <a:rPr lang="en-US" altLang="ko-KR" sz="1139" i="1">
                              <a:latin typeface="Cambria Math" panose="02040503050406030204" pitchFamily="18" charset="0"/>
                            </a:rPr>
                            <m:t>10</m:t>
                          </m:r>
                          <m:r>
                            <a:rPr lang="en-US" altLang="ko-KR" sz="1139" i="1">
                              <a:latin typeface="Cambria Math" panose="02040503050406030204" pitchFamily="18" charset="0"/>
                            </a:rPr>
                            <m:t>+</m:t>
                          </m:r>
                          <m:r>
                            <a:rPr lang="en-US" altLang="ko-KR" sz="1139" i="1">
                              <a:latin typeface="Cambria Math" panose="02040503050406030204" pitchFamily="18" charset="0"/>
                            </a:rPr>
                            <m:t>13</m:t>
                          </m:r>
                          <m:r>
                            <a:rPr lang="en-US" altLang="ko-KR" sz="1139" i="1">
                              <a:latin typeface="Cambria Math" panose="02040503050406030204" pitchFamily="18" charset="0"/>
                            </a:rPr>
                            <m:t>+</m:t>
                          </m:r>
                          <m:r>
                            <a:rPr lang="en-US" altLang="ko-KR" sz="1139" i="1">
                              <a:latin typeface="Cambria Math" panose="02040503050406030204" pitchFamily="18" charset="0"/>
                            </a:rPr>
                            <m:t>14</m:t>
                          </m:r>
                        </m:num>
                        <m:den>
                          <m:r>
                            <a:rPr lang="en-US" altLang="ko-KR" sz="1139" i="1">
                              <a:latin typeface="Cambria Math" panose="02040503050406030204" pitchFamily="18" charset="0"/>
                            </a:rPr>
                            <m:t>4</m:t>
                          </m:r>
                        </m:den>
                      </m:f>
                      <m:r>
                        <a:rPr lang="en-US" altLang="ko-KR" sz="1139" i="1">
                          <a:latin typeface="Cambria Math" panose="02040503050406030204" pitchFamily="18" charset="0"/>
                        </a:rPr>
                        <m:t>=</m:t>
                      </m:r>
                      <m:r>
                        <a:rPr lang="en-US" altLang="ko-KR" sz="1139" i="1">
                          <a:latin typeface="Cambria Math" panose="02040503050406030204" pitchFamily="18" charset="0"/>
                        </a:rPr>
                        <m:t>11</m:t>
                      </m:r>
                      <m:r>
                        <a:rPr lang="en-US" altLang="ko-KR" sz="1139" i="1">
                          <a:latin typeface="Cambria Math" panose="02040503050406030204" pitchFamily="18" charset="0"/>
                        </a:rPr>
                        <m:t>.</m:t>
                      </m:r>
                      <m:r>
                        <a:rPr lang="en-US" altLang="ko-KR" sz="1139" i="1">
                          <a:latin typeface="Cambria Math" panose="02040503050406030204" pitchFamily="18" charset="0"/>
                        </a:rPr>
                        <m:t>5</m:t>
                      </m:r>
                    </m:oMath>
                  </m:oMathPara>
                </a14:m>
                <a:endParaRPr lang="ko-KR" altLang="en-US" sz="1139">
                  <a:latin typeface="Consolas" panose="020B0609020204030204" pitchFamily="49" charset="0"/>
                </a:endParaRPr>
              </a:p>
            </p:txBody>
          </p:sp>
        </mc:Choice>
        <mc:Fallback xmlns="">
          <p:sp>
            <p:nvSpPr>
              <p:cNvPr id="113" name="TextBox 112">
                <a:extLst>
                  <a:ext uri="{FF2B5EF4-FFF2-40B4-BE49-F238E27FC236}">
                    <a16:creationId xmlns:a16="http://schemas.microsoft.com/office/drawing/2014/main" id="{4BE94FDA-C5F3-4873-ACAD-56C906910EC5}"/>
                  </a:ext>
                </a:extLst>
              </p:cNvPr>
              <p:cNvSpPr txBox="1">
                <a:spLocks noRot="1" noChangeAspect="1" noMove="1" noResize="1" noEditPoints="1" noAdjustHandles="1" noChangeArrowheads="1" noChangeShapeType="1" noTextEdit="1"/>
              </p:cNvSpPr>
              <p:nvPr/>
            </p:nvSpPr>
            <p:spPr>
              <a:xfrm>
                <a:off x="4944690" y="4563287"/>
                <a:ext cx="1624354" cy="328360"/>
              </a:xfrm>
              <a:prstGeom prst="rect">
                <a:avLst/>
              </a:prstGeom>
              <a:blipFill>
                <a:blip r:embed="rId5"/>
                <a:stretch>
                  <a:fillRect t="-3774" r="-375" b="-1509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7" name="TextBox 116">
                <a:extLst>
                  <a:ext uri="{FF2B5EF4-FFF2-40B4-BE49-F238E27FC236}">
                    <a16:creationId xmlns:a16="http://schemas.microsoft.com/office/drawing/2014/main" id="{9E26C039-A255-4E16-8EF7-E955E99E6078}"/>
                  </a:ext>
                </a:extLst>
              </p:cNvPr>
              <p:cNvSpPr txBox="1"/>
              <p:nvPr/>
            </p:nvSpPr>
            <p:spPr>
              <a:xfrm>
                <a:off x="6703343" y="4563287"/>
                <a:ext cx="1704506" cy="331950"/>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139" i="1">
                              <a:latin typeface="Cambria Math" panose="02040503050406030204" pitchFamily="18" charset="0"/>
                            </a:rPr>
                          </m:ctrlPr>
                        </m:fPr>
                        <m:num>
                          <m:r>
                            <a:rPr lang="en-US" altLang="ko-KR" sz="1139" i="1">
                              <a:latin typeface="Cambria Math" panose="02040503050406030204" pitchFamily="18" charset="0"/>
                            </a:rPr>
                            <m:t>11</m:t>
                          </m:r>
                          <m:r>
                            <a:rPr lang="en-US" altLang="ko-KR" sz="1139" i="1">
                              <a:latin typeface="Cambria Math" panose="02040503050406030204" pitchFamily="18" charset="0"/>
                            </a:rPr>
                            <m:t>+</m:t>
                          </m:r>
                          <m:r>
                            <a:rPr lang="en-US" altLang="ko-KR" sz="1139" i="1">
                              <a:latin typeface="Cambria Math" panose="02040503050406030204" pitchFamily="18" charset="0"/>
                            </a:rPr>
                            <m:t>12</m:t>
                          </m:r>
                          <m:r>
                            <a:rPr lang="en-US" altLang="ko-KR" sz="1139" i="1">
                              <a:latin typeface="Cambria Math" panose="02040503050406030204" pitchFamily="18" charset="0"/>
                            </a:rPr>
                            <m:t>+</m:t>
                          </m:r>
                          <m:r>
                            <a:rPr lang="en-US" altLang="ko-KR" sz="1139" i="1">
                              <a:latin typeface="Cambria Math" panose="02040503050406030204" pitchFamily="18" charset="0"/>
                            </a:rPr>
                            <m:t>15</m:t>
                          </m:r>
                          <m:r>
                            <a:rPr lang="en-US" altLang="ko-KR" sz="1139" i="1">
                              <a:latin typeface="Cambria Math" panose="02040503050406030204" pitchFamily="18" charset="0"/>
                            </a:rPr>
                            <m:t>+</m:t>
                          </m:r>
                          <m:r>
                            <a:rPr lang="en-US" altLang="ko-KR" sz="1139" i="1">
                              <a:latin typeface="Cambria Math" panose="02040503050406030204" pitchFamily="18" charset="0"/>
                            </a:rPr>
                            <m:t>16</m:t>
                          </m:r>
                        </m:num>
                        <m:den>
                          <m:r>
                            <a:rPr lang="en-US" altLang="ko-KR" sz="1139" i="1">
                              <a:latin typeface="Cambria Math" panose="02040503050406030204" pitchFamily="18" charset="0"/>
                            </a:rPr>
                            <m:t>4</m:t>
                          </m:r>
                        </m:den>
                      </m:f>
                      <m:r>
                        <a:rPr lang="en-US" altLang="ko-KR" sz="1139" i="1">
                          <a:latin typeface="Cambria Math" panose="02040503050406030204" pitchFamily="18" charset="0"/>
                        </a:rPr>
                        <m:t>=</m:t>
                      </m:r>
                      <m:r>
                        <a:rPr lang="en-US" altLang="ko-KR" sz="1139" i="1">
                          <a:latin typeface="Cambria Math" panose="02040503050406030204" pitchFamily="18" charset="0"/>
                        </a:rPr>
                        <m:t>13</m:t>
                      </m:r>
                      <m:r>
                        <a:rPr lang="en-US" altLang="ko-KR" sz="1139" i="1">
                          <a:latin typeface="Cambria Math" panose="02040503050406030204" pitchFamily="18" charset="0"/>
                        </a:rPr>
                        <m:t>.</m:t>
                      </m:r>
                      <m:r>
                        <a:rPr lang="en-US" altLang="ko-KR" sz="1139" i="1">
                          <a:latin typeface="Cambria Math" panose="02040503050406030204" pitchFamily="18" charset="0"/>
                        </a:rPr>
                        <m:t>5</m:t>
                      </m:r>
                    </m:oMath>
                  </m:oMathPara>
                </a14:m>
                <a:endParaRPr lang="ko-KR" altLang="en-US" sz="1139">
                  <a:latin typeface="Consolas" panose="020B0609020204030204" pitchFamily="49" charset="0"/>
                </a:endParaRPr>
              </a:p>
            </p:txBody>
          </p:sp>
        </mc:Choice>
        <mc:Fallback xmlns="">
          <p:sp>
            <p:nvSpPr>
              <p:cNvPr id="117" name="TextBox 116">
                <a:extLst>
                  <a:ext uri="{FF2B5EF4-FFF2-40B4-BE49-F238E27FC236}">
                    <a16:creationId xmlns:a16="http://schemas.microsoft.com/office/drawing/2014/main" id="{9E26C039-A255-4E16-8EF7-E955E99E6078}"/>
                  </a:ext>
                </a:extLst>
              </p:cNvPr>
              <p:cNvSpPr txBox="1">
                <a:spLocks noRot="1" noChangeAspect="1" noMove="1" noResize="1" noEditPoints="1" noAdjustHandles="1" noChangeArrowheads="1" noChangeShapeType="1" noTextEdit="1"/>
              </p:cNvSpPr>
              <p:nvPr/>
            </p:nvSpPr>
            <p:spPr>
              <a:xfrm>
                <a:off x="6703343" y="4563287"/>
                <a:ext cx="1704506" cy="331950"/>
              </a:xfrm>
              <a:prstGeom prst="rect">
                <a:avLst/>
              </a:prstGeom>
              <a:blipFill>
                <a:blip r:embed="rId6"/>
                <a:stretch>
                  <a:fillRect l="-358" t="-3704" r="-717" b="-14815"/>
                </a:stretch>
              </a:blipFill>
            </p:spPr>
            <p:txBody>
              <a:bodyPr/>
              <a:lstStyle/>
              <a:p>
                <a:r>
                  <a:rPr lang="ko-KR" altLang="en-US">
                    <a:noFill/>
                  </a:rPr>
                  <a:t> </a:t>
                </a:r>
              </a:p>
            </p:txBody>
          </p:sp>
        </mc:Fallback>
      </mc:AlternateContent>
      <p:sp>
        <p:nvSpPr>
          <p:cNvPr id="94" name="TextBox 93">
            <a:extLst>
              <a:ext uri="{FF2B5EF4-FFF2-40B4-BE49-F238E27FC236}">
                <a16:creationId xmlns:a16="http://schemas.microsoft.com/office/drawing/2014/main" id="{7B568DEE-5E14-46CC-BA53-288D1F168AEE}"/>
              </a:ext>
            </a:extLst>
          </p:cNvPr>
          <p:cNvSpPr txBox="1"/>
          <p:nvPr/>
        </p:nvSpPr>
        <p:spPr>
          <a:xfrm>
            <a:off x="670090" y="1598192"/>
            <a:ext cx="6571030" cy="384401"/>
          </a:xfrm>
          <a:prstGeom prst="rect">
            <a:avLst/>
          </a:prstGeom>
          <a:noFill/>
        </p:spPr>
        <p:txBody>
          <a:bodyPr wrap="none" rtlCol="0">
            <a:spAutoFit/>
          </a:bodyPr>
          <a:lstStyle/>
          <a:p>
            <a:pPr lvl="0">
              <a:defRPr/>
            </a:pPr>
            <a:r>
              <a:rPr lang="en-US" altLang="ko-KR" sz="1898">
                <a:solidFill>
                  <a:srgbClr val="000000"/>
                </a:solidFill>
                <a:latin typeface="Consolas" panose="020B0609020204030204" pitchFamily="49" charset="0"/>
                <a:ea typeface="고도 M" panose="02000503000000020004" pitchFamily="2" charset="-127"/>
              </a:rPr>
              <a:t>Pooling( average pooling, 2x2 filter, stride 2 )</a:t>
            </a:r>
            <a:endParaRPr lang="ko-KR" altLang="en-US" sz="1898">
              <a:solidFill>
                <a:srgbClr val="000000"/>
              </a:solidFill>
              <a:latin typeface="Consolas" panose="020B0609020204030204" pitchFamily="49" charset="0"/>
              <a:ea typeface="고도 M" panose="02000503000000020004" pitchFamily="2" charset="-127"/>
            </a:endParaRPr>
          </a:p>
        </p:txBody>
      </p:sp>
      <p:sp>
        <p:nvSpPr>
          <p:cNvPr id="2" name="텍스트 개체 틀 1">
            <a:extLst>
              <a:ext uri="{FF2B5EF4-FFF2-40B4-BE49-F238E27FC236}">
                <a16:creationId xmlns:a16="http://schemas.microsoft.com/office/drawing/2014/main" id="{8148CEA4-F776-44BC-AB4B-4A6FDD2D4C96}"/>
              </a:ext>
            </a:extLst>
          </p:cNvPr>
          <p:cNvSpPr>
            <a:spLocks noGrp="1"/>
          </p:cNvSpPr>
          <p:nvPr>
            <p:ph type="body" sz="quarter" idx="19"/>
          </p:nvPr>
        </p:nvSpPr>
        <p:spPr/>
        <p:txBody>
          <a:bodyPr/>
          <a:lstStyle/>
          <a:p>
            <a:r>
              <a:rPr lang="ko-KR" altLang="en-US"/>
              <a:t>풀링 연산</a:t>
            </a:r>
          </a:p>
        </p:txBody>
      </p:sp>
      <p:sp>
        <p:nvSpPr>
          <p:cNvPr id="95" name="텍스트 개체 틀 4">
            <a:extLst>
              <a:ext uri="{FF2B5EF4-FFF2-40B4-BE49-F238E27FC236}">
                <a16:creationId xmlns:a16="http://schemas.microsoft.com/office/drawing/2014/main" id="{B6DF9C89-0306-4879-8F8E-BBB6B177ED52}"/>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5" name="TextBox 4">
            <a:extLst>
              <a:ext uri="{FF2B5EF4-FFF2-40B4-BE49-F238E27FC236}">
                <a16:creationId xmlns:a16="http://schemas.microsoft.com/office/drawing/2014/main" id="{53769319-2697-4D77-AE40-503A9205F1B9}"/>
              </a:ext>
            </a:extLst>
          </p:cNvPr>
          <p:cNvSpPr txBox="1"/>
          <p:nvPr/>
        </p:nvSpPr>
        <p:spPr>
          <a:xfrm>
            <a:off x="477246" y="856378"/>
            <a:ext cx="1300356" cy="400110"/>
          </a:xfrm>
          <a:prstGeom prst="rect">
            <a:avLst/>
          </a:prstGeom>
          <a:noFill/>
        </p:spPr>
        <p:txBody>
          <a:bodyPr wrap="none" rtlCol="0">
            <a:spAutoFit/>
          </a:bodyPr>
          <a:lstStyle/>
          <a:p>
            <a:pPr lvl="0">
              <a:defRPr/>
            </a:pPr>
            <a:r>
              <a:rPr lang="ko-KR" altLang="en-US" sz="2000" b="1" err="1">
                <a:solidFill>
                  <a:srgbClr val="000000"/>
                </a:solidFill>
                <a:latin typeface="+mj-ea"/>
                <a:ea typeface="+mj-ea"/>
              </a:rPr>
              <a:t>풀링</a:t>
            </a:r>
            <a:r>
              <a:rPr lang="ko-KR" altLang="en-US" sz="2000" b="1">
                <a:solidFill>
                  <a:srgbClr val="000000"/>
                </a:solidFill>
                <a:latin typeface="+mj-ea"/>
                <a:ea typeface="+mj-ea"/>
              </a:rPr>
              <a:t> 연산</a:t>
            </a:r>
          </a:p>
        </p:txBody>
      </p:sp>
    </p:spTree>
    <p:extLst>
      <p:ext uri="{BB962C8B-B14F-4D97-AF65-F5344CB8AC3E}">
        <p14:creationId xmlns:p14="http://schemas.microsoft.com/office/powerpoint/2010/main" val="874698205"/>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TextBox 94">
            <a:extLst>
              <a:ext uri="{FF2B5EF4-FFF2-40B4-BE49-F238E27FC236}">
                <a16:creationId xmlns:a16="http://schemas.microsoft.com/office/drawing/2014/main" id="{DA9A4171-10B8-46AE-BE9C-C0855AE32E53}"/>
              </a:ext>
            </a:extLst>
          </p:cNvPr>
          <p:cNvSpPr txBox="1"/>
          <p:nvPr/>
        </p:nvSpPr>
        <p:spPr>
          <a:xfrm>
            <a:off x="578069" y="1066046"/>
            <a:ext cx="3510898" cy="384401"/>
          </a:xfrm>
          <a:prstGeom prst="rect">
            <a:avLst/>
          </a:prstGeom>
          <a:noFill/>
        </p:spPr>
        <p:txBody>
          <a:bodyPr wrap="none" rtlCol="0">
            <a:spAutoFit/>
          </a:bodyPr>
          <a:lstStyle/>
          <a:p>
            <a:r>
              <a:rPr lang="en-US" altLang="ko-KR" sz="1898">
                <a:latin typeface="Consolas" panose="020B0609020204030204" pitchFamily="49" charset="0"/>
                <a:ea typeface="고도 M" panose="02000503000000020004" pitchFamily="2" charset="-127"/>
              </a:rPr>
              <a:t>tf.keras.layers.MAXPool2D</a:t>
            </a:r>
            <a:endParaRPr lang="ko-KR" altLang="en-US" sz="1898">
              <a:latin typeface="Consolas" panose="020B0609020204030204" pitchFamily="49" charset="0"/>
              <a:ea typeface="고도 M" panose="02000503000000020004" pitchFamily="2" charset="-127"/>
            </a:endParaRPr>
          </a:p>
        </p:txBody>
      </p:sp>
      <p:sp>
        <p:nvSpPr>
          <p:cNvPr id="6" name="Rectangle 3">
            <a:extLst>
              <a:ext uri="{FF2B5EF4-FFF2-40B4-BE49-F238E27FC236}">
                <a16:creationId xmlns:a16="http://schemas.microsoft.com/office/drawing/2014/main" id="{1867C5B8-F51A-4192-95B1-AEA7127BB8EA}"/>
              </a:ext>
            </a:extLst>
          </p:cNvPr>
          <p:cNvSpPr>
            <a:spLocks noChangeArrowheads="1"/>
          </p:cNvSpPr>
          <p:nvPr/>
        </p:nvSpPr>
        <p:spPr bwMode="auto">
          <a:xfrm rot="10800000" flipH="1" flipV="1">
            <a:off x="807147" y="1596131"/>
            <a:ext cx="7824395" cy="3473964"/>
          </a:xfrm>
          <a:prstGeom prst="rect">
            <a:avLst/>
          </a:prstGeom>
          <a:solidFill>
            <a:srgbClr val="F1F3F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271120" indent="-271120" defTabSz="867583" eaLnBrk="0" fontAlgn="base" hangingPunct="0">
              <a:spcBef>
                <a:spcPct val="0"/>
              </a:spcBef>
              <a:spcAft>
                <a:spcPct val="0"/>
              </a:spcAft>
              <a:buFont typeface="Arial" panose="020B0604020202020204" pitchFamily="34" charset="0"/>
              <a:buChar char="•"/>
            </a:pPr>
            <a:endParaRPr lang="ko-KR" altLang="ko-KR" sz="1328">
              <a:latin typeface="Arial" panose="020B0604020202020204" pitchFamily="34" charset="0"/>
            </a:endParaRPr>
          </a:p>
          <a:p>
            <a:pPr marL="271120" indent="-271120" defTabSz="867583" eaLnBrk="0" fontAlgn="base" hangingPunct="0">
              <a:spcBef>
                <a:spcPct val="0"/>
              </a:spcBef>
              <a:spcAft>
                <a:spcPct val="0"/>
              </a:spcAft>
              <a:buFont typeface="Arial" panose="020B0604020202020204" pitchFamily="34" charset="0"/>
              <a:buChar char="•"/>
            </a:pPr>
            <a:r>
              <a:rPr lang="ko-KR" altLang="ko-KR" sz="1328" b="1" err="1">
                <a:solidFill>
                  <a:srgbClr val="37474F"/>
                </a:solidFill>
                <a:latin typeface="Consolas" panose="020B0609020204030204" pitchFamily="49" charset="0"/>
                <a:ea typeface="Roboto Mono"/>
              </a:rPr>
              <a:t>pool_size</a:t>
            </a:r>
            <a:r>
              <a:rPr lang="ko-KR" altLang="ko-KR" sz="1328">
                <a:solidFill>
                  <a:srgbClr val="202124"/>
                </a:solidFill>
                <a:ea typeface="Roboto"/>
              </a:rPr>
              <a:t>: </a:t>
            </a:r>
            <a:r>
              <a:rPr lang="ko-KR" altLang="ko-KR" sz="1328" err="1">
                <a:solidFill>
                  <a:srgbClr val="202124"/>
                </a:solidFill>
                <a:ea typeface="Roboto"/>
              </a:rPr>
              <a:t>integer</a:t>
            </a:r>
            <a:r>
              <a:rPr lang="ko-KR" altLang="ko-KR" sz="1328">
                <a:solidFill>
                  <a:srgbClr val="202124"/>
                </a:solidFill>
                <a:ea typeface="Roboto"/>
              </a:rPr>
              <a:t> </a:t>
            </a:r>
            <a:r>
              <a:rPr lang="ko-KR" altLang="ko-KR" sz="1328" err="1">
                <a:solidFill>
                  <a:srgbClr val="202124"/>
                </a:solidFill>
                <a:ea typeface="Roboto"/>
              </a:rPr>
              <a:t>or</a:t>
            </a:r>
            <a:r>
              <a:rPr lang="ko-KR" altLang="ko-KR" sz="1328">
                <a:solidFill>
                  <a:srgbClr val="202124"/>
                </a:solidFill>
                <a:ea typeface="Roboto"/>
              </a:rPr>
              <a:t> </a:t>
            </a:r>
            <a:r>
              <a:rPr lang="ko-KR" altLang="ko-KR" sz="1328" err="1">
                <a:solidFill>
                  <a:srgbClr val="202124"/>
                </a:solidFill>
                <a:ea typeface="Roboto"/>
              </a:rPr>
              <a:t>tuple</a:t>
            </a:r>
            <a:r>
              <a:rPr lang="ko-KR" altLang="ko-KR" sz="1328">
                <a:solidFill>
                  <a:srgbClr val="202124"/>
                </a:solidFill>
                <a:ea typeface="Roboto"/>
              </a:rPr>
              <a:t> of 2 </a:t>
            </a:r>
            <a:r>
              <a:rPr lang="ko-KR" altLang="ko-KR" sz="1328" err="1">
                <a:solidFill>
                  <a:srgbClr val="202124"/>
                </a:solidFill>
                <a:ea typeface="Roboto"/>
              </a:rPr>
              <a:t>integers</a:t>
            </a:r>
            <a:r>
              <a:rPr lang="ko-KR" altLang="ko-KR" sz="1328">
                <a:solidFill>
                  <a:srgbClr val="202124"/>
                </a:solidFill>
                <a:ea typeface="Roboto"/>
              </a:rPr>
              <a:t>, </a:t>
            </a:r>
            <a:r>
              <a:rPr lang="ko-KR" altLang="ko-KR" sz="1328" err="1">
                <a:solidFill>
                  <a:srgbClr val="202124"/>
                </a:solidFill>
                <a:ea typeface="Roboto"/>
              </a:rPr>
              <a:t>window</a:t>
            </a:r>
            <a:r>
              <a:rPr lang="ko-KR" altLang="ko-KR" sz="1328">
                <a:solidFill>
                  <a:srgbClr val="202124"/>
                </a:solidFill>
                <a:ea typeface="Roboto"/>
              </a:rPr>
              <a:t> </a:t>
            </a:r>
            <a:r>
              <a:rPr lang="ko-KR" altLang="ko-KR" sz="1328" err="1">
                <a:solidFill>
                  <a:srgbClr val="202124"/>
                </a:solidFill>
                <a:ea typeface="Roboto"/>
              </a:rPr>
              <a:t>size</a:t>
            </a:r>
            <a:r>
              <a:rPr lang="ko-KR" altLang="ko-KR" sz="1328">
                <a:solidFill>
                  <a:srgbClr val="202124"/>
                </a:solidFill>
                <a:ea typeface="Roboto"/>
              </a:rPr>
              <a:t> </a:t>
            </a:r>
            <a:r>
              <a:rPr lang="ko-KR" altLang="ko-KR" sz="1328" err="1">
                <a:solidFill>
                  <a:srgbClr val="202124"/>
                </a:solidFill>
                <a:ea typeface="Roboto"/>
              </a:rPr>
              <a:t>over</a:t>
            </a:r>
            <a:r>
              <a:rPr lang="ko-KR" altLang="ko-KR" sz="1328">
                <a:solidFill>
                  <a:srgbClr val="202124"/>
                </a:solidFill>
                <a:ea typeface="Roboto"/>
              </a:rPr>
              <a:t> </a:t>
            </a:r>
            <a:r>
              <a:rPr lang="ko-KR" altLang="ko-KR" sz="1328" err="1">
                <a:solidFill>
                  <a:srgbClr val="202124"/>
                </a:solidFill>
                <a:ea typeface="Roboto"/>
              </a:rPr>
              <a:t>which</a:t>
            </a:r>
            <a:r>
              <a:rPr lang="ko-KR" altLang="ko-KR" sz="1328">
                <a:solidFill>
                  <a:srgbClr val="202124"/>
                </a:solidFill>
                <a:ea typeface="Roboto"/>
              </a:rPr>
              <a:t> </a:t>
            </a:r>
            <a:r>
              <a:rPr lang="ko-KR" altLang="ko-KR" sz="1328" err="1">
                <a:solidFill>
                  <a:srgbClr val="202124"/>
                </a:solidFill>
                <a:ea typeface="Roboto"/>
              </a:rPr>
              <a:t>to</a:t>
            </a:r>
            <a:r>
              <a:rPr lang="ko-KR" altLang="ko-KR" sz="1328">
                <a:solidFill>
                  <a:srgbClr val="202124"/>
                </a:solidFill>
                <a:ea typeface="Roboto"/>
              </a:rPr>
              <a:t> </a:t>
            </a:r>
            <a:r>
              <a:rPr lang="ko-KR" altLang="ko-KR" sz="1328" err="1">
                <a:solidFill>
                  <a:srgbClr val="202124"/>
                </a:solidFill>
                <a:ea typeface="Roboto"/>
              </a:rPr>
              <a:t>take</a:t>
            </a:r>
            <a:r>
              <a:rPr lang="ko-KR" altLang="ko-KR" sz="1328">
                <a:solidFill>
                  <a:srgbClr val="202124"/>
                </a:solidFill>
                <a:ea typeface="Roboto"/>
              </a:rPr>
              <a:t> </a:t>
            </a:r>
            <a:r>
              <a:rPr lang="ko-KR" altLang="ko-KR" sz="1328" err="1">
                <a:solidFill>
                  <a:srgbClr val="202124"/>
                </a:solidFill>
                <a:ea typeface="Roboto"/>
              </a:rPr>
              <a:t>the</a:t>
            </a:r>
            <a:r>
              <a:rPr lang="ko-KR" altLang="ko-KR" sz="1328">
                <a:solidFill>
                  <a:srgbClr val="202124"/>
                </a:solidFill>
                <a:ea typeface="Roboto"/>
              </a:rPr>
              <a:t> </a:t>
            </a:r>
            <a:r>
              <a:rPr lang="ko-KR" altLang="ko-KR" sz="1328" err="1">
                <a:solidFill>
                  <a:srgbClr val="202124"/>
                </a:solidFill>
                <a:ea typeface="Roboto"/>
              </a:rPr>
              <a:t>maximum</a:t>
            </a:r>
            <a:r>
              <a:rPr lang="ko-KR" altLang="ko-KR" sz="1328">
                <a:solidFill>
                  <a:srgbClr val="202124"/>
                </a:solidFill>
                <a:ea typeface="Roboto"/>
              </a:rPr>
              <a:t>.</a:t>
            </a:r>
            <a:r>
              <a:rPr lang="ko-KR" altLang="ko-KR" sz="1328">
                <a:solidFill>
                  <a:srgbClr val="202124"/>
                </a:solidFill>
                <a:latin typeface="Arial" panose="020B0604020202020204" pitchFamily="34" charset="0"/>
                <a:ea typeface="Roboto"/>
              </a:rPr>
              <a:t> </a:t>
            </a:r>
            <a:r>
              <a:rPr lang="ko-KR" altLang="ko-KR" sz="1328">
                <a:solidFill>
                  <a:srgbClr val="37474F"/>
                </a:solidFill>
                <a:latin typeface="Consolas" panose="020B0609020204030204" pitchFamily="49" charset="0"/>
                <a:ea typeface="Roboto Mono"/>
              </a:rPr>
              <a:t>(2, 2)</a:t>
            </a:r>
            <a:r>
              <a:rPr lang="ko-KR" altLang="ko-KR" sz="1328">
                <a:solidFill>
                  <a:srgbClr val="202124"/>
                </a:solidFill>
                <a:ea typeface="Roboto"/>
              </a:rPr>
              <a:t> </a:t>
            </a:r>
            <a:r>
              <a:rPr lang="ko-KR" altLang="ko-KR" sz="1328" err="1">
                <a:solidFill>
                  <a:srgbClr val="202124"/>
                </a:solidFill>
                <a:latin typeface="Arial" panose="020B0604020202020204" pitchFamily="34" charset="0"/>
                <a:ea typeface="Roboto"/>
              </a:rPr>
              <a:t>will</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take</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the</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max</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value</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over</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a</a:t>
            </a:r>
            <a:r>
              <a:rPr lang="ko-KR" altLang="ko-KR" sz="1328">
                <a:solidFill>
                  <a:srgbClr val="202124"/>
                </a:solidFill>
                <a:latin typeface="Arial" panose="020B0604020202020204" pitchFamily="34" charset="0"/>
                <a:ea typeface="Roboto"/>
              </a:rPr>
              <a:t> 2x2 </a:t>
            </a:r>
            <a:r>
              <a:rPr lang="ko-KR" altLang="ko-KR" sz="1328" err="1">
                <a:solidFill>
                  <a:srgbClr val="202124"/>
                </a:solidFill>
                <a:latin typeface="Arial" panose="020B0604020202020204" pitchFamily="34" charset="0"/>
                <a:ea typeface="Roboto"/>
              </a:rPr>
              <a:t>pooling</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window</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If</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only</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one</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integer</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is</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specified</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the</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same</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window</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length</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will</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be</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used</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for</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both</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dimensions</a:t>
            </a:r>
            <a:r>
              <a:rPr lang="ko-KR" altLang="ko-KR" sz="1328">
                <a:solidFill>
                  <a:srgbClr val="202124"/>
                </a:solidFill>
                <a:latin typeface="Arial" panose="020B0604020202020204" pitchFamily="34" charset="0"/>
                <a:ea typeface="Roboto"/>
              </a:rPr>
              <a:t>.</a:t>
            </a:r>
            <a:endParaRPr lang="en-US" altLang="ko-KR" sz="1328">
              <a:solidFill>
                <a:srgbClr val="202124"/>
              </a:solidFill>
              <a:latin typeface="Arial" panose="020B0604020202020204" pitchFamily="34" charset="0"/>
              <a:ea typeface="Roboto"/>
            </a:endParaRPr>
          </a:p>
          <a:p>
            <a:pPr marL="271120" indent="-271120" defTabSz="867583" eaLnBrk="0" fontAlgn="base" hangingPunct="0">
              <a:spcBef>
                <a:spcPct val="0"/>
              </a:spcBef>
              <a:spcAft>
                <a:spcPct val="0"/>
              </a:spcAft>
              <a:buFont typeface="Arial" panose="020B0604020202020204" pitchFamily="34" charset="0"/>
              <a:buChar char="•"/>
            </a:pPr>
            <a:endParaRPr lang="ko-KR" altLang="ko-KR" sz="1328">
              <a:solidFill>
                <a:srgbClr val="202124"/>
              </a:solidFill>
              <a:latin typeface="Arial" panose="020B0604020202020204" pitchFamily="34" charset="0"/>
              <a:ea typeface="Roboto"/>
            </a:endParaRPr>
          </a:p>
          <a:p>
            <a:pPr marL="271120" indent="-271120" defTabSz="867583" eaLnBrk="0" fontAlgn="base" hangingPunct="0">
              <a:spcBef>
                <a:spcPct val="0"/>
              </a:spcBef>
              <a:spcAft>
                <a:spcPct val="0"/>
              </a:spcAft>
              <a:buFont typeface="Arial" panose="020B0604020202020204" pitchFamily="34" charset="0"/>
              <a:buChar char="•"/>
            </a:pPr>
            <a:r>
              <a:rPr lang="ko-KR" altLang="ko-KR" sz="1328" b="1" err="1">
                <a:solidFill>
                  <a:srgbClr val="37474F"/>
                </a:solidFill>
                <a:latin typeface="Consolas" panose="020B0609020204030204" pitchFamily="49" charset="0"/>
                <a:ea typeface="Roboto Mono"/>
              </a:rPr>
              <a:t>strides</a:t>
            </a:r>
            <a:r>
              <a:rPr lang="ko-KR" altLang="ko-KR" sz="1328">
                <a:solidFill>
                  <a:srgbClr val="202124"/>
                </a:solidFill>
                <a:ea typeface="Roboto"/>
              </a:rPr>
              <a:t>: </a:t>
            </a:r>
            <a:r>
              <a:rPr lang="ko-KR" altLang="ko-KR" sz="1328" err="1">
                <a:solidFill>
                  <a:srgbClr val="202124"/>
                </a:solidFill>
                <a:ea typeface="Roboto"/>
              </a:rPr>
              <a:t>Integer</a:t>
            </a:r>
            <a:r>
              <a:rPr lang="ko-KR" altLang="ko-KR" sz="1328">
                <a:solidFill>
                  <a:srgbClr val="202124"/>
                </a:solidFill>
                <a:ea typeface="Roboto"/>
              </a:rPr>
              <a:t>, </a:t>
            </a:r>
            <a:r>
              <a:rPr lang="ko-KR" altLang="ko-KR" sz="1328" err="1">
                <a:solidFill>
                  <a:srgbClr val="202124"/>
                </a:solidFill>
                <a:ea typeface="Roboto"/>
              </a:rPr>
              <a:t>tuple</a:t>
            </a:r>
            <a:r>
              <a:rPr lang="ko-KR" altLang="ko-KR" sz="1328">
                <a:solidFill>
                  <a:srgbClr val="202124"/>
                </a:solidFill>
                <a:ea typeface="Roboto"/>
              </a:rPr>
              <a:t> of 2 </a:t>
            </a:r>
            <a:r>
              <a:rPr lang="ko-KR" altLang="ko-KR" sz="1328" err="1">
                <a:solidFill>
                  <a:srgbClr val="202124"/>
                </a:solidFill>
                <a:ea typeface="Roboto"/>
              </a:rPr>
              <a:t>integers</a:t>
            </a:r>
            <a:r>
              <a:rPr lang="ko-KR" altLang="ko-KR" sz="1328">
                <a:solidFill>
                  <a:srgbClr val="202124"/>
                </a:solidFill>
                <a:ea typeface="Roboto"/>
              </a:rPr>
              <a:t>, </a:t>
            </a:r>
            <a:r>
              <a:rPr lang="ko-KR" altLang="ko-KR" sz="1328" err="1">
                <a:solidFill>
                  <a:srgbClr val="202124"/>
                </a:solidFill>
                <a:ea typeface="Roboto"/>
              </a:rPr>
              <a:t>or</a:t>
            </a:r>
            <a:r>
              <a:rPr lang="ko-KR" altLang="ko-KR" sz="1328">
                <a:solidFill>
                  <a:srgbClr val="202124"/>
                </a:solidFill>
                <a:ea typeface="Roboto"/>
              </a:rPr>
              <a:t> </a:t>
            </a:r>
            <a:r>
              <a:rPr lang="ko-KR" altLang="ko-KR" sz="1328" err="1">
                <a:solidFill>
                  <a:srgbClr val="202124"/>
                </a:solidFill>
                <a:ea typeface="Roboto"/>
              </a:rPr>
              <a:t>None</a:t>
            </a:r>
            <a:r>
              <a:rPr lang="ko-KR" altLang="ko-KR" sz="1328">
                <a:solidFill>
                  <a:srgbClr val="202124"/>
                </a:solidFill>
                <a:ea typeface="Roboto"/>
              </a:rPr>
              <a:t>. </a:t>
            </a:r>
            <a:r>
              <a:rPr lang="ko-KR" altLang="ko-KR" sz="1328" err="1">
                <a:solidFill>
                  <a:srgbClr val="202124"/>
                </a:solidFill>
                <a:ea typeface="Roboto"/>
              </a:rPr>
              <a:t>Strides</a:t>
            </a:r>
            <a:r>
              <a:rPr lang="ko-KR" altLang="ko-KR" sz="1328">
                <a:solidFill>
                  <a:srgbClr val="202124"/>
                </a:solidFill>
                <a:ea typeface="Roboto"/>
              </a:rPr>
              <a:t> </a:t>
            </a:r>
            <a:r>
              <a:rPr lang="ko-KR" altLang="ko-KR" sz="1328" err="1">
                <a:solidFill>
                  <a:srgbClr val="202124"/>
                </a:solidFill>
                <a:ea typeface="Roboto"/>
              </a:rPr>
              <a:t>values</a:t>
            </a:r>
            <a:r>
              <a:rPr lang="ko-KR" altLang="ko-KR" sz="1328">
                <a:solidFill>
                  <a:srgbClr val="202124"/>
                </a:solidFill>
                <a:ea typeface="Roboto"/>
              </a:rPr>
              <a:t>. </a:t>
            </a:r>
            <a:r>
              <a:rPr lang="ko-KR" altLang="ko-KR" sz="1328" err="1">
                <a:solidFill>
                  <a:srgbClr val="202124"/>
                </a:solidFill>
                <a:ea typeface="Roboto"/>
              </a:rPr>
              <a:t>Specifies</a:t>
            </a:r>
            <a:r>
              <a:rPr lang="ko-KR" altLang="ko-KR" sz="1328">
                <a:solidFill>
                  <a:srgbClr val="202124"/>
                </a:solidFill>
                <a:ea typeface="Roboto"/>
              </a:rPr>
              <a:t> </a:t>
            </a:r>
            <a:r>
              <a:rPr lang="ko-KR" altLang="ko-KR" sz="1328" err="1">
                <a:solidFill>
                  <a:srgbClr val="202124"/>
                </a:solidFill>
                <a:ea typeface="Roboto"/>
              </a:rPr>
              <a:t>how</a:t>
            </a:r>
            <a:r>
              <a:rPr lang="ko-KR" altLang="ko-KR" sz="1328">
                <a:solidFill>
                  <a:srgbClr val="202124"/>
                </a:solidFill>
                <a:ea typeface="Roboto"/>
              </a:rPr>
              <a:t> </a:t>
            </a:r>
            <a:r>
              <a:rPr lang="ko-KR" altLang="ko-KR" sz="1328" err="1">
                <a:solidFill>
                  <a:srgbClr val="202124"/>
                </a:solidFill>
                <a:ea typeface="Roboto"/>
              </a:rPr>
              <a:t>far</a:t>
            </a:r>
            <a:r>
              <a:rPr lang="ko-KR" altLang="ko-KR" sz="1328">
                <a:solidFill>
                  <a:srgbClr val="202124"/>
                </a:solidFill>
                <a:ea typeface="Roboto"/>
              </a:rPr>
              <a:t> </a:t>
            </a:r>
            <a:r>
              <a:rPr lang="ko-KR" altLang="ko-KR" sz="1328" err="1">
                <a:solidFill>
                  <a:srgbClr val="202124"/>
                </a:solidFill>
                <a:ea typeface="Roboto"/>
              </a:rPr>
              <a:t>the</a:t>
            </a:r>
            <a:r>
              <a:rPr lang="ko-KR" altLang="ko-KR" sz="1328">
                <a:solidFill>
                  <a:srgbClr val="202124"/>
                </a:solidFill>
                <a:ea typeface="Roboto"/>
              </a:rPr>
              <a:t> </a:t>
            </a:r>
            <a:r>
              <a:rPr lang="ko-KR" altLang="ko-KR" sz="1328" err="1">
                <a:solidFill>
                  <a:srgbClr val="202124"/>
                </a:solidFill>
                <a:ea typeface="Roboto"/>
              </a:rPr>
              <a:t>pooling</a:t>
            </a:r>
            <a:r>
              <a:rPr lang="ko-KR" altLang="ko-KR" sz="1328">
                <a:solidFill>
                  <a:srgbClr val="202124"/>
                </a:solidFill>
                <a:ea typeface="Roboto"/>
              </a:rPr>
              <a:t> </a:t>
            </a:r>
            <a:r>
              <a:rPr lang="ko-KR" altLang="ko-KR" sz="1328" err="1">
                <a:solidFill>
                  <a:srgbClr val="202124"/>
                </a:solidFill>
                <a:ea typeface="Roboto"/>
              </a:rPr>
              <a:t>window</a:t>
            </a:r>
            <a:r>
              <a:rPr lang="ko-KR" altLang="ko-KR" sz="1328">
                <a:solidFill>
                  <a:srgbClr val="202124"/>
                </a:solidFill>
                <a:ea typeface="Roboto"/>
              </a:rPr>
              <a:t> </a:t>
            </a:r>
            <a:r>
              <a:rPr lang="ko-KR" altLang="ko-KR" sz="1328" err="1">
                <a:solidFill>
                  <a:srgbClr val="202124"/>
                </a:solidFill>
                <a:ea typeface="Roboto"/>
              </a:rPr>
              <a:t>moves</a:t>
            </a:r>
            <a:r>
              <a:rPr lang="ko-KR" altLang="ko-KR" sz="1328">
                <a:solidFill>
                  <a:srgbClr val="202124"/>
                </a:solidFill>
                <a:ea typeface="Roboto"/>
              </a:rPr>
              <a:t> </a:t>
            </a:r>
            <a:r>
              <a:rPr lang="ko-KR" altLang="ko-KR" sz="1328" err="1">
                <a:solidFill>
                  <a:srgbClr val="202124"/>
                </a:solidFill>
                <a:ea typeface="Roboto"/>
              </a:rPr>
              <a:t>for</a:t>
            </a:r>
            <a:r>
              <a:rPr lang="ko-KR" altLang="ko-KR" sz="1328">
                <a:solidFill>
                  <a:srgbClr val="202124"/>
                </a:solidFill>
                <a:ea typeface="Roboto"/>
              </a:rPr>
              <a:t> </a:t>
            </a:r>
            <a:r>
              <a:rPr lang="ko-KR" altLang="ko-KR" sz="1328" err="1">
                <a:solidFill>
                  <a:srgbClr val="202124"/>
                </a:solidFill>
                <a:ea typeface="Roboto"/>
              </a:rPr>
              <a:t>each</a:t>
            </a:r>
            <a:r>
              <a:rPr lang="ko-KR" altLang="ko-KR" sz="1328">
                <a:solidFill>
                  <a:srgbClr val="202124"/>
                </a:solidFill>
                <a:ea typeface="Roboto"/>
              </a:rPr>
              <a:t> </a:t>
            </a:r>
            <a:r>
              <a:rPr lang="ko-KR" altLang="ko-KR" sz="1328" err="1">
                <a:solidFill>
                  <a:srgbClr val="202124"/>
                </a:solidFill>
                <a:ea typeface="Roboto"/>
              </a:rPr>
              <a:t>pooling</a:t>
            </a:r>
            <a:r>
              <a:rPr lang="ko-KR" altLang="ko-KR" sz="1328">
                <a:solidFill>
                  <a:srgbClr val="202124"/>
                </a:solidFill>
                <a:ea typeface="Roboto"/>
              </a:rPr>
              <a:t> </a:t>
            </a:r>
            <a:r>
              <a:rPr lang="ko-KR" altLang="ko-KR" sz="1328" err="1">
                <a:solidFill>
                  <a:srgbClr val="202124"/>
                </a:solidFill>
                <a:ea typeface="Roboto"/>
              </a:rPr>
              <a:t>step</a:t>
            </a:r>
            <a:r>
              <a:rPr lang="ko-KR" altLang="ko-KR" sz="1328">
                <a:solidFill>
                  <a:srgbClr val="202124"/>
                </a:solidFill>
                <a:ea typeface="Roboto"/>
              </a:rPr>
              <a:t>. </a:t>
            </a:r>
            <a:r>
              <a:rPr lang="ko-KR" altLang="ko-KR" sz="1328" err="1">
                <a:solidFill>
                  <a:srgbClr val="202124"/>
                </a:solidFill>
                <a:ea typeface="Roboto"/>
              </a:rPr>
              <a:t>If</a:t>
            </a:r>
            <a:r>
              <a:rPr lang="ko-KR" altLang="ko-KR" sz="1328">
                <a:solidFill>
                  <a:srgbClr val="202124"/>
                </a:solidFill>
                <a:ea typeface="Roboto"/>
              </a:rPr>
              <a:t> </a:t>
            </a:r>
            <a:r>
              <a:rPr lang="ko-KR" altLang="ko-KR" sz="1328" err="1">
                <a:solidFill>
                  <a:srgbClr val="202124"/>
                </a:solidFill>
                <a:ea typeface="Roboto"/>
              </a:rPr>
              <a:t>None</a:t>
            </a:r>
            <a:r>
              <a:rPr lang="ko-KR" altLang="ko-KR" sz="1328">
                <a:solidFill>
                  <a:srgbClr val="202124"/>
                </a:solidFill>
                <a:ea typeface="Roboto"/>
              </a:rPr>
              <a:t>, </a:t>
            </a:r>
            <a:r>
              <a:rPr lang="ko-KR" altLang="ko-KR" sz="1328" err="1">
                <a:solidFill>
                  <a:srgbClr val="202124"/>
                </a:solidFill>
                <a:ea typeface="Roboto"/>
              </a:rPr>
              <a:t>it</a:t>
            </a:r>
            <a:r>
              <a:rPr lang="ko-KR" altLang="ko-KR" sz="1328">
                <a:solidFill>
                  <a:srgbClr val="202124"/>
                </a:solidFill>
                <a:ea typeface="Roboto"/>
              </a:rPr>
              <a:t> </a:t>
            </a:r>
            <a:r>
              <a:rPr lang="ko-KR" altLang="ko-KR" sz="1328" err="1">
                <a:solidFill>
                  <a:srgbClr val="202124"/>
                </a:solidFill>
                <a:ea typeface="Roboto"/>
              </a:rPr>
              <a:t>will</a:t>
            </a:r>
            <a:r>
              <a:rPr lang="ko-KR" altLang="ko-KR" sz="1328">
                <a:solidFill>
                  <a:srgbClr val="202124"/>
                </a:solidFill>
                <a:ea typeface="Roboto"/>
              </a:rPr>
              <a:t> </a:t>
            </a:r>
            <a:r>
              <a:rPr lang="ko-KR" altLang="ko-KR" sz="1328" err="1">
                <a:solidFill>
                  <a:srgbClr val="202124"/>
                </a:solidFill>
                <a:ea typeface="Roboto"/>
              </a:rPr>
              <a:t>default</a:t>
            </a:r>
            <a:r>
              <a:rPr lang="ko-KR" altLang="ko-KR" sz="1328">
                <a:solidFill>
                  <a:srgbClr val="202124"/>
                </a:solidFill>
                <a:ea typeface="Roboto"/>
              </a:rPr>
              <a:t> </a:t>
            </a:r>
            <a:r>
              <a:rPr lang="ko-KR" altLang="ko-KR" sz="1328" err="1">
                <a:solidFill>
                  <a:srgbClr val="202124"/>
                </a:solidFill>
                <a:ea typeface="Roboto"/>
              </a:rPr>
              <a:t>to</a:t>
            </a:r>
            <a:r>
              <a:rPr lang="ko-KR" altLang="ko-KR" sz="1328">
                <a:solidFill>
                  <a:srgbClr val="202124"/>
                </a:solidFill>
                <a:latin typeface="Arial" panose="020B0604020202020204" pitchFamily="34" charset="0"/>
                <a:ea typeface="Roboto"/>
              </a:rPr>
              <a:t> </a:t>
            </a:r>
            <a:r>
              <a:rPr lang="ko-KR" altLang="ko-KR" sz="1328" err="1">
                <a:solidFill>
                  <a:srgbClr val="37474F"/>
                </a:solidFill>
                <a:latin typeface="Consolas" panose="020B0609020204030204" pitchFamily="49" charset="0"/>
                <a:ea typeface="Roboto Mono"/>
              </a:rPr>
              <a:t>pool_size</a:t>
            </a:r>
            <a:r>
              <a:rPr lang="ko-KR" altLang="ko-KR" sz="1328">
                <a:solidFill>
                  <a:srgbClr val="202124"/>
                </a:solidFill>
                <a:ea typeface="Roboto"/>
              </a:rPr>
              <a:t>.</a:t>
            </a:r>
            <a:endParaRPr lang="en-US" altLang="ko-KR" sz="1328">
              <a:solidFill>
                <a:srgbClr val="202124"/>
              </a:solidFill>
              <a:ea typeface="Roboto"/>
            </a:endParaRPr>
          </a:p>
          <a:p>
            <a:pPr marL="271120" indent="-271120" defTabSz="867583" eaLnBrk="0" fontAlgn="base" hangingPunct="0">
              <a:spcBef>
                <a:spcPct val="0"/>
              </a:spcBef>
              <a:spcAft>
                <a:spcPct val="0"/>
              </a:spcAft>
              <a:buFont typeface="Arial" panose="020B0604020202020204" pitchFamily="34" charset="0"/>
              <a:buChar char="•"/>
            </a:pPr>
            <a:endParaRPr lang="ko-KR" altLang="ko-KR" sz="1328">
              <a:solidFill>
                <a:srgbClr val="202124"/>
              </a:solidFill>
              <a:latin typeface="Arial" panose="020B0604020202020204" pitchFamily="34" charset="0"/>
              <a:ea typeface="Roboto"/>
            </a:endParaRPr>
          </a:p>
          <a:p>
            <a:pPr marL="271120" indent="-271120" defTabSz="867583" eaLnBrk="0" fontAlgn="base" hangingPunct="0">
              <a:spcBef>
                <a:spcPct val="0"/>
              </a:spcBef>
              <a:spcAft>
                <a:spcPct val="0"/>
              </a:spcAft>
              <a:buFont typeface="Arial" panose="020B0604020202020204" pitchFamily="34" charset="0"/>
              <a:buChar char="•"/>
            </a:pPr>
            <a:r>
              <a:rPr lang="ko-KR" altLang="ko-KR" sz="1328" b="1" err="1">
                <a:solidFill>
                  <a:srgbClr val="37474F"/>
                </a:solidFill>
                <a:latin typeface="Consolas" panose="020B0609020204030204" pitchFamily="49" charset="0"/>
                <a:ea typeface="Roboto Mono"/>
              </a:rPr>
              <a:t>padding</a:t>
            </a:r>
            <a:r>
              <a:rPr lang="ko-KR" altLang="ko-KR" sz="1328">
                <a:solidFill>
                  <a:srgbClr val="202124"/>
                </a:solidFill>
                <a:ea typeface="Roboto"/>
              </a:rPr>
              <a:t>: One of</a:t>
            </a:r>
            <a:r>
              <a:rPr lang="ko-KR" altLang="ko-KR" sz="1328">
                <a:solidFill>
                  <a:srgbClr val="202124"/>
                </a:solidFill>
                <a:latin typeface="Arial" panose="020B0604020202020204" pitchFamily="34" charset="0"/>
                <a:ea typeface="Roboto"/>
              </a:rPr>
              <a:t> </a:t>
            </a:r>
            <a:r>
              <a:rPr lang="ko-KR" altLang="ko-KR" sz="1328">
                <a:solidFill>
                  <a:srgbClr val="37474F"/>
                </a:solidFill>
                <a:latin typeface="Consolas" panose="020B0609020204030204" pitchFamily="49" charset="0"/>
                <a:ea typeface="Roboto Mono"/>
              </a:rPr>
              <a:t>"</a:t>
            </a:r>
            <a:r>
              <a:rPr lang="ko-KR" altLang="ko-KR" sz="1328" err="1">
                <a:solidFill>
                  <a:srgbClr val="37474F"/>
                </a:solidFill>
                <a:latin typeface="Consolas" panose="020B0609020204030204" pitchFamily="49" charset="0"/>
                <a:ea typeface="Roboto Mono"/>
              </a:rPr>
              <a:t>valid</a:t>
            </a:r>
            <a:r>
              <a:rPr lang="ko-KR" altLang="ko-KR" sz="1328">
                <a:solidFill>
                  <a:srgbClr val="37474F"/>
                </a:solidFill>
                <a:latin typeface="Consolas" panose="020B0609020204030204" pitchFamily="49" charset="0"/>
                <a:ea typeface="Roboto Mono"/>
              </a:rPr>
              <a:t>"</a:t>
            </a:r>
            <a:r>
              <a:rPr lang="ko-KR" altLang="ko-KR" sz="1328">
                <a:solidFill>
                  <a:srgbClr val="202124"/>
                </a:solidFill>
                <a:ea typeface="Roboto"/>
              </a:rPr>
              <a:t> </a:t>
            </a:r>
            <a:r>
              <a:rPr lang="ko-KR" altLang="ko-KR" sz="1328" err="1">
                <a:solidFill>
                  <a:srgbClr val="202124"/>
                </a:solidFill>
                <a:latin typeface="Arial" panose="020B0604020202020204" pitchFamily="34" charset="0"/>
                <a:ea typeface="Roboto"/>
              </a:rPr>
              <a:t>or</a:t>
            </a:r>
            <a:r>
              <a:rPr lang="ko-KR" altLang="ko-KR" sz="1328">
                <a:solidFill>
                  <a:srgbClr val="202124"/>
                </a:solidFill>
                <a:latin typeface="Arial" panose="020B0604020202020204" pitchFamily="34" charset="0"/>
                <a:ea typeface="Roboto"/>
              </a:rPr>
              <a:t> </a:t>
            </a:r>
            <a:r>
              <a:rPr lang="ko-KR" altLang="ko-KR" sz="1328">
                <a:solidFill>
                  <a:srgbClr val="37474F"/>
                </a:solidFill>
                <a:latin typeface="Consolas" panose="020B0609020204030204" pitchFamily="49" charset="0"/>
                <a:ea typeface="Roboto Mono"/>
              </a:rPr>
              <a:t>"</a:t>
            </a:r>
            <a:r>
              <a:rPr lang="ko-KR" altLang="ko-KR" sz="1328" err="1">
                <a:solidFill>
                  <a:srgbClr val="37474F"/>
                </a:solidFill>
                <a:latin typeface="Consolas" panose="020B0609020204030204" pitchFamily="49" charset="0"/>
                <a:ea typeface="Roboto Mono"/>
              </a:rPr>
              <a:t>same</a:t>
            </a:r>
            <a:r>
              <a:rPr lang="ko-KR" altLang="ko-KR" sz="1328">
                <a:solidFill>
                  <a:srgbClr val="37474F"/>
                </a:solidFill>
                <a:latin typeface="Consolas" panose="020B0609020204030204" pitchFamily="49" charset="0"/>
                <a:ea typeface="Roboto Mono"/>
              </a:rPr>
              <a:t>"</a:t>
            </a:r>
            <a:r>
              <a:rPr lang="ko-KR" altLang="ko-KR" sz="1328">
                <a:solidFill>
                  <a:srgbClr val="202124"/>
                </a:solidFill>
                <a:ea typeface="Roboto"/>
              </a:rPr>
              <a:t> </a:t>
            </a:r>
            <a:r>
              <a:rPr lang="ko-KR" altLang="ko-KR" sz="1328">
                <a:solidFill>
                  <a:srgbClr val="202124"/>
                </a:solidFill>
                <a:latin typeface="Arial" panose="020B0604020202020204" pitchFamily="34" charset="0"/>
                <a:ea typeface="Roboto"/>
              </a:rPr>
              <a:t>(</a:t>
            </a:r>
            <a:r>
              <a:rPr lang="ko-KR" altLang="ko-KR" sz="1328" err="1">
                <a:solidFill>
                  <a:srgbClr val="202124"/>
                </a:solidFill>
                <a:latin typeface="Arial" panose="020B0604020202020204" pitchFamily="34" charset="0"/>
                <a:ea typeface="Roboto"/>
              </a:rPr>
              <a:t>case-insensitive</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valid</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adds</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no</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zero</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padding</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same</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adds</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padding</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such</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that</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if</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the</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stride</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is</a:t>
            </a:r>
            <a:r>
              <a:rPr lang="ko-KR" altLang="ko-KR" sz="1328">
                <a:solidFill>
                  <a:srgbClr val="202124"/>
                </a:solidFill>
                <a:latin typeface="Arial" panose="020B0604020202020204" pitchFamily="34" charset="0"/>
                <a:ea typeface="Roboto"/>
              </a:rPr>
              <a:t> 1, </a:t>
            </a:r>
            <a:r>
              <a:rPr lang="ko-KR" altLang="ko-KR" sz="1328" err="1">
                <a:solidFill>
                  <a:srgbClr val="202124"/>
                </a:solidFill>
                <a:latin typeface="Arial" panose="020B0604020202020204" pitchFamily="34" charset="0"/>
                <a:ea typeface="Roboto"/>
              </a:rPr>
              <a:t>the</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output</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shape</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is</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the</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same</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as</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input</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shape</a:t>
            </a:r>
            <a:r>
              <a:rPr lang="ko-KR" altLang="ko-KR" sz="1328">
                <a:solidFill>
                  <a:srgbClr val="202124"/>
                </a:solidFill>
                <a:latin typeface="Arial" panose="020B0604020202020204" pitchFamily="34" charset="0"/>
                <a:ea typeface="Roboto"/>
              </a:rPr>
              <a:t>.</a:t>
            </a:r>
            <a:endParaRPr lang="en-US" altLang="ko-KR" sz="1328">
              <a:solidFill>
                <a:srgbClr val="202124"/>
              </a:solidFill>
              <a:latin typeface="Arial" panose="020B0604020202020204" pitchFamily="34" charset="0"/>
              <a:ea typeface="Roboto"/>
            </a:endParaRPr>
          </a:p>
          <a:p>
            <a:pPr marL="271120" indent="-271120" defTabSz="867583" eaLnBrk="0" fontAlgn="base" hangingPunct="0">
              <a:spcBef>
                <a:spcPct val="0"/>
              </a:spcBef>
              <a:spcAft>
                <a:spcPct val="0"/>
              </a:spcAft>
              <a:buFont typeface="Arial" panose="020B0604020202020204" pitchFamily="34" charset="0"/>
              <a:buChar char="•"/>
            </a:pPr>
            <a:endParaRPr lang="ko-KR" altLang="ko-KR" sz="1328">
              <a:solidFill>
                <a:srgbClr val="202124"/>
              </a:solidFill>
              <a:latin typeface="Arial" panose="020B0604020202020204" pitchFamily="34" charset="0"/>
              <a:ea typeface="Roboto"/>
            </a:endParaRPr>
          </a:p>
          <a:p>
            <a:pPr marL="271120" indent="-271120" defTabSz="867583" eaLnBrk="0" fontAlgn="base" hangingPunct="0">
              <a:spcBef>
                <a:spcPct val="0"/>
              </a:spcBef>
              <a:spcAft>
                <a:spcPct val="0"/>
              </a:spcAft>
              <a:buFont typeface="Arial" panose="020B0604020202020204" pitchFamily="34" charset="0"/>
              <a:buChar char="•"/>
            </a:pPr>
            <a:r>
              <a:rPr lang="ko-KR" altLang="ko-KR" sz="1328" b="1" err="1">
                <a:solidFill>
                  <a:srgbClr val="37474F"/>
                </a:solidFill>
                <a:latin typeface="Consolas" panose="020B0609020204030204" pitchFamily="49" charset="0"/>
                <a:ea typeface="Roboto Mono"/>
              </a:rPr>
              <a:t>data_format</a:t>
            </a:r>
            <a:r>
              <a:rPr lang="ko-KR" altLang="ko-KR" sz="1328">
                <a:solidFill>
                  <a:srgbClr val="202124"/>
                </a:solidFill>
                <a:ea typeface="Roboto"/>
              </a:rPr>
              <a:t>: </a:t>
            </a:r>
            <a:r>
              <a:rPr lang="ko-KR" altLang="ko-KR" sz="1328" err="1">
                <a:solidFill>
                  <a:srgbClr val="202124"/>
                </a:solidFill>
                <a:ea typeface="Roboto"/>
              </a:rPr>
              <a:t>A</a:t>
            </a:r>
            <a:r>
              <a:rPr lang="ko-KR" altLang="ko-KR" sz="1328">
                <a:solidFill>
                  <a:srgbClr val="202124"/>
                </a:solidFill>
                <a:ea typeface="Roboto"/>
              </a:rPr>
              <a:t> </a:t>
            </a:r>
            <a:r>
              <a:rPr lang="ko-KR" altLang="ko-KR" sz="1328" err="1">
                <a:solidFill>
                  <a:srgbClr val="202124"/>
                </a:solidFill>
                <a:ea typeface="Roboto"/>
              </a:rPr>
              <a:t>string</a:t>
            </a:r>
            <a:r>
              <a:rPr lang="ko-KR" altLang="ko-KR" sz="1328">
                <a:solidFill>
                  <a:srgbClr val="202124"/>
                </a:solidFill>
                <a:ea typeface="Roboto"/>
              </a:rPr>
              <a:t>, </a:t>
            </a:r>
            <a:r>
              <a:rPr lang="ko-KR" altLang="ko-KR" sz="1328" err="1">
                <a:solidFill>
                  <a:srgbClr val="202124"/>
                </a:solidFill>
                <a:ea typeface="Roboto"/>
              </a:rPr>
              <a:t>one</a:t>
            </a:r>
            <a:r>
              <a:rPr lang="ko-KR" altLang="ko-KR" sz="1328">
                <a:solidFill>
                  <a:srgbClr val="202124"/>
                </a:solidFill>
                <a:ea typeface="Roboto"/>
              </a:rPr>
              <a:t> of</a:t>
            </a:r>
            <a:r>
              <a:rPr lang="ko-KR" altLang="ko-KR" sz="1328">
                <a:solidFill>
                  <a:srgbClr val="202124"/>
                </a:solidFill>
                <a:latin typeface="Arial" panose="020B0604020202020204" pitchFamily="34" charset="0"/>
                <a:ea typeface="Roboto"/>
              </a:rPr>
              <a:t> </a:t>
            </a:r>
            <a:r>
              <a:rPr lang="ko-KR" altLang="ko-KR" sz="1328" err="1">
                <a:solidFill>
                  <a:srgbClr val="37474F"/>
                </a:solidFill>
                <a:latin typeface="Consolas" panose="020B0609020204030204" pitchFamily="49" charset="0"/>
                <a:ea typeface="Roboto Mono"/>
              </a:rPr>
              <a:t>channels_last</a:t>
            </a:r>
            <a:r>
              <a:rPr lang="ko-KR" altLang="ko-KR" sz="1328">
                <a:solidFill>
                  <a:srgbClr val="202124"/>
                </a:solidFill>
                <a:ea typeface="Roboto"/>
              </a:rPr>
              <a:t> </a:t>
            </a:r>
            <a:r>
              <a:rPr lang="ko-KR" altLang="ko-KR" sz="1328">
                <a:solidFill>
                  <a:srgbClr val="202124"/>
                </a:solidFill>
                <a:latin typeface="Arial" panose="020B0604020202020204" pitchFamily="34" charset="0"/>
                <a:ea typeface="Roboto"/>
              </a:rPr>
              <a:t>(</a:t>
            </a:r>
            <a:r>
              <a:rPr lang="ko-KR" altLang="ko-KR" sz="1328" err="1">
                <a:solidFill>
                  <a:srgbClr val="202124"/>
                </a:solidFill>
                <a:latin typeface="Arial" panose="020B0604020202020204" pitchFamily="34" charset="0"/>
                <a:ea typeface="Roboto"/>
              </a:rPr>
              <a:t>default</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or</a:t>
            </a:r>
            <a:r>
              <a:rPr lang="ko-KR" altLang="ko-KR" sz="1328">
                <a:solidFill>
                  <a:srgbClr val="202124"/>
                </a:solidFill>
                <a:latin typeface="Arial" panose="020B0604020202020204" pitchFamily="34" charset="0"/>
                <a:ea typeface="Roboto"/>
              </a:rPr>
              <a:t> </a:t>
            </a:r>
            <a:r>
              <a:rPr lang="ko-KR" altLang="ko-KR" sz="1328" err="1">
                <a:solidFill>
                  <a:srgbClr val="37474F"/>
                </a:solidFill>
                <a:latin typeface="Consolas" panose="020B0609020204030204" pitchFamily="49" charset="0"/>
                <a:ea typeface="Roboto Mono"/>
              </a:rPr>
              <a:t>channels_first</a:t>
            </a:r>
            <a:r>
              <a:rPr lang="ko-KR" altLang="ko-KR" sz="1328">
                <a:solidFill>
                  <a:srgbClr val="202124"/>
                </a:solidFill>
                <a:ea typeface="Roboto"/>
              </a:rPr>
              <a:t>. The </a:t>
            </a:r>
            <a:r>
              <a:rPr lang="ko-KR" altLang="ko-KR" sz="1328" err="1">
                <a:solidFill>
                  <a:srgbClr val="202124"/>
                </a:solidFill>
                <a:ea typeface="Roboto"/>
              </a:rPr>
              <a:t>ordering</a:t>
            </a:r>
            <a:r>
              <a:rPr lang="ko-KR" altLang="ko-KR" sz="1328">
                <a:solidFill>
                  <a:srgbClr val="202124"/>
                </a:solidFill>
                <a:ea typeface="Roboto"/>
              </a:rPr>
              <a:t> of </a:t>
            </a:r>
            <a:r>
              <a:rPr lang="ko-KR" altLang="ko-KR" sz="1328" err="1">
                <a:solidFill>
                  <a:srgbClr val="202124"/>
                </a:solidFill>
                <a:ea typeface="Roboto"/>
              </a:rPr>
              <a:t>the</a:t>
            </a:r>
            <a:r>
              <a:rPr lang="ko-KR" altLang="ko-KR" sz="1328">
                <a:solidFill>
                  <a:srgbClr val="202124"/>
                </a:solidFill>
                <a:ea typeface="Roboto"/>
              </a:rPr>
              <a:t> </a:t>
            </a:r>
            <a:r>
              <a:rPr lang="ko-KR" altLang="ko-KR" sz="1328" err="1">
                <a:solidFill>
                  <a:srgbClr val="202124"/>
                </a:solidFill>
                <a:ea typeface="Roboto"/>
              </a:rPr>
              <a:t>dimensions</a:t>
            </a:r>
            <a:r>
              <a:rPr lang="ko-KR" altLang="ko-KR" sz="1328">
                <a:solidFill>
                  <a:srgbClr val="202124"/>
                </a:solidFill>
                <a:ea typeface="Roboto"/>
              </a:rPr>
              <a:t> </a:t>
            </a:r>
            <a:r>
              <a:rPr lang="ko-KR" altLang="ko-KR" sz="1328" err="1">
                <a:solidFill>
                  <a:srgbClr val="202124"/>
                </a:solidFill>
                <a:ea typeface="Roboto"/>
              </a:rPr>
              <a:t>in</a:t>
            </a:r>
            <a:r>
              <a:rPr lang="ko-KR" altLang="ko-KR" sz="1328">
                <a:solidFill>
                  <a:srgbClr val="202124"/>
                </a:solidFill>
                <a:ea typeface="Roboto"/>
              </a:rPr>
              <a:t> </a:t>
            </a:r>
            <a:r>
              <a:rPr lang="ko-KR" altLang="ko-KR" sz="1328" err="1">
                <a:solidFill>
                  <a:srgbClr val="202124"/>
                </a:solidFill>
                <a:ea typeface="Roboto"/>
              </a:rPr>
              <a:t>the</a:t>
            </a:r>
            <a:r>
              <a:rPr lang="ko-KR" altLang="ko-KR" sz="1328">
                <a:solidFill>
                  <a:srgbClr val="202124"/>
                </a:solidFill>
                <a:ea typeface="Roboto"/>
              </a:rPr>
              <a:t> </a:t>
            </a:r>
            <a:r>
              <a:rPr lang="ko-KR" altLang="ko-KR" sz="1328" err="1">
                <a:solidFill>
                  <a:srgbClr val="202124"/>
                </a:solidFill>
                <a:ea typeface="Roboto"/>
              </a:rPr>
              <a:t>inputs</a:t>
            </a:r>
            <a:r>
              <a:rPr lang="ko-KR" altLang="ko-KR" sz="1328">
                <a:solidFill>
                  <a:srgbClr val="202124"/>
                </a:solidFill>
                <a:ea typeface="Roboto"/>
              </a:rPr>
              <a:t>.</a:t>
            </a:r>
            <a:r>
              <a:rPr lang="ko-KR" altLang="ko-KR" sz="1328">
                <a:solidFill>
                  <a:srgbClr val="202124"/>
                </a:solidFill>
                <a:latin typeface="Arial" panose="020B0604020202020204" pitchFamily="34" charset="0"/>
                <a:ea typeface="Roboto"/>
              </a:rPr>
              <a:t> </a:t>
            </a:r>
            <a:r>
              <a:rPr lang="ko-KR" altLang="ko-KR" sz="1328" err="1">
                <a:solidFill>
                  <a:srgbClr val="37474F"/>
                </a:solidFill>
                <a:latin typeface="Consolas" panose="020B0609020204030204" pitchFamily="49" charset="0"/>
                <a:ea typeface="Roboto Mono"/>
              </a:rPr>
              <a:t>channels_last</a:t>
            </a:r>
            <a:r>
              <a:rPr lang="ko-KR" altLang="ko-KR" sz="1328">
                <a:solidFill>
                  <a:srgbClr val="202124"/>
                </a:solidFill>
                <a:ea typeface="Roboto"/>
              </a:rPr>
              <a:t> </a:t>
            </a:r>
            <a:r>
              <a:rPr lang="ko-KR" altLang="ko-KR" sz="1328" err="1">
                <a:solidFill>
                  <a:srgbClr val="202124"/>
                </a:solidFill>
                <a:latin typeface="Arial" panose="020B0604020202020204" pitchFamily="34" charset="0"/>
                <a:ea typeface="Roboto"/>
              </a:rPr>
              <a:t>corresponds</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to</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inputs</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with</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shape</a:t>
            </a:r>
            <a:r>
              <a:rPr lang="ko-KR" altLang="ko-KR" sz="1328">
                <a:solidFill>
                  <a:srgbClr val="202124"/>
                </a:solidFill>
                <a:latin typeface="Arial" panose="020B0604020202020204" pitchFamily="34" charset="0"/>
                <a:ea typeface="Roboto"/>
              </a:rPr>
              <a:t> </a:t>
            </a:r>
            <a:r>
              <a:rPr lang="ko-KR" altLang="ko-KR" sz="1328">
                <a:solidFill>
                  <a:srgbClr val="37474F"/>
                </a:solidFill>
                <a:latin typeface="Consolas" panose="020B0609020204030204" pitchFamily="49" charset="0"/>
                <a:ea typeface="Roboto Mono"/>
              </a:rPr>
              <a:t>(</a:t>
            </a:r>
            <a:r>
              <a:rPr lang="ko-KR" altLang="ko-KR" sz="1328" err="1">
                <a:solidFill>
                  <a:srgbClr val="37474F"/>
                </a:solidFill>
                <a:latin typeface="Consolas" panose="020B0609020204030204" pitchFamily="49" charset="0"/>
                <a:ea typeface="Roboto Mono"/>
              </a:rPr>
              <a:t>batch</a:t>
            </a:r>
            <a:r>
              <a:rPr lang="ko-KR" altLang="ko-KR" sz="1328">
                <a:solidFill>
                  <a:srgbClr val="37474F"/>
                </a:solidFill>
                <a:latin typeface="Consolas" panose="020B0609020204030204" pitchFamily="49" charset="0"/>
                <a:ea typeface="Roboto Mono"/>
              </a:rPr>
              <a:t>, </a:t>
            </a:r>
            <a:r>
              <a:rPr lang="ko-KR" altLang="ko-KR" sz="1328" err="1">
                <a:solidFill>
                  <a:srgbClr val="37474F"/>
                </a:solidFill>
                <a:latin typeface="Consolas" panose="020B0609020204030204" pitchFamily="49" charset="0"/>
                <a:ea typeface="Roboto Mono"/>
              </a:rPr>
              <a:t>height</a:t>
            </a:r>
            <a:r>
              <a:rPr lang="ko-KR" altLang="ko-KR" sz="1328">
                <a:solidFill>
                  <a:srgbClr val="37474F"/>
                </a:solidFill>
                <a:latin typeface="Consolas" panose="020B0609020204030204" pitchFamily="49" charset="0"/>
                <a:ea typeface="Roboto Mono"/>
              </a:rPr>
              <a:t>, </a:t>
            </a:r>
            <a:r>
              <a:rPr lang="ko-KR" altLang="ko-KR" sz="1328" err="1">
                <a:solidFill>
                  <a:srgbClr val="37474F"/>
                </a:solidFill>
                <a:latin typeface="Consolas" panose="020B0609020204030204" pitchFamily="49" charset="0"/>
                <a:ea typeface="Roboto Mono"/>
              </a:rPr>
              <a:t>width</a:t>
            </a:r>
            <a:r>
              <a:rPr lang="ko-KR" altLang="ko-KR" sz="1328">
                <a:solidFill>
                  <a:srgbClr val="37474F"/>
                </a:solidFill>
                <a:latin typeface="Consolas" panose="020B0609020204030204" pitchFamily="49" charset="0"/>
                <a:ea typeface="Roboto Mono"/>
              </a:rPr>
              <a:t>, </a:t>
            </a:r>
            <a:r>
              <a:rPr lang="ko-KR" altLang="ko-KR" sz="1328" err="1">
                <a:solidFill>
                  <a:srgbClr val="37474F"/>
                </a:solidFill>
                <a:latin typeface="Consolas" panose="020B0609020204030204" pitchFamily="49" charset="0"/>
                <a:ea typeface="Roboto Mono"/>
              </a:rPr>
              <a:t>channels</a:t>
            </a:r>
            <a:r>
              <a:rPr lang="ko-KR" altLang="ko-KR" sz="1328">
                <a:solidFill>
                  <a:srgbClr val="37474F"/>
                </a:solidFill>
                <a:latin typeface="Consolas" panose="020B0609020204030204" pitchFamily="49" charset="0"/>
                <a:ea typeface="Roboto Mono"/>
              </a:rPr>
              <a:t>)</a:t>
            </a:r>
            <a:r>
              <a:rPr lang="ko-KR" altLang="ko-KR" sz="1328">
                <a:solidFill>
                  <a:srgbClr val="202124"/>
                </a:solidFill>
                <a:ea typeface="Roboto"/>
              </a:rPr>
              <a:t> </a:t>
            </a:r>
            <a:r>
              <a:rPr lang="ko-KR" altLang="ko-KR" sz="1328" err="1">
                <a:solidFill>
                  <a:srgbClr val="202124"/>
                </a:solidFill>
                <a:latin typeface="Arial" panose="020B0604020202020204" pitchFamily="34" charset="0"/>
                <a:ea typeface="Roboto"/>
              </a:rPr>
              <a:t>while</a:t>
            </a:r>
            <a:r>
              <a:rPr lang="ko-KR" altLang="ko-KR" sz="1328">
                <a:solidFill>
                  <a:srgbClr val="202124"/>
                </a:solidFill>
                <a:latin typeface="Arial" panose="020B0604020202020204" pitchFamily="34" charset="0"/>
                <a:ea typeface="Roboto"/>
              </a:rPr>
              <a:t> </a:t>
            </a:r>
            <a:r>
              <a:rPr lang="ko-KR" altLang="ko-KR" sz="1328" err="1">
                <a:solidFill>
                  <a:srgbClr val="37474F"/>
                </a:solidFill>
                <a:latin typeface="Consolas" panose="020B0609020204030204" pitchFamily="49" charset="0"/>
                <a:ea typeface="Roboto Mono"/>
              </a:rPr>
              <a:t>channels_first</a:t>
            </a:r>
            <a:r>
              <a:rPr lang="ko-KR" altLang="ko-KR" sz="1328">
                <a:solidFill>
                  <a:srgbClr val="202124"/>
                </a:solidFill>
                <a:ea typeface="Roboto"/>
              </a:rPr>
              <a:t> </a:t>
            </a:r>
            <a:r>
              <a:rPr lang="ko-KR" altLang="ko-KR" sz="1328" err="1">
                <a:solidFill>
                  <a:srgbClr val="202124"/>
                </a:solidFill>
                <a:latin typeface="Arial" panose="020B0604020202020204" pitchFamily="34" charset="0"/>
                <a:ea typeface="Roboto"/>
              </a:rPr>
              <a:t>corresponds</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to</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inputs</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with</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shape</a:t>
            </a:r>
            <a:r>
              <a:rPr lang="ko-KR" altLang="ko-KR" sz="1328">
                <a:solidFill>
                  <a:srgbClr val="202124"/>
                </a:solidFill>
                <a:latin typeface="Arial" panose="020B0604020202020204" pitchFamily="34" charset="0"/>
                <a:ea typeface="Roboto"/>
              </a:rPr>
              <a:t> </a:t>
            </a:r>
            <a:r>
              <a:rPr lang="ko-KR" altLang="ko-KR" sz="1328">
                <a:solidFill>
                  <a:srgbClr val="37474F"/>
                </a:solidFill>
                <a:latin typeface="Consolas" panose="020B0609020204030204" pitchFamily="49" charset="0"/>
                <a:ea typeface="Roboto Mono"/>
              </a:rPr>
              <a:t>(</a:t>
            </a:r>
            <a:r>
              <a:rPr lang="ko-KR" altLang="ko-KR" sz="1328" err="1">
                <a:solidFill>
                  <a:srgbClr val="37474F"/>
                </a:solidFill>
                <a:latin typeface="Consolas" panose="020B0609020204030204" pitchFamily="49" charset="0"/>
                <a:ea typeface="Roboto Mono"/>
              </a:rPr>
              <a:t>batch</a:t>
            </a:r>
            <a:r>
              <a:rPr lang="ko-KR" altLang="ko-KR" sz="1328">
                <a:solidFill>
                  <a:srgbClr val="37474F"/>
                </a:solidFill>
                <a:latin typeface="Consolas" panose="020B0609020204030204" pitchFamily="49" charset="0"/>
                <a:ea typeface="Roboto Mono"/>
              </a:rPr>
              <a:t>, </a:t>
            </a:r>
            <a:r>
              <a:rPr lang="ko-KR" altLang="ko-KR" sz="1328" err="1">
                <a:solidFill>
                  <a:srgbClr val="37474F"/>
                </a:solidFill>
                <a:latin typeface="Consolas" panose="020B0609020204030204" pitchFamily="49" charset="0"/>
                <a:ea typeface="Roboto Mono"/>
              </a:rPr>
              <a:t>channels</a:t>
            </a:r>
            <a:r>
              <a:rPr lang="ko-KR" altLang="ko-KR" sz="1328">
                <a:solidFill>
                  <a:srgbClr val="37474F"/>
                </a:solidFill>
                <a:latin typeface="Consolas" panose="020B0609020204030204" pitchFamily="49" charset="0"/>
                <a:ea typeface="Roboto Mono"/>
              </a:rPr>
              <a:t>, </a:t>
            </a:r>
            <a:r>
              <a:rPr lang="ko-KR" altLang="ko-KR" sz="1328" err="1">
                <a:solidFill>
                  <a:srgbClr val="37474F"/>
                </a:solidFill>
                <a:latin typeface="Consolas" panose="020B0609020204030204" pitchFamily="49" charset="0"/>
                <a:ea typeface="Roboto Mono"/>
              </a:rPr>
              <a:t>height</a:t>
            </a:r>
            <a:r>
              <a:rPr lang="ko-KR" altLang="ko-KR" sz="1328">
                <a:solidFill>
                  <a:srgbClr val="37474F"/>
                </a:solidFill>
                <a:latin typeface="Consolas" panose="020B0609020204030204" pitchFamily="49" charset="0"/>
                <a:ea typeface="Roboto Mono"/>
              </a:rPr>
              <a:t>, </a:t>
            </a:r>
            <a:r>
              <a:rPr lang="ko-KR" altLang="ko-KR" sz="1328" err="1">
                <a:solidFill>
                  <a:srgbClr val="37474F"/>
                </a:solidFill>
                <a:latin typeface="Consolas" panose="020B0609020204030204" pitchFamily="49" charset="0"/>
                <a:ea typeface="Roboto Mono"/>
              </a:rPr>
              <a:t>width</a:t>
            </a:r>
            <a:r>
              <a:rPr lang="ko-KR" altLang="ko-KR" sz="1328">
                <a:solidFill>
                  <a:srgbClr val="37474F"/>
                </a:solidFill>
                <a:latin typeface="Consolas" panose="020B0609020204030204" pitchFamily="49" charset="0"/>
                <a:ea typeface="Roboto Mono"/>
              </a:rPr>
              <a:t>)</a:t>
            </a:r>
            <a:r>
              <a:rPr lang="ko-KR" altLang="ko-KR" sz="1328">
                <a:solidFill>
                  <a:srgbClr val="202124"/>
                </a:solidFill>
                <a:ea typeface="Roboto"/>
              </a:rPr>
              <a:t>. </a:t>
            </a:r>
            <a:r>
              <a:rPr lang="ko-KR" altLang="ko-KR" sz="1328" err="1">
                <a:solidFill>
                  <a:srgbClr val="202124"/>
                </a:solidFill>
                <a:ea typeface="Roboto"/>
              </a:rPr>
              <a:t>It</a:t>
            </a:r>
            <a:r>
              <a:rPr lang="ko-KR" altLang="ko-KR" sz="1328">
                <a:solidFill>
                  <a:srgbClr val="202124"/>
                </a:solidFill>
                <a:ea typeface="Roboto"/>
              </a:rPr>
              <a:t> </a:t>
            </a:r>
            <a:r>
              <a:rPr lang="ko-KR" altLang="ko-KR" sz="1328" err="1">
                <a:solidFill>
                  <a:srgbClr val="202124"/>
                </a:solidFill>
                <a:ea typeface="Roboto"/>
              </a:rPr>
              <a:t>defaults</a:t>
            </a:r>
            <a:r>
              <a:rPr lang="ko-KR" altLang="ko-KR" sz="1328">
                <a:solidFill>
                  <a:srgbClr val="202124"/>
                </a:solidFill>
                <a:ea typeface="Roboto"/>
              </a:rPr>
              <a:t> </a:t>
            </a:r>
            <a:r>
              <a:rPr lang="ko-KR" altLang="ko-KR" sz="1328" err="1">
                <a:solidFill>
                  <a:srgbClr val="202124"/>
                </a:solidFill>
                <a:ea typeface="Roboto"/>
              </a:rPr>
              <a:t>to</a:t>
            </a:r>
            <a:r>
              <a:rPr lang="ko-KR" altLang="ko-KR" sz="1328">
                <a:solidFill>
                  <a:srgbClr val="202124"/>
                </a:solidFill>
                <a:ea typeface="Roboto"/>
              </a:rPr>
              <a:t> </a:t>
            </a:r>
            <a:r>
              <a:rPr lang="ko-KR" altLang="ko-KR" sz="1328" err="1">
                <a:solidFill>
                  <a:srgbClr val="202124"/>
                </a:solidFill>
                <a:ea typeface="Roboto"/>
              </a:rPr>
              <a:t>the</a:t>
            </a:r>
            <a:r>
              <a:rPr lang="ko-KR" altLang="ko-KR" sz="1328">
                <a:solidFill>
                  <a:srgbClr val="202124"/>
                </a:solidFill>
                <a:latin typeface="Arial" panose="020B0604020202020204" pitchFamily="34" charset="0"/>
                <a:ea typeface="Roboto"/>
              </a:rPr>
              <a:t> </a:t>
            </a:r>
            <a:r>
              <a:rPr lang="ko-KR" altLang="ko-KR" sz="1328" err="1">
                <a:solidFill>
                  <a:srgbClr val="37474F"/>
                </a:solidFill>
                <a:latin typeface="Consolas" panose="020B0609020204030204" pitchFamily="49" charset="0"/>
                <a:ea typeface="Roboto Mono"/>
              </a:rPr>
              <a:t>image_data_format</a:t>
            </a:r>
            <a:r>
              <a:rPr lang="ko-KR" altLang="ko-KR" sz="1328">
                <a:solidFill>
                  <a:srgbClr val="202124"/>
                </a:solidFill>
                <a:ea typeface="Roboto"/>
              </a:rPr>
              <a:t> </a:t>
            </a:r>
            <a:r>
              <a:rPr lang="ko-KR" altLang="ko-KR" sz="1328" err="1">
                <a:solidFill>
                  <a:srgbClr val="202124"/>
                </a:solidFill>
                <a:latin typeface="Arial" panose="020B0604020202020204" pitchFamily="34" charset="0"/>
                <a:ea typeface="Roboto"/>
              </a:rPr>
              <a:t>value</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found</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in</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your</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Keras</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config</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file</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at</a:t>
            </a:r>
            <a:r>
              <a:rPr lang="ko-KR" altLang="ko-KR" sz="1328">
                <a:solidFill>
                  <a:srgbClr val="202124"/>
                </a:solidFill>
                <a:latin typeface="Arial" panose="020B0604020202020204" pitchFamily="34" charset="0"/>
                <a:ea typeface="Roboto"/>
              </a:rPr>
              <a:t> </a:t>
            </a:r>
            <a:r>
              <a:rPr lang="ko-KR" altLang="ko-KR" sz="1328">
                <a:solidFill>
                  <a:srgbClr val="37474F"/>
                </a:solidFill>
                <a:latin typeface="Consolas" panose="020B0609020204030204" pitchFamily="49" charset="0"/>
                <a:ea typeface="Roboto Mono"/>
              </a:rPr>
              <a:t>~/.</a:t>
            </a:r>
            <a:r>
              <a:rPr lang="ko-KR" altLang="ko-KR" sz="1328" err="1">
                <a:solidFill>
                  <a:srgbClr val="37474F"/>
                </a:solidFill>
                <a:latin typeface="Consolas" panose="020B0609020204030204" pitchFamily="49" charset="0"/>
                <a:ea typeface="Roboto Mono"/>
              </a:rPr>
              <a:t>keras</a:t>
            </a:r>
            <a:r>
              <a:rPr lang="ko-KR" altLang="ko-KR" sz="1328">
                <a:solidFill>
                  <a:srgbClr val="37474F"/>
                </a:solidFill>
                <a:latin typeface="Consolas" panose="020B0609020204030204" pitchFamily="49" charset="0"/>
                <a:ea typeface="Roboto Mono"/>
              </a:rPr>
              <a:t>/</a:t>
            </a:r>
            <a:r>
              <a:rPr lang="ko-KR" altLang="ko-KR" sz="1328" err="1">
                <a:solidFill>
                  <a:srgbClr val="37474F"/>
                </a:solidFill>
                <a:latin typeface="Consolas" panose="020B0609020204030204" pitchFamily="49" charset="0"/>
                <a:ea typeface="Roboto Mono"/>
              </a:rPr>
              <a:t>keras.json</a:t>
            </a:r>
            <a:r>
              <a:rPr lang="ko-KR" altLang="ko-KR" sz="1328">
                <a:solidFill>
                  <a:srgbClr val="202124"/>
                </a:solidFill>
                <a:ea typeface="Roboto"/>
              </a:rPr>
              <a:t>. </a:t>
            </a:r>
            <a:r>
              <a:rPr lang="ko-KR" altLang="ko-KR" sz="1328" err="1">
                <a:solidFill>
                  <a:srgbClr val="202124"/>
                </a:solidFill>
                <a:ea typeface="Roboto"/>
              </a:rPr>
              <a:t>If</a:t>
            </a:r>
            <a:r>
              <a:rPr lang="ko-KR" altLang="ko-KR" sz="1328">
                <a:solidFill>
                  <a:srgbClr val="202124"/>
                </a:solidFill>
                <a:ea typeface="Roboto"/>
              </a:rPr>
              <a:t> </a:t>
            </a:r>
            <a:r>
              <a:rPr lang="ko-KR" altLang="ko-KR" sz="1328" err="1">
                <a:solidFill>
                  <a:srgbClr val="202124"/>
                </a:solidFill>
                <a:ea typeface="Roboto"/>
              </a:rPr>
              <a:t>you</a:t>
            </a:r>
            <a:r>
              <a:rPr lang="ko-KR" altLang="ko-KR" sz="1328">
                <a:solidFill>
                  <a:srgbClr val="202124"/>
                </a:solidFill>
                <a:ea typeface="Roboto"/>
              </a:rPr>
              <a:t> </a:t>
            </a:r>
            <a:r>
              <a:rPr lang="ko-KR" altLang="ko-KR" sz="1328" err="1">
                <a:solidFill>
                  <a:srgbClr val="202124"/>
                </a:solidFill>
                <a:ea typeface="Roboto"/>
              </a:rPr>
              <a:t>never</a:t>
            </a:r>
            <a:r>
              <a:rPr lang="ko-KR" altLang="ko-KR" sz="1328">
                <a:solidFill>
                  <a:srgbClr val="202124"/>
                </a:solidFill>
                <a:ea typeface="Roboto"/>
              </a:rPr>
              <a:t> </a:t>
            </a:r>
            <a:r>
              <a:rPr lang="ko-KR" altLang="ko-KR" sz="1328" err="1">
                <a:solidFill>
                  <a:srgbClr val="202124"/>
                </a:solidFill>
                <a:ea typeface="Roboto"/>
              </a:rPr>
              <a:t>set</a:t>
            </a:r>
            <a:r>
              <a:rPr lang="ko-KR" altLang="ko-KR" sz="1328">
                <a:solidFill>
                  <a:srgbClr val="202124"/>
                </a:solidFill>
                <a:ea typeface="Roboto"/>
              </a:rPr>
              <a:t> </a:t>
            </a:r>
            <a:r>
              <a:rPr lang="ko-KR" altLang="ko-KR" sz="1328" err="1">
                <a:solidFill>
                  <a:srgbClr val="202124"/>
                </a:solidFill>
                <a:ea typeface="Roboto"/>
              </a:rPr>
              <a:t>it</a:t>
            </a:r>
            <a:r>
              <a:rPr lang="ko-KR" altLang="ko-KR" sz="1328">
                <a:solidFill>
                  <a:srgbClr val="202124"/>
                </a:solidFill>
                <a:ea typeface="Roboto"/>
              </a:rPr>
              <a:t>, </a:t>
            </a:r>
            <a:r>
              <a:rPr lang="ko-KR" altLang="ko-KR" sz="1328" err="1">
                <a:solidFill>
                  <a:srgbClr val="202124"/>
                </a:solidFill>
                <a:ea typeface="Roboto"/>
              </a:rPr>
              <a:t>then</a:t>
            </a:r>
            <a:r>
              <a:rPr lang="ko-KR" altLang="ko-KR" sz="1328">
                <a:solidFill>
                  <a:srgbClr val="202124"/>
                </a:solidFill>
                <a:ea typeface="Roboto"/>
              </a:rPr>
              <a:t> </a:t>
            </a:r>
            <a:r>
              <a:rPr lang="ko-KR" altLang="ko-KR" sz="1328" err="1">
                <a:solidFill>
                  <a:srgbClr val="202124"/>
                </a:solidFill>
                <a:ea typeface="Roboto"/>
              </a:rPr>
              <a:t>it</a:t>
            </a:r>
            <a:r>
              <a:rPr lang="ko-KR" altLang="ko-KR" sz="1328">
                <a:solidFill>
                  <a:srgbClr val="202124"/>
                </a:solidFill>
                <a:ea typeface="Roboto"/>
              </a:rPr>
              <a:t> </a:t>
            </a:r>
            <a:r>
              <a:rPr lang="ko-KR" altLang="ko-KR" sz="1328" err="1">
                <a:solidFill>
                  <a:srgbClr val="202124"/>
                </a:solidFill>
                <a:ea typeface="Roboto"/>
              </a:rPr>
              <a:t>will</a:t>
            </a:r>
            <a:r>
              <a:rPr lang="ko-KR" altLang="ko-KR" sz="1328">
                <a:solidFill>
                  <a:srgbClr val="202124"/>
                </a:solidFill>
                <a:ea typeface="Roboto"/>
              </a:rPr>
              <a:t> </a:t>
            </a:r>
            <a:r>
              <a:rPr lang="ko-KR" altLang="ko-KR" sz="1328" err="1">
                <a:solidFill>
                  <a:srgbClr val="202124"/>
                </a:solidFill>
                <a:ea typeface="Roboto"/>
              </a:rPr>
              <a:t>be</a:t>
            </a:r>
            <a:r>
              <a:rPr lang="ko-KR" altLang="ko-KR" sz="1328">
                <a:solidFill>
                  <a:srgbClr val="202124"/>
                </a:solidFill>
                <a:ea typeface="Roboto"/>
              </a:rPr>
              <a:t> "</a:t>
            </a:r>
            <a:r>
              <a:rPr lang="ko-KR" altLang="ko-KR" sz="1328" err="1">
                <a:solidFill>
                  <a:srgbClr val="202124"/>
                </a:solidFill>
                <a:ea typeface="Roboto"/>
              </a:rPr>
              <a:t>channels_last</a:t>
            </a:r>
            <a:r>
              <a:rPr lang="ko-KR" altLang="ko-KR" sz="1328">
                <a:solidFill>
                  <a:srgbClr val="202124"/>
                </a:solidFill>
                <a:ea typeface="Roboto"/>
              </a:rPr>
              <a:t>".</a:t>
            </a:r>
            <a:endParaRPr lang="ko-KR" altLang="ko-KR" sz="1328">
              <a:solidFill>
                <a:srgbClr val="202124"/>
              </a:solidFill>
              <a:latin typeface="Arial" panose="020B0604020202020204" pitchFamily="34" charset="0"/>
              <a:ea typeface="Roboto"/>
            </a:endParaRPr>
          </a:p>
          <a:p>
            <a:pPr marL="271120" indent="-271120" defTabSz="867583" eaLnBrk="0" fontAlgn="base" hangingPunct="0">
              <a:spcBef>
                <a:spcPct val="0"/>
              </a:spcBef>
              <a:spcAft>
                <a:spcPct val="0"/>
              </a:spcAft>
              <a:buFont typeface="Arial" panose="020B0604020202020204" pitchFamily="34" charset="0"/>
              <a:buChar char="•"/>
            </a:pPr>
            <a:endParaRPr lang="ko-KR" altLang="ko-KR" sz="1328">
              <a:latin typeface="Arial" panose="020B0604020202020204" pitchFamily="34" charset="0"/>
            </a:endParaRPr>
          </a:p>
        </p:txBody>
      </p:sp>
      <p:sp>
        <p:nvSpPr>
          <p:cNvPr id="2" name="텍스트 개체 틀 1">
            <a:extLst>
              <a:ext uri="{FF2B5EF4-FFF2-40B4-BE49-F238E27FC236}">
                <a16:creationId xmlns:a16="http://schemas.microsoft.com/office/drawing/2014/main" id="{B46A6E53-EC31-4985-B43D-E77E78430377}"/>
              </a:ext>
            </a:extLst>
          </p:cNvPr>
          <p:cNvSpPr>
            <a:spLocks noGrp="1"/>
          </p:cNvSpPr>
          <p:nvPr>
            <p:ph type="body" sz="quarter" idx="19"/>
          </p:nvPr>
        </p:nvSpPr>
        <p:spPr/>
        <p:txBody>
          <a:bodyPr/>
          <a:lstStyle/>
          <a:p>
            <a:r>
              <a:rPr lang="ko-KR" altLang="en-US"/>
              <a:t>풀링 연산</a:t>
            </a:r>
          </a:p>
        </p:txBody>
      </p:sp>
      <p:sp>
        <p:nvSpPr>
          <p:cNvPr id="8" name="텍스트 개체 틀 4">
            <a:extLst>
              <a:ext uri="{FF2B5EF4-FFF2-40B4-BE49-F238E27FC236}">
                <a16:creationId xmlns:a16="http://schemas.microsoft.com/office/drawing/2014/main" id="{F65B8996-06F7-4AA9-AD64-1FDD24E9525C}"/>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1593793802"/>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9CDC31BB-4B82-43A2-ABBB-71B00A89A6E3}"/>
              </a:ext>
            </a:extLst>
          </p:cNvPr>
          <p:cNvSpPr/>
          <p:nvPr/>
        </p:nvSpPr>
        <p:spPr>
          <a:xfrm>
            <a:off x="612013" y="1445775"/>
            <a:ext cx="8307766" cy="909736"/>
          </a:xfrm>
          <a:prstGeom prst="rect">
            <a:avLst/>
          </a:prstGeom>
          <a:solidFill>
            <a:srgbClr val="E2E2F6"/>
          </a:solidFill>
        </p:spPr>
        <p:txBody>
          <a:bodyPr wrap="square">
            <a:spAutoFit/>
          </a:bodyPr>
          <a:lstStyle/>
          <a:p>
            <a:r>
              <a:rPr lang="en-US" altLang="ko-KR" sz="1328">
                <a:latin typeface="Consolas" panose="020B0609020204030204" pitchFamily="49" charset="0"/>
              </a:rPr>
              <a:t>image = </a:t>
            </a:r>
            <a:r>
              <a:rPr lang="en-US" altLang="ko-KR" sz="1328" err="1">
                <a:latin typeface="Consolas" panose="020B0609020204030204" pitchFamily="49" charset="0"/>
              </a:rPr>
              <a:t>tf.constant</a:t>
            </a:r>
            <a:r>
              <a:rPr lang="en-US" altLang="ko-KR" sz="1328">
                <a:latin typeface="Consolas" panose="020B0609020204030204" pitchFamily="49" charset="0"/>
              </a:rPr>
              <a:t>([ [ [ [4], [3] ], [[2],[1]] ] ], </a:t>
            </a:r>
            <a:r>
              <a:rPr lang="en-US" altLang="ko-KR" sz="1328" err="1">
                <a:latin typeface="Consolas" panose="020B0609020204030204" pitchFamily="49" charset="0"/>
              </a:rPr>
              <a:t>dtype</a:t>
            </a:r>
            <a:r>
              <a:rPr lang="en-US" altLang="ko-KR" sz="1328">
                <a:latin typeface="Consolas" panose="020B0609020204030204" pitchFamily="49" charset="0"/>
              </a:rPr>
              <a:t>=np.float32)</a:t>
            </a:r>
          </a:p>
          <a:p>
            <a:r>
              <a:rPr lang="en-US" altLang="ko-KR" sz="1328">
                <a:latin typeface="Consolas" panose="020B0609020204030204" pitchFamily="49" charset="0"/>
              </a:rPr>
              <a:t>pool = tf.keras.layers.MaxPool2D(</a:t>
            </a:r>
            <a:r>
              <a:rPr lang="en-US" altLang="ko-KR" sz="1328" err="1">
                <a:latin typeface="Consolas" panose="020B0609020204030204" pitchFamily="49" charset="0"/>
              </a:rPr>
              <a:t>pool_size</a:t>
            </a:r>
            <a:r>
              <a:rPr lang="en-US" altLang="ko-KR" sz="1328">
                <a:latin typeface="Consolas" panose="020B0609020204030204" pitchFamily="49" charset="0"/>
              </a:rPr>
              <a:t>=(2,2), strides=1, padding='valid')(image)</a:t>
            </a:r>
          </a:p>
          <a:p>
            <a:r>
              <a:rPr lang="en-US" altLang="ko-KR" sz="1328">
                <a:latin typeface="Consolas" panose="020B0609020204030204" pitchFamily="49" charset="0"/>
              </a:rPr>
              <a:t>print(</a:t>
            </a:r>
            <a:r>
              <a:rPr lang="en-US" altLang="ko-KR" sz="1328" err="1">
                <a:latin typeface="Consolas" panose="020B0609020204030204" pitchFamily="49" charset="0"/>
              </a:rPr>
              <a:t>pool.shape</a:t>
            </a:r>
            <a:r>
              <a:rPr lang="en-US" altLang="ko-KR" sz="1328">
                <a:latin typeface="Consolas" panose="020B0609020204030204" pitchFamily="49" charset="0"/>
              </a:rPr>
              <a:t>)</a:t>
            </a:r>
          </a:p>
          <a:p>
            <a:r>
              <a:rPr lang="en-US" altLang="ko-KR" sz="1328">
                <a:latin typeface="Consolas" panose="020B0609020204030204" pitchFamily="49" charset="0"/>
              </a:rPr>
              <a:t>print(</a:t>
            </a:r>
            <a:r>
              <a:rPr lang="en-US" altLang="ko-KR" sz="1328" err="1">
                <a:latin typeface="Consolas" panose="020B0609020204030204" pitchFamily="49" charset="0"/>
              </a:rPr>
              <a:t>pool.numpy</a:t>
            </a:r>
            <a:r>
              <a:rPr lang="en-US" altLang="ko-KR" sz="1328">
                <a:latin typeface="Consolas" panose="020B0609020204030204" pitchFamily="49" charset="0"/>
              </a:rPr>
              <a:t>())</a:t>
            </a:r>
          </a:p>
        </p:txBody>
      </p:sp>
      <p:sp>
        <p:nvSpPr>
          <p:cNvPr id="2" name="TextBox 1">
            <a:extLst>
              <a:ext uri="{FF2B5EF4-FFF2-40B4-BE49-F238E27FC236}">
                <a16:creationId xmlns:a16="http://schemas.microsoft.com/office/drawing/2014/main" id="{0C1A4AE3-B666-42E4-ABBF-1FFA5DA28F7B}"/>
              </a:ext>
            </a:extLst>
          </p:cNvPr>
          <p:cNvSpPr txBox="1"/>
          <p:nvPr/>
        </p:nvSpPr>
        <p:spPr>
          <a:xfrm>
            <a:off x="839419" y="2496446"/>
            <a:ext cx="1627369" cy="1406475"/>
          </a:xfrm>
          <a:prstGeom prst="rect">
            <a:avLst/>
          </a:prstGeom>
          <a:noFill/>
        </p:spPr>
        <p:txBody>
          <a:bodyPr wrap="none" rtlCol="0">
            <a:spAutoFit/>
          </a:bodyPr>
          <a:lstStyle/>
          <a:p>
            <a:r>
              <a:rPr lang="en-US" altLang="ko-KR" sz="1708">
                <a:latin typeface="Consolas" panose="020B0609020204030204" pitchFamily="49" charset="0"/>
              </a:rPr>
              <a:t>(1, 2, 2, 1)</a:t>
            </a:r>
          </a:p>
          <a:p>
            <a:endParaRPr lang="en-US" altLang="ko-KR" sz="1708">
              <a:latin typeface="Consolas" panose="020B0609020204030204" pitchFamily="49" charset="0"/>
            </a:endParaRPr>
          </a:p>
          <a:p>
            <a:endParaRPr lang="en-US" altLang="ko-KR" sz="1708">
              <a:latin typeface="Consolas" panose="020B0609020204030204" pitchFamily="49" charset="0"/>
            </a:endParaRPr>
          </a:p>
          <a:p>
            <a:r>
              <a:rPr lang="en-US" altLang="ko-KR" sz="1708">
                <a:latin typeface="Consolas" panose="020B0609020204030204" pitchFamily="49" charset="0"/>
              </a:rPr>
              <a:t>(1,1,1,1)</a:t>
            </a:r>
          </a:p>
          <a:p>
            <a:r>
              <a:rPr lang="en-US" altLang="ko-KR" sz="1708">
                <a:latin typeface="Consolas" panose="020B0609020204030204" pitchFamily="49" charset="0"/>
              </a:rPr>
              <a:t>[[[[4.]]]]</a:t>
            </a:r>
            <a:endParaRPr lang="ko-KR" altLang="en-US" sz="1708">
              <a:latin typeface="Consolas" panose="020B0609020204030204" pitchFamily="49" charset="0"/>
            </a:endParaRPr>
          </a:p>
        </p:txBody>
      </p:sp>
      <p:sp>
        <p:nvSpPr>
          <p:cNvPr id="3" name="직사각형 2">
            <a:extLst>
              <a:ext uri="{FF2B5EF4-FFF2-40B4-BE49-F238E27FC236}">
                <a16:creationId xmlns:a16="http://schemas.microsoft.com/office/drawing/2014/main" id="{0062EF77-801E-480D-91BD-4A0CF040ADCC}"/>
              </a:ext>
            </a:extLst>
          </p:cNvPr>
          <p:cNvSpPr/>
          <p:nvPr/>
        </p:nvSpPr>
        <p:spPr>
          <a:xfrm>
            <a:off x="3734042" y="2819522"/>
            <a:ext cx="609479" cy="609479"/>
          </a:xfrm>
          <a:prstGeom prst="rect">
            <a:avLst/>
          </a:prstGeom>
          <a:solidFill>
            <a:srgbClr val="FFFFCC"/>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6F205CF3-7549-477D-8263-1F029685EAFF}"/>
              </a:ext>
            </a:extLst>
          </p:cNvPr>
          <p:cNvSpPr/>
          <p:nvPr/>
        </p:nvSpPr>
        <p:spPr>
          <a:xfrm>
            <a:off x="4343521" y="2819521"/>
            <a:ext cx="609479" cy="609479"/>
          </a:xfrm>
          <a:prstGeom prst="rect">
            <a:avLst/>
          </a:prstGeom>
          <a:solidFill>
            <a:srgbClr val="FFFFCC"/>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579A54C4-B9A3-497C-B9E1-E9233070AA37}"/>
              </a:ext>
            </a:extLst>
          </p:cNvPr>
          <p:cNvSpPr/>
          <p:nvPr/>
        </p:nvSpPr>
        <p:spPr>
          <a:xfrm>
            <a:off x="3734042" y="3429001"/>
            <a:ext cx="609479" cy="609479"/>
          </a:xfrm>
          <a:prstGeom prst="rect">
            <a:avLst/>
          </a:prstGeom>
          <a:solidFill>
            <a:srgbClr val="FFFFCC"/>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973D2B39-D32A-4776-B3B9-8FF7EEFA7513}"/>
              </a:ext>
            </a:extLst>
          </p:cNvPr>
          <p:cNvSpPr/>
          <p:nvPr/>
        </p:nvSpPr>
        <p:spPr>
          <a:xfrm>
            <a:off x="4343521" y="3429000"/>
            <a:ext cx="609479" cy="609479"/>
          </a:xfrm>
          <a:prstGeom prst="rect">
            <a:avLst/>
          </a:prstGeom>
          <a:solidFill>
            <a:srgbClr val="FFFFCC"/>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grpSp>
        <p:nvGrpSpPr>
          <p:cNvPr id="4" name="그룹 3">
            <a:extLst>
              <a:ext uri="{FF2B5EF4-FFF2-40B4-BE49-F238E27FC236}">
                <a16:creationId xmlns:a16="http://schemas.microsoft.com/office/drawing/2014/main" id="{48366120-EA3A-4075-BC0C-7DFF3C1FB4F7}"/>
              </a:ext>
            </a:extLst>
          </p:cNvPr>
          <p:cNvGrpSpPr/>
          <p:nvPr/>
        </p:nvGrpSpPr>
        <p:grpSpPr>
          <a:xfrm>
            <a:off x="3734042" y="2823095"/>
            <a:ext cx="1218958" cy="1218958"/>
            <a:chOff x="5799103" y="2786604"/>
            <a:chExt cx="1284790" cy="1284790"/>
          </a:xfrm>
        </p:grpSpPr>
        <p:sp>
          <p:nvSpPr>
            <p:cNvPr id="10" name="직사각형 9">
              <a:extLst>
                <a:ext uri="{FF2B5EF4-FFF2-40B4-BE49-F238E27FC236}">
                  <a16:creationId xmlns:a16="http://schemas.microsoft.com/office/drawing/2014/main" id="{39E3B872-B8C9-4119-AD3C-9A69DB776FC3}"/>
                </a:ext>
              </a:extLst>
            </p:cNvPr>
            <p:cNvSpPr/>
            <p:nvPr/>
          </p:nvSpPr>
          <p:spPr>
            <a:xfrm>
              <a:off x="5799103" y="2786605"/>
              <a:ext cx="642395" cy="642395"/>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2D9A4780-B827-453E-9565-4F5153643C89}"/>
                </a:ext>
              </a:extLst>
            </p:cNvPr>
            <p:cNvSpPr/>
            <p:nvPr/>
          </p:nvSpPr>
          <p:spPr>
            <a:xfrm>
              <a:off x="6441498" y="2786604"/>
              <a:ext cx="642395" cy="642395"/>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AC3A78F3-0C20-43B5-8FE5-D6FD64100D20}"/>
                </a:ext>
              </a:extLst>
            </p:cNvPr>
            <p:cNvSpPr/>
            <p:nvPr/>
          </p:nvSpPr>
          <p:spPr>
            <a:xfrm>
              <a:off x="5799103" y="3428999"/>
              <a:ext cx="642395" cy="642395"/>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8DDFF829-3753-4617-9441-86A8EBF1D472}"/>
                </a:ext>
              </a:extLst>
            </p:cNvPr>
            <p:cNvSpPr/>
            <p:nvPr/>
          </p:nvSpPr>
          <p:spPr>
            <a:xfrm>
              <a:off x="6441498" y="3428998"/>
              <a:ext cx="642395" cy="642395"/>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grpSp>
      <p:sp>
        <p:nvSpPr>
          <p:cNvPr id="5" name="텍스트 개체 틀 4">
            <a:extLst>
              <a:ext uri="{FF2B5EF4-FFF2-40B4-BE49-F238E27FC236}">
                <a16:creationId xmlns:a16="http://schemas.microsoft.com/office/drawing/2014/main" id="{A74B5889-8DE6-4223-B3E4-4F2F6C951FFF}"/>
              </a:ext>
            </a:extLst>
          </p:cNvPr>
          <p:cNvSpPr>
            <a:spLocks noGrp="1"/>
          </p:cNvSpPr>
          <p:nvPr>
            <p:ph type="body" sz="quarter" idx="19"/>
          </p:nvPr>
        </p:nvSpPr>
        <p:spPr/>
        <p:txBody>
          <a:bodyPr/>
          <a:lstStyle/>
          <a:p>
            <a:r>
              <a:rPr lang="ko-KR" altLang="en-US"/>
              <a:t>풀링 연산</a:t>
            </a:r>
          </a:p>
        </p:txBody>
      </p:sp>
      <p:sp>
        <p:nvSpPr>
          <p:cNvPr id="17" name="텍스트 개체 틀 4">
            <a:extLst>
              <a:ext uri="{FF2B5EF4-FFF2-40B4-BE49-F238E27FC236}">
                <a16:creationId xmlns:a16="http://schemas.microsoft.com/office/drawing/2014/main" id="{B8156EBB-E369-480E-BD8B-96B041354622}"/>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18" name="직사각형 17">
            <a:extLst>
              <a:ext uri="{FF2B5EF4-FFF2-40B4-BE49-F238E27FC236}">
                <a16:creationId xmlns:a16="http://schemas.microsoft.com/office/drawing/2014/main" id="{7CEC5686-96A8-4910-ADAA-50CEC208B758}"/>
              </a:ext>
            </a:extLst>
          </p:cNvPr>
          <p:cNvSpPr/>
          <p:nvPr/>
        </p:nvSpPr>
        <p:spPr>
          <a:xfrm>
            <a:off x="5554728" y="3124260"/>
            <a:ext cx="609479" cy="609479"/>
          </a:xfrm>
          <a:prstGeom prst="rect">
            <a:avLst/>
          </a:prstGeom>
          <a:solidFill>
            <a:srgbClr val="FFFFCC"/>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Tree>
    <p:extLst>
      <p:ext uri="{BB962C8B-B14F-4D97-AF65-F5344CB8AC3E}">
        <p14:creationId xmlns:p14="http://schemas.microsoft.com/office/powerpoint/2010/main" val="250876671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1EA3E47-0300-49C2-AD65-D562A890AD02}"/>
              </a:ext>
            </a:extLst>
          </p:cNvPr>
          <p:cNvSpPr txBox="1"/>
          <p:nvPr/>
        </p:nvSpPr>
        <p:spPr>
          <a:xfrm>
            <a:off x="1050961" y="1095886"/>
            <a:ext cx="7930739" cy="4801314"/>
          </a:xfrm>
          <a:prstGeom prst="rect">
            <a:avLst/>
          </a:prstGeom>
          <a:noFill/>
        </p:spPr>
        <p:txBody>
          <a:bodyPr wrap="square" rtlCol="0">
            <a:spAutoFit/>
          </a:bodyPr>
          <a:lstStyle/>
          <a:p>
            <a:pPr marL="285750" indent="-285750">
              <a:buFontTx/>
              <a:buChar char="◈"/>
            </a:pPr>
            <a:r>
              <a:rPr lang="en-US" altLang="ko-KR" b="1">
                <a:latin typeface="+mj-ea"/>
                <a:ea typeface="+mj-ea"/>
              </a:rPr>
              <a:t>CPU</a:t>
            </a:r>
            <a:r>
              <a:rPr lang="ko-KR" altLang="en-US" b="1">
                <a:latin typeface="+mj-ea"/>
                <a:ea typeface="+mj-ea"/>
              </a:rPr>
              <a:t>는 </a:t>
            </a:r>
            <a:r>
              <a:rPr lang="en-US" altLang="ko-KR" b="1">
                <a:latin typeface="+mj-ea"/>
                <a:ea typeface="+mj-ea"/>
              </a:rPr>
              <a:t>1990</a:t>
            </a:r>
            <a:r>
              <a:rPr lang="ko-KR" altLang="en-US" b="1">
                <a:latin typeface="+mj-ea"/>
                <a:ea typeface="+mj-ea"/>
              </a:rPr>
              <a:t>년부터 </a:t>
            </a:r>
            <a:r>
              <a:rPr lang="en-US" altLang="ko-KR" b="1">
                <a:latin typeface="+mj-ea"/>
                <a:ea typeface="+mj-ea"/>
              </a:rPr>
              <a:t>2010</a:t>
            </a:r>
            <a:r>
              <a:rPr lang="ko-KR" altLang="en-US" b="1">
                <a:latin typeface="+mj-ea"/>
                <a:ea typeface="+mj-ea"/>
              </a:rPr>
              <a:t>년 사이에 약 </a:t>
            </a:r>
            <a:r>
              <a:rPr lang="en-US" altLang="ko-KR" b="1">
                <a:latin typeface="+mj-ea"/>
                <a:ea typeface="+mj-ea"/>
              </a:rPr>
              <a:t>5000</a:t>
            </a:r>
            <a:r>
              <a:rPr lang="ko-KR" altLang="en-US" b="1">
                <a:latin typeface="+mj-ea"/>
                <a:ea typeface="+mj-ea"/>
              </a:rPr>
              <a:t>배 정도 빨라졌다</a:t>
            </a:r>
            <a:r>
              <a:rPr lang="en-US" altLang="ko-KR" b="1">
                <a:latin typeface="+mj-ea"/>
                <a:ea typeface="+mj-ea"/>
              </a:rPr>
              <a:t>.</a:t>
            </a:r>
          </a:p>
          <a:p>
            <a:pPr marL="285750" indent="-285750">
              <a:buFontTx/>
              <a:buChar char="◈"/>
            </a:pPr>
            <a:endParaRPr lang="en-US" altLang="ko-KR" b="1">
              <a:latin typeface="+mj-ea"/>
              <a:ea typeface="+mj-ea"/>
            </a:endParaRPr>
          </a:p>
          <a:p>
            <a:pPr marL="285750" indent="-285750">
              <a:buFontTx/>
              <a:buChar char="◈"/>
            </a:pPr>
            <a:r>
              <a:rPr lang="en-US" altLang="ko-KR" b="1">
                <a:latin typeface="+mj-ea"/>
                <a:ea typeface="+mj-ea"/>
              </a:rPr>
              <a:t>2000</a:t>
            </a:r>
            <a:r>
              <a:rPr lang="ko-KR" altLang="en-US" b="1">
                <a:latin typeface="+mj-ea"/>
                <a:ea typeface="+mj-ea"/>
              </a:rPr>
              <a:t>년대 게임 그래픽 성능 개발을 위한 대용량 고속 병렬 칩</a:t>
            </a:r>
            <a:r>
              <a:rPr lang="en-US" altLang="ko-KR" b="1">
                <a:latin typeface="+mj-ea"/>
                <a:ea typeface="+mj-ea"/>
              </a:rPr>
              <a:t>(</a:t>
            </a:r>
            <a:r>
              <a:rPr lang="ko-KR" altLang="en-US" b="1">
                <a:latin typeface="+mj-ea"/>
                <a:ea typeface="+mj-ea"/>
              </a:rPr>
              <a:t>그래픽 처리장치 </a:t>
            </a:r>
            <a:r>
              <a:rPr lang="en-US" altLang="ko-KR" b="1">
                <a:latin typeface="+mj-ea"/>
                <a:ea typeface="+mj-ea"/>
              </a:rPr>
              <a:t>GPU)</a:t>
            </a:r>
            <a:r>
              <a:rPr lang="ko-KR" altLang="en-US" b="1">
                <a:latin typeface="+mj-ea"/>
                <a:ea typeface="+mj-ea"/>
              </a:rPr>
              <a:t>가 발전하였다</a:t>
            </a:r>
            <a:r>
              <a:rPr lang="en-US" altLang="ko-KR" b="1">
                <a:latin typeface="+mj-ea"/>
                <a:ea typeface="+mj-ea"/>
              </a:rPr>
              <a:t>.</a:t>
            </a:r>
          </a:p>
          <a:p>
            <a:pPr marL="285750" indent="-285750">
              <a:buFontTx/>
              <a:buChar char="◈"/>
            </a:pPr>
            <a:endParaRPr lang="en-US" altLang="ko-KR" b="1">
              <a:latin typeface="+mj-ea"/>
              <a:ea typeface="+mj-ea"/>
            </a:endParaRPr>
          </a:p>
          <a:p>
            <a:pPr marL="285750" indent="-285750">
              <a:buFontTx/>
              <a:buChar char="◈"/>
            </a:pPr>
            <a:r>
              <a:rPr lang="en-US" altLang="ko-KR" b="1">
                <a:latin typeface="+mj-ea"/>
                <a:ea typeface="+mj-ea"/>
              </a:rPr>
              <a:t>GPU </a:t>
            </a:r>
            <a:r>
              <a:rPr lang="ko-KR" altLang="en-US" b="1">
                <a:latin typeface="+mj-ea"/>
                <a:ea typeface="+mj-ea"/>
              </a:rPr>
              <a:t>제품을 위한 프로그래밍 </a:t>
            </a:r>
            <a:r>
              <a:rPr lang="ko-KR" altLang="en-US" b="1" err="1">
                <a:latin typeface="+mj-ea"/>
                <a:ea typeface="+mj-ea"/>
              </a:rPr>
              <a:t>인터페이서</a:t>
            </a:r>
            <a:r>
              <a:rPr lang="ko-KR" altLang="en-US" b="1">
                <a:latin typeface="+mj-ea"/>
                <a:ea typeface="+mj-ea"/>
              </a:rPr>
              <a:t> </a:t>
            </a:r>
            <a:r>
              <a:rPr lang="en-US" altLang="ko-KR" b="1">
                <a:latin typeface="+mj-ea"/>
                <a:ea typeface="+mj-ea"/>
              </a:rPr>
              <a:t>CUDA</a:t>
            </a:r>
            <a:r>
              <a:rPr lang="ko-KR" altLang="en-US" b="1">
                <a:latin typeface="+mj-ea"/>
                <a:ea typeface="+mj-ea"/>
              </a:rPr>
              <a:t>를 출시하였다</a:t>
            </a:r>
            <a:r>
              <a:rPr lang="en-US" altLang="ko-KR" b="1">
                <a:latin typeface="+mj-ea"/>
                <a:ea typeface="+mj-ea"/>
              </a:rPr>
              <a:t>.</a:t>
            </a:r>
          </a:p>
          <a:p>
            <a:pPr marL="285750" indent="-285750">
              <a:buFontTx/>
              <a:buChar char="◈"/>
            </a:pPr>
            <a:endParaRPr lang="en-US" altLang="ko-KR" b="1">
              <a:latin typeface="+mj-ea"/>
              <a:ea typeface="+mj-ea"/>
            </a:endParaRPr>
          </a:p>
          <a:p>
            <a:pPr marL="285750" indent="-285750">
              <a:buFontTx/>
              <a:buChar char="◈"/>
            </a:pPr>
            <a:r>
              <a:rPr lang="ko-KR" altLang="en-US" b="1">
                <a:latin typeface="+mj-ea"/>
                <a:ea typeface="+mj-ea"/>
              </a:rPr>
              <a:t>물리 모델링을 시작으로 신경망까지 병렬화가 가능해 졌다</a:t>
            </a:r>
            <a:r>
              <a:rPr lang="en-US" altLang="ko-KR" b="1">
                <a:latin typeface="+mj-ea"/>
                <a:ea typeface="+mj-ea"/>
              </a:rPr>
              <a:t>.</a:t>
            </a:r>
          </a:p>
          <a:p>
            <a:pPr marL="285750" indent="-285750">
              <a:buFontTx/>
              <a:buChar char="◈"/>
            </a:pPr>
            <a:endParaRPr lang="en-US" altLang="ko-KR" b="1">
              <a:latin typeface="+mj-ea"/>
              <a:ea typeface="+mj-ea"/>
            </a:endParaRPr>
          </a:p>
          <a:p>
            <a:pPr marL="285750" indent="-285750">
              <a:buFontTx/>
              <a:buChar char="◈"/>
            </a:pPr>
            <a:r>
              <a:rPr lang="en-US" altLang="ko-KR" b="1">
                <a:latin typeface="+mj-ea"/>
                <a:ea typeface="+mj-ea"/>
              </a:rPr>
              <a:t>GPU</a:t>
            </a:r>
            <a:r>
              <a:rPr lang="ko-KR" altLang="en-US" b="1">
                <a:latin typeface="+mj-ea"/>
                <a:ea typeface="+mj-ea"/>
              </a:rPr>
              <a:t>인 </a:t>
            </a:r>
            <a:r>
              <a:rPr lang="en-US" altLang="ko-KR" b="1">
                <a:latin typeface="+mj-ea"/>
                <a:ea typeface="+mj-ea"/>
              </a:rPr>
              <a:t>NVIDIA TITAN X</a:t>
            </a:r>
            <a:r>
              <a:rPr lang="ko-KR" altLang="en-US" b="1">
                <a:latin typeface="+mj-ea"/>
                <a:ea typeface="+mj-ea"/>
              </a:rPr>
              <a:t>는 </a:t>
            </a:r>
            <a:r>
              <a:rPr lang="en-US" altLang="ko-KR" b="1">
                <a:latin typeface="+mj-ea"/>
                <a:ea typeface="+mj-ea"/>
              </a:rPr>
              <a:t>6.6 </a:t>
            </a:r>
            <a:r>
              <a:rPr lang="ko-KR" altLang="en-US" b="1" err="1">
                <a:latin typeface="+mj-ea"/>
                <a:ea typeface="+mj-ea"/>
              </a:rPr>
              <a:t>테라플롭의</a:t>
            </a:r>
            <a:r>
              <a:rPr lang="ko-KR" altLang="en-US" b="1">
                <a:latin typeface="+mj-ea"/>
                <a:ea typeface="+mj-ea"/>
              </a:rPr>
              <a:t> 단정도 연산 성능을 제공한다</a:t>
            </a:r>
            <a:r>
              <a:rPr lang="en-US" altLang="ko-KR" b="1">
                <a:latin typeface="+mj-ea"/>
                <a:ea typeface="+mj-ea"/>
              </a:rPr>
              <a:t>.</a:t>
            </a:r>
          </a:p>
          <a:p>
            <a:pPr marL="285750" indent="-285750">
              <a:buFontTx/>
              <a:buChar char="◈"/>
            </a:pPr>
            <a:endParaRPr lang="en-US" altLang="ko-KR" b="1">
              <a:latin typeface="+mj-ea"/>
              <a:ea typeface="+mj-ea"/>
            </a:endParaRPr>
          </a:p>
          <a:p>
            <a:pPr marL="285750" indent="-285750">
              <a:buFontTx/>
              <a:buChar char="◈"/>
            </a:pPr>
            <a:r>
              <a:rPr lang="ko-KR" altLang="en-US" b="1">
                <a:latin typeface="+mj-ea"/>
                <a:ea typeface="+mj-ea"/>
              </a:rPr>
              <a:t>구글은 </a:t>
            </a:r>
            <a:r>
              <a:rPr lang="en-US" altLang="ko-KR" b="1">
                <a:latin typeface="+mj-ea"/>
                <a:ea typeface="+mj-ea"/>
              </a:rPr>
              <a:t>2016</a:t>
            </a:r>
            <a:r>
              <a:rPr lang="ko-KR" altLang="en-US" b="1">
                <a:latin typeface="+mj-ea"/>
                <a:ea typeface="+mj-ea"/>
              </a:rPr>
              <a:t>년에 </a:t>
            </a:r>
            <a:r>
              <a:rPr lang="ko-KR" altLang="en-US" b="1" err="1">
                <a:latin typeface="+mj-ea"/>
                <a:ea typeface="+mj-ea"/>
              </a:rPr>
              <a:t>텐서</a:t>
            </a:r>
            <a:r>
              <a:rPr lang="ko-KR" altLang="en-US" b="1">
                <a:latin typeface="+mj-ea"/>
                <a:ea typeface="+mj-ea"/>
              </a:rPr>
              <a:t> 처리 장치 프로젝트를 공개했다</a:t>
            </a:r>
            <a:r>
              <a:rPr lang="en-US" altLang="ko-KR" b="1">
                <a:latin typeface="+mj-ea"/>
                <a:ea typeface="+mj-ea"/>
              </a:rPr>
              <a:t>. </a:t>
            </a:r>
            <a:r>
              <a:rPr lang="ko-KR" altLang="en-US" b="1">
                <a:latin typeface="+mj-ea"/>
                <a:ea typeface="+mj-ea"/>
              </a:rPr>
              <a:t>이 칩은 심층 신경망을 실행하기 위해 완전히 새롭게 설계한 것으로 최고 성능을 가진 </a:t>
            </a:r>
            <a:r>
              <a:rPr lang="en-US" altLang="ko-KR" b="1">
                <a:latin typeface="+mj-ea"/>
                <a:ea typeface="+mj-ea"/>
              </a:rPr>
              <a:t>GPU</a:t>
            </a:r>
            <a:r>
              <a:rPr lang="ko-KR" altLang="en-US" b="1">
                <a:latin typeface="+mj-ea"/>
                <a:ea typeface="+mj-ea"/>
              </a:rPr>
              <a:t>보다 </a:t>
            </a:r>
            <a:r>
              <a:rPr lang="en-US" altLang="ko-KR" b="1">
                <a:latin typeface="+mj-ea"/>
                <a:ea typeface="+mj-ea"/>
              </a:rPr>
              <a:t>10</a:t>
            </a:r>
            <a:r>
              <a:rPr lang="ko-KR" altLang="en-US" b="1">
                <a:latin typeface="+mj-ea"/>
                <a:ea typeface="+mj-ea"/>
              </a:rPr>
              <a:t>배 이상 빠르고 에너지 소비도 더 효율적이다</a:t>
            </a:r>
            <a:r>
              <a:rPr lang="en-US" altLang="ko-KR" b="1">
                <a:latin typeface="+mj-ea"/>
                <a:ea typeface="+mj-ea"/>
              </a:rPr>
              <a:t>.</a:t>
            </a:r>
          </a:p>
          <a:p>
            <a:pPr marL="285750" indent="-285750">
              <a:buFontTx/>
              <a:buChar char="◈"/>
            </a:pPr>
            <a:endParaRPr lang="en-US" altLang="ko-KR" b="1">
              <a:latin typeface="+mj-ea"/>
              <a:ea typeface="+mj-ea"/>
            </a:endParaRPr>
          </a:p>
          <a:p>
            <a:pPr marL="285750" indent="-285750">
              <a:buFontTx/>
              <a:buChar char="◈"/>
            </a:pPr>
            <a:r>
              <a:rPr lang="en-US" altLang="ko-KR" b="1">
                <a:latin typeface="+mj-ea"/>
                <a:ea typeface="+mj-ea"/>
              </a:rPr>
              <a:t>2017</a:t>
            </a:r>
            <a:r>
              <a:rPr lang="ko-KR" altLang="en-US" b="1">
                <a:latin typeface="+mj-ea"/>
                <a:ea typeface="+mj-ea"/>
              </a:rPr>
              <a:t>에 발표한 </a:t>
            </a:r>
            <a:r>
              <a:rPr lang="en-US" altLang="ko-KR" b="1">
                <a:latin typeface="+mj-ea"/>
                <a:ea typeface="+mj-ea"/>
              </a:rPr>
              <a:t>TPU</a:t>
            </a:r>
            <a:r>
              <a:rPr lang="ko-KR" altLang="en-US" b="1">
                <a:latin typeface="+mj-ea"/>
                <a:ea typeface="+mj-ea"/>
              </a:rPr>
              <a:t>는 </a:t>
            </a:r>
            <a:r>
              <a:rPr lang="en-US" altLang="ko-KR" b="1">
                <a:latin typeface="+mj-ea"/>
                <a:ea typeface="+mj-ea"/>
              </a:rPr>
              <a:t>180 </a:t>
            </a:r>
            <a:r>
              <a:rPr lang="ko-KR" altLang="en-US" b="1" err="1">
                <a:latin typeface="+mj-ea"/>
                <a:ea typeface="+mj-ea"/>
              </a:rPr>
              <a:t>테라플롭이다</a:t>
            </a:r>
            <a:r>
              <a:rPr lang="en-US" altLang="ko-KR" b="1">
                <a:latin typeface="+mj-ea"/>
                <a:ea typeface="+mj-ea"/>
              </a:rPr>
              <a:t>.</a:t>
            </a:r>
          </a:p>
        </p:txBody>
      </p:sp>
      <p:sp>
        <p:nvSpPr>
          <p:cNvPr id="3" name="텍스트 개체 틀 2">
            <a:extLst>
              <a:ext uri="{FF2B5EF4-FFF2-40B4-BE49-F238E27FC236}">
                <a16:creationId xmlns:a16="http://schemas.microsoft.com/office/drawing/2014/main" id="{C815AFC0-5ADD-4516-AF8A-FE54C681E334}"/>
              </a:ext>
            </a:extLst>
          </p:cNvPr>
          <p:cNvSpPr>
            <a:spLocks noGrp="1"/>
          </p:cNvSpPr>
          <p:nvPr>
            <p:ph type="body" sz="quarter" idx="19"/>
          </p:nvPr>
        </p:nvSpPr>
        <p:spPr>
          <a:xfrm>
            <a:off x="276743" y="164293"/>
            <a:ext cx="5601544" cy="332399"/>
          </a:xfrm>
        </p:spPr>
        <p:txBody>
          <a:bodyPr/>
          <a:lstStyle/>
          <a:p>
            <a:r>
              <a:rPr lang="ko-KR" altLang="en-US" sz="2400" b="1">
                <a:solidFill>
                  <a:schemeClr val="tx1"/>
                </a:solidFill>
              </a:rPr>
              <a:t>하드웨어</a:t>
            </a:r>
          </a:p>
        </p:txBody>
      </p:sp>
      <p:sp>
        <p:nvSpPr>
          <p:cNvPr id="4" name="텍스트 개체 틀 3">
            <a:extLst>
              <a:ext uri="{FF2B5EF4-FFF2-40B4-BE49-F238E27FC236}">
                <a16:creationId xmlns:a16="http://schemas.microsoft.com/office/drawing/2014/main" id="{2D9F83A5-8A8B-4BE6-901F-AF32D96701FE}"/>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Tree>
    <p:extLst>
      <p:ext uri="{BB962C8B-B14F-4D97-AF65-F5344CB8AC3E}">
        <p14:creationId xmlns:p14="http://schemas.microsoft.com/office/powerpoint/2010/main" val="509526767"/>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9CDC31BB-4B82-43A2-ABBB-71B00A89A6E3}"/>
              </a:ext>
            </a:extLst>
          </p:cNvPr>
          <p:cNvSpPr/>
          <p:nvPr/>
        </p:nvSpPr>
        <p:spPr>
          <a:xfrm>
            <a:off x="612013" y="1445775"/>
            <a:ext cx="8307766" cy="909736"/>
          </a:xfrm>
          <a:prstGeom prst="rect">
            <a:avLst/>
          </a:prstGeom>
          <a:solidFill>
            <a:srgbClr val="E2E2F6"/>
          </a:solidFill>
        </p:spPr>
        <p:txBody>
          <a:bodyPr wrap="square">
            <a:spAutoFit/>
          </a:bodyPr>
          <a:lstStyle/>
          <a:p>
            <a:r>
              <a:rPr lang="en-US" altLang="ko-KR" sz="1328">
                <a:latin typeface="Consolas" panose="020B0609020204030204" pitchFamily="49" charset="0"/>
              </a:rPr>
              <a:t>image = </a:t>
            </a:r>
            <a:r>
              <a:rPr lang="en-US" altLang="ko-KR" sz="1328" err="1">
                <a:latin typeface="Consolas" panose="020B0609020204030204" pitchFamily="49" charset="0"/>
              </a:rPr>
              <a:t>tf.constant</a:t>
            </a:r>
            <a:r>
              <a:rPr lang="en-US" altLang="ko-KR" sz="1328">
                <a:latin typeface="Consolas" panose="020B0609020204030204" pitchFamily="49" charset="0"/>
              </a:rPr>
              <a:t>([[[[4],[3]],[[2],[1]]]], </a:t>
            </a:r>
            <a:r>
              <a:rPr lang="en-US" altLang="ko-KR" sz="1328" err="1">
                <a:latin typeface="Consolas" panose="020B0609020204030204" pitchFamily="49" charset="0"/>
              </a:rPr>
              <a:t>dtype</a:t>
            </a:r>
            <a:r>
              <a:rPr lang="en-US" altLang="ko-KR" sz="1328">
                <a:latin typeface="Consolas" panose="020B0609020204030204" pitchFamily="49" charset="0"/>
              </a:rPr>
              <a:t>=np.float32)</a:t>
            </a:r>
          </a:p>
          <a:p>
            <a:r>
              <a:rPr lang="en-US" altLang="ko-KR" sz="1328">
                <a:latin typeface="Consolas" panose="020B0609020204030204" pitchFamily="49" charset="0"/>
              </a:rPr>
              <a:t>pool = keras.layers.MaxPool2D(</a:t>
            </a:r>
            <a:r>
              <a:rPr lang="en-US" altLang="ko-KR" sz="1328" err="1">
                <a:latin typeface="Consolas" panose="020B0609020204030204" pitchFamily="49" charset="0"/>
              </a:rPr>
              <a:t>pool_size</a:t>
            </a:r>
            <a:r>
              <a:rPr lang="en-US" altLang="ko-KR" sz="1328">
                <a:latin typeface="Consolas" panose="020B0609020204030204" pitchFamily="49" charset="0"/>
              </a:rPr>
              <a:t>=(2,2), strides=1, padding='same')(image)</a:t>
            </a:r>
          </a:p>
          <a:p>
            <a:r>
              <a:rPr lang="en-US" altLang="ko-KR" sz="1328">
                <a:latin typeface="Consolas" panose="020B0609020204030204" pitchFamily="49" charset="0"/>
              </a:rPr>
              <a:t>print(</a:t>
            </a:r>
            <a:r>
              <a:rPr lang="en-US" altLang="ko-KR" sz="1328" err="1">
                <a:latin typeface="Consolas" panose="020B0609020204030204" pitchFamily="49" charset="0"/>
              </a:rPr>
              <a:t>pool.shape</a:t>
            </a:r>
            <a:r>
              <a:rPr lang="en-US" altLang="ko-KR" sz="1328">
                <a:latin typeface="Consolas" panose="020B0609020204030204" pitchFamily="49" charset="0"/>
              </a:rPr>
              <a:t>)</a:t>
            </a:r>
          </a:p>
          <a:p>
            <a:r>
              <a:rPr lang="en-US" altLang="ko-KR" sz="1328">
                <a:latin typeface="Consolas" panose="020B0609020204030204" pitchFamily="49" charset="0"/>
              </a:rPr>
              <a:t>print(</a:t>
            </a:r>
            <a:r>
              <a:rPr lang="en-US" altLang="ko-KR" sz="1328" err="1">
                <a:latin typeface="Consolas" panose="020B0609020204030204" pitchFamily="49" charset="0"/>
              </a:rPr>
              <a:t>pool.numpy</a:t>
            </a:r>
            <a:r>
              <a:rPr lang="en-US" altLang="ko-KR" sz="1328">
                <a:latin typeface="Consolas" panose="020B0609020204030204" pitchFamily="49" charset="0"/>
              </a:rPr>
              <a:t>())</a:t>
            </a:r>
          </a:p>
        </p:txBody>
      </p:sp>
      <p:sp>
        <p:nvSpPr>
          <p:cNvPr id="2" name="TextBox 1">
            <a:extLst>
              <a:ext uri="{FF2B5EF4-FFF2-40B4-BE49-F238E27FC236}">
                <a16:creationId xmlns:a16="http://schemas.microsoft.com/office/drawing/2014/main" id="{0C1A4AE3-B666-42E4-ABBF-1FFA5DA28F7B}"/>
              </a:ext>
            </a:extLst>
          </p:cNvPr>
          <p:cNvSpPr txBox="1"/>
          <p:nvPr/>
        </p:nvSpPr>
        <p:spPr>
          <a:xfrm>
            <a:off x="818130" y="2492818"/>
            <a:ext cx="1627369" cy="1669303"/>
          </a:xfrm>
          <a:prstGeom prst="rect">
            <a:avLst/>
          </a:prstGeom>
          <a:noFill/>
        </p:spPr>
        <p:txBody>
          <a:bodyPr wrap="none" rtlCol="0">
            <a:spAutoFit/>
          </a:bodyPr>
          <a:lstStyle/>
          <a:p>
            <a:r>
              <a:rPr lang="en-US" altLang="ko-KR" sz="1708">
                <a:latin typeface="Consolas" panose="020B0609020204030204" pitchFamily="49" charset="0"/>
              </a:rPr>
              <a:t>(1, 2, 2, 1)</a:t>
            </a:r>
          </a:p>
          <a:p>
            <a:r>
              <a:rPr lang="en-US" altLang="ko-KR" sz="1708">
                <a:latin typeface="Consolas" panose="020B0609020204030204" pitchFamily="49" charset="0"/>
              </a:rPr>
              <a:t>[[[[4.]</a:t>
            </a:r>
          </a:p>
          <a:p>
            <a:r>
              <a:rPr lang="en-US" altLang="ko-KR" sz="1708">
                <a:latin typeface="Consolas" panose="020B0609020204030204" pitchFamily="49" charset="0"/>
              </a:rPr>
              <a:t>   [3.]]</a:t>
            </a:r>
          </a:p>
          <a:p>
            <a:endParaRPr lang="en-US" altLang="ko-KR" sz="1708">
              <a:latin typeface="Consolas" panose="020B0609020204030204" pitchFamily="49" charset="0"/>
            </a:endParaRPr>
          </a:p>
          <a:p>
            <a:r>
              <a:rPr lang="en-US" altLang="ko-KR" sz="1708">
                <a:latin typeface="Consolas" panose="020B0609020204030204" pitchFamily="49" charset="0"/>
              </a:rPr>
              <a:t>  [[2.]</a:t>
            </a:r>
          </a:p>
          <a:p>
            <a:r>
              <a:rPr lang="en-US" altLang="ko-KR" sz="1708">
                <a:latin typeface="Consolas" panose="020B0609020204030204" pitchFamily="49" charset="0"/>
              </a:rPr>
              <a:t>   [1.]]]]</a:t>
            </a:r>
            <a:endParaRPr lang="ko-KR" altLang="en-US" sz="1708">
              <a:latin typeface="Consolas" panose="020B0609020204030204" pitchFamily="49" charset="0"/>
            </a:endParaRPr>
          </a:p>
        </p:txBody>
      </p:sp>
      <p:sp>
        <p:nvSpPr>
          <p:cNvPr id="11" name="직사각형 10">
            <a:extLst>
              <a:ext uri="{FF2B5EF4-FFF2-40B4-BE49-F238E27FC236}">
                <a16:creationId xmlns:a16="http://schemas.microsoft.com/office/drawing/2014/main" id="{AA89965A-5FB8-4302-97CC-ECBB4D4FB6F5}"/>
              </a:ext>
            </a:extLst>
          </p:cNvPr>
          <p:cNvSpPr/>
          <p:nvPr/>
        </p:nvSpPr>
        <p:spPr>
          <a:xfrm>
            <a:off x="3096814" y="2707577"/>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3F09E995-124E-4175-9BE8-C9A813C79C8C}"/>
              </a:ext>
            </a:extLst>
          </p:cNvPr>
          <p:cNvSpPr/>
          <p:nvPr/>
        </p:nvSpPr>
        <p:spPr>
          <a:xfrm>
            <a:off x="3549424" y="2707576"/>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1B82FB15-3D6F-43AD-9AA8-51E5AB0645E9}"/>
              </a:ext>
            </a:extLst>
          </p:cNvPr>
          <p:cNvSpPr/>
          <p:nvPr/>
        </p:nvSpPr>
        <p:spPr>
          <a:xfrm>
            <a:off x="3096814" y="3160185"/>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21FEE534-1027-48F7-849B-F18BC2E0D133}"/>
              </a:ext>
            </a:extLst>
          </p:cNvPr>
          <p:cNvSpPr/>
          <p:nvPr/>
        </p:nvSpPr>
        <p:spPr>
          <a:xfrm>
            <a:off x="3549424" y="3160185"/>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06E76860-B5C3-402B-ADFE-76737522B1B2}"/>
              </a:ext>
            </a:extLst>
          </p:cNvPr>
          <p:cNvSpPr/>
          <p:nvPr/>
        </p:nvSpPr>
        <p:spPr>
          <a:xfrm>
            <a:off x="4002034" y="2707575"/>
            <a:ext cx="452610" cy="452610"/>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2A557964-E8E4-41BD-8804-EA33C735EF24}"/>
              </a:ext>
            </a:extLst>
          </p:cNvPr>
          <p:cNvSpPr/>
          <p:nvPr/>
        </p:nvSpPr>
        <p:spPr>
          <a:xfrm>
            <a:off x="4002034" y="3160184"/>
            <a:ext cx="452610" cy="452610"/>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E67D21CC-E7DD-4568-8271-CB00A0E3E8A7}"/>
              </a:ext>
            </a:extLst>
          </p:cNvPr>
          <p:cNvSpPr/>
          <p:nvPr/>
        </p:nvSpPr>
        <p:spPr>
          <a:xfrm>
            <a:off x="3096814" y="3612792"/>
            <a:ext cx="452610" cy="452610"/>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05BBE6AD-335E-4F4A-B84F-B9BF2665073B}"/>
              </a:ext>
            </a:extLst>
          </p:cNvPr>
          <p:cNvSpPr/>
          <p:nvPr/>
        </p:nvSpPr>
        <p:spPr>
          <a:xfrm>
            <a:off x="3549424" y="3612792"/>
            <a:ext cx="452610" cy="452610"/>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A214E4A8-3557-4166-B21D-3E487B68B4A1}"/>
              </a:ext>
            </a:extLst>
          </p:cNvPr>
          <p:cNvSpPr/>
          <p:nvPr/>
        </p:nvSpPr>
        <p:spPr>
          <a:xfrm>
            <a:off x="4002034" y="3612791"/>
            <a:ext cx="452610" cy="452610"/>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423ED65A-4904-4182-A469-E5C95BB0B317}"/>
              </a:ext>
            </a:extLst>
          </p:cNvPr>
          <p:cNvSpPr/>
          <p:nvPr/>
        </p:nvSpPr>
        <p:spPr>
          <a:xfrm>
            <a:off x="4601682" y="2707577"/>
            <a:ext cx="452610" cy="452610"/>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7E8BB802-66C6-4552-86EF-4509143F2003}"/>
              </a:ext>
            </a:extLst>
          </p:cNvPr>
          <p:cNvSpPr/>
          <p:nvPr/>
        </p:nvSpPr>
        <p:spPr>
          <a:xfrm>
            <a:off x="5054293" y="2707576"/>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331AF89A-06B8-4144-AA86-D9400E48CE5C}"/>
              </a:ext>
            </a:extLst>
          </p:cNvPr>
          <p:cNvSpPr/>
          <p:nvPr/>
        </p:nvSpPr>
        <p:spPr>
          <a:xfrm>
            <a:off x="4601682" y="3160185"/>
            <a:ext cx="452610" cy="452610"/>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3E21E300-7CF2-4DE4-9598-4FC471D51807}"/>
              </a:ext>
            </a:extLst>
          </p:cNvPr>
          <p:cNvSpPr/>
          <p:nvPr/>
        </p:nvSpPr>
        <p:spPr>
          <a:xfrm>
            <a:off x="5054293" y="3160185"/>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D5BF2AA5-124C-4A2B-BA27-6749050DBD81}"/>
              </a:ext>
            </a:extLst>
          </p:cNvPr>
          <p:cNvSpPr/>
          <p:nvPr/>
        </p:nvSpPr>
        <p:spPr>
          <a:xfrm>
            <a:off x="5506903" y="2707575"/>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4CD7A812-67F2-4890-BA09-C442DD8AADF6}"/>
              </a:ext>
            </a:extLst>
          </p:cNvPr>
          <p:cNvSpPr/>
          <p:nvPr/>
        </p:nvSpPr>
        <p:spPr>
          <a:xfrm>
            <a:off x="5506903" y="3160184"/>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D1392052-3050-460F-A4AF-398D4F1108B5}"/>
              </a:ext>
            </a:extLst>
          </p:cNvPr>
          <p:cNvSpPr/>
          <p:nvPr/>
        </p:nvSpPr>
        <p:spPr>
          <a:xfrm>
            <a:off x="4601682" y="3612792"/>
            <a:ext cx="452610" cy="452610"/>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2E0CF1EA-E851-4403-B5DB-E72ABF83B886}"/>
              </a:ext>
            </a:extLst>
          </p:cNvPr>
          <p:cNvSpPr/>
          <p:nvPr/>
        </p:nvSpPr>
        <p:spPr>
          <a:xfrm>
            <a:off x="5054293" y="3612792"/>
            <a:ext cx="452610" cy="452610"/>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955FF407-E3FF-4D88-BCC3-0A442F546343}"/>
              </a:ext>
            </a:extLst>
          </p:cNvPr>
          <p:cNvSpPr/>
          <p:nvPr/>
        </p:nvSpPr>
        <p:spPr>
          <a:xfrm>
            <a:off x="5506903" y="3612791"/>
            <a:ext cx="452610" cy="452610"/>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45A123F9-45B7-429C-AF96-26548B4E7A12}"/>
              </a:ext>
            </a:extLst>
          </p:cNvPr>
          <p:cNvSpPr/>
          <p:nvPr/>
        </p:nvSpPr>
        <p:spPr>
          <a:xfrm>
            <a:off x="6106551" y="2707577"/>
            <a:ext cx="452610" cy="452610"/>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5AE72065-3FCC-422A-B158-9DAAFDD8F0B0}"/>
              </a:ext>
            </a:extLst>
          </p:cNvPr>
          <p:cNvSpPr/>
          <p:nvPr/>
        </p:nvSpPr>
        <p:spPr>
          <a:xfrm>
            <a:off x="6559161" y="2707576"/>
            <a:ext cx="452610" cy="452610"/>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2FA047AE-4860-4BC9-B542-F10C490652DB}"/>
              </a:ext>
            </a:extLst>
          </p:cNvPr>
          <p:cNvSpPr/>
          <p:nvPr/>
        </p:nvSpPr>
        <p:spPr>
          <a:xfrm>
            <a:off x="6106551" y="3160185"/>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919E1A9A-002D-48A2-88D0-36D8A22814F4}"/>
              </a:ext>
            </a:extLst>
          </p:cNvPr>
          <p:cNvSpPr/>
          <p:nvPr/>
        </p:nvSpPr>
        <p:spPr>
          <a:xfrm>
            <a:off x="6559161" y="3160185"/>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4A7BF039-C352-4C3F-84D2-33709AA6B24E}"/>
              </a:ext>
            </a:extLst>
          </p:cNvPr>
          <p:cNvSpPr/>
          <p:nvPr/>
        </p:nvSpPr>
        <p:spPr>
          <a:xfrm>
            <a:off x="7011771" y="2707575"/>
            <a:ext cx="452610" cy="452610"/>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8B13ABDF-C9B3-4157-B612-2F647E8D71EE}"/>
              </a:ext>
            </a:extLst>
          </p:cNvPr>
          <p:cNvSpPr/>
          <p:nvPr/>
        </p:nvSpPr>
        <p:spPr>
          <a:xfrm>
            <a:off x="7011771" y="3160184"/>
            <a:ext cx="452610" cy="452610"/>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AE0AC115-84CF-47F8-AF6B-4914AFE87A05}"/>
              </a:ext>
            </a:extLst>
          </p:cNvPr>
          <p:cNvSpPr/>
          <p:nvPr/>
        </p:nvSpPr>
        <p:spPr>
          <a:xfrm>
            <a:off x="6106551" y="3612792"/>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97779840-5609-4407-9D5D-2FDBF93ACE96}"/>
              </a:ext>
            </a:extLst>
          </p:cNvPr>
          <p:cNvSpPr/>
          <p:nvPr/>
        </p:nvSpPr>
        <p:spPr>
          <a:xfrm>
            <a:off x="6559161" y="3612792"/>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1CAD1FF2-3ED3-4AAE-ADEB-B3DB6E3FA30C}"/>
              </a:ext>
            </a:extLst>
          </p:cNvPr>
          <p:cNvSpPr/>
          <p:nvPr/>
        </p:nvSpPr>
        <p:spPr>
          <a:xfrm>
            <a:off x="7011771" y="3612791"/>
            <a:ext cx="452610" cy="452610"/>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0B7D1468-F48A-48F0-B9D6-E26ACFA6CF31}"/>
              </a:ext>
            </a:extLst>
          </p:cNvPr>
          <p:cNvSpPr/>
          <p:nvPr/>
        </p:nvSpPr>
        <p:spPr>
          <a:xfrm>
            <a:off x="7611419" y="2707577"/>
            <a:ext cx="452610" cy="452610"/>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6B4EAF18-0948-4AE9-AA7B-B6FA691768B1}"/>
              </a:ext>
            </a:extLst>
          </p:cNvPr>
          <p:cNvSpPr/>
          <p:nvPr/>
        </p:nvSpPr>
        <p:spPr>
          <a:xfrm>
            <a:off x="8064030" y="2707576"/>
            <a:ext cx="452610" cy="452610"/>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9E067049-0834-4CDC-ADD9-E3B2BFE60EBA}"/>
              </a:ext>
            </a:extLst>
          </p:cNvPr>
          <p:cNvSpPr/>
          <p:nvPr/>
        </p:nvSpPr>
        <p:spPr>
          <a:xfrm>
            <a:off x="7611419" y="3160185"/>
            <a:ext cx="452610" cy="452610"/>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9E21D3F5-3DEA-4844-B8D2-DBC8C20C1A7A}"/>
              </a:ext>
            </a:extLst>
          </p:cNvPr>
          <p:cNvSpPr/>
          <p:nvPr/>
        </p:nvSpPr>
        <p:spPr>
          <a:xfrm>
            <a:off x="8064030" y="3160185"/>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00E93461-432F-41CD-BA61-C62BD55C3D8D}"/>
              </a:ext>
            </a:extLst>
          </p:cNvPr>
          <p:cNvSpPr/>
          <p:nvPr/>
        </p:nvSpPr>
        <p:spPr>
          <a:xfrm>
            <a:off x="8516640" y="2707575"/>
            <a:ext cx="452610" cy="452610"/>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0F5B755E-8268-47F1-994F-F61C8DB0FA4D}"/>
              </a:ext>
            </a:extLst>
          </p:cNvPr>
          <p:cNvSpPr/>
          <p:nvPr/>
        </p:nvSpPr>
        <p:spPr>
          <a:xfrm>
            <a:off x="8516640" y="3160184"/>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0BF46D72-6B16-485E-B621-1BDF03801E2E}"/>
              </a:ext>
            </a:extLst>
          </p:cNvPr>
          <p:cNvSpPr/>
          <p:nvPr/>
        </p:nvSpPr>
        <p:spPr>
          <a:xfrm>
            <a:off x="7611419" y="3612792"/>
            <a:ext cx="452610" cy="452610"/>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CE38F312-87BC-4B6D-9BCE-BBF38E0D62AD}"/>
              </a:ext>
            </a:extLst>
          </p:cNvPr>
          <p:cNvSpPr/>
          <p:nvPr/>
        </p:nvSpPr>
        <p:spPr>
          <a:xfrm>
            <a:off x="8064030" y="3612792"/>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D2A0A3AE-89D0-4B65-8593-E1AA2BDDA694}"/>
              </a:ext>
            </a:extLst>
          </p:cNvPr>
          <p:cNvSpPr/>
          <p:nvPr/>
        </p:nvSpPr>
        <p:spPr>
          <a:xfrm>
            <a:off x="8516640" y="3612791"/>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grpSp>
        <p:nvGrpSpPr>
          <p:cNvPr id="48" name="그룹 47">
            <a:extLst>
              <a:ext uri="{FF2B5EF4-FFF2-40B4-BE49-F238E27FC236}">
                <a16:creationId xmlns:a16="http://schemas.microsoft.com/office/drawing/2014/main" id="{836172BD-26DA-42EC-9B8F-CB7715BFD0D6}"/>
              </a:ext>
            </a:extLst>
          </p:cNvPr>
          <p:cNvGrpSpPr/>
          <p:nvPr/>
        </p:nvGrpSpPr>
        <p:grpSpPr>
          <a:xfrm>
            <a:off x="3545341" y="2717313"/>
            <a:ext cx="909303" cy="899041"/>
            <a:chOff x="5799103" y="2786604"/>
            <a:chExt cx="1284790" cy="1284790"/>
          </a:xfrm>
        </p:grpSpPr>
        <p:sp>
          <p:nvSpPr>
            <p:cNvPr id="49" name="직사각형 48">
              <a:extLst>
                <a:ext uri="{FF2B5EF4-FFF2-40B4-BE49-F238E27FC236}">
                  <a16:creationId xmlns:a16="http://schemas.microsoft.com/office/drawing/2014/main" id="{27B81961-BE04-4DA2-A271-4AAF11A5E2F5}"/>
                </a:ext>
              </a:extLst>
            </p:cNvPr>
            <p:cNvSpPr/>
            <p:nvPr/>
          </p:nvSpPr>
          <p:spPr>
            <a:xfrm>
              <a:off x="5799103" y="2786605"/>
              <a:ext cx="642395" cy="642395"/>
            </a:xfrm>
            <a:prstGeom prst="rect">
              <a:avLst/>
            </a:prstGeom>
            <a:no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AE88B08F-798E-4C2F-803C-83EA1CB8D365}"/>
                </a:ext>
              </a:extLst>
            </p:cNvPr>
            <p:cNvSpPr/>
            <p:nvPr/>
          </p:nvSpPr>
          <p:spPr>
            <a:xfrm>
              <a:off x="6441498" y="2786604"/>
              <a:ext cx="642395" cy="642395"/>
            </a:xfrm>
            <a:prstGeom prst="rect">
              <a:avLst/>
            </a:prstGeom>
            <a:no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53071737-7D35-43A2-85C7-4AF653514BD0}"/>
                </a:ext>
              </a:extLst>
            </p:cNvPr>
            <p:cNvSpPr/>
            <p:nvPr/>
          </p:nvSpPr>
          <p:spPr>
            <a:xfrm>
              <a:off x="5799103" y="3428999"/>
              <a:ext cx="642395" cy="642395"/>
            </a:xfrm>
            <a:prstGeom prst="rect">
              <a:avLst/>
            </a:prstGeom>
            <a:no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7220B632-CFDD-443B-A57C-C1711F872497}"/>
                </a:ext>
              </a:extLst>
            </p:cNvPr>
            <p:cNvSpPr/>
            <p:nvPr/>
          </p:nvSpPr>
          <p:spPr>
            <a:xfrm>
              <a:off x="6441498" y="3428998"/>
              <a:ext cx="642395" cy="642395"/>
            </a:xfrm>
            <a:prstGeom prst="rect">
              <a:avLst/>
            </a:prstGeom>
            <a:no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grpSp>
      <p:sp>
        <p:nvSpPr>
          <p:cNvPr id="3" name="텍스트 개체 틀 2">
            <a:extLst>
              <a:ext uri="{FF2B5EF4-FFF2-40B4-BE49-F238E27FC236}">
                <a16:creationId xmlns:a16="http://schemas.microsoft.com/office/drawing/2014/main" id="{E254853F-50BD-47DA-8039-9FAC9D7876A8}"/>
              </a:ext>
            </a:extLst>
          </p:cNvPr>
          <p:cNvSpPr>
            <a:spLocks noGrp="1"/>
          </p:cNvSpPr>
          <p:nvPr>
            <p:ph type="body" sz="quarter" idx="19"/>
          </p:nvPr>
        </p:nvSpPr>
        <p:spPr/>
        <p:txBody>
          <a:bodyPr/>
          <a:lstStyle/>
          <a:p>
            <a:r>
              <a:rPr lang="ko-KR" altLang="en-US"/>
              <a:t>풀링 연산</a:t>
            </a:r>
          </a:p>
        </p:txBody>
      </p:sp>
      <p:sp>
        <p:nvSpPr>
          <p:cNvPr id="53" name="텍스트 개체 틀 4">
            <a:extLst>
              <a:ext uri="{FF2B5EF4-FFF2-40B4-BE49-F238E27FC236}">
                <a16:creationId xmlns:a16="http://schemas.microsoft.com/office/drawing/2014/main" id="{CB7EE20B-6635-4CE0-967D-9CD802940D5F}"/>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54" name="직사각형 53">
            <a:extLst>
              <a:ext uri="{FF2B5EF4-FFF2-40B4-BE49-F238E27FC236}">
                <a16:creationId xmlns:a16="http://schemas.microsoft.com/office/drawing/2014/main" id="{D980E9FC-A759-4D61-8D6B-DF1761F2046C}"/>
              </a:ext>
            </a:extLst>
          </p:cNvPr>
          <p:cNvSpPr/>
          <p:nvPr/>
        </p:nvSpPr>
        <p:spPr>
          <a:xfrm>
            <a:off x="5133020" y="4522149"/>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9F18D553-8989-4EE1-B2D7-1AB91CF9A9F2}"/>
              </a:ext>
            </a:extLst>
          </p:cNvPr>
          <p:cNvSpPr/>
          <p:nvPr/>
        </p:nvSpPr>
        <p:spPr>
          <a:xfrm>
            <a:off x="5585630" y="4522148"/>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C01BD089-63C9-45E0-B735-661F468E498F}"/>
              </a:ext>
            </a:extLst>
          </p:cNvPr>
          <p:cNvSpPr/>
          <p:nvPr/>
        </p:nvSpPr>
        <p:spPr>
          <a:xfrm>
            <a:off x="5133020" y="4974757"/>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142DA565-9C3F-4EA0-8822-4CDB6B6EB130}"/>
              </a:ext>
            </a:extLst>
          </p:cNvPr>
          <p:cNvSpPr/>
          <p:nvPr/>
        </p:nvSpPr>
        <p:spPr>
          <a:xfrm>
            <a:off x="5585630" y="4974757"/>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Tree>
    <p:extLst>
      <p:ext uri="{BB962C8B-B14F-4D97-AF65-F5344CB8AC3E}">
        <p14:creationId xmlns:p14="http://schemas.microsoft.com/office/powerpoint/2010/main" val="2384493877"/>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9CDC31BB-4B82-43A2-ABBB-71B00A89A6E3}"/>
              </a:ext>
            </a:extLst>
          </p:cNvPr>
          <p:cNvSpPr/>
          <p:nvPr/>
        </p:nvSpPr>
        <p:spPr>
          <a:xfrm>
            <a:off x="612013" y="1445775"/>
            <a:ext cx="8307766" cy="909736"/>
          </a:xfrm>
          <a:prstGeom prst="rect">
            <a:avLst/>
          </a:prstGeom>
          <a:solidFill>
            <a:srgbClr val="E2E2F6"/>
          </a:solidFill>
        </p:spPr>
        <p:txBody>
          <a:bodyPr wrap="square">
            <a:spAutoFit/>
          </a:bodyPr>
          <a:lstStyle/>
          <a:p>
            <a:r>
              <a:rPr lang="en-US" altLang="ko-KR" sz="1328">
                <a:latin typeface="Consolas" panose="020B0609020204030204" pitchFamily="49" charset="0"/>
              </a:rPr>
              <a:t>image = </a:t>
            </a:r>
            <a:r>
              <a:rPr lang="en-US" altLang="ko-KR" sz="1328" err="1">
                <a:latin typeface="Consolas" panose="020B0609020204030204" pitchFamily="49" charset="0"/>
              </a:rPr>
              <a:t>tf.constant</a:t>
            </a:r>
            <a:r>
              <a:rPr lang="en-US" altLang="ko-KR" sz="1328">
                <a:latin typeface="Consolas" panose="020B0609020204030204" pitchFamily="49" charset="0"/>
              </a:rPr>
              <a:t>([[[[1],[2]],[[3],[4]]]], </a:t>
            </a:r>
            <a:r>
              <a:rPr lang="en-US" altLang="ko-KR" sz="1328" err="1">
                <a:latin typeface="Consolas" panose="020B0609020204030204" pitchFamily="49" charset="0"/>
              </a:rPr>
              <a:t>dtype</a:t>
            </a:r>
            <a:r>
              <a:rPr lang="en-US" altLang="ko-KR" sz="1328">
                <a:latin typeface="Consolas" panose="020B0609020204030204" pitchFamily="49" charset="0"/>
              </a:rPr>
              <a:t>=np.float32)</a:t>
            </a:r>
          </a:p>
          <a:p>
            <a:r>
              <a:rPr lang="en-US" altLang="ko-KR" sz="1328">
                <a:latin typeface="Consolas" panose="020B0609020204030204" pitchFamily="49" charset="0"/>
              </a:rPr>
              <a:t>pool = keras.layers.MaxPool2D(</a:t>
            </a:r>
            <a:r>
              <a:rPr lang="en-US" altLang="ko-KR" sz="1328" err="1">
                <a:latin typeface="Consolas" panose="020B0609020204030204" pitchFamily="49" charset="0"/>
              </a:rPr>
              <a:t>pool_size</a:t>
            </a:r>
            <a:r>
              <a:rPr lang="en-US" altLang="ko-KR" sz="1328">
                <a:latin typeface="Consolas" panose="020B0609020204030204" pitchFamily="49" charset="0"/>
              </a:rPr>
              <a:t>=(2,2), strides=1, padding='same')(image)</a:t>
            </a:r>
          </a:p>
          <a:p>
            <a:r>
              <a:rPr lang="en-US" altLang="ko-KR" sz="1328">
                <a:latin typeface="Consolas" panose="020B0609020204030204" pitchFamily="49" charset="0"/>
              </a:rPr>
              <a:t>print(</a:t>
            </a:r>
            <a:r>
              <a:rPr lang="en-US" altLang="ko-KR" sz="1328" err="1">
                <a:latin typeface="Consolas" panose="020B0609020204030204" pitchFamily="49" charset="0"/>
              </a:rPr>
              <a:t>pool.shape</a:t>
            </a:r>
            <a:r>
              <a:rPr lang="en-US" altLang="ko-KR" sz="1328">
                <a:latin typeface="Consolas" panose="020B0609020204030204" pitchFamily="49" charset="0"/>
              </a:rPr>
              <a:t>)</a:t>
            </a:r>
          </a:p>
          <a:p>
            <a:r>
              <a:rPr lang="en-US" altLang="ko-KR" sz="1328">
                <a:latin typeface="Consolas" panose="020B0609020204030204" pitchFamily="49" charset="0"/>
              </a:rPr>
              <a:t>print(</a:t>
            </a:r>
            <a:r>
              <a:rPr lang="en-US" altLang="ko-KR" sz="1328" err="1">
                <a:latin typeface="Consolas" panose="020B0609020204030204" pitchFamily="49" charset="0"/>
              </a:rPr>
              <a:t>pool.numpy</a:t>
            </a:r>
            <a:r>
              <a:rPr lang="en-US" altLang="ko-KR" sz="1328">
                <a:latin typeface="Consolas" panose="020B0609020204030204" pitchFamily="49" charset="0"/>
              </a:rPr>
              <a:t>())</a:t>
            </a:r>
          </a:p>
        </p:txBody>
      </p:sp>
      <p:sp>
        <p:nvSpPr>
          <p:cNvPr id="2" name="TextBox 1">
            <a:extLst>
              <a:ext uri="{FF2B5EF4-FFF2-40B4-BE49-F238E27FC236}">
                <a16:creationId xmlns:a16="http://schemas.microsoft.com/office/drawing/2014/main" id="{0C1A4AE3-B666-42E4-ABBF-1FFA5DA28F7B}"/>
              </a:ext>
            </a:extLst>
          </p:cNvPr>
          <p:cNvSpPr txBox="1"/>
          <p:nvPr/>
        </p:nvSpPr>
        <p:spPr>
          <a:xfrm>
            <a:off x="818130" y="2492818"/>
            <a:ext cx="1627369" cy="1669303"/>
          </a:xfrm>
          <a:prstGeom prst="rect">
            <a:avLst/>
          </a:prstGeom>
          <a:noFill/>
        </p:spPr>
        <p:txBody>
          <a:bodyPr wrap="none" rtlCol="0">
            <a:spAutoFit/>
          </a:bodyPr>
          <a:lstStyle/>
          <a:p>
            <a:r>
              <a:rPr lang="en-US" altLang="ko-KR" sz="1708">
                <a:latin typeface="Consolas" panose="020B0609020204030204" pitchFamily="49" charset="0"/>
              </a:rPr>
              <a:t>(1, 2, 2, 1)</a:t>
            </a:r>
          </a:p>
          <a:p>
            <a:r>
              <a:rPr lang="en-US" altLang="ko-KR" sz="1708">
                <a:latin typeface="Consolas" panose="020B0609020204030204" pitchFamily="49" charset="0"/>
              </a:rPr>
              <a:t>[[[[4.]</a:t>
            </a:r>
          </a:p>
          <a:p>
            <a:r>
              <a:rPr lang="en-US" altLang="ko-KR" sz="1708">
                <a:latin typeface="Consolas" panose="020B0609020204030204" pitchFamily="49" charset="0"/>
              </a:rPr>
              <a:t>   [3.]]</a:t>
            </a:r>
          </a:p>
          <a:p>
            <a:endParaRPr lang="en-US" altLang="ko-KR" sz="1708">
              <a:latin typeface="Consolas" panose="020B0609020204030204" pitchFamily="49" charset="0"/>
            </a:endParaRPr>
          </a:p>
          <a:p>
            <a:r>
              <a:rPr lang="en-US" altLang="ko-KR" sz="1708">
                <a:latin typeface="Consolas" panose="020B0609020204030204" pitchFamily="49" charset="0"/>
              </a:rPr>
              <a:t>  [[2.]</a:t>
            </a:r>
          </a:p>
          <a:p>
            <a:r>
              <a:rPr lang="en-US" altLang="ko-KR" sz="1708">
                <a:latin typeface="Consolas" panose="020B0609020204030204" pitchFamily="49" charset="0"/>
              </a:rPr>
              <a:t>   [1.]]]]</a:t>
            </a:r>
            <a:endParaRPr lang="ko-KR" altLang="en-US" sz="1708">
              <a:latin typeface="Consolas" panose="020B0609020204030204" pitchFamily="49" charset="0"/>
            </a:endParaRPr>
          </a:p>
        </p:txBody>
      </p:sp>
      <p:sp>
        <p:nvSpPr>
          <p:cNvPr id="11" name="직사각형 10">
            <a:extLst>
              <a:ext uri="{FF2B5EF4-FFF2-40B4-BE49-F238E27FC236}">
                <a16:creationId xmlns:a16="http://schemas.microsoft.com/office/drawing/2014/main" id="{AA89965A-5FB8-4302-97CC-ECBB4D4FB6F5}"/>
              </a:ext>
            </a:extLst>
          </p:cNvPr>
          <p:cNvSpPr/>
          <p:nvPr/>
        </p:nvSpPr>
        <p:spPr>
          <a:xfrm>
            <a:off x="3096814" y="2707577"/>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3F09E995-124E-4175-9BE8-C9A813C79C8C}"/>
              </a:ext>
            </a:extLst>
          </p:cNvPr>
          <p:cNvSpPr/>
          <p:nvPr/>
        </p:nvSpPr>
        <p:spPr>
          <a:xfrm>
            <a:off x="3549424" y="2707576"/>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1B82FB15-3D6F-43AD-9AA8-51E5AB0645E9}"/>
              </a:ext>
            </a:extLst>
          </p:cNvPr>
          <p:cNvSpPr/>
          <p:nvPr/>
        </p:nvSpPr>
        <p:spPr>
          <a:xfrm>
            <a:off x="3096814" y="3160185"/>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21FEE534-1027-48F7-849B-F18BC2E0D133}"/>
              </a:ext>
            </a:extLst>
          </p:cNvPr>
          <p:cNvSpPr/>
          <p:nvPr/>
        </p:nvSpPr>
        <p:spPr>
          <a:xfrm>
            <a:off x="3549424" y="3160185"/>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06E76860-B5C3-402B-ADFE-76737522B1B2}"/>
              </a:ext>
            </a:extLst>
          </p:cNvPr>
          <p:cNvSpPr/>
          <p:nvPr/>
        </p:nvSpPr>
        <p:spPr>
          <a:xfrm>
            <a:off x="4002034" y="2707575"/>
            <a:ext cx="452610" cy="452610"/>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2A557964-E8E4-41BD-8804-EA33C735EF24}"/>
              </a:ext>
            </a:extLst>
          </p:cNvPr>
          <p:cNvSpPr/>
          <p:nvPr/>
        </p:nvSpPr>
        <p:spPr>
          <a:xfrm>
            <a:off x="4002034" y="3160184"/>
            <a:ext cx="452610" cy="452610"/>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E67D21CC-E7DD-4568-8271-CB00A0E3E8A7}"/>
              </a:ext>
            </a:extLst>
          </p:cNvPr>
          <p:cNvSpPr/>
          <p:nvPr/>
        </p:nvSpPr>
        <p:spPr>
          <a:xfrm>
            <a:off x="3096814" y="3612792"/>
            <a:ext cx="452610" cy="452610"/>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05BBE6AD-335E-4F4A-B84F-B9BF2665073B}"/>
              </a:ext>
            </a:extLst>
          </p:cNvPr>
          <p:cNvSpPr/>
          <p:nvPr/>
        </p:nvSpPr>
        <p:spPr>
          <a:xfrm>
            <a:off x="3549424" y="3612792"/>
            <a:ext cx="452610" cy="452610"/>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A214E4A8-3557-4166-B21D-3E487B68B4A1}"/>
              </a:ext>
            </a:extLst>
          </p:cNvPr>
          <p:cNvSpPr/>
          <p:nvPr/>
        </p:nvSpPr>
        <p:spPr>
          <a:xfrm>
            <a:off x="4002034" y="3612791"/>
            <a:ext cx="452610" cy="452610"/>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grpSp>
        <p:nvGrpSpPr>
          <p:cNvPr id="48" name="그룹 47">
            <a:extLst>
              <a:ext uri="{FF2B5EF4-FFF2-40B4-BE49-F238E27FC236}">
                <a16:creationId xmlns:a16="http://schemas.microsoft.com/office/drawing/2014/main" id="{836172BD-26DA-42EC-9B8F-CB7715BFD0D6}"/>
              </a:ext>
            </a:extLst>
          </p:cNvPr>
          <p:cNvGrpSpPr/>
          <p:nvPr/>
        </p:nvGrpSpPr>
        <p:grpSpPr>
          <a:xfrm>
            <a:off x="3545341" y="3160187"/>
            <a:ext cx="909303" cy="899041"/>
            <a:chOff x="5799103" y="2786604"/>
            <a:chExt cx="1284790" cy="1284790"/>
          </a:xfrm>
        </p:grpSpPr>
        <p:sp>
          <p:nvSpPr>
            <p:cNvPr id="49" name="직사각형 48">
              <a:extLst>
                <a:ext uri="{FF2B5EF4-FFF2-40B4-BE49-F238E27FC236}">
                  <a16:creationId xmlns:a16="http://schemas.microsoft.com/office/drawing/2014/main" id="{27B81961-BE04-4DA2-A271-4AAF11A5E2F5}"/>
                </a:ext>
              </a:extLst>
            </p:cNvPr>
            <p:cNvSpPr/>
            <p:nvPr/>
          </p:nvSpPr>
          <p:spPr>
            <a:xfrm>
              <a:off x="5799103" y="2786605"/>
              <a:ext cx="642395" cy="642395"/>
            </a:xfrm>
            <a:prstGeom prst="rect">
              <a:avLst/>
            </a:prstGeom>
            <a:no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AE88B08F-798E-4C2F-803C-83EA1CB8D365}"/>
                </a:ext>
              </a:extLst>
            </p:cNvPr>
            <p:cNvSpPr/>
            <p:nvPr/>
          </p:nvSpPr>
          <p:spPr>
            <a:xfrm>
              <a:off x="6441498" y="2786604"/>
              <a:ext cx="642395" cy="642395"/>
            </a:xfrm>
            <a:prstGeom prst="rect">
              <a:avLst/>
            </a:prstGeom>
            <a:no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53071737-7D35-43A2-85C7-4AF653514BD0}"/>
                </a:ext>
              </a:extLst>
            </p:cNvPr>
            <p:cNvSpPr/>
            <p:nvPr/>
          </p:nvSpPr>
          <p:spPr>
            <a:xfrm>
              <a:off x="5799103" y="3428999"/>
              <a:ext cx="642395" cy="642395"/>
            </a:xfrm>
            <a:prstGeom prst="rect">
              <a:avLst/>
            </a:prstGeom>
            <a:no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7220B632-CFDD-443B-A57C-C1711F872497}"/>
                </a:ext>
              </a:extLst>
            </p:cNvPr>
            <p:cNvSpPr/>
            <p:nvPr/>
          </p:nvSpPr>
          <p:spPr>
            <a:xfrm>
              <a:off x="6441498" y="3428998"/>
              <a:ext cx="642395" cy="642395"/>
            </a:xfrm>
            <a:prstGeom prst="rect">
              <a:avLst/>
            </a:prstGeom>
            <a:no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grpSp>
      <p:sp>
        <p:nvSpPr>
          <p:cNvPr id="3" name="텍스트 개체 틀 2">
            <a:extLst>
              <a:ext uri="{FF2B5EF4-FFF2-40B4-BE49-F238E27FC236}">
                <a16:creationId xmlns:a16="http://schemas.microsoft.com/office/drawing/2014/main" id="{E254853F-50BD-47DA-8039-9FAC9D7876A8}"/>
              </a:ext>
            </a:extLst>
          </p:cNvPr>
          <p:cNvSpPr>
            <a:spLocks noGrp="1"/>
          </p:cNvSpPr>
          <p:nvPr>
            <p:ph type="body" sz="quarter" idx="19"/>
          </p:nvPr>
        </p:nvSpPr>
        <p:spPr/>
        <p:txBody>
          <a:bodyPr/>
          <a:lstStyle/>
          <a:p>
            <a:r>
              <a:rPr lang="ko-KR" altLang="en-US"/>
              <a:t>풀링 연산</a:t>
            </a:r>
          </a:p>
        </p:txBody>
      </p:sp>
      <p:sp>
        <p:nvSpPr>
          <p:cNvPr id="53" name="텍스트 개체 틀 4">
            <a:extLst>
              <a:ext uri="{FF2B5EF4-FFF2-40B4-BE49-F238E27FC236}">
                <a16:creationId xmlns:a16="http://schemas.microsoft.com/office/drawing/2014/main" id="{CB7EE20B-6635-4CE0-967D-9CD802940D5F}"/>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54" name="직사각형 53">
            <a:extLst>
              <a:ext uri="{FF2B5EF4-FFF2-40B4-BE49-F238E27FC236}">
                <a16:creationId xmlns:a16="http://schemas.microsoft.com/office/drawing/2014/main" id="{D980E9FC-A759-4D61-8D6B-DF1761F2046C}"/>
              </a:ext>
            </a:extLst>
          </p:cNvPr>
          <p:cNvSpPr/>
          <p:nvPr/>
        </p:nvSpPr>
        <p:spPr>
          <a:xfrm>
            <a:off x="5133020" y="4522149"/>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9F18D553-8989-4EE1-B2D7-1AB91CF9A9F2}"/>
              </a:ext>
            </a:extLst>
          </p:cNvPr>
          <p:cNvSpPr/>
          <p:nvPr/>
        </p:nvSpPr>
        <p:spPr>
          <a:xfrm>
            <a:off x="5585630" y="4522148"/>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C01BD089-63C9-45E0-B735-661F468E498F}"/>
              </a:ext>
            </a:extLst>
          </p:cNvPr>
          <p:cNvSpPr/>
          <p:nvPr/>
        </p:nvSpPr>
        <p:spPr>
          <a:xfrm>
            <a:off x="5133020" y="4974757"/>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142DA565-9C3F-4EA0-8822-4CDB6B6EB130}"/>
              </a:ext>
            </a:extLst>
          </p:cNvPr>
          <p:cNvSpPr/>
          <p:nvPr/>
        </p:nvSpPr>
        <p:spPr>
          <a:xfrm>
            <a:off x="5585630" y="4974757"/>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Tree>
    <p:extLst>
      <p:ext uri="{BB962C8B-B14F-4D97-AF65-F5344CB8AC3E}">
        <p14:creationId xmlns:p14="http://schemas.microsoft.com/office/powerpoint/2010/main" val="4071744963"/>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9CDC31BB-4B82-43A2-ABBB-71B00A89A6E3}"/>
              </a:ext>
            </a:extLst>
          </p:cNvPr>
          <p:cNvSpPr/>
          <p:nvPr/>
        </p:nvSpPr>
        <p:spPr>
          <a:xfrm>
            <a:off x="600826" y="838288"/>
            <a:ext cx="8307766" cy="1114088"/>
          </a:xfrm>
          <a:prstGeom prst="rect">
            <a:avLst/>
          </a:prstGeom>
          <a:solidFill>
            <a:srgbClr val="E2E2F6"/>
          </a:solidFill>
        </p:spPr>
        <p:txBody>
          <a:bodyPr wrap="square">
            <a:spAutoFit/>
          </a:bodyPr>
          <a:lstStyle/>
          <a:p>
            <a:r>
              <a:rPr lang="en-US" altLang="ko-KR" sz="1328">
                <a:latin typeface="Consolas" panose="020B0609020204030204" pitchFamily="49" charset="0"/>
              </a:rPr>
              <a:t>image = np.arange(16).reshape(1,4,4,1)</a:t>
            </a:r>
          </a:p>
          <a:p>
            <a:r>
              <a:rPr lang="en-US" altLang="ko-KR" sz="1328">
                <a:latin typeface="Consolas" panose="020B0609020204030204" pitchFamily="49" charset="0"/>
              </a:rPr>
              <a:t>image = tf.constant(image, dtype=np.float32)</a:t>
            </a:r>
          </a:p>
          <a:p>
            <a:r>
              <a:rPr lang="en-US" altLang="ko-KR" sz="1328">
                <a:latin typeface="Consolas" panose="020B0609020204030204" pitchFamily="49" charset="0"/>
              </a:rPr>
              <a:t>pool = tf.keras.layers.MaxPool2D(pool_size=(2,2), strides=2, padding='valid')(image)</a:t>
            </a:r>
          </a:p>
          <a:p>
            <a:r>
              <a:rPr lang="en-US" altLang="ko-KR" sz="1328">
                <a:latin typeface="Consolas" panose="020B0609020204030204" pitchFamily="49" charset="0"/>
              </a:rPr>
              <a:t>print(pool.shape)</a:t>
            </a:r>
          </a:p>
          <a:p>
            <a:r>
              <a:rPr lang="en-US" altLang="ko-KR" sz="1328">
                <a:latin typeface="Consolas" panose="020B0609020204030204" pitchFamily="49" charset="0"/>
              </a:rPr>
              <a:t>print(pool.numpy())</a:t>
            </a:r>
          </a:p>
        </p:txBody>
      </p:sp>
      <p:sp>
        <p:nvSpPr>
          <p:cNvPr id="3" name="텍스트 개체 틀 2">
            <a:extLst>
              <a:ext uri="{FF2B5EF4-FFF2-40B4-BE49-F238E27FC236}">
                <a16:creationId xmlns:a16="http://schemas.microsoft.com/office/drawing/2014/main" id="{E254853F-50BD-47DA-8039-9FAC9D7876A8}"/>
              </a:ext>
            </a:extLst>
          </p:cNvPr>
          <p:cNvSpPr>
            <a:spLocks noGrp="1"/>
          </p:cNvSpPr>
          <p:nvPr>
            <p:ph type="body" sz="quarter" idx="19"/>
          </p:nvPr>
        </p:nvSpPr>
        <p:spPr/>
        <p:txBody>
          <a:bodyPr/>
          <a:lstStyle/>
          <a:p>
            <a:r>
              <a:rPr lang="ko-KR" altLang="en-US"/>
              <a:t>풀링 연산</a:t>
            </a:r>
          </a:p>
        </p:txBody>
      </p:sp>
      <p:sp>
        <p:nvSpPr>
          <p:cNvPr id="53" name="텍스트 개체 틀 4">
            <a:extLst>
              <a:ext uri="{FF2B5EF4-FFF2-40B4-BE49-F238E27FC236}">
                <a16:creationId xmlns:a16="http://schemas.microsoft.com/office/drawing/2014/main" id="{CB7EE20B-6635-4CE0-967D-9CD802940D5F}"/>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4" name="직사각형 3">
            <a:extLst>
              <a:ext uri="{FF2B5EF4-FFF2-40B4-BE49-F238E27FC236}">
                <a16:creationId xmlns:a16="http://schemas.microsoft.com/office/drawing/2014/main" id="{8C47F1AF-8988-4696-81E4-B523730F6D23}"/>
              </a:ext>
            </a:extLst>
          </p:cNvPr>
          <p:cNvSpPr/>
          <p:nvPr/>
        </p:nvSpPr>
        <p:spPr>
          <a:xfrm>
            <a:off x="3368824" y="2384884"/>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A90EB79F-F87A-429F-A24B-1454D040881F}"/>
              </a:ext>
            </a:extLst>
          </p:cNvPr>
          <p:cNvSpPr/>
          <p:nvPr/>
        </p:nvSpPr>
        <p:spPr>
          <a:xfrm>
            <a:off x="3764868" y="2384884"/>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9BE09282-2119-4D79-B609-E8700FDAF09F}"/>
              </a:ext>
            </a:extLst>
          </p:cNvPr>
          <p:cNvSpPr/>
          <p:nvPr/>
        </p:nvSpPr>
        <p:spPr>
          <a:xfrm>
            <a:off x="4160912" y="2384884"/>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A3D53377-7D09-4865-953F-221FC83BB443}"/>
              </a:ext>
            </a:extLst>
          </p:cNvPr>
          <p:cNvSpPr/>
          <p:nvPr/>
        </p:nvSpPr>
        <p:spPr>
          <a:xfrm>
            <a:off x="4556956" y="2384884"/>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46DA52AF-8E44-48B8-9D77-95E041ED135E}"/>
              </a:ext>
            </a:extLst>
          </p:cNvPr>
          <p:cNvSpPr/>
          <p:nvPr/>
        </p:nvSpPr>
        <p:spPr>
          <a:xfrm>
            <a:off x="3368824" y="2780928"/>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8809AA0E-BDD7-458C-B314-F233CFA30384}"/>
              </a:ext>
            </a:extLst>
          </p:cNvPr>
          <p:cNvSpPr/>
          <p:nvPr/>
        </p:nvSpPr>
        <p:spPr>
          <a:xfrm>
            <a:off x="3764868" y="2780928"/>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5</a:t>
            </a:r>
            <a:endParaRPr lang="ko-KR" altLang="en-US" sz="1898">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EFC4A4C7-57BE-433C-8521-2F5A9F727D3E}"/>
              </a:ext>
            </a:extLst>
          </p:cNvPr>
          <p:cNvSpPr/>
          <p:nvPr/>
        </p:nvSpPr>
        <p:spPr>
          <a:xfrm>
            <a:off x="4160912" y="2780928"/>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6</a:t>
            </a:r>
            <a:endParaRPr lang="ko-KR" altLang="en-US" sz="1898">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F5BAAA93-CA4E-4023-B6E7-9533CD22AB96}"/>
              </a:ext>
            </a:extLst>
          </p:cNvPr>
          <p:cNvSpPr/>
          <p:nvPr/>
        </p:nvSpPr>
        <p:spPr>
          <a:xfrm>
            <a:off x="4556956" y="2780928"/>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7</a:t>
            </a:r>
            <a:endParaRPr lang="ko-KR" altLang="en-US" sz="1898">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5C194B8-4892-48F1-9879-7BD35BADC58A}"/>
              </a:ext>
            </a:extLst>
          </p:cNvPr>
          <p:cNvSpPr/>
          <p:nvPr/>
        </p:nvSpPr>
        <p:spPr>
          <a:xfrm>
            <a:off x="3368824" y="3176972"/>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8</a:t>
            </a:r>
            <a:endParaRPr lang="ko-KR" altLang="en-US" sz="1898">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BA6B2F6B-4FEC-4282-BE00-849EB1990CDE}"/>
              </a:ext>
            </a:extLst>
          </p:cNvPr>
          <p:cNvSpPr/>
          <p:nvPr/>
        </p:nvSpPr>
        <p:spPr>
          <a:xfrm>
            <a:off x="3764868" y="3176972"/>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9</a:t>
            </a:r>
            <a:endParaRPr lang="ko-KR" altLang="en-US" sz="189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C999836D-0DDC-4A76-8C19-E7D02F9D9D3F}"/>
              </a:ext>
            </a:extLst>
          </p:cNvPr>
          <p:cNvSpPr/>
          <p:nvPr/>
        </p:nvSpPr>
        <p:spPr>
          <a:xfrm>
            <a:off x="4160912" y="3176972"/>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10</a:t>
            </a:r>
            <a:endParaRPr lang="ko-KR" altLang="en-US" sz="1898">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1DFDE540-BAD1-4BBD-9037-7F2781B1CB43}"/>
              </a:ext>
            </a:extLst>
          </p:cNvPr>
          <p:cNvSpPr/>
          <p:nvPr/>
        </p:nvSpPr>
        <p:spPr>
          <a:xfrm>
            <a:off x="4556956" y="3176972"/>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11</a:t>
            </a:r>
            <a:endParaRPr lang="ko-KR" altLang="en-US" sz="189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BE5D539C-08E4-480C-BFF4-73159EE8059A}"/>
              </a:ext>
            </a:extLst>
          </p:cNvPr>
          <p:cNvSpPr/>
          <p:nvPr/>
        </p:nvSpPr>
        <p:spPr>
          <a:xfrm>
            <a:off x="3368824" y="3573016"/>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12</a:t>
            </a:r>
            <a:endParaRPr lang="ko-KR" altLang="en-US" sz="189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ECFA039A-6C09-4BD6-98C3-781D0882D159}"/>
              </a:ext>
            </a:extLst>
          </p:cNvPr>
          <p:cNvSpPr/>
          <p:nvPr/>
        </p:nvSpPr>
        <p:spPr>
          <a:xfrm>
            <a:off x="3764868" y="3573016"/>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13</a:t>
            </a:r>
            <a:endParaRPr lang="ko-KR" altLang="en-US" sz="189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0C9779E9-9265-4224-9E77-5441BFFB3593}"/>
              </a:ext>
            </a:extLst>
          </p:cNvPr>
          <p:cNvSpPr/>
          <p:nvPr/>
        </p:nvSpPr>
        <p:spPr>
          <a:xfrm>
            <a:off x="4160912" y="3573016"/>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14</a:t>
            </a:r>
            <a:endParaRPr lang="ko-KR" altLang="en-US" sz="189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38C5012C-4F0E-4615-9556-617EAE880958}"/>
              </a:ext>
            </a:extLst>
          </p:cNvPr>
          <p:cNvSpPr/>
          <p:nvPr/>
        </p:nvSpPr>
        <p:spPr>
          <a:xfrm>
            <a:off x="4556956" y="3573016"/>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15</a:t>
            </a:r>
            <a:endParaRPr lang="ko-KR" altLang="en-US" sz="1898">
              <a:solidFill>
                <a:schemeClr val="tx1"/>
              </a:solidFill>
              <a:latin typeface="Consolas" panose="020B0609020204030204" pitchFamily="49" charset="0"/>
            </a:endParaRPr>
          </a:p>
        </p:txBody>
      </p:sp>
      <p:grpSp>
        <p:nvGrpSpPr>
          <p:cNvPr id="6" name="그룹 5">
            <a:extLst>
              <a:ext uri="{FF2B5EF4-FFF2-40B4-BE49-F238E27FC236}">
                <a16:creationId xmlns:a16="http://schemas.microsoft.com/office/drawing/2014/main" id="{F426AEDD-AADC-4417-A1F5-D39C7A26057B}"/>
              </a:ext>
            </a:extLst>
          </p:cNvPr>
          <p:cNvGrpSpPr/>
          <p:nvPr/>
        </p:nvGrpSpPr>
        <p:grpSpPr>
          <a:xfrm>
            <a:off x="3368824" y="2386336"/>
            <a:ext cx="792088" cy="792088"/>
            <a:chOff x="5680265" y="2672916"/>
            <a:chExt cx="792088" cy="792088"/>
          </a:xfrm>
        </p:grpSpPr>
        <p:sp>
          <p:nvSpPr>
            <p:cNvPr id="44" name="직사각형 43">
              <a:extLst>
                <a:ext uri="{FF2B5EF4-FFF2-40B4-BE49-F238E27FC236}">
                  <a16:creationId xmlns:a16="http://schemas.microsoft.com/office/drawing/2014/main" id="{B82B5104-C2A8-4CC5-80F1-D5CB0CC8C2B2}"/>
                </a:ext>
              </a:extLst>
            </p:cNvPr>
            <p:cNvSpPr/>
            <p:nvPr/>
          </p:nvSpPr>
          <p:spPr>
            <a:xfrm>
              <a:off x="5680265" y="2672916"/>
              <a:ext cx="396044" cy="396044"/>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2A243F76-13FB-4F7E-862F-E2BC7ADE5171}"/>
                </a:ext>
              </a:extLst>
            </p:cNvPr>
            <p:cNvSpPr/>
            <p:nvPr/>
          </p:nvSpPr>
          <p:spPr>
            <a:xfrm>
              <a:off x="6076309" y="2672916"/>
              <a:ext cx="396044" cy="396044"/>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4994E762-216B-4F27-A57D-54D41AF804EB}"/>
                </a:ext>
              </a:extLst>
            </p:cNvPr>
            <p:cNvSpPr/>
            <p:nvPr/>
          </p:nvSpPr>
          <p:spPr>
            <a:xfrm>
              <a:off x="5680265" y="3068960"/>
              <a:ext cx="396044" cy="396044"/>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F25A1748-FED2-4174-9FE4-9837EC72E09A}"/>
                </a:ext>
              </a:extLst>
            </p:cNvPr>
            <p:cNvSpPr/>
            <p:nvPr/>
          </p:nvSpPr>
          <p:spPr>
            <a:xfrm>
              <a:off x="6076309" y="3068960"/>
              <a:ext cx="396044" cy="396044"/>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grpSp>
      <p:sp>
        <p:nvSpPr>
          <p:cNvPr id="58" name="직사각형 57">
            <a:extLst>
              <a:ext uri="{FF2B5EF4-FFF2-40B4-BE49-F238E27FC236}">
                <a16:creationId xmlns:a16="http://schemas.microsoft.com/office/drawing/2014/main" id="{70CE5302-3BE4-4F49-9E2A-EA4AEF5FDB9E}"/>
              </a:ext>
            </a:extLst>
          </p:cNvPr>
          <p:cNvSpPr/>
          <p:nvPr/>
        </p:nvSpPr>
        <p:spPr>
          <a:xfrm>
            <a:off x="5817096" y="2888940"/>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5</a:t>
            </a:r>
            <a:endParaRPr lang="ko-KR" altLang="en-US" sz="1898">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0B762E38-2552-4605-9924-CADBA9154FAD}"/>
              </a:ext>
            </a:extLst>
          </p:cNvPr>
          <p:cNvSpPr/>
          <p:nvPr/>
        </p:nvSpPr>
        <p:spPr>
          <a:xfrm>
            <a:off x="6213140" y="2888940"/>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7</a:t>
            </a:r>
            <a:endParaRPr lang="ko-KR" altLang="en-US" sz="1898">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3FBC42DE-8F5C-486D-8FD5-B6F47DE09ECA}"/>
              </a:ext>
            </a:extLst>
          </p:cNvPr>
          <p:cNvSpPr/>
          <p:nvPr/>
        </p:nvSpPr>
        <p:spPr>
          <a:xfrm>
            <a:off x="5817096" y="3284984"/>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13</a:t>
            </a:r>
            <a:endParaRPr lang="ko-KR" altLang="en-US" sz="1898">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1414DC60-1DF6-436F-B3A1-2C3F0E12B977}"/>
              </a:ext>
            </a:extLst>
          </p:cNvPr>
          <p:cNvSpPr/>
          <p:nvPr/>
        </p:nvSpPr>
        <p:spPr>
          <a:xfrm>
            <a:off x="6213140" y="3284984"/>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15</a:t>
            </a:r>
            <a:endParaRPr lang="ko-KR" altLang="en-US" sz="1898">
              <a:solidFill>
                <a:schemeClr val="tx1"/>
              </a:solidFill>
              <a:latin typeface="Consolas" panose="020B0609020204030204" pitchFamily="49" charset="0"/>
            </a:endParaRPr>
          </a:p>
        </p:txBody>
      </p:sp>
    </p:spTree>
    <p:extLst>
      <p:ext uri="{BB962C8B-B14F-4D97-AF65-F5344CB8AC3E}">
        <p14:creationId xmlns:p14="http://schemas.microsoft.com/office/powerpoint/2010/main" val="1294048452"/>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9CDC31BB-4B82-43A2-ABBB-71B00A89A6E3}"/>
              </a:ext>
            </a:extLst>
          </p:cNvPr>
          <p:cNvSpPr/>
          <p:nvPr/>
        </p:nvSpPr>
        <p:spPr>
          <a:xfrm>
            <a:off x="612013" y="1445775"/>
            <a:ext cx="8307766" cy="2340192"/>
          </a:xfrm>
          <a:prstGeom prst="rect">
            <a:avLst/>
          </a:prstGeom>
          <a:solidFill>
            <a:srgbClr val="E2E2F6"/>
          </a:solidFill>
        </p:spPr>
        <p:txBody>
          <a:bodyPr wrap="square">
            <a:spAutoFit/>
          </a:bodyPr>
          <a:lstStyle/>
          <a:p>
            <a:r>
              <a:rPr lang="en-US" altLang="ko-KR" sz="1328" err="1">
                <a:latin typeface="Consolas" panose="020B0609020204030204" pitchFamily="49" charset="0"/>
              </a:rPr>
              <a:t>mnist</a:t>
            </a:r>
            <a:r>
              <a:rPr lang="en-US" altLang="ko-KR" sz="1328">
                <a:latin typeface="Consolas" panose="020B0609020204030204" pitchFamily="49" charset="0"/>
              </a:rPr>
              <a:t> = </a:t>
            </a:r>
            <a:r>
              <a:rPr lang="en-US" altLang="ko-KR" sz="1328" err="1">
                <a:latin typeface="Consolas" panose="020B0609020204030204" pitchFamily="49" charset="0"/>
              </a:rPr>
              <a:t>keras.datasets.mnist</a:t>
            </a:r>
            <a:endParaRPr lang="en-US" altLang="ko-KR" sz="1328">
              <a:latin typeface="Consolas" panose="020B0609020204030204" pitchFamily="49" charset="0"/>
            </a:endParaRPr>
          </a:p>
          <a:p>
            <a:r>
              <a:rPr lang="en-US" altLang="ko-KR" sz="1328" err="1">
                <a:latin typeface="Consolas" panose="020B0609020204030204" pitchFamily="49" charset="0"/>
              </a:rPr>
              <a:t>class_names</a:t>
            </a:r>
            <a:r>
              <a:rPr lang="en-US" altLang="ko-KR" sz="1328">
                <a:latin typeface="Consolas" panose="020B0609020204030204" pitchFamily="49" charset="0"/>
              </a:rPr>
              <a:t> = ['0','1','2','3','4','5','6','7','8','9']</a:t>
            </a:r>
          </a:p>
          <a:p>
            <a:endParaRPr lang="en-US" altLang="ko-KR" sz="1328">
              <a:latin typeface="Consolas" panose="020B0609020204030204" pitchFamily="49" charset="0"/>
            </a:endParaRPr>
          </a:p>
          <a:p>
            <a:r>
              <a:rPr lang="en-US" altLang="ko-KR" sz="1328">
                <a:latin typeface="Consolas" panose="020B0609020204030204" pitchFamily="49" charset="0"/>
              </a:rPr>
              <a:t>(</a:t>
            </a:r>
            <a:r>
              <a:rPr lang="en-US" altLang="ko-KR" sz="1328" err="1">
                <a:latin typeface="Consolas" panose="020B0609020204030204" pitchFamily="49" charset="0"/>
              </a:rPr>
              <a:t>train_images</a:t>
            </a:r>
            <a:r>
              <a:rPr lang="en-US" altLang="ko-KR" sz="1328">
                <a:latin typeface="Consolas" panose="020B0609020204030204" pitchFamily="49" charset="0"/>
              </a:rPr>
              <a:t>, </a:t>
            </a:r>
            <a:r>
              <a:rPr lang="en-US" altLang="ko-KR" sz="1328" err="1">
                <a:latin typeface="Consolas" panose="020B0609020204030204" pitchFamily="49" charset="0"/>
              </a:rPr>
              <a:t>train_labels</a:t>
            </a:r>
            <a:r>
              <a:rPr lang="en-US" altLang="ko-KR" sz="1328">
                <a:latin typeface="Consolas" panose="020B0609020204030204" pitchFamily="49" charset="0"/>
              </a:rPr>
              <a:t>), (</a:t>
            </a:r>
            <a:r>
              <a:rPr lang="en-US" altLang="ko-KR" sz="1328" err="1">
                <a:latin typeface="Consolas" panose="020B0609020204030204" pitchFamily="49" charset="0"/>
              </a:rPr>
              <a:t>test_images</a:t>
            </a:r>
            <a:r>
              <a:rPr lang="en-US" altLang="ko-KR" sz="1328">
                <a:latin typeface="Consolas" panose="020B0609020204030204" pitchFamily="49" charset="0"/>
              </a:rPr>
              <a:t>, </a:t>
            </a:r>
            <a:r>
              <a:rPr lang="en-US" altLang="ko-KR" sz="1328" err="1">
                <a:latin typeface="Consolas" panose="020B0609020204030204" pitchFamily="49" charset="0"/>
              </a:rPr>
              <a:t>test_labels</a:t>
            </a:r>
            <a:r>
              <a:rPr lang="en-US" altLang="ko-KR" sz="1328">
                <a:latin typeface="Consolas" panose="020B0609020204030204" pitchFamily="49" charset="0"/>
              </a:rPr>
              <a:t>) = </a:t>
            </a:r>
            <a:r>
              <a:rPr lang="en-US" altLang="ko-KR" sz="1328" err="1">
                <a:latin typeface="Consolas" panose="020B0609020204030204" pitchFamily="49" charset="0"/>
              </a:rPr>
              <a:t>mnist.load_data</a:t>
            </a:r>
            <a:r>
              <a:rPr lang="en-US" altLang="ko-KR" sz="1328">
                <a:latin typeface="Consolas" panose="020B0609020204030204" pitchFamily="49" charset="0"/>
              </a:rPr>
              <a:t>()</a:t>
            </a:r>
          </a:p>
          <a:p>
            <a:endParaRPr lang="en-US" altLang="ko-KR" sz="1328">
              <a:latin typeface="Consolas" panose="020B0609020204030204" pitchFamily="49" charset="0"/>
            </a:endParaRPr>
          </a:p>
          <a:p>
            <a:r>
              <a:rPr lang="en-US" altLang="ko-KR" sz="1328" err="1">
                <a:latin typeface="Consolas" panose="020B0609020204030204" pitchFamily="49" charset="0"/>
              </a:rPr>
              <a:t>train_images</a:t>
            </a:r>
            <a:r>
              <a:rPr lang="en-US" altLang="ko-KR" sz="1328">
                <a:latin typeface="Consolas" panose="020B0609020204030204" pitchFamily="49" charset="0"/>
              </a:rPr>
              <a:t> = </a:t>
            </a:r>
            <a:r>
              <a:rPr lang="en-US" altLang="ko-KR" sz="1328" err="1">
                <a:latin typeface="Consolas" panose="020B0609020204030204" pitchFamily="49" charset="0"/>
              </a:rPr>
              <a:t>train_images.astype</a:t>
            </a:r>
            <a:r>
              <a:rPr lang="en-US" altLang="ko-KR" sz="1328">
                <a:latin typeface="Consolas" panose="020B0609020204030204" pitchFamily="49" charset="0"/>
              </a:rPr>
              <a:t>(np.float32) / 255.</a:t>
            </a:r>
          </a:p>
          <a:p>
            <a:r>
              <a:rPr lang="en-US" altLang="ko-KR" sz="1328" err="1">
                <a:latin typeface="Consolas" panose="020B0609020204030204" pitchFamily="49" charset="0"/>
              </a:rPr>
              <a:t>test_images</a:t>
            </a:r>
            <a:r>
              <a:rPr lang="en-US" altLang="ko-KR" sz="1328">
                <a:latin typeface="Consolas" panose="020B0609020204030204" pitchFamily="49" charset="0"/>
              </a:rPr>
              <a:t> = </a:t>
            </a:r>
            <a:r>
              <a:rPr lang="en-US" altLang="ko-KR" sz="1328" err="1">
                <a:latin typeface="Consolas" panose="020B0609020204030204" pitchFamily="49" charset="0"/>
              </a:rPr>
              <a:t>test_images.astype</a:t>
            </a:r>
            <a:r>
              <a:rPr lang="en-US" altLang="ko-KR" sz="1328">
                <a:latin typeface="Consolas" panose="020B0609020204030204" pitchFamily="49" charset="0"/>
              </a:rPr>
              <a:t>(np.float32) / 255.</a:t>
            </a:r>
          </a:p>
          <a:p>
            <a:endParaRPr lang="en-US" altLang="ko-KR" sz="1328">
              <a:latin typeface="Consolas" panose="020B0609020204030204" pitchFamily="49" charset="0"/>
            </a:endParaRPr>
          </a:p>
          <a:p>
            <a:r>
              <a:rPr lang="en-US" altLang="ko-KR" sz="1328" err="1">
                <a:latin typeface="Consolas" panose="020B0609020204030204" pitchFamily="49" charset="0"/>
              </a:rPr>
              <a:t>img</a:t>
            </a:r>
            <a:r>
              <a:rPr lang="en-US" altLang="ko-KR" sz="1328">
                <a:latin typeface="Consolas" panose="020B0609020204030204" pitchFamily="49" charset="0"/>
              </a:rPr>
              <a:t> = </a:t>
            </a:r>
            <a:r>
              <a:rPr lang="en-US" altLang="ko-KR" sz="1328" err="1">
                <a:latin typeface="Consolas" panose="020B0609020204030204" pitchFamily="49" charset="0"/>
              </a:rPr>
              <a:t>train_images</a:t>
            </a:r>
            <a:r>
              <a:rPr lang="en-US" altLang="ko-KR" sz="1328">
                <a:latin typeface="Consolas" panose="020B0609020204030204" pitchFamily="49" charset="0"/>
              </a:rPr>
              <a:t>[0]</a:t>
            </a:r>
          </a:p>
          <a:p>
            <a:r>
              <a:rPr lang="en-US" altLang="ko-KR" sz="1328" err="1">
                <a:latin typeface="Consolas" panose="020B0609020204030204" pitchFamily="49" charset="0"/>
              </a:rPr>
              <a:t>plt.imshow</a:t>
            </a:r>
            <a:r>
              <a:rPr lang="en-US" altLang="ko-KR" sz="1328">
                <a:latin typeface="Consolas" panose="020B0609020204030204" pitchFamily="49" charset="0"/>
              </a:rPr>
              <a:t>( </a:t>
            </a:r>
            <a:r>
              <a:rPr lang="en-US" altLang="ko-KR" sz="1328" err="1">
                <a:latin typeface="Consolas" panose="020B0609020204030204" pitchFamily="49" charset="0"/>
              </a:rPr>
              <a:t>img</a:t>
            </a:r>
            <a:r>
              <a:rPr lang="en-US" altLang="ko-KR" sz="1328">
                <a:latin typeface="Consolas" panose="020B0609020204030204" pitchFamily="49" charset="0"/>
              </a:rPr>
              <a:t>, </a:t>
            </a:r>
            <a:r>
              <a:rPr lang="en-US" altLang="ko-KR" sz="1328" err="1">
                <a:latin typeface="Consolas" panose="020B0609020204030204" pitchFamily="49" charset="0"/>
              </a:rPr>
              <a:t>cmap</a:t>
            </a:r>
            <a:r>
              <a:rPr lang="en-US" altLang="ko-KR" sz="1328">
                <a:latin typeface="Consolas" panose="020B0609020204030204" pitchFamily="49" charset="0"/>
              </a:rPr>
              <a:t>='gray')</a:t>
            </a:r>
          </a:p>
          <a:p>
            <a:r>
              <a:rPr lang="en-US" altLang="ko-KR" sz="1328" err="1">
                <a:latin typeface="Consolas" panose="020B0609020204030204" pitchFamily="49" charset="0"/>
              </a:rPr>
              <a:t>plt.show</a:t>
            </a:r>
            <a:r>
              <a:rPr lang="en-US" altLang="ko-KR" sz="1328">
                <a:latin typeface="Consolas" panose="020B0609020204030204" pitchFamily="49" charset="0"/>
              </a:rPr>
              <a:t>()</a:t>
            </a:r>
          </a:p>
        </p:txBody>
      </p:sp>
      <p:pic>
        <p:nvPicPr>
          <p:cNvPr id="31746" name="Picture 2">
            <a:extLst>
              <a:ext uri="{FF2B5EF4-FFF2-40B4-BE49-F238E27FC236}">
                <a16:creationId xmlns:a16="http://schemas.microsoft.com/office/drawing/2014/main" id="{B981D6A5-2DCB-433C-9FAB-79CED727FB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1821" y="3922715"/>
            <a:ext cx="2268274" cy="2241163"/>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D202C854-1D6C-4DBC-8639-823922A18A32}"/>
              </a:ext>
            </a:extLst>
          </p:cNvPr>
          <p:cNvSpPr>
            <a:spLocks noGrp="1"/>
          </p:cNvSpPr>
          <p:nvPr>
            <p:ph type="body" sz="quarter" idx="19"/>
          </p:nvPr>
        </p:nvSpPr>
        <p:spPr/>
        <p:txBody>
          <a:bodyPr/>
          <a:lstStyle/>
          <a:p>
            <a:r>
              <a:rPr lang="en-US" altLang="ko-KR"/>
              <a:t>Loading MNIST Data</a:t>
            </a:r>
            <a:endParaRPr lang="ko-KR" altLang="en-US"/>
          </a:p>
        </p:txBody>
      </p:sp>
      <p:sp>
        <p:nvSpPr>
          <p:cNvPr id="8" name="텍스트 개체 틀 4">
            <a:extLst>
              <a:ext uri="{FF2B5EF4-FFF2-40B4-BE49-F238E27FC236}">
                <a16:creationId xmlns:a16="http://schemas.microsoft.com/office/drawing/2014/main" id="{9AC5A368-0900-46EE-93A1-266AC07F5FD1}"/>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3263467967"/>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9CDC31BB-4B82-43A2-ABBB-71B00A89A6E3}"/>
              </a:ext>
            </a:extLst>
          </p:cNvPr>
          <p:cNvSpPr/>
          <p:nvPr/>
        </p:nvSpPr>
        <p:spPr>
          <a:xfrm>
            <a:off x="595540" y="928051"/>
            <a:ext cx="8307766" cy="2677656"/>
          </a:xfrm>
          <a:prstGeom prst="rect">
            <a:avLst/>
          </a:prstGeom>
          <a:solidFill>
            <a:srgbClr val="E2E2F6"/>
          </a:solidFill>
        </p:spPr>
        <p:txBody>
          <a:bodyPr wrap="square">
            <a:spAutoFit/>
          </a:bodyPr>
          <a:lstStyle/>
          <a:p>
            <a:r>
              <a:rPr lang="en-US" altLang="ko-KR" sz="1400" err="1">
                <a:latin typeface="Consolas" panose="020B0609020204030204" pitchFamily="49" charset="0"/>
              </a:rPr>
              <a:t>img</a:t>
            </a:r>
            <a:r>
              <a:rPr lang="en-US" altLang="ko-KR" sz="1400">
                <a:latin typeface="Consolas" panose="020B0609020204030204" pitchFamily="49" charset="0"/>
              </a:rPr>
              <a:t> = </a:t>
            </a:r>
            <a:r>
              <a:rPr lang="en-US" altLang="ko-KR" sz="1400" err="1">
                <a:latin typeface="Consolas" panose="020B0609020204030204" pitchFamily="49" charset="0"/>
              </a:rPr>
              <a:t>img.reshape</a:t>
            </a:r>
            <a:r>
              <a:rPr lang="en-US" altLang="ko-KR" sz="1400">
                <a:latin typeface="Consolas" panose="020B0609020204030204" pitchFamily="49" charset="0"/>
              </a:rPr>
              <a:t>(-1,28,28,1)</a:t>
            </a:r>
          </a:p>
          <a:p>
            <a:r>
              <a:rPr lang="en-US" altLang="ko-KR" sz="1400" err="1">
                <a:latin typeface="Consolas" panose="020B0609020204030204" pitchFamily="49" charset="0"/>
              </a:rPr>
              <a:t>img</a:t>
            </a:r>
            <a:r>
              <a:rPr lang="en-US" altLang="ko-KR" sz="1400">
                <a:latin typeface="Consolas" panose="020B0609020204030204" pitchFamily="49" charset="0"/>
              </a:rPr>
              <a:t> = </a:t>
            </a:r>
            <a:r>
              <a:rPr lang="en-US" altLang="ko-KR" sz="1400" err="1">
                <a:latin typeface="Consolas" panose="020B0609020204030204" pitchFamily="49" charset="0"/>
              </a:rPr>
              <a:t>tf.convert_to_tensor</a:t>
            </a:r>
            <a:r>
              <a:rPr lang="en-US" altLang="ko-KR" sz="1400">
                <a:latin typeface="Consolas" panose="020B0609020204030204" pitchFamily="49" charset="0"/>
              </a:rPr>
              <a:t>(</a:t>
            </a:r>
            <a:r>
              <a:rPr lang="en-US" altLang="ko-KR" sz="1400" err="1">
                <a:latin typeface="Consolas" panose="020B0609020204030204" pitchFamily="49" charset="0"/>
              </a:rPr>
              <a:t>img</a:t>
            </a:r>
            <a:r>
              <a:rPr lang="en-US" altLang="ko-KR" sz="1400">
                <a:latin typeface="Consolas" panose="020B0609020204030204" pitchFamily="49" charset="0"/>
              </a:rPr>
              <a:t>)</a:t>
            </a:r>
          </a:p>
          <a:p>
            <a:endParaRPr lang="en-US" altLang="ko-KR" sz="1400">
              <a:latin typeface="Consolas" panose="020B0609020204030204" pitchFamily="49" charset="0"/>
            </a:endParaRPr>
          </a:p>
          <a:p>
            <a:r>
              <a:rPr lang="en-US" altLang="ko-KR" sz="1400">
                <a:latin typeface="Consolas" panose="020B0609020204030204" pitchFamily="49" charset="0"/>
              </a:rPr>
              <a:t>print("</a:t>
            </a:r>
            <a:r>
              <a:rPr lang="en-US" altLang="ko-KR" sz="1400" err="1">
                <a:latin typeface="Consolas" panose="020B0609020204030204" pitchFamily="49" charset="0"/>
              </a:rPr>
              <a:t>weight.</a:t>
            </a:r>
            <a:r>
              <a:rPr lang="en-US" altLang="ko-KR" sz="1400">
                <a:latin typeface="Consolas" panose="020B0609020204030204" pitchFamily="49" charset="0"/>
              </a:rPr>
              <a:t>shape", </a:t>
            </a:r>
            <a:r>
              <a:rPr lang="en-US" altLang="ko-KR" sz="1400" err="1">
                <a:latin typeface="Consolas" panose="020B0609020204030204" pitchFamily="49" charset="0"/>
              </a:rPr>
              <a:t>weight.shape</a:t>
            </a:r>
            <a:r>
              <a:rPr lang="en-US" altLang="ko-KR" sz="1400">
                <a:latin typeface="Consolas" panose="020B0609020204030204" pitchFamily="49" charset="0"/>
              </a:rPr>
              <a:t>)</a:t>
            </a:r>
          </a:p>
          <a:p>
            <a:r>
              <a:rPr lang="en-US" altLang="ko-KR" sz="1400" err="1">
                <a:latin typeface="Consolas" panose="020B0609020204030204" pitchFamily="49" charset="0"/>
              </a:rPr>
              <a:t>weight_init</a:t>
            </a:r>
            <a:r>
              <a:rPr lang="en-US" altLang="ko-KR" sz="1400">
                <a:latin typeface="Consolas" panose="020B0609020204030204" pitchFamily="49" charset="0"/>
              </a:rPr>
              <a:t> = </a:t>
            </a:r>
            <a:r>
              <a:rPr lang="en-US" altLang="ko-KR" sz="1400" err="1">
                <a:latin typeface="Consolas" panose="020B0609020204030204" pitchFamily="49" charset="0"/>
              </a:rPr>
              <a:t>keras.initializers.RandomNormal</a:t>
            </a:r>
            <a:r>
              <a:rPr lang="en-US" altLang="ko-KR" sz="1400">
                <a:latin typeface="Consolas" panose="020B0609020204030204" pitchFamily="49" charset="0"/>
              </a:rPr>
              <a:t>(</a:t>
            </a:r>
            <a:r>
              <a:rPr lang="en-US" altLang="ko-KR" sz="1400" err="1">
                <a:latin typeface="Consolas" panose="020B0609020204030204" pitchFamily="49" charset="0"/>
              </a:rPr>
              <a:t>stddev</a:t>
            </a:r>
            <a:r>
              <a:rPr lang="en-US" altLang="ko-KR" sz="1400">
                <a:latin typeface="Consolas" panose="020B0609020204030204" pitchFamily="49" charset="0"/>
              </a:rPr>
              <a:t>=0.01)</a:t>
            </a:r>
          </a:p>
          <a:p>
            <a:r>
              <a:rPr lang="en-US" altLang="ko-KR" sz="1400">
                <a:latin typeface="Consolas" panose="020B0609020204030204" pitchFamily="49" charset="0"/>
              </a:rPr>
              <a:t>conv2d = keras.layers.Conv2D(filters=5, </a:t>
            </a:r>
            <a:r>
              <a:rPr lang="en-US" altLang="ko-KR" sz="1400" err="1">
                <a:latin typeface="Consolas" panose="020B0609020204030204" pitchFamily="49" charset="0"/>
              </a:rPr>
              <a:t>kernel_size</a:t>
            </a:r>
            <a:r>
              <a:rPr lang="en-US" altLang="ko-KR" sz="1400">
                <a:latin typeface="Consolas" panose="020B0609020204030204" pitchFamily="49" charset="0"/>
              </a:rPr>
              <a:t>=3, padding='valid', </a:t>
            </a:r>
          </a:p>
          <a:p>
            <a:r>
              <a:rPr lang="en-US" altLang="ko-KR" sz="1400">
                <a:latin typeface="Consolas" panose="020B0609020204030204" pitchFamily="49" charset="0"/>
              </a:rPr>
              <a:t>                             kernel</a:t>
            </a:r>
            <a:r>
              <a:rPr lang="en-US" altLang="ko-KR" sz="1400" err="1">
                <a:latin typeface="Consolas" panose="020B0609020204030204" pitchFamily="49" charset="0"/>
              </a:rPr>
              <a:t>_initializer</a:t>
            </a:r>
            <a:r>
              <a:rPr lang="en-US" altLang="ko-KR" sz="1400">
                <a:latin typeface="Consolas" panose="020B0609020204030204" pitchFamily="49" charset="0"/>
              </a:rPr>
              <a:t>=</a:t>
            </a:r>
            <a:r>
              <a:rPr lang="en-US" altLang="ko-KR" sz="1400" err="1">
                <a:latin typeface="Consolas" panose="020B0609020204030204" pitchFamily="49" charset="0"/>
              </a:rPr>
              <a:t>weight_init</a:t>
            </a:r>
            <a:r>
              <a:rPr lang="en-US" altLang="ko-KR" sz="1400">
                <a:latin typeface="Consolas" panose="020B0609020204030204" pitchFamily="49" charset="0"/>
              </a:rPr>
              <a:t>)(</a:t>
            </a:r>
            <a:r>
              <a:rPr lang="en-US" altLang="ko-KR" sz="1400" err="1">
                <a:latin typeface="Consolas" panose="020B0609020204030204" pitchFamily="49" charset="0"/>
              </a:rPr>
              <a:t>img</a:t>
            </a:r>
            <a:r>
              <a:rPr lang="en-US" altLang="ko-KR" sz="1400">
                <a:latin typeface="Consolas" panose="020B0609020204030204" pitchFamily="49" charset="0"/>
              </a:rPr>
              <a:t>)</a:t>
            </a:r>
          </a:p>
          <a:p>
            <a:r>
              <a:rPr lang="en-US" altLang="ko-KR" sz="1400">
                <a:latin typeface="Consolas" panose="020B0609020204030204" pitchFamily="49" charset="0"/>
              </a:rPr>
              <a:t>print("conv2d.shape", conv2d.shape)</a:t>
            </a:r>
          </a:p>
          <a:p>
            <a:r>
              <a:rPr lang="en-US" altLang="ko-KR" sz="1400" err="1">
                <a:latin typeface="Consolas" panose="020B0609020204030204" pitchFamily="49" charset="0"/>
              </a:rPr>
              <a:t>feature_maps</a:t>
            </a:r>
            <a:r>
              <a:rPr lang="en-US" altLang="ko-KR" sz="1400">
                <a:latin typeface="Consolas" panose="020B0609020204030204" pitchFamily="49" charset="0"/>
              </a:rPr>
              <a:t> = </a:t>
            </a:r>
            <a:r>
              <a:rPr lang="en-US" altLang="ko-KR" sz="1400" err="1">
                <a:latin typeface="Consolas" panose="020B0609020204030204" pitchFamily="49" charset="0"/>
              </a:rPr>
              <a:t>np.swapaxes</a:t>
            </a:r>
            <a:r>
              <a:rPr lang="en-US" altLang="ko-KR" sz="1400">
                <a:latin typeface="Consolas" panose="020B0609020204030204" pitchFamily="49" charset="0"/>
              </a:rPr>
              <a:t>(conv2d, 0, 3)</a:t>
            </a:r>
          </a:p>
          <a:p>
            <a:r>
              <a:rPr lang="en-US" altLang="ko-KR" sz="1400">
                <a:latin typeface="Consolas" panose="020B0609020204030204" pitchFamily="49" charset="0"/>
              </a:rPr>
              <a:t>for </a:t>
            </a:r>
            <a:r>
              <a:rPr lang="en-US" altLang="ko-KR" sz="1400" err="1">
                <a:latin typeface="Consolas" panose="020B0609020204030204" pitchFamily="49" charset="0"/>
              </a:rPr>
              <a:t>i</a:t>
            </a:r>
            <a:r>
              <a:rPr lang="en-US" altLang="ko-KR" sz="1400">
                <a:latin typeface="Consolas" panose="020B0609020204030204" pitchFamily="49" charset="0"/>
              </a:rPr>
              <a:t>, </a:t>
            </a:r>
            <a:r>
              <a:rPr lang="en-US" altLang="ko-KR" sz="1400" err="1">
                <a:latin typeface="Consolas" panose="020B0609020204030204" pitchFamily="49" charset="0"/>
              </a:rPr>
              <a:t>feature_map</a:t>
            </a:r>
            <a:r>
              <a:rPr lang="en-US" altLang="ko-KR" sz="1400">
                <a:latin typeface="Consolas" panose="020B0609020204030204" pitchFamily="49" charset="0"/>
              </a:rPr>
              <a:t> in enumerate(</a:t>
            </a:r>
            <a:r>
              <a:rPr lang="en-US" altLang="ko-KR" sz="1400" err="1">
                <a:latin typeface="Consolas" panose="020B0609020204030204" pitchFamily="49" charset="0"/>
              </a:rPr>
              <a:t>feature_maps</a:t>
            </a:r>
            <a:r>
              <a:rPr lang="en-US" altLang="ko-KR" sz="1400">
                <a:latin typeface="Consolas" panose="020B0609020204030204" pitchFamily="49" charset="0"/>
              </a:rPr>
              <a:t>):</a:t>
            </a:r>
          </a:p>
          <a:p>
            <a:r>
              <a:rPr lang="en-US" altLang="ko-KR" sz="1400">
                <a:latin typeface="Consolas" panose="020B0609020204030204" pitchFamily="49" charset="0"/>
              </a:rPr>
              <a:t>    </a:t>
            </a:r>
            <a:r>
              <a:rPr lang="en-US" altLang="ko-KR" sz="1400" err="1">
                <a:latin typeface="Consolas" panose="020B0609020204030204" pitchFamily="49" charset="0"/>
              </a:rPr>
              <a:t>plt.subplot</a:t>
            </a:r>
            <a:r>
              <a:rPr lang="en-US" altLang="ko-KR" sz="1400">
                <a:latin typeface="Consolas" panose="020B0609020204030204" pitchFamily="49" charset="0"/>
              </a:rPr>
              <a:t>(1,5,i+1), </a:t>
            </a:r>
            <a:r>
              <a:rPr lang="en-US" altLang="ko-KR" sz="1400" err="1">
                <a:latin typeface="Consolas" panose="020B0609020204030204" pitchFamily="49" charset="0"/>
              </a:rPr>
              <a:t>plt.imshow</a:t>
            </a:r>
            <a:r>
              <a:rPr lang="en-US" altLang="ko-KR" sz="1400">
                <a:latin typeface="Consolas" panose="020B0609020204030204" pitchFamily="49" charset="0"/>
              </a:rPr>
              <a:t>(</a:t>
            </a:r>
            <a:r>
              <a:rPr lang="en-US" altLang="ko-KR" sz="1400" err="1">
                <a:latin typeface="Consolas" panose="020B0609020204030204" pitchFamily="49" charset="0"/>
              </a:rPr>
              <a:t>feature_map.reshape</a:t>
            </a:r>
            <a:r>
              <a:rPr lang="en-US" altLang="ko-KR" sz="1400">
                <a:latin typeface="Consolas" panose="020B0609020204030204" pitchFamily="49" charset="0"/>
              </a:rPr>
              <a:t>(26,26), </a:t>
            </a:r>
            <a:r>
              <a:rPr lang="en-US" altLang="ko-KR" sz="1400" err="1">
                <a:latin typeface="Consolas" panose="020B0609020204030204" pitchFamily="49" charset="0"/>
              </a:rPr>
              <a:t>cmap</a:t>
            </a:r>
            <a:r>
              <a:rPr lang="en-US" altLang="ko-KR" sz="1400">
                <a:latin typeface="Consolas" panose="020B0609020204030204" pitchFamily="49" charset="0"/>
              </a:rPr>
              <a:t>='gray')</a:t>
            </a:r>
          </a:p>
          <a:p>
            <a:r>
              <a:rPr lang="en-US" altLang="ko-KR" sz="1400" err="1">
                <a:latin typeface="Consolas" panose="020B0609020204030204" pitchFamily="49" charset="0"/>
              </a:rPr>
              <a:t>plt.show</a:t>
            </a:r>
            <a:r>
              <a:rPr lang="en-US" altLang="ko-KR" sz="1400">
                <a:latin typeface="Consolas" panose="020B0609020204030204" pitchFamily="49" charset="0"/>
              </a:rPr>
              <a:t>()</a:t>
            </a:r>
          </a:p>
        </p:txBody>
      </p:sp>
      <p:sp>
        <p:nvSpPr>
          <p:cNvPr id="6" name="TextBox 5">
            <a:extLst>
              <a:ext uri="{FF2B5EF4-FFF2-40B4-BE49-F238E27FC236}">
                <a16:creationId xmlns:a16="http://schemas.microsoft.com/office/drawing/2014/main" id="{7A2F7F18-C204-4954-AB21-443F5F0799F7}"/>
              </a:ext>
            </a:extLst>
          </p:cNvPr>
          <p:cNvSpPr txBox="1"/>
          <p:nvPr/>
        </p:nvSpPr>
        <p:spPr>
          <a:xfrm>
            <a:off x="1037763" y="3903953"/>
            <a:ext cx="3430747" cy="617990"/>
          </a:xfrm>
          <a:prstGeom prst="rect">
            <a:avLst/>
          </a:prstGeom>
          <a:noFill/>
        </p:spPr>
        <p:txBody>
          <a:bodyPr wrap="none" rtlCol="0">
            <a:spAutoFit/>
          </a:bodyPr>
          <a:lstStyle/>
          <a:p>
            <a:r>
              <a:rPr lang="en-US" altLang="ko-KR" sz="1708" err="1">
                <a:latin typeface="Consolas" panose="020B0609020204030204" pitchFamily="49" charset="0"/>
              </a:rPr>
              <a:t>weight.</a:t>
            </a:r>
            <a:r>
              <a:rPr lang="en-US" altLang="ko-KR" sz="1708">
                <a:latin typeface="Consolas" panose="020B0609020204030204" pitchFamily="49" charset="0"/>
              </a:rPr>
              <a:t>shape (3, 3, 1, 5)</a:t>
            </a:r>
          </a:p>
          <a:p>
            <a:r>
              <a:rPr lang="en-US" altLang="ko-KR" sz="1708">
                <a:latin typeface="Consolas" panose="020B0609020204030204" pitchFamily="49" charset="0"/>
              </a:rPr>
              <a:t>conv2d.shape (1, 26, 26, 5)</a:t>
            </a:r>
            <a:endParaRPr lang="ko-KR" altLang="en-US" sz="1708">
              <a:latin typeface="Consolas" panose="020B0609020204030204" pitchFamily="49" charset="0"/>
            </a:endParaRPr>
          </a:p>
        </p:txBody>
      </p:sp>
      <p:sp>
        <p:nvSpPr>
          <p:cNvPr id="2" name="텍스트 개체 틀 1">
            <a:extLst>
              <a:ext uri="{FF2B5EF4-FFF2-40B4-BE49-F238E27FC236}">
                <a16:creationId xmlns:a16="http://schemas.microsoft.com/office/drawing/2014/main" id="{B1EA5120-68B1-4166-A67C-A6B32BBEA43E}"/>
              </a:ext>
            </a:extLst>
          </p:cNvPr>
          <p:cNvSpPr>
            <a:spLocks noGrp="1"/>
          </p:cNvSpPr>
          <p:nvPr>
            <p:ph type="body" sz="quarter" idx="19"/>
          </p:nvPr>
        </p:nvSpPr>
        <p:spPr/>
        <p:txBody>
          <a:bodyPr/>
          <a:lstStyle/>
          <a:p>
            <a:r>
              <a:rPr lang="en-US" altLang="ko-KR"/>
              <a:t>Loading MNIST Data</a:t>
            </a:r>
            <a:endParaRPr lang="ko-KR" altLang="en-US"/>
          </a:p>
        </p:txBody>
      </p:sp>
      <p:sp>
        <p:nvSpPr>
          <p:cNvPr id="9" name="텍스트 개체 틀 4">
            <a:extLst>
              <a:ext uri="{FF2B5EF4-FFF2-40B4-BE49-F238E27FC236}">
                <a16:creationId xmlns:a16="http://schemas.microsoft.com/office/drawing/2014/main" id="{90B2699B-6F0D-4CED-B31E-C84C74109085}"/>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pic>
        <p:nvPicPr>
          <p:cNvPr id="2050" name="Picture 2">
            <a:extLst>
              <a:ext uri="{FF2B5EF4-FFF2-40B4-BE49-F238E27FC236}">
                <a16:creationId xmlns:a16="http://schemas.microsoft.com/office/drawing/2014/main" id="{2309945D-03F1-4825-B7EB-FA81A09965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16695" y="4761148"/>
            <a:ext cx="4830015" cy="11881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7556338"/>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9CDC31BB-4B82-43A2-ABBB-71B00A89A6E3}"/>
              </a:ext>
            </a:extLst>
          </p:cNvPr>
          <p:cNvSpPr/>
          <p:nvPr/>
        </p:nvSpPr>
        <p:spPr>
          <a:xfrm>
            <a:off x="656427" y="1088740"/>
            <a:ext cx="8593146" cy="1384995"/>
          </a:xfrm>
          <a:prstGeom prst="rect">
            <a:avLst/>
          </a:prstGeom>
          <a:solidFill>
            <a:srgbClr val="E2E2F6"/>
          </a:solidFill>
        </p:spPr>
        <p:txBody>
          <a:bodyPr wrap="square">
            <a:spAutoFit/>
          </a:bodyPr>
          <a:lstStyle/>
          <a:p>
            <a:r>
              <a:rPr lang="en-US" altLang="ko-KR" sz="1400">
                <a:latin typeface="Consolas" panose="020B0609020204030204" pitchFamily="49" charset="0"/>
              </a:rPr>
              <a:t>pool = keras.layers.MaxPool2D(</a:t>
            </a:r>
            <a:r>
              <a:rPr lang="en-US" altLang="ko-KR" sz="1400" err="1">
                <a:latin typeface="Consolas" panose="020B0609020204030204" pitchFamily="49" charset="0"/>
              </a:rPr>
              <a:t>pool_size</a:t>
            </a:r>
            <a:r>
              <a:rPr lang="en-US" altLang="ko-KR" sz="1400">
                <a:latin typeface="Consolas" panose="020B0609020204030204" pitchFamily="49" charset="0"/>
              </a:rPr>
              <a:t>=(2,2), strides=(2,2), padding='valid')(conv2d)</a:t>
            </a:r>
          </a:p>
          <a:p>
            <a:r>
              <a:rPr lang="en-US" altLang="ko-KR" sz="1400">
                <a:latin typeface="Consolas" panose="020B0609020204030204" pitchFamily="49" charset="0"/>
              </a:rPr>
              <a:t>print(</a:t>
            </a:r>
            <a:r>
              <a:rPr lang="en-US" altLang="ko-KR" sz="1400" err="1">
                <a:latin typeface="Consolas" panose="020B0609020204030204" pitchFamily="49" charset="0"/>
              </a:rPr>
              <a:t>pool.shape</a:t>
            </a:r>
            <a:r>
              <a:rPr lang="en-US" altLang="ko-KR" sz="1400">
                <a:latin typeface="Consolas" panose="020B0609020204030204" pitchFamily="49" charset="0"/>
              </a:rPr>
              <a:t>)</a:t>
            </a:r>
          </a:p>
          <a:p>
            <a:r>
              <a:rPr lang="en-US" altLang="ko-KR" sz="1400" err="1">
                <a:latin typeface="Consolas" panose="020B0609020204030204" pitchFamily="49" charset="0"/>
              </a:rPr>
              <a:t>feature_maps</a:t>
            </a:r>
            <a:r>
              <a:rPr lang="en-US" altLang="ko-KR" sz="1400">
                <a:latin typeface="Consolas" panose="020B0609020204030204" pitchFamily="49" charset="0"/>
              </a:rPr>
              <a:t> = </a:t>
            </a:r>
            <a:r>
              <a:rPr lang="en-US" altLang="ko-KR" sz="1400" err="1">
                <a:latin typeface="Consolas" panose="020B0609020204030204" pitchFamily="49" charset="0"/>
              </a:rPr>
              <a:t>np.swapaxes</a:t>
            </a:r>
            <a:r>
              <a:rPr lang="en-US" altLang="ko-KR" sz="1400">
                <a:latin typeface="Consolas" panose="020B0609020204030204" pitchFamily="49" charset="0"/>
              </a:rPr>
              <a:t>(pool, 0, 3)</a:t>
            </a:r>
          </a:p>
          <a:p>
            <a:r>
              <a:rPr lang="en-US" altLang="ko-KR" sz="1400">
                <a:latin typeface="Consolas" panose="020B0609020204030204" pitchFamily="49" charset="0"/>
              </a:rPr>
              <a:t>for </a:t>
            </a:r>
            <a:r>
              <a:rPr lang="en-US" altLang="ko-KR" sz="1400" err="1">
                <a:latin typeface="Consolas" panose="020B0609020204030204" pitchFamily="49" charset="0"/>
              </a:rPr>
              <a:t>i</a:t>
            </a:r>
            <a:r>
              <a:rPr lang="en-US" altLang="ko-KR" sz="1400">
                <a:latin typeface="Consolas" panose="020B0609020204030204" pitchFamily="49" charset="0"/>
              </a:rPr>
              <a:t>, </a:t>
            </a:r>
            <a:r>
              <a:rPr lang="en-US" altLang="ko-KR" sz="1400" err="1">
                <a:latin typeface="Consolas" panose="020B0609020204030204" pitchFamily="49" charset="0"/>
              </a:rPr>
              <a:t>feature_map</a:t>
            </a:r>
            <a:r>
              <a:rPr lang="en-US" altLang="ko-KR" sz="1400">
                <a:latin typeface="Consolas" panose="020B0609020204030204" pitchFamily="49" charset="0"/>
              </a:rPr>
              <a:t> in enumerate(</a:t>
            </a:r>
            <a:r>
              <a:rPr lang="en-US" altLang="ko-KR" sz="1400" err="1">
                <a:latin typeface="Consolas" panose="020B0609020204030204" pitchFamily="49" charset="0"/>
              </a:rPr>
              <a:t>feature_maps</a:t>
            </a:r>
            <a:r>
              <a:rPr lang="en-US" altLang="ko-KR" sz="1400">
                <a:latin typeface="Consolas" panose="020B0609020204030204" pitchFamily="49" charset="0"/>
              </a:rPr>
              <a:t>):</a:t>
            </a:r>
          </a:p>
          <a:p>
            <a:r>
              <a:rPr lang="en-US" altLang="ko-KR" sz="1400">
                <a:latin typeface="Consolas" panose="020B0609020204030204" pitchFamily="49" charset="0"/>
              </a:rPr>
              <a:t>    </a:t>
            </a:r>
            <a:r>
              <a:rPr lang="en-US" altLang="ko-KR" sz="1400" err="1">
                <a:latin typeface="Consolas" panose="020B0609020204030204" pitchFamily="49" charset="0"/>
              </a:rPr>
              <a:t>plt.subplot</a:t>
            </a:r>
            <a:r>
              <a:rPr lang="en-US" altLang="ko-KR" sz="1400">
                <a:latin typeface="Consolas" panose="020B0609020204030204" pitchFamily="49" charset="0"/>
              </a:rPr>
              <a:t>(1,5,i+1), </a:t>
            </a:r>
            <a:r>
              <a:rPr lang="en-US" altLang="ko-KR" sz="1400" err="1">
                <a:latin typeface="Consolas" panose="020B0609020204030204" pitchFamily="49" charset="0"/>
              </a:rPr>
              <a:t>plt.imshow</a:t>
            </a:r>
            <a:r>
              <a:rPr lang="en-US" altLang="ko-KR" sz="1400">
                <a:latin typeface="Consolas" panose="020B0609020204030204" pitchFamily="49" charset="0"/>
              </a:rPr>
              <a:t>(</a:t>
            </a:r>
            <a:r>
              <a:rPr lang="en-US" altLang="ko-KR" sz="1400" err="1">
                <a:latin typeface="Consolas" panose="020B0609020204030204" pitchFamily="49" charset="0"/>
              </a:rPr>
              <a:t>feature_map.reshape</a:t>
            </a:r>
            <a:r>
              <a:rPr lang="en-US" altLang="ko-KR" sz="1400">
                <a:latin typeface="Consolas" panose="020B0609020204030204" pitchFamily="49" charset="0"/>
              </a:rPr>
              <a:t>(13,13), </a:t>
            </a:r>
            <a:r>
              <a:rPr lang="en-US" altLang="ko-KR" sz="1400" err="1">
                <a:latin typeface="Consolas" panose="020B0609020204030204" pitchFamily="49" charset="0"/>
              </a:rPr>
              <a:t>cmap</a:t>
            </a:r>
            <a:r>
              <a:rPr lang="en-US" altLang="ko-KR" sz="1400">
                <a:latin typeface="Consolas" panose="020B0609020204030204" pitchFamily="49" charset="0"/>
              </a:rPr>
              <a:t>='gray')</a:t>
            </a:r>
          </a:p>
          <a:p>
            <a:r>
              <a:rPr lang="en-US" altLang="ko-KR" sz="1400" err="1">
                <a:latin typeface="Consolas" panose="020B0609020204030204" pitchFamily="49" charset="0"/>
              </a:rPr>
              <a:t>plt.show</a:t>
            </a:r>
            <a:r>
              <a:rPr lang="en-US" altLang="ko-KR" sz="1400">
                <a:latin typeface="Consolas" panose="020B0609020204030204" pitchFamily="49" charset="0"/>
              </a:rPr>
              <a:t>()</a:t>
            </a:r>
          </a:p>
        </p:txBody>
      </p:sp>
      <p:sp>
        <p:nvSpPr>
          <p:cNvPr id="6" name="TextBox 5">
            <a:extLst>
              <a:ext uri="{FF2B5EF4-FFF2-40B4-BE49-F238E27FC236}">
                <a16:creationId xmlns:a16="http://schemas.microsoft.com/office/drawing/2014/main" id="{7A2F7F18-C204-4954-AB21-443F5F0799F7}"/>
              </a:ext>
            </a:extLst>
          </p:cNvPr>
          <p:cNvSpPr txBox="1"/>
          <p:nvPr/>
        </p:nvSpPr>
        <p:spPr>
          <a:xfrm>
            <a:off x="862057" y="2657308"/>
            <a:ext cx="1867819" cy="355162"/>
          </a:xfrm>
          <a:prstGeom prst="rect">
            <a:avLst/>
          </a:prstGeom>
          <a:noFill/>
        </p:spPr>
        <p:txBody>
          <a:bodyPr wrap="none" rtlCol="0">
            <a:spAutoFit/>
          </a:bodyPr>
          <a:lstStyle/>
          <a:p>
            <a:r>
              <a:rPr lang="en-US" altLang="ko-KR" sz="1708">
                <a:latin typeface="Consolas" panose="020B0609020204030204" pitchFamily="49" charset="0"/>
              </a:rPr>
              <a:t>(1, 13, 13, 5)</a:t>
            </a:r>
            <a:endParaRPr lang="ko-KR" altLang="en-US" sz="1708">
              <a:latin typeface="Consolas" panose="020B0609020204030204" pitchFamily="49" charset="0"/>
            </a:endParaRPr>
          </a:p>
        </p:txBody>
      </p:sp>
      <p:sp>
        <p:nvSpPr>
          <p:cNvPr id="2" name="텍스트 개체 틀 1">
            <a:extLst>
              <a:ext uri="{FF2B5EF4-FFF2-40B4-BE49-F238E27FC236}">
                <a16:creationId xmlns:a16="http://schemas.microsoft.com/office/drawing/2014/main" id="{D287FC90-64AB-42A8-9E9E-472FC260E6E9}"/>
              </a:ext>
            </a:extLst>
          </p:cNvPr>
          <p:cNvSpPr>
            <a:spLocks noGrp="1"/>
          </p:cNvSpPr>
          <p:nvPr>
            <p:ph type="body" sz="quarter" idx="19"/>
          </p:nvPr>
        </p:nvSpPr>
        <p:spPr/>
        <p:txBody>
          <a:bodyPr/>
          <a:lstStyle/>
          <a:p>
            <a:r>
              <a:rPr lang="en-US" altLang="ko-KR"/>
              <a:t>Loading MNIST Data</a:t>
            </a:r>
            <a:endParaRPr lang="ko-KR" altLang="en-US"/>
          </a:p>
        </p:txBody>
      </p:sp>
      <p:sp>
        <p:nvSpPr>
          <p:cNvPr id="9" name="텍스트 개체 틀 4">
            <a:extLst>
              <a:ext uri="{FF2B5EF4-FFF2-40B4-BE49-F238E27FC236}">
                <a16:creationId xmlns:a16="http://schemas.microsoft.com/office/drawing/2014/main" id="{3C15792F-A66F-4AF0-B2C4-DEFB8E68EA78}"/>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pic>
        <p:nvPicPr>
          <p:cNvPr id="3074" name="Picture 2">
            <a:extLst>
              <a:ext uri="{FF2B5EF4-FFF2-40B4-BE49-F238E27FC236}">
                <a16:creationId xmlns:a16="http://schemas.microsoft.com/office/drawing/2014/main" id="{8E289FB7-F367-4F0F-BC03-50111EE23B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92659" y="3872767"/>
            <a:ext cx="5663091" cy="13849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695619"/>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7" name="TextBox 466">
            <a:extLst>
              <a:ext uri="{FF2B5EF4-FFF2-40B4-BE49-F238E27FC236}">
                <a16:creationId xmlns:a16="http://schemas.microsoft.com/office/drawing/2014/main" id="{6D746CEB-22C6-4D9F-84EF-54AE6F66BE3F}"/>
              </a:ext>
            </a:extLst>
          </p:cNvPr>
          <p:cNvSpPr txBox="1"/>
          <p:nvPr/>
        </p:nvSpPr>
        <p:spPr>
          <a:xfrm>
            <a:off x="1122397" y="4712472"/>
            <a:ext cx="1215076" cy="296684"/>
          </a:xfrm>
          <a:prstGeom prst="rect">
            <a:avLst/>
          </a:prstGeom>
          <a:noFill/>
        </p:spPr>
        <p:txBody>
          <a:bodyPr wrap="none" rtlCol="0">
            <a:spAutoFit/>
          </a:bodyPr>
          <a:lstStyle/>
          <a:p>
            <a:pPr algn="l"/>
            <a:r>
              <a:rPr lang="en-US" altLang="ko-KR" sz="1328">
                <a:latin typeface="+mj-ea"/>
                <a:ea typeface="+mj-ea"/>
              </a:rPr>
              <a:t>Convolutions</a:t>
            </a:r>
            <a:endParaRPr lang="ko-KR" altLang="en-US" sz="1328">
              <a:latin typeface="+mj-ea"/>
              <a:ea typeface="+mj-ea"/>
            </a:endParaRPr>
          </a:p>
        </p:txBody>
      </p:sp>
      <p:sp>
        <p:nvSpPr>
          <p:cNvPr id="474" name="TextBox 473">
            <a:extLst>
              <a:ext uri="{FF2B5EF4-FFF2-40B4-BE49-F238E27FC236}">
                <a16:creationId xmlns:a16="http://schemas.microsoft.com/office/drawing/2014/main" id="{1F0E4C22-EFC4-47F1-BF3C-6311AFD32525}"/>
              </a:ext>
            </a:extLst>
          </p:cNvPr>
          <p:cNvSpPr txBox="1"/>
          <p:nvPr/>
        </p:nvSpPr>
        <p:spPr>
          <a:xfrm>
            <a:off x="2950303" y="4712472"/>
            <a:ext cx="1170513" cy="296684"/>
          </a:xfrm>
          <a:prstGeom prst="rect">
            <a:avLst/>
          </a:prstGeom>
          <a:noFill/>
        </p:spPr>
        <p:txBody>
          <a:bodyPr wrap="none" rtlCol="0">
            <a:spAutoFit/>
          </a:bodyPr>
          <a:lstStyle/>
          <a:p>
            <a:pPr algn="l"/>
            <a:r>
              <a:rPr lang="en-US" altLang="ko-KR" sz="1328">
                <a:latin typeface="+mj-ea"/>
                <a:ea typeface="+mj-ea"/>
              </a:rPr>
              <a:t>Subsampling</a:t>
            </a:r>
            <a:endParaRPr lang="ko-KR" altLang="en-US" sz="1328">
              <a:latin typeface="+mj-ea"/>
              <a:ea typeface="+mj-ea"/>
            </a:endParaRPr>
          </a:p>
        </p:txBody>
      </p:sp>
      <p:sp>
        <p:nvSpPr>
          <p:cNvPr id="476" name="TextBox 475">
            <a:extLst>
              <a:ext uri="{FF2B5EF4-FFF2-40B4-BE49-F238E27FC236}">
                <a16:creationId xmlns:a16="http://schemas.microsoft.com/office/drawing/2014/main" id="{70929E49-A239-41B0-A659-5332A1A33C09}"/>
              </a:ext>
            </a:extLst>
          </p:cNvPr>
          <p:cNvSpPr txBox="1"/>
          <p:nvPr/>
        </p:nvSpPr>
        <p:spPr>
          <a:xfrm>
            <a:off x="4374702" y="4712472"/>
            <a:ext cx="1215076" cy="296684"/>
          </a:xfrm>
          <a:prstGeom prst="rect">
            <a:avLst/>
          </a:prstGeom>
          <a:noFill/>
        </p:spPr>
        <p:txBody>
          <a:bodyPr wrap="none" rtlCol="0">
            <a:spAutoFit/>
          </a:bodyPr>
          <a:lstStyle/>
          <a:p>
            <a:pPr algn="l"/>
            <a:r>
              <a:rPr lang="en-US" altLang="ko-KR" sz="1328">
                <a:latin typeface="+mj-ea"/>
                <a:ea typeface="+mj-ea"/>
              </a:rPr>
              <a:t>Convolutions</a:t>
            </a:r>
            <a:endParaRPr lang="ko-KR" altLang="en-US" sz="1328">
              <a:latin typeface="+mj-ea"/>
              <a:ea typeface="+mj-ea"/>
            </a:endParaRPr>
          </a:p>
        </p:txBody>
      </p:sp>
      <p:sp>
        <p:nvSpPr>
          <p:cNvPr id="477" name="TextBox 476">
            <a:extLst>
              <a:ext uri="{FF2B5EF4-FFF2-40B4-BE49-F238E27FC236}">
                <a16:creationId xmlns:a16="http://schemas.microsoft.com/office/drawing/2014/main" id="{20DD9981-7225-408F-82E0-6A25F957A494}"/>
              </a:ext>
            </a:extLst>
          </p:cNvPr>
          <p:cNvSpPr txBox="1"/>
          <p:nvPr/>
        </p:nvSpPr>
        <p:spPr>
          <a:xfrm>
            <a:off x="5734315" y="4712472"/>
            <a:ext cx="1170513" cy="296684"/>
          </a:xfrm>
          <a:prstGeom prst="rect">
            <a:avLst/>
          </a:prstGeom>
          <a:noFill/>
        </p:spPr>
        <p:txBody>
          <a:bodyPr wrap="none" rtlCol="0">
            <a:spAutoFit/>
          </a:bodyPr>
          <a:lstStyle/>
          <a:p>
            <a:pPr algn="l"/>
            <a:r>
              <a:rPr lang="en-US" altLang="ko-KR" sz="1328">
                <a:latin typeface="+mj-ea"/>
                <a:ea typeface="+mj-ea"/>
              </a:rPr>
              <a:t>Subsampling</a:t>
            </a:r>
            <a:endParaRPr lang="ko-KR" altLang="en-US" sz="1328">
              <a:latin typeface="+mj-ea"/>
              <a:ea typeface="+mj-ea"/>
            </a:endParaRPr>
          </a:p>
        </p:txBody>
      </p:sp>
      <p:sp>
        <p:nvSpPr>
          <p:cNvPr id="480" name="TextBox 479">
            <a:extLst>
              <a:ext uri="{FF2B5EF4-FFF2-40B4-BE49-F238E27FC236}">
                <a16:creationId xmlns:a16="http://schemas.microsoft.com/office/drawing/2014/main" id="{A8A8E6F3-573D-46D8-9C5C-EC4AE5CA57D7}"/>
              </a:ext>
            </a:extLst>
          </p:cNvPr>
          <p:cNvSpPr txBox="1"/>
          <p:nvPr/>
        </p:nvSpPr>
        <p:spPr>
          <a:xfrm>
            <a:off x="7921702" y="3928859"/>
            <a:ext cx="1890261" cy="296684"/>
          </a:xfrm>
          <a:prstGeom prst="rect">
            <a:avLst/>
          </a:prstGeom>
          <a:noFill/>
        </p:spPr>
        <p:txBody>
          <a:bodyPr wrap="none" rtlCol="0">
            <a:spAutoFit/>
          </a:bodyPr>
          <a:lstStyle/>
          <a:p>
            <a:pPr algn="l"/>
            <a:r>
              <a:rPr lang="en-US" altLang="ko-KR" sz="1328">
                <a:latin typeface="+mj-ea"/>
                <a:ea typeface="+mj-ea"/>
              </a:rPr>
              <a:t>Gaussian connections</a:t>
            </a:r>
            <a:endParaRPr lang="ko-KR" altLang="en-US" sz="1328">
              <a:latin typeface="+mj-ea"/>
              <a:ea typeface="+mj-ea"/>
            </a:endParaRPr>
          </a:p>
        </p:txBody>
      </p:sp>
      <p:sp>
        <p:nvSpPr>
          <p:cNvPr id="30" name="TextBox 29">
            <a:extLst>
              <a:ext uri="{FF2B5EF4-FFF2-40B4-BE49-F238E27FC236}">
                <a16:creationId xmlns:a16="http://schemas.microsoft.com/office/drawing/2014/main" id="{69CA7D42-9171-4D1E-B949-2EC45E46093A}"/>
              </a:ext>
            </a:extLst>
          </p:cNvPr>
          <p:cNvSpPr txBox="1"/>
          <p:nvPr/>
        </p:nvSpPr>
        <p:spPr>
          <a:xfrm>
            <a:off x="528157" y="1721012"/>
            <a:ext cx="1633076" cy="296684"/>
          </a:xfrm>
          <a:prstGeom prst="rect">
            <a:avLst/>
          </a:prstGeom>
          <a:noFill/>
        </p:spPr>
        <p:txBody>
          <a:bodyPr wrap="none" rtlCol="0">
            <a:spAutoFit/>
          </a:bodyPr>
          <a:lstStyle/>
          <a:p>
            <a:pPr lvl="0">
              <a:defRPr/>
            </a:pPr>
            <a:r>
              <a:rPr lang="en-US" altLang="ko-KR" sz="1328" err="1">
                <a:solidFill>
                  <a:srgbClr val="000000"/>
                </a:solidFill>
                <a:latin typeface="+mj-ea"/>
                <a:ea typeface="+mj-ea"/>
              </a:rPr>
              <a:t>LeCun</a:t>
            </a:r>
            <a:r>
              <a:rPr lang="en-US" altLang="ko-KR" sz="1328">
                <a:solidFill>
                  <a:srgbClr val="000000"/>
                </a:solidFill>
                <a:latin typeface="+mj-ea"/>
                <a:ea typeface="+mj-ea"/>
              </a:rPr>
              <a:t> et al. , 1998</a:t>
            </a:r>
            <a:endParaRPr lang="ko-KR" altLang="en-US" sz="1328">
              <a:solidFill>
                <a:srgbClr val="000000"/>
              </a:solidFill>
              <a:latin typeface="+mj-ea"/>
              <a:ea typeface="+mj-ea"/>
            </a:endParaRPr>
          </a:p>
        </p:txBody>
      </p:sp>
      <p:sp>
        <p:nvSpPr>
          <p:cNvPr id="3" name="TextBox 2">
            <a:extLst>
              <a:ext uri="{FF2B5EF4-FFF2-40B4-BE49-F238E27FC236}">
                <a16:creationId xmlns:a16="http://schemas.microsoft.com/office/drawing/2014/main" id="{CC407552-2E6A-4501-B784-E0B72E820E12}"/>
              </a:ext>
            </a:extLst>
          </p:cNvPr>
          <p:cNvSpPr txBox="1"/>
          <p:nvPr/>
        </p:nvSpPr>
        <p:spPr>
          <a:xfrm>
            <a:off x="196457" y="3162276"/>
            <a:ext cx="1273414" cy="1493935"/>
          </a:xfrm>
          <a:prstGeom prst="rect">
            <a:avLst/>
          </a:prstGeom>
          <a:solidFill>
            <a:schemeClr val="bg1">
              <a:lumMod val="85000"/>
            </a:schemeClr>
          </a:solidFill>
        </p:spPr>
        <p:txBody>
          <a:bodyPr wrap="square" rtlCol="0">
            <a:spAutoFit/>
          </a:bodyPr>
          <a:lstStyle/>
          <a:p>
            <a:pPr algn="ctr"/>
            <a:r>
              <a:rPr lang="en-US" altLang="ko-KR" sz="9108" b="1">
                <a:latin typeface="Bradley Hand ITC" panose="03070402050302030203" pitchFamily="66" charset="0"/>
                <a:ea typeface="+mj-ea"/>
                <a:cs typeface="Aharoni" panose="020B0604020202020204" pitchFamily="2" charset="-79"/>
              </a:rPr>
              <a:t>A</a:t>
            </a:r>
            <a:endParaRPr lang="ko-KR" altLang="en-US" sz="9108" b="1">
              <a:latin typeface="Bradley Hand ITC" panose="03070402050302030203" pitchFamily="66" charset="0"/>
              <a:ea typeface="+mj-ea"/>
              <a:cs typeface="Aharoni" panose="020B0604020202020204" pitchFamily="2" charset="-79"/>
            </a:endParaRPr>
          </a:p>
        </p:txBody>
      </p:sp>
      <p:sp>
        <p:nvSpPr>
          <p:cNvPr id="5" name="직사각형 4">
            <a:extLst>
              <a:ext uri="{FF2B5EF4-FFF2-40B4-BE49-F238E27FC236}">
                <a16:creationId xmlns:a16="http://schemas.microsoft.com/office/drawing/2014/main" id="{CACB6C14-B207-4E72-A5AA-057EDF54C8A2}"/>
              </a:ext>
            </a:extLst>
          </p:cNvPr>
          <p:cNvSpPr/>
          <p:nvPr/>
        </p:nvSpPr>
        <p:spPr>
          <a:xfrm>
            <a:off x="1940612" y="2889933"/>
            <a:ext cx="1066200" cy="10662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72" name="직사각형 171">
            <a:extLst>
              <a:ext uri="{FF2B5EF4-FFF2-40B4-BE49-F238E27FC236}">
                <a16:creationId xmlns:a16="http://schemas.microsoft.com/office/drawing/2014/main" id="{8442EF72-F845-41C2-ADBB-01BA9EFE057D}"/>
              </a:ext>
            </a:extLst>
          </p:cNvPr>
          <p:cNvSpPr/>
          <p:nvPr/>
        </p:nvSpPr>
        <p:spPr>
          <a:xfrm>
            <a:off x="2059760" y="3009081"/>
            <a:ext cx="1066200" cy="10662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73" name="직사각형 172">
            <a:extLst>
              <a:ext uri="{FF2B5EF4-FFF2-40B4-BE49-F238E27FC236}">
                <a16:creationId xmlns:a16="http://schemas.microsoft.com/office/drawing/2014/main" id="{0F2EE0EF-1927-47CB-8531-FB1DB6AD44A5}"/>
              </a:ext>
            </a:extLst>
          </p:cNvPr>
          <p:cNvSpPr/>
          <p:nvPr/>
        </p:nvSpPr>
        <p:spPr>
          <a:xfrm>
            <a:off x="2178907" y="3128228"/>
            <a:ext cx="1066200" cy="10662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74" name="직사각형 173">
            <a:extLst>
              <a:ext uri="{FF2B5EF4-FFF2-40B4-BE49-F238E27FC236}">
                <a16:creationId xmlns:a16="http://schemas.microsoft.com/office/drawing/2014/main" id="{756DD9CC-C2AC-4D89-B7AD-98B4299C8C6C}"/>
              </a:ext>
            </a:extLst>
          </p:cNvPr>
          <p:cNvSpPr/>
          <p:nvPr/>
        </p:nvSpPr>
        <p:spPr>
          <a:xfrm>
            <a:off x="2298055" y="3247376"/>
            <a:ext cx="1066200" cy="10662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75" name="직사각형 174">
            <a:extLst>
              <a:ext uri="{FF2B5EF4-FFF2-40B4-BE49-F238E27FC236}">
                <a16:creationId xmlns:a16="http://schemas.microsoft.com/office/drawing/2014/main" id="{4EEE143E-A39C-4C84-9963-66140108BF70}"/>
              </a:ext>
            </a:extLst>
          </p:cNvPr>
          <p:cNvSpPr/>
          <p:nvPr/>
        </p:nvSpPr>
        <p:spPr>
          <a:xfrm>
            <a:off x="2417203" y="3366523"/>
            <a:ext cx="1066200" cy="10662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15" name="직사각형 314">
            <a:extLst>
              <a:ext uri="{FF2B5EF4-FFF2-40B4-BE49-F238E27FC236}">
                <a16:creationId xmlns:a16="http://schemas.microsoft.com/office/drawing/2014/main" id="{28A6B2B6-91DE-4E9E-B2A0-3C82404AEEA3}"/>
              </a:ext>
            </a:extLst>
          </p:cNvPr>
          <p:cNvSpPr/>
          <p:nvPr/>
        </p:nvSpPr>
        <p:spPr>
          <a:xfrm>
            <a:off x="2536350" y="3485671"/>
            <a:ext cx="1066200" cy="10662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6" name="직사각형 5">
            <a:extLst>
              <a:ext uri="{FF2B5EF4-FFF2-40B4-BE49-F238E27FC236}">
                <a16:creationId xmlns:a16="http://schemas.microsoft.com/office/drawing/2014/main" id="{240DE46C-3666-408D-921F-4821E2C71CB4}"/>
              </a:ext>
            </a:extLst>
          </p:cNvPr>
          <p:cNvSpPr/>
          <p:nvPr/>
        </p:nvSpPr>
        <p:spPr>
          <a:xfrm>
            <a:off x="1058239" y="3878516"/>
            <a:ext cx="228763" cy="228763"/>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 name="타원 6">
            <a:extLst>
              <a:ext uri="{FF2B5EF4-FFF2-40B4-BE49-F238E27FC236}">
                <a16:creationId xmlns:a16="http://schemas.microsoft.com/office/drawing/2014/main" id="{15DB7191-72CE-4644-A98F-71F0313B0657}"/>
              </a:ext>
            </a:extLst>
          </p:cNvPr>
          <p:cNvSpPr/>
          <p:nvPr/>
        </p:nvSpPr>
        <p:spPr>
          <a:xfrm>
            <a:off x="3245108" y="4194428"/>
            <a:ext cx="51744" cy="5174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cxnSp>
        <p:nvCxnSpPr>
          <p:cNvPr id="10" name="직선 연결선 9">
            <a:extLst>
              <a:ext uri="{FF2B5EF4-FFF2-40B4-BE49-F238E27FC236}">
                <a16:creationId xmlns:a16="http://schemas.microsoft.com/office/drawing/2014/main" id="{D6748AC5-B3DC-4EEC-94C2-B2C670F455E6}"/>
              </a:ext>
            </a:extLst>
          </p:cNvPr>
          <p:cNvCxnSpPr>
            <a:endCxn id="7" idx="2"/>
          </p:cNvCxnSpPr>
          <p:nvPr/>
        </p:nvCxnSpPr>
        <p:spPr>
          <a:xfrm>
            <a:off x="1287003" y="3878516"/>
            <a:ext cx="1958105" cy="341784"/>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6" name="직선 연결선 315">
            <a:extLst>
              <a:ext uri="{FF2B5EF4-FFF2-40B4-BE49-F238E27FC236}">
                <a16:creationId xmlns:a16="http://schemas.microsoft.com/office/drawing/2014/main" id="{7175407C-F9FC-450E-9E67-6214DEF1A625}"/>
              </a:ext>
            </a:extLst>
          </p:cNvPr>
          <p:cNvCxnSpPr>
            <a:cxnSpLocks/>
            <a:endCxn id="7" idx="2"/>
          </p:cNvCxnSpPr>
          <p:nvPr/>
        </p:nvCxnSpPr>
        <p:spPr>
          <a:xfrm>
            <a:off x="1048706" y="3878516"/>
            <a:ext cx="2196402" cy="341784"/>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7" name="직선 연결선 316">
            <a:extLst>
              <a:ext uri="{FF2B5EF4-FFF2-40B4-BE49-F238E27FC236}">
                <a16:creationId xmlns:a16="http://schemas.microsoft.com/office/drawing/2014/main" id="{897A6613-B108-4F5B-B910-A7F656EF290D}"/>
              </a:ext>
            </a:extLst>
          </p:cNvPr>
          <p:cNvCxnSpPr>
            <a:cxnSpLocks/>
            <a:endCxn id="7" idx="2"/>
          </p:cNvCxnSpPr>
          <p:nvPr/>
        </p:nvCxnSpPr>
        <p:spPr>
          <a:xfrm>
            <a:off x="1048706" y="4107280"/>
            <a:ext cx="2196402" cy="11302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8" name="직선 연결선 317">
            <a:extLst>
              <a:ext uri="{FF2B5EF4-FFF2-40B4-BE49-F238E27FC236}">
                <a16:creationId xmlns:a16="http://schemas.microsoft.com/office/drawing/2014/main" id="{F1021052-EA25-41FD-A1E0-06AA07F257BB}"/>
              </a:ext>
            </a:extLst>
          </p:cNvPr>
          <p:cNvCxnSpPr>
            <a:cxnSpLocks/>
            <a:endCxn id="7" idx="2"/>
          </p:cNvCxnSpPr>
          <p:nvPr/>
        </p:nvCxnSpPr>
        <p:spPr>
          <a:xfrm>
            <a:off x="1287003" y="4107280"/>
            <a:ext cx="1958105" cy="11302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319" name="직사각형 318">
            <a:extLst>
              <a:ext uri="{FF2B5EF4-FFF2-40B4-BE49-F238E27FC236}">
                <a16:creationId xmlns:a16="http://schemas.microsoft.com/office/drawing/2014/main" id="{FD06AD3D-7591-47C9-BD81-198FB0B4F6E6}"/>
              </a:ext>
            </a:extLst>
          </p:cNvPr>
          <p:cNvSpPr/>
          <p:nvPr/>
        </p:nvSpPr>
        <p:spPr>
          <a:xfrm>
            <a:off x="3637079" y="3125308"/>
            <a:ext cx="685883" cy="68588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20" name="직사각형 319">
            <a:extLst>
              <a:ext uri="{FF2B5EF4-FFF2-40B4-BE49-F238E27FC236}">
                <a16:creationId xmlns:a16="http://schemas.microsoft.com/office/drawing/2014/main" id="{49EFFAB8-7853-4CA9-B185-EDF3479990FE}"/>
              </a:ext>
            </a:extLst>
          </p:cNvPr>
          <p:cNvSpPr/>
          <p:nvPr/>
        </p:nvSpPr>
        <p:spPr>
          <a:xfrm>
            <a:off x="3713725" y="3201956"/>
            <a:ext cx="685883" cy="685884"/>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21" name="직사각형 320">
            <a:extLst>
              <a:ext uri="{FF2B5EF4-FFF2-40B4-BE49-F238E27FC236}">
                <a16:creationId xmlns:a16="http://schemas.microsoft.com/office/drawing/2014/main" id="{80A691E0-485F-4FD0-A1C2-53F886E5984D}"/>
              </a:ext>
            </a:extLst>
          </p:cNvPr>
          <p:cNvSpPr/>
          <p:nvPr/>
        </p:nvSpPr>
        <p:spPr>
          <a:xfrm>
            <a:off x="3790373" y="3278603"/>
            <a:ext cx="685883" cy="68588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22" name="직사각형 321">
            <a:extLst>
              <a:ext uri="{FF2B5EF4-FFF2-40B4-BE49-F238E27FC236}">
                <a16:creationId xmlns:a16="http://schemas.microsoft.com/office/drawing/2014/main" id="{C24D2D16-2BAC-4595-9580-C487287A4057}"/>
              </a:ext>
            </a:extLst>
          </p:cNvPr>
          <p:cNvSpPr/>
          <p:nvPr/>
        </p:nvSpPr>
        <p:spPr>
          <a:xfrm>
            <a:off x="3867019" y="3355250"/>
            <a:ext cx="685883" cy="685884"/>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23" name="직사각형 322">
            <a:extLst>
              <a:ext uri="{FF2B5EF4-FFF2-40B4-BE49-F238E27FC236}">
                <a16:creationId xmlns:a16="http://schemas.microsoft.com/office/drawing/2014/main" id="{7E39DF7B-11C8-4D39-8EB9-319A650AF007}"/>
              </a:ext>
            </a:extLst>
          </p:cNvPr>
          <p:cNvSpPr/>
          <p:nvPr/>
        </p:nvSpPr>
        <p:spPr>
          <a:xfrm>
            <a:off x="3943668" y="3431897"/>
            <a:ext cx="685883" cy="68588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24" name="직사각형 323">
            <a:extLst>
              <a:ext uri="{FF2B5EF4-FFF2-40B4-BE49-F238E27FC236}">
                <a16:creationId xmlns:a16="http://schemas.microsoft.com/office/drawing/2014/main" id="{25A86627-811C-4473-B896-76380F203811}"/>
              </a:ext>
            </a:extLst>
          </p:cNvPr>
          <p:cNvSpPr/>
          <p:nvPr/>
        </p:nvSpPr>
        <p:spPr>
          <a:xfrm>
            <a:off x="4020314" y="3508545"/>
            <a:ext cx="685883" cy="685884"/>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nvGrpSpPr>
          <p:cNvPr id="19" name="그룹 18">
            <a:extLst>
              <a:ext uri="{FF2B5EF4-FFF2-40B4-BE49-F238E27FC236}">
                <a16:creationId xmlns:a16="http://schemas.microsoft.com/office/drawing/2014/main" id="{39EDBB05-057C-451A-9660-3ACDB6881356}"/>
              </a:ext>
            </a:extLst>
          </p:cNvPr>
          <p:cNvGrpSpPr/>
          <p:nvPr/>
        </p:nvGrpSpPr>
        <p:grpSpPr>
          <a:xfrm>
            <a:off x="3027493" y="3602092"/>
            <a:ext cx="1223461" cy="200082"/>
            <a:chOff x="2634340" y="5045745"/>
            <a:chExt cx="2875572" cy="470263"/>
          </a:xfrm>
        </p:grpSpPr>
        <p:sp>
          <p:nvSpPr>
            <p:cNvPr id="327" name="직사각형 326">
              <a:extLst>
                <a:ext uri="{FF2B5EF4-FFF2-40B4-BE49-F238E27FC236}">
                  <a16:creationId xmlns:a16="http://schemas.microsoft.com/office/drawing/2014/main" id="{DCC42EF9-D113-453B-9E50-16FF50B88E8E}"/>
                </a:ext>
              </a:extLst>
            </p:cNvPr>
            <p:cNvSpPr/>
            <p:nvPr/>
          </p:nvSpPr>
          <p:spPr>
            <a:xfrm>
              <a:off x="2646534" y="5045745"/>
              <a:ext cx="292608" cy="29260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28" name="타원 327">
              <a:extLst>
                <a:ext uri="{FF2B5EF4-FFF2-40B4-BE49-F238E27FC236}">
                  <a16:creationId xmlns:a16="http://schemas.microsoft.com/office/drawing/2014/main" id="{A0F0D0E3-DE5B-45A9-BE24-F447F87083AC}"/>
                </a:ext>
              </a:extLst>
            </p:cNvPr>
            <p:cNvSpPr/>
            <p:nvPr/>
          </p:nvSpPr>
          <p:spPr>
            <a:xfrm>
              <a:off x="5443727" y="5449823"/>
              <a:ext cx="66185" cy="6618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cxnSp>
          <p:nvCxnSpPr>
            <p:cNvPr id="329" name="직선 연결선 328">
              <a:extLst>
                <a:ext uri="{FF2B5EF4-FFF2-40B4-BE49-F238E27FC236}">
                  <a16:creationId xmlns:a16="http://schemas.microsoft.com/office/drawing/2014/main" id="{EE1A1EC2-29E9-4A9A-ADF3-B7EFE8D39A6E}"/>
                </a:ext>
              </a:extLst>
            </p:cNvPr>
            <p:cNvCxnSpPr>
              <a:endCxn id="328" idx="2"/>
            </p:cNvCxnSpPr>
            <p:nvPr/>
          </p:nvCxnSpPr>
          <p:spPr>
            <a:xfrm>
              <a:off x="2939142" y="5045745"/>
              <a:ext cx="2504585" cy="43717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0" name="직선 연결선 329">
              <a:extLst>
                <a:ext uri="{FF2B5EF4-FFF2-40B4-BE49-F238E27FC236}">
                  <a16:creationId xmlns:a16="http://schemas.microsoft.com/office/drawing/2014/main" id="{416F95F3-DFF0-4C4D-BD61-292A3F40F828}"/>
                </a:ext>
              </a:extLst>
            </p:cNvPr>
            <p:cNvCxnSpPr>
              <a:cxnSpLocks/>
              <a:endCxn id="328" idx="2"/>
            </p:cNvCxnSpPr>
            <p:nvPr/>
          </p:nvCxnSpPr>
          <p:spPr>
            <a:xfrm>
              <a:off x="2634340" y="5045745"/>
              <a:ext cx="2809387" cy="43717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1" name="직선 연결선 330">
              <a:extLst>
                <a:ext uri="{FF2B5EF4-FFF2-40B4-BE49-F238E27FC236}">
                  <a16:creationId xmlns:a16="http://schemas.microsoft.com/office/drawing/2014/main" id="{42702158-855B-4286-8B59-F546E382D782}"/>
                </a:ext>
              </a:extLst>
            </p:cNvPr>
            <p:cNvCxnSpPr>
              <a:cxnSpLocks/>
              <a:endCxn id="328" idx="2"/>
            </p:cNvCxnSpPr>
            <p:nvPr/>
          </p:nvCxnSpPr>
          <p:spPr>
            <a:xfrm>
              <a:off x="2634340" y="5338353"/>
              <a:ext cx="2809387" cy="14456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2" name="직선 연결선 331">
              <a:extLst>
                <a:ext uri="{FF2B5EF4-FFF2-40B4-BE49-F238E27FC236}">
                  <a16:creationId xmlns:a16="http://schemas.microsoft.com/office/drawing/2014/main" id="{B3A3F5C0-84EC-4746-A72E-7A330AFEDE1D}"/>
                </a:ext>
              </a:extLst>
            </p:cNvPr>
            <p:cNvCxnSpPr>
              <a:cxnSpLocks/>
              <a:endCxn id="328" idx="2"/>
            </p:cNvCxnSpPr>
            <p:nvPr/>
          </p:nvCxnSpPr>
          <p:spPr>
            <a:xfrm>
              <a:off x="2939142" y="5338353"/>
              <a:ext cx="2504585" cy="14456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60" name="직사각형 359">
            <a:extLst>
              <a:ext uri="{FF2B5EF4-FFF2-40B4-BE49-F238E27FC236}">
                <a16:creationId xmlns:a16="http://schemas.microsoft.com/office/drawing/2014/main" id="{89F80B3D-D7AD-48F1-A44C-6A7A1BBC3126}"/>
              </a:ext>
            </a:extLst>
          </p:cNvPr>
          <p:cNvSpPr/>
          <p:nvPr/>
        </p:nvSpPr>
        <p:spPr>
          <a:xfrm>
            <a:off x="4257322" y="2441300"/>
            <a:ext cx="512778" cy="51277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81" name="직사각형 380">
            <a:extLst>
              <a:ext uri="{FF2B5EF4-FFF2-40B4-BE49-F238E27FC236}">
                <a16:creationId xmlns:a16="http://schemas.microsoft.com/office/drawing/2014/main" id="{BEA5425F-F020-4DB4-BE3F-0A6783CE8AA6}"/>
              </a:ext>
            </a:extLst>
          </p:cNvPr>
          <p:cNvSpPr/>
          <p:nvPr/>
        </p:nvSpPr>
        <p:spPr>
          <a:xfrm>
            <a:off x="4343340" y="2545039"/>
            <a:ext cx="512778" cy="51277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82" name="직사각형 381">
            <a:extLst>
              <a:ext uri="{FF2B5EF4-FFF2-40B4-BE49-F238E27FC236}">
                <a16:creationId xmlns:a16="http://schemas.microsoft.com/office/drawing/2014/main" id="{D3F46FA7-520A-43E4-ACFB-87F180842EE0}"/>
              </a:ext>
            </a:extLst>
          </p:cNvPr>
          <p:cNvSpPr/>
          <p:nvPr/>
        </p:nvSpPr>
        <p:spPr>
          <a:xfrm>
            <a:off x="4452486" y="2647513"/>
            <a:ext cx="512778" cy="51277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83" name="직사각형 382">
            <a:extLst>
              <a:ext uri="{FF2B5EF4-FFF2-40B4-BE49-F238E27FC236}">
                <a16:creationId xmlns:a16="http://schemas.microsoft.com/office/drawing/2014/main" id="{44B54CE1-1698-4669-9174-94137345034A}"/>
              </a:ext>
            </a:extLst>
          </p:cNvPr>
          <p:cNvSpPr/>
          <p:nvPr/>
        </p:nvSpPr>
        <p:spPr>
          <a:xfrm>
            <a:off x="4538503" y="2751252"/>
            <a:ext cx="512778" cy="51277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86" name="직사각형 385">
            <a:extLst>
              <a:ext uri="{FF2B5EF4-FFF2-40B4-BE49-F238E27FC236}">
                <a16:creationId xmlns:a16="http://schemas.microsoft.com/office/drawing/2014/main" id="{8DFF98D4-FD4B-4B03-8473-18924C49270A}"/>
              </a:ext>
            </a:extLst>
          </p:cNvPr>
          <p:cNvSpPr/>
          <p:nvPr/>
        </p:nvSpPr>
        <p:spPr>
          <a:xfrm>
            <a:off x="4628284" y="2851679"/>
            <a:ext cx="512778" cy="51277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87" name="직사각형 386">
            <a:extLst>
              <a:ext uri="{FF2B5EF4-FFF2-40B4-BE49-F238E27FC236}">
                <a16:creationId xmlns:a16="http://schemas.microsoft.com/office/drawing/2014/main" id="{38501B1B-9DD1-4E53-BDB1-45C8B5833AC1}"/>
              </a:ext>
            </a:extLst>
          </p:cNvPr>
          <p:cNvSpPr/>
          <p:nvPr/>
        </p:nvSpPr>
        <p:spPr>
          <a:xfrm>
            <a:off x="4714301" y="2955419"/>
            <a:ext cx="512778" cy="51277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88" name="직사각형 387">
            <a:extLst>
              <a:ext uri="{FF2B5EF4-FFF2-40B4-BE49-F238E27FC236}">
                <a16:creationId xmlns:a16="http://schemas.microsoft.com/office/drawing/2014/main" id="{4BEC556E-E680-4407-9433-B0AF1A477031}"/>
              </a:ext>
            </a:extLst>
          </p:cNvPr>
          <p:cNvSpPr/>
          <p:nvPr/>
        </p:nvSpPr>
        <p:spPr>
          <a:xfrm>
            <a:off x="4823447" y="3057893"/>
            <a:ext cx="512778" cy="51277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89" name="직사각형 388">
            <a:extLst>
              <a:ext uri="{FF2B5EF4-FFF2-40B4-BE49-F238E27FC236}">
                <a16:creationId xmlns:a16="http://schemas.microsoft.com/office/drawing/2014/main" id="{4C6C3CD8-E61E-4252-812B-E55DBA0A5F6A}"/>
              </a:ext>
            </a:extLst>
          </p:cNvPr>
          <p:cNvSpPr/>
          <p:nvPr/>
        </p:nvSpPr>
        <p:spPr>
          <a:xfrm>
            <a:off x="4909465" y="3161632"/>
            <a:ext cx="512778" cy="51277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nvGrpSpPr>
          <p:cNvPr id="21" name="그룹 20">
            <a:extLst>
              <a:ext uri="{FF2B5EF4-FFF2-40B4-BE49-F238E27FC236}">
                <a16:creationId xmlns:a16="http://schemas.microsoft.com/office/drawing/2014/main" id="{95165CC8-11BD-4983-AE88-689974419A94}"/>
              </a:ext>
            </a:extLst>
          </p:cNvPr>
          <p:cNvGrpSpPr/>
          <p:nvPr/>
        </p:nvGrpSpPr>
        <p:grpSpPr>
          <a:xfrm>
            <a:off x="4995302" y="3264030"/>
            <a:ext cx="793959" cy="822730"/>
            <a:chOff x="7108085" y="2191307"/>
            <a:chExt cx="1319674" cy="1367496"/>
          </a:xfrm>
        </p:grpSpPr>
        <p:sp>
          <p:nvSpPr>
            <p:cNvPr id="390" name="직사각형 389">
              <a:extLst>
                <a:ext uri="{FF2B5EF4-FFF2-40B4-BE49-F238E27FC236}">
                  <a16:creationId xmlns:a16="http://schemas.microsoft.com/office/drawing/2014/main" id="{E1FC8613-FC73-4042-8898-AB2DD19CC8C3}"/>
                </a:ext>
              </a:extLst>
            </p:cNvPr>
            <p:cNvSpPr/>
            <p:nvPr/>
          </p:nvSpPr>
          <p:spPr>
            <a:xfrm>
              <a:off x="7108085" y="2191307"/>
              <a:ext cx="852311" cy="85231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91" name="직사각형 390">
              <a:extLst>
                <a:ext uri="{FF2B5EF4-FFF2-40B4-BE49-F238E27FC236}">
                  <a16:creationId xmlns:a16="http://schemas.microsoft.com/office/drawing/2014/main" id="{F8BDF463-1AD1-4E9D-97EC-411D453CF2D9}"/>
                </a:ext>
              </a:extLst>
            </p:cNvPr>
            <p:cNvSpPr/>
            <p:nvPr/>
          </p:nvSpPr>
          <p:spPr>
            <a:xfrm>
              <a:off x="7251058" y="2363737"/>
              <a:ext cx="852311" cy="852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92" name="직사각형 391">
              <a:extLst>
                <a:ext uri="{FF2B5EF4-FFF2-40B4-BE49-F238E27FC236}">
                  <a16:creationId xmlns:a16="http://schemas.microsoft.com/office/drawing/2014/main" id="{03D3672C-2AFE-434D-A9C2-CCB1567532A8}"/>
                </a:ext>
              </a:extLst>
            </p:cNvPr>
            <p:cNvSpPr/>
            <p:nvPr/>
          </p:nvSpPr>
          <p:spPr>
            <a:xfrm>
              <a:off x="7432475" y="2534063"/>
              <a:ext cx="852311" cy="85231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93" name="직사각형 392">
              <a:extLst>
                <a:ext uri="{FF2B5EF4-FFF2-40B4-BE49-F238E27FC236}">
                  <a16:creationId xmlns:a16="http://schemas.microsoft.com/office/drawing/2014/main" id="{E03CF08C-5F93-4DFB-A9C3-2193EB0ACC72}"/>
                </a:ext>
              </a:extLst>
            </p:cNvPr>
            <p:cNvSpPr/>
            <p:nvPr/>
          </p:nvSpPr>
          <p:spPr>
            <a:xfrm>
              <a:off x="7575448" y="2706493"/>
              <a:ext cx="852311" cy="852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398" name="그룹 397">
            <a:extLst>
              <a:ext uri="{FF2B5EF4-FFF2-40B4-BE49-F238E27FC236}">
                <a16:creationId xmlns:a16="http://schemas.microsoft.com/office/drawing/2014/main" id="{E620DEC8-8C20-4E6B-9543-955C0D4B4113}"/>
              </a:ext>
            </a:extLst>
          </p:cNvPr>
          <p:cNvGrpSpPr/>
          <p:nvPr/>
        </p:nvGrpSpPr>
        <p:grpSpPr>
          <a:xfrm>
            <a:off x="5378477" y="3672471"/>
            <a:ext cx="793959" cy="822730"/>
            <a:chOff x="7108085" y="2191307"/>
            <a:chExt cx="1319674" cy="1367496"/>
          </a:xfrm>
        </p:grpSpPr>
        <p:sp>
          <p:nvSpPr>
            <p:cNvPr id="399" name="직사각형 398">
              <a:extLst>
                <a:ext uri="{FF2B5EF4-FFF2-40B4-BE49-F238E27FC236}">
                  <a16:creationId xmlns:a16="http://schemas.microsoft.com/office/drawing/2014/main" id="{48E57EE9-B463-4230-97E9-96D89C4F58CD}"/>
                </a:ext>
              </a:extLst>
            </p:cNvPr>
            <p:cNvSpPr/>
            <p:nvPr/>
          </p:nvSpPr>
          <p:spPr>
            <a:xfrm>
              <a:off x="7108085" y="2191307"/>
              <a:ext cx="852311" cy="85231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00" name="직사각형 399">
              <a:extLst>
                <a:ext uri="{FF2B5EF4-FFF2-40B4-BE49-F238E27FC236}">
                  <a16:creationId xmlns:a16="http://schemas.microsoft.com/office/drawing/2014/main" id="{4F397D59-2175-469D-B5A0-43A207B7AEF0}"/>
                </a:ext>
              </a:extLst>
            </p:cNvPr>
            <p:cNvSpPr/>
            <p:nvPr/>
          </p:nvSpPr>
          <p:spPr>
            <a:xfrm>
              <a:off x="7251058" y="2363737"/>
              <a:ext cx="852311" cy="852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01" name="직사각형 400">
              <a:extLst>
                <a:ext uri="{FF2B5EF4-FFF2-40B4-BE49-F238E27FC236}">
                  <a16:creationId xmlns:a16="http://schemas.microsoft.com/office/drawing/2014/main" id="{3D467631-4B03-4389-ACDD-4899BF67A9CA}"/>
                </a:ext>
              </a:extLst>
            </p:cNvPr>
            <p:cNvSpPr/>
            <p:nvPr/>
          </p:nvSpPr>
          <p:spPr>
            <a:xfrm>
              <a:off x="7432475" y="2534063"/>
              <a:ext cx="852311" cy="85231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02" name="직사각형 401">
              <a:extLst>
                <a:ext uri="{FF2B5EF4-FFF2-40B4-BE49-F238E27FC236}">
                  <a16:creationId xmlns:a16="http://schemas.microsoft.com/office/drawing/2014/main" id="{33CB6510-FC9B-48D1-A043-241872FB5A75}"/>
                </a:ext>
              </a:extLst>
            </p:cNvPr>
            <p:cNvSpPr/>
            <p:nvPr/>
          </p:nvSpPr>
          <p:spPr>
            <a:xfrm>
              <a:off x="7575448" y="2706493"/>
              <a:ext cx="852311" cy="852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24" name="그룹 23">
            <a:extLst>
              <a:ext uri="{FF2B5EF4-FFF2-40B4-BE49-F238E27FC236}">
                <a16:creationId xmlns:a16="http://schemas.microsoft.com/office/drawing/2014/main" id="{52864EBB-36EC-4E49-AC82-6935BEE5633B}"/>
              </a:ext>
            </a:extLst>
          </p:cNvPr>
          <p:cNvGrpSpPr/>
          <p:nvPr/>
        </p:nvGrpSpPr>
        <p:grpSpPr>
          <a:xfrm>
            <a:off x="4390981" y="3833512"/>
            <a:ext cx="1713835" cy="280276"/>
            <a:chOff x="5832297" y="3366465"/>
            <a:chExt cx="2875572" cy="470263"/>
          </a:xfrm>
        </p:grpSpPr>
        <p:sp>
          <p:nvSpPr>
            <p:cNvPr id="326" name="타원 325">
              <a:extLst>
                <a:ext uri="{FF2B5EF4-FFF2-40B4-BE49-F238E27FC236}">
                  <a16:creationId xmlns:a16="http://schemas.microsoft.com/office/drawing/2014/main" id="{F5AA9FA3-BEB7-4BE5-BA63-82F2CFEA4A7B}"/>
                </a:ext>
              </a:extLst>
            </p:cNvPr>
            <p:cNvSpPr/>
            <p:nvPr/>
          </p:nvSpPr>
          <p:spPr>
            <a:xfrm>
              <a:off x="5918580" y="3699636"/>
              <a:ext cx="42577" cy="4257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04" name="직사각형 403">
              <a:extLst>
                <a:ext uri="{FF2B5EF4-FFF2-40B4-BE49-F238E27FC236}">
                  <a16:creationId xmlns:a16="http://schemas.microsoft.com/office/drawing/2014/main" id="{DA3035B0-EA8D-4D8C-99A5-BE5A099F2729}"/>
                </a:ext>
              </a:extLst>
            </p:cNvPr>
            <p:cNvSpPr/>
            <p:nvPr/>
          </p:nvSpPr>
          <p:spPr>
            <a:xfrm>
              <a:off x="5844491" y="3366465"/>
              <a:ext cx="292608" cy="29260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05" name="타원 404">
              <a:extLst>
                <a:ext uri="{FF2B5EF4-FFF2-40B4-BE49-F238E27FC236}">
                  <a16:creationId xmlns:a16="http://schemas.microsoft.com/office/drawing/2014/main" id="{96139347-641E-4FDC-9C8F-3A72BFDD3E8D}"/>
                </a:ext>
              </a:extLst>
            </p:cNvPr>
            <p:cNvSpPr/>
            <p:nvPr/>
          </p:nvSpPr>
          <p:spPr>
            <a:xfrm>
              <a:off x="8641684" y="3770543"/>
              <a:ext cx="66185" cy="6618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cxnSp>
          <p:nvCxnSpPr>
            <p:cNvPr id="406" name="직선 연결선 405">
              <a:extLst>
                <a:ext uri="{FF2B5EF4-FFF2-40B4-BE49-F238E27FC236}">
                  <a16:creationId xmlns:a16="http://schemas.microsoft.com/office/drawing/2014/main" id="{AE5876B4-F142-4561-BF04-42B5519CD2B7}"/>
                </a:ext>
              </a:extLst>
            </p:cNvPr>
            <p:cNvCxnSpPr>
              <a:endCxn id="405" idx="2"/>
            </p:cNvCxnSpPr>
            <p:nvPr/>
          </p:nvCxnSpPr>
          <p:spPr>
            <a:xfrm>
              <a:off x="6137099" y="3366465"/>
              <a:ext cx="2504585" cy="43717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7" name="직선 연결선 406">
              <a:extLst>
                <a:ext uri="{FF2B5EF4-FFF2-40B4-BE49-F238E27FC236}">
                  <a16:creationId xmlns:a16="http://schemas.microsoft.com/office/drawing/2014/main" id="{6D8548F4-CA1A-4317-A0C8-BED34134E132}"/>
                </a:ext>
              </a:extLst>
            </p:cNvPr>
            <p:cNvCxnSpPr>
              <a:cxnSpLocks/>
              <a:endCxn id="405" idx="2"/>
            </p:cNvCxnSpPr>
            <p:nvPr/>
          </p:nvCxnSpPr>
          <p:spPr>
            <a:xfrm>
              <a:off x="5832297" y="3366465"/>
              <a:ext cx="2809387" cy="43717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8" name="직선 연결선 407">
              <a:extLst>
                <a:ext uri="{FF2B5EF4-FFF2-40B4-BE49-F238E27FC236}">
                  <a16:creationId xmlns:a16="http://schemas.microsoft.com/office/drawing/2014/main" id="{87A71B1F-7CE8-46D8-A208-0CADBDA15268}"/>
                </a:ext>
              </a:extLst>
            </p:cNvPr>
            <p:cNvCxnSpPr>
              <a:cxnSpLocks/>
              <a:endCxn id="405" idx="2"/>
            </p:cNvCxnSpPr>
            <p:nvPr/>
          </p:nvCxnSpPr>
          <p:spPr>
            <a:xfrm>
              <a:off x="5832297" y="3659073"/>
              <a:ext cx="2809387" cy="14456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9" name="직선 연결선 408">
              <a:extLst>
                <a:ext uri="{FF2B5EF4-FFF2-40B4-BE49-F238E27FC236}">
                  <a16:creationId xmlns:a16="http://schemas.microsoft.com/office/drawing/2014/main" id="{3E5D835C-FD8D-42E6-8514-513F9B9B92A5}"/>
                </a:ext>
              </a:extLst>
            </p:cNvPr>
            <p:cNvCxnSpPr>
              <a:cxnSpLocks/>
              <a:endCxn id="405" idx="2"/>
            </p:cNvCxnSpPr>
            <p:nvPr/>
          </p:nvCxnSpPr>
          <p:spPr>
            <a:xfrm>
              <a:off x="6137099" y="3659073"/>
              <a:ext cx="2504585" cy="14456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6" name="그룹 25">
            <a:extLst>
              <a:ext uri="{FF2B5EF4-FFF2-40B4-BE49-F238E27FC236}">
                <a16:creationId xmlns:a16="http://schemas.microsoft.com/office/drawing/2014/main" id="{7BDA1B0A-CFC8-4472-B087-57D5A6CA75BA}"/>
              </a:ext>
            </a:extLst>
          </p:cNvPr>
          <p:cNvGrpSpPr/>
          <p:nvPr/>
        </p:nvGrpSpPr>
        <p:grpSpPr>
          <a:xfrm>
            <a:off x="5230843" y="2578696"/>
            <a:ext cx="1775344" cy="1779001"/>
            <a:chOff x="7117261" y="1751349"/>
            <a:chExt cx="2729402" cy="2735023"/>
          </a:xfrm>
        </p:grpSpPr>
        <p:grpSp>
          <p:nvGrpSpPr>
            <p:cNvPr id="25" name="그룹 24">
              <a:extLst>
                <a:ext uri="{FF2B5EF4-FFF2-40B4-BE49-F238E27FC236}">
                  <a16:creationId xmlns:a16="http://schemas.microsoft.com/office/drawing/2014/main" id="{192DACE5-F86B-4541-BB7D-ACFAEBEEF7A8}"/>
                </a:ext>
              </a:extLst>
            </p:cNvPr>
            <p:cNvGrpSpPr/>
            <p:nvPr/>
          </p:nvGrpSpPr>
          <p:grpSpPr>
            <a:xfrm>
              <a:off x="7117261" y="1751349"/>
              <a:ext cx="548857" cy="548856"/>
              <a:chOff x="7117261" y="1751349"/>
              <a:chExt cx="548857" cy="548856"/>
            </a:xfrm>
          </p:grpSpPr>
          <p:sp>
            <p:nvSpPr>
              <p:cNvPr id="411" name="직사각형 410">
                <a:extLst>
                  <a:ext uri="{FF2B5EF4-FFF2-40B4-BE49-F238E27FC236}">
                    <a16:creationId xmlns:a16="http://schemas.microsoft.com/office/drawing/2014/main" id="{485686EA-D482-4C1B-85F5-B03C911E3C86}"/>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29" name="직사각형 428">
                <a:extLst>
                  <a:ext uri="{FF2B5EF4-FFF2-40B4-BE49-F238E27FC236}">
                    <a16:creationId xmlns:a16="http://schemas.microsoft.com/office/drawing/2014/main" id="{FE5EB1AE-D7BB-491E-BC83-7017E81E43D0}"/>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430" name="그룹 429">
              <a:extLst>
                <a:ext uri="{FF2B5EF4-FFF2-40B4-BE49-F238E27FC236}">
                  <a16:creationId xmlns:a16="http://schemas.microsoft.com/office/drawing/2014/main" id="{92D58D73-ABA5-44C0-BACD-EC83BD41C3F1}"/>
                </a:ext>
              </a:extLst>
            </p:cNvPr>
            <p:cNvGrpSpPr/>
            <p:nvPr/>
          </p:nvGrpSpPr>
          <p:grpSpPr>
            <a:xfrm>
              <a:off x="7427564" y="2048920"/>
              <a:ext cx="548857" cy="548856"/>
              <a:chOff x="7117261" y="1751349"/>
              <a:chExt cx="548857" cy="548856"/>
            </a:xfrm>
          </p:grpSpPr>
          <p:sp>
            <p:nvSpPr>
              <p:cNvPr id="431" name="직사각형 430">
                <a:extLst>
                  <a:ext uri="{FF2B5EF4-FFF2-40B4-BE49-F238E27FC236}">
                    <a16:creationId xmlns:a16="http://schemas.microsoft.com/office/drawing/2014/main" id="{36846E82-9BB8-4231-BBE8-BDD52BF013E4}"/>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32" name="직사각형 431">
                <a:extLst>
                  <a:ext uri="{FF2B5EF4-FFF2-40B4-BE49-F238E27FC236}">
                    <a16:creationId xmlns:a16="http://schemas.microsoft.com/office/drawing/2014/main" id="{2D07DD32-C0CA-4FC0-8F7D-02206108AC35}"/>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433" name="그룹 432">
              <a:extLst>
                <a:ext uri="{FF2B5EF4-FFF2-40B4-BE49-F238E27FC236}">
                  <a16:creationId xmlns:a16="http://schemas.microsoft.com/office/drawing/2014/main" id="{69FECABC-E25A-4C72-B357-B07EC84575AB}"/>
                </a:ext>
              </a:extLst>
            </p:cNvPr>
            <p:cNvGrpSpPr/>
            <p:nvPr/>
          </p:nvGrpSpPr>
          <p:grpSpPr>
            <a:xfrm>
              <a:off x="7739271" y="2363686"/>
              <a:ext cx="548857" cy="548856"/>
              <a:chOff x="7117261" y="1751349"/>
              <a:chExt cx="548857" cy="548856"/>
            </a:xfrm>
          </p:grpSpPr>
          <p:sp>
            <p:nvSpPr>
              <p:cNvPr id="434" name="직사각형 433">
                <a:extLst>
                  <a:ext uri="{FF2B5EF4-FFF2-40B4-BE49-F238E27FC236}">
                    <a16:creationId xmlns:a16="http://schemas.microsoft.com/office/drawing/2014/main" id="{606D211D-8E62-4C69-AEFF-4237DB44DD92}"/>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35" name="직사각형 434">
                <a:extLst>
                  <a:ext uri="{FF2B5EF4-FFF2-40B4-BE49-F238E27FC236}">
                    <a16:creationId xmlns:a16="http://schemas.microsoft.com/office/drawing/2014/main" id="{43098DEF-6E7A-42B5-91A7-22655BF1D760}"/>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436" name="그룹 435">
              <a:extLst>
                <a:ext uri="{FF2B5EF4-FFF2-40B4-BE49-F238E27FC236}">
                  <a16:creationId xmlns:a16="http://schemas.microsoft.com/office/drawing/2014/main" id="{C7797268-423C-4062-AF9B-C3D1C4A3D431}"/>
                </a:ext>
              </a:extLst>
            </p:cNvPr>
            <p:cNvGrpSpPr/>
            <p:nvPr/>
          </p:nvGrpSpPr>
          <p:grpSpPr>
            <a:xfrm>
              <a:off x="8050978" y="2678452"/>
              <a:ext cx="548857" cy="548856"/>
              <a:chOff x="7117261" y="1751349"/>
              <a:chExt cx="548857" cy="548856"/>
            </a:xfrm>
          </p:grpSpPr>
          <p:sp>
            <p:nvSpPr>
              <p:cNvPr id="437" name="직사각형 436">
                <a:extLst>
                  <a:ext uri="{FF2B5EF4-FFF2-40B4-BE49-F238E27FC236}">
                    <a16:creationId xmlns:a16="http://schemas.microsoft.com/office/drawing/2014/main" id="{8ED33635-4C2D-4768-856C-74AFAD3E5D61}"/>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38" name="직사각형 437">
                <a:extLst>
                  <a:ext uri="{FF2B5EF4-FFF2-40B4-BE49-F238E27FC236}">
                    <a16:creationId xmlns:a16="http://schemas.microsoft.com/office/drawing/2014/main" id="{02E431C5-F94C-4D2B-A2E8-F7980C755698}"/>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439" name="그룹 438">
              <a:extLst>
                <a:ext uri="{FF2B5EF4-FFF2-40B4-BE49-F238E27FC236}">
                  <a16:creationId xmlns:a16="http://schemas.microsoft.com/office/drawing/2014/main" id="{8CB3071F-CB8E-43BC-91BB-7B05573795B8}"/>
                </a:ext>
              </a:extLst>
            </p:cNvPr>
            <p:cNvGrpSpPr/>
            <p:nvPr/>
          </p:nvGrpSpPr>
          <p:grpSpPr>
            <a:xfrm>
              <a:off x="8362685" y="2993218"/>
              <a:ext cx="548857" cy="548856"/>
              <a:chOff x="7117261" y="1751349"/>
              <a:chExt cx="548857" cy="548856"/>
            </a:xfrm>
          </p:grpSpPr>
          <p:sp>
            <p:nvSpPr>
              <p:cNvPr id="440" name="직사각형 439">
                <a:extLst>
                  <a:ext uri="{FF2B5EF4-FFF2-40B4-BE49-F238E27FC236}">
                    <a16:creationId xmlns:a16="http://schemas.microsoft.com/office/drawing/2014/main" id="{EE1B7DFE-366F-4E6C-B809-FA92A270EB7D}"/>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41" name="직사각형 440">
                <a:extLst>
                  <a:ext uri="{FF2B5EF4-FFF2-40B4-BE49-F238E27FC236}">
                    <a16:creationId xmlns:a16="http://schemas.microsoft.com/office/drawing/2014/main" id="{9CA2512F-3174-43E3-8F5B-275CCA24D68B}"/>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442" name="그룹 441">
              <a:extLst>
                <a:ext uri="{FF2B5EF4-FFF2-40B4-BE49-F238E27FC236}">
                  <a16:creationId xmlns:a16="http://schemas.microsoft.com/office/drawing/2014/main" id="{B0CD66EC-82A1-428F-85EE-18706EB13B42}"/>
                </a:ext>
              </a:extLst>
            </p:cNvPr>
            <p:cNvGrpSpPr/>
            <p:nvPr/>
          </p:nvGrpSpPr>
          <p:grpSpPr>
            <a:xfrm>
              <a:off x="8674392" y="3307984"/>
              <a:ext cx="548857" cy="548856"/>
              <a:chOff x="7117261" y="1751349"/>
              <a:chExt cx="548857" cy="548856"/>
            </a:xfrm>
          </p:grpSpPr>
          <p:sp>
            <p:nvSpPr>
              <p:cNvPr id="443" name="직사각형 442">
                <a:extLst>
                  <a:ext uri="{FF2B5EF4-FFF2-40B4-BE49-F238E27FC236}">
                    <a16:creationId xmlns:a16="http://schemas.microsoft.com/office/drawing/2014/main" id="{C0F745CD-A7D6-45BC-B575-720F36FCA5F6}"/>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44" name="직사각형 443">
                <a:extLst>
                  <a:ext uri="{FF2B5EF4-FFF2-40B4-BE49-F238E27FC236}">
                    <a16:creationId xmlns:a16="http://schemas.microsoft.com/office/drawing/2014/main" id="{CABE1D5B-BF5B-4CF8-9E40-3E48E711AF5E}"/>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445" name="그룹 444">
              <a:extLst>
                <a:ext uri="{FF2B5EF4-FFF2-40B4-BE49-F238E27FC236}">
                  <a16:creationId xmlns:a16="http://schemas.microsoft.com/office/drawing/2014/main" id="{0AD545D0-8057-4100-B6E6-AAAC9B5CD127}"/>
                </a:ext>
              </a:extLst>
            </p:cNvPr>
            <p:cNvGrpSpPr/>
            <p:nvPr/>
          </p:nvGrpSpPr>
          <p:grpSpPr>
            <a:xfrm>
              <a:off x="8986099" y="3622750"/>
              <a:ext cx="548857" cy="548856"/>
              <a:chOff x="7117261" y="1751349"/>
              <a:chExt cx="548857" cy="548856"/>
            </a:xfrm>
          </p:grpSpPr>
          <p:sp>
            <p:nvSpPr>
              <p:cNvPr id="446" name="직사각형 445">
                <a:extLst>
                  <a:ext uri="{FF2B5EF4-FFF2-40B4-BE49-F238E27FC236}">
                    <a16:creationId xmlns:a16="http://schemas.microsoft.com/office/drawing/2014/main" id="{6EE63DAE-3ABC-45B7-B242-3909912EB3D5}"/>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47" name="직사각형 446">
                <a:extLst>
                  <a:ext uri="{FF2B5EF4-FFF2-40B4-BE49-F238E27FC236}">
                    <a16:creationId xmlns:a16="http://schemas.microsoft.com/office/drawing/2014/main" id="{DBFDAD45-283E-475F-BE63-C36F7FACB650}"/>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448" name="그룹 447">
              <a:extLst>
                <a:ext uri="{FF2B5EF4-FFF2-40B4-BE49-F238E27FC236}">
                  <a16:creationId xmlns:a16="http://schemas.microsoft.com/office/drawing/2014/main" id="{7DE618D5-94C9-484B-8C90-EBFD81075FA6}"/>
                </a:ext>
              </a:extLst>
            </p:cNvPr>
            <p:cNvGrpSpPr/>
            <p:nvPr/>
          </p:nvGrpSpPr>
          <p:grpSpPr>
            <a:xfrm>
              <a:off x="9297806" y="3937516"/>
              <a:ext cx="548857" cy="548856"/>
              <a:chOff x="7117261" y="1751349"/>
              <a:chExt cx="548857" cy="548856"/>
            </a:xfrm>
          </p:grpSpPr>
          <p:sp>
            <p:nvSpPr>
              <p:cNvPr id="449" name="직사각형 448">
                <a:extLst>
                  <a:ext uri="{FF2B5EF4-FFF2-40B4-BE49-F238E27FC236}">
                    <a16:creationId xmlns:a16="http://schemas.microsoft.com/office/drawing/2014/main" id="{CFDD4BC0-FA09-4962-BA51-0AD93F216E41}"/>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50" name="직사각형 449">
                <a:extLst>
                  <a:ext uri="{FF2B5EF4-FFF2-40B4-BE49-F238E27FC236}">
                    <a16:creationId xmlns:a16="http://schemas.microsoft.com/office/drawing/2014/main" id="{1B1C3C60-272D-4BBB-B70C-61B8186CA5F1}"/>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sp>
        <p:nvSpPr>
          <p:cNvPr id="452" name="타원 451">
            <a:extLst>
              <a:ext uri="{FF2B5EF4-FFF2-40B4-BE49-F238E27FC236}">
                <a16:creationId xmlns:a16="http://schemas.microsoft.com/office/drawing/2014/main" id="{460AB68F-8E45-4692-9A1D-FC2FC4E18439}"/>
              </a:ext>
            </a:extLst>
          </p:cNvPr>
          <p:cNvSpPr/>
          <p:nvPr/>
        </p:nvSpPr>
        <p:spPr>
          <a:xfrm>
            <a:off x="5937777" y="4352837"/>
            <a:ext cx="13797" cy="1379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53" name="직사각형 452">
            <a:extLst>
              <a:ext uri="{FF2B5EF4-FFF2-40B4-BE49-F238E27FC236}">
                <a16:creationId xmlns:a16="http://schemas.microsoft.com/office/drawing/2014/main" id="{018D3793-C63C-4D17-A285-C21EC10C99EB}"/>
              </a:ext>
            </a:extLst>
          </p:cNvPr>
          <p:cNvSpPr/>
          <p:nvPr/>
        </p:nvSpPr>
        <p:spPr>
          <a:xfrm>
            <a:off x="5735852" y="4258133"/>
            <a:ext cx="94818" cy="9481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54" name="타원 453">
            <a:extLst>
              <a:ext uri="{FF2B5EF4-FFF2-40B4-BE49-F238E27FC236}">
                <a16:creationId xmlns:a16="http://schemas.microsoft.com/office/drawing/2014/main" id="{83B43A0D-9422-43F9-94E0-9237EB5A4803}"/>
              </a:ext>
            </a:extLst>
          </p:cNvPr>
          <p:cNvSpPr/>
          <p:nvPr/>
        </p:nvSpPr>
        <p:spPr>
          <a:xfrm>
            <a:off x="6823667" y="4206803"/>
            <a:ext cx="21448" cy="2144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cxnSp>
        <p:nvCxnSpPr>
          <p:cNvPr id="455" name="직선 연결선 454">
            <a:extLst>
              <a:ext uri="{FF2B5EF4-FFF2-40B4-BE49-F238E27FC236}">
                <a16:creationId xmlns:a16="http://schemas.microsoft.com/office/drawing/2014/main" id="{9F44F7A4-70C6-4A10-A1B7-2988BAB895A2}"/>
              </a:ext>
            </a:extLst>
          </p:cNvPr>
          <p:cNvCxnSpPr>
            <a:cxnSpLocks/>
            <a:endCxn id="454" idx="2"/>
          </p:cNvCxnSpPr>
          <p:nvPr/>
        </p:nvCxnSpPr>
        <p:spPr>
          <a:xfrm flipV="1">
            <a:off x="5827390" y="4217528"/>
            <a:ext cx="996278" cy="44042"/>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6" name="직선 연결선 455">
            <a:extLst>
              <a:ext uri="{FF2B5EF4-FFF2-40B4-BE49-F238E27FC236}">
                <a16:creationId xmlns:a16="http://schemas.microsoft.com/office/drawing/2014/main" id="{0A0D3D02-1570-4B3A-99CC-6FC068A25C59}"/>
              </a:ext>
            </a:extLst>
          </p:cNvPr>
          <p:cNvCxnSpPr>
            <a:cxnSpLocks/>
            <a:endCxn id="454" idx="2"/>
          </p:cNvCxnSpPr>
          <p:nvPr/>
        </p:nvCxnSpPr>
        <p:spPr>
          <a:xfrm flipV="1">
            <a:off x="5730500" y="4217528"/>
            <a:ext cx="1093167" cy="44042"/>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7" name="직선 연결선 456">
            <a:extLst>
              <a:ext uri="{FF2B5EF4-FFF2-40B4-BE49-F238E27FC236}">
                <a16:creationId xmlns:a16="http://schemas.microsoft.com/office/drawing/2014/main" id="{7F62F798-6ACA-461F-B863-3210BECAC692}"/>
              </a:ext>
            </a:extLst>
          </p:cNvPr>
          <p:cNvCxnSpPr>
            <a:cxnSpLocks/>
            <a:endCxn id="454" idx="2"/>
          </p:cNvCxnSpPr>
          <p:nvPr/>
        </p:nvCxnSpPr>
        <p:spPr>
          <a:xfrm flipV="1">
            <a:off x="5738355" y="4217528"/>
            <a:ext cx="1085311" cy="133075"/>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8" name="직선 연결선 457">
            <a:extLst>
              <a:ext uri="{FF2B5EF4-FFF2-40B4-BE49-F238E27FC236}">
                <a16:creationId xmlns:a16="http://schemas.microsoft.com/office/drawing/2014/main" id="{99008C70-4CF0-4EA5-A23E-F8DC1970DB13}"/>
              </a:ext>
            </a:extLst>
          </p:cNvPr>
          <p:cNvCxnSpPr>
            <a:cxnSpLocks/>
            <a:endCxn id="454" idx="2"/>
          </p:cNvCxnSpPr>
          <p:nvPr/>
        </p:nvCxnSpPr>
        <p:spPr>
          <a:xfrm flipV="1">
            <a:off x="5832627" y="4217528"/>
            <a:ext cx="991040" cy="130457"/>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75" name="직사각형 74">
            <a:extLst>
              <a:ext uri="{FF2B5EF4-FFF2-40B4-BE49-F238E27FC236}">
                <a16:creationId xmlns:a16="http://schemas.microsoft.com/office/drawing/2014/main" id="{DDFD4527-0041-4A75-86B8-32A16DEB7A4F}"/>
              </a:ext>
            </a:extLst>
          </p:cNvPr>
          <p:cNvSpPr/>
          <p:nvPr/>
        </p:nvSpPr>
        <p:spPr>
          <a:xfrm rot="19151880">
            <a:off x="6766109" y="2369328"/>
            <a:ext cx="341057" cy="2254239"/>
          </a:xfrm>
          <a:prstGeom prst="rect">
            <a:avLst/>
          </a:prstGeom>
          <a:solidFill>
            <a:schemeClr val="bg1">
              <a:lumMod val="65000"/>
            </a:schemeClr>
          </a:solidFill>
          <a:ln>
            <a:noFill/>
          </a:ln>
          <a:scene3d>
            <a:camera prst="orthographicFront">
              <a:rot lat="2090902" lon="2765767" rev="20948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59" name="직사각형 458">
            <a:extLst>
              <a:ext uri="{FF2B5EF4-FFF2-40B4-BE49-F238E27FC236}">
                <a16:creationId xmlns:a16="http://schemas.microsoft.com/office/drawing/2014/main" id="{403EF20A-C321-47A1-BF6A-DA8F671F96B9}"/>
              </a:ext>
            </a:extLst>
          </p:cNvPr>
          <p:cNvSpPr/>
          <p:nvPr/>
        </p:nvSpPr>
        <p:spPr>
          <a:xfrm rot="19151880">
            <a:off x="7472383" y="2452390"/>
            <a:ext cx="341057" cy="1735645"/>
          </a:xfrm>
          <a:prstGeom prst="rect">
            <a:avLst/>
          </a:prstGeom>
          <a:solidFill>
            <a:schemeClr val="bg1">
              <a:lumMod val="65000"/>
            </a:schemeClr>
          </a:solidFill>
          <a:ln>
            <a:noFill/>
          </a:ln>
          <a:scene3d>
            <a:camera prst="orthographicFront">
              <a:rot lat="2090902" lon="2765767" rev="20948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60" name="직사각형 459">
            <a:extLst>
              <a:ext uri="{FF2B5EF4-FFF2-40B4-BE49-F238E27FC236}">
                <a16:creationId xmlns:a16="http://schemas.microsoft.com/office/drawing/2014/main" id="{3D0102DD-AAC3-405D-A752-00880D2472C1}"/>
              </a:ext>
            </a:extLst>
          </p:cNvPr>
          <p:cNvSpPr/>
          <p:nvPr/>
        </p:nvSpPr>
        <p:spPr>
          <a:xfrm rot="19151880">
            <a:off x="8122448" y="2457874"/>
            <a:ext cx="341057" cy="1457633"/>
          </a:xfrm>
          <a:prstGeom prst="rect">
            <a:avLst/>
          </a:prstGeom>
          <a:solidFill>
            <a:schemeClr val="bg1">
              <a:lumMod val="65000"/>
            </a:schemeClr>
          </a:solidFill>
          <a:ln>
            <a:noFill/>
          </a:ln>
          <a:scene3d>
            <a:camera prst="orthographicFront">
              <a:rot lat="2090902" lon="2765767" rev="20948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cxnSp>
        <p:nvCxnSpPr>
          <p:cNvPr id="77" name="직선 연결선 76">
            <a:extLst>
              <a:ext uri="{FF2B5EF4-FFF2-40B4-BE49-F238E27FC236}">
                <a16:creationId xmlns:a16="http://schemas.microsoft.com/office/drawing/2014/main" id="{2A0FC146-ECA4-48EA-A024-86FD7AE3525D}"/>
              </a:ext>
            </a:extLst>
          </p:cNvPr>
          <p:cNvCxnSpPr/>
          <p:nvPr/>
        </p:nvCxnSpPr>
        <p:spPr>
          <a:xfrm flipV="1">
            <a:off x="7006187" y="4185248"/>
            <a:ext cx="466797" cy="17244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1" name="직선 연결선 460">
            <a:extLst>
              <a:ext uri="{FF2B5EF4-FFF2-40B4-BE49-F238E27FC236}">
                <a16:creationId xmlns:a16="http://schemas.microsoft.com/office/drawing/2014/main" id="{C87CE856-4DC8-4F5A-AC0B-CFF03B97C982}"/>
              </a:ext>
            </a:extLst>
          </p:cNvPr>
          <p:cNvCxnSpPr>
            <a:cxnSpLocks/>
          </p:cNvCxnSpPr>
          <p:nvPr/>
        </p:nvCxnSpPr>
        <p:spPr>
          <a:xfrm flipV="1">
            <a:off x="7700083" y="3858068"/>
            <a:ext cx="324176" cy="27156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2" name="직선 연결선 461">
            <a:extLst>
              <a:ext uri="{FF2B5EF4-FFF2-40B4-BE49-F238E27FC236}">
                <a16:creationId xmlns:a16="http://schemas.microsoft.com/office/drawing/2014/main" id="{733A535E-CA95-4252-859B-66286BD6BB72}"/>
              </a:ext>
            </a:extLst>
          </p:cNvPr>
          <p:cNvCxnSpPr>
            <a:cxnSpLocks/>
          </p:cNvCxnSpPr>
          <p:nvPr/>
        </p:nvCxnSpPr>
        <p:spPr>
          <a:xfrm flipV="1">
            <a:off x="8265378" y="3644348"/>
            <a:ext cx="316138" cy="13612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3" name="직선 연결선 462">
            <a:extLst>
              <a:ext uri="{FF2B5EF4-FFF2-40B4-BE49-F238E27FC236}">
                <a16:creationId xmlns:a16="http://schemas.microsoft.com/office/drawing/2014/main" id="{AEB8D7EE-9DBB-4EBC-971B-ECDD8BD6F66E}"/>
              </a:ext>
            </a:extLst>
          </p:cNvPr>
          <p:cNvCxnSpPr>
            <a:cxnSpLocks/>
          </p:cNvCxnSpPr>
          <p:nvPr/>
        </p:nvCxnSpPr>
        <p:spPr>
          <a:xfrm>
            <a:off x="5488719" y="2578696"/>
            <a:ext cx="703926" cy="29129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4" name="직선 연결선 463">
            <a:extLst>
              <a:ext uri="{FF2B5EF4-FFF2-40B4-BE49-F238E27FC236}">
                <a16:creationId xmlns:a16="http://schemas.microsoft.com/office/drawing/2014/main" id="{A6FCBEEA-B03B-4E36-B0D5-4D6896D8428A}"/>
              </a:ext>
            </a:extLst>
          </p:cNvPr>
          <p:cNvCxnSpPr>
            <a:cxnSpLocks/>
          </p:cNvCxnSpPr>
          <p:nvPr/>
        </p:nvCxnSpPr>
        <p:spPr>
          <a:xfrm>
            <a:off x="6431057" y="2798036"/>
            <a:ext cx="628296" cy="5069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5" name="직선 연결선 464">
            <a:extLst>
              <a:ext uri="{FF2B5EF4-FFF2-40B4-BE49-F238E27FC236}">
                <a16:creationId xmlns:a16="http://schemas.microsoft.com/office/drawing/2014/main" id="{9159F654-828E-4874-B9FC-AEAD77E1FAC9}"/>
              </a:ext>
            </a:extLst>
          </p:cNvPr>
          <p:cNvCxnSpPr>
            <a:cxnSpLocks/>
          </p:cNvCxnSpPr>
          <p:nvPr/>
        </p:nvCxnSpPr>
        <p:spPr>
          <a:xfrm>
            <a:off x="7239585" y="2772252"/>
            <a:ext cx="549744" cy="2004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95" name="TextBox 94">
            <a:extLst>
              <a:ext uri="{FF2B5EF4-FFF2-40B4-BE49-F238E27FC236}">
                <a16:creationId xmlns:a16="http://schemas.microsoft.com/office/drawing/2014/main" id="{271B9708-30EC-4FFB-9E89-253F86A05464}"/>
              </a:ext>
            </a:extLst>
          </p:cNvPr>
          <p:cNvSpPr txBox="1"/>
          <p:nvPr/>
        </p:nvSpPr>
        <p:spPr>
          <a:xfrm>
            <a:off x="358442" y="2443351"/>
            <a:ext cx="829073" cy="501035"/>
          </a:xfrm>
          <a:prstGeom prst="rect">
            <a:avLst/>
          </a:prstGeom>
          <a:noFill/>
        </p:spPr>
        <p:txBody>
          <a:bodyPr wrap="none" rtlCol="0">
            <a:spAutoFit/>
          </a:bodyPr>
          <a:lstStyle/>
          <a:p>
            <a:pPr algn="l"/>
            <a:r>
              <a:rPr lang="en-US" altLang="ko-KR" sz="1328">
                <a:latin typeface="+mj-ea"/>
                <a:ea typeface="+mj-ea"/>
              </a:rPr>
              <a:t>INPUT</a:t>
            </a:r>
          </a:p>
          <a:p>
            <a:pPr algn="l"/>
            <a:r>
              <a:rPr lang="en-US" altLang="ko-KR" sz="1328">
                <a:latin typeface="+mj-ea"/>
                <a:ea typeface="+mj-ea"/>
              </a:rPr>
              <a:t>32x32x1</a:t>
            </a:r>
            <a:endParaRPr lang="ko-KR" altLang="en-US" sz="1328">
              <a:latin typeface="+mj-ea"/>
              <a:ea typeface="+mj-ea"/>
            </a:endParaRPr>
          </a:p>
        </p:txBody>
      </p:sp>
      <p:sp>
        <p:nvSpPr>
          <p:cNvPr id="466" name="TextBox 465">
            <a:extLst>
              <a:ext uri="{FF2B5EF4-FFF2-40B4-BE49-F238E27FC236}">
                <a16:creationId xmlns:a16="http://schemas.microsoft.com/office/drawing/2014/main" id="{D5D75771-5B04-4128-8AE3-863FFB11F199}"/>
              </a:ext>
            </a:extLst>
          </p:cNvPr>
          <p:cNvSpPr txBox="1"/>
          <p:nvPr/>
        </p:nvSpPr>
        <p:spPr>
          <a:xfrm>
            <a:off x="1655498" y="2386495"/>
            <a:ext cx="1456617" cy="501035"/>
          </a:xfrm>
          <a:prstGeom prst="rect">
            <a:avLst/>
          </a:prstGeom>
          <a:noFill/>
        </p:spPr>
        <p:txBody>
          <a:bodyPr wrap="none" rtlCol="0">
            <a:spAutoFit/>
          </a:bodyPr>
          <a:lstStyle/>
          <a:p>
            <a:pPr algn="l"/>
            <a:r>
              <a:rPr lang="en-US" altLang="ko-KR" sz="1328">
                <a:latin typeface="+mj-ea"/>
                <a:ea typeface="+mj-ea"/>
              </a:rPr>
              <a:t>C1:feature maps</a:t>
            </a:r>
          </a:p>
          <a:p>
            <a:pPr algn="l"/>
            <a:r>
              <a:rPr lang="en-US" altLang="ko-KR" sz="1328">
                <a:latin typeface="+mj-ea"/>
                <a:ea typeface="+mj-ea"/>
              </a:rPr>
              <a:t>6@28x28</a:t>
            </a:r>
            <a:endParaRPr lang="ko-KR" altLang="en-US" sz="1328">
              <a:latin typeface="+mj-ea"/>
              <a:ea typeface="+mj-ea"/>
            </a:endParaRPr>
          </a:p>
        </p:txBody>
      </p:sp>
      <p:sp>
        <p:nvSpPr>
          <p:cNvPr id="468" name="TextBox 467">
            <a:extLst>
              <a:ext uri="{FF2B5EF4-FFF2-40B4-BE49-F238E27FC236}">
                <a16:creationId xmlns:a16="http://schemas.microsoft.com/office/drawing/2014/main" id="{D179E314-B973-4767-BC92-F58322235607}"/>
              </a:ext>
            </a:extLst>
          </p:cNvPr>
          <p:cNvSpPr txBox="1"/>
          <p:nvPr/>
        </p:nvSpPr>
        <p:spPr>
          <a:xfrm>
            <a:off x="3212029" y="2603661"/>
            <a:ext cx="961802" cy="501035"/>
          </a:xfrm>
          <a:prstGeom prst="rect">
            <a:avLst/>
          </a:prstGeom>
          <a:noFill/>
        </p:spPr>
        <p:txBody>
          <a:bodyPr wrap="none" rtlCol="0">
            <a:spAutoFit/>
          </a:bodyPr>
          <a:lstStyle/>
          <a:p>
            <a:pPr algn="l"/>
            <a:r>
              <a:rPr lang="en-US" altLang="ko-KR" sz="1328">
                <a:latin typeface="+mj-ea"/>
                <a:ea typeface="+mj-ea"/>
              </a:rPr>
              <a:t>S2: </a:t>
            </a:r>
            <a:r>
              <a:rPr lang="en-US" altLang="ko-KR" sz="1328" err="1">
                <a:latin typeface="+mj-ea"/>
                <a:ea typeface="+mj-ea"/>
              </a:rPr>
              <a:t>f.maps</a:t>
            </a:r>
            <a:endParaRPr lang="en-US" altLang="ko-KR" sz="1328">
              <a:latin typeface="+mj-ea"/>
              <a:ea typeface="+mj-ea"/>
            </a:endParaRPr>
          </a:p>
          <a:p>
            <a:pPr algn="l"/>
            <a:r>
              <a:rPr lang="en-US" altLang="ko-KR" sz="1328">
                <a:latin typeface="+mj-ea"/>
                <a:ea typeface="+mj-ea"/>
              </a:rPr>
              <a:t>6@14x14</a:t>
            </a:r>
            <a:endParaRPr lang="ko-KR" altLang="en-US" sz="1328">
              <a:latin typeface="+mj-ea"/>
              <a:ea typeface="+mj-ea"/>
            </a:endParaRPr>
          </a:p>
        </p:txBody>
      </p:sp>
      <p:sp>
        <p:nvSpPr>
          <p:cNvPr id="469" name="TextBox 468">
            <a:extLst>
              <a:ext uri="{FF2B5EF4-FFF2-40B4-BE49-F238E27FC236}">
                <a16:creationId xmlns:a16="http://schemas.microsoft.com/office/drawing/2014/main" id="{590B959F-D63C-4AA2-9207-121936BE8692}"/>
              </a:ext>
            </a:extLst>
          </p:cNvPr>
          <p:cNvSpPr txBox="1"/>
          <p:nvPr/>
        </p:nvSpPr>
        <p:spPr>
          <a:xfrm>
            <a:off x="3867019" y="1909778"/>
            <a:ext cx="1018227" cy="501035"/>
          </a:xfrm>
          <a:prstGeom prst="rect">
            <a:avLst/>
          </a:prstGeom>
          <a:noFill/>
        </p:spPr>
        <p:txBody>
          <a:bodyPr wrap="none" rtlCol="0">
            <a:spAutoFit/>
          </a:bodyPr>
          <a:lstStyle/>
          <a:p>
            <a:pPr algn="l"/>
            <a:r>
              <a:rPr lang="en-US" altLang="ko-KR" sz="1328">
                <a:latin typeface="+mj-ea"/>
                <a:ea typeface="+mj-ea"/>
              </a:rPr>
              <a:t>C3: </a:t>
            </a:r>
            <a:r>
              <a:rPr lang="en-US" altLang="ko-KR" sz="1328" err="1">
                <a:latin typeface="+mj-ea"/>
                <a:ea typeface="+mj-ea"/>
              </a:rPr>
              <a:t>f.maps</a:t>
            </a:r>
            <a:endParaRPr lang="en-US" altLang="ko-KR" sz="1328">
              <a:latin typeface="+mj-ea"/>
              <a:ea typeface="+mj-ea"/>
            </a:endParaRPr>
          </a:p>
          <a:p>
            <a:pPr algn="l"/>
            <a:r>
              <a:rPr lang="en-US" altLang="ko-KR" sz="1328">
                <a:latin typeface="+mj-ea"/>
                <a:ea typeface="+mj-ea"/>
              </a:rPr>
              <a:t>16@10x10</a:t>
            </a:r>
            <a:endParaRPr lang="ko-KR" altLang="en-US" sz="1328">
              <a:latin typeface="+mj-ea"/>
              <a:ea typeface="+mj-ea"/>
            </a:endParaRPr>
          </a:p>
        </p:txBody>
      </p:sp>
      <p:sp>
        <p:nvSpPr>
          <p:cNvPr id="470" name="TextBox 469">
            <a:extLst>
              <a:ext uri="{FF2B5EF4-FFF2-40B4-BE49-F238E27FC236}">
                <a16:creationId xmlns:a16="http://schemas.microsoft.com/office/drawing/2014/main" id="{C149B79B-95A5-469D-951C-2C49FBCA167B}"/>
              </a:ext>
            </a:extLst>
          </p:cNvPr>
          <p:cNvSpPr txBox="1"/>
          <p:nvPr/>
        </p:nvSpPr>
        <p:spPr>
          <a:xfrm>
            <a:off x="4985161" y="2083870"/>
            <a:ext cx="961802" cy="501035"/>
          </a:xfrm>
          <a:prstGeom prst="rect">
            <a:avLst/>
          </a:prstGeom>
          <a:noFill/>
        </p:spPr>
        <p:txBody>
          <a:bodyPr wrap="none" rtlCol="0">
            <a:spAutoFit/>
          </a:bodyPr>
          <a:lstStyle/>
          <a:p>
            <a:pPr algn="l"/>
            <a:r>
              <a:rPr lang="en-US" altLang="ko-KR" sz="1328">
                <a:latin typeface="+mj-ea"/>
                <a:ea typeface="+mj-ea"/>
              </a:rPr>
              <a:t>S4: </a:t>
            </a:r>
            <a:r>
              <a:rPr lang="en-US" altLang="ko-KR" sz="1328" err="1">
                <a:latin typeface="+mj-ea"/>
                <a:ea typeface="+mj-ea"/>
              </a:rPr>
              <a:t>f.maps</a:t>
            </a:r>
            <a:endParaRPr lang="en-US" altLang="ko-KR" sz="1328">
              <a:latin typeface="+mj-ea"/>
              <a:ea typeface="+mj-ea"/>
            </a:endParaRPr>
          </a:p>
          <a:p>
            <a:pPr algn="l"/>
            <a:r>
              <a:rPr lang="en-US" altLang="ko-KR" sz="1328">
                <a:latin typeface="+mj-ea"/>
                <a:ea typeface="+mj-ea"/>
              </a:rPr>
              <a:t>16@5x5</a:t>
            </a:r>
            <a:endParaRPr lang="ko-KR" altLang="en-US" sz="1328">
              <a:latin typeface="+mj-ea"/>
              <a:ea typeface="+mj-ea"/>
            </a:endParaRPr>
          </a:p>
        </p:txBody>
      </p:sp>
      <p:sp>
        <p:nvSpPr>
          <p:cNvPr id="471" name="TextBox 470">
            <a:extLst>
              <a:ext uri="{FF2B5EF4-FFF2-40B4-BE49-F238E27FC236}">
                <a16:creationId xmlns:a16="http://schemas.microsoft.com/office/drawing/2014/main" id="{699B5BB0-5F11-4DA0-8708-86FACB0EFA15}"/>
              </a:ext>
            </a:extLst>
          </p:cNvPr>
          <p:cNvSpPr txBox="1"/>
          <p:nvPr/>
        </p:nvSpPr>
        <p:spPr>
          <a:xfrm>
            <a:off x="5974259" y="2350709"/>
            <a:ext cx="876715" cy="501035"/>
          </a:xfrm>
          <a:prstGeom prst="rect">
            <a:avLst/>
          </a:prstGeom>
          <a:noFill/>
        </p:spPr>
        <p:txBody>
          <a:bodyPr wrap="none" rtlCol="0">
            <a:spAutoFit/>
          </a:bodyPr>
          <a:lstStyle/>
          <a:p>
            <a:pPr algn="l"/>
            <a:r>
              <a:rPr lang="en-US" altLang="ko-KR" sz="1328">
                <a:latin typeface="+mj-ea"/>
                <a:ea typeface="+mj-ea"/>
              </a:rPr>
              <a:t>C5: layer</a:t>
            </a:r>
          </a:p>
          <a:p>
            <a:pPr algn="l"/>
            <a:r>
              <a:rPr lang="en-US" altLang="ko-KR" sz="1328">
                <a:latin typeface="+mj-ea"/>
                <a:ea typeface="+mj-ea"/>
              </a:rPr>
              <a:t>400</a:t>
            </a:r>
            <a:endParaRPr lang="ko-KR" altLang="en-US" sz="1328">
              <a:latin typeface="+mj-ea"/>
              <a:ea typeface="+mj-ea"/>
            </a:endParaRPr>
          </a:p>
        </p:txBody>
      </p:sp>
      <p:sp>
        <p:nvSpPr>
          <p:cNvPr id="472" name="TextBox 471">
            <a:extLst>
              <a:ext uri="{FF2B5EF4-FFF2-40B4-BE49-F238E27FC236}">
                <a16:creationId xmlns:a16="http://schemas.microsoft.com/office/drawing/2014/main" id="{E1AAB73D-B546-448A-A10F-317828B2DDAC}"/>
              </a:ext>
            </a:extLst>
          </p:cNvPr>
          <p:cNvSpPr txBox="1"/>
          <p:nvPr/>
        </p:nvSpPr>
        <p:spPr>
          <a:xfrm>
            <a:off x="6867181" y="2387155"/>
            <a:ext cx="824969" cy="501035"/>
          </a:xfrm>
          <a:prstGeom prst="rect">
            <a:avLst/>
          </a:prstGeom>
          <a:noFill/>
        </p:spPr>
        <p:txBody>
          <a:bodyPr wrap="none" rtlCol="0">
            <a:spAutoFit/>
          </a:bodyPr>
          <a:lstStyle/>
          <a:p>
            <a:pPr algn="l"/>
            <a:r>
              <a:rPr lang="en-US" altLang="ko-KR" sz="1328">
                <a:latin typeface="+mj-ea"/>
                <a:ea typeface="+mj-ea"/>
              </a:rPr>
              <a:t>F6: layer</a:t>
            </a:r>
          </a:p>
          <a:p>
            <a:pPr algn="l"/>
            <a:r>
              <a:rPr lang="en-US" altLang="ko-KR" sz="1328">
                <a:latin typeface="+mj-ea"/>
                <a:ea typeface="+mj-ea"/>
              </a:rPr>
              <a:t>84</a:t>
            </a:r>
            <a:endParaRPr lang="ko-KR" altLang="en-US" sz="1328">
              <a:latin typeface="+mj-ea"/>
              <a:ea typeface="+mj-ea"/>
            </a:endParaRPr>
          </a:p>
        </p:txBody>
      </p:sp>
      <p:sp>
        <p:nvSpPr>
          <p:cNvPr id="473" name="TextBox 472">
            <a:extLst>
              <a:ext uri="{FF2B5EF4-FFF2-40B4-BE49-F238E27FC236}">
                <a16:creationId xmlns:a16="http://schemas.microsoft.com/office/drawing/2014/main" id="{9070C890-118D-43DB-8761-0F1FD5204C9D}"/>
              </a:ext>
            </a:extLst>
          </p:cNvPr>
          <p:cNvSpPr txBox="1"/>
          <p:nvPr/>
        </p:nvSpPr>
        <p:spPr>
          <a:xfrm>
            <a:off x="7777347" y="2317558"/>
            <a:ext cx="848309" cy="501035"/>
          </a:xfrm>
          <a:prstGeom prst="rect">
            <a:avLst/>
          </a:prstGeom>
          <a:noFill/>
        </p:spPr>
        <p:txBody>
          <a:bodyPr wrap="none" rtlCol="0">
            <a:spAutoFit/>
          </a:bodyPr>
          <a:lstStyle/>
          <a:p>
            <a:pPr algn="l"/>
            <a:r>
              <a:rPr lang="en-US" altLang="ko-KR" sz="1328">
                <a:latin typeface="+mj-ea"/>
                <a:ea typeface="+mj-ea"/>
              </a:rPr>
              <a:t>OUTPUT</a:t>
            </a:r>
          </a:p>
          <a:p>
            <a:pPr algn="l"/>
            <a:r>
              <a:rPr lang="en-US" altLang="ko-KR" sz="1328">
                <a:latin typeface="+mj-ea"/>
                <a:ea typeface="+mj-ea"/>
              </a:rPr>
              <a:t>26</a:t>
            </a:r>
            <a:endParaRPr lang="ko-KR" altLang="en-US" sz="1328">
              <a:latin typeface="+mj-ea"/>
              <a:ea typeface="+mj-ea"/>
            </a:endParaRPr>
          </a:p>
        </p:txBody>
      </p:sp>
      <p:sp>
        <p:nvSpPr>
          <p:cNvPr id="478" name="TextBox 477">
            <a:extLst>
              <a:ext uri="{FF2B5EF4-FFF2-40B4-BE49-F238E27FC236}">
                <a16:creationId xmlns:a16="http://schemas.microsoft.com/office/drawing/2014/main" id="{86A759AE-7BFE-49D2-961C-FE0796053917}"/>
              </a:ext>
            </a:extLst>
          </p:cNvPr>
          <p:cNvSpPr txBox="1"/>
          <p:nvPr/>
        </p:nvSpPr>
        <p:spPr>
          <a:xfrm>
            <a:off x="6325528" y="4406624"/>
            <a:ext cx="1383712" cy="296684"/>
          </a:xfrm>
          <a:prstGeom prst="rect">
            <a:avLst/>
          </a:prstGeom>
          <a:noFill/>
        </p:spPr>
        <p:txBody>
          <a:bodyPr wrap="none" rtlCol="0">
            <a:spAutoFit/>
          </a:bodyPr>
          <a:lstStyle/>
          <a:p>
            <a:pPr algn="l"/>
            <a:r>
              <a:rPr lang="en-US" altLang="ko-KR" sz="1328">
                <a:latin typeface="+mj-ea"/>
                <a:ea typeface="+mj-ea"/>
              </a:rPr>
              <a:t>Full connection</a:t>
            </a:r>
            <a:endParaRPr lang="ko-KR" altLang="en-US" sz="1328">
              <a:latin typeface="+mj-ea"/>
              <a:ea typeface="+mj-ea"/>
            </a:endParaRPr>
          </a:p>
        </p:txBody>
      </p:sp>
      <p:sp>
        <p:nvSpPr>
          <p:cNvPr id="479" name="TextBox 478">
            <a:extLst>
              <a:ext uri="{FF2B5EF4-FFF2-40B4-BE49-F238E27FC236}">
                <a16:creationId xmlns:a16="http://schemas.microsoft.com/office/drawing/2014/main" id="{EE7F65E3-FFC9-44B1-AFC6-B115D67C0D0D}"/>
              </a:ext>
            </a:extLst>
          </p:cNvPr>
          <p:cNvSpPr txBox="1"/>
          <p:nvPr/>
        </p:nvSpPr>
        <p:spPr>
          <a:xfrm>
            <a:off x="7498171" y="4682837"/>
            <a:ext cx="1383712" cy="296684"/>
          </a:xfrm>
          <a:prstGeom prst="rect">
            <a:avLst/>
          </a:prstGeom>
          <a:noFill/>
        </p:spPr>
        <p:txBody>
          <a:bodyPr wrap="none" rtlCol="0">
            <a:spAutoFit/>
          </a:bodyPr>
          <a:lstStyle/>
          <a:p>
            <a:pPr algn="l"/>
            <a:r>
              <a:rPr lang="en-US" altLang="ko-KR" sz="1328">
                <a:latin typeface="+mj-ea"/>
                <a:ea typeface="+mj-ea"/>
              </a:rPr>
              <a:t>Full connection</a:t>
            </a:r>
            <a:endParaRPr lang="ko-KR" altLang="en-US" sz="1328">
              <a:latin typeface="+mj-ea"/>
              <a:ea typeface="+mj-ea"/>
            </a:endParaRPr>
          </a:p>
        </p:txBody>
      </p:sp>
      <p:cxnSp>
        <p:nvCxnSpPr>
          <p:cNvPr id="481" name="직선 연결선 480">
            <a:extLst>
              <a:ext uri="{FF2B5EF4-FFF2-40B4-BE49-F238E27FC236}">
                <a16:creationId xmlns:a16="http://schemas.microsoft.com/office/drawing/2014/main" id="{37E14078-5A7D-462D-8730-D332421C33D8}"/>
              </a:ext>
            </a:extLst>
          </p:cNvPr>
          <p:cNvCxnSpPr>
            <a:cxnSpLocks/>
          </p:cNvCxnSpPr>
          <p:nvPr/>
        </p:nvCxnSpPr>
        <p:spPr>
          <a:xfrm>
            <a:off x="1735800" y="4185248"/>
            <a:ext cx="2742" cy="53910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2" name="직선 연결선 481">
            <a:extLst>
              <a:ext uri="{FF2B5EF4-FFF2-40B4-BE49-F238E27FC236}">
                <a16:creationId xmlns:a16="http://schemas.microsoft.com/office/drawing/2014/main" id="{68FBD8D0-6420-4BAE-968C-C88F077E7EDA}"/>
              </a:ext>
            </a:extLst>
          </p:cNvPr>
          <p:cNvCxnSpPr>
            <a:cxnSpLocks/>
          </p:cNvCxnSpPr>
          <p:nvPr/>
        </p:nvCxnSpPr>
        <p:spPr>
          <a:xfrm>
            <a:off x="3648653" y="3901628"/>
            <a:ext cx="0" cy="78893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3" name="직선 연결선 482">
            <a:extLst>
              <a:ext uri="{FF2B5EF4-FFF2-40B4-BE49-F238E27FC236}">
                <a16:creationId xmlns:a16="http://schemas.microsoft.com/office/drawing/2014/main" id="{5B6A2AD9-BDD3-4429-98EE-0FA06B8B1F3A}"/>
              </a:ext>
            </a:extLst>
          </p:cNvPr>
          <p:cNvCxnSpPr>
            <a:cxnSpLocks/>
          </p:cNvCxnSpPr>
          <p:nvPr/>
        </p:nvCxnSpPr>
        <p:spPr>
          <a:xfrm>
            <a:off x="4953000" y="4074341"/>
            <a:ext cx="0" cy="66810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4" name="직선 연결선 483">
            <a:extLst>
              <a:ext uri="{FF2B5EF4-FFF2-40B4-BE49-F238E27FC236}">
                <a16:creationId xmlns:a16="http://schemas.microsoft.com/office/drawing/2014/main" id="{B5845732-36D1-42E4-9DD4-86B9BF073E16}"/>
              </a:ext>
            </a:extLst>
          </p:cNvPr>
          <p:cNvCxnSpPr>
            <a:cxnSpLocks/>
          </p:cNvCxnSpPr>
          <p:nvPr/>
        </p:nvCxnSpPr>
        <p:spPr>
          <a:xfrm>
            <a:off x="6209413" y="4313577"/>
            <a:ext cx="0" cy="44859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5" name="직선 연결선 484">
            <a:extLst>
              <a:ext uri="{FF2B5EF4-FFF2-40B4-BE49-F238E27FC236}">
                <a16:creationId xmlns:a16="http://schemas.microsoft.com/office/drawing/2014/main" id="{22C18D43-932B-4B94-9A4B-8063A1D9A1A3}"/>
              </a:ext>
            </a:extLst>
          </p:cNvPr>
          <p:cNvCxnSpPr>
            <a:cxnSpLocks/>
          </p:cNvCxnSpPr>
          <p:nvPr/>
        </p:nvCxnSpPr>
        <p:spPr>
          <a:xfrm>
            <a:off x="7173009" y="4347986"/>
            <a:ext cx="0" cy="11844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6" name="직선 연결선 485">
            <a:extLst>
              <a:ext uri="{FF2B5EF4-FFF2-40B4-BE49-F238E27FC236}">
                <a16:creationId xmlns:a16="http://schemas.microsoft.com/office/drawing/2014/main" id="{FE5C7C00-A787-4EB1-9A08-8D880281AD5A}"/>
              </a:ext>
            </a:extLst>
          </p:cNvPr>
          <p:cNvCxnSpPr>
            <a:cxnSpLocks/>
          </p:cNvCxnSpPr>
          <p:nvPr/>
        </p:nvCxnSpPr>
        <p:spPr>
          <a:xfrm>
            <a:off x="7893563" y="4049408"/>
            <a:ext cx="0" cy="63589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7" name="직선 연결선 486">
            <a:extLst>
              <a:ext uri="{FF2B5EF4-FFF2-40B4-BE49-F238E27FC236}">
                <a16:creationId xmlns:a16="http://schemas.microsoft.com/office/drawing/2014/main" id="{B7F3B24A-6FEC-48AB-8121-7569B4CB2EA0}"/>
              </a:ext>
            </a:extLst>
          </p:cNvPr>
          <p:cNvCxnSpPr>
            <a:cxnSpLocks/>
          </p:cNvCxnSpPr>
          <p:nvPr/>
        </p:nvCxnSpPr>
        <p:spPr>
          <a:xfrm>
            <a:off x="8486570" y="3726588"/>
            <a:ext cx="0" cy="23570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88" name="TextBox 487">
            <a:extLst>
              <a:ext uri="{FF2B5EF4-FFF2-40B4-BE49-F238E27FC236}">
                <a16:creationId xmlns:a16="http://schemas.microsoft.com/office/drawing/2014/main" id="{01535DF6-B236-44B7-BB28-8DBFF01A83B4}"/>
              </a:ext>
            </a:extLst>
          </p:cNvPr>
          <p:cNvSpPr txBox="1"/>
          <p:nvPr/>
        </p:nvSpPr>
        <p:spPr>
          <a:xfrm>
            <a:off x="621127" y="5811721"/>
            <a:ext cx="2242602" cy="501035"/>
          </a:xfrm>
          <a:prstGeom prst="rect">
            <a:avLst/>
          </a:prstGeom>
          <a:noFill/>
        </p:spPr>
        <p:txBody>
          <a:bodyPr wrap="none" rtlCol="0">
            <a:spAutoFit/>
          </a:bodyPr>
          <a:lstStyle/>
          <a:p>
            <a:pPr algn="l"/>
            <a:r>
              <a:rPr lang="en-US" altLang="ko-KR" sz="1328">
                <a:latin typeface="+mj-ea"/>
                <a:ea typeface="+mj-ea"/>
              </a:rPr>
              <a:t>Conv filters  5x5,  stride 1</a:t>
            </a:r>
          </a:p>
          <a:p>
            <a:pPr algn="l"/>
            <a:r>
              <a:rPr lang="en-US" altLang="ko-KR" sz="1328">
                <a:latin typeface="+mj-ea"/>
                <a:ea typeface="+mj-ea"/>
              </a:rPr>
              <a:t>Subsampling 2x2, stride 2</a:t>
            </a:r>
          </a:p>
        </p:txBody>
      </p:sp>
      <p:sp>
        <p:nvSpPr>
          <p:cNvPr id="489" name="TextBox 488">
            <a:extLst>
              <a:ext uri="{FF2B5EF4-FFF2-40B4-BE49-F238E27FC236}">
                <a16:creationId xmlns:a16="http://schemas.microsoft.com/office/drawing/2014/main" id="{3F761420-BA67-4E66-A7B9-ECB16AAC14E7}"/>
              </a:ext>
            </a:extLst>
          </p:cNvPr>
          <p:cNvSpPr txBox="1"/>
          <p:nvPr/>
        </p:nvSpPr>
        <p:spPr>
          <a:xfrm>
            <a:off x="528157" y="1134997"/>
            <a:ext cx="1099147" cy="400110"/>
          </a:xfrm>
          <a:prstGeom prst="rect">
            <a:avLst/>
          </a:prstGeom>
          <a:noFill/>
        </p:spPr>
        <p:txBody>
          <a:bodyPr wrap="none" rtlCol="0">
            <a:spAutoFit/>
          </a:bodyPr>
          <a:lstStyle/>
          <a:p>
            <a:pPr lvl="0">
              <a:defRPr/>
            </a:pPr>
            <a:r>
              <a:rPr lang="en-US" altLang="ko-KR" sz="2000">
                <a:solidFill>
                  <a:srgbClr val="000000"/>
                </a:solidFill>
                <a:latin typeface="+mj-ea"/>
                <a:ea typeface="+mj-ea"/>
              </a:rPr>
              <a:t>LeNet-5</a:t>
            </a:r>
            <a:endParaRPr lang="ko-KR" altLang="en-US" sz="2000">
              <a:solidFill>
                <a:srgbClr val="000000"/>
              </a:solidFill>
              <a:latin typeface="+mj-ea"/>
              <a:ea typeface="+mj-ea"/>
            </a:endParaRPr>
          </a:p>
        </p:txBody>
      </p:sp>
      <p:sp>
        <p:nvSpPr>
          <p:cNvPr id="124" name="TextBox 123">
            <a:extLst>
              <a:ext uri="{FF2B5EF4-FFF2-40B4-BE49-F238E27FC236}">
                <a16:creationId xmlns:a16="http://schemas.microsoft.com/office/drawing/2014/main" id="{69FF25A1-29FB-49E8-99E5-0A73A91950A4}"/>
              </a:ext>
            </a:extLst>
          </p:cNvPr>
          <p:cNvSpPr txBox="1"/>
          <p:nvPr/>
        </p:nvSpPr>
        <p:spPr>
          <a:xfrm>
            <a:off x="1337069" y="5001669"/>
            <a:ext cx="885179" cy="296684"/>
          </a:xfrm>
          <a:prstGeom prst="rect">
            <a:avLst/>
          </a:prstGeom>
          <a:noFill/>
        </p:spPr>
        <p:txBody>
          <a:bodyPr wrap="none" rtlCol="0">
            <a:spAutoFit/>
          </a:bodyPr>
          <a:lstStyle/>
          <a:p>
            <a:pPr algn="l"/>
            <a:r>
              <a:rPr lang="ko-KR" altLang="en-US" sz="1328">
                <a:latin typeface="+mj-ea"/>
                <a:ea typeface="+mj-ea"/>
              </a:rPr>
              <a:t>필터수</a:t>
            </a:r>
            <a:r>
              <a:rPr lang="en-US" altLang="ko-KR" sz="1328">
                <a:latin typeface="+mj-ea"/>
                <a:ea typeface="+mj-ea"/>
              </a:rPr>
              <a:t>: 6</a:t>
            </a:r>
          </a:p>
        </p:txBody>
      </p:sp>
      <p:sp>
        <p:nvSpPr>
          <p:cNvPr id="130" name="TextBox 129">
            <a:extLst>
              <a:ext uri="{FF2B5EF4-FFF2-40B4-BE49-F238E27FC236}">
                <a16:creationId xmlns:a16="http://schemas.microsoft.com/office/drawing/2014/main" id="{50141363-90FA-4DAB-B8B0-2E27AA7C12BC}"/>
              </a:ext>
            </a:extLst>
          </p:cNvPr>
          <p:cNvSpPr txBox="1"/>
          <p:nvPr/>
        </p:nvSpPr>
        <p:spPr>
          <a:xfrm>
            <a:off x="4484465" y="4941057"/>
            <a:ext cx="979755" cy="296684"/>
          </a:xfrm>
          <a:prstGeom prst="rect">
            <a:avLst/>
          </a:prstGeom>
          <a:noFill/>
        </p:spPr>
        <p:txBody>
          <a:bodyPr wrap="none" rtlCol="0">
            <a:spAutoFit/>
          </a:bodyPr>
          <a:lstStyle/>
          <a:p>
            <a:pPr algn="l"/>
            <a:r>
              <a:rPr lang="ko-KR" altLang="en-US" sz="1328">
                <a:latin typeface="+mj-ea"/>
                <a:ea typeface="+mj-ea"/>
              </a:rPr>
              <a:t>필터수</a:t>
            </a:r>
            <a:r>
              <a:rPr lang="en-US" altLang="ko-KR" sz="1328">
                <a:latin typeface="+mj-ea"/>
                <a:ea typeface="+mj-ea"/>
              </a:rPr>
              <a:t>: 16</a:t>
            </a:r>
          </a:p>
        </p:txBody>
      </p:sp>
      <p:sp>
        <p:nvSpPr>
          <p:cNvPr id="2" name="텍스트 개체 틀 1">
            <a:extLst>
              <a:ext uri="{FF2B5EF4-FFF2-40B4-BE49-F238E27FC236}">
                <a16:creationId xmlns:a16="http://schemas.microsoft.com/office/drawing/2014/main" id="{68293DAE-8535-4134-9CFB-CEE5ACA0C805}"/>
              </a:ext>
            </a:extLst>
          </p:cNvPr>
          <p:cNvSpPr>
            <a:spLocks noGrp="1"/>
          </p:cNvSpPr>
          <p:nvPr>
            <p:ph type="body" sz="quarter" idx="19"/>
          </p:nvPr>
        </p:nvSpPr>
        <p:spPr/>
        <p:txBody>
          <a:bodyPr/>
          <a:lstStyle/>
          <a:p>
            <a:r>
              <a:rPr lang="ko-KR" altLang="en-US"/>
              <a:t>전체 합성곱 구조</a:t>
            </a:r>
          </a:p>
        </p:txBody>
      </p:sp>
      <p:sp>
        <p:nvSpPr>
          <p:cNvPr id="134" name="텍스트 개체 틀 4">
            <a:extLst>
              <a:ext uri="{FF2B5EF4-FFF2-40B4-BE49-F238E27FC236}">
                <a16:creationId xmlns:a16="http://schemas.microsoft.com/office/drawing/2014/main" id="{B3B9B21D-0957-4A38-BDD1-651940FB1742}"/>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4" name="TextBox 3">
            <a:extLst>
              <a:ext uri="{FF2B5EF4-FFF2-40B4-BE49-F238E27FC236}">
                <a16:creationId xmlns:a16="http://schemas.microsoft.com/office/drawing/2014/main" id="{2633CB53-A9BB-4130-97C4-BBF16F6F616D}"/>
              </a:ext>
            </a:extLst>
          </p:cNvPr>
          <p:cNvSpPr txBox="1"/>
          <p:nvPr/>
        </p:nvSpPr>
        <p:spPr>
          <a:xfrm>
            <a:off x="4714301" y="1347178"/>
            <a:ext cx="4262705" cy="461665"/>
          </a:xfrm>
          <a:prstGeom prst="rect">
            <a:avLst/>
          </a:prstGeom>
          <a:noFill/>
        </p:spPr>
        <p:txBody>
          <a:bodyPr wrap="none" rtlCol="0">
            <a:spAutoFit/>
          </a:bodyPr>
          <a:lstStyle/>
          <a:p>
            <a:pPr algn="l"/>
            <a:r>
              <a:rPr lang="en-US" altLang="ko-KR" sz="2400">
                <a:latin typeface="Consolas" panose="020B0609020204030204" pitchFamily="49" charset="0"/>
              </a:rPr>
              <a:t>(1,5,5,16) =&gt; (1,5*5*16)</a:t>
            </a:r>
            <a:endParaRPr lang="ko-KR" altLang="en-US" sz="2400">
              <a:latin typeface="Consolas" panose="020B0609020204030204" pitchFamily="49" charset="0"/>
            </a:endParaRPr>
          </a:p>
        </p:txBody>
      </p:sp>
      <p:sp>
        <p:nvSpPr>
          <p:cNvPr id="125" name="TextBox 124">
            <a:extLst>
              <a:ext uri="{FF2B5EF4-FFF2-40B4-BE49-F238E27FC236}">
                <a16:creationId xmlns:a16="http://schemas.microsoft.com/office/drawing/2014/main" id="{8F556E90-C62E-4AEF-B9F2-87D3EB4305DF}"/>
              </a:ext>
            </a:extLst>
          </p:cNvPr>
          <p:cNvSpPr txBox="1"/>
          <p:nvPr/>
        </p:nvSpPr>
        <p:spPr>
          <a:xfrm>
            <a:off x="6634126" y="4994106"/>
            <a:ext cx="3752950" cy="461665"/>
          </a:xfrm>
          <a:prstGeom prst="rect">
            <a:avLst/>
          </a:prstGeom>
          <a:noFill/>
        </p:spPr>
        <p:txBody>
          <a:bodyPr wrap="none" rtlCol="0">
            <a:spAutoFit/>
          </a:bodyPr>
          <a:lstStyle/>
          <a:p>
            <a:pPr algn="l"/>
            <a:r>
              <a:rPr lang="en-US" altLang="ko-KR" sz="2400">
                <a:latin typeface="Consolas" panose="020B0609020204030204" pitchFamily="49" charset="0"/>
              </a:rPr>
              <a:t>(1,400)(400,84)+(84,)</a:t>
            </a:r>
            <a:endParaRPr lang="ko-KR" altLang="en-US" sz="2400">
              <a:latin typeface="Consolas" panose="020B0609020204030204" pitchFamily="49" charset="0"/>
            </a:endParaRPr>
          </a:p>
        </p:txBody>
      </p:sp>
      <p:sp>
        <p:nvSpPr>
          <p:cNvPr id="126" name="TextBox 125">
            <a:extLst>
              <a:ext uri="{FF2B5EF4-FFF2-40B4-BE49-F238E27FC236}">
                <a16:creationId xmlns:a16="http://schemas.microsoft.com/office/drawing/2014/main" id="{68753814-B8B3-4D61-9709-58222FC37608}"/>
              </a:ext>
            </a:extLst>
          </p:cNvPr>
          <p:cNvSpPr txBox="1"/>
          <p:nvPr/>
        </p:nvSpPr>
        <p:spPr>
          <a:xfrm>
            <a:off x="6785155" y="5430901"/>
            <a:ext cx="3413114" cy="461665"/>
          </a:xfrm>
          <a:prstGeom prst="rect">
            <a:avLst/>
          </a:prstGeom>
          <a:noFill/>
        </p:spPr>
        <p:txBody>
          <a:bodyPr wrap="none" rtlCol="0">
            <a:spAutoFit/>
          </a:bodyPr>
          <a:lstStyle/>
          <a:p>
            <a:pPr algn="l"/>
            <a:r>
              <a:rPr lang="en-US" altLang="ko-KR" sz="2400">
                <a:latin typeface="Consolas" panose="020B0609020204030204" pitchFamily="49" charset="0"/>
              </a:rPr>
              <a:t>(1,84)(84,26)+(26,)</a:t>
            </a:r>
            <a:endParaRPr lang="ko-KR" altLang="en-US" sz="2400">
              <a:latin typeface="Consolas" panose="020B0609020204030204" pitchFamily="49" charset="0"/>
            </a:endParaRPr>
          </a:p>
        </p:txBody>
      </p:sp>
      <p:sp>
        <p:nvSpPr>
          <p:cNvPr id="127" name="TextBox 126">
            <a:extLst>
              <a:ext uri="{FF2B5EF4-FFF2-40B4-BE49-F238E27FC236}">
                <a16:creationId xmlns:a16="http://schemas.microsoft.com/office/drawing/2014/main" id="{1C8DBB69-3986-45B8-8743-E7CB06E6B19F}"/>
              </a:ext>
            </a:extLst>
          </p:cNvPr>
          <p:cNvSpPr txBox="1"/>
          <p:nvPr/>
        </p:nvSpPr>
        <p:spPr>
          <a:xfrm>
            <a:off x="7401272" y="5831405"/>
            <a:ext cx="3073277" cy="461665"/>
          </a:xfrm>
          <a:prstGeom prst="rect">
            <a:avLst/>
          </a:prstGeom>
          <a:noFill/>
        </p:spPr>
        <p:txBody>
          <a:bodyPr wrap="none" rtlCol="0">
            <a:spAutoFit/>
          </a:bodyPr>
          <a:lstStyle/>
          <a:p>
            <a:pPr algn="l"/>
            <a:r>
              <a:rPr lang="en-US" altLang="ko-KR" sz="2400">
                <a:latin typeface="Consolas" panose="020B0609020204030204" pitchFamily="49" charset="0"/>
              </a:rPr>
              <a:t>(1,26)=&gt;softmax()</a:t>
            </a:r>
            <a:endParaRPr lang="ko-KR" altLang="en-US" sz="2400">
              <a:latin typeface="Consolas" panose="020B0609020204030204" pitchFamily="49" charset="0"/>
            </a:endParaRPr>
          </a:p>
        </p:txBody>
      </p:sp>
    </p:spTree>
    <p:extLst>
      <p:ext uri="{BB962C8B-B14F-4D97-AF65-F5344CB8AC3E}">
        <p14:creationId xmlns:p14="http://schemas.microsoft.com/office/powerpoint/2010/main" val="1515793325"/>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a:extLst>
              <a:ext uri="{FF2B5EF4-FFF2-40B4-BE49-F238E27FC236}">
                <a16:creationId xmlns:a16="http://schemas.microsoft.com/office/drawing/2014/main" id="{69CA7D42-9171-4D1E-B949-2EC45E46093A}"/>
              </a:ext>
            </a:extLst>
          </p:cNvPr>
          <p:cNvSpPr txBox="1"/>
          <p:nvPr/>
        </p:nvSpPr>
        <p:spPr>
          <a:xfrm>
            <a:off x="490602" y="1177576"/>
            <a:ext cx="9323193" cy="763863"/>
          </a:xfrm>
          <a:prstGeom prst="rect">
            <a:avLst/>
          </a:prstGeom>
          <a:noFill/>
        </p:spPr>
        <p:txBody>
          <a:bodyPr wrap="none" rtlCol="0">
            <a:spAutoFit/>
          </a:bodyPr>
          <a:lstStyle/>
          <a:p>
            <a:pPr lvl="0">
              <a:defRPr/>
            </a:pPr>
            <a:r>
              <a:rPr lang="ko-KR" altLang="en-US" sz="1708" b="1">
                <a:solidFill>
                  <a:srgbClr val="000000"/>
                </a:solidFill>
                <a:latin typeface="+mj-ea"/>
                <a:ea typeface="+mj-ea"/>
              </a:rPr>
              <a:t>활성함수는 네트워크에 비선형성</a:t>
            </a:r>
            <a:r>
              <a:rPr lang="en-US" altLang="ko-KR" sz="1708" b="1">
                <a:solidFill>
                  <a:srgbClr val="000000"/>
                </a:solidFill>
                <a:latin typeface="+mj-ea"/>
                <a:ea typeface="+mj-ea"/>
              </a:rPr>
              <a:t>(nonlinearity)</a:t>
            </a:r>
            <a:r>
              <a:rPr lang="ko-KR" altLang="en-US" sz="1708" b="1">
                <a:solidFill>
                  <a:srgbClr val="000000"/>
                </a:solidFill>
                <a:latin typeface="+mj-ea"/>
                <a:ea typeface="+mj-ea"/>
              </a:rPr>
              <a:t>을 추가하기 위해 사용됨</a:t>
            </a:r>
            <a:endParaRPr lang="en-US" altLang="ko-KR" sz="1708" b="1">
              <a:solidFill>
                <a:srgbClr val="000000"/>
              </a:solidFill>
              <a:latin typeface="+mj-ea"/>
              <a:ea typeface="+mj-ea"/>
            </a:endParaRPr>
          </a:p>
          <a:p>
            <a:pPr lvl="0">
              <a:defRPr/>
            </a:pPr>
            <a:r>
              <a:rPr lang="en-US" altLang="ko-KR" sz="1328" b="1">
                <a:solidFill>
                  <a:srgbClr val="000000"/>
                </a:solidFill>
                <a:latin typeface="+mj-ea"/>
                <a:ea typeface="+mj-ea"/>
              </a:rPr>
              <a:t>- </a:t>
            </a:r>
            <a:r>
              <a:rPr lang="ko-KR" altLang="en-US" sz="1328" b="1">
                <a:solidFill>
                  <a:srgbClr val="000000"/>
                </a:solidFill>
                <a:latin typeface="+mj-ea"/>
                <a:ea typeface="+mj-ea"/>
              </a:rPr>
              <a:t>활성함수 없이 </a:t>
            </a:r>
            <a:r>
              <a:rPr lang="en-US" altLang="ko-KR" sz="1328" b="1">
                <a:solidFill>
                  <a:srgbClr val="000000"/>
                </a:solidFill>
                <a:latin typeface="+mj-ea"/>
                <a:ea typeface="+mj-ea"/>
              </a:rPr>
              <a:t>layer</a:t>
            </a:r>
            <a:r>
              <a:rPr lang="ko-KR" altLang="en-US" sz="1328" b="1">
                <a:solidFill>
                  <a:srgbClr val="000000"/>
                </a:solidFill>
                <a:latin typeface="+mj-ea"/>
                <a:ea typeface="+mj-ea"/>
              </a:rPr>
              <a:t>를 쌓은 네트워크는 </a:t>
            </a:r>
            <a:r>
              <a:rPr lang="en-US" altLang="ko-KR" sz="1328" b="1">
                <a:solidFill>
                  <a:srgbClr val="000000"/>
                </a:solidFill>
                <a:latin typeface="+mj-ea"/>
                <a:ea typeface="+mj-ea"/>
              </a:rPr>
              <a:t>1-layer </a:t>
            </a:r>
            <a:r>
              <a:rPr lang="ko-KR" altLang="en-US" sz="1328" b="1">
                <a:solidFill>
                  <a:srgbClr val="000000"/>
                </a:solidFill>
                <a:latin typeface="+mj-ea"/>
                <a:ea typeface="+mj-ea"/>
              </a:rPr>
              <a:t>네트워크와 동일하기 때문에 활성 함수는 비성형함수로 불리기도 한다</a:t>
            </a:r>
            <a:r>
              <a:rPr lang="en-US" altLang="ko-KR" sz="1328" b="1">
                <a:solidFill>
                  <a:srgbClr val="000000"/>
                </a:solidFill>
                <a:latin typeface="+mj-ea"/>
                <a:ea typeface="+mj-ea"/>
              </a:rPr>
              <a:t>.</a:t>
            </a:r>
          </a:p>
          <a:p>
            <a:pPr lvl="0">
              <a:defRPr/>
            </a:pPr>
            <a:r>
              <a:rPr lang="en-US" altLang="ko-KR" sz="1328" b="1">
                <a:solidFill>
                  <a:srgbClr val="000000"/>
                </a:solidFill>
                <a:latin typeface="+mj-ea"/>
                <a:ea typeface="+mj-ea"/>
              </a:rPr>
              <a:t>- </a:t>
            </a:r>
            <a:r>
              <a:rPr lang="ko-KR" altLang="en-US" sz="1328" b="1" err="1">
                <a:solidFill>
                  <a:srgbClr val="000000"/>
                </a:solidFill>
                <a:latin typeface="+mj-ea"/>
                <a:ea typeface="+mj-ea"/>
              </a:rPr>
              <a:t>멀티레이어</a:t>
            </a:r>
            <a:r>
              <a:rPr lang="ko-KR" altLang="en-US" sz="1328" b="1">
                <a:solidFill>
                  <a:srgbClr val="000000"/>
                </a:solidFill>
                <a:latin typeface="+mj-ea"/>
                <a:ea typeface="+mj-ea"/>
              </a:rPr>
              <a:t> </a:t>
            </a:r>
            <a:r>
              <a:rPr lang="ko-KR" altLang="en-US" sz="1328" b="1" err="1">
                <a:solidFill>
                  <a:srgbClr val="000000"/>
                </a:solidFill>
                <a:latin typeface="+mj-ea"/>
                <a:ea typeface="+mj-ea"/>
              </a:rPr>
              <a:t>퍼셉트론을</a:t>
            </a:r>
            <a:r>
              <a:rPr lang="ko-KR" altLang="en-US" sz="1328" b="1">
                <a:solidFill>
                  <a:srgbClr val="000000"/>
                </a:solidFill>
                <a:latin typeface="+mj-ea"/>
                <a:ea typeface="+mj-ea"/>
              </a:rPr>
              <a:t> 만들 때 활성함수를 사용하지 않으면 </a:t>
            </a:r>
            <a:r>
              <a:rPr lang="ko-KR" altLang="en-US" sz="1328" b="1" err="1">
                <a:solidFill>
                  <a:srgbClr val="000000"/>
                </a:solidFill>
                <a:latin typeface="+mj-ea"/>
                <a:ea typeface="+mj-ea"/>
              </a:rPr>
              <a:t>쓰나마나이다</a:t>
            </a:r>
            <a:r>
              <a:rPr lang="en-US" altLang="ko-KR" sz="1328" b="1">
                <a:solidFill>
                  <a:srgbClr val="000000"/>
                </a:solidFill>
                <a:latin typeface="+mj-ea"/>
                <a:ea typeface="+mj-ea"/>
              </a:rPr>
              <a:t>.</a:t>
            </a:r>
            <a:endParaRPr lang="ko-KR" altLang="en-US" sz="1328" b="1">
              <a:solidFill>
                <a:srgbClr val="000000"/>
              </a:solidFill>
              <a:latin typeface="+mj-ea"/>
              <a:ea typeface="+mj-ea"/>
            </a:endParaRPr>
          </a:p>
        </p:txBody>
      </p:sp>
      <p:sp>
        <p:nvSpPr>
          <p:cNvPr id="8" name="TextBox 7">
            <a:extLst>
              <a:ext uri="{FF2B5EF4-FFF2-40B4-BE49-F238E27FC236}">
                <a16:creationId xmlns:a16="http://schemas.microsoft.com/office/drawing/2014/main" id="{D2EBE719-65BA-46E4-B52C-7E6CE8B482C1}"/>
              </a:ext>
            </a:extLst>
          </p:cNvPr>
          <p:cNvSpPr txBox="1"/>
          <p:nvPr/>
        </p:nvSpPr>
        <p:spPr>
          <a:xfrm>
            <a:off x="490602" y="2448583"/>
            <a:ext cx="4129657" cy="355162"/>
          </a:xfrm>
          <a:prstGeom prst="rect">
            <a:avLst/>
          </a:prstGeom>
          <a:noFill/>
        </p:spPr>
        <p:txBody>
          <a:bodyPr wrap="none" rtlCol="0">
            <a:spAutoFit/>
          </a:bodyPr>
          <a:lstStyle/>
          <a:p>
            <a:pPr lvl="0">
              <a:defRPr/>
            </a:pPr>
            <a:r>
              <a:rPr lang="en-US" altLang="ko-KR" sz="1708" b="1">
                <a:solidFill>
                  <a:srgbClr val="000000"/>
                </a:solidFill>
                <a:latin typeface="+mj-ea"/>
                <a:ea typeface="+mj-ea"/>
              </a:rPr>
              <a:t>1. </a:t>
            </a:r>
            <a:r>
              <a:rPr lang="ko-KR" altLang="en-US" sz="1708" b="1" err="1">
                <a:solidFill>
                  <a:srgbClr val="000000"/>
                </a:solidFill>
                <a:latin typeface="+mj-ea"/>
                <a:ea typeface="+mj-ea"/>
              </a:rPr>
              <a:t>시그모이드</a:t>
            </a:r>
            <a:r>
              <a:rPr lang="ko-KR" altLang="en-US" sz="1708" b="1">
                <a:solidFill>
                  <a:srgbClr val="000000"/>
                </a:solidFill>
                <a:latin typeface="+mj-ea"/>
                <a:ea typeface="+mj-ea"/>
              </a:rPr>
              <a:t> 함수 </a:t>
            </a:r>
            <a:r>
              <a:rPr lang="en-US" altLang="ko-KR" sz="1708" b="1">
                <a:solidFill>
                  <a:srgbClr val="000000"/>
                </a:solidFill>
                <a:latin typeface="+mj-ea"/>
                <a:ea typeface="+mj-ea"/>
              </a:rPr>
              <a:t>(Sigmoid Function)</a:t>
            </a:r>
            <a:endParaRPr lang="ko-KR" altLang="en-US" sz="1328" b="1">
              <a:solidFill>
                <a:srgbClr val="000000"/>
              </a:solidFill>
              <a:latin typeface="+mj-ea"/>
              <a:ea typeface="+mj-ea"/>
            </a:endParaRPr>
          </a:p>
        </p:txBody>
      </p:sp>
      <p:sp>
        <p:nvSpPr>
          <p:cNvPr id="11" name="TextBox 10">
            <a:extLst>
              <a:ext uri="{FF2B5EF4-FFF2-40B4-BE49-F238E27FC236}">
                <a16:creationId xmlns:a16="http://schemas.microsoft.com/office/drawing/2014/main" id="{E76C83E1-48C7-4B44-A59E-CE613216C02D}"/>
              </a:ext>
            </a:extLst>
          </p:cNvPr>
          <p:cNvSpPr txBox="1"/>
          <p:nvPr/>
        </p:nvSpPr>
        <p:spPr>
          <a:xfrm>
            <a:off x="580348" y="4691994"/>
            <a:ext cx="2930610" cy="501035"/>
          </a:xfrm>
          <a:prstGeom prst="rect">
            <a:avLst/>
          </a:prstGeom>
          <a:noFill/>
        </p:spPr>
        <p:txBody>
          <a:bodyPr wrap="none" rtlCol="0">
            <a:spAutoFit/>
          </a:bodyPr>
          <a:lstStyle/>
          <a:p>
            <a:pPr lvl="0">
              <a:defRPr/>
            </a:pPr>
            <a:r>
              <a:rPr lang="en-US" altLang="ko-KR" sz="1328">
                <a:solidFill>
                  <a:srgbClr val="000000"/>
                </a:solidFill>
                <a:latin typeface="+mj-ea"/>
                <a:ea typeface="+mj-ea"/>
              </a:rPr>
              <a:t>- </a:t>
            </a:r>
            <a:r>
              <a:rPr lang="ko-KR" altLang="en-US" sz="1328">
                <a:solidFill>
                  <a:srgbClr val="000000"/>
                </a:solidFill>
                <a:latin typeface="+mj-ea"/>
                <a:ea typeface="+mj-ea"/>
              </a:rPr>
              <a:t>결과값이 </a:t>
            </a:r>
            <a:r>
              <a:rPr lang="en-US" altLang="ko-KR" sz="1328">
                <a:solidFill>
                  <a:srgbClr val="000000"/>
                </a:solidFill>
                <a:latin typeface="+mj-ea"/>
                <a:ea typeface="+mj-ea"/>
              </a:rPr>
              <a:t>[0,1] </a:t>
            </a:r>
            <a:r>
              <a:rPr lang="ko-KR" altLang="en-US" sz="1328">
                <a:solidFill>
                  <a:srgbClr val="000000"/>
                </a:solidFill>
                <a:latin typeface="+mj-ea"/>
                <a:ea typeface="+mj-ea"/>
              </a:rPr>
              <a:t>사이로 제한됨</a:t>
            </a: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a:t>
            </a:r>
            <a:r>
              <a:rPr lang="ko-KR" altLang="en-US" sz="1328">
                <a:solidFill>
                  <a:srgbClr val="000000"/>
                </a:solidFill>
                <a:latin typeface="+mj-ea"/>
                <a:ea typeface="+mj-ea"/>
              </a:rPr>
              <a:t>뇌의 뉴런과 유사하여 많이 쓰였음</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1420778A-68B1-4BF6-ACB9-DFEC135E5F2B}"/>
                  </a:ext>
                </a:extLst>
              </p:cNvPr>
              <p:cNvSpPr txBox="1"/>
              <p:nvPr/>
            </p:nvSpPr>
            <p:spPr>
              <a:xfrm>
                <a:off x="1032611" y="2932893"/>
                <a:ext cx="2095189" cy="663771"/>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277" i="1">
                          <a:latin typeface="Cambria Math" panose="02040503050406030204" pitchFamily="18" charset="0"/>
                          <a:ea typeface="+mj-ea"/>
                        </a:rPr>
                        <m:t>𝜎</m:t>
                      </m:r>
                      <m:d>
                        <m:dPr>
                          <m:ctrlPr>
                            <a:rPr lang="en-US" altLang="ko-KR" sz="2277" i="1">
                              <a:latin typeface="Cambria Math" panose="02040503050406030204" pitchFamily="18" charset="0"/>
                              <a:ea typeface="+mj-ea"/>
                            </a:rPr>
                          </m:ctrlPr>
                        </m:dPr>
                        <m:e>
                          <m:r>
                            <a:rPr lang="en-US" altLang="ko-KR" sz="2277" i="1">
                              <a:latin typeface="Cambria Math" panose="02040503050406030204" pitchFamily="18" charset="0"/>
                              <a:ea typeface="+mj-ea"/>
                            </a:rPr>
                            <m:t>𝑥</m:t>
                          </m:r>
                        </m:e>
                      </m:d>
                      <m:r>
                        <a:rPr lang="en-US" altLang="ko-KR" sz="2277" i="1">
                          <a:latin typeface="Cambria Math" panose="02040503050406030204" pitchFamily="18" charset="0"/>
                          <a:ea typeface="+mj-ea"/>
                        </a:rPr>
                        <m:t>=</m:t>
                      </m:r>
                      <m:f>
                        <m:fPr>
                          <m:ctrlPr>
                            <a:rPr lang="en-US" altLang="ko-KR" sz="2277" i="1">
                              <a:latin typeface="Cambria Math" panose="02040503050406030204" pitchFamily="18" charset="0"/>
                              <a:ea typeface="+mj-ea"/>
                            </a:rPr>
                          </m:ctrlPr>
                        </m:fPr>
                        <m:num>
                          <m:r>
                            <a:rPr lang="en-US" altLang="ko-KR" sz="2277" i="1">
                              <a:latin typeface="Cambria Math" panose="02040503050406030204" pitchFamily="18" charset="0"/>
                              <a:ea typeface="+mj-ea"/>
                            </a:rPr>
                            <m:t>1</m:t>
                          </m:r>
                        </m:num>
                        <m:den>
                          <m:r>
                            <a:rPr lang="en-US" altLang="ko-KR" sz="2277" i="1">
                              <a:latin typeface="Cambria Math" panose="02040503050406030204" pitchFamily="18" charset="0"/>
                              <a:ea typeface="+mj-ea"/>
                            </a:rPr>
                            <m:t>1+</m:t>
                          </m:r>
                          <m:sSup>
                            <m:sSupPr>
                              <m:ctrlPr>
                                <a:rPr lang="en-US" altLang="ko-KR" sz="2277" i="1">
                                  <a:latin typeface="Cambria Math" panose="02040503050406030204" pitchFamily="18" charset="0"/>
                                  <a:ea typeface="+mj-ea"/>
                                </a:rPr>
                              </m:ctrlPr>
                            </m:sSupPr>
                            <m:e>
                              <m:r>
                                <a:rPr lang="en-US" altLang="ko-KR" sz="2277" i="1">
                                  <a:latin typeface="Cambria Math" panose="02040503050406030204" pitchFamily="18" charset="0"/>
                                  <a:ea typeface="+mj-ea"/>
                                </a:rPr>
                                <m:t>𝑒</m:t>
                              </m:r>
                            </m:e>
                            <m:sup>
                              <m:r>
                                <a:rPr lang="en-US" altLang="ko-KR" sz="2277" i="1">
                                  <a:latin typeface="Cambria Math" panose="02040503050406030204" pitchFamily="18" charset="0"/>
                                  <a:ea typeface="+mj-ea"/>
                                </a:rPr>
                                <m:t>−</m:t>
                              </m:r>
                              <m:r>
                                <a:rPr lang="en-US" altLang="ko-KR" sz="2277" i="1">
                                  <a:latin typeface="Cambria Math" panose="02040503050406030204" pitchFamily="18" charset="0"/>
                                  <a:ea typeface="+mj-ea"/>
                                </a:rPr>
                                <m:t>𝑥</m:t>
                              </m:r>
                            </m:sup>
                          </m:sSup>
                        </m:den>
                      </m:f>
                    </m:oMath>
                  </m:oMathPara>
                </a14:m>
                <a:endParaRPr lang="ko-KR" altLang="en-US" sz="2277">
                  <a:latin typeface="+mj-ea"/>
                  <a:ea typeface="+mj-ea"/>
                </a:endParaRPr>
              </a:p>
            </p:txBody>
          </p:sp>
        </mc:Choice>
        <mc:Fallback xmlns="">
          <p:sp>
            <p:nvSpPr>
              <p:cNvPr id="2" name="TextBox 1">
                <a:extLst>
                  <a:ext uri="{FF2B5EF4-FFF2-40B4-BE49-F238E27FC236}">
                    <a16:creationId xmlns:a16="http://schemas.microsoft.com/office/drawing/2014/main" id="{1420778A-68B1-4BF6-ACB9-DFEC135E5F2B}"/>
                  </a:ext>
                </a:extLst>
              </p:cNvPr>
              <p:cNvSpPr txBox="1">
                <a:spLocks noRot="1" noChangeAspect="1" noMove="1" noResize="1" noEditPoints="1" noAdjustHandles="1" noChangeArrowheads="1" noChangeShapeType="1" noTextEdit="1"/>
              </p:cNvSpPr>
              <p:nvPr/>
            </p:nvSpPr>
            <p:spPr>
              <a:xfrm>
                <a:off x="1032611" y="2932893"/>
                <a:ext cx="2095189" cy="663771"/>
              </a:xfrm>
              <a:prstGeom prst="rect">
                <a:avLst/>
              </a:prstGeom>
              <a:blipFill>
                <a:blip r:embed="rId3"/>
                <a:stretch>
                  <a:fillRect/>
                </a:stretch>
              </a:blipFill>
            </p:spPr>
            <p:txBody>
              <a:bodyPr/>
              <a:lstStyle/>
              <a:p>
                <a:r>
                  <a:rPr lang="ko-KR" altLang="en-US">
                    <a:noFill/>
                  </a:rPr>
                  <a:t> </a:t>
                </a:r>
              </a:p>
            </p:txBody>
          </p:sp>
        </mc:Fallback>
      </mc:AlternateContent>
      <p:pic>
        <p:nvPicPr>
          <p:cNvPr id="13" name="Picture 2">
            <a:extLst>
              <a:ext uri="{FF2B5EF4-FFF2-40B4-BE49-F238E27FC236}">
                <a16:creationId xmlns:a16="http://schemas.microsoft.com/office/drawing/2014/main" id="{56C814F4-433F-4A59-AC83-369412EC205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08872" y="2733778"/>
            <a:ext cx="3488262" cy="236768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33E024C8-EC47-45FA-9822-164C57FC342B}"/>
                  </a:ext>
                </a:extLst>
              </p:cNvPr>
              <p:cNvSpPr txBox="1"/>
              <p:nvPr/>
            </p:nvSpPr>
            <p:spPr>
              <a:xfrm>
                <a:off x="1032611" y="3959384"/>
                <a:ext cx="1193853"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ea typeface="+mj-ea"/>
                        </a:rPr>
                        <m:t>𝑎</m:t>
                      </m:r>
                      <m:r>
                        <a:rPr lang="en-US" altLang="ko-KR" sz="2277" i="1">
                          <a:latin typeface="Cambria Math" panose="02040503050406030204" pitchFamily="18" charset="0"/>
                          <a:ea typeface="+mj-ea"/>
                        </a:rPr>
                        <m:t>(1−</m:t>
                      </m:r>
                      <m:r>
                        <a:rPr lang="en-US" altLang="ko-KR" sz="2277" i="1">
                          <a:latin typeface="Cambria Math" panose="02040503050406030204" pitchFamily="18" charset="0"/>
                          <a:ea typeface="+mj-ea"/>
                        </a:rPr>
                        <m:t>𝑎</m:t>
                      </m:r>
                      <m:r>
                        <a:rPr lang="en-US" altLang="ko-KR" sz="2277" i="1">
                          <a:latin typeface="Cambria Math" panose="02040503050406030204" pitchFamily="18" charset="0"/>
                          <a:ea typeface="+mj-ea"/>
                        </a:rPr>
                        <m:t>)</m:t>
                      </m:r>
                    </m:oMath>
                  </m:oMathPara>
                </a14:m>
                <a:endParaRPr lang="ko-KR" altLang="en-US" sz="2277">
                  <a:latin typeface="+mj-ea"/>
                  <a:ea typeface="+mj-ea"/>
                </a:endParaRPr>
              </a:p>
            </p:txBody>
          </p:sp>
        </mc:Choice>
        <mc:Fallback xmlns="">
          <p:sp>
            <p:nvSpPr>
              <p:cNvPr id="9" name="TextBox 8">
                <a:extLst>
                  <a:ext uri="{FF2B5EF4-FFF2-40B4-BE49-F238E27FC236}">
                    <a16:creationId xmlns:a16="http://schemas.microsoft.com/office/drawing/2014/main" id="{33E024C8-EC47-45FA-9822-164C57FC342B}"/>
                  </a:ext>
                </a:extLst>
              </p:cNvPr>
              <p:cNvSpPr txBox="1">
                <a:spLocks noRot="1" noChangeAspect="1" noMove="1" noResize="1" noEditPoints="1" noAdjustHandles="1" noChangeArrowheads="1" noChangeShapeType="1" noTextEdit="1"/>
              </p:cNvSpPr>
              <p:nvPr/>
            </p:nvSpPr>
            <p:spPr>
              <a:xfrm>
                <a:off x="1032611" y="3959384"/>
                <a:ext cx="1193853" cy="350417"/>
              </a:xfrm>
              <a:prstGeom prst="rect">
                <a:avLst/>
              </a:prstGeom>
              <a:blipFill>
                <a:blip r:embed="rId5"/>
                <a:stretch>
                  <a:fillRect l="-1020" r="-6633" b="-36842"/>
                </a:stretch>
              </a:blipFill>
            </p:spPr>
            <p:txBody>
              <a:bodyPr/>
              <a:lstStyle/>
              <a:p>
                <a:r>
                  <a:rPr lang="ko-KR" altLang="en-US">
                    <a:noFill/>
                  </a:rPr>
                  <a:t> </a:t>
                </a:r>
              </a:p>
            </p:txBody>
          </p:sp>
        </mc:Fallback>
      </mc:AlternateContent>
      <p:sp>
        <p:nvSpPr>
          <p:cNvPr id="3" name="타원 2">
            <a:extLst>
              <a:ext uri="{FF2B5EF4-FFF2-40B4-BE49-F238E27FC236}">
                <a16:creationId xmlns:a16="http://schemas.microsoft.com/office/drawing/2014/main" id="{91DCE1C9-1539-4EF1-A86E-E388E8DB4E1E}"/>
              </a:ext>
            </a:extLst>
          </p:cNvPr>
          <p:cNvSpPr/>
          <p:nvPr/>
        </p:nvSpPr>
        <p:spPr>
          <a:xfrm>
            <a:off x="6582531" y="3723377"/>
            <a:ext cx="79835" cy="85158"/>
          </a:xfrm>
          <a:prstGeom prst="ellipse">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9C52E1A9-5221-45B3-9096-304812399723}"/>
              </a:ext>
            </a:extLst>
          </p:cNvPr>
          <p:cNvCxnSpPr>
            <a:cxnSpLocks/>
          </p:cNvCxnSpPr>
          <p:nvPr/>
        </p:nvCxnSpPr>
        <p:spPr>
          <a:xfrm flipH="1">
            <a:off x="6414876" y="3070577"/>
            <a:ext cx="447080" cy="1357205"/>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4" name="직선 연결선 13">
            <a:extLst>
              <a:ext uri="{FF2B5EF4-FFF2-40B4-BE49-F238E27FC236}">
                <a16:creationId xmlns:a16="http://schemas.microsoft.com/office/drawing/2014/main" id="{835095D3-EBF4-4AD9-9852-16DB4EB9E1A7}"/>
              </a:ext>
            </a:extLst>
          </p:cNvPr>
          <p:cNvCxnSpPr>
            <a:cxnSpLocks/>
          </p:cNvCxnSpPr>
          <p:nvPr/>
        </p:nvCxnSpPr>
        <p:spPr>
          <a:xfrm flipH="1">
            <a:off x="6360991" y="2622323"/>
            <a:ext cx="1400232" cy="670619"/>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5" name="타원 14">
            <a:extLst>
              <a:ext uri="{FF2B5EF4-FFF2-40B4-BE49-F238E27FC236}">
                <a16:creationId xmlns:a16="http://schemas.microsoft.com/office/drawing/2014/main" id="{CA0256D6-C00E-4554-821F-F9794FFB0501}"/>
              </a:ext>
            </a:extLst>
          </p:cNvPr>
          <p:cNvSpPr/>
          <p:nvPr/>
        </p:nvSpPr>
        <p:spPr>
          <a:xfrm>
            <a:off x="7061108" y="2891847"/>
            <a:ext cx="79835" cy="85158"/>
          </a:xfrm>
          <a:prstGeom prst="ellipse">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1C266D58-016D-4466-A8A8-09B6457C60E4}"/>
              </a:ext>
            </a:extLst>
          </p:cNvPr>
          <p:cNvSpPr/>
          <p:nvPr/>
        </p:nvSpPr>
        <p:spPr>
          <a:xfrm>
            <a:off x="7642885" y="2829435"/>
            <a:ext cx="79835" cy="85158"/>
          </a:xfrm>
          <a:prstGeom prst="ellipse">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8" name="직선 연결선 17">
            <a:extLst>
              <a:ext uri="{FF2B5EF4-FFF2-40B4-BE49-F238E27FC236}">
                <a16:creationId xmlns:a16="http://schemas.microsoft.com/office/drawing/2014/main" id="{7C189359-A10E-46FC-BC79-F93968A1A3FE}"/>
              </a:ext>
            </a:extLst>
          </p:cNvPr>
          <p:cNvCxnSpPr>
            <a:cxnSpLocks/>
          </p:cNvCxnSpPr>
          <p:nvPr/>
        </p:nvCxnSpPr>
        <p:spPr>
          <a:xfrm flipH="1">
            <a:off x="6484167" y="2863103"/>
            <a:ext cx="1724233" cy="17819"/>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0" name="타원 19">
            <a:extLst>
              <a:ext uri="{FF2B5EF4-FFF2-40B4-BE49-F238E27FC236}">
                <a16:creationId xmlns:a16="http://schemas.microsoft.com/office/drawing/2014/main" id="{F3CF87F2-8FA4-40B1-9A9C-948F21CF2C6C}"/>
              </a:ext>
            </a:extLst>
          </p:cNvPr>
          <p:cNvSpPr/>
          <p:nvPr/>
        </p:nvSpPr>
        <p:spPr>
          <a:xfrm>
            <a:off x="6202825" y="4467956"/>
            <a:ext cx="79835" cy="85158"/>
          </a:xfrm>
          <a:prstGeom prst="ellipse">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21" name="직선 연결선 20">
            <a:extLst>
              <a:ext uri="{FF2B5EF4-FFF2-40B4-BE49-F238E27FC236}">
                <a16:creationId xmlns:a16="http://schemas.microsoft.com/office/drawing/2014/main" id="{523A804F-A55A-4169-8295-A6C976974308}"/>
              </a:ext>
            </a:extLst>
          </p:cNvPr>
          <p:cNvCxnSpPr>
            <a:cxnSpLocks/>
          </p:cNvCxnSpPr>
          <p:nvPr/>
        </p:nvCxnSpPr>
        <p:spPr>
          <a:xfrm flipH="1">
            <a:off x="5683005" y="4064219"/>
            <a:ext cx="1070022" cy="1009409"/>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3" name="타원 22">
            <a:extLst>
              <a:ext uri="{FF2B5EF4-FFF2-40B4-BE49-F238E27FC236}">
                <a16:creationId xmlns:a16="http://schemas.microsoft.com/office/drawing/2014/main" id="{42BE6B5F-BF59-499E-9DE2-A7EEEB8CB02E}"/>
              </a:ext>
            </a:extLst>
          </p:cNvPr>
          <p:cNvSpPr/>
          <p:nvPr/>
        </p:nvSpPr>
        <p:spPr>
          <a:xfrm>
            <a:off x="5355453" y="4615336"/>
            <a:ext cx="79835" cy="85158"/>
          </a:xfrm>
          <a:prstGeom prst="ellipse">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24" name="직선 연결선 23">
            <a:extLst>
              <a:ext uri="{FF2B5EF4-FFF2-40B4-BE49-F238E27FC236}">
                <a16:creationId xmlns:a16="http://schemas.microsoft.com/office/drawing/2014/main" id="{E88A5B32-2699-4E4A-90D4-526CD6548171}"/>
              </a:ext>
            </a:extLst>
          </p:cNvPr>
          <p:cNvCxnSpPr>
            <a:cxnSpLocks/>
          </p:cNvCxnSpPr>
          <p:nvPr/>
        </p:nvCxnSpPr>
        <p:spPr>
          <a:xfrm flipH="1">
            <a:off x="4866462" y="4655002"/>
            <a:ext cx="1724232" cy="17819"/>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4" name="텍스트 개체 틀 3">
            <a:extLst>
              <a:ext uri="{FF2B5EF4-FFF2-40B4-BE49-F238E27FC236}">
                <a16:creationId xmlns:a16="http://schemas.microsoft.com/office/drawing/2014/main" id="{C64D5123-6358-4369-9352-08F0C8C35086}"/>
              </a:ext>
            </a:extLst>
          </p:cNvPr>
          <p:cNvSpPr>
            <a:spLocks noGrp="1"/>
          </p:cNvSpPr>
          <p:nvPr>
            <p:ph type="body" sz="quarter" idx="19"/>
          </p:nvPr>
        </p:nvSpPr>
        <p:spPr/>
        <p:txBody>
          <a:bodyPr/>
          <a:lstStyle/>
          <a:p>
            <a:r>
              <a:rPr lang="ko-KR" altLang="en-US"/>
              <a:t>활성화 함수</a:t>
            </a:r>
          </a:p>
        </p:txBody>
      </p:sp>
      <p:sp>
        <p:nvSpPr>
          <p:cNvPr id="22" name="텍스트 개체 틀 4">
            <a:extLst>
              <a:ext uri="{FF2B5EF4-FFF2-40B4-BE49-F238E27FC236}">
                <a16:creationId xmlns:a16="http://schemas.microsoft.com/office/drawing/2014/main" id="{C4EAB93E-62CC-4211-B38C-C01A8A1C5F81}"/>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6" name="TextBox 5">
            <a:extLst>
              <a:ext uri="{FF2B5EF4-FFF2-40B4-BE49-F238E27FC236}">
                <a16:creationId xmlns:a16="http://schemas.microsoft.com/office/drawing/2014/main" id="{0A25EA94-79CD-4616-96F3-23B5CCA1FC3A}"/>
              </a:ext>
            </a:extLst>
          </p:cNvPr>
          <p:cNvSpPr txBox="1"/>
          <p:nvPr/>
        </p:nvSpPr>
        <p:spPr>
          <a:xfrm>
            <a:off x="6662366" y="3577702"/>
            <a:ext cx="864339" cy="461665"/>
          </a:xfrm>
          <a:prstGeom prst="rect">
            <a:avLst/>
          </a:prstGeom>
          <a:noFill/>
        </p:spPr>
        <p:txBody>
          <a:bodyPr wrap="none" rtlCol="0">
            <a:spAutoFit/>
          </a:bodyPr>
          <a:lstStyle/>
          <a:p>
            <a:pPr algn="l"/>
            <a:r>
              <a:rPr lang="en-US" altLang="ko-KR" sz="2400">
                <a:latin typeface="Consolas" panose="020B0609020204030204" pitchFamily="49" charset="0"/>
              </a:rPr>
              <a:t>0.25</a:t>
            </a:r>
            <a:endParaRPr lang="ko-KR" altLang="en-US" sz="2400">
              <a:latin typeface="Consolas" panose="020B0609020204030204" pitchFamily="49" charset="0"/>
            </a:endParaRPr>
          </a:p>
        </p:txBody>
      </p:sp>
      <p:sp>
        <p:nvSpPr>
          <p:cNvPr id="7" name="TextBox 6">
            <a:extLst>
              <a:ext uri="{FF2B5EF4-FFF2-40B4-BE49-F238E27FC236}">
                <a16:creationId xmlns:a16="http://schemas.microsoft.com/office/drawing/2014/main" id="{3F089D4A-262D-4642-B0ED-3252D2055E51}"/>
              </a:ext>
            </a:extLst>
          </p:cNvPr>
          <p:cNvSpPr txBox="1"/>
          <p:nvPr/>
        </p:nvSpPr>
        <p:spPr>
          <a:xfrm>
            <a:off x="8795818" y="2792053"/>
            <a:ext cx="864339" cy="461665"/>
          </a:xfrm>
          <a:prstGeom prst="rect">
            <a:avLst/>
          </a:prstGeom>
          <a:noFill/>
        </p:spPr>
        <p:txBody>
          <a:bodyPr wrap="none" rtlCol="0">
            <a:spAutoFit/>
          </a:bodyPr>
          <a:lstStyle/>
          <a:p>
            <a:pPr algn="l"/>
            <a:r>
              <a:rPr lang="en-US" altLang="ko-KR" sz="2400">
                <a:latin typeface="Consolas" panose="020B0609020204030204" pitchFamily="49" charset="0"/>
              </a:rPr>
              <a:t>1000</a:t>
            </a:r>
            <a:endParaRPr lang="ko-KR" altLang="en-US" sz="2400">
              <a:latin typeface="Consolas" panose="020B0609020204030204" pitchFamily="49" charset="0"/>
            </a:endParaRPr>
          </a:p>
        </p:txBody>
      </p:sp>
      <p:sp>
        <p:nvSpPr>
          <p:cNvPr id="10" name="TextBox 9">
            <a:extLst>
              <a:ext uri="{FF2B5EF4-FFF2-40B4-BE49-F238E27FC236}">
                <a16:creationId xmlns:a16="http://schemas.microsoft.com/office/drawing/2014/main" id="{D6FCB55A-D49F-4E79-9CBB-E7739F194567}"/>
              </a:ext>
            </a:extLst>
          </p:cNvPr>
          <p:cNvSpPr txBox="1"/>
          <p:nvPr/>
        </p:nvSpPr>
        <p:spPr>
          <a:xfrm>
            <a:off x="8760681" y="2471228"/>
            <a:ext cx="864339" cy="461665"/>
          </a:xfrm>
          <a:prstGeom prst="rect">
            <a:avLst/>
          </a:prstGeom>
          <a:noFill/>
        </p:spPr>
        <p:txBody>
          <a:bodyPr wrap="none" rtlCol="0">
            <a:spAutoFit/>
          </a:bodyPr>
          <a:lstStyle/>
          <a:p>
            <a:pPr algn="l"/>
            <a:r>
              <a:rPr lang="en-US" altLang="ko-KR" sz="2400">
                <a:latin typeface="Consolas" panose="020B0609020204030204" pitchFamily="49" charset="0"/>
              </a:rPr>
              <a:t>dout</a:t>
            </a:r>
            <a:endParaRPr lang="ko-KR" altLang="en-US" sz="2400">
              <a:latin typeface="Consolas" panose="020B0609020204030204" pitchFamily="49" charset="0"/>
            </a:endParaRPr>
          </a:p>
        </p:txBody>
      </p:sp>
    </p:spTree>
    <p:extLst>
      <p:ext uri="{BB962C8B-B14F-4D97-AF65-F5344CB8AC3E}">
        <p14:creationId xmlns:p14="http://schemas.microsoft.com/office/powerpoint/2010/main" val="3165347801"/>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a:extLst>
              <a:ext uri="{FF2B5EF4-FFF2-40B4-BE49-F238E27FC236}">
                <a16:creationId xmlns:a16="http://schemas.microsoft.com/office/drawing/2014/main" id="{69CA7D42-9171-4D1E-B949-2EC45E46093A}"/>
              </a:ext>
            </a:extLst>
          </p:cNvPr>
          <p:cNvSpPr txBox="1"/>
          <p:nvPr/>
        </p:nvSpPr>
        <p:spPr>
          <a:xfrm>
            <a:off x="740532" y="1016732"/>
            <a:ext cx="8485656" cy="5016758"/>
          </a:xfrm>
          <a:prstGeom prst="rect">
            <a:avLst/>
          </a:prstGeom>
          <a:noFill/>
        </p:spPr>
        <p:txBody>
          <a:bodyPr wrap="none" rtlCol="0">
            <a:spAutoFit/>
          </a:bodyPr>
          <a:lstStyle/>
          <a:p>
            <a:pPr lvl="0">
              <a:defRPr/>
            </a:pPr>
            <a:r>
              <a:rPr lang="en-US" altLang="ko-KR" sz="1600">
                <a:solidFill>
                  <a:srgbClr val="000000"/>
                </a:solidFill>
                <a:latin typeface="+mj-ea"/>
                <a:ea typeface="+mj-ea"/>
              </a:rPr>
              <a:t>- </a:t>
            </a:r>
            <a:r>
              <a:rPr lang="ko-KR" altLang="en-US" sz="1600">
                <a:solidFill>
                  <a:srgbClr val="000000"/>
                </a:solidFill>
                <a:latin typeface="+mj-ea"/>
                <a:ea typeface="+mj-ea"/>
              </a:rPr>
              <a:t>문제점</a:t>
            </a:r>
          </a:p>
          <a:p>
            <a:pPr lvl="0">
              <a:defRPr/>
            </a:pPr>
            <a:endParaRPr lang="ko-KR" altLang="en-US" sz="1600">
              <a:solidFill>
                <a:srgbClr val="000000"/>
              </a:solidFill>
              <a:latin typeface="+mj-ea"/>
              <a:ea typeface="+mj-ea"/>
            </a:endParaRPr>
          </a:p>
          <a:p>
            <a:pPr lvl="0">
              <a:defRPr/>
            </a:pPr>
            <a:r>
              <a:rPr lang="en-US" altLang="ko-KR" sz="1600">
                <a:solidFill>
                  <a:srgbClr val="000000"/>
                </a:solidFill>
                <a:latin typeface="+mj-ea"/>
                <a:ea typeface="+mj-ea"/>
              </a:rPr>
              <a:t>1) </a:t>
            </a:r>
            <a:r>
              <a:rPr lang="ko-KR" altLang="en-US" sz="1600" err="1">
                <a:solidFill>
                  <a:srgbClr val="000000"/>
                </a:solidFill>
                <a:latin typeface="+mj-ea"/>
                <a:ea typeface="+mj-ea"/>
              </a:rPr>
              <a:t>그레디언트가</a:t>
            </a:r>
            <a:r>
              <a:rPr lang="ko-KR" altLang="en-US" sz="1600">
                <a:solidFill>
                  <a:srgbClr val="000000"/>
                </a:solidFill>
                <a:latin typeface="+mj-ea"/>
                <a:ea typeface="+mj-ea"/>
              </a:rPr>
              <a:t> 죽는 현상이 발생한다 </a:t>
            </a:r>
            <a:r>
              <a:rPr lang="en-US" altLang="ko-KR" sz="1600">
                <a:solidFill>
                  <a:srgbClr val="000000"/>
                </a:solidFill>
                <a:latin typeface="+mj-ea"/>
                <a:ea typeface="+mj-ea"/>
              </a:rPr>
              <a:t>(Gradient vanishing </a:t>
            </a:r>
            <a:r>
              <a:rPr lang="ko-KR" altLang="en-US" sz="1600">
                <a:solidFill>
                  <a:srgbClr val="000000"/>
                </a:solidFill>
                <a:latin typeface="+mj-ea"/>
                <a:ea typeface="+mj-ea"/>
              </a:rPr>
              <a:t>문제</a:t>
            </a:r>
            <a:r>
              <a:rPr lang="en-US" altLang="ko-KR" sz="1600">
                <a:solidFill>
                  <a:srgbClr val="000000"/>
                </a:solidFill>
                <a:latin typeface="+mj-ea"/>
                <a:ea typeface="+mj-ea"/>
              </a:rPr>
              <a:t>)</a:t>
            </a:r>
          </a:p>
          <a:p>
            <a:pPr lvl="0">
              <a:defRPr/>
            </a:pPr>
            <a:endParaRPr lang="en-US" altLang="ko-KR" sz="1600">
              <a:solidFill>
                <a:srgbClr val="000000"/>
              </a:solidFill>
              <a:latin typeface="+mj-ea"/>
              <a:ea typeface="+mj-ea"/>
            </a:endParaRPr>
          </a:p>
          <a:p>
            <a:pPr lvl="0">
              <a:defRPr/>
            </a:pPr>
            <a:r>
              <a:rPr lang="en-US" altLang="ko-KR" sz="1600">
                <a:solidFill>
                  <a:srgbClr val="000000"/>
                </a:solidFill>
                <a:latin typeface="+mj-ea"/>
                <a:ea typeface="+mj-ea"/>
              </a:rPr>
              <a:t>    gradient 0</a:t>
            </a:r>
            <a:r>
              <a:rPr lang="ko-KR" altLang="en-US" sz="1600">
                <a:solidFill>
                  <a:srgbClr val="000000"/>
                </a:solidFill>
                <a:latin typeface="+mj-ea"/>
                <a:ea typeface="+mj-ea"/>
              </a:rPr>
              <a:t>이 곱해 지니까 그 다음 </a:t>
            </a:r>
            <a:r>
              <a:rPr lang="en-US" altLang="ko-KR" sz="1600">
                <a:solidFill>
                  <a:srgbClr val="000000"/>
                </a:solidFill>
                <a:latin typeface="+mj-ea"/>
                <a:ea typeface="+mj-ea"/>
              </a:rPr>
              <a:t>layer</a:t>
            </a:r>
            <a:r>
              <a:rPr lang="ko-KR" altLang="en-US" sz="1600">
                <a:solidFill>
                  <a:srgbClr val="000000"/>
                </a:solidFill>
                <a:latin typeface="+mj-ea"/>
                <a:ea typeface="+mj-ea"/>
              </a:rPr>
              <a:t>로 전파되지 않는다</a:t>
            </a:r>
            <a:r>
              <a:rPr lang="en-US" altLang="ko-KR" sz="1600">
                <a:solidFill>
                  <a:srgbClr val="000000"/>
                </a:solidFill>
                <a:latin typeface="+mj-ea"/>
                <a:ea typeface="+mj-ea"/>
              </a:rPr>
              <a:t>. </a:t>
            </a:r>
            <a:r>
              <a:rPr lang="ko-KR" altLang="en-US" sz="1600">
                <a:solidFill>
                  <a:srgbClr val="000000"/>
                </a:solidFill>
                <a:latin typeface="+mj-ea"/>
                <a:ea typeface="+mj-ea"/>
              </a:rPr>
              <a:t>즉</a:t>
            </a:r>
            <a:r>
              <a:rPr lang="en-US" altLang="ko-KR" sz="1600">
                <a:solidFill>
                  <a:srgbClr val="000000"/>
                </a:solidFill>
                <a:latin typeface="+mj-ea"/>
                <a:ea typeface="+mj-ea"/>
              </a:rPr>
              <a:t>, </a:t>
            </a:r>
            <a:r>
              <a:rPr lang="ko-KR" altLang="en-US" sz="1600">
                <a:solidFill>
                  <a:srgbClr val="000000"/>
                </a:solidFill>
                <a:latin typeface="+mj-ea"/>
                <a:ea typeface="+mj-ea"/>
              </a:rPr>
              <a:t>학습이 되지 않는다</a:t>
            </a:r>
            <a:r>
              <a:rPr lang="en-US" altLang="ko-KR" sz="1600">
                <a:solidFill>
                  <a:srgbClr val="000000"/>
                </a:solidFill>
                <a:latin typeface="+mj-ea"/>
                <a:ea typeface="+mj-ea"/>
              </a:rPr>
              <a:t>.</a:t>
            </a:r>
          </a:p>
          <a:p>
            <a:pPr lvl="0">
              <a:defRPr/>
            </a:pPr>
            <a:endParaRPr lang="en-US" altLang="ko-KR" sz="1600">
              <a:solidFill>
                <a:srgbClr val="000000"/>
              </a:solidFill>
              <a:latin typeface="+mj-ea"/>
              <a:ea typeface="+mj-ea"/>
            </a:endParaRPr>
          </a:p>
          <a:p>
            <a:pPr lvl="0">
              <a:defRPr/>
            </a:pPr>
            <a:r>
              <a:rPr lang="en-US" altLang="ko-KR" sz="1600">
                <a:solidFill>
                  <a:srgbClr val="000000"/>
                </a:solidFill>
                <a:latin typeface="+mj-ea"/>
                <a:ea typeface="+mj-ea"/>
              </a:rPr>
              <a:t>2) </a:t>
            </a:r>
            <a:r>
              <a:rPr lang="ko-KR" altLang="en-US" sz="1600">
                <a:solidFill>
                  <a:srgbClr val="000000"/>
                </a:solidFill>
                <a:latin typeface="+mj-ea"/>
                <a:ea typeface="+mj-ea"/>
              </a:rPr>
              <a:t>활성함수의 결과 값의 중심이 </a:t>
            </a:r>
            <a:r>
              <a:rPr lang="en-US" altLang="ko-KR" sz="1600">
                <a:solidFill>
                  <a:srgbClr val="000000"/>
                </a:solidFill>
                <a:latin typeface="+mj-ea"/>
                <a:ea typeface="+mj-ea"/>
              </a:rPr>
              <a:t>0</a:t>
            </a:r>
            <a:r>
              <a:rPr lang="ko-KR" altLang="en-US" sz="1600">
                <a:solidFill>
                  <a:srgbClr val="000000"/>
                </a:solidFill>
                <a:latin typeface="+mj-ea"/>
                <a:ea typeface="+mj-ea"/>
              </a:rPr>
              <a:t>이 아닌 </a:t>
            </a:r>
            <a:r>
              <a:rPr lang="en-US" altLang="ko-KR" sz="1600">
                <a:solidFill>
                  <a:srgbClr val="000000"/>
                </a:solidFill>
                <a:latin typeface="+mj-ea"/>
                <a:ea typeface="+mj-ea"/>
              </a:rPr>
              <a:t>0.5</a:t>
            </a:r>
            <a:r>
              <a:rPr lang="ko-KR" altLang="en-US" sz="1600">
                <a:solidFill>
                  <a:srgbClr val="000000"/>
                </a:solidFill>
                <a:latin typeface="+mj-ea"/>
                <a:ea typeface="+mj-ea"/>
              </a:rPr>
              <a:t>이다</a:t>
            </a:r>
            <a:r>
              <a:rPr lang="en-US" altLang="ko-KR" sz="1600">
                <a:solidFill>
                  <a:srgbClr val="000000"/>
                </a:solidFill>
                <a:latin typeface="+mj-ea"/>
                <a:ea typeface="+mj-ea"/>
              </a:rPr>
              <a:t>.</a:t>
            </a:r>
          </a:p>
          <a:p>
            <a:pPr lvl="0">
              <a:defRPr/>
            </a:pPr>
            <a:endParaRPr lang="en-US" altLang="ko-KR" sz="1600">
              <a:solidFill>
                <a:srgbClr val="000000"/>
              </a:solidFill>
              <a:latin typeface="+mj-ea"/>
              <a:ea typeface="+mj-ea"/>
            </a:endParaRPr>
          </a:p>
          <a:p>
            <a:pPr lvl="0">
              <a:defRPr/>
            </a:pPr>
            <a:r>
              <a:rPr lang="en-US" altLang="ko-KR" sz="1600">
                <a:solidFill>
                  <a:srgbClr val="000000"/>
                </a:solidFill>
                <a:latin typeface="+mj-ea"/>
                <a:ea typeface="+mj-ea"/>
              </a:rPr>
              <a:t>3) </a:t>
            </a:r>
            <a:r>
              <a:rPr lang="ko-KR" altLang="en-US" sz="1600">
                <a:solidFill>
                  <a:srgbClr val="000000"/>
                </a:solidFill>
                <a:latin typeface="+mj-ea"/>
                <a:ea typeface="+mj-ea"/>
              </a:rPr>
              <a:t>계산이 복잡하다 </a:t>
            </a:r>
            <a:r>
              <a:rPr lang="en-US" altLang="ko-KR" sz="1600">
                <a:solidFill>
                  <a:srgbClr val="000000"/>
                </a:solidFill>
                <a:latin typeface="+mj-ea"/>
                <a:ea typeface="+mj-ea"/>
              </a:rPr>
              <a:t>(</a:t>
            </a:r>
            <a:r>
              <a:rPr lang="ko-KR" altLang="en-US" sz="1600">
                <a:solidFill>
                  <a:srgbClr val="000000"/>
                </a:solidFill>
                <a:latin typeface="+mj-ea"/>
                <a:ea typeface="+mj-ea"/>
              </a:rPr>
              <a:t>지수함수 계산</a:t>
            </a:r>
            <a:r>
              <a:rPr lang="en-US" altLang="ko-KR" sz="1600">
                <a:solidFill>
                  <a:srgbClr val="000000"/>
                </a:solidFill>
                <a:latin typeface="+mj-ea"/>
                <a:ea typeface="+mj-ea"/>
              </a:rPr>
              <a:t>)</a:t>
            </a:r>
          </a:p>
          <a:p>
            <a:pPr lvl="0">
              <a:defRPr/>
            </a:pPr>
            <a:endParaRPr lang="en-US" altLang="ko-KR" sz="1600">
              <a:solidFill>
                <a:srgbClr val="000000"/>
              </a:solidFill>
              <a:latin typeface="+mj-ea"/>
              <a:ea typeface="+mj-ea"/>
            </a:endParaRPr>
          </a:p>
          <a:p>
            <a:pPr lvl="0">
              <a:defRPr/>
            </a:pPr>
            <a:r>
              <a:rPr lang="en-US" altLang="ko-KR" sz="1600">
                <a:solidFill>
                  <a:srgbClr val="000000"/>
                </a:solidFill>
                <a:latin typeface="+mj-ea"/>
                <a:ea typeface="+mj-ea"/>
              </a:rPr>
              <a:t> </a:t>
            </a:r>
          </a:p>
          <a:p>
            <a:pPr lvl="0">
              <a:defRPr/>
            </a:pPr>
            <a:r>
              <a:rPr lang="en-US" altLang="ko-KR" sz="1600">
                <a:solidFill>
                  <a:srgbClr val="000000"/>
                </a:solidFill>
                <a:latin typeface="+mj-ea"/>
                <a:ea typeface="+mj-ea"/>
              </a:rPr>
              <a:t>!! Gradient Vanishing</a:t>
            </a:r>
          </a:p>
          <a:p>
            <a:pPr lvl="0">
              <a:defRPr/>
            </a:pPr>
            <a:endParaRPr lang="en-US" altLang="ko-KR" sz="1600">
              <a:solidFill>
                <a:srgbClr val="000000"/>
              </a:solidFill>
              <a:latin typeface="+mj-ea"/>
              <a:ea typeface="+mj-ea"/>
            </a:endParaRPr>
          </a:p>
          <a:p>
            <a:pPr lvl="0">
              <a:defRPr/>
            </a:pPr>
            <a:r>
              <a:rPr lang="en-US" altLang="ko-KR" sz="1600">
                <a:solidFill>
                  <a:srgbClr val="000000"/>
                </a:solidFill>
                <a:latin typeface="+mj-ea"/>
                <a:ea typeface="+mj-ea"/>
              </a:rPr>
              <a:t>- </a:t>
            </a:r>
            <a:r>
              <a:rPr lang="ko-KR" altLang="en-US" sz="1600" err="1">
                <a:solidFill>
                  <a:srgbClr val="000000"/>
                </a:solidFill>
                <a:latin typeface="+mj-ea"/>
                <a:ea typeface="+mj-ea"/>
              </a:rPr>
              <a:t>시그모이드와</a:t>
            </a:r>
            <a:r>
              <a:rPr lang="ko-KR" altLang="en-US" sz="1600">
                <a:solidFill>
                  <a:srgbClr val="000000"/>
                </a:solidFill>
                <a:latin typeface="+mj-ea"/>
                <a:ea typeface="+mj-ea"/>
              </a:rPr>
              <a:t> 같이 결과값이 포화</a:t>
            </a:r>
            <a:r>
              <a:rPr lang="en-US" altLang="ko-KR" sz="1600">
                <a:solidFill>
                  <a:srgbClr val="000000"/>
                </a:solidFill>
                <a:latin typeface="+mj-ea"/>
                <a:ea typeface="+mj-ea"/>
              </a:rPr>
              <a:t>(saturated)</a:t>
            </a:r>
            <a:r>
              <a:rPr lang="ko-KR" altLang="en-US" sz="1600">
                <a:solidFill>
                  <a:srgbClr val="000000"/>
                </a:solidFill>
                <a:latin typeface="+mj-ea"/>
                <a:ea typeface="+mj-ea"/>
              </a:rPr>
              <a:t>되는 함수는 </a:t>
            </a:r>
            <a:r>
              <a:rPr lang="en-US" altLang="ko-KR" sz="1600">
                <a:solidFill>
                  <a:srgbClr val="000000"/>
                </a:solidFill>
                <a:latin typeface="+mj-ea"/>
                <a:ea typeface="+mj-ea"/>
              </a:rPr>
              <a:t>gradient vanishing </a:t>
            </a:r>
            <a:r>
              <a:rPr lang="ko-KR" altLang="en-US" sz="1600">
                <a:solidFill>
                  <a:srgbClr val="000000"/>
                </a:solidFill>
                <a:latin typeface="+mj-ea"/>
                <a:ea typeface="+mj-ea"/>
              </a:rPr>
              <a:t>현상을 야기</a:t>
            </a:r>
          </a:p>
          <a:p>
            <a:pPr lvl="0">
              <a:defRPr/>
            </a:pPr>
            <a:endParaRPr lang="ko-KR" altLang="en-US" sz="1600">
              <a:solidFill>
                <a:srgbClr val="000000"/>
              </a:solidFill>
              <a:latin typeface="+mj-ea"/>
              <a:ea typeface="+mj-ea"/>
            </a:endParaRPr>
          </a:p>
          <a:p>
            <a:pPr lvl="0">
              <a:defRPr/>
            </a:pPr>
            <a:r>
              <a:rPr lang="en-US" altLang="ko-KR" sz="1600">
                <a:solidFill>
                  <a:srgbClr val="000000"/>
                </a:solidFill>
                <a:latin typeface="+mj-ea"/>
                <a:ea typeface="+mj-ea"/>
              </a:rPr>
              <a:t>- </a:t>
            </a:r>
            <a:r>
              <a:rPr lang="ko-KR" altLang="en-US" sz="1600">
                <a:solidFill>
                  <a:srgbClr val="000000"/>
                </a:solidFill>
                <a:latin typeface="+mj-ea"/>
                <a:ea typeface="+mj-ea"/>
              </a:rPr>
              <a:t>이전 레이어로 전파되는 </a:t>
            </a:r>
            <a:r>
              <a:rPr lang="ko-KR" altLang="en-US" sz="1600" err="1">
                <a:solidFill>
                  <a:srgbClr val="000000"/>
                </a:solidFill>
                <a:latin typeface="+mj-ea"/>
                <a:ea typeface="+mj-ea"/>
              </a:rPr>
              <a:t>그라디언트가</a:t>
            </a:r>
            <a:r>
              <a:rPr lang="ko-KR" altLang="en-US" sz="1600">
                <a:solidFill>
                  <a:srgbClr val="000000"/>
                </a:solidFill>
                <a:latin typeface="+mj-ea"/>
                <a:ea typeface="+mj-ea"/>
              </a:rPr>
              <a:t> </a:t>
            </a:r>
            <a:r>
              <a:rPr lang="en-US" altLang="ko-KR" sz="1600">
                <a:solidFill>
                  <a:srgbClr val="000000"/>
                </a:solidFill>
                <a:latin typeface="+mj-ea"/>
                <a:ea typeface="+mj-ea"/>
              </a:rPr>
              <a:t>0</a:t>
            </a:r>
            <a:r>
              <a:rPr lang="ko-KR" altLang="en-US" sz="1600">
                <a:solidFill>
                  <a:srgbClr val="000000"/>
                </a:solidFill>
                <a:latin typeface="+mj-ea"/>
                <a:ea typeface="+mj-ea"/>
              </a:rPr>
              <a:t>에 가까워 지는 현상</a:t>
            </a:r>
          </a:p>
          <a:p>
            <a:pPr lvl="0">
              <a:defRPr/>
            </a:pPr>
            <a:endParaRPr lang="ko-KR" altLang="en-US" sz="1600">
              <a:solidFill>
                <a:srgbClr val="000000"/>
              </a:solidFill>
              <a:latin typeface="+mj-ea"/>
              <a:ea typeface="+mj-ea"/>
            </a:endParaRPr>
          </a:p>
          <a:p>
            <a:pPr lvl="0">
              <a:defRPr/>
            </a:pPr>
            <a:r>
              <a:rPr lang="en-US" altLang="ko-KR" sz="1600">
                <a:solidFill>
                  <a:srgbClr val="000000"/>
                </a:solidFill>
                <a:latin typeface="+mj-ea"/>
                <a:ea typeface="+mj-ea"/>
              </a:rPr>
              <a:t>- </a:t>
            </a:r>
            <a:r>
              <a:rPr lang="ko-KR" altLang="en-US" sz="1600">
                <a:solidFill>
                  <a:srgbClr val="000000"/>
                </a:solidFill>
                <a:latin typeface="+mj-ea"/>
                <a:ea typeface="+mj-ea"/>
              </a:rPr>
              <a:t>레이어를 깊게 쌓으면 파라미터의 업데이트가 제대로 이루어지지 않음</a:t>
            </a:r>
          </a:p>
          <a:p>
            <a:pPr lvl="0">
              <a:defRPr/>
            </a:pPr>
            <a:endParaRPr lang="ko-KR" altLang="en-US" sz="1600">
              <a:solidFill>
                <a:srgbClr val="000000"/>
              </a:solidFill>
              <a:latin typeface="+mj-ea"/>
              <a:ea typeface="+mj-ea"/>
            </a:endParaRPr>
          </a:p>
          <a:p>
            <a:pPr lvl="0">
              <a:defRPr/>
            </a:pPr>
            <a:r>
              <a:rPr lang="en-US" altLang="ko-KR" sz="1600">
                <a:solidFill>
                  <a:srgbClr val="000000"/>
                </a:solidFill>
                <a:latin typeface="+mj-ea"/>
                <a:ea typeface="+mj-ea"/>
              </a:rPr>
              <a:t>- </a:t>
            </a:r>
            <a:r>
              <a:rPr lang="ko-KR" altLang="en-US" sz="1600">
                <a:solidFill>
                  <a:srgbClr val="000000"/>
                </a:solidFill>
                <a:latin typeface="+mj-ea"/>
                <a:ea typeface="+mj-ea"/>
              </a:rPr>
              <a:t>양 극단의 </a:t>
            </a:r>
            <a:r>
              <a:rPr lang="ko-KR" altLang="en-US" sz="1600" err="1">
                <a:solidFill>
                  <a:srgbClr val="000000"/>
                </a:solidFill>
                <a:latin typeface="+mj-ea"/>
                <a:ea typeface="+mj-ea"/>
              </a:rPr>
              <a:t>미분값이</a:t>
            </a:r>
            <a:r>
              <a:rPr lang="ko-KR" altLang="en-US" sz="1600">
                <a:solidFill>
                  <a:srgbClr val="000000"/>
                </a:solidFill>
                <a:latin typeface="+mj-ea"/>
                <a:ea typeface="+mj-ea"/>
              </a:rPr>
              <a:t> </a:t>
            </a:r>
            <a:r>
              <a:rPr lang="en-US" altLang="ko-KR" sz="1600">
                <a:solidFill>
                  <a:srgbClr val="000000"/>
                </a:solidFill>
                <a:latin typeface="+mj-ea"/>
                <a:ea typeface="+mj-ea"/>
              </a:rPr>
              <a:t>0</a:t>
            </a:r>
            <a:r>
              <a:rPr lang="ko-KR" altLang="en-US" sz="1600">
                <a:solidFill>
                  <a:srgbClr val="000000"/>
                </a:solidFill>
                <a:latin typeface="+mj-ea"/>
                <a:ea typeface="+mj-ea"/>
              </a:rPr>
              <a:t>에 가깝기 때문에 발생하는 문제</a:t>
            </a:r>
            <a:endParaRPr lang="ko-KR" altLang="en-US" sz="1200">
              <a:solidFill>
                <a:srgbClr val="000000"/>
              </a:solidFill>
              <a:latin typeface="+mj-ea"/>
              <a:ea typeface="+mj-ea"/>
            </a:endParaRPr>
          </a:p>
        </p:txBody>
      </p:sp>
      <p:sp>
        <p:nvSpPr>
          <p:cNvPr id="2" name="텍스트 개체 틀 1">
            <a:extLst>
              <a:ext uri="{FF2B5EF4-FFF2-40B4-BE49-F238E27FC236}">
                <a16:creationId xmlns:a16="http://schemas.microsoft.com/office/drawing/2014/main" id="{AA97165F-A270-41AA-B52C-BB812D6C279F}"/>
              </a:ext>
            </a:extLst>
          </p:cNvPr>
          <p:cNvSpPr>
            <a:spLocks noGrp="1"/>
          </p:cNvSpPr>
          <p:nvPr>
            <p:ph type="body" sz="quarter" idx="19"/>
          </p:nvPr>
        </p:nvSpPr>
        <p:spPr/>
        <p:txBody>
          <a:bodyPr/>
          <a:lstStyle/>
          <a:p>
            <a:r>
              <a:rPr lang="ko-KR" altLang="en-US"/>
              <a:t>활성화 함수</a:t>
            </a:r>
          </a:p>
        </p:txBody>
      </p:sp>
      <p:sp>
        <p:nvSpPr>
          <p:cNvPr id="7" name="텍스트 개체 틀 4">
            <a:extLst>
              <a:ext uri="{FF2B5EF4-FFF2-40B4-BE49-F238E27FC236}">
                <a16:creationId xmlns:a16="http://schemas.microsoft.com/office/drawing/2014/main" id="{A693F84F-57A9-4C71-B874-C2C3B3AAC489}"/>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3466884994"/>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42" name="Picture 2">
            <a:extLst>
              <a:ext uri="{FF2B5EF4-FFF2-40B4-BE49-F238E27FC236}">
                <a16:creationId xmlns:a16="http://schemas.microsoft.com/office/drawing/2014/main" id="{7B1C7106-C45C-4190-AE24-C3DFD3DF81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0264" y="1871217"/>
            <a:ext cx="3488262" cy="236768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F17D539-0377-4221-88C7-24A138C41013}"/>
              </a:ext>
            </a:extLst>
          </p:cNvPr>
          <p:cNvSpPr txBox="1"/>
          <p:nvPr/>
        </p:nvSpPr>
        <p:spPr>
          <a:xfrm>
            <a:off x="1861724" y="1515680"/>
            <a:ext cx="1798890" cy="355162"/>
          </a:xfrm>
          <a:prstGeom prst="rect">
            <a:avLst/>
          </a:prstGeom>
          <a:noFill/>
        </p:spPr>
        <p:txBody>
          <a:bodyPr wrap="none" rtlCol="0">
            <a:spAutoFit/>
          </a:bodyPr>
          <a:lstStyle/>
          <a:p>
            <a:pPr lvl="0">
              <a:defRPr/>
            </a:pPr>
            <a:r>
              <a:rPr lang="ko-KR" altLang="en-US" sz="1708" err="1">
                <a:solidFill>
                  <a:srgbClr val="000000"/>
                </a:solidFill>
                <a:latin typeface="+mj-ea"/>
                <a:ea typeface="+mj-ea"/>
              </a:rPr>
              <a:t>시그모이드</a:t>
            </a:r>
            <a:r>
              <a:rPr lang="ko-KR" altLang="en-US" sz="1708">
                <a:solidFill>
                  <a:srgbClr val="000000"/>
                </a:solidFill>
                <a:latin typeface="+mj-ea"/>
                <a:ea typeface="+mj-ea"/>
              </a:rPr>
              <a:t> 함수</a:t>
            </a:r>
            <a:endParaRPr lang="ko-KR" altLang="en-US" sz="1328">
              <a:solidFill>
                <a:srgbClr val="000000"/>
              </a:solidFill>
              <a:latin typeface="+mj-ea"/>
              <a:ea typeface="+mj-ea"/>
            </a:endParaRPr>
          </a:p>
        </p:txBody>
      </p:sp>
      <p:sp>
        <p:nvSpPr>
          <p:cNvPr id="8" name="TextBox 7">
            <a:extLst>
              <a:ext uri="{FF2B5EF4-FFF2-40B4-BE49-F238E27FC236}">
                <a16:creationId xmlns:a16="http://schemas.microsoft.com/office/drawing/2014/main" id="{DEAB672E-B449-441E-AB35-CA0F74D9A439}"/>
              </a:ext>
            </a:extLst>
          </p:cNvPr>
          <p:cNvSpPr txBox="1"/>
          <p:nvPr/>
        </p:nvSpPr>
        <p:spPr>
          <a:xfrm>
            <a:off x="5969370" y="1513537"/>
            <a:ext cx="2018501" cy="355162"/>
          </a:xfrm>
          <a:prstGeom prst="rect">
            <a:avLst/>
          </a:prstGeom>
          <a:noFill/>
        </p:spPr>
        <p:txBody>
          <a:bodyPr wrap="none" rtlCol="0">
            <a:spAutoFit/>
          </a:bodyPr>
          <a:lstStyle/>
          <a:p>
            <a:pPr lvl="0">
              <a:defRPr/>
            </a:pPr>
            <a:r>
              <a:rPr lang="ko-KR" altLang="en-US" sz="1708" err="1">
                <a:solidFill>
                  <a:srgbClr val="000000"/>
                </a:solidFill>
                <a:latin typeface="+mj-ea"/>
                <a:ea typeface="+mj-ea"/>
              </a:rPr>
              <a:t>시그모이드</a:t>
            </a:r>
            <a:r>
              <a:rPr lang="ko-KR" altLang="en-US" sz="1708">
                <a:solidFill>
                  <a:srgbClr val="000000"/>
                </a:solidFill>
                <a:latin typeface="+mj-ea"/>
                <a:ea typeface="+mj-ea"/>
              </a:rPr>
              <a:t> </a:t>
            </a:r>
            <a:r>
              <a:rPr lang="ko-KR" altLang="en-US" sz="1708" err="1">
                <a:solidFill>
                  <a:srgbClr val="000000"/>
                </a:solidFill>
                <a:latin typeface="+mj-ea"/>
                <a:ea typeface="+mj-ea"/>
              </a:rPr>
              <a:t>미분값</a:t>
            </a:r>
            <a:endParaRPr lang="ko-KR" altLang="en-US" sz="1328">
              <a:solidFill>
                <a:srgbClr val="000000"/>
              </a:solidFill>
              <a:latin typeface="+mj-ea"/>
              <a:ea typeface="+mj-ea"/>
            </a:endParaRPr>
          </a:p>
        </p:txBody>
      </p:sp>
      <p:sp>
        <p:nvSpPr>
          <p:cNvPr id="9" name="TextBox 8">
            <a:extLst>
              <a:ext uri="{FF2B5EF4-FFF2-40B4-BE49-F238E27FC236}">
                <a16:creationId xmlns:a16="http://schemas.microsoft.com/office/drawing/2014/main" id="{14FAF681-D4A5-4426-8656-374C56B6B6FE}"/>
              </a:ext>
            </a:extLst>
          </p:cNvPr>
          <p:cNvSpPr txBox="1"/>
          <p:nvPr/>
        </p:nvSpPr>
        <p:spPr>
          <a:xfrm>
            <a:off x="5430620" y="4311519"/>
            <a:ext cx="3445174" cy="501035"/>
          </a:xfrm>
          <a:prstGeom prst="rect">
            <a:avLst/>
          </a:prstGeom>
          <a:noFill/>
        </p:spPr>
        <p:txBody>
          <a:bodyPr wrap="none" rtlCol="0">
            <a:spAutoFit/>
          </a:bodyPr>
          <a:lstStyle/>
          <a:p>
            <a:pPr lvl="0">
              <a:defRPr/>
            </a:pPr>
            <a:r>
              <a:rPr lang="ko-KR" altLang="en-US" sz="1328">
                <a:solidFill>
                  <a:srgbClr val="000000"/>
                </a:solidFill>
                <a:latin typeface="+mj-ea"/>
                <a:ea typeface="+mj-ea"/>
              </a:rPr>
              <a:t>양쪽 꼬리가 </a:t>
            </a:r>
            <a:r>
              <a:rPr lang="en-US" altLang="ko-KR" sz="1328">
                <a:solidFill>
                  <a:srgbClr val="000000"/>
                </a:solidFill>
                <a:latin typeface="+mj-ea"/>
                <a:ea typeface="+mj-ea"/>
              </a:rPr>
              <a:t>0</a:t>
            </a:r>
            <a:r>
              <a:rPr lang="ko-KR" altLang="en-US" sz="1328">
                <a:solidFill>
                  <a:srgbClr val="000000"/>
                </a:solidFill>
                <a:latin typeface="+mj-ea"/>
                <a:ea typeface="+mj-ea"/>
              </a:rPr>
              <a:t>에 수렴하며 최대값이 </a:t>
            </a:r>
            <a:r>
              <a:rPr lang="en-US" altLang="ko-KR" sz="1328">
                <a:solidFill>
                  <a:srgbClr val="000000"/>
                </a:solidFill>
                <a:latin typeface="+mj-ea"/>
                <a:ea typeface="+mj-ea"/>
              </a:rPr>
              <a:t>0.25</a:t>
            </a:r>
            <a:r>
              <a:rPr lang="ko-KR" altLang="en-US" sz="1328">
                <a:solidFill>
                  <a:srgbClr val="000000"/>
                </a:solidFill>
                <a:latin typeface="+mj-ea"/>
                <a:ea typeface="+mj-ea"/>
              </a:rPr>
              <a:t>를</a:t>
            </a:r>
            <a:endParaRPr lang="en-US" altLang="ko-KR" sz="1328">
              <a:solidFill>
                <a:srgbClr val="000000"/>
              </a:solidFill>
              <a:latin typeface="+mj-ea"/>
              <a:ea typeface="+mj-ea"/>
            </a:endParaRPr>
          </a:p>
          <a:p>
            <a:pPr lvl="0">
              <a:defRPr/>
            </a:pPr>
            <a:r>
              <a:rPr lang="ko-KR" altLang="en-US" sz="1328">
                <a:solidFill>
                  <a:srgbClr val="000000"/>
                </a:solidFill>
                <a:latin typeface="+mj-ea"/>
                <a:ea typeface="+mj-ea"/>
              </a:rPr>
              <a:t>넘지 않는다</a:t>
            </a:r>
            <a:r>
              <a:rPr lang="en-US" altLang="ko-KR" sz="1328">
                <a:solidFill>
                  <a:srgbClr val="000000"/>
                </a:solidFill>
                <a:latin typeface="+mj-ea"/>
                <a:ea typeface="+mj-ea"/>
              </a:rPr>
              <a:t>.</a:t>
            </a:r>
            <a:endParaRPr lang="ko-KR" altLang="en-US" sz="1328">
              <a:solidFill>
                <a:srgbClr val="000000"/>
              </a:solidFill>
              <a:latin typeface="+mj-ea"/>
              <a:ea typeface="+mj-ea"/>
            </a:endParaRPr>
          </a:p>
        </p:txBody>
      </p:sp>
      <p:pic>
        <p:nvPicPr>
          <p:cNvPr id="112646" name="Picture 6">
            <a:extLst>
              <a:ext uri="{FF2B5EF4-FFF2-40B4-BE49-F238E27FC236}">
                <a16:creationId xmlns:a16="http://schemas.microsoft.com/office/drawing/2014/main" id="{BF5448D5-5F28-411F-8A37-DD2FAB78E35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3040" y="1834744"/>
            <a:ext cx="3488262" cy="2403828"/>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068F6473-A2BF-4F5A-AC59-88760A8172A2}"/>
              </a:ext>
            </a:extLst>
          </p:cNvPr>
          <p:cNvSpPr>
            <a:spLocks noGrp="1"/>
          </p:cNvSpPr>
          <p:nvPr>
            <p:ph type="body" sz="quarter" idx="19"/>
          </p:nvPr>
        </p:nvSpPr>
        <p:spPr/>
        <p:txBody>
          <a:bodyPr/>
          <a:lstStyle/>
          <a:p>
            <a:r>
              <a:rPr lang="ko-KR" altLang="en-US"/>
              <a:t>활성화 함수</a:t>
            </a:r>
          </a:p>
        </p:txBody>
      </p:sp>
      <p:sp>
        <p:nvSpPr>
          <p:cNvPr id="11" name="텍스트 개체 틀 4">
            <a:extLst>
              <a:ext uri="{FF2B5EF4-FFF2-40B4-BE49-F238E27FC236}">
                <a16:creationId xmlns:a16="http://schemas.microsoft.com/office/drawing/2014/main" id="{EB51D354-F7B5-4A9E-94B6-D6D6799434A9}"/>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11166058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그룹 9">
            <a:extLst>
              <a:ext uri="{FF2B5EF4-FFF2-40B4-BE49-F238E27FC236}">
                <a16:creationId xmlns:a16="http://schemas.microsoft.com/office/drawing/2014/main" id="{E8EA348A-808C-4B15-B096-943B08537E9C}"/>
              </a:ext>
            </a:extLst>
          </p:cNvPr>
          <p:cNvGrpSpPr/>
          <p:nvPr/>
        </p:nvGrpSpPr>
        <p:grpSpPr>
          <a:xfrm>
            <a:off x="966733" y="1178447"/>
            <a:ext cx="7646418" cy="4997704"/>
            <a:chOff x="1161447" y="146797"/>
            <a:chExt cx="10087742" cy="6593355"/>
          </a:xfrm>
        </p:grpSpPr>
        <p:pic>
          <p:nvPicPr>
            <p:cNvPr id="11" name="그림 10">
              <a:extLst>
                <a:ext uri="{FF2B5EF4-FFF2-40B4-BE49-F238E27FC236}">
                  <a16:creationId xmlns:a16="http://schemas.microsoft.com/office/drawing/2014/main" id="{8E13CDB2-0214-451E-BADD-894736761317}"/>
                </a:ext>
              </a:extLst>
            </p:cNvPr>
            <p:cNvPicPr>
              <a:picLocks noChangeAspect="1"/>
            </p:cNvPicPr>
            <p:nvPr/>
          </p:nvPicPr>
          <p:blipFill>
            <a:blip r:embed="rId3"/>
            <a:stretch>
              <a:fillRect/>
            </a:stretch>
          </p:blipFill>
          <p:spPr>
            <a:xfrm>
              <a:off x="1161447" y="148279"/>
              <a:ext cx="4093948" cy="3203720"/>
            </a:xfrm>
            <a:prstGeom prst="rect">
              <a:avLst/>
            </a:prstGeom>
          </p:spPr>
        </p:pic>
        <p:sp>
          <p:nvSpPr>
            <p:cNvPr id="12" name="직사각형 11">
              <a:extLst>
                <a:ext uri="{FF2B5EF4-FFF2-40B4-BE49-F238E27FC236}">
                  <a16:creationId xmlns:a16="http://schemas.microsoft.com/office/drawing/2014/main" id="{7434073F-CD18-45EC-BCDB-5A4796242C65}"/>
                </a:ext>
              </a:extLst>
            </p:cNvPr>
            <p:cNvSpPr/>
            <p:nvPr/>
          </p:nvSpPr>
          <p:spPr>
            <a:xfrm>
              <a:off x="3817873" y="3000012"/>
              <a:ext cx="667499" cy="35327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p>
          </p:txBody>
        </p:sp>
        <p:pic>
          <p:nvPicPr>
            <p:cNvPr id="13" name="그림 12">
              <a:extLst>
                <a:ext uri="{FF2B5EF4-FFF2-40B4-BE49-F238E27FC236}">
                  <a16:creationId xmlns:a16="http://schemas.microsoft.com/office/drawing/2014/main" id="{F5FD253E-789F-4575-9D90-940C7253AE29}"/>
                </a:ext>
              </a:extLst>
            </p:cNvPr>
            <p:cNvPicPr>
              <a:picLocks noChangeAspect="1"/>
            </p:cNvPicPr>
            <p:nvPr/>
          </p:nvPicPr>
          <p:blipFill>
            <a:blip r:embed="rId4"/>
            <a:stretch>
              <a:fillRect/>
            </a:stretch>
          </p:blipFill>
          <p:spPr>
            <a:xfrm>
              <a:off x="7160734" y="146797"/>
              <a:ext cx="4088454" cy="3187236"/>
            </a:xfrm>
            <a:prstGeom prst="rect">
              <a:avLst/>
            </a:prstGeom>
          </p:spPr>
        </p:pic>
        <p:sp>
          <p:nvSpPr>
            <p:cNvPr id="14" name="직사각형 13">
              <a:extLst>
                <a:ext uri="{FF2B5EF4-FFF2-40B4-BE49-F238E27FC236}">
                  <a16:creationId xmlns:a16="http://schemas.microsoft.com/office/drawing/2014/main" id="{7F4F1A15-8B3E-4D0E-983B-163087CEEF14}"/>
                </a:ext>
              </a:extLst>
            </p:cNvPr>
            <p:cNvSpPr/>
            <p:nvPr/>
          </p:nvSpPr>
          <p:spPr>
            <a:xfrm>
              <a:off x="9833664" y="2980762"/>
              <a:ext cx="667499" cy="35327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p>
          </p:txBody>
        </p:sp>
        <p:pic>
          <p:nvPicPr>
            <p:cNvPr id="15" name="그림 14">
              <a:extLst>
                <a:ext uri="{FF2B5EF4-FFF2-40B4-BE49-F238E27FC236}">
                  <a16:creationId xmlns:a16="http://schemas.microsoft.com/office/drawing/2014/main" id="{E2D7DE72-7D3D-4834-8E5D-06EEEB77A6B6}"/>
                </a:ext>
              </a:extLst>
            </p:cNvPr>
            <p:cNvPicPr>
              <a:picLocks noChangeAspect="1"/>
            </p:cNvPicPr>
            <p:nvPr/>
          </p:nvPicPr>
          <p:blipFill>
            <a:blip r:embed="rId5"/>
            <a:stretch>
              <a:fillRect/>
            </a:stretch>
          </p:blipFill>
          <p:spPr>
            <a:xfrm>
              <a:off x="1161448" y="3554136"/>
              <a:ext cx="4093948" cy="3186016"/>
            </a:xfrm>
            <a:prstGeom prst="rect">
              <a:avLst/>
            </a:prstGeom>
          </p:spPr>
        </p:pic>
        <p:sp>
          <p:nvSpPr>
            <p:cNvPr id="16" name="직사각형 15">
              <a:extLst>
                <a:ext uri="{FF2B5EF4-FFF2-40B4-BE49-F238E27FC236}">
                  <a16:creationId xmlns:a16="http://schemas.microsoft.com/office/drawing/2014/main" id="{D6977DFC-245D-4C27-9C19-802965334517}"/>
                </a:ext>
              </a:extLst>
            </p:cNvPr>
            <p:cNvSpPr/>
            <p:nvPr/>
          </p:nvSpPr>
          <p:spPr>
            <a:xfrm>
              <a:off x="3817872" y="6380948"/>
              <a:ext cx="667499" cy="35327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p>
          </p:txBody>
        </p:sp>
        <p:pic>
          <p:nvPicPr>
            <p:cNvPr id="17" name="그림 16">
              <a:extLst>
                <a:ext uri="{FF2B5EF4-FFF2-40B4-BE49-F238E27FC236}">
                  <a16:creationId xmlns:a16="http://schemas.microsoft.com/office/drawing/2014/main" id="{F45DF4C3-1A6E-4758-AC44-5C92998487FF}"/>
                </a:ext>
              </a:extLst>
            </p:cNvPr>
            <p:cNvPicPr>
              <a:picLocks noChangeAspect="1"/>
            </p:cNvPicPr>
            <p:nvPr/>
          </p:nvPicPr>
          <p:blipFill>
            <a:blip r:embed="rId6"/>
            <a:stretch>
              <a:fillRect/>
            </a:stretch>
          </p:blipFill>
          <p:spPr>
            <a:xfrm>
              <a:off x="7160735" y="3554136"/>
              <a:ext cx="4088454" cy="3166494"/>
            </a:xfrm>
            <a:prstGeom prst="rect">
              <a:avLst/>
            </a:prstGeom>
          </p:spPr>
        </p:pic>
        <p:sp>
          <p:nvSpPr>
            <p:cNvPr id="18" name="직사각형 17">
              <a:extLst>
                <a:ext uri="{FF2B5EF4-FFF2-40B4-BE49-F238E27FC236}">
                  <a16:creationId xmlns:a16="http://schemas.microsoft.com/office/drawing/2014/main" id="{B7113856-C923-456D-B2C6-0723A38C7DC2}"/>
                </a:ext>
              </a:extLst>
            </p:cNvPr>
            <p:cNvSpPr/>
            <p:nvPr/>
          </p:nvSpPr>
          <p:spPr>
            <a:xfrm>
              <a:off x="9833663" y="6380948"/>
              <a:ext cx="667499" cy="35327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p>
          </p:txBody>
        </p:sp>
      </p:grpSp>
      <p:sp>
        <p:nvSpPr>
          <p:cNvPr id="2" name="텍스트 개체 틀 1">
            <a:extLst>
              <a:ext uri="{FF2B5EF4-FFF2-40B4-BE49-F238E27FC236}">
                <a16:creationId xmlns:a16="http://schemas.microsoft.com/office/drawing/2014/main" id="{004CFA9B-C174-4D58-AB3D-0C2B25684019}"/>
              </a:ext>
            </a:extLst>
          </p:cNvPr>
          <p:cNvSpPr>
            <a:spLocks noGrp="1"/>
          </p:cNvSpPr>
          <p:nvPr>
            <p:ph type="body" sz="quarter" idx="19"/>
          </p:nvPr>
        </p:nvSpPr>
        <p:spPr>
          <a:xfrm>
            <a:off x="276743" y="164293"/>
            <a:ext cx="5601544" cy="332399"/>
          </a:xfrm>
        </p:spPr>
        <p:txBody>
          <a:bodyPr/>
          <a:lstStyle/>
          <a:p>
            <a:r>
              <a:rPr lang="ko-KR" altLang="en-US" sz="2400" b="1">
                <a:solidFill>
                  <a:srgbClr val="000000"/>
                </a:solidFill>
              </a:rPr>
              <a:t>환경 설정</a:t>
            </a:r>
          </a:p>
        </p:txBody>
      </p:sp>
      <p:sp>
        <p:nvSpPr>
          <p:cNvPr id="3" name="텍스트 개체 틀 2">
            <a:extLst>
              <a:ext uri="{FF2B5EF4-FFF2-40B4-BE49-F238E27FC236}">
                <a16:creationId xmlns:a16="http://schemas.microsoft.com/office/drawing/2014/main" id="{903C237A-B6A7-46D6-A9BA-E619D1858655}"/>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Tree>
    <p:extLst>
      <p:ext uri="{BB962C8B-B14F-4D97-AF65-F5344CB8AC3E}">
        <p14:creationId xmlns:p14="http://schemas.microsoft.com/office/powerpoint/2010/main" val="191693562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1EA3E47-0300-49C2-AD65-D562A890AD02}"/>
              </a:ext>
            </a:extLst>
          </p:cNvPr>
          <p:cNvSpPr txBox="1"/>
          <p:nvPr/>
        </p:nvSpPr>
        <p:spPr>
          <a:xfrm>
            <a:off x="805808" y="1428884"/>
            <a:ext cx="7930739" cy="4181273"/>
          </a:xfrm>
          <a:prstGeom prst="rect">
            <a:avLst/>
          </a:prstGeom>
          <a:noFill/>
        </p:spPr>
        <p:txBody>
          <a:bodyPr wrap="square" rtlCol="0">
            <a:spAutoFit/>
          </a:bodyPr>
          <a:lstStyle/>
          <a:p>
            <a:pPr marL="342900" indent="-342900">
              <a:buFontTx/>
              <a:buChar char="◈"/>
            </a:pPr>
            <a:r>
              <a:rPr lang="ko-KR" altLang="en-US" sz="1898" b="1">
                <a:latin typeface="+mj-ea"/>
                <a:ea typeface="+mj-ea"/>
              </a:rPr>
              <a:t>‘데이터의 </a:t>
            </a:r>
            <a:r>
              <a:rPr lang="ko-KR" altLang="en-US" sz="1898" b="1" err="1">
                <a:latin typeface="+mj-ea"/>
                <a:ea typeface="+mj-ea"/>
              </a:rPr>
              <a:t>바다’라는</a:t>
            </a:r>
            <a:r>
              <a:rPr lang="ko-KR" altLang="en-US" sz="1898" b="1">
                <a:latin typeface="+mj-ea"/>
                <a:ea typeface="+mj-ea"/>
              </a:rPr>
              <a:t> 용어가 있듯이 현재는 데이터가 매우 많다</a:t>
            </a:r>
            <a:r>
              <a:rPr lang="en-US" altLang="ko-KR" sz="1898" b="1">
                <a:latin typeface="+mj-ea"/>
                <a:ea typeface="+mj-ea"/>
              </a:rPr>
              <a:t>.</a:t>
            </a:r>
          </a:p>
          <a:p>
            <a:pPr marL="342900" indent="-342900">
              <a:buFontTx/>
              <a:buChar char="◈"/>
            </a:pPr>
            <a:endParaRPr lang="en-US" altLang="ko-KR" sz="1898" b="1">
              <a:latin typeface="+mj-ea"/>
              <a:ea typeface="+mj-ea"/>
            </a:endParaRPr>
          </a:p>
          <a:p>
            <a:pPr marL="342900" indent="-342900">
              <a:buFontTx/>
              <a:buChar char="◈"/>
            </a:pPr>
            <a:r>
              <a:rPr lang="ko-KR" altLang="en-US" sz="1898" b="1">
                <a:latin typeface="+mj-ea"/>
                <a:ea typeface="+mj-ea"/>
              </a:rPr>
              <a:t>저장 장치의 발전</a:t>
            </a:r>
            <a:r>
              <a:rPr lang="en-US" altLang="ko-KR" sz="1898" b="1">
                <a:latin typeface="+mj-ea"/>
                <a:ea typeface="+mj-ea"/>
              </a:rPr>
              <a:t>, </a:t>
            </a:r>
            <a:r>
              <a:rPr lang="ko-KR" altLang="en-US" sz="1898" b="1">
                <a:latin typeface="+mj-ea"/>
                <a:ea typeface="+mj-ea"/>
              </a:rPr>
              <a:t>데이터 셋을 수집하고 배포할 수 있는 인터넷의 성장은 머신 러닝에 필요한 데이터들을 마련할 수 있는 환경을 만들어주었다</a:t>
            </a:r>
            <a:r>
              <a:rPr lang="en-US" altLang="ko-KR" sz="1898" b="1">
                <a:latin typeface="+mj-ea"/>
                <a:ea typeface="+mj-ea"/>
              </a:rPr>
              <a:t>.</a:t>
            </a:r>
          </a:p>
          <a:p>
            <a:pPr marL="342900" indent="-342900">
              <a:buFontTx/>
              <a:buChar char="◈"/>
            </a:pPr>
            <a:endParaRPr lang="en-US" altLang="ko-KR" sz="1898" b="1">
              <a:latin typeface="+mj-ea"/>
              <a:ea typeface="+mj-ea"/>
            </a:endParaRPr>
          </a:p>
          <a:p>
            <a:pPr marL="342900" indent="-342900">
              <a:buFontTx/>
              <a:buChar char="◈"/>
            </a:pPr>
            <a:r>
              <a:rPr lang="ko-KR" altLang="en-US" sz="1898" b="1" err="1">
                <a:latin typeface="+mj-ea"/>
                <a:ea typeface="+mj-ea"/>
              </a:rPr>
              <a:t>플리커에서</a:t>
            </a:r>
            <a:r>
              <a:rPr lang="ko-KR" altLang="en-US" sz="1898" b="1">
                <a:latin typeface="+mj-ea"/>
                <a:ea typeface="+mj-ea"/>
              </a:rPr>
              <a:t> 사용자가 붙인 이미지 태그</a:t>
            </a:r>
            <a:endParaRPr lang="en-US" altLang="ko-KR" sz="1898" b="1">
              <a:latin typeface="+mj-ea"/>
              <a:ea typeface="+mj-ea"/>
            </a:endParaRPr>
          </a:p>
          <a:p>
            <a:pPr marL="342900" indent="-342900">
              <a:buFontTx/>
              <a:buChar char="◈"/>
            </a:pPr>
            <a:endParaRPr lang="en-US" altLang="ko-KR" sz="1898" b="1">
              <a:latin typeface="+mj-ea"/>
              <a:ea typeface="+mj-ea"/>
            </a:endParaRPr>
          </a:p>
          <a:p>
            <a:pPr marL="342900" indent="-342900">
              <a:buFontTx/>
              <a:buChar char="◈"/>
            </a:pPr>
            <a:r>
              <a:rPr lang="ko-KR" altLang="en-US" sz="1898" b="1">
                <a:latin typeface="+mj-ea"/>
                <a:ea typeface="+mj-ea"/>
              </a:rPr>
              <a:t>유튜브의 비디오</a:t>
            </a:r>
            <a:endParaRPr lang="en-US" altLang="ko-KR" sz="1898" b="1">
              <a:latin typeface="+mj-ea"/>
              <a:ea typeface="+mj-ea"/>
            </a:endParaRPr>
          </a:p>
          <a:p>
            <a:pPr marL="342900" indent="-342900">
              <a:buFontTx/>
              <a:buChar char="◈"/>
            </a:pPr>
            <a:endParaRPr lang="en-US" altLang="ko-KR" sz="1898" b="1">
              <a:latin typeface="+mj-ea"/>
              <a:ea typeface="+mj-ea"/>
            </a:endParaRPr>
          </a:p>
          <a:p>
            <a:pPr marL="342900" indent="-342900">
              <a:buFontTx/>
              <a:buChar char="◈"/>
            </a:pPr>
            <a:r>
              <a:rPr lang="ko-KR" altLang="en-US" sz="1898" b="1">
                <a:latin typeface="+mj-ea"/>
                <a:ea typeface="+mj-ea"/>
              </a:rPr>
              <a:t>위키피디아는 자연어 처리 분야에 필요한 핵심 데이터셋</a:t>
            </a:r>
            <a:endParaRPr lang="en-US" altLang="ko-KR" sz="1898" b="1">
              <a:latin typeface="+mj-ea"/>
              <a:ea typeface="+mj-ea"/>
            </a:endParaRPr>
          </a:p>
          <a:p>
            <a:pPr marL="342900" indent="-342900">
              <a:buFontTx/>
              <a:buChar char="◈"/>
            </a:pPr>
            <a:endParaRPr lang="en-US" altLang="ko-KR" sz="1898" b="1">
              <a:latin typeface="+mj-ea"/>
              <a:ea typeface="+mj-ea"/>
            </a:endParaRPr>
          </a:p>
          <a:p>
            <a:pPr marL="342900" indent="-342900">
              <a:buFontTx/>
              <a:buChar char="◈"/>
            </a:pPr>
            <a:r>
              <a:rPr lang="en-US" altLang="ko-KR" sz="1898" b="1">
                <a:latin typeface="+mj-ea"/>
                <a:ea typeface="+mj-ea"/>
              </a:rPr>
              <a:t>1400</a:t>
            </a:r>
            <a:r>
              <a:rPr lang="ko-KR" altLang="en-US" sz="1898" b="1">
                <a:latin typeface="+mj-ea"/>
                <a:ea typeface="+mj-ea"/>
              </a:rPr>
              <a:t>만개 이미지를 </a:t>
            </a:r>
            <a:r>
              <a:rPr lang="en-US" altLang="ko-KR" sz="1898" b="1">
                <a:latin typeface="+mj-ea"/>
                <a:ea typeface="+mj-ea"/>
              </a:rPr>
              <a:t>1000</a:t>
            </a:r>
            <a:r>
              <a:rPr lang="ko-KR" altLang="en-US" sz="1898" b="1">
                <a:latin typeface="+mj-ea"/>
                <a:ea typeface="+mj-ea"/>
              </a:rPr>
              <a:t>개의 범주로 구분해 놓은 </a:t>
            </a:r>
            <a:r>
              <a:rPr lang="en-US" altLang="ko-KR" sz="1898" b="1">
                <a:latin typeface="+mj-ea"/>
                <a:ea typeface="+mj-ea"/>
              </a:rPr>
              <a:t>ImageNet </a:t>
            </a:r>
            <a:r>
              <a:rPr lang="ko-KR" altLang="en-US" sz="1898" b="1">
                <a:latin typeface="+mj-ea"/>
                <a:ea typeface="+mj-ea"/>
              </a:rPr>
              <a:t>데이터셋</a:t>
            </a:r>
            <a:endParaRPr lang="en-US" altLang="ko-KR" sz="1898" b="1">
              <a:latin typeface="+mj-ea"/>
              <a:ea typeface="+mj-ea"/>
            </a:endParaRPr>
          </a:p>
        </p:txBody>
      </p:sp>
      <p:sp>
        <p:nvSpPr>
          <p:cNvPr id="3" name="텍스트 개체 틀 2">
            <a:extLst>
              <a:ext uri="{FF2B5EF4-FFF2-40B4-BE49-F238E27FC236}">
                <a16:creationId xmlns:a16="http://schemas.microsoft.com/office/drawing/2014/main" id="{0519EE52-3D24-4179-B2B9-F1ECF03B8C5E}"/>
              </a:ext>
            </a:extLst>
          </p:cNvPr>
          <p:cNvSpPr>
            <a:spLocks noGrp="1"/>
          </p:cNvSpPr>
          <p:nvPr>
            <p:ph type="body" sz="quarter" idx="19"/>
          </p:nvPr>
        </p:nvSpPr>
        <p:spPr>
          <a:xfrm>
            <a:off x="276743" y="164293"/>
            <a:ext cx="5601544" cy="332399"/>
          </a:xfrm>
        </p:spPr>
        <p:txBody>
          <a:bodyPr/>
          <a:lstStyle/>
          <a:p>
            <a:r>
              <a:rPr lang="ko-KR" altLang="en-US" sz="2400" b="1">
                <a:solidFill>
                  <a:schemeClr val="tx1"/>
                </a:solidFill>
              </a:rPr>
              <a:t>데이터</a:t>
            </a:r>
          </a:p>
        </p:txBody>
      </p:sp>
      <p:sp>
        <p:nvSpPr>
          <p:cNvPr id="4" name="텍스트 개체 틀 3">
            <a:extLst>
              <a:ext uri="{FF2B5EF4-FFF2-40B4-BE49-F238E27FC236}">
                <a16:creationId xmlns:a16="http://schemas.microsoft.com/office/drawing/2014/main" id="{462F4B71-F07D-489B-9987-8FDE658E0B9A}"/>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Tree>
    <p:extLst>
      <p:ext uri="{BB962C8B-B14F-4D97-AF65-F5344CB8AC3E}">
        <p14:creationId xmlns:p14="http://schemas.microsoft.com/office/powerpoint/2010/main" val="359555025"/>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D2EBE719-65BA-46E4-B52C-7E6CE8B482C1}"/>
              </a:ext>
            </a:extLst>
          </p:cNvPr>
          <p:cNvSpPr txBox="1"/>
          <p:nvPr/>
        </p:nvSpPr>
        <p:spPr>
          <a:xfrm>
            <a:off x="580349" y="1073368"/>
            <a:ext cx="3130985" cy="369332"/>
          </a:xfrm>
          <a:prstGeom prst="rect">
            <a:avLst/>
          </a:prstGeom>
          <a:noFill/>
        </p:spPr>
        <p:txBody>
          <a:bodyPr wrap="none" rtlCol="0">
            <a:spAutoFit/>
          </a:bodyPr>
          <a:lstStyle/>
          <a:p>
            <a:pPr lvl="0">
              <a:defRPr/>
            </a:pPr>
            <a:r>
              <a:rPr lang="en-US" altLang="ko-KR" b="1">
                <a:solidFill>
                  <a:srgbClr val="000000"/>
                </a:solidFill>
                <a:latin typeface="+mj-ea"/>
                <a:ea typeface="+mj-ea"/>
              </a:rPr>
              <a:t>2. </a:t>
            </a:r>
            <a:r>
              <a:rPr lang="ko-KR" altLang="en-US" b="1" err="1">
                <a:solidFill>
                  <a:srgbClr val="000000"/>
                </a:solidFill>
                <a:latin typeface="+mj-ea"/>
                <a:ea typeface="+mj-ea"/>
              </a:rPr>
              <a:t>하이퍼</a:t>
            </a:r>
            <a:r>
              <a:rPr lang="ko-KR" altLang="en-US" b="1">
                <a:solidFill>
                  <a:srgbClr val="000000"/>
                </a:solidFill>
                <a:latin typeface="+mj-ea"/>
                <a:ea typeface="+mj-ea"/>
              </a:rPr>
              <a:t> </a:t>
            </a:r>
            <a:r>
              <a:rPr lang="ko-KR" altLang="en-US" b="1" err="1">
                <a:solidFill>
                  <a:srgbClr val="000000"/>
                </a:solidFill>
                <a:latin typeface="+mj-ea"/>
                <a:ea typeface="+mj-ea"/>
              </a:rPr>
              <a:t>볼릭</a:t>
            </a:r>
            <a:r>
              <a:rPr lang="ko-KR" altLang="en-US" b="1">
                <a:solidFill>
                  <a:srgbClr val="000000"/>
                </a:solidFill>
                <a:latin typeface="+mj-ea"/>
                <a:ea typeface="+mj-ea"/>
              </a:rPr>
              <a:t> 탄젠트</a:t>
            </a:r>
            <a:r>
              <a:rPr lang="en-US" altLang="ko-KR" b="1">
                <a:solidFill>
                  <a:srgbClr val="000000"/>
                </a:solidFill>
                <a:latin typeface="+mj-ea"/>
                <a:ea typeface="+mj-ea"/>
              </a:rPr>
              <a:t>(tanh)</a:t>
            </a:r>
            <a:endParaRPr lang="ko-KR" altLang="en-US" sz="1400" b="1">
              <a:solidFill>
                <a:srgbClr val="000000"/>
              </a:solidFill>
              <a:latin typeface="+mj-ea"/>
              <a:ea typeface="+mj-ea"/>
            </a:endParaRPr>
          </a:p>
        </p:txBody>
      </p:sp>
      <p:sp>
        <p:nvSpPr>
          <p:cNvPr id="11" name="TextBox 10">
            <a:extLst>
              <a:ext uri="{FF2B5EF4-FFF2-40B4-BE49-F238E27FC236}">
                <a16:creationId xmlns:a16="http://schemas.microsoft.com/office/drawing/2014/main" id="{E76C83E1-48C7-4B44-A59E-CE613216C02D}"/>
              </a:ext>
            </a:extLst>
          </p:cNvPr>
          <p:cNvSpPr txBox="1"/>
          <p:nvPr/>
        </p:nvSpPr>
        <p:spPr>
          <a:xfrm>
            <a:off x="470658" y="4558005"/>
            <a:ext cx="6093335" cy="1114088"/>
          </a:xfrm>
          <a:prstGeom prst="rect">
            <a:avLst/>
          </a:prstGeom>
          <a:noFill/>
        </p:spPr>
        <p:txBody>
          <a:bodyPr wrap="none" rtlCol="0">
            <a:spAutoFit/>
          </a:bodyPr>
          <a:lstStyle/>
          <a:p>
            <a:pPr lvl="0">
              <a:defRPr/>
            </a:pPr>
            <a:r>
              <a:rPr lang="en-US" altLang="ko-KR" sz="1328">
                <a:solidFill>
                  <a:srgbClr val="000000"/>
                </a:solidFill>
                <a:latin typeface="+mj-ea"/>
                <a:ea typeface="+mj-ea"/>
              </a:rPr>
              <a:t>- </a:t>
            </a:r>
            <a:r>
              <a:rPr lang="ko-KR" altLang="en-US" sz="1328">
                <a:solidFill>
                  <a:srgbClr val="000000"/>
                </a:solidFill>
                <a:latin typeface="+mj-ea"/>
                <a:ea typeface="+mj-ea"/>
              </a:rPr>
              <a:t>결과값이 </a:t>
            </a:r>
            <a:r>
              <a:rPr lang="en-US" altLang="ko-KR" sz="1328">
                <a:solidFill>
                  <a:srgbClr val="000000"/>
                </a:solidFill>
                <a:latin typeface="+mj-ea"/>
                <a:ea typeface="+mj-ea"/>
              </a:rPr>
              <a:t>[-1, 1] </a:t>
            </a:r>
            <a:r>
              <a:rPr lang="ko-KR" altLang="en-US" sz="1328">
                <a:solidFill>
                  <a:srgbClr val="000000"/>
                </a:solidFill>
                <a:latin typeface="+mj-ea"/>
                <a:ea typeface="+mj-ea"/>
              </a:rPr>
              <a:t>사이로 제한됨</a:t>
            </a:r>
            <a:r>
              <a:rPr lang="en-US" altLang="ko-KR" sz="1328">
                <a:solidFill>
                  <a:srgbClr val="000000"/>
                </a:solidFill>
                <a:latin typeface="+mj-ea"/>
                <a:ea typeface="+mj-ea"/>
              </a:rPr>
              <a:t>. </a:t>
            </a:r>
            <a:r>
              <a:rPr lang="ko-KR" altLang="en-US" sz="1328">
                <a:solidFill>
                  <a:srgbClr val="000000"/>
                </a:solidFill>
                <a:latin typeface="+mj-ea"/>
                <a:ea typeface="+mj-ea"/>
              </a:rPr>
              <a:t>결과값 중심이 </a:t>
            </a:r>
            <a:r>
              <a:rPr lang="en-US" altLang="ko-KR" sz="1328">
                <a:solidFill>
                  <a:srgbClr val="000000"/>
                </a:solidFill>
                <a:latin typeface="+mj-ea"/>
                <a:ea typeface="+mj-ea"/>
              </a:rPr>
              <a:t>0</a:t>
            </a:r>
            <a:r>
              <a:rPr lang="ko-KR" altLang="en-US" sz="1328">
                <a:solidFill>
                  <a:srgbClr val="000000"/>
                </a:solidFill>
                <a:latin typeface="+mj-ea"/>
                <a:ea typeface="+mj-ea"/>
              </a:rPr>
              <a:t>이다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a:t>
            </a:r>
            <a:r>
              <a:rPr lang="ko-KR" altLang="en-US" sz="1328">
                <a:solidFill>
                  <a:srgbClr val="000000"/>
                </a:solidFill>
                <a:latin typeface="+mj-ea"/>
                <a:ea typeface="+mj-ea"/>
              </a:rPr>
              <a:t>나머지 특성은 </a:t>
            </a:r>
            <a:r>
              <a:rPr lang="ko-KR" altLang="en-US" sz="1328" err="1">
                <a:solidFill>
                  <a:srgbClr val="000000"/>
                </a:solidFill>
                <a:latin typeface="+mj-ea"/>
                <a:ea typeface="+mj-ea"/>
              </a:rPr>
              <a:t>시그모이드와</a:t>
            </a:r>
            <a:r>
              <a:rPr lang="ko-KR" altLang="en-US" sz="1328">
                <a:solidFill>
                  <a:srgbClr val="000000"/>
                </a:solidFill>
                <a:latin typeface="+mj-ea"/>
                <a:ea typeface="+mj-ea"/>
              </a:rPr>
              <a:t> 비슷함</a:t>
            </a:r>
            <a:r>
              <a:rPr lang="en-US" altLang="ko-KR" sz="1328">
                <a:solidFill>
                  <a:srgbClr val="000000"/>
                </a:solidFill>
                <a:latin typeface="+mj-ea"/>
                <a:ea typeface="+mj-ea"/>
              </a:rPr>
              <a:t>. </a:t>
            </a:r>
            <a:r>
              <a:rPr lang="ko-KR" altLang="en-US" sz="1328" err="1">
                <a:solidFill>
                  <a:srgbClr val="000000"/>
                </a:solidFill>
                <a:latin typeface="+mj-ea"/>
                <a:ea typeface="+mj-ea"/>
              </a:rPr>
              <a:t>시그모이드</a:t>
            </a:r>
            <a:r>
              <a:rPr lang="ko-KR" altLang="en-US" sz="1328">
                <a:solidFill>
                  <a:srgbClr val="000000"/>
                </a:solidFill>
                <a:latin typeface="+mj-ea"/>
                <a:ea typeface="+mj-ea"/>
              </a:rPr>
              <a:t> 함수를 이용하여 유도 가능</a:t>
            </a:r>
          </a:p>
          <a:p>
            <a:pPr lvl="0">
              <a:defRPr/>
            </a:pPr>
            <a:endParaRPr lang="ko-KR" altLang="en-US" sz="1328">
              <a:solidFill>
                <a:srgbClr val="000000"/>
              </a:solidFill>
              <a:latin typeface="+mj-ea"/>
              <a:ea typeface="+mj-ea"/>
            </a:endParaRPr>
          </a:p>
          <a:p>
            <a:pPr lvl="0">
              <a:defRPr/>
            </a:pPr>
            <a:r>
              <a:rPr lang="en-US" altLang="ko-KR" sz="1328">
                <a:solidFill>
                  <a:srgbClr val="000000"/>
                </a:solidFill>
                <a:latin typeface="+mj-ea"/>
                <a:ea typeface="+mj-ea"/>
              </a:rPr>
              <a:t>- </a:t>
            </a:r>
            <a:r>
              <a:rPr lang="ko-KR" altLang="en-US" sz="1328">
                <a:solidFill>
                  <a:srgbClr val="000000"/>
                </a:solidFill>
                <a:latin typeface="+mj-ea"/>
                <a:ea typeface="+mj-ea"/>
              </a:rPr>
              <a:t>그러나</a:t>
            </a:r>
            <a:r>
              <a:rPr lang="en-US" altLang="ko-KR" sz="1328">
                <a:solidFill>
                  <a:srgbClr val="000000"/>
                </a:solidFill>
                <a:latin typeface="+mj-ea"/>
                <a:ea typeface="+mj-ea"/>
              </a:rPr>
              <a:t>, </a:t>
            </a:r>
            <a:r>
              <a:rPr lang="ko-KR" altLang="en-US" sz="1328">
                <a:solidFill>
                  <a:srgbClr val="000000"/>
                </a:solidFill>
                <a:latin typeface="+mj-ea"/>
                <a:ea typeface="+mj-ea"/>
              </a:rPr>
              <a:t>여전히 </a:t>
            </a:r>
            <a:r>
              <a:rPr lang="en-US" altLang="ko-KR" sz="1328">
                <a:solidFill>
                  <a:srgbClr val="000000"/>
                </a:solidFill>
                <a:latin typeface="+mj-ea"/>
                <a:ea typeface="+mj-ea"/>
              </a:rPr>
              <a:t>gradient vanishing </a:t>
            </a:r>
            <a:r>
              <a:rPr lang="ko-KR" altLang="en-US" sz="1328">
                <a:solidFill>
                  <a:srgbClr val="000000"/>
                </a:solidFill>
                <a:latin typeface="+mj-ea"/>
                <a:ea typeface="+mj-ea"/>
              </a:rPr>
              <a:t>문제가 발생</a:t>
            </a:r>
          </a:p>
        </p:txBody>
      </p:sp>
      <p:pic>
        <p:nvPicPr>
          <p:cNvPr id="115720" name="Picture 8">
            <a:extLst>
              <a:ext uri="{FF2B5EF4-FFF2-40B4-BE49-F238E27FC236}">
                <a16:creationId xmlns:a16="http://schemas.microsoft.com/office/drawing/2014/main" id="{E8A3C424-4114-4624-830C-D7B3E585BF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6926" y="2038215"/>
            <a:ext cx="3488262" cy="2367680"/>
          </a:xfrm>
          <a:prstGeom prst="rect">
            <a:avLst/>
          </a:prstGeom>
          <a:noFill/>
          <a:extLst>
            <a:ext uri="{909E8E84-426E-40DD-AFC4-6F175D3DCCD1}">
              <a14:hiddenFill xmlns:a14="http://schemas.microsoft.com/office/drawing/2010/main">
                <a:solidFill>
                  <a:srgbClr val="FFFFFF"/>
                </a:solidFill>
              </a14:hiddenFill>
            </a:ext>
          </a:extLst>
        </p:spPr>
      </p:pic>
      <p:pic>
        <p:nvPicPr>
          <p:cNvPr id="115722" name="Picture 10">
            <a:extLst>
              <a:ext uri="{FF2B5EF4-FFF2-40B4-BE49-F238E27FC236}">
                <a16:creationId xmlns:a16="http://schemas.microsoft.com/office/drawing/2014/main" id="{F27A461E-22EF-4B1A-8145-FD780E1DA26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3918" y="2030173"/>
            <a:ext cx="3614779" cy="236768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602A9610-5BA3-4773-9CC1-D9DB87235A4B}"/>
                  </a:ext>
                </a:extLst>
              </p:cNvPr>
              <p:cNvSpPr txBox="1"/>
              <p:nvPr/>
            </p:nvSpPr>
            <p:spPr>
              <a:xfrm>
                <a:off x="764772" y="1665568"/>
                <a:ext cx="3528274" cy="29206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1898">
                          <a:latin typeface="Cambria Math" panose="02040503050406030204" pitchFamily="18" charset="0"/>
                        </a:rPr>
                        <m:t>tanh</m:t>
                      </m:r>
                      <m:d>
                        <m:dPr>
                          <m:ctrlPr>
                            <a:rPr lang="en-US" altLang="ko-KR" sz="1898" i="1">
                              <a:latin typeface="Cambria Math" panose="02040503050406030204" pitchFamily="18" charset="0"/>
                            </a:rPr>
                          </m:ctrlPr>
                        </m:dPr>
                        <m:e>
                          <m:r>
                            <m:rPr>
                              <m:sty m:val="p"/>
                            </m:rPr>
                            <a:rPr lang="en-US" altLang="ko-KR" sz="1898">
                              <a:latin typeface="Cambria Math" panose="02040503050406030204" pitchFamily="18" charset="0"/>
                            </a:rPr>
                            <m:t>x</m:t>
                          </m:r>
                        </m:e>
                      </m:d>
                      <m:r>
                        <a:rPr lang="en-US" altLang="ko-KR" sz="1898">
                          <a:latin typeface="Cambria Math" panose="02040503050406030204" pitchFamily="18" charset="0"/>
                        </a:rPr>
                        <m:t>=2∗</m:t>
                      </m:r>
                      <m:r>
                        <m:rPr>
                          <m:sty m:val="p"/>
                        </m:rPr>
                        <a:rPr lang="en-US" altLang="ko-KR" sz="1898">
                          <a:latin typeface="Cambria Math" panose="02040503050406030204" pitchFamily="18" charset="0"/>
                        </a:rPr>
                        <m:t>sigmoid</m:t>
                      </m:r>
                      <m:d>
                        <m:dPr>
                          <m:ctrlPr>
                            <a:rPr lang="en-US" altLang="ko-KR" sz="1898" i="1">
                              <a:latin typeface="Cambria Math" panose="02040503050406030204" pitchFamily="18" charset="0"/>
                            </a:rPr>
                          </m:ctrlPr>
                        </m:dPr>
                        <m:e>
                          <m:r>
                            <a:rPr lang="en-US" altLang="ko-KR" sz="1898">
                              <a:latin typeface="Cambria Math" panose="02040503050406030204" pitchFamily="18" charset="0"/>
                            </a:rPr>
                            <m:t>2∗</m:t>
                          </m:r>
                          <m:r>
                            <m:rPr>
                              <m:sty m:val="p"/>
                            </m:rPr>
                            <a:rPr lang="en-US" altLang="ko-KR" sz="1898">
                              <a:latin typeface="Cambria Math" panose="02040503050406030204" pitchFamily="18" charset="0"/>
                            </a:rPr>
                            <m:t>x</m:t>
                          </m:r>
                        </m:e>
                      </m:d>
                      <m:r>
                        <a:rPr lang="en-US" altLang="ko-KR" sz="1898">
                          <a:latin typeface="Cambria Math" panose="02040503050406030204" pitchFamily="18" charset="0"/>
                        </a:rPr>
                        <m:t>−1</m:t>
                      </m:r>
                    </m:oMath>
                  </m:oMathPara>
                </a14:m>
                <a:endParaRPr lang="ko-KR" altLang="en-US" sz="1898">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602A9610-5BA3-4773-9CC1-D9DB87235A4B}"/>
                  </a:ext>
                </a:extLst>
              </p:cNvPr>
              <p:cNvSpPr txBox="1">
                <a:spLocks noRot="1" noChangeAspect="1" noMove="1" noResize="1" noEditPoints="1" noAdjustHandles="1" noChangeArrowheads="1" noChangeShapeType="1" noTextEdit="1"/>
              </p:cNvSpPr>
              <p:nvPr/>
            </p:nvSpPr>
            <p:spPr>
              <a:xfrm>
                <a:off x="764772" y="1665568"/>
                <a:ext cx="3528274" cy="292068"/>
              </a:xfrm>
              <a:prstGeom prst="rect">
                <a:avLst/>
              </a:prstGeom>
              <a:blipFill>
                <a:blip r:embed="rId5"/>
                <a:stretch>
                  <a:fillRect b="-3333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56E4B3D7-3EE0-406A-A4C0-C438ACACE665}"/>
                  </a:ext>
                </a:extLst>
              </p:cNvPr>
              <p:cNvSpPr txBox="1"/>
              <p:nvPr/>
            </p:nvSpPr>
            <p:spPr>
              <a:xfrm>
                <a:off x="5169741" y="1665567"/>
                <a:ext cx="4146713" cy="29206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1898">
                          <a:latin typeface="Cambria Math" panose="02040503050406030204" pitchFamily="18" charset="0"/>
                        </a:rPr>
                        <m:t>tanh</m:t>
                      </m:r>
                      <m:sSup>
                        <m:sSupPr>
                          <m:ctrlPr>
                            <a:rPr lang="en-US" altLang="ko-KR" sz="1898" i="1">
                              <a:latin typeface="Cambria Math" panose="02040503050406030204" pitchFamily="18" charset="0"/>
                            </a:rPr>
                          </m:ctrlPr>
                        </m:sSupPr>
                        <m:e>
                          <m:d>
                            <m:dPr>
                              <m:ctrlPr>
                                <a:rPr lang="en-US" altLang="ko-KR" sz="1898" i="1">
                                  <a:latin typeface="Cambria Math" panose="02040503050406030204" pitchFamily="18" charset="0"/>
                                </a:rPr>
                              </m:ctrlPr>
                            </m:dPr>
                            <m:e>
                              <m:r>
                                <m:rPr>
                                  <m:sty m:val="p"/>
                                </m:rPr>
                                <a:rPr lang="en-US" altLang="ko-KR" sz="1898">
                                  <a:latin typeface="Cambria Math" panose="02040503050406030204" pitchFamily="18" charset="0"/>
                                </a:rPr>
                                <m:t>x</m:t>
                              </m:r>
                            </m:e>
                          </m:d>
                        </m:e>
                        <m:sup>
                          <m:r>
                            <a:rPr lang="en-US" altLang="ko-KR" sz="1898">
                              <a:latin typeface="Cambria Math" panose="02040503050406030204" pitchFamily="18" charset="0"/>
                            </a:rPr>
                            <m:t>′</m:t>
                          </m:r>
                        </m:sup>
                      </m:sSup>
                      <m:r>
                        <a:rPr lang="en-US" altLang="ko-KR" sz="1898">
                          <a:latin typeface="Cambria Math" panose="02040503050406030204" pitchFamily="18" charset="0"/>
                        </a:rPr>
                        <m:t>=(1−</m:t>
                      </m:r>
                      <m:r>
                        <m:rPr>
                          <m:sty m:val="p"/>
                        </m:rPr>
                        <a:rPr lang="en-US" altLang="ko-KR" sz="1898">
                          <a:latin typeface="Cambria Math" panose="02040503050406030204" pitchFamily="18" charset="0"/>
                        </a:rPr>
                        <m:t>tanh</m:t>
                      </m:r>
                      <m:r>
                        <a:rPr lang="en-US" altLang="ko-KR" sz="1898">
                          <a:latin typeface="Cambria Math" panose="02040503050406030204" pitchFamily="18" charset="0"/>
                        </a:rPr>
                        <m:t>(</m:t>
                      </m:r>
                      <m:r>
                        <m:rPr>
                          <m:sty m:val="p"/>
                        </m:rPr>
                        <a:rPr lang="en-US" altLang="ko-KR" sz="1898">
                          <a:latin typeface="Cambria Math" panose="02040503050406030204" pitchFamily="18" charset="0"/>
                        </a:rPr>
                        <m:t>x</m:t>
                      </m:r>
                      <m:r>
                        <a:rPr lang="en-US" altLang="ko-KR" sz="1898">
                          <a:latin typeface="Cambria Math" panose="02040503050406030204" pitchFamily="18" charset="0"/>
                        </a:rPr>
                        <m:t>))(1+</m:t>
                      </m:r>
                      <m:r>
                        <m:rPr>
                          <m:sty m:val="p"/>
                        </m:rPr>
                        <a:rPr lang="en-US" altLang="ko-KR" sz="1898">
                          <a:latin typeface="Cambria Math" panose="02040503050406030204" pitchFamily="18" charset="0"/>
                        </a:rPr>
                        <m:t>tanh</m:t>
                      </m:r>
                      <m:d>
                        <m:dPr>
                          <m:ctrlPr>
                            <a:rPr lang="en-US" altLang="ko-KR" sz="1898" i="1">
                              <a:latin typeface="Cambria Math" panose="02040503050406030204" pitchFamily="18" charset="0"/>
                            </a:rPr>
                          </m:ctrlPr>
                        </m:dPr>
                        <m:e>
                          <m:r>
                            <m:rPr>
                              <m:sty m:val="p"/>
                            </m:rPr>
                            <a:rPr lang="en-US" altLang="ko-KR" sz="1898">
                              <a:latin typeface="Cambria Math" panose="02040503050406030204" pitchFamily="18" charset="0"/>
                            </a:rPr>
                            <m:t>x</m:t>
                          </m:r>
                        </m:e>
                      </m:d>
                      <m:r>
                        <a:rPr lang="en-US" altLang="ko-KR" sz="1898">
                          <a:latin typeface="Cambria Math" panose="02040503050406030204" pitchFamily="18" charset="0"/>
                        </a:rPr>
                        <m:t>)</m:t>
                      </m:r>
                    </m:oMath>
                  </m:oMathPara>
                </a14:m>
                <a:endParaRPr lang="ko-KR" altLang="en-US" sz="1898">
                  <a:latin typeface="Consolas" panose="020B0609020204030204" pitchFamily="49" charset="0"/>
                </a:endParaRPr>
              </a:p>
            </p:txBody>
          </p:sp>
        </mc:Choice>
        <mc:Fallback xmlns="">
          <p:sp>
            <p:nvSpPr>
              <p:cNvPr id="15" name="TextBox 14">
                <a:extLst>
                  <a:ext uri="{FF2B5EF4-FFF2-40B4-BE49-F238E27FC236}">
                    <a16:creationId xmlns:a16="http://schemas.microsoft.com/office/drawing/2014/main" id="{56E4B3D7-3EE0-406A-A4C0-C438ACACE665}"/>
                  </a:ext>
                </a:extLst>
              </p:cNvPr>
              <p:cNvSpPr txBox="1">
                <a:spLocks noRot="1" noChangeAspect="1" noMove="1" noResize="1" noEditPoints="1" noAdjustHandles="1" noChangeArrowheads="1" noChangeShapeType="1" noTextEdit="1"/>
              </p:cNvSpPr>
              <p:nvPr/>
            </p:nvSpPr>
            <p:spPr>
              <a:xfrm>
                <a:off x="5169741" y="1665567"/>
                <a:ext cx="4146713" cy="292068"/>
              </a:xfrm>
              <a:prstGeom prst="rect">
                <a:avLst/>
              </a:prstGeom>
              <a:blipFill>
                <a:blip r:embed="rId6"/>
                <a:stretch>
                  <a:fillRect t="-2083" r="-882" b="-35417"/>
                </a:stretch>
              </a:blipFill>
            </p:spPr>
            <p:txBody>
              <a:bodyPr/>
              <a:lstStyle/>
              <a:p>
                <a:r>
                  <a:rPr lang="ko-KR" altLang="en-US">
                    <a:noFill/>
                  </a:rPr>
                  <a:t> </a:t>
                </a:r>
              </a:p>
            </p:txBody>
          </p:sp>
        </mc:Fallback>
      </mc:AlternateContent>
      <p:sp>
        <p:nvSpPr>
          <p:cNvPr id="3" name="텍스트 개체 틀 2">
            <a:extLst>
              <a:ext uri="{FF2B5EF4-FFF2-40B4-BE49-F238E27FC236}">
                <a16:creationId xmlns:a16="http://schemas.microsoft.com/office/drawing/2014/main" id="{F815D9BD-09E2-48EA-9CAC-AEF9F50F56C1}"/>
              </a:ext>
            </a:extLst>
          </p:cNvPr>
          <p:cNvSpPr>
            <a:spLocks noGrp="1"/>
          </p:cNvSpPr>
          <p:nvPr>
            <p:ph type="body" sz="quarter" idx="19"/>
          </p:nvPr>
        </p:nvSpPr>
        <p:spPr/>
        <p:txBody>
          <a:bodyPr/>
          <a:lstStyle/>
          <a:p>
            <a:r>
              <a:rPr lang="ko-KR" altLang="en-US"/>
              <a:t>활성화 함수</a:t>
            </a:r>
          </a:p>
        </p:txBody>
      </p:sp>
      <p:sp>
        <p:nvSpPr>
          <p:cNvPr id="12" name="텍스트 개체 틀 4">
            <a:extLst>
              <a:ext uri="{FF2B5EF4-FFF2-40B4-BE49-F238E27FC236}">
                <a16:creationId xmlns:a16="http://schemas.microsoft.com/office/drawing/2014/main" id="{5F9B0C3C-1E22-434B-BDA8-25C535FDCE1E}"/>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172882089"/>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D2EBE719-65BA-46E4-B52C-7E6CE8B482C1}"/>
              </a:ext>
            </a:extLst>
          </p:cNvPr>
          <p:cNvSpPr txBox="1"/>
          <p:nvPr/>
        </p:nvSpPr>
        <p:spPr>
          <a:xfrm>
            <a:off x="794742" y="1136171"/>
            <a:ext cx="4033797" cy="369332"/>
          </a:xfrm>
          <a:prstGeom prst="rect">
            <a:avLst/>
          </a:prstGeom>
          <a:noFill/>
        </p:spPr>
        <p:txBody>
          <a:bodyPr wrap="none" rtlCol="0">
            <a:spAutoFit/>
          </a:bodyPr>
          <a:lstStyle/>
          <a:p>
            <a:pPr lvl="0">
              <a:defRPr/>
            </a:pPr>
            <a:r>
              <a:rPr lang="en-US" altLang="ko-KR" b="1">
                <a:solidFill>
                  <a:srgbClr val="000000"/>
                </a:solidFill>
                <a:latin typeface="+mj-ea"/>
                <a:ea typeface="+mj-ea"/>
              </a:rPr>
              <a:t>3. </a:t>
            </a:r>
            <a:r>
              <a:rPr lang="ko-KR" altLang="en-US" b="1" err="1">
                <a:solidFill>
                  <a:srgbClr val="000000"/>
                </a:solidFill>
                <a:latin typeface="+mj-ea"/>
                <a:ea typeface="+mj-ea"/>
              </a:rPr>
              <a:t>렐루</a:t>
            </a:r>
            <a:r>
              <a:rPr lang="en-US" altLang="ko-KR" b="1">
                <a:solidFill>
                  <a:srgbClr val="000000"/>
                </a:solidFill>
                <a:latin typeface="+mj-ea"/>
                <a:ea typeface="+mj-ea"/>
              </a:rPr>
              <a:t>(</a:t>
            </a:r>
            <a:r>
              <a:rPr lang="en-US" altLang="ko-KR" b="1" err="1">
                <a:solidFill>
                  <a:srgbClr val="000000"/>
                </a:solidFill>
                <a:latin typeface="+mj-ea"/>
                <a:ea typeface="+mj-ea"/>
              </a:rPr>
              <a:t>ReLU</a:t>
            </a:r>
            <a:r>
              <a:rPr lang="en-US" altLang="ko-KR" b="1">
                <a:solidFill>
                  <a:srgbClr val="000000"/>
                </a:solidFill>
                <a:latin typeface="+mj-ea"/>
                <a:ea typeface="+mj-ea"/>
              </a:rPr>
              <a:t>, Rectified Linear Unit)</a:t>
            </a:r>
            <a:endParaRPr lang="ko-KR" altLang="en-US" sz="1400" b="1">
              <a:solidFill>
                <a:srgbClr val="000000"/>
              </a:solidFill>
              <a:latin typeface="+mj-ea"/>
              <a:ea typeface="+mj-ea"/>
            </a:endParaRPr>
          </a:p>
        </p:txBody>
      </p:sp>
      <p:sp>
        <p:nvSpPr>
          <p:cNvPr id="11" name="TextBox 10">
            <a:extLst>
              <a:ext uri="{FF2B5EF4-FFF2-40B4-BE49-F238E27FC236}">
                <a16:creationId xmlns:a16="http://schemas.microsoft.com/office/drawing/2014/main" id="{E76C83E1-48C7-4B44-A59E-CE613216C02D}"/>
              </a:ext>
            </a:extLst>
          </p:cNvPr>
          <p:cNvSpPr txBox="1"/>
          <p:nvPr/>
        </p:nvSpPr>
        <p:spPr>
          <a:xfrm>
            <a:off x="794741" y="3840035"/>
            <a:ext cx="6439583" cy="2340192"/>
          </a:xfrm>
          <a:prstGeom prst="rect">
            <a:avLst/>
          </a:prstGeom>
          <a:noFill/>
        </p:spPr>
        <p:txBody>
          <a:bodyPr wrap="none" rtlCol="0">
            <a:spAutoFit/>
          </a:bodyPr>
          <a:lstStyle/>
          <a:p>
            <a:pPr lvl="0">
              <a:defRPr/>
            </a:pPr>
            <a:r>
              <a:rPr lang="en-US" altLang="ko-KR" sz="1328">
                <a:solidFill>
                  <a:srgbClr val="000000"/>
                </a:solidFill>
                <a:latin typeface="+mj-ea"/>
                <a:ea typeface="+mj-ea"/>
              </a:rPr>
              <a:t> </a:t>
            </a:r>
            <a:r>
              <a:rPr lang="ko-KR" altLang="en-US" sz="1328">
                <a:solidFill>
                  <a:srgbClr val="000000"/>
                </a:solidFill>
                <a:latin typeface="+mj-ea"/>
                <a:ea typeface="+mj-ea"/>
              </a:rPr>
              <a:t>최근 </a:t>
            </a:r>
            <a:r>
              <a:rPr lang="ko-KR" altLang="en-US" sz="1328" err="1">
                <a:solidFill>
                  <a:srgbClr val="000000"/>
                </a:solidFill>
                <a:latin typeface="+mj-ea"/>
                <a:ea typeface="+mj-ea"/>
              </a:rPr>
              <a:t>뉴럴</a:t>
            </a:r>
            <a:r>
              <a:rPr lang="ko-KR" altLang="en-US" sz="1328">
                <a:solidFill>
                  <a:srgbClr val="000000"/>
                </a:solidFill>
                <a:latin typeface="+mj-ea"/>
                <a:ea typeface="+mj-ea"/>
              </a:rPr>
              <a:t> 네트워크에서 가장 많이 쓰이는 활성 함수</a:t>
            </a:r>
          </a:p>
          <a:p>
            <a:pPr lvl="0">
              <a:defRPr/>
            </a:pPr>
            <a:r>
              <a:rPr lang="en-US" altLang="ko-KR" sz="1328">
                <a:solidFill>
                  <a:srgbClr val="000000"/>
                </a:solidFill>
                <a:latin typeface="+mj-ea"/>
                <a:ea typeface="+mj-ea"/>
              </a:rPr>
              <a:t> </a:t>
            </a:r>
            <a:r>
              <a:rPr lang="ko-KR" altLang="en-US" sz="1328" err="1">
                <a:solidFill>
                  <a:srgbClr val="000000"/>
                </a:solidFill>
                <a:latin typeface="+mj-ea"/>
                <a:ea typeface="+mj-ea"/>
              </a:rPr>
              <a:t>선형아니야</a:t>
            </a:r>
            <a:r>
              <a:rPr lang="en-US" altLang="ko-KR" sz="1328">
                <a:solidFill>
                  <a:srgbClr val="000000"/>
                </a:solidFill>
                <a:latin typeface="+mj-ea"/>
                <a:ea typeface="+mj-ea"/>
              </a:rPr>
              <a:t>? NO! 0</a:t>
            </a:r>
            <a:r>
              <a:rPr lang="ko-KR" altLang="en-US" sz="1328">
                <a:solidFill>
                  <a:srgbClr val="000000"/>
                </a:solidFill>
                <a:latin typeface="+mj-ea"/>
                <a:ea typeface="+mj-ea"/>
              </a:rPr>
              <a:t>에서 확 꺾이기 때문에 비선형이라고 본다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a:t>
            </a:r>
            <a:r>
              <a:rPr lang="ko-KR" altLang="en-US" sz="1328">
                <a:solidFill>
                  <a:srgbClr val="000000"/>
                </a:solidFill>
                <a:latin typeface="+mj-ea"/>
                <a:ea typeface="+mj-ea"/>
              </a:rPr>
              <a:t>장점</a:t>
            </a:r>
          </a:p>
          <a:p>
            <a:pPr lvl="0">
              <a:defRPr/>
            </a:pPr>
            <a:r>
              <a:rPr lang="en-US" altLang="ko-KR" sz="1328">
                <a:solidFill>
                  <a:srgbClr val="000000"/>
                </a:solidFill>
                <a:latin typeface="+mj-ea"/>
                <a:ea typeface="+mj-ea"/>
              </a:rPr>
              <a:t>(1) </a:t>
            </a:r>
            <a:r>
              <a:rPr lang="ko-KR" altLang="en-US" sz="1328">
                <a:solidFill>
                  <a:srgbClr val="000000"/>
                </a:solidFill>
                <a:latin typeface="+mj-ea"/>
                <a:ea typeface="+mj-ea"/>
              </a:rPr>
              <a:t>양 </a:t>
            </a:r>
            <a:r>
              <a:rPr lang="ko-KR" altLang="en-US" sz="1328" err="1">
                <a:solidFill>
                  <a:srgbClr val="000000"/>
                </a:solidFill>
                <a:latin typeface="+mj-ea"/>
                <a:ea typeface="+mj-ea"/>
              </a:rPr>
              <a:t>극단값이</a:t>
            </a:r>
            <a:r>
              <a:rPr lang="ko-KR" altLang="en-US" sz="1328">
                <a:solidFill>
                  <a:srgbClr val="000000"/>
                </a:solidFill>
                <a:latin typeface="+mj-ea"/>
                <a:ea typeface="+mj-ea"/>
              </a:rPr>
              <a:t> 포화되지 않는다</a:t>
            </a:r>
            <a:r>
              <a:rPr lang="en-US" altLang="ko-KR" sz="1328">
                <a:solidFill>
                  <a:srgbClr val="000000"/>
                </a:solidFill>
                <a:latin typeface="+mj-ea"/>
                <a:ea typeface="+mj-ea"/>
              </a:rPr>
              <a:t>. (</a:t>
            </a:r>
            <a:r>
              <a:rPr lang="ko-KR" altLang="en-US" sz="1328">
                <a:solidFill>
                  <a:srgbClr val="000000"/>
                </a:solidFill>
                <a:latin typeface="+mj-ea"/>
                <a:ea typeface="+mj-ea"/>
              </a:rPr>
              <a:t>양수 지역은 선형적</a:t>
            </a:r>
            <a:r>
              <a:rPr lang="en-US" altLang="ko-KR" sz="1328">
                <a:solidFill>
                  <a:srgbClr val="000000"/>
                </a:solidFill>
                <a:latin typeface="+mj-ea"/>
                <a:ea typeface="+mj-ea"/>
              </a:rPr>
              <a:t>)</a:t>
            </a:r>
          </a:p>
          <a:p>
            <a:pPr lvl="0">
              <a:defRPr/>
            </a:pPr>
            <a:r>
              <a:rPr lang="en-US" altLang="ko-KR" sz="1328">
                <a:solidFill>
                  <a:srgbClr val="000000"/>
                </a:solidFill>
                <a:latin typeface="+mj-ea"/>
                <a:ea typeface="+mj-ea"/>
              </a:rPr>
              <a:t>(2) </a:t>
            </a:r>
            <a:r>
              <a:rPr lang="ko-KR" altLang="en-US" sz="1328">
                <a:solidFill>
                  <a:srgbClr val="000000"/>
                </a:solidFill>
                <a:latin typeface="+mj-ea"/>
                <a:ea typeface="+mj-ea"/>
              </a:rPr>
              <a:t>계산이 매우 효율적이다 </a:t>
            </a:r>
            <a:r>
              <a:rPr lang="en-US" altLang="ko-KR" sz="1328">
                <a:solidFill>
                  <a:srgbClr val="000000"/>
                </a:solidFill>
                <a:latin typeface="+mj-ea"/>
                <a:ea typeface="+mj-ea"/>
              </a:rPr>
              <a:t>(</a:t>
            </a:r>
            <a:r>
              <a:rPr lang="ko-KR" altLang="en-US" sz="1328">
                <a:solidFill>
                  <a:srgbClr val="000000"/>
                </a:solidFill>
                <a:latin typeface="+mj-ea"/>
                <a:ea typeface="+mj-ea"/>
              </a:rPr>
              <a:t>최대값 연산 </a:t>
            </a:r>
            <a:r>
              <a:rPr lang="en-US" altLang="ko-KR" sz="1328">
                <a:solidFill>
                  <a:srgbClr val="000000"/>
                </a:solidFill>
                <a:latin typeface="+mj-ea"/>
                <a:ea typeface="+mj-ea"/>
              </a:rPr>
              <a:t>1</a:t>
            </a:r>
            <a:r>
              <a:rPr lang="ko-KR" altLang="en-US" sz="1328">
                <a:solidFill>
                  <a:srgbClr val="000000"/>
                </a:solidFill>
                <a:latin typeface="+mj-ea"/>
                <a:ea typeface="+mj-ea"/>
              </a:rPr>
              <a:t>개</a:t>
            </a:r>
            <a:r>
              <a:rPr lang="en-US" altLang="ko-KR" sz="1328">
                <a:solidFill>
                  <a:srgbClr val="000000"/>
                </a:solidFill>
                <a:latin typeface="+mj-ea"/>
                <a:ea typeface="+mj-ea"/>
              </a:rPr>
              <a:t>)</a:t>
            </a:r>
          </a:p>
          <a:p>
            <a:pPr lvl="0">
              <a:defRPr/>
            </a:pPr>
            <a:r>
              <a:rPr lang="en-US" altLang="ko-KR" sz="1328">
                <a:solidFill>
                  <a:srgbClr val="000000"/>
                </a:solidFill>
                <a:latin typeface="+mj-ea"/>
                <a:ea typeface="+mj-ea"/>
              </a:rPr>
              <a:t>(3) </a:t>
            </a:r>
            <a:r>
              <a:rPr lang="ko-KR" altLang="en-US" sz="1328">
                <a:solidFill>
                  <a:srgbClr val="000000"/>
                </a:solidFill>
                <a:latin typeface="+mj-ea"/>
                <a:ea typeface="+mj-ea"/>
              </a:rPr>
              <a:t>수렴속도가 </a:t>
            </a:r>
            <a:r>
              <a:rPr lang="ko-KR" altLang="en-US" sz="1328" err="1">
                <a:solidFill>
                  <a:srgbClr val="000000"/>
                </a:solidFill>
                <a:latin typeface="+mj-ea"/>
                <a:ea typeface="+mj-ea"/>
              </a:rPr>
              <a:t>시그모이드류</a:t>
            </a:r>
            <a:r>
              <a:rPr lang="ko-KR" altLang="en-US" sz="1328">
                <a:solidFill>
                  <a:srgbClr val="000000"/>
                </a:solidFill>
                <a:latin typeface="+mj-ea"/>
                <a:ea typeface="+mj-ea"/>
              </a:rPr>
              <a:t> 함수대비 </a:t>
            </a:r>
            <a:r>
              <a:rPr lang="en-US" altLang="ko-KR" sz="1328">
                <a:solidFill>
                  <a:srgbClr val="000000"/>
                </a:solidFill>
                <a:latin typeface="+mj-ea"/>
                <a:ea typeface="+mj-ea"/>
              </a:rPr>
              <a:t>6</a:t>
            </a:r>
            <a:r>
              <a:rPr lang="ko-KR" altLang="en-US" sz="1328">
                <a:solidFill>
                  <a:srgbClr val="000000"/>
                </a:solidFill>
                <a:latin typeface="+mj-ea"/>
                <a:ea typeface="+mj-ea"/>
              </a:rPr>
              <a:t>배 정도 빠르다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a:t>
            </a:r>
            <a:r>
              <a:rPr lang="ko-KR" altLang="en-US" sz="1328">
                <a:solidFill>
                  <a:srgbClr val="000000"/>
                </a:solidFill>
                <a:latin typeface="+mj-ea"/>
                <a:ea typeface="+mj-ea"/>
              </a:rPr>
              <a:t>단점</a:t>
            </a:r>
          </a:p>
          <a:p>
            <a:pPr lvl="0">
              <a:defRPr/>
            </a:pPr>
            <a:r>
              <a:rPr lang="en-US" altLang="ko-KR" sz="1328">
                <a:solidFill>
                  <a:srgbClr val="000000"/>
                </a:solidFill>
                <a:latin typeface="+mj-ea"/>
                <a:ea typeface="+mj-ea"/>
              </a:rPr>
              <a:t>(1) </a:t>
            </a:r>
            <a:r>
              <a:rPr lang="ko-KR" altLang="en-US" sz="1328" err="1">
                <a:solidFill>
                  <a:srgbClr val="000000"/>
                </a:solidFill>
                <a:latin typeface="+mj-ea"/>
                <a:ea typeface="+mj-ea"/>
              </a:rPr>
              <a:t>중심값이</a:t>
            </a:r>
            <a:r>
              <a:rPr lang="ko-KR" altLang="en-US" sz="1328">
                <a:solidFill>
                  <a:srgbClr val="000000"/>
                </a:solidFill>
                <a:latin typeface="+mj-ea"/>
                <a:ea typeface="+mj-ea"/>
              </a:rPr>
              <a:t> </a:t>
            </a:r>
            <a:r>
              <a:rPr lang="en-US" altLang="ko-KR" sz="1328">
                <a:solidFill>
                  <a:srgbClr val="000000"/>
                </a:solidFill>
                <a:latin typeface="+mj-ea"/>
                <a:ea typeface="+mj-ea"/>
              </a:rPr>
              <a:t>0</a:t>
            </a:r>
            <a:r>
              <a:rPr lang="ko-KR" altLang="en-US" sz="1328">
                <a:solidFill>
                  <a:srgbClr val="000000"/>
                </a:solidFill>
                <a:latin typeface="+mj-ea"/>
                <a:ea typeface="+mj-ea"/>
              </a:rPr>
              <a:t>이 아님 </a:t>
            </a:r>
            <a:r>
              <a:rPr lang="en-US" altLang="ko-KR" sz="1328">
                <a:solidFill>
                  <a:srgbClr val="000000"/>
                </a:solidFill>
                <a:latin typeface="+mj-ea"/>
                <a:ea typeface="+mj-ea"/>
              </a:rPr>
              <a:t>(</a:t>
            </a:r>
            <a:r>
              <a:rPr lang="ko-KR" altLang="en-US" sz="1328">
                <a:solidFill>
                  <a:srgbClr val="000000"/>
                </a:solidFill>
                <a:latin typeface="+mj-ea"/>
                <a:ea typeface="+mj-ea"/>
              </a:rPr>
              <a:t>마이너한 문제</a:t>
            </a:r>
            <a:r>
              <a:rPr lang="en-US" altLang="ko-KR" sz="1328">
                <a:solidFill>
                  <a:srgbClr val="000000"/>
                </a:solidFill>
                <a:latin typeface="+mj-ea"/>
                <a:ea typeface="+mj-ea"/>
              </a:rPr>
              <a:t>)</a:t>
            </a:r>
          </a:p>
          <a:p>
            <a:pPr lvl="0">
              <a:defRPr/>
            </a:pPr>
            <a:r>
              <a:rPr lang="en-US" altLang="ko-KR" sz="1328">
                <a:solidFill>
                  <a:srgbClr val="000000"/>
                </a:solidFill>
                <a:latin typeface="+mj-ea"/>
                <a:ea typeface="+mj-ea"/>
              </a:rPr>
              <a:t>(2) </a:t>
            </a:r>
            <a:r>
              <a:rPr lang="ko-KR" altLang="en-US" sz="1328" err="1">
                <a:solidFill>
                  <a:srgbClr val="000000"/>
                </a:solidFill>
                <a:latin typeface="+mj-ea"/>
                <a:ea typeface="+mj-ea"/>
              </a:rPr>
              <a:t>입력값이</a:t>
            </a:r>
            <a:r>
              <a:rPr lang="ko-KR" altLang="en-US" sz="1328">
                <a:solidFill>
                  <a:srgbClr val="000000"/>
                </a:solidFill>
                <a:latin typeface="+mj-ea"/>
                <a:ea typeface="+mj-ea"/>
              </a:rPr>
              <a:t> 음수인 경우 항상 </a:t>
            </a:r>
            <a:r>
              <a:rPr lang="en-US" altLang="ko-KR" sz="1328">
                <a:solidFill>
                  <a:srgbClr val="000000"/>
                </a:solidFill>
                <a:latin typeface="+mj-ea"/>
                <a:ea typeface="+mj-ea"/>
              </a:rPr>
              <a:t>0</a:t>
            </a:r>
            <a:r>
              <a:rPr lang="ko-KR" altLang="en-US" sz="1328">
                <a:solidFill>
                  <a:srgbClr val="000000"/>
                </a:solidFill>
                <a:latin typeface="+mj-ea"/>
                <a:ea typeface="+mj-ea"/>
              </a:rPr>
              <a:t>을 출력함 </a:t>
            </a:r>
            <a:r>
              <a:rPr lang="en-US" altLang="ko-KR" sz="1328">
                <a:solidFill>
                  <a:srgbClr val="000000"/>
                </a:solidFill>
                <a:latin typeface="+mj-ea"/>
                <a:ea typeface="+mj-ea"/>
              </a:rPr>
              <a:t>(</a:t>
            </a:r>
            <a:r>
              <a:rPr lang="ko-KR" altLang="en-US" sz="1328">
                <a:solidFill>
                  <a:srgbClr val="000000"/>
                </a:solidFill>
                <a:latin typeface="+mj-ea"/>
                <a:ea typeface="+mj-ea"/>
              </a:rPr>
              <a:t>마찬가지로 파라미터 업데이트가 안됨</a:t>
            </a:r>
            <a:r>
              <a:rPr lang="en-US" altLang="ko-KR" sz="1328">
                <a:solidFill>
                  <a:srgbClr val="000000"/>
                </a:solidFill>
                <a:latin typeface="+mj-ea"/>
                <a:ea typeface="+mj-ea"/>
              </a:rPr>
              <a:t>)</a:t>
            </a:r>
            <a:endParaRPr lang="ko-KR" altLang="en-US" sz="1328">
              <a:solidFill>
                <a:srgbClr val="000000"/>
              </a:solidFill>
              <a:latin typeface="+mj-ea"/>
              <a:ea typeface="+mj-ea"/>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B95003C9-8FBC-4BF8-9C7B-7D51DBE19632}"/>
                  </a:ext>
                </a:extLst>
              </p:cNvPr>
              <p:cNvSpPr txBox="1"/>
              <p:nvPr/>
            </p:nvSpPr>
            <p:spPr>
              <a:xfrm>
                <a:off x="1518206" y="2300297"/>
                <a:ext cx="2321148"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𝑓</m:t>
                      </m:r>
                      <m:d>
                        <m:dPr>
                          <m:ctrlPr>
                            <a:rPr lang="en-US" altLang="ko-KR" sz="2277" i="1">
                              <a:latin typeface="Cambria Math" panose="02040503050406030204" pitchFamily="18" charset="0"/>
                            </a:rPr>
                          </m:ctrlPr>
                        </m:dPr>
                        <m:e>
                          <m:r>
                            <a:rPr lang="en-US" altLang="ko-KR" sz="2277" i="1">
                              <a:latin typeface="Cambria Math" panose="02040503050406030204" pitchFamily="18" charset="0"/>
                            </a:rPr>
                            <m:t>𝑥</m:t>
                          </m:r>
                        </m:e>
                      </m:d>
                      <m:r>
                        <a:rPr lang="en-US" altLang="ko-KR" sz="2277" i="1">
                          <a:latin typeface="Cambria Math" panose="02040503050406030204" pitchFamily="18" charset="0"/>
                        </a:rPr>
                        <m:t>=</m:t>
                      </m:r>
                      <m:r>
                        <m:rPr>
                          <m:sty m:val="p"/>
                        </m:rPr>
                        <a:rPr lang="en-US" altLang="ko-KR" sz="2277">
                          <a:latin typeface="Cambria Math" panose="02040503050406030204" pitchFamily="18" charset="0"/>
                        </a:rPr>
                        <m:t>max</m:t>
                      </m:r>
                      <m:r>
                        <a:rPr lang="en-US" altLang="ko-KR" sz="2277" i="1">
                          <a:latin typeface="Cambria Math" panose="02040503050406030204" pitchFamily="18" charset="0"/>
                        </a:rPr>
                        <m:t>⁡(0,</m:t>
                      </m:r>
                      <m:r>
                        <a:rPr lang="en-US" altLang="ko-KR" sz="2277" i="1">
                          <a:latin typeface="Cambria Math" panose="02040503050406030204" pitchFamily="18" charset="0"/>
                        </a:rPr>
                        <m:t>𝑥</m:t>
                      </m:r>
                      <m:r>
                        <a:rPr lang="en-US" altLang="ko-KR" sz="2277" i="1">
                          <a:latin typeface="Cambria Math" panose="02040503050406030204" pitchFamily="18" charset="0"/>
                        </a:rPr>
                        <m:t>)</m:t>
                      </m:r>
                    </m:oMath>
                  </m:oMathPara>
                </a14:m>
                <a:endParaRPr lang="ko-KR" altLang="en-US" sz="2277">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B95003C9-8FBC-4BF8-9C7B-7D51DBE19632}"/>
                  </a:ext>
                </a:extLst>
              </p:cNvPr>
              <p:cNvSpPr txBox="1">
                <a:spLocks noRot="1" noChangeAspect="1" noMove="1" noResize="1" noEditPoints="1" noAdjustHandles="1" noChangeArrowheads="1" noChangeShapeType="1" noTextEdit="1"/>
              </p:cNvSpPr>
              <p:nvPr/>
            </p:nvSpPr>
            <p:spPr>
              <a:xfrm>
                <a:off x="1518206" y="2300297"/>
                <a:ext cx="2321148" cy="350417"/>
              </a:xfrm>
              <a:prstGeom prst="rect">
                <a:avLst/>
              </a:prstGeom>
              <a:blipFill>
                <a:blip r:embed="rId3"/>
                <a:stretch>
                  <a:fillRect l="-1837" r="-1837" b="-32759"/>
                </a:stretch>
              </a:blipFill>
            </p:spPr>
            <p:txBody>
              <a:bodyPr/>
              <a:lstStyle/>
              <a:p>
                <a:r>
                  <a:rPr lang="ko-KR" altLang="en-US">
                    <a:noFill/>
                  </a:rPr>
                  <a:t> </a:t>
                </a:r>
              </a:p>
            </p:txBody>
          </p:sp>
        </mc:Fallback>
      </mc:AlternateContent>
      <p:pic>
        <p:nvPicPr>
          <p:cNvPr id="116744" name="Picture 8">
            <a:extLst>
              <a:ext uri="{FF2B5EF4-FFF2-40B4-BE49-F238E27FC236}">
                <a16:creationId xmlns:a16="http://schemas.microsoft.com/office/drawing/2014/main" id="{4353A2A8-9688-4B52-9021-6B7016D197F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26100" y="1527190"/>
            <a:ext cx="3452114" cy="2367680"/>
          </a:xfrm>
          <a:prstGeom prst="rect">
            <a:avLst/>
          </a:prstGeom>
          <a:noFill/>
          <a:extLst>
            <a:ext uri="{909E8E84-426E-40DD-AFC4-6F175D3DCCD1}">
              <a14:hiddenFill xmlns:a14="http://schemas.microsoft.com/office/drawing/2010/main">
                <a:solidFill>
                  <a:srgbClr val="FFFFFF"/>
                </a:solidFill>
              </a14:hiddenFill>
            </a:ext>
          </a:extLst>
        </p:spPr>
      </p:pic>
      <p:sp>
        <p:nvSpPr>
          <p:cNvPr id="3" name="텍스트 개체 틀 2">
            <a:extLst>
              <a:ext uri="{FF2B5EF4-FFF2-40B4-BE49-F238E27FC236}">
                <a16:creationId xmlns:a16="http://schemas.microsoft.com/office/drawing/2014/main" id="{70368EE1-3A74-4B9B-9B62-3224FAA6D19E}"/>
              </a:ext>
            </a:extLst>
          </p:cNvPr>
          <p:cNvSpPr>
            <a:spLocks noGrp="1"/>
          </p:cNvSpPr>
          <p:nvPr>
            <p:ph type="body" sz="quarter" idx="19"/>
          </p:nvPr>
        </p:nvSpPr>
        <p:spPr/>
        <p:txBody>
          <a:bodyPr/>
          <a:lstStyle/>
          <a:p>
            <a:r>
              <a:rPr lang="ko-KR" altLang="en-US"/>
              <a:t>활성화 함수</a:t>
            </a:r>
          </a:p>
        </p:txBody>
      </p:sp>
      <p:sp>
        <p:nvSpPr>
          <p:cNvPr id="10" name="텍스트 개체 틀 4">
            <a:extLst>
              <a:ext uri="{FF2B5EF4-FFF2-40B4-BE49-F238E27FC236}">
                <a16:creationId xmlns:a16="http://schemas.microsoft.com/office/drawing/2014/main" id="{3D936639-724B-4A5D-BD8A-51507CC57802}"/>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4" name="TextBox 3">
            <a:extLst>
              <a:ext uri="{FF2B5EF4-FFF2-40B4-BE49-F238E27FC236}">
                <a16:creationId xmlns:a16="http://schemas.microsoft.com/office/drawing/2014/main" id="{BE79C0C3-8A43-4DEA-8C8A-988A7A1D4C97}"/>
              </a:ext>
            </a:extLst>
          </p:cNvPr>
          <p:cNvSpPr txBox="1"/>
          <p:nvPr/>
        </p:nvSpPr>
        <p:spPr>
          <a:xfrm>
            <a:off x="2393292" y="2780928"/>
            <a:ext cx="1034257" cy="830997"/>
          </a:xfrm>
          <a:prstGeom prst="rect">
            <a:avLst/>
          </a:prstGeom>
          <a:noFill/>
        </p:spPr>
        <p:txBody>
          <a:bodyPr wrap="none" rtlCol="0">
            <a:spAutoFit/>
          </a:bodyPr>
          <a:lstStyle/>
          <a:p>
            <a:pPr algn="l"/>
            <a:r>
              <a:rPr lang="en-US" altLang="ko-KR" sz="2400">
                <a:latin typeface="Consolas" panose="020B0609020204030204" pitchFamily="49" charset="0"/>
              </a:rPr>
              <a:t>y = x</a:t>
            </a:r>
          </a:p>
          <a:p>
            <a:pPr algn="l"/>
            <a:r>
              <a:rPr lang="en-US" altLang="ko-KR" sz="2400">
                <a:latin typeface="Consolas" panose="020B0609020204030204" pitchFamily="49" charset="0"/>
              </a:rPr>
              <a:t>y = 0</a:t>
            </a:r>
            <a:endParaRPr lang="ko-KR" altLang="en-US" sz="2400">
              <a:latin typeface="Consolas" panose="020B0609020204030204" pitchFamily="49" charset="0"/>
            </a:endParaRPr>
          </a:p>
        </p:txBody>
      </p:sp>
    </p:spTree>
    <p:extLst>
      <p:ext uri="{BB962C8B-B14F-4D97-AF65-F5344CB8AC3E}">
        <p14:creationId xmlns:p14="http://schemas.microsoft.com/office/powerpoint/2010/main" val="1141242222"/>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그룹 6">
            <a:extLst>
              <a:ext uri="{FF2B5EF4-FFF2-40B4-BE49-F238E27FC236}">
                <a16:creationId xmlns:a16="http://schemas.microsoft.com/office/drawing/2014/main" id="{1C7A1D00-C719-4779-B352-708520ADFEE8}"/>
              </a:ext>
            </a:extLst>
          </p:cNvPr>
          <p:cNvGrpSpPr/>
          <p:nvPr/>
        </p:nvGrpSpPr>
        <p:grpSpPr>
          <a:xfrm>
            <a:off x="2275116" y="2712461"/>
            <a:ext cx="1485530" cy="1459208"/>
            <a:chOff x="678080" y="1626723"/>
            <a:chExt cx="1565758" cy="1538015"/>
          </a:xfrm>
          <a:scene3d>
            <a:camera prst="orthographicFront">
              <a:rot lat="19499998" lon="3299985" rev="0"/>
            </a:camera>
            <a:lightRig rig="threePt" dir="t"/>
          </a:scene3d>
        </p:grpSpPr>
        <p:grpSp>
          <p:nvGrpSpPr>
            <p:cNvPr id="4" name="그룹 3">
              <a:extLst>
                <a:ext uri="{FF2B5EF4-FFF2-40B4-BE49-F238E27FC236}">
                  <a16:creationId xmlns:a16="http://schemas.microsoft.com/office/drawing/2014/main" id="{946B4A81-42AC-4B82-9714-CBC93566CB80}"/>
                </a:ext>
              </a:extLst>
            </p:cNvPr>
            <p:cNvGrpSpPr/>
            <p:nvPr/>
          </p:nvGrpSpPr>
          <p:grpSpPr>
            <a:xfrm rot="176877">
              <a:off x="678080" y="1626723"/>
              <a:ext cx="1411005" cy="1408384"/>
              <a:chOff x="670041" y="1634360"/>
              <a:chExt cx="1411005" cy="1408384"/>
            </a:xfrm>
          </p:grpSpPr>
          <p:sp>
            <p:nvSpPr>
              <p:cNvPr id="3" name="직사각형 2">
                <a:extLst>
                  <a:ext uri="{FF2B5EF4-FFF2-40B4-BE49-F238E27FC236}">
                    <a16:creationId xmlns:a16="http://schemas.microsoft.com/office/drawing/2014/main" id="{E6119513-C1ED-4A64-AE25-F3EC72FD1176}"/>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7" name="직사각형 36">
                <a:extLst>
                  <a:ext uri="{FF2B5EF4-FFF2-40B4-BE49-F238E27FC236}">
                    <a16:creationId xmlns:a16="http://schemas.microsoft.com/office/drawing/2014/main" id="{656E118A-49D9-4CC5-BA13-33492CF56C35}"/>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8" name="직사각형 37">
                <a:extLst>
                  <a:ext uri="{FF2B5EF4-FFF2-40B4-BE49-F238E27FC236}">
                    <a16:creationId xmlns:a16="http://schemas.microsoft.com/office/drawing/2014/main" id="{341C93D3-8922-4B70-92AB-D9E6080BD1E6}"/>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9" name="직사각형 38">
                <a:extLst>
                  <a:ext uri="{FF2B5EF4-FFF2-40B4-BE49-F238E27FC236}">
                    <a16:creationId xmlns:a16="http://schemas.microsoft.com/office/drawing/2014/main" id="{0AC612B3-8308-4F41-8AAA-F6052170FAD3}"/>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3" name="직사각형 42">
                <a:extLst>
                  <a:ext uri="{FF2B5EF4-FFF2-40B4-BE49-F238E27FC236}">
                    <a16:creationId xmlns:a16="http://schemas.microsoft.com/office/drawing/2014/main" id="{29131FF0-ADC9-4B74-9BAA-4D3E5E285AB2}"/>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4" name="직사각형 43">
                <a:extLst>
                  <a:ext uri="{FF2B5EF4-FFF2-40B4-BE49-F238E27FC236}">
                    <a16:creationId xmlns:a16="http://schemas.microsoft.com/office/drawing/2014/main" id="{AF84F65B-D08F-4D12-86F5-56505B5A6BE5}"/>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5" name="직사각형 44">
                <a:extLst>
                  <a:ext uri="{FF2B5EF4-FFF2-40B4-BE49-F238E27FC236}">
                    <a16:creationId xmlns:a16="http://schemas.microsoft.com/office/drawing/2014/main" id="{2E4C70CA-3ACB-4503-B7AA-FF4703391FB0}"/>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6" name="직사각형 45">
                <a:extLst>
                  <a:ext uri="{FF2B5EF4-FFF2-40B4-BE49-F238E27FC236}">
                    <a16:creationId xmlns:a16="http://schemas.microsoft.com/office/drawing/2014/main" id="{23C06501-2B6C-4CB8-A52A-FAB81F461DF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55" name="직사각형 54">
                <a:extLst>
                  <a:ext uri="{FF2B5EF4-FFF2-40B4-BE49-F238E27FC236}">
                    <a16:creationId xmlns:a16="http://schemas.microsoft.com/office/drawing/2014/main" id="{71F7FF9E-2867-480A-ACB1-3D41C88C1B31}"/>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56" name="직사각형 55">
                <a:extLst>
                  <a:ext uri="{FF2B5EF4-FFF2-40B4-BE49-F238E27FC236}">
                    <a16:creationId xmlns:a16="http://schemas.microsoft.com/office/drawing/2014/main" id="{18DFAA8F-3ADE-436F-B34F-8AA20A5E77C6}"/>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57" name="직사각형 56">
                <a:extLst>
                  <a:ext uri="{FF2B5EF4-FFF2-40B4-BE49-F238E27FC236}">
                    <a16:creationId xmlns:a16="http://schemas.microsoft.com/office/drawing/2014/main" id="{6C898345-10C1-4E2B-ADFF-CEAAD1A29822}"/>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58" name="직사각형 57">
                <a:extLst>
                  <a:ext uri="{FF2B5EF4-FFF2-40B4-BE49-F238E27FC236}">
                    <a16:creationId xmlns:a16="http://schemas.microsoft.com/office/drawing/2014/main" id="{500CF345-B656-49F4-89A2-E464E8BD0B02}"/>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59" name="직사각형 58">
                <a:extLst>
                  <a:ext uri="{FF2B5EF4-FFF2-40B4-BE49-F238E27FC236}">
                    <a16:creationId xmlns:a16="http://schemas.microsoft.com/office/drawing/2014/main" id="{F8B0CA91-5C4A-41C4-A7FD-AC64969D19B1}"/>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60" name="직사각형 59">
                <a:extLst>
                  <a:ext uri="{FF2B5EF4-FFF2-40B4-BE49-F238E27FC236}">
                    <a16:creationId xmlns:a16="http://schemas.microsoft.com/office/drawing/2014/main" id="{3C374C9C-3EC9-425E-B886-79FADD40ADFC}"/>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61" name="직사각형 60">
                <a:extLst>
                  <a:ext uri="{FF2B5EF4-FFF2-40B4-BE49-F238E27FC236}">
                    <a16:creationId xmlns:a16="http://schemas.microsoft.com/office/drawing/2014/main" id="{1238390B-9F99-4A08-9371-94CDCCE442EF}"/>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62" name="직사각형 61">
                <a:extLst>
                  <a:ext uri="{FF2B5EF4-FFF2-40B4-BE49-F238E27FC236}">
                    <a16:creationId xmlns:a16="http://schemas.microsoft.com/office/drawing/2014/main" id="{C43490A2-731F-4784-AF96-39D08C058D51}"/>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63" name="그룹 62">
              <a:extLst>
                <a:ext uri="{FF2B5EF4-FFF2-40B4-BE49-F238E27FC236}">
                  <a16:creationId xmlns:a16="http://schemas.microsoft.com/office/drawing/2014/main" id="{CF138335-8F27-4DB2-A43A-5E28ABF58B02}"/>
                </a:ext>
              </a:extLst>
            </p:cNvPr>
            <p:cNvGrpSpPr/>
            <p:nvPr/>
          </p:nvGrpSpPr>
          <p:grpSpPr>
            <a:xfrm rot="176877">
              <a:off x="744076" y="1688846"/>
              <a:ext cx="1411005" cy="1408384"/>
              <a:chOff x="670041" y="1634360"/>
              <a:chExt cx="1411005" cy="1408384"/>
            </a:xfrm>
          </p:grpSpPr>
          <p:sp>
            <p:nvSpPr>
              <p:cNvPr id="64" name="직사각형 63">
                <a:extLst>
                  <a:ext uri="{FF2B5EF4-FFF2-40B4-BE49-F238E27FC236}">
                    <a16:creationId xmlns:a16="http://schemas.microsoft.com/office/drawing/2014/main" id="{D7FA235D-C5BD-4B64-8217-1CF547460FB1}"/>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65" name="직사각형 64">
                <a:extLst>
                  <a:ext uri="{FF2B5EF4-FFF2-40B4-BE49-F238E27FC236}">
                    <a16:creationId xmlns:a16="http://schemas.microsoft.com/office/drawing/2014/main" id="{12D8D38F-720C-45F5-B06F-3DDD0C0EB643}"/>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66" name="직사각형 65">
                <a:extLst>
                  <a:ext uri="{FF2B5EF4-FFF2-40B4-BE49-F238E27FC236}">
                    <a16:creationId xmlns:a16="http://schemas.microsoft.com/office/drawing/2014/main" id="{16394EAB-CD01-4F4A-916C-646A7BECEC78}"/>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67" name="직사각형 66">
                <a:extLst>
                  <a:ext uri="{FF2B5EF4-FFF2-40B4-BE49-F238E27FC236}">
                    <a16:creationId xmlns:a16="http://schemas.microsoft.com/office/drawing/2014/main" id="{09A9B5ED-A9F7-43BE-969F-5ACE4C969372}"/>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68" name="직사각형 67">
                <a:extLst>
                  <a:ext uri="{FF2B5EF4-FFF2-40B4-BE49-F238E27FC236}">
                    <a16:creationId xmlns:a16="http://schemas.microsoft.com/office/drawing/2014/main" id="{4C6AD206-EA01-44D3-BEC9-C792E3C794ED}"/>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69" name="직사각형 68">
                <a:extLst>
                  <a:ext uri="{FF2B5EF4-FFF2-40B4-BE49-F238E27FC236}">
                    <a16:creationId xmlns:a16="http://schemas.microsoft.com/office/drawing/2014/main" id="{F6C27DBA-B815-4064-ACEF-16681B476E94}"/>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0" name="직사각형 69">
                <a:extLst>
                  <a:ext uri="{FF2B5EF4-FFF2-40B4-BE49-F238E27FC236}">
                    <a16:creationId xmlns:a16="http://schemas.microsoft.com/office/drawing/2014/main" id="{1891A448-3AB4-4CB7-88A3-2560205C00DD}"/>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1" name="직사각형 70">
                <a:extLst>
                  <a:ext uri="{FF2B5EF4-FFF2-40B4-BE49-F238E27FC236}">
                    <a16:creationId xmlns:a16="http://schemas.microsoft.com/office/drawing/2014/main" id="{7F4969F5-C4C6-4FC3-A9EB-BBB2184E3E7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2" name="직사각형 71">
                <a:extLst>
                  <a:ext uri="{FF2B5EF4-FFF2-40B4-BE49-F238E27FC236}">
                    <a16:creationId xmlns:a16="http://schemas.microsoft.com/office/drawing/2014/main" id="{73A38C91-AB25-43B9-BF21-C4CCD4309AE2}"/>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3" name="직사각형 72">
                <a:extLst>
                  <a:ext uri="{FF2B5EF4-FFF2-40B4-BE49-F238E27FC236}">
                    <a16:creationId xmlns:a16="http://schemas.microsoft.com/office/drawing/2014/main" id="{833ACB3C-03DF-465B-B793-4A6E74D125E4}"/>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4" name="직사각형 73">
                <a:extLst>
                  <a:ext uri="{FF2B5EF4-FFF2-40B4-BE49-F238E27FC236}">
                    <a16:creationId xmlns:a16="http://schemas.microsoft.com/office/drawing/2014/main" id="{4B8D7ADE-CD6B-4BD1-B150-250A29DA28E0}"/>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5" name="직사각형 74">
                <a:extLst>
                  <a:ext uri="{FF2B5EF4-FFF2-40B4-BE49-F238E27FC236}">
                    <a16:creationId xmlns:a16="http://schemas.microsoft.com/office/drawing/2014/main" id="{81BFA4CA-0BB9-42C5-BDA3-CC7340B2FEEF}"/>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6" name="직사각형 75">
                <a:extLst>
                  <a:ext uri="{FF2B5EF4-FFF2-40B4-BE49-F238E27FC236}">
                    <a16:creationId xmlns:a16="http://schemas.microsoft.com/office/drawing/2014/main" id="{7D8E6B27-FF66-46E9-82CF-9D6D18E30620}"/>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7" name="직사각형 76">
                <a:extLst>
                  <a:ext uri="{FF2B5EF4-FFF2-40B4-BE49-F238E27FC236}">
                    <a16:creationId xmlns:a16="http://schemas.microsoft.com/office/drawing/2014/main" id="{8CF3A8B5-CE76-46C9-AEDE-437884E98C6A}"/>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8" name="직사각형 77">
                <a:extLst>
                  <a:ext uri="{FF2B5EF4-FFF2-40B4-BE49-F238E27FC236}">
                    <a16:creationId xmlns:a16="http://schemas.microsoft.com/office/drawing/2014/main" id="{51EE7D38-99BA-44A2-BC73-16D6A0293ACD}"/>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9" name="직사각형 78">
                <a:extLst>
                  <a:ext uri="{FF2B5EF4-FFF2-40B4-BE49-F238E27FC236}">
                    <a16:creationId xmlns:a16="http://schemas.microsoft.com/office/drawing/2014/main" id="{601E743D-4FBA-4F77-8D61-5E8ED65CD4CC}"/>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80" name="그룹 79">
              <a:extLst>
                <a:ext uri="{FF2B5EF4-FFF2-40B4-BE49-F238E27FC236}">
                  <a16:creationId xmlns:a16="http://schemas.microsoft.com/office/drawing/2014/main" id="{4F821316-222F-468D-8A45-E3D6EB78C84B}"/>
                </a:ext>
              </a:extLst>
            </p:cNvPr>
            <p:cNvGrpSpPr/>
            <p:nvPr/>
          </p:nvGrpSpPr>
          <p:grpSpPr>
            <a:xfrm rot="176877">
              <a:off x="832833" y="1756354"/>
              <a:ext cx="1411005" cy="1408384"/>
              <a:chOff x="670041" y="1634361"/>
              <a:chExt cx="1411005" cy="1408384"/>
            </a:xfrm>
          </p:grpSpPr>
          <p:sp>
            <p:nvSpPr>
              <p:cNvPr id="81" name="직사각형 80">
                <a:extLst>
                  <a:ext uri="{FF2B5EF4-FFF2-40B4-BE49-F238E27FC236}">
                    <a16:creationId xmlns:a16="http://schemas.microsoft.com/office/drawing/2014/main" id="{E76992AE-D489-4F34-89BD-6C4EA38B4F2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82" name="직사각형 81">
                <a:extLst>
                  <a:ext uri="{FF2B5EF4-FFF2-40B4-BE49-F238E27FC236}">
                    <a16:creationId xmlns:a16="http://schemas.microsoft.com/office/drawing/2014/main" id="{A1C8B4DB-4BA6-4BEB-AFBD-6C786773D1B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83" name="직사각형 82">
                <a:extLst>
                  <a:ext uri="{FF2B5EF4-FFF2-40B4-BE49-F238E27FC236}">
                    <a16:creationId xmlns:a16="http://schemas.microsoft.com/office/drawing/2014/main" id="{582FD42C-3FA9-425F-BC19-FBF0277C4FA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84" name="직사각형 83">
                <a:extLst>
                  <a:ext uri="{FF2B5EF4-FFF2-40B4-BE49-F238E27FC236}">
                    <a16:creationId xmlns:a16="http://schemas.microsoft.com/office/drawing/2014/main" id="{C92A5756-9EE0-4CA5-BC8D-F2F0D72EB4CF}"/>
                  </a:ext>
                </a:extLst>
              </p:cNvPr>
              <p:cNvSpPr/>
              <p:nvPr/>
            </p:nvSpPr>
            <p:spPr>
              <a:xfrm>
                <a:off x="1728950"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85" name="직사각형 84">
                <a:extLst>
                  <a:ext uri="{FF2B5EF4-FFF2-40B4-BE49-F238E27FC236}">
                    <a16:creationId xmlns:a16="http://schemas.microsoft.com/office/drawing/2014/main" id="{9A6996B6-A963-4ED8-ABA5-B0A5783F9BA5}"/>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86" name="직사각형 85">
                <a:extLst>
                  <a:ext uri="{FF2B5EF4-FFF2-40B4-BE49-F238E27FC236}">
                    <a16:creationId xmlns:a16="http://schemas.microsoft.com/office/drawing/2014/main" id="{CD0CCACA-35E4-42EB-98DF-C114C7CE6C7F}"/>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87" name="직사각형 86">
                <a:extLst>
                  <a:ext uri="{FF2B5EF4-FFF2-40B4-BE49-F238E27FC236}">
                    <a16:creationId xmlns:a16="http://schemas.microsoft.com/office/drawing/2014/main" id="{761E0F54-0DF1-45BA-96F1-2DE7301C223B}"/>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88" name="직사각형 87">
                <a:extLst>
                  <a:ext uri="{FF2B5EF4-FFF2-40B4-BE49-F238E27FC236}">
                    <a16:creationId xmlns:a16="http://schemas.microsoft.com/office/drawing/2014/main" id="{4CC03D2C-BA00-44BB-BD93-477B41520C3F}"/>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89" name="직사각형 88">
                <a:extLst>
                  <a:ext uri="{FF2B5EF4-FFF2-40B4-BE49-F238E27FC236}">
                    <a16:creationId xmlns:a16="http://schemas.microsoft.com/office/drawing/2014/main" id="{FEC9B159-4B8B-4552-B439-F1700F1F5A96}"/>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90" name="직사각형 89">
                <a:extLst>
                  <a:ext uri="{FF2B5EF4-FFF2-40B4-BE49-F238E27FC236}">
                    <a16:creationId xmlns:a16="http://schemas.microsoft.com/office/drawing/2014/main" id="{F3F40FFB-CFF1-4FD6-ABD8-C537B6421DE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91" name="직사각형 90">
                <a:extLst>
                  <a:ext uri="{FF2B5EF4-FFF2-40B4-BE49-F238E27FC236}">
                    <a16:creationId xmlns:a16="http://schemas.microsoft.com/office/drawing/2014/main" id="{B7EBA386-CBF0-4283-85DC-9AFB56C5B618}"/>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92" name="직사각형 91">
                <a:extLst>
                  <a:ext uri="{FF2B5EF4-FFF2-40B4-BE49-F238E27FC236}">
                    <a16:creationId xmlns:a16="http://schemas.microsoft.com/office/drawing/2014/main" id="{C86FDABC-BFDD-47ED-96F9-4795E550A3A0}"/>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93" name="직사각형 92">
                <a:extLst>
                  <a:ext uri="{FF2B5EF4-FFF2-40B4-BE49-F238E27FC236}">
                    <a16:creationId xmlns:a16="http://schemas.microsoft.com/office/drawing/2014/main" id="{949620A3-BBB5-416D-867B-3C982BBD546A}"/>
                  </a:ext>
                </a:extLst>
              </p:cNvPr>
              <p:cNvSpPr/>
              <p:nvPr/>
            </p:nvSpPr>
            <p:spPr>
              <a:xfrm>
                <a:off x="670041"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94" name="직사각형 93">
                <a:extLst>
                  <a:ext uri="{FF2B5EF4-FFF2-40B4-BE49-F238E27FC236}">
                    <a16:creationId xmlns:a16="http://schemas.microsoft.com/office/drawing/2014/main" id="{67BBEDDE-8792-44D8-876C-A60363B0EE94}"/>
                  </a:ext>
                </a:extLst>
              </p:cNvPr>
              <p:cNvSpPr/>
              <p:nvPr/>
            </p:nvSpPr>
            <p:spPr>
              <a:xfrm>
                <a:off x="1022137"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95" name="직사각형 94">
                <a:extLst>
                  <a:ext uri="{FF2B5EF4-FFF2-40B4-BE49-F238E27FC236}">
                    <a16:creationId xmlns:a16="http://schemas.microsoft.com/office/drawing/2014/main" id="{99FF1678-9922-4E67-A8D4-F05E6DC9217A}"/>
                  </a:ext>
                </a:extLst>
              </p:cNvPr>
              <p:cNvSpPr/>
              <p:nvPr/>
            </p:nvSpPr>
            <p:spPr>
              <a:xfrm>
                <a:off x="1374233"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96" name="직사각형 95">
                <a:extLst>
                  <a:ext uri="{FF2B5EF4-FFF2-40B4-BE49-F238E27FC236}">
                    <a16:creationId xmlns:a16="http://schemas.microsoft.com/office/drawing/2014/main" id="{3EBC5809-3F88-4EFF-8CED-8B8216B0FD10}"/>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cxnSp>
        <p:nvCxnSpPr>
          <p:cNvPr id="229" name="직선 연결선 228">
            <a:extLst>
              <a:ext uri="{FF2B5EF4-FFF2-40B4-BE49-F238E27FC236}">
                <a16:creationId xmlns:a16="http://schemas.microsoft.com/office/drawing/2014/main" id="{B5FEB733-E46D-4FFD-8086-09F155458842}"/>
              </a:ext>
            </a:extLst>
          </p:cNvPr>
          <p:cNvCxnSpPr>
            <a:cxnSpLocks/>
          </p:cNvCxnSpPr>
          <p:nvPr/>
        </p:nvCxnSpPr>
        <p:spPr>
          <a:xfrm>
            <a:off x="3213053" y="3593299"/>
            <a:ext cx="2527243" cy="183399"/>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nvGrpSpPr>
          <p:cNvPr id="7175" name="그룹 7174">
            <a:extLst>
              <a:ext uri="{FF2B5EF4-FFF2-40B4-BE49-F238E27FC236}">
                <a16:creationId xmlns:a16="http://schemas.microsoft.com/office/drawing/2014/main" id="{9BD55A6A-950C-4D91-A0C9-E89445DE9047}"/>
              </a:ext>
            </a:extLst>
          </p:cNvPr>
          <p:cNvGrpSpPr/>
          <p:nvPr/>
        </p:nvGrpSpPr>
        <p:grpSpPr>
          <a:xfrm>
            <a:off x="4099344" y="3204702"/>
            <a:ext cx="689148" cy="676560"/>
            <a:chOff x="2529621" y="2014598"/>
            <a:chExt cx="1180543" cy="1158980"/>
          </a:xfrm>
        </p:grpSpPr>
        <p:grpSp>
          <p:nvGrpSpPr>
            <p:cNvPr id="140" name="그룹 139">
              <a:extLst>
                <a:ext uri="{FF2B5EF4-FFF2-40B4-BE49-F238E27FC236}">
                  <a16:creationId xmlns:a16="http://schemas.microsoft.com/office/drawing/2014/main" id="{2020A29A-BB2E-4878-99BC-9A5EE4295CA4}"/>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141" name="직사각형 140">
                <a:extLst>
                  <a:ext uri="{FF2B5EF4-FFF2-40B4-BE49-F238E27FC236}">
                    <a16:creationId xmlns:a16="http://schemas.microsoft.com/office/drawing/2014/main" id="{A8C662E7-0BE2-4409-882C-A5BE90BBD13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42" name="직사각형 141">
                <a:extLst>
                  <a:ext uri="{FF2B5EF4-FFF2-40B4-BE49-F238E27FC236}">
                    <a16:creationId xmlns:a16="http://schemas.microsoft.com/office/drawing/2014/main" id="{3D113AC3-2C21-40C4-B8C6-55EDCE23B491}"/>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43" name="직사각형 142">
                <a:extLst>
                  <a:ext uri="{FF2B5EF4-FFF2-40B4-BE49-F238E27FC236}">
                    <a16:creationId xmlns:a16="http://schemas.microsoft.com/office/drawing/2014/main" id="{4F662D35-B57F-4A25-B5CC-CA28A009713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45" name="직사각형 144">
                <a:extLst>
                  <a:ext uri="{FF2B5EF4-FFF2-40B4-BE49-F238E27FC236}">
                    <a16:creationId xmlns:a16="http://schemas.microsoft.com/office/drawing/2014/main" id="{935969F6-8E1D-4784-B982-70702743156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46" name="직사각형 145">
                <a:extLst>
                  <a:ext uri="{FF2B5EF4-FFF2-40B4-BE49-F238E27FC236}">
                    <a16:creationId xmlns:a16="http://schemas.microsoft.com/office/drawing/2014/main" id="{27BD9ABC-5E47-423B-B238-C3481AB29F8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47" name="직사각형 146">
                <a:extLst>
                  <a:ext uri="{FF2B5EF4-FFF2-40B4-BE49-F238E27FC236}">
                    <a16:creationId xmlns:a16="http://schemas.microsoft.com/office/drawing/2014/main" id="{72999AAB-E37D-45CB-964C-7B1603700F93}"/>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49" name="직사각형 148">
                <a:extLst>
                  <a:ext uri="{FF2B5EF4-FFF2-40B4-BE49-F238E27FC236}">
                    <a16:creationId xmlns:a16="http://schemas.microsoft.com/office/drawing/2014/main" id="{BC0A0F93-57D4-458F-B16B-FA001A8FD6BA}"/>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50" name="직사각형 149">
                <a:extLst>
                  <a:ext uri="{FF2B5EF4-FFF2-40B4-BE49-F238E27FC236}">
                    <a16:creationId xmlns:a16="http://schemas.microsoft.com/office/drawing/2014/main" id="{EE8E7CB4-1CE5-478D-A872-AAC21565654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51" name="직사각형 150">
                <a:extLst>
                  <a:ext uri="{FF2B5EF4-FFF2-40B4-BE49-F238E27FC236}">
                    <a16:creationId xmlns:a16="http://schemas.microsoft.com/office/drawing/2014/main" id="{E806CC26-7C32-4AD5-805B-46018FF4ED14}"/>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7174" name="그룹 7173">
              <a:extLst>
                <a:ext uri="{FF2B5EF4-FFF2-40B4-BE49-F238E27FC236}">
                  <a16:creationId xmlns:a16="http://schemas.microsoft.com/office/drawing/2014/main" id="{7C0FFEC9-07D7-426C-8E29-ACB326372377}"/>
                </a:ext>
              </a:extLst>
            </p:cNvPr>
            <p:cNvGrpSpPr/>
            <p:nvPr/>
          </p:nvGrpSpPr>
          <p:grpSpPr>
            <a:xfrm>
              <a:off x="2590438" y="2065944"/>
              <a:ext cx="1119726" cy="1107634"/>
              <a:chOff x="2590438" y="2065944"/>
              <a:chExt cx="1119726" cy="1107634"/>
            </a:xfrm>
          </p:grpSpPr>
          <p:grpSp>
            <p:nvGrpSpPr>
              <p:cNvPr id="189" name="그룹 188">
                <a:extLst>
                  <a:ext uri="{FF2B5EF4-FFF2-40B4-BE49-F238E27FC236}">
                    <a16:creationId xmlns:a16="http://schemas.microsoft.com/office/drawing/2014/main" id="{D0E6EE79-16FF-4F38-A491-16845B107B8C}"/>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90" name="직사각형 189">
                  <a:extLst>
                    <a:ext uri="{FF2B5EF4-FFF2-40B4-BE49-F238E27FC236}">
                      <a16:creationId xmlns:a16="http://schemas.microsoft.com/office/drawing/2014/main" id="{7786A668-DB99-428C-8442-5A0BE140EDF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91" name="직사각형 190">
                  <a:extLst>
                    <a:ext uri="{FF2B5EF4-FFF2-40B4-BE49-F238E27FC236}">
                      <a16:creationId xmlns:a16="http://schemas.microsoft.com/office/drawing/2014/main" id="{EEAE4578-4A3E-4EA4-9F3D-1446F3CE6113}"/>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92" name="직사각형 191">
                  <a:extLst>
                    <a:ext uri="{FF2B5EF4-FFF2-40B4-BE49-F238E27FC236}">
                      <a16:creationId xmlns:a16="http://schemas.microsoft.com/office/drawing/2014/main" id="{CB36C599-8890-451A-A3CE-2B156BEEA68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93" name="직사각형 192">
                  <a:extLst>
                    <a:ext uri="{FF2B5EF4-FFF2-40B4-BE49-F238E27FC236}">
                      <a16:creationId xmlns:a16="http://schemas.microsoft.com/office/drawing/2014/main" id="{C3BA16F7-AE5A-4B4D-90B0-735525F749C3}"/>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94" name="직사각형 193">
                  <a:extLst>
                    <a:ext uri="{FF2B5EF4-FFF2-40B4-BE49-F238E27FC236}">
                      <a16:creationId xmlns:a16="http://schemas.microsoft.com/office/drawing/2014/main" id="{4B3B248D-A825-44C1-B6FF-441227D4160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95" name="직사각형 194">
                  <a:extLst>
                    <a:ext uri="{FF2B5EF4-FFF2-40B4-BE49-F238E27FC236}">
                      <a16:creationId xmlns:a16="http://schemas.microsoft.com/office/drawing/2014/main" id="{8914AF07-8E03-4158-94CB-37FD52829150}"/>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96" name="직사각형 195">
                  <a:extLst>
                    <a:ext uri="{FF2B5EF4-FFF2-40B4-BE49-F238E27FC236}">
                      <a16:creationId xmlns:a16="http://schemas.microsoft.com/office/drawing/2014/main" id="{33A32E6B-9995-4D5F-B14B-75F0151EE67C}"/>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97" name="직사각형 196">
                  <a:extLst>
                    <a:ext uri="{FF2B5EF4-FFF2-40B4-BE49-F238E27FC236}">
                      <a16:creationId xmlns:a16="http://schemas.microsoft.com/office/drawing/2014/main" id="{E1842FA6-9629-4E5F-86BC-D445F6063D6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98" name="직사각형 197">
                  <a:extLst>
                    <a:ext uri="{FF2B5EF4-FFF2-40B4-BE49-F238E27FC236}">
                      <a16:creationId xmlns:a16="http://schemas.microsoft.com/office/drawing/2014/main" id="{08561B87-68D4-47D8-BB19-50467AA03BC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199" name="그룹 198">
                <a:extLst>
                  <a:ext uri="{FF2B5EF4-FFF2-40B4-BE49-F238E27FC236}">
                    <a16:creationId xmlns:a16="http://schemas.microsoft.com/office/drawing/2014/main" id="{C9169531-76BF-483A-BAE7-21DB1B8625B1}"/>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00" name="직사각형 199">
                  <a:extLst>
                    <a:ext uri="{FF2B5EF4-FFF2-40B4-BE49-F238E27FC236}">
                      <a16:creationId xmlns:a16="http://schemas.microsoft.com/office/drawing/2014/main" id="{DEDA04E6-46A3-411E-B735-E17F0F05CA3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01" name="직사각형 200">
                  <a:extLst>
                    <a:ext uri="{FF2B5EF4-FFF2-40B4-BE49-F238E27FC236}">
                      <a16:creationId xmlns:a16="http://schemas.microsoft.com/office/drawing/2014/main" id="{87FF3FD0-5632-4176-B9CA-8CB07BB9491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02" name="직사각형 201">
                  <a:extLst>
                    <a:ext uri="{FF2B5EF4-FFF2-40B4-BE49-F238E27FC236}">
                      <a16:creationId xmlns:a16="http://schemas.microsoft.com/office/drawing/2014/main" id="{96CFE7E0-2BBA-43F9-B66E-773DDA4E56D6}"/>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03" name="직사각형 202">
                  <a:extLst>
                    <a:ext uri="{FF2B5EF4-FFF2-40B4-BE49-F238E27FC236}">
                      <a16:creationId xmlns:a16="http://schemas.microsoft.com/office/drawing/2014/main" id="{B69D1DF9-792A-4174-A060-D110BB7E2A74}"/>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04" name="직사각형 203">
                  <a:extLst>
                    <a:ext uri="{FF2B5EF4-FFF2-40B4-BE49-F238E27FC236}">
                      <a16:creationId xmlns:a16="http://schemas.microsoft.com/office/drawing/2014/main" id="{72E64379-D3F9-4DEC-90F0-82568E958EE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05" name="직사각형 204">
                  <a:extLst>
                    <a:ext uri="{FF2B5EF4-FFF2-40B4-BE49-F238E27FC236}">
                      <a16:creationId xmlns:a16="http://schemas.microsoft.com/office/drawing/2014/main" id="{CE3FC119-30E8-4CE7-81DA-164B180EB544}"/>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06" name="직사각형 205">
                  <a:extLst>
                    <a:ext uri="{FF2B5EF4-FFF2-40B4-BE49-F238E27FC236}">
                      <a16:creationId xmlns:a16="http://schemas.microsoft.com/office/drawing/2014/main" id="{B40499C7-623F-45ED-B7F7-BFB3BAB3CFBE}"/>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07" name="직사각형 206">
                  <a:extLst>
                    <a:ext uri="{FF2B5EF4-FFF2-40B4-BE49-F238E27FC236}">
                      <a16:creationId xmlns:a16="http://schemas.microsoft.com/office/drawing/2014/main" id="{27852E18-162C-4A4D-A927-F18D30D1E3A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08" name="직사각형 207">
                  <a:extLst>
                    <a:ext uri="{FF2B5EF4-FFF2-40B4-BE49-F238E27FC236}">
                      <a16:creationId xmlns:a16="http://schemas.microsoft.com/office/drawing/2014/main" id="{7A77E92B-EA61-466C-A937-0395CE880CA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grpSp>
      <p:grpSp>
        <p:nvGrpSpPr>
          <p:cNvPr id="209" name="그룹 208">
            <a:extLst>
              <a:ext uri="{FF2B5EF4-FFF2-40B4-BE49-F238E27FC236}">
                <a16:creationId xmlns:a16="http://schemas.microsoft.com/office/drawing/2014/main" id="{1F2ABB39-73D7-4416-B539-59498DC52B1A}"/>
              </a:ext>
            </a:extLst>
          </p:cNvPr>
          <p:cNvGrpSpPr/>
          <p:nvPr/>
        </p:nvGrpSpPr>
        <p:grpSpPr>
          <a:xfrm rot="176877">
            <a:off x="5386577" y="3447757"/>
            <a:ext cx="670596" cy="668110"/>
            <a:chOff x="670041" y="1634361"/>
            <a:chExt cx="706813" cy="704192"/>
          </a:xfrm>
          <a:scene3d>
            <a:camera prst="orthographicFront">
              <a:rot lat="19499998" lon="3299985" rev="0"/>
            </a:camera>
            <a:lightRig rig="threePt" dir="t"/>
          </a:scene3d>
        </p:grpSpPr>
        <p:sp>
          <p:nvSpPr>
            <p:cNvPr id="210" name="직사각형 209">
              <a:extLst>
                <a:ext uri="{FF2B5EF4-FFF2-40B4-BE49-F238E27FC236}">
                  <a16:creationId xmlns:a16="http://schemas.microsoft.com/office/drawing/2014/main" id="{00E58F1C-89A0-44AD-9BEE-7C44617635EC}"/>
                </a:ext>
              </a:extLst>
            </p:cNvPr>
            <p:cNvSpPr/>
            <p:nvPr/>
          </p:nvSpPr>
          <p:spPr>
            <a:xfrm>
              <a:off x="672662" y="1634361"/>
              <a:ext cx="352096" cy="3520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11" name="직사각형 210">
              <a:extLst>
                <a:ext uri="{FF2B5EF4-FFF2-40B4-BE49-F238E27FC236}">
                  <a16:creationId xmlns:a16="http://schemas.microsoft.com/office/drawing/2014/main" id="{6FC50AEF-31A5-4229-AD74-A3241D3040C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13" name="직사각형 212">
              <a:extLst>
                <a:ext uri="{FF2B5EF4-FFF2-40B4-BE49-F238E27FC236}">
                  <a16:creationId xmlns:a16="http://schemas.microsoft.com/office/drawing/2014/main" id="{EB8EF42C-1A98-4DAB-B0DC-3F8D9C8DBD4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14" name="직사각형 213">
              <a:extLst>
                <a:ext uri="{FF2B5EF4-FFF2-40B4-BE49-F238E27FC236}">
                  <a16:creationId xmlns:a16="http://schemas.microsoft.com/office/drawing/2014/main" id="{3A900A5F-EEDC-4CD4-B36B-DA9BFDA6065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cxnSp>
        <p:nvCxnSpPr>
          <p:cNvPr id="26" name="직선 연결선 25">
            <a:extLst>
              <a:ext uri="{FF2B5EF4-FFF2-40B4-BE49-F238E27FC236}">
                <a16:creationId xmlns:a16="http://schemas.microsoft.com/office/drawing/2014/main" id="{F635CBB9-0485-4723-AD05-29520AD62748}"/>
              </a:ext>
            </a:extLst>
          </p:cNvPr>
          <p:cNvCxnSpPr>
            <a:cxnSpLocks/>
          </p:cNvCxnSpPr>
          <p:nvPr/>
        </p:nvCxnSpPr>
        <p:spPr>
          <a:xfrm>
            <a:off x="2719016" y="3181135"/>
            <a:ext cx="2834035" cy="461405"/>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1" name="직선 연결선 220">
            <a:extLst>
              <a:ext uri="{FF2B5EF4-FFF2-40B4-BE49-F238E27FC236}">
                <a16:creationId xmlns:a16="http://schemas.microsoft.com/office/drawing/2014/main" id="{D7360DE4-2B06-40B7-B913-18CBCC9B93BA}"/>
              </a:ext>
            </a:extLst>
          </p:cNvPr>
          <p:cNvCxnSpPr>
            <a:cxnSpLocks/>
          </p:cNvCxnSpPr>
          <p:nvPr/>
        </p:nvCxnSpPr>
        <p:spPr>
          <a:xfrm flipV="1">
            <a:off x="2637869" y="3910706"/>
            <a:ext cx="2855149" cy="131789"/>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6" name="직선 연결선 225">
            <a:extLst>
              <a:ext uri="{FF2B5EF4-FFF2-40B4-BE49-F238E27FC236}">
                <a16:creationId xmlns:a16="http://schemas.microsoft.com/office/drawing/2014/main" id="{8B930D8D-CF38-4EB4-BACD-1C9B51D31C9E}"/>
              </a:ext>
            </a:extLst>
          </p:cNvPr>
          <p:cNvCxnSpPr>
            <a:cxnSpLocks/>
          </p:cNvCxnSpPr>
          <p:nvPr/>
        </p:nvCxnSpPr>
        <p:spPr>
          <a:xfrm>
            <a:off x="3243818" y="2774975"/>
            <a:ext cx="2479585" cy="719879"/>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232" name="TextBox 231">
            <a:extLst>
              <a:ext uri="{FF2B5EF4-FFF2-40B4-BE49-F238E27FC236}">
                <a16:creationId xmlns:a16="http://schemas.microsoft.com/office/drawing/2014/main" id="{FB4DBCB1-D413-4694-9B77-2B7D7C7C83F7}"/>
              </a:ext>
            </a:extLst>
          </p:cNvPr>
          <p:cNvSpPr txBox="1"/>
          <p:nvPr/>
        </p:nvSpPr>
        <p:spPr>
          <a:xfrm>
            <a:off x="794742" y="1136171"/>
            <a:ext cx="2969083" cy="369332"/>
          </a:xfrm>
          <a:prstGeom prst="rect">
            <a:avLst/>
          </a:prstGeom>
          <a:noFill/>
        </p:spPr>
        <p:txBody>
          <a:bodyPr wrap="none" rtlCol="0">
            <a:spAutoFit/>
          </a:bodyPr>
          <a:lstStyle/>
          <a:p>
            <a:pPr lvl="0">
              <a:defRPr/>
            </a:pPr>
            <a:r>
              <a:rPr lang="ko-KR" altLang="en-US" b="1" err="1">
                <a:solidFill>
                  <a:srgbClr val="000000"/>
                </a:solidFill>
                <a:latin typeface="+mj-ea"/>
                <a:ea typeface="+mj-ea"/>
              </a:rPr>
              <a:t>합성곱</a:t>
            </a:r>
            <a:r>
              <a:rPr lang="ko-KR" altLang="en-US" b="1">
                <a:solidFill>
                  <a:srgbClr val="000000"/>
                </a:solidFill>
                <a:latin typeface="+mj-ea"/>
                <a:ea typeface="+mj-ea"/>
              </a:rPr>
              <a:t> 층에서 일어나는 일</a:t>
            </a:r>
          </a:p>
        </p:txBody>
      </p:sp>
      <p:sp>
        <p:nvSpPr>
          <p:cNvPr id="233" name="TextBox 232">
            <a:extLst>
              <a:ext uri="{FF2B5EF4-FFF2-40B4-BE49-F238E27FC236}">
                <a16:creationId xmlns:a16="http://schemas.microsoft.com/office/drawing/2014/main" id="{73B7E0A8-EC39-428A-8980-957A66DCBDC6}"/>
              </a:ext>
            </a:extLst>
          </p:cNvPr>
          <p:cNvSpPr txBox="1"/>
          <p:nvPr/>
        </p:nvSpPr>
        <p:spPr>
          <a:xfrm>
            <a:off x="1894323" y="2545553"/>
            <a:ext cx="694421" cy="501035"/>
          </a:xfrm>
          <a:prstGeom prst="rect">
            <a:avLst/>
          </a:prstGeom>
          <a:noFill/>
        </p:spPr>
        <p:txBody>
          <a:bodyPr wrap="none" rtlCol="0">
            <a:spAutoFit/>
          </a:bodyPr>
          <a:lstStyle/>
          <a:p>
            <a:pPr lvl="0">
              <a:defRPr/>
            </a:pPr>
            <a:r>
              <a:rPr lang="en-US" altLang="ko-KR" sz="1328">
                <a:solidFill>
                  <a:srgbClr val="000000"/>
                </a:solidFill>
                <a:latin typeface="+mj-ea"/>
                <a:ea typeface="+mj-ea"/>
              </a:rPr>
              <a:t>4x4x3</a:t>
            </a:r>
          </a:p>
          <a:p>
            <a:pPr lvl="0">
              <a:defRPr/>
            </a:pPr>
            <a:r>
              <a:rPr lang="ko-KR" altLang="en-US" sz="1328">
                <a:solidFill>
                  <a:srgbClr val="000000"/>
                </a:solidFill>
                <a:latin typeface="+mj-ea"/>
                <a:ea typeface="+mj-ea"/>
              </a:rPr>
              <a:t>이미지</a:t>
            </a:r>
            <a:endParaRPr lang="ko-KR" altLang="en-US" sz="1139">
              <a:solidFill>
                <a:srgbClr val="000000"/>
              </a:solidFill>
              <a:latin typeface="+mj-ea"/>
              <a:ea typeface="+mj-ea"/>
            </a:endParaRPr>
          </a:p>
        </p:txBody>
      </p:sp>
      <p:sp>
        <p:nvSpPr>
          <p:cNvPr id="234" name="TextBox 233">
            <a:extLst>
              <a:ext uri="{FF2B5EF4-FFF2-40B4-BE49-F238E27FC236}">
                <a16:creationId xmlns:a16="http://schemas.microsoft.com/office/drawing/2014/main" id="{50A62F74-1543-4FFB-9ED2-A85ECC9BA814}"/>
              </a:ext>
            </a:extLst>
          </p:cNvPr>
          <p:cNvSpPr txBox="1"/>
          <p:nvPr/>
        </p:nvSpPr>
        <p:spPr>
          <a:xfrm>
            <a:off x="3420169" y="2521495"/>
            <a:ext cx="276038" cy="267637"/>
          </a:xfrm>
          <a:prstGeom prst="rect">
            <a:avLst/>
          </a:prstGeom>
          <a:noFill/>
        </p:spPr>
        <p:txBody>
          <a:bodyPr wrap="none" rtlCol="0">
            <a:spAutoFit/>
          </a:bodyPr>
          <a:lstStyle/>
          <a:p>
            <a:pPr lvl="0">
              <a:defRPr/>
            </a:pPr>
            <a:r>
              <a:rPr lang="en-US" altLang="ko-KR" sz="1139">
                <a:solidFill>
                  <a:srgbClr val="000000"/>
                </a:solidFill>
                <a:latin typeface="+mj-ea"/>
                <a:ea typeface="+mj-ea"/>
              </a:rPr>
              <a:t>R</a:t>
            </a:r>
            <a:endParaRPr lang="ko-KR" altLang="en-US" sz="1139">
              <a:solidFill>
                <a:srgbClr val="000000"/>
              </a:solidFill>
              <a:latin typeface="+mj-ea"/>
              <a:ea typeface="+mj-ea"/>
            </a:endParaRPr>
          </a:p>
        </p:txBody>
      </p:sp>
      <p:sp>
        <p:nvSpPr>
          <p:cNvPr id="235" name="TextBox 234">
            <a:extLst>
              <a:ext uri="{FF2B5EF4-FFF2-40B4-BE49-F238E27FC236}">
                <a16:creationId xmlns:a16="http://schemas.microsoft.com/office/drawing/2014/main" id="{A17357F0-9388-4F25-BAA8-738FF1DA22E1}"/>
              </a:ext>
            </a:extLst>
          </p:cNvPr>
          <p:cNvSpPr txBox="1"/>
          <p:nvPr/>
        </p:nvSpPr>
        <p:spPr>
          <a:xfrm>
            <a:off x="3322652" y="2452503"/>
            <a:ext cx="288862" cy="267637"/>
          </a:xfrm>
          <a:prstGeom prst="rect">
            <a:avLst/>
          </a:prstGeom>
          <a:noFill/>
        </p:spPr>
        <p:txBody>
          <a:bodyPr wrap="none" rtlCol="0">
            <a:spAutoFit/>
          </a:bodyPr>
          <a:lstStyle/>
          <a:p>
            <a:pPr lvl="0">
              <a:defRPr/>
            </a:pPr>
            <a:r>
              <a:rPr lang="en-US" altLang="ko-KR" sz="1139">
                <a:solidFill>
                  <a:srgbClr val="000000"/>
                </a:solidFill>
                <a:latin typeface="+mj-ea"/>
                <a:ea typeface="+mj-ea"/>
              </a:rPr>
              <a:t>G</a:t>
            </a:r>
            <a:endParaRPr lang="ko-KR" altLang="en-US" sz="1139">
              <a:solidFill>
                <a:srgbClr val="000000"/>
              </a:solidFill>
              <a:latin typeface="+mj-ea"/>
              <a:ea typeface="+mj-ea"/>
            </a:endParaRPr>
          </a:p>
        </p:txBody>
      </p:sp>
      <p:sp>
        <p:nvSpPr>
          <p:cNvPr id="236" name="TextBox 235">
            <a:extLst>
              <a:ext uri="{FF2B5EF4-FFF2-40B4-BE49-F238E27FC236}">
                <a16:creationId xmlns:a16="http://schemas.microsoft.com/office/drawing/2014/main" id="{8A83A409-DEF2-407B-9252-A62A306C1B72}"/>
              </a:ext>
            </a:extLst>
          </p:cNvPr>
          <p:cNvSpPr txBox="1"/>
          <p:nvPr/>
        </p:nvSpPr>
        <p:spPr>
          <a:xfrm>
            <a:off x="3226854" y="2390976"/>
            <a:ext cx="277640" cy="267637"/>
          </a:xfrm>
          <a:prstGeom prst="rect">
            <a:avLst/>
          </a:prstGeom>
          <a:noFill/>
        </p:spPr>
        <p:txBody>
          <a:bodyPr wrap="none" rtlCol="0">
            <a:spAutoFit/>
          </a:bodyPr>
          <a:lstStyle/>
          <a:p>
            <a:pPr lvl="0">
              <a:defRPr/>
            </a:pPr>
            <a:r>
              <a:rPr lang="en-US" altLang="ko-KR" sz="1139">
                <a:solidFill>
                  <a:srgbClr val="000000"/>
                </a:solidFill>
                <a:latin typeface="+mj-ea"/>
                <a:ea typeface="+mj-ea"/>
              </a:rPr>
              <a:t>B</a:t>
            </a:r>
            <a:endParaRPr lang="ko-KR" altLang="en-US" sz="1139">
              <a:solidFill>
                <a:srgbClr val="000000"/>
              </a:solidFill>
              <a:latin typeface="+mj-ea"/>
              <a:ea typeface="+mj-ea"/>
            </a:endParaRPr>
          </a:p>
        </p:txBody>
      </p:sp>
      <p:sp>
        <p:nvSpPr>
          <p:cNvPr id="237" name="TextBox 236">
            <a:extLst>
              <a:ext uri="{FF2B5EF4-FFF2-40B4-BE49-F238E27FC236}">
                <a16:creationId xmlns:a16="http://schemas.microsoft.com/office/drawing/2014/main" id="{BD06FA64-9076-4A6C-B861-1EA1290B6B59}"/>
              </a:ext>
            </a:extLst>
          </p:cNvPr>
          <p:cNvSpPr txBox="1"/>
          <p:nvPr/>
        </p:nvSpPr>
        <p:spPr>
          <a:xfrm>
            <a:off x="4551073" y="2582132"/>
            <a:ext cx="625492" cy="501035"/>
          </a:xfrm>
          <a:prstGeom prst="rect">
            <a:avLst/>
          </a:prstGeom>
          <a:noFill/>
        </p:spPr>
        <p:txBody>
          <a:bodyPr wrap="none" rtlCol="0">
            <a:spAutoFit/>
          </a:bodyPr>
          <a:lstStyle/>
          <a:p>
            <a:pPr lvl="0">
              <a:defRPr/>
            </a:pPr>
            <a:r>
              <a:rPr lang="en-US" altLang="ko-KR" sz="1328">
                <a:solidFill>
                  <a:srgbClr val="000000"/>
                </a:solidFill>
                <a:latin typeface="+mj-ea"/>
                <a:ea typeface="+mj-ea"/>
              </a:rPr>
              <a:t>3x3x3</a:t>
            </a:r>
          </a:p>
          <a:p>
            <a:pPr lvl="0">
              <a:defRPr/>
            </a:pPr>
            <a:r>
              <a:rPr lang="ko-KR" altLang="en-US" sz="1328">
                <a:solidFill>
                  <a:srgbClr val="000000"/>
                </a:solidFill>
                <a:latin typeface="+mj-ea"/>
                <a:ea typeface="+mj-ea"/>
              </a:rPr>
              <a:t>커널</a:t>
            </a:r>
            <a:endParaRPr lang="ko-KR" altLang="en-US" sz="1139">
              <a:solidFill>
                <a:srgbClr val="000000"/>
              </a:solidFill>
              <a:latin typeface="+mj-ea"/>
              <a:ea typeface="+mj-ea"/>
            </a:endParaRPr>
          </a:p>
        </p:txBody>
      </p:sp>
      <p:sp>
        <p:nvSpPr>
          <p:cNvPr id="238" name="TextBox 237">
            <a:extLst>
              <a:ext uri="{FF2B5EF4-FFF2-40B4-BE49-F238E27FC236}">
                <a16:creationId xmlns:a16="http://schemas.microsoft.com/office/drawing/2014/main" id="{FD9D2970-8318-49B9-BF1F-E8336FA8D21F}"/>
              </a:ext>
            </a:extLst>
          </p:cNvPr>
          <p:cNvSpPr txBox="1"/>
          <p:nvPr/>
        </p:nvSpPr>
        <p:spPr>
          <a:xfrm>
            <a:off x="5693725" y="3081207"/>
            <a:ext cx="753732" cy="296684"/>
          </a:xfrm>
          <a:prstGeom prst="rect">
            <a:avLst/>
          </a:prstGeom>
          <a:noFill/>
        </p:spPr>
        <p:txBody>
          <a:bodyPr wrap="none" rtlCol="0">
            <a:spAutoFit/>
          </a:bodyPr>
          <a:lstStyle/>
          <a:p>
            <a:pPr lvl="0">
              <a:defRPr/>
            </a:pPr>
            <a:r>
              <a:rPr lang="ko-KR" altLang="en-US" sz="1328">
                <a:solidFill>
                  <a:srgbClr val="000000"/>
                </a:solidFill>
                <a:latin typeface="+mj-ea"/>
                <a:ea typeface="+mj-ea"/>
              </a:rPr>
              <a:t>특성 맵</a:t>
            </a:r>
            <a:endParaRPr lang="ko-KR" altLang="en-US" sz="1139">
              <a:solidFill>
                <a:srgbClr val="000000"/>
              </a:solidFill>
              <a:latin typeface="+mj-ea"/>
              <a:ea typeface="+mj-ea"/>
            </a:endParaRPr>
          </a:p>
        </p:txBody>
      </p:sp>
      <p:sp>
        <p:nvSpPr>
          <p:cNvPr id="7180" name="사각형: 둥근 모서리 7179">
            <a:extLst>
              <a:ext uri="{FF2B5EF4-FFF2-40B4-BE49-F238E27FC236}">
                <a16:creationId xmlns:a16="http://schemas.microsoft.com/office/drawing/2014/main" id="{1C745B6A-19ED-4CD6-ADA2-2A4B1AD6131F}"/>
              </a:ext>
            </a:extLst>
          </p:cNvPr>
          <p:cNvSpPr/>
          <p:nvPr/>
        </p:nvSpPr>
        <p:spPr>
          <a:xfrm>
            <a:off x="3757277" y="4322671"/>
            <a:ext cx="3987024" cy="381057"/>
          </a:xfrm>
          <a:prstGeom prst="roundRect">
            <a:avLst/>
          </a:prstGeom>
          <a:noFill/>
          <a:ln w="12700">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139" err="1">
                <a:solidFill>
                  <a:schemeClr val="tx1"/>
                </a:solidFill>
                <a:latin typeface="+mj-ea"/>
                <a:ea typeface="+mj-ea"/>
              </a:rPr>
              <a:t>밸리드</a:t>
            </a:r>
            <a:r>
              <a:rPr lang="ko-KR" altLang="en-US" sz="1139">
                <a:solidFill>
                  <a:schemeClr val="tx1"/>
                </a:solidFill>
                <a:latin typeface="+mj-ea"/>
                <a:ea typeface="+mj-ea"/>
              </a:rPr>
              <a:t> </a:t>
            </a:r>
            <a:r>
              <a:rPr lang="ko-KR" altLang="en-US" sz="1139" err="1">
                <a:solidFill>
                  <a:schemeClr val="tx1"/>
                </a:solidFill>
                <a:latin typeface="+mj-ea"/>
                <a:ea typeface="+mj-ea"/>
              </a:rPr>
              <a:t>패팅</a:t>
            </a:r>
            <a:r>
              <a:rPr lang="en-US" altLang="ko-KR" sz="1139">
                <a:solidFill>
                  <a:schemeClr val="tx1"/>
                </a:solidFill>
                <a:latin typeface="+mj-ea"/>
                <a:ea typeface="+mj-ea"/>
              </a:rPr>
              <a:t>, </a:t>
            </a:r>
            <a:r>
              <a:rPr lang="ko-KR" altLang="en-US" sz="1139" err="1">
                <a:solidFill>
                  <a:schemeClr val="tx1"/>
                </a:solidFill>
                <a:latin typeface="+mj-ea"/>
                <a:ea typeface="+mj-ea"/>
              </a:rPr>
              <a:t>스트라이드</a:t>
            </a:r>
            <a:r>
              <a:rPr lang="ko-KR" altLang="en-US" sz="1139">
                <a:solidFill>
                  <a:schemeClr val="tx1"/>
                </a:solidFill>
                <a:latin typeface="+mj-ea"/>
                <a:ea typeface="+mj-ea"/>
              </a:rPr>
              <a:t> </a:t>
            </a:r>
            <a:r>
              <a:rPr lang="en-US" altLang="ko-KR" sz="1139">
                <a:solidFill>
                  <a:schemeClr val="tx1"/>
                </a:solidFill>
                <a:latin typeface="+mj-ea"/>
                <a:ea typeface="+mj-ea"/>
              </a:rPr>
              <a:t>1</a:t>
            </a:r>
            <a:r>
              <a:rPr lang="ko-KR" altLang="en-US" sz="1139">
                <a:solidFill>
                  <a:schemeClr val="tx1"/>
                </a:solidFill>
                <a:latin typeface="+mj-ea"/>
                <a:ea typeface="+mj-ea"/>
              </a:rPr>
              <a:t>일 경우 </a:t>
            </a:r>
            <a:r>
              <a:rPr lang="en-US" altLang="ko-KR" sz="1139">
                <a:solidFill>
                  <a:schemeClr val="tx1"/>
                </a:solidFill>
                <a:latin typeface="+mj-ea"/>
                <a:ea typeface="+mj-ea"/>
              </a:rPr>
              <a:t>4</a:t>
            </a:r>
            <a:r>
              <a:rPr lang="ko-KR" altLang="en-US" sz="1139">
                <a:solidFill>
                  <a:schemeClr val="tx1"/>
                </a:solidFill>
                <a:latin typeface="+mj-ea"/>
                <a:ea typeface="+mj-ea"/>
              </a:rPr>
              <a:t>번의 </a:t>
            </a:r>
            <a:r>
              <a:rPr lang="ko-KR" altLang="en-US" sz="1139" err="1">
                <a:solidFill>
                  <a:schemeClr val="tx1"/>
                </a:solidFill>
                <a:latin typeface="+mj-ea"/>
                <a:ea typeface="+mj-ea"/>
              </a:rPr>
              <a:t>합성곱이</a:t>
            </a:r>
            <a:r>
              <a:rPr lang="ko-KR" altLang="en-US" sz="1139">
                <a:solidFill>
                  <a:schemeClr val="tx1"/>
                </a:solidFill>
                <a:latin typeface="+mj-ea"/>
                <a:ea typeface="+mj-ea"/>
              </a:rPr>
              <a:t> 수행된다</a:t>
            </a:r>
            <a:r>
              <a:rPr lang="en-US" altLang="ko-KR" sz="1139">
                <a:solidFill>
                  <a:schemeClr val="tx1"/>
                </a:solidFill>
                <a:latin typeface="+mj-ea"/>
                <a:ea typeface="+mj-ea"/>
              </a:rPr>
              <a:t>.</a:t>
            </a:r>
            <a:endParaRPr lang="ko-KR" altLang="en-US" sz="1139">
              <a:solidFill>
                <a:schemeClr val="tx1"/>
              </a:solidFill>
              <a:latin typeface="+mj-ea"/>
              <a:ea typeface="+mj-ea"/>
            </a:endParaRPr>
          </a:p>
        </p:txBody>
      </p:sp>
      <p:cxnSp>
        <p:nvCxnSpPr>
          <p:cNvPr id="7182" name="연결선: 꺾임 7181">
            <a:extLst>
              <a:ext uri="{FF2B5EF4-FFF2-40B4-BE49-F238E27FC236}">
                <a16:creationId xmlns:a16="http://schemas.microsoft.com/office/drawing/2014/main" id="{496A65F2-6990-4289-9901-DED366547233}"/>
              </a:ext>
            </a:extLst>
          </p:cNvPr>
          <p:cNvCxnSpPr>
            <a:cxnSpLocks/>
            <a:stCxn id="7180" idx="1"/>
          </p:cNvCxnSpPr>
          <p:nvPr/>
        </p:nvCxnSpPr>
        <p:spPr>
          <a:xfrm rot="10800000">
            <a:off x="3339456" y="4005474"/>
            <a:ext cx="417822" cy="507726"/>
          </a:xfrm>
          <a:prstGeom prst="bentConnector2">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sp>
        <p:nvSpPr>
          <p:cNvPr id="2" name="텍스트 개체 틀 1">
            <a:extLst>
              <a:ext uri="{FF2B5EF4-FFF2-40B4-BE49-F238E27FC236}">
                <a16:creationId xmlns:a16="http://schemas.microsoft.com/office/drawing/2014/main" id="{2ADDFB5C-ABCE-455A-BF45-5682698E4018}"/>
              </a:ext>
            </a:extLst>
          </p:cNvPr>
          <p:cNvSpPr>
            <a:spLocks noGrp="1"/>
          </p:cNvSpPr>
          <p:nvPr>
            <p:ph type="body" sz="quarter" idx="19"/>
          </p:nvPr>
        </p:nvSpPr>
        <p:spPr/>
        <p:txBody>
          <a:bodyPr/>
          <a:lstStyle/>
          <a:p>
            <a:r>
              <a:rPr lang="ko-KR" altLang="en-US"/>
              <a:t>활성화 함수</a:t>
            </a:r>
          </a:p>
        </p:txBody>
      </p:sp>
      <p:sp>
        <p:nvSpPr>
          <p:cNvPr id="108" name="텍스트 개체 틀 4">
            <a:extLst>
              <a:ext uri="{FF2B5EF4-FFF2-40B4-BE49-F238E27FC236}">
                <a16:creationId xmlns:a16="http://schemas.microsoft.com/office/drawing/2014/main" id="{5B1E8580-9082-4340-9DEE-EFAE0FE21257}"/>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2177901725"/>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그룹 6">
            <a:extLst>
              <a:ext uri="{FF2B5EF4-FFF2-40B4-BE49-F238E27FC236}">
                <a16:creationId xmlns:a16="http://schemas.microsoft.com/office/drawing/2014/main" id="{1C7A1D00-C719-4779-B352-708520ADFEE8}"/>
              </a:ext>
            </a:extLst>
          </p:cNvPr>
          <p:cNvGrpSpPr/>
          <p:nvPr/>
        </p:nvGrpSpPr>
        <p:grpSpPr>
          <a:xfrm>
            <a:off x="2275116" y="2712461"/>
            <a:ext cx="1485530" cy="1459208"/>
            <a:chOff x="678080" y="1626723"/>
            <a:chExt cx="1565758" cy="1538015"/>
          </a:xfrm>
          <a:scene3d>
            <a:camera prst="orthographicFront">
              <a:rot lat="19499998" lon="3299985" rev="0"/>
            </a:camera>
            <a:lightRig rig="threePt" dir="t"/>
          </a:scene3d>
        </p:grpSpPr>
        <p:grpSp>
          <p:nvGrpSpPr>
            <p:cNvPr id="4" name="그룹 3">
              <a:extLst>
                <a:ext uri="{FF2B5EF4-FFF2-40B4-BE49-F238E27FC236}">
                  <a16:creationId xmlns:a16="http://schemas.microsoft.com/office/drawing/2014/main" id="{946B4A81-42AC-4B82-9714-CBC93566CB80}"/>
                </a:ext>
              </a:extLst>
            </p:cNvPr>
            <p:cNvGrpSpPr/>
            <p:nvPr/>
          </p:nvGrpSpPr>
          <p:grpSpPr>
            <a:xfrm rot="176877">
              <a:off x="678080" y="1626723"/>
              <a:ext cx="1411005" cy="1408384"/>
              <a:chOff x="670041" y="1634360"/>
              <a:chExt cx="1411005" cy="1408384"/>
            </a:xfrm>
          </p:grpSpPr>
          <p:sp>
            <p:nvSpPr>
              <p:cNvPr id="3" name="직사각형 2">
                <a:extLst>
                  <a:ext uri="{FF2B5EF4-FFF2-40B4-BE49-F238E27FC236}">
                    <a16:creationId xmlns:a16="http://schemas.microsoft.com/office/drawing/2014/main" id="{E6119513-C1ED-4A64-AE25-F3EC72FD1176}"/>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7" name="직사각형 36">
                <a:extLst>
                  <a:ext uri="{FF2B5EF4-FFF2-40B4-BE49-F238E27FC236}">
                    <a16:creationId xmlns:a16="http://schemas.microsoft.com/office/drawing/2014/main" id="{656E118A-49D9-4CC5-BA13-33492CF56C35}"/>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8" name="직사각형 37">
                <a:extLst>
                  <a:ext uri="{FF2B5EF4-FFF2-40B4-BE49-F238E27FC236}">
                    <a16:creationId xmlns:a16="http://schemas.microsoft.com/office/drawing/2014/main" id="{341C93D3-8922-4B70-92AB-D9E6080BD1E6}"/>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9" name="직사각형 38">
                <a:extLst>
                  <a:ext uri="{FF2B5EF4-FFF2-40B4-BE49-F238E27FC236}">
                    <a16:creationId xmlns:a16="http://schemas.microsoft.com/office/drawing/2014/main" id="{0AC612B3-8308-4F41-8AAA-F6052170FAD3}"/>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3" name="직사각형 42">
                <a:extLst>
                  <a:ext uri="{FF2B5EF4-FFF2-40B4-BE49-F238E27FC236}">
                    <a16:creationId xmlns:a16="http://schemas.microsoft.com/office/drawing/2014/main" id="{29131FF0-ADC9-4B74-9BAA-4D3E5E285AB2}"/>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4" name="직사각형 43">
                <a:extLst>
                  <a:ext uri="{FF2B5EF4-FFF2-40B4-BE49-F238E27FC236}">
                    <a16:creationId xmlns:a16="http://schemas.microsoft.com/office/drawing/2014/main" id="{AF84F65B-D08F-4D12-86F5-56505B5A6BE5}"/>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5" name="직사각형 44">
                <a:extLst>
                  <a:ext uri="{FF2B5EF4-FFF2-40B4-BE49-F238E27FC236}">
                    <a16:creationId xmlns:a16="http://schemas.microsoft.com/office/drawing/2014/main" id="{2E4C70CA-3ACB-4503-B7AA-FF4703391FB0}"/>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6" name="직사각형 45">
                <a:extLst>
                  <a:ext uri="{FF2B5EF4-FFF2-40B4-BE49-F238E27FC236}">
                    <a16:creationId xmlns:a16="http://schemas.microsoft.com/office/drawing/2014/main" id="{23C06501-2B6C-4CB8-A52A-FAB81F461DF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55" name="직사각형 54">
                <a:extLst>
                  <a:ext uri="{FF2B5EF4-FFF2-40B4-BE49-F238E27FC236}">
                    <a16:creationId xmlns:a16="http://schemas.microsoft.com/office/drawing/2014/main" id="{71F7FF9E-2867-480A-ACB1-3D41C88C1B31}"/>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56" name="직사각형 55">
                <a:extLst>
                  <a:ext uri="{FF2B5EF4-FFF2-40B4-BE49-F238E27FC236}">
                    <a16:creationId xmlns:a16="http://schemas.microsoft.com/office/drawing/2014/main" id="{18DFAA8F-3ADE-436F-B34F-8AA20A5E77C6}"/>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57" name="직사각형 56">
                <a:extLst>
                  <a:ext uri="{FF2B5EF4-FFF2-40B4-BE49-F238E27FC236}">
                    <a16:creationId xmlns:a16="http://schemas.microsoft.com/office/drawing/2014/main" id="{6C898345-10C1-4E2B-ADFF-CEAAD1A29822}"/>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58" name="직사각형 57">
                <a:extLst>
                  <a:ext uri="{FF2B5EF4-FFF2-40B4-BE49-F238E27FC236}">
                    <a16:creationId xmlns:a16="http://schemas.microsoft.com/office/drawing/2014/main" id="{500CF345-B656-49F4-89A2-E464E8BD0B02}"/>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59" name="직사각형 58">
                <a:extLst>
                  <a:ext uri="{FF2B5EF4-FFF2-40B4-BE49-F238E27FC236}">
                    <a16:creationId xmlns:a16="http://schemas.microsoft.com/office/drawing/2014/main" id="{F8B0CA91-5C4A-41C4-A7FD-AC64969D19B1}"/>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60" name="직사각형 59">
                <a:extLst>
                  <a:ext uri="{FF2B5EF4-FFF2-40B4-BE49-F238E27FC236}">
                    <a16:creationId xmlns:a16="http://schemas.microsoft.com/office/drawing/2014/main" id="{3C374C9C-3EC9-425E-B886-79FADD40ADFC}"/>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61" name="직사각형 60">
                <a:extLst>
                  <a:ext uri="{FF2B5EF4-FFF2-40B4-BE49-F238E27FC236}">
                    <a16:creationId xmlns:a16="http://schemas.microsoft.com/office/drawing/2014/main" id="{1238390B-9F99-4A08-9371-94CDCCE442EF}"/>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62" name="직사각형 61">
                <a:extLst>
                  <a:ext uri="{FF2B5EF4-FFF2-40B4-BE49-F238E27FC236}">
                    <a16:creationId xmlns:a16="http://schemas.microsoft.com/office/drawing/2014/main" id="{C43490A2-731F-4784-AF96-39D08C058D51}"/>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63" name="그룹 62">
              <a:extLst>
                <a:ext uri="{FF2B5EF4-FFF2-40B4-BE49-F238E27FC236}">
                  <a16:creationId xmlns:a16="http://schemas.microsoft.com/office/drawing/2014/main" id="{CF138335-8F27-4DB2-A43A-5E28ABF58B02}"/>
                </a:ext>
              </a:extLst>
            </p:cNvPr>
            <p:cNvGrpSpPr/>
            <p:nvPr/>
          </p:nvGrpSpPr>
          <p:grpSpPr>
            <a:xfrm rot="176877">
              <a:off x="744076" y="1688846"/>
              <a:ext cx="1411005" cy="1408384"/>
              <a:chOff x="670041" y="1634360"/>
              <a:chExt cx="1411005" cy="1408384"/>
            </a:xfrm>
          </p:grpSpPr>
          <p:sp>
            <p:nvSpPr>
              <p:cNvPr id="64" name="직사각형 63">
                <a:extLst>
                  <a:ext uri="{FF2B5EF4-FFF2-40B4-BE49-F238E27FC236}">
                    <a16:creationId xmlns:a16="http://schemas.microsoft.com/office/drawing/2014/main" id="{D7FA235D-C5BD-4B64-8217-1CF547460FB1}"/>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65" name="직사각형 64">
                <a:extLst>
                  <a:ext uri="{FF2B5EF4-FFF2-40B4-BE49-F238E27FC236}">
                    <a16:creationId xmlns:a16="http://schemas.microsoft.com/office/drawing/2014/main" id="{12D8D38F-720C-45F5-B06F-3DDD0C0EB643}"/>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66" name="직사각형 65">
                <a:extLst>
                  <a:ext uri="{FF2B5EF4-FFF2-40B4-BE49-F238E27FC236}">
                    <a16:creationId xmlns:a16="http://schemas.microsoft.com/office/drawing/2014/main" id="{16394EAB-CD01-4F4A-916C-646A7BECEC78}"/>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67" name="직사각형 66">
                <a:extLst>
                  <a:ext uri="{FF2B5EF4-FFF2-40B4-BE49-F238E27FC236}">
                    <a16:creationId xmlns:a16="http://schemas.microsoft.com/office/drawing/2014/main" id="{09A9B5ED-A9F7-43BE-969F-5ACE4C969372}"/>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68" name="직사각형 67">
                <a:extLst>
                  <a:ext uri="{FF2B5EF4-FFF2-40B4-BE49-F238E27FC236}">
                    <a16:creationId xmlns:a16="http://schemas.microsoft.com/office/drawing/2014/main" id="{4C6AD206-EA01-44D3-BEC9-C792E3C794ED}"/>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69" name="직사각형 68">
                <a:extLst>
                  <a:ext uri="{FF2B5EF4-FFF2-40B4-BE49-F238E27FC236}">
                    <a16:creationId xmlns:a16="http://schemas.microsoft.com/office/drawing/2014/main" id="{F6C27DBA-B815-4064-ACEF-16681B476E94}"/>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0" name="직사각형 69">
                <a:extLst>
                  <a:ext uri="{FF2B5EF4-FFF2-40B4-BE49-F238E27FC236}">
                    <a16:creationId xmlns:a16="http://schemas.microsoft.com/office/drawing/2014/main" id="{1891A448-3AB4-4CB7-88A3-2560205C00DD}"/>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1" name="직사각형 70">
                <a:extLst>
                  <a:ext uri="{FF2B5EF4-FFF2-40B4-BE49-F238E27FC236}">
                    <a16:creationId xmlns:a16="http://schemas.microsoft.com/office/drawing/2014/main" id="{7F4969F5-C4C6-4FC3-A9EB-BBB2184E3E7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2" name="직사각형 71">
                <a:extLst>
                  <a:ext uri="{FF2B5EF4-FFF2-40B4-BE49-F238E27FC236}">
                    <a16:creationId xmlns:a16="http://schemas.microsoft.com/office/drawing/2014/main" id="{73A38C91-AB25-43B9-BF21-C4CCD4309AE2}"/>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3" name="직사각형 72">
                <a:extLst>
                  <a:ext uri="{FF2B5EF4-FFF2-40B4-BE49-F238E27FC236}">
                    <a16:creationId xmlns:a16="http://schemas.microsoft.com/office/drawing/2014/main" id="{833ACB3C-03DF-465B-B793-4A6E74D125E4}"/>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4" name="직사각형 73">
                <a:extLst>
                  <a:ext uri="{FF2B5EF4-FFF2-40B4-BE49-F238E27FC236}">
                    <a16:creationId xmlns:a16="http://schemas.microsoft.com/office/drawing/2014/main" id="{4B8D7ADE-CD6B-4BD1-B150-250A29DA28E0}"/>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5" name="직사각형 74">
                <a:extLst>
                  <a:ext uri="{FF2B5EF4-FFF2-40B4-BE49-F238E27FC236}">
                    <a16:creationId xmlns:a16="http://schemas.microsoft.com/office/drawing/2014/main" id="{81BFA4CA-0BB9-42C5-BDA3-CC7340B2FEEF}"/>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6" name="직사각형 75">
                <a:extLst>
                  <a:ext uri="{FF2B5EF4-FFF2-40B4-BE49-F238E27FC236}">
                    <a16:creationId xmlns:a16="http://schemas.microsoft.com/office/drawing/2014/main" id="{7D8E6B27-FF66-46E9-82CF-9D6D18E30620}"/>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7" name="직사각형 76">
                <a:extLst>
                  <a:ext uri="{FF2B5EF4-FFF2-40B4-BE49-F238E27FC236}">
                    <a16:creationId xmlns:a16="http://schemas.microsoft.com/office/drawing/2014/main" id="{8CF3A8B5-CE76-46C9-AEDE-437884E98C6A}"/>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8" name="직사각형 77">
                <a:extLst>
                  <a:ext uri="{FF2B5EF4-FFF2-40B4-BE49-F238E27FC236}">
                    <a16:creationId xmlns:a16="http://schemas.microsoft.com/office/drawing/2014/main" id="{51EE7D38-99BA-44A2-BC73-16D6A0293ACD}"/>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9" name="직사각형 78">
                <a:extLst>
                  <a:ext uri="{FF2B5EF4-FFF2-40B4-BE49-F238E27FC236}">
                    <a16:creationId xmlns:a16="http://schemas.microsoft.com/office/drawing/2014/main" id="{601E743D-4FBA-4F77-8D61-5E8ED65CD4CC}"/>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80" name="그룹 79">
              <a:extLst>
                <a:ext uri="{FF2B5EF4-FFF2-40B4-BE49-F238E27FC236}">
                  <a16:creationId xmlns:a16="http://schemas.microsoft.com/office/drawing/2014/main" id="{4F821316-222F-468D-8A45-E3D6EB78C84B}"/>
                </a:ext>
              </a:extLst>
            </p:cNvPr>
            <p:cNvGrpSpPr/>
            <p:nvPr/>
          </p:nvGrpSpPr>
          <p:grpSpPr>
            <a:xfrm rot="176877">
              <a:off x="832833" y="1756354"/>
              <a:ext cx="1411005" cy="1408384"/>
              <a:chOff x="670041" y="1634361"/>
              <a:chExt cx="1411005" cy="1408384"/>
            </a:xfrm>
          </p:grpSpPr>
          <p:sp>
            <p:nvSpPr>
              <p:cNvPr id="81" name="직사각형 80">
                <a:extLst>
                  <a:ext uri="{FF2B5EF4-FFF2-40B4-BE49-F238E27FC236}">
                    <a16:creationId xmlns:a16="http://schemas.microsoft.com/office/drawing/2014/main" id="{E76992AE-D489-4F34-89BD-6C4EA38B4F2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82" name="직사각형 81">
                <a:extLst>
                  <a:ext uri="{FF2B5EF4-FFF2-40B4-BE49-F238E27FC236}">
                    <a16:creationId xmlns:a16="http://schemas.microsoft.com/office/drawing/2014/main" id="{A1C8B4DB-4BA6-4BEB-AFBD-6C786773D1B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83" name="직사각형 82">
                <a:extLst>
                  <a:ext uri="{FF2B5EF4-FFF2-40B4-BE49-F238E27FC236}">
                    <a16:creationId xmlns:a16="http://schemas.microsoft.com/office/drawing/2014/main" id="{582FD42C-3FA9-425F-BC19-FBF0277C4FA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84" name="직사각형 83">
                <a:extLst>
                  <a:ext uri="{FF2B5EF4-FFF2-40B4-BE49-F238E27FC236}">
                    <a16:creationId xmlns:a16="http://schemas.microsoft.com/office/drawing/2014/main" id="{C92A5756-9EE0-4CA5-BC8D-F2F0D72EB4CF}"/>
                  </a:ext>
                </a:extLst>
              </p:cNvPr>
              <p:cNvSpPr/>
              <p:nvPr/>
            </p:nvSpPr>
            <p:spPr>
              <a:xfrm>
                <a:off x="1728950"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85" name="직사각형 84">
                <a:extLst>
                  <a:ext uri="{FF2B5EF4-FFF2-40B4-BE49-F238E27FC236}">
                    <a16:creationId xmlns:a16="http://schemas.microsoft.com/office/drawing/2014/main" id="{9A6996B6-A963-4ED8-ABA5-B0A5783F9BA5}"/>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86" name="직사각형 85">
                <a:extLst>
                  <a:ext uri="{FF2B5EF4-FFF2-40B4-BE49-F238E27FC236}">
                    <a16:creationId xmlns:a16="http://schemas.microsoft.com/office/drawing/2014/main" id="{CD0CCACA-35E4-42EB-98DF-C114C7CE6C7F}"/>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87" name="직사각형 86">
                <a:extLst>
                  <a:ext uri="{FF2B5EF4-FFF2-40B4-BE49-F238E27FC236}">
                    <a16:creationId xmlns:a16="http://schemas.microsoft.com/office/drawing/2014/main" id="{761E0F54-0DF1-45BA-96F1-2DE7301C223B}"/>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88" name="직사각형 87">
                <a:extLst>
                  <a:ext uri="{FF2B5EF4-FFF2-40B4-BE49-F238E27FC236}">
                    <a16:creationId xmlns:a16="http://schemas.microsoft.com/office/drawing/2014/main" id="{4CC03D2C-BA00-44BB-BD93-477B41520C3F}"/>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89" name="직사각형 88">
                <a:extLst>
                  <a:ext uri="{FF2B5EF4-FFF2-40B4-BE49-F238E27FC236}">
                    <a16:creationId xmlns:a16="http://schemas.microsoft.com/office/drawing/2014/main" id="{FEC9B159-4B8B-4552-B439-F1700F1F5A96}"/>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90" name="직사각형 89">
                <a:extLst>
                  <a:ext uri="{FF2B5EF4-FFF2-40B4-BE49-F238E27FC236}">
                    <a16:creationId xmlns:a16="http://schemas.microsoft.com/office/drawing/2014/main" id="{F3F40FFB-CFF1-4FD6-ABD8-C537B6421DE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91" name="직사각형 90">
                <a:extLst>
                  <a:ext uri="{FF2B5EF4-FFF2-40B4-BE49-F238E27FC236}">
                    <a16:creationId xmlns:a16="http://schemas.microsoft.com/office/drawing/2014/main" id="{B7EBA386-CBF0-4283-85DC-9AFB56C5B618}"/>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92" name="직사각형 91">
                <a:extLst>
                  <a:ext uri="{FF2B5EF4-FFF2-40B4-BE49-F238E27FC236}">
                    <a16:creationId xmlns:a16="http://schemas.microsoft.com/office/drawing/2014/main" id="{C86FDABC-BFDD-47ED-96F9-4795E550A3A0}"/>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93" name="직사각형 92">
                <a:extLst>
                  <a:ext uri="{FF2B5EF4-FFF2-40B4-BE49-F238E27FC236}">
                    <a16:creationId xmlns:a16="http://schemas.microsoft.com/office/drawing/2014/main" id="{949620A3-BBB5-416D-867B-3C982BBD546A}"/>
                  </a:ext>
                </a:extLst>
              </p:cNvPr>
              <p:cNvSpPr/>
              <p:nvPr/>
            </p:nvSpPr>
            <p:spPr>
              <a:xfrm>
                <a:off x="670041"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94" name="직사각형 93">
                <a:extLst>
                  <a:ext uri="{FF2B5EF4-FFF2-40B4-BE49-F238E27FC236}">
                    <a16:creationId xmlns:a16="http://schemas.microsoft.com/office/drawing/2014/main" id="{67BBEDDE-8792-44D8-876C-A60363B0EE94}"/>
                  </a:ext>
                </a:extLst>
              </p:cNvPr>
              <p:cNvSpPr/>
              <p:nvPr/>
            </p:nvSpPr>
            <p:spPr>
              <a:xfrm>
                <a:off x="1022137"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95" name="직사각형 94">
                <a:extLst>
                  <a:ext uri="{FF2B5EF4-FFF2-40B4-BE49-F238E27FC236}">
                    <a16:creationId xmlns:a16="http://schemas.microsoft.com/office/drawing/2014/main" id="{99FF1678-9922-4E67-A8D4-F05E6DC9217A}"/>
                  </a:ext>
                </a:extLst>
              </p:cNvPr>
              <p:cNvSpPr/>
              <p:nvPr/>
            </p:nvSpPr>
            <p:spPr>
              <a:xfrm>
                <a:off x="1374233"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96" name="직사각형 95">
                <a:extLst>
                  <a:ext uri="{FF2B5EF4-FFF2-40B4-BE49-F238E27FC236}">
                    <a16:creationId xmlns:a16="http://schemas.microsoft.com/office/drawing/2014/main" id="{3EBC5809-3F88-4EFF-8CED-8B8216B0FD10}"/>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cxnSp>
        <p:nvCxnSpPr>
          <p:cNvPr id="229" name="직선 연결선 228">
            <a:extLst>
              <a:ext uri="{FF2B5EF4-FFF2-40B4-BE49-F238E27FC236}">
                <a16:creationId xmlns:a16="http://schemas.microsoft.com/office/drawing/2014/main" id="{B5FEB733-E46D-4FFD-8086-09F155458842}"/>
              </a:ext>
            </a:extLst>
          </p:cNvPr>
          <p:cNvCxnSpPr>
            <a:cxnSpLocks/>
          </p:cNvCxnSpPr>
          <p:nvPr/>
        </p:nvCxnSpPr>
        <p:spPr>
          <a:xfrm>
            <a:off x="3213053" y="3593299"/>
            <a:ext cx="2527243" cy="183399"/>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nvGrpSpPr>
          <p:cNvPr id="7175" name="그룹 7174">
            <a:extLst>
              <a:ext uri="{FF2B5EF4-FFF2-40B4-BE49-F238E27FC236}">
                <a16:creationId xmlns:a16="http://schemas.microsoft.com/office/drawing/2014/main" id="{9BD55A6A-950C-4D91-A0C9-E89445DE9047}"/>
              </a:ext>
            </a:extLst>
          </p:cNvPr>
          <p:cNvGrpSpPr/>
          <p:nvPr/>
        </p:nvGrpSpPr>
        <p:grpSpPr>
          <a:xfrm>
            <a:off x="4099344" y="3204702"/>
            <a:ext cx="689148" cy="676560"/>
            <a:chOff x="2529621" y="2014598"/>
            <a:chExt cx="1180543" cy="1158980"/>
          </a:xfrm>
        </p:grpSpPr>
        <p:grpSp>
          <p:nvGrpSpPr>
            <p:cNvPr id="140" name="그룹 139">
              <a:extLst>
                <a:ext uri="{FF2B5EF4-FFF2-40B4-BE49-F238E27FC236}">
                  <a16:creationId xmlns:a16="http://schemas.microsoft.com/office/drawing/2014/main" id="{2020A29A-BB2E-4878-99BC-9A5EE4295CA4}"/>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141" name="직사각형 140">
                <a:extLst>
                  <a:ext uri="{FF2B5EF4-FFF2-40B4-BE49-F238E27FC236}">
                    <a16:creationId xmlns:a16="http://schemas.microsoft.com/office/drawing/2014/main" id="{A8C662E7-0BE2-4409-882C-A5BE90BBD13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42" name="직사각형 141">
                <a:extLst>
                  <a:ext uri="{FF2B5EF4-FFF2-40B4-BE49-F238E27FC236}">
                    <a16:creationId xmlns:a16="http://schemas.microsoft.com/office/drawing/2014/main" id="{3D113AC3-2C21-40C4-B8C6-55EDCE23B491}"/>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43" name="직사각형 142">
                <a:extLst>
                  <a:ext uri="{FF2B5EF4-FFF2-40B4-BE49-F238E27FC236}">
                    <a16:creationId xmlns:a16="http://schemas.microsoft.com/office/drawing/2014/main" id="{4F662D35-B57F-4A25-B5CC-CA28A009713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45" name="직사각형 144">
                <a:extLst>
                  <a:ext uri="{FF2B5EF4-FFF2-40B4-BE49-F238E27FC236}">
                    <a16:creationId xmlns:a16="http://schemas.microsoft.com/office/drawing/2014/main" id="{935969F6-8E1D-4784-B982-70702743156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46" name="직사각형 145">
                <a:extLst>
                  <a:ext uri="{FF2B5EF4-FFF2-40B4-BE49-F238E27FC236}">
                    <a16:creationId xmlns:a16="http://schemas.microsoft.com/office/drawing/2014/main" id="{27BD9ABC-5E47-423B-B238-C3481AB29F8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47" name="직사각형 146">
                <a:extLst>
                  <a:ext uri="{FF2B5EF4-FFF2-40B4-BE49-F238E27FC236}">
                    <a16:creationId xmlns:a16="http://schemas.microsoft.com/office/drawing/2014/main" id="{72999AAB-E37D-45CB-964C-7B1603700F93}"/>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49" name="직사각형 148">
                <a:extLst>
                  <a:ext uri="{FF2B5EF4-FFF2-40B4-BE49-F238E27FC236}">
                    <a16:creationId xmlns:a16="http://schemas.microsoft.com/office/drawing/2014/main" id="{BC0A0F93-57D4-458F-B16B-FA001A8FD6BA}"/>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50" name="직사각형 149">
                <a:extLst>
                  <a:ext uri="{FF2B5EF4-FFF2-40B4-BE49-F238E27FC236}">
                    <a16:creationId xmlns:a16="http://schemas.microsoft.com/office/drawing/2014/main" id="{EE8E7CB4-1CE5-478D-A872-AAC21565654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51" name="직사각형 150">
                <a:extLst>
                  <a:ext uri="{FF2B5EF4-FFF2-40B4-BE49-F238E27FC236}">
                    <a16:creationId xmlns:a16="http://schemas.microsoft.com/office/drawing/2014/main" id="{E806CC26-7C32-4AD5-805B-46018FF4ED14}"/>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7174" name="그룹 7173">
              <a:extLst>
                <a:ext uri="{FF2B5EF4-FFF2-40B4-BE49-F238E27FC236}">
                  <a16:creationId xmlns:a16="http://schemas.microsoft.com/office/drawing/2014/main" id="{7C0FFEC9-07D7-426C-8E29-ACB326372377}"/>
                </a:ext>
              </a:extLst>
            </p:cNvPr>
            <p:cNvGrpSpPr/>
            <p:nvPr/>
          </p:nvGrpSpPr>
          <p:grpSpPr>
            <a:xfrm>
              <a:off x="2590438" y="2065944"/>
              <a:ext cx="1119726" cy="1107634"/>
              <a:chOff x="2590438" y="2065944"/>
              <a:chExt cx="1119726" cy="1107634"/>
            </a:xfrm>
          </p:grpSpPr>
          <p:grpSp>
            <p:nvGrpSpPr>
              <p:cNvPr id="189" name="그룹 188">
                <a:extLst>
                  <a:ext uri="{FF2B5EF4-FFF2-40B4-BE49-F238E27FC236}">
                    <a16:creationId xmlns:a16="http://schemas.microsoft.com/office/drawing/2014/main" id="{D0E6EE79-16FF-4F38-A491-16845B107B8C}"/>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90" name="직사각형 189">
                  <a:extLst>
                    <a:ext uri="{FF2B5EF4-FFF2-40B4-BE49-F238E27FC236}">
                      <a16:creationId xmlns:a16="http://schemas.microsoft.com/office/drawing/2014/main" id="{7786A668-DB99-428C-8442-5A0BE140EDF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91" name="직사각형 190">
                  <a:extLst>
                    <a:ext uri="{FF2B5EF4-FFF2-40B4-BE49-F238E27FC236}">
                      <a16:creationId xmlns:a16="http://schemas.microsoft.com/office/drawing/2014/main" id="{EEAE4578-4A3E-4EA4-9F3D-1446F3CE6113}"/>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92" name="직사각형 191">
                  <a:extLst>
                    <a:ext uri="{FF2B5EF4-FFF2-40B4-BE49-F238E27FC236}">
                      <a16:creationId xmlns:a16="http://schemas.microsoft.com/office/drawing/2014/main" id="{CB36C599-8890-451A-A3CE-2B156BEEA68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93" name="직사각형 192">
                  <a:extLst>
                    <a:ext uri="{FF2B5EF4-FFF2-40B4-BE49-F238E27FC236}">
                      <a16:creationId xmlns:a16="http://schemas.microsoft.com/office/drawing/2014/main" id="{C3BA16F7-AE5A-4B4D-90B0-735525F749C3}"/>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94" name="직사각형 193">
                  <a:extLst>
                    <a:ext uri="{FF2B5EF4-FFF2-40B4-BE49-F238E27FC236}">
                      <a16:creationId xmlns:a16="http://schemas.microsoft.com/office/drawing/2014/main" id="{4B3B248D-A825-44C1-B6FF-441227D4160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95" name="직사각형 194">
                  <a:extLst>
                    <a:ext uri="{FF2B5EF4-FFF2-40B4-BE49-F238E27FC236}">
                      <a16:creationId xmlns:a16="http://schemas.microsoft.com/office/drawing/2014/main" id="{8914AF07-8E03-4158-94CB-37FD52829150}"/>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96" name="직사각형 195">
                  <a:extLst>
                    <a:ext uri="{FF2B5EF4-FFF2-40B4-BE49-F238E27FC236}">
                      <a16:creationId xmlns:a16="http://schemas.microsoft.com/office/drawing/2014/main" id="{33A32E6B-9995-4D5F-B14B-75F0151EE67C}"/>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97" name="직사각형 196">
                  <a:extLst>
                    <a:ext uri="{FF2B5EF4-FFF2-40B4-BE49-F238E27FC236}">
                      <a16:creationId xmlns:a16="http://schemas.microsoft.com/office/drawing/2014/main" id="{E1842FA6-9629-4E5F-86BC-D445F6063D6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98" name="직사각형 197">
                  <a:extLst>
                    <a:ext uri="{FF2B5EF4-FFF2-40B4-BE49-F238E27FC236}">
                      <a16:creationId xmlns:a16="http://schemas.microsoft.com/office/drawing/2014/main" id="{08561B87-68D4-47D8-BB19-50467AA03BC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199" name="그룹 198">
                <a:extLst>
                  <a:ext uri="{FF2B5EF4-FFF2-40B4-BE49-F238E27FC236}">
                    <a16:creationId xmlns:a16="http://schemas.microsoft.com/office/drawing/2014/main" id="{C9169531-76BF-483A-BAE7-21DB1B8625B1}"/>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00" name="직사각형 199">
                  <a:extLst>
                    <a:ext uri="{FF2B5EF4-FFF2-40B4-BE49-F238E27FC236}">
                      <a16:creationId xmlns:a16="http://schemas.microsoft.com/office/drawing/2014/main" id="{DEDA04E6-46A3-411E-B735-E17F0F05CA3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01" name="직사각형 200">
                  <a:extLst>
                    <a:ext uri="{FF2B5EF4-FFF2-40B4-BE49-F238E27FC236}">
                      <a16:creationId xmlns:a16="http://schemas.microsoft.com/office/drawing/2014/main" id="{87FF3FD0-5632-4176-B9CA-8CB07BB9491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02" name="직사각형 201">
                  <a:extLst>
                    <a:ext uri="{FF2B5EF4-FFF2-40B4-BE49-F238E27FC236}">
                      <a16:creationId xmlns:a16="http://schemas.microsoft.com/office/drawing/2014/main" id="{96CFE7E0-2BBA-43F9-B66E-773DDA4E56D6}"/>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03" name="직사각형 202">
                  <a:extLst>
                    <a:ext uri="{FF2B5EF4-FFF2-40B4-BE49-F238E27FC236}">
                      <a16:creationId xmlns:a16="http://schemas.microsoft.com/office/drawing/2014/main" id="{B69D1DF9-792A-4174-A060-D110BB7E2A74}"/>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04" name="직사각형 203">
                  <a:extLst>
                    <a:ext uri="{FF2B5EF4-FFF2-40B4-BE49-F238E27FC236}">
                      <a16:creationId xmlns:a16="http://schemas.microsoft.com/office/drawing/2014/main" id="{72E64379-D3F9-4DEC-90F0-82568E958EE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05" name="직사각형 204">
                  <a:extLst>
                    <a:ext uri="{FF2B5EF4-FFF2-40B4-BE49-F238E27FC236}">
                      <a16:creationId xmlns:a16="http://schemas.microsoft.com/office/drawing/2014/main" id="{CE3FC119-30E8-4CE7-81DA-164B180EB544}"/>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06" name="직사각형 205">
                  <a:extLst>
                    <a:ext uri="{FF2B5EF4-FFF2-40B4-BE49-F238E27FC236}">
                      <a16:creationId xmlns:a16="http://schemas.microsoft.com/office/drawing/2014/main" id="{B40499C7-623F-45ED-B7F7-BFB3BAB3CFBE}"/>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07" name="직사각형 206">
                  <a:extLst>
                    <a:ext uri="{FF2B5EF4-FFF2-40B4-BE49-F238E27FC236}">
                      <a16:creationId xmlns:a16="http://schemas.microsoft.com/office/drawing/2014/main" id="{27852E18-162C-4A4D-A927-F18D30D1E3A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08" name="직사각형 207">
                  <a:extLst>
                    <a:ext uri="{FF2B5EF4-FFF2-40B4-BE49-F238E27FC236}">
                      <a16:creationId xmlns:a16="http://schemas.microsoft.com/office/drawing/2014/main" id="{7A77E92B-EA61-466C-A937-0395CE880CA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grpSp>
      <p:grpSp>
        <p:nvGrpSpPr>
          <p:cNvPr id="209" name="그룹 208">
            <a:extLst>
              <a:ext uri="{FF2B5EF4-FFF2-40B4-BE49-F238E27FC236}">
                <a16:creationId xmlns:a16="http://schemas.microsoft.com/office/drawing/2014/main" id="{1F2ABB39-73D7-4416-B539-59498DC52B1A}"/>
              </a:ext>
            </a:extLst>
          </p:cNvPr>
          <p:cNvGrpSpPr/>
          <p:nvPr/>
        </p:nvGrpSpPr>
        <p:grpSpPr>
          <a:xfrm rot="176877">
            <a:off x="5386577" y="3447757"/>
            <a:ext cx="670596" cy="668110"/>
            <a:chOff x="670041" y="1634361"/>
            <a:chExt cx="706813" cy="704192"/>
          </a:xfrm>
          <a:scene3d>
            <a:camera prst="orthographicFront">
              <a:rot lat="19499998" lon="3299985" rev="0"/>
            </a:camera>
            <a:lightRig rig="threePt" dir="t"/>
          </a:scene3d>
        </p:grpSpPr>
        <p:sp>
          <p:nvSpPr>
            <p:cNvPr id="210" name="직사각형 209">
              <a:extLst>
                <a:ext uri="{FF2B5EF4-FFF2-40B4-BE49-F238E27FC236}">
                  <a16:creationId xmlns:a16="http://schemas.microsoft.com/office/drawing/2014/main" id="{00E58F1C-89A0-44AD-9BEE-7C44617635EC}"/>
                </a:ext>
              </a:extLst>
            </p:cNvPr>
            <p:cNvSpPr/>
            <p:nvPr/>
          </p:nvSpPr>
          <p:spPr>
            <a:xfrm>
              <a:off x="672662" y="1634361"/>
              <a:ext cx="352096" cy="3520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11" name="직사각형 210">
              <a:extLst>
                <a:ext uri="{FF2B5EF4-FFF2-40B4-BE49-F238E27FC236}">
                  <a16:creationId xmlns:a16="http://schemas.microsoft.com/office/drawing/2014/main" id="{6FC50AEF-31A5-4229-AD74-A3241D3040C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13" name="직사각형 212">
              <a:extLst>
                <a:ext uri="{FF2B5EF4-FFF2-40B4-BE49-F238E27FC236}">
                  <a16:creationId xmlns:a16="http://schemas.microsoft.com/office/drawing/2014/main" id="{EB8EF42C-1A98-4DAB-B0DC-3F8D9C8DBD4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14" name="직사각형 213">
              <a:extLst>
                <a:ext uri="{FF2B5EF4-FFF2-40B4-BE49-F238E27FC236}">
                  <a16:creationId xmlns:a16="http://schemas.microsoft.com/office/drawing/2014/main" id="{3A900A5F-EEDC-4CD4-B36B-DA9BFDA6065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cxnSp>
        <p:nvCxnSpPr>
          <p:cNvPr id="26" name="직선 연결선 25">
            <a:extLst>
              <a:ext uri="{FF2B5EF4-FFF2-40B4-BE49-F238E27FC236}">
                <a16:creationId xmlns:a16="http://schemas.microsoft.com/office/drawing/2014/main" id="{F635CBB9-0485-4723-AD05-29520AD62748}"/>
              </a:ext>
            </a:extLst>
          </p:cNvPr>
          <p:cNvCxnSpPr>
            <a:cxnSpLocks/>
          </p:cNvCxnSpPr>
          <p:nvPr/>
        </p:nvCxnSpPr>
        <p:spPr>
          <a:xfrm>
            <a:off x="2719016" y="3181135"/>
            <a:ext cx="2834035" cy="461405"/>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1" name="직선 연결선 220">
            <a:extLst>
              <a:ext uri="{FF2B5EF4-FFF2-40B4-BE49-F238E27FC236}">
                <a16:creationId xmlns:a16="http://schemas.microsoft.com/office/drawing/2014/main" id="{D7360DE4-2B06-40B7-B913-18CBCC9B93BA}"/>
              </a:ext>
            </a:extLst>
          </p:cNvPr>
          <p:cNvCxnSpPr>
            <a:cxnSpLocks/>
          </p:cNvCxnSpPr>
          <p:nvPr/>
        </p:nvCxnSpPr>
        <p:spPr>
          <a:xfrm flipV="1">
            <a:off x="2637869" y="3910706"/>
            <a:ext cx="2855149" cy="131789"/>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6" name="직선 연결선 225">
            <a:extLst>
              <a:ext uri="{FF2B5EF4-FFF2-40B4-BE49-F238E27FC236}">
                <a16:creationId xmlns:a16="http://schemas.microsoft.com/office/drawing/2014/main" id="{8B930D8D-CF38-4EB4-BACD-1C9B51D31C9E}"/>
              </a:ext>
            </a:extLst>
          </p:cNvPr>
          <p:cNvCxnSpPr>
            <a:cxnSpLocks/>
          </p:cNvCxnSpPr>
          <p:nvPr/>
        </p:nvCxnSpPr>
        <p:spPr>
          <a:xfrm>
            <a:off x="3243818" y="2774975"/>
            <a:ext cx="2479585" cy="719879"/>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232" name="TextBox 231">
            <a:extLst>
              <a:ext uri="{FF2B5EF4-FFF2-40B4-BE49-F238E27FC236}">
                <a16:creationId xmlns:a16="http://schemas.microsoft.com/office/drawing/2014/main" id="{FB4DBCB1-D413-4694-9B77-2B7D7C7C83F7}"/>
              </a:ext>
            </a:extLst>
          </p:cNvPr>
          <p:cNvSpPr txBox="1"/>
          <p:nvPr/>
        </p:nvSpPr>
        <p:spPr>
          <a:xfrm>
            <a:off x="794742" y="1136171"/>
            <a:ext cx="2969083" cy="369332"/>
          </a:xfrm>
          <a:prstGeom prst="rect">
            <a:avLst/>
          </a:prstGeom>
          <a:noFill/>
        </p:spPr>
        <p:txBody>
          <a:bodyPr wrap="none" rtlCol="0">
            <a:spAutoFit/>
          </a:bodyPr>
          <a:lstStyle/>
          <a:p>
            <a:pPr lvl="0">
              <a:defRPr/>
            </a:pPr>
            <a:r>
              <a:rPr lang="ko-KR" altLang="en-US" b="1" err="1">
                <a:solidFill>
                  <a:srgbClr val="000000"/>
                </a:solidFill>
                <a:latin typeface="+mj-ea"/>
                <a:ea typeface="+mj-ea"/>
              </a:rPr>
              <a:t>합성곱</a:t>
            </a:r>
            <a:r>
              <a:rPr lang="ko-KR" altLang="en-US" b="1">
                <a:solidFill>
                  <a:srgbClr val="000000"/>
                </a:solidFill>
                <a:latin typeface="+mj-ea"/>
                <a:ea typeface="+mj-ea"/>
              </a:rPr>
              <a:t> 층에서 일어나는 일</a:t>
            </a:r>
          </a:p>
        </p:txBody>
      </p:sp>
      <p:sp>
        <p:nvSpPr>
          <p:cNvPr id="233" name="TextBox 232">
            <a:extLst>
              <a:ext uri="{FF2B5EF4-FFF2-40B4-BE49-F238E27FC236}">
                <a16:creationId xmlns:a16="http://schemas.microsoft.com/office/drawing/2014/main" id="{73B7E0A8-EC39-428A-8980-957A66DCBDC6}"/>
              </a:ext>
            </a:extLst>
          </p:cNvPr>
          <p:cNvSpPr txBox="1"/>
          <p:nvPr/>
        </p:nvSpPr>
        <p:spPr>
          <a:xfrm>
            <a:off x="1894323" y="2545553"/>
            <a:ext cx="694421" cy="501035"/>
          </a:xfrm>
          <a:prstGeom prst="rect">
            <a:avLst/>
          </a:prstGeom>
          <a:noFill/>
        </p:spPr>
        <p:txBody>
          <a:bodyPr wrap="none" rtlCol="0">
            <a:spAutoFit/>
          </a:bodyPr>
          <a:lstStyle/>
          <a:p>
            <a:pPr lvl="0">
              <a:defRPr/>
            </a:pPr>
            <a:r>
              <a:rPr lang="en-US" altLang="ko-KR" sz="1328">
                <a:solidFill>
                  <a:srgbClr val="000000"/>
                </a:solidFill>
                <a:latin typeface="+mj-ea"/>
                <a:ea typeface="+mj-ea"/>
              </a:rPr>
              <a:t>4x4x3</a:t>
            </a:r>
          </a:p>
          <a:p>
            <a:pPr lvl="0">
              <a:defRPr/>
            </a:pPr>
            <a:r>
              <a:rPr lang="ko-KR" altLang="en-US" sz="1328">
                <a:solidFill>
                  <a:srgbClr val="000000"/>
                </a:solidFill>
                <a:latin typeface="+mj-ea"/>
                <a:ea typeface="+mj-ea"/>
              </a:rPr>
              <a:t>이미지</a:t>
            </a:r>
            <a:endParaRPr lang="ko-KR" altLang="en-US" sz="1139">
              <a:solidFill>
                <a:srgbClr val="000000"/>
              </a:solidFill>
              <a:latin typeface="+mj-ea"/>
              <a:ea typeface="+mj-ea"/>
            </a:endParaRPr>
          </a:p>
        </p:txBody>
      </p:sp>
      <p:sp>
        <p:nvSpPr>
          <p:cNvPr id="234" name="TextBox 233">
            <a:extLst>
              <a:ext uri="{FF2B5EF4-FFF2-40B4-BE49-F238E27FC236}">
                <a16:creationId xmlns:a16="http://schemas.microsoft.com/office/drawing/2014/main" id="{50A62F74-1543-4FFB-9ED2-A85ECC9BA814}"/>
              </a:ext>
            </a:extLst>
          </p:cNvPr>
          <p:cNvSpPr txBox="1"/>
          <p:nvPr/>
        </p:nvSpPr>
        <p:spPr>
          <a:xfrm>
            <a:off x="3420169" y="2521495"/>
            <a:ext cx="276038" cy="267637"/>
          </a:xfrm>
          <a:prstGeom prst="rect">
            <a:avLst/>
          </a:prstGeom>
          <a:noFill/>
        </p:spPr>
        <p:txBody>
          <a:bodyPr wrap="none" rtlCol="0">
            <a:spAutoFit/>
          </a:bodyPr>
          <a:lstStyle/>
          <a:p>
            <a:pPr lvl="0">
              <a:defRPr/>
            </a:pPr>
            <a:r>
              <a:rPr lang="en-US" altLang="ko-KR" sz="1139">
                <a:solidFill>
                  <a:srgbClr val="000000"/>
                </a:solidFill>
                <a:latin typeface="+mj-ea"/>
                <a:ea typeface="+mj-ea"/>
              </a:rPr>
              <a:t>R</a:t>
            </a:r>
            <a:endParaRPr lang="ko-KR" altLang="en-US" sz="1139">
              <a:solidFill>
                <a:srgbClr val="000000"/>
              </a:solidFill>
              <a:latin typeface="+mj-ea"/>
              <a:ea typeface="+mj-ea"/>
            </a:endParaRPr>
          </a:p>
        </p:txBody>
      </p:sp>
      <p:sp>
        <p:nvSpPr>
          <p:cNvPr id="235" name="TextBox 234">
            <a:extLst>
              <a:ext uri="{FF2B5EF4-FFF2-40B4-BE49-F238E27FC236}">
                <a16:creationId xmlns:a16="http://schemas.microsoft.com/office/drawing/2014/main" id="{A17357F0-9388-4F25-BAA8-738FF1DA22E1}"/>
              </a:ext>
            </a:extLst>
          </p:cNvPr>
          <p:cNvSpPr txBox="1"/>
          <p:nvPr/>
        </p:nvSpPr>
        <p:spPr>
          <a:xfrm>
            <a:off x="3322652" y="2452503"/>
            <a:ext cx="288862" cy="267637"/>
          </a:xfrm>
          <a:prstGeom prst="rect">
            <a:avLst/>
          </a:prstGeom>
          <a:noFill/>
        </p:spPr>
        <p:txBody>
          <a:bodyPr wrap="none" rtlCol="0">
            <a:spAutoFit/>
          </a:bodyPr>
          <a:lstStyle/>
          <a:p>
            <a:pPr lvl="0">
              <a:defRPr/>
            </a:pPr>
            <a:r>
              <a:rPr lang="en-US" altLang="ko-KR" sz="1139">
                <a:solidFill>
                  <a:srgbClr val="000000"/>
                </a:solidFill>
                <a:latin typeface="+mj-ea"/>
                <a:ea typeface="+mj-ea"/>
              </a:rPr>
              <a:t>G</a:t>
            </a:r>
            <a:endParaRPr lang="ko-KR" altLang="en-US" sz="1139">
              <a:solidFill>
                <a:srgbClr val="000000"/>
              </a:solidFill>
              <a:latin typeface="+mj-ea"/>
              <a:ea typeface="+mj-ea"/>
            </a:endParaRPr>
          </a:p>
        </p:txBody>
      </p:sp>
      <p:sp>
        <p:nvSpPr>
          <p:cNvPr id="236" name="TextBox 235">
            <a:extLst>
              <a:ext uri="{FF2B5EF4-FFF2-40B4-BE49-F238E27FC236}">
                <a16:creationId xmlns:a16="http://schemas.microsoft.com/office/drawing/2014/main" id="{8A83A409-DEF2-407B-9252-A62A306C1B72}"/>
              </a:ext>
            </a:extLst>
          </p:cNvPr>
          <p:cNvSpPr txBox="1"/>
          <p:nvPr/>
        </p:nvSpPr>
        <p:spPr>
          <a:xfrm>
            <a:off x="3226854" y="2390976"/>
            <a:ext cx="277640" cy="267637"/>
          </a:xfrm>
          <a:prstGeom prst="rect">
            <a:avLst/>
          </a:prstGeom>
          <a:noFill/>
        </p:spPr>
        <p:txBody>
          <a:bodyPr wrap="none" rtlCol="0">
            <a:spAutoFit/>
          </a:bodyPr>
          <a:lstStyle/>
          <a:p>
            <a:pPr lvl="0">
              <a:defRPr/>
            </a:pPr>
            <a:r>
              <a:rPr lang="en-US" altLang="ko-KR" sz="1139">
                <a:solidFill>
                  <a:srgbClr val="000000"/>
                </a:solidFill>
                <a:latin typeface="+mj-ea"/>
                <a:ea typeface="+mj-ea"/>
              </a:rPr>
              <a:t>B</a:t>
            </a:r>
            <a:endParaRPr lang="ko-KR" altLang="en-US" sz="1139">
              <a:solidFill>
                <a:srgbClr val="000000"/>
              </a:solidFill>
              <a:latin typeface="+mj-ea"/>
              <a:ea typeface="+mj-ea"/>
            </a:endParaRPr>
          </a:p>
        </p:txBody>
      </p:sp>
      <p:sp>
        <p:nvSpPr>
          <p:cNvPr id="237" name="TextBox 236">
            <a:extLst>
              <a:ext uri="{FF2B5EF4-FFF2-40B4-BE49-F238E27FC236}">
                <a16:creationId xmlns:a16="http://schemas.microsoft.com/office/drawing/2014/main" id="{BD06FA64-9076-4A6C-B861-1EA1290B6B59}"/>
              </a:ext>
            </a:extLst>
          </p:cNvPr>
          <p:cNvSpPr txBox="1"/>
          <p:nvPr/>
        </p:nvSpPr>
        <p:spPr>
          <a:xfrm>
            <a:off x="4551073" y="2582132"/>
            <a:ext cx="848309" cy="501035"/>
          </a:xfrm>
          <a:prstGeom prst="rect">
            <a:avLst/>
          </a:prstGeom>
          <a:noFill/>
        </p:spPr>
        <p:txBody>
          <a:bodyPr wrap="none" rtlCol="0">
            <a:spAutoFit/>
          </a:bodyPr>
          <a:lstStyle/>
          <a:p>
            <a:pPr lvl="0">
              <a:defRPr/>
            </a:pPr>
            <a:r>
              <a:rPr lang="en-US" altLang="ko-KR" sz="1328">
                <a:solidFill>
                  <a:srgbClr val="000000"/>
                </a:solidFill>
                <a:latin typeface="+mj-ea"/>
                <a:ea typeface="+mj-ea"/>
              </a:rPr>
              <a:t>3x3x3</a:t>
            </a:r>
          </a:p>
          <a:p>
            <a:pPr lvl="0">
              <a:defRPr/>
            </a:pPr>
            <a:r>
              <a:rPr lang="ko-KR" altLang="en-US" sz="1328">
                <a:solidFill>
                  <a:srgbClr val="000000"/>
                </a:solidFill>
                <a:latin typeface="+mj-ea"/>
                <a:ea typeface="+mj-ea"/>
              </a:rPr>
              <a:t>커널 </a:t>
            </a:r>
            <a:r>
              <a:rPr lang="en-US" altLang="ko-KR" sz="1328">
                <a:solidFill>
                  <a:srgbClr val="000000"/>
                </a:solidFill>
                <a:latin typeface="+mj-ea"/>
                <a:ea typeface="+mj-ea"/>
              </a:rPr>
              <a:t>5</a:t>
            </a:r>
            <a:r>
              <a:rPr lang="ko-KR" altLang="en-US" sz="1328">
                <a:solidFill>
                  <a:srgbClr val="000000"/>
                </a:solidFill>
                <a:latin typeface="+mj-ea"/>
                <a:ea typeface="+mj-ea"/>
              </a:rPr>
              <a:t>개</a:t>
            </a:r>
            <a:endParaRPr lang="ko-KR" altLang="en-US" sz="1139">
              <a:solidFill>
                <a:srgbClr val="000000"/>
              </a:solidFill>
              <a:latin typeface="+mj-ea"/>
              <a:ea typeface="+mj-ea"/>
            </a:endParaRPr>
          </a:p>
        </p:txBody>
      </p:sp>
      <p:sp>
        <p:nvSpPr>
          <p:cNvPr id="238" name="TextBox 237">
            <a:extLst>
              <a:ext uri="{FF2B5EF4-FFF2-40B4-BE49-F238E27FC236}">
                <a16:creationId xmlns:a16="http://schemas.microsoft.com/office/drawing/2014/main" id="{FD9D2970-8318-49B9-BF1F-E8336FA8D21F}"/>
              </a:ext>
            </a:extLst>
          </p:cNvPr>
          <p:cNvSpPr txBox="1"/>
          <p:nvPr/>
        </p:nvSpPr>
        <p:spPr>
          <a:xfrm>
            <a:off x="5786017" y="2840334"/>
            <a:ext cx="753732" cy="501035"/>
          </a:xfrm>
          <a:prstGeom prst="rect">
            <a:avLst/>
          </a:prstGeom>
          <a:noFill/>
        </p:spPr>
        <p:txBody>
          <a:bodyPr wrap="none" rtlCol="0">
            <a:spAutoFit/>
          </a:bodyPr>
          <a:lstStyle/>
          <a:p>
            <a:pPr lvl="0">
              <a:defRPr/>
            </a:pPr>
            <a:r>
              <a:rPr lang="en-US" altLang="ko-KR" sz="1328">
                <a:solidFill>
                  <a:srgbClr val="000000"/>
                </a:solidFill>
                <a:latin typeface="+mj-ea"/>
                <a:ea typeface="+mj-ea"/>
              </a:rPr>
              <a:t>2x2x5</a:t>
            </a:r>
          </a:p>
          <a:p>
            <a:pPr lvl="0">
              <a:defRPr/>
            </a:pPr>
            <a:r>
              <a:rPr lang="ko-KR" altLang="en-US" sz="1328">
                <a:solidFill>
                  <a:srgbClr val="000000"/>
                </a:solidFill>
                <a:latin typeface="+mj-ea"/>
                <a:ea typeface="+mj-ea"/>
              </a:rPr>
              <a:t>특성 맵</a:t>
            </a:r>
            <a:endParaRPr lang="ko-KR" altLang="en-US" sz="1139">
              <a:solidFill>
                <a:srgbClr val="000000"/>
              </a:solidFill>
              <a:latin typeface="+mj-ea"/>
              <a:ea typeface="+mj-ea"/>
            </a:endParaRPr>
          </a:p>
        </p:txBody>
      </p:sp>
      <p:grpSp>
        <p:nvGrpSpPr>
          <p:cNvPr id="106" name="그룹 105">
            <a:extLst>
              <a:ext uri="{FF2B5EF4-FFF2-40B4-BE49-F238E27FC236}">
                <a16:creationId xmlns:a16="http://schemas.microsoft.com/office/drawing/2014/main" id="{8642BD8C-8AB2-48C2-948F-002541E05571}"/>
              </a:ext>
            </a:extLst>
          </p:cNvPr>
          <p:cNvGrpSpPr/>
          <p:nvPr/>
        </p:nvGrpSpPr>
        <p:grpSpPr>
          <a:xfrm rot="176877">
            <a:off x="5896408" y="3414422"/>
            <a:ext cx="670596" cy="668110"/>
            <a:chOff x="670041" y="1634361"/>
            <a:chExt cx="706813" cy="704192"/>
          </a:xfrm>
          <a:scene3d>
            <a:camera prst="orthographicFront">
              <a:rot lat="19499998" lon="3299985" rev="0"/>
            </a:camera>
            <a:lightRig rig="threePt" dir="t"/>
          </a:scene3d>
        </p:grpSpPr>
        <p:sp>
          <p:nvSpPr>
            <p:cNvPr id="107" name="직사각형 106">
              <a:extLst>
                <a:ext uri="{FF2B5EF4-FFF2-40B4-BE49-F238E27FC236}">
                  <a16:creationId xmlns:a16="http://schemas.microsoft.com/office/drawing/2014/main" id="{6AB22C61-3754-4A12-B358-DD577D9AB1ED}"/>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08" name="직사각형 107">
              <a:extLst>
                <a:ext uri="{FF2B5EF4-FFF2-40B4-BE49-F238E27FC236}">
                  <a16:creationId xmlns:a16="http://schemas.microsoft.com/office/drawing/2014/main" id="{E37E2500-BFF3-4AD9-A1B6-80BDCA34923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09" name="직사각형 108">
              <a:extLst>
                <a:ext uri="{FF2B5EF4-FFF2-40B4-BE49-F238E27FC236}">
                  <a16:creationId xmlns:a16="http://schemas.microsoft.com/office/drawing/2014/main" id="{777C2FCD-AF30-47D7-82EF-BEA0B76895BC}"/>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10" name="직사각형 109">
              <a:extLst>
                <a:ext uri="{FF2B5EF4-FFF2-40B4-BE49-F238E27FC236}">
                  <a16:creationId xmlns:a16="http://schemas.microsoft.com/office/drawing/2014/main" id="{D268D567-3476-4F41-A781-058F72A82E8B}"/>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116" name="그룹 115">
            <a:extLst>
              <a:ext uri="{FF2B5EF4-FFF2-40B4-BE49-F238E27FC236}">
                <a16:creationId xmlns:a16="http://schemas.microsoft.com/office/drawing/2014/main" id="{3824B06F-3396-43FB-A00E-D0BC00468B51}"/>
              </a:ext>
            </a:extLst>
          </p:cNvPr>
          <p:cNvGrpSpPr/>
          <p:nvPr/>
        </p:nvGrpSpPr>
        <p:grpSpPr>
          <a:xfrm rot="176877">
            <a:off x="5945813" y="3433813"/>
            <a:ext cx="670596" cy="668110"/>
            <a:chOff x="670041" y="1634361"/>
            <a:chExt cx="706813" cy="704192"/>
          </a:xfrm>
          <a:scene3d>
            <a:camera prst="orthographicFront">
              <a:rot lat="19499998" lon="3299985" rev="0"/>
            </a:camera>
            <a:lightRig rig="threePt" dir="t"/>
          </a:scene3d>
        </p:grpSpPr>
        <p:sp>
          <p:nvSpPr>
            <p:cNvPr id="117" name="직사각형 116">
              <a:extLst>
                <a:ext uri="{FF2B5EF4-FFF2-40B4-BE49-F238E27FC236}">
                  <a16:creationId xmlns:a16="http://schemas.microsoft.com/office/drawing/2014/main" id="{41267328-D5BC-4889-AF53-CD8BBC5BB39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18" name="직사각형 117">
              <a:extLst>
                <a:ext uri="{FF2B5EF4-FFF2-40B4-BE49-F238E27FC236}">
                  <a16:creationId xmlns:a16="http://schemas.microsoft.com/office/drawing/2014/main" id="{847079A8-3952-4EE3-9025-652567EB4C0C}"/>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19" name="직사각형 118">
              <a:extLst>
                <a:ext uri="{FF2B5EF4-FFF2-40B4-BE49-F238E27FC236}">
                  <a16:creationId xmlns:a16="http://schemas.microsoft.com/office/drawing/2014/main" id="{CE7323BF-2286-4CD5-9524-3B5DF284B94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20" name="직사각형 119">
              <a:extLst>
                <a:ext uri="{FF2B5EF4-FFF2-40B4-BE49-F238E27FC236}">
                  <a16:creationId xmlns:a16="http://schemas.microsoft.com/office/drawing/2014/main" id="{2827B3A3-AF07-4FCD-90A4-C7CD13B7B746}"/>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121" name="그룹 120">
            <a:extLst>
              <a:ext uri="{FF2B5EF4-FFF2-40B4-BE49-F238E27FC236}">
                <a16:creationId xmlns:a16="http://schemas.microsoft.com/office/drawing/2014/main" id="{F1318B11-319E-4444-ACE5-421D1BC0AC70}"/>
              </a:ext>
            </a:extLst>
          </p:cNvPr>
          <p:cNvGrpSpPr/>
          <p:nvPr/>
        </p:nvGrpSpPr>
        <p:grpSpPr>
          <a:xfrm rot="176877">
            <a:off x="5995219" y="3453204"/>
            <a:ext cx="670596" cy="668110"/>
            <a:chOff x="670041" y="1634361"/>
            <a:chExt cx="706813" cy="704192"/>
          </a:xfrm>
          <a:scene3d>
            <a:camera prst="orthographicFront">
              <a:rot lat="19499998" lon="3299985" rev="0"/>
            </a:camera>
            <a:lightRig rig="threePt" dir="t"/>
          </a:scene3d>
        </p:grpSpPr>
        <p:sp>
          <p:nvSpPr>
            <p:cNvPr id="122" name="직사각형 121">
              <a:extLst>
                <a:ext uri="{FF2B5EF4-FFF2-40B4-BE49-F238E27FC236}">
                  <a16:creationId xmlns:a16="http://schemas.microsoft.com/office/drawing/2014/main" id="{A2DC901D-1162-4EFC-9B01-D1C7EEA95AA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23" name="직사각형 122">
              <a:extLst>
                <a:ext uri="{FF2B5EF4-FFF2-40B4-BE49-F238E27FC236}">
                  <a16:creationId xmlns:a16="http://schemas.microsoft.com/office/drawing/2014/main" id="{F511A0FA-5D8A-477E-8226-F02A3CF15D63}"/>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24" name="직사각형 123">
              <a:extLst>
                <a:ext uri="{FF2B5EF4-FFF2-40B4-BE49-F238E27FC236}">
                  <a16:creationId xmlns:a16="http://schemas.microsoft.com/office/drawing/2014/main" id="{5E18E070-BAF0-48FA-8FE7-BE2DFE8918F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25" name="직사각형 124">
              <a:extLst>
                <a:ext uri="{FF2B5EF4-FFF2-40B4-BE49-F238E27FC236}">
                  <a16:creationId xmlns:a16="http://schemas.microsoft.com/office/drawing/2014/main" id="{348E8473-C050-4333-BFEA-28D65C43218E}"/>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126" name="그룹 125">
            <a:extLst>
              <a:ext uri="{FF2B5EF4-FFF2-40B4-BE49-F238E27FC236}">
                <a16:creationId xmlns:a16="http://schemas.microsoft.com/office/drawing/2014/main" id="{71D3DE94-EF8F-4E93-A314-EEFBC4A61C74}"/>
              </a:ext>
            </a:extLst>
          </p:cNvPr>
          <p:cNvGrpSpPr/>
          <p:nvPr/>
        </p:nvGrpSpPr>
        <p:grpSpPr>
          <a:xfrm rot="176877">
            <a:off x="6044625" y="3472595"/>
            <a:ext cx="670596" cy="668110"/>
            <a:chOff x="670041" y="1634361"/>
            <a:chExt cx="706813" cy="704192"/>
          </a:xfrm>
          <a:scene3d>
            <a:camera prst="orthographicFront">
              <a:rot lat="19499998" lon="3299985" rev="0"/>
            </a:camera>
            <a:lightRig rig="threePt" dir="t"/>
          </a:scene3d>
        </p:grpSpPr>
        <p:sp>
          <p:nvSpPr>
            <p:cNvPr id="127" name="직사각형 126">
              <a:extLst>
                <a:ext uri="{FF2B5EF4-FFF2-40B4-BE49-F238E27FC236}">
                  <a16:creationId xmlns:a16="http://schemas.microsoft.com/office/drawing/2014/main" id="{1215E208-D13E-4BDC-BD59-12ACDC330CC7}"/>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28" name="직사각형 127">
              <a:extLst>
                <a:ext uri="{FF2B5EF4-FFF2-40B4-BE49-F238E27FC236}">
                  <a16:creationId xmlns:a16="http://schemas.microsoft.com/office/drawing/2014/main" id="{0C0DD80E-74C3-4BDF-88A2-1B0C0159740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29" name="직사각형 128">
              <a:extLst>
                <a:ext uri="{FF2B5EF4-FFF2-40B4-BE49-F238E27FC236}">
                  <a16:creationId xmlns:a16="http://schemas.microsoft.com/office/drawing/2014/main" id="{26B0731B-A20B-491A-BAD3-6A255810D2DF}"/>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30" name="직사각형 129">
              <a:extLst>
                <a:ext uri="{FF2B5EF4-FFF2-40B4-BE49-F238E27FC236}">
                  <a16:creationId xmlns:a16="http://schemas.microsoft.com/office/drawing/2014/main" id="{7C775548-FB77-4780-81A8-7E9F646C7C7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131" name="그룹 130">
            <a:extLst>
              <a:ext uri="{FF2B5EF4-FFF2-40B4-BE49-F238E27FC236}">
                <a16:creationId xmlns:a16="http://schemas.microsoft.com/office/drawing/2014/main" id="{6A5E56BE-EFAA-48BD-A896-CE2A58CF99FC}"/>
              </a:ext>
            </a:extLst>
          </p:cNvPr>
          <p:cNvGrpSpPr/>
          <p:nvPr/>
        </p:nvGrpSpPr>
        <p:grpSpPr>
          <a:xfrm>
            <a:off x="3660854" y="4132542"/>
            <a:ext cx="689148" cy="676560"/>
            <a:chOff x="2529621" y="2014598"/>
            <a:chExt cx="1180543" cy="1158980"/>
          </a:xfrm>
        </p:grpSpPr>
        <p:grpSp>
          <p:nvGrpSpPr>
            <p:cNvPr id="132" name="그룹 131">
              <a:extLst>
                <a:ext uri="{FF2B5EF4-FFF2-40B4-BE49-F238E27FC236}">
                  <a16:creationId xmlns:a16="http://schemas.microsoft.com/office/drawing/2014/main" id="{2CB15E29-CB1E-453E-A9C3-404AE9CA39D6}"/>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164" name="직사각형 163">
                <a:extLst>
                  <a:ext uri="{FF2B5EF4-FFF2-40B4-BE49-F238E27FC236}">
                    <a16:creationId xmlns:a16="http://schemas.microsoft.com/office/drawing/2014/main" id="{C9C6A043-BACD-421D-A162-916BC6EBDBB6}"/>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65" name="직사각형 164">
                <a:extLst>
                  <a:ext uri="{FF2B5EF4-FFF2-40B4-BE49-F238E27FC236}">
                    <a16:creationId xmlns:a16="http://schemas.microsoft.com/office/drawing/2014/main" id="{0775541A-ABC0-4CA2-AE5D-14EA75010E92}"/>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66" name="직사각형 165">
                <a:extLst>
                  <a:ext uri="{FF2B5EF4-FFF2-40B4-BE49-F238E27FC236}">
                    <a16:creationId xmlns:a16="http://schemas.microsoft.com/office/drawing/2014/main" id="{4CD9DFA6-CADF-45D0-A498-DA6C149A23B2}"/>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67" name="직사각형 166">
                <a:extLst>
                  <a:ext uri="{FF2B5EF4-FFF2-40B4-BE49-F238E27FC236}">
                    <a16:creationId xmlns:a16="http://schemas.microsoft.com/office/drawing/2014/main" id="{55032CB0-3338-4784-9344-1DD4E14EF87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68" name="직사각형 167">
                <a:extLst>
                  <a:ext uri="{FF2B5EF4-FFF2-40B4-BE49-F238E27FC236}">
                    <a16:creationId xmlns:a16="http://schemas.microsoft.com/office/drawing/2014/main" id="{8314BF11-EC50-478B-8052-B04861EBA23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69" name="직사각형 168">
                <a:extLst>
                  <a:ext uri="{FF2B5EF4-FFF2-40B4-BE49-F238E27FC236}">
                    <a16:creationId xmlns:a16="http://schemas.microsoft.com/office/drawing/2014/main" id="{91AC0A31-2DBD-42B2-9704-01C9BEC9759A}"/>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70" name="직사각형 169">
                <a:extLst>
                  <a:ext uri="{FF2B5EF4-FFF2-40B4-BE49-F238E27FC236}">
                    <a16:creationId xmlns:a16="http://schemas.microsoft.com/office/drawing/2014/main" id="{A8D6DC11-C67D-482D-9D1A-600145A2A584}"/>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71" name="직사각형 170">
                <a:extLst>
                  <a:ext uri="{FF2B5EF4-FFF2-40B4-BE49-F238E27FC236}">
                    <a16:creationId xmlns:a16="http://schemas.microsoft.com/office/drawing/2014/main" id="{AE910D0A-E3F9-4643-811A-3187E609829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72" name="직사각형 171">
                <a:extLst>
                  <a:ext uri="{FF2B5EF4-FFF2-40B4-BE49-F238E27FC236}">
                    <a16:creationId xmlns:a16="http://schemas.microsoft.com/office/drawing/2014/main" id="{EBEF0B69-9668-424C-9754-59F482867BAC}"/>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133" name="그룹 132">
              <a:extLst>
                <a:ext uri="{FF2B5EF4-FFF2-40B4-BE49-F238E27FC236}">
                  <a16:creationId xmlns:a16="http://schemas.microsoft.com/office/drawing/2014/main" id="{A2B91A71-BE78-45E5-92BC-37820AA52762}"/>
                </a:ext>
              </a:extLst>
            </p:cNvPr>
            <p:cNvGrpSpPr/>
            <p:nvPr/>
          </p:nvGrpSpPr>
          <p:grpSpPr>
            <a:xfrm>
              <a:off x="2590438" y="2065944"/>
              <a:ext cx="1119726" cy="1107634"/>
              <a:chOff x="2590438" y="2065944"/>
              <a:chExt cx="1119726" cy="1107634"/>
            </a:xfrm>
          </p:grpSpPr>
          <p:grpSp>
            <p:nvGrpSpPr>
              <p:cNvPr id="134" name="그룹 133">
                <a:extLst>
                  <a:ext uri="{FF2B5EF4-FFF2-40B4-BE49-F238E27FC236}">
                    <a16:creationId xmlns:a16="http://schemas.microsoft.com/office/drawing/2014/main" id="{0085E512-0E51-45CF-A0C1-A842B3D5E99D}"/>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55" name="직사각형 154">
                  <a:extLst>
                    <a:ext uri="{FF2B5EF4-FFF2-40B4-BE49-F238E27FC236}">
                      <a16:creationId xmlns:a16="http://schemas.microsoft.com/office/drawing/2014/main" id="{B6CE2BF9-9A0E-482C-988D-78604C3F2C36}"/>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56" name="직사각형 155">
                  <a:extLst>
                    <a:ext uri="{FF2B5EF4-FFF2-40B4-BE49-F238E27FC236}">
                      <a16:creationId xmlns:a16="http://schemas.microsoft.com/office/drawing/2014/main" id="{05AE0E8F-6077-49E0-B772-DD6F5E618E4E}"/>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57" name="직사각형 156">
                  <a:extLst>
                    <a:ext uri="{FF2B5EF4-FFF2-40B4-BE49-F238E27FC236}">
                      <a16:creationId xmlns:a16="http://schemas.microsoft.com/office/drawing/2014/main" id="{D5E372AB-A7D2-49B5-820A-F6768C231DE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58" name="직사각형 157">
                  <a:extLst>
                    <a:ext uri="{FF2B5EF4-FFF2-40B4-BE49-F238E27FC236}">
                      <a16:creationId xmlns:a16="http://schemas.microsoft.com/office/drawing/2014/main" id="{C2A4F134-40F3-46BB-A48B-49B3E6D98CC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59" name="직사각형 158">
                  <a:extLst>
                    <a:ext uri="{FF2B5EF4-FFF2-40B4-BE49-F238E27FC236}">
                      <a16:creationId xmlns:a16="http://schemas.microsoft.com/office/drawing/2014/main" id="{E5E360C2-093F-4387-8E88-E85E42DC7803}"/>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60" name="직사각형 159">
                  <a:extLst>
                    <a:ext uri="{FF2B5EF4-FFF2-40B4-BE49-F238E27FC236}">
                      <a16:creationId xmlns:a16="http://schemas.microsoft.com/office/drawing/2014/main" id="{DD24CF52-B357-4A04-A182-54C1C512C077}"/>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61" name="직사각형 160">
                  <a:extLst>
                    <a:ext uri="{FF2B5EF4-FFF2-40B4-BE49-F238E27FC236}">
                      <a16:creationId xmlns:a16="http://schemas.microsoft.com/office/drawing/2014/main" id="{1A8A03A9-0866-450A-87DC-14DBA044A4F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62" name="직사각형 161">
                  <a:extLst>
                    <a:ext uri="{FF2B5EF4-FFF2-40B4-BE49-F238E27FC236}">
                      <a16:creationId xmlns:a16="http://schemas.microsoft.com/office/drawing/2014/main" id="{29AB123C-4C57-4A77-9794-0BC8F5B410FA}"/>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63" name="직사각형 162">
                  <a:extLst>
                    <a:ext uri="{FF2B5EF4-FFF2-40B4-BE49-F238E27FC236}">
                      <a16:creationId xmlns:a16="http://schemas.microsoft.com/office/drawing/2014/main" id="{B327EC36-E43B-445E-899C-899211A2180D}"/>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135" name="그룹 134">
                <a:extLst>
                  <a:ext uri="{FF2B5EF4-FFF2-40B4-BE49-F238E27FC236}">
                    <a16:creationId xmlns:a16="http://schemas.microsoft.com/office/drawing/2014/main" id="{68CFE622-CD05-486E-A617-10D02252C96C}"/>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136" name="직사각형 135">
                  <a:extLst>
                    <a:ext uri="{FF2B5EF4-FFF2-40B4-BE49-F238E27FC236}">
                      <a16:creationId xmlns:a16="http://schemas.microsoft.com/office/drawing/2014/main" id="{29EC6787-5FEE-4717-8D46-9D67661B1B4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37" name="직사각형 136">
                  <a:extLst>
                    <a:ext uri="{FF2B5EF4-FFF2-40B4-BE49-F238E27FC236}">
                      <a16:creationId xmlns:a16="http://schemas.microsoft.com/office/drawing/2014/main" id="{F0DB9725-A5FE-4337-8527-3CF7833B5250}"/>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38" name="직사각형 137">
                  <a:extLst>
                    <a:ext uri="{FF2B5EF4-FFF2-40B4-BE49-F238E27FC236}">
                      <a16:creationId xmlns:a16="http://schemas.microsoft.com/office/drawing/2014/main" id="{019DF348-806C-4E8E-9A0F-4C7E0FE06EB7}"/>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39" name="직사각형 138">
                  <a:extLst>
                    <a:ext uri="{FF2B5EF4-FFF2-40B4-BE49-F238E27FC236}">
                      <a16:creationId xmlns:a16="http://schemas.microsoft.com/office/drawing/2014/main" id="{51CA7B95-3EE8-4FD9-BC3D-A9B1623BF1C4}"/>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44" name="직사각형 143">
                  <a:extLst>
                    <a:ext uri="{FF2B5EF4-FFF2-40B4-BE49-F238E27FC236}">
                      <a16:creationId xmlns:a16="http://schemas.microsoft.com/office/drawing/2014/main" id="{F1DFCF62-F2B3-49A2-BF78-6A7A1D504641}"/>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48" name="직사각형 147">
                  <a:extLst>
                    <a:ext uri="{FF2B5EF4-FFF2-40B4-BE49-F238E27FC236}">
                      <a16:creationId xmlns:a16="http://schemas.microsoft.com/office/drawing/2014/main" id="{B1A9E8C3-C7E5-4E25-B0D6-6B343920AD61}"/>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52" name="직사각형 151">
                  <a:extLst>
                    <a:ext uri="{FF2B5EF4-FFF2-40B4-BE49-F238E27FC236}">
                      <a16:creationId xmlns:a16="http://schemas.microsoft.com/office/drawing/2014/main" id="{4043176C-EA5E-4ACE-8E61-B2979A601DA7}"/>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53" name="직사각형 152">
                  <a:extLst>
                    <a:ext uri="{FF2B5EF4-FFF2-40B4-BE49-F238E27FC236}">
                      <a16:creationId xmlns:a16="http://schemas.microsoft.com/office/drawing/2014/main" id="{80BB2038-0714-4DDB-B770-47688FEEAB0D}"/>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54" name="직사각형 153">
                  <a:extLst>
                    <a:ext uri="{FF2B5EF4-FFF2-40B4-BE49-F238E27FC236}">
                      <a16:creationId xmlns:a16="http://schemas.microsoft.com/office/drawing/2014/main" id="{A6B9E370-3FA0-408C-B47F-F7112281A09A}"/>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grpSp>
      <p:grpSp>
        <p:nvGrpSpPr>
          <p:cNvPr id="173" name="그룹 172">
            <a:extLst>
              <a:ext uri="{FF2B5EF4-FFF2-40B4-BE49-F238E27FC236}">
                <a16:creationId xmlns:a16="http://schemas.microsoft.com/office/drawing/2014/main" id="{EBB87E54-7515-4E7A-9CFE-C1603718C2A6}"/>
              </a:ext>
            </a:extLst>
          </p:cNvPr>
          <p:cNvGrpSpPr/>
          <p:nvPr/>
        </p:nvGrpSpPr>
        <p:grpSpPr>
          <a:xfrm>
            <a:off x="4280442" y="4106673"/>
            <a:ext cx="689148" cy="676560"/>
            <a:chOff x="2529621" y="2014598"/>
            <a:chExt cx="1180543" cy="1158980"/>
          </a:xfrm>
        </p:grpSpPr>
        <p:grpSp>
          <p:nvGrpSpPr>
            <p:cNvPr id="174" name="그룹 173">
              <a:extLst>
                <a:ext uri="{FF2B5EF4-FFF2-40B4-BE49-F238E27FC236}">
                  <a16:creationId xmlns:a16="http://schemas.microsoft.com/office/drawing/2014/main" id="{B2F9A1C0-3659-4D41-A4D6-2C8F42775842}"/>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22" name="직사각형 221">
                <a:extLst>
                  <a:ext uri="{FF2B5EF4-FFF2-40B4-BE49-F238E27FC236}">
                    <a16:creationId xmlns:a16="http://schemas.microsoft.com/office/drawing/2014/main" id="{C51C04BB-2448-4F8C-BAC3-29E4C81447B8}"/>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23" name="직사각형 222">
                <a:extLst>
                  <a:ext uri="{FF2B5EF4-FFF2-40B4-BE49-F238E27FC236}">
                    <a16:creationId xmlns:a16="http://schemas.microsoft.com/office/drawing/2014/main" id="{85627797-93E4-43DB-B620-74110A72AB0A}"/>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24" name="직사각형 223">
                <a:extLst>
                  <a:ext uri="{FF2B5EF4-FFF2-40B4-BE49-F238E27FC236}">
                    <a16:creationId xmlns:a16="http://schemas.microsoft.com/office/drawing/2014/main" id="{FD315F7A-2DF2-41C7-9C64-7C681A9A5AC8}"/>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25" name="직사각형 224">
                <a:extLst>
                  <a:ext uri="{FF2B5EF4-FFF2-40B4-BE49-F238E27FC236}">
                    <a16:creationId xmlns:a16="http://schemas.microsoft.com/office/drawing/2014/main" id="{2B203F43-41C3-496B-8A58-11FD3E310E9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27" name="직사각형 226">
                <a:extLst>
                  <a:ext uri="{FF2B5EF4-FFF2-40B4-BE49-F238E27FC236}">
                    <a16:creationId xmlns:a16="http://schemas.microsoft.com/office/drawing/2014/main" id="{F1A017F4-47DA-4AD4-BA22-28AD7D8BB67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28" name="직사각형 227">
                <a:extLst>
                  <a:ext uri="{FF2B5EF4-FFF2-40B4-BE49-F238E27FC236}">
                    <a16:creationId xmlns:a16="http://schemas.microsoft.com/office/drawing/2014/main" id="{5590D142-5099-4318-B60F-1C168BE759DD}"/>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30" name="직사각형 229">
                <a:extLst>
                  <a:ext uri="{FF2B5EF4-FFF2-40B4-BE49-F238E27FC236}">
                    <a16:creationId xmlns:a16="http://schemas.microsoft.com/office/drawing/2014/main" id="{B865C5DB-098E-4A5F-95EF-4B8BC16A379C}"/>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31" name="직사각형 230">
                <a:extLst>
                  <a:ext uri="{FF2B5EF4-FFF2-40B4-BE49-F238E27FC236}">
                    <a16:creationId xmlns:a16="http://schemas.microsoft.com/office/drawing/2014/main" id="{ED0E7776-0807-4CF3-A154-EA0FD4323A55}"/>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39" name="직사각형 238">
                <a:extLst>
                  <a:ext uri="{FF2B5EF4-FFF2-40B4-BE49-F238E27FC236}">
                    <a16:creationId xmlns:a16="http://schemas.microsoft.com/office/drawing/2014/main" id="{36AC5FE4-2EEB-4602-89B7-76B60C25150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175" name="그룹 174">
              <a:extLst>
                <a:ext uri="{FF2B5EF4-FFF2-40B4-BE49-F238E27FC236}">
                  <a16:creationId xmlns:a16="http://schemas.microsoft.com/office/drawing/2014/main" id="{A909697A-45F5-428D-81DF-0662F566EB1D}"/>
                </a:ext>
              </a:extLst>
            </p:cNvPr>
            <p:cNvGrpSpPr/>
            <p:nvPr/>
          </p:nvGrpSpPr>
          <p:grpSpPr>
            <a:xfrm>
              <a:off x="2590438" y="2065944"/>
              <a:ext cx="1119726" cy="1107634"/>
              <a:chOff x="2590438" y="2065944"/>
              <a:chExt cx="1119726" cy="1107634"/>
            </a:xfrm>
          </p:grpSpPr>
          <p:grpSp>
            <p:nvGrpSpPr>
              <p:cNvPr id="176" name="그룹 175">
                <a:extLst>
                  <a:ext uri="{FF2B5EF4-FFF2-40B4-BE49-F238E27FC236}">
                    <a16:creationId xmlns:a16="http://schemas.microsoft.com/office/drawing/2014/main" id="{27F8DA63-2DD6-4392-9F0A-F21E1C1832A9}"/>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87" name="직사각형 186">
                  <a:extLst>
                    <a:ext uri="{FF2B5EF4-FFF2-40B4-BE49-F238E27FC236}">
                      <a16:creationId xmlns:a16="http://schemas.microsoft.com/office/drawing/2014/main" id="{4D113C34-3DDB-4ACA-B14B-75C6BF2515E5}"/>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88" name="직사각형 187">
                  <a:extLst>
                    <a:ext uri="{FF2B5EF4-FFF2-40B4-BE49-F238E27FC236}">
                      <a16:creationId xmlns:a16="http://schemas.microsoft.com/office/drawing/2014/main" id="{A5D32267-F8DD-46BF-86CE-18831D7A926B}"/>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12" name="직사각형 211">
                  <a:extLst>
                    <a:ext uri="{FF2B5EF4-FFF2-40B4-BE49-F238E27FC236}">
                      <a16:creationId xmlns:a16="http://schemas.microsoft.com/office/drawing/2014/main" id="{2E5EECBA-9FAA-4AE7-BBD0-D40B42BBADF3}"/>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15" name="직사각형 214">
                  <a:extLst>
                    <a:ext uri="{FF2B5EF4-FFF2-40B4-BE49-F238E27FC236}">
                      <a16:creationId xmlns:a16="http://schemas.microsoft.com/office/drawing/2014/main" id="{AA1D717B-054A-407B-A8F9-D3E7D87628E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16" name="직사각형 215">
                  <a:extLst>
                    <a:ext uri="{FF2B5EF4-FFF2-40B4-BE49-F238E27FC236}">
                      <a16:creationId xmlns:a16="http://schemas.microsoft.com/office/drawing/2014/main" id="{B40397DB-D74B-4A8C-BBA1-58D38328C80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17" name="직사각형 216">
                  <a:extLst>
                    <a:ext uri="{FF2B5EF4-FFF2-40B4-BE49-F238E27FC236}">
                      <a16:creationId xmlns:a16="http://schemas.microsoft.com/office/drawing/2014/main" id="{194DBF26-9E58-4EC0-B216-EF26F7F3C508}"/>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18" name="직사각형 217">
                  <a:extLst>
                    <a:ext uri="{FF2B5EF4-FFF2-40B4-BE49-F238E27FC236}">
                      <a16:creationId xmlns:a16="http://schemas.microsoft.com/office/drawing/2014/main" id="{8E625BAB-1D25-4ED1-A398-8070D089D983}"/>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19" name="직사각형 218">
                  <a:extLst>
                    <a:ext uri="{FF2B5EF4-FFF2-40B4-BE49-F238E27FC236}">
                      <a16:creationId xmlns:a16="http://schemas.microsoft.com/office/drawing/2014/main" id="{586C8156-2EBD-4054-9FA7-82839E1FBE1B}"/>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20" name="직사각형 219">
                  <a:extLst>
                    <a:ext uri="{FF2B5EF4-FFF2-40B4-BE49-F238E27FC236}">
                      <a16:creationId xmlns:a16="http://schemas.microsoft.com/office/drawing/2014/main" id="{6145FB68-87A4-4106-8EC7-BF40E277E81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177" name="그룹 176">
                <a:extLst>
                  <a:ext uri="{FF2B5EF4-FFF2-40B4-BE49-F238E27FC236}">
                    <a16:creationId xmlns:a16="http://schemas.microsoft.com/office/drawing/2014/main" id="{6509CA45-AD47-40C3-A74A-47C63DC46891}"/>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178" name="직사각형 177">
                  <a:extLst>
                    <a:ext uri="{FF2B5EF4-FFF2-40B4-BE49-F238E27FC236}">
                      <a16:creationId xmlns:a16="http://schemas.microsoft.com/office/drawing/2014/main" id="{F8018441-4B1C-4FC1-9F1B-C0D4EBE117F7}"/>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79" name="직사각형 178">
                  <a:extLst>
                    <a:ext uri="{FF2B5EF4-FFF2-40B4-BE49-F238E27FC236}">
                      <a16:creationId xmlns:a16="http://schemas.microsoft.com/office/drawing/2014/main" id="{FE317589-5038-42A2-9DB5-21AEBFF8EEED}"/>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80" name="직사각형 179">
                  <a:extLst>
                    <a:ext uri="{FF2B5EF4-FFF2-40B4-BE49-F238E27FC236}">
                      <a16:creationId xmlns:a16="http://schemas.microsoft.com/office/drawing/2014/main" id="{6D376C37-9852-4529-9CC3-B4762A8C869D}"/>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81" name="직사각형 180">
                  <a:extLst>
                    <a:ext uri="{FF2B5EF4-FFF2-40B4-BE49-F238E27FC236}">
                      <a16:creationId xmlns:a16="http://schemas.microsoft.com/office/drawing/2014/main" id="{920DD9D7-FF79-4B47-8B91-3450EE10C9C6}"/>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82" name="직사각형 181">
                  <a:extLst>
                    <a:ext uri="{FF2B5EF4-FFF2-40B4-BE49-F238E27FC236}">
                      <a16:creationId xmlns:a16="http://schemas.microsoft.com/office/drawing/2014/main" id="{65FB63D6-92AC-4D59-AC01-81C43BDFD3B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83" name="직사각형 182">
                  <a:extLst>
                    <a:ext uri="{FF2B5EF4-FFF2-40B4-BE49-F238E27FC236}">
                      <a16:creationId xmlns:a16="http://schemas.microsoft.com/office/drawing/2014/main" id="{980C2253-E38E-44AD-BDE8-855BD405927B}"/>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84" name="직사각형 183">
                  <a:extLst>
                    <a:ext uri="{FF2B5EF4-FFF2-40B4-BE49-F238E27FC236}">
                      <a16:creationId xmlns:a16="http://schemas.microsoft.com/office/drawing/2014/main" id="{FE0CA94B-A7FC-4DC4-AEEF-F7BA280051C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85" name="직사각형 184">
                  <a:extLst>
                    <a:ext uri="{FF2B5EF4-FFF2-40B4-BE49-F238E27FC236}">
                      <a16:creationId xmlns:a16="http://schemas.microsoft.com/office/drawing/2014/main" id="{CD2CDBB1-CBF8-4AA2-A7E2-347BF31D67C6}"/>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86" name="직사각형 185">
                  <a:extLst>
                    <a:ext uri="{FF2B5EF4-FFF2-40B4-BE49-F238E27FC236}">
                      <a16:creationId xmlns:a16="http://schemas.microsoft.com/office/drawing/2014/main" id="{FD8CBEF5-61BF-4DB3-AEDD-0C4C88EC819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grpSp>
      <p:grpSp>
        <p:nvGrpSpPr>
          <p:cNvPr id="240" name="그룹 239">
            <a:extLst>
              <a:ext uri="{FF2B5EF4-FFF2-40B4-BE49-F238E27FC236}">
                <a16:creationId xmlns:a16="http://schemas.microsoft.com/office/drawing/2014/main" id="{6AAFD0D7-B6D0-409B-A22F-D8F7081AE78B}"/>
              </a:ext>
            </a:extLst>
          </p:cNvPr>
          <p:cNvGrpSpPr/>
          <p:nvPr/>
        </p:nvGrpSpPr>
        <p:grpSpPr>
          <a:xfrm>
            <a:off x="3596907" y="5065930"/>
            <a:ext cx="689148" cy="676560"/>
            <a:chOff x="2529621" y="2014598"/>
            <a:chExt cx="1180543" cy="1158980"/>
          </a:xfrm>
        </p:grpSpPr>
        <p:grpSp>
          <p:nvGrpSpPr>
            <p:cNvPr id="241" name="그룹 240">
              <a:extLst>
                <a:ext uri="{FF2B5EF4-FFF2-40B4-BE49-F238E27FC236}">
                  <a16:creationId xmlns:a16="http://schemas.microsoft.com/office/drawing/2014/main" id="{B02F73AB-4434-486A-BCC5-8BEE40089858}"/>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63" name="직사각형 262">
                <a:extLst>
                  <a:ext uri="{FF2B5EF4-FFF2-40B4-BE49-F238E27FC236}">
                    <a16:creationId xmlns:a16="http://schemas.microsoft.com/office/drawing/2014/main" id="{88E0018D-0A9A-4D9B-B6C5-D85124EA501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64" name="직사각형 263">
                <a:extLst>
                  <a:ext uri="{FF2B5EF4-FFF2-40B4-BE49-F238E27FC236}">
                    <a16:creationId xmlns:a16="http://schemas.microsoft.com/office/drawing/2014/main" id="{C0BA28E1-3CB3-4CB8-BF73-4BD3045EFAE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65" name="직사각형 264">
                <a:extLst>
                  <a:ext uri="{FF2B5EF4-FFF2-40B4-BE49-F238E27FC236}">
                    <a16:creationId xmlns:a16="http://schemas.microsoft.com/office/drawing/2014/main" id="{7E449A77-DA20-454C-B3B9-A488DCC4D971}"/>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66" name="직사각형 265">
                <a:extLst>
                  <a:ext uri="{FF2B5EF4-FFF2-40B4-BE49-F238E27FC236}">
                    <a16:creationId xmlns:a16="http://schemas.microsoft.com/office/drawing/2014/main" id="{9B588AEE-FFBC-4B7A-8146-F79A18033E33}"/>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67" name="직사각형 266">
                <a:extLst>
                  <a:ext uri="{FF2B5EF4-FFF2-40B4-BE49-F238E27FC236}">
                    <a16:creationId xmlns:a16="http://schemas.microsoft.com/office/drawing/2014/main" id="{AE1B6095-039F-44B3-B401-7E6567D4CB7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68" name="직사각형 267">
                <a:extLst>
                  <a:ext uri="{FF2B5EF4-FFF2-40B4-BE49-F238E27FC236}">
                    <a16:creationId xmlns:a16="http://schemas.microsoft.com/office/drawing/2014/main" id="{FABCE7A5-C292-4735-A2D2-4CD51B4996DF}"/>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69" name="직사각형 268">
                <a:extLst>
                  <a:ext uri="{FF2B5EF4-FFF2-40B4-BE49-F238E27FC236}">
                    <a16:creationId xmlns:a16="http://schemas.microsoft.com/office/drawing/2014/main" id="{DF0F3503-9922-4BDD-816F-BB6A73A62F78}"/>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70" name="직사각형 269">
                <a:extLst>
                  <a:ext uri="{FF2B5EF4-FFF2-40B4-BE49-F238E27FC236}">
                    <a16:creationId xmlns:a16="http://schemas.microsoft.com/office/drawing/2014/main" id="{A538F6F2-D532-4897-A521-3E0DA1E95C05}"/>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71" name="직사각형 270">
                <a:extLst>
                  <a:ext uri="{FF2B5EF4-FFF2-40B4-BE49-F238E27FC236}">
                    <a16:creationId xmlns:a16="http://schemas.microsoft.com/office/drawing/2014/main" id="{AE81795B-7F4B-4AEA-B573-40A6C4F5E10F}"/>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242" name="그룹 241">
              <a:extLst>
                <a:ext uri="{FF2B5EF4-FFF2-40B4-BE49-F238E27FC236}">
                  <a16:creationId xmlns:a16="http://schemas.microsoft.com/office/drawing/2014/main" id="{42D96D1A-5D06-4CEF-90C0-BB5636E50134}"/>
                </a:ext>
              </a:extLst>
            </p:cNvPr>
            <p:cNvGrpSpPr/>
            <p:nvPr/>
          </p:nvGrpSpPr>
          <p:grpSpPr>
            <a:xfrm>
              <a:off x="2590438" y="2065944"/>
              <a:ext cx="1119726" cy="1107634"/>
              <a:chOff x="2590438" y="2065944"/>
              <a:chExt cx="1119726" cy="1107634"/>
            </a:xfrm>
          </p:grpSpPr>
          <p:grpSp>
            <p:nvGrpSpPr>
              <p:cNvPr id="243" name="그룹 242">
                <a:extLst>
                  <a:ext uri="{FF2B5EF4-FFF2-40B4-BE49-F238E27FC236}">
                    <a16:creationId xmlns:a16="http://schemas.microsoft.com/office/drawing/2014/main" id="{A362D7C6-E130-46FF-9419-87AD25E36CEE}"/>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254" name="직사각형 253">
                  <a:extLst>
                    <a:ext uri="{FF2B5EF4-FFF2-40B4-BE49-F238E27FC236}">
                      <a16:creationId xmlns:a16="http://schemas.microsoft.com/office/drawing/2014/main" id="{20AF8E84-76E5-403D-A9DC-AF77B353615A}"/>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55" name="직사각형 254">
                  <a:extLst>
                    <a:ext uri="{FF2B5EF4-FFF2-40B4-BE49-F238E27FC236}">
                      <a16:creationId xmlns:a16="http://schemas.microsoft.com/office/drawing/2014/main" id="{A9537148-B9D0-487C-8E85-4C87AF466A3D}"/>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56" name="직사각형 255">
                  <a:extLst>
                    <a:ext uri="{FF2B5EF4-FFF2-40B4-BE49-F238E27FC236}">
                      <a16:creationId xmlns:a16="http://schemas.microsoft.com/office/drawing/2014/main" id="{932DE6B0-733B-4F9F-9186-D695B14E3C0D}"/>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57" name="직사각형 256">
                  <a:extLst>
                    <a:ext uri="{FF2B5EF4-FFF2-40B4-BE49-F238E27FC236}">
                      <a16:creationId xmlns:a16="http://schemas.microsoft.com/office/drawing/2014/main" id="{6A44ADD2-2EAE-4DBD-B573-A86A9F4747A7}"/>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58" name="직사각형 257">
                  <a:extLst>
                    <a:ext uri="{FF2B5EF4-FFF2-40B4-BE49-F238E27FC236}">
                      <a16:creationId xmlns:a16="http://schemas.microsoft.com/office/drawing/2014/main" id="{95E76DE0-D833-4629-BD04-7C64F2DBBD0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59" name="직사각형 258">
                  <a:extLst>
                    <a:ext uri="{FF2B5EF4-FFF2-40B4-BE49-F238E27FC236}">
                      <a16:creationId xmlns:a16="http://schemas.microsoft.com/office/drawing/2014/main" id="{162FF320-C667-4B3E-A8DB-6B0ED7B8F97D}"/>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60" name="직사각형 259">
                  <a:extLst>
                    <a:ext uri="{FF2B5EF4-FFF2-40B4-BE49-F238E27FC236}">
                      <a16:creationId xmlns:a16="http://schemas.microsoft.com/office/drawing/2014/main" id="{D832D55F-20E1-4828-9877-E91FCF06A114}"/>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61" name="직사각형 260">
                  <a:extLst>
                    <a:ext uri="{FF2B5EF4-FFF2-40B4-BE49-F238E27FC236}">
                      <a16:creationId xmlns:a16="http://schemas.microsoft.com/office/drawing/2014/main" id="{F02C4914-9617-4D8D-9873-7D76C8D21A3F}"/>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62" name="직사각형 261">
                  <a:extLst>
                    <a:ext uri="{FF2B5EF4-FFF2-40B4-BE49-F238E27FC236}">
                      <a16:creationId xmlns:a16="http://schemas.microsoft.com/office/drawing/2014/main" id="{4915002C-46D2-4BDD-8A7D-468031F3245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244" name="그룹 243">
                <a:extLst>
                  <a:ext uri="{FF2B5EF4-FFF2-40B4-BE49-F238E27FC236}">
                    <a16:creationId xmlns:a16="http://schemas.microsoft.com/office/drawing/2014/main" id="{5FD15475-4603-4B54-B84E-A08105D27BA2}"/>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45" name="직사각형 244">
                  <a:extLst>
                    <a:ext uri="{FF2B5EF4-FFF2-40B4-BE49-F238E27FC236}">
                      <a16:creationId xmlns:a16="http://schemas.microsoft.com/office/drawing/2014/main" id="{9655097B-FF39-45DC-81BC-984163D9239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46" name="직사각형 245">
                  <a:extLst>
                    <a:ext uri="{FF2B5EF4-FFF2-40B4-BE49-F238E27FC236}">
                      <a16:creationId xmlns:a16="http://schemas.microsoft.com/office/drawing/2014/main" id="{63AC4367-F01F-4E17-AB97-3F98F44E186A}"/>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47" name="직사각형 246">
                  <a:extLst>
                    <a:ext uri="{FF2B5EF4-FFF2-40B4-BE49-F238E27FC236}">
                      <a16:creationId xmlns:a16="http://schemas.microsoft.com/office/drawing/2014/main" id="{0FAE24DE-B199-4E0B-9ABB-2500C77487D5}"/>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48" name="직사각형 247">
                  <a:extLst>
                    <a:ext uri="{FF2B5EF4-FFF2-40B4-BE49-F238E27FC236}">
                      <a16:creationId xmlns:a16="http://schemas.microsoft.com/office/drawing/2014/main" id="{4005D9E1-CB38-43FC-9C5A-0E0D63BF8F7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49" name="직사각형 248">
                  <a:extLst>
                    <a:ext uri="{FF2B5EF4-FFF2-40B4-BE49-F238E27FC236}">
                      <a16:creationId xmlns:a16="http://schemas.microsoft.com/office/drawing/2014/main" id="{37D31C3A-C7D9-470F-81B7-F111AB2114D8}"/>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50" name="직사각형 249">
                  <a:extLst>
                    <a:ext uri="{FF2B5EF4-FFF2-40B4-BE49-F238E27FC236}">
                      <a16:creationId xmlns:a16="http://schemas.microsoft.com/office/drawing/2014/main" id="{183533EB-F9F0-4396-99C0-137FC042BD04}"/>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51" name="직사각형 250">
                  <a:extLst>
                    <a:ext uri="{FF2B5EF4-FFF2-40B4-BE49-F238E27FC236}">
                      <a16:creationId xmlns:a16="http://schemas.microsoft.com/office/drawing/2014/main" id="{0D13BB16-D643-4683-B9AB-3E98E682E1E2}"/>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52" name="직사각형 251">
                  <a:extLst>
                    <a:ext uri="{FF2B5EF4-FFF2-40B4-BE49-F238E27FC236}">
                      <a16:creationId xmlns:a16="http://schemas.microsoft.com/office/drawing/2014/main" id="{85F4989F-C7FD-4B7B-B121-A05E59BA5B13}"/>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53" name="직사각형 252">
                  <a:extLst>
                    <a:ext uri="{FF2B5EF4-FFF2-40B4-BE49-F238E27FC236}">
                      <a16:creationId xmlns:a16="http://schemas.microsoft.com/office/drawing/2014/main" id="{7CACFFA2-ED8C-45AD-B20A-0EA283E26508}"/>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grpSp>
      <p:grpSp>
        <p:nvGrpSpPr>
          <p:cNvPr id="272" name="그룹 271">
            <a:extLst>
              <a:ext uri="{FF2B5EF4-FFF2-40B4-BE49-F238E27FC236}">
                <a16:creationId xmlns:a16="http://schemas.microsoft.com/office/drawing/2014/main" id="{6F25D5CB-F70D-45C4-98DF-A51847D0C993}"/>
              </a:ext>
            </a:extLst>
          </p:cNvPr>
          <p:cNvGrpSpPr/>
          <p:nvPr/>
        </p:nvGrpSpPr>
        <p:grpSpPr>
          <a:xfrm>
            <a:off x="4299732" y="5054052"/>
            <a:ext cx="689148" cy="676560"/>
            <a:chOff x="2529621" y="2014598"/>
            <a:chExt cx="1180543" cy="1158980"/>
          </a:xfrm>
        </p:grpSpPr>
        <p:grpSp>
          <p:nvGrpSpPr>
            <p:cNvPr id="273" name="그룹 272">
              <a:extLst>
                <a:ext uri="{FF2B5EF4-FFF2-40B4-BE49-F238E27FC236}">
                  <a16:creationId xmlns:a16="http://schemas.microsoft.com/office/drawing/2014/main" id="{F37F6E87-09F2-42F4-9FCE-8EAD33E1D933}"/>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95" name="직사각형 294">
                <a:extLst>
                  <a:ext uri="{FF2B5EF4-FFF2-40B4-BE49-F238E27FC236}">
                    <a16:creationId xmlns:a16="http://schemas.microsoft.com/office/drawing/2014/main" id="{154D95ED-4B3A-40D0-9A30-71D51A992E89}"/>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96" name="직사각형 295">
                <a:extLst>
                  <a:ext uri="{FF2B5EF4-FFF2-40B4-BE49-F238E27FC236}">
                    <a16:creationId xmlns:a16="http://schemas.microsoft.com/office/drawing/2014/main" id="{D1B13370-4476-46E7-AD1D-181CC9270A92}"/>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97" name="직사각형 296">
                <a:extLst>
                  <a:ext uri="{FF2B5EF4-FFF2-40B4-BE49-F238E27FC236}">
                    <a16:creationId xmlns:a16="http://schemas.microsoft.com/office/drawing/2014/main" id="{72CF94AA-6A6F-4F94-9481-697CF3A841E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98" name="직사각형 297">
                <a:extLst>
                  <a:ext uri="{FF2B5EF4-FFF2-40B4-BE49-F238E27FC236}">
                    <a16:creationId xmlns:a16="http://schemas.microsoft.com/office/drawing/2014/main" id="{79159AE6-4EB2-45D3-BDDB-80DBF6AE655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99" name="직사각형 298">
                <a:extLst>
                  <a:ext uri="{FF2B5EF4-FFF2-40B4-BE49-F238E27FC236}">
                    <a16:creationId xmlns:a16="http://schemas.microsoft.com/office/drawing/2014/main" id="{EC75E9A4-912D-46AF-876F-D9FCD1637DD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00" name="직사각형 299">
                <a:extLst>
                  <a:ext uri="{FF2B5EF4-FFF2-40B4-BE49-F238E27FC236}">
                    <a16:creationId xmlns:a16="http://schemas.microsoft.com/office/drawing/2014/main" id="{655EF716-5A9D-4D94-BC56-2957CD4548E8}"/>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01" name="직사각형 300">
                <a:extLst>
                  <a:ext uri="{FF2B5EF4-FFF2-40B4-BE49-F238E27FC236}">
                    <a16:creationId xmlns:a16="http://schemas.microsoft.com/office/drawing/2014/main" id="{E9973749-2482-4A00-8B36-B99EA4813991}"/>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02" name="직사각형 301">
                <a:extLst>
                  <a:ext uri="{FF2B5EF4-FFF2-40B4-BE49-F238E27FC236}">
                    <a16:creationId xmlns:a16="http://schemas.microsoft.com/office/drawing/2014/main" id="{A2E2135D-4E8A-435D-9ED3-DB78BD1142C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03" name="직사각형 302">
                <a:extLst>
                  <a:ext uri="{FF2B5EF4-FFF2-40B4-BE49-F238E27FC236}">
                    <a16:creationId xmlns:a16="http://schemas.microsoft.com/office/drawing/2014/main" id="{6DDA5981-1F8D-4244-83DB-A03889D89B4B}"/>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274" name="그룹 273">
              <a:extLst>
                <a:ext uri="{FF2B5EF4-FFF2-40B4-BE49-F238E27FC236}">
                  <a16:creationId xmlns:a16="http://schemas.microsoft.com/office/drawing/2014/main" id="{11D965D9-4DD6-43AA-8FE0-C2C96079BE79}"/>
                </a:ext>
              </a:extLst>
            </p:cNvPr>
            <p:cNvGrpSpPr/>
            <p:nvPr/>
          </p:nvGrpSpPr>
          <p:grpSpPr>
            <a:xfrm>
              <a:off x="2590438" y="2065944"/>
              <a:ext cx="1119726" cy="1107634"/>
              <a:chOff x="2590438" y="2065944"/>
              <a:chExt cx="1119726" cy="1107634"/>
            </a:xfrm>
          </p:grpSpPr>
          <p:grpSp>
            <p:nvGrpSpPr>
              <p:cNvPr id="275" name="그룹 274">
                <a:extLst>
                  <a:ext uri="{FF2B5EF4-FFF2-40B4-BE49-F238E27FC236}">
                    <a16:creationId xmlns:a16="http://schemas.microsoft.com/office/drawing/2014/main" id="{0FE89CAF-7B0F-4426-8589-3C465678022E}"/>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286" name="직사각형 285">
                  <a:extLst>
                    <a:ext uri="{FF2B5EF4-FFF2-40B4-BE49-F238E27FC236}">
                      <a16:creationId xmlns:a16="http://schemas.microsoft.com/office/drawing/2014/main" id="{8E8BCCE1-5650-4210-B84D-960B417E1568}"/>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87" name="직사각형 286">
                  <a:extLst>
                    <a:ext uri="{FF2B5EF4-FFF2-40B4-BE49-F238E27FC236}">
                      <a16:creationId xmlns:a16="http://schemas.microsoft.com/office/drawing/2014/main" id="{7A8B02C4-F0D9-4DB4-893A-4960C32699D6}"/>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88" name="직사각형 287">
                  <a:extLst>
                    <a:ext uri="{FF2B5EF4-FFF2-40B4-BE49-F238E27FC236}">
                      <a16:creationId xmlns:a16="http://schemas.microsoft.com/office/drawing/2014/main" id="{48D2FDE7-E29A-43F0-869B-E153EA2F025E}"/>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89" name="직사각형 288">
                  <a:extLst>
                    <a:ext uri="{FF2B5EF4-FFF2-40B4-BE49-F238E27FC236}">
                      <a16:creationId xmlns:a16="http://schemas.microsoft.com/office/drawing/2014/main" id="{E73DCECF-2726-470A-B0F4-037050FB37D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90" name="직사각형 289">
                  <a:extLst>
                    <a:ext uri="{FF2B5EF4-FFF2-40B4-BE49-F238E27FC236}">
                      <a16:creationId xmlns:a16="http://schemas.microsoft.com/office/drawing/2014/main" id="{A86D1595-CA2E-44DB-A548-7C887EEB4D2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91" name="직사각형 290">
                  <a:extLst>
                    <a:ext uri="{FF2B5EF4-FFF2-40B4-BE49-F238E27FC236}">
                      <a16:creationId xmlns:a16="http://schemas.microsoft.com/office/drawing/2014/main" id="{CCDC096A-17FF-4634-A64E-605EB184964A}"/>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92" name="직사각형 291">
                  <a:extLst>
                    <a:ext uri="{FF2B5EF4-FFF2-40B4-BE49-F238E27FC236}">
                      <a16:creationId xmlns:a16="http://schemas.microsoft.com/office/drawing/2014/main" id="{25AEECE0-2A40-49DC-B527-7CFEF2162DE6}"/>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93" name="직사각형 292">
                  <a:extLst>
                    <a:ext uri="{FF2B5EF4-FFF2-40B4-BE49-F238E27FC236}">
                      <a16:creationId xmlns:a16="http://schemas.microsoft.com/office/drawing/2014/main" id="{5597EA39-323F-4BF1-A43B-494288D44B8A}"/>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94" name="직사각형 293">
                  <a:extLst>
                    <a:ext uri="{FF2B5EF4-FFF2-40B4-BE49-F238E27FC236}">
                      <a16:creationId xmlns:a16="http://schemas.microsoft.com/office/drawing/2014/main" id="{19B6C567-D31F-4AD9-BC65-6B30D44715EF}"/>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276" name="그룹 275">
                <a:extLst>
                  <a:ext uri="{FF2B5EF4-FFF2-40B4-BE49-F238E27FC236}">
                    <a16:creationId xmlns:a16="http://schemas.microsoft.com/office/drawing/2014/main" id="{F4E4494D-6A66-4B65-97BB-677F6190A65A}"/>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77" name="직사각형 276">
                  <a:extLst>
                    <a:ext uri="{FF2B5EF4-FFF2-40B4-BE49-F238E27FC236}">
                      <a16:creationId xmlns:a16="http://schemas.microsoft.com/office/drawing/2014/main" id="{19A4A519-EC4A-4A72-B21C-4A0A6F49857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78" name="직사각형 277">
                  <a:extLst>
                    <a:ext uri="{FF2B5EF4-FFF2-40B4-BE49-F238E27FC236}">
                      <a16:creationId xmlns:a16="http://schemas.microsoft.com/office/drawing/2014/main" id="{E1EA5933-4FDF-45C5-BF39-BC154FFF955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79" name="직사각형 278">
                  <a:extLst>
                    <a:ext uri="{FF2B5EF4-FFF2-40B4-BE49-F238E27FC236}">
                      <a16:creationId xmlns:a16="http://schemas.microsoft.com/office/drawing/2014/main" id="{15360710-110D-49B4-B64D-809EE5F8F80B}"/>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80" name="직사각형 279">
                  <a:extLst>
                    <a:ext uri="{FF2B5EF4-FFF2-40B4-BE49-F238E27FC236}">
                      <a16:creationId xmlns:a16="http://schemas.microsoft.com/office/drawing/2014/main" id="{8A57AA77-A280-4DA4-BA2E-08D0C73CA59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81" name="직사각형 280">
                  <a:extLst>
                    <a:ext uri="{FF2B5EF4-FFF2-40B4-BE49-F238E27FC236}">
                      <a16:creationId xmlns:a16="http://schemas.microsoft.com/office/drawing/2014/main" id="{7461DA44-0027-4158-921E-16C89D39594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82" name="직사각형 281">
                  <a:extLst>
                    <a:ext uri="{FF2B5EF4-FFF2-40B4-BE49-F238E27FC236}">
                      <a16:creationId xmlns:a16="http://schemas.microsoft.com/office/drawing/2014/main" id="{A5A3D6C8-E018-4EF8-8F83-2A4DC31E4A35}"/>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83" name="직사각형 282">
                  <a:extLst>
                    <a:ext uri="{FF2B5EF4-FFF2-40B4-BE49-F238E27FC236}">
                      <a16:creationId xmlns:a16="http://schemas.microsoft.com/office/drawing/2014/main" id="{86A218F7-EB7B-4712-A7A0-8D150CE04A6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84" name="직사각형 283">
                  <a:extLst>
                    <a:ext uri="{FF2B5EF4-FFF2-40B4-BE49-F238E27FC236}">
                      <a16:creationId xmlns:a16="http://schemas.microsoft.com/office/drawing/2014/main" id="{A249258A-EB77-4ED7-B2AA-65336BF1E10C}"/>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85" name="직사각형 284">
                  <a:extLst>
                    <a:ext uri="{FF2B5EF4-FFF2-40B4-BE49-F238E27FC236}">
                      <a16:creationId xmlns:a16="http://schemas.microsoft.com/office/drawing/2014/main" id="{923A94D3-CFC2-408F-945A-70A13FE3E5A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grpSp>
      <p:sp>
        <p:nvSpPr>
          <p:cNvPr id="2" name="텍스트 개체 틀 1">
            <a:extLst>
              <a:ext uri="{FF2B5EF4-FFF2-40B4-BE49-F238E27FC236}">
                <a16:creationId xmlns:a16="http://schemas.microsoft.com/office/drawing/2014/main" id="{544EF7CD-2DF0-46A0-A55D-2FEEA563A0CB}"/>
              </a:ext>
            </a:extLst>
          </p:cNvPr>
          <p:cNvSpPr>
            <a:spLocks noGrp="1"/>
          </p:cNvSpPr>
          <p:nvPr>
            <p:ph type="body" sz="quarter" idx="19"/>
          </p:nvPr>
        </p:nvSpPr>
        <p:spPr/>
        <p:txBody>
          <a:bodyPr/>
          <a:lstStyle/>
          <a:p>
            <a:r>
              <a:rPr lang="ko-KR" altLang="en-US"/>
              <a:t>활성화 함수</a:t>
            </a:r>
          </a:p>
        </p:txBody>
      </p:sp>
      <p:sp>
        <p:nvSpPr>
          <p:cNvPr id="304" name="텍스트 개체 틀 4">
            <a:extLst>
              <a:ext uri="{FF2B5EF4-FFF2-40B4-BE49-F238E27FC236}">
                <a16:creationId xmlns:a16="http://schemas.microsoft.com/office/drawing/2014/main" id="{D863194C-7FD7-4236-8C6C-02FE18C3E44C}"/>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2454162672"/>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52" name="직선 연결선 351">
            <a:extLst>
              <a:ext uri="{FF2B5EF4-FFF2-40B4-BE49-F238E27FC236}">
                <a16:creationId xmlns:a16="http://schemas.microsoft.com/office/drawing/2014/main" id="{A6DB6ECD-D9FC-419E-A78B-79C1273CFDE6}"/>
              </a:ext>
            </a:extLst>
          </p:cNvPr>
          <p:cNvCxnSpPr>
            <a:cxnSpLocks/>
          </p:cNvCxnSpPr>
          <p:nvPr/>
        </p:nvCxnSpPr>
        <p:spPr>
          <a:xfrm flipV="1">
            <a:off x="7131112" y="4162723"/>
            <a:ext cx="1162882" cy="24612"/>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nvGrpSpPr>
          <p:cNvPr id="7" name="그룹 6">
            <a:extLst>
              <a:ext uri="{FF2B5EF4-FFF2-40B4-BE49-F238E27FC236}">
                <a16:creationId xmlns:a16="http://schemas.microsoft.com/office/drawing/2014/main" id="{1C7A1D00-C719-4779-B352-708520ADFEE8}"/>
              </a:ext>
            </a:extLst>
          </p:cNvPr>
          <p:cNvGrpSpPr/>
          <p:nvPr/>
        </p:nvGrpSpPr>
        <p:grpSpPr>
          <a:xfrm>
            <a:off x="970719" y="2841670"/>
            <a:ext cx="1485530" cy="1459208"/>
            <a:chOff x="678080" y="1626723"/>
            <a:chExt cx="1565758" cy="1538015"/>
          </a:xfrm>
          <a:scene3d>
            <a:camera prst="orthographicFront">
              <a:rot lat="19499998" lon="3299985" rev="0"/>
            </a:camera>
            <a:lightRig rig="threePt" dir="t"/>
          </a:scene3d>
        </p:grpSpPr>
        <p:grpSp>
          <p:nvGrpSpPr>
            <p:cNvPr id="4" name="그룹 3">
              <a:extLst>
                <a:ext uri="{FF2B5EF4-FFF2-40B4-BE49-F238E27FC236}">
                  <a16:creationId xmlns:a16="http://schemas.microsoft.com/office/drawing/2014/main" id="{946B4A81-42AC-4B82-9714-CBC93566CB80}"/>
                </a:ext>
              </a:extLst>
            </p:cNvPr>
            <p:cNvGrpSpPr/>
            <p:nvPr/>
          </p:nvGrpSpPr>
          <p:grpSpPr>
            <a:xfrm rot="176877">
              <a:off x="678080" y="1626723"/>
              <a:ext cx="1411005" cy="1408384"/>
              <a:chOff x="670041" y="1634360"/>
              <a:chExt cx="1411005" cy="1408384"/>
            </a:xfrm>
          </p:grpSpPr>
          <p:sp>
            <p:nvSpPr>
              <p:cNvPr id="3" name="직사각형 2">
                <a:extLst>
                  <a:ext uri="{FF2B5EF4-FFF2-40B4-BE49-F238E27FC236}">
                    <a16:creationId xmlns:a16="http://schemas.microsoft.com/office/drawing/2014/main" id="{E6119513-C1ED-4A64-AE25-F3EC72FD1176}"/>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7" name="직사각형 36">
                <a:extLst>
                  <a:ext uri="{FF2B5EF4-FFF2-40B4-BE49-F238E27FC236}">
                    <a16:creationId xmlns:a16="http://schemas.microsoft.com/office/drawing/2014/main" id="{656E118A-49D9-4CC5-BA13-33492CF56C35}"/>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8" name="직사각형 37">
                <a:extLst>
                  <a:ext uri="{FF2B5EF4-FFF2-40B4-BE49-F238E27FC236}">
                    <a16:creationId xmlns:a16="http://schemas.microsoft.com/office/drawing/2014/main" id="{341C93D3-8922-4B70-92AB-D9E6080BD1E6}"/>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9" name="직사각형 38">
                <a:extLst>
                  <a:ext uri="{FF2B5EF4-FFF2-40B4-BE49-F238E27FC236}">
                    <a16:creationId xmlns:a16="http://schemas.microsoft.com/office/drawing/2014/main" id="{0AC612B3-8308-4F41-8AAA-F6052170FAD3}"/>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3" name="직사각형 42">
                <a:extLst>
                  <a:ext uri="{FF2B5EF4-FFF2-40B4-BE49-F238E27FC236}">
                    <a16:creationId xmlns:a16="http://schemas.microsoft.com/office/drawing/2014/main" id="{29131FF0-ADC9-4B74-9BAA-4D3E5E285AB2}"/>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4" name="직사각형 43">
                <a:extLst>
                  <a:ext uri="{FF2B5EF4-FFF2-40B4-BE49-F238E27FC236}">
                    <a16:creationId xmlns:a16="http://schemas.microsoft.com/office/drawing/2014/main" id="{AF84F65B-D08F-4D12-86F5-56505B5A6BE5}"/>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5" name="직사각형 44">
                <a:extLst>
                  <a:ext uri="{FF2B5EF4-FFF2-40B4-BE49-F238E27FC236}">
                    <a16:creationId xmlns:a16="http://schemas.microsoft.com/office/drawing/2014/main" id="{2E4C70CA-3ACB-4503-B7AA-FF4703391FB0}"/>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6" name="직사각형 45">
                <a:extLst>
                  <a:ext uri="{FF2B5EF4-FFF2-40B4-BE49-F238E27FC236}">
                    <a16:creationId xmlns:a16="http://schemas.microsoft.com/office/drawing/2014/main" id="{23C06501-2B6C-4CB8-A52A-FAB81F461DF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55" name="직사각형 54">
                <a:extLst>
                  <a:ext uri="{FF2B5EF4-FFF2-40B4-BE49-F238E27FC236}">
                    <a16:creationId xmlns:a16="http://schemas.microsoft.com/office/drawing/2014/main" id="{71F7FF9E-2867-480A-ACB1-3D41C88C1B31}"/>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56" name="직사각형 55">
                <a:extLst>
                  <a:ext uri="{FF2B5EF4-FFF2-40B4-BE49-F238E27FC236}">
                    <a16:creationId xmlns:a16="http://schemas.microsoft.com/office/drawing/2014/main" id="{18DFAA8F-3ADE-436F-B34F-8AA20A5E77C6}"/>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57" name="직사각형 56">
                <a:extLst>
                  <a:ext uri="{FF2B5EF4-FFF2-40B4-BE49-F238E27FC236}">
                    <a16:creationId xmlns:a16="http://schemas.microsoft.com/office/drawing/2014/main" id="{6C898345-10C1-4E2B-ADFF-CEAAD1A29822}"/>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58" name="직사각형 57">
                <a:extLst>
                  <a:ext uri="{FF2B5EF4-FFF2-40B4-BE49-F238E27FC236}">
                    <a16:creationId xmlns:a16="http://schemas.microsoft.com/office/drawing/2014/main" id="{500CF345-B656-49F4-89A2-E464E8BD0B02}"/>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59" name="직사각형 58">
                <a:extLst>
                  <a:ext uri="{FF2B5EF4-FFF2-40B4-BE49-F238E27FC236}">
                    <a16:creationId xmlns:a16="http://schemas.microsoft.com/office/drawing/2014/main" id="{F8B0CA91-5C4A-41C4-A7FD-AC64969D19B1}"/>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60" name="직사각형 59">
                <a:extLst>
                  <a:ext uri="{FF2B5EF4-FFF2-40B4-BE49-F238E27FC236}">
                    <a16:creationId xmlns:a16="http://schemas.microsoft.com/office/drawing/2014/main" id="{3C374C9C-3EC9-425E-B886-79FADD40ADFC}"/>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61" name="직사각형 60">
                <a:extLst>
                  <a:ext uri="{FF2B5EF4-FFF2-40B4-BE49-F238E27FC236}">
                    <a16:creationId xmlns:a16="http://schemas.microsoft.com/office/drawing/2014/main" id="{1238390B-9F99-4A08-9371-94CDCCE442EF}"/>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62" name="직사각형 61">
                <a:extLst>
                  <a:ext uri="{FF2B5EF4-FFF2-40B4-BE49-F238E27FC236}">
                    <a16:creationId xmlns:a16="http://schemas.microsoft.com/office/drawing/2014/main" id="{C43490A2-731F-4784-AF96-39D08C058D51}"/>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63" name="그룹 62">
              <a:extLst>
                <a:ext uri="{FF2B5EF4-FFF2-40B4-BE49-F238E27FC236}">
                  <a16:creationId xmlns:a16="http://schemas.microsoft.com/office/drawing/2014/main" id="{CF138335-8F27-4DB2-A43A-5E28ABF58B02}"/>
                </a:ext>
              </a:extLst>
            </p:cNvPr>
            <p:cNvGrpSpPr/>
            <p:nvPr/>
          </p:nvGrpSpPr>
          <p:grpSpPr>
            <a:xfrm rot="176877">
              <a:off x="744076" y="1688846"/>
              <a:ext cx="1411005" cy="1408384"/>
              <a:chOff x="670041" y="1634360"/>
              <a:chExt cx="1411005" cy="1408384"/>
            </a:xfrm>
          </p:grpSpPr>
          <p:sp>
            <p:nvSpPr>
              <p:cNvPr id="64" name="직사각형 63">
                <a:extLst>
                  <a:ext uri="{FF2B5EF4-FFF2-40B4-BE49-F238E27FC236}">
                    <a16:creationId xmlns:a16="http://schemas.microsoft.com/office/drawing/2014/main" id="{D7FA235D-C5BD-4B64-8217-1CF547460FB1}"/>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65" name="직사각형 64">
                <a:extLst>
                  <a:ext uri="{FF2B5EF4-FFF2-40B4-BE49-F238E27FC236}">
                    <a16:creationId xmlns:a16="http://schemas.microsoft.com/office/drawing/2014/main" id="{12D8D38F-720C-45F5-B06F-3DDD0C0EB643}"/>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66" name="직사각형 65">
                <a:extLst>
                  <a:ext uri="{FF2B5EF4-FFF2-40B4-BE49-F238E27FC236}">
                    <a16:creationId xmlns:a16="http://schemas.microsoft.com/office/drawing/2014/main" id="{16394EAB-CD01-4F4A-916C-646A7BECEC78}"/>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67" name="직사각형 66">
                <a:extLst>
                  <a:ext uri="{FF2B5EF4-FFF2-40B4-BE49-F238E27FC236}">
                    <a16:creationId xmlns:a16="http://schemas.microsoft.com/office/drawing/2014/main" id="{09A9B5ED-A9F7-43BE-969F-5ACE4C969372}"/>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68" name="직사각형 67">
                <a:extLst>
                  <a:ext uri="{FF2B5EF4-FFF2-40B4-BE49-F238E27FC236}">
                    <a16:creationId xmlns:a16="http://schemas.microsoft.com/office/drawing/2014/main" id="{4C6AD206-EA01-44D3-BEC9-C792E3C794ED}"/>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69" name="직사각형 68">
                <a:extLst>
                  <a:ext uri="{FF2B5EF4-FFF2-40B4-BE49-F238E27FC236}">
                    <a16:creationId xmlns:a16="http://schemas.microsoft.com/office/drawing/2014/main" id="{F6C27DBA-B815-4064-ACEF-16681B476E94}"/>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0" name="직사각형 69">
                <a:extLst>
                  <a:ext uri="{FF2B5EF4-FFF2-40B4-BE49-F238E27FC236}">
                    <a16:creationId xmlns:a16="http://schemas.microsoft.com/office/drawing/2014/main" id="{1891A448-3AB4-4CB7-88A3-2560205C00DD}"/>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1" name="직사각형 70">
                <a:extLst>
                  <a:ext uri="{FF2B5EF4-FFF2-40B4-BE49-F238E27FC236}">
                    <a16:creationId xmlns:a16="http://schemas.microsoft.com/office/drawing/2014/main" id="{7F4969F5-C4C6-4FC3-A9EB-BBB2184E3E7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2" name="직사각형 71">
                <a:extLst>
                  <a:ext uri="{FF2B5EF4-FFF2-40B4-BE49-F238E27FC236}">
                    <a16:creationId xmlns:a16="http://schemas.microsoft.com/office/drawing/2014/main" id="{73A38C91-AB25-43B9-BF21-C4CCD4309AE2}"/>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3" name="직사각형 72">
                <a:extLst>
                  <a:ext uri="{FF2B5EF4-FFF2-40B4-BE49-F238E27FC236}">
                    <a16:creationId xmlns:a16="http://schemas.microsoft.com/office/drawing/2014/main" id="{833ACB3C-03DF-465B-B793-4A6E74D125E4}"/>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4" name="직사각형 73">
                <a:extLst>
                  <a:ext uri="{FF2B5EF4-FFF2-40B4-BE49-F238E27FC236}">
                    <a16:creationId xmlns:a16="http://schemas.microsoft.com/office/drawing/2014/main" id="{4B8D7ADE-CD6B-4BD1-B150-250A29DA28E0}"/>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5" name="직사각형 74">
                <a:extLst>
                  <a:ext uri="{FF2B5EF4-FFF2-40B4-BE49-F238E27FC236}">
                    <a16:creationId xmlns:a16="http://schemas.microsoft.com/office/drawing/2014/main" id="{81BFA4CA-0BB9-42C5-BDA3-CC7340B2FEEF}"/>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6" name="직사각형 75">
                <a:extLst>
                  <a:ext uri="{FF2B5EF4-FFF2-40B4-BE49-F238E27FC236}">
                    <a16:creationId xmlns:a16="http://schemas.microsoft.com/office/drawing/2014/main" id="{7D8E6B27-FF66-46E9-82CF-9D6D18E30620}"/>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7" name="직사각형 76">
                <a:extLst>
                  <a:ext uri="{FF2B5EF4-FFF2-40B4-BE49-F238E27FC236}">
                    <a16:creationId xmlns:a16="http://schemas.microsoft.com/office/drawing/2014/main" id="{8CF3A8B5-CE76-46C9-AEDE-437884E98C6A}"/>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8" name="직사각형 77">
                <a:extLst>
                  <a:ext uri="{FF2B5EF4-FFF2-40B4-BE49-F238E27FC236}">
                    <a16:creationId xmlns:a16="http://schemas.microsoft.com/office/drawing/2014/main" id="{51EE7D38-99BA-44A2-BC73-16D6A0293ACD}"/>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9" name="직사각형 78">
                <a:extLst>
                  <a:ext uri="{FF2B5EF4-FFF2-40B4-BE49-F238E27FC236}">
                    <a16:creationId xmlns:a16="http://schemas.microsoft.com/office/drawing/2014/main" id="{601E743D-4FBA-4F77-8D61-5E8ED65CD4CC}"/>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80" name="그룹 79">
              <a:extLst>
                <a:ext uri="{FF2B5EF4-FFF2-40B4-BE49-F238E27FC236}">
                  <a16:creationId xmlns:a16="http://schemas.microsoft.com/office/drawing/2014/main" id="{4F821316-222F-468D-8A45-E3D6EB78C84B}"/>
                </a:ext>
              </a:extLst>
            </p:cNvPr>
            <p:cNvGrpSpPr/>
            <p:nvPr/>
          </p:nvGrpSpPr>
          <p:grpSpPr>
            <a:xfrm rot="176877">
              <a:off x="832833" y="1756354"/>
              <a:ext cx="1411005" cy="1408384"/>
              <a:chOff x="670041" y="1634361"/>
              <a:chExt cx="1411005" cy="1408384"/>
            </a:xfrm>
          </p:grpSpPr>
          <p:sp>
            <p:nvSpPr>
              <p:cNvPr id="81" name="직사각형 80">
                <a:extLst>
                  <a:ext uri="{FF2B5EF4-FFF2-40B4-BE49-F238E27FC236}">
                    <a16:creationId xmlns:a16="http://schemas.microsoft.com/office/drawing/2014/main" id="{E76992AE-D489-4F34-89BD-6C4EA38B4F2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82" name="직사각형 81">
                <a:extLst>
                  <a:ext uri="{FF2B5EF4-FFF2-40B4-BE49-F238E27FC236}">
                    <a16:creationId xmlns:a16="http://schemas.microsoft.com/office/drawing/2014/main" id="{A1C8B4DB-4BA6-4BEB-AFBD-6C786773D1B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83" name="직사각형 82">
                <a:extLst>
                  <a:ext uri="{FF2B5EF4-FFF2-40B4-BE49-F238E27FC236}">
                    <a16:creationId xmlns:a16="http://schemas.microsoft.com/office/drawing/2014/main" id="{582FD42C-3FA9-425F-BC19-FBF0277C4FA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84" name="직사각형 83">
                <a:extLst>
                  <a:ext uri="{FF2B5EF4-FFF2-40B4-BE49-F238E27FC236}">
                    <a16:creationId xmlns:a16="http://schemas.microsoft.com/office/drawing/2014/main" id="{C92A5756-9EE0-4CA5-BC8D-F2F0D72EB4CF}"/>
                  </a:ext>
                </a:extLst>
              </p:cNvPr>
              <p:cNvSpPr/>
              <p:nvPr/>
            </p:nvSpPr>
            <p:spPr>
              <a:xfrm>
                <a:off x="1728950"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85" name="직사각형 84">
                <a:extLst>
                  <a:ext uri="{FF2B5EF4-FFF2-40B4-BE49-F238E27FC236}">
                    <a16:creationId xmlns:a16="http://schemas.microsoft.com/office/drawing/2014/main" id="{9A6996B6-A963-4ED8-ABA5-B0A5783F9BA5}"/>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86" name="직사각형 85">
                <a:extLst>
                  <a:ext uri="{FF2B5EF4-FFF2-40B4-BE49-F238E27FC236}">
                    <a16:creationId xmlns:a16="http://schemas.microsoft.com/office/drawing/2014/main" id="{CD0CCACA-35E4-42EB-98DF-C114C7CE6C7F}"/>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87" name="직사각형 86">
                <a:extLst>
                  <a:ext uri="{FF2B5EF4-FFF2-40B4-BE49-F238E27FC236}">
                    <a16:creationId xmlns:a16="http://schemas.microsoft.com/office/drawing/2014/main" id="{761E0F54-0DF1-45BA-96F1-2DE7301C223B}"/>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88" name="직사각형 87">
                <a:extLst>
                  <a:ext uri="{FF2B5EF4-FFF2-40B4-BE49-F238E27FC236}">
                    <a16:creationId xmlns:a16="http://schemas.microsoft.com/office/drawing/2014/main" id="{4CC03D2C-BA00-44BB-BD93-477B41520C3F}"/>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89" name="직사각형 88">
                <a:extLst>
                  <a:ext uri="{FF2B5EF4-FFF2-40B4-BE49-F238E27FC236}">
                    <a16:creationId xmlns:a16="http://schemas.microsoft.com/office/drawing/2014/main" id="{FEC9B159-4B8B-4552-B439-F1700F1F5A96}"/>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90" name="직사각형 89">
                <a:extLst>
                  <a:ext uri="{FF2B5EF4-FFF2-40B4-BE49-F238E27FC236}">
                    <a16:creationId xmlns:a16="http://schemas.microsoft.com/office/drawing/2014/main" id="{F3F40FFB-CFF1-4FD6-ABD8-C537B6421DE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91" name="직사각형 90">
                <a:extLst>
                  <a:ext uri="{FF2B5EF4-FFF2-40B4-BE49-F238E27FC236}">
                    <a16:creationId xmlns:a16="http://schemas.microsoft.com/office/drawing/2014/main" id="{B7EBA386-CBF0-4283-85DC-9AFB56C5B618}"/>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92" name="직사각형 91">
                <a:extLst>
                  <a:ext uri="{FF2B5EF4-FFF2-40B4-BE49-F238E27FC236}">
                    <a16:creationId xmlns:a16="http://schemas.microsoft.com/office/drawing/2014/main" id="{C86FDABC-BFDD-47ED-96F9-4795E550A3A0}"/>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93" name="직사각형 92">
                <a:extLst>
                  <a:ext uri="{FF2B5EF4-FFF2-40B4-BE49-F238E27FC236}">
                    <a16:creationId xmlns:a16="http://schemas.microsoft.com/office/drawing/2014/main" id="{949620A3-BBB5-416D-867B-3C982BBD546A}"/>
                  </a:ext>
                </a:extLst>
              </p:cNvPr>
              <p:cNvSpPr/>
              <p:nvPr/>
            </p:nvSpPr>
            <p:spPr>
              <a:xfrm>
                <a:off x="670041"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94" name="직사각형 93">
                <a:extLst>
                  <a:ext uri="{FF2B5EF4-FFF2-40B4-BE49-F238E27FC236}">
                    <a16:creationId xmlns:a16="http://schemas.microsoft.com/office/drawing/2014/main" id="{67BBEDDE-8792-44D8-876C-A60363B0EE94}"/>
                  </a:ext>
                </a:extLst>
              </p:cNvPr>
              <p:cNvSpPr/>
              <p:nvPr/>
            </p:nvSpPr>
            <p:spPr>
              <a:xfrm>
                <a:off x="1022137"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95" name="직사각형 94">
                <a:extLst>
                  <a:ext uri="{FF2B5EF4-FFF2-40B4-BE49-F238E27FC236}">
                    <a16:creationId xmlns:a16="http://schemas.microsoft.com/office/drawing/2014/main" id="{99FF1678-9922-4E67-A8D4-F05E6DC9217A}"/>
                  </a:ext>
                </a:extLst>
              </p:cNvPr>
              <p:cNvSpPr/>
              <p:nvPr/>
            </p:nvSpPr>
            <p:spPr>
              <a:xfrm>
                <a:off x="1374233"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96" name="직사각형 95">
                <a:extLst>
                  <a:ext uri="{FF2B5EF4-FFF2-40B4-BE49-F238E27FC236}">
                    <a16:creationId xmlns:a16="http://schemas.microsoft.com/office/drawing/2014/main" id="{3EBC5809-3F88-4EFF-8CED-8B8216B0FD10}"/>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cxnSp>
        <p:nvCxnSpPr>
          <p:cNvPr id="229" name="직선 연결선 228">
            <a:extLst>
              <a:ext uri="{FF2B5EF4-FFF2-40B4-BE49-F238E27FC236}">
                <a16:creationId xmlns:a16="http://schemas.microsoft.com/office/drawing/2014/main" id="{B5FEB733-E46D-4FFD-8086-09F155458842}"/>
              </a:ext>
            </a:extLst>
          </p:cNvPr>
          <p:cNvCxnSpPr>
            <a:cxnSpLocks/>
          </p:cNvCxnSpPr>
          <p:nvPr/>
        </p:nvCxnSpPr>
        <p:spPr>
          <a:xfrm>
            <a:off x="1908656" y="3722508"/>
            <a:ext cx="2527243" cy="183399"/>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nvGrpSpPr>
          <p:cNvPr id="7175" name="그룹 7174">
            <a:extLst>
              <a:ext uri="{FF2B5EF4-FFF2-40B4-BE49-F238E27FC236}">
                <a16:creationId xmlns:a16="http://schemas.microsoft.com/office/drawing/2014/main" id="{9BD55A6A-950C-4D91-A0C9-E89445DE9047}"/>
              </a:ext>
            </a:extLst>
          </p:cNvPr>
          <p:cNvGrpSpPr/>
          <p:nvPr/>
        </p:nvGrpSpPr>
        <p:grpSpPr>
          <a:xfrm>
            <a:off x="2794947" y="3333911"/>
            <a:ext cx="689148" cy="676560"/>
            <a:chOff x="2529621" y="2014598"/>
            <a:chExt cx="1180543" cy="1158980"/>
          </a:xfrm>
        </p:grpSpPr>
        <p:grpSp>
          <p:nvGrpSpPr>
            <p:cNvPr id="140" name="그룹 139">
              <a:extLst>
                <a:ext uri="{FF2B5EF4-FFF2-40B4-BE49-F238E27FC236}">
                  <a16:creationId xmlns:a16="http://schemas.microsoft.com/office/drawing/2014/main" id="{2020A29A-BB2E-4878-99BC-9A5EE4295CA4}"/>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141" name="직사각형 140">
                <a:extLst>
                  <a:ext uri="{FF2B5EF4-FFF2-40B4-BE49-F238E27FC236}">
                    <a16:creationId xmlns:a16="http://schemas.microsoft.com/office/drawing/2014/main" id="{A8C662E7-0BE2-4409-882C-A5BE90BBD13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42" name="직사각형 141">
                <a:extLst>
                  <a:ext uri="{FF2B5EF4-FFF2-40B4-BE49-F238E27FC236}">
                    <a16:creationId xmlns:a16="http://schemas.microsoft.com/office/drawing/2014/main" id="{3D113AC3-2C21-40C4-B8C6-55EDCE23B491}"/>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43" name="직사각형 142">
                <a:extLst>
                  <a:ext uri="{FF2B5EF4-FFF2-40B4-BE49-F238E27FC236}">
                    <a16:creationId xmlns:a16="http://schemas.microsoft.com/office/drawing/2014/main" id="{4F662D35-B57F-4A25-B5CC-CA28A009713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45" name="직사각형 144">
                <a:extLst>
                  <a:ext uri="{FF2B5EF4-FFF2-40B4-BE49-F238E27FC236}">
                    <a16:creationId xmlns:a16="http://schemas.microsoft.com/office/drawing/2014/main" id="{935969F6-8E1D-4784-B982-70702743156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46" name="직사각형 145">
                <a:extLst>
                  <a:ext uri="{FF2B5EF4-FFF2-40B4-BE49-F238E27FC236}">
                    <a16:creationId xmlns:a16="http://schemas.microsoft.com/office/drawing/2014/main" id="{27BD9ABC-5E47-423B-B238-C3481AB29F8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47" name="직사각형 146">
                <a:extLst>
                  <a:ext uri="{FF2B5EF4-FFF2-40B4-BE49-F238E27FC236}">
                    <a16:creationId xmlns:a16="http://schemas.microsoft.com/office/drawing/2014/main" id="{72999AAB-E37D-45CB-964C-7B1603700F93}"/>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49" name="직사각형 148">
                <a:extLst>
                  <a:ext uri="{FF2B5EF4-FFF2-40B4-BE49-F238E27FC236}">
                    <a16:creationId xmlns:a16="http://schemas.microsoft.com/office/drawing/2014/main" id="{BC0A0F93-57D4-458F-B16B-FA001A8FD6BA}"/>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50" name="직사각형 149">
                <a:extLst>
                  <a:ext uri="{FF2B5EF4-FFF2-40B4-BE49-F238E27FC236}">
                    <a16:creationId xmlns:a16="http://schemas.microsoft.com/office/drawing/2014/main" id="{EE8E7CB4-1CE5-478D-A872-AAC21565654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51" name="직사각형 150">
                <a:extLst>
                  <a:ext uri="{FF2B5EF4-FFF2-40B4-BE49-F238E27FC236}">
                    <a16:creationId xmlns:a16="http://schemas.microsoft.com/office/drawing/2014/main" id="{E806CC26-7C32-4AD5-805B-46018FF4ED14}"/>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7174" name="그룹 7173">
              <a:extLst>
                <a:ext uri="{FF2B5EF4-FFF2-40B4-BE49-F238E27FC236}">
                  <a16:creationId xmlns:a16="http://schemas.microsoft.com/office/drawing/2014/main" id="{7C0FFEC9-07D7-426C-8E29-ACB326372377}"/>
                </a:ext>
              </a:extLst>
            </p:cNvPr>
            <p:cNvGrpSpPr/>
            <p:nvPr/>
          </p:nvGrpSpPr>
          <p:grpSpPr>
            <a:xfrm>
              <a:off x="2590438" y="2065944"/>
              <a:ext cx="1119726" cy="1107634"/>
              <a:chOff x="2590438" y="2065944"/>
              <a:chExt cx="1119726" cy="1107634"/>
            </a:xfrm>
          </p:grpSpPr>
          <p:grpSp>
            <p:nvGrpSpPr>
              <p:cNvPr id="189" name="그룹 188">
                <a:extLst>
                  <a:ext uri="{FF2B5EF4-FFF2-40B4-BE49-F238E27FC236}">
                    <a16:creationId xmlns:a16="http://schemas.microsoft.com/office/drawing/2014/main" id="{D0E6EE79-16FF-4F38-A491-16845B107B8C}"/>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90" name="직사각형 189">
                  <a:extLst>
                    <a:ext uri="{FF2B5EF4-FFF2-40B4-BE49-F238E27FC236}">
                      <a16:creationId xmlns:a16="http://schemas.microsoft.com/office/drawing/2014/main" id="{7786A668-DB99-428C-8442-5A0BE140EDF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91" name="직사각형 190">
                  <a:extLst>
                    <a:ext uri="{FF2B5EF4-FFF2-40B4-BE49-F238E27FC236}">
                      <a16:creationId xmlns:a16="http://schemas.microsoft.com/office/drawing/2014/main" id="{EEAE4578-4A3E-4EA4-9F3D-1446F3CE6113}"/>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92" name="직사각형 191">
                  <a:extLst>
                    <a:ext uri="{FF2B5EF4-FFF2-40B4-BE49-F238E27FC236}">
                      <a16:creationId xmlns:a16="http://schemas.microsoft.com/office/drawing/2014/main" id="{CB36C599-8890-451A-A3CE-2B156BEEA68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93" name="직사각형 192">
                  <a:extLst>
                    <a:ext uri="{FF2B5EF4-FFF2-40B4-BE49-F238E27FC236}">
                      <a16:creationId xmlns:a16="http://schemas.microsoft.com/office/drawing/2014/main" id="{C3BA16F7-AE5A-4B4D-90B0-735525F749C3}"/>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94" name="직사각형 193">
                  <a:extLst>
                    <a:ext uri="{FF2B5EF4-FFF2-40B4-BE49-F238E27FC236}">
                      <a16:creationId xmlns:a16="http://schemas.microsoft.com/office/drawing/2014/main" id="{4B3B248D-A825-44C1-B6FF-441227D4160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95" name="직사각형 194">
                  <a:extLst>
                    <a:ext uri="{FF2B5EF4-FFF2-40B4-BE49-F238E27FC236}">
                      <a16:creationId xmlns:a16="http://schemas.microsoft.com/office/drawing/2014/main" id="{8914AF07-8E03-4158-94CB-37FD52829150}"/>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96" name="직사각형 195">
                  <a:extLst>
                    <a:ext uri="{FF2B5EF4-FFF2-40B4-BE49-F238E27FC236}">
                      <a16:creationId xmlns:a16="http://schemas.microsoft.com/office/drawing/2014/main" id="{33A32E6B-9995-4D5F-B14B-75F0151EE67C}"/>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97" name="직사각형 196">
                  <a:extLst>
                    <a:ext uri="{FF2B5EF4-FFF2-40B4-BE49-F238E27FC236}">
                      <a16:creationId xmlns:a16="http://schemas.microsoft.com/office/drawing/2014/main" id="{E1842FA6-9629-4E5F-86BC-D445F6063D6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98" name="직사각형 197">
                  <a:extLst>
                    <a:ext uri="{FF2B5EF4-FFF2-40B4-BE49-F238E27FC236}">
                      <a16:creationId xmlns:a16="http://schemas.microsoft.com/office/drawing/2014/main" id="{08561B87-68D4-47D8-BB19-50467AA03BC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199" name="그룹 198">
                <a:extLst>
                  <a:ext uri="{FF2B5EF4-FFF2-40B4-BE49-F238E27FC236}">
                    <a16:creationId xmlns:a16="http://schemas.microsoft.com/office/drawing/2014/main" id="{C9169531-76BF-483A-BAE7-21DB1B8625B1}"/>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00" name="직사각형 199">
                  <a:extLst>
                    <a:ext uri="{FF2B5EF4-FFF2-40B4-BE49-F238E27FC236}">
                      <a16:creationId xmlns:a16="http://schemas.microsoft.com/office/drawing/2014/main" id="{DEDA04E6-46A3-411E-B735-E17F0F05CA3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01" name="직사각형 200">
                  <a:extLst>
                    <a:ext uri="{FF2B5EF4-FFF2-40B4-BE49-F238E27FC236}">
                      <a16:creationId xmlns:a16="http://schemas.microsoft.com/office/drawing/2014/main" id="{87FF3FD0-5632-4176-B9CA-8CB07BB9491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02" name="직사각형 201">
                  <a:extLst>
                    <a:ext uri="{FF2B5EF4-FFF2-40B4-BE49-F238E27FC236}">
                      <a16:creationId xmlns:a16="http://schemas.microsoft.com/office/drawing/2014/main" id="{96CFE7E0-2BBA-43F9-B66E-773DDA4E56D6}"/>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03" name="직사각형 202">
                  <a:extLst>
                    <a:ext uri="{FF2B5EF4-FFF2-40B4-BE49-F238E27FC236}">
                      <a16:creationId xmlns:a16="http://schemas.microsoft.com/office/drawing/2014/main" id="{B69D1DF9-792A-4174-A060-D110BB7E2A74}"/>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04" name="직사각형 203">
                  <a:extLst>
                    <a:ext uri="{FF2B5EF4-FFF2-40B4-BE49-F238E27FC236}">
                      <a16:creationId xmlns:a16="http://schemas.microsoft.com/office/drawing/2014/main" id="{72E64379-D3F9-4DEC-90F0-82568E958EE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05" name="직사각형 204">
                  <a:extLst>
                    <a:ext uri="{FF2B5EF4-FFF2-40B4-BE49-F238E27FC236}">
                      <a16:creationId xmlns:a16="http://schemas.microsoft.com/office/drawing/2014/main" id="{CE3FC119-30E8-4CE7-81DA-164B180EB544}"/>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06" name="직사각형 205">
                  <a:extLst>
                    <a:ext uri="{FF2B5EF4-FFF2-40B4-BE49-F238E27FC236}">
                      <a16:creationId xmlns:a16="http://schemas.microsoft.com/office/drawing/2014/main" id="{B40499C7-623F-45ED-B7F7-BFB3BAB3CFBE}"/>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07" name="직사각형 206">
                  <a:extLst>
                    <a:ext uri="{FF2B5EF4-FFF2-40B4-BE49-F238E27FC236}">
                      <a16:creationId xmlns:a16="http://schemas.microsoft.com/office/drawing/2014/main" id="{27852E18-162C-4A4D-A927-F18D30D1E3A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08" name="직사각형 207">
                  <a:extLst>
                    <a:ext uri="{FF2B5EF4-FFF2-40B4-BE49-F238E27FC236}">
                      <a16:creationId xmlns:a16="http://schemas.microsoft.com/office/drawing/2014/main" id="{7A77E92B-EA61-466C-A937-0395CE880CA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grpSp>
      <p:grpSp>
        <p:nvGrpSpPr>
          <p:cNvPr id="209" name="그룹 208">
            <a:extLst>
              <a:ext uri="{FF2B5EF4-FFF2-40B4-BE49-F238E27FC236}">
                <a16:creationId xmlns:a16="http://schemas.microsoft.com/office/drawing/2014/main" id="{1F2ABB39-73D7-4416-B539-59498DC52B1A}"/>
              </a:ext>
            </a:extLst>
          </p:cNvPr>
          <p:cNvGrpSpPr/>
          <p:nvPr/>
        </p:nvGrpSpPr>
        <p:grpSpPr>
          <a:xfrm rot="176877">
            <a:off x="4082180" y="3576966"/>
            <a:ext cx="670596" cy="668110"/>
            <a:chOff x="670041" y="1634361"/>
            <a:chExt cx="706813" cy="704192"/>
          </a:xfrm>
          <a:scene3d>
            <a:camera prst="orthographicFront">
              <a:rot lat="19499998" lon="3299985" rev="0"/>
            </a:camera>
            <a:lightRig rig="threePt" dir="t"/>
          </a:scene3d>
        </p:grpSpPr>
        <p:sp>
          <p:nvSpPr>
            <p:cNvPr id="210" name="직사각형 209">
              <a:extLst>
                <a:ext uri="{FF2B5EF4-FFF2-40B4-BE49-F238E27FC236}">
                  <a16:creationId xmlns:a16="http://schemas.microsoft.com/office/drawing/2014/main" id="{00E58F1C-89A0-44AD-9BEE-7C44617635EC}"/>
                </a:ext>
              </a:extLst>
            </p:cNvPr>
            <p:cNvSpPr/>
            <p:nvPr/>
          </p:nvSpPr>
          <p:spPr>
            <a:xfrm>
              <a:off x="672662" y="1634361"/>
              <a:ext cx="352096" cy="3520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11" name="직사각형 210">
              <a:extLst>
                <a:ext uri="{FF2B5EF4-FFF2-40B4-BE49-F238E27FC236}">
                  <a16:creationId xmlns:a16="http://schemas.microsoft.com/office/drawing/2014/main" id="{6FC50AEF-31A5-4229-AD74-A3241D3040C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13" name="직사각형 212">
              <a:extLst>
                <a:ext uri="{FF2B5EF4-FFF2-40B4-BE49-F238E27FC236}">
                  <a16:creationId xmlns:a16="http://schemas.microsoft.com/office/drawing/2014/main" id="{EB8EF42C-1A98-4DAB-B0DC-3F8D9C8DBD4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14" name="직사각형 213">
              <a:extLst>
                <a:ext uri="{FF2B5EF4-FFF2-40B4-BE49-F238E27FC236}">
                  <a16:creationId xmlns:a16="http://schemas.microsoft.com/office/drawing/2014/main" id="{3A900A5F-EEDC-4CD4-B36B-DA9BFDA6065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cxnSp>
        <p:nvCxnSpPr>
          <p:cNvPr id="26" name="직선 연결선 25">
            <a:extLst>
              <a:ext uri="{FF2B5EF4-FFF2-40B4-BE49-F238E27FC236}">
                <a16:creationId xmlns:a16="http://schemas.microsoft.com/office/drawing/2014/main" id="{F635CBB9-0485-4723-AD05-29520AD62748}"/>
              </a:ext>
            </a:extLst>
          </p:cNvPr>
          <p:cNvCxnSpPr>
            <a:cxnSpLocks/>
          </p:cNvCxnSpPr>
          <p:nvPr/>
        </p:nvCxnSpPr>
        <p:spPr>
          <a:xfrm>
            <a:off x="1414619" y="3310344"/>
            <a:ext cx="2834035" cy="461405"/>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1" name="직선 연결선 220">
            <a:extLst>
              <a:ext uri="{FF2B5EF4-FFF2-40B4-BE49-F238E27FC236}">
                <a16:creationId xmlns:a16="http://schemas.microsoft.com/office/drawing/2014/main" id="{D7360DE4-2B06-40B7-B913-18CBCC9B93BA}"/>
              </a:ext>
            </a:extLst>
          </p:cNvPr>
          <p:cNvCxnSpPr>
            <a:cxnSpLocks/>
          </p:cNvCxnSpPr>
          <p:nvPr/>
        </p:nvCxnSpPr>
        <p:spPr>
          <a:xfrm flipV="1">
            <a:off x="1370039" y="4027972"/>
            <a:ext cx="2855149" cy="131789"/>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6" name="직선 연결선 225">
            <a:extLst>
              <a:ext uri="{FF2B5EF4-FFF2-40B4-BE49-F238E27FC236}">
                <a16:creationId xmlns:a16="http://schemas.microsoft.com/office/drawing/2014/main" id="{8B930D8D-CF38-4EB4-BACD-1C9B51D31C9E}"/>
              </a:ext>
            </a:extLst>
          </p:cNvPr>
          <p:cNvCxnSpPr>
            <a:cxnSpLocks/>
          </p:cNvCxnSpPr>
          <p:nvPr/>
        </p:nvCxnSpPr>
        <p:spPr>
          <a:xfrm>
            <a:off x="1939420" y="2904184"/>
            <a:ext cx="2479585" cy="719879"/>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232" name="TextBox 231">
            <a:extLst>
              <a:ext uri="{FF2B5EF4-FFF2-40B4-BE49-F238E27FC236}">
                <a16:creationId xmlns:a16="http://schemas.microsoft.com/office/drawing/2014/main" id="{FB4DBCB1-D413-4694-9B77-2B7D7C7C83F7}"/>
              </a:ext>
            </a:extLst>
          </p:cNvPr>
          <p:cNvSpPr txBox="1"/>
          <p:nvPr/>
        </p:nvSpPr>
        <p:spPr>
          <a:xfrm>
            <a:off x="794741" y="1136171"/>
            <a:ext cx="2738250" cy="369332"/>
          </a:xfrm>
          <a:prstGeom prst="rect">
            <a:avLst/>
          </a:prstGeom>
          <a:noFill/>
        </p:spPr>
        <p:txBody>
          <a:bodyPr wrap="none" rtlCol="0">
            <a:spAutoFit/>
          </a:bodyPr>
          <a:lstStyle/>
          <a:p>
            <a:pPr lvl="0">
              <a:defRPr/>
            </a:pPr>
            <a:r>
              <a:rPr lang="ko-KR" altLang="en-US" b="1" err="1">
                <a:solidFill>
                  <a:srgbClr val="000000"/>
                </a:solidFill>
                <a:latin typeface="+mj-ea"/>
                <a:ea typeface="+mj-ea"/>
              </a:rPr>
              <a:t>풀링</a:t>
            </a:r>
            <a:r>
              <a:rPr lang="ko-KR" altLang="en-US" b="1">
                <a:solidFill>
                  <a:srgbClr val="000000"/>
                </a:solidFill>
                <a:latin typeface="+mj-ea"/>
                <a:ea typeface="+mj-ea"/>
              </a:rPr>
              <a:t> 층에서 일어나는 일</a:t>
            </a:r>
          </a:p>
        </p:txBody>
      </p:sp>
      <p:sp>
        <p:nvSpPr>
          <p:cNvPr id="233" name="TextBox 232">
            <a:extLst>
              <a:ext uri="{FF2B5EF4-FFF2-40B4-BE49-F238E27FC236}">
                <a16:creationId xmlns:a16="http://schemas.microsoft.com/office/drawing/2014/main" id="{73B7E0A8-EC39-428A-8980-957A66DCBDC6}"/>
              </a:ext>
            </a:extLst>
          </p:cNvPr>
          <p:cNvSpPr txBox="1"/>
          <p:nvPr/>
        </p:nvSpPr>
        <p:spPr>
          <a:xfrm>
            <a:off x="589926" y="2674761"/>
            <a:ext cx="694421" cy="501035"/>
          </a:xfrm>
          <a:prstGeom prst="rect">
            <a:avLst/>
          </a:prstGeom>
          <a:noFill/>
        </p:spPr>
        <p:txBody>
          <a:bodyPr wrap="none" rtlCol="0">
            <a:spAutoFit/>
          </a:bodyPr>
          <a:lstStyle/>
          <a:p>
            <a:pPr lvl="0">
              <a:defRPr/>
            </a:pPr>
            <a:r>
              <a:rPr lang="en-US" altLang="ko-KR" sz="1328">
                <a:solidFill>
                  <a:srgbClr val="000000"/>
                </a:solidFill>
                <a:latin typeface="+mj-ea"/>
                <a:ea typeface="+mj-ea"/>
              </a:rPr>
              <a:t>4x4x3</a:t>
            </a:r>
          </a:p>
          <a:p>
            <a:pPr lvl="0">
              <a:defRPr/>
            </a:pPr>
            <a:r>
              <a:rPr lang="ko-KR" altLang="en-US" sz="1328">
                <a:solidFill>
                  <a:srgbClr val="000000"/>
                </a:solidFill>
                <a:latin typeface="+mj-ea"/>
                <a:ea typeface="+mj-ea"/>
              </a:rPr>
              <a:t>이미지</a:t>
            </a:r>
            <a:endParaRPr lang="ko-KR" altLang="en-US" sz="1139">
              <a:solidFill>
                <a:srgbClr val="000000"/>
              </a:solidFill>
              <a:latin typeface="+mj-ea"/>
              <a:ea typeface="+mj-ea"/>
            </a:endParaRPr>
          </a:p>
        </p:txBody>
      </p:sp>
      <p:sp>
        <p:nvSpPr>
          <p:cNvPr id="234" name="TextBox 233">
            <a:extLst>
              <a:ext uri="{FF2B5EF4-FFF2-40B4-BE49-F238E27FC236}">
                <a16:creationId xmlns:a16="http://schemas.microsoft.com/office/drawing/2014/main" id="{50A62F74-1543-4FFB-9ED2-A85ECC9BA814}"/>
              </a:ext>
            </a:extLst>
          </p:cNvPr>
          <p:cNvSpPr txBox="1"/>
          <p:nvPr/>
        </p:nvSpPr>
        <p:spPr>
          <a:xfrm>
            <a:off x="2115771" y="2650703"/>
            <a:ext cx="276038" cy="267637"/>
          </a:xfrm>
          <a:prstGeom prst="rect">
            <a:avLst/>
          </a:prstGeom>
          <a:noFill/>
        </p:spPr>
        <p:txBody>
          <a:bodyPr wrap="none" rtlCol="0">
            <a:spAutoFit/>
          </a:bodyPr>
          <a:lstStyle/>
          <a:p>
            <a:pPr lvl="0">
              <a:defRPr/>
            </a:pPr>
            <a:r>
              <a:rPr lang="en-US" altLang="ko-KR" sz="1139">
                <a:solidFill>
                  <a:srgbClr val="000000"/>
                </a:solidFill>
                <a:latin typeface="+mj-ea"/>
                <a:ea typeface="+mj-ea"/>
              </a:rPr>
              <a:t>R</a:t>
            </a:r>
            <a:endParaRPr lang="ko-KR" altLang="en-US" sz="1139">
              <a:solidFill>
                <a:srgbClr val="000000"/>
              </a:solidFill>
              <a:latin typeface="+mj-ea"/>
              <a:ea typeface="+mj-ea"/>
            </a:endParaRPr>
          </a:p>
        </p:txBody>
      </p:sp>
      <p:sp>
        <p:nvSpPr>
          <p:cNvPr id="235" name="TextBox 234">
            <a:extLst>
              <a:ext uri="{FF2B5EF4-FFF2-40B4-BE49-F238E27FC236}">
                <a16:creationId xmlns:a16="http://schemas.microsoft.com/office/drawing/2014/main" id="{A17357F0-9388-4F25-BAA8-738FF1DA22E1}"/>
              </a:ext>
            </a:extLst>
          </p:cNvPr>
          <p:cNvSpPr txBox="1"/>
          <p:nvPr/>
        </p:nvSpPr>
        <p:spPr>
          <a:xfrm>
            <a:off x="2018255" y="2581712"/>
            <a:ext cx="288862" cy="267637"/>
          </a:xfrm>
          <a:prstGeom prst="rect">
            <a:avLst/>
          </a:prstGeom>
          <a:noFill/>
        </p:spPr>
        <p:txBody>
          <a:bodyPr wrap="none" rtlCol="0">
            <a:spAutoFit/>
          </a:bodyPr>
          <a:lstStyle/>
          <a:p>
            <a:pPr lvl="0">
              <a:defRPr/>
            </a:pPr>
            <a:r>
              <a:rPr lang="en-US" altLang="ko-KR" sz="1139">
                <a:solidFill>
                  <a:srgbClr val="000000"/>
                </a:solidFill>
                <a:latin typeface="+mj-ea"/>
                <a:ea typeface="+mj-ea"/>
              </a:rPr>
              <a:t>G</a:t>
            </a:r>
            <a:endParaRPr lang="ko-KR" altLang="en-US" sz="1139">
              <a:solidFill>
                <a:srgbClr val="000000"/>
              </a:solidFill>
              <a:latin typeface="+mj-ea"/>
              <a:ea typeface="+mj-ea"/>
            </a:endParaRPr>
          </a:p>
        </p:txBody>
      </p:sp>
      <p:sp>
        <p:nvSpPr>
          <p:cNvPr id="236" name="TextBox 235">
            <a:extLst>
              <a:ext uri="{FF2B5EF4-FFF2-40B4-BE49-F238E27FC236}">
                <a16:creationId xmlns:a16="http://schemas.microsoft.com/office/drawing/2014/main" id="{8A83A409-DEF2-407B-9252-A62A306C1B72}"/>
              </a:ext>
            </a:extLst>
          </p:cNvPr>
          <p:cNvSpPr txBox="1"/>
          <p:nvPr/>
        </p:nvSpPr>
        <p:spPr>
          <a:xfrm>
            <a:off x="1922457" y="2520185"/>
            <a:ext cx="277640" cy="267637"/>
          </a:xfrm>
          <a:prstGeom prst="rect">
            <a:avLst/>
          </a:prstGeom>
          <a:noFill/>
        </p:spPr>
        <p:txBody>
          <a:bodyPr wrap="none" rtlCol="0">
            <a:spAutoFit/>
          </a:bodyPr>
          <a:lstStyle/>
          <a:p>
            <a:pPr lvl="0">
              <a:defRPr/>
            </a:pPr>
            <a:r>
              <a:rPr lang="en-US" altLang="ko-KR" sz="1139">
                <a:solidFill>
                  <a:srgbClr val="000000"/>
                </a:solidFill>
                <a:latin typeface="+mj-ea"/>
                <a:ea typeface="+mj-ea"/>
              </a:rPr>
              <a:t>B</a:t>
            </a:r>
            <a:endParaRPr lang="ko-KR" altLang="en-US" sz="1139">
              <a:solidFill>
                <a:srgbClr val="000000"/>
              </a:solidFill>
              <a:latin typeface="+mj-ea"/>
              <a:ea typeface="+mj-ea"/>
            </a:endParaRPr>
          </a:p>
        </p:txBody>
      </p:sp>
      <p:sp>
        <p:nvSpPr>
          <p:cNvPr id="237" name="TextBox 236">
            <a:extLst>
              <a:ext uri="{FF2B5EF4-FFF2-40B4-BE49-F238E27FC236}">
                <a16:creationId xmlns:a16="http://schemas.microsoft.com/office/drawing/2014/main" id="{BD06FA64-9076-4A6C-B861-1EA1290B6B59}"/>
              </a:ext>
            </a:extLst>
          </p:cNvPr>
          <p:cNvSpPr txBox="1"/>
          <p:nvPr/>
        </p:nvSpPr>
        <p:spPr>
          <a:xfrm>
            <a:off x="3246676" y="2711341"/>
            <a:ext cx="848309" cy="501035"/>
          </a:xfrm>
          <a:prstGeom prst="rect">
            <a:avLst/>
          </a:prstGeom>
          <a:noFill/>
        </p:spPr>
        <p:txBody>
          <a:bodyPr wrap="none" rtlCol="0">
            <a:spAutoFit/>
          </a:bodyPr>
          <a:lstStyle/>
          <a:p>
            <a:pPr lvl="0">
              <a:defRPr/>
            </a:pPr>
            <a:r>
              <a:rPr lang="en-US" altLang="ko-KR" sz="1328">
                <a:solidFill>
                  <a:srgbClr val="000000"/>
                </a:solidFill>
                <a:latin typeface="+mj-ea"/>
                <a:ea typeface="+mj-ea"/>
              </a:rPr>
              <a:t>3x3x3</a:t>
            </a:r>
          </a:p>
          <a:p>
            <a:pPr lvl="0">
              <a:defRPr/>
            </a:pPr>
            <a:r>
              <a:rPr lang="ko-KR" altLang="en-US" sz="1328">
                <a:solidFill>
                  <a:srgbClr val="000000"/>
                </a:solidFill>
                <a:latin typeface="+mj-ea"/>
                <a:ea typeface="+mj-ea"/>
              </a:rPr>
              <a:t>커널 </a:t>
            </a:r>
            <a:r>
              <a:rPr lang="en-US" altLang="ko-KR" sz="1328">
                <a:solidFill>
                  <a:srgbClr val="000000"/>
                </a:solidFill>
                <a:latin typeface="+mj-ea"/>
                <a:ea typeface="+mj-ea"/>
              </a:rPr>
              <a:t>5</a:t>
            </a:r>
            <a:r>
              <a:rPr lang="ko-KR" altLang="en-US" sz="1328">
                <a:solidFill>
                  <a:srgbClr val="000000"/>
                </a:solidFill>
                <a:latin typeface="+mj-ea"/>
                <a:ea typeface="+mj-ea"/>
              </a:rPr>
              <a:t>개</a:t>
            </a:r>
            <a:endParaRPr lang="ko-KR" altLang="en-US" sz="1139">
              <a:solidFill>
                <a:srgbClr val="000000"/>
              </a:solidFill>
              <a:latin typeface="+mj-ea"/>
              <a:ea typeface="+mj-ea"/>
            </a:endParaRPr>
          </a:p>
        </p:txBody>
      </p:sp>
      <p:sp>
        <p:nvSpPr>
          <p:cNvPr id="238" name="TextBox 237">
            <a:extLst>
              <a:ext uri="{FF2B5EF4-FFF2-40B4-BE49-F238E27FC236}">
                <a16:creationId xmlns:a16="http://schemas.microsoft.com/office/drawing/2014/main" id="{FD9D2970-8318-49B9-BF1F-E8336FA8D21F}"/>
              </a:ext>
            </a:extLst>
          </p:cNvPr>
          <p:cNvSpPr txBox="1"/>
          <p:nvPr/>
        </p:nvSpPr>
        <p:spPr>
          <a:xfrm>
            <a:off x="4481620" y="2969543"/>
            <a:ext cx="753732" cy="501035"/>
          </a:xfrm>
          <a:prstGeom prst="rect">
            <a:avLst/>
          </a:prstGeom>
          <a:noFill/>
        </p:spPr>
        <p:txBody>
          <a:bodyPr wrap="none" rtlCol="0">
            <a:spAutoFit/>
          </a:bodyPr>
          <a:lstStyle/>
          <a:p>
            <a:pPr lvl="0">
              <a:defRPr/>
            </a:pPr>
            <a:r>
              <a:rPr lang="en-US" altLang="ko-KR" sz="1328">
                <a:solidFill>
                  <a:srgbClr val="000000"/>
                </a:solidFill>
                <a:latin typeface="+mj-ea"/>
                <a:ea typeface="+mj-ea"/>
              </a:rPr>
              <a:t>2x2x5</a:t>
            </a:r>
          </a:p>
          <a:p>
            <a:pPr lvl="0">
              <a:defRPr/>
            </a:pPr>
            <a:r>
              <a:rPr lang="ko-KR" altLang="en-US" sz="1328">
                <a:solidFill>
                  <a:srgbClr val="000000"/>
                </a:solidFill>
                <a:latin typeface="+mj-ea"/>
                <a:ea typeface="+mj-ea"/>
              </a:rPr>
              <a:t>특성 맵</a:t>
            </a:r>
            <a:endParaRPr lang="ko-KR" altLang="en-US" sz="1139">
              <a:solidFill>
                <a:srgbClr val="000000"/>
              </a:solidFill>
              <a:latin typeface="+mj-ea"/>
              <a:ea typeface="+mj-ea"/>
            </a:endParaRPr>
          </a:p>
        </p:txBody>
      </p:sp>
      <p:grpSp>
        <p:nvGrpSpPr>
          <p:cNvPr id="106" name="그룹 105">
            <a:extLst>
              <a:ext uri="{FF2B5EF4-FFF2-40B4-BE49-F238E27FC236}">
                <a16:creationId xmlns:a16="http://schemas.microsoft.com/office/drawing/2014/main" id="{8642BD8C-8AB2-48C2-948F-002541E05571}"/>
              </a:ext>
            </a:extLst>
          </p:cNvPr>
          <p:cNvGrpSpPr/>
          <p:nvPr/>
        </p:nvGrpSpPr>
        <p:grpSpPr>
          <a:xfrm rot="176877">
            <a:off x="4592011" y="3543631"/>
            <a:ext cx="670596" cy="668110"/>
            <a:chOff x="670041" y="1634361"/>
            <a:chExt cx="706813" cy="704192"/>
          </a:xfrm>
          <a:scene3d>
            <a:camera prst="orthographicFront">
              <a:rot lat="19499998" lon="3299985" rev="0"/>
            </a:camera>
            <a:lightRig rig="threePt" dir="t"/>
          </a:scene3d>
        </p:grpSpPr>
        <p:sp>
          <p:nvSpPr>
            <p:cNvPr id="107" name="직사각형 106">
              <a:extLst>
                <a:ext uri="{FF2B5EF4-FFF2-40B4-BE49-F238E27FC236}">
                  <a16:creationId xmlns:a16="http://schemas.microsoft.com/office/drawing/2014/main" id="{6AB22C61-3754-4A12-B358-DD577D9AB1ED}"/>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08" name="직사각형 107">
              <a:extLst>
                <a:ext uri="{FF2B5EF4-FFF2-40B4-BE49-F238E27FC236}">
                  <a16:creationId xmlns:a16="http://schemas.microsoft.com/office/drawing/2014/main" id="{E37E2500-BFF3-4AD9-A1B6-80BDCA34923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09" name="직사각형 108">
              <a:extLst>
                <a:ext uri="{FF2B5EF4-FFF2-40B4-BE49-F238E27FC236}">
                  <a16:creationId xmlns:a16="http://schemas.microsoft.com/office/drawing/2014/main" id="{777C2FCD-AF30-47D7-82EF-BEA0B76895BC}"/>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10" name="직사각형 109">
              <a:extLst>
                <a:ext uri="{FF2B5EF4-FFF2-40B4-BE49-F238E27FC236}">
                  <a16:creationId xmlns:a16="http://schemas.microsoft.com/office/drawing/2014/main" id="{D268D567-3476-4F41-A781-058F72A82E8B}"/>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116" name="그룹 115">
            <a:extLst>
              <a:ext uri="{FF2B5EF4-FFF2-40B4-BE49-F238E27FC236}">
                <a16:creationId xmlns:a16="http://schemas.microsoft.com/office/drawing/2014/main" id="{3824B06F-3396-43FB-A00E-D0BC00468B51}"/>
              </a:ext>
            </a:extLst>
          </p:cNvPr>
          <p:cNvGrpSpPr/>
          <p:nvPr/>
        </p:nvGrpSpPr>
        <p:grpSpPr>
          <a:xfrm rot="176877">
            <a:off x="4641416" y="3563022"/>
            <a:ext cx="670596" cy="668110"/>
            <a:chOff x="670041" y="1634361"/>
            <a:chExt cx="706813" cy="704192"/>
          </a:xfrm>
          <a:scene3d>
            <a:camera prst="orthographicFront">
              <a:rot lat="19499998" lon="3299985" rev="0"/>
            </a:camera>
            <a:lightRig rig="threePt" dir="t"/>
          </a:scene3d>
        </p:grpSpPr>
        <p:sp>
          <p:nvSpPr>
            <p:cNvPr id="117" name="직사각형 116">
              <a:extLst>
                <a:ext uri="{FF2B5EF4-FFF2-40B4-BE49-F238E27FC236}">
                  <a16:creationId xmlns:a16="http://schemas.microsoft.com/office/drawing/2014/main" id="{41267328-D5BC-4889-AF53-CD8BBC5BB39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18" name="직사각형 117">
              <a:extLst>
                <a:ext uri="{FF2B5EF4-FFF2-40B4-BE49-F238E27FC236}">
                  <a16:creationId xmlns:a16="http://schemas.microsoft.com/office/drawing/2014/main" id="{847079A8-3952-4EE3-9025-652567EB4C0C}"/>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19" name="직사각형 118">
              <a:extLst>
                <a:ext uri="{FF2B5EF4-FFF2-40B4-BE49-F238E27FC236}">
                  <a16:creationId xmlns:a16="http://schemas.microsoft.com/office/drawing/2014/main" id="{CE7323BF-2286-4CD5-9524-3B5DF284B94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20" name="직사각형 119">
              <a:extLst>
                <a:ext uri="{FF2B5EF4-FFF2-40B4-BE49-F238E27FC236}">
                  <a16:creationId xmlns:a16="http://schemas.microsoft.com/office/drawing/2014/main" id="{2827B3A3-AF07-4FCD-90A4-C7CD13B7B746}"/>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121" name="그룹 120">
            <a:extLst>
              <a:ext uri="{FF2B5EF4-FFF2-40B4-BE49-F238E27FC236}">
                <a16:creationId xmlns:a16="http://schemas.microsoft.com/office/drawing/2014/main" id="{F1318B11-319E-4444-ACE5-421D1BC0AC70}"/>
              </a:ext>
            </a:extLst>
          </p:cNvPr>
          <p:cNvGrpSpPr/>
          <p:nvPr/>
        </p:nvGrpSpPr>
        <p:grpSpPr>
          <a:xfrm rot="176877">
            <a:off x="4690822" y="3582413"/>
            <a:ext cx="670596" cy="668110"/>
            <a:chOff x="670041" y="1634361"/>
            <a:chExt cx="706813" cy="704192"/>
          </a:xfrm>
          <a:scene3d>
            <a:camera prst="orthographicFront">
              <a:rot lat="19499998" lon="3299985" rev="0"/>
            </a:camera>
            <a:lightRig rig="threePt" dir="t"/>
          </a:scene3d>
        </p:grpSpPr>
        <p:sp>
          <p:nvSpPr>
            <p:cNvPr id="122" name="직사각형 121">
              <a:extLst>
                <a:ext uri="{FF2B5EF4-FFF2-40B4-BE49-F238E27FC236}">
                  <a16:creationId xmlns:a16="http://schemas.microsoft.com/office/drawing/2014/main" id="{A2DC901D-1162-4EFC-9B01-D1C7EEA95AA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23" name="직사각형 122">
              <a:extLst>
                <a:ext uri="{FF2B5EF4-FFF2-40B4-BE49-F238E27FC236}">
                  <a16:creationId xmlns:a16="http://schemas.microsoft.com/office/drawing/2014/main" id="{F511A0FA-5D8A-477E-8226-F02A3CF15D63}"/>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24" name="직사각형 123">
              <a:extLst>
                <a:ext uri="{FF2B5EF4-FFF2-40B4-BE49-F238E27FC236}">
                  <a16:creationId xmlns:a16="http://schemas.microsoft.com/office/drawing/2014/main" id="{5E18E070-BAF0-48FA-8FE7-BE2DFE8918F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25" name="직사각형 124">
              <a:extLst>
                <a:ext uri="{FF2B5EF4-FFF2-40B4-BE49-F238E27FC236}">
                  <a16:creationId xmlns:a16="http://schemas.microsoft.com/office/drawing/2014/main" id="{348E8473-C050-4333-BFEA-28D65C43218E}"/>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126" name="그룹 125">
            <a:extLst>
              <a:ext uri="{FF2B5EF4-FFF2-40B4-BE49-F238E27FC236}">
                <a16:creationId xmlns:a16="http://schemas.microsoft.com/office/drawing/2014/main" id="{71D3DE94-EF8F-4E93-A314-EEFBC4A61C74}"/>
              </a:ext>
            </a:extLst>
          </p:cNvPr>
          <p:cNvGrpSpPr/>
          <p:nvPr/>
        </p:nvGrpSpPr>
        <p:grpSpPr>
          <a:xfrm rot="176877">
            <a:off x="4740228" y="3601803"/>
            <a:ext cx="670596" cy="668110"/>
            <a:chOff x="670041" y="1634361"/>
            <a:chExt cx="706813" cy="704192"/>
          </a:xfrm>
          <a:scene3d>
            <a:camera prst="orthographicFront">
              <a:rot lat="19499998" lon="3299985" rev="0"/>
            </a:camera>
            <a:lightRig rig="threePt" dir="t"/>
          </a:scene3d>
        </p:grpSpPr>
        <p:sp>
          <p:nvSpPr>
            <p:cNvPr id="127" name="직사각형 126">
              <a:extLst>
                <a:ext uri="{FF2B5EF4-FFF2-40B4-BE49-F238E27FC236}">
                  <a16:creationId xmlns:a16="http://schemas.microsoft.com/office/drawing/2014/main" id="{1215E208-D13E-4BDC-BD59-12ACDC330CC7}"/>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28" name="직사각형 127">
              <a:extLst>
                <a:ext uri="{FF2B5EF4-FFF2-40B4-BE49-F238E27FC236}">
                  <a16:creationId xmlns:a16="http://schemas.microsoft.com/office/drawing/2014/main" id="{0C0DD80E-74C3-4BDF-88A2-1B0C0159740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29" name="직사각형 128">
              <a:extLst>
                <a:ext uri="{FF2B5EF4-FFF2-40B4-BE49-F238E27FC236}">
                  <a16:creationId xmlns:a16="http://schemas.microsoft.com/office/drawing/2014/main" id="{26B0731B-A20B-491A-BAD3-6A255810D2DF}"/>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30" name="직사각형 129">
              <a:extLst>
                <a:ext uri="{FF2B5EF4-FFF2-40B4-BE49-F238E27FC236}">
                  <a16:creationId xmlns:a16="http://schemas.microsoft.com/office/drawing/2014/main" id="{7C775548-FB77-4780-81A8-7E9F646C7C7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131" name="그룹 130">
            <a:extLst>
              <a:ext uri="{FF2B5EF4-FFF2-40B4-BE49-F238E27FC236}">
                <a16:creationId xmlns:a16="http://schemas.microsoft.com/office/drawing/2014/main" id="{6A5E56BE-EFAA-48BD-A896-CE2A58CF99FC}"/>
              </a:ext>
            </a:extLst>
          </p:cNvPr>
          <p:cNvGrpSpPr/>
          <p:nvPr/>
        </p:nvGrpSpPr>
        <p:grpSpPr>
          <a:xfrm>
            <a:off x="2356457" y="4261751"/>
            <a:ext cx="689148" cy="676560"/>
            <a:chOff x="2529621" y="2014598"/>
            <a:chExt cx="1180543" cy="1158980"/>
          </a:xfrm>
        </p:grpSpPr>
        <p:grpSp>
          <p:nvGrpSpPr>
            <p:cNvPr id="132" name="그룹 131">
              <a:extLst>
                <a:ext uri="{FF2B5EF4-FFF2-40B4-BE49-F238E27FC236}">
                  <a16:creationId xmlns:a16="http://schemas.microsoft.com/office/drawing/2014/main" id="{2CB15E29-CB1E-453E-A9C3-404AE9CA39D6}"/>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164" name="직사각형 163">
                <a:extLst>
                  <a:ext uri="{FF2B5EF4-FFF2-40B4-BE49-F238E27FC236}">
                    <a16:creationId xmlns:a16="http://schemas.microsoft.com/office/drawing/2014/main" id="{C9C6A043-BACD-421D-A162-916BC6EBDBB6}"/>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65" name="직사각형 164">
                <a:extLst>
                  <a:ext uri="{FF2B5EF4-FFF2-40B4-BE49-F238E27FC236}">
                    <a16:creationId xmlns:a16="http://schemas.microsoft.com/office/drawing/2014/main" id="{0775541A-ABC0-4CA2-AE5D-14EA75010E92}"/>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66" name="직사각형 165">
                <a:extLst>
                  <a:ext uri="{FF2B5EF4-FFF2-40B4-BE49-F238E27FC236}">
                    <a16:creationId xmlns:a16="http://schemas.microsoft.com/office/drawing/2014/main" id="{4CD9DFA6-CADF-45D0-A498-DA6C149A23B2}"/>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67" name="직사각형 166">
                <a:extLst>
                  <a:ext uri="{FF2B5EF4-FFF2-40B4-BE49-F238E27FC236}">
                    <a16:creationId xmlns:a16="http://schemas.microsoft.com/office/drawing/2014/main" id="{55032CB0-3338-4784-9344-1DD4E14EF87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68" name="직사각형 167">
                <a:extLst>
                  <a:ext uri="{FF2B5EF4-FFF2-40B4-BE49-F238E27FC236}">
                    <a16:creationId xmlns:a16="http://schemas.microsoft.com/office/drawing/2014/main" id="{8314BF11-EC50-478B-8052-B04861EBA23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69" name="직사각형 168">
                <a:extLst>
                  <a:ext uri="{FF2B5EF4-FFF2-40B4-BE49-F238E27FC236}">
                    <a16:creationId xmlns:a16="http://schemas.microsoft.com/office/drawing/2014/main" id="{91AC0A31-2DBD-42B2-9704-01C9BEC9759A}"/>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70" name="직사각형 169">
                <a:extLst>
                  <a:ext uri="{FF2B5EF4-FFF2-40B4-BE49-F238E27FC236}">
                    <a16:creationId xmlns:a16="http://schemas.microsoft.com/office/drawing/2014/main" id="{A8D6DC11-C67D-482D-9D1A-600145A2A584}"/>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71" name="직사각형 170">
                <a:extLst>
                  <a:ext uri="{FF2B5EF4-FFF2-40B4-BE49-F238E27FC236}">
                    <a16:creationId xmlns:a16="http://schemas.microsoft.com/office/drawing/2014/main" id="{AE910D0A-E3F9-4643-811A-3187E609829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72" name="직사각형 171">
                <a:extLst>
                  <a:ext uri="{FF2B5EF4-FFF2-40B4-BE49-F238E27FC236}">
                    <a16:creationId xmlns:a16="http://schemas.microsoft.com/office/drawing/2014/main" id="{EBEF0B69-9668-424C-9754-59F482867BAC}"/>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133" name="그룹 132">
              <a:extLst>
                <a:ext uri="{FF2B5EF4-FFF2-40B4-BE49-F238E27FC236}">
                  <a16:creationId xmlns:a16="http://schemas.microsoft.com/office/drawing/2014/main" id="{A2B91A71-BE78-45E5-92BC-37820AA52762}"/>
                </a:ext>
              </a:extLst>
            </p:cNvPr>
            <p:cNvGrpSpPr/>
            <p:nvPr/>
          </p:nvGrpSpPr>
          <p:grpSpPr>
            <a:xfrm>
              <a:off x="2590438" y="2065944"/>
              <a:ext cx="1119726" cy="1107634"/>
              <a:chOff x="2590438" y="2065944"/>
              <a:chExt cx="1119726" cy="1107634"/>
            </a:xfrm>
          </p:grpSpPr>
          <p:grpSp>
            <p:nvGrpSpPr>
              <p:cNvPr id="134" name="그룹 133">
                <a:extLst>
                  <a:ext uri="{FF2B5EF4-FFF2-40B4-BE49-F238E27FC236}">
                    <a16:creationId xmlns:a16="http://schemas.microsoft.com/office/drawing/2014/main" id="{0085E512-0E51-45CF-A0C1-A842B3D5E99D}"/>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55" name="직사각형 154">
                  <a:extLst>
                    <a:ext uri="{FF2B5EF4-FFF2-40B4-BE49-F238E27FC236}">
                      <a16:creationId xmlns:a16="http://schemas.microsoft.com/office/drawing/2014/main" id="{B6CE2BF9-9A0E-482C-988D-78604C3F2C36}"/>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56" name="직사각형 155">
                  <a:extLst>
                    <a:ext uri="{FF2B5EF4-FFF2-40B4-BE49-F238E27FC236}">
                      <a16:creationId xmlns:a16="http://schemas.microsoft.com/office/drawing/2014/main" id="{05AE0E8F-6077-49E0-B772-DD6F5E618E4E}"/>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57" name="직사각형 156">
                  <a:extLst>
                    <a:ext uri="{FF2B5EF4-FFF2-40B4-BE49-F238E27FC236}">
                      <a16:creationId xmlns:a16="http://schemas.microsoft.com/office/drawing/2014/main" id="{D5E372AB-A7D2-49B5-820A-F6768C231DE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58" name="직사각형 157">
                  <a:extLst>
                    <a:ext uri="{FF2B5EF4-FFF2-40B4-BE49-F238E27FC236}">
                      <a16:creationId xmlns:a16="http://schemas.microsoft.com/office/drawing/2014/main" id="{C2A4F134-40F3-46BB-A48B-49B3E6D98CC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59" name="직사각형 158">
                  <a:extLst>
                    <a:ext uri="{FF2B5EF4-FFF2-40B4-BE49-F238E27FC236}">
                      <a16:creationId xmlns:a16="http://schemas.microsoft.com/office/drawing/2014/main" id="{E5E360C2-093F-4387-8E88-E85E42DC7803}"/>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60" name="직사각형 159">
                  <a:extLst>
                    <a:ext uri="{FF2B5EF4-FFF2-40B4-BE49-F238E27FC236}">
                      <a16:creationId xmlns:a16="http://schemas.microsoft.com/office/drawing/2014/main" id="{DD24CF52-B357-4A04-A182-54C1C512C077}"/>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61" name="직사각형 160">
                  <a:extLst>
                    <a:ext uri="{FF2B5EF4-FFF2-40B4-BE49-F238E27FC236}">
                      <a16:creationId xmlns:a16="http://schemas.microsoft.com/office/drawing/2014/main" id="{1A8A03A9-0866-450A-87DC-14DBA044A4F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62" name="직사각형 161">
                  <a:extLst>
                    <a:ext uri="{FF2B5EF4-FFF2-40B4-BE49-F238E27FC236}">
                      <a16:creationId xmlns:a16="http://schemas.microsoft.com/office/drawing/2014/main" id="{29AB123C-4C57-4A77-9794-0BC8F5B410FA}"/>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63" name="직사각형 162">
                  <a:extLst>
                    <a:ext uri="{FF2B5EF4-FFF2-40B4-BE49-F238E27FC236}">
                      <a16:creationId xmlns:a16="http://schemas.microsoft.com/office/drawing/2014/main" id="{B327EC36-E43B-445E-899C-899211A2180D}"/>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135" name="그룹 134">
                <a:extLst>
                  <a:ext uri="{FF2B5EF4-FFF2-40B4-BE49-F238E27FC236}">
                    <a16:creationId xmlns:a16="http://schemas.microsoft.com/office/drawing/2014/main" id="{68CFE622-CD05-486E-A617-10D02252C96C}"/>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136" name="직사각형 135">
                  <a:extLst>
                    <a:ext uri="{FF2B5EF4-FFF2-40B4-BE49-F238E27FC236}">
                      <a16:creationId xmlns:a16="http://schemas.microsoft.com/office/drawing/2014/main" id="{29EC6787-5FEE-4717-8D46-9D67661B1B4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37" name="직사각형 136">
                  <a:extLst>
                    <a:ext uri="{FF2B5EF4-FFF2-40B4-BE49-F238E27FC236}">
                      <a16:creationId xmlns:a16="http://schemas.microsoft.com/office/drawing/2014/main" id="{F0DB9725-A5FE-4337-8527-3CF7833B5250}"/>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38" name="직사각형 137">
                  <a:extLst>
                    <a:ext uri="{FF2B5EF4-FFF2-40B4-BE49-F238E27FC236}">
                      <a16:creationId xmlns:a16="http://schemas.microsoft.com/office/drawing/2014/main" id="{019DF348-806C-4E8E-9A0F-4C7E0FE06EB7}"/>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39" name="직사각형 138">
                  <a:extLst>
                    <a:ext uri="{FF2B5EF4-FFF2-40B4-BE49-F238E27FC236}">
                      <a16:creationId xmlns:a16="http://schemas.microsoft.com/office/drawing/2014/main" id="{51CA7B95-3EE8-4FD9-BC3D-A9B1623BF1C4}"/>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44" name="직사각형 143">
                  <a:extLst>
                    <a:ext uri="{FF2B5EF4-FFF2-40B4-BE49-F238E27FC236}">
                      <a16:creationId xmlns:a16="http://schemas.microsoft.com/office/drawing/2014/main" id="{F1DFCF62-F2B3-49A2-BF78-6A7A1D504641}"/>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48" name="직사각형 147">
                  <a:extLst>
                    <a:ext uri="{FF2B5EF4-FFF2-40B4-BE49-F238E27FC236}">
                      <a16:creationId xmlns:a16="http://schemas.microsoft.com/office/drawing/2014/main" id="{B1A9E8C3-C7E5-4E25-B0D6-6B343920AD61}"/>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52" name="직사각형 151">
                  <a:extLst>
                    <a:ext uri="{FF2B5EF4-FFF2-40B4-BE49-F238E27FC236}">
                      <a16:creationId xmlns:a16="http://schemas.microsoft.com/office/drawing/2014/main" id="{4043176C-EA5E-4ACE-8E61-B2979A601DA7}"/>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53" name="직사각형 152">
                  <a:extLst>
                    <a:ext uri="{FF2B5EF4-FFF2-40B4-BE49-F238E27FC236}">
                      <a16:creationId xmlns:a16="http://schemas.microsoft.com/office/drawing/2014/main" id="{80BB2038-0714-4DDB-B770-47688FEEAB0D}"/>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54" name="직사각형 153">
                  <a:extLst>
                    <a:ext uri="{FF2B5EF4-FFF2-40B4-BE49-F238E27FC236}">
                      <a16:creationId xmlns:a16="http://schemas.microsoft.com/office/drawing/2014/main" id="{A6B9E370-3FA0-408C-B47F-F7112281A09A}"/>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grpSp>
      <p:grpSp>
        <p:nvGrpSpPr>
          <p:cNvPr id="173" name="그룹 172">
            <a:extLst>
              <a:ext uri="{FF2B5EF4-FFF2-40B4-BE49-F238E27FC236}">
                <a16:creationId xmlns:a16="http://schemas.microsoft.com/office/drawing/2014/main" id="{EBB87E54-7515-4E7A-9CFE-C1603718C2A6}"/>
              </a:ext>
            </a:extLst>
          </p:cNvPr>
          <p:cNvGrpSpPr/>
          <p:nvPr/>
        </p:nvGrpSpPr>
        <p:grpSpPr>
          <a:xfrm>
            <a:off x="2976045" y="4235882"/>
            <a:ext cx="689148" cy="676560"/>
            <a:chOff x="2529621" y="2014598"/>
            <a:chExt cx="1180543" cy="1158980"/>
          </a:xfrm>
        </p:grpSpPr>
        <p:grpSp>
          <p:nvGrpSpPr>
            <p:cNvPr id="174" name="그룹 173">
              <a:extLst>
                <a:ext uri="{FF2B5EF4-FFF2-40B4-BE49-F238E27FC236}">
                  <a16:creationId xmlns:a16="http://schemas.microsoft.com/office/drawing/2014/main" id="{B2F9A1C0-3659-4D41-A4D6-2C8F42775842}"/>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22" name="직사각형 221">
                <a:extLst>
                  <a:ext uri="{FF2B5EF4-FFF2-40B4-BE49-F238E27FC236}">
                    <a16:creationId xmlns:a16="http://schemas.microsoft.com/office/drawing/2014/main" id="{C51C04BB-2448-4F8C-BAC3-29E4C81447B8}"/>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23" name="직사각형 222">
                <a:extLst>
                  <a:ext uri="{FF2B5EF4-FFF2-40B4-BE49-F238E27FC236}">
                    <a16:creationId xmlns:a16="http://schemas.microsoft.com/office/drawing/2014/main" id="{85627797-93E4-43DB-B620-74110A72AB0A}"/>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24" name="직사각형 223">
                <a:extLst>
                  <a:ext uri="{FF2B5EF4-FFF2-40B4-BE49-F238E27FC236}">
                    <a16:creationId xmlns:a16="http://schemas.microsoft.com/office/drawing/2014/main" id="{FD315F7A-2DF2-41C7-9C64-7C681A9A5AC8}"/>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25" name="직사각형 224">
                <a:extLst>
                  <a:ext uri="{FF2B5EF4-FFF2-40B4-BE49-F238E27FC236}">
                    <a16:creationId xmlns:a16="http://schemas.microsoft.com/office/drawing/2014/main" id="{2B203F43-41C3-496B-8A58-11FD3E310E9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27" name="직사각형 226">
                <a:extLst>
                  <a:ext uri="{FF2B5EF4-FFF2-40B4-BE49-F238E27FC236}">
                    <a16:creationId xmlns:a16="http://schemas.microsoft.com/office/drawing/2014/main" id="{F1A017F4-47DA-4AD4-BA22-28AD7D8BB67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28" name="직사각형 227">
                <a:extLst>
                  <a:ext uri="{FF2B5EF4-FFF2-40B4-BE49-F238E27FC236}">
                    <a16:creationId xmlns:a16="http://schemas.microsoft.com/office/drawing/2014/main" id="{5590D142-5099-4318-B60F-1C168BE759DD}"/>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30" name="직사각형 229">
                <a:extLst>
                  <a:ext uri="{FF2B5EF4-FFF2-40B4-BE49-F238E27FC236}">
                    <a16:creationId xmlns:a16="http://schemas.microsoft.com/office/drawing/2014/main" id="{B865C5DB-098E-4A5F-95EF-4B8BC16A379C}"/>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31" name="직사각형 230">
                <a:extLst>
                  <a:ext uri="{FF2B5EF4-FFF2-40B4-BE49-F238E27FC236}">
                    <a16:creationId xmlns:a16="http://schemas.microsoft.com/office/drawing/2014/main" id="{ED0E7776-0807-4CF3-A154-EA0FD4323A55}"/>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39" name="직사각형 238">
                <a:extLst>
                  <a:ext uri="{FF2B5EF4-FFF2-40B4-BE49-F238E27FC236}">
                    <a16:creationId xmlns:a16="http://schemas.microsoft.com/office/drawing/2014/main" id="{36AC5FE4-2EEB-4602-89B7-76B60C25150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175" name="그룹 174">
              <a:extLst>
                <a:ext uri="{FF2B5EF4-FFF2-40B4-BE49-F238E27FC236}">
                  <a16:creationId xmlns:a16="http://schemas.microsoft.com/office/drawing/2014/main" id="{A909697A-45F5-428D-81DF-0662F566EB1D}"/>
                </a:ext>
              </a:extLst>
            </p:cNvPr>
            <p:cNvGrpSpPr/>
            <p:nvPr/>
          </p:nvGrpSpPr>
          <p:grpSpPr>
            <a:xfrm>
              <a:off x="2590438" y="2065944"/>
              <a:ext cx="1119726" cy="1107634"/>
              <a:chOff x="2590438" y="2065944"/>
              <a:chExt cx="1119726" cy="1107634"/>
            </a:xfrm>
          </p:grpSpPr>
          <p:grpSp>
            <p:nvGrpSpPr>
              <p:cNvPr id="176" name="그룹 175">
                <a:extLst>
                  <a:ext uri="{FF2B5EF4-FFF2-40B4-BE49-F238E27FC236}">
                    <a16:creationId xmlns:a16="http://schemas.microsoft.com/office/drawing/2014/main" id="{27F8DA63-2DD6-4392-9F0A-F21E1C1832A9}"/>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87" name="직사각형 186">
                  <a:extLst>
                    <a:ext uri="{FF2B5EF4-FFF2-40B4-BE49-F238E27FC236}">
                      <a16:creationId xmlns:a16="http://schemas.microsoft.com/office/drawing/2014/main" id="{4D113C34-3DDB-4ACA-B14B-75C6BF2515E5}"/>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88" name="직사각형 187">
                  <a:extLst>
                    <a:ext uri="{FF2B5EF4-FFF2-40B4-BE49-F238E27FC236}">
                      <a16:creationId xmlns:a16="http://schemas.microsoft.com/office/drawing/2014/main" id="{A5D32267-F8DD-46BF-86CE-18831D7A926B}"/>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12" name="직사각형 211">
                  <a:extLst>
                    <a:ext uri="{FF2B5EF4-FFF2-40B4-BE49-F238E27FC236}">
                      <a16:creationId xmlns:a16="http://schemas.microsoft.com/office/drawing/2014/main" id="{2E5EECBA-9FAA-4AE7-BBD0-D40B42BBADF3}"/>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15" name="직사각형 214">
                  <a:extLst>
                    <a:ext uri="{FF2B5EF4-FFF2-40B4-BE49-F238E27FC236}">
                      <a16:creationId xmlns:a16="http://schemas.microsoft.com/office/drawing/2014/main" id="{AA1D717B-054A-407B-A8F9-D3E7D87628E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16" name="직사각형 215">
                  <a:extLst>
                    <a:ext uri="{FF2B5EF4-FFF2-40B4-BE49-F238E27FC236}">
                      <a16:creationId xmlns:a16="http://schemas.microsoft.com/office/drawing/2014/main" id="{B40397DB-D74B-4A8C-BBA1-58D38328C80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17" name="직사각형 216">
                  <a:extLst>
                    <a:ext uri="{FF2B5EF4-FFF2-40B4-BE49-F238E27FC236}">
                      <a16:creationId xmlns:a16="http://schemas.microsoft.com/office/drawing/2014/main" id="{194DBF26-9E58-4EC0-B216-EF26F7F3C508}"/>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18" name="직사각형 217">
                  <a:extLst>
                    <a:ext uri="{FF2B5EF4-FFF2-40B4-BE49-F238E27FC236}">
                      <a16:creationId xmlns:a16="http://schemas.microsoft.com/office/drawing/2014/main" id="{8E625BAB-1D25-4ED1-A398-8070D089D983}"/>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19" name="직사각형 218">
                  <a:extLst>
                    <a:ext uri="{FF2B5EF4-FFF2-40B4-BE49-F238E27FC236}">
                      <a16:creationId xmlns:a16="http://schemas.microsoft.com/office/drawing/2014/main" id="{586C8156-2EBD-4054-9FA7-82839E1FBE1B}"/>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20" name="직사각형 219">
                  <a:extLst>
                    <a:ext uri="{FF2B5EF4-FFF2-40B4-BE49-F238E27FC236}">
                      <a16:creationId xmlns:a16="http://schemas.microsoft.com/office/drawing/2014/main" id="{6145FB68-87A4-4106-8EC7-BF40E277E81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177" name="그룹 176">
                <a:extLst>
                  <a:ext uri="{FF2B5EF4-FFF2-40B4-BE49-F238E27FC236}">
                    <a16:creationId xmlns:a16="http://schemas.microsoft.com/office/drawing/2014/main" id="{6509CA45-AD47-40C3-A74A-47C63DC46891}"/>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178" name="직사각형 177">
                  <a:extLst>
                    <a:ext uri="{FF2B5EF4-FFF2-40B4-BE49-F238E27FC236}">
                      <a16:creationId xmlns:a16="http://schemas.microsoft.com/office/drawing/2014/main" id="{F8018441-4B1C-4FC1-9F1B-C0D4EBE117F7}"/>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79" name="직사각형 178">
                  <a:extLst>
                    <a:ext uri="{FF2B5EF4-FFF2-40B4-BE49-F238E27FC236}">
                      <a16:creationId xmlns:a16="http://schemas.microsoft.com/office/drawing/2014/main" id="{FE317589-5038-42A2-9DB5-21AEBFF8EEED}"/>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80" name="직사각형 179">
                  <a:extLst>
                    <a:ext uri="{FF2B5EF4-FFF2-40B4-BE49-F238E27FC236}">
                      <a16:creationId xmlns:a16="http://schemas.microsoft.com/office/drawing/2014/main" id="{6D376C37-9852-4529-9CC3-B4762A8C869D}"/>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81" name="직사각형 180">
                  <a:extLst>
                    <a:ext uri="{FF2B5EF4-FFF2-40B4-BE49-F238E27FC236}">
                      <a16:creationId xmlns:a16="http://schemas.microsoft.com/office/drawing/2014/main" id="{920DD9D7-FF79-4B47-8B91-3450EE10C9C6}"/>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82" name="직사각형 181">
                  <a:extLst>
                    <a:ext uri="{FF2B5EF4-FFF2-40B4-BE49-F238E27FC236}">
                      <a16:creationId xmlns:a16="http://schemas.microsoft.com/office/drawing/2014/main" id="{65FB63D6-92AC-4D59-AC01-81C43BDFD3B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83" name="직사각형 182">
                  <a:extLst>
                    <a:ext uri="{FF2B5EF4-FFF2-40B4-BE49-F238E27FC236}">
                      <a16:creationId xmlns:a16="http://schemas.microsoft.com/office/drawing/2014/main" id="{980C2253-E38E-44AD-BDE8-855BD405927B}"/>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84" name="직사각형 183">
                  <a:extLst>
                    <a:ext uri="{FF2B5EF4-FFF2-40B4-BE49-F238E27FC236}">
                      <a16:creationId xmlns:a16="http://schemas.microsoft.com/office/drawing/2014/main" id="{FE0CA94B-A7FC-4DC4-AEEF-F7BA280051C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85" name="직사각형 184">
                  <a:extLst>
                    <a:ext uri="{FF2B5EF4-FFF2-40B4-BE49-F238E27FC236}">
                      <a16:creationId xmlns:a16="http://schemas.microsoft.com/office/drawing/2014/main" id="{CD2CDBB1-CBF8-4AA2-A7E2-347BF31D67C6}"/>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86" name="직사각형 185">
                  <a:extLst>
                    <a:ext uri="{FF2B5EF4-FFF2-40B4-BE49-F238E27FC236}">
                      <a16:creationId xmlns:a16="http://schemas.microsoft.com/office/drawing/2014/main" id="{FD8CBEF5-61BF-4DB3-AEDD-0C4C88EC819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grpSp>
      <p:grpSp>
        <p:nvGrpSpPr>
          <p:cNvPr id="240" name="그룹 239">
            <a:extLst>
              <a:ext uri="{FF2B5EF4-FFF2-40B4-BE49-F238E27FC236}">
                <a16:creationId xmlns:a16="http://schemas.microsoft.com/office/drawing/2014/main" id="{6AAFD0D7-B6D0-409B-A22F-D8F7081AE78B}"/>
              </a:ext>
            </a:extLst>
          </p:cNvPr>
          <p:cNvGrpSpPr/>
          <p:nvPr/>
        </p:nvGrpSpPr>
        <p:grpSpPr>
          <a:xfrm>
            <a:off x="2292509" y="5195139"/>
            <a:ext cx="689148" cy="676560"/>
            <a:chOff x="2529621" y="2014598"/>
            <a:chExt cx="1180543" cy="1158980"/>
          </a:xfrm>
        </p:grpSpPr>
        <p:grpSp>
          <p:nvGrpSpPr>
            <p:cNvPr id="241" name="그룹 240">
              <a:extLst>
                <a:ext uri="{FF2B5EF4-FFF2-40B4-BE49-F238E27FC236}">
                  <a16:creationId xmlns:a16="http://schemas.microsoft.com/office/drawing/2014/main" id="{B02F73AB-4434-486A-BCC5-8BEE40089858}"/>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63" name="직사각형 262">
                <a:extLst>
                  <a:ext uri="{FF2B5EF4-FFF2-40B4-BE49-F238E27FC236}">
                    <a16:creationId xmlns:a16="http://schemas.microsoft.com/office/drawing/2014/main" id="{88E0018D-0A9A-4D9B-B6C5-D85124EA501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64" name="직사각형 263">
                <a:extLst>
                  <a:ext uri="{FF2B5EF4-FFF2-40B4-BE49-F238E27FC236}">
                    <a16:creationId xmlns:a16="http://schemas.microsoft.com/office/drawing/2014/main" id="{C0BA28E1-3CB3-4CB8-BF73-4BD3045EFAE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65" name="직사각형 264">
                <a:extLst>
                  <a:ext uri="{FF2B5EF4-FFF2-40B4-BE49-F238E27FC236}">
                    <a16:creationId xmlns:a16="http://schemas.microsoft.com/office/drawing/2014/main" id="{7E449A77-DA20-454C-B3B9-A488DCC4D971}"/>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66" name="직사각형 265">
                <a:extLst>
                  <a:ext uri="{FF2B5EF4-FFF2-40B4-BE49-F238E27FC236}">
                    <a16:creationId xmlns:a16="http://schemas.microsoft.com/office/drawing/2014/main" id="{9B588AEE-FFBC-4B7A-8146-F79A18033E33}"/>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67" name="직사각형 266">
                <a:extLst>
                  <a:ext uri="{FF2B5EF4-FFF2-40B4-BE49-F238E27FC236}">
                    <a16:creationId xmlns:a16="http://schemas.microsoft.com/office/drawing/2014/main" id="{AE1B6095-039F-44B3-B401-7E6567D4CB7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68" name="직사각형 267">
                <a:extLst>
                  <a:ext uri="{FF2B5EF4-FFF2-40B4-BE49-F238E27FC236}">
                    <a16:creationId xmlns:a16="http://schemas.microsoft.com/office/drawing/2014/main" id="{FABCE7A5-C292-4735-A2D2-4CD51B4996DF}"/>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69" name="직사각형 268">
                <a:extLst>
                  <a:ext uri="{FF2B5EF4-FFF2-40B4-BE49-F238E27FC236}">
                    <a16:creationId xmlns:a16="http://schemas.microsoft.com/office/drawing/2014/main" id="{DF0F3503-9922-4BDD-816F-BB6A73A62F78}"/>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70" name="직사각형 269">
                <a:extLst>
                  <a:ext uri="{FF2B5EF4-FFF2-40B4-BE49-F238E27FC236}">
                    <a16:creationId xmlns:a16="http://schemas.microsoft.com/office/drawing/2014/main" id="{A538F6F2-D532-4897-A521-3E0DA1E95C05}"/>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71" name="직사각형 270">
                <a:extLst>
                  <a:ext uri="{FF2B5EF4-FFF2-40B4-BE49-F238E27FC236}">
                    <a16:creationId xmlns:a16="http://schemas.microsoft.com/office/drawing/2014/main" id="{AE81795B-7F4B-4AEA-B573-40A6C4F5E10F}"/>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242" name="그룹 241">
              <a:extLst>
                <a:ext uri="{FF2B5EF4-FFF2-40B4-BE49-F238E27FC236}">
                  <a16:creationId xmlns:a16="http://schemas.microsoft.com/office/drawing/2014/main" id="{42D96D1A-5D06-4CEF-90C0-BB5636E50134}"/>
                </a:ext>
              </a:extLst>
            </p:cNvPr>
            <p:cNvGrpSpPr/>
            <p:nvPr/>
          </p:nvGrpSpPr>
          <p:grpSpPr>
            <a:xfrm>
              <a:off x="2590438" y="2065944"/>
              <a:ext cx="1119726" cy="1107634"/>
              <a:chOff x="2590438" y="2065944"/>
              <a:chExt cx="1119726" cy="1107634"/>
            </a:xfrm>
          </p:grpSpPr>
          <p:grpSp>
            <p:nvGrpSpPr>
              <p:cNvPr id="243" name="그룹 242">
                <a:extLst>
                  <a:ext uri="{FF2B5EF4-FFF2-40B4-BE49-F238E27FC236}">
                    <a16:creationId xmlns:a16="http://schemas.microsoft.com/office/drawing/2014/main" id="{A362D7C6-E130-46FF-9419-87AD25E36CEE}"/>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254" name="직사각형 253">
                  <a:extLst>
                    <a:ext uri="{FF2B5EF4-FFF2-40B4-BE49-F238E27FC236}">
                      <a16:creationId xmlns:a16="http://schemas.microsoft.com/office/drawing/2014/main" id="{20AF8E84-76E5-403D-A9DC-AF77B353615A}"/>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55" name="직사각형 254">
                  <a:extLst>
                    <a:ext uri="{FF2B5EF4-FFF2-40B4-BE49-F238E27FC236}">
                      <a16:creationId xmlns:a16="http://schemas.microsoft.com/office/drawing/2014/main" id="{A9537148-B9D0-487C-8E85-4C87AF466A3D}"/>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56" name="직사각형 255">
                  <a:extLst>
                    <a:ext uri="{FF2B5EF4-FFF2-40B4-BE49-F238E27FC236}">
                      <a16:creationId xmlns:a16="http://schemas.microsoft.com/office/drawing/2014/main" id="{932DE6B0-733B-4F9F-9186-D695B14E3C0D}"/>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57" name="직사각형 256">
                  <a:extLst>
                    <a:ext uri="{FF2B5EF4-FFF2-40B4-BE49-F238E27FC236}">
                      <a16:creationId xmlns:a16="http://schemas.microsoft.com/office/drawing/2014/main" id="{6A44ADD2-2EAE-4DBD-B573-A86A9F4747A7}"/>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58" name="직사각형 257">
                  <a:extLst>
                    <a:ext uri="{FF2B5EF4-FFF2-40B4-BE49-F238E27FC236}">
                      <a16:creationId xmlns:a16="http://schemas.microsoft.com/office/drawing/2014/main" id="{95E76DE0-D833-4629-BD04-7C64F2DBBD0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59" name="직사각형 258">
                  <a:extLst>
                    <a:ext uri="{FF2B5EF4-FFF2-40B4-BE49-F238E27FC236}">
                      <a16:creationId xmlns:a16="http://schemas.microsoft.com/office/drawing/2014/main" id="{162FF320-C667-4B3E-A8DB-6B0ED7B8F97D}"/>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60" name="직사각형 259">
                  <a:extLst>
                    <a:ext uri="{FF2B5EF4-FFF2-40B4-BE49-F238E27FC236}">
                      <a16:creationId xmlns:a16="http://schemas.microsoft.com/office/drawing/2014/main" id="{D832D55F-20E1-4828-9877-E91FCF06A114}"/>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61" name="직사각형 260">
                  <a:extLst>
                    <a:ext uri="{FF2B5EF4-FFF2-40B4-BE49-F238E27FC236}">
                      <a16:creationId xmlns:a16="http://schemas.microsoft.com/office/drawing/2014/main" id="{F02C4914-9617-4D8D-9873-7D76C8D21A3F}"/>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62" name="직사각형 261">
                  <a:extLst>
                    <a:ext uri="{FF2B5EF4-FFF2-40B4-BE49-F238E27FC236}">
                      <a16:creationId xmlns:a16="http://schemas.microsoft.com/office/drawing/2014/main" id="{4915002C-46D2-4BDD-8A7D-468031F3245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244" name="그룹 243">
                <a:extLst>
                  <a:ext uri="{FF2B5EF4-FFF2-40B4-BE49-F238E27FC236}">
                    <a16:creationId xmlns:a16="http://schemas.microsoft.com/office/drawing/2014/main" id="{5FD15475-4603-4B54-B84E-A08105D27BA2}"/>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45" name="직사각형 244">
                  <a:extLst>
                    <a:ext uri="{FF2B5EF4-FFF2-40B4-BE49-F238E27FC236}">
                      <a16:creationId xmlns:a16="http://schemas.microsoft.com/office/drawing/2014/main" id="{9655097B-FF39-45DC-81BC-984163D9239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46" name="직사각형 245">
                  <a:extLst>
                    <a:ext uri="{FF2B5EF4-FFF2-40B4-BE49-F238E27FC236}">
                      <a16:creationId xmlns:a16="http://schemas.microsoft.com/office/drawing/2014/main" id="{63AC4367-F01F-4E17-AB97-3F98F44E186A}"/>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47" name="직사각형 246">
                  <a:extLst>
                    <a:ext uri="{FF2B5EF4-FFF2-40B4-BE49-F238E27FC236}">
                      <a16:creationId xmlns:a16="http://schemas.microsoft.com/office/drawing/2014/main" id="{0FAE24DE-B199-4E0B-9ABB-2500C77487D5}"/>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48" name="직사각형 247">
                  <a:extLst>
                    <a:ext uri="{FF2B5EF4-FFF2-40B4-BE49-F238E27FC236}">
                      <a16:creationId xmlns:a16="http://schemas.microsoft.com/office/drawing/2014/main" id="{4005D9E1-CB38-43FC-9C5A-0E0D63BF8F7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49" name="직사각형 248">
                  <a:extLst>
                    <a:ext uri="{FF2B5EF4-FFF2-40B4-BE49-F238E27FC236}">
                      <a16:creationId xmlns:a16="http://schemas.microsoft.com/office/drawing/2014/main" id="{37D31C3A-C7D9-470F-81B7-F111AB2114D8}"/>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50" name="직사각형 249">
                  <a:extLst>
                    <a:ext uri="{FF2B5EF4-FFF2-40B4-BE49-F238E27FC236}">
                      <a16:creationId xmlns:a16="http://schemas.microsoft.com/office/drawing/2014/main" id="{183533EB-F9F0-4396-99C0-137FC042BD04}"/>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51" name="직사각형 250">
                  <a:extLst>
                    <a:ext uri="{FF2B5EF4-FFF2-40B4-BE49-F238E27FC236}">
                      <a16:creationId xmlns:a16="http://schemas.microsoft.com/office/drawing/2014/main" id="{0D13BB16-D643-4683-B9AB-3E98E682E1E2}"/>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52" name="직사각형 251">
                  <a:extLst>
                    <a:ext uri="{FF2B5EF4-FFF2-40B4-BE49-F238E27FC236}">
                      <a16:creationId xmlns:a16="http://schemas.microsoft.com/office/drawing/2014/main" id="{85F4989F-C7FD-4B7B-B121-A05E59BA5B13}"/>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53" name="직사각형 252">
                  <a:extLst>
                    <a:ext uri="{FF2B5EF4-FFF2-40B4-BE49-F238E27FC236}">
                      <a16:creationId xmlns:a16="http://schemas.microsoft.com/office/drawing/2014/main" id="{7CACFFA2-ED8C-45AD-B20A-0EA283E26508}"/>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grpSp>
      <p:grpSp>
        <p:nvGrpSpPr>
          <p:cNvPr id="272" name="그룹 271">
            <a:extLst>
              <a:ext uri="{FF2B5EF4-FFF2-40B4-BE49-F238E27FC236}">
                <a16:creationId xmlns:a16="http://schemas.microsoft.com/office/drawing/2014/main" id="{6F25D5CB-F70D-45C4-98DF-A51847D0C993}"/>
              </a:ext>
            </a:extLst>
          </p:cNvPr>
          <p:cNvGrpSpPr/>
          <p:nvPr/>
        </p:nvGrpSpPr>
        <p:grpSpPr>
          <a:xfrm>
            <a:off x="2995335" y="5183261"/>
            <a:ext cx="689148" cy="676560"/>
            <a:chOff x="2529621" y="2014598"/>
            <a:chExt cx="1180543" cy="1158980"/>
          </a:xfrm>
        </p:grpSpPr>
        <p:grpSp>
          <p:nvGrpSpPr>
            <p:cNvPr id="273" name="그룹 272">
              <a:extLst>
                <a:ext uri="{FF2B5EF4-FFF2-40B4-BE49-F238E27FC236}">
                  <a16:creationId xmlns:a16="http://schemas.microsoft.com/office/drawing/2014/main" id="{F37F6E87-09F2-42F4-9FCE-8EAD33E1D933}"/>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95" name="직사각형 294">
                <a:extLst>
                  <a:ext uri="{FF2B5EF4-FFF2-40B4-BE49-F238E27FC236}">
                    <a16:creationId xmlns:a16="http://schemas.microsoft.com/office/drawing/2014/main" id="{154D95ED-4B3A-40D0-9A30-71D51A992E89}"/>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96" name="직사각형 295">
                <a:extLst>
                  <a:ext uri="{FF2B5EF4-FFF2-40B4-BE49-F238E27FC236}">
                    <a16:creationId xmlns:a16="http://schemas.microsoft.com/office/drawing/2014/main" id="{D1B13370-4476-46E7-AD1D-181CC9270A92}"/>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97" name="직사각형 296">
                <a:extLst>
                  <a:ext uri="{FF2B5EF4-FFF2-40B4-BE49-F238E27FC236}">
                    <a16:creationId xmlns:a16="http://schemas.microsoft.com/office/drawing/2014/main" id="{72CF94AA-6A6F-4F94-9481-697CF3A841E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98" name="직사각형 297">
                <a:extLst>
                  <a:ext uri="{FF2B5EF4-FFF2-40B4-BE49-F238E27FC236}">
                    <a16:creationId xmlns:a16="http://schemas.microsoft.com/office/drawing/2014/main" id="{79159AE6-4EB2-45D3-BDDB-80DBF6AE655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99" name="직사각형 298">
                <a:extLst>
                  <a:ext uri="{FF2B5EF4-FFF2-40B4-BE49-F238E27FC236}">
                    <a16:creationId xmlns:a16="http://schemas.microsoft.com/office/drawing/2014/main" id="{EC75E9A4-912D-46AF-876F-D9FCD1637DD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00" name="직사각형 299">
                <a:extLst>
                  <a:ext uri="{FF2B5EF4-FFF2-40B4-BE49-F238E27FC236}">
                    <a16:creationId xmlns:a16="http://schemas.microsoft.com/office/drawing/2014/main" id="{655EF716-5A9D-4D94-BC56-2957CD4548E8}"/>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01" name="직사각형 300">
                <a:extLst>
                  <a:ext uri="{FF2B5EF4-FFF2-40B4-BE49-F238E27FC236}">
                    <a16:creationId xmlns:a16="http://schemas.microsoft.com/office/drawing/2014/main" id="{E9973749-2482-4A00-8B36-B99EA4813991}"/>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02" name="직사각형 301">
                <a:extLst>
                  <a:ext uri="{FF2B5EF4-FFF2-40B4-BE49-F238E27FC236}">
                    <a16:creationId xmlns:a16="http://schemas.microsoft.com/office/drawing/2014/main" id="{A2E2135D-4E8A-435D-9ED3-DB78BD1142C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03" name="직사각형 302">
                <a:extLst>
                  <a:ext uri="{FF2B5EF4-FFF2-40B4-BE49-F238E27FC236}">
                    <a16:creationId xmlns:a16="http://schemas.microsoft.com/office/drawing/2014/main" id="{6DDA5981-1F8D-4244-83DB-A03889D89B4B}"/>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274" name="그룹 273">
              <a:extLst>
                <a:ext uri="{FF2B5EF4-FFF2-40B4-BE49-F238E27FC236}">
                  <a16:creationId xmlns:a16="http://schemas.microsoft.com/office/drawing/2014/main" id="{11D965D9-4DD6-43AA-8FE0-C2C96079BE79}"/>
                </a:ext>
              </a:extLst>
            </p:cNvPr>
            <p:cNvGrpSpPr/>
            <p:nvPr/>
          </p:nvGrpSpPr>
          <p:grpSpPr>
            <a:xfrm>
              <a:off x="2590438" y="2065944"/>
              <a:ext cx="1119726" cy="1107634"/>
              <a:chOff x="2590438" y="2065944"/>
              <a:chExt cx="1119726" cy="1107634"/>
            </a:xfrm>
          </p:grpSpPr>
          <p:grpSp>
            <p:nvGrpSpPr>
              <p:cNvPr id="275" name="그룹 274">
                <a:extLst>
                  <a:ext uri="{FF2B5EF4-FFF2-40B4-BE49-F238E27FC236}">
                    <a16:creationId xmlns:a16="http://schemas.microsoft.com/office/drawing/2014/main" id="{0FE89CAF-7B0F-4426-8589-3C465678022E}"/>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286" name="직사각형 285">
                  <a:extLst>
                    <a:ext uri="{FF2B5EF4-FFF2-40B4-BE49-F238E27FC236}">
                      <a16:creationId xmlns:a16="http://schemas.microsoft.com/office/drawing/2014/main" id="{8E8BCCE1-5650-4210-B84D-960B417E1568}"/>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87" name="직사각형 286">
                  <a:extLst>
                    <a:ext uri="{FF2B5EF4-FFF2-40B4-BE49-F238E27FC236}">
                      <a16:creationId xmlns:a16="http://schemas.microsoft.com/office/drawing/2014/main" id="{7A8B02C4-F0D9-4DB4-893A-4960C32699D6}"/>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88" name="직사각형 287">
                  <a:extLst>
                    <a:ext uri="{FF2B5EF4-FFF2-40B4-BE49-F238E27FC236}">
                      <a16:creationId xmlns:a16="http://schemas.microsoft.com/office/drawing/2014/main" id="{48D2FDE7-E29A-43F0-869B-E153EA2F025E}"/>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89" name="직사각형 288">
                  <a:extLst>
                    <a:ext uri="{FF2B5EF4-FFF2-40B4-BE49-F238E27FC236}">
                      <a16:creationId xmlns:a16="http://schemas.microsoft.com/office/drawing/2014/main" id="{E73DCECF-2726-470A-B0F4-037050FB37D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90" name="직사각형 289">
                  <a:extLst>
                    <a:ext uri="{FF2B5EF4-FFF2-40B4-BE49-F238E27FC236}">
                      <a16:creationId xmlns:a16="http://schemas.microsoft.com/office/drawing/2014/main" id="{A86D1595-CA2E-44DB-A548-7C887EEB4D2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91" name="직사각형 290">
                  <a:extLst>
                    <a:ext uri="{FF2B5EF4-FFF2-40B4-BE49-F238E27FC236}">
                      <a16:creationId xmlns:a16="http://schemas.microsoft.com/office/drawing/2014/main" id="{CCDC096A-17FF-4634-A64E-605EB184964A}"/>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92" name="직사각형 291">
                  <a:extLst>
                    <a:ext uri="{FF2B5EF4-FFF2-40B4-BE49-F238E27FC236}">
                      <a16:creationId xmlns:a16="http://schemas.microsoft.com/office/drawing/2014/main" id="{25AEECE0-2A40-49DC-B527-7CFEF2162DE6}"/>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93" name="직사각형 292">
                  <a:extLst>
                    <a:ext uri="{FF2B5EF4-FFF2-40B4-BE49-F238E27FC236}">
                      <a16:creationId xmlns:a16="http://schemas.microsoft.com/office/drawing/2014/main" id="{5597EA39-323F-4BF1-A43B-494288D44B8A}"/>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94" name="직사각형 293">
                  <a:extLst>
                    <a:ext uri="{FF2B5EF4-FFF2-40B4-BE49-F238E27FC236}">
                      <a16:creationId xmlns:a16="http://schemas.microsoft.com/office/drawing/2014/main" id="{19B6C567-D31F-4AD9-BC65-6B30D44715EF}"/>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276" name="그룹 275">
                <a:extLst>
                  <a:ext uri="{FF2B5EF4-FFF2-40B4-BE49-F238E27FC236}">
                    <a16:creationId xmlns:a16="http://schemas.microsoft.com/office/drawing/2014/main" id="{F4E4494D-6A66-4B65-97BB-677F6190A65A}"/>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77" name="직사각형 276">
                  <a:extLst>
                    <a:ext uri="{FF2B5EF4-FFF2-40B4-BE49-F238E27FC236}">
                      <a16:creationId xmlns:a16="http://schemas.microsoft.com/office/drawing/2014/main" id="{19A4A519-EC4A-4A72-B21C-4A0A6F49857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78" name="직사각형 277">
                  <a:extLst>
                    <a:ext uri="{FF2B5EF4-FFF2-40B4-BE49-F238E27FC236}">
                      <a16:creationId xmlns:a16="http://schemas.microsoft.com/office/drawing/2014/main" id="{E1EA5933-4FDF-45C5-BF39-BC154FFF955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79" name="직사각형 278">
                  <a:extLst>
                    <a:ext uri="{FF2B5EF4-FFF2-40B4-BE49-F238E27FC236}">
                      <a16:creationId xmlns:a16="http://schemas.microsoft.com/office/drawing/2014/main" id="{15360710-110D-49B4-B64D-809EE5F8F80B}"/>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80" name="직사각형 279">
                  <a:extLst>
                    <a:ext uri="{FF2B5EF4-FFF2-40B4-BE49-F238E27FC236}">
                      <a16:creationId xmlns:a16="http://schemas.microsoft.com/office/drawing/2014/main" id="{8A57AA77-A280-4DA4-BA2E-08D0C73CA59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81" name="직사각형 280">
                  <a:extLst>
                    <a:ext uri="{FF2B5EF4-FFF2-40B4-BE49-F238E27FC236}">
                      <a16:creationId xmlns:a16="http://schemas.microsoft.com/office/drawing/2014/main" id="{7461DA44-0027-4158-921E-16C89D39594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82" name="직사각형 281">
                  <a:extLst>
                    <a:ext uri="{FF2B5EF4-FFF2-40B4-BE49-F238E27FC236}">
                      <a16:creationId xmlns:a16="http://schemas.microsoft.com/office/drawing/2014/main" id="{A5A3D6C8-E018-4EF8-8F83-2A4DC31E4A35}"/>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83" name="직사각형 282">
                  <a:extLst>
                    <a:ext uri="{FF2B5EF4-FFF2-40B4-BE49-F238E27FC236}">
                      <a16:creationId xmlns:a16="http://schemas.microsoft.com/office/drawing/2014/main" id="{86A218F7-EB7B-4712-A7A0-8D150CE04A6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84" name="직사각형 283">
                  <a:extLst>
                    <a:ext uri="{FF2B5EF4-FFF2-40B4-BE49-F238E27FC236}">
                      <a16:creationId xmlns:a16="http://schemas.microsoft.com/office/drawing/2014/main" id="{A249258A-EB77-4ED7-B2AA-65336BF1E10C}"/>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85" name="직사각형 284">
                  <a:extLst>
                    <a:ext uri="{FF2B5EF4-FFF2-40B4-BE49-F238E27FC236}">
                      <a16:creationId xmlns:a16="http://schemas.microsoft.com/office/drawing/2014/main" id="{923A94D3-CFC2-408F-945A-70A13FE3E5A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grpSp>
      <p:cxnSp>
        <p:nvCxnSpPr>
          <p:cNvPr id="5" name="직선 화살표 연결선 4">
            <a:extLst>
              <a:ext uri="{FF2B5EF4-FFF2-40B4-BE49-F238E27FC236}">
                <a16:creationId xmlns:a16="http://schemas.microsoft.com/office/drawing/2014/main" id="{A1D28D46-534F-4EA0-A55C-B8958C389E56}"/>
              </a:ext>
            </a:extLst>
          </p:cNvPr>
          <p:cNvCxnSpPr>
            <a:cxnSpLocks/>
          </p:cNvCxnSpPr>
          <p:nvPr/>
        </p:nvCxnSpPr>
        <p:spPr>
          <a:xfrm>
            <a:off x="5476004" y="3728955"/>
            <a:ext cx="344558"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04" name="TextBox 303">
            <a:extLst>
              <a:ext uri="{FF2B5EF4-FFF2-40B4-BE49-F238E27FC236}">
                <a16:creationId xmlns:a16="http://schemas.microsoft.com/office/drawing/2014/main" id="{1A9E6540-C9DD-4CAD-B1C0-08A13FC4CEF8}"/>
              </a:ext>
            </a:extLst>
          </p:cNvPr>
          <p:cNvSpPr txBox="1"/>
          <p:nvPr/>
        </p:nvSpPr>
        <p:spPr>
          <a:xfrm>
            <a:off x="5378623" y="3899277"/>
            <a:ext cx="1093569" cy="471989"/>
          </a:xfrm>
          <a:prstGeom prst="rect">
            <a:avLst/>
          </a:prstGeom>
          <a:noFill/>
        </p:spPr>
        <p:txBody>
          <a:bodyPr wrap="none" rtlCol="0">
            <a:spAutoFit/>
          </a:bodyPr>
          <a:lstStyle/>
          <a:p>
            <a:pPr lvl="0">
              <a:defRPr/>
            </a:pPr>
            <a:r>
              <a:rPr lang="ko-KR" altLang="en-US" sz="1328">
                <a:solidFill>
                  <a:srgbClr val="000000"/>
                </a:solidFill>
                <a:latin typeface="+mj-ea"/>
                <a:ea typeface="+mj-ea"/>
              </a:rPr>
              <a:t>활성화 함수</a:t>
            </a:r>
            <a:endParaRPr lang="en-US" altLang="ko-KR" sz="1139">
              <a:solidFill>
                <a:srgbClr val="000000"/>
              </a:solidFill>
              <a:latin typeface="+mj-ea"/>
              <a:ea typeface="+mj-ea"/>
            </a:endParaRPr>
          </a:p>
          <a:p>
            <a:pPr lvl="0">
              <a:defRPr/>
            </a:pPr>
            <a:r>
              <a:rPr lang="en-US" altLang="ko-KR" sz="1139">
                <a:solidFill>
                  <a:srgbClr val="000000"/>
                </a:solidFill>
                <a:latin typeface="+mj-ea"/>
                <a:ea typeface="+mj-ea"/>
              </a:rPr>
              <a:t>(</a:t>
            </a:r>
            <a:r>
              <a:rPr lang="en-US" altLang="ko-KR" sz="1139" err="1">
                <a:solidFill>
                  <a:srgbClr val="000000"/>
                </a:solidFill>
                <a:latin typeface="+mj-ea"/>
                <a:ea typeface="+mj-ea"/>
              </a:rPr>
              <a:t>ReLU</a:t>
            </a:r>
            <a:r>
              <a:rPr lang="en-US" altLang="ko-KR" sz="1139">
                <a:solidFill>
                  <a:srgbClr val="000000"/>
                </a:solidFill>
                <a:latin typeface="+mj-ea"/>
                <a:ea typeface="+mj-ea"/>
              </a:rPr>
              <a:t>)</a:t>
            </a:r>
            <a:endParaRPr lang="en-US" altLang="ko-KR" sz="1328">
              <a:solidFill>
                <a:srgbClr val="000000"/>
              </a:solidFill>
              <a:latin typeface="+mj-ea"/>
              <a:ea typeface="+mj-ea"/>
            </a:endParaRPr>
          </a:p>
        </p:txBody>
      </p:sp>
      <p:grpSp>
        <p:nvGrpSpPr>
          <p:cNvPr id="15" name="그룹 14">
            <a:extLst>
              <a:ext uri="{FF2B5EF4-FFF2-40B4-BE49-F238E27FC236}">
                <a16:creationId xmlns:a16="http://schemas.microsoft.com/office/drawing/2014/main" id="{D8A2B24D-16B8-4111-9402-255E5095A931}"/>
              </a:ext>
            </a:extLst>
          </p:cNvPr>
          <p:cNvGrpSpPr/>
          <p:nvPr/>
        </p:nvGrpSpPr>
        <p:grpSpPr>
          <a:xfrm>
            <a:off x="6298362" y="3509274"/>
            <a:ext cx="973999" cy="888131"/>
            <a:chOff x="6314259" y="3098563"/>
            <a:chExt cx="1026601" cy="936096"/>
          </a:xfrm>
        </p:grpSpPr>
        <p:grpSp>
          <p:nvGrpSpPr>
            <p:cNvPr id="305" name="그룹 304">
              <a:extLst>
                <a:ext uri="{FF2B5EF4-FFF2-40B4-BE49-F238E27FC236}">
                  <a16:creationId xmlns:a16="http://schemas.microsoft.com/office/drawing/2014/main" id="{A446A47B-17B1-48CE-A585-A9F0FD2723D2}"/>
                </a:ext>
              </a:extLst>
            </p:cNvPr>
            <p:cNvGrpSpPr/>
            <p:nvPr/>
          </p:nvGrpSpPr>
          <p:grpSpPr>
            <a:xfrm rot="176877">
              <a:off x="6314259" y="3098563"/>
              <a:ext cx="706813" cy="704192"/>
              <a:chOff x="670041" y="1634361"/>
              <a:chExt cx="706813" cy="704192"/>
            </a:xfrm>
            <a:scene3d>
              <a:camera prst="orthographicFront">
                <a:rot lat="19499998" lon="3299985" rev="0"/>
              </a:camera>
              <a:lightRig rig="threePt" dir="t"/>
            </a:scene3d>
          </p:grpSpPr>
          <p:sp>
            <p:nvSpPr>
              <p:cNvPr id="306" name="직사각형 305">
                <a:extLst>
                  <a:ext uri="{FF2B5EF4-FFF2-40B4-BE49-F238E27FC236}">
                    <a16:creationId xmlns:a16="http://schemas.microsoft.com/office/drawing/2014/main" id="{43823C92-66E5-4F16-B84B-1D824123A5E3}"/>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07" name="직사각형 306">
                <a:extLst>
                  <a:ext uri="{FF2B5EF4-FFF2-40B4-BE49-F238E27FC236}">
                    <a16:creationId xmlns:a16="http://schemas.microsoft.com/office/drawing/2014/main" id="{C0D66439-2AC4-4E6A-BDA7-BBA6374F22A6}"/>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08" name="직사각형 307">
                <a:extLst>
                  <a:ext uri="{FF2B5EF4-FFF2-40B4-BE49-F238E27FC236}">
                    <a16:creationId xmlns:a16="http://schemas.microsoft.com/office/drawing/2014/main" id="{D1310F76-BDFF-4533-ACEB-3DDA91A4D30B}"/>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09" name="직사각형 308">
                <a:extLst>
                  <a:ext uri="{FF2B5EF4-FFF2-40B4-BE49-F238E27FC236}">
                    <a16:creationId xmlns:a16="http://schemas.microsoft.com/office/drawing/2014/main" id="{69EE9027-6EA2-4DAA-957B-DBA9BAAB057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310" name="그룹 309">
              <a:extLst>
                <a:ext uri="{FF2B5EF4-FFF2-40B4-BE49-F238E27FC236}">
                  <a16:creationId xmlns:a16="http://schemas.microsoft.com/office/drawing/2014/main" id="{B5CCE81E-9CAC-46B1-8241-A6A533B2126E}"/>
                </a:ext>
              </a:extLst>
            </p:cNvPr>
            <p:cNvGrpSpPr/>
            <p:nvPr/>
          </p:nvGrpSpPr>
          <p:grpSpPr>
            <a:xfrm rot="176877">
              <a:off x="6376537" y="3141275"/>
              <a:ext cx="706813" cy="704192"/>
              <a:chOff x="670041" y="1634361"/>
              <a:chExt cx="706813" cy="704192"/>
            </a:xfrm>
            <a:scene3d>
              <a:camera prst="orthographicFront">
                <a:rot lat="19499998" lon="3299985" rev="0"/>
              </a:camera>
              <a:lightRig rig="threePt" dir="t"/>
            </a:scene3d>
          </p:grpSpPr>
          <p:sp>
            <p:nvSpPr>
              <p:cNvPr id="311" name="직사각형 310">
                <a:extLst>
                  <a:ext uri="{FF2B5EF4-FFF2-40B4-BE49-F238E27FC236}">
                    <a16:creationId xmlns:a16="http://schemas.microsoft.com/office/drawing/2014/main" id="{6A7BE4C0-58C0-4852-A79B-C4924FE7E7E8}"/>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12" name="직사각형 311">
                <a:extLst>
                  <a:ext uri="{FF2B5EF4-FFF2-40B4-BE49-F238E27FC236}">
                    <a16:creationId xmlns:a16="http://schemas.microsoft.com/office/drawing/2014/main" id="{EB2EC615-5E26-43AC-BC1A-7B8E8F1AAF1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13" name="직사각형 312">
                <a:extLst>
                  <a:ext uri="{FF2B5EF4-FFF2-40B4-BE49-F238E27FC236}">
                    <a16:creationId xmlns:a16="http://schemas.microsoft.com/office/drawing/2014/main" id="{BDCBEF87-3D98-4BDC-B489-DC39DF1AD2F0}"/>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14" name="직사각형 313">
                <a:extLst>
                  <a:ext uri="{FF2B5EF4-FFF2-40B4-BE49-F238E27FC236}">
                    <a16:creationId xmlns:a16="http://schemas.microsoft.com/office/drawing/2014/main" id="{579643AA-4E33-4B9E-8F3C-EC3E2BBC96E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315" name="그룹 314">
              <a:extLst>
                <a:ext uri="{FF2B5EF4-FFF2-40B4-BE49-F238E27FC236}">
                  <a16:creationId xmlns:a16="http://schemas.microsoft.com/office/drawing/2014/main" id="{ADF0CA20-1AE1-4D61-A34E-BC5A2A19720F}"/>
                </a:ext>
              </a:extLst>
            </p:cNvPr>
            <p:cNvGrpSpPr/>
            <p:nvPr/>
          </p:nvGrpSpPr>
          <p:grpSpPr>
            <a:xfrm rot="176877">
              <a:off x="6438815" y="3183987"/>
              <a:ext cx="706813" cy="704192"/>
              <a:chOff x="670041" y="1634361"/>
              <a:chExt cx="706813" cy="704192"/>
            </a:xfrm>
            <a:scene3d>
              <a:camera prst="orthographicFront">
                <a:rot lat="19499998" lon="3299985" rev="0"/>
              </a:camera>
              <a:lightRig rig="threePt" dir="t"/>
            </a:scene3d>
          </p:grpSpPr>
          <p:sp>
            <p:nvSpPr>
              <p:cNvPr id="316" name="직사각형 315">
                <a:extLst>
                  <a:ext uri="{FF2B5EF4-FFF2-40B4-BE49-F238E27FC236}">
                    <a16:creationId xmlns:a16="http://schemas.microsoft.com/office/drawing/2014/main" id="{768B56CB-FAE5-4844-9965-4A6733A9F2A8}"/>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17" name="직사각형 316">
                <a:extLst>
                  <a:ext uri="{FF2B5EF4-FFF2-40B4-BE49-F238E27FC236}">
                    <a16:creationId xmlns:a16="http://schemas.microsoft.com/office/drawing/2014/main" id="{AEF81810-DA67-435F-953A-F5C2FFC0C95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18" name="직사각형 317">
                <a:extLst>
                  <a:ext uri="{FF2B5EF4-FFF2-40B4-BE49-F238E27FC236}">
                    <a16:creationId xmlns:a16="http://schemas.microsoft.com/office/drawing/2014/main" id="{AE5B927C-0EE9-4908-B190-23434E5AD1BC}"/>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19" name="직사각형 318">
                <a:extLst>
                  <a:ext uri="{FF2B5EF4-FFF2-40B4-BE49-F238E27FC236}">
                    <a16:creationId xmlns:a16="http://schemas.microsoft.com/office/drawing/2014/main" id="{7967A62E-2066-41FD-ABBF-1F85E7B341E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320" name="그룹 319">
              <a:extLst>
                <a:ext uri="{FF2B5EF4-FFF2-40B4-BE49-F238E27FC236}">
                  <a16:creationId xmlns:a16="http://schemas.microsoft.com/office/drawing/2014/main" id="{7651D9E6-5CF1-4ED3-812A-767F6E82D8DC}"/>
                </a:ext>
              </a:extLst>
            </p:cNvPr>
            <p:cNvGrpSpPr/>
            <p:nvPr/>
          </p:nvGrpSpPr>
          <p:grpSpPr>
            <a:xfrm rot="176877">
              <a:off x="6501093" y="3226699"/>
              <a:ext cx="706813" cy="704192"/>
              <a:chOff x="670041" y="1634361"/>
              <a:chExt cx="706813" cy="704192"/>
            </a:xfrm>
            <a:scene3d>
              <a:camera prst="orthographicFront">
                <a:rot lat="19499998" lon="3299985" rev="0"/>
              </a:camera>
              <a:lightRig rig="threePt" dir="t"/>
            </a:scene3d>
          </p:grpSpPr>
          <p:sp>
            <p:nvSpPr>
              <p:cNvPr id="321" name="직사각형 320">
                <a:extLst>
                  <a:ext uri="{FF2B5EF4-FFF2-40B4-BE49-F238E27FC236}">
                    <a16:creationId xmlns:a16="http://schemas.microsoft.com/office/drawing/2014/main" id="{2ABD37FD-BDFC-49D2-A92B-ACA475228D78}"/>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22" name="직사각형 321">
                <a:extLst>
                  <a:ext uri="{FF2B5EF4-FFF2-40B4-BE49-F238E27FC236}">
                    <a16:creationId xmlns:a16="http://schemas.microsoft.com/office/drawing/2014/main" id="{ED244376-E630-496D-B071-46FACF4501EC}"/>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23" name="직사각형 322">
                <a:extLst>
                  <a:ext uri="{FF2B5EF4-FFF2-40B4-BE49-F238E27FC236}">
                    <a16:creationId xmlns:a16="http://schemas.microsoft.com/office/drawing/2014/main" id="{085A26D1-2846-4F0D-AB2B-48E49D73BAB1}"/>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24" name="직사각형 323">
                <a:extLst>
                  <a:ext uri="{FF2B5EF4-FFF2-40B4-BE49-F238E27FC236}">
                    <a16:creationId xmlns:a16="http://schemas.microsoft.com/office/drawing/2014/main" id="{ED582BF5-9006-4127-809E-18F48C2EB98C}"/>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325" name="그룹 324">
              <a:extLst>
                <a:ext uri="{FF2B5EF4-FFF2-40B4-BE49-F238E27FC236}">
                  <a16:creationId xmlns:a16="http://schemas.microsoft.com/office/drawing/2014/main" id="{64682E57-5093-471E-8190-F21ED488DAD6}"/>
                </a:ext>
              </a:extLst>
            </p:cNvPr>
            <p:cNvGrpSpPr/>
            <p:nvPr/>
          </p:nvGrpSpPr>
          <p:grpSpPr>
            <a:xfrm rot="176877">
              <a:off x="6563371" y="3269411"/>
              <a:ext cx="706813" cy="704192"/>
              <a:chOff x="670041" y="1634361"/>
              <a:chExt cx="706813" cy="704192"/>
            </a:xfrm>
            <a:scene3d>
              <a:camera prst="orthographicFront">
                <a:rot lat="19499998" lon="3299985" rev="0"/>
              </a:camera>
              <a:lightRig rig="threePt" dir="t"/>
            </a:scene3d>
          </p:grpSpPr>
          <p:sp>
            <p:nvSpPr>
              <p:cNvPr id="326" name="직사각형 325">
                <a:extLst>
                  <a:ext uri="{FF2B5EF4-FFF2-40B4-BE49-F238E27FC236}">
                    <a16:creationId xmlns:a16="http://schemas.microsoft.com/office/drawing/2014/main" id="{5F062579-705D-4E45-9BF7-865BCC0C981C}"/>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27" name="직사각형 326">
                <a:extLst>
                  <a:ext uri="{FF2B5EF4-FFF2-40B4-BE49-F238E27FC236}">
                    <a16:creationId xmlns:a16="http://schemas.microsoft.com/office/drawing/2014/main" id="{F59720D4-9C68-4413-A5F2-3CA914DC0DEF}"/>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28" name="직사각형 327">
                <a:extLst>
                  <a:ext uri="{FF2B5EF4-FFF2-40B4-BE49-F238E27FC236}">
                    <a16:creationId xmlns:a16="http://schemas.microsoft.com/office/drawing/2014/main" id="{3E821562-BBFB-4F48-BB97-BBD29E789CF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29" name="직사각형 328">
                <a:extLst>
                  <a:ext uri="{FF2B5EF4-FFF2-40B4-BE49-F238E27FC236}">
                    <a16:creationId xmlns:a16="http://schemas.microsoft.com/office/drawing/2014/main" id="{E19F9132-CFFB-415D-B573-381B715A2BC1}"/>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330" name="그룹 329">
              <a:extLst>
                <a:ext uri="{FF2B5EF4-FFF2-40B4-BE49-F238E27FC236}">
                  <a16:creationId xmlns:a16="http://schemas.microsoft.com/office/drawing/2014/main" id="{269AE221-D536-423C-A9A6-FC46D9408E10}"/>
                </a:ext>
              </a:extLst>
            </p:cNvPr>
            <p:cNvGrpSpPr/>
            <p:nvPr/>
          </p:nvGrpSpPr>
          <p:grpSpPr>
            <a:xfrm rot="176877">
              <a:off x="6634047" y="3330467"/>
              <a:ext cx="706813" cy="704192"/>
              <a:chOff x="670041" y="1634361"/>
              <a:chExt cx="706813" cy="704192"/>
            </a:xfrm>
            <a:scene3d>
              <a:camera prst="orthographicFront">
                <a:rot lat="19499998" lon="3299985" rev="0"/>
              </a:camera>
              <a:lightRig rig="threePt" dir="t"/>
            </a:scene3d>
          </p:grpSpPr>
          <p:sp>
            <p:nvSpPr>
              <p:cNvPr id="331" name="직사각형 330">
                <a:extLst>
                  <a:ext uri="{FF2B5EF4-FFF2-40B4-BE49-F238E27FC236}">
                    <a16:creationId xmlns:a16="http://schemas.microsoft.com/office/drawing/2014/main" id="{3BD4CF06-9412-42AD-B898-3EC33CDB19F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32" name="직사각형 331">
                <a:extLst>
                  <a:ext uri="{FF2B5EF4-FFF2-40B4-BE49-F238E27FC236}">
                    <a16:creationId xmlns:a16="http://schemas.microsoft.com/office/drawing/2014/main" id="{9E1DE7E7-6F0A-407F-AA11-97116AA44DB5}"/>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33" name="직사각형 332">
                <a:extLst>
                  <a:ext uri="{FF2B5EF4-FFF2-40B4-BE49-F238E27FC236}">
                    <a16:creationId xmlns:a16="http://schemas.microsoft.com/office/drawing/2014/main" id="{21B4917F-5257-4518-8357-82DA9EA7A57F}"/>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34" name="직사각형 333">
                <a:extLst>
                  <a:ext uri="{FF2B5EF4-FFF2-40B4-BE49-F238E27FC236}">
                    <a16:creationId xmlns:a16="http://schemas.microsoft.com/office/drawing/2014/main" id="{2273DC66-5423-4FDE-9249-3FFACF030FC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grpSp>
        <p:nvGrpSpPr>
          <p:cNvPr id="8" name="그룹 7">
            <a:extLst>
              <a:ext uri="{FF2B5EF4-FFF2-40B4-BE49-F238E27FC236}">
                <a16:creationId xmlns:a16="http://schemas.microsoft.com/office/drawing/2014/main" id="{2D19BCE4-2F2E-457F-8154-6EF7743D67C8}"/>
              </a:ext>
            </a:extLst>
          </p:cNvPr>
          <p:cNvGrpSpPr/>
          <p:nvPr/>
        </p:nvGrpSpPr>
        <p:grpSpPr>
          <a:xfrm>
            <a:off x="7628366" y="4036004"/>
            <a:ext cx="781513" cy="247460"/>
            <a:chOff x="7716092" y="3653740"/>
            <a:chExt cx="823720" cy="260824"/>
          </a:xfrm>
        </p:grpSpPr>
        <p:sp>
          <p:nvSpPr>
            <p:cNvPr id="339" name="직사각형 338">
              <a:extLst>
                <a:ext uri="{FF2B5EF4-FFF2-40B4-BE49-F238E27FC236}">
                  <a16:creationId xmlns:a16="http://schemas.microsoft.com/office/drawing/2014/main" id="{C2063CD1-D94A-496E-A2A0-061A79E9F3A1}"/>
                </a:ext>
              </a:extLst>
            </p:cNvPr>
            <p:cNvSpPr/>
            <p:nvPr/>
          </p:nvSpPr>
          <p:spPr>
            <a:xfrm rot="176877">
              <a:off x="7716092" y="3653740"/>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40" name="직사각형 339">
              <a:extLst>
                <a:ext uri="{FF2B5EF4-FFF2-40B4-BE49-F238E27FC236}">
                  <a16:creationId xmlns:a16="http://schemas.microsoft.com/office/drawing/2014/main" id="{18886E89-3617-43DC-AAB4-02A68C759602}"/>
                </a:ext>
              </a:extLst>
            </p:cNvPr>
            <p:cNvSpPr/>
            <p:nvPr/>
          </p:nvSpPr>
          <p:spPr>
            <a:xfrm rot="176877">
              <a:off x="7767754" y="3666358"/>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44" name="직사각형 343">
              <a:extLst>
                <a:ext uri="{FF2B5EF4-FFF2-40B4-BE49-F238E27FC236}">
                  <a16:creationId xmlns:a16="http://schemas.microsoft.com/office/drawing/2014/main" id="{637EF112-A72F-419A-8ED1-EF261F9B0820}"/>
                </a:ext>
              </a:extLst>
            </p:cNvPr>
            <p:cNvSpPr/>
            <p:nvPr/>
          </p:nvSpPr>
          <p:spPr>
            <a:xfrm rot="176877">
              <a:off x="7819416" y="3680202"/>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45" name="직사각형 344">
              <a:extLst>
                <a:ext uri="{FF2B5EF4-FFF2-40B4-BE49-F238E27FC236}">
                  <a16:creationId xmlns:a16="http://schemas.microsoft.com/office/drawing/2014/main" id="{08D14D1F-8F0C-47BE-AE8A-F8790A34C854}"/>
                </a:ext>
              </a:extLst>
            </p:cNvPr>
            <p:cNvSpPr/>
            <p:nvPr/>
          </p:nvSpPr>
          <p:spPr>
            <a:xfrm rot="176877">
              <a:off x="7871078" y="3694046"/>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46" name="직사각형 345">
              <a:extLst>
                <a:ext uri="{FF2B5EF4-FFF2-40B4-BE49-F238E27FC236}">
                  <a16:creationId xmlns:a16="http://schemas.microsoft.com/office/drawing/2014/main" id="{40F034F6-00F4-4828-AE29-EA8523E56BB3}"/>
                </a:ext>
              </a:extLst>
            </p:cNvPr>
            <p:cNvSpPr/>
            <p:nvPr/>
          </p:nvSpPr>
          <p:spPr>
            <a:xfrm rot="176877">
              <a:off x="7922740" y="3707890"/>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47" name="직사각형 346">
              <a:extLst>
                <a:ext uri="{FF2B5EF4-FFF2-40B4-BE49-F238E27FC236}">
                  <a16:creationId xmlns:a16="http://schemas.microsoft.com/office/drawing/2014/main" id="{55A095DA-F9C6-4BF4-A827-BFCB6874AD52}"/>
                </a:ext>
              </a:extLst>
            </p:cNvPr>
            <p:cNvSpPr/>
            <p:nvPr/>
          </p:nvSpPr>
          <p:spPr>
            <a:xfrm rot="176877">
              <a:off x="7974402" y="3721734"/>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48" name="직사각형 347">
              <a:extLst>
                <a:ext uri="{FF2B5EF4-FFF2-40B4-BE49-F238E27FC236}">
                  <a16:creationId xmlns:a16="http://schemas.microsoft.com/office/drawing/2014/main" id="{C2BC9873-C530-4056-B894-83ED1A476341}"/>
                </a:ext>
              </a:extLst>
            </p:cNvPr>
            <p:cNvSpPr/>
            <p:nvPr/>
          </p:nvSpPr>
          <p:spPr>
            <a:xfrm rot="176877">
              <a:off x="8026064" y="3735578"/>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cxnSp>
        <p:nvCxnSpPr>
          <p:cNvPr id="349" name="직선 연결선 348">
            <a:extLst>
              <a:ext uri="{FF2B5EF4-FFF2-40B4-BE49-F238E27FC236}">
                <a16:creationId xmlns:a16="http://schemas.microsoft.com/office/drawing/2014/main" id="{2C0D5CCB-1E62-4AA4-980C-FE93258E99AF}"/>
              </a:ext>
            </a:extLst>
          </p:cNvPr>
          <p:cNvCxnSpPr>
            <a:cxnSpLocks/>
          </p:cNvCxnSpPr>
          <p:nvPr/>
        </p:nvCxnSpPr>
        <p:spPr>
          <a:xfrm>
            <a:off x="7112654" y="3658192"/>
            <a:ext cx="1193645" cy="369169"/>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50" name="직선 연결선 349">
            <a:extLst>
              <a:ext uri="{FF2B5EF4-FFF2-40B4-BE49-F238E27FC236}">
                <a16:creationId xmlns:a16="http://schemas.microsoft.com/office/drawing/2014/main" id="{42831C18-10E1-4B18-BD8F-89DAEE539F30}"/>
              </a:ext>
            </a:extLst>
          </p:cNvPr>
          <p:cNvCxnSpPr>
            <a:cxnSpLocks/>
          </p:cNvCxnSpPr>
          <p:nvPr/>
        </p:nvCxnSpPr>
        <p:spPr>
          <a:xfrm flipV="1">
            <a:off x="6706568" y="4365766"/>
            <a:ext cx="1322855" cy="116903"/>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51" name="직선 연결선 350">
            <a:extLst>
              <a:ext uri="{FF2B5EF4-FFF2-40B4-BE49-F238E27FC236}">
                <a16:creationId xmlns:a16="http://schemas.microsoft.com/office/drawing/2014/main" id="{C4A1F662-6EDA-4672-92BD-0712E3963501}"/>
              </a:ext>
            </a:extLst>
          </p:cNvPr>
          <p:cNvCxnSpPr>
            <a:cxnSpLocks/>
          </p:cNvCxnSpPr>
          <p:nvPr/>
        </p:nvCxnSpPr>
        <p:spPr>
          <a:xfrm>
            <a:off x="6768096" y="3941221"/>
            <a:ext cx="1236715" cy="289182"/>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353" name="TextBox 352">
            <a:extLst>
              <a:ext uri="{FF2B5EF4-FFF2-40B4-BE49-F238E27FC236}">
                <a16:creationId xmlns:a16="http://schemas.microsoft.com/office/drawing/2014/main" id="{558E2F01-4370-4723-8111-DF9EADA53060}"/>
              </a:ext>
            </a:extLst>
          </p:cNvPr>
          <p:cNvSpPr txBox="1"/>
          <p:nvPr/>
        </p:nvSpPr>
        <p:spPr>
          <a:xfrm>
            <a:off x="8148985" y="3452503"/>
            <a:ext cx="753732" cy="501035"/>
          </a:xfrm>
          <a:prstGeom prst="rect">
            <a:avLst/>
          </a:prstGeom>
          <a:noFill/>
        </p:spPr>
        <p:txBody>
          <a:bodyPr wrap="none" rtlCol="0">
            <a:spAutoFit/>
          </a:bodyPr>
          <a:lstStyle/>
          <a:p>
            <a:pPr lvl="0">
              <a:defRPr/>
            </a:pPr>
            <a:r>
              <a:rPr lang="en-US" altLang="ko-KR" sz="1328">
                <a:solidFill>
                  <a:srgbClr val="000000"/>
                </a:solidFill>
                <a:latin typeface="+mj-ea"/>
                <a:ea typeface="+mj-ea"/>
              </a:rPr>
              <a:t>1x1x5</a:t>
            </a:r>
          </a:p>
          <a:p>
            <a:pPr lvl="0">
              <a:defRPr/>
            </a:pPr>
            <a:r>
              <a:rPr lang="ko-KR" altLang="en-US" sz="1328">
                <a:solidFill>
                  <a:srgbClr val="000000"/>
                </a:solidFill>
                <a:latin typeface="+mj-ea"/>
                <a:ea typeface="+mj-ea"/>
              </a:rPr>
              <a:t>특성 맵</a:t>
            </a:r>
            <a:endParaRPr lang="ko-KR" altLang="en-US" sz="1139">
              <a:solidFill>
                <a:srgbClr val="000000"/>
              </a:solidFill>
              <a:latin typeface="+mj-ea"/>
              <a:ea typeface="+mj-ea"/>
            </a:endParaRPr>
          </a:p>
        </p:txBody>
      </p:sp>
      <p:sp>
        <p:nvSpPr>
          <p:cNvPr id="354" name="TextBox 353">
            <a:extLst>
              <a:ext uri="{FF2B5EF4-FFF2-40B4-BE49-F238E27FC236}">
                <a16:creationId xmlns:a16="http://schemas.microsoft.com/office/drawing/2014/main" id="{47BDE533-6322-47A3-824B-ADD801D509CB}"/>
              </a:ext>
            </a:extLst>
          </p:cNvPr>
          <p:cNvSpPr txBox="1"/>
          <p:nvPr/>
        </p:nvSpPr>
        <p:spPr>
          <a:xfrm>
            <a:off x="7258905" y="3201986"/>
            <a:ext cx="524503" cy="501035"/>
          </a:xfrm>
          <a:prstGeom prst="rect">
            <a:avLst/>
          </a:prstGeom>
          <a:noFill/>
        </p:spPr>
        <p:txBody>
          <a:bodyPr wrap="none" rtlCol="0">
            <a:spAutoFit/>
          </a:bodyPr>
          <a:lstStyle/>
          <a:p>
            <a:pPr lvl="0">
              <a:defRPr/>
            </a:pPr>
            <a:r>
              <a:rPr lang="en-US" altLang="ko-KR" sz="1328">
                <a:solidFill>
                  <a:srgbClr val="000000"/>
                </a:solidFill>
                <a:latin typeface="+mj-ea"/>
                <a:ea typeface="+mj-ea"/>
              </a:rPr>
              <a:t>2x2</a:t>
            </a:r>
          </a:p>
          <a:p>
            <a:pPr lvl="0">
              <a:defRPr/>
            </a:pPr>
            <a:r>
              <a:rPr lang="ko-KR" altLang="en-US" sz="1328" err="1">
                <a:solidFill>
                  <a:srgbClr val="000000"/>
                </a:solidFill>
                <a:latin typeface="+mj-ea"/>
                <a:ea typeface="+mj-ea"/>
              </a:rPr>
              <a:t>풀링</a:t>
            </a:r>
            <a:endParaRPr lang="ko-KR" altLang="en-US" sz="1139">
              <a:solidFill>
                <a:srgbClr val="000000"/>
              </a:solidFill>
              <a:latin typeface="+mj-ea"/>
              <a:ea typeface="+mj-ea"/>
            </a:endParaRPr>
          </a:p>
        </p:txBody>
      </p:sp>
      <p:sp>
        <p:nvSpPr>
          <p:cNvPr id="355" name="오른쪽 중괄호 354">
            <a:extLst>
              <a:ext uri="{FF2B5EF4-FFF2-40B4-BE49-F238E27FC236}">
                <a16:creationId xmlns:a16="http://schemas.microsoft.com/office/drawing/2014/main" id="{F6F18D3D-C55D-4AFB-ABDA-B600989B402C}"/>
              </a:ext>
            </a:extLst>
          </p:cNvPr>
          <p:cNvSpPr/>
          <p:nvPr/>
        </p:nvSpPr>
        <p:spPr>
          <a:xfrm rot="5400000" flipH="1">
            <a:off x="3230265" y="618209"/>
            <a:ext cx="144785" cy="3345629"/>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latin typeface="+mj-ea"/>
              <a:ea typeface="+mj-ea"/>
            </a:endParaRPr>
          </a:p>
        </p:txBody>
      </p:sp>
      <p:sp>
        <p:nvSpPr>
          <p:cNvPr id="356" name="오른쪽 중괄호 355">
            <a:extLst>
              <a:ext uri="{FF2B5EF4-FFF2-40B4-BE49-F238E27FC236}">
                <a16:creationId xmlns:a16="http://schemas.microsoft.com/office/drawing/2014/main" id="{0B6B7081-DBDD-4A36-9EC6-F9F3B2BA660E}"/>
              </a:ext>
            </a:extLst>
          </p:cNvPr>
          <p:cNvSpPr/>
          <p:nvPr/>
        </p:nvSpPr>
        <p:spPr>
          <a:xfrm rot="5400000" flipH="1">
            <a:off x="7245072" y="1390624"/>
            <a:ext cx="144786" cy="1800799"/>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latin typeface="+mj-ea"/>
              <a:ea typeface="+mj-ea"/>
            </a:endParaRPr>
          </a:p>
        </p:txBody>
      </p:sp>
      <p:sp>
        <p:nvSpPr>
          <p:cNvPr id="357" name="TextBox 356">
            <a:extLst>
              <a:ext uri="{FF2B5EF4-FFF2-40B4-BE49-F238E27FC236}">
                <a16:creationId xmlns:a16="http://schemas.microsoft.com/office/drawing/2014/main" id="{3E02C09D-9F11-44BE-9A25-50D0BC214F85}"/>
              </a:ext>
            </a:extLst>
          </p:cNvPr>
          <p:cNvSpPr txBox="1"/>
          <p:nvPr/>
        </p:nvSpPr>
        <p:spPr>
          <a:xfrm>
            <a:off x="2931476" y="1856008"/>
            <a:ext cx="864339" cy="296684"/>
          </a:xfrm>
          <a:prstGeom prst="rect">
            <a:avLst/>
          </a:prstGeom>
          <a:noFill/>
        </p:spPr>
        <p:txBody>
          <a:bodyPr wrap="none" rtlCol="0">
            <a:spAutoFit/>
          </a:bodyPr>
          <a:lstStyle/>
          <a:p>
            <a:pPr lvl="0">
              <a:defRPr/>
            </a:pPr>
            <a:r>
              <a:rPr lang="ko-KR" altLang="en-US" sz="1328">
                <a:solidFill>
                  <a:srgbClr val="000000"/>
                </a:solidFill>
                <a:latin typeface="+mj-ea"/>
                <a:ea typeface="+mj-ea"/>
              </a:rPr>
              <a:t>합성곱층</a:t>
            </a:r>
            <a:endParaRPr lang="ko-KR" altLang="en-US" sz="1139">
              <a:solidFill>
                <a:srgbClr val="000000"/>
              </a:solidFill>
              <a:latin typeface="+mj-ea"/>
              <a:ea typeface="+mj-ea"/>
            </a:endParaRPr>
          </a:p>
        </p:txBody>
      </p:sp>
      <p:sp>
        <p:nvSpPr>
          <p:cNvPr id="358" name="TextBox 357">
            <a:extLst>
              <a:ext uri="{FF2B5EF4-FFF2-40B4-BE49-F238E27FC236}">
                <a16:creationId xmlns:a16="http://schemas.microsoft.com/office/drawing/2014/main" id="{87C8BEB2-18E9-4089-9D46-4B2BFBBA4FC1}"/>
              </a:ext>
            </a:extLst>
          </p:cNvPr>
          <p:cNvSpPr txBox="1"/>
          <p:nvPr/>
        </p:nvSpPr>
        <p:spPr>
          <a:xfrm>
            <a:off x="6921349" y="1805210"/>
            <a:ext cx="694421" cy="296684"/>
          </a:xfrm>
          <a:prstGeom prst="rect">
            <a:avLst/>
          </a:prstGeom>
          <a:noFill/>
        </p:spPr>
        <p:txBody>
          <a:bodyPr wrap="none" rtlCol="0">
            <a:spAutoFit/>
          </a:bodyPr>
          <a:lstStyle/>
          <a:p>
            <a:pPr lvl="0">
              <a:defRPr/>
            </a:pPr>
            <a:r>
              <a:rPr lang="ko-KR" altLang="en-US" sz="1328" err="1">
                <a:solidFill>
                  <a:srgbClr val="000000"/>
                </a:solidFill>
                <a:latin typeface="+mj-ea"/>
                <a:ea typeface="+mj-ea"/>
              </a:rPr>
              <a:t>풀링층</a:t>
            </a:r>
            <a:endParaRPr lang="ko-KR" altLang="en-US" sz="1139">
              <a:solidFill>
                <a:srgbClr val="000000"/>
              </a:solidFill>
              <a:latin typeface="+mj-ea"/>
              <a:ea typeface="+mj-ea"/>
            </a:endParaRPr>
          </a:p>
        </p:txBody>
      </p:sp>
      <p:sp>
        <p:nvSpPr>
          <p:cNvPr id="2" name="텍스트 개체 틀 1">
            <a:extLst>
              <a:ext uri="{FF2B5EF4-FFF2-40B4-BE49-F238E27FC236}">
                <a16:creationId xmlns:a16="http://schemas.microsoft.com/office/drawing/2014/main" id="{401F4635-7B17-4EB9-B385-0BD9BF62E71D}"/>
              </a:ext>
            </a:extLst>
          </p:cNvPr>
          <p:cNvSpPr>
            <a:spLocks noGrp="1"/>
          </p:cNvSpPr>
          <p:nvPr>
            <p:ph type="body" sz="quarter" idx="19"/>
          </p:nvPr>
        </p:nvSpPr>
        <p:spPr/>
        <p:txBody>
          <a:bodyPr/>
          <a:lstStyle/>
          <a:p>
            <a:r>
              <a:rPr lang="ko-KR" altLang="en-US"/>
              <a:t>활성화 함수</a:t>
            </a:r>
          </a:p>
        </p:txBody>
      </p:sp>
      <p:sp>
        <p:nvSpPr>
          <p:cNvPr id="335" name="텍스트 개체 틀 4">
            <a:extLst>
              <a:ext uri="{FF2B5EF4-FFF2-40B4-BE49-F238E27FC236}">
                <a16:creationId xmlns:a16="http://schemas.microsoft.com/office/drawing/2014/main" id="{1E6E2C8D-74BA-4BD7-BD53-FCE40363BBEE}"/>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2242801184"/>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TextBox 231">
            <a:extLst>
              <a:ext uri="{FF2B5EF4-FFF2-40B4-BE49-F238E27FC236}">
                <a16:creationId xmlns:a16="http://schemas.microsoft.com/office/drawing/2014/main" id="{FB4DBCB1-D413-4694-9B77-2B7D7C7C83F7}"/>
              </a:ext>
            </a:extLst>
          </p:cNvPr>
          <p:cNvSpPr txBox="1"/>
          <p:nvPr/>
        </p:nvSpPr>
        <p:spPr>
          <a:xfrm>
            <a:off x="727420" y="1094621"/>
            <a:ext cx="4881465" cy="369332"/>
          </a:xfrm>
          <a:prstGeom prst="rect">
            <a:avLst/>
          </a:prstGeom>
          <a:noFill/>
        </p:spPr>
        <p:txBody>
          <a:bodyPr wrap="none" rtlCol="0">
            <a:spAutoFit/>
          </a:bodyPr>
          <a:lstStyle/>
          <a:p>
            <a:pPr lvl="0">
              <a:defRPr/>
            </a:pPr>
            <a:r>
              <a:rPr lang="ko-KR" altLang="en-US" b="1">
                <a:solidFill>
                  <a:srgbClr val="000000"/>
                </a:solidFill>
                <a:latin typeface="+mj-ea"/>
                <a:ea typeface="+mj-ea"/>
              </a:rPr>
              <a:t>특성 </a:t>
            </a:r>
            <a:r>
              <a:rPr lang="ko-KR" altLang="en-US" b="1" err="1">
                <a:solidFill>
                  <a:srgbClr val="000000"/>
                </a:solidFill>
                <a:latin typeface="+mj-ea"/>
                <a:ea typeface="+mj-ea"/>
              </a:rPr>
              <a:t>맵을</a:t>
            </a:r>
            <a:r>
              <a:rPr lang="ko-KR" altLang="en-US" b="1">
                <a:solidFill>
                  <a:srgbClr val="000000"/>
                </a:solidFill>
                <a:latin typeface="+mj-ea"/>
                <a:ea typeface="+mj-ea"/>
              </a:rPr>
              <a:t> 펼쳐 완전 연결 신경망에 주입한다</a:t>
            </a:r>
            <a:r>
              <a:rPr lang="en-US" altLang="ko-KR" b="1">
                <a:solidFill>
                  <a:srgbClr val="000000"/>
                </a:solidFill>
                <a:latin typeface="+mj-ea"/>
                <a:ea typeface="+mj-ea"/>
              </a:rPr>
              <a:t>.</a:t>
            </a:r>
            <a:endParaRPr lang="ko-KR" altLang="en-US" b="1">
              <a:solidFill>
                <a:srgbClr val="000000"/>
              </a:solidFill>
              <a:latin typeface="+mj-ea"/>
              <a:ea typeface="+mj-ea"/>
            </a:endParaRPr>
          </a:p>
        </p:txBody>
      </p:sp>
      <p:cxnSp>
        <p:nvCxnSpPr>
          <p:cNvPr id="352" name="직선 연결선 351">
            <a:extLst>
              <a:ext uri="{FF2B5EF4-FFF2-40B4-BE49-F238E27FC236}">
                <a16:creationId xmlns:a16="http://schemas.microsoft.com/office/drawing/2014/main" id="{A6DB6ECD-D9FC-419E-A78B-79C1273CFDE6}"/>
              </a:ext>
            </a:extLst>
          </p:cNvPr>
          <p:cNvCxnSpPr>
            <a:cxnSpLocks/>
          </p:cNvCxnSpPr>
          <p:nvPr/>
        </p:nvCxnSpPr>
        <p:spPr>
          <a:xfrm flipV="1">
            <a:off x="5464435" y="4024621"/>
            <a:ext cx="927838" cy="1963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nvGrpSpPr>
          <p:cNvPr id="7" name="그룹 6">
            <a:extLst>
              <a:ext uri="{FF2B5EF4-FFF2-40B4-BE49-F238E27FC236}">
                <a16:creationId xmlns:a16="http://schemas.microsoft.com/office/drawing/2014/main" id="{1C7A1D00-C719-4779-B352-708520ADFEE8}"/>
              </a:ext>
            </a:extLst>
          </p:cNvPr>
          <p:cNvGrpSpPr/>
          <p:nvPr/>
        </p:nvGrpSpPr>
        <p:grpSpPr>
          <a:xfrm>
            <a:off x="549195" y="2970582"/>
            <a:ext cx="1185271" cy="1164270"/>
            <a:chOff x="678080" y="1626723"/>
            <a:chExt cx="1565758" cy="1538015"/>
          </a:xfrm>
          <a:scene3d>
            <a:camera prst="orthographicFront">
              <a:rot lat="19499998" lon="3299985" rev="0"/>
            </a:camera>
            <a:lightRig rig="threePt" dir="t"/>
          </a:scene3d>
        </p:grpSpPr>
        <p:grpSp>
          <p:nvGrpSpPr>
            <p:cNvPr id="4" name="그룹 3">
              <a:extLst>
                <a:ext uri="{FF2B5EF4-FFF2-40B4-BE49-F238E27FC236}">
                  <a16:creationId xmlns:a16="http://schemas.microsoft.com/office/drawing/2014/main" id="{946B4A81-42AC-4B82-9714-CBC93566CB80}"/>
                </a:ext>
              </a:extLst>
            </p:cNvPr>
            <p:cNvGrpSpPr/>
            <p:nvPr/>
          </p:nvGrpSpPr>
          <p:grpSpPr>
            <a:xfrm rot="176877">
              <a:off x="678080" y="1626723"/>
              <a:ext cx="1411005" cy="1408384"/>
              <a:chOff x="670041" y="1634360"/>
              <a:chExt cx="1411005" cy="1408384"/>
            </a:xfrm>
          </p:grpSpPr>
          <p:sp>
            <p:nvSpPr>
              <p:cNvPr id="3" name="직사각형 2">
                <a:extLst>
                  <a:ext uri="{FF2B5EF4-FFF2-40B4-BE49-F238E27FC236}">
                    <a16:creationId xmlns:a16="http://schemas.microsoft.com/office/drawing/2014/main" id="{E6119513-C1ED-4A64-AE25-F3EC72FD1176}"/>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7" name="직사각형 36">
                <a:extLst>
                  <a:ext uri="{FF2B5EF4-FFF2-40B4-BE49-F238E27FC236}">
                    <a16:creationId xmlns:a16="http://schemas.microsoft.com/office/drawing/2014/main" id="{656E118A-49D9-4CC5-BA13-33492CF56C35}"/>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8" name="직사각형 37">
                <a:extLst>
                  <a:ext uri="{FF2B5EF4-FFF2-40B4-BE49-F238E27FC236}">
                    <a16:creationId xmlns:a16="http://schemas.microsoft.com/office/drawing/2014/main" id="{341C93D3-8922-4B70-92AB-D9E6080BD1E6}"/>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9" name="직사각형 38">
                <a:extLst>
                  <a:ext uri="{FF2B5EF4-FFF2-40B4-BE49-F238E27FC236}">
                    <a16:creationId xmlns:a16="http://schemas.microsoft.com/office/drawing/2014/main" id="{0AC612B3-8308-4F41-8AAA-F6052170FAD3}"/>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43" name="직사각형 42">
                <a:extLst>
                  <a:ext uri="{FF2B5EF4-FFF2-40B4-BE49-F238E27FC236}">
                    <a16:creationId xmlns:a16="http://schemas.microsoft.com/office/drawing/2014/main" id="{29131FF0-ADC9-4B74-9BAA-4D3E5E285AB2}"/>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44" name="직사각형 43">
                <a:extLst>
                  <a:ext uri="{FF2B5EF4-FFF2-40B4-BE49-F238E27FC236}">
                    <a16:creationId xmlns:a16="http://schemas.microsoft.com/office/drawing/2014/main" id="{AF84F65B-D08F-4D12-86F5-56505B5A6BE5}"/>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45" name="직사각형 44">
                <a:extLst>
                  <a:ext uri="{FF2B5EF4-FFF2-40B4-BE49-F238E27FC236}">
                    <a16:creationId xmlns:a16="http://schemas.microsoft.com/office/drawing/2014/main" id="{2E4C70CA-3ACB-4503-B7AA-FF4703391FB0}"/>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46" name="직사각형 45">
                <a:extLst>
                  <a:ext uri="{FF2B5EF4-FFF2-40B4-BE49-F238E27FC236}">
                    <a16:creationId xmlns:a16="http://schemas.microsoft.com/office/drawing/2014/main" id="{23C06501-2B6C-4CB8-A52A-FAB81F461DF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55" name="직사각형 54">
                <a:extLst>
                  <a:ext uri="{FF2B5EF4-FFF2-40B4-BE49-F238E27FC236}">
                    <a16:creationId xmlns:a16="http://schemas.microsoft.com/office/drawing/2014/main" id="{71F7FF9E-2867-480A-ACB1-3D41C88C1B31}"/>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56" name="직사각형 55">
                <a:extLst>
                  <a:ext uri="{FF2B5EF4-FFF2-40B4-BE49-F238E27FC236}">
                    <a16:creationId xmlns:a16="http://schemas.microsoft.com/office/drawing/2014/main" id="{18DFAA8F-3ADE-436F-B34F-8AA20A5E77C6}"/>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57" name="직사각형 56">
                <a:extLst>
                  <a:ext uri="{FF2B5EF4-FFF2-40B4-BE49-F238E27FC236}">
                    <a16:creationId xmlns:a16="http://schemas.microsoft.com/office/drawing/2014/main" id="{6C898345-10C1-4E2B-ADFF-CEAAD1A29822}"/>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58" name="직사각형 57">
                <a:extLst>
                  <a:ext uri="{FF2B5EF4-FFF2-40B4-BE49-F238E27FC236}">
                    <a16:creationId xmlns:a16="http://schemas.microsoft.com/office/drawing/2014/main" id="{500CF345-B656-49F4-89A2-E464E8BD0B02}"/>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59" name="직사각형 58">
                <a:extLst>
                  <a:ext uri="{FF2B5EF4-FFF2-40B4-BE49-F238E27FC236}">
                    <a16:creationId xmlns:a16="http://schemas.microsoft.com/office/drawing/2014/main" id="{F8B0CA91-5C4A-41C4-A7FD-AC64969D19B1}"/>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60" name="직사각형 59">
                <a:extLst>
                  <a:ext uri="{FF2B5EF4-FFF2-40B4-BE49-F238E27FC236}">
                    <a16:creationId xmlns:a16="http://schemas.microsoft.com/office/drawing/2014/main" id="{3C374C9C-3EC9-425E-B886-79FADD40ADFC}"/>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61" name="직사각형 60">
                <a:extLst>
                  <a:ext uri="{FF2B5EF4-FFF2-40B4-BE49-F238E27FC236}">
                    <a16:creationId xmlns:a16="http://schemas.microsoft.com/office/drawing/2014/main" id="{1238390B-9F99-4A08-9371-94CDCCE442EF}"/>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62" name="직사각형 61">
                <a:extLst>
                  <a:ext uri="{FF2B5EF4-FFF2-40B4-BE49-F238E27FC236}">
                    <a16:creationId xmlns:a16="http://schemas.microsoft.com/office/drawing/2014/main" id="{C43490A2-731F-4784-AF96-39D08C058D51}"/>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nvGrpSpPr>
            <p:cNvPr id="63" name="그룹 62">
              <a:extLst>
                <a:ext uri="{FF2B5EF4-FFF2-40B4-BE49-F238E27FC236}">
                  <a16:creationId xmlns:a16="http://schemas.microsoft.com/office/drawing/2014/main" id="{CF138335-8F27-4DB2-A43A-5E28ABF58B02}"/>
                </a:ext>
              </a:extLst>
            </p:cNvPr>
            <p:cNvGrpSpPr/>
            <p:nvPr/>
          </p:nvGrpSpPr>
          <p:grpSpPr>
            <a:xfrm rot="176877">
              <a:off x="744076" y="1688846"/>
              <a:ext cx="1411005" cy="1408384"/>
              <a:chOff x="670041" y="1634360"/>
              <a:chExt cx="1411005" cy="1408384"/>
            </a:xfrm>
          </p:grpSpPr>
          <p:sp>
            <p:nvSpPr>
              <p:cNvPr id="64" name="직사각형 63">
                <a:extLst>
                  <a:ext uri="{FF2B5EF4-FFF2-40B4-BE49-F238E27FC236}">
                    <a16:creationId xmlns:a16="http://schemas.microsoft.com/office/drawing/2014/main" id="{D7FA235D-C5BD-4B64-8217-1CF547460FB1}"/>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65" name="직사각형 64">
                <a:extLst>
                  <a:ext uri="{FF2B5EF4-FFF2-40B4-BE49-F238E27FC236}">
                    <a16:creationId xmlns:a16="http://schemas.microsoft.com/office/drawing/2014/main" id="{12D8D38F-720C-45F5-B06F-3DDD0C0EB643}"/>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66" name="직사각형 65">
                <a:extLst>
                  <a:ext uri="{FF2B5EF4-FFF2-40B4-BE49-F238E27FC236}">
                    <a16:creationId xmlns:a16="http://schemas.microsoft.com/office/drawing/2014/main" id="{16394EAB-CD01-4F4A-916C-646A7BECEC78}"/>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67" name="직사각형 66">
                <a:extLst>
                  <a:ext uri="{FF2B5EF4-FFF2-40B4-BE49-F238E27FC236}">
                    <a16:creationId xmlns:a16="http://schemas.microsoft.com/office/drawing/2014/main" id="{09A9B5ED-A9F7-43BE-969F-5ACE4C969372}"/>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68" name="직사각형 67">
                <a:extLst>
                  <a:ext uri="{FF2B5EF4-FFF2-40B4-BE49-F238E27FC236}">
                    <a16:creationId xmlns:a16="http://schemas.microsoft.com/office/drawing/2014/main" id="{4C6AD206-EA01-44D3-BEC9-C792E3C794ED}"/>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69" name="직사각형 68">
                <a:extLst>
                  <a:ext uri="{FF2B5EF4-FFF2-40B4-BE49-F238E27FC236}">
                    <a16:creationId xmlns:a16="http://schemas.microsoft.com/office/drawing/2014/main" id="{F6C27DBA-B815-4064-ACEF-16681B476E94}"/>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70" name="직사각형 69">
                <a:extLst>
                  <a:ext uri="{FF2B5EF4-FFF2-40B4-BE49-F238E27FC236}">
                    <a16:creationId xmlns:a16="http://schemas.microsoft.com/office/drawing/2014/main" id="{1891A448-3AB4-4CB7-88A3-2560205C00DD}"/>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71" name="직사각형 70">
                <a:extLst>
                  <a:ext uri="{FF2B5EF4-FFF2-40B4-BE49-F238E27FC236}">
                    <a16:creationId xmlns:a16="http://schemas.microsoft.com/office/drawing/2014/main" id="{7F4969F5-C4C6-4FC3-A9EB-BBB2184E3E7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72" name="직사각형 71">
                <a:extLst>
                  <a:ext uri="{FF2B5EF4-FFF2-40B4-BE49-F238E27FC236}">
                    <a16:creationId xmlns:a16="http://schemas.microsoft.com/office/drawing/2014/main" id="{73A38C91-AB25-43B9-BF21-C4CCD4309AE2}"/>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73" name="직사각형 72">
                <a:extLst>
                  <a:ext uri="{FF2B5EF4-FFF2-40B4-BE49-F238E27FC236}">
                    <a16:creationId xmlns:a16="http://schemas.microsoft.com/office/drawing/2014/main" id="{833ACB3C-03DF-465B-B793-4A6E74D125E4}"/>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74" name="직사각형 73">
                <a:extLst>
                  <a:ext uri="{FF2B5EF4-FFF2-40B4-BE49-F238E27FC236}">
                    <a16:creationId xmlns:a16="http://schemas.microsoft.com/office/drawing/2014/main" id="{4B8D7ADE-CD6B-4BD1-B150-250A29DA28E0}"/>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75" name="직사각형 74">
                <a:extLst>
                  <a:ext uri="{FF2B5EF4-FFF2-40B4-BE49-F238E27FC236}">
                    <a16:creationId xmlns:a16="http://schemas.microsoft.com/office/drawing/2014/main" id="{81BFA4CA-0BB9-42C5-BDA3-CC7340B2FEEF}"/>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76" name="직사각형 75">
                <a:extLst>
                  <a:ext uri="{FF2B5EF4-FFF2-40B4-BE49-F238E27FC236}">
                    <a16:creationId xmlns:a16="http://schemas.microsoft.com/office/drawing/2014/main" id="{7D8E6B27-FF66-46E9-82CF-9D6D18E30620}"/>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77" name="직사각형 76">
                <a:extLst>
                  <a:ext uri="{FF2B5EF4-FFF2-40B4-BE49-F238E27FC236}">
                    <a16:creationId xmlns:a16="http://schemas.microsoft.com/office/drawing/2014/main" id="{8CF3A8B5-CE76-46C9-AEDE-437884E98C6A}"/>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78" name="직사각형 77">
                <a:extLst>
                  <a:ext uri="{FF2B5EF4-FFF2-40B4-BE49-F238E27FC236}">
                    <a16:creationId xmlns:a16="http://schemas.microsoft.com/office/drawing/2014/main" id="{51EE7D38-99BA-44A2-BC73-16D6A0293ACD}"/>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79" name="직사각형 78">
                <a:extLst>
                  <a:ext uri="{FF2B5EF4-FFF2-40B4-BE49-F238E27FC236}">
                    <a16:creationId xmlns:a16="http://schemas.microsoft.com/office/drawing/2014/main" id="{601E743D-4FBA-4F77-8D61-5E8ED65CD4CC}"/>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nvGrpSpPr>
            <p:cNvPr id="80" name="그룹 79">
              <a:extLst>
                <a:ext uri="{FF2B5EF4-FFF2-40B4-BE49-F238E27FC236}">
                  <a16:creationId xmlns:a16="http://schemas.microsoft.com/office/drawing/2014/main" id="{4F821316-222F-468D-8A45-E3D6EB78C84B}"/>
                </a:ext>
              </a:extLst>
            </p:cNvPr>
            <p:cNvGrpSpPr/>
            <p:nvPr/>
          </p:nvGrpSpPr>
          <p:grpSpPr>
            <a:xfrm rot="176877">
              <a:off x="832833" y="1756354"/>
              <a:ext cx="1411005" cy="1408384"/>
              <a:chOff x="670041" y="1634361"/>
              <a:chExt cx="1411005" cy="1408384"/>
            </a:xfrm>
          </p:grpSpPr>
          <p:sp>
            <p:nvSpPr>
              <p:cNvPr id="81" name="직사각형 80">
                <a:extLst>
                  <a:ext uri="{FF2B5EF4-FFF2-40B4-BE49-F238E27FC236}">
                    <a16:creationId xmlns:a16="http://schemas.microsoft.com/office/drawing/2014/main" id="{E76992AE-D489-4F34-89BD-6C4EA38B4F2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82" name="직사각형 81">
                <a:extLst>
                  <a:ext uri="{FF2B5EF4-FFF2-40B4-BE49-F238E27FC236}">
                    <a16:creationId xmlns:a16="http://schemas.microsoft.com/office/drawing/2014/main" id="{A1C8B4DB-4BA6-4BEB-AFBD-6C786773D1B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83" name="직사각형 82">
                <a:extLst>
                  <a:ext uri="{FF2B5EF4-FFF2-40B4-BE49-F238E27FC236}">
                    <a16:creationId xmlns:a16="http://schemas.microsoft.com/office/drawing/2014/main" id="{582FD42C-3FA9-425F-BC19-FBF0277C4FA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84" name="직사각형 83">
                <a:extLst>
                  <a:ext uri="{FF2B5EF4-FFF2-40B4-BE49-F238E27FC236}">
                    <a16:creationId xmlns:a16="http://schemas.microsoft.com/office/drawing/2014/main" id="{C92A5756-9EE0-4CA5-BC8D-F2F0D72EB4CF}"/>
                  </a:ext>
                </a:extLst>
              </p:cNvPr>
              <p:cNvSpPr/>
              <p:nvPr/>
            </p:nvSpPr>
            <p:spPr>
              <a:xfrm>
                <a:off x="1728950"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85" name="직사각형 84">
                <a:extLst>
                  <a:ext uri="{FF2B5EF4-FFF2-40B4-BE49-F238E27FC236}">
                    <a16:creationId xmlns:a16="http://schemas.microsoft.com/office/drawing/2014/main" id="{9A6996B6-A963-4ED8-ABA5-B0A5783F9BA5}"/>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86" name="직사각형 85">
                <a:extLst>
                  <a:ext uri="{FF2B5EF4-FFF2-40B4-BE49-F238E27FC236}">
                    <a16:creationId xmlns:a16="http://schemas.microsoft.com/office/drawing/2014/main" id="{CD0CCACA-35E4-42EB-98DF-C114C7CE6C7F}"/>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87" name="직사각형 86">
                <a:extLst>
                  <a:ext uri="{FF2B5EF4-FFF2-40B4-BE49-F238E27FC236}">
                    <a16:creationId xmlns:a16="http://schemas.microsoft.com/office/drawing/2014/main" id="{761E0F54-0DF1-45BA-96F1-2DE7301C223B}"/>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88" name="직사각형 87">
                <a:extLst>
                  <a:ext uri="{FF2B5EF4-FFF2-40B4-BE49-F238E27FC236}">
                    <a16:creationId xmlns:a16="http://schemas.microsoft.com/office/drawing/2014/main" id="{4CC03D2C-BA00-44BB-BD93-477B41520C3F}"/>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89" name="직사각형 88">
                <a:extLst>
                  <a:ext uri="{FF2B5EF4-FFF2-40B4-BE49-F238E27FC236}">
                    <a16:creationId xmlns:a16="http://schemas.microsoft.com/office/drawing/2014/main" id="{FEC9B159-4B8B-4552-B439-F1700F1F5A96}"/>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90" name="직사각형 89">
                <a:extLst>
                  <a:ext uri="{FF2B5EF4-FFF2-40B4-BE49-F238E27FC236}">
                    <a16:creationId xmlns:a16="http://schemas.microsoft.com/office/drawing/2014/main" id="{F3F40FFB-CFF1-4FD6-ABD8-C537B6421DE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91" name="직사각형 90">
                <a:extLst>
                  <a:ext uri="{FF2B5EF4-FFF2-40B4-BE49-F238E27FC236}">
                    <a16:creationId xmlns:a16="http://schemas.microsoft.com/office/drawing/2014/main" id="{B7EBA386-CBF0-4283-85DC-9AFB56C5B618}"/>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92" name="직사각형 91">
                <a:extLst>
                  <a:ext uri="{FF2B5EF4-FFF2-40B4-BE49-F238E27FC236}">
                    <a16:creationId xmlns:a16="http://schemas.microsoft.com/office/drawing/2014/main" id="{C86FDABC-BFDD-47ED-96F9-4795E550A3A0}"/>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93" name="직사각형 92">
                <a:extLst>
                  <a:ext uri="{FF2B5EF4-FFF2-40B4-BE49-F238E27FC236}">
                    <a16:creationId xmlns:a16="http://schemas.microsoft.com/office/drawing/2014/main" id="{949620A3-BBB5-416D-867B-3C982BBD546A}"/>
                  </a:ext>
                </a:extLst>
              </p:cNvPr>
              <p:cNvSpPr/>
              <p:nvPr/>
            </p:nvSpPr>
            <p:spPr>
              <a:xfrm>
                <a:off x="670041"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94" name="직사각형 93">
                <a:extLst>
                  <a:ext uri="{FF2B5EF4-FFF2-40B4-BE49-F238E27FC236}">
                    <a16:creationId xmlns:a16="http://schemas.microsoft.com/office/drawing/2014/main" id="{67BBEDDE-8792-44D8-876C-A60363B0EE94}"/>
                  </a:ext>
                </a:extLst>
              </p:cNvPr>
              <p:cNvSpPr/>
              <p:nvPr/>
            </p:nvSpPr>
            <p:spPr>
              <a:xfrm>
                <a:off x="1022137"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95" name="직사각형 94">
                <a:extLst>
                  <a:ext uri="{FF2B5EF4-FFF2-40B4-BE49-F238E27FC236}">
                    <a16:creationId xmlns:a16="http://schemas.microsoft.com/office/drawing/2014/main" id="{99FF1678-9922-4E67-A8D4-F05E6DC9217A}"/>
                  </a:ext>
                </a:extLst>
              </p:cNvPr>
              <p:cNvSpPr/>
              <p:nvPr/>
            </p:nvSpPr>
            <p:spPr>
              <a:xfrm>
                <a:off x="1374233"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96" name="직사각형 95">
                <a:extLst>
                  <a:ext uri="{FF2B5EF4-FFF2-40B4-BE49-F238E27FC236}">
                    <a16:creationId xmlns:a16="http://schemas.microsoft.com/office/drawing/2014/main" id="{3EBC5809-3F88-4EFF-8CED-8B8216B0FD10}"/>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cxnSp>
        <p:nvCxnSpPr>
          <p:cNvPr id="229" name="직선 연결선 228">
            <a:extLst>
              <a:ext uri="{FF2B5EF4-FFF2-40B4-BE49-F238E27FC236}">
                <a16:creationId xmlns:a16="http://schemas.microsoft.com/office/drawing/2014/main" id="{B5FEB733-E46D-4FFD-8086-09F155458842}"/>
              </a:ext>
            </a:extLst>
          </p:cNvPr>
          <p:cNvCxnSpPr>
            <a:cxnSpLocks/>
          </p:cNvCxnSpPr>
          <p:nvPr/>
        </p:nvCxnSpPr>
        <p:spPr>
          <a:xfrm>
            <a:off x="1297554" y="3673384"/>
            <a:ext cx="2016430" cy="146330"/>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nvGrpSpPr>
          <p:cNvPr id="7175" name="그룹 7174">
            <a:extLst>
              <a:ext uri="{FF2B5EF4-FFF2-40B4-BE49-F238E27FC236}">
                <a16:creationId xmlns:a16="http://schemas.microsoft.com/office/drawing/2014/main" id="{9BD55A6A-950C-4D91-A0C9-E89445DE9047}"/>
              </a:ext>
            </a:extLst>
          </p:cNvPr>
          <p:cNvGrpSpPr/>
          <p:nvPr/>
        </p:nvGrpSpPr>
        <p:grpSpPr>
          <a:xfrm>
            <a:off x="2004706" y="3363330"/>
            <a:ext cx="549855" cy="539813"/>
            <a:chOff x="2529621" y="2014598"/>
            <a:chExt cx="1180543" cy="1158980"/>
          </a:xfrm>
        </p:grpSpPr>
        <p:grpSp>
          <p:nvGrpSpPr>
            <p:cNvPr id="140" name="그룹 139">
              <a:extLst>
                <a:ext uri="{FF2B5EF4-FFF2-40B4-BE49-F238E27FC236}">
                  <a16:creationId xmlns:a16="http://schemas.microsoft.com/office/drawing/2014/main" id="{2020A29A-BB2E-4878-99BC-9A5EE4295CA4}"/>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141" name="직사각형 140">
                <a:extLst>
                  <a:ext uri="{FF2B5EF4-FFF2-40B4-BE49-F238E27FC236}">
                    <a16:creationId xmlns:a16="http://schemas.microsoft.com/office/drawing/2014/main" id="{A8C662E7-0BE2-4409-882C-A5BE90BBD13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42" name="직사각형 141">
                <a:extLst>
                  <a:ext uri="{FF2B5EF4-FFF2-40B4-BE49-F238E27FC236}">
                    <a16:creationId xmlns:a16="http://schemas.microsoft.com/office/drawing/2014/main" id="{3D113AC3-2C21-40C4-B8C6-55EDCE23B491}"/>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43" name="직사각형 142">
                <a:extLst>
                  <a:ext uri="{FF2B5EF4-FFF2-40B4-BE49-F238E27FC236}">
                    <a16:creationId xmlns:a16="http://schemas.microsoft.com/office/drawing/2014/main" id="{4F662D35-B57F-4A25-B5CC-CA28A009713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45" name="직사각형 144">
                <a:extLst>
                  <a:ext uri="{FF2B5EF4-FFF2-40B4-BE49-F238E27FC236}">
                    <a16:creationId xmlns:a16="http://schemas.microsoft.com/office/drawing/2014/main" id="{935969F6-8E1D-4784-B982-70702743156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46" name="직사각형 145">
                <a:extLst>
                  <a:ext uri="{FF2B5EF4-FFF2-40B4-BE49-F238E27FC236}">
                    <a16:creationId xmlns:a16="http://schemas.microsoft.com/office/drawing/2014/main" id="{27BD9ABC-5E47-423B-B238-C3481AB29F8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47" name="직사각형 146">
                <a:extLst>
                  <a:ext uri="{FF2B5EF4-FFF2-40B4-BE49-F238E27FC236}">
                    <a16:creationId xmlns:a16="http://schemas.microsoft.com/office/drawing/2014/main" id="{72999AAB-E37D-45CB-964C-7B1603700F93}"/>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49" name="직사각형 148">
                <a:extLst>
                  <a:ext uri="{FF2B5EF4-FFF2-40B4-BE49-F238E27FC236}">
                    <a16:creationId xmlns:a16="http://schemas.microsoft.com/office/drawing/2014/main" id="{BC0A0F93-57D4-458F-B16B-FA001A8FD6BA}"/>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50" name="직사각형 149">
                <a:extLst>
                  <a:ext uri="{FF2B5EF4-FFF2-40B4-BE49-F238E27FC236}">
                    <a16:creationId xmlns:a16="http://schemas.microsoft.com/office/drawing/2014/main" id="{EE8E7CB4-1CE5-478D-A872-AAC21565654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51" name="직사각형 150">
                <a:extLst>
                  <a:ext uri="{FF2B5EF4-FFF2-40B4-BE49-F238E27FC236}">
                    <a16:creationId xmlns:a16="http://schemas.microsoft.com/office/drawing/2014/main" id="{E806CC26-7C32-4AD5-805B-46018FF4ED14}"/>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nvGrpSpPr>
            <p:cNvPr id="7174" name="그룹 7173">
              <a:extLst>
                <a:ext uri="{FF2B5EF4-FFF2-40B4-BE49-F238E27FC236}">
                  <a16:creationId xmlns:a16="http://schemas.microsoft.com/office/drawing/2014/main" id="{7C0FFEC9-07D7-426C-8E29-ACB326372377}"/>
                </a:ext>
              </a:extLst>
            </p:cNvPr>
            <p:cNvGrpSpPr/>
            <p:nvPr/>
          </p:nvGrpSpPr>
          <p:grpSpPr>
            <a:xfrm>
              <a:off x="2590438" y="2065944"/>
              <a:ext cx="1119726" cy="1107634"/>
              <a:chOff x="2590438" y="2065944"/>
              <a:chExt cx="1119726" cy="1107634"/>
            </a:xfrm>
          </p:grpSpPr>
          <p:grpSp>
            <p:nvGrpSpPr>
              <p:cNvPr id="189" name="그룹 188">
                <a:extLst>
                  <a:ext uri="{FF2B5EF4-FFF2-40B4-BE49-F238E27FC236}">
                    <a16:creationId xmlns:a16="http://schemas.microsoft.com/office/drawing/2014/main" id="{D0E6EE79-16FF-4F38-A491-16845B107B8C}"/>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90" name="직사각형 189">
                  <a:extLst>
                    <a:ext uri="{FF2B5EF4-FFF2-40B4-BE49-F238E27FC236}">
                      <a16:creationId xmlns:a16="http://schemas.microsoft.com/office/drawing/2014/main" id="{7786A668-DB99-428C-8442-5A0BE140EDF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91" name="직사각형 190">
                  <a:extLst>
                    <a:ext uri="{FF2B5EF4-FFF2-40B4-BE49-F238E27FC236}">
                      <a16:creationId xmlns:a16="http://schemas.microsoft.com/office/drawing/2014/main" id="{EEAE4578-4A3E-4EA4-9F3D-1446F3CE6113}"/>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92" name="직사각형 191">
                  <a:extLst>
                    <a:ext uri="{FF2B5EF4-FFF2-40B4-BE49-F238E27FC236}">
                      <a16:creationId xmlns:a16="http://schemas.microsoft.com/office/drawing/2014/main" id="{CB36C599-8890-451A-A3CE-2B156BEEA68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93" name="직사각형 192">
                  <a:extLst>
                    <a:ext uri="{FF2B5EF4-FFF2-40B4-BE49-F238E27FC236}">
                      <a16:creationId xmlns:a16="http://schemas.microsoft.com/office/drawing/2014/main" id="{C3BA16F7-AE5A-4B4D-90B0-735525F749C3}"/>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94" name="직사각형 193">
                  <a:extLst>
                    <a:ext uri="{FF2B5EF4-FFF2-40B4-BE49-F238E27FC236}">
                      <a16:creationId xmlns:a16="http://schemas.microsoft.com/office/drawing/2014/main" id="{4B3B248D-A825-44C1-B6FF-441227D4160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95" name="직사각형 194">
                  <a:extLst>
                    <a:ext uri="{FF2B5EF4-FFF2-40B4-BE49-F238E27FC236}">
                      <a16:creationId xmlns:a16="http://schemas.microsoft.com/office/drawing/2014/main" id="{8914AF07-8E03-4158-94CB-37FD52829150}"/>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96" name="직사각형 195">
                  <a:extLst>
                    <a:ext uri="{FF2B5EF4-FFF2-40B4-BE49-F238E27FC236}">
                      <a16:creationId xmlns:a16="http://schemas.microsoft.com/office/drawing/2014/main" id="{33A32E6B-9995-4D5F-B14B-75F0151EE67C}"/>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97" name="직사각형 196">
                  <a:extLst>
                    <a:ext uri="{FF2B5EF4-FFF2-40B4-BE49-F238E27FC236}">
                      <a16:creationId xmlns:a16="http://schemas.microsoft.com/office/drawing/2014/main" id="{E1842FA6-9629-4E5F-86BC-D445F6063D6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98" name="직사각형 197">
                  <a:extLst>
                    <a:ext uri="{FF2B5EF4-FFF2-40B4-BE49-F238E27FC236}">
                      <a16:creationId xmlns:a16="http://schemas.microsoft.com/office/drawing/2014/main" id="{08561B87-68D4-47D8-BB19-50467AA03BC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nvGrpSpPr>
              <p:cNvPr id="199" name="그룹 198">
                <a:extLst>
                  <a:ext uri="{FF2B5EF4-FFF2-40B4-BE49-F238E27FC236}">
                    <a16:creationId xmlns:a16="http://schemas.microsoft.com/office/drawing/2014/main" id="{C9169531-76BF-483A-BAE7-21DB1B8625B1}"/>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00" name="직사각형 199">
                  <a:extLst>
                    <a:ext uri="{FF2B5EF4-FFF2-40B4-BE49-F238E27FC236}">
                      <a16:creationId xmlns:a16="http://schemas.microsoft.com/office/drawing/2014/main" id="{DEDA04E6-46A3-411E-B735-E17F0F05CA3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01" name="직사각형 200">
                  <a:extLst>
                    <a:ext uri="{FF2B5EF4-FFF2-40B4-BE49-F238E27FC236}">
                      <a16:creationId xmlns:a16="http://schemas.microsoft.com/office/drawing/2014/main" id="{87FF3FD0-5632-4176-B9CA-8CB07BB9491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02" name="직사각형 201">
                  <a:extLst>
                    <a:ext uri="{FF2B5EF4-FFF2-40B4-BE49-F238E27FC236}">
                      <a16:creationId xmlns:a16="http://schemas.microsoft.com/office/drawing/2014/main" id="{96CFE7E0-2BBA-43F9-B66E-773DDA4E56D6}"/>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03" name="직사각형 202">
                  <a:extLst>
                    <a:ext uri="{FF2B5EF4-FFF2-40B4-BE49-F238E27FC236}">
                      <a16:creationId xmlns:a16="http://schemas.microsoft.com/office/drawing/2014/main" id="{B69D1DF9-792A-4174-A060-D110BB7E2A74}"/>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04" name="직사각형 203">
                  <a:extLst>
                    <a:ext uri="{FF2B5EF4-FFF2-40B4-BE49-F238E27FC236}">
                      <a16:creationId xmlns:a16="http://schemas.microsoft.com/office/drawing/2014/main" id="{72E64379-D3F9-4DEC-90F0-82568E958EE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05" name="직사각형 204">
                  <a:extLst>
                    <a:ext uri="{FF2B5EF4-FFF2-40B4-BE49-F238E27FC236}">
                      <a16:creationId xmlns:a16="http://schemas.microsoft.com/office/drawing/2014/main" id="{CE3FC119-30E8-4CE7-81DA-164B180EB544}"/>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06" name="직사각형 205">
                  <a:extLst>
                    <a:ext uri="{FF2B5EF4-FFF2-40B4-BE49-F238E27FC236}">
                      <a16:creationId xmlns:a16="http://schemas.microsoft.com/office/drawing/2014/main" id="{B40499C7-623F-45ED-B7F7-BFB3BAB3CFBE}"/>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07" name="직사각형 206">
                  <a:extLst>
                    <a:ext uri="{FF2B5EF4-FFF2-40B4-BE49-F238E27FC236}">
                      <a16:creationId xmlns:a16="http://schemas.microsoft.com/office/drawing/2014/main" id="{27852E18-162C-4A4D-A927-F18D30D1E3A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08" name="직사각형 207">
                  <a:extLst>
                    <a:ext uri="{FF2B5EF4-FFF2-40B4-BE49-F238E27FC236}">
                      <a16:creationId xmlns:a16="http://schemas.microsoft.com/office/drawing/2014/main" id="{7A77E92B-EA61-466C-A937-0395CE880CA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grpSp>
      <p:grpSp>
        <p:nvGrpSpPr>
          <p:cNvPr id="209" name="그룹 208">
            <a:extLst>
              <a:ext uri="{FF2B5EF4-FFF2-40B4-BE49-F238E27FC236}">
                <a16:creationId xmlns:a16="http://schemas.microsoft.com/office/drawing/2014/main" id="{1F2ABB39-73D7-4416-B539-59498DC52B1A}"/>
              </a:ext>
            </a:extLst>
          </p:cNvPr>
          <p:cNvGrpSpPr/>
          <p:nvPr/>
        </p:nvGrpSpPr>
        <p:grpSpPr>
          <a:xfrm rot="176877">
            <a:off x="3031759" y="3557260"/>
            <a:ext cx="535054" cy="533070"/>
            <a:chOff x="670041" y="1634361"/>
            <a:chExt cx="706813" cy="704192"/>
          </a:xfrm>
          <a:scene3d>
            <a:camera prst="orthographicFront">
              <a:rot lat="19499998" lon="3299985" rev="0"/>
            </a:camera>
            <a:lightRig rig="threePt" dir="t"/>
          </a:scene3d>
        </p:grpSpPr>
        <p:sp>
          <p:nvSpPr>
            <p:cNvPr id="210" name="직사각형 209">
              <a:extLst>
                <a:ext uri="{FF2B5EF4-FFF2-40B4-BE49-F238E27FC236}">
                  <a16:creationId xmlns:a16="http://schemas.microsoft.com/office/drawing/2014/main" id="{00E58F1C-89A0-44AD-9BEE-7C44617635EC}"/>
                </a:ext>
              </a:extLst>
            </p:cNvPr>
            <p:cNvSpPr/>
            <p:nvPr/>
          </p:nvSpPr>
          <p:spPr>
            <a:xfrm>
              <a:off x="672662" y="1634361"/>
              <a:ext cx="352096" cy="3520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11" name="직사각형 210">
              <a:extLst>
                <a:ext uri="{FF2B5EF4-FFF2-40B4-BE49-F238E27FC236}">
                  <a16:creationId xmlns:a16="http://schemas.microsoft.com/office/drawing/2014/main" id="{6FC50AEF-31A5-4229-AD74-A3241D3040C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13" name="직사각형 212">
              <a:extLst>
                <a:ext uri="{FF2B5EF4-FFF2-40B4-BE49-F238E27FC236}">
                  <a16:creationId xmlns:a16="http://schemas.microsoft.com/office/drawing/2014/main" id="{EB8EF42C-1A98-4DAB-B0DC-3F8D9C8DBD4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14" name="직사각형 213">
              <a:extLst>
                <a:ext uri="{FF2B5EF4-FFF2-40B4-BE49-F238E27FC236}">
                  <a16:creationId xmlns:a16="http://schemas.microsoft.com/office/drawing/2014/main" id="{3A900A5F-EEDC-4CD4-B36B-DA9BFDA6065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cxnSp>
        <p:nvCxnSpPr>
          <p:cNvPr id="26" name="직선 연결선 25">
            <a:extLst>
              <a:ext uri="{FF2B5EF4-FFF2-40B4-BE49-F238E27FC236}">
                <a16:creationId xmlns:a16="http://schemas.microsoft.com/office/drawing/2014/main" id="{F635CBB9-0485-4723-AD05-29520AD62748}"/>
              </a:ext>
            </a:extLst>
          </p:cNvPr>
          <p:cNvCxnSpPr>
            <a:cxnSpLocks/>
          </p:cNvCxnSpPr>
          <p:nvPr/>
        </p:nvCxnSpPr>
        <p:spPr>
          <a:xfrm>
            <a:off x="903373" y="3344528"/>
            <a:ext cx="2261213" cy="368145"/>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1" name="직선 연결선 220">
            <a:extLst>
              <a:ext uri="{FF2B5EF4-FFF2-40B4-BE49-F238E27FC236}">
                <a16:creationId xmlns:a16="http://schemas.microsoft.com/office/drawing/2014/main" id="{D7360DE4-2B06-40B7-B913-18CBCC9B93BA}"/>
              </a:ext>
            </a:extLst>
          </p:cNvPr>
          <p:cNvCxnSpPr>
            <a:cxnSpLocks/>
          </p:cNvCxnSpPr>
          <p:nvPr/>
        </p:nvCxnSpPr>
        <p:spPr>
          <a:xfrm flipV="1">
            <a:off x="838628" y="3926636"/>
            <a:ext cx="2278059" cy="105151"/>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6" name="직선 연결선 225">
            <a:extLst>
              <a:ext uri="{FF2B5EF4-FFF2-40B4-BE49-F238E27FC236}">
                <a16:creationId xmlns:a16="http://schemas.microsoft.com/office/drawing/2014/main" id="{8B930D8D-CF38-4EB4-BACD-1C9B51D31C9E}"/>
              </a:ext>
            </a:extLst>
          </p:cNvPr>
          <p:cNvCxnSpPr>
            <a:cxnSpLocks/>
          </p:cNvCxnSpPr>
          <p:nvPr/>
        </p:nvCxnSpPr>
        <p:spPr>
          <a:xfrm>
            <a:off x="1322102" y="3020462"/>
            <a:ext cx="1978404" cy="574375"/>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233" name="TextBox 232">
            <a:extLst>
              <a:ext uri="{FF2B5EF4-FFF2-40B4-BE49-F238E27FC236}">
                <a16:creationId xmlns:a16="http://schemas.microsoft.com/office/drawing/2014/main" id="{73B7E0A8-EC39-428A-8980-957A66DCBDC6}"/>
              </a:ext>
            </a:extLst>
          </p:cNvPr>
          <p:cNvSpPr txBox="1"/>
          <p:nvPr/>
        </p:nvSpPr>
        <p:spPr>
          <a:xfrm>
            <a:off x="245369" y="2837410"/>
            <a:ext cx="622286" cy="442942"/>
          </a:xfrm>
          <a:prstGeom prst="rect">
            <a:avLst/>
          </a:prstGeom>
          <a:noFill/>
        </p:spPr>
        <p:txBody>
          <a:bodyPr wrap="none" rtlCol="0">
            <a:spAutoFit/>
          </a:bodyPr>
          <a:lstStyle/>
          <a:p>
            <a:pPr lvl="0">
              <a:defRPr/>
            </a:pPr>
            <a:r>
              <a:rPr lang="en-US" altLang="ko-KR" sz="1139">
                <a:solidFill>
                  <a:srgbClr val="000000"/>
                </a:solidFill>
                <a:latin typeface="+mj-ea"/>
                <a:ea typeface="+mj-ea"/>
              </a:rPr>
              <a:t>4x4x3</a:t>
            </a:r>
          </a:p>
          <a:p>
            <a:pPr lvl="0">
              <a:defRPr/>
            </a:pPr>
            <a:r>
              <a:rPr lang="ko-KR" altLang="en-US" sz="1139">
                <a:solidFill>
                  <a:srgbClr val="000000"/>
                </a:solidFill>
                <a:latin typeface="+mj-ea"/>
                <a:ea typeface="+mj-ea"/>
              </a:rPr>
              <a:t>이미지</a:t>
            </a:r>
            <a:endParaRPr lang="ko-KR" altLang="en-US" sz="1044">
              <a:solidFill>
                <a:srgbClr val="000000"/>
              </a:solidFill>
              <a:latin typeface="+mj-ea"/>
              <a:ea typeface="+mj-ea"/>
            </a:endParaRPr>
          </a:p>
        </p:txBody>
      </p:sp>
      <p:sp>
        <p:nvSpPr>
          <p:cNvPr id="234" name="TextBox 233">
            <a:extLst>
              <a:ext uri="{FF2B5EF4-FFF2-40B4-BE49-F238E27FC236}">
                <a16:creationId xmlns:a16="http://schemas.microsoft.com/office/drawing/2014/main" id="{50A62F74-1543-4FFB-9ED2-A85ECC9BA814}"/>
              </a:ext>
            </a:extLst>
          </p:cNvPr>
          <p:cNvSpPr txBox="1"/>
          <p:nvPr/>
        </p:nvSpPr>
        <p:spPr>
          <a:xfrm>
            <a:off x="1462807" y="2818215"/>
            <a:ext cx="268022" cy="253018"/>
          </a:xfrm>
          <a:prstGeom prst="rect">
            <a:avLst/>
          </a:prstGeom>
          <a:noFill/>
        </p:spPr>
        <p:txBody>
          <a:bodyPr wrap="none" rtlCol="0">
            <a:spAutoFit/>
          </a:bodyPr>
          <a:lstStyle/>
          <a:p>
            <a:pPr lvl="0">
              <a:defRPr/>
            </a:pPr>
            <a:r>
              <a:rPr lang="en-US" altLang="ko-KR" sz="1044">
                <a:solidFill>
                  <a:srgbClr val="000000"/>
                </a:solidFill>
                <a:latin typeface="+mj-ea"/>
                <a:ea typeface="+mj-ea"/>
              </a:rPr>
              <a:t>R</a:t>
            </a:r>
            <a:endParaRPr lang="ko-KR" altLang="en-US" sz="1044">
              <a:solidFill>
                <a:srgbClr val="000000"/>
              </a:solidFill>
              <a:latin typeface="+mj-ea"/>
              <a:ea typeface="+mj-ea"/>
            </a:endParaRPr>
          </a:p>
        </p:txBody>
      </p:sp>
      <p:sp>
        <p:nvSpPr>
          <p:cNvPr id="235" name="TextBox 234">
            <a:extLst>
              <a:ext uri="{FF2B5EF4-FFF2-40B4-BE49-F238E27FC236}">
                <a16:creationId xmlns:a16="http://schemas.microsoft.com/office/drawing/2014/main" id="{A17357F0-9388-4F25-BAA8-738FF1DA22E1}"/>
              </a:ext>
            </a:extLst>
          </p:cNvPr>
          <p:cNvSpPr txBox="1"/>
          <p:nvPr/>
        </p:nvSpPr>
        <p:spPr>
          <a:xfrm>
            <a:off x="1385001" y="2763168"/>
            <a:ext cx="280846" cy="253018"/>
          </a:xfrm>
          <a:prstGeom prst="rect">
            <a:avLst/>
          </a:prstGeom>
          <a:noFill/>
        </p:spPr>
        <p:txBody>
          <a:bodyPr wrap="none" rtlCol="0">
            <a:spAutoFit/>
          </a:bodyPr>
          <a:lstStyle/>
          <a:p>
            <a:pPr lvl="0">
              <a:defRPr/>
            </a:pPr>
            <a:r>
              <a:rPr lang="en-US" altLang="ko-KR" sz="1044">
                <a:solidFill>
                  <a:srgbClr val="000000"/>
                </a:solidFill>
                <a:latin typeface="+mj-ea"/>
                <a:ea typeface="+mj-ea"/>
              </a:rPr>
              <a:t>G</a:t>
            </a:r>
            <a:endParaRPr lang="ko-KR" altLang="en-US" sz="1044">
              <a:solidFill>
                <a:srgbClr val="000000"/>
              </a:solidFill>
              <a:latin typeface="+mj-ea"/>
              <a:ea typeface="+mj-ea"/>
            </a:endParaRPr>
          </a:p>
        </p:txBody>
      </p:sp>
      <p:sp>
        <p:nvSpPr>
          <p:cNvPr id="236" name="TextBox 235">
            <a:extLst>
              <a:ext uri="{FF2B5EF4-FFF2-40B4-BE49-F238E27FC236}">
                <a16:creationId xmlns:a16="http://schemas.microsoft.com/office/drawing/2014/main" id="{8A83A409-DEF2-407B-9252-A62A306C1B72}"/>
              </a:ext>
            </a:extLst>
          </p:cNvPr>
          <p:cNvSpPr txBox="1"/>
          <p:nvPr/>
        </p:nvSpPr>
        <p:spPr>
          <a:xfrm>
            <a:off x="1308566" y="2714078"/>
            <a:ext cx="269626" cy="253018"/>
          </a:xfrm>
          <a:prstGeom prst="rect">
            <a:avLst/>
          </a:prstGeom>
          <a:noFill/>
        </p:spPr>
        <p:txBody>
          <a:bodyPr wrap="none" rtlCol="0">
            <a:spAutoFit/>
          </a:bodyPr>
          <a:lstStyle/>
          <a:p>
            <a:pPr lvl="0">
              <a:defRPr/>
            </a:pPr>
            <a:r>
              <a:rPr lang="en-US" altLang="ko-KR" sz="1044">
                <a:solidFill>
                  <a:srgbClr val="000000"/>
                </a:solidFill>
                <a:latin typeface="+mj-ea"/>
                <a:ea typeface="+mj-ea"/>
              </a:rPr>
              <a:t>B</a:t>
            </a:r>
            <a:endParaRPr lang="ko-KR" altLang="en-US" sz="1044">
              <a:solidFill>
                <a:srgbClr val="000000"/>
              </a:solidFill>
              <a:latin typeface="+mj-ea"/>
              <a:ea typeface="+mj-ea"/>
            </a:endParaRPr>
          </a:p>
        </p:txBody>
      </p:sp>
      <p:sp>
        <p:nvSpPr>
          <p:cNvPr id="237" name="TextBox 236">
            <a:extLst>
              <a:ext uri="{FF2B5EF4-FFF2-40B4-BE49-F238E27FC236}">
                <a16:creationId xmlns:a16="http://schemas.microsoft.com/office/drawing/2014/main" id="{BD06FA64-9076-4A6C-B861-1EA1290B6B59}"/>
              </a:ext>
            </a:extLst>
          </p:cNvPr>
          <p:cNvSpPr txBox="1"/>
          <p:nvPr/>
        </p:nvSpPr>
        <p:spPr>
          <a:xfrm>
            <a:off x="2365130" y="2866596"/>
            <a:ext cx="753732" cy="442942"/>
          </a:xfrm>
          <a:prstGeom prst="rect">
            <a:avLst/>
          </a:prstGeom>
          <a:noFill/>
        </p:spPr>
        <p:txBody>
          <a:bodyPr wrap="none" rtlCol="0">
            <a:spAutoFit/>
          </a:bodyPr>
          <a:lstStyle/>
          <a:p>
            <a:pPr lvl="0">
              <a:defRPr/>
            </a:pPr>
            <a:r>
              <a:rPr lang="en-US" altLang="ko-KR" sz="1139">
                <a:solidFill>
                  <a:srgbClr val="000000"/>
                </a:solidFill>
                <a:latin typeface="+mj-ea"/>
                <a:ea typeface="+mj-ea"/>
              </a:rPr>
              <a:t>3x3x3</a:t>
            </a:r>
          </a:p>
          <a:p>
            <a:pPr lvl="0">
              <a:defRPr/>
            </a:pPr>
            <a:r>
              <a:rPr lang="ko-KR" altLang="en-US" sz="1139">
                <a:solidFill>
                  <a:srgbClr val="000000"/>
                </a:solidFill>
                <a:latin typeface="+mj-ea"/>
                <a:ea typeface="+mj-ea"/>
              </a:rPr>
              <a:t>커널 </a:t>
            </a:r>
            <a:r>
              <a:rPr lang="en-US" altLang="ko-KR" sz="1139">
                <a:solidFill>
                  <a:srgbClr val="000000"/>
                </a:solidFill>
                <a:latin typeface="+mj-ea"/>
                <a:ea typeface="+mj-ea"/>
              </a:rPr>
              <a:t>5</a:t>
            </a:r>
            <a:r>
              <a:rPr lang="ko-KR" altLang="en-US" sz="1139">
                <a:solidFill>
                  <a:srgbClr val="000000"/>
                </a:solidFill>
                <a:latin typeface="+mj-ea"/>
                <a:ea typeface="+mj-ea"/>
              </a:rPr>
              <a:t>개</a:t>
            </a:r>
            <a:endParaRPr lang="ko-KR" altLang="en-US" sz="1044">
              <a:solidFill>
                <a:srgbClr val="000000"/>
              </a:solidFill>
              <a:latin typeface="+mj-ea"/>
              <a:ea typeface="+mj-ea"/>
            </a:endParaRPr>
          </a:p>
        </p:txBody>
      </p:sp>
      <p:sp>
        <p:nvSpPr>
          <p:cNvPr id="238" name="TextBox 237">
            <a:extLst>
              <a:ext uri="{FF2B5EF4-FFF2-40B4-BE49-F238E27FC236}">
                <a16:creationId xmlns:a16="http://schemas.microsoft.com/office/drawing/2014/main" id="{FD9D2970-8318-49B9-BF1F-E8336FA8D21F}"/>
              </a:ext>
            </a:extLst>
          </p:cNvPr>
          <p:cNvSpPr txBox="1"/>
          <p:nvPr/>
        </p:nvSpPr>
        <p:spPr>
          <a:xfrm>
            <a:off x="3350464" y="3072610"/>
            <a:ext cx="673582" cy="442942"/>
          </a:xfrm>
          <a:prstGeom prst="rect">
            <a:avLst/>
          </a:prstGeom>
          <a:noFill/>
        </p:spPr>
        <p:txBody>
          <a:bodyPr wrap="none" rtlCol="0">
            <a:spAutoFit/>
          </a:bodyPr>
          <a:lstStyle/>
          <a:p>
            <a:pPr lvl="0">
              <a:defRPr/>
            </a:pPr>
            <a:r>
              <a:rPr lang="en-US" altLang="ko-KR" sz="1139">
                <a:solidFill>
                  <a:srgbClr val="000000"/>
                </a:solidFill>
                <a:latin typeface="+mj-ea"/>
                <a:ea typeface="+mj-ea"/>
              </a:rPr>
              <a:t>2x2x5</a:t>
            </a:r>
          </a:p>
          <a:p>
            <a:pPr lvl="0">
              <a:defRPr/>
            </a:pPr>
            <a:r>
              <a:rPr lang="ko-KR" altLang="en-US" sz="1139">
                <a:solidFill>
                  <a:srgbClr val="000000"/>
                </a:solidFill>
                <a:latin typeface="+mj-ea"/>
                <a:ea typeface="+mj-ea"/>
              </a:rPr>
              <a:t>특성 맵</a:t>
            </a:r>
            <a:endParaRPr lang="ko-KR" altLang="en-US" sz="1044">
              <a:solidFill>
                <a:srgbClr val="000000"/>
              </a:solidFill>
              <a:latin typeface="+mj-ea"/>
              <a:ea typeface="+mj-ea"/>
            </a:endParaRPr>
          </a:p>
        </p:txBody>
      </p:sp>
      <p:grpSp>
        <p:nvGrpSpPr>
          <p:cNvPr id="106" name="그룹 105">
            <a:extLst>
              <a:ext uri="{FF2B5EF4-FFF2-40B4-BE49-F238E27FC236}">
                <a16:creationId xmlns:a16="http://schemas.microsoft.com/office/drawing/2014/main" id="{8642BD8C-8AB2-48C2-948F-002541E05571}"/>
              </a:ext>
            </a:extLst>
          </p:cNvPr>
          <p:cNvGrpSpPr/>
          <p:nvPr/>
        </p:nvGrpSpPr>
        <p:grpSpPr>
          <a:xfrm rot="176877">
            <a:off x="3438541" y="3530663"/>
            <a:ext cx="535054" cy="533070"/>
            <a:chOff x="670041" y="1634361"/>
            <a:chExt cx="706813" cy="704192"/>
          </a:xfrm>
          <a:scene3d>
            <a:camera prst="orthographicFront">
              <a:rot lat="19499998" lon="3299985" rev="0"/>
            </a:camera>
            <a:lightRig rig="threePt" dir="t"/>
          </a:scene3d>
        </p:grpSpPr>
        <p:sp>
          <p:nvSpPr>
            <p:cNvPr id="107" name="직사각형 106">
              <a:extLst>
                <a:ext uri="{FF2B5EF4-FFF2-40B4-BE49-F238E27FC236}">
                  <a16:creationId xmlns:a16="http://schemas.microsoft.com/office/drawing/2014/main" id="{6AB22C61-3754-4A12-B358-DD577D9AB1ED}"/>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08" name="직사각형 107">
              <a:extLst>
                <a:ext uri="{FF2B5EF4-FFF2-40B4-BE49-F238E27FC236}">
                  <a16:creationId xmlns:a16="http://schemas.microsoft.com/office/drawing/2014/main" id="{E37E2500-BFF3-4AD9-A1B6-80BDCA34923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09" name="직사각형 108">
              <a:extLst>
                <a:ext uri="{FF2B5EF4-FFF2-40B4-BE49-F238E27FC236}">
                  <a16:creationId xmlns:a16="http://schemas.microsoft.com/office/drawing/2014/main" id="{777C2FCD-AF30-47D7-82EF-BEA0B76895BC}"/>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10" name="직사각형 109">
              <a:extLst>
                <a:ext uri="{FF2B5EF4-FFF2-40B4-BE49-F238E27FC236}">
                  <a16:creationId xmlns:a16="http://schemas.microsoft.com/office/drawing/2014/main" id="{D268D567-3476-4F41-A781-058F72A82E8B}"/>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nvGrpSpPr>
          <p:cNvPr id="116" name="그룹 115">
            <a:extLst>
              <a:ext uri="{FF2B5EF4-FFF2-40B4-BE49-F238E27FC236}">
                <a16:creationId xmlns:a16="http://schemas.microsoft.com/office/drawing/2014/main" id="{3824B06F-3396-43FB-A00E-D0BC00468B51}"/>
              </a:ext>
            </a:extLst>
          </p:cNvPr>
          <p:cNvGrpSpPr/>
          <p:nvPr/>
        </p:nvGrpSpPr>
        <p:grpSpPr>
          <a:xfrm rot="176877">
            <a:off x="3477961" y="3546134"/>
            <a:ext cx="535054" cy="533070"/>
            <a:chOff x="670041" y="1634361"/>
            <a:chExt cx="706813" cy="704192"/>
          </a:xfrm>
          <a:scene3d>
            <a:camera prst="orthographicFront">
              <a:rot lat="19499998" lon="3299985" rev="0"/>
            </a:camera>
            <a:lightRig rig="threePt" dir="t"/>
          </a:scene3d>
        </p:grpSpPr>
        <p:sp>
          <p:nvSpPr>
            <p:cNvPr id="117" name="직사각형 116">
              <a:extLst>
                <a:ext uri="{FF2B5EF4-FFF2-40B4-BE49-F238E27FC236}">
                  <a16:creationId xmlns:a16="http://schemas.microsoft.com/office/drawing/2014/main" id="{41267328-D5BC-4889-AF53-CD8BBC5BB39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18" name="직사각형 117">
              <a:extLst>
                <a:ext uri="{FF2B5EF4-FFF2-40B4-BE49-F238E27FC236}">
                  <a16:creationId xmlns:a16="http://schemas.microsoft.com/office/drawing/2014/main" id="{847079A8-3952-4EE3-9025-652567EB4C0C}"/>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19" name="직사각형 118">
              <a:extLst>
                <a:ext uri="{FF2B5EF4-FFF2-40B4-BE49-F238E27FC236}">
                  <a16:creationId xmlns:a16="http://schemas.microsoft.com/office/drawing/2014/main" id="{CE7323BF-2286-4CD5-9524-3B5DF284B94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20" name="직사각형 119">
              <a:extLst>
                <a:ext uri="{FF2B5EF4-FFF2-40B4-BE49-F238E27FC236}">
                  <a16:creationId xmlns:a16="http://schemas.microsoft.com/office/drawing/2014/main" id="{2827B3A3-AF07-4FCD-90A4-C7CD13B7B746}"/>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nvGrpSpPr>
          <p:cNvPr id="121" name="그룹 120">
            <a:extLst>
              <a:ext uri="{FF2B5EF4-FFF2-40B4-BE49-F238E27FC236}">
                <a16:creationId xmlns:a16="http://schemas.microsoft.com/office/drawing/2014/main" id="{F1318B11-319E-4444-ACE5-421D1BC0AC70}"/>
              </a:ext>
            </a:extLst>
          </p:cNvPr>
          <p:cNvGrpSpPr/>
          <p:nvPr/>
        </p:nvGrpSpPr>
        <p:grpSpPr>
          <a:xfrm rot="176877">
            <a:off x="3517381" y="3561606"/>
            <a:ext cx="535054" cy="533070"/>
            <a:chOff x="670041" y="1634361"/>
            <a:chExt cx="706813" cy="704192"/>
          </a:xfrm>
          <a:scene3d>
            <a:camera prst="orthographicFront">
              <a:rot lat="19499998" lon="3299985" rev="0"/>
            </a:camera>
            <a:lightRig rig="threePt" dir="t"/>
          </a:scene3d>
        </p:grpSpPr>
        <p:sp>
          <p:nvSpPr>
            <p:cNvPr id="122" name="직사각형 121">
              <a:extLst>
                <a:ext uri="{FF2B5EF4-FFF2-40B4-BE49-F238E27FC236}">
                  <a16:creationId xmlns:a16="http://schemas.microsoft.com/office/drawing/2014/main" id="{A2DC901D-1162-4EFC-9B01-D1C7EEA95AA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23" name="직사각형 122">
              <a:extLst>
                <a:ext uri="{FF2B5EF4-FFF2-40B4-BE49-F238E27FC236}">
                  <a16:creationId xmlns:a16="http://schemas.microsoft.com/office/drawing/2014/main" id="{F511A0FA-5D8A-477E-8226-F02A3CF15D63}"/>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24" name="직사각형 123">
              <a:extLst>
                <a:ext uri="{FF2B5EF4-FFF2-40B4-BE49-F238E27FC236}">
                  <a16:creationId xmlns:a16="http://schemas.microsoft.com/office/drawing/2014/main" id="{5E18E070-BAF0-48FA-8FE7-BE2DFE8918F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25" name="직사각형 124">
              <a:extLst>
                <a:ext uri="{FF2B5EF4-FFF2-40B4-BE49-F238E27FC236}">
                  <a16:creationId xmlns:a16="http://schemas.microsoft.com/office/drawing/2014/main" id="{348E8473-C050-4333-BFEA-28D65C43218E}"/>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nvGrpSpPr>
          <p:cNvPr id="126" name="그룹 125">
            <a:extLst>
              <a:ext uri="{FF2B5EF4-FFF2-40B4-BE49-F238E27FC236}">
                <a16:creationId xmlns:a16="http://schemas.microsoft.com/office/drawing/2014/main" id="{71D3DE94-EF8F-4E93-A314-EEFBC4A61C74}"/>
              </a:ext>
            </a:extLst>
          </p:cNvPr>
          <p:cNvGrpSpPr/>
          <p:nvPr/>
        </p:nvGrpSpPr>
        <p:grpSpPr>
          <a:xfrm rot="176877">
            <a:off x="3556801" y="3577077"/>
            <a:ext cx="535054" cy="533070"/>
            <a:chOff x="670041" y="1634361"/>
            <a:chExt cx="706813" cy="704192"/>
          </a:xfrm>
          <a:scene3d>
            <a:camera prst="orthographicFront">
              <a:rot lat="19499998" lon="3299985" rev="0"/>
            </a:camera>
            <a:lightRig rig="threePt" dir="t"/>
          </a:scene3d>
        </p:grpSpPr>
        <p:sp>
          <p:nvSpPr>
            <p:cNvPr id="127" name="직사각형 126">
              <a:extLst>
                <a:ext uri="{FF2B5EF4-FFF2-40B4-BE49-F238E27FC236}">
                  <a16:creationId xmlns:a16="http://schemas.microsoft.com/office/drawing/2014/main" id="{1215E208-D13E-4BDC-BD59-12ACDC330CC7}"/>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28" name="직사각형 127">
              <a:extLst>
                <a:ext uri="{FF2B5EF4-FFF2-40B4-BE49-F238E27FC236}">
                  <a16:creationId xmlns:a16="http://schemas.microsoft.com/office/drawing/2014/main" id="{0C0DD80E-74C3-4BDF-88A2-1B0C0159740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29" name="직사각형 128">
              <a:extLst>
                <a:ext uri="{FF2B5EF4-FFF2-40B4-BE49-F238E27FC236}">
                  <a16:creationId xmlns:a16="http://schemas.microsoft.com/office/drawing/2014/main" id="{26B0731B-A20B-491A-BAD3-6A255810D2DF}"/>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30" name="직사각형 129">
              <a:extLst>
                <a:ext uri="{FF2B5EF4-FFF2-40B4-BE49-F238E27FC236}">
                  <a16:creationId xmlns:a16="http://schemas.microsoft.com/office/drawing/2014/main" id="{7C775548-FB77-4780-81A8-7E9F646C7C7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nvGrpSpPr>
          <p:cNvPr id="131" name="그룹 130">
            <a:extLst>
              <a:ext uri="{FF2B5EF4-FFF2-40B4-BE49-F238E27FC236}">
                <a16:creationId xmlns:a16="http://schemas.microsoft.com/office/drawing/2014/main" id="{6A5E56BE-EFAA-48BD-A896-CE2A58CF99FC}"/>
              </a:ext>
            </a:extLst>
          </p:cNvPr>
          <p:cNvGrpSpPr/>
          <p:nvPr/>
        </p:nvGrpSpPr>
        <p:grpSpPr>
          <a:xfrm>
            <a:off x="1654845" y="4103633"/>
            <a:ext cx="549855" cy="539813"/>
            <a:chOff x="2529621" y="2014598"/>
            <a:chExt cx="1180543" cy="1158980"/>
          </a:xfrm>
        </p:grpSpPr>
        <p:grpSp>
          <p:nvGrpSpPr>
            <p:cNvPr id="132" name="그룹 131">
              <a:extLst>
                <a:ext uri="{FF2B5EF4-FFF2-40B4-BE49-F238E27FC236}">
                  <a16:creationId xmlns:a16="http://schemas.microsoft.com/office/drawing/2014/main" id="{2CB15E29-CB1E-453E-A9C3-404AE9CA39D6}"/>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164" name="직사각형 163">
                <a:extLst>
                  <a:ext uri="{FF2B5EF4-FFF2-40B4-BE49-F238E27FC236}">
                    <a16:creationId xmlns:a16="http://schemas.microsoft.com/office/drawing/2014/main" id="{C9C6A043-BACD-421D-A162-916BC6EBDBB6}"/>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65" name="직사각형 164">
                <a:extLst>
                  <a:ext uri="{FF2B5EF4-FFF2-40B4-BE49-F238E27FC236}">
                    <a16:creationId xmlns:a16="http://schemas.microsoft.com/office/drawing/2014/main" id="{0775541A-ABC0-4CA2-AE5D-14EA75010E92}"/>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66" name="직사각형 165">
                <a:extLst>
                  <a:ext uri="{FF2B5EF4-FFF2-40B4-BE49-F238E27FC236}">
                    <a16:creationId xmlns:a16="http://schemas.microsoft.com/office/drawing/2014/main" id="{4CD9DFA6-CADF-45D0-A498-DA6C149A23B2}"/>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67" name="직사각형 166">
                <a:extLst>
                  <a:ext uri="{FF2B5EF4-FFF2-40B4-BE49-F238E27FC236}">
                    <a16:creationId xmlns:a16="http://schemas.microsoft.com/office/drawing/2014/main" id="{55032CB0-3338-4784-9344-1DD4E14EF87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68" name="직사각형 167">
                <a:extLst>
                  <a:ext uri="{FF2B5EF4-FFF2-40B4-BE49-F238E27FC236}">
                    <a16:creationId xmlns:a16="http://schemas.microsoft.com/office/drawing/2014/main" id="{8314BF11-EC50-478B-8052-B04861EBA23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69" name="직사각형 168">
                <a:extLst>
                  <a:ext uri="{FF2B5EF4-FFF2-40B4-BE49-F238E27FC236}">
                    <a16:creationId xmlns:a16="http://schemas.microsoft.com/office/drawing/2014/main" id="{91AC0A31-2DBD-42B2-9704-01C9BEC9759A}"/>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70" name="직사각형 169">
                <a:extLst>
                  <a:ext uri="{FF2B5EF4-FFF2-40B4-BE49-F238E27FC236}">
                    <a16:creationId xmlns:a16="http://schemas.microsoft.com/office/drawing/2014/main" id="{A8D6DC11-C67D-482D-9D1A-600145A2A584}"/>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71" name="직사각형 170">
                <a:extLst>
                  <a:ext uri="{FF2B5EF4-FFF2-40B4-BE49-F238E27FC236}">
                    <a16:creationId xmlns:a16="http://schemas.microsoft.com/office/drawing/2014/main" id="{AE910D0A-E3F9-4643-811A-3187E609829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72" name="직사각형 171">
                <a:extLst>
                  <a:ext uri="{FF2B5EF4-FFF2-40B4-BE49-F238E27FC236}">
                    <a16:creationId xmlns:a16="http://schemas.microsoft.com/office/drawing/2014/main" id="{EBEF0B69-9668-424C-9754-59F482867BAC}"/>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nvGrpSpPr>
            <p:cNvPr id="133" name="그룹 132">
              <a:extLst>
                <a:ext uri="{FF2B5EF4-FFF2-40B4-BE49-F238E27FC236}">
                  <a16:creationId xmlns:a16="http://schemas.microsoft.com/office/drawing/2014/main" id="{A2B91A71-BE78-45E5-92BC-37820AA52762}"/>
                </a:ext>
              </a:extLst>
            </p:cNvPr>
            <p:cNvGrpSpPr/>
            <p:nvPr/>
          </p:nvGrpSpPr>
          <p:grpSpPr>
            <a:xfrm>
              <a:off x="2590438" y="2065944"/>
              <a:ext cx="1119726" cy="1107634"/>
              <a:chOff x="2590438" y="2065944"/>
              <a:chExt cx="1119726" cy="1107634"/>
            </a:xfrm>
          </p:grpSpPr>
          <p:grpSp>
            <p:nvGrpSpPr>
              <p:cNvPr id="134" name="그룹 133">
                <a:extLst>
                  <a:ext uri="{FF2B5EF4-FFF2-40B4-BE49-F238E27FC236}">
                    <a16:creationId xmlns:a16="http://schemas.microsoft.com/office/drawing/2014/main" id="{0085E512-0E51-45CF-A0C1-A842B3D5E99D}"/>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55" name="직사각형 154">
                  <a:extLst>
                    <a:ext uri="{FF2B5EF4-FFF2-40B4-BE49-F238E27FC236}">
                      <a16:creationId xmlns:a16="http://schemas.microsoft.com/office/drawing/2014/main" id="{B6CE2BF9-9A0E-482C-988D-78604C3F2C36}"/>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56" name="직사각형 155">
                  <a:extLst>
                    <a:ext uri="{FF2B5EF4-FFF2-40B4-BE49-F238E27FC236}">
                      <a16:creationId xmlns:a16="http://schemas.microsoft.com/office/drawing/2014/main" id="{05AE0E8F-6077-49E0-B772-DD6F5E618E4E}"/>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57" name="직사각형 156">
                  <a:extLst>
                    <a:ext uri="{FF2B5EF4-FFF2-40B4-BE49-F238E27FC236}">
                      <a16:creationId xmlns:a16="http://schemas.microsoft.com/office/drawing/2014/main" id="{D5E372AB-A7D2-49B5-820A-F6768C231DE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58" name="직사각형 157">
                  <a:extLst>
                    <a:ext uri="{FF2B5EF4-FFF2-40B4-BE49-F238E27FC236}">
                      <a16:creationId xmlns:a16="http://schemas.microsoft.com/office/drawing/2014/main" id="{C2A4F134-40F3-46BB-A48B-49B3E6D98CC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59" name="직사각형 158">
                  <a:extLst>
                    <a:ext uri="{FF2B5EF4-FFF2-40B4-BE49-F238E27FC236}">
                      <a16:creationId xmlns:a16="http://schemas.microsoft.com/office/drawing/2014/main" id="{E5E360C2-093F-4387-8E88-E85E42DC7803}"/>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60" name="직사각형 159">
                  <a:extLst>
                    <a:ext uri="{FF2B5EF4-FFF2-40B4-BE49-F238E27FC236}">
                      <a16:creationId xmlns:a16="http://schemas.microsoft.com/office/drawing/2014/main" id="{DD24CF52-B357-4A04-A182-54C1C512C077}"/>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61" name="직사각형 160">
                  <a:extLst>
                    <a:ext uri="{FF2B5EF4-FFF2-40B4-BE49-F238E27FC236}">
                      <a16:creationId xmlns:a16="http://schemas.microsoft.com/office/drawing/2014/main" id="{1A8A03A9-0866-450A-87DC-14DBA044A4F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62" name="직사각형 161">
                  <a:extLst>
                    <a:ext uri="{FF2B5EF4-FFF2-40B4-BE49-F238E27FC236}">
                      <a16:creationId xmlns:a16="http://schemas.microsoft.com/office/drawing/2014/main" id="{29AB123C-4C57-4A77-9794-0BC8F5B410FA}"/>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63" name="직사각형 162">
                  <a:extLst>
                    <a:ext uri="{FF2B5EF4-FFF2-40B4-BE49-F238E27FC236}">
                      <a16:creationId xmlns:a16="http://schemas.microsoft.com/office/drawing/2014/main" id="{B327EC36-E43B-445E-899C-899211A2180D}"/>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nvGrpSpPr>
              <p:cNvPr id="135" name="그룹 134">
                <a:extLst>
                  <a:ext uri="{FF2B5EF4-FFF2-40B4-BE49-F238E27FC236}">
                    <a16:creationId xmlns:a16="http://schemas.microsoft.com/office/drawing/2014/main" id="{68CFE622-CD05-486E-A617-10D02252C96C}"/>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136" name="직사각형 135">
                  <a:extLst>
                    <a:ext uri="{FF2B5EF4-FFF2-40B4-BE49-F238E27FC236}">
                      <a16:creationId xmlns:a16="http://schemas.microsoft.com/office/drawing/2014/main" id="{29EC6787-5FEE-4717-8D46-9D67661B1B4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37" name="직사각형 136">
                  <a:extLst>
                    <a:ext uri="{FF2B5EF4-FFF2-40B4-BE49-F238E27FC236}">
                      <a16:creationId xmlns:a16="http://schemas.microsoft.com/office/drawing/2014/main" id="{F0DB9725-A5FE-4337-8527-3CF7833B5250}"/>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38" name="직사각형 137">
                  <a:extLst>
                    <a:ext uri="{FF2B5EF4-FFF2-40B4-BE49-F238E27FC236}">
                      <a16:creationId xmlns:a16="http://schemas.microsoft.com/office/drawing/2014/main" id="{019DF348-806C-4E8E-9A0F-4C7E0FE06EB7}"/>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39" name="직사각형 138">
                  <a:extLst>
                    <a:ext uri="{FF2B5EF4-FFF2-40B4-BE49-F238E27FC236}">
                      <a16:creationId xmlns:a16="http://schemas.microsoft.com/office/drawing/2014/main" id="{51CA7B95-3EE8-4FD9-BC3D-A9B1623BF1C4}"/>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44" name="직사각형 143">
                  <a:extLst>
                    <a:ext uri="{FF2B5EF4-FFF2-40B4-BE49-F238E27FC236}">
                      <a16:creationId xmlns:a16="http://schemas.microsoft.com/office/drawing/2014/main" id="{F1DFCF62-F2B3-49A2-BF78-6A7A1D504641}"/>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48" name="직사각형 147">
                  <a:extLst>
                    <a:ext uri="{FF2B5EF4-FFF2-40B4-BE49-F238E27FC236}">
                      <a16:creationId xmlns:a16="http://schemas.microsoft.com/office/drawing/2014/main" id="{B1A9E8C3-C7E5-4E25-B0D6-6B343920AD61}"/>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52" name="직사각형 151">
                  <a:extLst>
                    <a:ext uri="{FF2B5EF4-FFF2-40B4-BE49-F238E27FC236}">
                      <a16:creationId xmlns:a16="http://schemas.microsoft.com/office/drawing/2014/main" id="{4043176C-EA5E-4ACE-8E61-B2979A601DA7}"/>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53" name="직사각형 152">
                  <a:extLst>
                    <a:ext uri="{FF2B5EF4-FFF2-40B4-BE49-F238E27FC236}">
                      <a16:creationId xmlns:a16="http://schemas.microsoft.com/office/drawing/2014/main" id="{80BB2038-0714-4DDB-B770-47688FEEAB0D}"/>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54" name="직사각형 153">
                  <a:extLst>
                    <a:ext uri="{FF2B5EF4-FFF2-40B4-BE49-F238E27FC236}">
                      <a16:creationId xmlns:a16="http://schemas.microsoft.com/office/drawing/2014/main" id="{A6B9E370-3FA0-408C-B47F-F7112281A09A}"/>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grpSp>
      <p:grpSp>
        <p:nvGrpSpPr>
          <p:cNvPr id="173" name="그룹 172">
            <a:extLst>
              <a:ext uri="{FF2B5EF4-FFF2-40B4-BE49-F238E27FC236}">
                <a16:creationId xmlns:a16="http://schemas.microsoft.com/office/drawing/2014/main" id="{EBB87E54-7515-4E7A-9CFE-C1603718C2A6}"/>
              </a:ext>
            </a:extLst>
          </p:cNvPr>
          <p:cNvGrpSpPr/>
          <p:nvPr/>
        </p:nvGrpSpPr>
        <p:grpSpPr>
          <a:xfrm>
            <a:off x="2149201" y="4082993"/>
            <a:ext cx="549855" cy="539813"/>
            <a:chOff x="2529621" y="2014598"/>
            <a:chExt cx="1180543" cy="1158980"/>
          </a:xfrm>
        </p:grpSpPr>
        <p:grpSp>
          <p:nvGrpSpPr>
            <p:cNvPr id="174" name="그룹 173">
              <a:extLst>
                <a:ext uri="{FF2B5EF4-FFF2-40B4-BE49-F238E27FC236}">
                  <a16:creationId xmlns:a16="http://schemas.microsoft.com/office/drawing/2014/main" id="{B2F9A1C0-3659-4D41-A4D6-2C8F42775842}"/>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22" name="직사각형 221">
                <a:extLst>
                  <a:ext uri="{FF2B5EF4-FFF2-40B4-BE49-F238E27FC236}">
                    <a16:creationId xmlns:a16="http://schemas.microsoft.com/office/drawing/2014/main" id="{C51C04BB-2448-4F8C-BAC3-29E4C81447B8}"/>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23" name="직사각형 222">
                <a:extLst>
                  <a:ext uri="{FF2B5EF4-FFF2-40B4-BE49-F238E27FC236}">
                    <a16:creationId xmlns:a16="http://schemas.microsoft.com/office/drawing/2014/main" id="{85627797-93E4-43DB-B620-74110A72AB0A}"/>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24" name="직사각형 223">
                <a:extLst>
                  <a:ext uri="{FF2B5EF4-FFF2-40B4-BE49-F238E27FC236}">
                    <a16:creationId xmlns:a16="http://schemas.microsoft.com/office/drawing/2014/main" id="{FD315F7A-2DF2-41C7-9C64-7C681A9A5AC8}"/>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25" name="직사각형 224">
                <a:extLst>
                  <a:ext uri="{FF2B5EF4-FFF2-40B4-BE49-F238E27FC236}">
                    <a16:creationId xmlns:a16="http://schemas.microsoft.com/office/drawing/2014/main" id="{2B203F43-41C3-496B-8A58-11FD3E310E9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27" name="직사각형 226">
                <a:extLst>
                  <a:ext uri="{FF2B5EF4-FFF2-40B4-BE49-F238E27FC236}">
                    <a16:creationId xmlns:a16="http://schemas.microsoft.com/office/drawing/2014/main" id="{F1A017F4-47DA-4AD4-BA22-28AD7D8BB67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28" name="직사각형 227">
                <a:extLst>
                  <a:ext uri="{FF2B5EF4-FFF2-40B4-BE49-F238E27FC236}">
                    <a16:creationId xmlns:a16="http://schemas.microsoft.com/office/drawing/2014/main" id="{5590D142-5099-4318-B60F-1C168BE759DD}"/>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30" name="직사각형 229">
                <a:extLst>
                  <a:ext uri="{FF2B5EF4-FFF2-40B4-BE49-F238E27FC236}">
                    <a16:creationId xmlns:a16="http://schemas.microsoft.com/office/drawing/2014/main" id="{B865C5DB-098E-4A5F-95EF-4B8BC16A379C}"/>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31" name="직사각형 230">
                <a:extLst>
                  <a:ext uri="{FF2B5EF4-FFF2-40B4-BE49-F238E27FC236}">
                    <a16:creationId xmlns:a16="http://schemas.microsoft.com/office/drawing/2014/main" id="{ED0E7776-0807-4CF3-A154-EA0FD4323A55}"/>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39" name="직사각형 238">
                <a:extLst>
                  <a:ext uri="{FF2B5EF4-FFF2-40B4-BE49-F238E27FC236}">
                    <a16:creationId xmlns:a16="http://schemas.microsoft.com/office/drawing/2014/main" id="{36AC5FE4-2EEB-4602-89B7-76B60C25150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nvGrpSpPr>
            <p:cNvPr id="175" name="그룹 174">
              <a:extLst>
                <a:ext uri="{FF2B5EF4-FFF2-40B4-BE49-F238E27FC236}">
                  <a16:creationId xmlns:a16="http://schemas.microsoft.com/office/drawing/2014/main" id="{A909697A-45F5-428D-81DF-0662F566EB1D}"/>
                </a:ext>
              </a:extLst>
            </p:cNvPr>
            <p:cNvGrpSpPr/>
            <p:nvPr/>
          </p:nvGrpSpPr>
          <p:grpSpPr>
            <a:xfrm>
              <a:off x="2590438" y="2065944"/>
              <a:ext cx="1119726" cy="1107634"/>
              <a:chOff x="2590438" y="2065944"/>
              <a:chExt cx="1119726" cy="1107634"/>
            </a:xfrm>
          </p:grpSpPr>
          <p:grpSp>
            <p:nvGrpSpPr>
              <p:cNvPr id="176" name="그룹 175">
                <a:extLst>
                  <a:ext uri="{FF2B5EF4-FFF2-40B4-BE49-F238E27FC236}">
                    <a16:creationId xmlns:a16="http://schemas.microsoft.com/office/drawing/2014/main" id="{27F8DA63-2DD6-4392-9F0A-F21E1C1832A9}"/>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87" name="직사각형 186">
                  <a:extLst>
                    <a:ext uri="{FF2B5EF4-FFF2-40B4-BE49-F238E27FC236}">
                      <a16:creationId xmlns:a16="http://schemas.microsoft.com/office/drawing/2014/main" id="{4D113C34-3DDB-4ACA-B14B-75C6BF2515E5}"/>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88" name="직사각형 187">
                  <a:extLst>
                    <a:ext uri="{FF2B5EF4-FFF2-40B4-BE49-F238E27FC236}">
                      <a16:creationId xmlns:a16="http://schemas.microsoft.com/office/drawing/2014/main" id="{A5D32267-F8DD-46BF-86CE-18831D7A926B}"/>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12" name="직사각형 211">
                  <a:extLst>
                    <a:ext uri="{FF2B5EF4-FFF2-40B4-BE49-F238E27FC236}">
                      <a16:creationId xmlns:a16="http://schemas.microsoft.com/office/drawing/2014/main" id="{2E5EECBA-9FAA-4AE7-BBD0-D40B42BBADF3}"/>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15" name="직사각형 214">
                  <a:extLst>
                    <a:ext uri="{FF2B5EF4-FFF2-40B4-BE49-F238E27FC236}">
                      <a16:creationId xmlns:a16="http://schemas.microsoft.com/office/drawing/2014/main" id="{AA1D717B-054A-407B-A8F9-D3E7D87628E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16" name="직사각형 215">
                  <a:extLst>
                    <a:ext uri="{FF2B5EF4-FFF2-40B4-BE49-F238E27FC236}">
                      <a16:creationId xmlns:a16="http://schemas.microsoft.com/office/drawing/2014/main" id="{B40397DB-D74B-4A8C-BBA1-58D38328C80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17" name="직사각형 216">
                  <a:extLst>
                    <a:ext uri="{FF2B5EF4-FFF2-40B4-BE49-F238E27FC236}">
                      <a16:creationId xmlns:a16="http://schemas.microsoft.com/office/drawing/2014/main" id="{194DBF26-9E58-4EC0-B216-EF26F7F3C508}"/>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18" name="직사각형 217">
                  <a:extLst>
                    <a:ext uri="{FF2B5EF4-FFF2-40B4-BE49-F238E27FC236}">
                      <a16:creationId xmlns:a16="http://schemas.microsoft.com/office/drawing/2014/main" id="{8E625BAB-1D25-4ED1-A398-8070D089D983}"/>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19" name="직사각형 218">
                  <a:extLst>
                    <a:ext uri="{FF2B5EF4-FFF2-40B4-BE49-F238E27FC236}">
                      <a16:creationId xmlns:a16="http://schemas.microsoft.com/office/drawing/2014/main" id="{586C8156-2EBD-4054-9FA7-82839E1FBE1B}"/>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20" name="직사각형 219">
                  <a:extLst>
                    <a:ext uri="{FF2B5EF4-FFF2-40B4-BE49-F238E27FC236}">
                      <a16:creationId xmlns:a16="http://schemas.microsoft.com/office/drawing/2014/main" id="{6145FB68-87A4-4106-8EC7-BF40E277E81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nvGrpSpPr>
              <p:cNvPr id="177" name="그룹 176">
                <a:extLst>
                  <a:ext uri="{FF2B5EF4-FFF2-40B4-BE49-F238E27FC236}">
                    <a16:creationId xmlns:a16="http://schemas.microsoft.com/office/drawing/2014/main" id="{6509CA45-AD47-40C3-A74A-47C63DC46891}"/>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178" name="직사각형 177">
                  <a:extLst>
                    <a:ext uri="{FF2B5EF4-FFF2-40B4-BE49-F238E27FC236}">
                      <a16:creationId xmlns:a16="http://schemas.microsoft.com/office/drawing/2014/main" id="{F8018441-4B1C-4FC1-9F1B-C0D4EBE117F7}"/>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79" name="직사각형 178">
                  <a:extLst>
                    <a:ext uri="{FF2B5EF4-FFF2-40B4-BE49-F238E27FC236}">
                      <a16:creationId xmlns:a16="http://schemas.microsoft.com/office/drawing/2014/main" id="{FE317589-5038-42A2-9DB5-21AEBFF8EEED}"/>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80" name="직사각형 179">
                  <a:extLst>
                    <a:ext uri="{FF2B5EF4-FFF2-40B4-BE49-F238E27FC236}">
                      <a16:creationId xmlns:a16="http://schemas.microsoft.com/office/drawing/2014/main" id="{6D376C37-9852-4529-9CC3-B4762A8C869D}"/>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81" name="직사각형 180">
                  <a:extLst>
                    <a:ext uri="{FF2B5EF4-FFF2-40B4-BE49-F238E27FC236}">
                      <a16:creationId xmlns:a16="http://schemas.microsoft.com/office/drawing/2014/main" id="{920DD9D7-FF79-4B47-8B91-3450EE10C9C6}"/>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82" name="직사각형 181">
                  <a:extLst>
                    <a:ext uri="{FF2B5EF4-FFF2-40B4-BE49-F238E27FC236}">
                      <a16:creationId xmlns:a16="http://schemas.microsoft.com/office/drawing/2014/main" id="{65FB63D6-92AC-4D59-AC01-81C43BDFD3B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83" name="직사각형 182">
                  <a:extLst>
                    <a:ext uri="{FF2B5EF4-FFF2-40B4-BE49-F238E27FC236}">
                      <a16:creationId xmlns:a16="http://schemas.microsoft.com/office/drawing/2014/main" id="{980C2253-E38E-44AD-BDE8-855BD405927B}"/>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84" name="직사각형 183">
                  <a:extLst>
                    <a:ext uri="{FF2B5EF4-FFF2-40B4-BE49-F238E27FC236}">
                      <a16:creationId xmlns:a16="http://schemas.microsoft.com/office/drawing/2014/main" id="{FE0CA94B-A7FC-4DC4-AEEF-F7BA280051C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85" name="직사각형 184">
                  <a:extLst>
                    <a:ext uri="{FF2B5EF4-FFF2-40B4-BE49-F238E27FC236}">
                      <a16:creationId xmlns:a16="http://schemas.microsoft.com/office/drawing/2014/main" id="{CD2CDBB1-CBF8-4AA2-A7E2-347BF31D67C6}"/>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86" name="직사각형 185">
                  <a:extLst>
                    <a:ext uri="{FF2B5EF4-FFF2-40B4-BE49-F238E27FC236}">
                      <a16:creationId xmlns:a16="http://schemas.microsoft.com/office/drawing/2014/main" id="{FD8CBEF5-61BF-4DB3-AEDD-0C4C88EC819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grpSp>
      <p:grpSp>
        <p:nvGrpSpPr>
          <p:cNvPr id="240" name="그룹 239">
            <a:extLst>
              <a:ext uri="{FF2B5EF4-FFF2-40B4-BE49-F238E27FC236}">
                <a16:creationId xmlns:a16="http://schemas.microsoft.com/office/drawing/2014/main" id="{6AAFD0D7-B6D0-409B-A22F-D8F7081AE78B}"/>
              </a:ext>
            </a:extLst>
          </p:cNvPr>
          <p:cNvGrpSpPr/>
          <p:nvPr/>
        </p:nvGrpSpPr>
        <p:grpSpPr>
          <a:xfrm>
            <a:off x="1603823" y="4848362"/>
            <a:ext cx="549855" cy="539813"/>
            <a:chOff x="2529621" y="2014598"/>
            <a:chExt cx="1180543" cy="1158980"/>
          </a:xfrm>
        </p:grpSpPr>
        <p:grpSp>
          <p:nvGrpSpPr>
            <p:cNvPr id="241" name="그룹 240">
              <a:extLst>
                <a:ext uri="{FF2B5EF4-FFF2-40B4-BE49-F238E27FC236}">
                  <a16:creationId xmlns:a16="http://schemas.microsoft.com/office/drawing/2014/main" id="{B02F73AB-4434-486A-BCC5-8BEE40089858}"/>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63" name="직사각형 262">
                <a:extLst>
                  <a:ext uri="{FF2B5EF4-FFF2-40B4-BE49-F238E27FC236}">
                    <a16:creationId xmlns:a16="http://schemas.microsoft.com/office/drawing/2014/main" id="{88E0018D-0A9A-4D9B-B6C5-D85124EA501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64" name="직사각형 263">
                <a:extLst>
                  <a:ext uri="{FF2B5EF4-FFF2-40B4-BE49-F238E27FC236}">
                    <a16:creationId xmlns:a16="http://schemas.microsoft.com/office/drawing/2014/main" id="{C0BA28E1-3CB3-4CB8-BF73-4BD3045EFAE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65" name="직사각형 264">
                <a:extLst>
                  <a:ext uri="{FF2B5EF4-FFF2-40B4-BE49-F238E27FC236}">
                    <a16:creationId xmlns:a16="http://schemas.microsoft.com/office/drawing/2014/main" id="{7E449A77-DA20-454C-B3B9-A488DCC4D971}"/>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66" name="직사각형 265">
                <a:extLst>
                  <a:ext uri="{FF2B5EF4-FFF2-40B4-BE49-F238E27FC236}">
                    <a16:creationId xmlns:a16="http://schemas.microsoft.com/office/drawing/2014/main" id="{9B588AEE-FFBC-4B7A-8146-F79A18033E33}"/>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67" name="직사각형 266">
                <a:extLst>
                  <a:ext uri="{FF2B5EF4-FFF2-40B4-BE49-F238E27FC236}">
                    <a16:creationId xmlns:a16="http://schemas.microsoft.com/office/drawing/2014/main" id="{AE1B6095-039F-44B3-B401-7E6567D4CB7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68" name="직사각형 267">
                <a:extLst>
                  <a:ext uri="{FF2B5EF4-FFF2-40B4-BE49-F238E27FC236}">
                    <a16:creationId xmlns:a16="http://schemas.microsoft.com/office/drawing/2014/main" id="{FABCE7A5-C292-4735-A2D2-4CD51B4996DF}"/>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69" name="직사각형 268">
                <a:extLst>
                  <a:ext uri="{FF2B5EF4-FFF2-40B4-BE49-F238E27FC236}">
                    <a16:creationId xmlns:a16="http://schemas.microsoft.com/office/drawing/2014/main" id="{DF0F3503-9922-4BDD-816F-BB6A73A62F78}"/>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70" name="직사각형 269">
                <a:extLst>
                  <a:ext uri="{FF2B5EF4-FFF2-40B4-BE49-F238E27FC236}">
                    <a16:creationId xmlns:a16="http://schemas.microsoft.com/office/drawing/2014/main" id="{A538F6F2-D532-4897-A521-3E0DA1E95C05}"/>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71" name="직사각형 270">
                <a:extLst>
                  <a:ext uri="{FF2B5EF4-FFF2-40B4-BE49-F238E27FC236}">
                    <a16:creationId xmlns:a16="http://schemas.microsoft.com/office/drawing/2014/main" id="{AE81795B-7F4B-4AEA-B573-40A6C4F5E10F}"/>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nvGrpSpPr>
            <p:cNvPr id="242" name="그룹 241">
              <a:extLst>
                <a:ext uri="{FF2B5EF4-FFF2-40B4-BE49-F238E27FC236}">
                  <a16:creationId xmlns:a16="http://schemas.microsoft.com/office/drawing/2014/main" id="{42D96D1A-5D06-4CEF-90C0-BB5636E50134}"/>
                </a:ext>
              </a:extLst>
            </p:cNvPr>
            <p:cNvGrpSpPr/>
            <p:nvPr/>
          </p:nvGrpSpPr>
          <p:grpSpPr>
            <a:xfrm>
              <a:off x="2590438" y="2065944"/>
              <a:ext cx="1119726" cy="1107634"/>
              <a:chOff x="2590438" y="2065944"/>
              <a:chExt cx="1119726" cy="1107634"/>
            </a:xfrm>
          </p:grpSpPr>
          <p:grpSp>
            <p:nvGrpSpPr>
              <p:cNvPr id="243" name="그룹 242">
                <a:extLst>
                  <a:ext uri="{FF2B5EF4-FFF2-40B4-BE49-F238E27FC236}">
                    <a16:creationId xmlns:a16="http://schemas.microsoft.com/office/drawing/2014/main" id="{A362D7C6-E130-46FF-9419-87AD25E36CEE}"/>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254" name="직사각형 253">
                  <a:extLst>
                    <a:ext uri="{FF2B5EF4-FFF2-40B4-BE49-F238E27FC236}">
                      <a16:creationId xmlns:a16="http://schemas.microsoft.com/office/drawing/2014/main" id="{20AF8E84-76E5-403D-A9DC-AF77B353615A}"/>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55" name="직사각형 254">
                  <a:extLst>
                    <a:ext uri="{FF2B5EF4-FFF2-40B4-BE49-F238E27FC236}">
                      <a16:creationId xmlns:a16="http://schemas.microsoft.com/office/drawing/2014/main" id="{A9537148-B9D0-487C-8E85-4C87AF466A3D}"/>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56" name="직사각형 255">
                  <a:extLst>
                    <a:ext uri="{FF2B5EF4-FFF2-40B4-BE49-F238E27FC236}">
                      <a16:creationId xmlns:a16="http://schemas.microsoft.com/office/drawing/2014/main" id="{932DE6B0-733B-4F9F-9186-D695B14E3C0D}"/>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57" name="직사각형 256">
                  <a:extLst>
                    <a:ext uri="{FF2B5EF4-FFF2-40B4-BE49-F238E27FC236}">
                      <a16:creationId xmlns:a16="http://schemas.microsoft.com/office/drawing/2014/main" id="{6A44ADD2-2EAE-4DBD-B573-A86A9F4747A7}"/>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58" name="직사각형 257">
                  <a:extLst>
                    <a:ext uri="{FF2B5EF4-FFF2-40B4-BE49-F238E27FC236}">
                      <a16:creationId xmlns:a16="http://schemas.microsoft.com/office/drawing/2014/main" id="{95E76DE0-D833-4629-BD04-7C64F2DBBD0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59" name="직사각형 258">
                  <a:extLst>
                    <a:ext uri="{FF2B5EF4-FFF2-40B4-BE49-F238E27FC236}">
                      <a16:creationId xmlns:a16="http://schemas.microsoft.com/office/drawing/2014/main" id="{162FF320-C667-4B3E-A8DB-6B0ED7B8F97D}"/>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60" name="직사각형 259">
                  <a:extLst>
                    <a:ext uri="{FF2B5EF4-FFF2-40B4-BE49-F238E27FC236}">
                      <a16:creationId xmlns:a16="http://schemas.microsoft.com/office/drawing/2014/main" id="{D832D55F-20E1-4828-9877-E91FCF06A114}"/>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61" name="직사각형 260">
                  <a:extLst>
                    <a:ext uri="{FF2B5EF4-FFF2-40B4-BE49-F238E27FC236}">
                      <a16:creationId xmlns:a16="http://schemas.microsoft.com/office/drawing/2014/main" id="{F02C4914-9617-4D8D-9873-7D76C8D21A3F}"/>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62" name="직사각형 261">
                  <a:extLst>
                    <a:ext uri="{FF2B5EF4-FFF2-40B4-BE49-F238E27FC236}">
                      <a16:creationId xmlns:a16="http://schemas.microsoft.com/office/drawing/2014/main" id="{4915002C-46D2-4BDD-8A7D-468031F3245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nvGrpSpPr>
              <p:cNvPr id="244" name="그룹 243">
                <a:extLst>
                  <a:ext uri="{FF2B5EF4-FFF2-40B4-BE49-F238E27FC236}">
                    <a16:creationId xmlns:a16="http://schemas.microsoft.com/office/drawing/2014/main" id="{5FD15475-4603-4B54-B84E-A08105D27BA2}"/>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45" name="직사각형 244">
                  <a:extLst>
                    <a:ext uri="{FF2B5EF4-FFF2-40B4-BE49-F238E27FC236}">
                      <a16:creationId xmlns:a16="http://schemas.microsoft.com/office/drawing/2014/main" id="{9655097B-FF39-45DC-81BC-984163D9239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46" name="직사각형 245">
                  <a:extLst>
                    <a:ext uri="{FF2B5EF4-FFF2-40B4-BE49-F238E27FC236}">
                      <a16:creationId xmlns:a16="http://schemas.microsoft.com/office/drawing/2014/main" id="{63AC4367-F01F-4E17-AB97-3F98F44E186A}"/>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47" name="직사각형 246">
                  <a:extLst>
                    <a:ext uri="{FF2B5EF4-FFF2-40B4-BE49-F238E27FC236}">
                      <a16:creationId xmlns:a16="http://schemas.microsoft.com/office/drawing/2014/main" id="{0FAE24DE-B199-4E0B-9ABB-2500C77487D5}"/>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48" name="직사각형 247">
                  <a:extLst>
                    <a:ext uri="{FF2B5EF4-FFF2-40B4-BE49-F238E27FC236}">
                      <a16:creationId xmlns:a16="http://schemas.microsoft.com/office/drawing/2014/main" id="{4005D9E1-CB38-43FC-9C5A-0E0D63BF8F7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49" name="직사각형 248">
                  <a:extLst>
                    <a:ext uri="{FF2B5EF4-FFF2-40B4-BE49-F238E27FC236}">
                      <a16:creationId xmlns:a16="http://schemas.microsoft.com/office/drawing/2014/main" id="{37D31C3A-C7D9-470F-81B7-F111AB2114D8}"/>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50" name="직사각형 249">
                  <a:extLst>
                    <a:ext uri="{FF2B5EF4-FFF2-40B4-BE49-F238E27FC236}">
                      <a16:creationId xmlns:a16="http://schemas.microsoft.com/office/drawing/2014/main" id="{183533EB-F9F0-4396-99C0-137FC042BD04}"/>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51" name="직사각형 250">
                  <a:extLst>
                    <a:ext uri="{FF2B5EF4-FFF2-40B4-BE49-F238E27FC236}">
                      <a16:creationId xmlns:a16="http://schemas.microsoft.com/office/drawing/2014/main" id="{0D13BB16-D643-4683-B9AB-3E98E682E1E2}"/>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52" name="직사각형 251">
                  <a:extLst>
                    <a:ext uri="{FF2B5EF4-FFF2-40B4-BE49-F238E27FC236}">
                      <a16:creationId xmlns:a16="http://schemas.microsoft.com/office/drawing/2014/main" id="{85F4989F-C7FD-4B7B-B121-A05E59BA5B13}"/>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53" name="직사각형 252">
                  <a:extLst>
                    <a:ext uri="{FF2B5EF4-FFF2-40B4-BE49-F238E27FC236}">
                      <a16:creationId xmlns:a16="http://schemas.microsoft.com/office/drawing/2014/main" id="{7CACFFA2-ED8C-45AD-B20A-0EA283E26508}"/>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grpSp>
      <p:grpSp>
        <p:nvGrpSpPr>
          <p:cNvPr id="272" name="그룹 271">
            <a:extLst>
              <a:ext uri="{FF2B5EF4-FFF2-40B4-BE49-F238E27FC236}">
                <a16:creationId xmlns:a16="http://schemas.microsoft.com/office/drawing/2014/main" id="{6F25D5CB-F70D-45C4-98DF-A51847D0C993}"/>
              </a:ext>
            </a:extLst>
          </p:cNvPr>
          <p:cNvGrpSpPr/>
          <p:nvPr/>
        </p:nvGrpSpPr>
        <p:grpSpPr>
          <a:xfrm>
            <a:off x="2164592" y="4838886"/>
            <a:ext cx="549855" cy="539813"/>
            <a:chOff x="2529621" y="2014598"/>
            <a:chExt cx="1180543" cy="1158980"/>
          </a:xfrm>
        </p:grpSpPr>
        <p:grpSp>
          <p:nvGrpSpPr>
            <p:cNvPr id="273" name="그룹 272">
              <a:extLst>
                <a:ext uri="{FF2B5EF4-FFF2-40B4-BE49-F238E27FC236}">
                  <a16:creationId xmlns:a16="http://schemas.microsoft.com/office/drawing/2014/main" id="{F37F6E87-09F2-42F4-9FCE-8EAD33E1D933}"/>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95" name="직사각형 294">
                <a:extLst>
                  <a:ext uri="{FF2B5EF4-FFF2-40B4-BE49-F238E27FC236}">
                    <a16:creationId xmlns:a16="http://schemas.microsoft.com/office/drawing/2014/main" id="{154D95ED-4B3A-40D0-9A30-71D51A992E89}"/>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96" name="직사각형 295">
                <a:extLst>
                  <a:ext uri="{FF2B5EF4-FFF2-40B4-BE49-F238E27FC236}">
                    <a16:creationId xmlns:a16="http://schemas.microsoft.com/office/drawing/2014/main" id="{D1B13370-4476-46E7-AD1D-181CC9270A92}"/>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97" name="직사각형 296">
                <a:extLst>
                  <a:ext uri="{FF2B5EF4-FFF2-40B4-BE49-F238E27FC236}">
                    <a16:creationId xmlns:a16="http://schemas.microsoft.com/office/drawing/2014/main" id="{72CF94AA-6A6F-4F94-9481-697CF3A841E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98" name="직사각형 297">
                <a:extLst>
                  <a:ext uri="{FF2B5EF4-FFF2-40B4-BE49-F238E27FC236}">
                    <a16:creationId xmlns:a16="http://schemas.microsoft.com/office/drawing/2014/main" id="{79159AE6-4EB2-45D3-BDDB-80DBF6AE655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99" name="직사각형 298">
                <a:extLst>
                  <a:ext uri="{FF2B5EF4-FFF2-40B4-BE49-F238E27FC236}">
                    <a16:creationId xmlns:a16="http://schemas.microsoft.com/office/drawing/2014/main" id="{EC75E9A4-912D-46AF-876F-D9FCD1637DD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00" name="직사각형 299">
                <a:extLst>
                  <a:ext uri="{FF2B5EF4-FFF2-40B4-BE49-F238E27FC236}">
                    <a16:creationId xmlns:a16="http://schemas.microsoft.com/office/drawing/2014/main" id="{655EF716-5A9D-4D94-BC56-2957CD4548E8}"/>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01" name="직사각형 300">
                <a:extLst>
                  <a:ext uri="{FF2B5EF4-FFF2-40B4-BE49-F238E27FC236}">
                    <a16:creationId xmlns:a16="http://schemas.microsoft.com/office/drawing/2014/main" id="{E9973749-2482-4A00-8B36-B99EA4813991}"/>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02" name="직사각형 301">
                <a:extLst>
                  <a:ext uri="{FF2B5EF4-FFF2-40B4-BE49-F238E27FC236}">
                    <a16:creationId xmlns:a16="http://schemas.microsoft.com/office/drawing/2014/main" id="{A2E2135D-4E8A-435D-9ED3-DB78BD1142C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03" name="직사각형 302">
                <a:extLst>
                  <a:ext uri="{FF2B5EF4-FFF2-40B4-BE49-F238E27FC236}">
                    <a16:creationId xmlns:a16="http://schemas.microsoft.com/office/drawing/2014/main" id="{6DDA5981-1F8D-4244-83DB-A03889D89B4B}"/>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nvGrpSpPr>
            <p:cNvPr id="274" name="그룹 273">
              <a:extLst>
                <a:ext uri="{FF2B5EF4-FFF2-40B4-BE49-F238E27FC236}">
                  <a16:creationId xmlns:a16="http://schemas.microsoft.com/office/drawing/2014/main" id="{11D965D9-4DD6-43AA-8FE0-C2C96079BE79}"/>
                </a:ext>
              </a:extLst>
            </p:cNvPr>
            <p:cNvGrpSpPr/>
            <p:nvPr/>
          </p:nvGrpSpPr>
          <p:grpSpPr>
            <a:xfrm>
              <a:off x="2590438" y="2065944"/>
              <a:ext cx="1119726" cy="1107634"/>
              <a:chOff x="2590438" y="2065944"/>
              <a:chExt cx="1119726" cy="1107634"/>
            </a:xfrm>
          </p:grpSpPr>
          <p:grpSp>
            <p:nvGrpSpPr>
              <p:cNvPr id="275" name="그룹 274">
                <a:extLst>
                  <a:ext uri="{FF2B5EF4-FFF2-40B4-BE49-F238E27FC236}">
                    <a16:creationId xmlns:a16="http://schemas.microsoft.com/office/drawing/2014/main" id="{0FE89CAF-7B0F-4426-8589-3C465678022E}"/>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286" name="직사각형 285">
                  <a:extLst>
                    <a:ext uri="{FF2B5EF4-FFF2-40B4-BE49-F238E27FC236}">
                      <a16:creationId xmlns:a16="http://schemas.microsoft.com/office/drawing/2014/main" id="{8E8BCCE1-5650-4210-B84D-960B417E1568}"/>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87" name="직사각형 286">
                  <a:extLst>
                    <a:ext uri="{FF2B5EF4-FFF2-40B4-BE49-F238E27FC236}">
                      <a16:creationId xmlns:a16="http://schemas.microsoft.com/office/drawing/2014/main" id="{7A8B02C4-F0D9-4DB4-893A-4960C32699D6}"/>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88" name="직사각형 287">
                  <a:extLst>
                    <a:ext uri="{FF2B5EF4-FFF2-40B4-BE49-F238E27FC236}">
                      <a16:creationId xmlns:a16="http://schemas.microsoft.com/office/drawing/2014/main" id="{48D2FDE7-E29A-43F0-869B-E153EA2F025E}"/>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89" name="직사각형 288">
                  <a:extLst>
                    <a:ext uri="{FF2B5EF4-FFF2-40B4-BE49-F238E27FC236}">
                      <a16:creationId xmlns:a16="http://schemas.microsoft.com/office/drawing/2014/main" id="{E73DCECF-2726-470A-B0F4-037050FB37D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90" name="직사각형 289">
                  <a:extLst>
                    <a:ext uri="{FF2B5EF4-FFF2-40B4-BE49-F238E27FC236}">
                      <a16:creationId xmlns:a16="http://schemas.microsoft.com/office/drawing/2014/main" id="{A86D1595-CA2E-44DB-A548-7C887EEB4D2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91" name="직사각형 290">
                  <a:extLst>
                    <a:ext uri="{FF2B5EF4-FFF2-40B4-BE49-F238E27FC236}">
                      <a16:creationId xmlns:a16="http://schemas.microsoft.com/office/drawing/2014/main" id="{CCDC096A-17FF-4634-A64E-605EB184964A}"/>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92" name="직사각형 291">
                  <a:extLst>
                    <a:ext uri="{FF2B5EF4-FFF2-40B4-BE49-F238E27FC236}">
                      <a16:creationId xmlns:a16="http://schemas.microsoft.com/office/drawing/2014/main" id="{25AEECE0-2A40-49DC-B527-7CFEF2162DE6}"/>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93" name="직사각형 292">
                  <a:extLst>
                    <a:ext uri="{FF2B5EF4-FFF2-40B4-BE49-F238E27FC236}">
                      <a16:creationId xmlns:a16="http://schemas.microsoft.com/office/drawing/2014/main" id="{5597EA39-323F-4BF1-A43B-494288D44B8A}"/>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94" name="직사각형 293">
                  <a:extLst>
                    <a:ext uri="{FF2B5EF4-FFF2-40B4-BE49-F238E27FC236}">
                      <a16:creationId xmlns:a16="http://schemas.microsoft.com/office/drawing/2014/main" id="{19B6C567-D31F-4AD9-BC65-6B30D44715EF}"/>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nvGrpSpPr>
              <p:cNvPr id="276" name="그룹 275">
                <a:extLst>
                  <a:ext uri="{FF2B5EF4-FFF2-40B4-BE49-F238E27FC236}">
                    <a16:creationId xmlns:a16="http://schemas.microsoft.com/office/drawing/2014/main" id="{F4E4494D-6A66-4B65-97BB-677F6190A65A}"/>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77" name="직사각형 276">
                  <a:extLst>
                    <a:ext uri="{FF2B5EF4-FFF2-40B4-BE49-F238E27FC236}">
                      <a16:creationId xmlns:a16="http://schemas.microsoft.com/office/drawing/2014/main" id="{19A4A519-EC4A-4A72-B21C-4A0A6F49857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78" name="직사각형 277">
                  <a:extLst>
                    <a:ext uri="{FF2B5EF4-FFF2-40B4-BE49-F238E27FC236}">
                      <a16:creationId xmlns:a16="http://schemas.microsoft.com/office/drawing/2014/main" id="{E1EA5933-4FDF-45C5-BF39-BC154FFF955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79" name="직사각형 278">
                  <a:extLst>
                    <a:ext uri="{FF2B5EF4-FFF2-40B4-BE49-F238E27FC236}">
                      <a16:creationId xmlns:a16="http://schemas.microsoft.com/office/drawing/2014/main" id="{15360710-110D-49B4-B64D-809EE5F8F80B}"/>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80" name="직사각형 279">
                  <a:extLst>
                    <a:ext uri="{FF2B5EF4-FFF2-40B4-BE49-F238E27FC236}">
                      <a16:creationId xmlns:a16="http://schemas.microsoft.com/office/drawing/2014/main" id="{8A57AA77-A280-4DA4-BA2E-08D0C73CA59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81" name="직사각형 280">
                  <a:extLst>
                    <a:ext uri="{FF2B5EF4-FFF2-40B4-BE49-F238E27FC236}">
                      <a16:creationId xmlns:a16="http://schemas.microsoft.com/office/drawing/2014/main" id="{7461DA44-0027-4158-921E-16C89D39594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82" name="직사각형 281">
                  <a:extLst>
                    <a:ext uri="{FF2B5EF4-FFF2-40B4-BE49-F238E27FC236}">
                      <a16:creationId xmlns:a16="http://schemas.microsoft.com/office/drawing/2014/main" id="{A5A3D6C8-E018-4EF8-8F83-2A4DC31E4A35}"/>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83" name="직사각형 282">
                  <a:extLst>
                    <a:ext uri="{FF2B5EF4-FFF2-40B4-BE49-F238E27FC236}">
                      <a16:creationId xmlns:a16="http://schemas.microsoft.com/office/drawing/2014/main" id="{86A218F7-EB7B-4712-A7A0-8D150CE04A6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84" name="직사각형 283">
                  <a:extLst>
                    <a:ext uri="{FF2B5EF4-FFF2-40B4-BE49-F238E27FC236}">
                      <a16:creationId xmlns:a16="http://schemas.microsoft.com/office/drawing/2014/main" id="{A249258A-EB77-4ED7-B2AA-65336BF1E10C}"/>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85" name="직사각형 284">
                  <a:extLst>
                    <a:ext uri="{FF2B5EF4-FFF2-40B4-BE49-F238E27FC236}">
                      <a16:creationId xmlns:a16="http://schemas.microsoft.com/office/drawing/2014/main" id="{923A94D3-CFC2-408F-945A-70A13FE3E5A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grpSp>
      <p:cxnSp>
        <p:nvCxnSpPr>
          <p:cNvPr id="5" name="직선 화살표 연결선 4">
            <a:extLst>
              <a:ext uri="{FF2B5EF4-FFF2-40B4-BE49-F238E27FC236}">
                <a16:creationId xmlns:a16="http://schemas.microsoft.com/office/drawing/2014/main" id="{A1D28D46-534F-4EA0-A55C-B8958C389E56}"/>
              </a:ext>
            </a:extLst>
          </p:cNvPr>
          <p:cNvCxnSpPr>
            <a:cxnSpLocks/>
          </p:cNvCxnSpPr>
          <p:nvPr/>
        </p:nvCxnSpPr>
        <p:spPr>
          <a:xfrm>
            <a:off x="4143862" y="3678528"/>
            <a:ext cx="274915"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04" name="TextBox 303">
            <a:extLst>
              <a:ext uri="{FF2B5EF4-FFF2-40B4-BE49-F238E27FC236}">
                <a16:creationId xmlns:a16="http://schemas.microsoft.com/office/drawing/2014/main" id="{1A9E6540-C9DD-4CAD-B1C0-08A13FC4CEF8}"/>
              </a:ext>
            </a:extLst>
          </p:cNvPr>
          <p:cNvSpPr txBox="1"/>
          <p:nvPr/>
        </p:nvSpPr>
        <p:spPr>
          <a:xfrm>
            <a:off x="3982979" y="3796328"/>
            <a:ext cx="965329" cy="428322"/>
          </a:xfrm>
          <a:prstGeom prst="rect">
            <a:avLst/>
          </a:prstGeom>
          <a:noFill/>
        </p:spPr>
        <p:txBody>
          <a:bodyPr wrap="none" rtlCol="0">
            <a:spAutoFit/>
          </a:bodyPr>
          <a:lstStyle/>
          <a:p>
            <a:pPr lvl="0">
              <a:defRPr/>
            </a:pPr>
            <a:r>
              <a:rPr lang="ko-KR" altLang="en-US" sz="1139">
                <a:solidFill>
                  <a:srgbClr val="000000"/>
                </a:solidFill>
                <a:latin typeface="+mj-ea"/>
                <a:ea typeface="+mj-ea"/>
              </a:rPr>
              <a:t>활성화 함수</a:t>
            </a:r>
            <a:endParaRPr lang="en-US" altLang="ko-KR" sz="1044">
              <a:solidFill>
                <a:srgbClr val="000000"/>
              </a:solidFill>
              <a:latin typeface="+mj-ea"/>
              <a:ea typeface="+mj-ea"/>
            </a:endParaRPr>
          </a:p>
          <a:p>
            <a:pPr lvl="0">
              <a:defRPr/>
            </a:pPr>
            <a:r>
              <a:rPr lang="en-US" altLang="ko-KR" sz="1044">
                <a:solidFill>
                  <a:srgbClr val="000000"/>
                </a:solidFill>
                <a:latin typeface="+mj-ea"/>
                <a:ea typeface="+mj-ea"/>
              </a:rPr>
              <a:t>(</a:t>
            </a:r>
            <a:r>
              <a:rPr lang="en-US" altLang="ko-KR" sz="1044" err="1">
                <a:solidFill>
                  <a:srgbClr val="000000"/>
                </a:solidFill>
                <a:latin typeface="+mj-ea"/>
                <a:ea typeface="+mj-ea"/>
              </a:rPr>
              <a:t>ReLU</a:t>
            </a:r>
            <a:r>
              <a:rPr lang="en-US" altLang="ko-KR" sz="1044">
                <a:solidFill>
                  <a:srgbClr val="000000"/>
                </a:solidFill>
                <a:latin typeface="+mj-ea"/>
                <a:ea typeface="+mj-ea"/>
              </a:rPr>
              <a:t>)</a:t>
            </a:r>
            <a:endParaRPr lang="en-US" altLang="ko-KR" sz="1139">
              <a:solidFill>
                <a:srgbClr val="000000"/>
              </a:solidFill>
              <a:latin typeface="+mj-ea"/>
              <a:ea typeface="+mj-ea"/>
            </a:endParaRPr>
          </a:p>
        </p:txBody>
      </p:sp>
      <p:grpSp>
        <p:nvGrpSpPr>
          <p:cNvPr id="15" name="그룹 14">
            <a:extLst>
              <a:ext uri="{FF2B5EF4-FFF2-40B4-BE49-F238E27FC236}">
                <a16:creationId xmlns:a16="http://schemas.microsoft.com/office/drawing/2014/main" id="{D8A2B24D-16B8-4111-9402-255E5095A931}"/>
              </a:ext>
            </a:extLst>
          </p:cNvPr>
          <p:cNvGrpSpPr/>
          <p:nvPr/>
        </p:nvGrpSpPr>
        <p:grpSpPr>
          <a:xfrm>
            <a:off x="4800002" y="3503249"/>
            <a:ext cx="777132" cy="708620"/>
            <a:chOff x="6314259" y="3098563"/>
            <a:chExt cx="1026601" cy="936096"/>
          </a:xfrm>
        </p:grpSpPr>
        <p:grpSp>
          <p:nvGrpSpPr>
            <p:cNvPr id="305" name="그룹 304">
              <a:extLst>
                <a:ext uri="{FF2B5EF4-FFF2-40B4-BE49-F238E27FC236}">
                  <a16:creationId xmlns:a16="http://schemas.microsoft.com/office/drawing/2014/main" id="{A446A47B-17B1-48CE-A585-A9F0FD2723D2}"/>
                </a:ext>
              </a:extLst>
            </p:cNvPr>
            <p:cNvGrpSpPr/>
            <p:nvPr/>
          </p:nvGrpSpPr>
          <p:grpSpPr>
            <a:xfrm rot="176877">
              <a:off x="6314259" y="3098563"/>
              <a:ext cx="706813" cy="704192"/>
              <a:chOff x="670041" y="1634361"/>
              <a:chExt cx="706813" cy="704192"/>
            </a:xfrm>
            <a:scene3d>
              <a:camera prst="orthographicFront">
                <a:rot lat="19499998" lon="3299985" rev="0"/>
              </a:camera>
              <a:lightRig rig="threePt" dir="t"/>
            </a:scene3d>
          </p:grpSpPr>
          <p:sp>
            <p:nvSpPr>
              <p:cNvPr id="306" name="직사각형 305">
                <a:extLst>
                  <a:ext uri="{FF2B5EF4-FFF2-40B4-BE49-F238E27FC236}">
                    <a16:creationId xmlns:a16="http://schemas.microsoft.com/office/drawing/2014/main" id="{43823C92-66E5-4F16-B84B-1D824123A5E3}"/>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07" name="직사각형 306">
                <a:extLst>
                  <a:ext uri="{FF2B5EF4-FFF2-40B4-BE49-F238E27FC236}">
                    <a16:creationId xmlns:a16="http://schemas.microsoft.com/office/drawing/2014/main" id="{C0D66439-2AC4-4E6A-BDA7-BBA6374F22A6}"/>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08" name="직사각형 307">
                <a:extLst>
                  <a:ext uri="{FF2B5EF4-FFF2-40B4-BE49-F238E27FC236}">
                    <a16:creationId xmlns:a16="http://schemas.microsoft.com/office/drawing/2014/main" id="{D1310F76-BDFF-4533-ACEB-3DDA91A4D30B}"/>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09" name="직사각형 308">
                <a:extLst>
                  <a:ext uri="{FF2B5EF4-FFF2-40B4-BE49-F238E27FC236}">
                    <a16:creationId xmlns:a16="http://schemas.microsoft.com/office/drawing/2014/main" id="{69EE9027-6EA2-4DAA-957B-DBA9BAAB057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nvGrpSpPr>
            <p:cNvPr id="310" name="그룹 309">
              <a:extLst>
                <a:ext uri="{FF2B5EF4-FFF2-40B4-BE49-F238E27FC236}">
                  <a16:creationId xmlns:a16="http://schemas.microsoft.com/office/drawing/2014/main" id="{B5CCE81E-9CAC-46B1-8241-A6A533B2126E}"/>
                </a:ext>
              </a:extLst>
            </p:cNvPr>
            <p:cNvGrpSpPr/>
            <p:nvPr/>
          </p:nvGrpSpPr>
          <p:grpSpPr>
            <a:xfrm rot="176877">
              <a:off x="6376537" y="3141275"/>
              <a:ext cx="706813" cy="704192"/>
              <a:chOff x="670041" y="1634361"/>
              <a:chExt cx="706813" cy="704192"/>
            </a:xfrm>
            <a:scene3d>
              <a:camera prst="orthographicFront">
                <a:rot lat="19499998" lon="3299985" rev="0"/>
              </a:camera>
              <a:lightRig rig="threePt" dir="t"/>
            </a:scene3d>
          </p:grpSpPr>
          <p:sp>
            <p:nvSpPr>
              <p:cNvPr id="311" name="직사각형 310">
                <a:extLst>
                  <a:ext uri="{FF2B5EF4-FFF2-40B4-BE49-F238E27FC236}">
                    <a16:creationId xmlns:a16="http://schemas.microsoft.com/office/drawing/2014/main" id="{6A7BE4C0-58C0-4852-A79B-C4924FE7E7E8}"/>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12" name="직사각형 311">
                <a:extLst>
                  <a:ext uri="{FF2B5EF4-FFF2-40B4-BE49-F238E27FC236}">
                    <a16:creationId xmlns:a16="http://schemas.microsoft.com/office/drawing/2014/main" id="{EB2EC615-5E26-43AC-BC1A-7B8E8F1AAF1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13" name="직사각형 312">
                <a:extLst>
                  <a:ext uri="{FF2B5EF4-FFF2-40B4-BE49-F238E27FC236}">
                    <a16:creationId xmlns:a16="http://schemas.microsoft.com/office/drawing/2014/main" id="{BDCBEF87-3D98-4BDC-B489-DC39DF1AD2F0}"/>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14" name="직사각형 313">
                <a:extLst>
                  <a:ext uri="{FF2B5EF4-FFF2-40B4-BE49-F238E27FC236}">
                    <a16:creationId xmlns:a16="http://schemas.microsoft.com/office/drawing/2014/main" id="{579643AA-4E33-4B9E-8F3C-EC3E2BBC96E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nvGrpSpPr>
            <p:cNvPr id="315" name="그룹 314">
              <a:extLst>
                <a:ext uri="{FF2B5EF4-FFF2-40B4-BE49-F238E27FC236}">
                  <a16:creationId xmlns:a16="http://schemas.microsoft.com/office/drawing/2014/main" id="{ADF0CA20-1AE1-4D61-A34E-BC5A2A19720F}"/>
                </a:ext>
              </a:extLst>
            </p:cNvPr>
            <p:cNvGrpSpPr/>
            <p:nvPr/>
          </p:nvGrpSpPr>
          <p:grpSpPr>
            <a:xfrm rot="176877">
              <a:off x="6438815" y="3183987"/>
              <a:ext cx="706813" cy="704192"/>
              <a:chOff x="670041" y="1634361"/>
              <a:chExt cx="706813" cy="704192"/>
            </a:xfrm>
            <a:scene3d>
              <a:camera prst="orthographicFront">
                <a:rot lat="19499998" lon="3299985" rev="0"/>
              </a:camera>
              <a:lightRig rig="threePt" dir="t"/>
            </a:scene3d>
          </p:grpSpPr>
          <p:sp>
            <p:nvSpPr>
              <p:cNvPr id="316" name="직사각형 315">
                <a:extLst>
                  <a:ext uri="{FF2B5EF4-FFF2-40B4-BE49-F238E27FC236}">
                    <a16:creationId xmlns:a16="http://schemas.microsoft.com/office/drawing/2014/main" id="{768B56CB-FAE5-4844-9965-4A6733A9F2A8}"/>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17" name="직사각형 316">
                <a:extLst>
                  <a:ext uri="{FF2B5EF4-FFF2-40B4-BE49-F238E27FC236}">
                    <a16:creationId xmlns:a16="http://schemas.microsoft.com/office/drawing/2014/main" id="{AEF81810-DA67-435F-953A-F5C2FFC0C95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18" name="직사각형 317">
                <a:extLst>
                  <a:ext uri="{FF2B5EF4-FFF2-40B4-BE49-F238E27FC236}">
                    <a16:creationId xmlns:a16="http://schemas.microsoft.com/office/drawing/2014/main" id="{AE5B927C-0EE9-4908-B190-23434E5AD1BC}"/>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19" name="직사각형 318">
                <a:extLst>
                  <a:ext uri="{FF2B5EF4-FFF2-40B4-BE49-F238E27FC236}">
                    <a16:creationId xmlns:a16="http://schemas.microsoft.com/office/drawing/2014/main" id="{7967A62E-2066-41FD-ABBF-1F85E7B341E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nvGrpSpPr>
            <p:cNvPr id="320" name="그룹 319">
              <a:extLst>
                <a:ext uri="{FF2B5EF4-FFF2-40B4-BE49-F238E27FC236}">
                  <a16:creationId xmlns:a16="http://schemas.microsoft.com/office/drawing/2014/main" id="{7651D9E6-5CF1-4ED3-812A-767F6E82D8DC}"/>
                </a:ext>
              </a:extLst>
            </p:cNvPr>
            <p:cNvGrpSpPr/>
            <p:nvPr/>
          </p:nvGrpSpPr>
          <p:grpSpPr>
            <a:xfrm rot="176877">
              <a:off x="6501093" y="3226699"/>
              <a:ext cx="706813" cy="704192"/>
              <a:chOff x="670041" y="1634361"/>
              <a:chExt cx="706813" cy="704192"/>
            </a:xfrm>
            <a:scene3d>
              <a:camera prst="orthographicFront">
                <a:rot lat="19499998" lon="3299985" rev="0"/>
              </a:camera>
              <a:lightRig rig="threePt" dir="t"/>
            </a:scene3d>
          </p:grpSpPr>
          <p:sp>
            <p:nvSpPr>
              <p:cNvPr id="321" name="직사각형 320">
                <a:extLst>
                  <a:ext uri="{FF2B5EF4-FFF2-40B4-BE49-F238E27FC236}">
                    <a16:creationId xmlns:a16="http://schemas.microsoft.com/office/drawing/2014/main" id="{2ABD37FD-BDFC-49D2-A92B-ACA475228D78}"/>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22" name="직사각형 321">
                <a:extLst>
                  <a:ext uri="{FF2B5EF4-FFF2-40B4-BE49-F238E27FC236}">
                    <a16:creationId xmlns:a16="http://schemas.microsoft.com/office/drawing/2014/main" id="{ED244376-E630-496D-B071-46FACF4501EC}"/>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23" name="직사각형 322">
                <a:extLst>
                  <a:ext uri="{FF2B5EF4-FFF2-40B4-BE49-F238E27FC236}">
                    <a16:creationId xmlns:a16="http://schemas.microsoft.com/office/drawing/2014/main" id="{085A26D1-2846-4F0D-AB2B-48E49D73BAB1}"/>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24" name="직사각형 323">
                <a:extLst>
                  <a:ext uri="{FF2B5EF4-FFF2-40B4-BE49-F238E27FC236}">
                    <a16:creationId xmlns:a16="http://schemas.microsoft.com/office/drawing/2014/main" id="{ED582BF5-9006-4127-809E-18F48C2EB98C}"/>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nvGrpSpPr>
            <p:cNvPr id="325" name="그룹 324">
              <a:extLst>
                <a:ext uri="{FF2B5EF4-FFF2-40B4-BE49-F238E27FC236}">
                  <a16:creationId xmlns:a16="http://schemas.microsoft.com/office/drawing/2014/main" id="{64682E57-5093-471E-8190-F21ED488DAD6}"/>
                </a:ext>
              </a:extLst>
            </p:cNvPr>
            <p:cNvGrpSpPr/>
            <p:nvPr/>
          </p:nvGrpSpPr>
          <p:grpSpPr>
            <a:xfrm rot="176877">
              <a:off x="6563371" y="3269411"/>
              <a:ext cx="706813" cy="704192"/>
              <a:chOff x="670041" y="1634361"/>
              <a:chExt cx="706813" cy="704192"/>
            </a:xfrm>
            <a:scene3d>
              <a:camera prst="orthographicFront">
                <a:rot lat="19499998" lon="3299985" rev="0"/>
              </a:camera>
              <a:lightRig rig="threePt" dir="t"/>
            </a:scene3d>
          </p:grpSpPr>
          <p:sp>
            <p:nvSpPr>
              <p:cNvPr id="326" name="직사각형 325">
                <a:extLst>
                  <a:ext uri="{FF2B5EF4-FFF2-40B4-BE49-F238E27FC236}">
                    <a16:creationId xmlns:a16="http://schemas.microsoft.com/office/drawing/2014/main" id="{5F062579-705D-4E45-9BF7-865BCC0C981C}"/>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27" name="직사각형 326">
                <a:extLst>
                  <a:ext uri="{FF2B5EF4-FFF2-40B4-BE49-F238E27FC236}">
                    <a16:creationId xmlns:a16="http://schemas.microsoft.com/office/drawing/2014/main" id="{F59720D4-9C68-4413-A5F2-3CA914DC0DEF}"/>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28" name="직사각형 327">
                <a:extLst>
                  <a:ext uri="{FF2B5EF4-FFF2-40B4-BE49-F238E27FC236}">
                    <a16:creationId xmlns:a16="http://schemas.microsoft.com/office/drawing/2014/main" id="{3E821562-BBFB-4F48-BB97-BBD29E789CF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29" name="직사각형 328">
                <a:extLst>
                  <a:ext uri="{FF2B5EF4-FFF2-40B4-BE49-F238E27FC236}">
                    <a16:creationId xmlns:a16="http://schemas.microsoft.com/office/drawing/2014/main" id="{E19F9132-CFFB-415D-B573-381B715A2BC1}"/>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nvGrpSpPr>
            <p:cNvPr id="330" name="그룹 329">
              <a:extLst>
                <a:ext uri="{FF2B5EF4-FFF2-40B4-BE49-F238E27FC236}">
                  <a16:creationId xmlns:a16="http://schemas.microsoft.com/office/drawing/2014/main" id="{269AE221-D536-423C-A9A6-FC46D9408E10}"/>
                </a:ext>
              </a:extLst>
            </p:cNvPr>
            <p:cNvGrpSpPr/>
            <p:nvPr/>
          </p:nvGrpSpPr>
          <p:grpSpPr>
            <a:xfrm rot="176877">
              <a:off x="6634047" y="3330467"/>
              <a:ext cx="706813" cy="704192"/>
              <a:chOff x="670041" y="1634361"/>
              <a:chExt cx="706813" cy="704192"/>
            </a:xfrm>
            <a:scene3d>
              <a:camera prst="orthographicFront">
                <a:rot lat="19499998" lon="3299985" rev="0"/>
              </a:camera>
              <a:lightRig rig="threePt" dir="t"/>
            </a:scene3d>
          </p:grpSpPr>
          <p:sp>
            <p:nvSpPr>
              <p:cNvPr id="331" name="직사각형 330">
                <a:extLst>
                  <a:ext uri="{FF2B5EF4-FFF2-40B4-BE49-F238E27FC236}">
                    <a16:creationId xmlns:a16="http://schemas.microsoft.com/office/drawing/2014/main" id="{3BD4CF06-9412-42AD-B898-3EC33CDB19F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32" name="직사각형 331">
                <a:extLst>
                  <a:ext uri="{FF2B5EF4-FFF2-40B4-BE49-F238E27FC236}">
                    <a16:creationId xmlns:a16="http://schemas.microsoft.com/office/drawing/2014/main" id="{9E1DE7E7-6F0A-407F-AA11-97116AA44DB5}"/>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33" name="직사각형 332">
                <a:extLst>
                  <a:ext uri="{FF2B5EF4-FFF2-40B4-BE49-F238E27FC236}">
                    <a16:creationId xmlns:a16="http://schemas.microsoft.com/office/drawing/2014/main" id="{21B4917F-5257-4518-8357-82DA9EA7A57F}"/>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34" name="직사각형 333">
                <a:extLst>
                  <a:ext uri="{FF2B5EF4-FFF2-40B4-BE49-F238E27FC236}">
                    <a16:creationId xmlns:a16="http://schemas.microsoft.com/office/drawing/2014/main" id="{2273DC66-5423-4FDE-9249-3FFACF030FC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grpSp>
        <p:nvGrpSpPr>
          <p:cNvPr id="8" name="그룹 7">
            <a:extLst>
              <a:ext uri="{FF2B5EF4-FFF2-40B4-BE49-F238E27FC236}">
                <a16:creationId xmlns:a16="http://schemas.microsoft.com/office/drawing/2014/main" id="{2D19BCE4-2F2E-457F-8154-6EF7743D67C8}"/>
              </a:ext>
            </a:extLst>
          </p:cNvPr>
          <p:cNvGrpSpPr/>
          <p:nvPr/>
        </p:nvGrpSpPr>
        <p:grpSpPr>
          <a:xfrm>
            <a:off x="5861182" y="3923515"/>
            <a:ext cx="623552" cy="197443"/>
            <a:chOff x="7716092" y="3653740"/>
            <a:chExt cx="823720" cy="260824"/>
          </a:xfrm>
        </p:grpSpPr>
        <p:sp>
          <p:nvSpPr>
            <p:cNvPr id="339" name="직사각형 338">
              <a:extLst>
                <a:ext uri="{FF2B5EF4-FFF2-40B4-BE49-F238E27FC236}">
                  <a16:creationId xmlns:a16="http://schemas.microsoft.com/office/drawing/2014/main" id="{C2063CD1-D94A-496E-A2A0-061A79E9F3A1}"/>
                </a:ext>
              </a:extLst>
            </p:cNvPr>
            <p:cNvSpPr/>
            <p:nvPr/>
          </p:nvSpPr>
          <p:spPr>
            <a:xfrm rot="176877">
              <a:off x="7716092" y="3653740"/>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40" name="직사각형 339">
              <a:extLst>
                <a:ext uri="{FF2B5EF4-FFF2-40B4-BE49-F238E27FC236}">
                  <a16:creationId xmlns:a16="http://schemas.microsoft.com/office/drawing/2014/main" id="{18886E89-3617-43DC-AAB4-02A68C759602}"/>
                </a:ext>
              </a:extLst>
            </p:cNvPr>
            <p:cNvSpPr/>
            <p:nvPr/>
          </p:nvSpPr>
          <p:spPr>
            <a:xfrm rot="176877">
              <a:off x="7767754" y="3666358"/>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44" name="직사각형 343">
              <a:extLst>
                <a:ext uri="{FF2B5EF4-FFF2-40B4-BE49-F238E27FC236}">
                  <a16:creationId xmlns:a16="http://schemas.microsoft.com/office/drawing/2014/main" id="{637EF112-A72F-419A-8ED1-EF261F9B0820}"/>
                </a:ext>
              </a:extLst>
            </p:cNvPr>
            <p:cNvSpPr/>
            <p:nvPr/>
          </p:nvSpPr>
          <p:spPr>
            <a:xfrm rot="176877">
              <a:off x="7819416" y="3680202"/>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45" name="직사각형 344">
              <a:extLst>
                <a:ext uri="{FF2B5EF4-FFF2-40B4-BE49-F238E27FC236}">
                  <a16:creationId xmlns:a16="http://schemas.microsoft.com/office/drawing/2014/main" id="{08D14D1F-8F0C-47BE-AE8A-F8790A34C854}"/>
                </a:ext>
              </a:extLst>
            </p:cNvPr>
            <p:cNvSpPr/>
            <p:nvPr/>
          </p:nvSpPr>
          <p:spPr>
            <a:xfrm rot="176877">
              <a:off x="7871078" y="3694046"/>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46" name="직사각형 345">
              <a:extLst>
                <a:ext uri="{FF2B5EF4-FFF2-40B4-BE49-F238E27FC236}">
                  <a16:creationId xmlns:a16="http://schemas.microsoft.com/office/drawing/2014/main" id="{40F034F6-00F4-4828-AE29-EA8523E56BB3}"/>
                </a:ext>
              </a:extLst>
            </p:cNvPr>
            <p:cNvSpPr/>
            <p:nvPr/>
          </p:nvSpPr>
          <p:spPr>
            <a:xfrm rot="176877">
              <a:off x="7922740" y="3707890"/>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47" name="직사각형 346">
              <a:extLst>
                <a:ext uri="{FF2B5EF4-FFF2-40B4-BE49-F238E27FC236}">
                  <a16:creationId xmlns:a16="http://schemas.microsoft.com/office/drawing/2014/main" id="{55A095DA-F9C6-4BF4-A827-BFCB6874AD52}"/>
                </a:ext>
              </a:extLst>
            </p:cNvPr>
            <p:cNvSpPr/>
            <p:nvPr/>
          </p:nvSpPr>
          <p:spPr>
            <a:xfrm rot="176877">
              <a:off x="7974402" y="3721734"/>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48" name="직사각형 347">
              <a:extLst>
                <a:ext uri="{FF2B5EF4-FFF2-40B4-BE49-F238E27FC236}">
                  <a16:creationId xmlns:a16="http://schemas.microsoft.com/office/drawing/2014/main" id="{C2BC9873-C530-4056-B894-83ED1A476341}"/>
                </a:ext>
              </a:extLst>
            </p:cNvPr>
            <p:cNvSpPr/>
            <p:nvPr/>
          </p:nvSpPr>
          <p:spPr>
            <a:xfrm rot="176877">
              <a:off x="8026064" y="3735578"/>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cxnSp>
        <p:nvCxnSpPr>
          <p:cNvPr id="349" name="직선 연결선 348">
            <a:extLst>
              <a:ext uri="{FF2B5EF4-FFF2-40B4-BE49-F238E27FC236}">
                <a16:creationId xmlns:a16="http://schemas.microsoft.com/office/drawing/2014/main" id="{2C0D5CCB-1E62-4AA4-980C-FE93258E99AF}"/>
              </a:ext>
            </a:extLst>
          </p:cNvPr>
          <p:cNvCxnSpPr>
            <a:cxnSpLocks/>
          </p:cNvCxnSpPr>
          <p:nvPr/>
        </p:nvCxnSpPr>
        <p:spPr>
          <a:xfrm>
            <a:off x="5449707" y="3622069"/>
            <a:ext cx="952383" cy="294551"/>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50" name="직선 연결선 349">
            <a:extLst>
              <a:ext uri="{FF2B5EF4-FFF2-40B4-BE49-F238E27FC236}">
                <a16:creationId xmlns:a16="http://schemas.microsoft.com/office/drawing/2014/main" id="{42831C18-10E1-4B18-BD8F-89DAEE539F30}"/>
              </a:ext>
            </a:extLst>
          </p:cNvPr>
          <p:cNvCxnSpPr>
            <a:cxnSpLocks/>
          </p:cNvCxnSpPr>
          <p:nvPr/>
        </p:nvCxnSpPr>
        <p:spPr>
          <a:xfrm flipV="1">
            <a:off x="5125700" y="4186624"/>
            <a:ext cx="1055477" cy="93275"/>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51" name="직선 연결선 350">
            <a:extLst>
              <a:ext uri="{FF2B5EF4-FFF2-40B4-BE49-F238E27FC236}">
                <a16:creationId xmlns:a16="http://schemas.microsoft.com/office/drawing/2014/main" id="{C4A1F662-6EDA-4672-92BD-0712E3963501}"/>
              </a:ext>
            </a:extLst>
          </p:cNvPr>
          <p:cNvCxnSpPr>
            <a:cxnSpLocks/>
          </p:cNvCxnSpPr>
          <p:nvPr/>
        </p:nvCxnSpPr>
        <p:spPr>
          <a:xfrm>
            <a:off x="5174793" y="3847891"/>
            <a:ext cx="986747" cy="230732"/>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353" name="TextBox 352">
            <a:extLst>
              <a:ext uri="{FF2B5EF4-FFF2-40B4-BE49-F238E27FC236}">
                <a16:creationId xmlns:a16="http://schemas.microsoft.com/office/drawing/2014/main" id="{558E2F01-4370-4723-8111-DF9EADA53060}"/>
              </a:ext>
            </a:extLst>
          </p:cNvPr>
          <p:cNvSpPr txBox="1"/>
          <p:nvPr/>
        </p:nvSpPr>
        <p:spPr>
          <a:xfrm>
            <a:off x="6242766" y="3475494"/>
            <a:ext cx="673582" cy="442942"/>
          </a:xfrm>
          <a:prstGeom prst="rect">
            <a:avLst/>
          </a:prstGeom>
          <a:noFill/>
        </p:spPr>
        <p:txBody>
          <a:bodyPr wrap="none" rtlCol="0">
            <a:spAutoFit/>
          </a:bodyPr>
          <a:lstStyle/>
          <a:p>
            <a:pPr lvl="0">
              <a:defRPr/>
            </a:pPr>
            <a:r>
              <a:rPr lang="en-US" altLang="ko-KR" sz="1139">
                <a:solidFill>
                  <a:srgbClr val="000000"/>
                </a:solidFill>
                <a:latin typeface="+mj-ea"/>
                <a:ea typeface="+mj-ea"/>
              </a:rPr>
              <a:t>1x1x5</a:t>
            </a:r>
          </a:p>
          <a:p>
            <a:pPr lvl="0">
              <a:defRPr/>
            </a:pPr>
            <a:r>
              <a:rPr lang="ko-KR" altLang="en-US" sz="1139">
                <a:solidFill>
                  <a:srgbClr val="000000"/>
                </a:solidFill>
                <a:latin typeface="+mj-ea"/>
                <a:ea typeface="+mj-ea"/>
              </a:rPr>
              <a:t>특성 맵</a:t>
            </a:r>
            <a:endParaRPr lang="ko-KR" altLang="en-US" sz="1044">
              <a:solidFill>
                <a:srgbClr val="000000"/>
              </a:solidFill>
              <a:latin typeface="+mj-ea"/>
              <a:ea typeface="+mj-ea"/>
            </a:endParaRPr>
          </a:p>
        </p:txBody>
      </p:sp>
      <p:sp>
        <p:nvSpPr>
          <p:cNvPr id="354" name="TextBox 353">
            <a:extLst>
              <a:ext uri="{FF2B5EF4-FFF2-40B4-BE49-F238E27FC236}">
                <a16:creationId xmlns:a16="http://schemas.microsoft.com/office/drawing/2014/main" id="{47BDE533-6322-47A3-824B-ADD801D509CB}"/>
              </a:ext>
            </a:extLst>
          </p:cNvPr>
          <p:cNvSpPr txBox="1"/>
          <p:nvPr/>
        </p:nvSpPr>
        <p:spPr>
          <a:xfrm>
            <a:off x="5566397" y="3258070"/>
            <a:ext cx="476412" cy="442942"/>
          </a:xfrm>
          <a:prstGeom prst="rect">
            <a:avLst/>
          </a:prstGeom>
          <a:noFill/>
        </p:spPr>
        <p:txBody>
          <a:bodyPr wrap="none" rtlCol="0">
            <a:spAutoFit/>
          </a:bodyPr>
          <a:lstStyle/>
          <a:p>
            <a:pPr lvl="0">
              <a:defRPr/>
            </a:pPr>
            <a:r>
              <a:rPr lang="en-US" altLang="ko-KR" sz="1139">
                <a:solidFill>
                  <a:srgbClr val="000000"/>
                </a:solidFill>
                <a:latin typeface="+mj-ea"/>
                <a:ea typeface="+mj-ea"/>
              </a:rPr>
              <a:t>2x2</a:t>
            </a:r>
          </a:p>
          <a:p>
            <a:pPr lvl="0">
              <a:defRPr/>
            </a:pPr>
            <a:r>
              <a:rPr lang="ko-KR" altLang="en-US" sz="1139" err="1">
                <a:solidFill>
                  <a:srgbClr val="000000"/>
                </a:solidFill>
                <a:latin typeface="+mj-ea"/>
                <a:ea typeface="+mj-ea"/>
              </a:rPr>
              <a:t>풀링</a:t>
            </a:r>
            <a:endParaRPr lang="ko-KR" altLang="en-US" sz="1044">
              <a:solidFill>
                <a:srgbClr val="000000"/>
              </a:solidFill>
              <a:latin typeface="+mj-ea"/>
              <a:ea typeface="+mj-ea"/>
            </a:endParaRPr>
          </a:p>
        </p:txBody>
      </p:sp>
      <p:sp>
        <p:nvSpPr>
          <p:cNvPr id="355" name="오른쪽 중괄호 354">
            <a:extLst>
              <a:ext uri="{FF2B5EF4-FFF2-40B4-BE49-F238E27FC236}">
                <a16:creationId xmlns:a16="http://schemas.microsoft.com/office/drawing/2014/main" id="{F6F18D3D-C55D-4AFB-ABDA-B600989B402C}"/>
              </a:ext>
            </a:extLst>
          </p:cNvPr>
          <p:cNvSpPr/>
          <p:nvPr/>
        </p:nvSpPr>
        <p:spPr>
          <a:xfrm rot="5400000" flipH="1">
            <a:off x="2352036" y="1196534"/>
            <a:ext cx="115520" cy="2669402"/>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328">
              <a:latin typeface="+mj-ea"/>
              <a:ea typeface="+mj-ea"/>
            </a:endParaRPr>
          </a:p>
        </p:txBody>
      </p:sp>
      <p:sp>
        <p:nvSpPr>
          <p:cNvPr id="356" name="오른쪽 중괄호 355">
            <a:extLst>
              <a:ext uri="{FF2B5EF4-FFF2-40B4-BE49-F238E27FC236}">
                <a16:creationId xmlns:a16="http://schemas.microsoft.com/office/drawing/2014/main" id="{0B6B7081-DBDD-4A36-9EC6-F9F3B2BA660E}"/>
              </a:ext>
            </a:extLst>
          </p:cNvPr>
          <p:cNvSpPr/>
          <p:nvPr/>
        </p:nvSpPr>
        <p:spPr>
          <a:xfrm rot="5400000" flipH="1">
            <a:off x="5555360" y="1812826"/>
            <a:ext cx="115521" cy="1436818"/>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328">
              <a:latin typeface="+mj-ea"/>
              <a:ea typeface="+mj-ea"/>
            </a:endParaRPr>
          </a:p>
        </p:txBody>
      </p:sp>
      <p:sp>
        <p:nvSpPr>
          <p:cNvPr id="357" name="TextBox 356">
            <a:extLst>
              <a:ext uri="{FF2B5EF4-FFF2-40B4-BE49-F238E27FC236}">
                <a16:creationId xmlns:a16="http://schemas.microsoft.com/office/drawing/2014/main" id="{3E02C09D-9F11-44BE-9A25-50D0BC214F85}"/>
              </a:ext>
            </a:extLst>
          </p:cNvPr>
          <p:cNvSpPr txBox="1"/>
          <p:nvPr/>
        </p:nvSpPr>
        <p:spPr>
          <a:xfrm>
            <a:off x="2113639" y="2184146"/>
            <a:ext cx="768159" cy="267637"/>
          </a:xfrm>
          <a:prstGeom prst="rect">
            <a:avLst/>
          </a:prstGeom>
          <a:noFill/>
        </p:spPr>
        <p:txBody>
          <a:bodyPr wrap="none" rtlCol="0">
            <a:spAutoFit/>
          </a:bodyPr>
          <a:lstStyle/>
          <a:p>
            <a:pPr lvl="0">
              <a:defRPr/>
            </a:pPr>
            <a:r>
              <a:rPr lang="ko-KR" altLang="en-US" sz="1139">
                <a:solidFill>
                  <a:srgbClr val="000000"/>
                </a:solidFill>
                <a:latin typeface="+mj-ea"/>
                <a:ea typeface="+mj-ea"/>
              </a:rPr>
              <a:t>합성곱층</a:t>
            </a:r>
            <a:endParaRPr lang="ko-KR" altLang="en-US" sz="1044">
              <a:solidFill>
                <a:srgbClr val="000000"/>
              </a:solidFill>
              <a:latin typeface="+mj-ea"/>
              <a:ea typeface="+mj-ea"/>
            </a:endParaRPr>
          </a:p>
        </p:txBody>
      </p:sp>
      <p:sp>
        <p:nvSpPr>
          <p:cNvPr id="358" name="TextBox 357">
            <a:extLst>
              <a:ext uri="{FF2B5EF4-FFF2-40B4-BE49-F238E27FC236}">
                <a16:creationId xmlns:a16="http://schemas.microsoft.com/office/drawing/2014/main" id="{87C8BEB2-18E9-4089-9D46-4B2BFBBA4FC1}"/>
              </a:ext>
            </a:extLst>
          </p:cNvPr>
          <p:cNvSpPr txBox="1"/>
          <p:nvPr/>
        </p:nvSpPr>
        <p:spPr>
          <a:xfrm>
            <a:off x="5297069" y="2143615"/>
            <a:ext cx="622286" cy="267637"/>
          </a:xfrm>
          <a:prstGeom prst="rect">
            <a:avLst/>
          </a:prstGeom>
          <a:noFill/>
        </p:spPr>
        <p:txBody>
          <a:bodyPr wrap="none" rtlCol="0">
            <a:spAutoFit/>
          </a:bodyPr>
          <a:lstStyle/>
          <a:p>
            <a:pPr lvl="0">
              <a:defRPr/>
            </a:pPr>
            <a:r>
              <a:rPr lang="ko-KR" altLang="en-US" sz="1139" err="1">
                <a:solidFill>
                  <a:srgbClr val="000000"/>
                </a:solidFill>
                <a:latin typeface="+mj-ea"/>
                <a:ea typeface="+mj-ea"/>
              </a:rPr>
              <a:t>풀링층</a:t>
            </a:r>
            <a:endParaRPr lang="ko-KR" altLang="en-US" sz="1044">
              <a:solidFill>
                <a:srgbClr val="000000"/>
              </a:solidFill>
              <a:latin typeface="+mj-ea"/>
              <a:ea typeface="+mj-ea"/>
            </a:endParaRPr>
          </a:p>
        </p:txBody>
      </p:sp>
      <p:sp>
        <p:nvSpPr>
          <p:cNvPr id="335" name="오른쪽 중괄호 334">
            <a:extLst>
              <a:ext uri="{FF2B5EF4-FFF2-40B4-BE49-F238E27FC236}">
                <a16:creationId xmlns:a16="http://schemas.microsoft.com/office/drawing/2014/main" id="{1CD7619F-4183-4283-BF98-91539BBDDF90}"/>
              </a:ext>
            </a:extLst>
          </p:cNvPr>
          <p:cNvSpPr/>
          <p:nvPr/>
        </p:nvSpPr>
        <p:spPr>
          <a:xfrm rot="5400000" flipH="1">
            <a:off x="8123263" y="1898722"/>
            <a:ext cx="122666" cy="1257880"/>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328">
              <a:latin typeface="+mj-ea"/>
              <a:ea typeface="+mj-ea"/>
            </a:endParaRPr>
          </a:p>
        </p:txBody>
      </p:sp>
      <p:sp>
        <p:nvSpPr>
          <p:cNvPr id="336" name="TextBox 335">
            <a:extLst>
              <a:ext uri="{FF2B5EF4-FFF2-40B4-BE49-F238E27FC236}">
                <a16:creationId xmlns:a16="http://schemas.microsoft.com/office/drawing/2014/main" id="{F91FC499-0A3A-45D1-A2AF-43368FEFB454}"/>
              </a:ext>
            </a:extLst>
          </p:cNvPr>
          <p:cNvSpPr txBox="1"/>
          <p:nvPr/>
        </p:nvSpPr>
        <p:spPr>
          <a:xfrm>
            <a:off x="7656966" y="2143614"/>
            <a:ext cx="965329" cy="267637"/>
          </a:xfrm>
          <a:prstGeom prst="rect">
            <a:avLst/>
          </a:prstGeom>
          <a:noFill/>
        </p:spPr>
        <p:txBody>
          <a:bodyPr wrap="none" rtlCol="0">
            <a:spAutoFit/>
          </a:bodyPr>
          <a:lstStyle/>
          <a:p>
            <a:pPr lvl="0">
              <a:defRPr/>
            </a:pPr>
            <a:r>
              <a:rPr lang="ko-KR" altLang="en-US" sz="1139">
                <a:solidFill>
                  <a:srgbClr val="000000"/>
                </a:solidFill>
                <a:latin typeface="+mj-ea"/>
                <a:ea typeface="+mj-ea"/>
              </a:rPr>
              <a:t>완전 </a:t>
            </a:r>
            <a:r>
              <a:rPr lang="ko-KR" altLang="en-US" sz="1139" err="1">
                <a:solidFill>
                  <a:srgbClr val="000000"/>
                </a:solidFill>
                <a:latin typeface="+mj-ea"/>
                <a:ea typeface="+mj-ea"/>
              </a:rPr>
              <a:t>연결층</a:t>
            </a:r>
            <a:endParaRPr lang="ko-KR" altLang="en-US" sz="1044">
              <a:solidFill>
                <a:srgbClr val="000000"/>
              </a:solidFill>
              <a:latin typeface="+mj-ea"/>
              <a:ea typeface="+mj-ea"/>
            </a:endParaRPr>
          </a:p>
        </p:txBody>
      </p:sp>
      <p:cxnSp>
        <p:nvCxnSpPr>
          <p:cNvPr id="337" name="직선 화살표 연결선 336">
            <a:extLst>
              <a:ext uri="{FF2B5EF4-FFF2-40B4-BE49-F238E27FC236}">
                <a16:creationId xmlns:a16="http://schemas.microsoft.com/office/drawing/2014/main" id="{64054F94-7F5C-4152-B3CD-41B542EA7A65}"/>
              </a:ext>
            </a:extLst>
          </p:cNvPr>
          <p:cNvCxnSpPr>
            <a:cxnSpLocks/>
          </p:cNvCxnSpPr>
          <p:nvPr/>
        </p:nvCxnSpPr>
        <p:spPr>
          <a:xfrm>
            <a:off x="6948970" y="3647284"/>
            <a:ext cx="274915"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38" name="TextBox 337">
            <a:extLst>
              <a:ext uri="{FF2B5EF4-FFF2-40B4-BE49-F238E27FC236}">
                <a16:creationId xmlns:a16="http://schemas.microsoft.com/office/drawing/2014/main" id="{E2189C27-1D2C-4EF0-B084-88E686837452}"/>
              </a:ext>
            </a:extLst>
          </p:cNvPr>
          <p:cNvSpPr txBox="1"/>
          <p:nvPr/>
        </p:nvSpPr>
        <p:spPr>
          <a:xfrm>
            <a:off x="6878939" y="3816966"/>
            <a:ext cx="476412" cy="267637"/>
          </a:xfrm>
          <a:prstGeom prst="rect">
            <a:avLst/>
          </a:prstGeom>
          <a:noFill/>
        </p:spPr>
        <p:txBody>
          <a:bodyPr wrap="none" rtlCol="0">
            <a:spAutoFit/>
          </a:bodyPr>
          <a:lstStyle/>
          <a:p>
            <a:pPr lvl="0">
              <a:defRPr/>
            </a:pPr>
            <a:r>
              <a:rPr lang="ko-KR" altLang="en-US" sz="1139">
                <a:solidFill>
                  <a:srgbClr val="000000"/>
                </a:solidFill>
                <a:latin typeface="+mj-ea"/>
                <a:ea typeface="+mj-ea"/>
              </a:rPr>
              <a:t>펼침</a:t>
            </a:r>
            <a:endParaRPr lang="en-US" altLang="ko-KR" sz="1139">
              <a:solidFill>
                <a:srgbClr val="000000"/>
              </a:solidFill>
              <a:latin typeface="+mj-ea"/>
              <a:ea typeface="+mj-ea"/>
            </a:endParaRPr>
          </a:p>
        </p:txBody>
      </p:sp>
      <p:sp>
        <p:nvSpPr>
          <p:cNvPr id="341" name="타원 340">
            <a:extLst>
              <a:ext uri="{FF2B5EF4-FFF2-40B4-BE49-F238E27FC236}">
                <a16:creationId xmlns:a16="http://schemas.microsoft.com/office/drawing/2014/main" id="{213E859D-9E63-4AC7-9EF7-C68F8CCCD2BD}"/>
              </a:ext>
            </a:extLst>
          </p:cNvPr>
          <p:cNvSpPr/>
          <p:nvPr/>
        </p:nvSpPr>
        <p:spPr>
          <a:xfrm>
            <a:off x="7636102" y="3046354"/>
            <a:ext cx="178276" cy="178276"/>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708">
              <a:solidFill>
                <a:schemeClr val="tx1"/>
              </a:solidFill>
              <a:latin typeface="+mj-ea"/>
              <a:ea typeface="+mj-ea"/>
            </a:endParaRPr>
          </a:p>
        </p:txBody>
      </p:sp>
      <p:sp>
        <p:nvSpPr>
          <p:cNvPr id="342" name="타원 341">
            <a:extLst>
              <a:ext uri="{FF2B5EF4-FFF2-40B4-BE49-F238E27FC236}">
                <a16:creationId xmlns:a16="http://schemas.microsoft.com/office/drawing/2014/main" id="{1724F6D4-A6E5-4F16-9DBE-2506FC7E092C}"/>
              </a:ext>
            </a:extLst>
          </p:cNvPr>
          <p:cNvSpPr/>
          <p:nvPr/>
        </p:nvSpPr>
        <p:spPr>
          <a:xfrm>
            <a:off x="7636102" y="3590628"/>
            <a:ext cx="178276" cy="178276"/>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708">
              <a:solidFill>
                <a:schemeClr val="tx1"/>
              </a:solidFill>
              <a:latin typeface="+mj-ea"/>
              <a:ea typeface="+mj-ea"/>
            </a:endParaRPr>
          </a:p>
        </p:txBody>
      </p:sp>
      <p:sp>
        <p:nvSpPr>
          <p:cNvPr id="360" name="타원 359">
            <a:extLst>
              <a:ext uri="{FF2B5EF4-FFF2-40B4-BE49-F238E27FC236}">
                <a16:creationId xmlns:a16="http://schemas.microsoft.com/office/drawing/2014/main" id="{2EA73105-AE08-43EC-B9A0-22E3011C09CF}"/>
              </a:ext>
            </a:extLst>
          </p:cNvPr>
          <p:cNvSpPr/>
          <p:nvPr/>
        </p:nvSpPr>
        <p:spPr>
          <a:xfrm>
            <a:off x="8358820" y="3598991"/>
            <a:ext cx="178276" cy="178276"/>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61" name="타원 360">
            <a:extLst>
              <a:ext uri="{FF2B5EF4-FFF2-40B4-BE49-F238E27FC236}">
                <a16:creationId xmlns:a16="http://schemas.microsoft.com/office/drawing/2014/main" id="{6A93CCBA-0A11-4547-9780-C7F2EFB52C8C}"/>
              </a:ext>
            </a:extLst>
          </p:cNvPr>
          <p:cNvSpPr/>
          <p:nvPr/>
        </p:nvSpPr>
        <p:spPr>
          <a:xfrm>
            <a:off x="8542259" y="3645297"/>
            <a:ext cx="85665" cy="85665"/>
          </a:xfrm>
          <a:prstGeom prst="ellipse">
            <a:avLst/>
          </a:prstGeom>
          <a:solidFill>
            <a:srgbClr val="E2E2F6"/>
          </a:solidFill>
          <a:ln w="127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cxnSp>
        <p:nvCxnSpPr>
          <p:cNvPr id="362" name="직선 화살표 연결선 361">
            <a:extLst>
              <a:ext uri="{FF2B5EF4-FFF2-40B4-BE49-F238E27FC236}">
                <a16:creationId xmlns:a16="http://schemas.microsoft.com/office/drawing/2014/main" id="{5E81DF05-C91F-414C-BFB7-88A27176E853}"/>
              </a:ext>
            </a:extLst>
          </p:cNvPr>
          <p:cNvCxnSpPr>
            <a:cxnSpLocks/>
            <a:stCxn id="341" idx="6"/>
            <a:endCxn id="360" idx="2"/>
          </p:cNvCxnSpPr>
          <p:nvPr/>
        </p:nvCxnSpPr>
        <p:spPr>
          <a:xfrm>
            <a:off x="7814379" y="3135493"/>
            <a:ext cx="544442" cy="55263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3" name="직선 화살표 연결선 362">
            <a:extLst>
              <a:ext uri="{FF2B5EF4-FFF2-40B4-BE49-F238E27FC236}">
                <a16:creationId xmlns:a16="http://schemas.microsoft.com/office/drawing/2014/main" id="{D6523D53-C6BB-418A-AC94-CDA5972624FE}"/>
              </a:ext>
            </a:extLst>
          </p:cNvPr>
          <p:cNvCxnSpPr>
            <a:cxnSpLocks/>
            <a:stCxn id="386" idx="6"/>
            <a:endCxn id="360" idx="2"/>
          </p:cNvCxnSpPr>
          <p:nvPr/>
        </p:nvCxnSpPr>
        <p:spPr>
          <a:xfrm>
            <a:off x="7814379" y="3407630"/>
            <a:ext cx="544442" cy="280500"/>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65" name="TextBox 364">
            <a:extLst>
              <a:ext uri="{FF2B5EF4-FFF2-40B4-BE49-F238E27FC236}">
                <a16:creationId xmlns:a16="http://schemas.microsoft.com/office/drawing/2014/main" id="{3247E110-6BE1-4176-A43D-6DE16FBBA7BA}"/>
              </a:ext>
            </a:extLst>
          </p:cNvPr>
          <p:cNvSpPr txBox="1"/>
          <p:nvPr/>
        </p:nvSpPr>
        <p:spPr>
          <a:xfrm>
            <a:off x="8181308" y="2981103"/>
            <a:ext cx="804504" cy="253018"/>
          </a:xfrm>
          <a:prstGeom prst="rect">
            <a:avLst/>
          </a:prstGeom>
          <a:noFill/>
        </p:spPr>
        <p:txBody>
          <a:bodyPr wrap="square" rtlCol="0">
            <a:spAutoFit/>
          </a:bodyPr>
          <a:lstStyle/>
          <a:p>
            <a:pPr algn="l"/>
            <a:r>
              <a:rPr lang="ko-KR" altLang="en-US" sz="1044" err="1">
                <a:latin typeface="+mj-ea"/>
                <a:ea typeface="+mj-ea"/>
              </a:rPr>
              <a:t>출력층</a:t>
            </a:r>
            <a:endParaRPr lang="ko-KR" altLang="en-US" sz="1044">
              <a:latin typeface="+mj-ea"/>
              <a:ea typeface="+mj-ea"/>
            </a:endParaRPr>
          </a:p>
        </p:txBody>
      </p:sp>
      <p:sp>
        <p:nvSpPr>
          <p:cNvPr id="366" name="TextBox 365">
            <a:extLst>
              <a:ext uri="{FF2B5EF4-FFF2-40B4-BE49-F238E27FC236}">
                <a16:creationId xmlns:a16="http://schemas.microsoft.com/office/drawing/2014/main" id="{73584605-F8B5-452E-857C-94AFA683B0CE}"/>
              </a:ext>
            </a:extLst>
          </p:cNvPr>
          <p:cNvSpPr txBox="1"/>
          <p:nvPr/>
        </p:nvSpPr>
        <p:spPr>
          <a:xfrm>
            <a:off x="8096403" y="4350703"/>
            <a:ext cx="1126963" cy="413703"/>
          </a:xfrm>
          <a:prstGeom prst="rect">
            <a:avLst/>
          </a:prstGeom>
          <a:noFill/>
        </p:spPr>
        <p:txBody>
          <a:bodyPr wrap="square" rtlCol="0">
            <a:spAutoFit/>
          </a:bodyPr>
          <a:lstStyle/>
          <a:p>
            <a:pPr algn="l"/>
            <a:r>
              <a:rPr lang="ko-KR" altLang="en-US" sz="1044" err="1">
                <a:latin typeface="+mj-ea"/>
                <a:ea typeface="+mj-ea"/>
              </a:rPr>
              <a:t>소프트맥스</a:t>
            </a:r>
            <a:r>
              <a:rPr lang="ko-KR" altLang="en-US" sz="1044">
                <a:latin typeface="+mj-ea"/>
                <a:ea typeface="+mj-ea"/>
              </a:rPr>
              <a:t> 함수</a:t>
            </a:r>
          </a:p>
        </p:txBody>
      </p:sp>
      <p:sp>
        <p:nvSpPr>
          <p:cNvPr id="367" name="타원 366">
            <a:extLst>
              <a:ext uri="{FF2B5EF4-FFF2-40B4-BE49-F238E27FC236}">
                <a16:creationId xmlns:a16="http://schemas.microsoft.com/office/drawing/2014/main" id="{1B5E0374-BAB8-4CEC-A5FF-3FD0EF560EBA}"/>
              </a:ext>
            </a:extLst>
          </p:cNvPr>
          <p:cNvSpPr/>
          <p:nvPr/>
        </p:nvSpPr>
        <p:spPr>
          <a:xfrm>
            <a:off x="7636102" y="4134903"/>
            <a:ext cx="178276" cy="178276"/>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708">
              <a:solidFill>
                <a:schemeClr val="tx1"/>
              </a:solidFill>
              <a:latin typeface="+mj-ea"/>
              <a:ea typeface="+mj-ea"/>
            </a:endParaRPr>
          </a:p>
        </p:txBody>
      </p:sp>
      <p:cxnSp>
        <p:nvCxnSpPr>
          <p:cNvPr id="369" name="직선 화살표 연결선 368">
            <a:extLst>
              <a:ext uri="{FF2B5EF4-FFF2-40B4-BE49-F238E27FC236}">
                <a16:creationId xmlns:a16="http://schemas.microsoft.com/office/drawing/2014/main" id="{9B091835-1EE0-4CBC-A175-FA782D6C2140}"/>
              </a:ext>
            </a:extLst>
          </p:cNvPr>
          <p:cNvCxnSpPr>
            <a:cxnSpLocks/>
            <a:stCxn id="367" idx="6"/>
            <a:endCxn id="360" idx="2"/>
          </p:cNvCxnSpPr>
          <p:nvPr/>
        </p:nvCxnSpPr>
        <p:spPr>
          <a:xfrm flipV="1">
            <a:off x="7814379" y="3688130"/>
            <a:ext cx="544442" cy="535911"/>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1" name="연결선: 구부러짐 370">
            <a:extLst>
              <a:ext uri="{FF2B5EF4-FFF2-40B4-BE49-F238E27FC236}">
                <a16:creationId xmlns:a16="http://schemas.microsoft.com/office/drawing/2014/main" id="{AF792D7F-30A3-45A3-87E7-B06FF04415B5}"/>
              </a:ext>
            </a:extLst>
          </p:cNvPr>
          <p:cNvCxnSpPr>
            <a:cxnSpLocks/>
            <a:stCxn id="366" idx="0"/>
            <a:endCxn id="377" idx="5"/>
          </p:cNvCxnSpPr>
          <p:nvPr/>
        </p:nvCxnSpPr>
        <p:spPr>
          <a:xfrm rot="16200000" flipV="1">
            <a:off x="8494009" y="4184826"/>
            <a:ext cx="285716" cy="46037"/>
          </a:xfrm>
          <a:prstGeom prst="curvedConnector3">
            <a:avLst>
              <a:gd name="adj1" fmla="val 5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73" name="타원 372">
            <a:extLst>
              <a:ext uri="{FF2B5EF4-FFF2-40B4-BE49-F238E27FC236}">
                <a16:creationId xmlns:a16="http://schemas.microsoft.com/office/drawing/2014/main" id="{42265202-56F6-4A9C-A75B-4F30475A83CB}"/>
              </a:ext>
            </a:extLst>
          </p:cNvPr>
          <p:cNvSpPr/>
          <p:nvPr/>
        </p:nvSpPr>
        <p:spPr>
          <a:xfrm>
            <a:off x="8358820" y="3254375"/>
            <a:ext cx="178276" cy="178276"/>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74" name="타원 373">
            <a:extLst>
              <a:ext uri="{FF2B5EF4-FFF2-40B4-BE49-F238E27FC236}">
                <a16:creationId xmlns:a16="http://schemas.microsoft.com/office/drawing/2014/main" id="{DEF3B0E5-47B8-4C3F-A757-306B0754BF38}"/>
              </a:ext>
            </a:extLst>
          </p:cNvPr>
          <p:cNvSpPr/>
          <p:nvPr/>
        </p:nvSpPr>
        <p:spPr>
          <a:xfrm>
            <a:off x="8358820" y="3944535"/>
            <a:ext cx="178276" cy="178276"/>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cxnSp>
        <p:nvCxnSpPr>
          <p:cNvPr id="375" name="직선 화살표 연결선 374">
            <a:extLst>
              <a:ext uri="{FF2B5EF4-FFF2-40B4-BE49-F238E27FC236}">
                <a16:creationId xmlns:a16="http://schemas.microsoft.com/office/drawing/2014/main" id="{74D1A14F-7D4D-443D-A652-F6307CDE4328}"/>
              </a:ext>
            </a:extLst>
          </p:cNvPr>
          <p:cNvCxnSpPr>
            <a:cxnSpLocks/>
            <a:stCxn id="341" idx="6"/>
            <a:endCxn id="374" idx="2"/>
          </p:cNvCxnSpPr>
          <p:nvPr/>
        </p:nvCxnSpPr>
        <p:spPr>
          <a:xfrm>
            <a:off x="7814379" y="3135493"/>
            <a:ext cx="544442" cy="898180"/>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6" name="타원 375">
            <a:extLst>
              <a:ext uri="{FF2B5EF4-FFF2-40B4-BE49-F238E27FC236}">
                <a16:creationId xmlns:a16="http://schemas.microsoft.com/office/drawing/2014/main" id="{448B6EC3-8CEE-4168-B022-59DCC3531909}"/>
              </a:ext>
            </a:extLst>
          </p:cNvPr>
          <p:cNvSpPr/>
          <p:nvPr/>
        </p:nvSpPr>
        <p:spPr>
          <a:xfrm>
            <a:off x="8540728" y="3299748"/>
            <a:ext cx="85665" cy="85665"/>
          </a:xfrm>
          <a:prstGeom prst="ellipse">
            <a:avLst/>
          </a:prstGeom>
          <a:solidFill>
            <a:srgbClr val="E2E2F6"/>
          </a:solidFill>
          <a:ln w="127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77" name="타원 376">
            <a:extLst>
              <a:ext uri="{FF2B5EF4-FFF2-40B4-BE49-F238E27FC236}">
                <a16:creationId xmlns:a16="http://schemas.microsoft.com/office/drawing/2014/main" id="{2EA630A2-8600-48E1-B304-972EC663ABF8}"/>
              </a:ext>
            </a:extLst>
          </p:cNvPr>
          <p:cNvSpPr/>
          <p:nvPr/>
        </p:nvSpPr>
        <p:spPr>
          <a:xfrm>
            <a:off x="8540728" y="3991867"/>
            <a:ext cx="85665" cy="85665"/>
          </a:xfrm>
          <a:prstGeom prst="ellipse">
            <a:avLst/>
          </a:prstGeom>
          <a:solidFill>
            <a:srgbClr val="E2E2F6"/>
          </a:solidFill>
          <a:ln w="127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cxnSp>
        <p:nvCxnSpPr>
          <p:cNvPr id="378" name="직선 화살표 연결선 377">
            <a:extLst>
              <a:ext uri="{FF2B5EF4-FFF2-40B4-BE49-F238E27FC236}">
                <a16:creationId xmlns:a16="http://schemas.microsoft.com/office/drawing/2014/main" id="{2A9DE5C6-DD04-41CE-989C-CFFEDB82174C}"/>
              </a:ext>
            </a:extLst>
          </p:cNvPr>
          <p:cNvCxnSpPr>
            <a:cxnSpLocks/>
            <a:stCxn id="341" idx="6"/>
            <a:endCxn id="373" idx="2"/>
          </p:cNvCxnSpPr>
          <p:nvPr/>
        </p:nvCxnSpPr>
        <p:spPr>
          <a:xfrm>
            <a:off x="7814379" y="3135493"/>
            <a:ext cx="544442" cy="208021"/>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9" name="직선 화살표 연결선 378">
            <a:extLst>
              <a:ext uri="{FF2B5EF4-FFF2-40B4-BE49-F238E27FC236}">
                <a16:creationId xmlns:a16="http://schemas.microsoft.com/office/drawing/2014/main" id="{FDEA6C84-3141-4BA3-9AE6-8C670C97C391}"/>
              </a:ext>
            </a:extLst>
          </p:cNvPr>
          <p:cNvCxnSpPr>
            <a:cxnSpLocks/>
            <a:stCxn id="386" idx="6"/>
            <a:endCxn id="373" idx="2"/>
          </p:cNvCxnSpPr>
          <p:nvPr/>
        </p:nvCxnSpPr>
        <p:spPr>
          <a:xfrm flipV="1">
            <a:off x="7814379" y="3343513"/>
            <a:ext cx="544442" cy="64116"/>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0" name="직선 화살표 연결선 379">
            <a:extLst>
              <a:ext uri="{FF2B5EF4-FFF2-40B4-BE49-F238E27FC236}">
                <a16:creationId xmlns:a16="http://schemas.microsoft.com/office/drawing/2014/main" id="{9986C86C-9147-4BAE-BB73-7F927413CE5B}"/>
              </a:ext>
            </a:extLst>
          </p:cNvPr>
          <p:cNvCxnSpPr>
            <a:cxnSpLocks/>
            <a:stCxn id="367" idx="6"/>
            <a:endCxn id="373" idx="2"/>
          </p:cNvCxnSpPr>
          <p:nvPr/>
        </p:nvCxnSpPr>
        <p:spPr>
          <a:xfrm flipV="1">
            <a:off x="7814379" y="3343513"/>
            <a:ext cx="544442" cy="880528"/>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1" name="직선 화살표 연결선 380">
            <a:extLst>
              <a:ext uri="{FF2B5EF4-FFF2-40B4-BE49-F238E27FC236}">
                <a16:creationId xmlns:a16="http://schemas.microsoft.com/office/drawing/2014/main" id="{50E3EAA3-10C2-43EE-B945-E23373BC87B9}"/>
              </a:ext>
            </a:extLst>
          </p:cNvPr>
          <p:cNvCxnSpPr>
            <a:cxnSpLocks/>
            <a:stCxn id="386" idx="6"/>
            <a:endCxn id="374" idx="2"/>
          </p:cNvCxnSpPr>
          <p:nvPr/>
        </p:nvCxnSpPr>
        <p:spPr>
          <a:xfrm>
            <a:off x="7814379" y="3407629"/>
            <a:ext cx="544442" cy="626044"/>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2" name="직선 화살표 연결선 381">
            <a:extLst>
              <a:ext uri="{FF2B5EF4-FFF2-40B4-BE49-F238E27FC236}">
                <a16:creationId xmlns:a16="http://schemas.microsoft.com/office/drawing/2014/main" id="{B27DBC40-DE2F-4C7D-8F0D-D06CDB67861A}"/>
              </a:ext>
            </a:extLst>
          </p:cNvPr>
          <p:cNvCxnSpPr>
            <a:cxnSpLocks/>
            <a:stCxn id="367" idx="6"/>
            <a:endCxn id="374" idx="2"/>
          </p:cNvCxnSpPr>
          <p:nvPr/>
        </p:nvCxnSpPr>
        <p:spPr>
          <a:xfrm flipV="1">
            <a:off x="7814379" y="4033673"/>
            <a:ext cx="544442" cy="190368"/>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3" name="직선 화살표 연결선 382">
            <a:extLst>
              <a:ext uri="{FF2B5EF4-FFF2-40B4-BE49-F238E27FC236}">
                <a16:creationId xmlns:a16="http://schemas.microsoft.com/office/drawing/2014/main" id="{B0F9905E-617D-4BB4-B260-4A784728FCBA}"/>
              </a:ext>
            </a:extLst>
          </p:cNvPr>
          <p:cNvCxnSpPr>
            <a:cxnSpLocks/>
          </p:cNvCxnSpPr>
          <p:nvPr/>
        </p:nvCxnSpPr>
        <p:spPr>
          <a:xfrm>
            <a:off x="8929915" y="3645297"/>
            <a:ext cx="274915"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84" name="TextBox 383">
            <a:extLst>
              <a:ext uri="{FF2B5EF4-FFF2-40B4-BE49-F238E27FC236}">
                <a16:creationId xmlns:a16="http://schemas.microsoft.com/office/drawing/2014/main" id="{E184F6F0-CAA5-415C-B90B-2F022ABF4A4A}"/>
              </a:ext>
            </a:extLst>
          </p:cNvPr>
          <p:cNvSpPr txBox="1"/>
          <p:nvPr/>
        </p:nvSpPr>
        <p:spPr>
          <a:xfrm>
            <a:off x="8859884" y="3814978"/>
            <a:ext cx="476412" cy="267637"/>
          </a:xfrm>
          <a:prstGeom prst="rect">
            <a:avLst/>
          </a:prstGeom>
          <a:noFill/>
        </p:spPr>
        <p:txBody>
          <a:bodyPr wrap="none" rtlCol="0">
            <a:spAutoFit/>
          </a:bodyPr>
          <a:lstStyle/>
          <a:p>
            <a:pPr lvl="0">
              <a:defRPr/>
            </a:pPr>
            <a:r>
              <a:rPr lang="ko-KR" altLang="en-US" sz="1139">
                <a:solidFill>
                  <a:srgbClr val="000000"/>
                </a:solidFill>
                <a:latin typeface="+mj-ea"/>
                <a:ea typeface="+mj-ea"/>
              </a:rPr>
              <a:t>출력</a:t>
            </a:r>
            <a:endParaRPr lang="en-US" altLang="ko-KR" sz="1139">
              <a:solidFill>
                <a:srgbClr val="000000"/>
              </a:solidFill>
              <a:latin typeface="+mj-ea"/>
              <a:ea typeface="+mj-ea"/>
            </a:endParaRPr>
          </a:p>
        </p:txBody>
      </p:sp>
      <p:sp>
        <p:nvSpPr>
          <p:cNvPr id="385" name="타원 384">
            <a:extLst>
              <a:ext uri="{FF2B5EF4-FFF2-40B4-BE49-F238E27FC236}">
                <a16:creationId xmlns:a16="http://schemas.microsoft.com/office/drawing/2014/main" id="{503B69F5-07BE-4C76-8B14-F632BA60B65B}"/>
              </a:ext>
            </a:extLst>
          </p:cNvPr>
          <p:cNvSpPr/>
          <p:nvPr/>
        </p:nvSpPr>
        <p:spPr>
          <a:xfrm>
            <a:off x="7636102" y="3862765"/>
            <a:ext cx="178276" cy="178276"/>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708">
              <a:solidFill>
                <a:schemeClr val="tx1"/>
              </a:solidFill>
              <a:latin typeface="+mj-ea"/>
              <a:ea typeface="+mj-ea"/>
            </a:endParaRPr>
          </a:p>
        </p:txBody>
      </p:sp>
      <p:sp>
        <p:nvSpPr>
          <p:cNvPr id="386" name="타원 385">
            <a:extLst>
              <a:ext uri="{FF2B5EF4-FFF2-40B4-BE49-F238E27FC236}">
                <a16:creationId xmlns:a16="http://schemas.microsoft.com/office/drawing/2014/main" id="{B1C7DD97-799F-4D11-920E-E8FD603475BF}"/>
              </a:ext>
            </a:extLst>
          </p:cNvPr>
          <p:cNvSpPr/>
          <p:nvPr/>
        </p:nvSpPr>
        <p:spPr>
          <a:xfrm>
            <a:off x="7636102" y="3318491"/>
            <a:ext cx="178276" cy="178276"/>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708">
              <a:solidFill>
                <a:schemeClr val="tx1"/>
              </a:solidFill>
              <a:latin typeface="+mj-ea"/>
              <a:ea typeface="+mj-ea"/>
            </a:endParaRPr>
          </a:p>
        </p:txBody>
      </p:sp>
      <p:cxnSp>
        <p:nvCxnSpPr>
          <p:cNvPr id="387" name="직선 화살표 연결선 386">
            <a:extLst>
              <a:ext uri="{FF2B5EF4-FFF2-40B4-BE49-F238E27FC236}">
                <a16:creationId xmlns:a16="http://schemas.microsoft.com/office/drawing/2014/main" id="{6B5B0605-BC6E-442E-A885-B63542E1A249}"/>
              </a:ext>
            </a:extLst>
          </p:cNvPr>
          <p:cNvCxnSpPr>
            <a:cxnSpLocks/>
            <a:stCxn id="342" idx="6"/>
            <a:endCxn id="373" idx="2"/>
          </p:cNvCxnSpPr>
          <p:nvPr/>
        </p:nvCxnSpPr>
        <p:spPr>
          <a:xfrm flipV="1">
            <a:off x="7814379" y="3343513"/>
            <a:ext cx="544442" cy="336253"/>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8" name="직선 화살표 연결선 387">
            <a:extLst>
              <a:ext uri="{FF2B5EF4-FFF2-40B4-BE49-F238E27FC236}">
                <a16:creationId xmlns:a16="http://schemas.microsoft.com/office/drawing/2014/main" id="{024FE864-AB9F-435D-AEAD-EDE646B17EDB}"/>
              </a:ext>
            </a:extLst>
          </p:cNvPr>
          <p:cNvCxnSpPr>
            <a:cxnSpLocks/>
            <a:stCxn id="342" idx="6"/>
            <a:endCxn id="360" idx="2"/>
          </p:cNvCxnSpPr>
          <p:nvPr/>
        </p:nvCxnSpPr>
        <p:spPr>
          <a:xfrm>
            <a:off x="7814379" y="3679767"/>
            <a:ext cx="544442" cy="8363"/>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9" name="직선 화살표 연결선 388">
            <a:extLst>
              <a:ext uri="{FF2B5EF4-FFF2-40B4-BE49-F238E27FC236}">
                <a16:creationId xmlns:a16="http://schemas.microsoft.com/office/drawing/2014/main" id="{4974AEF6-21C1-4F10-9BF6-41155C10629E}"/>
              </a:ext>
            </a:extLst>
          </p:cNvPr>
          <p:cNvCxnSpPr>
            <a:cxnSpLocks/>
            <a:stCxn id="342" idx="6"/>
            <a:endCxn id="374" idx="2"/>
          </p:cNvCxnSpPr>
          <p:nvPr/>
        </p:nvCxnSpPr>
        <p:spPr>
          <a:xfrm>
            <a:off x="7814379" y="3679766"/>
            <a:ext cx="544442" cy="35390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0" name="직선 화살표 연결선 389">
            <a:extLst>
              <a:ext uri="{FF2B5EF4-FFF2-40B4-BE49-F238E27FC236}">
                <a16:creationId xmlns:a16="http://schemas.microsoft.com/office/drawing/2014/main" id="{F0324B9B-1B50-4461-B35E-62A999950B76}"/>
              </a:ext>
            </a:extLst>
          </p:cNvPr>
          <p:cNvCxnSpPr>
            <a:cxnSpLocks/>
            <a:stCxn id="385" idx="6"/>
            <a:endCxn id="373" idx="2"/>
          </p:cNvCxnSpPr>
          <p:nvPr/>
        </p:nvCxnSpPr>
        <p:spPr>
          <a:xfrm flipV="1">
            <a:off x="7814379" y="3343513"/>
            <a:ext cx="544442" cy="608390"/>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1" name="직선 화살표 연결선 390">
            <a:extLst>
              <a:ext uri="{FF2B5EF4-FFF2-40B4-BE49-F238E27FC236}">
                <a16:creationId xmlns:a16="http://schemas.microsoft.com/office/drawing/2014/main" id="{E1AAB84C-BC34-4D49-B87C-B11865B37886}"/>
              </a:ext>
            </a:extLst>
          </p:cNvPr>
          <p:cNvCxnSpPr>
            <a:cxnSpLocks/>
            <a:stCxn id="385" idx="6"/>
            <a:endCxn id="360" idx="2"/>
          </p:cNvCxnSpPr>
          <p:nvPr/>
        </p:nvCxnSpPr>
        <p:spPr>
          <a:xfrm flipV="1">
            <a:off x="7814379" y="3688130"/>
            <a:ext cx="544442" cy="263774"/>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2" name="직선 화살표 연결선 391">
            <a:extLst>
              <a:ext uri="{FF2B5EF4-FFF2-40B4-BE49-F238E27FC236}">
                <a16:creationId xmlns:a16="http://schemas.microsoft.com/office/drawing/2014/main" id="{ADD66627-B111-455E-BF90-3D7DE06CC75E}"/>
              </a:ext>
            </a:extLst>
          </p:cNvPr>
          <p:cNvCxnSpPr>
            <a:cxnSpLocks/>
            <a:stCxn id="385" idx="6"/>
            <a:endCxn id="374" idx="2"/>
          </p:cNvCxnSpPr>
          <p:nvPr/>
        </p:nvCxnSpPr>
        <p:spPr>
          <a:xfrm>
            <a:off x="7814379" y="3951903"/>
            <a:ext cx="544442" cy="81770"/>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 name="텍스트 개체 틀 1">
            <a:extLst>
              <a:ext uri="{FF2B5EF4-FFF2-40B4-BE49-F238E27FC236}">
                <a16:creationId xmlns:a16="http://schemas.microsoft.com/office/drawing/2014/main" id="{9DF7B9F2-0228-4A43-849F-BC79914A92DD}"/>
              </a:ext>
            </a:extLst>
          </p:cNvPr>
          <p:cNvSpPr>
            <a:spLocks noGrp="1"/>
          </p:cNvSpPr>
          <p:nvPr>
            <p:ph type="body" sz="quarter" idx="19"/>
          </p:nvPr>
        </p:nvSpPr>
        <p:spPr/>
        <p:txBody>
          <a:bodyPr/>
          <a:lstStyle/>
          <a:p>
            <a:r>
              <a:rPr lang="ko-KR" altLang="en-US"/>
              <a:t>활성화 함수</a:t>
            </a:r>
          </a:p>
        </p:txBody>
      </p:sp>
      <p:sp>
        <p:nvSpPr>
          <p:cNvPr id="343" name="텍스트 개체 틀 4">
            <a:extLst>
              <a:ext uri="{FF2B5EF4-FFF2-40B4-BE49-F238E27FC236}">
                <a16:creationId xmlns:a16="http://schemas.microsoft.com/office/drawing/2014/main" id="{F590C198-DB0B-4E7B-8E5F-4DB406AB5DCC}"/>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4258618545"/>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8" name="직사각형 407">
            <a:extLst>
              <a:ext uri="{FF2B5EF4-FFF2-40B4-BE49-F238E27FC236}">
                <a16:creationId xmlns:a16="http://schemas.microsoft.com/office/drawing/2014/main" id="{89C146EA-E6E0-43E5-A977-46D719BE5C66}"/>
              </a:ext>
            </a:extLst>
          </p:cNvPr>
          <p:cNvSpPr/>
          <p:nvPr/>
        </p:nvSpPr>
        <p:spPr>
          <a:xfrm rot="176877">
            <a:off x="2972305" y="3553717"/>
            <a:ext cx="243924" cy="236923"/>
          </a:xfrm>
          <a:prstGeom prst="rect">
            <a:avLst/>
          </a:prstGeom>
          <a:solidFill>
            <a:srgbClr val="FFFFCC"/>
          </a:solidFill>
          <a:ln>
            <a:solidFill>
              <a:schemeClr val="tx1"/>
            </a:solidFill>
            <a:prstDash val="sysDash"/>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32" name="TextBox 231">
            <a:extLst>
              <a:ext uri="{FF2B5EF4-FFF2-40B4-BE49-F238E27FC236}">
                <a16:creationId xmlns:a16="http://schemas.microsoft.com/office/drawing/2014/main" id="{FB4DBCB1-D413-4694-9B77-2B7D7C7C83F7}"/>
              </a:ext>
            </a:extLst>
          </p:cNvPr>
          <p:cNvSpPr txBox="1"/>
          <p:nvPr/>
        </p:nvSpPr>
        <p:spPr>
          <a:xfrm>
            <a:off x="785003" y="1270918"/>
            <a:ext cx="2969083" cy="369332"/>
          </a:xfrm>
          <a:prstGeom prst="rect">
            <a:avLst/>
          </a:prstGeom>
          <a:noFill/>
        </p:spPr>
        <p:txBody>
          <a:bodyPr wrap="none" rtlCol="0">
            <a:spAutoFit/>
          </a:bodyPr>
          <a:lstStyle/>
          <a:p>
            <a:pPr lvl="0">
              <a:defRPr/>
            </a:pPr>
            <a:r>
              <a:rPr lang="ko-KR" altLang="en-US" b="1" err="1">
                <a:solidFill>
                  <a:srgbClr val="000000"/>
                </a:solidFill>
                <a:latin typeface="+mj-ea"/>
                <a:ea typeface="+mj-ea"/>
              </a:rPr>
              <a:t>합성곱</a:t>
            </a:r>
            <a:r>
              <a:rPr lang="ko-KR" altLang="en-US" b="1">
                <a:solidFill>
                  <a:srgbClr val="000000"/>
                </a:solidFill>
                <a:latin typeface="+mj-ea"/>
                <a:ea typeface="+mj-ea"/>
              </a:rPr>
              <a:t> 신경망의 전체 구조</a:t>
            </a:r>
          </a:p>
        </p:txBody>
      </p:sp>
      <p:grpSp>
        <p:nvGrpSpPr>
          <p:cNvPr id="140" name="그룹 139">
            <a:extLst>
              <a:ext uri="{FF2B5EF4-FFF2-40B4-BE49-F238E27FC236}">
                <a16:creationId xmlns:a16="http://schemas.microsoft.com/office/drawing/2014/main" id="{2020A29A-BB2E-4878-99BC-9A5EE4295CA4}"/>
              </a:ext>
            </a:extLst>
          </p:cNvPr>
          <p:cNvGrpSpPr/>
          <p:nvPr/>
        </p:nvGrpSpPr>
        <p:grpSpPr>
          <a:xfrm rot="176877">
            <a:off x="1996726" y="3560501"/>
            <a:ext cx="223532" cy="222979"/>
            <a:chOff x="670041" y="1634361"/>
            <a:chExt cx="1058909" cy="1056288"/>
          </a:xfrm>
          <a:scene3d>
            <a:camera prst="orthographicFront">
              <a:rot lat="19499998" lon="3299985" rev="0"/>
            </a:camera>
            <a:lightRig rig="threePt" dir="t"/>
          </a:scene3d>
        </p:grpSpPr>
        <p:sp>
          <p:nvSpPr>
            <p:cNvPr id="141" name="직사각형 140">
              <a:extLst>
                <a:ext uri="{FF2B5EF4-FFF2-40B4-BE49-F238E27FC236}">
                  <a16:creationId xmlns:a16="http://schemas.microsoft.com/office/drawing/2014/main" id="{A8C662E7-0BE2-4409-882C-A5BE90BBD13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42" name="직사각형 141">
              <a:extLst>
                <a:ext uri="{FF2B5EF4-FFF2-40B4-BE49-F238E27FC236}">
                  <a16:creationId xmlns:a16="http://schemas.microsoft.com/office/drawing/2014/main" id="{3D113AC3-2C21-40C4-B8C6-55EDCE23B491}"/>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43" name="직사각형 142">
              <a:extLst>
                <a:ext uri="{FF2B5EF4-FFF2-40B4-BE49-F238E27FC236}">
                  <a16:creationId xmlns:a16="http://schemas.microsoft.com/office/drawing/2014/main" id="{4F662D35-B57F-4A25-B5CC-CA28A009713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45" name="직사각형 144">
              <a:extLst>
                <a:ext uri="{FF2B5EF4-FFF2-40B4-BE49-F238E27FC236}">
                  <a16:creationId xmlns:a16="http://schemas.microsoft.com/office/drawing/2014/main" id="{935969F6-8E1D-4784-B982-70702743156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46" name="직사각형 145">
              <a:extLst>
                <a:ext uri="{FF2B5EF4-FFF2-40B4-BE49-F238E27FC236}">
                  <a16:creationId xmlns:a16="http://schemas.microsoft.com/office/drawing/2014/main" id="{27BD9ABC-5E47-423B-B238-C3481AB29F8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47" name="직사각형 146">
              <a:extLst>
                <a:ext uri="{FF2B5EF4-FFF2-40B4-BE49-F238E27FC236}">
                  <a16:creationId xmlns:a16="http://schemas.microsoft.com/office/drawing/2014/main" id="{72999AAB-E37D-45CB-964C-7B1603700F93}"/>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49" name="직사각형 148">
              <a:extLst>
                <a:ext uri="{FF2B5EF4-FFF2-40B4-BE49-F238E27FC236}">
                  <a16:creationId xmlns:a16="http://schemas.microsoft.com/office/drawing/2014/main" id="{BC0A0F93-57D4-458F-B16B-FA001A8FD6BA}"/>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50" name="직사각형 149">
              <a:extLst>
                <a:ext uri="{FF2B5EF4-FFF2-40B4-BE49-F238E27FC236}">
                  <a16:creationId xmlns:a16="http://schemas.microsoft.com/office/drawing/2014/main" id="{EE8E7CB4-1CE5-478D-A872-AAC21565654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51" name="직사각형 150">
              <a:extLst>
                <a:ext uri="{FF2B5EF4-FFF2-40B4-BE49-F238E27FC236}">
                  <a16:creationId xmlns:a16="http://schemas.microsoft.com/office/drawing/2014/main" id="{E806CC26-7C32-4AD5-805B-46018FF4ED14}"/>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sp>
        <p:nvSpPr>
          <p:cNvPr id="233" name="TextBox 232">
            <a:extLst>
              <a:ext uri="{FF2B5EF4-FFF2-40B4-BE49-F238E27FC236}">
                <a16:creationId xmlns:a16="http://schemas.microsoft.com/office/drawing/2014/main" id="{73B7E0A8-EC39-428A-8980-957A66DCBDC6}"/>
              </a:ext>
            </a:extLst>
          </p:cNvPr>
          <p:cNvSpPr txBox="1"/>
          <p:nvPr/>
        </p:nvSpPr>
        <p:spPr>
          <a:xfrm>
            <a:off x="721102" y="2683760"/>
            <a:ext cx="740908" cy="442942"/>
          </a:xfrm>
          <a:prstGeom prst="rect">
            <a:avLst/>
          </a:prstGeom>
          <a:noFill/>
        </p:spPr>
        <p:txBody>
          <a:bodyPr wrap="none" rtlCol="0">
            <a:spAutoFit/>
          </a:bodyPr>
          <a:lstStyle/>
          <a:p>
            <a:pPr lvl="0">
              <a:defRPr/>
            </a:pPr>
            <a:r>
              <a:rPr lang="en-US" altLang="ko-KR" sz="1139">
                <a:solidFill>
                  <a:srgbClr val="000000"/>
                </a:solidFill>
                <a:latin typeface="+mj-ea"/>
                <a:ea typeface="+mj-ea"/>
              </a:rPr>
              <a:t>28x28x1</a:t>
            </a:r>
          </a:p>
          <a:p>
            <a:pPr lvl="0">
              <a:defRPr/>
            </a:pPr>
            <a:r>
              <a:rPr lang="ko-KR" altLang="en-US" sz="1139">
                <a:solidFill>
                  <a:srgbClr val="000000"/>
                </a:solidFill>
                <a:latin typeface="+mj-ea"/>
                <a:ea typeface="+mj-ea"/>
              </a:rPr>
              <a:t>이미지</a:t>
            </a:r>
            <a:endParaRPr lang="ko-KR" altLang="en-US" sz="1044">
              <a:solidFill>
                <a:srgbClr val="000000"/>
              </a:solidFill>
              <a:latin typeface="+mj-ea"/>
              <a:ea typeface="+mj-ea"/>
            </a:endParaRPr>
          </a:p>
        </p:txBody>
      </p:sp>
      <p:sp>
        <p:nvSpPr>
          <p:cNvPr id="237" name="TextBox 236">
            <a:extLst>
              <a:ext uri="{FF2B5EF4-FFF2-40B4-BE49-F238E27FC236}">
                <a16:creationId xmlns:a16="http://schemas.microsoft.com/office/drawing/2014/main" id="{BD06FA64-9076-4A6C-B861-1EA1290B6B59}"/>
              </a:ext>
            </a:extLst>
          </p:cNvPr>
          <p:cNvSpPr txBox="1"/>
          <p:nvPr/>
        </p:nvSpPr>
        <p:spPr>
          <a:xfrm>
            <a:off x="1699472" y="4426791"/>
            <a:ext cx="833883" cy="442942"/>
          </a:xfrm>
          <a:prstGeom prst="rect">
            <a:avLst/>
          </a:prstGeom>
          <a:noFill/>
        </p:spPr>
        <p:txBody>
          <a:bodyPr wrap="none" rtlCol="0">
            <a:spAutoFit/>
          </a:bodyPr>
          <a:lstStyle/>
          <a:p>
            <a:pPr lvl="0">
              <a:defRPr/>
            </a:pPr>
            <a:r>
              <a:rPr lang="en-US" altLang="ko-KR" sz="1139">
                <a:solidFill>
                  <a:srgbClr val="000000"/>
                </a:solidFill>
                <a:latin typeface="+mj-ea"/>
                <a:ea typeface="+mj-ea"/>
              </a:rPr>
              <a:t>3x3x1</a:t>
            </a:r>
          </a:p>
          <a:p>
            <a:pPr lvl="0">
              <a:defRPr/>
            </a:pPr>
            <a:r>
              <a:rPr lang="ko-KR" altLang="en-US" sz="1139">
                <a:solidFill>
                  <a:srgbClr val="000000"/>
                </a:solidFill>
                <a:latin typeface="+mj-ea"/>
                <a:ea typeface="+mj-ea"/>
              </a:rPr>
              <a:t>커널 </a:t>
            </a:r>
            <a:r>
              <a:rPr lang="en-US" altLang="ko-KR" sz="1139">
                <a:solidFill>
                  <a:srgbClr val="000000"/>
                </a:solidFill>
                <a:latin typeface="+mj-ea"/>
                <a:ea typeface="+mj-ea"/>
              </a:rPr>
              <a:t>10</a:t>
            </a:r>
            <a:r>
              <a:rPr lang="ko-KR" altLang="en-US" sz="1139">
                <a:solidFill>
                  <a:srgbClr val="000000"/>
                </a:solidFill>
                <a:latin typeface="+mj-ea"/>
                <a:ea typeface="+mj-ea"/>
              </a:rPr>
              <a:t>개</a:t>
            </a:r>
            <a:endParaRPr lang="ko-KR" altLang="en-US" sz="1044">
              <a:solidFill>
                <a:srgbClr val="000000"/>
              </a:solidFill>
              <a:latin typeface="+mj-ea"/>
              <a:ea typeface="+mj-ea"/>
            </a:endParaRPr>
          </a:p>
        </p:txBody>
      </p:sp>
      <p:sp>
        <p:nvSpPr>
          <p:cNvPr id="238" name="TextBox 237">
            <a:extLst>
              <a:ext uri="{FF2B5EF4-FFF2-40B4-BE49-F238E27FC236}">
                <a16:creationId xmlns:a16="http://schemas.microsoft.com/office/drawing/2014/main" id="{FD9D2970-8318-49B9-BF1F-E8336FA8D21F}"/>
              </a:ext>
            </a:extLst>
          </p:cNvPr>
          <p:cNvSpPr txBox="1"/>
          <p:nvPr/>
        </p:nvSpPr>
        <p:spPr>
          <a:xfrm>
            <a:off x="2809506" y="2739570"/>
            <a:ext cx="824265" cy="442942"/>
          </a:xfrm>
          <a:prstGeom prst="rect">
            <a:avLst/>
          </a:prstGeom>
          <a:noFill/>
        </p:spPr>
        <p:txBody>
          <a:bodyPr wrap="none" rtlCol="0">
            <a:spAutoFit/>
          </a:bodyPr>
          <a:lstStyle/>
          <a:p>
            <a:pPr lvl="0">
              <a:defRPr/>
            </a:pPr>
            <a:r>
              <a:rPr lang="en-US" altLang="ko-KR" sz="1139">
                <a:solidFill>
                  <a:srgbClr val="000000"/>
                </a:solidFill>
                <a:latin typeface="+mj-ea"/>
                <a:ea typeface="+mj-ea"/>
              </a:rPr>
              <a:t>28x28x10</a:t>
            </a:r>
          </a:p>
          <a:p>
            <a:pPr lvl="0">
              <a:defRPr/>
            </a:pPr>
            <a:r>
              <a:rPr lang="ko-KR" altLang="en-US" sz="1139">
                <a:solidFill>
                  <a:srgbClr val="000000"/>
                </a:solidFill>
                <a:latin typeface="+mj-ea"/>
                <a:ea typeface="+mj-ea"/>
              </a:rPr>
              <a:t>특성 맵</a:t>
            </a:r>
            <a:endParaRPr lang="ko-KR" altLang="en-US" sz="1044">
              <a:solidFill>
                <a:srgbClr val="000000"/>
              </a:solidFill>
              <a:latin typeface="+mj-ea"/>
              <a:ea typeface="+mj-ea"/>
            </a:endParaRPr>
          </a:p>
        </p:txBody>
      </p:sp>
      <p:cxnSp>
        <p:nvCxnSpPr>
          <p:cNvPr id="5" name="직선 화살표 연결선 4">
            <a:extLst>
              <a:ext uri="{FF2B5EF4-FFF2-40B4-BE49-F238E27FC236}">
                <a16:creationId xmlns:a16="http://schemas.microsoft.com/office/drawing/2014/main" id="{A1D28D46-534F-4EA0-A55C-B8958C389E56}"/>
              </a:ext>
            </a:extLst>
          </p:cNvPr>
          <p:cNvCxnSpPr>
            <a:cxnSpLocks/>
          </p:cNvCxnSpPr>
          <p:nvPr/>
        </p:nvCxnSpPr>
        <p:spPr>
          <a:xfrm>
            <a:off x="4143862" y="3875415"/>
            <a:ext cx="274915"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04" name="TextBox 303">
            <a:extLst>
              <a:ext uri="{FF2B5EF4-FFF2-40B4-BE49-F238E27FC236}">
                <a16:creationId xmlns:a16="http://schemas.microsoft.com/office/drawing/2014/main" id="{1A9E6540-C9DD-4CAD-B1C0-08A13FC4CEF8}"/>
              </a:ext>
            </a:extLst>
          </p:cNvPr>
          <p:cNvSpPr txBox="1"/>
          <p:nvPr/>
        </p:nvSpPr>
        <p:spPr>
          <a:xfrm>
            <a:off x="3912797" y="3987736"/>
            <a:ext cx="965329" cy="428322"/>
          </a:xfrm>
          <a:prstGeom prst="rect">
            <a:avLst/>
          </a:prstGeom>
          <a:noFill/>
        </p:spPr>
        <p:txBody>
          <a:bodyPr wrap="none" rtlCol="0">
            <a:spAutoFit/>
          </a:bodyPr>
          <a:lstStyle/>
          <a:p>
            <a:pPr lvl="0">
              <a:defRPr/>
            </a:pPr>
            <a:r>
              <a:rPr lang="ko-KR" altLang="en-US" sz="1139">
                <a:solidFill>
                  <a:srgbClr val="000000"/>
                </a:solidFill>
                <a:latin typeface="+mj-ea"/>
                <a:ea typeface="+mj-ea"/>
              </a:rPr>
              <a:t>활성화 함수</a:t>
            </a:r>
            <a:endParaRPr lang="en-US" altLang="ko-KR" sz="1044">
              <a:solidFill>
                <a:srgbClr val="000000"/>
              </a:solidFill>
              <a:latin typeface="+mj-ea"/>
              <a:ea typeface="+mj-ea"/>
            </a:endParaRPr>
          </a:p>
          <a:p>
            <a:pPr lvl="0">
              <a:defRPr/>
            </a:pPr>
            <a:r>
              <a:rPr lang="en-US" altLang="ko-KR" sz="1044">
                <a:solidFill>
                  <a:srgbClr val="000000"/>
                </a:solidFill>
                <a:latin typeface="+mj-ea"/>
                <a:ea typeface="+mj-ea"/>
              </a:rPr>
              <a:t>(</a:t>
            </a:r>
            <a:r>
              <a:rPr lang="en-US" altLang="ko-KR" sz="1044" err="1">
                <a:solidFill>
                  <a:srgbClr val="000000"/>
                </a:solidFill>
                <a:latin typeface="+mj-ea"/>
                <a:ea typeface="+mj-ea"/>
              </a:rPr>
              <a:t>ReLU</a:t>
            </a:r>
            <a:r>
              <a:rPr lang="en-US" altLang="ko-KR" sz="1044">
                <a:solidFill>
                  <a:srgbClr val="000000"/>
                </a:solidFill>
                <a:latin typeface="+mj-ea"/>
                <a:ea typeface="+mj-ea"/>
              </a:rPr>
              <a:t>)</a:t>
            </a:r>
            <a:endParaRPr lang="en-US" altLang="ko-KR" sz="1139">
              <a:solidFill>
                <a:srgbClr val="000000"/>
              </a:solidFill>
              <a:latin typeface="+mj-ea"/>
              <a:ea typeface="+mj-ea"/>
            </a:endParaRPr>
          </a:p>
        </p:txBody>
      </p:sp>
      <p:sp>
        <p:nvSpPr>
          <p:cNvPr id="353" name="TextBox 352">
            <a:extLst>
              <a:ext uri="{FF2B5EF4-FFF2-40B4-BE49-F238E27FC236}">
                <a16:creationId xmlns:a16="http://schemas.microsoft.com/office/drawing/2014/main" id="{558E2F01-4370-4723-8111-DF9EADA53060}"/>
              </a:ext>
            </a:extLst>
          </p:cNvPr>
          <p:cNvSpPr txBox="1"/>
          <p:nvPr/>
        </p:nvSpPr>
        <p:spPr>
          <a:xfrm>
            <a:off x="5963669" y="2736309"/>
            <a:ext cx="800219" cy="442942"/>
          </a:xfrm>
          <a:prstGeom prst="rect">
            <a:avLst/>
          </a:prstGeom>
          <a:noFill/>
        </p:spPr>
        <p:txBody>
          <a:bodyPr wrap="none" rtlCol="0">
            <a:spAutoFit/>
          </a:bodyPr>
          <a:lstStyle/>
          <a:p>
            <a:pPr lvl="0">
              <a:defRPr/>
            </a:pPr>
            <a:r>
              <a:rPr lang="en-US" altLang="ko-KR" sz="1139">
                <a:solidFill>
                  <a:srgbClr val="000000"/>
                </a:solidFill>
                <a:latin typeface="+mj-ea"/>
                <a:ea typeface="+mj-ea"/>
              </a:rPr>
              <a:t>14x14x10</a:t>
            </a:r>
          </a:p>
          <a:p>
            <a:pPr lvl="0">
              <a:defRPr/>
            </a:pPr>
            <a:r>
              <a:rPr lang="ko-KR" altLang="en-US" sz="1139">
                <a:solidFill>
                  <a:srgbClr val="000000"/>
                </a:solidFill>
                <a:latin typeface="+mj-ea"/>
                <a:ea typeface="+mj-ea"/>
              </a:rPr>
              <a:t>특성 맵</a:t>
            </a:r>
            <a:endParaRPr lang="ko-KR" altLang="en-US" sz="1044">
              <a:solidFill>
                <a:srgbClr val="000000"/>
              </a:solidFill>
              <a:latin typeface="+mj-ea"/>
              <a:ea typeface="+mj-ea"/>
            </a:endParaRPr>
          </a:p>
        </p:txBody>
      </p:sp>
      <p:sp>
        <p:nvSpPr>
          <p:cNvPr id="354" name="TextBox 353">
            <a:extLst>
              <a:ext uri="{FF2B5EF4-FFF2-40B4-BE49-F238E27FC236}">
                <a16:creationId xmlns:a16="http://schemas.microsoft.com/office/drawing/2014/main" id="{47BDE533-6322-47A3-824B-ADD801D509CB}"/>
              </a:ext>
            </a:extLst>
          </p:cNvPr>
          <p:cNvSpPr txBox="1"/>
          <p:nvPr/>
        </p:nvSpPr>
        <p:spPr>
          <a:xfrm>
            <a:off x="4706589" y="2739569"/>
            <a:ext cx="476412" cy="442942"/>
          </a:xfrm>
          <a:prstGeom prst="rect">
            <a:avLst/>
          </a:prstGeom>
          <a:noFill/>
        </p:spPr>
        <p:txBody>
          <a:bodyPr wrap="none" rtlCol="0">
            <a:spAutoFit/>
          </a:bodyPr>
          <a:lstStyle/>
          <a:p>
            <a:pPr lvl="0">
              <a:defRPr/>
            </a:pPr>
            <a:r>
              <a:rPr lang="en-US" altLang="ko-KR" sz="1139">
                <a:solidFill>
                  <a:srgbClr val="000000"/>
                </a:solidFill>
                <a:latin typeface="+mj-ea"/>
                <a:ea typeface="+mj-ea"/>
              </a:rPr>
              <a:t>2x2</a:t>
            </a:r>
          </a:p>
          <a:p>
            <a:pPr lvl="0">
              <a:defRPr/>
            </a:pPr>
            <a:r>
              <a:rPr lang="ko-KR" altLang="en-US" sz="1139" err="1">
                <a:solidFill>
                  <a:srgbClr val="000000"/>
                </a:solidFill>
                <a:latin typeface="+mj-ea"/>
                <a:ea typeface="+mj-ea"/>
              </a:rPr>
              <a:t>풀링</a:t>
            </a:r>
            <a:endParaRPr lang="ko-KR" altLang="en-US" sz="1044">
              <a:solidFill>
                <a:srgbClr val="000000"/>
              </a:solidFill>
              <a:latin typeface="+mj-ea"/>
              <a:ea typeface="+mj-ea"/>
            </a:endParaRPr>
          </a:p>
        </p:txBody>
      </p:sp>
      <p:sp>
        <p:nvSpPr>
          <p:cNvPr id="355" name="오른쪽 중괄호 354">
            <a:extLst>
              <a:ext uri="{FF2B5EF4-FFF2-40B4-BE49-F238E27FC236}">
                <a16:creationId xmlns:a16="http://schemas.microsoft.com/office/drawing/2014/main" id="{F6F18D3D-C55D-4AFB-ABDA-B600989B402C}"/>
              </a:ext>
            </a:extLst>
          </p:cNvPr>
          <p:cNvSpPr/>
          <p:nvPr/>
        </p:nvSpPr>
        <p:spPr>
          <a:xfrm rot="5400000" flipH="1">
            <a:off x="2352036" y="1196534"/>
            <a:ext cx="115520" cy="2669402"/>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328">
              <a:latin typeface="+mj-ea"/>
              <a:ea typeface="+mj-ea"/>
            </a:endParaRPr>
          </a:p>
        </p:txBody>
      </p:sp>
      <p:sp>
        <p:nvSpPr>
          <p:cNvPr id="356" name="오른쪽 중괄호 355">
            <a:extLst>
              <a:ext uri="{FF2B5EF4-FFF2-40B4-BE49-F238E27FC236}">
                <a16:creationId xmlns:a16="http://schemas.microsoft.com/office/drawing/2014/main" id="{0B6B7081-DBDD-4A36-9EC6-F9F3B2BA660E}"/>
              </a:ext>
            </a:extLst>
          </p:cNvPr>
          <p:cNvSpPr/>
          <p:nvPr/>
        </p:nvSpPr>
        <p:spPr>
          <a:xfrm rot="5400000" flipH="1">
            <a:off x="5555360" y="1812826"/>
            <a:ext cx="115521" cy="1436818"/>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328">
              <a:latin typeface="+mj-ea"/>
              <a:ea typeface="+mj-ea"/>
            </a:endParaRPr>
          </a:p>
        </p:txBody>
      </p:sp>
      <p:sp>
        <p:nvSpPr>
          <p:cNvPr id="357" name="TextBox 356">
            <a:extLst>
              <a:ext uri="{FF2B5EF4-FFF2-40B4-BE49-F238E27FC236}">
                <a16:creationId xmlns:a16="http://schemas.microsoft.com/office/drawing/2014/main" id="{3E02C09D-9F11-44BE-9A25-50D0BC214F85}"/>
              </a:ext>
            </a:extLst>
          </p:cNvPr>
          <p:cNvSpPr txBox="1"/>
          <p:nvPr/>
        </p:nvSpPr>
        <p:spPr>
          <a:xfrm>
            <a:off x="2113639" y="2184146"/>
            <a:ext cx="768159" cy="267637"/>
          </a:xfrm>
          <a:prstGeom prst="rect">
            <a:avLst/>
          </a:prstGeom>
          <a:noFill/>
        </p:spPr>
        <p:txBody>
          <a:bodyPr wrap="none" rtlCol="0">
            <a:spAutoFit/>
          </a:bodyPr>
          <a:lstStyle/>
          <a:p>
            <a:pPr lvl="0">
              <a:defRPr/>
            </a:pPr>
            <a:r>
              <a:rPr lang="ko-KR" altLang="en-US" sz="1139">
                <a:solidFill>
                  <a:srgbClr val="000000"/>
                </a:solidFill>
                <a:latin typeface="+mj-ea"/>
                <a:ea typeface="+mj-ea"/>
              </a:rPr>
              <a:t>합성곱층</a:t>
            </a:r>
            <a:endParaRPr lang="ko-KR" altLang="en-US" sz="1044">
              <a:solidFill>
                <a:srgbClr val="000000"/>
              </a:solidFill>
              <a:latin typeface="+mj-ea"/>
              <a:ea typeface="+mj-ea"/>
            </a:endParaRPr>
          </a:p>
        </p:txBody>
      </p:sp>
      <p:sp>
        <p:nvSpPr>
          <p:cNvPr id="358" name="TextBox 357">
            <a:extLst>
              <a:ext uri="{FF2B5EF4-FFF2-40B4-BE49-F238E27FC236}">
                <a16:creationId xmlns:a16="http://schemas.microsoft.com/office/drawing/2014/main" id="{87C8BEB2-18E9-4089-9D46-4B2BFBBA4FC1}"/>
              </a:ext>
            </a:extLst>
          </p:cNvPr>
          <p:cNvSpPr txBox="1"/>
          <p:nvPr/>
        </p:nvSpPr>
        <p:spPr>
          <a:xfrm>
            <a:off x="5297069" y="2143615"/>
            <a:ext cx="622286" cy="267637"/>
          </a:xfrm>
          <a:prstGeom prst="rect">
            <a:avLst/>
          </a:prstGeom>
          <a:noFill/>
        </p:spPr>
        <p:txBody>
          <a:bodyPr wrap="none" rtlCol="0">
            <a:spAutoFit/>
          </a:bodyPr>
          <a:lstStyle/>
          <a:p>
            <a:pPr lvl="0">
              <a:defRPr/>
            </a:pPr>
            <a:r>
              <a:rPr lang="ko-KR" altLang="en-US" sz="1139" err="1">
                <a:solidFill>
                  <a:srgbClr val="000000"/>
                </a:solidFill>
                <a:latin typeface="+mj-ea"/>
                <a:ea typeface="+mj-ea"/>
              </a:rPr>
              <a:t>풀링층</a:t>
            </a:r>
            <a:endParaRPr lang="ko-KR" altLang="en-US" sz="1044">
              <a:solidFill>
                <a:srgbClr val="000000"/>
              </a:solidFill>
              <a:latin typeface="+mj-ea"/>
              <a:ea typeface="+mj-ea"/>
            </a:endParaRPr>
          </a:p>
        </p:txBody>
      </p:sp>
      <p:sp>
        <p:nvSpPr>
          <p:cNvPr id="335" name="오른쪽 중괄호 334">
            <a:extLst>
              <a:ext uri="{FF2B5EF4-FFF2-40B4-BE49-F238E27FC236}">
                <a16:creationId xmlns:a16="http://schemas.microsoft.com/office/drawing/2014/main" id="{1CD7619F-4183-4283-BF98-91539BBDDF90}"/>
              </a:ext>
            </a:extLst>
          </p:cNvPr>
          <p:cNvSpPr/>
          <p:nvPr/>
        </p:nvSpPr>
        <p:spPr>
          <a:xfrm rot="5400000" flipH="1">
            <a:off x="8123263" y="1898722"/>
            <a:ext cx="122666" cy="1257880"/>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328">
              <a:latin typeface="+mj-ea"/>
              <a:ea typeface="+mj-ea"/>
            </a:endParaRPr>
          </a:p>
        </p:txBody>
      </p:sp>
      <p:sp>
        <p:nvSpPr>
          <p:cNvPr id="336" name="TextBox 335">
            <a:extLst>
              <a:ext uri="{FF2B5EF4-FFF2-40B4-BE49-F238E27FC236}">
                <a16:creationId xmlns:a16="http://schemas.microsoft.com/office/drawing/2014/main" id="{F91FC499-0A3A-45D1-A2AF-43368FEFB454}"/>
              </a:ext>
            </a:extLst>
          </p:cNvPr>
          <p:cNvSpPr txBox="1"/>
          <p:nvPr/>
        </p:nvSpPr>
        <p:spPr>
          <a:xfrm>
            <a:off x="7656966" y="2143614"/>
            <a:ext cx="965329" cy="267637"/>
          </a:xfrm>
          <a:prstGeom prst="rect">
            <a:avLst/>
          </a:prstGeom>
          <a:noFill/>
        </p:spPr>
        <p:txBody>
          <a:bodyPr wrap="none" rtlCol="0">
            <a:spAutoFit/>
          </a:bodyPr>
          <a:lstStyle/>
          <a:p>
            <a:pPr lvl="0">
              <a:defRPr/>
            </a:pPr>
            <a:r>
              <a:rPr lang="ko-KR" altLang="en-US" sz="1139">
                <a:solidFill>
                  <a:srgbClr val="000000"/>
                </a:solidFill>
                <a:latin typeface="+mj-ea"/>
                <a:ea typeface="+mj-ea"/>
              </a:rPr>
              <a:t>완전 </a:t>
            </a:r>
            <a:r>
              <a:rPr lang="ko-KR" altLang="en-US" sz="1139" err="1">
                <a:solidFill>
                  <a:srgbClr val="000000"/>
                </a:solidFill>
                <a:latin typeface="+mj-ea"/>
                <a:ea typeface="+mj-ea"/>
              </a:rPr>
              <a:t>연결층</a:t>
            </a:r>
            <a:endParaRPr lang="ko-KR" altLang="en-US" sz="1044">
              <a:solidFill>
                <a:srgbClr val="000000"/>
              </a:solidFill>
              <a:latin typeface="+mj-ea"/>
              <a:ea typeface="+mj-ea"/>
            </a:endParaRPr>
          </a:p>
        </p:txBody>
      </p:sp>
      <p:cxnSp>
        <p:nvCxnSpPr>
          <p:cNvPr id="337" name="직선 화살표 연결선 336">
            <a:extLst>
              <a:ext uri="{FF2B5EF4-FFF2-40B4-BE49-F238E27FC236}">
                <a16:creationId xmlns:a16="http://schemas.microsoft.com/office/drawing/2014/main" id="{64054F94-7F5C-4152-B3CD-41B542EA7A65}"/>
              </a:ext>
            </a:extLst>
          </p:cNvPr>
          <p:cNvCxnSpPr>
            <a:cxnSpLocks/>
          </p:cNvCxnSpPr>
          <p:nvPr/>
        </p:nvCxnSpPr>
        <p:spPr>
          <a:xfrm>
            <a:off x="6948970" y="3844171"/>
            <a:ext cx="274915"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38" name="TextBox 337">
            <a:extLst>
              <a:ext uri="{FF2B5EF4-FFF2-40B4-BE49-F238E27FC236}">
                <a16:creationId xmlns:a16="http://schemas.microsoft.com/office/drawing/2014/main" id="{E2189C27-1D2C-4EF0-B084-88E686837452}"/>
              </a:ext>
            </a:extLst>
          </p:cNvPr>
          <p:cNvSpPr txBox="1"/>
          <p:nvPr/>
        </p:nvSpPr>
        <p:spPr>
          <a:xfrm>
            <a:off x="6878939" y="4013853"/>
            <a:ext cx="476412" cy="267637"/>
          </a:xfrm>
          <a:prstGeom prst="rect">
            <a:avLst/>
          </a:prstGeom>
          <a:noFill/>
        </p:spPr>
        <p:txBody>
          <a:bodyPr wrap="none" rtlCol="0">
            <a:spAutoFit/>
          </a:bodyPr>
          <a:lstStyle/>
          <a:p>
            <a:pPr lvl="0">
              <a:defRPr/>
            </a:pPr>
            <a:r>
              <a:rPr lang="ko-KR" altLang="en-US" sz="1139">
                <a:solidFill>
                  <a:srgbClr val="000000"/>
                </a:solidFill>
                <a:latin typeface="+mj-ea"/>
                <a:ea typeface="+mj-ea"/>
              </a:rPr>
              <a:t>펼침</a:t>
            </a:r>
            <a:endParaRPr lang="en-US" altLang="ko-KR" sz="1139">
              <a:solidFill>
                <a:srgbClr val="000000"/>
              </a:solidFill>
              <a:latin typeface="+mj-ea"/>
              <a:ea typeface="+mj-ea"/>
            </a:endParaRPr>
          </a:p>
        </p:txBody>
      </p:sp>
      <p:sp>
        <p:nvSpPr>
          <p:cNvPr id="341" name="타원 340">
            <a:extLst>
              <a:ext uri="{FF2B5EF4-FFF2-40B4-BE49-F238E27FC236}">
                <a16:creationId xmlns:a16="http://schemas.microsoft.com/office/drawing/2014/main" id="{213E859D-9E63-4AC7-9EF7-C68F8CCCD2BD}"/>
              </a:ext>
            </a:extLst>
          </p:cNvPr>
          <p:cNvSpPr/>
          <p:nvPr/>
        </p:nvSpPr>
        <p:spPr>
          <a:xfrm>
            <a:off x="7636102" y="3243241"/>
            <a:ext cx="178276" cy="178276"/>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708">
              <a:solidFill>
                <a:schemeClr val="tx1"/>
              </a:solidFill>
              <a:latin typeface="+mj-ea"/>
              <a:ea typeface="+mj-ea"/>
            </a:endParaRPr>
          </a:p>
        </p:txBody>
      </p:sp>
      <p:sp>
        <p:nvSpPr>
          <p:cNvPr id="342" name="타원 341">
            <a:extLst>
              <a:ext uri="{FF2B5EF4-FFF2-40B4-BE49-F238E27FC236}">
                <a16:creationId xmlns:a16="http://schemas.microsoft.com/office/drawing/2014/main" id="{1724F6D4-A6E5-4F16-9DBE-2506FC7E092C}"/>
              </a:ext>
            </a:extLst>
          </p:cNvPr>
          <p:cNvSpPr/>
          <p:nvPr/>
        </p:nvSpPr>
        <p:spPr>
          <a:xfrm>
            <a:off x="7636102" y="3787515"/>
            <a:ext cx="178276" cy="178276"/>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708">
              <a:solidFill>
                <a:schemeClr val="tx1"/>
              </a:solidFill>
              <a:latin typeface="+mj-ea"/>
              <a:ea typeface="+mj-ea"/>
            </a:endParaRPr>
          </a:p>
        </p:txBody>
      </p:sp>
      <p:sp>
        <p:nvSpPr>
          <p:cNvPr id="360" name="타원 359">
            <a:extLst>
              <a:ext uri="{FF2B5EF4-FFF2-40B4-BE49-F238E27FC236}">
                <a16:creationId xmlns:a16="http://schemas.microsoft.com/office/drawing/2014/main" id="{2EA73105-AE08-43EC-B9A0-22E3011C09CF}"/>
              </a:ext>
            </a:extLst>
          </p:cNvPr>
          <p:cNvSpPr/>
          <p:nvPr/>
        </p:nvSpPr>
        <p:spPr>
          <a:xfrm>
            <a:off x="8358820" y="3795878"/>
            <a:ext cx="178276" cy="178276"/>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61" name="타원 360">
            <a:extLst>
              <a:ext uri="{FF2B5EF4-FFF2-40B4-BE49-F238E27FC236}">
                <a16:creationId xmlns:a16="http://schemas.microsoft.com/office/drawing/2014/main" id="{6A93CCBA-0A11-4547-9780-C7F2EFB52C8C}"/>
              </a:ext>
            </a:extLst>
          </p:cNvPr>
          <p:cNvSpPr/>
          <p:nvPr/>
        </p:nvSpPr>
        <p:spPr>
          <a:xfrm>
            <a:off x="8542259" y="3842184"/>
            <a:ext cx="85665" cy="85665"/>
          </a:xfrm>
          <a:prstGeom prst="ellipse">
            <a:avLst/>
          </a:prstGeom>
          <a:solidFill>
            <a:srgbClr val="E2E2F6"/>
          </a:solidFill>
          <a:ln w="127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cxnSp>
        <p:nvCxnSpPr>
          <p:cNvPr id="362" name="직선 화살표 연결선 361">
            <a:extLst>
              <a:ext uri="{FF2B5EF4-FFF2-40B4-BE49-F238E27FC236}">
                <a16:creationId xmlns:a16="http://schemas.microsoft.com/office/drawing/2014/main" id="{5E81DF05-C91F-414C-BFB7-88A27176E853}"/>
              </a:ext>
            </a:extLst>
          </p:cNvPr>
          <p:cNvCxnSpPr>
            <a:cxnSpLocks/>
            <a:stCxn id="341" idx="6"/>
            <a:endCxn id="360" idx="2"/>
          </p:cNvCxnSpPr>
          <p:nvPr/>
        </p:nvCxnSpPr>
        <p:spPr>
          <a:xfrm>
            <a:off x="7814379" y="3332380"/>
            <a:ext cx="544442" cy="55263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3" name="직선 화살표 연결선 362">
            <a:extLst>
              <a:ext uri="{FF2B5EF4-FFF2-40B4-BE49-F238E27FC236}">
                <a16:creationId xmlns:a16="http://schemas.microsoft.com/office/drawing/2014/main" id="{D6523D53-C6BB-418A-AC94-CDA5972624FE}"/>
              </a:ext>
            </a:extLst>
          </p:cNvPr>
          <p:cNvCxnSpPr>
            <a:cxnSpLocks/>
            <a:stCxn id="386" idx="6"/>
            <a:endCxn id="360" idx="2"/>
          </p:cNvCxnSpPr>
          <p:nvPr/>
        </p:nvCxnSpPr>
        <p:spPr>
          <a:xfrm>
            <a:off x="7814379" y="3604517"/>
            <a:ext cx="544442" cy="280500"/>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65" name="TextBox 364">
            <a:extLst>
              <a:ext uri="{FF2B5EF4-FFF2-40B4-BE49-F238E27FC236}">
                <a16:creationId xmlns:a16="http://schemas.microsoft.com/office/drawing/2014/main" id="{3247E110-6BE1-4176-A43D-6DE16FBBA7BA}"/>
              </a:ext>
            </a:extLst>
          </p:cNvPr>
          <p:cNvSpPr txBox="1"/>
          <p:nvPr/>
        </p:nvSpPr>
        <p:spPr>
          <a:xfrm>
            <a:off x="8181308" y="3177990"/>
            <a:ext cx="804504" cy="253018"/>
          </a:xfrm>
          <a:prstGeom prst="rect">
            <a:avLst/>
          </a:prstGeom>
          <a:noFill/>
        </p:spPr>
        <p:txBody>
          <a:bodyPr wrap="square" rtlCol="0">
            <a:spAutoFit/>
          </a:bodyPr>
          <a:lstStyle/>
          <a:p>
            <a:pPr algn="l"/>
            <a:r>
              <a:rPr lang="ko-KR" altLang="en-US" sz="1044" err="1">
                <a:latin typeface="+mj-ea"/>
                <a:ea typeface="+mj-ea"/>
              </a:rPr>
              <a:t>출력층</a:t>
            </a:r>
            <a:endParaRPr lang="ko-KR" altLang="en-US" sz="1044">
              <a:latin typeface="+mj-ea"/>
              <a:ea typeface="+mj-ea"/>
            </a:endParaRPr>
          </a:p>
        </p:txBody>
      </p:sp>
      <p:sp>
        <p:nvSpPr>
          <p:cNvPr id="366" name="TextBox 365">
            <a:extLst>
              <a:ext uri="{FF2B5EF4-FFF2-40B4-BE49-F238E27FC236}">
                <a16:creationId xmlns:a16="http://schemas.microsoft.com/office/drawing/2014/main" id="{73584605-F8B5-452E-857C-94AFA683B0CE}"/>
              </a:ext>
            </a:extLst>
          </p:cNvPr>
          <p:cNvSpPr txBox="1"/>
          <p:nvPr/>
        </p:nvSpPr>
        <p:spPr>
          <a:xfrm>
            <a:off x="8416857" y="4527611"/>
            <a:ext cx="1126963" cy="413703"/>
          </a:xfrm>
          <a:prstGeom prst="rect">
            <a:avLst/>
          </a:prstGeom>
          <a:noFill/>
        </p:spPr>
        <p:txBody>
          <a:bodyPr wrap="square" rtlCol="0">
            <a:spAutoFit/>
          </a:bodyPr>
          <a:lstStyle/>
          <a:p>
            <a:pPr algn="l"/>
            <a:r>
              <a:rPr lang="ko-KR" altLang="en-US" sz="1044" err="1">
                <a:latin typeface="+mj-ea"/>
                <a:ea typeface="+mj-ea"/>
              </a:rPr>
              <a:t>소프트맥스</a:t>
            </a:r>
            <a:r>
              <a:rPr lang="ko-KR" altLang="en-US" sz="1044">
                <a:latin typeface="+mj-ea"/>
                <a:ea typeface="+mj-ea"/>
              </a:rPr>
              <a:t> 함수</a:t>
            </a:r>
          </a:p>
        </p:txBody>
      </p:sp>
      <p:sp>
        <p:nvSpPr>
          <p:cNvPr id="367" name="타원 366">
            <a:extLst>
              <a:ext uri="{FF2B5EF4-FFF2-40B4-BE49-F238E27FC236}">
                <a16:creationId xmlns:a16="http://schemas.microsoft.com/office/drawing/2014/main" id="{1B5E0374-BAB8-4CEC-A5FF-3FD0EF560EBA}"/>
              </a:ext>
            </a:extLst>
          </p:cNvPr>
          <p:cNvSpPr/>
          <p:nvPr/>
        </p:nvSpPr>
        <p:spPr>
          <a:xfrm>
            <a:off x="7636102" y="4331790"/>
            <a:ext cx="178276" cy="178276"/>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708">
              <a:solidFill>
                <a:schemeClr val="tx1"/>
              </a:solidFill>
              <a:latin typeface="+mj-ea"/>
              <a:ea typeface="+mj-ea"/>
            </a:endParaRPr>
          </a:p>
        </p:txBody>
      </p:sp>
      <p:cxnSp>
        <p:nvCxnSpPr>
          <p:cNvPr id="369" name="직선 화살표 연결선 368">
            <a:extLst>
              <a:ext uri="{FF2B5EF4-FFF2-40B4-BE49-F238E27FC236}">
                <a16:creationId xmlns:a16="http://schemas.microsoft.com/office/drawing/2014/main" id="{9B091835-1EE0-4CBC-A175-FA782D6C2140}"/>
              </a:ext>
            </a:extLst>
          </p:cNvPr>
          <p:cNvCxnSpPr>
            <a:cxnSpLocks/>
            <a:stCxn id="367" idx="6"/>
            <a:endCxn id="360" idx="2"/>
          </p:cNvCxnSpPr>
          <p:nvPr/>
        </p:nvCxnSpPr>
        <p:spPr>
          <a:xfrm flipV="1">
            <a:off x="7814379" y="3885016"/>
            <a:ext cx="544442" cy="535911"/>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1" name="연결선: 구부러짐 370">
            <a:extLst>
              <a:ext uri="{FF2B5EF4-FFF2-40B4-BE49-F238E27FC236}">
                <a16:creationId xmlns:a16="http://schemas.microsoft.com/office/drawing/2014/main" id="{AF792D7F-30A3-45A3-87E7-B06FF04415B5}"/>
              </a:ext>
            </a:extLst>
          </p:cNvPr>
          <p:cNvCxnSpPr>
            <a:cxnSpLocks/>
            <a:stCxn id="366" idx="0"/>
            <a:endCxn id="377" idx="5"/>
          </p:cNvCxnSpPr>
          <p:nvPr/>
        </p:nvCxnSpPr>
        <p:spPr>
          <a:xfrm rot="16200000" flipV="1">
            <a:off x="8664226" y="4211497"/>
            <a:ext cx="265737" cy="366491"/>
          </a:xfrm>
          <a:prstGeom prst="curvedConnector3">
            <a:avLst>
              <a:gd name="adj1" fmla="val 5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73" name="타원 372">
            <a:extLst>
              <a:ext uri="{FF2B5EF4-FFF2-40B4-BE49-F238E27FC236}">
                <a16:creationId xmlns:a16="http://schemas.microsoft.com/office/drawing/2014/main" id="{42265202-56F6-4A9C-A75B-4F30475A83CB}"/>
              </a:ext>
            </a:extLst>
          </p:cNvPr>
          <p:cNvSpPr/>
          <p:nvPr/>
        </p:nvSpPr>
        <p:spPr>
          <a:xfrm>
            <a:off x="8358820" y="3451262"/>
            <a:ext cx="178276" cy="178276"/>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74" name="타원 373">
            <a:extLst>
              <a:ext uri="{FF2B5EF4-FFF2-40B4-BE49-F238E27FC236}">
                <a16:creationId xmlns:a16="http://schemas.microsoft.com/office/drawing/2014/main" id="{DEF3B0E5-47B8-4C3F-A757-306B0754BF38}"/>
              </a:ext>
            </a:extLst>
          </p:cNvPr>
          <p:cNvSpPr/>
          <p:nvPr/>
        </p:nvSpPr>
        <p:spPr>
          <a:xfrm>
            <a:off x="8358820" y="4141422"/>
            <a:ext cx="178276" cy="178276"/>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cxnSp>
        <p:nvCxnSpPr>
          <p:cNvPr id="375" name="직선 화살표 연결선 374">
            <a:extLst>
              <a:ext uri="{FF2B5EF4-FFF2-40B4-BE49-F238E27FC236}">
                <a16:creationId xmlns:a16="http://schemas.microsoft.com/office/drawing/2014/main" id="{74D1A14F-7D4D-443D-A652-F6307CDE4328}"/>
              </a:ext>
            </a:extLst>
          </p:cNvPr>
          <p:cNvCxnSpPr>
            <a:cxnSpLocks/>
            <a:stCxn id="341" idx="6"/>
            <a:endCxn id="374" idx="2"/>
          </p:cNvCxnSpPr>
          <p:nvPr/>
        </p:nvCxnSpPr>
        <p:spPr>
          <a:xfrm>
            <a:off x="7814379" y="3332379"/>
            <a:ext cx="544442" cy="898180"/>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6" name="타원 375">
            <a:extLst>
              <a:ext uri="{FF2B5EF4-FFF2-40B4-BE49-F238E27FC236}">
                <a16:creationId xmlns:a16="http://schemas.microsoft.com/office/drawing/2014/main" id="{448B6EC3-8CEE-4168-B022-59DCC3531909}"/>
              </a:ext>
            </a:extLst>
          </p:cNvPr>
          <p:cNvSpPr/>
          <p:nvPr/>
        </p:nvSpPr>
        <p:spPr>
          <a:xfrm>
            <a:off x="8540728" y="3496635"/>
            <a:ext cx="85665" cy="85665"/>
          </a:xfrm>
          <a:prstGeom prst="ellipse">
            <a:avLst/>
          </a:prstGeom>
          <a:solidFill>
            <a:srgbClr val="E2E2F6"/>
          </a:solidFill>
          <a:ln w="127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77" name="타원 376">
            <a:extLst>
              <a:ext uri="{FF2B5EF4-FFF2-40B4-BE49-F238E27FC236}">
                <a16:creationId xmlns:a16="http://schemas.microsoft.com/office/drawing/2014/main" id="{2EA630A2-8600-48E1-B304-972EC663ABF8}"/>
              </a:ext>
            </a:extLst>
          </p:cNvPr>
          <p:cNvSpPr/>
          <p:nvPr/>
        </p:nvSpPr>
        <p:spPr>
          <a:xfrm>
            <a:off x="8540728" y="4188754"/>
            <a:ext cx="85665" cy="85665"/>
          </a:xfrm>
          <a:prstGeom prst="ellipse">
            <a:avLst/>
          </a:prstGeom>
          <a:solidFill>
            <a:srgbClr val="E2E2F6"/>
          </a:solidFill>
          <a:ln w="127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cxnSp>
        <p:nvCxnSpPr>
          <p:cNvPr id="378" name="직선 화살표 연결선 377">
            <a:extLst>
              <a:ext uri="{FF2B5EF4-FFF2-40B4-BE49-F238E27FC236}">
                <a16:creationId xmlns:a16="http://schemas.microsoft.com/office/drawing/2014/main" id="{2A9DE5C6-DD04-41CE-989C-CFFEDB82174C}"/>
              </a:ext>
            </a:extLst>
          </p:cNvPr>
          <p:cNvCxnSpPr>
            <a:cxnSpLocks/>
            <a:stCxn id="341" idx="6"/>
            <a:endCxn id="373" idx="2"/>
          </p:cNvCxnSpPr>
          <p:nvPr/>
        </p:nvCxnSpPr>
        <p:spPr>
          <a:xfrm>
            <a:off x="7814379" y="3332379"/>
            <a:ext cx="544442" cy="208021"/>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9" name="직선 화살표 연결선 378">
            <a:extLst>
              <a:ext uri="{FF2B5EF4-FFF2-40B4-BE49-F238E27FC236}">
                <a16:creationId xmlns:a16="http://schemas.microsoft.com/office/drawing/2014/main" id="{FDEA6C84-3141-4BA3-9AE6-8C670C97C391}"/>
              </a:ext>
            </a:extLst>
          </p:cNvPr>
          <p:cNvCxnSpPr>
            <a:cxnSpLocks/>
            <a:stCxn id="386" idx="6"/>
            <a:endCxn id="373" idx="2"/>
          </p:cNvCxnSpPr>
          <p:nvPr/>
        </p:nvCxnSpPr>
        <p:spPr>
          <a:xfrm flipV="1">
            <a:off x="7814379" y="3540400"/>
            <a:ext cx="544442" cy="64116"/>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0" name="직선 화살표 연결선 379">
            <a:extLst>
              <a:ext uri="{FF2B5EF4-FFF2-40B4-BE49-F238E27FC236}">
                <a16:creationId xmlns:a16="http://schemas.microsoft.com/office/drawing/2014/main" id="{9986C86C-9147-4BAE-BB73-7F927413CE5B}"/>
              </a:ext>
            </a:extLst>
          </p:cNvPr>
          <p:cNvCxnSpPr>
            <a:cxnSpLocks/>
            <a:stCxn id="367" idx="6"/>
            <a:endCxn id="373" idx="2"/>
          </p:cNvCxnSpPr>
          <p:nvPr/>
        </p:nvCxnSpPr>
        <p:spPr>
          <a:xfrm flipV="1">
            <a:off x="7814379" y="3540400"/>
            <a:ext cx="544442" cy="880528"/>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1" name="직선 화살표 연결선 380">
            <a:extLst>
              <a:ext uri="{FF2B5EF4-FFF2-40B4-BE49-F238E27FC236}">
                <a16:creationId xmlns:a16="http://schemas.microsoft.com/office/drawing/2014/main" id="{50E3EAA3-10C2-43EE-B945-E23373BC87B9}"/>
              </a:ext>
            </a:extLst>
          </p:cNvPr>
          <p:cNvCxnSpPr>
            <a:cxnSpLocks/>
            <a:stCxn id="386" idx="6"/>
            <a:endCxn id="374" idx="2"/>
          </p:cNvCxnSpPr>
          <p:nvPr/>
        </p:nvCxnSpPr>
        <p:spPr>
          <a:xfrm>
            <a:off x="7814379" y="3604516"/>
            <a:ext cx="544442" cy="626044"/>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2" name="직선 화살표 연결선 381">
            <a:extLst>
              <a:ext uri="{FF2B5EF4-FFF2-40B4-BE49-F238E27FC236}">
                <a16:creationId xmlns:a16="http://schemas.microsoft.com/office/drawing/2014/main" id="{B27DBC40-DE2F-4C7D-8F0D-D06CDB67861A}"/>
              </a:ext>
            </a:extLst>
          </p:cNvPr>
          <p:cNvCxnSpPr>
            <a:cxnSpLocks/>
            <a:stCxn id="367" idx="6"/>
            <a:endCxn id="374" idx="2"/>
          </p:cNvCxnSpPr>
          <p:nvPr/>
        </p:nvCxnSpPr>
        <p:spPr>
          <a:xfrm flipV="1">
            <a:off x="7814379" y="4230560"/>
            <a:ext cx="544442" cy="190368"/>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3" name="직선 화살표 연결선 382">
            <a:extLst>
              <a:ext uri="{FF2B5EF4-FFF2-40B4-BE49-F238E27FC236}">
                <a16:creationId xmlns:a16="http://schemas.microsoft.com/office/drawing/2014/main" id="{B0F9905E-617D-4BB4-B260-4A784728FCBA}"/>
              </a:ext>
            </a:extLst>
          </p:cNvPr>
          <p:cNvCxnSpPr>
            <a:cxnSpLocks/>
          </p:cNvCxnSpPr>
          <p:nvPr/>
        </p:nvCxnSpPr>
        <p:spPr>
          <a:xfrm>
            <a:off x="8929915" y="3842183"/>
            <a:ext cx="274915"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84" name="TextBox 383">
            <a:extLst>
              <a:ext uri="{FF2B5EF4-FFF2-40B4-BE49-F238E27FC236}">
                <a16:creationId xmlns:a16="http://schemas.microsoft.com/office/drawing/2014/main" id="{E184F6F0-CAA5-415C-B90B-2F022ABF4A4A}"/>
              </a:ext>
            </a:extLst>
          </p:cNvPr>
          <p:cNvSpPr txBox="1"/>
          <p:nvPr/>
        </p:nvSpPr>
        <p:spPr>
          <a:xfrm>
            <a:off x="8859884" y="4011865"/>
            <a:ext cx="476412" cy="267637"/>
          </a:xfrm>
          <a:prstGeom prst="rect">
            <a:avLst/>
          </a:prstGeom>
          <a:noFill/>
        </p:spPr>
        <p:txBody>
          <a:bodyPr wrap="none" rtlCol="0">
            <a:spAutoFit/>
          </a:bodyPr>
          <a:lstStyle/>
          <a:p>
            <a:pPr lvl="0">
              <a:defRPr/>
            </a:pPr>
            <a:r>
              <a:rPr lang="ko-KR" altLang="en-US" sz="1139">
                <a:solidFill>
                  <a:srgbClr val="000000"/>
                </a:solidFill>
                <a:latin typeface="+mj-ea"/>
                <a:ea typeface="+mj-ea"/>
              </a:rPr>
              <a:t>출력</a:t>
            </a:r>
            <a:endParaRPr lang="en-US" altLang="ko-KR" sz="1139">
              <a:solidFill>
                <a:srgbClr val="000000"/>
              </a:solidFill>
              <a:latin typeface="+mj-ea"/>
              <a:ea typeface="+mj-ea"/>
            </a:endParaRPr>
          </a:p>
        </p:txBody>
      </p:sp>
      <p:sp>
        <p:nvSpPr>
          <p:cNvPr id="385" name="타원 384">
            <a:extLst>
              <a:ext uri="{FF2B5EF4-FFF2-40B4-BE49-F238E27FC236}">
                <a16:creationId xmlns:a16="http://schemas.microsoft.com/office/drawing/2014/main" id="{503B69F5-07BE-4C76-8B14-F632BA60B65B}"/>
              </a:ext>
            </a:extLst>
          </p:cNvPr>
          <p:cNvSpPr/>
          <p:nvPr/>
        </p:nvSpPr>
        <p:spPr>
          <a:xfrm>
            <a:off x="7636102" y="4059652"/>
            <a:ext cx="178276" cy="178276"/>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708">
              <a:solidFill>
                <a:schemeClr val="tx1"/>
              </a:solidFill>
              <a:latin typeface="+mj-ea"/>
              <a:ea typeface="+mj-ea"/>
            </a:endParaRPr>
          </a:p>
        </p:txBody>
      </p:sp>
      <p:sp>
        <p:nvSpPr>
          <p:cNvPr id="386" name="타원 385">
            <a:extLst>
              <a:ext uri="{FF2B5EF4-FFF2-40B4-BE49-F238E27FC236}">
                <a16:creationId xmlns:a16="http://schemas.microsoft.com/office/drawing/2014/main" id="{B1C7DD97-799F-4D11-920E-E8FD603475BF}"/>
              </a:ext>
            </a:extLst>
          </p:cNvPr>
          <p:cNvSpPr/>
          <p:nvPr/>
        </p:nvSpPr>
        <p:spPr>
          <a:xfrm>
            <a:off x="7636102" y="3515378"/>
            <a:ext cx="178276" cy="178276"/>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708">
              <a:solidFill>
                <a:schemeClr val="tx1"/>
              </a:solidFill>
              <a:latin typeface="+mj-ea"/>
              <a:ea typeface="+mj-ea"/>
            </a:endParaRPr>
          </a:p>
        </p:txBody>
      </p:sp>
      <p:cxnSp>
        <p:nvCxnSpPr>
          <p:cNvPr id="387" name="직선 화살표 연결선 386">
            <a:extLst>
              <a:ext uri="{FF2B5EF4-FFF2-40B4-BE49-F238E27FC236}">
                <a16:creationId xmlns:a16="http://schemas.microsoft.com/office/drawing/2014/main" id="{6B5B0605-BC6E-442E-A885-B63542E1A249}"/>
              </a:ext>
            </a:extLst>
          </p:cNvPr>
          <p:cNvCxnSpPr>
            <a:cxnSpLocks/>
            <a:stCxn id="342" idx="6"/>
            <a:endCxn id="373" idx="2"/>
          </p:cNvCxnSpPr>
          <p:nvPr/>
        </p:nvCxnSpPr>
        <p:spPr>
          <a:xfrm flipV="1">
            <a:off x="7814379" y="3540400"/>
            <a:ext cx="544442" cy="336253"/>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8" name="직선 화살표 연결선 387">
            <a:extLst>
              <a:ext uri="{FF2B5EF4-FFF2-40B4-BE49-F238E27FC236}">
                <a16:creationId xmlns:a16="http://schemas.microsoft.com/office/drawing/2014/main" id="{024FE864-AB9F-435D-AEAD-EDE646B17EDB}"/>
              </a:ext>
            </a:extLst>
          </p:cNvPr>
          <p:cNvCxnSpPr>
            <a:cxnSpLocks/>
            <a:stCxn id="342" idx="6"/>
            <a:endCxn id="360" idx="2"/>
          </p:cNvCxnSpPr>
          <p:nvPr/>
        </p:nvCxnSpPr>
        <p:spPr>
          <a:xfrm>
            <a:off x="7814379" y="3876654"/>
            <a:ext cx="544442" cy="8363"/>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9" name="직선 화살표 연결선 388">
            <a:extLst>
              <a:ext uri="{FF2B5EF4-FFF2-40B4-BE49-F238E27FC236}">
                <a16:creationId xmlns:a16="http://schemas.microsoft.com/office/drawing/2014/main" id="{4974AEF6-21C1-4F10-9BF6-41155C10629E}"/>
              </a:ext>
            </a:extLst>
          </p:cNvPr>
          <p:cNvCxnSpPr>
            <a:cxnSpLocks/>
            <a:stCxn id="342" idx="6"/>
            <a:endCxn id="374" idx="2"/>
          </p:cNvCxnSpPr>
          <p:nvPr/>
        </p:nvCxnSpPr>
        <p:spPr>
          <a:xfrm>
            <a:off x="7814379" y="3876653"/>
            <a:ext cx="544442" cy="35390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0" name="직선 화살표 연결선 389">
            <a:extLst>
              <a:ext uri="{FF2B5EF4-FFF2-40B4-BE49-F238E27FC236}">
                <a16:creationId xmlns:a16="http://schemas.microsoft.com/office/drawing/2014/main" id="{F0324B9B-1B50-4461-B35E-62A999950B76}"/>
              </a:ext>
            </a:extLst>
          </p:cNvPr>
          <p:cNvCxnSpPr>
            <a:cxnSpLocks/>
            <a:stCxn id="385" idx="6"/>
            <a:endCxn id="373" idx="2"/>
          </p:cNvCxnSpPr>
          <p:nvPr/>
        </p:nvCxnSpPr>
        <p:spPr>
          <a:xfrm flipV="1">
            <a:off x="7814379" y="3540400"/>
            <a:ext cx="544442" cy="608390"/>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1" name="직선 화살표 연결선 390">
            <a:extLst>
              <a:ext uri="{FF2B5EF4-FFF2-40B4-BE49-F238E27FC236}">
                <a16:creationId xmlns:a16="http://schemas.microsoft.com/office/drawing/2014/main" id="{E1AAB84C-BC34-4D49-B87C-B11865B37886}"/>
              </a:ext>
            </a:extLst>
          </p:cNvPr>
          <p:cNvCxnSpPr>
            <a:cxnSpLocks/>
            <a:stCxn id="385" idx="6"/>
            <a:endCxn id="360" idx="2"/>
          </p:cNvCxnSpPr>
          <p:nvPr/>
        </p:nvCxnSpPr>
        <p:spPr>
          <a:xfrm flipV="1">
            <a:off x="7814379" y="3885016"/>
            <a:ext cx="544442" cy="263774"/>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2" name="직선 화살표 연결선 391">
            <a:extLst>
              <a:ext uri="{FF2B5EF4-FFF2-40B4-BE49-F238E27FC236}">
                <a16:creationId xmlns:a16="http://schemas.microsoft.com/office/drawing/2014/main" id="{ADD66627-B111-455E-BF90-3D7DE06CC75E}"/>
              </a:ext>
            </a:extLst>
          </p:cNvPr>
          <p:cNvCxnSpPr>
            <a:cxnSpLocks/>
            <a:stCxn id="385" idx="6"/>
            <a:endCxn id="374" idx="2"/>
          </p:cNvCxnSpPr>
          <p:nvPr/>
        </p:nvCxnSpPr>
        <p:spPr>
          <a:xfrm>
            <a:off x="7814379" y="4148790"/>
            <a:ext cx="544442" cy="81770"/>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2" name="그룹 11">
            <a:extLst>
              <a:ext uri="{FF2B5EF4-FFF2-40B4-BE49-F238E27FC236}">
                <a16:creationId xmlns:a16="http://schemas.microsoft.com/office/drawing/2014/main" id="{B52089C2-CCAD-462B-84A4-DFA70CCC373E}"/>
              </a:ext>
            </a:extLst>
          </p:cNvPr>
          <p:cNvGrpSpPr/>
          <p:nvPr/>
        </p:nvGrpSpPr>
        <p:grpSpPr>
          <a:xfrm>
            <a:off x="1691761" y="3989970"/>
            <a:ext cx="520385" cy="346390"/>
            <a:chOff x="1744217" y="4130515"/>
            <a:chExt cx="793377" cy="528105"/>
          </a:xfrm>
        </p:grpSpPr>
        <p:grpSp>
          <p:nvGrpSpPr>
            <p:cNvPr id="132" name="그룹 131">
              <a:extLst>
                <a:ext uri="{FF2B5EF4-FFF2-40B4-BE49-F238E27FC236}">
                  <a16:creationId xmlns:a16="http://schemas.microsoft.com/office/drawing/2014/main" id="{2CB15E29-CB1E-453E-A9C3-404AE9CA39D6}"/>
                </a:ext>
              </a:extLst>
            </p:cNvPr>
            <p:cNvGrpSpPr/>
            <p:nvPr/>
          </p:nvGrpSpPr>
          <p:grpSpPr>
            <a:xfrm rot="176877">
              <a:off x="1744217" y="4140068"/>
              <a:ext cx="519839" cy="518552"/>
              <a:chOff x="670041" y="1634361"/>
              <a:chExt cx="1058909" cy="1056288"/>
            </a:xfrm>
            <a:scene3d>
              <a:camera prst="orthographicFront">
                <a:rot lat="19499998" lon="3299985" rev="0"/>
              </a:camera>
              <a:lightRig rig="threePt" dir="t"/>
            </a:scene3d>
          </p:grpSpPr>
          <p:sp>
            <p:nvSpPr>
              <p:cNvPr id="164" name="직사각형 163">
                <a:extLst>
                  <a:ext uri="{FF2B5EF4-FFF2-40B4-BE49-F238E27FC236}">
                    <a16:creationId xmlns:a16="http://schemas.microsoft.com/office/drawing/2014/main" id="{C9C6A043-BACD-421D-A162-916BC6EBDBB6}"/>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65" name="직사각형 164">
                <a:extLst>
                  <a:ext uri="{FF2B5EF4-FFF2-40B4-BE49-F238E27FC236}">
                    <a16:creationId xmlns:a16="http://schemas.microsoft.com/office/drawing/2014/main" id="{0775541A-ABC0-4CA2-AE5D-14EA75010E92}"/>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66" name="직사각형 165">
                <a:extLst>
                  <a:ext uri="{FF2B5EF4-FFF2-40B4-BE49-F238E27FC236}">
                    <a16:creationId xmlns:a16="http://schemas.microsoft.com/office/drawing/2014/main" id="{4CD9DFA6-CADF-45D0-A498-DA6C149A23B2}"/>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67" name="직사각형 166">
                <a:extLst>
                  <a:ext uri="{FF2B5EF4-FFF2-40B4-BE49-F238E27FC236}">
                    <a16:creationId xmlns:a16="http://schemas.microsoft.com/office/drawing/2014/main" id="{55032CB0-3338-4784-9344-1DD4E14EF87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68" name="직사각형 167">
                <a:extLst>
                  <a:ext uri="{FF2B5EF4-FFF2-40B4-BE49-F238E27FC236}">
                    <a16:creationId xmlns:a16="http://schemas.microsoft.com/office/drawing/2014/main" id="{8314BF11-EC50-478B-8052-B04861EBA23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69" name="직사각형 168">
                <a:extLst>
                  <a:ext uri="{FF2B5EF4-FFF2-40B4-BE49-F238E27FC236}">
                    <a16:creationId xmlns:a16="http://schemas.microsoft.com/office/drawing/2014/main" id="{91AC0A31-2DBD-42B2-9704-01C9BEC9759A}"/>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70" name="직사각형 169">
                <a:extLst>
                  <a:ext uri="{FF2B5EF4-FFF2-40B4-BE49-F238E27FC236}">
                    <a16:creationId xmlns:a16="http://schemas.microsoft.com/office/drawing/2014/main" id="{A8D6DC11-C67D-482D-9D1A-600145A2A584}"/>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71" name="직사각형 170">
                <a:extLst>
                  <a:ext uri="{FF2B5EF4-FFF2-40B4-BE49-F238E27FC236}">
                    <a16:creationId xmlns:a16="http://schemas.microsoft.com/office/drawing/2014/main" id="{AE910D0A-E3F9-4643-811A-3187E609829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72" name="직사각형 171">
                <a:extLst>
                  <a:ext uri="{FF2B5EF4-FFF2-40B4-BE49-F238E27FC236}">
                    <a16:creationId xmlns:a16="http://schemas.microsoft.com/office/drawing/2014/main" id="{EBEF0B69-9668-424C-9754-59F482867BAC}"/>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nvGrpSpPr>
            <p:cNvPr id="343" name="그룹 342">
              <a:extLst>
                <a:ext uri="{FF2B5EF4-FFF2-40B4-BE49-F238E27FC236}">
                  <a16:creationId xmlns:a16="http://schemas.microsoft.com/office/drawing/2014/main" id="{4A0B2125-6BC2-4F81-A01E-6C8429415E0D}"/>
                </a:ext>
              </a:extLst>
            </p:cNvPr>
            <p:cNvGrpSpPr/>
            <p:nvPr/>
          </p:nvGrpSpPr>
          <p:grpSpPr>
            <a:xfrm rot="176877">
              <a:off x="2017755" y="4130515"/>
              <a:ext cx="519839" cy="518552"/>
              <a:chOff x="670041" y="1634361"/>
              <a:chExt cx="1058909" cy="1056288"/>
            </a:xfrm>
            <a:scene3d>
              <a:camera prst="orthographicFront">
                <a:rot lat="19499998" lon="3299985" rev="0"/>
              </a:camera>
              <a:lightRig rig="threePt" dir="t"/>
            </a:scene3d>
          </p:grpSpPr>
          <p:sp>
            <p:nvSpPr>
              <p:cNvPr id="359" name="직사각형 358">
                <a:extLst>
                  <a:ext uri="{FF2B5EF4-FFF2-40B4-BE49-F238E27FC236}">
                    <a16:creationId xmlns:a16="http://schemas.microsoft.com/office/drawing/2014/main" id="{AA51B538-B5BF-418B-AA2C-4F9915DAC2F7}"/>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64" name="직사각형 363">
                <a:extLst>
                  <a:ext uri="{FF2B5EF4-FFF2-40B4-BE49-F238E27FC236}">
                    <a16:creationId xmlns:a16="http://schemas.microsoft.com/office/drawing/2014/main" id="{094033B6-28A8-4AFA-AD53-B938AE10537A}"/>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68" name="직사각형 367">
                <a:extLst>
                  <a:ext uri="{FF2B5EF4-FFF2-40B4-BE49-F238E27FC236}">
                    <a16:creationId xmlns:a16="http://schemas.microsoft.com/office/drawing/2014/main" id="{D9875C50-4161-4DB5-94D5-774459EBE9F5}"/>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70" name="직사각형 369">
                <a:extLst>
                  <a:ext uri="{FF2B5EF4-FFF2-40B4-BE49-F238E27FC236}">
                    <a16:creationId xmlns:a16="http://schemas.microsoft.com/office/drawing/2014/main" id="{2BB24650-D342-4082-8083-4298123C007F}"/>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72" name="직사각형 371">
                <a:extLst>
                  <a:ext uri="{FF2B5EF4-FFF2-40B4-BE49-F238E27FC236}">
                    <a16:creationId xmlns:a16="http://schemas.microsoft.com/office/drawing/2014/main" id="{4DB291E4-3993-4E76-B949-5FD70D00F96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93" name="직사각형 392">
                <a:extLst>
                  <a:ext uri="{FF2B5EF4-FFF2-40B4-BE49-F238E27FC236}">
                    <a16:creationId xmlns:a16="http://schemas.microsoft.com/office/drawing/2014/main" id="{CFCA631F-B504-4EF8-870C-7ED4D60DB5C2}"/>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94" name="직사각형 393">
                <a:extLst>
                  <a:ext uri="{FF2B5EF4-FFF2-40B4-BE49-F238E27FC236}">
                    <a16:creationId xmlns:a16="http://schemas.microsoft.com/office/drawing/2014/main" id="{C66F88B1-B251-4218-A6B5-E6EB138AFE85}"/>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95" name="직사각형 394">
                <a:extLst>
                  <a:ext uri="{FF2B5EF4-FFF2-40B4-BE49-F238E27FC236}">
                    <a16:creationId xmlns:a16="http://schemas.microsoft.com/office/drawing/2014/main" id="{4F422DA7-FD1A-4BA6-BF48-94D9DED0E745}"/>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96" name="직사각형 395">
                <a:extLst>
                  <a:ext uri="{FF2B5EF4-FFF2-40B4-BE49-F238E27FC236}">
                    <a16:creationId xmlns:a16="http://schemas.microsoft.com/office/drawing/2014/main" id="{BFC4FF78-E94C-42A6-97D5-0D07C804A3C4}"/>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A23F72EB-7E0A-4593-AFF2-7ED109030E5A}"/>
                  </a:ext>
                </a:extLst>
              </p:cNvPr>
              <p:cNvSpPr txBox="1"/>
              <p:nvPr/>
            </p:nvSpPr>
            <p:spPr>
              <a:xfrm>
                <a:off x="2214790" y="4003599"/>
                <a:ext cx="352661"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277" i="1">
                          <a:latin typeface="Cambria Math" panose="02040503050406030204" pitchFamily="18" charset="0"/>
                          <a:ea typeface="+mj-ea"/>
                        </a:rPr>
                        <m:t>⋯</m:t>
                      </m:r>
                    </m:oMath>
                  </m:oMathPara>
                </a14:m>
                <a:endParaRPr lang="ko-KR" altLang="en-US" sz="2277">
                  <a:latin typeface="+mj-ea"/>
                  <a:ea typeface="+mj-ea"/>
                </a:endParaRPr>
              </a:p>
            </p:txBody>
          </p:sp>
        </mc:Choice>
        <mc:Fallback xmlns="">
          <p:sp>
            <p:nvSpPr>
              <p:cNvPr id="2" name="TextBox 1">
                <a:extLst>
                  <a:ext uri="{FF2B5EF4-FFF2-40B4-BE49-F238E27FC236}">
                    <a16:creationId xmlns:a16="http://schemas.microsoft.com/office/drawing/2014/main" id="{A23F72EB-7E0A-4593-AFF2-7ED109030E5A}"/>
                  </a:ext>
                </a:extLst>
              </p:cNvPr>
              <p:cNvSpPr txBox="1">
                <a:spLocks noRot="1" noChangeAspect="1" noMove="1" noResize="1" noEditPoints="1" noAdjustHandles="1" noChangeArrowheads="1" noChangeShapeType="1" noTextEdit="1"/>
              </p:cNvSpPr>
              <p:nvPr/>
            </p:nvSpPr>
            <p:spPr>
              <a:xfrm>
                <a:off x="2214790" y="4003599"/>
                <a:ext cx="352661" cy="350417"/>
              </a:xfrm>
              <a:prstGeom prst="rect">
                <a:avLst/>
              </a:prstGeom>
              <a:blipFill>
                <a:blip r:embed="rId3"/>
                <a:stretch>
                  <a:fillRect/>
                </a:stretch>
              </a:blipFill>
            </p:spPr>
            <p:txBody>
              <a:bodyPr/>
              <a:lstStyle/>
              <a:p>
                <a:r>
                  <a:rPr lang="ko-KR" altLang="en-US">
                    <a:noFill/>
                  </a:rPr>
                  <a:t> </a:t>
                </a:r>
              </a:p>
            </p:txBody>
          </p:sp>
        </mc:Fallback>
      </mc:AlternateContent>
      <p:sp>
        <p:nvSpPr>
          <p:cNvPr id="398" name="직사각형 397">
            <a:extLst>
              <a:ext uri="{FF2B5EF4-FFF2-40B4-BE49-F238E27FC236}">
                <a16:creationId xmlns:a16="http://schemas.microsoft.com/office/drawing/2014/main" id="{BB7443F1-980C-4F14-8A2F-16FF80848A64}"/>
              </a:ext>
            </a:extLst>
          </p:cNvPr>
          <p:cNvSpPr/>
          <p:nvPr/>
        </p:nvSpPr>
        <p:spPr>
          <a:xfrm rot="176877">
            <a:off x="557261" y="3258991"/>
            <a:ext cx="1134620" cy="1134620"/>
          </a:xfrm>
          <a:prstGeom prst="rect">
            <a:avLst/>
          </a:prstGeom>
          <a:solidFill>
            <a:srgbClr val="FFFFCC"/>
          </a:solidFill>
          <a:ln>
            <a:solidFill>
              <a:schemeClr val="tx1"/>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407" name="직사각형 406">
            <a:extLst>
              <a:ext uri="{FF2B5EF4-FFF2-40B4-BE49-F238E27FC236}">
                <a16:creationId xmlns:a16="http://schemas.microsoft.com/office/drawing/2014/main" id="{4224ACA2-AEDE-432B-A1FD-AAEBB828AB53}"/>
              </a:ext>
            </a:extLst>
          </p:cNvPr>
          <p:cNvSpPr/>
          <p:nvPr/>
        </p:nvSpPr>
        <p:spPr>
          <a:xfrm rot="176877">
            <a:off x="761913" y="3543642"/>
            <a:ext cx="222966" cy="222966"/>
          </a:xfrm>
          <a:prstGeom prst="rect">
            <a:avLst/>
          </a:prstGeom>
          <a:solidFill>
            <a:srgbClr val="FFFFCC"/>
          </a:solidFill>
          <a:ln>
            <a:solidFill>
              <a:schemeClr val="tx1"/>
            </a:solidFill>
            <a:prstDash val="sysDash"/>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9" name="정육면체 8">
            <a:extLst>
              <a:ext uri="{FF2B5EF4-FFF2-40B4-BE49-F238E27FC236}">
                <a16:creationId xmlns:a16="http://schemas.microsoft.com/office/drawing/2014/main" id="{56EB355D-CF2B-44BA-B470-9FB950A1C650}"/>
              </a:ext>
            </a:extLst>
          </p:cNvPr>
          <p:cNvSpPr/>
          <p:nvPr/>
        </p:nvSpPr>
        <p:spPr>
          <a:xfrm>
            <a:off x="2999941" y="3172965"/>
            <a:ext cx="944754" cy="1600331"/>
          </a:xfrm>
          <a:prstGeom prst="cube">
            <a:avLst>
              <a:gd name="adj" fmla="val 49715"/>
            </a:avLst>
          </a:prstGeom>
          <a:noFill/>
          <a:ln>
            <a:solidFill>
              <a:srgbClr val="FFC000"/>
            </a:solidFill>
          </a:ln>
          <a:scene3d>
            <a:camera prst="orthographicFront">
              <a:rot lat="19499998" lon="20699988"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cxnSp>
        <p:nvCxnSpPr>
          <p:cNvPr id="226" name="직선 연결선 225">
            <a:extLst>
              <a:ext uri="{FF2B5EF4-FFF2-40B4-BE49-F238E27FC236}">
                <a16:creationId xmlns:a16="http://schemas.microsoft.com/office/drawing/2014/main" id="{8B930D8D-CF38-4EB4-BACD-1C9B51D31C9E}"/>
              </a:ext>
            </a:extLst>
          </p:cNvPr>
          <p:cNvCxnSpPr>
            <a:cxnSpLocks/>
          </p:cNvCxnSpPr>
          <p:nvPr/>
        </p:nvCxnSpPr>
        <p:spPr>
          <a:xfrm>
            <a:off x="812172" y="3602814"/>
            <a:ext cx="2208860" cy="24611"/>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09" name="직선 연결선 408">
            <a:extLst>
              <a:ext uri="{FF2B5EF4-FFF2-40B4-BE49-F238E27FC236}">
                <a16:creationId xmlns:a16="http://schemas.microsoft.com/office/drawing/2014/main" id="{3D03F3BE-0250-4283-9FED-44AC4CF22E3C}"/>
              </a:ext>
            </a:extLst>
          </p:cNvPr>
          <p:cNvCxnSpPr>
            <a:cxnSpLocks/>
          </p:cNvCxnSpPr>
          <p:nvPr/>
        </p:nvCxnSpPr>
        <p:spPr>
          <a:xfrm>
            <a:off x="801627" y="3794270"/>
            <a:ext cx="2208860" cy="24611"/>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10" name="직선 연결선 409">
            <a:extLst>
              <a:ext uri="{FF2B5EF4-FFF2-40B4-BE49-F238E27FC236}">
                <a16:creationId xmlns:a16="http://schemas.microsoft.com/office/drawing/2014/main" id="{268C5D56-9462-44D0-A11F-B3329E09D4B2}"/>
              </a:ext>
            </a:extLst>
          </p:cNvPr>
          <p:cNvCxnSpPr>
            <a:cxnSpLocks/>
          </p:cNvCxnSpPr>
          <p:nvPr/>
        </p:nvCxnSpPr>
        <p:spPr>
          <a:xfrm>
            <a:off x="926415" y="3522755"/>
            <a:ext cx="2208860" cy="24611"/>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11" name="직선 연결선 410">
            <a:extLst>
              <a:ext uri="{FF2B5EF4-FFF2-40B4-BE49-F238E27FC236}">
                <a16:creationId xmlns:a16="http://schemas.microsoft.com/office/drawing/2014/main" id="{0FA9BBA4-A514-491F-8AEE-5AAC03F05D72}"/>
              </a:ext>
            </a:extLst>
          </p:cNvPr>
          <p:cNvCxnSpPr>
            <a:cxnSpLocks/>
          </p:cNvCxnSpPr>
          <p:nvPr/>
        </p:nvCxnSpPr>
        <p:spPr>
          <a:xfrm>
            <a:off x="938773" y="3697222"/>
            <a:ext cx="2208860" cy="24611"/>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412" name="TextBox 411">
            <a:extLst>
              <a:ext uri="{FF2B5EF4-FFF2-40B4-BE49-F238E27FC236}">
                <a16:creationId xmlns:a16="http://schemas.microsoft.com/office/drawing/2014/main" id="{1532A128-FFF9-4FC9-A136-A8923FE6C1D1}"/>
              </a:ext>
            </a:extLst>
          </p:cNvPr>
          <p:cNvSpPr txBox="1"/>
          <p:nvPr/>
        </p:nvSpPr>
        <p:spPr>
          <a:xfrm>
            <a:off x="2866783" y="4628419"/>
            <a:ext cx="755335" cy="245580"/>
          </a:xfrm>
          <a:prstGeom prst="rect">
            <a:avLst/>
          </a:prstGeom>
          <a:noFill/>
        </p:spPr>
        <p:txBody>
          <a:bodyPr wrap="none" rtlCol="0">
            <a:spAutoFit/>
          </a:bodyPr>
          <a:lstStyle/>
          <a:p>
            <a:pPr lvl="0">
              <a:defRPr/>
            </a:pPr>
            <a:r>
              <a:rPr lang="en-US" altLang="ko-KR" sz="996">
                <a:solidFill>
                  <a:srgbClr val="000000"/>
                </a:solidFill>
                <a:latin typeface="+mj-ea"/>
                <a:ea typeface="+mj-ea"/>
              </a:rPr>
              <a:t>10</a:t>
            </a:r>
            <a:r>
              <a:rPr lang="ko-KR" altLang="en-US" sz="996">
                <a:solidFill>
                  <a:srgbClr val="000000"/>
                </a:solidFill>
                <a:latin typeface="+mj-ea"/>
                <a:ea typeface="+mj-ea"/>
              </a:rPr>
              <a:t>개 채널</a:t>
            </a:r>
            <a:endParaRPr lang="ko-KR" altLang="en-US" sz="949">
              <a:solidFill>
                <a:srgbClr val="000000"/>
              </a:solidFill>
              <a:latin typeface="+mj-ea"/>
              <a:ea typeface="+mj-ea"/>
            </a:endParaRPr>
          </a:p>
        </p:txBody>
      </p:sp>
      <p:sp>
        <p:nvSpPr>
          <p:cNvPr id="413" name="정육면체 412">
            <a:extLst>
              <a:ext uri="{FF2B5EF4-FFF2-40B4-BE49-F238E27FC236}">
                <a16:creationId xmlns:a16="http://schemas.microsoft.com/office/drawing/2014/main" id="{15B3CFB7-A89A-4BC5-AD77-F3E2A2A4E8C3}"/>
              </a:ext>
            </a:extLst>
          </p:cNvPr>
          <p:cNvSpPr/>
          <p:nvPr/>
        </p:nvSpPr>
        <p:spPr>
          <a:xfrm>
            <a:off x="4846227" y="3168186"/>
            <a:ext cx="944754" cy="1600331"/>
          </a:xfrm>
          <a:prstGeom prst="cube">
            <a:avLst>
              <a:gd name="adj" fmla="val 49715"/>
            </a:avLst>
          </a:prstGeom>
          <a:noFill/>
          <a:ln>
            <a:solidFill>
              <a:srgbClr val="FFC000"/>
            </a:solidFill>
          </a:ln>
          <a:scene3d>
            <a:camera prst="orthographicFront">
              <a:rot lat="19499998" lon="20699988"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nvGrpSpPr>
          <p:cNvPr id="414" name="그룹 413">
            <a:extLst>
              <a:ext uri="{FF2B5EF4-FFF2-40B4-BE49-F238E27FC236}">
                <a16:creationId xmlns:a16="http://schemas.microsoft.com/office/drawing/2014/main" id="{2B982061-AEAF-478C-A2DC-2640CB62A1BF}"/>
              </a:ext>
            </a:extLst>
          </p:cNvPr>
          <p:cNvGrpSpPr/>
          <p:nvPr/>
        </p:nvGrpSpPr>
        <p:grpSpPr>
          <a:xfrm rot="176877">
            <a:off x="5288848" y="3645025"/>
            <a:ext cx="223532" cy="222979"/>
            <a:chOff x="670041" y="1634361"/>
            <a:chExt cx="1058909" cy="1056288"/>
          </a:xfrm>
          <a:scene3d>
            <a:camera prst="orthographicFront">
              <a:rot lat="19499998" lon="3299985" rev="0"/>
            </a:camera>
            <a:lightRig rig="threePt" dir="t"/>
          </a:scene3d>
        </p:grpSpPr>
        <p:sp>
          <p:nvSpPr>
            <p:cNvPr id="415" name="직사각형 414">
              <a:extLst>
                <a:ext uri="{FF2B5EF4-FFF2-40B4-BE49-F238E27FC236}">
                  <a16:creationId xmlns:a16="http://schemas.microsoft.com/office/drawing/2014/main" id="{6089A3ED-914C-4313-8466-235941E4ABD4}"/>
                </a:ext>
              </a:extLst>
            </p:cNvPr>
            <p:cNvSpPr/>
            <p:nvPr/>
          </p:nvSpPr>
          <p:spPr>
            <a:xfrm>
              <a:off x="672662" y="1634361"/>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416" name="직사각형 415">
              <a:extLst>
                <a:ext uri="{FF2B5EF4-FFF2-40B4-BE49-F238E27FC236}">
                  <a16:creationId xmlns:a16="http://schemas.microsoft.com/office/drawing/2014/main" id="{1ECA58AD-7F20-4BF3-8EBC-83F0CEA39B85}"/>
                </a:ext>
              </a:extLst>
            </p:cNvPr>
            <p:cNvSpPr/>
            <p:nvPr/>
          </p:nvSpPr>
          <p:spPr>
            <a:xfrm>
              <a:off x="1024758" y="1634361"/>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417" name="직사각형 416">
              <a:extLst>
                <a:ext uri="{FF2B5EF4-FFF2-40B4-BE49-F238E27FC236}">
                  <a16:creationId xmlns:a16="http://schemas.microsoft.com/office/drawing/2014/main" id="{89504607-7224-47F6-AF03-7797DFD43057}"/>
                </a:ext>
              </a:extLst>
            </p:cNvPr>
            <p:cNvSpPr/>
            <p:nvPr/>
          </p:nvSpPr>
          <p:spPr>
            <a:xfrm>
              <a:off x="1376854" y="1634361"/>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418" name="직사각형 417">
              <a:extLst>
                <a:ext uri="{FF2B5EF4-FFF2-40B4-BE49-F238E27FC236}">
                  <a16:creationId xmlns:a16="http://schemas.microsoft.com/office/drawing/2014/main" id="{87512A34-7FF9-4332-BC12-9D24488BC6C0}"/>
                </a:ext>
              </a:extLst>
            </p:cNvPr>
            <p:cNvSpPr/>
            <p:nvPr/>
          </p:nvSpPr>
          <p:spPr>
            <a:xfrm>
              <a:off x="670041" y="1986457"/>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419" name="직사각형 418">
              <a:extLst>
                <a:ext uri="{FF2B5EF4-FFF2-40B4-BE49-F238E27FC236}">
                  <a16:creationId xmlns:a16="http://schemas.microsoft.com/office/drawing/2014/main" id="{41EC471B-418B-4D99-8B96-78D87B703218}"/>
                </a:ext>
              </a:extLst>
            </p:cNvPr>
            <p:cNvSpPr/>
            <p:nvPr/>
          </p:nvSpPr>
          <p:spPr>
            <a:xfrm>
              <a:off x="1022137" y="1986457"/>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420" name="직사각형 419">
              <a:extLst>
                <a:ext uri="{FF2B5EF4-FFF2-40B4-BE49-F238E27FC236}">
                  <a16:creationId xmlns:a16="http://schemas.microsoft.com/office/drawing/2014/main" id="{439918B9-B0DE-4743-B6CE-445BD9935792}"/>
                </a:ext>
              </a:extLst>
            </p:cNvPr>
            <p:cNvSpPr/>
            <p:nvPr/>
          </p:nvSpPr>
          <p:spPr>
            <a:xfrm>
              <a:off x="1374233" y="1986456"/>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421" name="직사각형 420">
              <a:extLst>
                <a:ext uri="{FF2B5EF4-FFF2-40B4-BE49-F238E27FC236}">
                  <a16:creationId xmlns:a16="http://schemas.microsoft.com/office/drawing/2014/main" id="{68E2E1D5-B405-480B-8576-F7E0468337D0}"/>
                </a:ext>
              </a:extLst>
            </p:cNvPr>
            <p:cNvSpPr/>
            <p:nvPr/>
          </p:nvSpPr>
          <p:spPr>
            <a:xfrm>
              <a:off x="670041" y="2338553"/>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422" name="직사각형 421">
              <a:extLst>
                <a:ext uri="{FF2B5EF4-FFF2-40B4-BE49-F238E27FC236}">
                  <a16:creationId xmlns:a16="http://schemas.microsoft.com/office/drawing/2014/main" id="{6DFD86D6-50F7-4F26-9995-8DA0D4434A82}"/>
                </a:ext>
              </a:extLst>
            </p:cNvPr>
            <p:cNvSpPr/>
            <p:nvPr/>
          </p:nvSpPr>
          <p:spPr>
            <a:xfrm>
              <a:off x="1022137" y="2338553"/>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423" name="직사각형 422">
              <a:extLst>
                <a:ext uri="{FF2B5EF4-FFF2-40B4-BE49-F238E27FC236}">
                  <a16:creationId xmlns:a16="http://schemas.microsoft.com/office/drawing/2014/main" id="{00C48506-8B78-4E6A-B4F2-E71899077C73}"/>
                </a:ext>
              </a:extLst>
            </p:cNvPr>
            <p:cNvSpPr/>
            <p:nvPr/>
          </p:nvSpPr>
          <p:spPr>
            <a:xfrm>
              <a:off x="1374233" y="2338553"/>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sp>
        <p:nvSpPr>
          <p:cNvPr id="425" name="직사각형 424">
            <a:extLst>
              <a:ext uri="{FF2B5EF4-FFF2-40B4-BE49-F238E27FC236}">
                <a16:creationId xmlns:a16="http://schemas.microsoft.com/office/drawing/2014/main" id="{47CFF803-9695-4766-82E4-E04BD77FEFB7}"/>
              </a:ext>
            </a:extLst>
          </p:cNvPr>
          <p:cNvSpPr/>
          <p:nvPr/>
        </p:nvSpPr>
        <p:spPr>
          <a:xfrm rot="176877">
            <a:off x="6133261" y="3636125"/>
            <a:ext cx="243924" cy="236923"/>
          </a:xfrm>
          <a:prstGeom prst="rect">
            <a:avLst/>
          </a:prstGeom>
          <a:solidFill>
            <a:srgbClr val="FFFFCC"/>
          </a:solidFill>
          <a:ln>
            <a:solidFill>
              <a:schemeClr val="tx1"/>
            </a:solidFill>
            <a:prstDash val="sysDash"/>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cxnSp>
        <p:nvCxnSpPr>
          <p:cNvPr id="426" name="직선 연결선 425">
            <a:extLst>
              <a:ext uri="{FF2B5EF4-FFF2-40B4-BE49-F238E27FC236}">
                <a16:creationId xmlns:a16="http://schemas.microsoft.com/office/drawing/2014/main" id="{86EF41F8-36FA-46ED-AC99-EC95F2FC00C3}"/>
              </a:ext>
            </a:extLst>
          </p:cNvPr>
          <p:cNvCxnSpPr>
            <a:cxnSpLocks/>
          </p:cNvCxnSpPr>
          <p:nvPr/>
        </p:nvCxnSpPr>
        <p:spPr>
          <a:xfrm flipV="1">
            <a:off x="5322185" y="3687907"/>
            <a:ext cx="847955" cy="13356"/>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424" name="정육면체 423">
            <a:extLst>
              <a:ext uri="{FF2B5EF4-FFF2-40B4-BE49-F238E27FC236}">
                <a16:creationId xmlns:a16="http://schemas.microsoft.com/office/drawing/2014/main" id="{7E32F161-1D33-4FAE-AB74-123B98ABCD88}"/>
              </a:ext>
            </a:extLst>
          </p:cNvPr>
          <p:cNvSpPr/>
          <p:nvPr/>
        </p:nvSpPr>
        <p:spPr>
          <a:xfrm>
            <a:off x="6170140" y="3419458"/>
            <a:ext cx="550895" cy="1007669"/>
          </a:xfrm>
          <a:prstGeom prst="cube">
            <a:avLst>
              <a:gd name="adj" fmla="val 49715"/>
            </a:avLst>
          </a:prstGeom>
          <a:noFill/>
          <a:ln>
            <a:solidFill>
              <a:srgbClr val="FFC000"/>
            </a:solidFill>
          </a:ln>
          <a:scene3d>
            <a:camera prst="orthographicFront">
              <a:rot lat="19499998" lon="20699988"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cxnSp>
        <p:nvCxnSpPr>
          <p:cNvPr id="427" name="직선 연결선 426">
            <a:extLst>
              <a:ext uri="{FF2B5EF4-FFF2-40B4-BE49-F238E27FC236}">
                <a16:creationId xmlns:a16="http://schemas.microsoft.com/office/drawing/2014/main" id="{57602C2B-6C40-4362-B230-5F0F79CEDEDF}"/>
              </a:ext>
            </a:extLst>
          </p:cNvPr>
          <p:cNvCxnSpPr>
            <a:cxnSpLocks/>
          </p:cNvCxnSpPr>
          <p:nvPr/>
        </p:nvCxnSpPr>
        <p:spPr>
          <a:xfrm flipV="1">
            <a:off x="5325719" y="3883800"/>
            <a:ext cx="847955" cy="13356"/>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28" name="직선 연결선 427">
            <a:extLst>
              <a:ext uri="{FF2B5EF4-FFF2-40B4-BE49-F238E27FC236}">
                <a16:creationId xmlns:a16="http://schemas.microsoft.com/office/drawing/2014/main" id="{817DECA5-B66F-48B5-9FD7-927809AC490F}"/>
              </a:ext>
            </a:extLst>
          </p:cNvPr>
          <p:cNvCxnSpPr>
            <a:cxnSpLocks/>
          </p:cNvCxnSpPr>
          <p:nvPr/>
        </p:nvCxnSpPr>
        <p:spPr>
          <a:xfrm flipV="1">
            <a:off x="5469316" y="3589288"/>
            <a:ext cx="847955" cy="13356"/>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29" name="직선 연결선 428">
            <a:extLst>
              <a:ext uri="{FF2B5EF4-FFF2-40B4-BE49-F238E27FC236}">
                <a16:creationId xmlns:a16="http://schemas.microsoft.com/office/drawing/2014/main" id="{8D375CD9-A780-4D57-A6F8-16A67076E5E9}"/>
              </a:ext>
            </a:extLst>
          </p:cNvPr>
          <p:cNvCxnSpPr>
            <a:cxnSpLocks/>
          </p:cNvCxnSpPr>
          <p:nvPr/>
        </p:nvCxnSpPr>
        <p:spPr>
          <a:xfrm flipV="1">
            <a:off x="5449414" y="3791179"/>
            <a:ext cx="847955" cy="13356"/>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431" name="TextBox 430">
            <a:extLst>
              <a:ext uri="{FF2B5EF4-FFF2-40B4-BE49-F238E27FC236}">
                <a16:creationId xmlns:a16="http://schemas.microsoft.com/office/drawing/2014/main" id="{DF53F415-8EB8-460C-9ABB-4D8249614783}"/>
              </a:ext>
            </a:extLst>
          </p:cNvPr>
          <p:cNvSpPr txBox="1"/>
          <p:nvPr/>
        </p:nvSpPr>
        <p:spPr>
          <a:xfrm>
            <a:off x="3481112" y="3452748"/>
            <a:ext cx="328936" cy="245580"/>
          </a:xfrm>
          <a:prstGeom prst="rect">
            <a:avLst/>
          </a:prstGeom>
          <a:noFill/>
        </p:spPr>
        <p:txBody>
          <a:bodyPr wrap="none" rtlCol="0">
            <a:spAutoFit/>
          </a:bodyPr>
          <a:lstStyle/>
          <a:p>
            <a:pPr lvl="0">
              <a:defRPr/>
            </a:pPr>
            <a:r>
              <a:rPr lang="en-US" altLang="ko-KR" sz="996">
                <a:solidFill>
                  <a:srgbClr val="000000"/>
                </a:solidFill>
                <a:latin typeface="+mj-ea"/>
                <a:ea typeface="+mj-ea"/>
              </a:rPr>
              <a:t>28</a:t>
            </a:r>
            <a:endParaRPr lang="ko-KR" altLang="en-US" sz="949">
              <a:solidFill>
                <a:srgbClr val="000000"/>
              </a:solidFill>
              <a:latin typeface="+mj-ea"/>
              <a:ea typeface="+mj-ea"/>
            </a:endParaRPr>
          </a:p>
        </p:txBody>
      </p:sp>
      <p:sp>
        <p:nvSpPr>
          <p:cNvPr id="432" name="TextBox 431">
            <a:extLst>
              <a:ext uri="{FF2B5EF4-FFF2-40B4-BE49-F238E27FC236}">
                <a16:creationId xmlns:a16="http://schemas.microsoft.com/office/drawing/2014/main" id="{5AA24465-66ED-45F3-8715-00A430065C7A}"/>
              </a:ext>
            </a:extLst>
          </p:cNvPr>
          <p:cNvSpPr txBox="1"/>
          <p:nvPr/>
        </p:nvSpPr>
        <p:spPr>
          <a:xfrm>
            <a:off x="3765937" y="3615119"/>
            <a:ext cx="328936" cy="245580"/>
          </a:xfrm>
          <a:prstGeom prst="rect">
            <a:avLst/>
          </a:prstGeom>
          <a:noFill/>
        </p:spPr>
        <p:txBody>
          <a:bodyPr wrap="none" rtlCol="0">
            <a:spAutoFit/>
          </a:bodyPr>
          <a:lstStyle/>
          <a:p>
            <a:pPr lvl="0">
              <a:defRPr/>
            </a:pPr>
            <a:r>
              <a:rPr lang="en-US" altLang="ko-KR" sz="996">
                <a:solidFill>
                  <a:srgbClr val="000000"/>
                </a:solidFill>
                <a:latin typeface="+mj-ea"/>
                <a:ea typeface="+mj-ea"/>
              </a:rPr>
              <a:t>28</a:t>
            </a:r>
            <a:endParaRPr lang="ko-KR" altLang="en-US" sz="949">
              <a:solidFill>
                <a:srgbClr val="000000"/>
              </a:solidFill>
              <a:latin typeface="+mj-ea"/>
              <a:ea typeface="+mj-ea"/>
            </a:endParaRPr>
          </a:p>
        </p:txBody>
      </p:sp>
      <p:sp>
        <p:nvSpPr>
          <p:cNvPr id="433" name="TextBox 432">
            <a:extLst>
              <a:ext uri="{FF2B5EF4-FFF2-40B4-BE49-F238E27FC236}">
                <a16:creationId xmlns:a16="http://schemas.microsoft.com/office/drawing/2014/main" id="{680B2DE7-6C2B-4D08-B4F7-C544B263F42B}"/>
              </a:ext>
            </a:extLst>
          </p:cNvPr>
          <p:cNvSpPr txBox="1"/>
          <p:nvPr/>
        </p:nvSpPr>
        <p:spPr>
          <a:xfrm>
            <a:off x="5421020" y="3380053"/>
            <a:ext cx="328936" cy="245580"/>
          </a:xfrm>
          <a:prstGeom prst="rect">
            <a:avLst/>
          </a:prstGeom>
          <a:noFill/>
        </p:spPr>
        <p:txBody>
          <a:bodyPr wrap="none" rtlCol="0">
            <a:spAutoFit/>
          </a:bodyPr>
          <a:lstStyle/>
          <a:p>
            <a:pPr lvl="0">
              <a:defRPr/>
            </a:pPr>
            <a:r>
              <a:rPr lang="en-US" altLang="ko-KR" sz="996">
                <a:solidFill>
                  <a:srgbClr val="000000"/>
                </a:solidFill>
                <a:latin typeface="+mj-ea"/>
                <a:ea typeface="+mj-ea"/>
              </a:rPr>
              <a:t>28</a:t>
            </a:r>
            <a:endParaRPr lang="ko-KR" altLang="en-US" sz="949">
              <a:solidFill>
                <a:srgbClr val="000000"/>
              </a:solidFill>
              <a:latin typeface="+mj-ea"/>
              <a:ea typeface="+mj-ea"/>
            </a:endParaRPr>
          </a:p>
        </p:txBody>
      </p:sp>
      <p:sp>
        <p:nvSpPr>
          <p:cNvPr id="434" name="TextBox 433">
            <a:extLst>
              <a:ext uri="{FF2B5EF4-FFF2-40B4-BE49-F238E27FC236}">
                <a16:creationId xmlns:a16="http://schemas.microsoft.com/office/drawing/2014/main" id="{B6DC5154-5CA8-4A57-914B-D35C1972091D}"/>
              </a:ext>
            </a:extLst>
          </p:cNvPr>
          <p:cNvSpPr txBox="1"/>
          <p:nvPr/>
        </p:nvSpPr>
        <p:spPr>
          <a:xfrm>
            <a:off x="5616717" y="3959243"/>
            <a:ext cx="328936" cy="245580"/>
          </a:xfrm>
          <a:prstGeom prst="rect">
            <a:avLst/>
          </a:prstGeom>
          <a:noFill/>
        </p:spPr>
        <p:txBody>
          <a:bodyPr wrap="none" rtlCol="0">
            <a:spAutoFit/>
          </a:bodyPr>
          <a:lstStyle/>
          <a:p>
            <a:pPr lvl="0">
              <a:defRPr/>
            </a:pPr>
            <a:r>
              <a:rPr lang="en-US" altLang="ko-KR" sz="996">
                <a:solidFill>
                  <a:srgbClr val="000000"/>
                </a:solidFill>
                <a:latin typeface="+mj-ea"/>
                <a:ea typeface="+mj-ea"/>
              </a:rPr>
              <a:t>28</a:t>
            </a:r>
            <a:endParaRPr lang="ko-KR" altLang="en-US" sz="949">
              <a:solidFill>
                <a:srgbClr val="000000"/>
              </a:solidFill>
              <a:latin typeface="+mj-ea"/>
              <a:ea typeface="+mj-ea"/>
            </a:endParaRPr>
          </a:p>
        </p:txBody>
      </p:sp>
      <p:sp>
        <p:nvSpPr>
          <p:cNvPr id="435" name="TextBox 434">
            <a:extLst>
              <a:ext uri="{FF2B5EF4-FFF2-40B4-BE49-F238E27FC236}">
                <a16:creationId xmlns:a16="http://schemas.microsoft.com/office/drawing/2014/main" id="{AF81F684-8F37-41E7-A56A-DCB860921ADB}"/>
              </a:ext>
            </a:extLst>
          </p:cNvPr>
          <p:cNvSpPr txBox="1"/>
          <p:nvPr/>
        </p:nvSpPr>
        <p:spPr>
          <a:xfrm>
            <a:off x="4882743" y="4517479"/>
            <a:ext cx="325730" cy="245580"/>
          </a:xfrm>
          <a:prstGeom prst="rect">
            <a:avLst/>
          </a:prstGeom>
          <a:noFill/>
        </p:spPr>
        <p:txBody>
          <a:bodyPr wrap="none" rtlCol="0">
            <a:spAutoFit/>
          </a:bodyPr>
          <a:lstStyle/>
          <a:p>
            <a:pPr lvl="0">
              <a:defRPr/>
            </a:pPr>
            <a:r>
              <a:rPr lang="en-US" altLang="ko-KR" sz="996">
                <a:solidFill>
                  <a:srgbClr val="000000"/>
                </a:solidFill>
                <a:latin typeface="+mj-ea"/>
                <a:ea typeface="+mj-ea"/>
              </a:rPr>
              <a:t>10</a:t>
            </a:r>
            <a:endParaRPr lang="ko-KR" altLang="en-US" sz="949">
              <a:solidFill>
                <a:srgbClr val="000000"/>
              </a:solidFill>
              <a:latin typeface="+mj-ea"/>
              <a:ea typeface="+mj-ea"/>
            </a:endParaRPr>
          </a:p>
        </p:txBody>
      </p:sp>
      <p:sp>
        <p:nvSpPr>
          <p:cNvPr id="436" name="TextBox 435">
            <a:extLst>
              <a:ext uri="{FF2B5EF4-FFF2-40B4-BE49-F238E27FC236}">
                <a16:creationId xmlns:a16="http://schemas.microsoft.com/office/drawing/2014/main" id="{166B40DD-5599-4229-9C06-A635DA9832D9}"/>
              </a:ext>
            </a:extLst>
          </p:cNvPr>
          <p:cNvSpPr txBox="1"/>
          <p:nvPr/>
        </p:nvSpPr>
        <p:spPr>
          <a:xfrm>
            <a:off x="6168112" y="4220742"/>
            <a:ext cx="325730" cy="245580"/>
          </a:xfrm>
          <a:prstGeom prst="rect">
            <a:avLst/>
          </a:prstGeom>
          <a:noFill/>
        </p:spPr>
        <p:txBody>
          <a:bodyPr wrap="none" rtlCol="0">
            <a:spAutoFit/>
          </a:bodyPr>
          <a:lstStyle/>
          <a:p>
            <a:pPr lvl="0">
              <a:defRPr/>
            </a:pPr>
            <a:r>
              <a:rPr lang="en-US" altLang="ko-KR" sz="996">
                <a:solidFill>
                  <a:srgbClr val="000000"/>
                </a:solidFill>
                <a:latin typeface="+mj-ea"/>
                <a:ea typeface="+mj-ea"/>
              </a:rPr>
              <a:t>10</a:t>
            </a:r>
            <a:endParaRPr lang="ko-KR" altLang="en-US" sz="949">
              <a:solidFill>
                <a:srgbClr val="000000"/>
              </a:solidFill>
              <a:latin typeface="+mj-ea"/>
              <a:ea typeface="+mj-ea"/>
            </a:endParaRPr>
          </a:p>
        </p:txBody>
      </p:sp>
      <p:sp>
        <p:nvSpPr>
          <p:cNvPr id="437" name="TextBox 436">
            <a:extLst>
              <a:ext uri="{FF2B5EF4-FFF2-40B4-BE49-F238E27FC236}">
                <a16:creationId xmlns:a16="http://schemas.microsoft.com/office/drawing/2014/main" id="{FE8A7CEE-0299-47CB-86C6-685004409B5E}"/>
              </a:ext>
            </a:extLst>
          </p:cNvPr>
          <p:cNvSpPr txBox="1"/>
          <p:nvPr/>
        </p:nvSpPr>
        <p:spPr>
          <a:xfrm>
            <a:off x="6387721" y="3540388"/>
            <a:ext cx="325730" cy="245580"/>
          </a:xfrm>
          <a:prstGeom prst="rect">
            <a:avLst/>
          </a:prstGeom>
          <a:noFill/>
        </p:spPr>
        <p:txBody>
          <a:bodyPr wrap="none" rtlCol="0">
            <a:spAutoFit/>
          </a:bodyPr>
          <a:lstStyle/>
          <a:p>
            <a:pPr lvl="0">
              <a:defRPr/>
            </a:pPr>
            <a:r>
              <a:rPr lang="en-US" altLang="ko-KR" sz="996">
                <a:solidFill>
                  <a:srgbClr val="000000"/>
                </a:solidFill>
                <a:latin typeface="+mj-ea"/>
                <a:ea typeface="+mj-ea"/>
              </a:rPr>
              <a:t>14</a:t>
            </a:r>
            <a:endParaRPr lang="ko-KR" altLang="en-US" sz="949">
              <a:solidFill>
                <a:srgbClr val="000000"/>
              </a:solidFill>
              <a:latin typeface="+mj-ea"/>
              <a:ea typeface="+mj-ea"/>
            </a:endParaRPr>
          </a:p>
        </p:txBody>
      </p:sp>
      <p:sp>
        <p:nvSpPr>
          <p:cNvPr id="438" name="TextBox 437">
            <a:extLst>
              <a:ext uri="{FF2B5EF4-FFF2-40B4-BE49-F238E27FC236}">
                <a16:creationId xmlns:a16="http://schemas.microsoft.com/office/drawing/2014/main" id="{1D660817-142F-4240-9AB9-E26F96E7BB3D}"/>
              </a:ext>
            </a:extLst>
          </p:cNvPr>
          <p:cNvSpPr txBox="1"/>
          <p:nvPr/>
        </p:nvSpPr>
        <p:spPr>
          <a:xfrm>
            <a:off x="6568867" y="3785930"/>
            <a:ext cx="325730" cy="245580"/>
          </a:xfrm>
          <a:prstGeom prst="rect">
            <a:avLst/>
          </a:prstGeom>
          <a:noFill/>
        </p:spPr>
        <p:txBody>
          <a:bodyPr wrap="none" rtlCol="0">
            <a:spAutoFit/>
          </a:bodyPr>
          <a:lstStyle/>
          <a:p>
            <a:pPr lvl="0">
              <a:defRPr/>
            </a:pPr>
            <a:r>
              <a:rPr lang="en-US" altLang="ko-KR" sz="996">
                <a:solidFill>
                  <a:srgbClr val="000000"/>
                </a:solidFill>
                <a:latin typeface="+mj-ea"/>
                <a:ea typeface="+mj-ea"/>
              </a:rPr>
              <a:t>14</a:t>
            </a:r>
            <a:endParaRPr lang="ko-KR" altLang="en-US" sz="949">
              <a:solidFill>
                <a:srgbClr val="000000"/>
              </a:solidFill>
              <a:latin typeface="+mj-ea"/>
              <a:ea typeface="+mj-ea"/>
            </a:endParaRPr>
          </a:p>
        </p:txBody>
      </p:sp>
      <p:sp>
        <p:nvSpPr>
          <p:cNvPr id="439" name="TextBox 438">
            <a:extLst>
              <a:ext uri="{FF2B5EF4-FFF2-40B4-BE49-F238E27FC236}">
                <a16:creationId xmlns:a16="http://schemas.microsoft.com/office/drawing/2014/main" id="{35E53065-AAC4-4588-8FCF-D6440AE8585C}"/>
              </a:ext>
            </a:extLst>
          </p:cNvPr>
          <p:cNvSpPr txBox="1"/>
          <p:nvPr/>
        </p:nvSpPr>
        <p:spPr>
          <a:xfrm>
            <a:off x="7967188" y="4344764"/>
            <a:ext cx="755335" cy="245580"/>
          </a:xfrm>
          <a:prstGeom prst="rect">
            <a:avLst/>
          </a:prstGeom>
          <a:noFill/>
        </p:spPr>
        <p:txBody>
          <a:bodyPr wrap="none" rtlCol="0">
            <a:spAutoFit/>
          </a:bodyPr>
          <a:lstStyle/>
          <a:p>
            <a:pPr lvl="0">
              <a:defRPr/>
            </a:pPr>
            <a:r>
              <a:rPr lang="en-US" altLang="ko-KR" sz="996">
                <a:solidFill>
                  <a:srgbClr val="000000"/>
                </a:solidFill>
                <a:latin typeface="+mj-ea"/>
                <a:ea typeface="+mj-ea"/>
              </a:rPr>
              <a:t>10</a:t>
            </a:r>
            <a:r>
              <a:rPr lang="ko-KR" altLang="en-US" sz="996">
                <a:solidFill>
                  <a:srgbClr val="000000"/>
                </a:solidFill>
                <a:latin typeface="+mj-ea"/>
                <a:ea typeface="+mj-ea"/>
              </a:rPr>
              <a:t>개 뉴런</a:t>
            </a:r>
            <a:endParaRPr lang="ko-KR" altLang="en-US" sz="949">
              <a:solidFill>
                <a:srgbClr val="000000"/>
              </a:solidFill>
              <a:latin typeface="+mj-ea"/>
              <a:ea typeface="+mj-ea"/>
            </a:endParaRPr>
          </a:p>
        </p:txBody>
      </p:sp>
      <p:sp>
        <p:nvSpPr>
          <p:cNvPr id="441" name="TextBox 440">
            <a:extLst>
              <a:ext uri="{FF2B5EF4-FFF2-40B4-BE49-F238E27FC236}">
                <a16:creationId xmlns:a16="http://schemas.microsoft.com/office/drawing/2014/main" id="{05CE4842-CDAA-4E06-96A1-6351EE2A3AC9}"/>
              </a:ext>
            </a:extLst>
          </p:cNvPr>
          <p:cNvSpPr txBox="1"/>
          <p:nvPr/>
        </p:nvSpPr>
        <p:spPr>
          <a:xfrm>
            <a:off x="7275837" y="4527611"/>
            <a:ext cx="825867" cy="245580"/>
          </a:xfrm>
          <a:prstGeom prst="rect">
            <a:avLst/>
          </a:prstGeom>
          <a:noFill/>
        </p:spPr>
        <p:txBody>
          <a:bodyPr wrap="none" rtlCol="0">
            <a:spAutoFit/>
          </a:bodyPr>
          <a:lstStyle/>
          <a:p>
            <a:pPr lvl="0">
              <a:defRPr/>
            </a:pPr>
            <a:r>
              <a:rPr lang="en-US" altLang="ko-KR" sz="996">
                <a:solidFill>
                  <a:srgbClr val="000000"/>
                </a:solidFill>
                <a:latin typeface="+mj-ea"/>
                <a:ea typeface="+mj-ea"/>
              </a:rPr>
              <a:t>100</a:t>
            </a:r>
            <a:r>
              <a:rPr lang="ko-KR" altLang="en-US" sz="996">
                <a:solidFill>
                  <a:srgbClr val="000000"/>
                </a:solidFill>
                <a:latin typeface="+mj-ea"/>
                <a:ea typeface="+mj-ea"/>
              </a:rPr>
              <a:t>개 뉴런</a:t>
            </a:r>
            <a:endParaRPr lang="ko-KR" altLang="en-US" sz="949">
              <a:solidFill>
                <a:srgbClr val="000000"/>
              </a:solidFill>
              <a:latin typeface="+mj-ea"/>
              <a:ea typeface="+mj-ea"/>
            </a:endParaRPr>
          </a:p>
        </p:txBody>
      </p:sp>
      <p:sp>
        <p:nvSpPr>
          <p:cNvPr id="442" name="TextBox 441">
            <a:extLst>
              <a:ext uri="{FF2B5EF4-FFF2-40B4-BE49-F238E27FC236}">
                <a16:creationId xmlns:a16="http://schemas.microsoft.com/office/drawing/2014/main" id="{82635246-8015-4DD1-9C20-CC14E1CA3557}"/>
              </a:ext>
            </a:extLst>
          </p:cNvPr>
          <p:cNvSpPr txBox="1"/>
          <p:nvPr/>
        </p:nvSpPr>
        <p:spPr>
          <a:xfrm>
            <a:off x="1028078" y="5191017"/>
            <a:ext cx="5985934" cy="909736"/>
          </a:xfrm>
          <a:prstGeom prst="rect">
            <a:avLst/>
          </a:prstGeom>
          <a:noFill/>
        </p:spPr>
        <p:txBody>
          <a:bodyPr wrap="none" rtlCol="0">
            <a:spAutoFit/>
          </a:bodyPr>
          <a:lstStyle/>
          <a:p>
            <a:pPr lvl="0">
              <a:defRPr/>
            </a:pPr>
            <a:r>
              <a:rPr lang="en-US" altLang="ko-KR" sz="1328">
                <a:solidFill>
                  <a:srgbClr val="000000"/>
                </a:solidFill>
                <a:latin typeface="+mj-ea"/>
                <a:ea typeface="+mj-ea"/>
              </a:rPr>
              <a:t>- 28x28 </a:t>
            </a:r>
            <a:r>
              <a:rPr lang="ko-KR" altLang="en-US" sz="1328">
                <a:solidFill>
                  <a:srgbClr val="000000"/>
                </a:solidFill>
                <a:latin typeface="+mj-ea"/>
                <a:ea typeface="+mj-ea"/>
              </a:rPr>
              <a:t>크기의 흑백 이미지와 </a:t>
            </a:r>
            <a:r>
              <a:rPr lang="en-US" altLang="ko-KR" sz="1328">
                <a:solidFill>
                  <a:srgbClr val="000000"/>
                </a:solidFill>
                <a:latin typeface="+mj-ea"/>
                <a:ea typeface="+mj-ea"/>
              </a:rPr>
              <a:t>3x3 </a:t>
            </a:r>
            <a:r>
              <a:rPr lang="ko-KR" altLang="en-US" sz="1328">
                <a:solidFill>
                  <a:srgbClr val="000000"/>
                </a:solidFill>
                <a:latin typeface="+mj-ea"/>
                <a:ea typeface="+mj-ea"/>
              </a:rPr>
              <a:t>크기의 커널 </a:t>
            </a:r>
            <a:r>
              <a:rPr lang="en-US" altLang="ko-KR" sz="1328">
                <a:solidFill>
                  <a:srgbClr val="000000"/>
                </a:solidFill>
                <a:latin typeface="+mj-ea"/>
                <a:ea typeface="+mj-ea"/>
              </a:rPr>
              <a:t>10</a:t>
            </a:r>
            <a:r>
              <a:rPr lang="ko-KR" altLang="en-US" sz="1328">
                <a:solidFill>
                  <a:srgbClr val="000000"/>
                </a:solidFill>
                <a:latin typeface="+mj-ea"/>
                <a:ea typeface="+mj-ea"/>
              </a:rPr>
              <a:t>개로 </a:t>
            </a:r>
            <a:r>
              <a:rPr lang="ko-KR" altLang="en-US" sz="1328" err="1">
                <a:solidFill>
                  <a:srgbClr val="000000"/>
                </a:solidFill>
                <a:latin typeface="+mj-ea"/>
                <a:ea typeface="+mj-ea"/>
              </a:rPr>
              <a:t>합성곱</a:t>
            </a:r>
            <a:r>
              <a:rPr lang="ko-KR" altLang="en-US" sz="1328">
                <a:solidFill>
                  <a:srgbClr val="000000"/>
                </a:solidFill>
                <a:latin typeface="+mj-ea"/>
                <a:ea typeface="+mj-ea"/>
              </a:rPr>
              <a:t> 수행</a:t>
            </a: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- 2x2 </a:t>
            </a:r>
            <a:r>
              <a:rPr lang="ko-KR" altLang="en-US" sz="1328">
                <a:solidFill>
                  <a:srgbClr val="000000"/>
                </a:solidFill>
                <a:latin typeface="+mj-ea"/>
                <a:ea typeface="+mj-ea"/>
              </a:rPr>
              <a:t>크기의 최대 </a:t>
            </a:r>
            <a:r>
              <a:rPr lang="ko-KR" altLang="en-US" sz="1328" err="1">
                <a:solidFill>
                  <a:srgbClr val="000000"/>
                </a:solidFill>
                <a:latin typeface="+mj-ea"/>
                <a:ea typeface="+mj-ea"/>
              </a:rPr>
              <a:t>풀링을</a:t>
            </a:r>
            <a:r>
              <a:rPr lang="ko-KR" altLang="en-US" sz="1328">
                <a:solidFill>
                  <a:srgbClr val="000000"/>
                </a:solidFill>
                <a:latin typeface="+mj-ea"/>
                <a:ea typeface="+mj-ea"/>
              </a:rPr>
              <a:t> 수행하여 </a:t>
            </a:r>
            <a:r>
              <a:rPr lang="en-US" altLang="ko-KR" sz="1328">
                <a:solidFill>
                  <a:srgbClr val="000000"/>
                </a:solidFill>
                <a:latin typeface="+mj-ea"/>
                <a:ea typeface="+mj-ea"/>
              </a:rPr>
              <a:t>14x14x10</a:t>
            </a:r>
            <a:r>
              <a:rPr lang="ko-KR" altLang="en-US" sz="1328">
                <a:solidFill>
                  <a:srgbClr val="000000"/>
                </a:solidFill>
                <a:latin typeface="+mj-ea"/>
                <a:ea typeface="+mj-ea"/>
              </a:rPr>
              <a:t>로 특성 </a:t>
            </a:r>
            <a:r>
              <a:rPr lang="ko-KR" altLang="en-US" sz="1328" err="1">
                <a:solidFill>
                  <a:srgbClr val="000000"/>
                </a:solidFill>
                <a:latin typeface="+mj-ea"/>
                <a:ea typeface="+mj-ea"/>
              </a:rPr>
              <a:t>맵의</a:t>
            </a:r>
            <a:r>
              <a:rPr lang="ko-KR" altLang="en-US" sz="1328">
                <a:solidFill>
                  <a:srgbClr val="000000"/>
                </a:solidFill>
                <a:latin typeface="+mj-ea"/>
                <a:ea typeface="+mj-ea"/>
              </a:rPr>
              <a:t> 크기를 줄인다</a:t>
            </a:r>
            <a:r>
              <a:rPr lang="en-US" altLang="ko-KR" sz="1328">
                <a:solidFill>
                  <a:srgbClr val="000000"/>
                </a:solidFill>
                <a:latin typeface="+mj-ea"/>
                <a:ea typeface="+mj-ea"/>
              </a:rPr>
              <a:t>.</a:t>
            </a:r>
          </a:p>
          <a:p>
            <a:pPr lvl="0">
              <a:defRPr/>
            </a:pPr>
            <a:r>
              <a:rPr lang="en-US" altLang="ko-KR" sz="1328">
                <a:solidFill>
                  <a:srgbClr val="000000"/>
                </a:solidFill>
                <a:latin typeface="+mj-ea"/>
                <a:ea typeface="+mj-ea"/>
              </a:rPr>
              <a:t>- </a:t>
            </a:r>
            <a:r>
              <a:rPr lang="ko-KR" altLang="en-US" sz="1328">
                <a:solidFill>
                  <a:srgbClr val="000000"/>
                </a:solidFill>
                <a:latin typeface="+mj-ea"/>
                <a:ea typeface="+mj-ea"/>
              </a:rPr>
              <a:t>특성 </a:t>
            </a:r>
            <a:r>
              <a:rPr lang="ko-KR" altLang="en-US" sz="1328" err="1">
                <a:solidFill>
                  <a:srgbClr val="000000"/>
                </a:solidFill>
                <a:latin typeface="+mj-ea"/>
                <a:ea typeface="+mj-ea"/>
              </a:rPr>
              <a:t>맵을</a:t>
            </a:r>
            <a:r>
              <a:rPr lang="ko-KR" altLang="en-US" sz="1328">
                <a:solidFill>
                  <a:srgbClr val="000000"/>
                </a:solidFill>
                <a:latin typeface="+mj-ea"/>
                <a:ea typeface="+mj-ea"/>
              </a:rPr>
              <a:t> 일렬로 펼쳐서 </a:t>
            </a:r>
            <a:r>
              <a:rPr lang="en-US" altLang="ko-KR" sz="1328">
                <a:solidFill>
                  <a:srgbClr val="000000"/>
                </a:solidFill>
                <a:latin typeface="+mj-ea"/>
                <a:ea typeface="+mj-ea"/>
              </a:rPr>
              <a:t>100</a:t>
            </a:r>
            <a:r>
              <a:rPr lang="ko-KR" altLang="en-US" sz="1328">
                <a:solidFill>
                  <a:srgbClr val="000000"/>
                </a:solidFill>
                <a:latin typeface="+mj-ea"/>
                <a:ea typeface="+mj-ea"/>
              </a:rPr>
              <a:t>개의 뉴런을 가진 완전 연결층과 연결 시킨다</a:t>
            </a:r>
            <a:r>
              <a:rPr lang="en-US" altLang="ko-KR" sz="1328">
                <a:solidFill>
                  <a:srgbClr val="000000"/>
                </a:solidFill>
                <a:latin typeface="+mj-ea"/>
                <a:ea typeface="+mj-ea"/>
              </a:rPr>
              <a:t>.</a:t>
            </a:r>
          </a:p>
          <a:p>
            <a:pPr lvl="0">
              <a:defRPr/>
            </a:pPr>
            <a:r>
              <a:rPr lang="en-US" altLang="ko-KR" sz="1328">
                <a:solidFill>
                  <a:srgbClr val="000000"/>
                </a:solidFill>
                <a:latin typeface="+mj-ea"/>
                <a:ea typeface="+mj-ea"/>
              </a:rPr>
              <a:t>- 10</a:t>
            </a:r>
            <a:r>
              <a:rPr lang="ko-KR" altLang="en-US" sz="1328">
                <a:solidFill>
                  <a:srgbClr val="000000"/>
                </a:solidFill>
                <a:latin typeface="+mj-ea"/>
                <a:ea typeface="+mj-ea"/>
              </a:rPr>
              <a:t>개의 클래스를 구분하기 위한 </a:t>
            </a:r>
            <a:r>
              <a:rPr lang="ko-KR" altLang="en-US" sz="1328" err="1">
                <a:solidFill>
                  <a:srgbClr val="000000"/>
                </a:solidFill>
                <a:latin typeface="+mj-ea"/>
                <a:ea typeface="+mj-ea"/>
              </a:rPr>
              <a:t>소프트맥스</a:t>
            </a:r>
            <a:r>
              <a:rPr lang="ko-KR" altLang="en-US" sz="1328">
                <a:solidFill>
                  <a:srgbClr val="000000"/>
                </a:solidFill>
                <a:latin typeface="+mj-ea"/>
                <a:ea typeface="+mj-ea"/>
              </a:rPr>
              <a:t> 함수에 연결한다</a:t>
            </a:r>
            <a:r>
              <a:rPr lang="en-US" altLang="ko-KR" sz="1328">
                <a:solidFill>
                  <a:srgbClr val="000000"/>
                </a:solidFill>
                <a:latin typeface="+mj-ea"/>
                <a:ea typeface="+mj-ea"/>
              </a:rPr>
              <a:t>.</a:t>
            </a:r>
            <a:endParaRPr lang="ko-KR" altLang="en-US" sz="1139">
              <a:solidFill>
                <a:srgbClr val="000000"/>
              </a:solidFill>
              <a:latin typeface="+mj-ea"/>
              <a:ea typeface="+mj-ea"/>
            </a:endParaRPr>
          </a:p>
        </p:txBody>
      </p:sp>
      <p:sp>
        <p:nvSpPr>
          <p:cNvPr id="3" name="텍스트 개체 틀 2">
            <a:extLst>
              <a:ext uri="{FF2B5EF4-FFF2-40B4-BE49-F238E27FC236}">
                <a16:creationId xmlns:a16="http://schemas.microsoft.com/office/drawing/2014/main" id="{09C4C5E1-7634-4130-BF8D-D27592202940}"/>
              </a:ext>
            </a:extLst>
          </p:cNvPr>
          <p:cNvSpPr>
            <a:spLocks noGrp="1"/>
          </p:cNvSpPr>
          <p:nvPr>
            <p:ph type="body" sz="quarter" idx="19"/>
          </p:nvPr>
        </p:nvSpPr>
        <p:spPr/>
        <p:txBody>
          <a:bodyPr/>
          <a:lstStyle/>
          <a:p>
            <a:r>
              <a:rPr lang="ko-KR" altLang="en-US"/>
              <a:t>텐서플로를 이용한 구현</a:t>
            </a:r>
          </a:p>
        </p:txBody>
      </p:sp>
      <p:sp>
        <p:nvSpPr>
          <p:cNvPr id="126" name="텍스트 개체 틀 4">
            <a:extLst>
              <a:ext uri="{FF2B5EF4-FFF2-40B4-BE49-F238E27FC236}">
                <a16:creationId xmlns:a16="http://schemas.microsoft.com/office/drawing/2014/main" id="{D358FBAC-457E-4A4C-8DF0-0E304204793C}"/>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2415460350"/>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TextBox 231">
            <a:extLst>
              <a:ext uri="{FF2B5EF4-FFF2-40B4-BE49-F238E27FC236}">
                <a16:creationId xmlns:a16="http://schemas.microsoft.com/office/drawing/2014/main" id="{FB4DBCB1-D413-4694-9B77-2B7D7C7C83F7}"/>
              </a:ext>
            </a:extLst>
          </p:cNvPr>
          <p:cNvSpPr txBox="1"/>
          <p:nvPr/>
        </p:nvSpPr>
        <p:spPr>
          <a:xfrm>
            <a:off x="785003" y="1270918"/>
            <a:ext cx="3199915" cy="369332"/>
          </a:xfrm>
          <a:prstGeom prst="rect">
            <a:avLst/>
          </a:prstGeom>
          <a:noFill/>
        </p:spPr>
        <p:txBody>
          <a:bodyPr wrap="none" rtlCol="0">
            <a:spAutoFit/>
          </a:bodyPr>
          <a:lstStyle/>
          <a:p>
            <a:pPr lvl="0">
              <a:defRPr/>
            </a:pPr>
            <a:r>
              <a:rPr lang="ko-KR" altLang="en-US" b="1" err="1">
                <a:solidFill>
                  <a:srgbClr val="000000"/>
                </a:solidFill>
                <a:latin typeface="+mj-ea"/>
                <a:ea typeface="+mj-ea"/>
              </a:rPr>
              <a:t>합성곱</a:t>
            </a:r>
            <a:r>
              <a:rPr lang="ko-KR" altLang="en-US" b="1">
                <a:solidFill>
                  <a:srgbClr val="000000"/>
                </a:solidFill>
                <a:latin typeface="+mj-ea"/>
                <a:ea typeface="+mj-ea"/>
              </a:rPr>
              <a:t> 신경망의 </a:t>
            </a:r>
            <a:r>
              <a:rPr lang="ko-KR" altLang="en-US" b="1" err="1">
                <a:solidFill>
                  <a:srgbClr val="000000"/>
                </a:solidFill>
                <a:latin typeface="+mj-ea"/>
                <a:ea typeface="+mj-ea"/>
              </a:rPr>
              <a:t>정방향</a:t>
            </a:r>
            <a:r>
              <a:rPr lang="ko-KR" altLang="en-US" b="1">
                <a:solidFill>
                  <a:srgbClr val="000000"/>
                </a:solidFill>
                <a:latin typeface="+mj-ea"/>
                <a:ea typeface="+mj-ea"/>
              </a:rPr>
              <a:t> 구현</a:t>
            </a:r>
          </a:p>
        </p:txBody>
      </p:sp>
      <p:sp>
        <p:nvSpPr>
          <p:cNvPr id="442" name="TextBox 441">
            <a:extLst>
              <a:ext uri="{FF2B5EF4-FFF2-40B4-BE49-F238E27FC236}">
                <a16:creationId xmlns:a16="http://schemas.microsoft.com/office/drawing/2014/main" id="{82635246-8015-4DD1-9C20-CC14E1CA3557}"/>
              </a:ext>
            </a:extLst>
          </p:cNvPr>
          <p:cNvSpPr txBox="1"/>
          <p:nvPr/>
        </p:nvSpPr>
        <p:spPr>
          <a:xfrm>
            <a:off x="1028077" y="3143341"/>
            <a:ext cx="8008090" cy="1318438"/>
          </a:xfrm>
          <a:prstGeom prst="rect">
            <a:avLst/>
          </a:prstGeom>
          <a:noFill/>
        </p:spPr>
        <p:txBody>
          <a:bodyPr wrap="none" rtlCol="0">
            <a:spAutoFit/>
          </a:bodyPr>
          <a:lstStyle/>
          <a:p>
            <a:pPr lvl="0">
              <a:defRPr/>
            </a:pPr>
            <a:r>
              <a:rPr lang="en-US" altLang="ko-KR" sz="1328">
                <a:solidFill>
                  <a:srgbClr val="000000"/>
                </a:solidFill>
                <a:latin typeface="+mj-ea"/>
                <a:ea typeface="+mj-ea"/>
              </a:rPr>
              <a:t>- </a:t>
            </a:r>
            <a:r>
              <a:rPr lang="en-US" altLang="ko-KR" sz="1328" err="1">
                <a:solidFill>
                  <a:srgbClr val="000000"/>
                </a:solidFill>
                <a:latin typeface="+mj-ea"/>
                <a:ea typeface="+mj-ea"/>
              </a:rPr>
              <a:t>self.conv_w</a:t>
            </a: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a:t>
            </a:r>
            <a:r>
              <a:rPr lang="en-US" altLang="ko-KR" sz="1328" err="1">
                <a:solidFill>
                  <a:srgbClr val="000000"/>
                </a:solidFill>
                <a:latin typeface="+mj-ea"/>
                <a:ea typeface="+mj-ea"/>
              </a:rPr>
              <a:t>self.conv_w</a:t>
            </a:r>
            <a:r>
              <a:rPr lang="ko-KR" altLang="en-US" sz="1328">
                <a:solidFill>
                  <a:srgbClr val="000000"/>
                </a:solidFill>
                <a:latin typeface="+mj-ea"/>
                <a:ea typeface="+mj-ea"/>
              </a:rPr>
              <a:t>는 </a:t>
            </a:r>
            <a:r>
              <a:rPr lang="ko-KR" altLang="en-US" sz="1328" err="1">
                <a:solidFill>
                  <a:srgbClr val="000000"/>
                </a:solidFill>
                <a:latin typeface="+mj-ea"/>
                <a:ea typeface="+mj-ea"/>
              </a:rPr>
              <a:t>합성곱에</a:t>
            </a:r>
            <a:r>
              <a:rPr lang="ko-KR" altLang="en-US" sz="1328">
                <a:solidFill>
                  <a:srgbClr val="000000"/>
                </a:solidFill>
                <a:latin typeface="+mj-ea"/>
                <a:ea typeface="+mj-ea"/>
              </a:rPr>
              <a:t> 사용할 가중치이다</a:t>
            </a:r>
            <a:r>
              <a:rPr lang="en-US" altLang="ko-KR" sz="1328">
                <a:solidFill>
                  <a:srgbClr val="000000"/>
                </a:solidFill>
                <a:latin typeface="+mj-ea"/>
                <a:ea typeface="+mj-ea"/>
              </a:rPr>
              <a:t>. 3x3x1 </a:t>
            </a:r>
            <a:r>
              <a:rPr lang="ko-KR" altLang="en-US" sz="1328">
                <a:solidFill>
                  <a:srgbClr val="000000"/>
                </a:solidFill>
                <a:latin typeface="+mj-ea"/>
                <a:ea typeface="+mj-ea"/>
              </a:rPr>
              <a:t>크기의 커널을 </a:t>
            </a:r>
            <a:r>
              <a:rPr lang="en-US" altLang="ko-KR" sz="1328">
                <a:solidFill>
                  <a:srgbClr val="000000"/>
                </a:solidFill>
                <a:latin typeface="+mj-ea"/>
                <a:ea typeface="+mj-ea"/>
              </a:rPr>
              <a:t>10</a:t>
            </a:r>
            <a:r>
              <a:rPr lang="ko-KR" altLang="en-US" sz="1328">
                <a:solidFill>
                  <a:srgbClr val="000000"/>
                </a:solidFill>
                <a:latin typeface="+mj-ea"/>
                <a:ea typeface="+mj-ea"/>
              </a:rPr>
              <a:t>개 사용하므로 가중치의 전체</a:t>
            </a: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a:t>
            </a:r>
            <a:r>
              <a:rPr lang="ko-KR" altLang="en-US" sz="1328">
                <a:solidFill>
                  <a:srgbClr val="000000"/>
                </a:solidFill>
                <a:latin typeface="+mj-ea"/>
                <a:ea typeface="+mj-ea"/>
              </a:rPr>
              <a:t>크기는 </a:t>
            </a:r>
            <a:r>
              <a:rPr lang="en-US" altLang="ko-KR" sz="1328">
                <a:solidFill>
                  <a:srgbClr val="000000"/>
                </a:solidFill>
                <a:latin typeface="+mj-ea"/>
                <a:ea typeface="+mj-ea"/>
              </a:rPr>
              <a:t>3x3x1x10 </a:t>
            </a:r>
            <a:r>
              <a:rPr lang="ko-KR" altLang="en-US" sz="1328">
                <a:solidFill>
                  <a:srgbClr val="000000"/>
                </a:solidFill>
                <a:latin typeface="+mj-ea"/>
                <a:ea typeface="+mj-ea"/>
              </a:rPr>
              <a:t>이다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strides, padding</a:t>
            </a:r>
          </a:p>
          <a:p>
            <a:pPr lvl="0">
              <a:defRPr/>
            </a:pPr>
            <a:r>
              <a:rPr lang="en-US" altLang="ko-KR" sz="1328">
                <a:solidFill>
                  <a:srgbClr val="000000"/>
                </a:solidFill>
                <a:latin typeface="+mj-ea"/>
                <a:ea typeface="+mj-ea"/>
              </a:rPr>
              <a:t>   </a:t>
            </a:r>
            <a:r>
              <a:rPr lang="ko-KR" altLang="en-US" sz="1328">
                <a:solidFill>
                  <a:srgbClr val="000000"/>
                </a:solidFill>
                <a:latin typeface="+mj-ea"/>
                <a:ea typeface="+mj-ea"/>
              </a:rPr>
              <a:t>특성 </a:t>
            </a:r>
            <a:r>
              <a:rPr lang="ko-KR" altLang="en-US" sz="1328" err="1">
                <a:solidFill>
                  <a:srgbClr val="000000"/>
                </a:solidFill>
                <a:latin typeface="+mj-ea"/>
                <a:ea typeface="+mj-ea"/>
              </a:rPr>
              <a:t>맵의</a:t>
            </a:r>
            <a:r>
              <a:rPr lang="ko-KR" altLang="en-US" sz="1328">
                <a:solidFill>
                  <a:srgbClr val="000000"/>
                </a:solidFill>
                <a:latin typeface="+mj-ea"/>
                <a:ea typeface="+mj-ea"/>
              </a:rPr>
              <a:t> 가로와 세로 크기를 일정하게 만들기 위하여 </a:t>
            </a:r>
            <a:r>
              <a:rPr lang="en-US" altLang="ko-KR" sz="1328">
                <a:solidFill>
                  <a:srgbClr val="000000"/>
                </a:solidFill>
                <a:latin typeface="+mj-ea"/>
                <a:ea typeface="+mj-ea"/>
              </a:rPr>
              <a:t>strides</a:t>
            </a:r>
            <a:r>
              <a:rPr lang="ko-KR" altLang="en-US" sz="1328">
                <a:solidFill>
                  <a:srgbClr val="000000"/>
                </a:solidFill>
                <a:latin typeface="+mj-ea"/>
                <a:ea typeface="+mj-ea"/>
              </a:rPr>
              <a:t>는 </a:t>
            </a:r>
            <a:r>
              <a:rPr lang="en-US" altLang="ko-KR" sz="1328">
                <a:solidFill>
                  <a:srgbClr val="000000"/>
                </a:solidFill>
                <a:latin typeface="+mj-ea"/>
                <a:ea typeface="+mj-ea"/>
              </a:rPr>
              <a:t>1, padding</a:t>
            </a:r>
            <a:r>
              <a:rPr lang="ko-KR" altLang="en-US" sz="1328">
                <a:solidFill>
                  <a:srgbClr val="000000"/>
                </a:solidFill>
                <a:latin typeface="+mj-ea"/>
                <a:ea typeface="+mj-ea"/>
              </a:rPr>
              <a:t>은 </a:t>
            </a:r>
            <a:r>
              <a:rPr lang="en-US" altLang="ko-KR" sz="1328">
                <a:solidFill>
                  <a:srgbClr val="000000"/>
                </a:solidFill>
                <a:latin typeface="+mj-ea"/>
                <a:ea typeface="+mj-ea"/>
              </a:rPr>
              <a:t>'SAME'</a:t>
            </a:r>
            <a:r>
              <a:rPr lang="ko-KR" altLang="en-US" sz="1328">
                <a:solidFill>
                  <a:srgbClr val="000000"/>
                </a:solidFill>
                <a:latin typeface="+mj-ea"/>
                <a:ea typeface="+mj-ea"/>
              </a:rPr>
              <a:t>으로 지정한다</a:t>
            </a:r>
            <a:r>
              <a:rPr lang="en-US" altLang="ko-KR" sz="1328">
                <a:solidFill>
                  <a:srgbClr val="000000"/>
                </a:solidFill>
                <a:latin typeface="+mj-ea"/>
                <a:ea typeface="+mj-ea"/>
              </a:rPr>
              <a:t>.</a:t>
            </a:r>
          </a:p>
        </p:txBody>
      </p:sp>
      <p:sp>
        <p:nvSpPr>
          <p:cNvPr id="120" name="TextBox 119">
            <a:extLst>
              <a:ext uri="{FF2B5EF4-FFF2-40B4-BE49-F238E27FC236}">
                <a16:creationId xmlns:a16="http://schemas.microsoft.com/office/drawing/2014/main" id="{0FF97892-DFEA-4CE7-B6EF-FD9248F3779E}"/>
              </a:ext>
            </a:extLst>
          </p:cNvPr>
          <p:cNvSpPr txBox="1"/>
          <p:nvPr/>
        </p:nvSpPr>
        <p:spPr>
          <a:xfrm>
            <a:off x="903852" y="1829348"/>
            <a:ext cx="1093569" cy="296684"/>
          </a:xfrm>
          <a:prstGeom prst="rect">
            <a:avLst/>
          </a:prstGeom>
          <a:noFill/>
        </p:spPr>
        <p:txBody>
          <a:bodyPr wrap="none" rtlCol="0">
            <a:spAutoFit/>
          </a:bodyPr>
          <a:lstStyle/>
          <a:p>
            <a:pPr lvl="0">
              <a:defRPr/>
            </a:pPr>
            <a:r>
              <a:rPr lang="ko-KR" altLang="en-US" sz="1328" err="1">
                <a:solidFill>
                  <a:srgbClr val="000000"/>
                </a:solidFill>
                <a:latin typeface="+mj-ea"/>
                <a:ea typeface="+mj-ea"/>
              </a:rPr>
              <a:t>합성곱</a:t>
            </a:r>
            <a:r>
              <a:rPr lang="ko-KR" altLang="en-US" sz="1328">
                <a:solidFill>
                  <a:srgbClr val="000000"/>
                </a:solidFill>
                <a:latin typeface="+mj-ea"/>
                <a:ea typeface="+mj-ea"/>
              </a:rPr>
              <a:t> 적용</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190059" y="2154583"/>
            <a:ext cx="8180678" cy="705386"/>
          </a:xfrm>
          <a:prstGeom prst="rect">
            <a:avLst/>
          </a:prstGeom>
          <a:solidFill>
            <a:srgbClr val="E2E2F6"/>
          </a:solidFill>
        </p:spPr>
        <p:txBody>
          <a:bodyPr wrap="square">
            <a:spAutoFit/>
          </a:bodyPr>
          <a:lstStyle/>
          <a:p>
            <a:r>
              <a:rPr lang="en-US" altLang="ko-KR" sz="1328">
                <a:latin typeface="Consolas" panose="020B0609020204030204" pitchFamily="49" charset="0"/>
              </a:rPr>
              <a:t> def </a:t>
            </a:r>
            <a:r>
              <a:rPr lang="en-US" altLang="ko-KR" sz="1328" err="1">
                <a:latin typeface="Consolas" panose="020B0609020204030204" pitchFamily="49" charset="0"/>
              </a:rPr>
              <a:t>forpass</a:t>
            </a:r>
            <a:r>
              <a:rPr lang="en-US" altLang="ko-KR" sz="1328">
                <a:latin typeface="Consolas" panose="020B0609020204030204" pitchFamily="49" charset="0"/>
              </a:rPr>
              <a:t>(self, x):</a:t>
            </a:r>
          </a:p>
          <a:p>
            <a:r>
              <a:rPr lang="en-US" altLang="ko-KR" sz="1328">
                <a:latin typeface="Consolas" panose="020B0609020204030204" pitchFamily="49" charset="0"/>
              </a:rPr>
              <a:t>        # 3x3 </a:t>
            </a:r>
            <a:r>
              <a:rPr lang="ko-KR" altLang="en-US" sz="1328" err="1">
                <a:latin typeface="Consolas" panose="020B0609020204030204" pitchFamily="49" charset="0"/>
              </a:rPr>
              <a:t>합성곱</a:t>
            </a:r>
            <a:r>
              <a:rPr lang="ko-KR" altLang="en-US" sz="1328">
                <a:latin typeface="Consolas" panose="020B0609020204030204" pitchFamily="49" charset="0"/>
              </a:rPr>
              <a:t> 연산을 수행합니다</a:t>
            </a:r>
            <a:r>
              <a:rPr lang="en-US" altLang="ko-KR" sz="1328">
                <a:latin typeface="Consolas" panose="020B0609020204030204" pitchFamily="49" charset="0"/>
              </a:rPr>
              <a:t>.</a:t>
            </a:r>
          </a:p>
          <a:p>
            <a:r>
              <a:rPr lang="en-US" altLang="ko-KR" sz="1328">
                <a:latin typeface="Consolas" panose="020B0609020204030204" pitchFamily="49" charset="0"/>
              </a:rPr>
              <a:t>        </a:t>
            </a:r>
            <a:r>
              <a:rPr lang="en-US" altLang="ko-KR" sz="1328" err="1">
                <a:latin typeface="Consolas" panose="020B0609020204030204" pitchFamily="49" charset="0"/>
              </a:rPr>
              <a:t>c_out</a:t>
            </a:r>
            <a:r>
              <a:rPr lang="en-US" altLang="ko-KR" sz="1328">
                <a:latin typeface="Consolas" panose="020B0609020204030204" pitchFamily="49" charset="0"/>
              </a:rPr>
              <a:t> = tf.nn.conv2d(x, </a:t>
            </a:r>
            <a:r>
              <a:rPr lang="en-US" altLang="ko-KR" sz="1328" err="1">
                <a:latin typeface="Consolas" panose="020B0609020204030204" pitchFamily="49" charset="0"/>
              </a:rPr>
              <a:t>self.conv_w</a:t>
            </a:r>
            <a:r>
              <a:rPr lang="en-US" altLang="ko-KR" sz="1328">
                <a:latin typeface="Consolas" panose="020B0609020204030204" pitchFamily="49" charset="0"/>
              </a:rPr>
              <a:t>, strides=1, padding='SAME') + </a:t>
            </a:r>
            <a:r>
              <a:rPr lang="en-US" altLang="ko-KR" sz="1328" err="1">
                <a:latin typeface="Consolas" panose="020B0609020204030204" pitchFamily="49" charset="0"/>
              </a:rPr>
              <a:t>self.conv_b</a:t>
            </a:r>
            <a:endParaRPr lang="en-US" altLang="ko-KR" sz="1328">
              <a:latin typeface="Consolas" panose="020B0609020204030204" pitchFamily="49" charset="0"/>
            </a:endParaRPr>
          </a:p>
        </p:txBody>
      </p:sp>
      <p:sp>
        <p:nvSpPr>
          <p:cNvPr id="122" name="TextBox 121">
            <a:extLst>
              <a:ext uri="{FF2B5EF4-FFF2-40B4-BE49-F238E27FC236}">
                <a16:creationId xmlns:a16="http://schemas.microsoft.com/office/drawing/2014/main" id="{DE2FD7F5-6C12-43FA-89B2-82146735FC24}"/>
              </a:ext>
            </a:extLst>
          </p:cNvPr>
          <p:cNvSpPr txBox="1"/>
          <p:nvPr/>
        </p:nvSpPr>
        <p:spPr>
          <a:xfrm>
            <a:off x="903852" y="4570242"/>
            <a:ext cx="1322798" cy="296684"/>
          </a:xfrm>
          <a:prstGeom prst="rect">
            <a:avLst/>
          </a:prstGeom>
          <a:noFill/>
        </p:spPr>
        <p:txBody>
          <a:bodyPr wrap="none" rtlCol="0">
            <a:spAutoFit/>
          </a:bodyPr>
          <a:lstStyle/>
          <a:p>
            <a:pPr lvl="0">
              <a:defRPr/>
            </a:pPr>
            <a:r>
              <a:rPr lang="ko-KR" altLang="en-US" sz="1328" err="1">
                <a:solidFill>
                  <a:srgbClr val="000000"/>
                </a:solidFill>
                <a:latin typeface="+mj-ea"/>
                <a:ea typeface="+mj-ea"/>
              </a:rPr>
              <a:t>렐루</a:t>
            </a:r>
            <a:r>
              <a:rPr lang="ko-KR" altLang="en-US" sz="1328">
                <a:solidFill>
                  <a:srgbClr val="000000"/>
                </a:solidFill>
                <a:latin typeface="+mj-ea"/>
                <a:ea typeface="+mj-ea"/>
              </a:rPr>
              <a:t> 함수 적용</a:t>
            </a:r>
          </a:p>
        </p:txBody>
      </p:sp>
      <p:sp>
        <p:nvSpPr>
          <p:cNvPr id="123" name="직사각형 122">
            <a:extLst>
              <a:ext uri="{FF2B5EF4-FFF2-40B4-BE49-F238E27FC236}">
                <a16:creationId xmlns:a16="http://schemas.microsoft.com/office/drawing/2014/main" id="{776EA920-FFD1-4D5D-AC5B-1238129CF076}"/>
              </a:ext>
            </a:extLst>
          </p:cNvPr>
          <p:cNvSpPr/>
          <p:nvPr/>
        </p:nvSpPr>
        <p:spPr>
          <a:xfrm>
            <a:off x="1190059" y="4895478"/>
            <a:ext cx="8180678" cy="705386"/>
          </a:xfrm>
          <a:prstGeom prst="rect">
            <a:avLst/>
          </a:prstGeom>
          <a:solidFill>
            <a:srgbClr val="E2E2F6"/>
          </a:solidFill>
        </p:spPr>
        <p:txBody>
          <a:bodyPr wrap="square">
            <a:spAutoFit/>
          </a:bodyPr>
          <a:lstStyle/>
          <a:p>
            <a:r>
              <a:rPr lang="en-US" altLang="ko-KR" sz="1328">
                <a:latin typeface="Consolas" panose="020B0609020204030204" pitchFamily="49" charset="0"/>
              </a:rPr>
              <a:t>  def </a:t>
            </a:r>
            <a:r>
              <a:rPr lang="en-US" altLang="ko-KR" sz="1328" err="1">
                <a:latin typeface="Consolas" panose="020B0609020204030204" pitchFamily="49" charset="0"/>
              </a:rPr>
              <a:t>forpass</a:t>
            </a:r>
            <a:r>
              <a:rPr lang="en-US" altLang="ko-KR" sz="1328">
                <a:latin typeface="Consolas" panose="020B0609020204030204" pitchFamily="49" charset="0"/>
              </a:rPr>
              <a:t>(self, x):</a:t>
            </a:r>
          </a:p>
          <a:p>
            <a:r>
              <a:rPr lang="en-US" altLang="ko-KR" sz="1328">
                <a:latin typeface="Consolas" panose="020B0609020204030204" pitchFamily="49" charset="0"/>
              </a:rPr>
              <a:t>        ...</a:t>
            </a:r>
          </a:p>
          <a:p>
            <a:r>
              <a:rPr lang="en-US" altLang="ko-KR" sz="1328">
                <a:latin typeface="Consolas" panose="020B0609020204030204" pitchFamily="49" charset="0"/>
              </a:rPr>
              <a:t>        </a:t>
            </a:r>
            <a:r>
              <a:rPr lang="en-US" altLang="ko-KR" sz="1328" err="1">
                <a:latin typeface="Consolas" panose="020B0609020204030204" pitchFamily="49" charset="0"/>
              </a:rPr>
              <a:t>r_out</a:t>
            </a:r>
            <a:r>
              <a:rPr lang="en-US" altLang="ko-KR" sz="1328">
                <a:latin typeface="Consolas" panose="020B0609020204030204" pitchFamily="49" charset="0"/>
              </a:rPr>
              <a:t> = </a:t>
            </a:r>
            <a:r>
              <a:rPr lang="en-US" altLang="ko-KR" sz="1328" err="1">
                <a:latin typeface="Consolas" panose="020B0609020204030204" pitchFamily="49" charset="0"/>
              </a:rPr>
              <a:t>tf.nn.relu</a:t>
            </a:r>
            <a:r>
              <a:rPr lang="en-US" altLang="ko-KR" sz="1328">
                <a:latin typeface="Consolas" panose="020B0609020204030204" pitchFamily="49" charset="0"/>
              </a:rPr>
              <a:t>(</a:t>
            </a:r>
            <a:r>
              <a:rPr lang="en-US" altLang="ko-KR" sz="1328" err="1">
                <a:latin typeface="Consolas" panose="020B0609020204030204" pitchFamily="49" charset="0"/>
              </a:rPr>
              <a:t>c_out</a:t>
            </a:r>
            <a:r>
              <a:rPr lang="en-US" altLang="ko-KR" sz="1328">
                <a:latin typeface="Consolas" panose="020B0609020204030204" pitchFamily="49" charset="0"/>
              </a:rPr>
              <a:t>)</a:t>
            </a:r>
          </a:p>
        </p:txBody>
      </p:sp>
      <p:sp>
        <p:nvSpPr>
          <p:cNvPr id="2" name="텍스트 개체 틀 1">
            <a:extLst>
              <a:ext uri="{FF2B5EF4-FFF2-40B4-BE49-F238E27FC236}">
                <a16:creationId xmlns:a16="http://schemas.microsoft.com/office/drawing/2014/main" id="{250E8F8C-4B75-44A1-A7FF-AC135156BEF8}"/>
              </a:ext>
            </a:extLst>
          </p:cNvPr>
          <p:cNvSpPr>
            <a:spLocks noGrp="1"/>
          </p:cNvSpPr>
          <p:nvPr>
            <p:ph type="body" sz="quarter" idx="19"/>
          </p:nvPr>
        </p:nvSpPr>
        <p:spPr/>
        <p:txBody>
          <a:bodyPr/>
          <a:lstStyle/>
          <a:p>
            <a:r>
              <a:rPr lang="ko-KR" altLang="en-US"/>
              <a:t>텐서플로를 이용한 구현</a:t>
            </a:r>
          </a:p>
        </p:txBody>
      </p:sp>
      <p:sp>
        <p:nvSpPr>
          <p:cNvPr id="12" name="텍스트 개체 틀 4">
            <a:extLst>
              <a:ext uri="{FF2B5EF4-FFF2-40B4-BE49-F238E27FC236}">
                <a16:creationId xmlns:a16="http://schemas.microsoft.com/office/drawing/2014/main" id="{68091518-0833-491E-8D0D-741D8CBCBF0C}"/>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1923589734"/>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TextBox 231">
            <a:extLst>
              <a:ext uri="{FF2B5EF4-FFF2-40B4-BE49-F238E27FC236}">
                <a16:creationId xmlns:a16="http://schemas.microsoft.com/office/drawing/2014/main" id="{FB4DBCB1-D413-4694-9B77-2B7D7C7C83F7}"/>
              </a:ext>
            </a:extLst>
          </p:cNvPr>
          <p:cNvSpPr txBox="1"/>
          <p:nvPr/>
        </p:nvSpPr>
        <p:spPr>
          <a:xfrm>
            <a:off x="785003" y="1270918"/>
            <a:ext cx="3199915" cy="369332"/>
          </a:xfrm>
          <a:prstGeom prst="rect">
            <a:avLst/>
          </a:prstGeom>
          <a:noFill/>
        </p:spPr>
        <p:txBody>
          <a:bodyPr wrap="none" rtlCol="0">
            <a:spAutoFit/>
          </a:bodyPr>
          <a:lstStyle/>
          <a:p>
            <a:pPr lvl="0">
              <a:defRPr/>
            </a:pPr>
            <a:r>
              <a:rPr lang="ko-KR" altLang="en-US" b="1" err="1">
                <a:solidFill>
                  <a:srgbClr val="000000"/>
                </a:solidFill>
                <a:latin typeface="+mj-ea"/>
                <a:ea typeface="+mj-ea"/>
              </a:rPr>
              <a:t>합성곱</a:t>
            </a:r>
            <a:r>
              <a:rPr lang="ko-KR" altLang="en-US" b="1">
                <a:solidFill>
                  <a:srgbClr val="000000"/>
                </a:solidFill>
                <a:latin typeface="+mj-ea"/>
                <a:ea typeface="+mj-ea"/>
              </a:rPr>
              <a:t> 신경망의 </a:t>
            </a:r>
            <a:r>
              <a:rPr lang="ko-KR" altLang="en-US" b="1" err="1">
                <a:solidFill>
                  <a:srgbClr val="000000"/>
                </a:solidFill>
                <a:latin typeface="+mj-ea"/>
                <a:ea typeface="+mj-ea"/>
              </a:rPr>
              <a:t>정방향</a:t>
            </a:r>
            <a:r>
              <a:rPr lang="ko-KR" altLang="en-US" b="1">
                <a:solidFill>
                  <a:srgbClr val="000000"/>
                </a:solidFill>
                <a:latin typeface="+mj-ea"/>
                <a:ea typeface="+mj-ea"/>
              </a:rPr>
              <a:t> 구현</a:t>
            </a:r>
          </a:p>
        </p:txBody>
      </p:sp>
      <p:sp>
        <p:nvSpPr>
          <p:cNvPr id="120" name="TextBox 119">
            <a:extLst>
              <a:ext uri="{FF2B5EF4-FFF2-40B4-BE49-F238E27FC236}">
                <a16:creationId xmlns:a16="http://schemas.microsoft.com/office/drawing/2014/main" id="{0FF97892-DFEA-4CE7-B6EF-FD9248F3779E}"/>
              </a:ext>
            </a:extLst>
          </p:cNvPr>
          <p:cNvSpPr txBox="1"/>
          <p:nvPr/>
        </p:nvSpPr>
        <p:spPr>
          <a:xfrm>
            <a:off x="903852" y="1829348"/>
            <a:ext cx="2630848" cy="296684"/>
          </a:xfrm>
          <a:prstGeom prst="rect">
            <a:avLst/>
          </a:prstGeom>
          <a:noFill/>
        </p:spPr>
        <p:txBody>
          <a:bodyPr wrap="none" rtlCol="0">
            <a:spAutoFit/>
          </a:bodyPr>
          <a:lstStyle/>
          <a:p>
            <a:pPr lvl="0">
              <a:defRPr/>
            </a:pPr>
            <a:r>
              <a:rPr lang="ko-KR" altLang="en-US" sz="1328" err="1">
                <a:solidFill>
                  <a:srgbClr val="000000"/>
                </a:solidFill>
                <a:latin typeface="+mj-ea"/>
                <a:ea typeface="+mj-ea"/>
              </a:rPr>
              <a:t>풀링</a:t>
            </a:r>
            <a:r>
              <a:rPr lang="ko-KR" altLang="en-US" sz="1328">
                <a:solidFill>
                  <a:srgbClr val="000000"/>
                </a:solidFill>
                <a:latin typeface="+mj-ea"/>
                <a:ea typeface="+mj-ea"/>
              </a:rPr>
              <a:t> 적용하고 완전 </a:t>
            </a:r>
            <a:r>
              <a:rPr lang="ko-KR" altLang="en-US" sz="1328" err="1">
                <a:solidFill>
                  <a:srgbClr val="000000"/>
                </a:solidFill>
                <a:latin typeface="+mj-ea"/>
                <a:ea typeface="+mj-ea"/>
              </a:rPr>
              <a:t>연결층</a:t>
            </a:r>
            <a:r>
              <a:rPr lang="ko-KR" altLang="en-US" sz="1328">
                <a:solidFill>
                  <a:srgbClr val="000000"/>
                </a:solidFill>
                <a:latin typeface="+mj-ea"/>
                <a:ea typeface="+mj-ea"/>
              </a:rPr>
              <a:t> 수정</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190059" y="2154584"/>
            <a:ext cx="8180678" cy="1931491"/>
          </a:xfrm>
          <a:prstGeom prst="rect">
            <a:avLst/>
          </a:prstGeom>
          <a:solidFill>
            <a:srgbClr val="E2E2F6"/>
          </a:solidFill>
        </p:spPr>
        <p:txBody>
          <a:bodyPr wrap="square">
            <a:spAutoFit/>
          </a:bodyPr>
          <a:lstStyle/>
          <a:p>
            <a:r>
              <a:rPr lang="en-US" altLang="ko-KR" sz="1328">
                <a:latin typeface="Consolas" panose="020B0609020204030204" pitchFamily="49" charset="0"/>
              </a:rPr>
              <a:t> </a:t>
            </a:r>
            <a:r>
              <a:rPr lang="ko-KR" altLang="en-US" sz="1328">
                <a:latin typeface="Consolas" panose="020B0609020204030204" pitchFamily="49" charset="0"/>
              </a:rPr>
              <a:t> </a:t>
            </a:r>
            <a:r>
              <a:rPr lang="en-US" altLang="ko-KR" sz="1328">
                <a:latin typeface="Consolas" panose="020B0609020204030204" pitchFamily="49" charset="0"/>
              </a:rPr>
              <a:t>def </a:t>
            </a:r>
            <a:r>
              <a:rPr lang="en-US" altLang="ko-KR" sz="1328" err="1">
                <a:latin typeface="Consolas" panose="020B0609020204030204" pitchFamily="49" charset="0"/>
              </a:rPr>
              <a:t>forpass</a:t>
            </a:r>
            <a:r>
              <a:rPr lang="en-US" altLang="ko-KR" sz="1328">
                <a:latin typeface="Consolas" panose="020B0609020204030204" pitchFamily="49" charset="0"/>
              </a:rPr>
              <a:t>(self, x):</a:t>
            </a:r>
          </a:p>
          <a:p>
            <a:r>
              <a:rPr lang="en-US" altLang="ko-KR" sz="1328">
                <a:latin typeface="Consolas" panose="020B0609020204030204" pitchFamily="49" charset="0"/>
              </a:rPr>
              <a:t>        ...</a:t>
            </a:r>
          </a:p>
          <a:p>
            <a:r>
              <a:rPr lang="en-US" altLang="ko-KR" sz="1328">
                <a:latin typeface="Consolas" panose="020B0609020204030204" pitchFamily="49" charset="0"/>
              </a:rPr>
              <a:t>        </a:t>
            </a:r>
            <a:r>
              <a:rPr lang="en-US" altLang="ko-KR" sz="1328" err="1">
                <a:latin typeface="Consolas" panose="020B0609020204030204" pitchFamily="49" charset="0"/>
              </a:rPr>
              <a:t>p_out</a:t>
            </a:r>
            <a:r>
              <a:rPr lang="en-US" altLang="ko-KR" sz="1328">
                <a:latin typeface="Consolas" panose="020B0609020204030204" pitchFamily="49" charset="0"/>
              </a:rPr>
              <a:t> = tf.nn.max_pool2d(</a:t>
            </a:r>
            <a:r>
              <a:rPr lang="en-US" altLang="ko-KR" sz="1328" err="1">
                <a:latin typeface="Consolas" panose="020B0609020204030204" pitchFamily="49" charset="0"/>
              </a:rPr>
              <a:t>r_out</a:t>
            </a:r>
            <a:r>
              <a:rPr lang="en-US" altLang="ko-KR" sz="1328">
                <a:latin typeface="Consolas" panose="020B0609020204030204" pitchFamily="49" charset="0"/>
              </a:rPr>
              <a:t>, </a:t>
            </a:r>
            <a:r>
              <a:rPr lang="en-US" altLang="ko-KR" sz="1328" err="1">
                <a:latin typeface="Consolas" panose="020B0609020204030204" pitchFamily="49" charset="0"/>
              </a:rPr>
              <a:t>ksize</a:t>
            </a:r>
            <a:r>
              <a:rPr lang="en-US" altLang="ko-KR" sz="1328">
                <a:latin typeface="Consolas" panose="020B0609020204030204" pitchFamily="49" charset="0"/>
              </a:rPr>
              <a:t>=2, strides=2, padding='VALID')</a:t>
            </a:r>
          </a:p>
          <a:p>
            <a:r>
              <a:rPr lang="en-US" altLang="ko-KR" sz="1328">
                <a:latin typeface="Consolas" panose="020B0609020204030204" pitchFamily="49" charset="0"/>
              </a:rPr>
              <a:t>        # </a:t>
            </a:r>
            <a:r>
              <a:rPr lang="ko-KR" altLang="en-US" sz="1328">
                <a:latin typeface="Consolas" panose="020B0609020204030204" pitchFamily="49" charset="0"/>
              </a:rPr>
              <a:t>첫 번째 배치 차원을 제외하고 출력을 일렬로 펼칩니다</a:t>
            </a:r>
            <a:r>
              <a:rPr lang="en-US" altLang="ko-KR" sz="1328">
                <a:latin typeface="Consolas" panose="020B0609020204030204" pitchFamily="49" charset="0"/>
              </a:rPr>
              <a:t>.</a:t>
            </a:r>
          </a:p>
          <a:p>
            <a:r>
              <a:rPr lang="en-US" altLang="ko-KR" sz="1328">
                <a:latin typeface="Consolas" panose="020B0609020204030204" pitchFamily="49" charset="0"/>
              </a:rPr>
              <a:t>        </a:t>
            </a:r>
            <a:r>
              <a:rPr lang="en-US" altLang="ko-KR" sz="1328" err="1">
                <a:latin typeface="Consolas" panose="020B0609020204030204" pitchFamily="49" charset="0"/>
              </a:rPr>
              <a:t>f_out</a:t>
            </a:r>
            <a:r>
              <a:rPr lang="en-US" altLang="ko-KR" sz="1328">
                <a:latin typeface="Consolas" panose="020B0609020204030204" pitchFamily="49" charset="0"/>
              </a:rPr>
              <a:t> = </a:t>
            </a:r>
            <a:r>
              <a:rPr lang="en-US" altLang="ko-KR" sz="1328" err="1">
                <a:latin typeface="Consolas" panose="020B0609020204030204" pitchFamily="49" charset="0"/>
              </a:rPr>
              <a:t>tf.reshape</a:t>
            </a:r>
            <a:r>
              <a:rPr lang="en-US" altLang="ko-KR" sz="1328">
                <a:latin typeface="Consolas" panose="020B0609020204030204" pitchFamily="49" charset="0"/>
              </a:rPr>
              <a:t>(</a:t>
            </a:r>
            <a:r>
              <a:rPr lang="en-US" altLang="ko-KR" sz="1328" err="1">
                <a:latin typeface="Consolas" panose="020B0609020204030204" pitchFamily="49" charset="0"/>
              </a:rPr>
              <a:t>p_out</a:t>
            </a:r>
            <a:r>
              <a:rPr lang="en-US" altLang="ko-KR" sz="1328">
                <a:latin typeface="Consolas" panose="020B0609020204030204" pitchFamily="49" charset="0"/>
              </a:rPr>
              <a:t>, [</a:t>
            </a:r>
            <a:r>
              <a:rPr lang="en-US" altLang="ko-KR" sz="1328" err="1">
                <a:latin typeface="Consolas" panose="020B0609020204030204" pitchFamily="49" charset="0"/>
              </a:rPr>
              <a:t>x.shape</a:t>
            </a:r>
            <a:r>
              <a:rPr lang="en-US" altLang="ko-KR" sz="1328">
                <a:latin typeface="Consolas" panose="020B0609020204030204" pitchFamily="49" charset="0"/>
              </a:rPr>
              <a:t>[0], -1])</a:t>
            </a:r>
          </a:p>
          <a:p>
            <a:r>
              <a:rPr lang="en-US" altLang="ko-KR" sz="1328">
                <a:latin typeface="Consolas" panose="020B0609020204030204" pitchFamily="49" charset="0"/>
              </a:rPr>
              <a:t>        z1 = </a:t>
            </a:r>
            <a:r>
              <a:rPr lang="en-US" altLang="ko-KR" sz="1328" err="1">
                <a:latin typeface="Consolas" panose="020B0609020204030204" pitchFamily="49" charset="0"/>
              </a:rPr>
              <a:t>tf.matmul</a:t>
            </a:r>
            <a:r>
              <a:rPr lang="en-US" altLang="ko-KR" sz="1328">
                <a:latin typeface="Consolas" panose="020B0609020204030204" pitchFamily="49" charset="0"/>
              </a:rPr>
              <a:t>(</a:t>
            </a:r>
            <a:r>
              <a:rPr lang="en-US" altLang="ko-KR" sz="1328" err="1">
                <a:latin typeface="Consolas" panose="020B0609020204030204" pitchFamily="49" charset="0"/>
              </a:rPr>
              <a:t>f_out</a:t>
            </a:r>
            <a:r>
              <a:rPr lang="en-US" altLang="ko-KR" sz="1328">
                <a:latin typeface="Consolas" panose="020B0609020204030204" pitchFamily="49" charset="0"/>
              </a:rPr>
              <a:t>, self.w1) + self.b1     # </a:t>
            </a:r>
            <a:r>
              <a:rPr lang="ko-KR" altLang="en-US" sz="1328">
                <a:latin typeface="Consolas" panose="020B0609020204030204" pitchFamily="49" charset="0"/>
              </a:rPr>
              <a:t>첫 번째 층의 선형 식을 계산합니다</a:t>
            </a:r>
          </a:p>
          <a:p>
            <a:r>
              <a:rPr lang="ko-KR" altLang="en-US" sz="1328">
                <a:latin typeface="Consolas" panose="020B0609020204030204" pitchFamily="49" charset="0"/>
              </a:rPr>
              <a:t>        </a:t>
            </a:r>
            <a:r>
              <a:rPr lang="en-US" altLang="ko-KR" sz="1328">
                <a:latin typeface="Consolas" panose="020B0609020204030204" pitchFamily="49" charset="0"/>
              </a:rPr>
              <a:t>a1 = </a:t>
            </a:r>
            <a:r>
              <a:rPr lang="en-US" altLang="ko-KR" sz="1328" err="1">
                <a:latin typeface="Consolas" panose="020B0609020204030204" pitchFamily="49" charset="0"/>
              </a:rPr>
              <a:t>tf.nn.relu</a:t>
            </a:r>
            <a:r>
              <a:rPr lang="en-US" altLang="ko-KR" sz="1328">
                <a:latin typeface="Consolas" panose="020B0609020204030204" pitchFamily="49" charset="0"/>
              </a:rPr>
              <a:t>(z1)                          # </a:t>
            </a:r>
            <a:r>
              <a:rPr lang="ko-KR" altLang="en-US" sz="1328">
                <a:latin typeface="Consolas" panose="020B0609020204030204" pitchFamily="49" charset="0"/>
              </a:rPr>
              <a:t>활성화 함수를 적용합니다</a:t>
            </a:r>
          </a:p>
          <a:p>
            <a:r>
              <a:rPr lang="ko-KR" altLang="en-US" sz="1328">
                <a:latin typeface="Consolas" panose="020B0609020204030204" pitchFamily="49" charset="0"/>
              </a:rPr>
              <a:t>        </a:t>
            </a:r>
            <a:r>
              <a:rPr lang="en-US" altLang="ko-KR" sz="1328">
                <a:latin typeface="Consolas" panose="020B0609020204030204" pitchFamily="49" charset="0"/>
              </a:rPr>
              <a:t>z2 = </a:t>
            </a:r>
            <a:r>
              <a:rPr lang="en-US" altLang="ko-KR" sz="1328" err="1">
                <a:latin typeface="Consolas" panose="020B0609020204030204" pitchFamily="49" charset="0"/>
              </a:rPr>
              <a:t>tf.matmul</a:t>
            </a:r>
            <a:r>
              <a:rPr lang="en-US" altLang="ko-KR" sz="1328">
                <a:latin typeface="Consolas" panose="020B0609020204030204" pitchFamily="49" charset="0"/>
              </a:rPr>
              <a:t>(a1, self.w2) + self.b2        # </a:t>
            </a:r>
            <a:r>
              <a:rPr lang="ko-KR" altLang="en-US" sz="1328">
                <a:latin typeface="Consolas" panose="020B0609020204030204" pitchFamily="49" charset="0"/>
              </a:rPr>
              <a:t>두 번째 층의 선형 식을 계산합니다</a:t>
            </a:r>
            <a:r>
              <a:rPr lang="en-US" altLang="ko-KR" sz="1328">
                <a:latin typeface="Consolas" panose="020B0609020204030204" pitchFamily="49" charset="0"/>
              </a:rPr>
              <a:t>.</a:t>
            </a:r>
          </a:p>
          <a:p>
            <a:r>
              <a:rPr lang="en-US" altLang="ko-KR" sz="1328">
                <a:latin typeface="Consolas" panose="020B0609020204030204" pitchFamily="49" charset="0"/>
              </a:rPr>
              <a:t>        return z2</a:t>
            </a:r>
          </a:p>
        </p:txBody>
      </p:sp>
      <p:sp>
        <p:nvSpPr>
          <p:cNvPr id="10" name="TextBox 9">
            <a:extLst>
              <a:ext uri="{FF2B5EF4-FFF2-40B4-BE49-F238E27FC236}">
                <a16:creationId xmlns:a16="http://schemas.microsoft.com/office/drawing/2014/main" id="{DEBFBCA8-52F3-4F7C-B25C-669A475D836E}"/>
              </a:ext>
            </a:extLst>
          </p:cNvPr>
          <p:cNvSpPr txBox="1"/>
          <p:nvPr/>
        </p:nvSpPr>
        <p:spPr>
          <a:xfrm>
            <a:off x="1190059" y="4253557"/>
            <a:ext cx="5763373" cy="2135841"/>
          </a:xfrm>
          <a:prstGeom prst="rect">
            <a:avLst/>
          </a:prstGeom>
          <a:noFill/>
        </p:spPr>
        <p:txBody>
          <a:bodyPr wrap="none" rtlCol="0">
            <a:spAutoFit/>
          </a:bodyPr>
          <a:lstStyle/>
          <a:p>
            <a:pPr lvl="0">
              <a:defRPr/>
            </a:pPr>
            <a:r>
              <a:rPr lang="en-US" altLang="ko-KR" sz="1328">
                <a:solidFill>
                  <a:srgbClr val="000000"/>
                </a:solidFill>
                <a:latin typeface="+mj-ea"/>
                <a:ea typeface="+mj-ea"/>
              </a:rPr>
              <a:t>- max_pool2d() </a:t>
            </a:r>
            <a:r>
              <a:rPr lang="ko-KR" altLang="en-US" sz="1328">
                <a:solidFill>
                  <a:srgbClr val="000000"/>
                </a:solidFill>
                <a:latin typeface="+mj-ea"/>
                <a:ea typeface="+mj-ea"/>
              </a:rPr>
              <a:t>함수를 사용하여 </a:t>
            </a:r>
            <a:r>
              <a:rPr lang="en-US" altLang="ko-KR" sz="1328">
                <a:solidFill>
                  <a:srgbClr val="000000"/>
                </a:solidFill>
                <a:latin typeface="+mj-ea"/>
                <a:ea typeface="+mj-ea"/>
              </a:rPr>
              <a:t>2x2 </a:t>
            </a:r>
            <a:r>
              <a:rPr lang="ko-KR" altLang="en-US" sz="1328">
                <a:solidFill>
                  <a:srgbClr val="000000"/>
                </a:solidFill>
                <a:latin typeface="+mj-ea"/>
                <a:ea typeface="+mj-ea"/>
              </a:rPr>
              <a:t>크기의 </a:t>
            </a:r>
            <a:r>
              <a:rPr lang="ko-KR" altLang="en-US" sz="1328" err="1">
                <a:solidFill>
                  <a:srgbClr val="000000"/>
                </a:solidFill>
                <a:latin typeface="+mj-ea"/>
                <a:ea typeface="+mj-ea"/>
              </a:rPr>
              <a:t>풀링을</a:t>
            </a:r>
            <a:r>
              <a:rPr lang="ko-KR" altLang="en-US" sz="1328">
                <a:solidFill>
                  <a:srgbClr val="000000"/>
                </a:solidFill>
                <a:latin typeface="+mj-ea"/>
                <a:ea typeface="+mj-ea"/>
              </a:rPr>
              <a:t> 적용 한다</a:t>
            </a:r>
            <a:r>
              <a:rPr lang="en-US" altLang="ko-KR" sz="1328">
                <a:solidFill>
                  <a:srgbClr val="000000"/>
                </a:solidFill>
                <a:latin typeface="+mj-ea"/>
                <a:ea typeface="+mj-ea"/>
              </a:rPr>
              <a:t>.</a:t>
            </a:r>
          </a:p>
          <a:p>
            <a:pPr lvl="0">
              <a:defRPr/>
            </a:pPr>
            <a:r>
              <a:rPr lang="en-US" altLang="ko-KR" sz="1328">
                <a:solidFill>
                  <a:srgbClr val="000000"/>
                </a:solidFill>
                <a:latin typeface="+mj-ea"/>
                <a:ea typeface="+mj-ea"/>
              </a:rPr>
              <a:t>       </a:t>
            </a:r>
            <a:r>
              <a:rPr lang="ko-KR" altLang="en-US" sz="1328">
                <a:solidFill>
                  <a:srgbClr val="000000"/>
                </a:solidFill>
                <a:latin typeface="+mj-ea"/>
                <a:ea typeface="+mj-ea"/>
              </a:rPr>
              <a:t>이 단계에서 만들어진 특성 </a:t>
            </a:r>
            <a:r>
              <a:rPr lang="ko-KR" altLang="en-US" sz="1328" err="1">
                <a:solidFill>
                  <a:srgbClr val="000000"/>
                </a:solidFill>
                <a:latin typeface="+mj-ea"/>
                <a:ea typeface="+mj-ea"/>
              </a:rPr>
              <a:t>맵의</a:t>
            </a:r>
            <a:r>
              <a:rPr lang="ko-KR" altLang="en-US" sz="1328">
                <a:solidFill>
                  <a:srgbClr val="000000"/>
                </a:solidFill>
                <a:latin typeface="+mj-ea"/>
                <a:ea typeface="+mj-ea"/>
              </a:rPr>
              <a:t> 크기는 </a:t>
            </a:r>
            <a:r>
              <a:rPr lang="en-US" altLang="ko-KR" sz="1328">
                <a:solidFill>
                  <a:srgbClr val="000000"/>
                </a:solidFill>
                <a:latin typeface="+mj-ea"/>
                <a:ea typeface="+mj-ea"/>
              </a:rPr>
              <a:t>14x14x10 </a:t>
            </a:r>
            <a:r>
              <a:rPr lang="ko-KR" altLang="en-US" sz="1328">
                <a:solidFill>
                  <a:srgbClr val="000000"/>
                </a:solidFill>
                <a:latin typeface="+mj-ea"/>
                <a:ea typeface="+mj-ea"/>
              </a:rPr>
              <a:t>이다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a:t>
            </a:r>
            <a:r>
              <a:rPr lang="en-US" altLang="ko-KR" sz="1328" err="1">
                <a:solidFill>
                  <a:srgbClr val="000000"/>
                </a:solidFill>
                <a:latin typeface="+mj-ea"/>
                <a:ea typeface="+mj-ea"/>
              </a:rPr>
              <a:t>tf.reshape</a:t>
            </a:r>
            <a:r>
              <a:rPr lang="en-US" altLang="ko-KR" sz="1328">
                <a:solidFill>
                  <a:srgbClr val="000000"/>
                </a:solidFill>
                <a:latin typeface="+mj-ea"/>
                <a:ea typeface="+mj-ea"/>
              </a:rPr>
              <a:t>() </a:t>
            </a:r>
            <a:r>
              <a:rPr lang="ko-KR" altLang="en-US" sz="1328">
                <a:solidFill>
                  <a:srgbClr val="000000"/>
                </a:solidFill>
                <a:latin typeface="+mj-ea"/>
                <a:ea typeface="+mj-ea"/>
              </a:rPr>
              <a:t>함수를 사용해 일렬로 펼친다</a:t>
            </a:r>
            <a:r>
              <a:rPr lang="en-US" altLang="ko-KR" sz="1328">
                <a:solidFill>
                  <a:srgbClr val="000000"/>
                </a:solidFill>
                <a:latin typeface="+mj-ea"/>
                <a:ea typeface="+mj-ea"/>
              </a:rPr>
              <a:t>.</a:t>
            </a:r>
          </a:p>
          <a:p>
            <a:pPr lvl="0">
              <a:defRPr/>
            </a:pPr>
            <a:r>
              <a:rPr lang="en-US" altLang="ko-KR" sz="1328">
                <a:solidFill>
                  <a:srgbClr val="000000"/>
                </a:solidFill>
                <a:latin typeface="+mj-ea"/>
                <a:ea typeface="+mj-ea"/>
              </a:rPr>
              <a:t>       </a:t>
            </a:r>
            <a:r>
              <a:rPr lang="ko-KR" altLang="en-US" sz="1328">
                <a:solidFill>
                  <a:srgbClr val="000000"/>
                </a:solidFill>
                <a:latin typeface="+mj-ea"/>
                <a:ea typeface="+mj-ea"/>
              </a:rPr>
              <a:t>이때 배치 차원을 제외한 나머지 차원만 펼쳐야 한다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np.dot() </a:t>
            </a:r>
            <a:r>
              <a:rPr lang="ko-KR" altLang="en-US" sz="1328">
                <a:solidFill>
                  <a:srgbClr val="000000"/>
                </a:solidFill>
                <a:latin typeface="+mj-ea"/>
                <a:ea typeface="+mj-ea"/>
              </a:rPr>
              <a:t>함수를 </a:t>
            </a:r>
            <a:r>
              <a:rPr lang="ko-KR" altLang="en-US" sz="1328" err="1">
                <a:solidFill>
                  <a:srgbClr val="000000"/>
                </a:solidFill>
                <a:latin typeface="+mj-ea"/>
                <a:ea typeface="+mj-ea"/>
              </a:rPr>
              <a:t>텐서플로의</a:t>
            </a:r>
            <a:r>
              <a:rPr lang="ko-KR" altLang="en-US" sz="1328">
                <a:solidFill>
                  <a:srgbClr val="000000"/>
                </a:solidFill>
                <a:latin typeface="+mj-ea"/>
                <a:ea typeface="+mj-ea"/>
              </a:rPr>
              <a:t> </a:t>
            </a:r>
            <a:r>
              <a:rPr lang="en-US" altLang="ko-KR" sz="1328" err="1">
                <a:solidFill>
                  <a:srgbClr val="000000"/>
                </a:solidFill>
                <a:latin typeface="+mj-ea"/>
                <a:ea typeface="+mj-ea"/>
              </a:rPr>
              <a:t>tf.matmul</a:t>
            </a:r>
            <a:r>
              <a:rPr lang="en-US" altLang="ko-KR" sz="1328">
                <a:solidFill>
                  <a:srgbClr val="000000"/>
                </a:solidFill>
                <a:latin typeface="+mj-ea"/>
                <a:ea typeface="+mj-ea"/>
              </a:rPr>
              <a:t>() </a:t>
            </a:r>
            <a:r>
              <a:rPr lang="ko-KR" altLang="en-US" sz="1328">
                <a:solidFill>
                  <a:srgbClr val="000000"/>
                </a:solidFill>
                <a:latin typeface="+mj-ea"/>
                <a:ea typeface="+mj-ea"/>
              </a:rPr>
              <a:t>함수로 바꿔서 구현한다</a:t>
            </a:r>
            <a:r>
              <a:rPr lang="en-US" altLang="ko-KR" sz="1328">
                <a:solidFill>
                  <a:srgbClr val="000000"/>
                </a:solidFill>
                <a:latin typeface="+mj-ea"/>
                <a:ea typeface="+mj-ea"/>
              </a:rPr>
              <a:t>.</a:t>
            </a:r>
          </a:p>
          <a:p>
            <a:pPr lvl="0">
              <a:defRPr/>
            </a:pPr>
            <a:r>
              <a:rPr lang="en-US" altLang="ko-KR" sz="1328">
                <a:solidFill>
                  <a:srgbClr val="000000"/>
                </a:solidFill>
                <a:latin typeface="+mj-ea"/>
                <a:ea typeface="+mj-ea"/>
              </a:rPr>
              <a:t>       </a:t>
            </a:r>
            <a:r>
              <a:rPr lang="ko-KR" altLang="en-US" sz="1328">
                <a:solidFill>
                  <a:srgbClr val="000000"/>
                </a:solidFill>
                <a:latin typeface="+mj-ea"/>
                <a:ea typeface="+mj-ea"/>
              </a:rPr>
              <a:t>이는 </a:t>
            </a:r>
            <a:r>
              <a:rPr lang="en-US" altLang="ko-KR" sz="1328">
                <a:solidFill>
                  <a:srgbClr val="000000"/>
                </a:solidFill>
                <a:latin typeface="+mj-ea"/>
                <a:ea typeface="+mj-ea"/>
              </a:rPr>
              <a:t>conv2d()</a:t>
            </a:r>
            <a:r>
              <a:rPr lang="ko-KR" altLang="en-US" sz="1328">
                <a:solidFill>
                  <a:srgbClr val="000000"/>
                </a:solidFill>
                <a:latin typeface="+mj-ea"/>
                <a:ea typeface="+mj-ea"/>
              </a:rPr>
              <a:t>와 </a:t>
            </a:r>
            <a:r>
              <a:rPr lang="en-US" altLang="ko-KR" sz="1328">
                <a:solidFill>
                  <a:srgbClr val="000000"/>
                </a:solidFill>
                <a:latin typeface="+mj-ea"/>
                <a:ea typeface="+mj-ea"/>
              </a:rPr>
              <a:t>max_pool2d() </a:t>
            </a:r>
            <a:r>
              <a:rPr lang="ko-KR" altLang="en-US" sz="1328">
                <a:solidFill>
                  <a:srgbClr val="000000"/>
                </a:solidFill>
                <a:latin typeface="+mj-ea"/>
                <a:ea typeface="+mj-ea"/>
              </a:rPr>
              <a:t>등이 </a:t>
            </a:r>
            <a:r>
              <a:rPr lang="en-US" altLang="ko-KR" sz="1328">
                <a:solidFill>
                  <a:srgbClr val="000000"/>
                </a:solidFill>
                <a:latin typeface="+mj-ea"/>
                <a:ea typeface="+mj-ea"/>
              </a:rPr>
              <a:t>Tensor </a:t>
            </a:r>
            <a:r>
              <a:rPr lang="ko-KR" altLang="en-US" sz="1328">
                <a:solidFill>
                  <a:srgbClr val="000000"/>
                </a:solidFill>
                <a:latin typeface="+mj-ea"/>
                <a:ea typeface="+mj-ea"/>
              </a:rPr>
              <a:t>객체를 반환하기 때문임</a:t>
            </a:r>
            <a:endParaRPr lang="en-US" altLang="ko-KR" sz="1328">
              <a:solidFill>
                <a:srgbClr val="000000"/>
              </a:solidFill>
              <a:latin typeface="+mj-ea"/>
              <a:ea typeface="+mj-ea"/>
            </a:endParaRP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a:t>
            </a:r>
            <a:r>
              <a:rPr lang="ko-KR" altLang="en-US" sz="1328">
                <a:solidFill>
                  <a:srgbClr val="000000"/>
                </a:solidFill>
                <a:latin typeface="+mj-ea"/>
                <a:ea typeface="+mj-ea"/>
              </a:rPr>
              <a:t>완전 연결층의 활성화 함수도 </a:t>
            </a:r>
            <a:r>
              <a:rPr lang="ko-KR" altLang="en-US" sz="1328" err="1">
                <a:solidFill>
                  <a:srgbClr val="000000"/>
                </a:solidFill>
                <a:latin typeface="+mj-ea"/>
                <a:ea typeface="+mj-ea"/>
              </a:rPr>
              <a:t>시그모이드</a:t>
            </a:r>
            <a:r>
              <a:rPr lang="ko-KR" altLang="en-US" sz="1328">
                <a:solidFill>
                  <a:srgbClr val="000000"/>
                </a:solidFill>
                <a:latin typeface="+mj-ea"/>
                <a:ea typeface="+mj-ea"/>
              </a:rPr>
              <a:t> 대신 </a:t>
            </a:r>
            <a:r>
              <a:rPr lang="ko-KR" altLang="en-US" sz="1328" err="1">
                <a:solidFill>
                  <a:srgbClr val="000000"/>
                </a:solidFill>
                <a:latin typeface="+mj-ea"/>
                <a:ea typeface="+mj-ea"/>
              </a:rPr>
              <a:t>렐루</a:t>
            </a:r>
            <a:r>
              <a:rPr lang="ko-KR" altLang="en-US" sz="1328">
                <a:solidFill>
                  <a:srgbClr val="000000"/>
                </a:solidFill>
                <a:latin typeface="+mj-ea"/>
                <a:ea typeface="+mj-ea"/>
              </a:rPr>
              <a:t> 함수를 사용한다</a:t>
            </a:r>
            <a:r>
              <a:rPr lang="en-US" altLang="ko-KR" sz="1328">
                <a:solidFill>
                  <a:srgbClr val="000000"/>
                </a:solidFill>
                <a:latin typeface="+mj-ea"/>
                <a:ea typeface="+mj-ea"/>
              </a:rPr>
              <a:t>.</a:t>
            </a:r>
            <a:endParaRPr lang="ko-KR" altLang="en-US" sz="1328">
              <a:solidFill>
                <a:srgbClr val="000000"/>
              </a:solidFill>
              <a:latin typeface="+mj-ea"/>
              <a:ea typeface="+mj-ea"/>
            </a:endParaRPr>
          </a:p>
        </p:txBody>
      </p:sp>
      <p:sp>
        <p:nvSpPr>
          <p:cNvPr id="2" name="텍스트 개체 틀 1">
            <a:extLst>
              <a:ext uri="{FF2B5EF4-FFF2-40B4-BE49-F238E27FC236}">
                <a16:creationId xmlns:a16="http://schemas.microsoft.com/office/drawing/2014/main" id="{08190AE3-8BCA-4813-93D0-88B37BF0EF1B}"/>
              </a:ext>
            </a:extLst>
          </p:cNvPr>
          <p:cNvSpPr>
            <a:spLocks noGrp="1"/>
          </p:cNvSpPr>
          <p:nvPr>
            <p:ph type="body" sz="quarter" idx="19"/>
          </p:nvPr>
        </p:nvSpPr>
        <p:spPr/>
        <p:txBody>
          <a:bodyPr/>
          <a:lstStyle/>
          <a:p>
            <a:r>
              <a:rPr lang="ko-KR" altLang="en-US"/>
              <a:t>텐서플로를 이용한 구현</a:t>
            </a:r>
          </a:p>
        </p:txBody>
      </p:sp>
      <p:sp>
        <p:nvSpPr>
          <p:cNvPr id="11" name="텍스트 개체 틀 4">
            <a:extLst>
              <a:ext uri="{FF2B5EF4-FFF2-40B4-BE49-F238E27FC236}">
                <a16:creationId xmlns:a16="http://schemas.microsoft.com/office/drawing/2014/main" id="{AAFDF748-4FDB-44C8-ACE7-E21BD9B496C2}"/>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4220583810"/>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TextBox 231">
            <a:extLst>
              <a:ext uri="{FF2B5EF4-FFF2-40B4-BE49-F238E27FC236}">
                <a16:creationId xmlns:a16="http://schemas.microsoft.com/office/drawing/2014/main" id="{FB4DBCB1-D413-4694-9B77-2B7D7C7C83F7}"/>
              </a:ext>
            </a:extLst>
          </p:cNvPr>
          <p:cNvSpPr txBox="1"/>
          <p:nvPr/>
        </p:nvSpPr>
        <p:spPr>
          <a:xfrm>
            <a:off x="785003" y="1270918"/>
            <a:ext cx="3743332" cy="369332"/>
          </a:xfrm>
          <a:prstGeom prst="rect">
            <a:avLst/>
          </a:prstGeom>
          <a:noFill/>
        </p:spPr>
        <p:txBody>
          <a:bodyPr wrap="none" rtlCol="0">
            <a:spAutoFit/>
          </a:bodyPr>
          <a:lstStyle/>
          <a:p>
            <a:pPr lvl="0">
              <a:defRPr/>
            </a:pPr>
            <a:r>
              <a:rPr lang="ko-KR" altLang="en-US" b="1" err="1">
                <a:solidFill>
                  <a:srgbClr val="000000"/>
                </a:solidFill>
                <a:latin typeface="+mj-ea"/>
                <a:ea typeface="+mj-ea"/>
              </a:rPr>
              <a:t>합성곱</a:t>
            </a:r>
            <a:r>
              <a:rPr lang="ko-KR" altLang="en-US" b="1">
                <a:solidFill>
                  <a:srgbClr val="000000"/>
                </a:solidFill>
                <a:latin typeface="+mj-ea"/>
                <a:ea typeface="+mj-ea"/>
              </a:rPr>
              <a:t> 신경망의 역방향 계산 구현</a:t>
            </a:r>
          </a:p>
        </p:txBody>
      </p:sp>
      <p:sp>
        <p:nvSpPr>
          <p:cNvPr id="120" name="TextBox 119">
            <a:extLst>
              <a:ext uri="{FF2B5EF4-FFF2-40B4-BE49-F238E27FC236}">
                <a16:creationId xmlns:a16="http://schemas.microsoft.com/office/drawing/2014/main" id="{0FF97892-DFEA-4CE7-B6EF-FD9248F3779E}"/>
              </a:ext>
            </a:extLst>
          </p:cNvPr>
          <p:cNvSpPr txBox="1"/>
          <p:nvPr/>
        </p:nvSpPr>
        <p:spPr>
          <a:xfrm>
            <a:off x="903852" y="1829348"/>
            <a:ext cx="1891865" cy="296684"/>
          </a:xfrm>
          <a:prstGeom prst="rect">
            <a:avLst/>
          </a:prstGeom>
          <a:noFill/>
        </p:spPr>
        <p:txBody>
          <a:bodyPr wrap="none" rtlCol="0">
            <a:spAutoFit/>
          </a:bodyPr>
          <a:lstStyle/>
          <a:p>
            <a:pPr lvl="0">
              <a:defRPr/>
            </a:pPr>
            <a:r>
              <a:rPr lang="ko-KR" altLang="en-US" sz="1328">
                <a:solidFill>
                  <a:srgbClr val="000000"/>
                </a:solidFill>
                <a:latin typeface="+mj-ea"/>
                <a:ea typeface="+mj-ea"/>
              </a:rPr>
              <a:t>자동 미분의 사용 방법</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190059" y="2154584"/>
            <a:ext cx="8180678" cy="1114088"/>
          </a:xfrm>
          <a:prstGeom prst="rect">
            <a:avLst/>
          </a:prstGeom>
          <a:solidFill>
            <a:srgbClr val="E2E2F6"/>
          </a:solidFill>
        </p:spPr>
        <p:txBody>
          <a:bodyPr wrap="square">
            <a:spAutoFit/>
          </a:bodyPr>
          <a:lstStyle/>
          <a:p>
            <a:r>
              <a:rPr lang="en-US" altLang="ko-KR" sz="1328">
                <a:latin typeface="Consolas" panose="020B0609020204030204" pitchFamily="49" charset="0"/>
              </a:rPr>
              <a:t>x = </a:t>
            </a:r>
            <a:r>
              <a:rPr lang="en-US" altLang="ko-KR" sz="1328" err="1">
                <a:latin typeface="Consolas" panose="020B0609020204030204" pitchFamily="49" charset="0"/>
              </a:rPr>
              <a:t>tf.Variable</a:t>
            </a:r>
            <a:r>
              <a:rPr lang="en-US" altLang="ko-KR" sz="1328">
                <a:latin typeface="Consolas" panose="020B0609020204030204" pitchFamily="49" charset="0"/>
              </a:rPr>
              <a:t>(</a:t>
            </a:r>
            <a:r>
              <a:rPr lang="en-US" altLang="ko-KR" sz="1328" err="1">
                <a:latin typeface="Consolas" panose="020B0609020204030204" pitchFamily="49" charset="0"/>
              </a:rPr>
              <a:t>np.array</a:t>
            </a:r>
            <a:r>
              <a:rPr lang="en-US" altLang="ko-KR" sz="1328">
                <a:latin typeface="Consolas" panose="020B0609020204030204" pitchFamily="49" charset="0"/>
              </a:rPr>
              <a:t>([1.0, 2.0, 3.0]))</a:t>
            </a:r>
          </a:p>
          <a:p>
            <a:r>
              <a:rPr lang="en-US" altLang="ko-KR" sz="1328">
                <a:latin typeface="Consolas" panose="020B0609020204030204" pitchFamily="49" charset="0"/>
              </a:rPr>
              <a:t>with </a:t>
            </a:r>
            <a:r>
              <a:rPr lang="en-US" altLang="ko-KR" sz="1328" err="1">
                <a:latin typeface="Consolas" panose="020B0609020204030204" pitchFamily="49" charset="0"/>
              </a:rPr>
              <a:t>tf.GradientTape</a:t>
            </a:r>
            <a:r>
              <a:rPr lang="en-US" altLang="ko-KR" sz="1328">
                <a:latin typeface="Consolas" panose="020B0609020204030204" pitchFamily="49" charset="0"/>
              </a:rPr>
              <a:t>() as tape:</a:t>
            </a:r>
          </a:p>
          <a:p>
            <a:r>
              <a:rPr lang="en-US" altLang="ko-KR" sz="1328">
                <a:latin typeface="Consolas" panose="020B0609020204030204" pitchFamily="49" charset="0"/>
              </a:rPr>
              <a:t>    y = x ** 3 + 2 * x + 5</a:t>
            </a:r>
          </a:p>
          <a:p>
            <a:r>
              <a:rPr lang="en-US" altLang="ko-KR" sz="1328">
                <a:latin typeface="Consolas" panose="020B0609020204030204" pitchFamily="49" charset="0"/>
              </a:rPr>
              <a:t># </a:t>
            </a:r>
            <a:r>
              <a:rPr lang="ko-KR" altLang="en-US" sz="1328" err="1">
                <a:latin typeface="Consolas" panose="020B0609020204030204" pitchFamily="49" charset="0"/>
              </a:rPr>
              <a:t>그래디언트를</a:t>
            </a:r>
            <a:r>
              <a:rPr lang="ko-KR" altLang="en-US" sz="1328">
                <a:latin typeface="Consolas" panose="020B0609020204030204" pitchFamily="49" charset="0"/>
              </a:rPr>
              <a:t> 계산합니다</a:t>
            </a:r>
            <a:r>
              <a:rPr lang="en-US" altLang="ko-KR" sz="1328">
                <a:latin typeface="Consolas" panose="020B0609020204030204" pitchFamily="49" charset="0"/>
              </a:rPr>
              <a:t>.</a:t>
            </a:r>
          </a:p>
          <a:p>
            <a:r>
              <a:rPr lang="en-US" altLang="ko-KR" sz="1328">
                <a:latin typeface="Consolas" panose="020B0609020204030204" pitchFamily="49" charset="0"/>
              </a:rPr>
              <a:t>print(</a:t>
            </a:r>
            <a:r>
              <a:rPr lang="en-US" altLang="ko-KR" sz="1328" err="1">
                <a:latin typeface="Consolas" panose="020B0609020204030204" pitchFamily="49" charset="0"/>
              </a:rPr>
              <a:t>tape.gradient</a:t>
            </a:r>
            <a:r>
              <a:rPr lang="en-US" altLang="ko-KR" sz="1328">
                <a:latin typeface="Consolas" panose="020B0609020204030204" pitchFamily="49" charset="0"/>
              </a:rPr>
              <a:t>(y, x))</a:t>
            </a:r>
          </a:p>
        </p:txBody>
      </p:sp>
      <p:sp>
        <p:nvSpPr>
          <p:cNvPr id="10" name="TextBox 9">
            <a:extLst>
              <a:ext uri="{FF2B5EF4-FFF2-40B4-BE49-F238E27FC236}">
                <a16:creationId xmlns:a16="http://schemas.microsoft.com/office/drawing/2014/main" id="{DEBFBCA8-52F3-4F7C-B25C-669A475D836E}"/>
              </a:ext>
            </a:extLst>
          </p:cNvPr>
          <p:cNvSpPr txBox="1"/>
          <p:nvPr/>
        </p:nvSpPr>
        <p:spPr>
          <a:xfrm>
            <a:off x="721385" y="3702506"/>
            <a:ext cx="9043758" cy="1931491"/>
          </a:xfrm>
          <a:prstGeom prst="rect">
            <a:avLst/>
          </a:prstGeom>
          <a:noFill/>
        </p:spPr>
        <p:txBody>
          <a:bodyPr wrap="none" rtlCol="0">
            <a:spAutoFit/>
          </a:bodyPr>
          <a:lstStyle/>
          <a:p>
            <a:pPr lvl="0">
              <a:defRPr/>
            </a:pPr>
            <a:r>
              <a:rPr lang="en-US" altLang="ko-KR" sz="1328">
                <a:solidFill>
                  <a:srgbClr val="000000"/>
                </a:solidFill>
                <a:latin typeface="+mj-ea"/>
                <a:ea typeface="+mj-ea"/>
              </a:rPr>
              <a:t>- </a:t>
            </a:r>
            <a:r>
              <a:rPr lang="ko-KR" altLang="en-US" sz="1328" err="1">
                <a:solidFill>
                  <a:srgbClr val="000000"/>
                </a:solidFill>
                <a:latin typeface="+mj-ea"/>
                <a:ea typeface="+mj-ea"/>
              </a:rPr>
              <a:t>텐서플로와</a:t>
            </a:r>
            <a:r>
              <a:rPr lang="ko-KR" altLang="en-US" sz="1328">
                <a:solidFill>
                  <a:srgbClr val="000000"/>
                </a:solidFill>
                <a:latin typeface="+mj-ea"/>
                <a:ea typeface="+mj-ea"/>
              </a:rPr>
              <a:t> 같은 딥러닝 패키지들은 사용자가 작성한 연산을 계산 그래프로 만들어 자동 미분 기능을 구현한다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a:t>
            </a:r>
            <a:r>
              <a:rPr lang="ko-KR" altLang="en-US" sz="1328">
                <a:solidFill>
                  <a:srgbClr val="000000"/>
                </a:solidFill>
                <a:latin typeface="+mj-ea"/>
                <a:ea typeface="+mj-ea"/>
              </a:rPr>
              <a:t>자동 미분기능을 사용하면 임의의 파이썬 코드나 함수에 대한 </a:t>
            </a:r>
            <a:r>
              <a:rPr lang="ko-KR" altLang="en-US" sz="1328" err="1">
                <a:solidFill>
                  <a:srgbClr val="000000"/>
                </a:solidFill>
                <a:latin typeface="+mj-ea"/>
                <a:ea typeface="+mj-ea"/>
              </a:rPr>
              <a:t>미분값을</a:t>
            </a:r>
            <a:r>
              <a:rPr lang="ko-KR" altLang="en-US" sz="1328">
                <a:solidFill>
                  <a:srgbClr val="000000"/>
                </a:solidFill>
                <a:latin typeface="+mj-ea"/>
                <a:ea typeface="+mj-ea"/>
              </a:rPr>
              <a:t> 계산할 수 있다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a:t>
            </a:r>
            <a:r>
              <a:rPr lang="ko-KR" altLang="en-US" sz="1328" err="1">
                <a:solidFill>
                  <a:srgbClr val="000000"/>
                </a:solidFill>
                <a:latin typeface="+mj-ea"/>
                <a:ea typeface="+mj-ea"/>
              </a:rPr>
              <a:t>텐서플로의</a:t>
            </a:r>
            <a:r>
              <a:rPr lang="ko-KR" altLang="en-US" sz="1328">
                <a:solidFill>
                  <a:srgbClr val="000000"/>
                </a:solidFill>
                <a:latin typeface="+mj-ea"/>
                <a:ea typeface="+mj-ea"/>
              </a:rPr>
              <a:t> 자동 미분 기능을 사용하려면 </a:t>
            </a:r>
            <a:r>
              <a:rPr lang="en-US" altLang="ko-KR" sz="1328">
                <a:solidFill>
                  <a:srgbClr val="000000"/>
                </a:solidFill>
                <a:latin typeface="+mj-ea"/>
                <a:ea typeface="+mj-ea"/>
              </a:rPr>
              <a:t>with</a:t>
            </a:r>
            <a:r>
              <a:rPr lang="ko-KR" altLang="en-US" sz="1328" err="1">
                <a:solidFill>
                  <a:srgbClr val="000000"/>
                </a:solidFill>
                <a:latin typeface="+mj-ea"/>
                <a:ea typeface="+mj-ea"/>
              </a:rPr>
              <a:t>블럭으로</a:t>
            </a:r>
            <a:r>
              <a:rPr lang="ko-KR" altLang="en-US" sz="1328">
                <a:solidFill>
                  <a:srgbClr val="000000"/>
                </a:solidFill>
                <a:latin typeface="+mj-ea"/>
                <a:ea typeface="+mj-ea"/>
              </a:rPr>
              <a:t> </a:t>
            </a:r>
            <a:r>
              <a:rPr lang="en-US" altLang="ko-KR" sz="1328" err="1">
                <a:solidFill>
                  <a:srgbClr val="000000"/>
                </a:solidFill>
                <a:latin typeface="+mj-ea"/>
                <a:ea typeface="+mj-ea"/>
              </a:rPr>
              <a:t>tf.GradientTape</a:t>
            </a:r>
            <a:r>
              <a:rPr lang="en-US" altLang="ko-KR" sz="1328">
                <a:solidFill>
                  <a:srgbClr val="000000"/>
                </a:solidFill>
                <a:latin typeface="+mj-ea"/>
                <a:ea typeface="+mj-ea"/>
              </a:rPr>
              <a:t>() </a:t>
            </a:r>
            <a:r>
              <a:rPr lang="ko-KR" altLang="en-US" sz="1328">
                <a:solidFill>
                  <a:srgbClr val="000000"/>
                </a:solidFill>
                <a:latin typeface="+mj-ea"/>
                <a:ea typeface="+mj-ea"/>
              </a:rPr>
              <a:t>객체가 감시할 코드를 감싸야 한다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tape</a:t>
            </a:r>
            <a:r>
              <a:rPr lang="ko-KR" altLang="en-US" sz="1328">
                <a:solidFill>
                  <a:srgbClr val="000000"/>
                </a:solidFill>
                <a:latin typeface="+mj-ea"/>
                <a:ea typeface="+mj-ea"/>
              </a:rPr>
              <a:t>객체는 </a:t>
            </a:r>
            <a:r>
              <a:rPr lang="en-US" altLang="ko-KR" sz="1328">
                <a:solidFill>
                  <a:srgbClr val="000000"/>
                </a:solidFill>
                <a:latin typeface="+mj-ea"/>
                <a:ea typeface="+mj-ea"/>
              </a:rPr>
              <a:t>with</a:t>
            </a:r>
            <a:r>
              <a:rPr lang="ko-KR" altLang="en-US" sz="1328" err="1">
                <a:solidFill>
                  <a:srgbClr val="000000"/>
                </a:solidFill>
                <a:latin typeface="+mj-ea"/>
                <a:ea typeface="+mj-ea"/>
              </a:rPr>
              <a:t>블럭</a:t>
            </a:r>
            <a:r>
              <a:rPr lang="ko-KR" altLang="en-US" sz="1328">
                <a:solidFill>
                  <a:srgbClr val="000000"/>
                </a:solidFill>
                <a:latin typeface="+mj-ea"/>
                <a:ea typeface="+mj-ea"/>
              </a:rPr>
              <a:t> 안에서 일어나는 모든 연산을 기록하고 </a:t>
            </a:r>
            <a:r>
              <a:rPr lang="ko-KR" altLang="en-US" sz="1328" err="1">
                <a:solidFill>
                  <a:srgbClr val="000000"/>
                </a:solidFill>
                <a:latin typeface="+mj-ea"/>
                <a:ea typeface="+mj-ea"/>
              </a:rPr>
              <a:t>텐서플로</a:t>
            </a:r>
            <a:r>
              <a:rPr lang="ko-KR" altLang="en-US" sz="1328">
                <a:solidFill>
                  <a:srgbClr val="000000"/>
                </a:solidFill>
                <a:latin typeface="+mj-ea"/>
                <a:ea typeface="+mj-ea"/>
              </a:rPr>
              <a:t> 변수인 </a:t>
            </a:r>
            <a:r>
              <a:rPr lang="en-US" altLang="ko-KR" sz="1328" err="1">
                <a:solidFill>
                  <a:srgbClr val="000000"/>
                </a:solidFill>
                <a:latin typeface="+mj-ea"/>
                <a:ea typeface="+mj-ea"/>
              </a:rPr>
              <a:t>tf.Variable</a:t>
            </a:r>
            <a:r>
              <a:rPr lang="ko-KR" altLang="en-US" sz="1328">
                <a:solidFill>
                  <a:srgbClr val="000000"/>
                </a:solidFill>
                <a:latin typeface="+mj-ea"/>
                <a:ea typeface="+mj-ea"/>
              </a:rPr>
              <a:t>객체를 자동으로 추적한다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a:t>
            </a:r>
            <a:r>
              <a:rPr lang="ko-KR" altLang="en-US" sz="1328" err="1">
                <a:solidFill>
                  <a:srgbClr val="000000"/>
                </a:solidFill>
                <a:latin typeface="+mj-ea"/>
                <a:ea typeface="+mj-ea"/>
              </a:rPr>
              <a:t>그레이디언트를</a:t>
            </a:r>
            <a:r>
              <a:rPr lang="ko-KR" altLang="en-US" sz="1328">
                <a:solidFill>
                  <a:srgbClr val="000000"/>
                </a:solidFill>
                <a:latin typeface="+mj-ea"/>
                <a:ea typeface="+mj-ea"/>
              </a:rPr>
              <a:t> 계산하려면 미분 대상 객체와 변수를 </a:t>
            </a:r>
            <a:r>
              <a:rPr lang="en-US" altLang="ko-KR" sz="1328">
                <a:solidFill>
                  <a:srgbClr val="000000"/>
                </a:solidFill>
                <a:latin typeface="+mj-ea"/>
                <a:ea typeface="+mj-ea"/>
              </a:rPr>
              <a:t>tape</a:t>
            </a:r>
            <a:r>
              <a:rPr lang="ko-KR" altLang="en-US" sz="1328">
                <a:solidFill>
                  <a:srgbClr val="000000"/>
                </a:solidFill>
                <a:latin typeface="+mj-ea"/>
                <a:ea typeface="+mj-ea"/>
              </a:rPr>
              <a:t>객체의 </a:t>
            </a:r>
            <a:r>
              <a:rPr lang="en-US" altLang="ko-KR" sz="1328">
                <a:solidFill>
                  <a:srgbClr val="000000"/>
                </a:solidFill>
                <a:latin typeface="+mj-ea"/>
                <a:ea typeface="+mj-ea"/>
              </a:rPr>
              <a:t>gradient() </a:t>
            </a:r>
            <a:r>
              <a:rPr lang="ko-KR" altLang="en-US" sz="1328">
                <a:solidFill>
                  <a:srgbClr val="000000"/>
                </a:solidFill>
                <a:latin typeface="+mj-ea"/>
                <a:ea typeface="+mj-ea"/>
              </a:rPr>
              <a:t>함수에 전달해야 한다</a:t>
            </a:r>
            <a:r>
              <a:rPr lang="en-US" altLang="ko-KR" sz="1328">
                <a:solidFill>
                  <a:srgbClr val="000000"/>
                </a:solidFill>
                <a:latin typeface="+mj-ea"/>
                <a:ea typeface="+mj-ea"/>
              </a:rPr>
              <a:t>.</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78C91931-1C4B-4116-8393-FD9E02E623C8}"/>
                  </a:ext>
                </a:extLst>
              </p:cNvPr>
              <p:cNvSpPr txBox="1"/>
              <p:nvPr/>
            </p:nvSpPr>
            <p:spPr>
              <a:xfrm>
                <a:off x="785003" y="5702462"/>
                <a:ext cx="1650773"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p>
                        <m:sSupPr>
                          <m:ctrlPr>
                            <a:rPr lang="en-US" altLang="ko-KR" sz="2277" i="1">
                              <a:latin typeface="Cambria Math" panose="02040503050406030204" pitchFamily="18" charset="0"/>
                            </a:rPr>
                          </m:ctrlPr>
                        </m:sSupPr>
                        <m:e>
                          <m:r>
                            <a:rPr lang="en-US" altLang="ko-KR" sz="2277" i="1">
                              <a:latin typeface="Cambria Math" panose="02040503050406030204" pitchFamily="18" charset="0"/>
                            </a:rPr>
                            <m:t>𝑥</m:t>
                          </m:r>
                        </m:e>
                        <m:sup>
                          <m:r>
                            <a:rPr lang="en-US" altLang="ko-KR" sz="2277" i="1">
                              <a:latin typeface="Cambria Math" panose="02040503050406030204" pitchFamily="18" charset="0"/>
                            </a:rPr>
                            <m:t>3</m:t>
                          </m:r>
                        </m:sup>
                      </m:sSup>
                      <m:r>
                        <a:rPr lang="en-US" altLang="ko-KR" sz="2277" i="1">
                          <a:latin typeface="Cambria Math" panose="02040503050406030204" pitchFamily="18" charset="0"/>
                        </a:rPr>
                        <m:t>+</m:t>
                      </m:r>
                      <m:r>
                        <a:rPr lang="en-US" altLang="ko-KR" sz="2277" i="1">
                          <a:latin typeface="Cambria Math" panose="02040503050406030204" pitchFamily="18" charset="0"/>
                        </a:rPr>
                        <m:t>2</m:t>
                      </m:r>
                      <m:r>
                        <a:rPr lang="en-US" altLang="ko-KR" sz="2277" i="1">
                          <a:latin typeface="Cambria Math" panose="02040503050406030204" pitchFamily="18" charset="0"/>
                        </a:rPr>
                        <m:t>𝑥</m:t>
                      </m:r>
                      <m:r>
                        <a:rPr lang="en-US" altLang="ko-KR" sz="2277" i="1">
                          <a:latin typeface="Cambria Math" panose="02040503050406030204" pitchFamily="18" charset="0"/>
                        </a:rPr>
                        <m:t>+</m:t>
                      </m:r>
                      <m:r>
                        <a:rPr lang="en-US" altLang="ko-KR" sz="2277" i="1">
                          <a:latin typeface="Cambria Math" panose="02040503050406030204" pitchFamily="18" charset="0"/>
                        </a:rPr>
                        <m:t>5</m:t>
                      </m:r>
                    </m:oMath>
                  </m:oMathPara>
                </a14:m>
                <a:endParaRPr lang="ko-KR" altLang="en-US" sz="2277">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78C91931-1C4B-4116-8393-FD9E02E623C8}"/>
                  </a:ext>
                </a:extLst>
              </p:cNvPr>
              <p:cNvSpPr txBox="1">
                <a:spLocks noRot="1" noChangeAspect="1" noMove="1" noResize="1" noEditPoints="1" noAdjustHandles="1" noChangeArrowheads="1" noChangeShapeType="1" noTextEdit="1"/>
              </p:cNvSpPr>
              <p:nvPr/>
            </p:nvSpPr>
            <p:spPr>
              <a:xfrm>
                <a:off x="785003" y="5702462"/>
                <a:ext cx="1650773" cy="350417"/>
              </a:xfrm>
              <a:prstGeom prst="rect">
                <a:avLst/>
              </a:prstGeom>
              <a:blipFill>
                <a:blip r:embed="rId3"/>
                <a:stretch>
                  <a:fillRect r="-738" b="-862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CFC34C2-8AE5-4F01-A624-35E6DFC826CE}"/>
                  </a:ext>
                </a:extLst>
              </p:cNvPr>
              <p:cNvSpPr txBox="1"/>
              <p:nvPr/>
            </p:nvSpPr>
            <p:spPr>
              <a:xfrm>
                <a:off x="3694266" y="5702462"/>
                <a:ext cx="1138773"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p>
                        <m:sSupPr>
                          <m:ctrlPr>
                            <a:rPr lang="en-US" altLang="ko-KR" sz="2277" i="1">
                              <a:latin typeface="Cambria Math" panose="02040503050406030204" pitchFamily="18" charset="0"/>
                            </a:rPr>
                          </m:ctrlPr>
                        </m:sSupPr>
                        <m:e>
                          <m:r>
                            <a:rPr lang="en-US" altLang="ko-KR" sz="2277" i="1">
                              <a:latin typeface="Cambria Math" panose="02040503050406030204" pitchFamily="18" charset="0"/>
                            </a:rPr>
                            <m:t>3</m:t>
                          </m:r>
                          <m:r>
                            <a:rPr lang="en-US" altLang="ko-KR" sz="2277" i="1">
                              <a:latin typeface="Cambria Math" panose="02040503050406030204" pitchFamily="18" charset="0"/>
                            </a:rPr>
                            <m:t>𝑥</m:t>
                          </m:r>
                        </m:e>
                        <m:sup>
                          <m:r>
                            <a:rPr lang="en-US" altLang="ko-KR" sz="2277" i="1">
                              <a:latin typeface="Cambria Math" panose="02040503050406030204" pitchFamily="18" charset="0"/>
                            </a:rPr>
                            <m:t>2</m:t>
                          </m:r>
                        </m:sup>
                      </m:sSup>
                      <m:r>
                        <a:rPr lang="en-US" altLang="ko-KR" sz="2277" i="1">
                          <a:latin typeface="Cambria Math" panose="02040503050406030204" pitchFamily="18" charset="0"/>
                        </a:rPr>
                        <m:t>+</m:t>
                      </m:r>
                      <m:r>
                        <a:rPr lang="en-US" altLang="ko-KR" sz="2277" i="1">
                          <a:latin typeface="Cambria Math" panose="02040503050406030204" pitchFamily="18" charset="0"/>
                        </a:rPr>
                        <m:t>2</m:t>
                      </m:r>
                    </m:oMath>
                  </m:oMathPara>
                </a14:m>
                <a:endParaRPr lang="ko-KR" altLang="en-US" sz="2277">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ECFC34C2-8AE5-4F01-A624-35E6DFC826CE}"/>
                  </a:ext>
                </a:extLst>
              </p:cNvPr>
              <p:cNvSpPr txBox="1">
                <a:spLocks noRot="1" noChangeAspect="1" noMove="1" noResize="1" noEditPoints="1" noAdjustHandles="1" noChangeArrowheads="1" noChangeShapeType="1" noTextEdit="1"/>
              </p:cNvSpPr>
              <p:nvPr/>
            </p:nvSpPr>
            <p:spPr>
              <a:xfrm>
                <a:off x="3694266" y="5702462"/>
                <a:ext cx="1138773" cy="350417"/>
              </a:xfrm>
              <a:prstGeom prst="rect">
                <a:avLst/>
              </a:prstGeom>
              <a:blipFill>
                <a:blip r:embed="rId4"/>
                <a:stretch>
                  <a:fillRect l="-1070" r="-1604" b="-6897"/>
                </a:stretch>
              </a:blipFill>
            </p:spPr>
            <p:txBody>
              <a:bodyPr/>
              <a:lstStyle/>
              <a:p>
                <a:r>
                  <a:rPr lang="ko-KR" altLang="en-US">
                    <a:noFill/>
                  </a:rPr>
                  <a:t> </a:t>
                </a:r>
              </a:p>
            </p:txBody>
          </p:sp>
        </mc:Fallback>
      </mc:AlternateContent>
      <p:sp>
        <p:nvSpPr>
          <p:cNvPr id="11" name="TextBox 10">
            <a:extLst>
              <a:ext uri="{FF2B5EF4-FFF2-40B4-BE49-F238E27FC236}">
                <a16:creationId xmlns:a16="http://schemas.microsoft.com/office/drawing/2014/main" id="{BC9080CD-2290-4CF0-84F8-9BD1C5BC93BC}"/>
              </a:ext>
            </a:extLst>
          </p:cNvPr>
          <p:cNvSpPr txBox="1"/>
          <p:nvPr/>
        </p:nvSpPr>
        <p:spPr>
          <a:xfrm>
            <a:off x="2565678" y="5731662"/>
            <a:ext cx="1093569" cy="296684"/>
          </a:xfrm>
          <a:prstGeom prst="rect">
            <a:avLst/>
          </a:prstGeom>
          <a:noFill/>
        </p:spPr>
        <p:txBody>
          <a:bodyPr wrap="none" rtlCol="0">
            <a:spAutoFit/>
          </a:bodyPr>
          <a:lstStyle/>
          <a:p>
            <a:pPr lvl="0">
              <a:defRPr/>
            </a:pPr>
            <a:r>
              <a:rPr lang="ko-KR" altLang="en-US" sz="1328" err="1">
                <a:solidFill>
                  <a:srgbClr val="000000"/>
                </a:solidFill>
                <a:latin typeface="+mj-ea"/>
                <a:ea typeface="+mj-ea"/>
              </a:rPr>
              <a:t>를</a:t>
            </a:r>
            <a:r>
              <a:rPr lang="ko-KR" altLang="en-US" sz="1328">
                <a:solidFill>
                  <a:srgbClr val="000000"/>
                </a:solidFill>
                <a:latin typeface="+mj-ea"/>
                <a:ea typeface="+mj-ea"/>
              </a:rPr>
              <a:t> 미분하면</a:t>
            </a:r>
          </a:p>
        </p:txBody>
      </p:sp>
      <p:sp>
        <p:nvSpPr>
          <p:cNvPr id="12" name="TextBox 11">
            <a:extLst>
              <a:ext uri="{FF2B5EF4-FFF2-40B4-BE49-F238E27FC236}">
                <a16:creationId xmlns:a16="http://schemas.microsoft.com/office/drawing/2014/main" id="{C8779105-90D8-4462-924A-D0C3DA6FC886}"/>
              </a:ext>
            </a:extLst>
          </p:cNvPr>
          <p:cNvSpPr txBox="1"/>
          <p:nvPr/>
        </p:nvSpPr>
        <p:spPr>
          <a:xfrm>
            <a:off x="4799362" y="5733771"/>
            <a:ext cx="923651" cy="296684"/>
          </a:xfrm>
          <a:prstGeom prst="rect">
            <a:avLst/>
          </a:prstGeom>
          <a:noFill/>
        </p:spPr>
        <p:txBody>
          <a:bodyPr wrap="none" rtlCol="0">
            <a:spAutoFit/>
          </a:bodyPr>
          <a:lstStyle/>
          <a:p>
            <a:pPr lvl="0">
              <a:defRPr/>
            </a:pPr>
            <a:r>
              <a:rPr lang="ko-KR" altLang="en-US" sz="1328">
                <a:solidFill>
                  <a:srgbClr val="000000"/>
                </a:solidFill>
                <a:latin typeface="+mj-ea"/>
                <a:ea typeface="+mj-ea"/>
              </a:rPr>
              <a:t>가 되므로</a:t>
            </a:r>
          </a:p>
        </p:txBody>
      </p:sp>
      <p:sp>
        <p:nvSpPr>
          <p:cNvPr id="13" name="TextBox 12">
            <a:extLst>
              <a:ext uri="{FF2B5EF4-FFF2-40B4-BE49-F238E27FC236}">
                <a16:creationId xmlns:a16="http://schemas.microsoft.com/office/drawing/2014/main" id="{DE2CE698-CC07-4BFA-A8DD-6D1B05E58C69}"/>
              </a:ext>
            </a:extLst>
          </p:cNvPr>
          <p:cNvSpPr txBox="1"/>
          <p:nvPr/>
        </p:nvSpPr>
        <p:spPr>
          <a:xfrm>
            <a:off x="785003" y="6150721"/>
            <a:ext cx="5115503" cy="296684"/>
          </a:xfrm>
          <a:prstGeom prst="rect">
            <a:avLst/>
          </a:prstGeom>
          <a:noFill/>
        </p:spPr>
        <p:txBody>
          <a:bodyPr wrap="none" rtlCol="0">
            <a:spAutoFit/>
          </a:bodyPr>
          <a:lstStyle/>
          <a:p>
            <a:pPr lvl="0">
              <a:defRPr/>
            </a:pPr>
            <a:r>
              <a:rPr lang="en-US" altLang="ko-KR" sz="1328">
                <a:solidFill>
                  <a:srgbClr val="000000"/>
                </a:solidFill>
                <a:latin typeface="+mj-ea"/>
                <a:ea typeface="+mj-ea"/>
              </a:rPr>
              <a:t>1.0, 2.0, 3.0</a:t>
            </a:r>
            <a:r>
              <a:rPr lang="ko-KR" altLang="en-US" sz="1328">
                <a:solidFill>
                  <a:srgbClr val="000000"/>
                </a:solidFill>
                <a:latin typeface="+mj-ea"/>
                <a:ea typeface="+mj-ea"/>
              </a:rPr>
              <a:t>을 미분 방정식에 대입하면 </a:t>
            </a:r>
            <a:r>
              <a:rPr lang="en-US" altLang="ko-KR" sz="1328">
                <a:solidFill>
                  <a:srgbClr val="000000"/>
                </a:solidFill>
                <a:latin typeface="+mj-ea"/>
                <a:ea typeface="+mj-ea"/>
              </a:rPr>
              <a:t>5.0, 14.0, 29.0 </a:t>
            </a:r>
            <a:r>
              <a:rPr lang="ko-KR" altLang="en-US" sz="1328">
                <a:solidFill>
                  <a:srgbClr val="000000"/>
                </a:solidFill>
                <a:latin typeface="+mj-ea"/>
                <a:ea typeface="+mj-ea"/>
              </a:rPr>
              <a:t>을 얻는다</a:t>
            </a:r>
            <a:r>
              <a:rPr lang="en-US" altLang="ko-KR" sz="1328">
                <a:solidFill>
                  <a:srgbClr val="000000"/>
                </a:solidFill>
                <a:latin typeface="+mj-ea"/>
                <a:ea typeface="+mj-ea"/>
              </a:rPr>
              <a:t>.</a:t>
            </a:r>
            <a:r>
              <a:rPr lang="ko-KR" altLang="en-US" sz="1328">
                <a:solidFill>
                  <a:srgbClr val="000000"/>
                </a:solidFill>
                <a:latin typeface="+mj-ea"/>
                <a:ea typeface="+mj-ea"/>
              </a:rPr>
              <a:t> </a:t>
            </a:r>
          </a:p>
        </p:txBody>
      </p:sp>
      <p:sp>
        <p:nvSpPr>
          <p:cNvPr id="14" name="TextBox 13">
            <a:extLst>
              <a:ext uri="{FF2B5EF4-FFF2-40B4-BE49-F238E27FC236}">
                <a16:creationId xmlns:a16="http://schemas.microsoft.com/office/drawing/2014/main" id="{D15B8B97-6200-469D-9AC7-C85674E94168}"/>
              </a:ext>
            </a:extLst>
          </p:cNvPr>
          <p:cNvSpPr txBox="1"/>
          <p:nvPr/>
        </p:nvSpPr>
        <p:spPr>
          <a:xfrm>
            <a:off x="1190059" y="3232687"/>
            <a:ext cx="3878691" cy="296684"/>
          </a:xfrm>
          <a:prstGeom prst="rect">
            <a:avLst/>
          </a:prstGeom>
          <a:noFill/>
        </p:spPr>
        <p:txBody>
          <a:bodyPr wrap="none" rtlCol="0">
            <a:spAutoFit/>
          </a:bodyPr>
          <a:lstStyle/>
          <a:p>
            <a:pPr lvl="0">
              <a:defRPr/>
            </a:pPr>
            <a:r>
              <a:rPr lang="en-US" altLang="ko-KR" sz="1328" err="1">
                <a:solidFill>
                  <a:srgbClr val="000000"/>
                </a:solidFill>
                <a:latin typeface="+mj-ea"/>
                <a:ea typeface="+mj-ea"/>
              </a:rPr>
              <a:t>tf.Tensor</a:t>
            </a:r>
            <a:r>
              <a:rPr lang="en-US" altLang="ko-KR" sz="1328">
                <a:solidFill>
                  <a:srgbClr val="000000"/>
                </a:solidFill>
                <a:latin typeface="+mj-ea"/>
                <a:ea typeface="+mj-ea"/>
              </a:rPr>
              <a:t>([ 5. 14. 29.], shape=(3,), </a:t>
            </a:r>
            <a:r>
              <a:rPr lang="en-US" altLang="ko-KR" sz="1328" err="1">
                <a:solidFill>
                  <a:srgbClr val="000000"/>
                </a:solidFill>
                <a:latin typeface="+mj-ea"/>
                <a:ea typeface="+mj-ea"/>
              </a:rPr>
              <a:t>dtype</a:t>
            </a:r>
            <a:r>
              <a:rPr lang="en-US" altLang="ko-KR" sz="1328">
                <a:solidFill>
                  <a:srgbClr val="000000"/>
                </a:solidFill>
                <a:latin typeface="+mj-ea"/>
                <a:ea typeface="+mj-ea"/>
              </a:rPr>
              <a:t>=float64)</a:t>
            </a:r>
            <a:endParaRPr lang="ko-KR" altLang="en-US" sz="1328">
              <a:solidFill>
                <a:srgbClr val="000000"/>
              </a:solidFill>
              <a:latin typeface="+mj-ea"/>
              <a:ea typeface="+mj-ea"/>
            </a:endParaRPr>
          </a:p>
        </p:txBody>
      </p:sp>
      <p:sp>
        <p:nvSpPr>
          <p:cNvPr id="3" name="텍스트 개체 틀 2">
            <a:extLst>
              <a:ext uri="{FF2B5EF4-FFF2-40B4-BE49-F238E27FC236}">
                <a16:creationId xmlns:a16="http://schemas.microsoft.com/office/drawing/2014/main" id="{F72F40DD-7E91-4A5E-A274-EC1A800133D2}"/>
              </a:ext>
            </a:extLst>
          </p:cNvPr>
          <p:cNvSpPr>
            <a:spLocks noGrp="1"/>
          </p:cNvSpPr>
          <p:nvPr>
            <p:ph type="body" sz="quarter" idx="19"/>
          </p:nvPr>
        </p:nvSpPr>
        <p:spPr/>
        <p:txBody>
          <a:bodyPr/>
          <a:lstStyle/>
          <a:p>
            <a:r>
              <a:rPr lang="ko-KR" altLang="en-US"/>
              <a:t>텐서플로를 이용한 구현</a:t>
            </a:r>
          </a:p>
        </p:txBody>
      </p:sp>
      <p:sp>
        <p:nvSpPr>
          <p:cNvPr id="16" name="텍스트 개체 틀 4">
            <a:extLst>
              <a:ext uri="{FF2B5EF4-FFF2-40B4-BE49-F238E27FC236}">
                <a16:creationId xmlns:a16="http://schemas.microsoft.com/office/drawing/2014/main" id="{D9B8E89B-260E-4474-9995-C5E6E36F30C6}"/>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41539921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1EA3E47-0300-49C2-AD65-D562A890AD02}"/>
              </a:ext>
            </a:extLst>
          </p:cNvPr>
          <p:cNvSpPr txBox="1"/>
          <p:nvPr/>
        </p:nvSpPr>
        <p:spPr>
          <a:xfrm>
            <a:off x="1244588" y="1484397"/>
            <a:ext cx="7930739" cy="3889206"/>
          </a:xfrm>
          <a:prstGeom prst="rect">
            <a:avLst/>
          </a:prstGeom>
          <a:noFill/>
        </p:spPr>
        <p:txBody>
          <a:bodyPr wrap="square" rtlCol="0">
            <a:spAutoFit/>
          </a:bodyPr>
          <a:lstStyle/>
          <a:p>
            <a:pPr marL="342900" indent="-342900">
              <a:buFontTx/>
              <a:buChar char="◈"/>
            </a:pPr>
            <a:r>
              <a:rPr lang="ko-KR" altLang="en-US" sz="1898" b="1">
                <a:latin typeface="+mj-ea"/>
                <a:ea typeface="+mj-ea"/>
              </a:rPr>
              <a:t>신경망의 층에 더 잘 맞는 활성화 함수</a:t>
            </a:r>
            <a:r>
              <a:rPr lang="en-US" altLang="ko-KR" sz="1898" b="1">
                <a:latin typeface="+mj-ea"/>
                <a:ea typeface="+mj-ea"/>
              </a:rPr>
              <a:t>(activation function)</a:t>
            </a:r>
          </a:p>
          <a:p>
            <a:pPr marL="342900" indent="-342900">
              <a:buFontTx/>
              <a:buChar char="◈"/>
            </a:pPr>
            <a:endParaRPr lang="en-US" altLang="ko-KR" sz="1898" b="1">
              <a:latin typeface="+mj-ea"/>
              <a:ea typeface="+mj-ea"/>
            </a:endParaRPr>
          </a:p>
          <a:p>
            <a:pPr marL="342900" indent="-342900">
              <a:buFontTx/>
              <a:buChar char="◈"/>
            </a:pPr>
            <a:r>
              <a:rPr lang="ko-KR" altLang="en-US" sz="1898" b="1">
                <a:latin typeface="+mj-ea"/>
                <a:ea typeface="+mj-ea"/>
              </a:rPr>
              <a:t>층별 사전 훈련</a:t>
            </a:r>
            <a:r>
              <a:rPr lang="en-US" altLang="ko-KR" sz="1898" b="1">
                <a:latin typeface="+mj-ea"/>
                <a:ea typeface="+mj-ea"/>
              </a:rPr>
              <a:t>(pretraining)</a:t>
            </a:r>
            <a:r>
              <a:rPr lang="ko-KR" altLang="en-US" sz="1898" b="1">
                <a:latin typeface="+mj-ea"/>
                <a:ea typeface="+mj-ea"/>
              </a:rPr>
              <a:t>을 불필요하게 만든 가중치 초기화</a:t>
            </a:r>
            <a:endParaRPr lang="en-US" altLang="ko-KR" sz="1898" b="1">
              <a:latin typeface="+mj-ea"/>
              <a:ea typeface="+mj-ea"/>
            </a:endParaRPr>
          </a:p>
          <a:p>
            <a:pPr marL="342900" indent="-342900">
              <a:buFontTx/>
              <a:buChar char="◈"/>
            </a:pPr>
            <a:endParaRPr lang="en-US" altLang="ko-KR" sz="1898" b="1">
              <a:latin typeface="+mj-ea"/>
              <a:ea typeface="+mj-ea"/>
            </a:endParaRPr>
          </a:p>
          <a:p>
            <a:pPr marL="342900" indent="-342900">
              <a:buFontTx/>
              <a:buChar char="◈"/>
            </a:pPr>
            <a:r>
              <a:rPr lang="en-US" altLang="ko-KR" sz="1898" b="1" err="1">
                <a:latin typeface="+mj-ea"/>
                <a:ea typeface="+mj-ea"/>
              </a:rPr>
              <a:t>RMSProp</a:t>
            </a:r>
            <a:r>
              <a:rPr lang="ko-KR" altLang="en-US" sz="1898" b="1">
                <a:latin typeface="+mj-ea"/>
                <a:ea typeface="+mj-ea"/>
              </a:rPr>
              <a:t>과 </a:t>
            </a:r>
            <a:r>
              <a:rPr lang="en-US" altLang="ko-KR" sz="1898" b="1">
                <a:latin typeface="+mj-ea"/>
                <a:ea typeface="+mj-ea"/>
              </a:rPr>
              <a:t>Adam </a:t>
            </a:r>
            <a:r>
              <a:rPr lang="ko-KR" altLang="en-US" sz="1898" b="1">
                <a:latin typeface="+mj-ea"/>
                <a:ea typeface="+mj-ea"/>
              </a:rPr>
              <a:t>같은 더 좋은 최적화 방법 개발</a:t>
            </a:r>
            <a:endParaRPr lang="en-US" altLang="ko-KR" sz="1898" b="1">
              <a:latin typeface="+mj-ea"/>
              <a:ea typeface="+mj-ea"/>
            </a:endParaRPr>
          </a:p>
          <a:p>
            <a:pPr marL="342900" indent="-342900">
              <a:buFontTx/>
              <a:buChar char="◈"/>
            </a:pPr>
            <a:endParaRPr lang="en-US" altLang="ko-KR" sz="1898" b="1">
              <a:latin typeface="+mj-ea"/>
              <a:ea typeface="+mj-ea"/>
            </a:endParaRPr>
          </a:p>
          <a:p>
            <a:pPr marL="342900" indent="-342900">
              <a:buFontTx/>
              <a:buChar char="◈"/>
            </a:pPr>
            <a:r>
              <a:rPr lang="ko-KR" altLang="en-US" sz="1898" b="1">
                <a:latin typeface="+mj-ea"/>
                <a:ea typeface="+mj-ea"/>
              </a:rPr>
              <a:t>배치 정규화 </a:t>
            </a:r>
            <a:endParaRPr lang="en-US" altLang="ko-KR" sz="1898" b="1">
              <a:latin typeface="+mj-ea"/>
              <a:ea typeface="+mj-ea"/>
            </a:endParaRPr>
          </a:p>
          <a:p>
            <a:pPr marL="342900" indent="-342900">
              <a:buFontTx/>
              <a:buChar char="◈"/>
            </a:pPr>
            <a:endParaRPr lang="en-US" altLang="ko-KR" sz="1898" b="1">
              <a:latin typeface="+mj-ea"/>
              <a:ea typeface="+mj-ea"/>
            </a:endParaRPr>
          </a:p>
          <a:p>
            <a:pPr marL="342900" indent="-342900">
              <a:buFontTx/>
              <a:buChar char="◈"/>
            </a:pPr>
            <a:r>
              <a:rPr lang="ko-KR" altLang="en-US" sz="1898" b="1" err="1">
                <a:latin typeface="+mj-ea"/>
                <a:ea typeface="+mj-ea"/>
              </a:rPr>
              <a:t>잔차</a:t>
            </a:r>
            <a:r>
              <a:rPr lang="ko-KR" altLang="en-US" sz="1898" b="1">
                <a:latin typeface="+mj-ea"/>
                <a:ea typeface="+mj-ea"/>
              </a:rPr>
              <a:t> 연결</a:t>
            </a:r>
            <a:endParaRPr lang="en-US" altLang="ko-KR" sz="1898" b="1">
              <a:latin typeface="+mj-ea"/>
              <a:ea typeface="+mj-ea"/>
            </a:endParaRPr>
          </a:p>
          <a:p>
            <a:pPr marL="342900" indent="-342900">
              <a:buFontTx/>
              <a:buChar char="◈"/>
            </a:pPr>
            <a:endParaRPr lang="en-US" altLang="ko-KR" sz="1898" b="1">
              <a:latin typeface="+mj-ea"/>
              <a:ea typeface="+mj-ea"/>
            </a:endParaRPr>
          </a:p>
          <a:p>
            <a:pPr marL="342900" indent="-342900">
              <a:buFontTx/>
              <a:buChar char="◈"/>
            </a:pPr>
            <a:r>
              <a:rPr lang="ko-KR" altLang="en-US" sz="1898" b="1" err="1">
                <a:latin typeface="+mj-ea"/>
                <a:ea typeface="+mj-ea"/>
              </a:rPr>
              <a:t>깊이별</a:t>
            </a:r>
            <a:r>
              <a:rPr lang="ko-KR" altLang="en-US" sz="1898" b="1">
                <a:latin typeface="+mj-ea"/>
                <a:ea typeface="+mj-ea"/>
              </a:rPr>
              <a:t> 분리 </a:t>
            </a:r>
            <a:r>
              <a:rPr lang="ko-KR" altLang="en-US" sz="1898" b="1" err="1">
                <a:latin typeface="+mj-ea"/>
                <a:ea typeface="+mj-ea"/>
              </a:rPr>
              <a:t>합성곱</a:t>
            </a:r>
            <a:r>
              <a:rPr lang="ko-KR" altLang="en-US" sz="1898" b="1">
                <a:latin typeface="+mj-ea"/>
                <a:ea typeface="+mj-ea"/>
              </a:rPr>
              <a:t> </a:t>
            </a:r>
            <a:endParaRPr lang="en-US" altLang="ko-KR" sz="1898" b="1">
              <a:latin typeface="+mj-ea"/>
              <a:ea typeface="+mj-ea"/>
            </a:endParaRPr>
          </a:p>
          <a:p>
            <a:pPr marL="342900" indent="-342900">
              <a:buFontTx/>
              <a:buChar char="◈"/>
            </a:pPr>
            <a:endParaRPr lang="en-US" altLang="ko-KR" sz="1898" b="1">
              <a:latin typeface="+mj-ea"/>
              <a:ea typeface="+mj-ea"/>
            </a:endParaRPr>
          </a:p>
          <a:p>
            <a:pPr marL="342900" indent="-342900">
              <a:buFontTx/>
              <a:buChar char="◈"/>
            </a:pPr>
            <a:r>
              <a:rPr lang="ko-KR" altLang="en-US" sz="1898" b="1">
                <a:latin typeface="+mj-ea"/>
                <a:ea typeface="+mj-ea"/>
              </a:rPr>
              <a:t>같은 고급 기술들이 개발 됨</a:t>
            </a:r>
            <a:endParaRPr lang="en-US" altLang="ko-KR" sz="1898" b="1">
              <a:latin typeface="+mj-ea"/>
              <a:ea typeface="+mj-ea"/>
            </a:endParaRPr>
          </a:p>
        </p:txBody>
      </p:sp>
      <p:sp>
        <p:nvSpPr>
          <p:cNvPr id="3" name="텍스트 개체 틀 2">
            <a:extLst>
              <a:ext uri="{FF2B5EF4-FFF2-40B4-BE49-F238E27FC236}">
                <a16:creationId xmlns:a16="http://schemas.microsoft.com/office/drawing/2014/main" id="{E7F81DC8-6C60-4F03-A204-C7E0BB15A213}"/>
              </a:ext>
            </a:extLst>
          </p:cNvPr>
          <p:cNvSpPr>
            <a:spLocks noGrp="1"/>
          </p:cNvSpPr>
          <p:nvPr>
            <p:ph type="body" sz="quarter" idx="19"/>
          </p:nvPr>
        </p:nvSpPr>
        <p:spPr/>
        <p:txBody>
          <a:bodyPr/>
          <a:lstStyle/>
          <a:p>
            <a:r>
              <a:rPr lang="ko-KR" altLang="en-US"/>
              <a:t>알고리즘 </a:t>
            </a:r>
          </a:p>
        </p:txBody>
      </p:sp>
      <p:sp>
        <p:nvSpPr>
          <p:cNvPr id="4" name="텍스트 개체 틀 3">
            <a:extLst>
              <a:ext uri="{FF2B5EF4-FFF2-40B4-BE49-F238E27FC236}">
                <a16:creationId xmlns:a16="http://schemas.microsoft.com/office/drawing/2014/main" id="{62BA5D55-7AC1-43FB-B2DF-59A414FFA2EB}"/>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Tree>
    <p:extLst>
      <p:ext uri="{BB962C8B-B14F-4D97-AF65-F5344CB8AC3E}">
        <p14:creationId xmlns:p14="http://schemas.microsoft.com/office/powerpoint/2010/main" val="1279719064"/>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TextBox 231">
            <a:extLst>
              <a:ext uri="{FF2B5EF4-FFF2-40B4-BE49-F238E27FC236}">
                <a16:creationId xmlns:a16="http://schemas.microsoft.com/office/drawing/2014/main" id="{FB4DBCB1-D413-4694-9B77-2B7D7C7C83F7}"/>
              </a:ext>
            </a:extLst>
          </p:cNvPr>
          <p:cNvSpPr txBox="1"/>
          <p:nvPr/>
        </p:nvSpPr>
        <p:spPr>
          <a:xfrm>
            <a:off x="785003" y="1270918"/>
            <a:ext cx="3567002" cy="355162"/>
          </a:xfrm>
          <a:prstGeom prst="rect">
            <a:avLst/>
          </a:prstGeom>
          <a:noFill/>
        </p:spPr>
        <p:txBody>
          <a:bodyPr wrap="none" rtlCol="0">
            <a:spAutoFit/>
          </a:bodyPr>
          <a:lstStyle/>
          <a:p>
            <a:pPr lvl="0">
              <a:defRPr/>
            </a:pPr>
            <a:r>
              <a:rPr lang="ko-KR" altLang="en-US" sz="1708" b="1" err="1">
                <a:solidFill>
                  <a:srgbClr val="000000"/>
                </a:solidFill>
                <a:latin typeface="+mj-ea"/>
                <a:ea typeface="+mj-ea"/>
              </a:rPr>
              <a:t>합성곱</a:t>
            </a:r>
            <a:r>
              <a:rPr lang="ko-KR" altLang="en-US" sz="1708" b="1">
                <a:solidFill>
                  <a:srgbClr val="000000"/>
                </a:solidFill>
                <a:latin typeface="+mj-ea"/>
                <a:ea typeface="+mj-ea"/>
              </a:rPr>
              <a:t> 신경망의 역방향 계산 구현</a:t>
            </a:r>
          </a:p>
        </p:txBody>
      </p:sp>
      <p:sp>
        <p:nvSpPr>
          <p:cNvPr id="120" name="TextBox 119">
            <a:extLst>
              <a:ext uri="{FF2B5EF4-FFF2-40B4-BE49-F238E27FC236}">
                <a16:creationId xmlns:a16="http://schemas.microsoft.com/office/drawing/2014/main" id="{0FF97892-DFEA-4CE7-B6EF-FD9248F3779E}"/>
              </a:ext>
            </a:extLst>
          </p:cNvPr>
          <p:cNvSpPr txBox="1"/>
          <p:nvPr/>
        </p:nvSpPr>
        <p:spPr>
          <a:xfrm>
            <a:off x="903852" y="1829348"/>
            <a:ext cx="1683474" cy="296684"/>
          </a:xfrm>
          <a:prstGeom prst="rect">
            <a:avLst/>
          </a:prstGeom>
          <a:noFill/>
        </p:spPr>
        <p:txBody>
          <a:bodyPr wrap="none" rtlCol="0">
            <a:spAutoFit/>
          </a:bodyPr>
          <a:lstStyle/>
          <a:p>
            <a:pPr lvl="0">
              <a:defRPr/>
            </a:pPr>
            <a:r>
              <a:rPr lang="en-US" altLang="ko-KR" sz="1328">
                <a:solidFill>
                  <a:srgbClr val="000000"/>
                </a:solidFill>
                <a:latin typeface="+mj-ea"/>
                <a:ea typeface="+mj-ea"/>
              </a:rPr>
              <a:t>1. </a:t>
            </a:r>
            <a:r>
              <a:rPr lang="ko-KR" altLang="en-US" sz="1328">
                <a:solidFill>
                  <a:srgbClr val="000000"/>
                </a:solidFill>
                <a:latin typeface="+mj-ea"/>
                <a:ea typeface="+mj-ea"/>
              </a:rPr>
              <a:t>역방향 계산 구현</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100572" y="2198346"/>
            <a:ext cx="8180678" cy="1522789"/>
          </a:xfrm>
          <a:prstGeom prst="rect">
            <a:avLst/>
          </a:prstGeom>
          <a:solidFill>
            <a:srgbClr val="E2E2F6"/>
          </a:solidFill>
        </p:spPr>
        <p:txBody>
          <a:bodyPr wrap="square">
            <a:spAutoFit/>
          </a:bodyPr>
          <a:lstStyle/>
          <a:p>
            <a:r>
              <a:rPr lang="en-US" altLang="ko-KR" sz="1328">
                <a:latin typeface="Consolas" panose="020B0609020204030204" pitchFamily="49" charset="0"/>
              </a:rPr>
              <a:t> def training(self, x, y):</a:t>
            </a:r>
          </a:p>
          <a:p>
            <a:r>
              <a:rPr lang="en-US" altLang="ko-KR" sz="1328">
                <a:latin typeface="Consolas" panose="020B0609020204030204" pitchFamily="49" charset="0"/>
              </a:rPr>
              <a:t>        m = </a:t>
            </a:r>
            <a:r>
              <a:rPr lang="en-US" altLang="ko-KR" sz="1328" err="1">
                <a:latin typeface="Consolas" panose="020B0609020204030204" pitchFamily="49" charset="0"/>
              </a:rPr>
              <a:t>len</a:t>
            </a:r>
            <a:r>
              <a:rPr lang="en-US" altLang="ko-KR" sz="1328">
                <a:latin typeface="Consolas" panose="020B0609020204030204" pitchFamily="49" charset="0"/>
              </a:rPr>
              <a:t>(x)                    # </a:t>
            </a:r>
            <a:r>
              <a:rPr lang="ko-KR" altLang="en-US" sz="1328">
                <a:latin typeface="Consolas" panose="020B0609020204030204" pitchFamily="49" charset="0"/>
              </a:rPr>
              <a:t>샘플 개수를 저장합니다</a:t>
            </a:r>
            <a:r>
              <a:rPr lang="en-US" altLang="ko-KR" sz="1328">
                <a:latin typeface="Consolas" panose="020B0609020204030204" pitchFamily="49" charset="0"/>
              </a:rPr>
              <a:t>.</a:t>
            </a:r>
          </a:p>
          <a:p>
            <a:r>
              <a:rPr lang="en-US" altLang="ko-KR" sz="1328">
                <a:latin typeface="Consolas" panose="020B0609020204030204" pitchFamily="49" charset="0"/>
              </a:rPr>
              <a:t>        with </a:t>
            </a:r>
            <a:r>
              <a:rPr lang="en-US" altLang="ko-KR" sz="1328" err="1">
                <a:latin typeface="Consolas" panose="020B0609020204030204" pitchFamily="49" charset="0"/>
              </a:rPr>
              <a:t>tf.GradientTape</a:t>
            </a:r>
            <a:r>
              <a:rPr lang="en-US" altLang="ko-KR" sz="1328">
                <a:latin typeface="Consolas" panose="020B0609020204030204" pitchFamily="49" charset="0"/>
              </a:rPr>
              <a:t>() as tape:</a:t>
            </a:r>
          </a:p>
          <a:p>
            <a:r>
              <a:rPr lang="en-US" altLang="ko-KR" sz="1328">
                <a:latin typeface="Consolas" panose="020B0609020204030204" pitchFamily="49" charset="0"/>
              </a:rPr>
              <a:t>            z = </a:t>
            </a:r>
            <a:r>
              <a:rPr lang="en-US" altLang="ko-KR" sz="1328" err="1">
                <a:latin typeface="Consolas" panose="020B0609020204030204" pitchFamily="49" charset="0"/>
              </a:rPr>
              <a:t>self.forpass</a:t>
            </a:r>
            <a:r>
              <a:rPr lang="en-US" altLang="ko-KR" sz="1328">
                <a:latin typeface="Consolas" panose="020B0609020204030204" pitchFamily="49" charset="0"/>
              </a:rPr>
              <a:t>(x)       # </a:t>
            </a:r>
            <a:r>
              <a:rPr lang="ko-KR" altLang="en-US" sz="1328" err="1">
                <a:latin typeface="Consolas" panose="020B0609020204030204" pitchFamily="49" charset="0"/>
              </a:rPr>
              <a:t>정방향</a:t>
            </a:r>
            <a:r>
              <a:rPr lang="ko-KR" altLang="en-US" sz="1328">
                <a:latin typeface="Consolas" panose="020B0609020204030204" pitchFamily="49" charset="0"/>
              </a:rPr>
              <a:t> 계산을 수행합니다</a:t>
            </a:r>
            <a:r>
              <a:rPr lang="en-US" altLang="ko-KR" sz="1328">
                <a:latin typeface="Consolas" panose="020B0609020204030204" pitchFamily="49" charset="0"/>
              </a:rPr>
              <a:t>.</a:t>
            </a:r>
          </a:p>
          <a:p>
            <a:r>
              <a:rPr lang="en-US" altLang="ko-KR" sz="1328">
                <a:latin typeface="Consolas" panose="020B0609020204030204" pitchFamily="49" charset="0"/>
              </a:rPr>
              <a:t>            # </a:t>
            </a:r>
            <a:r>
              <a:rPr lang="ko-KR" altLang="en-US" sz="1328">
                <a:latin typeface="Consolas" panose="020B0609020204030204" pitchFamily="49" charset="0"/>
              </a:rPr>
              <a:t>손실을 계산합니다</a:t>
            </a:r>
            <a:r>
              <a:rPr lang="en-US" altLang="ko-KR" sz="1328">
                <a:latin typeface="Consolas" panose="020B0609020204030204" pitchFamily="49" charset="0"/>
              </a:rPr>
              <a:t>.</a:t>
            </a:r>
          </a:p>
          <a:p>
            <a:r>
              <a:rPr lang="en-US" altLang="ko-KR" sz="1328">
                <a:latin typeface="Consolas" panose="020B0609020204030204" pitchFamily="49" charset="0"/>
              </a:rPr>
              <a:t>            loss = </a:t>
            </a:r>
            <a:r>
              <a:rPr lang="en-US" altLang="ko-KR" sz="1328" err="1">
                <a:latin typeface="Consolas" panose="020B0609020204030204" pitchFamily="49" charset="0"/>
              </a:rPr>
              <a:t>tf.nn.softmax_cross_entropy_with_logits</a:t>
            </a:r>
            <a:r>
              <a:rPr lang="en-US" altLang="ko-KR" sz="1328">
                <a:latin typeface="Consolas" panose="020B0609020204030204" pitchFamily="49" charset="0"/>
              </a:rPr>
              <a:t>(y, z)</a:t>
            </a:r>
          </a:p>
          <a:p>
            <a:r>
              <a:rPr lang="en-US" altLang="ko-KR" sz="1328">
                <a:latin typeface="Consolas" panose="020B0609020204030204" pitchFamily="49" charset="0"/>
              </a:rPr>
              <a:t>            loss = </a:t>
            </a:r>
            <a:r>
              <a:rPr lang="en-US" altLang="ko-KR" sz="1328" err="1">
                <a:latin typeface="Consolas" panose="020B0609020204030204" pitchFamily="49" charset="0"/>
              </a:rPr>
              <a:t>tf.reduce_mean</a:t>
            </a:r>
            <a:r>
              <a:rPr lang="en-US" altLang="ko-KR" sz="1328">
                <a:latin typeface="Consolas" panose="020B0609020204030204" pitchFamily="49" charset="0"/>
              </a:rPr>
              <a:t>(loss)</a:t>
            </a:r>
          </a:p>
        </p:txBody>
      </p:sp>
      <p:sp>
        <p:nvSpPr>
          <p:cNvPr id="10" name="TextBox 9">
            <a:extLst>
              <a:ext uri="{FF2B5EF4-FFF2-40B4-BE49-F238E27FC236}">
                <a16:creationId xmlns:a16="http://schemas.microsoft.com/office/drawing/2014/main" id="{DEBFBCA8-52F3-4F7C-B25C-669A475D836E}"/>
              </a:ext>
            </a:extLst>
          </p:cNvPr>
          <p:cNvSpPr txBox="1"/>
          <p:nvPr/>
        </p:nvSpPr>
        <p:spPr>
          <a:xfrm>
            <a:off x="1032740" y="3761452"/>
            <a:ext cx="8103116" cy="2340192"/>
          </a:xfrm>
          <a:prstGeom prst="rect">
            <a:avLst/>
          </a:prstGeom>
          <a:noFill/>
        </p:spPr>
        <p:txBody>
          <a:bodyPr wrap="none" rtlCol="0">
            <a:spAutoFit/>
          </a:bodyPr>
          <a:lstStyle/>
          <a:p>
            <a:pPr lvl="0">
              <a:defRPr/>
            </a:pPr>
            <a:r>
              <a:rPr lang="en-US" altLang="ko-KR" sz="1328">
                <a:solidFill>
                  <a:srgbClr val="000000"/>
                </a:solidFill>
                <a:latin typeface="+mj-ea"/>
                <a:ea typeface="+mj-ea"/>
              </a:rPr>
              <a:t>- </a:t>
            </a:r>
            <a:r>
              <a:rPr lang="ko-KR" altLang="en-US" sz="1328">
                <a:solidFill>
                  <a:srgbClr val="000000"/>
                </a:solidFill>
                <a:latin typeface="+mj-ea"/>
                <a:ea typeface="+mj-ea"/>
              </a:rPr>
              <a:t>자동 미분 기능을 사용하면 </a:t>
            </a:r>
            <a:r>
              <a:rPr lang="en-US" altLang="ko-KR" sz="1328" err="1">
                <a:solidFill>
                  <a:srgbClr val="000000"/>
                </a:solidFill>
                <a:latin typeface="+mj-ea"/>
                <a:ea typeface="+mj-ea"/>
              </a:rPr>
              <a:t>ConvolutionNetwork</a:t>
            </a:r>
            <a:r>
              <a:rPr lang="ko-KR" altLang="en-US" sz="1328">
                <a:solidFill>
                  <a:srgbClr val="000000"/>
                </a:solidFill>
                <a:latin typeface="+mj-ea"/>
                <a:ea typeface="+mj-ea"/>
              </a:rPr>
              <a:t>의 </a:t>
            </a:r>
            <a:r>
              <a:rPr lang="en-US" altLang="ko-KR" sz="1328">
                <a:solidFill>
                  <a:srgbClr val="000000"/>
                </a:solidFill>
                <a:latin typeface="+mj-ea"/>
                <a:ea typeface="+mj-ea"/>
              </a:rPr>
              <a:t>backprop() </a:t>
            </a:r>
            <a:r>
              <a:rPr lang="ko-KR" altLang="en-US" sz="1328">
                <a:solidFill>
                  <a:srgbClr val="000000"/>
                </a:solidFill>
                <a:latin typeface="+mj-ea"/>
                <a:ea typeface="+mj-ea"/>
              </a:rPr>
              <a:t>함수를 구현할 필요가 없다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training() </a:t>
            </a:r>
            <a:r>
              <a:rPr lang="ko-KR" altLang="en-US" sz="1328">
                <a:solidFill>
                  <a:srgbClr val="000000"/>
                </a:solidFill>
                <a:latin typeface="+mj-ea"/>
                <a:ea typeface="+mj-ea"/>
              </a:rPr>
              <a:t>함수에서 </a:t>
            </a:r>
            <a:r>
              <a:rPr lang="en-US" altLang="ko-KR" sz="1328" err="1">
                <a:solidFill>
                  <a:srgbClr val="000000"/>
                </a:solidFill>
                <a:latin typeface="+mj-ea"/>
                <a:ea typeface="+mj-ea"/>
              </a:rPr>
              <a:t>forpass</a:t>
            </a:r>
            <a:r>
              <a:rPr lang="en-US" altLang="ko-KR" sz="1328">
                <a:solidFill>
                  <a:srgbClr val="000000"/>
                </a:solidFill>
                <a:latin typeface="+mj-ea"/>
                <a:ea typeface="+mj-ea"/>
              </a:rPr>
              <a:t>() </a:t>
            </a:r>
            <a:r>
              <a:rPr lang="ko-KR" altLang="en-US" sz="1328">
                <a:solidFill>
                  <a:srgbClr val="000000"/>
                </a:solidFill>
                <a:latin typeface="+mj-ea"/>
                <a:ea typeface="+mj-ea"/>
              </a:rPr>
              <a:t>함수를 호출하여 </a:t>
            </a:r>
            <a:r>
              <a:rPr lang="ko-KR" altLang="en-US" sz="1328" err="1">
                <a:solidFill>
                  <a:srgbClr val="000000"/>
                </a:solidFill>
                <a:latin typeface="+mj-ea"/>
                <a:ea typeface="+mj-ea"/>
              </a:rPr>
              <a:t>정방향</a:t>
            </a:r>
            <a:r>
              <a:rPr lang="ko-KR" altLang="en-US" sz="1328">
                <a:solidFill>
                  <a:srgbClr val="000000"/>
                </a:solidFill>
                <a:latin typeface="+mj-ea"/>
                <a:ea typeface="+mj-ea"/>
              </a:rPr>
              <a:t> 계산을 수행한 다음 </a:t>
            </a:r>
            <a:endParaRPr lang="en-US" altLang="ko-KR" sz="1328">
              <a:solidFill>
                <a:srgbClr val="000000"/>
              </a:solidFill>
              <a:latin typeface="+mj-ea"/>
              <a:ea typeface="+mj-ea"/>
            </a:endParaRP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a:t>
            </a:r>
            <a:r>
              <a:rPr lang="en-US" altLang="ko-KR" sz="1328" err="1">
                <a:solidFill>
                  <a:srgbClr val="000000"/>
                </a:solidFill>
                <a:latin typeface="+mj-ea"/>
                <a:ea typeface="+mj-ea"/>
              </a:rPr>
              <a:t>tf.nn.softmax_cross_entropy_with_logits</a:t>
            </a:r>
            <a:r>
              <a:rPr lang="en-US" altLang="ko-KR" sz="1328">
                <a:solidFill>
                  <a:srgbClr val="000000"/>
                </a:solidFill>
                <a:latin typeface="+mj-ea"/>
                <a:ea typeface="+mj-ea"/>
              </a:rPr>
              <a:t>() </a:t>
            </a:r>
            <a:r>
              <a:rPr lang="ko-KR" altLang="en-US" sz="1328">
                <a:solidFill>
                  <a:srgbClr val="000000"/>
                </a:solidFill>
                <a:latin typeface="+mj-ea"/>
                <a:ea typeface="+mj-ea"/>
              </a:rPr>
              <a:t>함수를 호출하여 </a:t>
            </a:r>
            <a:r>
              <a:rPr lang="ko-KR" altLang="en-US" sz="1328" err="1">
                <a:solidFill>
                  <a:srgbClr val="000000"/>
                </a:solidFill>
                <a:latin typeface="+mj-ea"/>
                <a:ea typeface="+mj-ea"/>
              </a:rPr>
              <a:t>정방향</a:t>
            </a:r>
            <a:r>
              <a:rPr lang="ko-KR" altLang="en-US" sz="1328">
                <a:solidFill>
                  <a:srgbClr val="000000"/>
                </a:solidFill>
                <a:latin typeface="+mj-ea"/>
                <a:ea typeface="+mj-ea"/>
              </a:rPr>
              <a:t> 계산의 결과</a:t>
            </a:r>
            <a:r>
              <a:rPr lang="en-US" altLang="ko-KR" sz="1328">
                <a:solidFill>
                  <a:srgbClr val="000000"/>
                </a:solidFill>
                <a:latin typeface="+mj-ea"/>
                <a:ea typeface="+mj-ea"/>
              </a:rPr>
              <a:t>(z)</a:t>
            </a:r>
            <a:r>
              <a:rPr lang="ko-KR" altLang="en-US" sz="1328">
                <a:solidFill>
                  <a:srgbClr val="000000"/>
                </a:solidFill>
                <a:latin typeface="+mj-ea"/>
                <a:ea typeface="+mj-ea"/>
              </a:rPr>
              <a:t>와 타깃</a:t>
            </a:r>
            <a:r>
              <a:rPr lang="en-US" altLang="ko-KR" sz="1328">
                <a:solidFill>
                  <a:srgbClr val="000000"/>
                </a:solidFill>
                <a:latin typeface="+mj-ea"/>
                <a:ea typeface="+mj-ea"/>
              </a:rPr>
              <a:t>(y)</a:t>
            </a:r>
            <a:r>
              <a:rPr lang="ko-KR" altLang="en-US" sz="1328">
                <a:solidFill>
                  <a:srgbClr val="000000"/>
                </a:solidFill>
                <a:latin typeface="+mj-ea"/>
                <a:ea typeface="+mj-ea"/>
              </a:rPr>
              <a:t>을 기반으로</a:t>
            </a: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a:t>
            </a:r>
            <a:r>
              <a:rPr lang="ko-KR" altLang="en-US" sz="1328" err="1">
                <a:solidFill>
                  <a:srgbClr val="000000"/>
                </a:solidFill>
                <a:latin typeface="+mj-ea"/>
                <a:ea typeface="+mj-ea"/>
              </a:rPr>
              <a:t>손실값을</a:t>
            </a:r>
            <a:r>
              <a:rPr lang="ko-KR" altLang="en-US" sz="1328">
                <a:solidFill>
                  <a:srgbClr val="000000"/>
                </a:solidFill>
                <a:latin typeface="+mj-ea"/>
                <a:ea typeface="+mj-ea"/>
              </a:rPr>
              <a:t> 계산한다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a:t>
            </a:r>
            <a:r>
              <a:rPr lang="ko-KR" altLang="en-US" sz="1328">
                <a:solidFill>
                  <a:srgbClr val="000000"/>
                </a:solidFill>
                <a:latin typeface="+mj-ea"/>
                <a:ea typeface="+mj-ea"/>
              </a:rPr>
              <a:t>이렇게 하면 크로스 엔트로피 손실과 </a:t>
            </a:r>
            <a:r>
              <a:rPr lang="ko-KR" altLang="en-US" sz="1328" err="1">
                <a:solidFill>
                  <a:srgbClr val="000000"/>
                </a:solidFill>
                <a:latin typeface="+mj-ea"/>
                <a:ea typeface="+mj-ea"/>
              </a:rPr>
              <a:t>그레이디언트</a:t>
            </a:r>
            <a:r>
              <a:rPr lang="ko-KR" altLang="en-US" sz="1328">
                <a:solidFill>
                  <a:srgbClr val="000000"/>
                </a:solidFill>
                <a:latin typeface="+mj-ea"/>
                <a:ea typeface="+mj-ea"/>
              </a:rPr>
              <a:t> 계산을 올바르게 처리해 주므로 편하다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a:t>
            </a:r>
            <a:r>
              <a:rPr lang="en-US" altLang="ko-KR" sz="1328" err="1">
                <a:solidFill>
                  <a:srgbClr val="000000"/>
                </a:solidFill>
                <a:latin typeface="+mj-ea"/>
                <a:ea typeface="+mj-ea"/>
              </a:rPr>
              <a:t>softmax_cross_entropy_with_logits</a:t>
            </a:r>
            <a:r>
              <a:rPr lang="en-US" altLang="ko-KR" sz="1328">
                <a:solidFill>
                  <a:srgbClr val="000000"/>
                </a:solidFill>
                <a:latin typeface="+mj-ea"/>
                <a:ea typeface="+mj-ea"/>
              </a:rPr>
              <a:t>() </a:t>
            </a:r>
            <a:r>
              <a:rPr lang="ko-KR" altLang="en-US" sz="1328">
                <a:solidFill>
                  <a:srgbClr val="000000"/>
                </a:solidFill>
                <a:latin typeface="+mj-ea"/>
                <a:ea typeface="+mj-ea"/>
              </a:rPr>
              <a:t>함수는 배치의 각 샘플에 대한 손실을 반환하므로 </a:t>
            </a:r>
            <a:r>
              <a:rPr lang="en-US" altLang="ko-KR" sz="1328" err="1">
                <a:solidFill>
                  <a:srgbClr val="000000"/>
                </a:solidFill>
                <a:latin typeface="+mj-ea"/>
                <a:ea typeface="+mj-ea"/>
              </a:rPr>
              <a:t>reduce_mean</a:t>
            </a:r>
            <a:r>
              <a:rPr lang="en-US" altLang="ko-KR" sz="1328">
                <a:solidFill>
                  <a:srgbClr val="000000"/>
                </a:solidFill>
                <a:latin typeface="+mj-ea"/>
                <a:ea typeface="+mj-ea"/>
              </a:rPr>
              <a:t>()</a:t>
            </a:r>
          </a:p>
          <a:p>
            <a:pPr lvl="0">
              <a:defRPr/>
            </a:pPr>
            <a:r>
              <a:rPr lang="en-US" altLang="ko-KR" sz="1328">
                <a:solidFill>
                  <a:srgbClr val="000000"/>
                </a:solidFill>
                <a:latin typeface="+mj-ea"/>
                <a:ea typeface="+mj-ea"/>
              </a:rPr>
              <a:t>   </a:t>
            </a:r>
            <a:r>
              <a:rPr lang="ko-KR" altLang="en-US" sz="1328">
                <a:solidFill>
                  <a:srgbClr val="000000"/>
                </a:solidFill>
                <a:latin typeface="+mj-ea"/>
                <a:ea typeface="+mj-ea"/>
              </a:rPr>
              <a:t>함수로 평균을 계산한다</a:t>
            </a:r>
            <a:r>
              <a:rPr lang="en-US" altLang="ko-KR" sz="1328">
                <a:solidFill>
                  <a:srgbClr val="000000"/>
                </a:solidFill>
                <a:latin typeface="+mj-ea"/>
                <a:ea typeface="+mj-ea"/>
              </a:rPr>
              <a:t>.</a:t>
            </a:r>
          </a:p>
        </p:txBody>
      </p:sp>
      <p:sp>
        <p:nvSpPr>
          <p:cNvPr id="2" name="텍스트 개체 틀 1">
            <a:extLst>
              <a:ext uri="{FF2B5EF4-FFF2-40B4-BE49-F238E27FC236}">
                <a16:creationId xmlns:a16="http://schemas.microsoft.com/office/drawing/2014/main" id="{4201F6B7-444A-4D6C-BB67-B41BBC9391AF}"/>
              </a:ext>
            </a:extLst>
          </p:cNvPr>
          <p:cNvSpPr>
            <a:spLocks noGrp="1"/>
          </p:cNvSpPr>
          <p:nvPr>
            <p:ph type="body" sz="quarter" idx="19"/>
          </p:nvPr>
        </p:nvSpPr>
        <p:spPr/>
        <p:txBody>
          <a:bodyPr/>
          <a:lstStyle/>
          <a:p>
            <a:r>
              <a:rPr lang="ko-KR" altLang="en-US"/>
              <a:t>텐서플로를 이용한 구현</a:t>
            </a:r>
          </a:p>
        </p:txBody>
      </p:sp>
      <p:sp>
        <p:nvSpPr>
          <p:cNvPr id="11" name="텍스트 개체 틀 4">
            <a:extLst>
              <a:ext uri="{FF2B5EF4-FFF2-40B4-BE49-F238E27FC236}">
                <a16:creationId xmlns:a16="http://schemas.microsoft.com/office/drawing/2014/main" id="{19466CA4-E839-41E5-B105-9CFAE267F713}"/>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3190525957"/>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TextBox 231">
            <a:extLst>
              <a:ext uri="{FF2B5EF4-FFF2-40B4-BE49-F238E27FC236}">
                <a16:creationId xmlns:a16="http://schemas.microsoft.com/office/drawing/2014/main" id="{FB4DBCB1-D413-4694-9B77-2B7D7C7C83F7}"/>
              </a:ext>
            </a:extLst>
          </p:cNvPr>
          <p:cNvSpPr txBox="1"/>
          <p:nvPr/>
        </p:nvSpPr>
        <p:spPr>
          <a:xfrm>
            <a:off x="785003" y="1270918"/>
            <a:ext cx="3743332" cy="369332"/>
          </a:xfrm>
          <a:prstGeom prst="rect">
            <a:avLst/>
          </a:prstGeom>
          <a:noFill/>
        </p:spPr>
        <p:txBody>
          <a:bodyPr wrap="none" rtlCol="0">
            <a:spAutoFit/>
          </a:bodyPr>
          <a:lstStyle/>
          <a:p>
            <a:pPr lvl="0">
              <a:defRPr/>
            </a:pPr>
            <a:r>
              <a:rPr lang="ko-KR" altLang="en-US" b="1" err="1">
                <a:solidFill>
                  <a:srgbClr val="000000"/>
                </a:solidFill>
                <a:latin typeface="+mj-ea"/>
                <a:ea typeface="+mj-ea"/>
              </a:rPr>
              <a:t>합성곱</a:t>
            </a:r>
            <a:r>
              <a:rPr lang="ko-KR" altLang="en-US" b="1">
                <a:solidFill>
                  <a:srgbClr val="000000"/>
                </a:solidFill>
                <a:latin typeface="+mj-ea"/>
                <a:ea typeface="+mj-ea"/>
              </a:rPr>
              <a:t> 신경망의 역방향 계산 구현</a:t>
            </a:r>
          </a:p>
        </p:txBody>
      </p:sp>
      <p:sp>
        <p:nvSpPr>
          <p:cNvPr id="120" name="TextBox 119">
            <a:extLst>
              <a:ext uri="{FF2B5EF4-FFF2-40B4-BE49-F238E27FC236}">
                <a16:creationId xmlns:a16="http://schemas.microsoft.com/office/drawing/2014/main" id="{0FF97892-DFEA-4CE7-B6EF-FD9248F3779E}"/>
              </a:ext>
            </a:extLst>
          </p:cNvPr>
          <p:cNvSpPr txBox="1"/>
          <p:nvPr/>
        </p:nvSpPr>
        <p:spPr>
          <a:xfrm>
            <a:off x="903852" y="1829348"/>
            <a:ext cx="1794081" cy="296684"/>
          </a:xfrm>
          <a:prstGeom prst="rect">
            <a:avLst/>
          </a:prstGeom>
          <a:noFill/>
        </p:spPr>
        <p:txBody>
          <a:bodyPr wrap="none" rtlCol="0">
            <a:spAutoFit/>
          </a:bodyPr>
          <a:lstStyle/>
          <a:p>
            <a:pPr lvl="0">
              <a:defRPr/>
            </a:pPr>
            <a:r>
              <a:rPr lang="en-US" altLang="ko-KR" sz="1328">
                <a:solidFill>
                  <a:srgbClr val="000000"/>
                </a:solidFill>
                <a:latin typeface="+mj-ea"/>
                <a:ea typeface="+mj-ea"/>
              </a:rPr>
              <a:t>2. </a:t>
            </a:r>
            <a:r>
              <a:rPr lang="ko-KR" altLang="en-US" sz="1328" err="1">
                <a:solidFill>
                  <a:srgbClr val="000000"/>
                </a:solidFill>
                <a:latin typeface="+mj-ea"/>
                <a:ea typeface="+mj-ea"/>
              </a:rPr>
              <a:t>그레이디언트</a:t>
            </a:r>
            <a:r>
              <a:rPr lang="ko-KR" altLang="en-US" sz="1328">
                <a:solidFill>
                  <a:srgbClr val="000000"/>
                </a:solidFill>
                <a:latin typeface="+mj-ea"/>
                <a:ea typeface="+mj-ea"/>
              </a:rPr>
              <a:t> 계산</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190059" y="2154584"/>
            <a:ext cx="8180678" cy="1727139"/>
          </a:xfrm>
          <a:prstGeom prst="rect">
            <a:avLst/>
          </a:prstGeom>
          <a:solidFill>
            <a:srgbClr val="E2E2F6"/>
          </a:solidFill>
        </p:spPr>
        <p:txBody>
          <a:bodyPr wrap="square">
            <a:spAutoFit/>
          </a:bodyPr>
          <a:lstStyle/>
          <a:p>
            <a:r>
              <a:rPr lang="en-US" altLang="ko-KR" sz="1328">
                <a:latin typeface="Consolas" panose="020B0609020204030204" pitchFamily="49" charset="0"/>
              </a:rPr>
              <a:t>def training(self, x, y):</a:t>
            </a:r>
          </a:p>
          <a:p>
            <a:r>
              <a:rPr lang="en-US" altLang="ko-KR" sz="1328">
                <a:latin typeface="Consolas" panose="020B0609020204030204" pitchFamily="49" charset="0"/>
              </a:rPr>
              <a:t>        ...</a:t>
            </a:r>
          </a:p>
          <a:p>
            <a:r>
              <a:rPr lang="en-US" altLang="ko-KR" sz="1328">
                <a:latin typeface="Consolas" panose="020B0609020204030204" pitchFamily="49" charset="0"/>
              </a:rPr>
              <a:t>        </a:t>
            </a:r>
            <a:r>
              <a:rPr lang="en-US" altLang="ko-KR" sz="1328" err="1">
                <a:latin typeface="Consolas" panose="020B0609020204030204" pitchFamily="49" charset="0"/>
              </a:rPr>
              <a:t>weights_list</a:t>
            </a:r>
            <a:r>
              <a:rPr lang="en-US" altLang="ko-KR" sz="1328">
                <a:latin typeface="Consolas" panose="020B0609020204030204" pitchFamily="49" charset="0"/>
              </a:rPr>
              <a:t> = [</a:t>
            </a:r>
            <a:r>
              <a:rPr lang="en-US" altLang="ko-KR" sz="1328" err="1">
                <a:latin typeface="Consolas" panose="020B0609020204030204" pitchFamily="49" charset="0"/>
              </a:rPr>
              <a:t>self.conv_w</a:t>
            </a:r>
            <a:r>
              <a:rPr lang="en-US" altLang="ko-KR" sz="1328">
                <a:latin typeface="Consolas" panose="020B0609020204030204" pitchFamily="49" charset="0"/>
              </a:rPr>
              <a:t>, </a:t>
            </a:r>
            <a:r>
              <a:rPr lang="en-US" altLang="ko-KR" sz="1328" err="1">
                <a:latin typeface="Consolas" panose="020B0609020204030204" pitchFamily="49" charset="0"/>
              </a:rPr>
              <a:t>self.conv_b</a:t>
            </a:r>
            <a:r>
              <a:rPr lang="en-US" altLang="ko-KR" sz="1328">
                <a:latin typeface="Consolas" panose="020B0609020204030204" pitchFamily="49" charset="0"/>
              </a:rPr>
              <a:t>,</a:t>
            </a:r>
          </a:p>
          <a:p>
            <a:r>
              <a:rPr lang="en-US" altLang="ko-KR" sz="1328">
                <a:latin typeface="Consolas" panose="020B0609020204030204" pitchFamily="49" charset="0"/>
              </a:rPr>
              <a:t>                        self.w1, self.b1, self.w2, self.b2]</a:t>
            </a:r>
          </a:p>
          <a:p>
            <a:r>
              <a:rPr lang="en-US" altLang="ko-KR" sz="1328">
                <a:latin typeface="Consolas" panose="020B0609020204030204" pitchFamily="49" charset="0"/>
              </a:rPr>
              <a:t>        # </a:t>
            </a:r>
            <a:r>
              <a:rPr lang="ko-KR" altLang="en-US" sz="1328">
                <a:latin typeface="Consolas" panose="020B0609020204030204" pitchFamily="49" charset="0"/>
              </a:rPr>
              <a:t>가중치에 대한 </a:t>
            </a:r>
            <a:r>
              <a:rPr lang="ko-KR" altLang="en-US" sz="1328" err="1">
                <a:latin typeface="Consolas" panose="020B0609020204030204" pitchFamily="49" charset="0"/>
              </a:rPr>
              <a:t>그래디언트를</a:t>
            </a:r>
            <a:r>
              <a:rPr lang="ko-KR" altLang="en-US" sz="1328">
                <a:latin typeface="Consolas" panose="020B0609020204030204" pitchFamily="49" charset="0"/>
              </a:rPr>
              <a:t> 계산합니다</a:t>
            </a:r>
            <a:r>
              <a:rPr lang="en-US" altLang="ko-KR" sz="1328">
                <a:latin typeface="Consolas" panose="020B0609020204030204" pitchFamily="49" charset="0"/>
              </a:rPr>
              <a:t>.</a:t>
            </a:r>
          </a:p>
          <a:p>
            <a:r>
              <a:rPr lang="en-US" altLang="ko-KR" sz="1328">
                <a:latin typeface="Consolas" panose="020B0609020204030204" pitchFamily="49" charset="0"/>
              </a:rPr>
              <a:t>        grads = </a:t>
            </a:r>
            <a:r>
              <a:rPr lang="en-US" altLang="ko-KR" sz="1328" err="1">
                <a:latin typeface="Consolas" panose="020B0609020204030204" pitchFamily="49" charset="0"/>
              </a:rPr>
              <a:t>tape.gradient</a:t>
            </a:r>
            <a:r>
              <a:rPr lang="en-US" altLang="ko-KR" sz="1328">
                <a:latin typeface="Consolas" panose="020B0609020204030204" pitchFamily="49" charset="0"/>
              </a:rPr>
              <a:t>(loss, </a:t>
            </a:r>
            <a:r>
              <a:rPr lang="en-US" altLang="ko-KR" sz="1328" err="1">
                <a:latin typeface="Consolas" panose="020B0609020204030204" pitchFamily="49" charset="0"/>
              </a:rPr>
              <a:t>weights_list</a:t>
            </a:r>
            <a:r>
              <a:rPr lang="en-US" altLang="ko-KR" sz="1328">
                <a:latin typeface="Consolas" panose="020B0609020204030204" pitchFamily="49" charset="0"/>
              </a:rPr>
              <a:t>)</a:t>
            </a:r>
          </a:p>
          <a:p>
            <a:r>
              <a:rPr lang="en-US" altLang="ko-KR" sz="1328">
                <a:latin typeface="Consolas" panose="020B0609020204030204" pitchFamily="49" charset="0"/>
              </a:rPr>
              <a:t>        # </a:t>
            </a:r>
            <a:r>
              <a:rPr lang="ko-KR" altLang="en-US" sz="1328">
                <a:latin typeface="Consolas" panose="020B0609020204030204" pitchFamily="49" charset="0"/>
              </a:rPr>
              <a:t>가중치를 업데이트합니다</a:t>
            </a:r>
            <a:r>
              <a:rPr lang="en-US" altLang="ko-KR" sz="1328">
                <a:latin typeface="Consolas" panose="020B0609020204030204" pitchFamily="49" charset="0"/>
              </a:rPr>
              <a:t>.</a:t>
            </a:r>
          </a:p>
          <a:p>
            <a:r>
              <a:rPr lang="en-US" altLang="ko-KR" sz="1328">
                <a:latin typeface="Consolas" panose="020B0609020204030204" pitchFamily="49" charset="0"/>
              </a:rPr>
              <a:t>        </a:t>
            </a:r>
            <a:r>
              <a:rPr lang="en-US" altLang="ko-KR" sz="1328" err="1">
                <a:latin typeface="Consolas" panose="020B0609020204030204" pitchFamily="49" charset="0"/>
              </a:rPr>
              <a:t>self.optimizer.apply_gradients</a:t>
            </a:r>
            <a:r>
              <a:rPr lang="en-US" altLang="ko-KR" sz="1328">
                <a:latin typeface="Consolas" panose="020B0609020204030204" pitchFamily="49" charset="0"/>
              </a:rPr>
              <a:t>(zip(grads, </a:t>
            </a:r>
            <a:r>
              <a:rPr lang="en-US" altLang="ko-KR" sz="1328" err="1">
                <a:latin typeface="Consolas" panose="020B0609020204030204" pitchFamily="49" charset="0"/>
              </a:rPr>
              <a:t>weights_list</a:t>
            </a:r>
            <a:r>
              <a:rPr lang="en-US" altLang="ko-KR" sz="1328">
                <a:latin typeface="Consolas" panose="020B0609020204030204" pitchFamily="49" charset="0"/>
              </a:rPr>
              <a:t>))</a:t>
            </a:r>
          </a:p>
        </p:txBody>
      </p:sp>
      <p:sp>
        <p:nvSpPr>
          <p:cNvPr id="10" name="TextBox 9">
            <a:extLst>
              <a:ext uri="{FF2B5EF4-FFF2-40B4-BE49-F238E27FC236}">
                <a16:creationId xmlns:a16="http://schemas.microsoft.com/office/drawing/2014/main" id="{DEBFBCA8-52F3-4F7C-B25C-669A475D836E}"/>
              </a:ext>
            </a:extLst>
          </p:cNvPr>
          <p:cNvSpPr txBox="1"/>
          <p:nvPr/>
        </p:nvSpPr>
        <p:spPr>
          <a:xfrm>
            <a:off x="1027754" y="4010746"/>
            <a:ext cx="8304581" cy="1727139"/>
          </a:xfrm>
          <a:prstGeom prst="rect">
            <a:avLst/>
          </a:prstGeom>
          <a:noFill/>
        </p:spPr>
        <p:txBody>
          <a:bodyPr wrap="none" rtlCol="0">
            <a:spAutoFit/>
          </a:bodyPr>
          <a:lstStyle/>
          <a:p>
            <a:pPr lvl="0">
              <a:defRPr/>
            </a:pPr>
            <a:r>
              <a:rPr lang="en-US" altLang="ko-KR" sz="1328">
                <a:solidFill>
                  <a:srgbClr val="000000"/>
                </a:solidFill>
                <a:latin typeface="+mj-ea"/>
                <a:ea typeface="+mj-ea"/>
              </a:rPr>
              <a:t>- </a:t>
            </a:r>
            <a:r>
              <a:rPr lang="en-US" altLang="ko-KR" sz="1328" err="1">
                <a:solidFill>
                  <a:srgbClr val="000000"/>
                </a:solidFill>
                <a:latin typeface="+mj-ea"/>
                <a:ea typeface="+mj-ea"/>
              </a:rPr>
              <a:t>tape.gradient</a:t>
            </a:r>
            <a:r>
              <a:rPr lang="en-US" altLang="ko-KR" sz="1328">
                <a:solidFill>
                  <a:srgbClr val="000000"/>
                </a:solidFill>
                <a:latin typeface="+mj-ea"/>
                <a:ea typeface="+mj-ea"/>
              </a:rPr>
              <a:t>() </a:t>
            </a:r>
            <a:r>
              <a:rPr lang="ko-KR" altLang="en-US" sz="1328">
                <a:solidFill>
                  <a:srgbClr val="000000"/>
                </a:solidFill>
                <a:latin typeface="+mj-ea"/>
                <a:ea typeface="+mj-ea"/>
              </a:rPr>
              <a:t>를  이용하면 </a:t>
            </a:r>
            <a:r>
              <a:rPr lang="ko-KR" altLang="en-US" sz="1328" err="1">
                <a:solidFill>
                  <a:srgbClr val="000000"/>
                </a:solidFill>
                <a:latin typeface="+mj-ea"/>
                <a:ea typeface="+mj-ea"/>
              </a:rPr>
              <a:t>그레이디언트를</a:t>
            </a:r>
            <a:r>
              <a:rPr lang="ko-KR" altLang="en-US" sz="1328">
                <a:solidFill>
                  <a:srgbClr val="000000"/>
                </a:solidFill>
                <a:latin typeface="+mj-ea"/>
                <a:ea typeface="+mj-ea"/>
              </a:rPr>
              <a:t> 자동으로 계산할 수 있다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a:t>
            </a:r>
            <a:r>
              <a:rPr lang="ko-KR" altLang="en-US" sz="1328" err="1">
                <a:solidFill>
                  <a:srgbClr val="000000"/>
                </a:solidFill>
                <a:latin typeface="+mj-ea"/>
                <a:ea typeface="+mj-ea"/>
              </a:rPr>
              <a:t>합성곱층의</a:t>
            </a:r>
            <a:r>
              <a:rPr lang="ko-KR" altLang="en-US" sz="1328">
                <a:solidFill>
                  <a:srgbClr val="000000"/>
                </a:solidFill>
                <a:latin typeface="+mj-ea"/>
                <a:ea typeface="+mj-ea"/>
              </a:rPr>
              <a:t> 가중치와 절편인 </a:t>
            </a:r>
            <a:r>
              <a:rPr lang="en-US" altLang="ko-KR" sz="1328" err="1">
                <a:solidFill>
                  <a:srgbClr val="000000"/>
                </a:solidFill>
                <a:latin typeface="+mj-ea"/>
                <a:ea typeface="+mj-ea"/>
              </a:rPr>
              <a:t>con_w</a:t>
            </a:r>
            <a:r>
              <a:rPr lang="ko-KR" altLang="en-US" sz="1328">
                <a:solidFill>
                  <a:srgbClr val="000000"/>
                </a:solidFill>
                <a:latin typeface="+mj-ea"/>
                <a:ea typeface="+mj-ea"/>
              </a:rPr>
              <a:t>와 </a:t>
            </a:r>
            <a:r>
              <a:rPr lang="en-US" altLang="ko-KR" sz="1328" err="1">
                <a:solidFill>
                  <a:srgbClr val="000000"/>
                </a:solidFill>
                <a:latin typeface="+mj-ea"/>
                <a:ea typeface="+mj-ea"/>
              </a:rPr>
              <a:t>con_b</a:t>
            </a:r>
            <a:r>
              <a:rPr lang="ko-KR" altLang="en-US" sz="1328">
                <a:solidFill>
                  <a:srgbClr val="000000"/>
                </a:solidFill>
                <a:latin typeface="+mj-ea"/>
                <a:ea typeface="+mj-ea"/>
              </a:rPr>
              <a:t>를 포함하여 </a:t>
            </a:r>
            <a:r>
              <a:rPr lang="ko-KR" altLang="en-US" sz="1328" err="1">
                <a:solidFill>
                  <a:srgbClr val="000000"/>
                </a:solidFill>
                <a:latin typeface="+mj-ea"/>
                <a:ea typeface="+mj-ea"/>
              </a:rPr>
              <a:t>그레이디언트가</a:t>
            </a:r>
            <a:r>
              <a:rPr lang="ko-KR" altLang="en-US" sz="1328">
                <a:solidFill>
                  <a:srgbClr val="000000"/>
                </a:solidFill>
                <a:latin typeface="+mj-ea"/>
                <a:ea typeface="+mj-ea"/>
              </a:rPr>
              <a:t> 필요한 </a:t>
            </a:r>
            <a:r>
              <a:rPr lang="en-US" altLang="ko-KR" sz="1328" err="1">
                <a:solidFill>
                  <a:srgbClr val="000000"/>
                </a:solidFill>
                <a:latin typeface="+mj-ea"/>
                <a:ea typeface="+mj-ea"/>
              </a:rPr>
              <a:t>weights_list</a:t>
            </a:r>
            <a:r>
              <a:rPr lang="ko-KR" altLang="en-US" sz="1328">
                <a:solidFill>
                  <a:srgbClr val="000000"/>
                </a:solidFill>
                <a:latin typeface="+mj-ea"/>
                <a:ea typeface="+mj-ea"/>
              </a:rPr>
              <a:t>로 나열한다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a:t>
            </a:r>
            <a:r>
              <a:rPr lang="ko-KR" altLang="en-US" sz="1328" err="1">
                <a:solidFill>
                  <a:srgbClr val="000000"/>
                </a:solidFill>
                <a:latin typeface="+mj-ea"/>
                <a:ea typeface="+mj-ea"/>
              </a:rPr>
              <a:t>텐서플로의</a:t>
            </a:r>
            <a:r>
              <a:rPr lang="ko-KR" altLang="en-US" sz="1328">
                <a:solidFill>
                  <a:srgbClr val="000000"/>
                </a:solidFill>
                <a:latin typeface="+mj-ea"/>
                <a:ea typeface="+mj-ea"/>
              </a:rPr>
              <a:t> </a:t>
            </a:r>
            <a:r>
              <a:rPr lang="ko-KR" altLang="en-US" sz="1328" err="1">
                <a:solidFill>
                  <a:srgbClr val="000000"/>
                </a:solidFill>
                <a:latin typeface="+mj-ea"/>
                <a:ea typeface="+mj-ea"/>
              </a:rPr>
              <a:t>옵티마이저를</a:t>
            </a:r>
            <a:r>
              <a:rPr lang="ko-KR" altLang="en-US" sz="1328">
                <a:solidFill>
                  <a:srgbClr val="000000"/>
                </a:solidFill>
                <a:latin typeface="+mj-ea"/>
                <a:ea typeface="+mj-ea"/>
              </a:rPr>
              <a:t> 사용하면 간단하게 알고리즘을 바꾸어 테스트할 수 있다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a:t>
            </a:r>
            <a:r>
              <a:rPr lang="en-US" altLang="ko-KR" sz="1328" err="1">
                <a:solidFill>
                  <a:srgbClr val="000000"/>
                </a:solidFill>
                <a:latin typeface="+mj-ea"/>
                <a:ea typeface="+mj-ea"/>
              </a:rPr>
              <a:t>self.optimizer.apply_gradients</a:t>
            </a:r>
            <a:r>
              <a:rPr lang="en-US" altLang="ko-KR" sz="1328">
                <a:solidFill>
                  <a:srgbClr val="000000"/>
                </a:solidFill>
                <a:latin typeface="+mj-ea"/>
                <a:ea typeface="+mj-ea"/>
              </a:rPr>
              <a:t>() </a:t>
            </a:r>
            <a:r>
              <a:rPr lang="ko-KR" altLang="en-US" sz="1328">
                <a:solidFill>
                  <a:srgbClr val="000000"/>
                </a:solidFill>
                <a:latin typeface="+mj-ea"/>
                <a:ea typeface="+mj-ea"/>
              </a:rPr>
              <a:t>함수에는 </a:t>
            </a:r>
            <a:r>
              <a:rPr lang="ko-KR" altLang="en-US" sz="1328" err="1">
                <a:solidFill>
                  <a:srgbClr val="000000"/>
                </a:solidFill>
                <a:latin typeface="+mj-ea"/>
                <a:ea typeface="+mj-ea"/>
              </a:rPr>
              <a:t>그레이디언트와</a:t>
            </a:r>
            <a:r>
              <a:rPr lang="ko-KR" altLang="en-US" sz="1328">
                <a:solidFill>
                  <a:srgbClr val="000000"/>
                </a:solidFill>
                <a:latin typeface="+mj-ea"/>
                <a:ea typeface="+mj-ea"/>
              </a:rPr>
              <a:t> 가중치를 </a:t>
            </a:r>
            <a:r>
              <a:rPr lang="ko-KR" altLang="en-US" sz="1328" err="1">
                <a:solidFill>
                  <a:srgbClr val="000000"/>
                </a:solidFill>
                <a:latin typeface="+mj-ea"/>
                <a:ea typeface="+mj-ea"/>
              </a:rPr>
              <a:t>튜플로</a:t>
            </a:r>
            <a:r>
              <a:rPr lang="ko-KR" altLang="en-US" sz="1328">
                <a:solidFill>
                  <a:srgbClr val="000000"/>
                </a:solidFill>
                <a:latin typeface="+mj-ea"/>
                <a:ea typeface="+mj-ea"/>
              </a:rPr>
              <a:t> 묶은 리스트를 전달해야 한다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p:txBody>
      </p:sp>
      <p:sp>
        <p:nvSpPr>
          <p:cNvPr id="2" name="텍스트 개체 틀 1">
            <a:extLst>
              <a:ext uri="{FF2B5EF4-FFF2-40B4-BE49-F238E27FC236}">
                <a16:creationId xmlns:a16="http://schemas.microsoft.com/office/drawing/2014/main" id="{5E1503DB-E45E-4B9E-A824-CD9E31B18292}"/>
              </a:ext>
            </a:extLst>
          </p:cNvPr>
          <p:cNvSpPr>
            <a:spLocks noGrp="1"/>
          </p:cNvSpPr>
          <p:nvPr>
            <p:ph type="body" sz="quarter" idx="19"/>
          </p:nvPr>
        </p:nvSpPr>
        <p:spPr/>
        <p:txBody>
          <a:bodyPr/>
          <a:lstStyle/>
          <a:p>
            <a:r>
              <a:rPr lang="ko-KR" altLang="en-US"/>
              <a:t>텐서플로를 이용한 구현</a:t>
            </a:r>
          </a:p>
        </p:txBody>
      </p:sp>
      <p:sp>
        <p:nvSpPr>
          <p:cNvPr id="11" name="텍스트 개체 틀 4">
            <a:extLst>
              <a:ext uri="{FF2B5EF4-FFF2-40B4-BE49-F238E27FC236}">
                <a16:creationId xmlns:a16="http://schemas.microsoft.com/office/drawing/2014/main" id="{0058FB38-7E9A-4F2B-86E3-C8F36814F92A}"/>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4126382311"/>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TextBox 231">
            <a:extLst>
              <a:ext uri="{FF2B5EF4-FFF2-40B4-BE49-F238E27FC236}">
                <a16:creationId xmlns:a16="http://schemas.microsoft.com/office/drawing/2014/main" id="{FB4DBCB1-D413-4694-9B77-2B7D7C7C83F7}"/>
              </a:ext>
            </a:extLst>
          </p:cNvPr>
          <p:cNvSpPr txBox="1"/>
          <p:nvPr/>
        </p:nvSpPr>
        <p:spPr>
          <a:xfrm>
            <a:off x="785003" y="1270918"/>
            <a:ext cx="4435830" cy="369332"/>
          </a:xfrm>
          <a:prstGeom prst="rect">
            <a:avLst/>
          </a:prstGeom>
          <a:noFill/>
        </p:spPr>
        <p:txBody>
          <a:bodyPr wrap="none" rtlCol="0">
            <a:spAutoFit/>
          </a:bodyPr>
          <a:lstStyle/>
          <a:p>
            <a:pPr lvl="0">
              <a:defRPr/>
            </a:pPr>
            <a:r>
              <a:rPr lang="ko-KR" altLang="en-US" b="1" err="1">
                <a:solidFill>
                  <a:srgbClr val="000000"/>
                </a:solidFill>
                <a:latin typeface="+mj-ea"/>
                <a:ea typeface="+mj-ea"/>
              </a:rPr>
              <a:t>옵티마이저</a:t>
            </a:r>
            <a:r>
              <a:rPr lang="ko-KR" altLang="en-US" b="1">
                <a:solidFill>
                  <a:srgbClr val="000000"/>
                </a:solidFill>
                <a:latin typeface="+mj-ea"/>
                <a:ea typeface="+mj-ea"/>
              </a:rPr>
              <a:t> 객체를 만들어 가중치 초기화</a:t>
            </a:r>
          </a:p>
        </p:txBody>
      </p:sp>
      <p:sp>
        <p:nvSpPr>
          <p:cNvPr id="120" name="TextBox 119">
            <a:extLst>
              <a:ext uri="{FF2B5EF4-FFF2-40B4-BE49-F238E27FC236}">
                <a16:creationId xmlns:a16="http://schemas.microsoft.com/office/drawing/2014/main" id="{0FF97892-DFEA-4CE7-B6EF-FD9248F3779E}"/>
              </a:ext>
            </a:extLst>
          </p:cNvPr>
          <p:cNvSpPr txBox="1"/>
          <p:nvPr/>
        </p:nvSpPr>
        <p:spPr>
          <a:xfrm>
            <a:off x="903852" y="1829348"/>
            <a:ext cx="1431802" cy="296684"/>
          </a:xfrm>
          <a:prstGeom prst="rect">
            <a:avLst/>
          </a:prstGeom>
          <a:noFill/>
        </p:spPr>
        <p:txBody>
          <a:bodyPr wrap="none" rtlCol="0">
            <a:spAutoFit/>
          </a:bodyPr>
          <a:lstStyle/>
          <a:p>
            <a:pPr lvl="0">
              <a:defRPr/>
            </a:pPr>
            <a:r>
              <a:rPr lang="en-US" altLang="ko-KR" sz="1328">
                <a:solidFill>
                  <a:srgbClr val="000000"/>
                </a:solidFill>
                <a:latin typeface="+mj-ea"/>
                <a:ea typeface="+mj-ea"/>
              </a:rPr>
              <a:t>1. fit() </a:t>
            </a:r>
            <a:r>
              <a:rPr lang="ko-KR" altLang="en-US" sz="1328">
                <a:solidFill>
                  <a:srgbClr val="000000"/>
                </a:solidFill>
                <a:latin typeface="+mj-ea"/>
                <a:ea typeface="+mj-ea"/>
              </a:rPr>
              <a:t>함수 수정</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190059" y="2154584"/>
            <a:ext cx="8180678" cy="3247812"/>
          </a:xfrm>
          <a:prstGeom prst="rect">
            <a:avLst/>
          </a:prstGeom>
          <a:solidFill>
            <a:srgbClr val="E2E2F6"/>
          </a:solidFill>
        </p:spPr>
        <p:txBody>
          <a:bodyPr wrap="square">
            <a:spAutoFit/>
          </a:bodyPr>
          <a:lstStyle/>
          <a:p>
            <a:r>
              <a:rPr lang="en-US" altLang="ko-KR" sz="1139">
                <a:latin typeface="Consolas" panose="020B0609020204030204" pitchFamily="49" charset="0"/>
              </a:rPr>
              <a:t>def fit(self, x, y, epochs=100, </a:t>
            </a:r>
            <a:r>
              <a:rPr lang="en-US" altLang="ko-KR" sz="1139" err="1">
                <a:latin typeface="Consolas" panose="020B0609020204030204" pitchFamily="49" charset="0"/>
              </a:rPr>
              <a:t>x_val</a:t>
            </a:r>
            <a:r>
              <a:rPr lang="en-US" altLang="ko-KR" sz="1139">
                <a:latin typeface="Consolas" panose="020B0609020204030204" pitchFamily="49" charset="0"/>
              </a:rPr>
              <a:t>=None, </a:t>
            </a:r>
            <a:r>
              <a:rPr lang="en-US" altLang="ko-KR" sz="1139" err="1">
                <a:latin typeface="Consolas" panose="020B0609020204030204" pitchFamily="49" charset="0"/>
              </a:rPr>
              <a:t>y_val</a:t>
            </a:r>
            <a:r>
              <a:rPr lang="en-US" altLang="ko-KR" sz="1139">
                <a:latin typeface="Consolas" panose="020B0609020204030204" pitchFamily="49" charset="0"/>
              </a:rPr>
              <a:t>=None):</a:t>
            </a:r>
          </a:p>
          <a:p>
            <a:r>
              <a:rPr lang="en-US" altLang="ko-KR" sz="1139">
                <a:latin typeface="Consolas" panose="020B0609020204030204" pitchFamily="49" charset="0"/>
              </a:rPr>
              <a:t>        </a:t>
            </a:r>
            <a:r>
              <a:rPr lang="en-US" altLang="ko-KR" sz="1139" err="1">
                <a:latin typeface="Consolas" panose="020B0609020204030204" pitchFamily="49" charset="0"/>
              </a:rPr>
              <a:t>self.init_weights</a:t>
            </a:r>
            <a:r>
              <a:rPr lang="en-US" altLang="ko-KR" sz="1139">
                <a:latin typeface="Consolas" panose="020B0609020204030204" pitchFamily="49" charset="0"/>
              </a:rPr>
              <a:t>(</a:t>
            </a:r>
            <a:r>
              <a:rPr lang="en-US" altLang="ko-KR" sz="1139" err="1">
                <a:latin typeface="Consolas" panose="020B0609020204030204" pitchFamily="49" charset="0"/>
              </a:rPr>
              <a:t>x.shape</a:t>
            </a:r>
            <a:r>
              <a:rPr lang="en-US" altLang="ko-KR" sz="1139">
                <a:latin typeface="Consolas" panose="020B0609020204030204" pitchFamily="49" charset="0"/>
              </a:rPr>
              <a:t>, </a:t>
            </a:r>
            <a:r>
              <a:rPr lang="en-US" altLang="ko-KR" sz="1139" err="1">
                <a:latin typeface="Consolas" panose="020B0609020204030204" pitchFamily="49" charset="0"/>
              </a:rPr>
              <a:t>y.shape</a:t>
            </a:r>
            <a:r>
              <a:rPr lang="en-US" altLang="ko-KR" sz="1139">
                <a:latin typeface="Consolas" panose="020B0609020204030204" pitchFamily="49" charset="0"/>
              </a:rPr>
              <a:t>[1])    # </a:t>
            </a:r>
            <a:r>
              <a:rPr lang="ko-KR" altLang="en-US" sz="1139">
                <a:latin typeface="Consolas" panose="020B0609020204030204" pitchFamily="49" charset="0"/>
              </a:rPr>
              <a:t>은닉층과 출력층의 가중치를 초기화합니다</a:t>
            </a:r>
            <a:r>
              <a:rPr lang="en-US" altLang="ko-KR" sz="1139">
                <a:latin typeface="Consolas" panose="020B0609020204030204" pitchFamily="49" charset="0"/>
              </a:rPr>
              <a:t>.</a:t>
            </a:r>
          </a:p>
          <a:p>
            <a:r>
              <a:rPr lang="en-US" altLang="ko-KR" sz="1139">
                <a:latin typeface="Consolas" panose="020B0609020204030204" pitchFamily="49" charset="0"/>
              </a:rPr>
              <a:t>        </a:t>
            </a:r>
            <a:r>
              <a:rPr lang="en-US" altLang="ko-KR" sz="1139" err="1">
                <a:latin typeface="Consolas" panose="020B0609020204030204" pitchFamily="49" charset="0"/>
              </a:rPr>
              <a:t>self.optimizer</a:t>
            </a:r>
            <a:r>
              <a:rPr lang="en-US" altLang="ko-KR" sz="1139">
                <a:latin typeface="Consolas" panose="020B0609020204030204" pitchFamily="49" charset="0"/>
              </a:rPr>
              <a:t> = </a:t>
            </a:r>
            <a:r>
              <a:rPr lang="en-US" altLang="ko-KR" sz="1139" err="1">
                <a:latin typeface="Consolas" panose="020B0609020204030204" pitchFamily="49" charset="0"/>
              </a:rPr>
              <a:t>tf.optimizers.SGD</a:t>
            </a:r>
            <a:r>
              <a:rPr lang="en-US" altLang="ko-KR" sz="1139">
                <a:latin typeface="Consolas" panose="020B0609020204030204" pitchFamily="49" charset="0"/>
              </a:rPr>
              <a:t>(</a:t>
            </a:r>
            <a:r>
              <a:rPr lang="en-US" altLang="ko-KR" sz="1139" err="1">
                <a:latin typeface="Consolas" panose="020B0609020204030204" pitchFamily="49" charset="0"/>
              </a:rPr>
              <a:t>learning_rate</a:t>
            </a:r>
            <a:r>
              <a:rPr lang="en-US" altLang="ko-KR" sz="1139">
                <a:latin typeface="Consolas" panose="020B0609020204030204" pitchFamily="49" charset="0"/>
              </a:rPr>
              <a:t>=self.lr)</a:t>
            </a:r>
          </a:p>
          <a:p>
            <a:r>
              <a:rPr lang="en-US" altLang="ko-KR" sz="1139">
                <a:latin typeface="Consolas" panose="020B0609020204030204" pitchFamily="49" charset="0"/>
              </a:rPr>
              <a:t>        # epochs</a:t>
            </a:r>
            <a:r>
              <a:rPr lang="ko-KR" altLang="en-US" sz="1139">
                <a:latin typeface="Consolas" panose="020B0609020204030204" pitchFamily="49" charset="0"/>
              </a:rPr>
              <a:t>만큼 반복합니다</a:t>
            </a:r>
            <a:r>
              <a:rPr lang="en-US" altLang="ko-KR" sz="1139">
                <a:latin typeface="Consolas" panose="020B0609020204030204" pitchFamily="49" charset="0"/>
              </a:rPr>
              <a:t>.</a:t>
            </a:r>
          </a:p>
          <a:p>
            <a:r>
              <a:rPr lang="en-US" altLang="ko-KR" sz="1139">
                <a:latin typeface="Consolas" panose="020B0609020204030204" pitchFamily="49" charset="0"/>
              </a:rPr>
              <a:t>        for </a:t>
            </a:r>
            <a:r>
              <a:rPr lang="en-US" altLang="ko-KR" sz="1139" err="1">
                <a:latin typeface="Consolas" panose="020B0609020204030204" pitchFamily="49" charset="0"/>
              </a:rPr>
              <a:t>i</a:t>
            </a:r>
            <a:r>
              <a:rPr lang="en-US" altLang="ko-KR" sz="1139">
                <a:latin typeface="Consolas" panose="020B0609020204030204" pitchFamily="49" charset="0"/>
              </a:rPr>
              <a:t> in range(epochs):</a:t>
            </a:r>
          </a:p>
          <a:p>
            <a:r>
              <a:rPr lang="en-US" altLang="ko-KR" sz="1139">
                <a:latin typeface="Consolas" panose="020B0609020204030204" pitchFamily="49" charset="0"/>
              </a:rPr>
              <a:t>            print('</a:t>
            </a:r>
            <a:r>
              <a:rPr lang="ko-KR" altLang="en-US" sz="1139" err="1">
                <a:latin typeface="Consolas" panose="020B0609020204030204" pitchFamily="49" charset="0"/>
              </a:rPr>
              <a:t>에포크</a:t>
            </a:r>
            <a:r>
              <a:rPr lang="en-US" altLang="ko-KR" sz="1139">
                <a:latin typeface="Consolas" panose="020B0609020204030204" pitchFamily="49" charset="0"/>
              </a:rPr>
              <a:t>', </a:t>
            </a:r>
            <a:r>
              <a:rPr lang="en-US" altLang="ko-KR" sz="1139" err="1">
                <a:latin typeface="Consolas" panose="020B0609020204030204" pitchFamily="49" charset="0"/>
              </a:rPr>
              <a:t>i</a:t>
            </a:r>
            <a:r>
              <a:rPr lang="en-US" altLang="ko-KR" sz="1139">
                <a:latin typeface="Consolas" panose="020B0609020204030204" pitchFamily="49" charset="0"/>
              </a:rPr>
              <a:t>, end=' ')</a:t>
            </a:r>
          </a:p>
          <a:p>
            <a:r>
              <a:rPr lang="en-US" altLang="ko-KR" sz="1139">
                <a:latin typeface="Consolas" panose="020B0609020204030204" pitchFamily="49" charset="0"/>
              </a:rPr>
              <a:t>            # </a:t>
            </a:r>
            <a:r>
              <a:rPr lang="ko-KR" altLang="en-US" sz="1139" err="1">
                <a:latin typeface="Consolas" panose="020B0609020204030204" pitchFamily="49" charset="0"/>
              </a:rPr>
              <a:t>제너레이터</a:t>
            </a:r>
            <a:r>
              <a:rPr lang="ko-KR" altLang="en-US" sz="1139">
                <a:latin typeface="Consolas" panose="020B0609020204030204" pitchFamily="49" charset="0"/>
              </a:rPr>
              <a:t> 함수에서 반환한 미니배치를 순환합니다</a:t>
            </a:r>
            <a:r>
              <a:rPr lang="en-US" altLang="ko-KR" sz="1139">
                <a:latin typeface="Consolas" panose="020B0609020204030204" pitchFamily="49" charset="0"/>
              </a:rPr>
              <a:t>.</a:t>
            </a:r>
          </a:p>
          <a:p>
            <a:r>
              <a:rPr lang="en-US" altLang="ko-KR" sz="1139">
                <a:latin typeface="Consolas" panose="020B0609020204030204" pitchFamily="49" charset="0"/>
              </a:rPr>
              <a:t>            </a:t>
            </a:r>
            <a:r>
              <a:rPr lang="en-US" altLang="ko-KR" sz="1139" err="1">
                <a:latin typeface="Consolas" panose="020B0609020204030204" pitchFamily="49" charset="0"/>
              </a:rPr>
              <a:t>batch_losses</a:t>
            </a:r>
            <a:r>
              <a:rPr lang="en-US" altLang="ko-KR" sz="1139">
                <a:latin typeface="Consolas" panose="020B0609020204030204" pitchFamily="49" charset="0"/>
              </a:rPr>
              <a:t> = []</a:t>
            </a:r>
          </a:p>
          <a:p>
            <a:r>
              <a:rPr lang="en-US" altLang="ko-KR" sz="1139">
                <a:latin typeface="Consolas" panose="020B0609020204030204" pitchFamily="49" charset="0"/>
              </a:rPr>
              <a:t>            for </a:t>
            </a:r>
            <a:r>
              <a:rPr lang="en-US" altLang="ko-KR" sz="1139" err="1">
                <a:latin typeface="Consolas" panose="020B0609020204030204" pitchFamily="49" charset="0"/>
              </a:rPr>
              <a:t>x_batch</a:t>
            </a:r>
            <a:r>
              <a:rPr lang="en-US" altLang="ko-KR" sz="1139">
                <a:latin typeface="Consolas" panose="020B0609020204030204" pitchFamily="49" charset="0"/>
              </a:rPr>
              <a:t>, </a:t>
            </a:r>
            <a:r>
              <a:rPr lang="en-US" altLang="ko-KR" sz="1139" err="1">
                <a:latin typeface="Consolas" panose="020B0609020204030204" pitchFamily="49" charset="0"/>
              </a:rPr>
              <a:t>y_batch</a:t>
            </a:r>
            <a:r>
              <a:rPr lang="en-US" altLang="ko-KR" sz="1139">
                <a:latin typeface="Consolas" panose="020B0609020204030204" pitchFamily="49" charset="0"/>
              </a:rPr>
              <a:t> in </a:t>
            </a:r>
            <a:r>
              <a:rPr lang="en-US" altLang="ko-KR" sz="1139" err="1">
                <a:latin typeface="Consolas" panose="020B0609020204030204" pitchFamily="49" charset="0"/>
              </a:rPr>
              <a:t>self.gen_batch</a:t>
            </a:r>
            <a:r>
              <a:rPr lang="en-US" altLang="ko-KR" sz="1139">
                <a:latin typeface="Consolas" panose="020B0609020204030204" pitchFamily="49" charset="0"/>
              </a:rPr>
              <a:t>(x, y):</a:t>
            </a:r>
          </a:p>
          <a:p>
            <a:r>
              <a:rPr lang="en-US" altLang="ko-KR" sz="1139">
                <a:latin typeface="Consolas" panose="020B0609020204030204" pitchFamily="49" charset="0"/>
              </a:rPr>
              <a:t>                print('.', end='')</a:t>
            </a:r>
          </a:p>
          <a:p>
            <a:r>
              <a:rPr lang="en-US" altLang="ko-KR" sz="1139">
                <a:latin typeface="Consolas" panose="020B0609020204030204" pitchFamily="49" charset="0"/>
              </a:rPr>
              <a:t>                </a:t>
            </a:r>
            <a:r>
              <a:rPr lang="en-US" altLang="ko-KR" sz="1139" err="1">
                <a:latin typeface="Consolas" panose="020B0609020204030204" pitchFamily="49" charset="0"/>
              </a:rPr>
              <a:t>self.training</a:t>
            </a:r>
            <a:r>
              <a:rPr lang="en-US" altLang="ko-KR" sz="1139">
                <a:latin typeface="Consolas" panose="020B0609020204030204" pitchFamily="49" charset="0"/>
              </a:rPr>
              <a:t>(</a:t>
            </a:r>
            <a:r>
              <a:rPr lang="en-US" altLang="ko-KR" sz="1139" err="1">
                <a:latin typeface="Consolas" panose="020B0609020204030204" pitchFamily="49" charset="0"/>
              </a:rPr>
              <a:t>x_batch</a:t>
            </a:r>
            <a:r>
              <a:rPr lang="en-US" altLang="ko-KR" sz="1139">
                <a:latin typeface="Consolas" panose="020B0609020204030204" pitchFamily="49" charset="0"/>
              </a:rPr>
              <a:t>, </a:t>
            </a:r>
            <a:r>
              <a:rPr lang="en-US" altLang="ko-KR" sz="1139" err="1">
                <a:latin typeface="Consolas" panose="020B0609020204030204" pitchFamily="49" charset="0"/>
              </a:rPr>
              <a:t>y_batch</a:t>
            </a:r>
            <a:r>
              <a:rPr lang="en-US" altLang="ko-KR" sz="1139">
                <a:latin typeface="Consolas" panose="020B0609020204030204" pitchFamily="49" charset="0"/>
              </a:rPr>
              <a:t>)</a:t>
            </a:r>
          </a:p>
          <a:p>
            <a:r>
              <a:rPr lang="en-US" altLang="ko-KR" sz="1139">
                <a:latin typeface="Consolas" panose="020B0609020204030204" pitchFamily="49" charset="0"/>
              </a:rPr>
              <a:t>                # </a:t>
            </a:r>
            <a:r>
              <a:rPr lang="ko-KR" altLang="en-US" sz="1139">
                <a:latin typeface="Consolas" panose="020B0609020204030204" pitchFamily="49" charset="0"/>
              </a:rPr>
              <a:t>배치 손실을 기록합니다</a:t>
            </a:r>
            <a:r>
              <a:rPr lang="en-US" altLang="ko-KR" sz="1139">
                <a:latin typeface="Consolas" panose="020B0609020204030204" pitchFamily="49" charset="0"/>
              </a:rPr>
              <a:t>.</a:t>
            </a:r>
          </a:p>
          <a:p>
            <a:r>
              <a:rPr lang="en-US" altLang="ko-KR" sz="1139">
                <a:latin typeface="Consolas" panose="020B0609020204030204" pitchFamily="49" charset="0"/>
              </a:rPr>
              <a:t>                </a:t>
            </a:r>
            <a:r>
              <a:rPr lang="en-US" altLang="ko-KR" sz="1139" err="1">
                <a:latin typeface="Consolas" panose="020B0609020204030204" pitchFamily="49" charset="0"/>
              </a:rPr>
              <a:t>batch_losses.append</a:t>
            </a:r>
            <a:r>
              <a:rPr lang="en-US" altLang="ko-KR" sz="1139">
                <a:latin typeface="Consolas" panose="020B0609020204030204" pitchFamily="49" charset="0"/>
              </a:rPr>
              <a:t>(</a:t>
            </a:r>
            <a:r>
              <a:rPr lang="en-US" altLang="ko-KR" sz="1139" err="1">
                <a:latin typeface="Consolas" panose="020B0609020204030204" pitchFamily="49" charset="0"/>
              </a:rPr>
              <a:t>self.get_loss</a:t>
            </a:r>
            <a:r>
              <a:rPr lang="en-US" altLang="ko-KR" sz="1139">
                <a:latin typeface="Consolas" panose="020B0609020204030204" pitchFamily="49" charset="0"/>
              </a:rPr>
              <a:t>(</a:t>
            </a:r>
            <a:r>
              <a:rPr lang="en-US" altLang="ko-KR" sz="1139" err="1">
                <a:latin typeface="Consolas" panose="020B0609020204030204" pitchFamily="49" charset="0"/>
              </a:rPr>
              <a:t>x_batch</a:t>
            </a:r>
            <a:r>
              <a:rPr lang="en-US" altLang="ko-KR" sz="1139">
                <a:latin typeface="Consolas" panose="020B0609020204030204" pitchFamily="49" charset="0"/>
              </a:rPr>
              <a:t>, </a:t>
            </a:r>
            <a:r>
              <a:rPr lang="en-US" altLang="ko-KR" sz="1139" err="1">
                <a:latin typeface="Consolas" panose="020B0609020204030204" pitchFamily="49" charset="0"/>
              </a:rPr>
              <a:t>y_batch</a:t>
            </a:r>
            <a:r>
              <a:rPr lang="en-US" altLang="ko-KR" sz="1139">
                <a:latin typeface="Consolas" panose="020B0609020204030204" pitchFamily="49" charset="0"/>
              </a:rPr>
              <a:t>))</a:t>
            </a:r>
          </a:p>
          <a:p>
            <a:r>
              <a:rPr lang="en-US" altLang="ko-KR" sz="1139">
                <a:latin typeface="Consolas" panose="020B0609020204030204" pitchFamily="49" charset="0"/>
              </a:rPr>
              <a:t>            print()</a:t>
            </a:r>
          </a:p>
          <a:p>
            <a:r>
              <a:rPr lang="en-US" altLang="ko-KR" sz="1139">
                <a:latin typeface="Consolas" panose="020B0609020204030204" pitchFamily="49" charset="0"/>
              </a:rPr>
              <a:t>            # </a:t>
            </a:r>
            <a:r>
              <a:rPr lang="ko-KR" altLang="en-US" sz="1139">
                <a:latin typeface="Consolas" panose="020B0609020204030204" pitchFamily="49" charset="0"/>
              </a:rPr>
              <a:t>배치 손실 </a:t>
            </a:r>
            <a:r>
              <a:rPr lang="ko-KR" altLang="en-US" sz="1139" err="1">
                <a:latin typeface="Consolas" panose="020B0609020204030204" pitchFamily="49" charset="0"/>
              </a:rPr>
              <a:t>평균내어</a:t>
            </a:r>
            <a:r>
              <a:rPr lang="ko-KR" altLang="en-US" sz="1139">
                <a:latin typeface="Consolas" panose="020B0609020204030204" pitchFamily="49" charset="0"/>
              </a:rPr>
              <a:t> 훈련 손실 값으로 저장합니다</a:t>
            </a:r>
            <a:r>
              <a:rPr lang="en-US" altLang="ko-KR" sz="1139">
                <a:latin typeface="Consolas" panose="020B0609020204030204" pitchFamily="49" charset="0"/>
              </a:rPr>
              <a:t>.</a:t>
            </a:r>
          </a:p>
          <a:p>
            <a:r>
              <a:rPr lang="en-US" altLang="ko-KR" sz="1139">
                <a:latin typeface="Consolas" panose="020B0609020204030204" pitchFamily="49" charset="0"/>
              </a:rPr>
              <a:t>            </a:t>
            </a:r>
            <a:r>
              <a:rPr lang="en-US" altLang="ko-KR" sz="1139" err="1">
                <a:latin typeface="Consolas" panose="020B0609020204030204" pitchFamily="49" charset="0"/>
              </a:rPr>
              <a:t>self.losses.append</a:t>
            </a:r>
            <a:r>
              <a:rPr lang="en-US" altLang="ko-KR" sz="1139">
                <a:latin typeface="Consolas" panose="020B0609020204030204" pitchFamily="49" charset="0"/>
              </a:rPr>
              <a:t>(</a:t>
            </a:r>
            <a:r>
              <a:rPr lang="en-US" altLang="ko-KR" sz="1139" err="1">
                <a:latin typeface="Consolas" panose="020B0609020204030204" pitchFamily="49" charset="0"/>
              </a:rPr>
              <a:t>np.mean</a:t>
            </a:r>
            <a:r>
              <a:rPr lang="en-US" altLang="ko-KR" sz="1139">
                <a:latin typeface="Consolas" panose="020B0609020204030204" pitchFamily="49" charset="0"/>
              </a:rPr>
              <a:t>(</a:t>
            </a:r>
            <a:r>
              <a:rPr lang="en-US" altLang="ko-KR" sz="1139" err="1">
                <a:latin typeface="Consolas" panose="020B0609020204030204" pitchFamily="49" charset="0"/>
              </a:rPr>
              <a:t>batch_losses</a:t>
            </a:r>
            <a:r>
              <a:rPr lang="en-US" altLang="ko-KR" sz="1139">
                <a:latin typeface="Consolas" panose="020B0609020204030204" pitchFamily="49" charset="0"/>
              </a:rPr>
              <a:t>))</a:t>
            </a:r>
          </a:p>
          <a:p>
            <a:r>
              <a:rPr lang="en-US" altLang="ko-KR" sz="1139">
                <a:latin typeface="Consolas" panose="020B0609020204030204" pitchFamily="49" charset="0"/>
              </a:rPr>
              <a:t>            # </a:t>
            </a:r>
            <a:r>
              <a:rPr lang="ko-KR" altLang="en-US" sz="1139">
                <a:latin typeface="Consolas" panose="020B0609020204030204" pitchFamily="49" charset="0"/>
              </a:rPr>
              <a:t>검증 세트에 대한 손실을 계산합니다</a:t>
            </a:r>
            <a:r>
              <a:rPr lang="en-US" altLang="ko-KR" sz="1139">
                <a:latin typeface="Consolas" panose="020B0609020204030204" pitchFamily="49" charset="0"/>
              </a:rPr>
              <a:t>.</a:t>
            </a:r>
          </a:p>
          <a:p>
            <a:r>
              <a:rPr lang="en-US" altLang="ko-KR" sz="1139">
                <a:latin typeface="Consolas" panose="020B0609020204030204" pitchFamily="49" charset="0"/>
              </a:rPr>
              <a:t>            </a:t>
            </a:r>
            <a:r>
              <a:rPr lang="en-US" altLang="ko-KR" sz="1139" err="1">
                <a:latin typeface="Consolas" panose="020B0609020204030204" pitchFamily="49" charset="0"/>
              </a:rPr>
              <a:t>self.val_losses.append</a:t>
            </a:r>
            <a:r>
              <a:rPr lang="en-US" altLang="ko-KR" sz="1139">
                <a:latin typeface="Consolas" panose="020B0609020204030204" pitchFamily="49" charset="0"/>
              </a:rPr>
              <a:t>(</a:t>
            </a:r>
            <a:r>
              <a:rPr lang="en-US" altLang="ko-KR" sz="1139" err="1">
                <a:latin typeface="Consolas" panose="020B0609020204030204" pitchFamily="49" charset="0"/>
              </a:rPr>
              <a:t>self.get_loss</a:t>
            </a:r>
            <a:r>
              <a:rPr lang="en-US" altLang="ko-KR" sz="1139">
                <a:latin typeface="Consolas" panose="020B0609020204030204" pitchFamily="49" charset="0"/>
              </a:rPr>
              <a:t>(</a:t>
            </a:r>
            <a:r>
              <a:rPr lang="en-US" altLang="ko-KR" sz="1139" err="1">
                <a:latin typeface="Consolas" panose="020B0609020204030204" pitchFamily="49" charset="0"/>
              </a:rPr>
              <a:t>x_val</a:t>
            </a:r>
            <a:r>
              <a:rPr lang="en-US" altLang="ko-KR" sz="1139">
                <a:latin typeface="Consolas" panose="020B0609020204030204" pitchFamily="49" charset="0"/>
              </a:rPr>
              <a:t>, </a:t>
            </a:r>
            <a:r>
              <a:rPr lang="en-US" altLang="ko-KR" sz="1139" err="1">
                <a:latin typeface="Consolas" panose="020B0609020204030204" pitchFamily="49" charset="0"/>
              </a:rPr>
              <a:t>y_val</a:t>
            </a:r>
            <a:r>
              <a:rPr lang="en-US" altLang="ko-KR" sz="1139">
                <a:latin typeface="Consolas" panose="020B0609020204030204" pitchFamily="49" charset="0"/>
              </a:rPr>
              <a:t>))</a:t>
            </a:r>
          </a:p>
        </p:txBody>
      </p:sp>
      <p:sp>
        <p:nvSpPr>
          <p:cNvPr id="10" name="TextBox 9">
            <a:extLst>
              <a:ext uri="{FF2B5EF4-FFF2-40B4-BE49-F238E27FC236}">
                <a16:creationId xmlns:a16="http://schemas.microsoft.com/office/drawing/2014/main" id="{DEBFBCA8-52F3-4F7C-B25C-669A475D836E}"/>
              </a:ext>
            </a:extLst>
          </p:cNvPr>
          <p:cNvSpPr txBox="1"/>
          <p:nvPr/>
        </p:nvSpPr>
        <p:spPr>
          <a:xfrm>
            <a:off x="1135798" y="5429084"/>
            <a:ext cx="6414833" cy="1114088"/>
          </a:xfrm>
          <a:prstGeom prst="rect">
            <a:avLst/>
          </a:prstGeom>
          <a:noFill/>
        </p:spPr>
        <p:txBody>
          <a:bodyPr wrap="none" rtlCol="0">
            <a:spAutoFit/>
          </a:bodyPr>
          <a:lstStyle/>
          <a:p>
            <a:pPr lvl="0">
              <a:defRPr/>
            </a:pPr>
            <a:r>
              <a:rPr lang="en-US" altLang="ko-KR" sz="1328">
                <a:solidFill>
                  <a:srgbClr val="000000"/>
                </a:solidFill>
                <a:latin typeface="+mj-ea"/>
                <a:ea typeface="+mj-ea"/>
              </a:rPr>
              <a:t>- </a:t>
            </a:r>
            <a:r>
              <a:rPr lang="ko-KR" altLang="en-US" sz="1328" err="1">
                <a:solidFill>
                  <a:srgbClr val="000000"/>
                </a:solidFill>
                <a:latin typeface="+mj-ea"/>
                <a:ea typeface="+mj-ea"/>
              </a:rPr>
              <a:t>텐서플로는</a:t>
            </a:r>
            <a:r>
              <a:rPr lang="ko-KR" altLang="en-US" sz="1328">
                <a:solidFill>
                  <a:srgbClr val="000000"/>
                </a:solidFill>
                <a:latin typeface="+mj-ea"/>
                <a:ea typeface="+mj-ea"/>
              </a:rPr>
              <a:t> </a:t>
            </a:r>
            <a:r>
              <a:rPr lang="en-US" altLang="ko-KR" sz="1328" err="1">
                <a:solidFill>
                  <a:srgbClr val="000000"/>
                </a:solidFill>
                <a:latin typeface="+mj-ea"/>
                <a:ea typeface="+mj-ea"/>
              </a:rPr>
              <a:t>tf.optimizers</a:t>
            </a:r>
            <a:r>
              <a:rPr lang="en-US" altLang="ko-KR" sz="1328">
                <a:solidFill>
                  <a:srgbClr val="000000"/>
                </a:solidFill>
                <a:latin typeface="+mj-ea"/>
                <a:ea typeface="+mj-ea"/>
              </a:rPr>
              <a:t> </a:t>
            </a:r>
            <a:r>
              <a:rPr lang="ko-KR" altLang="en-US" sz="1328">
                <a:solidFill>
                  <a:srgbClr val="000000"/>
                </a:solidFill>
                <a:latin typeface="+mj-ea"/>
                <a:ea typeface="+mj-ea"/>
              </a:rPr>
              <a:t>모듈 아래에 여러 종류의 경사 하강법을 구현해 놓았다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SGD</a:t>
            </a:r>
            <a:r>
              <a:rPr lang="ko-KR" altLang="en-US" sz="1328" err="1">
                <a:solidFill>
                  <a:srgbClr val="000000"/>
                </a:solidFill>
                <a:latin typeface="+mj-ea"/>
                <a:ea typeface="+mj-ea"/>
              </a:rPr>
              <a:t>옵티마이저</a:t>
            </a:r>
            <a:r>
              <a:rPr lang="en-US" altLang="ko-KR" sz="1328">
                <a:solidFill>
                  <a:srgbClr val="000000"/>
                </a:solidFill>
                <a:latin typeface="+mj-ea"/>
                <a:ea typeface="+mj-ea"/>
              </a:rPr>
              <a:t>(</a:t>
            </a:r>
            <a:r>
              <a:rPr lang="en-US" altLang="ko-KR" sz="1328" err="1">
                <a:solidFill>
                  <a:srgbClr val="000000"/>
                </a:solidFill>
                <a:latin typeface="+mj-ea"/>
                <a:ea typeface="+mj-ea"/>
              </a:rPr>
              <a:t>tf.optimizers.SGD</a:t>
            </a:r>
            <a:r>
              <a:rPr lang="en-US" altLang="ko-KR" sz="1328">
                <a:solidFill>
                  <a:srgbClr val="000000"/>
                </a:solidFill>
                <a:latin typeface="+mj-ea"/>
                <a:ea typeface="+mj-ea"/>
              </a:rPr>
              <a:t>)</a:t>
            </a:r>
            <a:r>
              <a:rPr lang="ko-KR" altLang="en-US" sz="1328">
                <a:solidFill>
                  <a:srgbClr val="000000"/>
                </a:solidFill>
                <a:latin typeface="+mj-ea"/>
                <a:ea typeface="+mj-ea"/>
              </a:rPr>
              <a:t>객체는 기본 경사 하강법이다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a:p>
            <a:pPr lvl="0">
              <a:defRPr/>
            </a:pPr>
            <a:endParaRPr lang="en-US" altLang="ko-KR" sz="1328">
              <a:solidFill>
                <a:srgbClr val="000000"/>
              </a:solidFill>
              <a:latin typeface="+mj-ea"/>
              <a:ea typeface="+mj-ea"/>
            </a:endParaRPr>
          </a:p>
        </p:txBody>
      </p:sp>
      <p:sp>
        <p:nvSpPr>
          <p:cNvPr id="2" name="텍스트 개체 틀 1">
            <a:extLst>
              <a:ext uri="{FF2B5EF4-FFF2-40B4-BE49-F238E27FC236}">
                <a16:creationId xmlns:a16="http://schemas.microsoft.com/office/drawing/2014/main" id="{482481D9-DB62-4763-A682-26A0BB7F222D}"/>
              </a:ext>
            </a:extLst>
          </p:cNvPr>
          <p:cNvSpPr>
            <a:spLocks noGrp="1"/>
          </p:cNvSpPr>
          <p:nvPr>
            <p:ph type="body" sz="quarter" idx="19"/>
          </p:nvPr>
        </p:nvSpPr>
        <p:spPr/>
        <p:txBody>
          <a:bodyPr/>
          <a:lstStyle/>
          <a:p>
            <a:r>
              <a:rPr lang="ko-KR" altLang="en-US"/>
              <a:t>텐서플로를 이용한 구현</a:t>
            </a:r>
          </a:p>
        </p:txBody>
      </p:sp>
      <p:sp>
        <p:nvSpPr>
          <p:cNvPr id="11" name="텍스트 개체 틀 4">
            <a:extLst>
              <a:ext uri="{FF2B5EF4-FFF2-40B4-BE49-F238E27FC236}">
                <a16:creationId xmlns:a16="http://schemas.microsoft.com/office/drawing/2014/main" id="{C39F00EE-85B1-469E-9C69-13945056267D}"/>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154108188"/>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TextBox 231">
            <a:extLst>
              <a:ext uri="{FF2B5EF4-FFF2-40B4-BE49-F238E27FC236}">
                <a16:creationId xmlns:a16="http://schemas.microsoft.com/office/drawing/2014/main" id="{FB4DBCB1-D413-4694-9B77-2B7D7C7C83F7}"/>
              </a:ext>
            </a:extLst>
          </p:cNvPr>
          <p:cNvSpPr txBox="1"/>
          <p:nvPr/>
        </p:nvSpPr>
        <p:spPr>
          <a:xfrm>
            <a:off x="785003" y="1270918"/>
            <a:ext cx="4435830" cy="369332"/>
          </a:xfrm>
          <a:prstGeom prst="rect">
            <a:avLst/>
          </a:prstGeom>
          <a:noFill/>
        </p:spPr>
        <p:txBody>
          <a:bodyPr wrap="none" rtlCol="0">
            <a:spAutoFit/>
          </a:bodyPr>
          <a:lstStyle/>
          <a:p>
            <a:pPr lvl="0">
              <a:defRPr/>
            </a:pPr>
            <a:r>
              <a:rPr lang="ko-KR" altLang="en-US" b="1" err="1">
                <a:solidFill>
                  <a:srgbClr val="000000"/>
                </a:solidFill>
                <a:latin typeface="+mj-ea"/>
                <a:ea typeface="+mj-ea"/>
              </a:rPr>
              <a:t>옵티마이저</a:t>
            </a:r>
            <a:r>
              <a:rPr lang="ko-KR" altLang="en-US" b="1">
                <a:solidFill>
                  <a:srgbClr val="000000"/>
                </a:solidFill>
                <a:latin typeface="+mj-ea"/>
                <a:ea typeface="+mj-ea"/>
              </a:rPr>
              <a:t> 객체를 만들어 가중치 초기화</a:t>
            </a:r>
          </a:p>
        </p:txBody>
      </p:sp>
      <p:sp>
        <p:nvSpPr>
          <p:cNvPr id="120" name="TextBox 119">
            <a:extLst>
              <a:ext uri="{FF2B5EF4-FFF2-40B4-BE49-F238E27FC236}">
                <a16:creationId xmlns:a16="http://schemas.microsoft.com/office/drawing/2014/main" id="{0FF97892-DFEA-4CE7-B6EF-FD9248F3779E}"/>
              </a:ext>
            </a:extLst>
          </p:cNvPr>
          <p:cNvSpPr txBox="1"/>
          <p:nvPr/>
        </p:nvSpPr>
        <p:spPr>
          <a:xfrm>
            <a:off x="903852" y="1829348"/>
            <a:ext cx="2170274" cy="296684"/>
          </a:xfrm>
          <a:prstGeom prst="rect">
            <a:avLst/>
          </a:prstGeom>
          <a:noFill/>
        </p:spPr>
        <p:txBody>
          <a:bodyPr wrap="none" rtlCol="0">
            <a:spAutoFit/>
          </a:bodyPr>
          <a:lstStyle/>
          <a:p>
            <a:pPr lvl="0">
              <a:defRPr/>
            </a:pPr>
            <a:r>
              <a:rPr lang="en-US" altLang="ko-KR" sz="1328">
                <a:solidFill>
                  <a:srgbClr val="000000"/>
                </a:solidFill>
                <a:latin typeface="+mj-ea"/>
                <a:ea typeface="+mj-ea"/>
              </a:rPr>
              <a:t>2. </a:t>
            </a:r>
            <a:r>
              <a:rPr lang="en-US" altLang="ko-KR" sz="1328" err="1">
                <a:solidFill>
                  <a:srgbClr val="000000"/>
                </a:solidFill>
                <a:latin typeface="+mj-ea"/>
                <a:ea typeface="+mj-ea"/>
              </a:rPr>
              <a:t>init_weights</a:t>
            </a:r>
            <a:r>
              <a:rPr lang="en-US" altLang="ko-KR" sz="1328">
                <a:solidFill>
                  <a:srgbClr val="000000"/>
                </a:solidFill>
                <a:latin typeface="+mj-ea"/>
                <a:ea typeface="+mj-ea"/>
              </a:rPr>
              <a:t>() </a:t>
            </a:r>
            <a:r>
              <a:rPr lang="ko-KR" altLang="en-US" sz="1328">
                <a:solidFill>
                  <a:srgbClr val="000000"/>
                </a:solidFill>
                <a:latin typeface="+mj-ea"/>
                <a:ea typeface="+mj-ea"/>
              </a:rPr>
              <a:t>함수 수정</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190059" y="2154584"/>
            <a:ext cx="8180678" cy="1670073"/>
          </a:xfrm>
          <a:prstGeom prst="rect">
            <a:avLst/>
          </a:prstGeom>
          <a:solidFill>
            <a:srgbClr val="E2E2F6"/>
          </a:solidFill>
        </p:spPr>
        <p:txBody>
          <a:bodyPr wrap="square">
            <a:spAutoFit/>
          </a:bodyPr>
          <a:lstStyle/>
          <a:p>
            <a:r>
              <a:rPr lang="en-US" altLang="ko-KR" sz="1139">
                <a:latin typeface="Consolas" panose="020B0609020204030204" pitchFamily="49" charset="0"/>
              </a:rPr>
              <a:t>def </a:t>
            </a:r>
            <a:r>
              <a:rPr lang="en-US" altLang="ko-KR" sz="1139" err="1">
                <a:latin typeface="Consolas" panose="020B0609020204030204" pitchFamily="49" charset="0"/>
              </a:rPr>
              <a:t>init_weights</a:t>
            </a:r>
            <a:r>
              <a:rPr lang="en-US" altLang="ko-KR" sz="1139">
                <a:latin typeface="Consolas" panose="020B0609020204030204" pitchFamily="49" charset="0"/>
              </a:rPr>
              <a:t>(self, </a:t>
            </a:r>
            <a:r>
              <a:rPr lang="en-US" altLang="ko-KR" sz="1139" err="1">
                <a:latin typeface="Consolas" panose="020B0609020204030204" pitchFamily="49" charset="0"/>
              </a:rPr>
              <a:t>input_shape</a:t>
            </a:r>
            <a:r>
              <a:rPr lang="en-US" altLang="ko-KR" sz="1139">
                <a:latin typeface="Consolas" panose="020B0609020204030204" pitchFamily="49" charset="0"/>
              </a:rPr>
              <a:t>, </a:t>
            </a:r>
            <a:r>
              <a:rPr lang="en-US" altLang="ko-KR" sz="1139" err="1">
                <a:latin typeface="Consolas" panose="020B0609020204030204" pitchFamily="49" charset="0"/>
              </a:rPr>
              <a:t>n_classes</a:t>
            </a:r>
            <a:r>
              <a:rPr lang="en-US" altLang="ko-KR" sz="1139">
                <a:latin typeface="Consolas" panose="020B0609020204030204" pitchFamily="49" charset="0"/>
              </a:rPr>
              <a:t>):</a:t>
            </a:r>
          </a:p>
          <a:p>
            <a:r>
              <a:rPr lang="en-US" altLang="ko-KR" sz="1139">
                <a:latin typeface="Consolas" panose="020B0609020204030204" pitchFamily="49" charset="0"/>
              </a:rPr>
              <a:t>        g = </a:t>
            </a:r>
            <a:r>
              <a:rPr lang="en-US" altLang="ko-KR" sz="1139" err="1">
                <a:latin typeface="Consolas" panose="020B0609020204030204" pitchFamily="49" charset="0"/>
              </a:rPr>
              <a:t>tf.initializers.glorot_uniform</a:t>
            </a:r>
            <a:r>
              <a:rPr lang="en-US" altLang="ko-KR" sz="1139">
                <a:latin typeface="Consolas" panose="020B0609020204030204" pitchFamily="49" charset="0"/>
              </a:rPr>
              <a:t>()</a:t>
            </a:r>
          </a:p>
          <a:p>
            <a:r>
              <a:rPr lang="en-US" altLang="ko-KR" sz="1139">
                <a:latin typeface="Consolas" panose="020B0609020204030204" pitchFamily="49" charset="0"/>
              </a:rPr>
              <a:t>        </a:t>
            </a:r>
            <a:r>
              <a:rPr lang="en-US" altLang="ko-KR" sz="1139" err="1">
                <a:latin typeface="Consolas" panose="020B0609020204030204" pitchFamily="49" charset="0"/>
              </a:rPr>
              <a:t>self.conv_w</a:t>
            </a:r>
            <a:r>
              <a:rPr lang="en-US" altLang="ko-KR" sz="1139">
                <a:latin typeface="Consolas" panose="020B0609020204030204" pitchFamily="49" charset="0"/>
              </a:rPr>
              <a:t> = </a:t>
            </a:r>
            <a:r>
              <a:rPr lang="en-US" altLang="ko-KR" sz="1139" err="1">
                <a:latin typeface="Consolas" panose="020B0609020204030204" pitchFamily="49" charset="0"/>
              </a:rPr>
              <a:t>tf.Variable</a:t>
            </a:r>
            <a:r>
              <a:rPr lang="en-US" altLang="ko-KR" sz="1139">
                <a:latin typeface="Consolas" panose="020B0609020204030204" pitchFamily="49" charset="0"/>
              </a:rPr>
              <a:t>(g((3, 3, 1, </a:t>
            </a:r>
            <a:r>
              <a:rPr lang="en-US" altLang="ko-KR" sz="1139" err="1">
                <a:latin typeface="Consolas" panose="020B0609020204030204" pitchFamily="49" charset="0"/>
              </a:rPr>
              <a:t>self.n_kernels</a:t>
            </a:r>
            <a:r>
              <a:rPr lang="en-US" altLang="ko-KR" sz="1139">
                <a:latin typeface="Consolas" panose="020B0609020204030204" pitchFamily="49" charset="0"/>
              </a:rPr>
              <a:t>)))</a:t>
            </a:r>
          </a:p>
          <a:p>
            <a:r>
              <a:rPr lang="en-US" altLang="ko-KR" sz="1139">
                <a:latin typeface="Consolas" panose="020B0609020204030204" pitchFamily="49" charset="0"/>
              </a:rPr>
              <a:t>        </a:t>
            </a:r>
            <a:r>
              <a:rPr lang="en-US" altLang="ko-KR" sz="1139" err="1">
                <a:latin typeface="Consolas" panose="020B0609020204030204" pitchFamily="49" charset="0"/>
              </a:rPr>
              <a:t>self.conv_b</a:t>
            </a:r>
            <a:r>
              <a:rPr lang="en-US" altLang="ko-KR" sz="1139">
                <a:latin typeface="Consolas" panose="020B0609020204030204" pitchFamily="49" charset="0"/>
              </a:rPr>
              <a:t> = </a:t>
            </a:r>
            <a:r>
              <a:rPr lang="en-US" altLang="ko-KR" sz="1139" err="1">
                <a:latin typeface="Consolas" panose="020B0609020204030204" pitchFamily="49" charset="0"/>
              </a:rPr>
              <a:t>tf.Variable</a:t>
            </a:r>
            <a:r>
              <a:rPr lang="en-US" altLang="ko-KR" sz="1139">
                <a:latin typeface="Consolas" panose="020B0609020204030204" pitchFamily="49" charset="0"/>
              </a:rPr>
              <a:t>(</a:t>
            </a:r>
            <a:r>
              <a:rPr lang="en-US" altLang="ko-KR" sz="1139" err="1">
                <a:latin typeface="Consolas" panose="020B0609020204030204" pitchFamily="49" charset="0"/>
              </a:rPr>
              <a:t>np.zeros</a:t>
            </a:r>
            <a:r>
              <a:rPr lang="en-US" altLang="ko-KR" sz="1139">
                <a:latin typeface="Consolas" panose="020B0609020204030204" pitchFamily="49" charset="0"/>
              </a:rPr>
              <a:t>(</a:t>
            </a:r>
            <a:r>
              <a:rPr lang="en-US" altLang="ko-KR" sz="1139" err="1">
                <a:latin typeface="Consolas" panose="020B0609020204030204" pitchFamily="49" charset="0"/>
              </a:rPr>
              <a:t>self.n_kernels</a:t>
            </a:r>
            <a:r>
              <a:rPr lang="en-US" altLang="ko-KR" sz="1139">
                <a:latin typeface="Consolas" panose="020B0609020204030204" pitchFamily="49" charset="0"/>
              </a:rPr>
              <a:t>), </a:t>
            </a:r>
            <a:r>
              <a:rPr lang="en-US" altLang="ko-KR" sz="1139" err="1">
                <a:latin typeface="Consolas" panose="020B0609020204030204" pitchFamily="49" charset="0"/>
              </a:rPr>
              <a:t>dtype</a:t>
            </a:r>
            <a:r>
              <a:rPr lang="en-US" altLang="ko-KR" sz="1139">
                <a:latin typeface="Consolas" panose="020B0609020204030204" pitchFamily="49" charset="0"/>
              </a:rPr>
              <a:t>=float)</a:t>
            </a:r>
          </a:p>
          <a:p>
            <a:r>
              <a:rPr lang="en-US" altLang="ko-KR" sz="1139">
                <a:latin typeface="Consolas" panose="020B0609020204030204" pitchFamily="49" charset="0"/>
              </a:rPr>
              <a:t>        </a:t>
            </a:r>
            <a:r>
              <a:rPr lang="en-US" altLang="ko-KR" sz="1139" err="1">
                <a:latin typeface="Consolas" panose="020B0609020204030204" pitchFamily="49" charset="0"/>
              </a:rPr>
              <a:t>n_features</a:t>
            </a:r>
            <a:r>
              <a:rPr lang="en-US" altLang="ko-KR" sz="1139">
                <a:latin typeface="Consolas" panose="020B0609020204030204" pitchFamily="49" charset="0"/>
              </a:rPr>
              <a:t> = 14 * 14 * </a:t>
            </a:r>
            <a:r>
              <a:rPr lang="en-US" altLang="ko-KR" sz="1139" err="1">
                <a:latin typeface="Consolas" panose="020B0609020204030204" pitchFamily="49" charset="0"/>
              </a:rPr>
              <a:t>self.n_kernels</a:t>
            </a:r>
            <a:endParaRPr lang="en-US" altLang="ko-KR" sz="1139">
              <a:latin typeface="Consolas" panose="020B0609020204030204" pitchFamily="49" charset="0"/>
            </a:endParaRPr>
          </a:p>
          <a:p>
            <a:r>
              <a:rPr lang="en-US" altLang="ko-KR" sz="1139">
                <a:latin typeface="Consolas" panose="020B0609020204030204" pitchFamily="49" charset="0"/>
              </a:rPr>
              <a:t>        self.w1 = </a:t>
            </a:r>
            <a:r>
              <a:rPr lang="en-US" altLang="ko-KR" sz="1139" err="1">
                <a:latin typeface="Consolas" panose="020B0609020204030204" pitchFamily="49" charset="0"/>
              </a:rPr>
              <a:t>tf.Variable</a:t>
            </a:r>
            <a:r>
              <a:rPr lang="en-US" altLang="ko-KR" sz="1139">
                <a:latin typeface="Consolas" panose="020B0609020204030204" pitchFamily="49" charset="0"/>
              </a:rPr>
              <a:t>(g((</a:t>
            </a:r>
            <a:r>
              <a:rPr lang="en-US" altLang="ko-KR" sz="1139" err="1">
                <a:latin typeface="Consolas" panose="020B0609020204030204" pitchFamily="49" charset="0"/>
              </a:rPr>
              <a:t>n_features</a:t>
            </a:r>
            <a:r>
              <a:rPr lang="en-US" altLang="ko-KR" sz="1139">
                <a:latin typeface="Consolas" panose="020B0609020204030204" pitchFamily="49" charset="0"/>
              </a:rPr>
              <a:t>, </a:t>
            </a:r>
            <a:r>
              <a:rPr lang="en-US" altLang="ko-KR" sz="1139" err="1">
                <a:latin typeface="Consolas" panose="020B0609020204030204" pitchFamily="49" charset="0"/>
              </a:rPr>
              <a:t>self.units</a:t>
            </a:r>
            <a:r>
              <a:rPr lang="en-US" altLang="ko-KR" sz="1139">
                <a:latin typeface="Consolas" panose="020B0609020204030204" pitchFamily="49" charset="0"/>
              </a:rPr>
              <a:t>)))          # (</a:t>
            </a:r>
            <a:r>
              <a:rPr lang="ko-KR" altLang="en-US" sz="1139">
                <a:latin typeface="Consolas" panose="020B0609020204030204" pitchFamily="49" charset="0"/>
              </a:rPr>
              <a:t>특성 개수</a:t>
            </a:r>
            <a:r>
              <a:rPr lang="en-US" altLang="ko-KR" sz="1139">
                <a:latin typeface="Consolas" panose="020B0609020204030204" pitchFamily="49" charset="0"/>
              </a:rPr>
              <a:t>, </a:t>
            </a:r>
            <a:r>
              <a:rPr lang="ko-KR" altLang="en-US" sz="1139">
                <a:latin typeface="Consolas" panose="020B0609020204030204" pitchFamily="49" charset="0"/>
              </a:rPr>
              <a:t>은닉층의 크기</a:t>
            </a:r>
            <a:r>
              <a:rPr lang="en-US" altLang="ko-KR" sz="1139">
                <a:latin typeface="Consolas" panose="020B0609020204030204" pitchFamily="49" charset="0"/>
              </a:rPr>
              <a:t>)</a:t>
            </a:r>
          </a:p>
          <a:p>
            <a:r>
              <a:rPr lang="en-US" altLang="ko-KR" sz="1139">
                <a:latin typeface="Consolas" panose="020B0609020204030204" pitchFamily="49" charset="0"/>
              </a:rPr>
              <a:t>        self.b1 = </a:t>
            </a:r>
            <a:r>
              <a:rPr lang="en-US" altLang="ko-KR" sz="1139" err="1">
                <a:latin typeface="Consolas" panose="020B0609020204030204" pitchFamily="49" charset="0"/>
              </a:rPr>
              <a:t>tf.Variable</a:t>
            </a:r>
            <a:r>
              <a:rPr lang="en-US" altLang="ko-KR" sz="1139">
                <a:latin typeface="Consolas" panose="020B0609020204030204" pitchFamily="49" charset="0"/>
              </a:rPr>
              <a:t>(</a:t>
            </a:r>
            <a:r>
              <a:rPr lang="en-US" altLang="ko-KR" sz="1139" err="1">
                <a:latin typeface="Consolas" panose="020B0609020204030204" pitchFamily="49" charset="0"/>
              </a:rPr>
              <a:t>np.zeros</a:t>
            </a:r>
            <a:r>
              <a:rPr lang="en-US" altLang="ko-KR" sz="1139">
                <a:latin typeface="Consolas" panose="020B0609020204030204" pitchFamily="49" charset="0"/>
              </a:rPr>
              <a:t>(</a:t>
            </a:r>
            <a:r>
              <a:rPr lang="en-US" altLang="ko-KR" sz="1139" err="1">
                <a:latin typeface="Consolas" panose="020B0609020204030204" pitchFamily="49" charset="0"/>
              </a:rPr>
              <a:t>self.units</a:t>
            </a:r>
            <a:r>
              <a:rPr lang="en-US" altLang="ko-KR" sz="1139">
                <a:latin typeface="Consolas" panose="020B0609020204030204" pitchFamily="49" charset="0"/>
              </a:rPr>
              <a:t>), </a:t>
            </a:r>
            <a:r>
              <a:rPr lang="en-US" altLang="ko-KR" sz="1139" err="1">
                <a:latin typeface="Consolas" panose="020B0609020204030204" pitchFamily="49" charset="0"/>
              </a:rPr>
              <a:t>dtype</a:t>
            </a:r>
            <a:r>
              <a:rPr lang="en-US" altLang="ko-KR" sz="1139">
                <a:latin typeface="Consolas" panose="020B0609020204030204" pitchFamily="49" charset="0"/>
              </a:rPr>
              <a:t>=float)    # </a:t>
            </a:r>
            <a:r>
              <a:rPr lang="ko-KR" altLang="en-US" sz="1139">
                <a:latin typeface="Consolas" panose="020B0609020204030204" pitchFamily="49" charset="0"/>
              </a:rPr>
              <a:t>은닉층의 크기</a:t>
            </a:r>
          </a:p>
          <a:p>
            <a:r>
              <a:rPr lang="ko-KR" altLang="en-US" sz="1139">
                <a:latin typeface="Consolas" panose="020B0609020204030204" pitchFamily="49" charset="0"/>
              </a:rPr>
              <a:t>        </a:t>
            </a:r>
            <a:r>
              <a:rPr lang="en-US" altLang="ko-KR" sz="1139">
                <a:latin typeface="Consolas" panose="020B0609020204030204" pitchFamily="49" charset="0"/>
              </a:rPr>
              <a:t>self.w2 = </a:t>
            </a:r>
            <a:r>
              <a:rPr lang="en-US" altLang="ko-KR" sz="1139" err="1">
                <a:latin typeface="Consolas" panose="020B0609020204030204" pitchFamily="49" charset="0"/>
              </a:rPr>
              <a:t>tf.Variable</a:t>
            </a:r>
            <a:r>
              <a:rPr lang="en-US" altLang="ko-KR" sz="1139">
                <a:latin typeface="Consolas" panose="020B0609020204030204" pitchFamily="49" charset="0"/>
              </a:rPr>
              <a:t>(g((</a:t>
            </a:r>
            <a:r>
              <a:rPr lang="en-US" altLang="ko-KR" sz="1139" err="1">
                <a:latin typeface="Consolas" panose="020B0609020204030204" pitchFamily="49" charset="0"/>
              </a:rPr>
              <a:t>self.units</a:t>
            </a:r>
            <a:r>
              <a:rPr lang="en-US" altLang="ko-KR" sz="1139">
                <a:latin typeface="Consolas" panose="020B0609020204030204" pitchFamily="49" charset="0"/>
              </a:rPr>
              <a:t>, </a:t>
            </a:r>
            <a:r>
              <a:rPr lang="en-US" altLang="ko-KR" sz="1139" err="1">
                <a:latin typeface="Consolas" panose="020B0609020204030204" pitchFamily="49" charset="0"/>
              </a:rPr>
              <a:t>n_classes</a:t>
            </a:r>
            <a:r>
              <a:rPr lang="en-US" altLang="ko-KR" sz="1139">
                <a:latin typeface="Consolas" panose="020B0609020204030204" pitchFamily="49" charset="0"/>
              </a:rPr>
              <a:t>)))           # (</a:t>
            </a:r>
            <a:r>
              <a:rPr lang="ko-KR" altLang="en-US" sz="1139">
                <a:latin typeface="Consolas" panose="020B0609020204030204" pitchFamily="49" charset="0"/>
              </a:rPr>
              <a:t>은닉층의 크기</a:t>
            </a:r>
            <a:r>
              <a:rPr lang="en-US" altLang="ko-KR" sz="1139">
                <a:latin typeface="Consolas" panose="020B0609020204030204" pitchFamily="49" charset="0"/>
              </a:rPr>
              <a:t>, </a:t>
            </a:r>
            <a:r>
              <a:rPr lang="ko-KR" altLang="en-US" sz="1139">
                <a:latin typeface="Consolas" panose="020B0609020204030204" pitchFamily="49" charset="0"/>
              </a:rPr>
              <a:t>클래스 개수</a:t>
            </a:r>
            <a:r>
              <a:rPr lang="en-US" altLang="ko-KR" sz="1139">
                <a:latin typeface="Consolas" panose="020B0609020204030204" pitchFamily="49" charset="0"/>
              </a:rPr>
              <a:t>)</a:t>
            </a:r>
          </a:p>
          <a:p>
            <a:r>
              <a:rPr lang="en-US" altLang="ko-KR" sz="1139">
                <a:latin typeface="Consolas" panose="020B0609020204030204" pitchFamily="49" charset="0"/>
              </a:rPr>
              <a:t>        self.b2 = </a:t>
            </a:r>
            <a:r>
              <a:rPr lang="en-US" altLang="ko-KR" sz="1139" err="1">
                <a:latin typeface="Consolas" panose="020B0609020204030204" pitchFamily="49" charset="0"/>
              </a:rPr>
              <a:t>tf.Variable</a:t>
            </a:r>
            <a:r>
              <a:rPr lang="en-US" altLang="ko-KR" sz="1139">
                <a:latin typeface="Consolas" panose="020B0609020204030204" pitchFamily="49" charset="0"/>
              </a:rPr>
              <a:t>(</a:t>
            </a:r>
            <a:r>
              <a:rPr lang="en-US" altLang="ko-KR" sz="1139" err="1">
                <a:latin typeface="Consolas" panose="020B0609020204030204" pitchFamily="49" charset="0"/>
              </a:rPr>
              <a:t>np.zeros</a:t>
            </a:r>
            <a:r>
              <a:rPr lang="en-US" altLang="ko-KR" sz="1139">
                <a:latin typeface="Consolas" panose="020B0609020204030204" pitchFamily="49" charset="0"/>
              </a:rPr>
              <a:t>(</a:t>
            </a:r>
            <a:r>
              <a:rPr lang="en-US" altLang="ko-KR" sz="1139" err="1">
                <a:latin typeface="Consolas" panose="020B0609020204030204" pitchFamily="49" charset="0"/>
              </a:rPr>
              <a:t>n_classes</a:t>
            </a:r>
            <a:r>
              <a:rPr lang="en-US" altLang="ko-KR" sz="1139">
                <a:latin typeface="Consolas" panose="020B0609020204030204" pitchFamily="49" charset="0"/>
              </a:rPr>
              <a:t>), </a:t>
            </a:r>
            <a:r>
              <a:rPr lang="en-US" altLang="ko-KR" sz="1139" err="1">
                <a:latin typeface="Consolas" panose="020B0609020204030204" pitchFamily="49" charset="0"/>
              </a:rPr>
              <a:t>dtype</a:t>
            </a:r>
            <a:r>
              <a:rPr lang="en-US" altLang="ko-KR" sz="1139">
                <a:latin typeface="Consolas" panose="020B0609020204030204" pitchFamily="49" charset="0"/>
              </a:rPr>
              <a:t>=float)     # </a:t>
            </a:r>
            <a:r>
              <a:rPr lang="ko-KR" altLang="en-US" sz="1139">
                <a:latin typeface="Consolas" panose="020B0609020204030204" pitchFamily="49" charset="0"/>
              </a:rPr>
              <a:t>클래스 개수</a:t>
            </a:r>
            <a:endParaRPr lang="en-US" altLang="ko-KR" sz="1139">
              <a:latin typeface="Consolas" panose="020B0609020204030204" pitchFamily="49" charset="0"/>
            </a:endParaRPr>
          </a:p>
        </p:txBody>
      </p:sp>
      <p:sp>
        <p:nvSpPr>
          <p:cNvPr id="10" name="TextBox 9">
            <a:extLst>
              <a:ext uri="{FF2B5EF4-FFF2-40B4-BE49-F238E27FC236}">
                <a16:creationId xmlns:a16="http://schemas.microsoft.com/office/drawing/2014/main" id="{DEBFBCA8-52F3-4F7C-B25C-669A475D836E}"/>
              </a:ext>
            </a:extLst>
          </p:cNvPr>
          <p:cNvSpPr txBox="1"/>
          <p:nvPr/>
        </p:nvSpPr>
        <p:spPr>
          <a:xfrm>
            <a:off x="1190059" y="4087876"/>
            <a:ext cx="5415200" cy="1114088"/>
          </a:xfrm>
          <a:prstGeom prst="rect">
            <a:avLst/>
          </a:prstGeom>
          <a:noFill/>
        </p:spPr>
        <p:txBody>
          <a:bodyPr wrap="none" rtlCol="0">
            <a:spAutoFit/>
          </a:bodyPr>
          <a:lstStyle/>
          <a:p>
            <a:pPr lvl="0">
              <a:defRPr/>
            </a:pPr>
            <a:r>
              <a:rPr lang="en-US" altLang="ko-KR" sz="1328">
                <a:solidFill>
                  <a:srgbClr val="000000"/>
                </a:solidFill>
                <a:latin typeface="+mj-ea"/>
                <a:ea typeface="+mj-ea"/>
              </a:rPr>
              <a:t>- </a:t>
            </a:r>
            <a:r>
              <a:rPr lang="ko-KR" altLang="en-US" sz="1328">
                <a:solidFill>
                  <a:srgbClr val="000000"/>
                </a:solidFill>
                <a:latin typeface="+mj-ea"/>
                <a:ea typeface="+mj-ea"/>
              </a:rPr>
              <a:t>가중치를 </a:t>
            </a:r>
            <a:r>
              <a:rPr lang="en-US" altLang="ko-KR" sz="1328" err="1">
                <a:solidFill>
                  <a:srgbClr val="000000"/>
                </a:solidFill>
                <a:latin typeface="+mj-ea"/>
                <a:ea typeface="+mj-ea"/>
              </a:rPr>
              <a:t>glorot_uniform</a:t>
            </a:r>
            <a:r>
              <a:rPr lang="en-US" altLang="ko-KR" sz="1328">
                <a:solidFill>
                  <a:srgbClr val="000000"/>
                </a:solidFill>
                <a:latin typeface="+mj-ea"/>
                <a:ea typeface="+mj-ea"/>
              </a:rPr>
              <a:t>() </a:t>
            </a:r>
            <a:r>
              <a:rPr lang="ko-KR" altLang="en-US" sz="1328">
                <a:solidFill>
                  <a:srgbClr val="000000"/>
                </a:solidFill>
                <a:latin typeface="+mj-ea"/>
                <a:ea typeface="+mj-ea"/>
              </a:rPr>
              <a:t>함수로 초기화 한다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a:t>
            </a:r>
            <a:r>
              <a:rPr lang="ko-KR" altLang="en-US" sz="1328">
                <a:solidFill>
                  <a:srgbClr val="000000"/>
                </a:solidFill>
                <a:latin typeface="+mj-ea"/>
                <a:ea typeface="+mj-ea"/>
              </a:rPr>
              <a:t>가중치를 </a:t>
            </a:r>
            <a:r>
              <a:rPr lang="en-US" altLang="ko-KR" sz="1328" err="1">
                <a:solidFill>
                  <a:srgbClr val="000000"/>
                </a:solidFill>
                <a:latin typeface="+mj-ea"/>
                <a:ea typeface="+mj-ea"/>
              </a:rPr>
              <a:t>tf.Variable</a:t>
            </a:r>
            <a:r>
              <a:rPr lang="en-US" altLang="ko-KR" sz="1328">
                <a:solidFill>
                  <a:srgbClr val="000000"/>
                </a:solidFill>
                <a:latin typeface="+mj-ea"/>
                <a:ea typeface="+mj-ea"/>
              </a:rPr>
              <a:t>() </a:t>
            </a:r>
            <a:r>
              <a:rPr lang="ko-KR" altLang="en-US" sz="1328">
                <a:solidFill>
                  <a:srgbClr val="000000"/>
                </a:solidFill>
                <a:latin typeface="+mj-ea"/>
                <a:ea typeface="+mj-ea"/>
              </a:rPr>
              <a:t>함수로 만들어야 한다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a:t>
            </a:r>
            <a:r>
              <a:rPr lang="en-US" altLang="ko-KR" sz="1328" err="1">
                <a:solidFill>
                  <a:srgbClr val="000000"/>
                </a:solidFill>
                <a:latin typeface="+mj-ea"/>
                <a:ea typeface="+mj-ea"/>
              </a:rPr>
              <a:t>np.zeros</a:t>
            </a:r>
            <a:r>
              <a:rPr lang="ko-KR" altLang="en-US" sz="1328">
                <a:solidFill>
                  <a:srgbClr val="000000"/>
                </a:solidFill>
                <a:latin typeface="+mj-ea"/>
                <a:ea typeface="+mj-ea"/>
              </a:rPr>
              <a:t>는 </a:t>
            </a:r>
            <a:r>
              <a:rPr lang="en-US" altLang="ko-KR" sz="1328">
                <a:solidFill>
                  <a:srgbClr val="000000"/>
                </a:solidFill>
                <a:latin typeface="+mj-ea"/>
                <a:ea typeface="+mj-ea"/>
              </a:rPr>
              <a:t>64bit</a:t>
            </a:r>
            <a:r>
              <a:rPr lang="ko-KR" altLang="en-US" sz="1328">
                <a:solidFill>
                  <a:srgbClr val="000000"/>
                </a:solidFill>
                <a:latin typeface="+mj-ea"/>
                <a:ea typeface="+mj-ea"/>
              </a:rPr>
              <a:t>로 초기화 되므로 </a:t>
            </a:r>
            <a:r>
              <a:rPr lang="en-US" altLang="ko-KR" sz="1328" err="1">
                <a:solidFill>
                  <a:srgbClr val="000000"/>
                </a:solidFill>
                <a:latin typeface="+mj-ea"/>
                <a:ea typeface="+mj-ea"/>
              </a:rPr>
              <a:t>dtype</a:t>
            </a:r>
            <a:r>
              <a:rPr lang="en-US" altLang="ko-KR" sz="1328">
                <a:solidFill>
                  <a:srgbClr val="000000"/>
                </a:solidFill>
                <a:latin typeface="+mj-ea"/>
                <a:ea typeface="+mj-ea"/>
              </a:rPr>
              <a:t>=float</a:t>
            </a:r>
            <a:r>
              <a:rPr lang="ko-KR" altLang="en-US" sz="1328">
                <a:solidFill>
                  <a:srgbClr val="000000"/>
                </a:solidFill>
                <a:latin typeface="+mj-ea"/>
                <a:ea typeface="+mj-ea"/>
              </a:rPr>
              <a:t>으로 </a:t>
            </a:r>
            <a:r>
              <a:rPr lang="en-US" altLang="ko-KR" sz="1328">
                <a:solidFill>
                  <a:srgbClr val="000000"/>
                </a:solidFill>
                <a:latin typeface="+mj-ea"/>
                <a:ea typeface="+mj-ea"/>
              </a:rPr>
              <a:t>32bit </a:t>
            </a:r>
            <a:r>
              <a:rPr lang="ko-KR" altLang="en-US" sz="1328">
                <a:solidFill>
                  <a:srgbClr val="000000"/>
                </a:solidFill>
                <a:latin typeface="+mj-ea"/>
                <a:ea typeface="+mj-ea"/>
              </a:rPr>
              <a:t>바꿔준다</a:t>
            </a:r>
            <a:r>
              <a:rPr lang="en-US" altLang="ko-KR" sz="1328">
                <a:solidFill>
                  <a:srgbClr val="000000"/>
                </a:solidFill>
                <a:latin typeface="+mj-ea"/>
                <a:ea typeface="+mj-ea"/>
              </a:rPr>
              <a:t>.</a:t>
            </a:r>
          </a:p>
        </p:txBody>
      </p:sp>
      <p:sp>
        <p:nvSpPr>
          <p:cNvPr id="2" name="텍스트 개체 틀 1">
            <a:extLst>
              <a:ext uri="{FF2B5EF4-FFF2-40B4-BE49-F238E27FC236}">
                <a16:creationId xmlns:a16="http://schemas.microsoft.com/office/drawing/2014/main" id="{51C7386F-75B2-461D-8B63-294B4AB405EC}"/>
              </a:ext>
            </a:extLst>
          </p:cNvPr>
          <p:cNvSpPr>
            <a:spLocks noGrp="1"/>
          </p:cNvSpPr>
          <p:nvPr>
            <p:ph type="body" sz="quarter" idx="19"/>
          </p:nvPr>
        </p:nvSpPr>
        <p:spPr/>
        <p:txBody>
          <a:bodyPr/>
          <a:lstStyle/>
          <a:p>
            <a:r>
              <a:rPr lang="ko-KR" altLang="en-US"/>
              <a:t>텐서플로를 이용한 구현</a:t>
            </a:r>
          </a:p>
        </p:txBody>
      </p:sp>
      <p:sp>
        <p:nvSpPr>
          <p:cNvPr id="11" name="텍스트 개체 틀 4">
            <a:extLst>
              <a:ext uri="{FF2B5EF4-FFF2-40B4-BE49-F238E27FC236}">
                <a16:creationId xmlns:a16="http://schemas.microsoft.com/office/drawing/2014/main" id="{2811D137-9C0F-42C5-95D3-6358C4FF3C05}"/>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1765640867"/>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TextBox 231">
            <a:extLst>
              <a:ext uri="{FF2B5EF4-FFF2-40B4-BE49-F238E27FC236}">
                <a16:creationId xmlns:a16="http://schemas.microsoft.com/office/drawing/2014/main" id="{FB4DBCB1-D413-4694-9B77-2B7D7C7C83F7}"/>
              </a:ext>
            </a:extLst>
          </p:cNvPr>
          <p:cNvSpPr txBox="1"/>
          <p:nvPr/>
        </p:nvSpPr>
        <p:spPr>
          <a:xfrm>
            <a:off x="785003" y="1270918"/>
            <a:ext cx="4435830" cy="369332"/>
          </a:xfrm>
          <a:prstGeom prst="rect">
            <a:avLst/>
          </a:prstGeom>
          <a:noFill/>
        </p:spPr>
        <p:txBody>
          <a:bodyPr wrap="none" rtlCol="0">
            <a:spAutoFit/>
          </a:bodyPr>
          <a:lstStyle/>
          <a:p>
            <a:pPr lvl="0">
              <a:defRPr/>
            </a:pPr>
            <a:r>
              <a:rPr lang="ko-KR" altLang="en-US" b="1" err="1">
                <a:solidFill>
                  <a:srgbClr val="000000"/>
                </a:solidFill>
                <a:latin typeface="+mj-ea"/>
                <a:ea typeface="+mj-ea"/>
              </a:rPr>
              <a:t>옵티마이저</a:t>
            </a:r>
            <a:r>
              <a:rPr lang="ko-KR" altLang="en-US" b="1">
                <a:solidFill>
                  <a:srgbClr val="000000"/>
                </a:solidFill>
                <a:latin typeface="+mj-ea"/>
                <a:ea typeface="+mj-ea"/>
              </a:rPr>
              <a:t> 객체를 만들어 가중치 초기화</a:t>
            </a:r>
          </a:p>
        </p:txBody>
      </p:sp>
      <p:sp>
        <p:nvSpPr>
          <p:cNvPr id="120" name="TextBox 119">
            <a:extLst>
              <a:ext uri="{FF2B5EF4-FFF2-40B4-BE49-F238E27FC236}">
                <a16:creationId xmlns:a16="http://schemas.microsoft.com/office/drawing/2014/main" id="{0FF97892-DFEA-4CE7-B6EF-FD9248F3779E}"/>
              </a:ext>
            </a:extLst>
          </p:cNvPr>
          <p:cNvSpPr txBox="1"/>
          <p:nvPr/>
        </p:nvSpPr>
        <p:spPr>
          <a:xfrm>
            <a:off x="903852" y="1829348"/>
            <a:ext cx="2169633" cy="296684"/>
          </a:xfrm>
          <a:prstGeom prst="rect">
            <a:avLst/>
          </a:prstGeom>
          <a:noFill/>
        </p:spPr>
        <p:txBody>
          <a:bodyPr wrap="none" rtlCol="0">
            <a:spAutoFit/>
          </a:bodyPr>
          <a:lstStyle/>
          <a:p>
            <a:pPr lvl="0">
              <a:defRPr/>
            </a:pPr>
            <a:r>
              <a:rPr lang="en-US" altLang="ko-KR" sz="1328" err="1">
                <a:solidFill>
                  <a:srgbClr val="000000"/>
                </a:solidFill>
                <a:latin typeface="+mj-ea"/>
                <a:ea typeface="+mj-ea"/>
              </a:rPr>
              <a:t>glorot_uniform</a:t>
            </a:r>
            <a:r>
              <a:rPr lang="en-US" altLang="ko-KR" sz="1328">
                <a:solidFill>
                  <a:srgbClr val="000000"/>
                </a:solidFill>
                <a:latin typeface="+mj-ea"/>
                <a:ea typeface="+mj-ea"/>
              </a:rPr>
              <a:t>()</a:t>
            </a:r>
            <a:r>
              <a:rPr lang="ko-KR" altLang="en-US" sz="1328">
                <a:solidFill>
                  <a:srgbClr val="000000"/>
                </a:solidFill>
                <a:latin typeface="+mj-ea"/>
                <a:ea typeface="+mj-ea"/>
              </a:rPr>
              <a:t>에 대하여</a:t>
            </a:r>
          </a:p>
        </p:txBody>
      </p:sp>
      <p:sp>
        <p:nvSpPr>
          <p:cNvPr id="10" name="TextBox 9">
            <a:extLst>
              <a:ext uri="{FF2B5EF4-FFF2-40B4-BE49-F238E27FC236}">
                <a16:creationId xmlns:a16="http://schemas.microsoft.com/office/drawing/2014/main" id="{DEBFBCA8-52F3-4F7C-B25C-669A475D836E}"/>
              </a:ext>
            </a:extLst>
          </p:cNvPr>
          <p:cNvSpPr txBox="1"/>
          <p:nvPr/>
        </p:nvSpPr>
        <p:spPr>
          <a:xfrm>
            <a:off x="1185074" y="4526636"/>
            <a:ext cx="8125942" cy="1114088"/>
          </a:xfrm>
          <a:prstGeom prst="rect">
            <a:avLst/>
          </a:prstGeom>
          <a:noFill/>
        </p:spPr>
        <p:txBody>
          <a:bodyPr wrap="none" rtlCol="0">
            <a:spAutoFit/>
          </a:bodyPr>
          <a:lstStyle/>
          <a:p>
            <a:pPr lvl="0">
              <a:defRPr/>
            </a:pPr>
            <a:r>
              <a:rPr lang="en-US" altLang="ko-KR" sz="1328">
                <a:solidFill>
                  <a:srgbClr val="000000"/>
                </a:solidFill>
                <a:latin typeface="+mj-ea"/>
                <a:ea typeface="+mj-ea"/>
              </a:rPr>
              <a:t>- </a:t>
            </a:r>
            <a:r>
              <a:rPr lang="ko-KR" altLang="en-US" sz="1328">
                <a:solidFill>
                  <a:srgbClr val="000000"/>
                </a:solidFill>
                <a:latin typeface="+mj-ea"/>
                <a:ea typeface="+mj-ea"/>
              </a:rPr>
              <a:t>경사 하강법은 출발점으로부터 기울기가 </a:t>
            </a:r>
            <a:r>
              <a:rPr lang="en-US" altLang="ko-KR" sz="1328">
                <a:solidFill>
                  <a:srgbClr val="000000"/>
                </a:solidFill>
                <a:latin typeface="+mj-ea"/>
                <a:ea typeface="+mj-ea"/>
              </a:rPr>
              <a:t>0</a:t>
            </a:r>
            <a:r>
              <a:rPr lang="ko-KR" altLang="en-US" sz="1328">
                <a:solidFill>
                  <a:srgbClr val="000000"/>
                </a:solidFill>
                <a:latin typeface="+mj-ea"/>
                <a:ea typeface="+mj-ea"/>
              </a:rPr>
              <a:t>이 되는 최적점을 찾아 간다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a:t>
            </a:r>
            <a:r>
              <a:rPr lang="ko-KR" altLang="en-US" sz="1328">
                <a:solidFill>
                  <a:srgbClr val="000000"/>
                </a:solidFill>
                <a:latin typeface="+mj-ea"/>
                <a:ea typeface="+mj-ea"/>
              </a:rPr>
              <a:t>출발점이 적절하지 않으면 엉뚱한 곳을 최적점으로 판단할 수 있다</a:t>
            </a:r>
            <a:r>
              <a:rPr lang="en-US" altLang="ko-KR" sz="1328">
                <a:solidFill>
                  <a:srgbClr val="000000"/>
                </a:solidFill>
                <a:latin typeface="+mj-ea"/>
                <a:ea typeface="+mj-ea"/>
              </a:rPr>
              <a:t>. </a:t>
            </a:r>
            <a:r>
              <a:rPr lang="ko-KR" altLang="en-US" sz="1328">
                <a:solidFill>
                  <a:srgbClr val="000000"/>
                </a:solidFill>
                <a:latin typeface="+mj-ea"/>
                <a:ea typeface="+mj-ea"/>
              </a:rPr>
              <a:t>이런 지점을 지역 최저점이라 한다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a:t>
            </a:r>
            <a:r>
              <a:rPr lang="ko-KR" altLang="en-US" sz="1328">
                <a:solidFill>
                  <a:srgbClr val="000000"/>
                </a:solidFill>
                <a:latin typeface="+mj-ea"/>
                <a:ea typeface="+mj-ea"/>
              </a:rPr>
              <a:t>가중치를 적절하게 초기화 했다면 올바른 최적점을 찾게 된다</a:t>
            </a:r>
            <a:r>
              <a:rPr lang="en-US" altLang="ko-KR" sz="1328">
                <a:solidFill>
                  <a:srgbClr val="000000"/>
                </a:solidFill>
                <a:latin typeface="+mj-ea"/>
                <a:ea typeface="+mj-ea"/>
              </a:rPr>
              <a:t>. </a:t>
            </a:r>
            <a:r>
              <a:rPr lang="ko-KR" altLang="en-US" sz="1328">
                <a:solidFill>
                  <a:srgbClr val="000000"/>
                </a:solidFill>
                <a:latin typeface="+mj-ea"/>
                <a:ea typeface="+mj-ea"/>
              </a:rPr>
              <a:t>이런 지점을 전역 최저점이라 한다</a:t>
            </a:r>
            <a:r>
              <a:rPr lang="en-US" altLang="ko-KR" sz="1328">
                <a:solidFill>
                  <a:srgbClr val="000000"/>
                </a:solidFill>
                <a:latin typeface="+mj-ea"/>
                <a:ea typeface="+mj-ea"/>
              </a:rPr>
              <a:t>.</a:t>
            </a:r>
          </a:p>
        </p:txBody>
      </p:sp>
      <p:cxnSp>
        <p:nvCxnSpPr>
          <p:cNvPr id="3" name="직선 연결선 2">
            <a:extLst>
              <a:ext uri="{FF2B5EF4-FFF2-40B4-BE49-F238E27FC236}">
                <a16:creationId xmlns:a16="http://schemas.microsoft.com/office/drawing/2014/main" id="{1A955177-86AC-4160-A1CB-A80A6DE78D6C}"/>
              </a:ext>
            </a:extLst>
          </p:cNvPr>
          <p:cNvCxnSpPr/>
          <p:nvPr/>
        </p:nvCxnSpPr>
        <p:spPr>
          <a:xfrm>
            <a:off x="1672584" y="2519073"/>
            <a:ext cx="0" cy="13262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직선 연결선 10">
            <a:extLst>
              <a:ext uri="{FF2B5EF4-FFF2-40B4-BE49-F238E27FC236}">
                <a16:creationId xmlns:a16="http://schemas.microsoft.com/office/drawing/2014/main" id="{FFE4374F-A82F-44AC-9437-4748A5C11D0D}"/>
              </a:ext>
            </a:extLst>
          </p:cNvPr>
          <p:cNvCxnSpPr>
            <a:cxnSpLocks/>
          </p:cNvCxnSpPr>
          <p:nvPr/>
        </p:nvCxnSpPr>
        <p:spPr>
          <a:xfrm flipH="1">
            <a:off x="1672585" y="3845323"/>
            <a:ext cx="136115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 name="자유형: 도형 5">
            <a:extLst>
              <a:ext uri="{FF2B5EF4-FFF2-40B4-BE49-F238E27FC236}">
                <a16:creationId xmlns:a16="http://schemas.microsoft.com/office/drawing/2014/main" id="{284E1F84-3485-4B95-9365-CDDB57609089}"/>
              </a:ext>
            </a:extLst>
          </p:cNvPr>
          <p:cNvSpPr/>
          <p:nvPr/>
        </p:nvSpPr>
        <p:spPr>
          <a:xfrm>
            <a:off x="1812189" y="2723495"/>
            <a:ext cx="1156729" cy="862322"/>
          </a:xfrm>
          <a:custGeom>
            <a:avLst/>
            <a:gdLst>
              <a:gd name="connsiteX0" fmla="*/ 0 w 1219200"/>
              <a:gd name="connsiteY0" fmla="*/ 246993 h 908893"/>
              <a:gd name="connsiteX1" fmla="*/ 257504 w 1219200"/>
              <a:gd name="connsiteY1" fmla="*/ 698938 h 908893"/>
              <a:gd name="connsiteX2" fmla="*/ 493986 w 1219200"/>
              <a:gd name="connsiteY2" fmla="*/ 499241 h 908893"/>
              <a:gd name="connsiteX3" fmla="*/ 861848 w 1219200"/>
              <a:gd name="connsiteY3" fmla="*/ 898635 h 908893"/>
              <a:gd name="connsiteX4" fmla="*/ 1219200 w 1219200"/>
              <a:gd name="connsiteY4" fmla="*/ 0 h 908893"/>
              <a:gd name="connsiteX5" fmla="*/ 1219200 w 1219200"/>
              <a:gd name="connsiteY5" fmla="*/ 0 h 908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 h="908893">
                <a:moveTo>
                  <a:pt x="0" y="246993"/>
                </a:moveTo>
                <a:cubicBezTo>
                  <a:pt x="87586" y="451945"/>
                  <a:pt x="175173" y="656897"/>
                  <a:pt x="257504" y="698938"/>
                </a:cubicBezTo>
                <a:cubicBezTo>
                  <a:pt x="339835" y="740979"/>
                  <a:pt x="393262" y="465958"/>
                  <a:pt x="493986" y="499241"/>
                </a:cubicBezTo>
                <a:cubicBezTo>
                  <a:pt x="594710" y="532524"/>
                  <a:pt x="740979" y="981842"/>
                  <a:pt x="861848" y="898635"/>
                </a:cubicBezTo>
                <a:cubicBezTo>
                  <a:pt x="982717" y="815428"/>
                  <a:pt x="1219200" y="0"/>
                  <a:pt x="1219200" y="0"/>
                </a:cubicBezTo>
                <a:lnTo>
                  <a:pt x="1219200" y="0"/>
                </a:ln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latin typeface="+mj-ea"/>
              <a:ea typeface="+mj-ea"/>
            </a:endParaRPr>
          </a:p>
        </p:txBody>
      </p:sp>
      <p:sp>
        <p:nvSpPr>
          <p:cNvPr id="15" name="타원 14">
            <a:extLst>
              <a:ext uri="{FF2B5EF4-FFF2-40B4-BE49-F238E27FC236}">
                <a16:creationId xmlns:a16="http://schemas.microsoft.com/office/drawing/2014/main" id="{22842861-E05A-4DB3-8C74-BC0363A48658}"/>
              </a:ext>
            </a:extLst>
          </p:cNvPr>
          <p:cNvSpPr/>
          <p:nvPr/>
        </p:nvSpPr>
        <p:spPr>
          <a:xfrm>
            <a:off x="1837119" y="2938467"/>
            <a:ext cx="74786" cy="74786"/>
          </a:xfrm>
          <a:prstGeom prst="ellipse">
            <a:avLst/>
          </a:prstGeom>
          <a:solidFill>
            <a:srgbClr val="3399FF"/>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6" name="타원 15">
            <a:extLst>
              <a:ext uri="{FF2B5EF4-FFF2-40B4-BE49-F238E27FC236}">
                <a16:creationId xmlns:a16="http://schemas.microsoft.com/office/drawing/2014/main" id="{02DD6363-16C7-4FF9-879F-2A6A371C764C}"/>
              </a:ext>
            </a:extLst>
          </p:cNvPr>
          <p:cNvSpPr/>
          <p:nvPr/>
        </p:nvSpPr>
        <p:spPr>
          <a:xfrm>
            <a:off x="2031570" y="3286042"/>
            <a:ext cx="74786" cy="7478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7" name="TextBox 16">
            <a:extLst>
              <a:ext uri="{FF2B5EF4-FFF2-40B4-BE49-F238E27FC236}">
                <a16:creationId xmlns:a16="http://schemas.microsoft.com/office/drawing/2014/main" id="{F9F879BB-06A3-4397-8716-351565233F65}"/>
              </a:ext>
            </a:extLst>
          </p:cNvPr>
          <p:cNvSpPr txBox="1"/>
          <p:nvPr/>
        </p:nvSpPr>
        <p:spPr>
          <a:xfrm>
            <a:off x="2717823" y="3836800"/>
            <a:ext cx="550151" cy="238399"/>
          </a:xfrm>
          <a:prstGeom prst="rect">
            <a:avLst/>
          </a:prstGeom>
          <a:noFill/>
        </p:spPr>
        <p:txBody>
          <a:bodyPr wrap="none" rtlCol="0">
            <a:spAutoFit/>
          </a:bodyPr>
          <a:lstStyle/>
          <a:p>
            <a:pPr lvl="0">
              <a:defRPr/>
            </a:pPr>
            <a:r>
              <a:rPr lang="ko-KR" altLang="en-US" sz="949">
                <a:solidFill>
                  <a:srgbClr val="000000"/>
                </a:solidFill>
                <a:latin typeface="+mj-ea"/>
                <a:ea typeface="+mj-ea"/>
              </a:rPr>
              <a:t>가중치</a:t>
            </a:r>
          </a:p>
        </p:txBody>
      </p:sp>
      <p:sp>
        <p:nvSpPr>
          <p:cNvPr id="18" name="TextBox 17">
            <a:extLst>
              <a:ext uri="{FF2B5EF4-FFF2-40B4-BE49-F238E27FC236}">
                <a16:creationId xmlns:a16="http://schemas.microsoft.com/office/drawing/2014/main" id="{522452C5-B355-476C-9915-1B4B4A6F94D2}"/>
              </a:ext>
            </a:extLst>
          </p:cNvPr>
          <p:cNvSpPr txBox="1"/>
          <p:nvPr/>
        </p:nvSpPr>
        <p:spPr>
          <a:xfrm>
            <a:off x="1065690" y="2422300"/>
            <a:ext cx="715260" cy="238399"/>
          </a:xfrm>
          <a:prstGeom prst="rect">
            <a:avLst/>
          </a:prstGeom>
          <a:noFill/>
        </p:spPr>
        <p:txBody>
          <a:bodyPr wrap="none" rtlCol="0">
            <a:spAutoFit/>
          </a:bodyPr>
          <a:lstStyle/>
          <a:p>
            <a:pPr lvl="0">
              <a:defRPr/>
            </a:pPr>
            <a:r>
              <a:rPr lang="ko-KR" altLang="en-US" sz="949">
                <a:solidFill>
                  <a:srgbClr val="000000"/>
                </a:solidFill>
                <a:latin typeface="+mj-ea"/>
                <a:ea typeface="+mj-ea"/>
              </a:rPr>
              <a:t>손실 함수</a:t>
            </a:r>
          </a:p>
        </p:txBody>
      </p:sp>
      <p:sp>
        <p:nvSpPr>
          <p:cNvPr id="19" name="TextBox 18">
            <a:extLst>
              <a:ext uri="{FF2B5EF4-FFF2-40B4-BE49-F238E27FC236}">
                <a16:creationId xmlns:a16="http://schemas.microsoft.com/office/drawing/2014/main" id="{9B5C0823-AF45-4FCC-9219-6C5A5AB12732}"/>
              </a:ext>
            </a:extLst>
          </p:cNvPr>
          <p:cNvSpPr txBox="1"/>
          <p:nvPr/>
        </p:nvSpPr>
        <p:spPr>
          <a:xfrm>
            <a:off x="1670091" y="2589808"/>
            <a:ext cx="837089" cy="238399"/>
          </a:xfrm>
          <a:prstGeom prst="rect">
            <a:avLst/>
          </a:prstGeom>
          <a:noFill/>
        </p:spPr>
        <p:txBody>
          <a:bodyPr wrap="none" rtlCol="0">
            <a:spAutoFit/>
          </a:bodyPr>
          <a:lstStyle/>
          <a:p>
            <a:pPr lvl="0">
              <a:defRPr/>
            </a:pPr>
            <a:r>
              <a:rPr lang="ko-KR" altLang="en-US" sz="949">
                <a:solidFill>
                  <a:srgbClr val="000000"/>
                </a:solidFill>
                <a:latin typeface="+mj-ea"/>
                <a:ea typeface="+mj-ea"/>
              </a:rPr>
              <a:t>나쁜 출발점</a:t>
            </a:r>
          </a:p>
        </p:txBody>
      </p:sp>
      <p:cxnSp>
        <p:nvCxnSpPr>
          <p:cNvPr id="9" name="직선 화살표 연결선 8">
            <a:extLst>
              <a:ext uri="{FF2B5EF4-FFF2-40B4-BE49-F238E27FC236}">
                <a16:creationId xmlns:a16="http://schemas.microsoft.com/office/drawing/2014/main" id="{3A85613A-C928-4D67-B2AB-D82697E1572A}"/>
              </a:ext>
            </a:extLst>
          </p:cNvPr>
          <p:cNvCxnSpPr/>
          <p:nvPr/>
        </p:nvCxnSpPr>
        <p:spPr>
          <a:xfrm>
            <a:off x="1904426" y="3072508"/>
            <a:ext cx="77284" cy="14459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8E71FBBF-20B2-40EF-B889-232C794A978E}"/>
              </a:ext>
            </a:extLst>
          </p:cNvPr>
          <p:cNvSpPr txBox="1"/>
          <p:nvPr/>
        </p:nvSpPr>
        <p:spPr>
          <a:xfrm>
            <a:off x="1670090" y="3457363"/>
            <a:ext cx="837089" cy="238399"/>
          </a:xfrm>
          <a:prstGeom prst="rect">
            <a:avLst/>
          </a:prstGeom>
          <a:noFill/>
        </p:spPr>
        <p:txBody>
          <a:bodyPr wrap="none" rtlCol="0">
            <a:spAutoFit/>
          </a:bodyPr>
          <a:lstStyle/>
          <a:p>
            <a:pPr lvl="0">
              <a:defRPr/>
            </a:pPr>
            <a:r>
              <a:rPr lang="ko-KR" altLang="en-US" sz="949">
                <a:solidFill>
                  <a:srgbClr val="000000"/>
                </a:solidFill>
                <a:latin typeface="+mj-ea"/>
                <a:ea typeface="+mj-ea"/>
              </a:rPr>
              <a:t>지역 </a:t>
            </a:r>
            <a:r>
              <a:rPr lang="ko-KR" altLang="en-US" sz="949" err="1">
                <a:solidFill>
                  <a:srgbClr val="000000"/>
                </a:solidFill>
                <a:latin typeface="+mj-ea"/>
                <a:ea typeface="+mj-ea"/>
              </a:rPr>
              <a:t>최적점</a:t>
            </a:r>
            <a:endParaRPr lang="ko-KR" altLang="en-US" sz="949">
              <a:solidFill>
                <a:srgbClr val="000000"/>
              </a:solidFill>
              <a:latin typeface="+mj-ea"/>
              <a:ea typeface="+mj-ea"/>
            </a:endParaRPr>
          </a:p>
        </p:txBody>
      </p:sp>
      <p:cxnSp>
        <p:nvCxnSpPr>
          <p:cNvPr id="23" name="직선 화살표 연결선 22">
            <a:extLst>
              <a:ext uri="{FF2B5EF4-FFF2-40B4-BE49-F238E27FC236}">
                <a16:creationId xmlns:a16="http://schemas.microsoft.com/office/drawing/2014/main" id="{3032944A-3921-447C-A390-5C679FA1E567}"/>
              </a:ext>
            </a:extLst>
          </p:cNvPr>
          <p:cNvCxnSpPr>
            <a:cxnSpLocks/>
            <a:endCxn id="15" idx="0"/>
          </p:cNvCxnSpPr>
          <p:nvPr/>
        </p:nvCxnSpPr>
        <p:spPr>
          <a:xfrm>
            <a:off x="1859552" y="2780650"/>
            <a:ext cx="14961" cy="15781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066E5D00-13C5-42ED-B84B-506201807FA4}"/>
              </a:ext>
            </a:extLst>
          </p:cNvPr>
          <p:cNvCxnSpPr>
            <a:cxnSpLocks/>
            <a:endCxn id="16" idx="4"/>
          </p:cNvCxnSpPr>
          <p:nvPr/>
        </p:nvCxnSpPr>
        <p:spPr>
          <a:xfrm flipV="1">
            <a:off x="2035494" y="3360828"/>
            <a:ext cx="33468" cy="13384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직선 연결선 26">
            <a:extLst>
              <a:ext uri="{FF2B5EF4-FFF2-40B4-BE49-F238E27FC236}">
                <a16:creationId xmlns:a16="http://schemas.microsoft.com/office/drawing/2014/main" id="{9F0AB9C3-08AC-40FF-A588-215290A94B9F}"/>
              </a:ext>
            </a:extLst>
          </p:cNvPr>
          <p:cNvCxnSpPr/>
          <p:nvPr/>
        </p:nvCxnSpPr>
        <p:spPr>
          <a:xfrm>
            <a:off x="4509562" y="2519073"/>
            <a:ext cx="0" cy="13262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직선 연결선 27">
            <a:extLst>
              <a:ext uri="{FF2B5EF4-FFF2-40B4-BE49-F238E27FC236}">
                <a16:creationId xmlns:a16="http://schemas.microsoft.com/office/drawing/2014/main" id="{B2B9E707-A462-42A0-BCB6-D2FFF54832B1}"/>
              </a:ext>
            </a:extLst>
          </p:cNvPr>
          <p:cNvCxnSpPr>
            <a:cxnSpLocks/>
          </p:cNvCxnSpPr>
          <p:nvPr/>
        </p:nvCxnSpPr>
        <p:spPr>
          <a:xfrm flipH="1">
            <a:off x="4509563" y="3845323"/>
            <a:ext cx="136115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자유형: 도형 28">
            <a:extLst>
              <a:ext uri="{FF2B5EF4-FFF2-40B4-BE49-F238E27FC236}">
                <a16:creationId xmlns:a16="http://schemas.microsoft.com/office/drawing/2014/main" id="{5CC63582-2C7E-4771-8A60-70611DD02F9D}"/>
              </a:ext>
            </a:extLst>
          </p:cNvPr>
          <p:cNvSpPr/>
          <p:nvPr/>
        </p:nvSpPr>
        <p:spPr>
          <a:xfrm>
            <a:off x="4649167" y="2723495"/>
            <a:ext cx="1156729" cy="862322"/>
          </a:xfrm>
          <a:custGeom>
            <a:avLst/>
            <a:gdLst>
              <a:gd name="connsiteX0" fmla="*/ 0 w 1219200"/>
              <a:gd name="connsiteY0" fmla="*/ 246993 h 908893"/>
              <a:gd name="connsiteX1" fmla="*/ 257504 w 1219200"/>
              <a:gd name="connsiteY1" fmla="*/ 698938 h 908893"/>
              <a:gd name="connsiteX2" fmla="*/ 493986 w 1219200"/>
              <a:gd name="connsiteY2" fmla="*/ 499241 h 908893"/>
              <a:gd name="connsiteX3" fmla="*/ 861848 w 1219200"/>
              <a:gd name="connsiteY3" fmla="*/ 898635 h 908893"/>
              <a:gd name="connsiteX4" fmla="*/ 1219200 w 1219200"/>
              <a:gd name="connsiteY4" fmla="*/ 0 h 908893"/>
              <a:gd name="connsiteX5" fmla="*/ 1219200 w 1219200"/>
              <a:gd name="connsiteY5" fmla="*/ 0 h 908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 h="908893">
                <a:moveTo>
                  <a:pt x="0" y="246993"/>
                </a:moveTo>
                <a:cubicBezTo>
                  <a:pt x="87586" y="451945"/>
                  <a:pt x="175173" y="656897"/>
                  <a:pt x="257504" y="698938"/>
                </a:cubicBezTo>
                <a:cubicBezTo>
                  <a:pt x="339835" y="740979"/>
                  <a:pt x="393262" y="465958"/>
                  <a:pt x="493986" y="499241"/>
                </a:cubicBezTo>
                <a:cubicBezTo>
                  <a:pt x="594710" y="532524"/>
                  <a:pt x="740979" y="981842"/>
                  <a:pt x="861848" y="898635"/>
                </a:cubicBezTo>
                <a:cubicBezTo>
                  <a:pt x="982717" y="815428"/>
                  <a:pt x="1219200" y="0"/>
                  <a:pt x="1219200" y="0"/>
                </a:cubicBezTo>
                <a:lnTo>
                  <a:pt x="1219200" y="0"/>
                </a:ln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latin typeface="+mj-ea"/>
              <a:ea typeface="+mj-ea"/>
            </a:endParaRPr>
          </a:p>
        </p:txBody>
      </p:sp>
      <p:sp>
        <p:nvSpPr>
          <p:cNvPr id="30" name="타원 29">
            <a:extLst>
              <a:ext uri="{FF2B5EF4-FFF2-40B4-BE49-F238E27FC236}">
                <a16:creationId xmlns:a16="http://schemas.microsoft.com/office/drawing/2014/main" id="{728E5B91-E713-4907-94FB-09FA8A368793}"/>
              </a:ext>
            </a:extLst>
          </p:cNvPr>
          <p:cNvSpPr/>
          <p:nvPr/>
        </p:nvSpPr>
        <p:spPr>
          <a:xfrm>
            <a:off x="5647508" y="2902728"/>
            <a:ext cx="74786" cy="74786"/>
          </a:xfrm>
          <a:prstGeom prst="ellipse">
            <a:avLst/>
          </a:prstGeom>
          <a:solidFill>
            <a:srgbClr val="3399FF"/>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1" name="타원 30">
            <a:extLst>
              <a:ext uri="{FF2B5EF4-FFF2-40B4-BE49-F238E27FC236}">
                <a16:creationId xmlns:a16="http://schemas.microsoft.com/office/drawing/2014/main" id="{6BD1D2F1-B7FC-4FDC-8B98-2C0E3DE6678B}"/>
              </a:ext>
            </a:extLst>
          </p:cNvPr>
          <p:cNvSpPr/>
          <p:nvPr/>
        </p:nvSpPr>
        <p:spPr>
          <a:xfrm>
            <a:off x="5388720" y="3483601"/>
            <a:ext cx="74786" cy="7478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2" name="TextBox 31">
            <a:extLst>
              <a:ext uri="{FF2B5EF4-FFF2-40B4-BE49-F238E27FC236}">
                <a16:creationId xmlns:a16="http://schemas.microsoft.com/office/drawing/2014/main" id="{5A379EAC-6252-4D78-AD1E-FD66B0CA7F2E}"/>
              </a:ext>
            </a:extLst>
          </p:cNvPr>
          <p:cNvSpPr txBox="1"/>
          <p:nvPr/>
        </p:nvSpPr>
        <p:spPr>
          <a:xfrm>
            <a:off x="5554801" y="3836800"/>
            <a:ext cx="550151" cy="238399"/>
          </a:xfrm>
          <a:prstGeom prst="rect">
            <a:avLst/>
          </a:prstGeom>
          <a:noFill/>
        </p:spPr>
        <p:txBody>
          <a:bodyPr wrap="none" rtlCol="0">
            <a:spAutoFit/>
          </a:bodyPr>
          <a:lstStyle/>
          <a:p>
            <a:pPr lvl="0">
              <a:defRPr/>
            </a:pPr>
            <a:r>
              <a:rPr lang="ko-KR" altLang="en-US" sz="949">
                <a:solidFill>
                  <a:srgbClr val="000000"/>
                </a:solidFill>
                <a:latin typeface="+mj-ea"/>
                <a:ea typeface="+mj-ea"/>
              </a:rPr>
              <a:t>가중치</a:t>
            </a:r>
          </a:p>
        </p:txBody>
      </p:sp>
      <p:sp>
        <p:nvSpPr>
          <p:cNvPr id="33" name="TextBox 32">
            <a:extLst>
              <a:ext uri="{FF2B5EF4-FFF2-40B4-BE49-F238E27FC236}">
                <a16:creationId xmlns:a16="http://schemas.microsoft.com/office/drawing/2014/main" id="{40BDF145-7BA1-4421-818A-67B92F0BCBD4}"/>
              </a:ext>
            </a:extLst>
          </p:cNvPr>
          <p:cNvSpPr txBox="1"/>
          <p:nvPr/>
        </p:nvSpPr>
        <p:spPr>
          <a:xfrm>
            <a:off x="3902668" y="2422300"/>
            <a:ext cx="715260" cy="238399"/>
          </a:xfrm>
          <a:prstGeom prst="rect">
            <a:avLst/>
          </a:prstGeom>
          <a:noFill/>
        </p:spPr>
        <p:txBody>
          <a:bodyPr wrap="none" rtlCol="0">
            <a:spAutoFit/>
          </a:bodyPr>
          <a:lstStyle/>
          <a:p>
            <a:pPr lvl="0">
              <a:defRPr/>
            </a:pPr>
            <a:r>
              <a:rPr lang="ko-KR" altLang="en-US" sz="949">
                <a:solidFill>
                  <a:srgbClr val="000000"/>
                </a:solidFill>
                <a:latin typeface="+mj-ea"/>
                <a:ea typeface="+mj-ea"/>
              </a:rPr>
              <a:t>손실 함수</a:t>
            </a:r>
          </a:p>
        </p:txBody>
      </p:sp>
      <p:sp>
        <p:nvSpPr>
          <p:cNvPr id="34" name="TextBox 33">
            <a:extLst>
              <a:ext uri="{FF2B5EF4-FFF2-40B4-BE49-F238E27FC236}">
                <a16:creationId xmlns:a16="http://schemas.microsoft.com/office/drawing/2014/main" id="{810BA2C1-A831-464E-B469-397409321FB5}"/>
              </a:ext>
            </a:extLst>
          </p:cNvPr>
          <p:cNvSpPr txBox="1"/>
          <p:nvPr/>
        </p:nvSpPr>
        <p:spPr>
          <a:xfrm>
            <a:off x="5103891" y="2539102"/>
            <a:ext cx="837089" cy="238399"/>
          </a:xfrm>
          <a:prstGeom prst="rect">
            <a:avLst/>
          </a:prstGeom>
          <a:noFill/>
        </p:spPr>
        <p:txBody>
          <a:bodyPr wrap="none" rtlCol="0">
            <a:spAutoFit/>
          </a:bodyPr>
          <a:lstStyle/>
          <a:p>
            <a:pPr lvl="0">
              <a:defRPr/>
            </a:pPr>
            <a:r>
              <a:rPr lang="ko-KR" altLang="en-US" sz="949">
                <a:solidFill>
                  <a:srgbClr val="000000"/>
                </a:solidFill>
                <a:latin typeface="+mj-ea"/>
                <a:ea typeface="+mj-ea"/>
              </a:rPr>
              <a:t>좋은 출발점</a:t>
            </a:r>
          </a:p>
        </p:txBody>
      </p:sp>
      <p:cxnSp>
        <p:nvCxnSpPr>
          <p:cNvPr id="35" name="직선 화살표 연결선 34">
            <a:extLst>
              <a:ext uri="{FF2B5EF4-FFF2-40B4-BE49-F238E27FC236}">
                <a16:creationId xmlns:a16="http://schemas.microsoft.com/office/drawing/2014/main" id="{E6125F8C-238A-46DE-90DD-226D161283DC}"/>
              </a:ext>
            </a:extLst>
          </p:cNvPr>
          <p:cNvCxnSpPr>
            <a:cxnSpLocks/>
          </p:cNvCxnSpPr>
          <p:nvPr/>
        </p:nvCxnSpPr>
        <p:spPr>
          <a:xfrm flipH="1">
            <a:off x="5584210" y="3020732"/>
            <a:ext cx="76820" cy="18639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F812A92B-BB2F-4A2A-9A9C-1836DA0D24BA}"/>
              </a:ext>
            </a:extLst>
          </p:cNvPr>
          <p:cNvSpPr txBox="1"/>
          <p:nvPr/>
        </p:nvSpPr>
        <p:spPr>
          <a:xfrm>
            <a:off x="4718622" y="3605903"/>
            <a:ext cx="837089" cy="238399"/>
          </a:xfrm>
          <a:prstGeom prst="rect">
            <a:avLst/>
          </a:prstGeom>
          <a:noFill/>
        </p:spPr>
        <p:txBody>
          <a:bodyPr wrap="none" rtlCol="0">
            <a:spAutoFit/>
          </a:bodyPr>
          <a:lstStyle/>
          <a:p>
            <a:pPr lvl="0">
              <a:defRPr/>
            </a:pPr>
            <a:r>
              <a:rPr lang="ko-KR" altLang="en-US" sz="949">
                <a:solidFill>
                  <a:srgbClr val="000000"/>
                </a:solidFill>
                <a:latin typeface="+mj-ea"/>
                <a:ea typeface="+mj-ea"/>
              </a:rPr>
              <a:t>전역 </a:t>
            </a:r>
            <a:r>
              <a:rPr lang="ko-KR" altLang="en-US" sz="949" err="1">
                <a:solidFill>
                  <a:srgbClr val="000000"/>
                </a:solidFill>
                <a:latin typeface="+mj-ea"/>
                <a:ea typeface="+mj-ea"/>
              </a:rPr>
              <a:t>최적점</a:t>
            </a:r>
            <a:endParaRPr lang="ko-KR" altLang="en-US" sz="949">
              <a:solidFill>
                <a:srgbClr val="000000"/>
              </a:solidFill>
              <a:latin typeface="+mj-ea"/>
              <a:ea typeface="+mj-ea"/>
            </a:endParaRPr>
          </a:p>
        </p:txBody>
      </p:sp>
      <p:cxnSp>
        <p:nvCxnSpPr>
          <p:cNvPr id="37" name="직선 화살표 연결선 36">
            <a:extLst>
              <a:ext uri="{FF2B5EF4-FFF2-40B4-BE49-F238E27FC236}">
                <a16:creationId xmlns:a16="http://schemas.microsoft.com/office/drawing/2014/main" id="{DADC333F-E708-4AB3-9C67-EC7E84EFBF4B}"/>
              </a:ext>
            </a:extLst>
          </p:cNvPr>
          <p:cNvCxnSpPr>
            <a:cxnSpLocks/>
            <a:endCxn id="30" idx="0"/>
          </p:cNvCxnSpPr>
          <p:nvPr/>
        </p:nvCxnSpPr>
        <p:spPr>
          <a:xfrm>
            <a:off x="5669940" y="2744910"/>
            <a:ext cx="14961" cy="15781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직선 화살표 연결선 37">
            <a:extLst>
              <a:ext uri="{FF2B5EF4-FFF2-40B4-BE49-F238E27FC236}">
                <a16:creationId xmlns:a16="http://schemas.microsoft.com/office/drawing/2014/main" id="{AE6CE557-860C-4900-BF2C-72C24B714A4E}"/>
              </a:ext>
            </a:extLst>
          </p:cNvPr>
          <p:cNvCxnSpPr>
            <a:cxnSpLocks/>
            <a:endCxn id="31" idx="4"/>
          </p:cNvCxnSpPr>
          <p:nvPr/>
        </p:nvCxnSpPr>
        <p:spPr>
          <a:xfrm flipV="1">
            <a:off x="5392645" y="3558387"/>
            <a:ext cx="33468" cy="13384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텍스트 개체 틀 1">
            <a:extLst>
              <a:ext uri="{FF2B5EF4-FFF2-40B4-BE49-F238E27FC236}">
                <a16:creationId xmlns:a16="http://schemas.microsoft.com/office/drawing/2014/main" id="{F8A70087-9A2A-4D36-8151-1A54820D625B}"/>
              </a:ext>
            </a:extLst>
          </p:cNvPr>
          <p:cNvSpPr>
            <a:spLocks noGrp="1"/>
          </p:cNvSpPr>
          <p:nvPr>
            <p:ph type="body" sz="quarter" idx="19"/>
          </p:nvPr>
        </p:nvSpPr>
        <p:spPr/>
        <p:txBody>
          <a:bodyPr/>
          <a:lstStyle/>
          <a:p>
            <a:r>
              <a:rPr lang="ko-KR" altLang="en-US"/>
              <a:t>텐서플로를 이용한 구현</a:t>
            </a:r>
          </a:p>
        </p:txBody>
      </p:sp>
      <p:sp>
        <p:nvSpPr>
          <p:cNvPr id="39" name="텍스트 개체 틀 4">
            <a:extLst>
              <a:ext uri="{FF2B5EF4-FFF2-40B4-BE49-F238E27FC236}">
                <a16:creationId xmlns:a16="http://schemas.microsoft.com/office/drawing/2014/main" id="{66411E3F-9EF6-416B-B976-6668F26597D4}"/>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3302296299"/>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TextBox 231">
            <a:extLst>
              <a:ext uri="{FF2B5EF4-FFF2-40B4-BE49-F238E27FC236}">
                <a16:creationId xmlns:a16="http://schemas.microsoft.com/office/drawing/2014/main" id="{FB4DBCB1-D413-4694-9B77-2B7D7C7C83F7}"/>
              </a:ext>
            </a:extLst>
          </p:cNvPr>
          <p:cNvSpPr txBox="1"/>
          <p:nvPr/>
        </p:nvSpPr>
        <p:spPr>
          <a:xfrm>
            <a:off x="785003" y="1270918"/>
            <a:ext cx="4435830" cy="369332"/>
          </a:xfrm>
          <a:prstGeom prst="rect">
            <a:avLst/>
          </a:prstGeom>
          <a:noFill/>
        </p:spPr>
        <p:txBody>
          <a:bodyPr wrap="none" rtlCol="0">
            <a:spAutoFit/>
          </a:bodyPr>
          <a:lstStyle/>
          <a:p>
            <a:pPr lvl="0">
              <a:defRPr/>
            </a:pPr>
            <a:r>
              <a:rPr lang="ko-KR" altLang="en-US" b="1" err="1">
                <a:solidFill>
                  <a:srgbClr val="000000"/>
                </a:solidFill>
                <a:latin typeface="+mj-ea"/>
                <a:ea typeface="+mj-ea"/>
              </a:rPr>
              <a:t>옵티마이저</a:t>
            </a:r>
            <a:r>
              <a:rPr lang="ko-KR" altLang="en-US" b="1">
                <a:solidFill>
                  <a:srgbClr val="000000"/>
                </a:solidFill>
                <a:latin typeface="+mj-ea"/>
                <a:ea typeface="+mj-ea"/>
              </a:rPr>
              <a:t> 객체를 만들어 가중치 초기화</a:t>
            </a:r>
          </a:p>
        </p:txBody>
      </p:sp>
      <p:sp>
        <p:nvSpPr>
          <p:cNvPr id="120" name="TextBox 119">
            <a:extLst>
              <a:ext uri="{FF2B5EF4-FFF2-40B4-BE49-F238E27FC236}">
                <a16:creationId xmlns:a16="http://schemas.microsoft.com/office/drawing/2014/main" id="{0FF97892-DFEA-4CE7-B6EF-FD9248F3779E}"/>
              </a:ext>
            </a:extLst>
          </p:cNvPr>
          <p:cNvSpPr txBox="1"/>
          <p:nvPr/>
        </p:nvSpPr>
        <p:spPr>
          <a:xfrm>
            <a:off x="903852" y="1829348"/>
            <a:ext cx="2169633" cy="296684"/>
          </a:xfrm>
          <a:prstGeom prst="rect">
            <a:avLst/>
          </a:prstGeom>
          <a:noFill/>
        </p:spPr>
        <p:txBody>
          <a:bodyPr wrap="none" rtlCol="0">
            <a:spAutoFit/>
          </a:bodyPr>
          <a:lstStyle/>
          <a:p>
            <a:pPr lvl="0">
              <a:defRPr/>
            </a:pPr>
            <a:r>
              <a:rPr lang="en-US" altLang="ko-KR" sz="1328" err="1">
                <a:solidFill>
                  <a:srgbClr val="000000"/>
                </a:solidFill>
                <a:latin typeface="+mj-ea"/>
                <a:ea typeface="+mj-ea"/>
              </a:rPr>
              <a:t>glorot_uniform</a:t>
            </a:r>
            <a:r>
              <a:rPr lang="en-US" altLang="ko-KR" sz="1328">
                <a:solidFill>
                  <a:srgbClr val="000000"/>
                </a:solidFill>
                <a:latin typeface="+mj-ea"/>
                <a:ea typeface="+mj-ea"/>
              </a:rPr>
              <a:t>()</a:t>
            </a:r>
            <a:r>
              <a:rPr lang="ko-KR" altLang="en-US" sz="1328">
                <a:solidFill>
                  <a:srgbClr val="000000"/>
                </a:solidFill>
                <a:latin typeface="+mj-ea"/>
                <a:ea typeface="+mj-ea"/>
              </a:rPr>
              <a:t>에 대하여</a:t>
            </a:r>
          </a:p>
        </p:txBody>
      </p:sp>
      <p:sp>
        <p:nvSpPr>
          <p:cNvPr id="10" name="TextBox 9">
            <a:extLst>
              <a:ext uri="{FF2B5EF4-FFF2-40B4-BE49-F238E27FC236}">
                <a16:creationId xmlns:a16="http://schemas.microsoft.com/office/drawing/2014/main" id="{DEBFBCA8-52F3-4F7C-B25C-669A475D836E}"/>
              </a:ext>
            </a:extLst>
          </p:cNvPr>
          <p:cNvSpPr txBox="1"/>
          <p:nvPr/>
        </p:nvSpPr>
        <p:spPr>
          <a:xfrm>
            <a:off x="1090341" y="2255661"/>
            <a:ext cx="6868355" cy="705386"/>
          </a:xfrm>
          <a:prstGeom prst="rect">
            <a:avLst/>
          </a:prstGeom>
          <a:noFill/>
        </p:spPr>
        <p:txBody>
          <a:bodyPr wrap="none" rtlCol="0">
            <a:spAutoFit/>
          </a:bodyPr>
          <a:lstStyle/>
          <a:p>
            <a:pPr lvl="0">
              <a:defRPr/>
            </a:pPr>
            <a:r>
              <a:rPr lang="en-US" altLang="ko-KR" sz="1328">
                <a:solidFill>
                  <a:srgbClr val="000000"/>
                </a:solidFill>
                <a:latin typeface="+mj-ea"/>
                <a:ea typeface="+mj-ea"/>
              </a:rPr>
              <a:t>- </a:t>
            </a:r>
            <a:r>
              <a:rPr lang="ko-KR" altLang="en-US" sz="1328" err="1">
                <a:solidFill>
                  <a:srgbClr val="000000"/>
                </a:solidFill>
                <a:latin typeface="+mj-ea"/>
                <a:ea typeface="+mj-ea"/>
              </a:rPr>
              <a:t>글로럿</a:t>
            </a:r>
            <a:r>
              <a:rPr lang="ko-KR" altLang="en-US" sz="1328">
                <a:solidFill>
                  <a:srgbClr val="000000"/>
                </a:solidFill>
                <a:latin typeface="+mj-ea"/>
                <a:ea typeface="+mj-ea"/>
              </a:rPr>
              <a:t> 초기화 방식은 </a:t>
            </a:r>
            <a:r>
              <a:rPr lang="ko-KR" altLang="en-US" sz="1328" err="1">
                <a:solidFill>
                  <a:srgbClr val="000000"/>
                </a:solidFill>
                <a:latin typeface="+mj-ea"/>
                <a:ea typeface="+mj-ea"/>
              </a:rPr>
              <a:t>세이비어</a:t>
            </a:r>
            <a:r>
              <a:rPr lang="ko-KR" altLang="en-US" sz="1328">
                <a:solidFill>
                  <a:srgbClr val="000000"/>
                </a:solidFill>
                <a:latin typeface="+mj-ea"/>
                <a:ea typeface="+mj-ea"/>
              </a:rPr>
              <a:t> </a:t>
            </a:r>
            <a:r>
              <a:rPr lang="ko-KR" altLang="en-US" sz="1328" err="1">
                <a:solidFill>
                  <a:srgbClr val="000000"/>
                </a:solidFill>
                <a:latin typeface="+mj-ea"/>
                <a:ea typeface="+mj-ea"/>
              </a:rPr>
              <a:t>글로럿</a:t>
            </a:r>
            <a:r>
              <a:rPr lang="en-US" altLang="ko-KR" sz="1328">
                <a:solidFill>
                  <a:srgbClr val="000000"/>
                </a:solidFill>
                <a:latin typeface="+mj-ea"/>
                <a:ea typeface="+mj-ea"/>
              </a:rPr>
              <a:t>(Xavier </a:t>
            </a:r>
            <a:r>
              <a:rPr lang="en-US" altLang="ko-KR" sz="1328" err="1">
                <a:solidFill>
                  <a:srgbClr val="000000"/>
                </a:solidFill>
                <a:latin typeface="+mj-ea"/>
                <a:ea typeface="+mj-ea"/>
              </a:rPr>
              <a:t>Glorot</a:t>
            </a:r>
            <a:r>
              <a:rPr lang="en-US" altLang="ko-KR" sz="1328">
                <a:solidFill>
                  <a:srgbClr val="000000"/>
                </a:solidFill>
                <a:latin typeface="+mj-ea"/>
                <a:ea typeface="+mj-ea"/>
              </a:rPr>
              <a:t>)</a:t>
            </a:r>
            <a:r>
              <a:rPr lang="ko-KR" altLang="en-US" sz="1328">
                <a:solidFill>
                  <a:srgbClr val="000000"/>
                </a:solidFill>
                <a:latin typeface="+mj-ea"/>
                <a:ea typeface="+mj-ea"/>
              </a:rPr>
              <a:t>이 제안하여 널리 사용되고 있다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a:t>
            </a:r>
            <a:r>
              <a:rPr lang="ko-KR" altLang="en-US" sz="1328" err="1">
                <a:solidFill>
                  <a:srgbClr val="000000"/>
                </a:solidFill>
                <a:latin typeface="+mj-ea"/>
                <a:ea typeface="+mj-ea"/>
              </a:rPr>
              <a:t>텐서</a:t>
            </a:r>
            <a:r>
              <a:rPr lang="ko-KR" altLang="en-US" sz="1328">
                <a:solidFill>
                  <a:srgbClr val="000000"/>
                </a:solidFill>
                <a:latin typeface="+mj-ea"/>
                <a:ea typeface="+mj-ea"/>
              </a:rPr>
              <a:t> </a:t>
            </a:r>
            <a:r>
              <a:rPr lang="ko-KR" altLang="en-US" sz="1328" err="1">
                <a:solidFill>
                  <a:srgbClr val="000000"/>
                </a:solidFill>
                <a:latin typeface="+mj-ea"/>
                <a:ea typeface="+mj-ea"/>
              </a:rPr>
              <a:t>플로의</a:t>
            </a:r>
            <a:r>
              <a:rPr lang="ko-KR" altLang="en-US" sz="1328">
                <a:solidFill>
                  <a:srgbClr val="000000"/>
                </a:solidFill>
                <a:latin typeface="+mj-ea"/>
                <a:ea typeface="+mj-ea"/>
              </a:rPr>
              <a:t> </a:t>
            </a:r>
            <a:r>
              <a:rPr lang="en-US" altLang="ko-KR" sz="1328" err="1">
                <a:solidFill>
                  <a:srgbClr val="000000"/>
                </a:solidFill>
                <a:latin typeface="+mj-ea"/>
                <a:ea typeface="+mj-ea"/>
              </a:rPr>
              <a:t>glorot_uniform</a:t>
            </a:r>
            <a:r>
              <a:rPr lang="en-US" altLang="ko-KR" sz="1328">
                <a:solidFill>
                  <a:srgbClr val="000000"/>
                </a:solidFill>
                <a:latin typeface="+mj-ea"/>
                <a:ea typeface="+mj-ea"/>
              </a:rPr>
              <a:t>() </a:t>
            </a:r>
            <a:r>
              <a:rPr lang="ko-KR" altLang="en-US" sz="1328">
                <a:solidFill>
                  <a:srgbClr val="000000"/>
                </a:solidFill>
                <a:latin typeface="+mj-ea"/>
                <a:ea typeface="+mj-ea"/>
              </a:rPr>
              <a:t>함수는 </a:t>
            </a:r>
            <a:endParaRPr lang="en-US" altLang="ko-KR" sz="1328">
              <a:solidFill>
                <a:srgbClr val="000000"/>
              </a:solidFill>
              <a:latin typeface="+mj-ea"/>
              <a:ea typeface="+mj-ea"/>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7AB56E3D-3A5A-4905-B32D-8AB7B9B225AE}"/>
                  </a:ext>
                </a:extLst>
              </p:cNvPr>
              <p:cNvSpPr txBox="1"/>
              <p:nvPr/>
            </p:nvSpPr>
            <p:spPr>
              <a:xfrm>
                <a:off x="437161" y="3072501"/>
                <a:ext cx="8270207" cy="77662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ea typeface="+mj-ea"/>
                        </a:rPr>
                        <m:t>−</m:t>
                      </m:r>
                      <m:rad>
                        <m:radPr>
                          <m:degHide m:val="on"/>
                          <m:ctrlPr>
                            <a:rPr lang="en-US" altLang="ko-KR" sz="1708" i="1">
                              <a:latin typeface="Cambria Math" panose="02040503050406030204" pitchFamily="18" charset="0"/>
                              <a:ea typeface="+mj-ea"/>
                            </a:rPr>
                          </m:ctrlPr>
                        </m:radPr>
                        <m:deg/>
                        <m:e>
                          <m:f>
                            <m:fPr>
                              <m:ctrlPr>
                                <a:rPr lang="en-US" altLang="ko-KR" sz="1708" i="1">
                                  <a:latin typeface="Cambria Math" panose="02040503050406030204" pitchFamily="18" charset="0"/>
                                  <a:ea typeface="+mj-ea"/>
                                </a:rPr>
                              </m:ctrlPr>
                            </m:fPr>
                            <m:num>
                              <m:r>
                                <a:rPr lang="en-US" altLang="ko-KR" sz="1708" i="1">
                                  <a:latin typeface="Cambria Math" panose="02040503050406030204" pitchFamily="18" charset="0"/>
                                  <a:ea typeface="+mj-ea"/>
                                </a:rPr>
                                <m:t>6</m:t>
                              </m:r>
                            </m:num>
                            <m:den>
                              <m:r>
                                <a:rPr lang="ko-KR" altLang="en-US" sz="1708" i="1">
                                  <a:latin typeface="Cambria Math" panose="02040503050406030204" pitchFamily="18" charset="0"/>
                                  <a:ea typeface="+mj-ea"/>
                                </a:rPr>
                                <m:t>입력뉴런</m:t>
                              </m:r>
                              <m:r>
                                <a:rPr lang="en-US" altLang="ko-KR" sz="1708" i="1">
                                  <a:latin typeface="Cambria Math" panose="02040503050406030204" pitchFamily="18" charset="0"/>
                                  <a:ea typeface="+mj-ea"/>
                                </a:rPr>
                                <m:t> </m:t>
                              </m:r>
                              <m:r>
                                <a:rPr lang="ko-KR" altLang="en-US" sz="1708" i="1">
                                  <a:latin typeface="Cambria Math" panose="02040503050406030204" pitchFamily="18" charset="0"/>
                                  <a:ea typeface="+mj-ea"/>
                                </a:rPr>
                                <m:t>수</m:t>
                              </m:r>
                              <m:r>
                                <a:rPr lang="en-US" altLang="ko-KR" sz="1708" i="1">
                                  <a:latin typeface="Cambria Math" panose="02040503050406030204" pitchFamily="18" charset="0"/>
                                  <a:ea typeface="+mj-ea"/>
                                </a:rPr>
                                <m:t>+</m:t>
                              </m:r>
                              <m:r>
                                <a:rPr lang="ko-KR" altLang="en-US" sz="1708" i="1">
                                  <a:latin typeface="Cambria Math" panose="02040503050406030204" pitchFamily="18" charset="0"/>
                                  <a:ea typeface="+mj-ea"/>
                                </a:rPr>
                                <m:t>출력</m:t>
                              </m:r>
                              <m:r>
                                <a:rPr lang="en-US" altLang="ko-KR" sz="1708" i="1">
                                  <a:latin typeface="Cambria Math" panose="02040503050406030204" pitchFamily="18" charset="0"/>
                                  <a:ea typeface="+mj-ea"/>
                                </a:rPr>
                                <m:t> </m:t>
                              </m:r>
                              <m:r>
                                <a:rPr lang="ko-KR" altLang="en-US" sz="1708" i="1">
                                  <a:latin typeface="Cambria Math" panose="02040503050406030204" pitchFamily="18" charset="0"/>
                                  <a:ea typeface="+mj-ea"/>
                                </a:rPr>
                                <m:t>뉴런수</m:t>
                              </m:r>
                            </m:den>
                          </m:f>
                        </m:e>
                      </m:rad>
                      <m:r>
                        <a:rPr lang="en-US" altLang="ko-KR" sz="1708" i="1">
                          <a:latin typeface="Cambria Math" panose="02040503050406030204" pitchFamily="18" charset="0"/>
                          <a:ea typeface="+mj-ea"/>
                        </a:rPr>
                        <m:t>~+</m:t>
                      </m:r>
                      <m:rad>
                        <m:radPr>
                          <m:degHide m:val="on"/>
                          <m:ctrlPr>
                            <a:rPr lang="en-US" altLang="ko-KR" sz="1708" i="1">
                              <a:latin typeface="Cambria Math" panose="02040503050406030204" pitchFamily="18" charset="0"/>
                              <a:ea typeface="+mj-ea"/>
                            </a:rPr>
                          </m:ctrlPr>
                        </m:radPr>
                        <m:deg/>
                        <m:e>
                          <m:f>
                            <m:fPr>
                              <m:ctrlPr>
                                <a:rPr lang="en-US" altLang="ko-KR" sz="1708" i="1">
                                  <a:latin typeface="Cambria Math" panose="02040503050406030204" pitchFamily="18" charset="0"/>
                                  <a:ea typeface="+mj-ea"/>
                                </a:rPr>
                              </m:ctrlPr>
                            </m:fPr>
                            <m:num>
                              <m:r>
                                <a:rPr lang="en-US" altLang="ko-KR" sz="1708" i="1">
                                  <a:latin typeface="Cambria Math" panose="02040503050406030204" pitchFamily="18" charset="0"/>
                                  <a:ea typeface="+mj-ea"/>
                                </a:rPr>
                                <m:t>6</m:t>
                              </m:r>
                            </m:num>
                            <m:den>
                              <m:r>
                                <a:rPr lang="ko-KR" altLang="en-US" sz="1708" i="1">
                                  <a:latin typeface="Cambria Math" panose="02040503050406030204" pitchFamily="18" charset="0"/>
                                  <a:ea typeface="+mj-ea"/>
                                </a:rPr>
                                <m:t>입력뉴런</m:t>
                              </m:r>
                              <m:r>
                                <a:rPr lang="en-US" altLang="ko-KR" sz="1708" i="1">
                                  <a:latin typeface="Cambria Math" panose="02040503050406030204" pitchFamily="18" charset="0"/>
                                  <a:ea typeface="+mj-ea"/>
                                </a:rPr>
                                <m:t> </m:t>
                              </m:r>
                              <m:r>
                                <a:rPr lang="ko-KR" altLang="en-US" sz="1708" i="1">
                                  <a:latin typeface="Cambria Math" panose="02040503050406030204" pitchFamily="18" charset="0"/>
                                  <a:ea typeface="+mj-ea"/>
                                </a:rPr>
                                <m:t>수</m:t>
                              </m:r>
                              <m:r>
                                <a:rPr lang="en-US" altLang="ko-KR" sz="1708" i="1">
                                  <a:latin typeface="Cambria Math" panose="02040503050406030204" pitchFamily="18" charset="0"/>
                                  <a:ea typeface="+mj-ea"/>
                                </a:rPr>
                                <m:t>+</m:t>
                              </m:r>
                              <m:r>
                                <a:rPr lang="ko-KR" altLang="en-US" sz="1708" i="1">
                                  <a:latin typeface="Cambria Math" panose="02040503050406030204" pitchFamily="18" charset="0"/>
                                  <a:ea typeface="+mj-ea"/>
                                </a:rPr>
                                <m:t>출력</m:t>
                              </m:r>
                              <m:r>
                                <a:rPr lang="en-US" altLang="ko-KR" sz="1708" i="1">
                                  <a:latin typeface="Cambria Math" panose="02040503050406030204" pitchFamily="18" charset="0"/>
                                  <a:ea typeface="+mj-ea"/>
                                </a:rPr>
                                <m:t> </m:t>
                              </m:r>
                              <m:r>
                                <a:rPr lang="ko-KR" altLang="en-US" sz="1708" i="1">
                                  <a:latin typeface="Cambria Math" panose="02040503050406030204" pitchFamily="18" charset="0"/>
                                  <a:ea typeface="+mj-ea"/>
                                </a:rPr>
                                <m:t>뉴런수</m:t>
                              </m:r>
                            </m:den>
                          </m:f>
                        </m:e>
                      </m:rad>
                    </m:oMath>
                  </m:oMathPara>
                </a14:m>
                <a:endParaRPr lang="ko-KR" altLang="en-US" sz="1708">
                  <a:latin typeface="+mj-ea"/>
                  <a:ea typeface="+mj-ea"/>
                </a:endParaRPr>
              </a:p>
            </p:txBody>
          </p:sp>
        </mc:Choice>
        <mc:Fallback xmlns="">
          <p:sp>
            <p:nvSpPr>
              <p:cNvPr id="2" name="TextBox 1">
                <a:extLst>
                  <a:ext uri="{FF2B5EF4-FFF2-40B4-BE49-F238E27FC236}">
                    <a16:creationId xmlns:a16="http://schemas.microsoft.com/office/drawing/2014/main" id="{7AB56E3D-3A5A-4905-B32D-8AB7B9B225AE}"/>
                  </a:ext>
                </a:extLst>
              </p:cNvPr>
              <p:cNvSpPr txBox="1">
                <a:spLocks noRot="1" noChangeAspect="1" noMove="1" noResize="1" noEditPoints="1" noAdjustHandles="1" noChangeArrowheads="1" noChangeShapeType="1" noTextEdit="1"/>
              </p:cNvSpPr>
              <p:nvPr/>
            </p:nvSpPr>
            <p:spPr>
              <a:xfrm>
                <a:off x="437161" y="3072501"/>
                <a:ext cx="8270207" cy="776623"/>
              </a:xfrm>
              <a:prstGeom prst="rect">
                <a:avLst/>
              </a:prstGeom>
              <a:blipFill>
                <a:blip r:embed="rId3"/>
                <a:stretch>
                  <a:fillRect b="-787"/>
                </a:stretch>
              </a:blipFill>
            </p:spPr>
            <p:txBody>
              <a:bodyPr/>
              <a:lstStyle/>
              <a:p>
                <a:r>
                  <a:rPr lang="ko-KR" altLang="en-US">
                    <a:noFill/>
                  </a:rPr>
                  <a:t> </a:t>
                </a:r>
              </a:p>
            </p:txBody>
          </p:sp>
        </mc:Fallback>
      </mc:AlternateContent>
      <p:sp>
        <p:nvSpPr>
          <p:cNvPr id="39" name="TextBox 38">
            <a:extLst>
              <a:ext uri="{FF2B5EF4-FFF2-40B4-BE49-F238E27FC236}">
                <a16:creationId xmlns:a16="http://schemas.microsoft.com/office/drawing/2014/main" id="{A3053C79-E571-448D-8C55-F06B41CCBF67}"/>
              </a:ext>
            </a:extLst>
          </p:cNvPr>
          <p:cNvSpPr txBox="1"/>
          <p:nvPr/>
        </p:nvSpPr>
        <p:spPr>
          <a:xfrm>
            <a:off x="1234932" y="3964958"/>
            <a:ext cx="4655442" cy="296684"/>
          </a:xfrm>
          <a:prstGeom prst="rect">
            <a:avLst/>
          </a:prstGeom>
          <a:noFill/>
        </p:spPr>
        <p:txBody>
          <a:bodyPr wrap="none" rtlCol="0">
            <a:spAutoFit/>
          </a:bodyPr>
          <a:lstStyle/>
          <a:p>
            <a:pPr lvl="0">
              <a:defRPr/>
            </a:pPr>
            <a:r>
              <a:rPr lang="ko-KR" altLang="en-US" sz="1328">
                <a:solidFill>
                  <a:srgbClr val="000000"/>
                </a:solidFill>
                <a:latin typeface="+mj-ea"/>
                <a:ea typeface="+mj-ea"/>
              </a:rPr>
              <a:t>사이에서 균등하게 난수를 발생시켜 가중치를 초기화 한다</a:t>
            </a:r>
            <a:r>
              <a:rPr lang="en-US" altLang="ko-KR" sz="1328">
                <a:solidFill>
                  <a:srgbClr val="000000"/>
                </a:solidFill>
                <a:latin typeface="+mj-ea"/>
                <a:ea typeface="+mj-ea"/>
              </a:rPr>
              <a:t>.</a:t>
            </a:r>
          </a:p>
        </p:txBody>
      </p:sp>
      <p:sp>
        <p:nvSpPr>
          <p:cNvPr id="40" name="TextBox 39">
            <a:extLst>
              <a:ext uri="{FF2B5EF4-FFF2-40B4-BE49-F238E27FC236}">
                <a16:creationId xmlns:a16="http://schemas.microsoft.com/office/drawing/2014/main" id="{E536599C-7E82-4A9F-814E-09BD9DF0B182}"/>
              </a:ext>
            </a:extLst>
          </p:cNvPr>
          <p:cNvSpPr txBox="1"/>
          <p:nvPr/>
        </p:nvSpPr>
        <p:spPr>
          <a:xfrm>
            <a:off x="1090341" y="4599293"/>
            <a:ext cx="8457765" cy="1522789"/>
          </a:xfrm>
          <a:prstGeom prst="rect">
            <a:avLst/>
          </a:prstGeom>
          <a:noFill/>
        </p:spPr>
        <p:txBody>
          <a:bodyPr wrap="none" rtlCol="0">
            <a:spAutoFit/>
          </a:bodyPr>
          <a:lstStyle/>
          <a:p>
            <a:pPr lvl="0">
              <a:defRPr/>
            </a:pPr>
            <a:r>
              <a:rPr lang="en-US" altLang="ko-KR" sz="1328">
                <a:solidFill>
                  <a:srgbClr val="000000"/>
                </a:solidFill>
                <a:latin typeface="+mj-ea"/>
                <a:ea typeface="+mj-ea"/>
              </a:rPr>
              <a:t>- </a:t>
            </a:r>
            <a:r>
              <a:rPr lang="ko-KR" altLang="en-US" sz="1328" err="1">
                <a:solidFill>
                  <a:srgbClr val="000000"/>
                </a:solidFill>
                <a:latin typeface="+mj-ea"/>
                <a:ea typeface="+mj-ea"/>
              </a:rPr>
              <a:t>합성곱</a:t>
            </a:r>
            <a:r>
              <a:rPr lang="ko-KR" altLang="en-US" sz="1328">
                <a:solidFill>
                  <a:srgbClr val="000000"/>
                </a:solidFill>
                <a:latin typeface="+mj-ea"/>
                <a:ea typeface="+mj-ea"/>
              </a:rPr>
              <a:t> 영역의 너비와 높이는 </a:t>
            </a:r>
            <a:r>
              <a:rPr lang="en-US" altLang="ko-KR" sz="1328">
                <a:solidFill>
                  <a:srgbClr val="000000"/>
                </a:solidFill>
                <a:latin typeface="+mj-ea"/>
                <a:ea typeface="+mj-ea"/>
              </a:rPr>
              <a:t>3x3</a:t>
            </a:r>
            <a:r>
              <a:rPr lang="ko-KR" altLang="en-US" sz="1328">
                <a:solidFill>
                  <a:srgbClr val="000000"/>
                </a:solidFill>
                <a:latin typeface="+mj-ea"/>
                <a:ea typeface="+mj-ea"/>
              </a:rPr>
              <a:t>이고 흑백 이미지의 입력 채널은 하나이므로 커널의 크기는 </a:t>
            </a:r>
            <a:r>
              <a:rPr lang="en-US" altLang="ko-KR" sz="1328">
                <a:solidFill>
                  <a:srgbClr val="000000"/>
                </a:solidFill>
                <a:latin typeface="+mj-ea"/>
                <a:ea typeface="+mj-ea"/>
              </a:rPr>
              <a:t>3x3x1</a:t>
            </a:r>
            <a:r>
              <a:rPr lang="ko-KR" altLang="en-US" sz="1328">
                <a:solidFill>
                  <a:srgbClr val="000000"/>
                </a:solidFill>
                <a:latin typeface="+mj-ea"/>
                <a:ea typeface="+mj-ea"/>
              </a:rPr>
              <a:t>이 된다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a:t>
            </a:r>
            <a:r>
              <a:rPr lang="ko-KR" altLang="en-US" sz="1328" err="1">
                <a:solidFill>
                  <a:srgbClr val="000000"/>
                </a:solidFill>
                <a:latin typeface="+mj-ea"/>
                <a:ea typeface="+mj-ea"/>
              </a:rPr>
              <a:t>합성곱</a:t>
            </a:r>
            <a:r>
              <a:rPr lang="ko-KR" altLang="en-US" sz="1328">
                <a:solidFill>
                  <a:srgbClr val="000000"/>
                </a:solidFill>
                <a:latin typeface="+mj-ea"/>
                <a:ea typeface="+mj-ea"/>
              </a:rPr>
              <a:t> 커널을 </a:t>
            </a:r>
            <a:r>
              <a:rPr lang="en-US" altLang="ko-KR" sz="1328" err="1">
                <a:solidFill>
                  <a:srgbClr val="000000"/>
                </a:solidFill>
                <a:latin typeface="+mj-ea"/>
                <a:ea typeface="+mj-ea"/>
              </a:rPr>
              <a:t>n_kernels</a:t>
            </a:r>
            <a:r>
              <a:rPr lang="ko-KR" altLang="en-US" sz="1328">
                <a:solidFill>
                  <a:srgbClr val="000000"/>
                </a:solidFill>
                <a:latin typeface="+mj-ea"/>
                <a:ea typeface="+mj-ea"/>
              </a:rPr>
              <a:t>만큼 만들기 위해 </a:t>
            </a:r>
            <a:r>
              <a:rPr lang="en-US" altLang="ko-KR" sz="1328">
                <a:solidFill>
                  <a:srgbClr val="000000"/>
                </a:solidFill>
                <a:latin typeface="+mj-ea"/>
                <a:ea typeface="+mj-ea"/>
              </a:rPr>
              <a:t>3x3x1xn_kernels </a:t>
            </a:r>
            <a:r>
              <a:rPr lang="ko-KR" altLang="en-US" sz="1328">
                <a:solidFill>
                  <a:srgbClr val="000000"/>
                </a:solidFill>
                <a:latin typeface="+mj-ea"/>
                <a:ea typeface="+mj-ea"/>
              </a:rPr>
              <a:t>크기의 </a:t>
            </a:r>
            <a:r>
              <a:rPr lang="en-US" altLang="ko-KR" sz="1328">
                <a:solidFill>
                  <a:srgbClr val="000000"/>
                </a:solidFill>
                <a:latin typeface="+mj-ea"/>
                <a:ea typeface="+mj-ea"/>
              </a:rPr>
              <a:t>4</a:t>
            </a:r>
            <a:r>
              <a:rPr lang="ko-KR" altLang="en-US" sz="1328">
                <a:solidFill>
                  <a:srgbClr val="000000"/>
                </a:solidFill>
                <a:latin typeface="+mj-ea"/>
                <a:ea typeface="+mj-ea"/>
              </a:rPr>
              <a:t>차원 배열로 초기화 한다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a:t>
            </a:r>
            <a:r>
              <a:rPr lang="ko-KR" altLang="en-US" sz="1328" err="1">
                <a:solidFill>
                  <a:srgbClr val="000000"/>
                </a:solidFill>
                <a:latin typeface="+mj-ea"/>
                <a:ea typeface="+mj-ea"/>
              </a:rPr>
              <a:t>합성곱과</a:t>
            </a:r>
            <a:r>
              <a:rPr lang="ko-KR" altLang="en-US" sz="1328">
                <a:solidFill>
                  <a:srgbClr val="000000"/>
                </a:solidFill>
                <a:latin typeface="+mj-ea"/>
                <a:ea typeface="+mj-ea"/>
              </a:rPr>
              <a:t> </a:t>
            </a:r>
            <a:r>
              <a:rPr lang="ko-KR" altLang="en-US" sz="1328" err="1">
                <a:solidFill>
                  <a:srgbClr val="000000"/>
                </a:solidFill>
                <a:latin typeface="+mj-ea"/>
                <a:ea typeface="+mj-ea"/>
              </a:rPr>
              <a:t>풀링층을</a:t>
            </a:r>
            <a:r>
              <a:rPr lang="ko-KR" altLang="en-US" sz="1328">
                <a:solidFill>
                  <a:srgbClr val="000000"/>
                </a:solidFill>
                <a:latin typeface="+mj-ea"/>
                <a:ea typeface="+mj-ea"/>
              </a:rPr>
              <a:t> 거치면 입력 이미지의 높이와 너비가 </a:t>
            </a:r>
            <a:r>
              <a:rPr lang="en-US" altLang="ko-KR" sz="1328">
                <a:solidFill>
                  <a:srgbClr val="000000"/>
                </a:solidFill>
                <a:latin typeface="+mj-ea"/>
                <a:ea typeface="+mj-ea"/>
              </a:rPr>
              <a:t>28</a:t>
            </a:r>
            <a:r>
              <a:rPr lang="ko-KR" altLang="en-US" sz="1328">
                <a:solidFill>
                  <a:srgbClr val="000000"/>
                </a:solidFill>
                <a:latin typeface="+mj-ea"/>
                <a:ea typeface="+mj-ea"/>
              </a:rPr>
              <a:t>에서 </a:t>
            </a:r>
            <a:r>
              <a:rPr lang="en-US" altLang="ko-KR" sz="1328">
                <a:solidFill>
                  <a:srgbClr val="000000"/>
                </a:solidFill>
                <a:latin typeface="+mj-ea"/>
                <a:ea typeface="+mj-ea"/>
              </a:rPr>
              <a:t>14</a:t>
            </a:r>
            <a:r>
              <a:rPr lang="ko-KR" altLang="en-US" sz="1328">
                <a:solidFill>
                  <a:srgbClr val="000000"/>
                </a:solidFill>
                <a:latin typeface="+mj-ea"/>
                <a:ea typeface="+mj-ea"/>
              </a:rPr>
              <a:t>로 줄어 든다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a:t>
            </a:r>
            <a:r>
              <a:rPr lang="ko-KR" altLang="en-US" sz="1328">
                <a:solidFill>
                  <a:srgbClr val="000000"/>
                </a:solidFill>
                <a:latin typeface="+mj-ea"/>
                <a:ea typeface="+mj-ea"/>
              </a:rPr>
              <a:t>이에 필요한 가중치 </a:t>
            </a:r>
            <a:r>
              <a:rPr lang="en-US" altLang="ko-KR" sz="1328">
                <a:solidFill>
                  <a:srgbClr val="000000"/>
                </a:solidFill>
                <a:latin typeface="+mj-ea"/>
                <a:ea typeface="+mj-ea"/>
              </a:rPr>
              <a:t>w1</a:t>
            </a:r>
            <a:r>
              <a:rPr lang="ko-KR" altLang="en-US" sz="1328">
                <a:solidFill>
                  <a:srgbClr val="000000"/>
                </a:solidFill>
                <a:latin typeface="+mj-ea"/>
                <a:ea typeface="+mj-ea"/>
              </a:rPr>
              <a:t>의 크기는 </a:t>
            </a:r>
            <a:r>
              <a:rPr lang="en-US" altLang="ko-KR" sz="1328">
                <a:solidFill>
                  <a:srgbClr val="000000"/>
                </a:solidFill>
                <a:latin typeface="+mj-ea"/>
                <a:ea typeface="+mj-ea"/>
              </a:rPr>
              <a:t>14x14xn_kernels</a:t>
            </a:r>
            <a:r>
              <a:rPr lang="ko-KR" altLang="en-US" sz="1328">
                <a:solidFill>
                  <a:srgbClr val="000000"/>
                </a:solidFill>
                <a:latin typeface="+mj-ea"/>
                <a:ea typeface="+mj-ea"/>
              </a:rPr>
              <a:t>가 된다</a:t>
            </a:r>
            <a:r>
              <a:rPr lang="en-US" altLang="ko-KR" sz="1328">
                <a:solidFill>
                  <a:srgbClr val="000000"/>
                </a:solidFill>
                <a:latin typeface="+mj-ea"/>
                <a:ea typeface="+mj-ea"/>
              </a:rPr>
              <a:t>.</a:t>
            </a:r>
          </a:p>
        </p:txBody>
      </p:sp>
      <p:sp>
        <p:nvSpPr>
          <p:cNvPr id="3" name="텍스트 개체 틀 2">
            <a:extLst>
              <a:ext uri="{FF2B5EF4-FFF2-40B4-BE49-F238E27FC236}">
                <a16:creationId xmlns:a16="http://schemas.microsoft.com/office/drawing/2014/main" id="{417CB272-C80C-4775-B170-E97DDC8A167E}"/>
              </a:ext>
            </a:extLst>
          </p:cNvPr>
          <p:cNvSpPr>
            <a:spLocks noGrp="1"/>
          </p:cNvSpPr>
          <p:nvPr>
            <p:ph type="body" sz="quarter" idx="19"/>
          </p:nvPr>
        </p:nvSpPr>
        <p:spPr/>
        <p:txBody>
          <a:bodyPr/>
          <a:lstStyle/>
          <a:p>
            <a:r>
              <a:rPr lang="ko-KR" altLang="en-US"/>
              <a:t>텐서플로를 이용한 구현</a:t>
            </a:r>
          </a:p>
        </p:txBody>
      </p:sp>
      <p:sp>
        <p:nvSpPr>
          <p:cNvPr id="12" name="텍스트 개체 틀 4">
            <a:extLst>
              <a:ext uri="{FF2B5EF4-FFF2-40B4-BE49-F238E27FC236}">
                <a16:creationId xmlns:a16="http://schemas.microsoft.com/office/drawing/2014/main" id="{91F2A1BF-C70E-47BC-8658-8F3F4DFEFC2C}"/>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1633925739"/>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TextBox 231">
            <a:extLst>
              <a:ext uri="{FF2B5EF4-FFF2-40B4-BE49-F238E27FC236}">
                <a16:creationId xmlns:a16="http://schemas.microsoft.com/office/drawing/2014/main" id="{FB4DBCB1-D413-4694-9B77-2B7D7C7C83F7}"/>
              </a:ext>
            </a:extLst>
          </p:cNvPr>
          <p:cNvSpPr txBox="1"/>
          <p:nvPr/>
        </p:nvSpPr>
        <p:spPr>
          <a:xfrm>
            <a:off x="785003" y="1270918"/>
            <a:ext cx="2194832" cy="369332"/>
          </a:xfrm>
          <a:prstGeom prst="rect">
            <a:avLst/>
          </a:prstGeom>
          <a:noFill/>
        </p:spPr>
        <p:txBody>
          <a:bodyPr wrap="none" rtlCol="0">
            <a:spAutoFit/>
          </a:bodyPr>
          <a:lstStyle/>
          <a:p>
            <a:pPr lvl="0">
              <a:defRPr/>
            </a:pPr>
            <a:r>
              <a:rPr lang="ko-KR" altLang="en-US" b="1" err="1">
                <a:solidFill>
                  <a:srgbClr val="000000"/>
                </a:solidFill>
                <a:latin typeface="+mj-ea"/>
                <a:ea typeface="+mj-ea"/>
              </a:rPr>
              <a:t>합성곱</a:t>
            </a:r>
            <a:r>
              <a:rPr lang="ko-KR" altLang="en-US" b="1">
                <a:solidFill>
                  <a:srgbClr val="000000"/>
                </a:solidFill>
                <a:latin typeface="+mj-ea"/>
                <a:ea typeface="+mj-ea"/>
              </a:rPr>
              <a:t> 신경망 훈련</a:t>
            </a:r>
          </a:p>
        </p:txBody>
      </p:sp>
      <p:sp>
        <p:nvSpPr>
          <p:cNvPr id="120" name="TextBox 119">
            <a:extLst>
              <a:ext uri="{FF2B5EF4-FFF2-40B4-BE49-F238E27FC236}">
                <a16:creationId xmlns:a16="http://schemas.microsoft.com/office/drawing/2014/main" id="{0FF97892-DFEA-4CE7-B6EF-FD9248F3779E}"/>
              </a:ext>
            </a:extLst>
          </p:cNvPr>
          <p:cNvSpPr txBox="1"/>
          <p:nvPr/>
        </p:nvSpPr>
        <p:spPr>
          <a:xfrm>
            <a:off x="903853" y="1829348"/>
            <a:ext cx="2023311" cy="296684"/>
          </a:xfrm>
          <a:prstGeom prst="rect">
            <a:avLst/>
          </a:prstGeom>
          <a:noFill/>
        </p:spPr>
        <p:txBody>
          <a:bodyPr wrap="none" rtlCol="0">
            <a:spAutoFit/>
          </a:bodyPr>
          <a:lstStyle/>
          <a:p>
            <a:pPr lvl="0">
              <a:defRPr/>
            </a:pPr>
            <a:r>
              <a:rPr lang="en-US" altLang="ko-KR" sz="1328">
                <a:solidFill>
                  <a:srgbClr val="000000"/>
                </a:solidFill>
                <a:latin typeface="+mj-ea"/>
                <a:ea typeface="+mj-ea"/>
              </a:rPr>
              <a:t>1. </a:t>
            </a:r>
            <a:r>
              <a:rPr lang="ko-KR" altLang="en-US" sz="1328">
                <a:solidFill>
                  <a:srgbClr val="000000"/>
                </a:solidFill>
                <a:latin typeface="+mj-ea"/>
                <a:ea typeface="+mj-ea"/>
              </a:rPr>
              <a:t>데이터 세트 불러오기</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190059" y="2154584"/>
            <a:ext cx="8180678" cy="267637"/>
          </a:xfrm>
          <a:prstGeom prst="rect">
            <a:avLst/>
          </a:prstGeom>
          <a:solidFill>
            <a:srgbClr val="E2E2F6"/>
          </a:solidFill>
        </p:spPr>
        <p:txBody>
          <a:bodyPr wrap="square">
            <a:spAutoFit/>
          </a:bodyPr>
          <a:lstStyle/>
          <a:p>
            <a:r>
              <a:rPr lang="en-US" altLang="ko-KR" sz="1139">
                <a:latin typeface="Consolas" panose="020B0609020204030204" pitchFamily="49" charset="0"/>
              </a:rPr>
              <a:t>(</a:t>
            </a:r>
            <a:r>
              <a:rPr lang="en-US" altLang="ko-KR" sz="1139" err="1">
                <a:latin typeface="Consolas" panose="020B0609020204030204" pitchFamily="49" charset="0"/>
              </a:rPr>
              <a:t>x_train_all</a:t>
            </a:r>
            <a:r>
              <a:rPr lang="en-US" altLang="ko-KR" sz="1139">
                <a:latin typeface="Consolas" panose="020B0609020204030204" pitchFamily="49" charset="0"/>
              </a:rPr>
              <a:t>, </a:t>
            </a:r>
            <a:r>
              <a:rPr lang="en-US" altLang="ko-KR" sz="1139" err="1">
                <a:latin typeface="Consolas" panose="020B0609020204030204" pitchFamily="49" charset="0"/>
              </a:rPr>
              <a:t>y_train_all</a:t>
            </a:r>
            <a:r>
              <a:rPr lang="en-US" altLang="ko-KR" sz="1139">
                <a:latin typeface="Consolas" panose="020B0609020204030204" pitchFamily="49" charset="0"/>
              </a:rPr>
              <a:t>), (</a:t>
            </a:r>
            <a:r>
              <a:rPr lang="en-US" altLang="ko-KR" sz="1139" err="1">
                <a:latin typeface="Consolas" panose="020B0609020204030204" pitchFamily="49" charset="0"/>
              </a:rPr>
              <a:t>x_test</a:t>
            </a:r>
            <a:r>
              <a:rPr lang="en-US" altLang="ko-KR" sz="1139">
                <a:latin typeface="Consolas" panose="020B0609020204030204" pitchFamily="49" charset="0"/>
              </a:rPr>
              <a:t>, </a:t>
            </a:r>
            <a:r>
              <a:rPr lang="en-US" altLang="ko-KR" sz="1139" err="1">
                <a:latin typeface="Consolas" panose="020B0609020204030204" pitchFamily="49" charset="0"/>
              </a:rPr>
              <a:t>y_test</a:t>
            </a:r>
            <a:r>
              <a:rPr lang="en-US" altLang="ko-KR" sz="1139">
                <a:latin typeface="Consolas" panose="020B0609020204030204" pitchFamily="49" charset="0"/>
              </a:rPr>
              <a:t>) = </a:t>
            </a:r>
            <a:r>
              <a:rPr lang="en-US" altLang="ko-KR" sz="1139" err="1">
                <a:latin typeface="Consolas" panose="020B0609020204030204" pitchFamily="49" charset="0"/>
              </a:rPr>
              <a:t>tf.keras.datasets.fashion_mnist.load_data</a:t>
            </a:r>
            <a:r>
              <a:rPr lang="en-US" altLang="ko-KR" sz="1139">
                <a:latin typeface="Consolas" panose="020B0609020204030204" pitchFamily="49" charset="0"/>
              </a:rPr>
              <a:t>()</a:t>
            </a:r>
          </a:p>
        </p:txBody>
      </p:sp>
      <p:sp>
        <p:nvSpPr>
          <p:cNvPr id="8" name="TextBox 7">
            <a:extLst>
              <a:ext uri="{FF2B5EF4-FFF2-40B4-BE49-F238E27FC236}">
                <a16:creationId xmlns:a16="http://schemas.microsoft.com/office/drawing/2014/main" id="{69C0C050-57C2-4FD3-BC3B-D0A515100E11}"/>
              </a:ext>
            </a:extLst>
          </p:cNvPr>
          <p:cNvSpPr txBox="1"/>
          <p:nvPr/>
        </p:nvSpPr>
        <p:spPr>
          <a:xfrm>
            <a:off x="903852" y="2551284"/>
            <a:ext cx="2821606" cy="296684"/>
          </a:xfrm>
          <a:prstGeom prst="rect">
            <a:avLst/>
          </a:prstGeom>
          <a:noFill/>
        </p:spPr>
        <p:txBody>
          <a:bodyPr wrap="none" rtlCol="0">
            <a:spAutoFit/>
          </a:bodyPr>
          <a:lstStyle/>
          <a:p>
            <a:pPr lvl="0">
              <a:defRPr/>
            </a:pPr>
            <a:r>
              <a:rPr lang="en-US" altLang="ko-KR" sz="1328">
                <a:solidFill>
                  <a:srgbClr val="000000"/>
                </a:solidFill>
                <a:latin typeface="+mj-ea"/>
                <a:ea typeface="+mj-ea"/>
              </a:rPr>
              <a:t>2. </a:t>
            </a:r>
            <a:r>
              <a:rPr lang="ko-KR" altLang="en-US" sz="1328">
                <a:solidFill>
                  <a:srgbClr val="000000"/>
                </a:solidFill>
                <a:latin typeface="+mj-ea"/>
                <a:ea typeface="+mj-ea"/>
              </a:rPr>
              <a:t>훈련 세트와 검증 세트로 나누기</a:t>
            </a:r>
          </a:p>
        </p:txBody>
      </p:sp>
      <p:sp>
        <p:nvSpPr>
          <p:cNvPr id="9" name="직사각형 8">
            <a:extLst>
              <a:ext uri="{FF2B5EF4-FFF2-40B4-BE49-F238E27FC236}">
                <a16:creationId xmlns:a16="http://schemas.microsoft.com/office/drawing/2014/main" id="{19950EC6-3668-49FC-8436-8D260DF4B84F}"/>
              </a:ext>
            </a:extLst>
          </p:cNvPr>
          <p:cNvSpPr/>
          <p:nvPr/>
        </p:nvSpPr>
        <p:spPr>
          <a:xfrm>
            <a:off x="1190059" y="2876520"/>
            <a:ext cx="8180678" cy="618246"/>
          </a:xfrm>
          <a:prstGeom prst="rect">
            <a:avLst/>
          </a:prstGeom>
          <a:solidFill>
            <a:srgbClr val="E2E2F6"/>
          </a:solidFill>
        </p:spPr>
        <p:txBody>
          <a:bodyPr wrap="square">
            <a:spAutoFit/>
          </a:bodyPr>
          <a:lstStyle/>
          <a:p>
            <a:r>
              <a:rPr lang="en-US" altLang="ko-KR" sz="1139">
                <a:latin typeface="Consolas" panose="020B0609020204030204" pitchFamily="49" charset="0"/>
              </a:rPr>
              <a:t>from </a:t>
            </a:r>
            <a:r>
              <a:rPr lang="en-US" altLang="ko-KR" sz="1139" err="1">
                <a:latin typeface="Consolas" panose="020B0609020204030204" pitchFamily="49" charset="0"/>
              </a:rPr>
              <a:t>sklearn.model_selection</a:t>
            </a:r>
            <a:r>
              <a:rPr lang="en-US" altLang="ko-KR" sz="1139">
                <a:latin typeface="Consolas" panose="020B0609020204030204" pitchFamily="49" charset="0"/>
              </a:rPr>
              <a:t> import </a:t>
            </a:r>
            <a:r>
              <a:rPr lang="en-US" altLang="ko-KR" sz="1139" err="1">
                <a:latin typeface="Consolas" panose="020B0609020204030204" pitchFamily="49" charset="0"/>
              </a:rPr>
              <a:t>train_test_split</a:t>
            </a:r>
            <a:endParaRPr lang="en-US" altLang="ko-KR" sz="1139">
              <a:latin typeface="Consolas" panose="020B0609020204030204" pitchFamily="49" charset="0"/>
            </a:endParaRPr>
          </a:p>
          <a:p>
            <a:r>
              <a:rPr lang="en-US" altLang="ko-KR" sz="1139" err="1">
                <a:latin typeface="Consolas" panose="020B0609020204030204" pitchFamily="49" charset="0"/>
              </a:rPr>
              <a:t>x_train</a:t>
            </a:r>
            <a:r>
              <a:rPr lang="en-US" altLang="ko-KR" sz="1139">
                <a:latin typeface="Consolas" panose="020B0609020204030204" pitchFamily="49" charset="0"/>
              </a:rPr>
              <a:t>, </a:t>
            </a:r>
            <a:r>
              <a:rPr lang="en-US" altLang="ko-KR" sz="1139" err="1">
                <a:latin typeface="Consolas" panose="020B0609020204030204" pitchFamily="49" charset="0"/>
              </a:rPr>
              <a:t>x_val</a:t>
            </a:r>
            <a:r>
              <a:rPr lang="en-US" altLang="ko-KR" sz="1139">
                <a:latin typeface="Consolas" panose="020B0609020204030204" pitchFamily="49" charset="0"/>
              </a:rPr>
              <a:t>, </a:t>
            </a:r>
            <a:r>
              <a:rPr lang="en-US" altLang="ko-KR" sz="1139" err="1">
                <a:latin typeface="Consolas" panose="020B0609020204030204" pitchFamily="49" charset="0"/>
              </a:rPr>
              <a:t>y_train</a:t>
            </a:r>
            <a:r>
              <a:rPr lang="en-US" altLang="ko-KR" sz="1139">
                <a:latin typeface="Consolas" panose="020B0609020204030204" pitchFamily="49" charset="0"/>
              </a:rPr>
              <a:t>, </a:t>
            </a:r>
            <a:r>
              <a:rPr lang="en-US" altLang="ko-KR" sz="1139" err="1">
                <a:latin typeface="Consolas" panose="020B0609020204030204" pitchFamily="49" charset="0"/>
              </a:rPr>
              <a:t>y_val</a:t>
            </a:r>
            <a:r>
              <a:rPr lang="en-US" altLang="ko-KR" sz="1139">
                <a:latin typeface="Consolas" panose="020B0609020204030204" pitchFamily="49" charset="0"/>
              </a:rPr>
              <a:t> = </a:t>
            </a:r>
            <a:r>
              <a:rPr lang="en-US" altLang="ko-KR" sz="1139" err="1">
                <a:latin typeface="Consolas" panose="020B0609020204030204" pitchFamily="49" charset="0"/>
              </a:rPr>
              <a:t>train_test_split</a:t>
            </a:r>
            <a:r>
              <a:rPr lang="en-US" altLang="ko-KR" sz="1139">
                <a:latin typeface="Consolas" panose="020B0609020204030204" pitchFamily="49" charset="0"/>
              </a:rPr>
              <a:t>(</a:t>
            </a:r>
            <a:r>
              <a:rPr lang="en-US" altLang="ko-KR" sz="1139" err="1">
                <a:latin typeface="Consolas" panose="020B0609020204030204" pitchFamily="49" charset="0"/>
              </a:rPr>
              <a:t>x_train_all</a:t>
            </a:r>
            <a:r>
              <a:rPr lang="en-US" altLang="ko-KR" sz="1139">
                <a:latin typeface="Consolas" panose="020B0609020204030204" pitchFamily="49" charset="0"/>
              </a:rPr>
              <a:t>, </a:t>
            </a:r>
            <a:r>
              <a:rPr lang="en-US" altLang="ko-KR" sz="1139" err="1">
                <a:latin typeface="Consolas" panose="020B0609020204030204" pitchFamily="49" charset="0"/>
              </a:rPr>
              <a:t>y_train_all</a:t>
            </a:r>
            <a:r>
              <a:rPr lang="en-US" altLang="ko-KR" sz="1139">
                <a:latin typeface="Consolas" panose="020B0609020204030204" pitchFamily="49" charset="0"/>
              </a:rPr>
              <a:t>, stratify=</a:t>
            </a:r>
            <a:r>
              <a:rPr lang="en-US" altLang="ko-KR" sz="1139" err="1">
                <a:latin typeface="Consolas" panose="020B0609020204030204" pitchFamily="49" charset="0"/>
              </a:rPr>
              <a:t>y_train_all</a:t>
            </a:r>
            <a:r>
              <a:rPr lang="en-US" altLang="ko-KR" sz="1139">
                <a:latin typeface="Consolas" panose="020B0609020204030204" pitchFamily="49" charset="0"/>
              </a:rPr>
              <a:t>, </a:t>
            </a:r>
          </a:p>
          <a:p>
            <a:r>
              <a:rPr lang="en-US" altLang="ko-KR" sz="1139">
                <a:latin typeface="Consolas" panose="020B0609020204030204" pitchFamily="49" charset="0"/>
              </a:rPr>
              <a:t>                                                  </a:t>
            </a:r>
            <a:r>
              <a:rPr lang="en-US" altLang="ko-KR" sz="1139" err="1">
                <a:latin typeface="Consolas" panose="020B0609020204030204" pitchFamily="49" charset="0"/>
              </a:rPr>
              <a:t>test_size</a:t>
            </a:r>
            <a:r>
              <a:rPr lang="en-US" altLang="ko-KR" sz="1139">
                <a:latin typeface="Consolas" panose="020B0609020204030204" pitchFamily="49" charset="0"/>
              </a:rPr>
              <a:t>=0.2, </a:t>
            </a:r>
            <a:r>
              <a:rPr lang="en-US" altLang="ko-KR" sz="1139" err="1">
                <a:latin typeface="Consolas" panose="020B0609020204030204" pitchFamily="49" charset="0"/>
              </a:rPr>
              <a:t>random_state</a:t>
            </a:r>
            <a:r>
              <a:rPr lang="en-US" altLang="ko-KR" sz="1139">
                <a:latin typeface="Consolas" panose="020B0609020204030204" pitchFamily="49" charset="0"/>
              </a:rPr>
              <a:t>=42)</a:t>
            </a:r>
          </a:p>
        </p:txBody>
      </p:sp>
      <p:sp>
        <p:nvSpPr>
          <p:cNvPr id="11" name="TextBox 10">
            <a:extLst>
              <a:ext uri="{FF2B5EF4-FFF2-40B4-BE49-F238E27FC236}">
                <a16:creationId xmlns:a16="http://schemas.microsoft.com/office/drawing/2014/main" id="{8360018B-5DB6-4540-97E1-547C6540009C}"/>
              </a:ext>
            </a:extLst>
          </p:cNvPr>
          <p:cNvSpPr txBox="1"/>
          <p:nvPr/>
        </p:nvSpPr>
        <p:spPr>
          <a:xfrm>
            <a:off x="903852" y="3610154"/>
            <a:ext cx="3002745" cy="296684"/>
          </a:xfrm>
          <a:prstGeom prst="rect">
            <a:avLst/>
          </a:prstGeom>
          <a:noFill/>
        </p:spPr>
        <p:txBody>
          <a:bodyPr wrap="none" rtlCol="0">
            <a:spAutoFit/>
          </a:bodyPr>
          <a:lstStyle/>
          <a:p>
            <a:pPr lvl="0">
              <a:defRPr/>
            </a:pPr>
            <a:r>
              <a:rPr lang="en-US" altLang="ko-KR" sz="1328">
                <a:solidFill>
                  <a:srgbClr val="000000"/>
                </a:solidFill>
                <a:latin typeface="+mj-ea"/>
                <a:ea typeface="+mj-ea"/>
              </a:rPr>
              <a:t>3. </a:t>
            </a:r>
            <a:r>
              <a:rPr lang="ko-KR" altLang="en-US" sz="1328">
                <a:solidFill>
                  <a:srgbClr val="000000"/>
                </a:solidFill>
                <a:latin typeface="+mj-ea"/>
                <a:ea typeface="+mj-ea"/>
              </a:rPr>
              <a:t>타깃을 원</a:t>
            </a:r>
            <a:r>
              <a:rPr lang="en-US" altLang="ko-KR" sz="1328">
                <a:solidFill>
                  <a:srgbClr val="000000"/>
                </a:solidFill>
                <a:latin typeface="+mj-ea"/>
                <a:ea typeface="+mj-ea"/>
              </a:rPr>
              <a:t>-</a:t>
            </a:r>
            <a:r>
              <a:rPr lang="ko-KR" altLang="en-US" sz="1328">
                <a:solidFill>
                  <a:srgbClr val="000000"/>
                </a:solidFill>
                <a:latin typeface="+mj-ea"/>
                <a:ea typeface="+mj-ea"/>
              </a:rPr>
              <a:t>핫 인코딩으로 변환하기</a:t>
            </a:r>
          </a:p>
        </p:txBody>
      </p:sp>
      <p:sp>
        <p:nvSpPr>
          <p:cNvPr id="12" name="직사각형 11">
            <a:extLst>
              <a:ext uri="{FF2B5EF4-FFF2-40B4-BE49-F238E27FC236}">
                <a16:creationId xmlns:a16="http://schemas.microsoft.com/office/drawing/2014/main" id="{4C5E703D-83DB-4F67-81CA-3D7F137D65F0}"/>
              </a:ext>
            </a:extLst>
          </p:cNvPr>
          <p:cNvSpPr/>
          <p:nvPr/>
        </p:nvSpPr>
        <p:spPr>
          <a:xfrm>
            <a:off x="1190059" y="3935390"/>
            <a:ext cx="8180678" cy="442942"/>
          </a:xfrm>
          <a:prstGeom prst="rect">
            <a:avLst/>
          </a:prstGeom>
          <a:solidFill>
            <a:srgbClr val="E2E2F6"/>
          </a:solidFill>
        </p:spPr>
        <p:txBody>
          <a:bodyPr wrap="square">
            <a:spAutoFit/>
          </a:bodyPr>
          <a:lstStyle/>
          <a:p>
            <a:r>
              <a:rPr lang="en-US" altLang="ko-KR" sz="1139" err="1">
                <a:latin typeface="Consolas" panose="020B0609020204030204" pitchFamily="49" charset="0"/>
              </a:rPr>
              <a:t>y_train_encoded</a:t>
            </a:r>
            <a:r>
              <a:rPr lang="en-US" altLang="ko-KR" sz="1139">
                <a:latin typeface="Consolas" panose="020B0609020204030204" pitchFamily="49" charset="0"/>
              </a:rPr>
              <a:t> = </a:t>
            </a:r>
            <a:r>
              <a:rPr lang="en-US" altLang="ko-KR" sz="1139" err="1">
                <a:latin typeface="Consolas" panose="020B0609020204030204" pitchFamily="49" charset="0"/>
              </a:rPr>
              <a:t>tf.keras.utils.to_categorical</a:t>
            </a:r>
            <a:r>
              <a:rPr lang="en-US" altLang="ko-KR" sz="1139">
                <a:latin typeface="Consolas" panose="020B0609020204030204" pitchFamily="49" charset="0"/>
              </a:rPr>
              <a:t>(</a:t>
            </a:r>
            <a:r>
              <a:rPr lang="en-US" altLang="ko-KR" sz="1139" err="1">
                <a:latin typeface="Consolas" panose="020B0609020204030204" pitchFamily="49" charset="0"/>
              </a:rPr>
              <a:t>y_train</a:t>
            </a:r>
            <a:r>
              <a:rPr lang="en-US" altLang="ko-KR" sz="1139">
                <a:latin typeface="Consolas" panose="020B0609020204030204" pitchFamily="49" charset="0"/>
              </a:rPr>
              <a:t>)</a:t>
            </a:r>
          </a:p>
          <a:p>
            <a:r>
              <a:rPr lang="en-US" altLang="ko-KR" sz="1139" err="1">
                <a:latin typeface="Consolas" panose="020B0609020204030204" pitchFamily="49" charset="0"/>
              </a:rPr>
              <a:t>y_val_encoded</a:t>
            </a:r>
            <a:r>
              <a:rPr lang="en-US" altLang="ko-KR" sz="1139">
                <a:latin typeface="Consolas" panose="020B0609020204030204" pitchFamily="49" charset="0"/>
              </a:rPr>
              <a:t> = </a:t>
            </a:r>
            <a:r>
              <a:rPr lang="en-US" altLang="ko-KR" sz="1139" err="1">
                <a:latin typeface="Consolas" panose="020B0609020204030204" pitchFamily="49" charset="0"/>
              </a:rPr>
              <a:t>tf.keras.utils.to_categorical</a:t>
            </a:r>
            <a:r>
              <a:rPr lang="en-US" altLang="ko-KR" sz="1139">
                <a:latin typeface="Consolas" panose="020B0609020204030204" pitchFamily="49" charset="0"/>
              </a:rPr>
              <a:t>(</a:t>
            </a:r>
            <a:r>
              <a:rPr lang="en-US" altLang="ko-KR" sz="1139" err="1">
                <a:latin typeface="Consolas" panose="020B0609020204030204" pitchFamily="49" charset="0"/>
              </a:rPr>
              <a:t>y_val</a:t>
            </a:r>
            <a:r>
              <a:rPr lang="en-US" altLang="ko-KR" sz="1139">
                <a:latin typeface="Consolas" panose="020B0609020204030204" pitchFamily="49" charset="0"/>
              </a:rPr>
              <a:t>)</a:t>
            </a:r>
          </a:p>
        </p:txBody>
      </p:sp>
      <p:sp>
        <p:nvSpPr>
          <p:cNvPr id="13" name="TextBox 12">
            <a:extLst>
              <a:ext uri="{FF2B5EF4-FFF2-40B4-BE49-F238E27FC236}">
                <a16:creationId xmlns:a16="http://schemas.microsoft.com/office/drawing/2014/main" id="{68B167CD-3E41-494D-9F30-57AA5C91C623}"/>
              </a:ext>
            </a:extLst>
          </p:cNvPr>
          <p:cNvSpPr txBox="1"/>
          <p:nvPr/>
        </p:nvSpPr>
        <p:spPr>
          <a:xfrm>
            <a:off x="903852" y="4493819"/>
            <a:ext cx="2023311" cy="296684"/>
          </a:xfrm>
          <a:prstGeom prst="rect">
            <a:avLst/>
          </a:prstGeom>
          <a:noFill/>
        </p:spPr>
        <p:txBody>
          <a:bodyPr wrap="none" rtlCol="0">
            <a:spAutoFit/>
          </a:bodyPr>
          <a:lstStyle/>
          <a:p>
            <a:pPr lvl="0">
              <a:defRPr/>
            </a:pPr>
            <a:r>
              <a:rPr lang="en-US" altLang="ko-KR" sz="1328">
                <a:solidFill>
                  <a:srgbClr val="000000"/>
                </a:solidFill>
                <a:latin typeface="+mj-ea"/>
                <a:ea typeface="+mj-ea"/>
              </a:rPr>
              <a:t>4. </a:t>
            </a:r>
            <a:r>
              <a:rPr lang="ko-KR" altLang="en-US" sz="1328">
                <a:solidFill>
                  <a:srgbClr val="000000"/>
                </a:solidFill>
                <a:latin typeface="+mj-ea"/>
                <a:ea typeface="+mj-ea"/>
              </a:rPr>
              <a:t>입력 데이터 준비하기</a:t>
            </a:r>
          </a:p>
        </p:txBody>
      </p:sp>
      <p:sp>
        <p:nvSpPr>
          <p:cNvPr id="14" name="직사각형 13">
            <a:extLst>
              <a:ext uri="{FF2B5EF4-FFF2-40B4-BE49-F238E27FC236}">
                <a16:creationId xmlns:a16="http://schemas.microsoft.com/office/drawing/2014/main" id="{22CB3489-9140-448E-B5DC-F6F11C297DFC}"/>
              </a:ext>
            </a:extLst>
          </p:cNvPr>
          <p:cNvSpPr/>
          <p:nvPr/>
        </p:nvSpPr>
        <p:spPr>
          <a:xfrm>
            <a:off x="1190059" y="4819055"/>
            <a:ext cx="8180678" cy="442942"/>
          </a:xfrm>
          <a:prstGeom prst="rect">
            <a:avLst/>
          </a:prstGeom>
          <a:solidFill>
            <a:srgbClr val="E2E2F6"/>
          </a:solidFill>
        </p:spPr>
        <p:txBody>
          <a:bodyPr wrap="square">
            <a:spAutoFit/>
          </a:bodyPr>
          <a:lstStyle/>
          <a:p>
            <a:r>
              <a:rPr lang="en-US" altLang="ko-KR" sz="1139" err="1">
                <a:latin typeface="Consolas" panose="020B0609020204030204" pitchFamily="49" charset="0"/>
              </a:rPr>
              <a:t>x_train</a:t>
            </a:r>
            <a:r>
              <a:rPr lang="en-US" altLang="ko-KR" sz="1139">
                <a:latin typeface="Consolas" panose="020B0609020204030204" pitchFamily="49" charset="0"/>
              </a:rPr>
              <a:t> = </a:t>
            </a:r>
            <a:r>
              <a:rPr lang="en-US" altLang="ko-KR" sz="1139" err="1">
                <a:latin typeface="Consolas" panose="020B0609020204030204" pitchFamily="49" charset="0"/>
              </a:rPr>
              <a:t>x_train.reshape</a:t>
            </a:r>
            <a:r>
              <a:rPr lang="en-US" altLang="ko-KR" sz="1139">
                <a:latin typeface="Consolas" panose="020B0609020204030204" pitchFamily="49" charset="0"/>
              </a:rPr>
              <a:t>(-1, 28, 28, 1)</a:t>
            </a:r>
          </a:p>
          <a:p>
            <a:r>
              <a:rPr lang="en-US" altLang="ko-KR" sz="1139" err="1">
                <a:latin typeface="Consolas" panose="020B0609020204030204" pitchFamily="49" charset="0"/>
              </a:rPr>
              <a:t>x_val</a:t>
            </a:r>
            <a:r>
              <a:rPr lang="en-US" altLang="ko-KR" sz="1139">
                <a:latin typeface="Consolas" panose="020B0609020204030204" pitchFamily="49" charset="0"/>
              </a:rPr>
              <a:t> = </a:t>
            </a:r>
            <a:r>
              <a:rPr lang="en-US" altLang="ko-KR" sz="1139" err="1">
                <a:latin typeface="Consolas" panose="020B0609020204030204" pitchFamily="49" charset="0"/>
              </a:rPr>
              <a:t>x_val.reshape</a:t>
            </a:r>
            <a:r>
              <a:rPr lang="en-US" altLang="ko-KR" sz="1139">
                <a:latin typeface="Consolas" panose="020B0609020204030204" pitchFamily="49" charset="0"/>
              </a:rPr>
              <a:t>(-1, 28, 28, 1)</a:t>
            </a:r>
          </a:p>
        </p:txBody>
      </p:sp>
      <p:sp>
        <p:nvSpPr>
          <p:cNvPr id="15" name="직사각형 14">
            <a:extLst>
              <a:ext uri="{FF2B5EF4-FFF2-40B4-BE49-F238E27FC236}">
                <a16:creationId xmlns:a16="http://schemas.microsoft.com/office/drawing/2014/main" id="{438A2E4D-4B02-42A6-90AC-E5AEAD2CB105}"/>
              </a:ext>
            </a:extLst>
          </p:cNvPr>
          <p:cNvSpPr/>
          <p:nvPr/>
        </p:nvSpPr>
        <p:spPr>
          <a:xfrm>
            <a:off x="1190058" y="5305286"/>
            <a:ext cx="8180678" cy="267637"/>
          </a:xfrm>
          <a:prstGeom prst="rect">
            <a:avLst/>
          </a:prstGeom>
          <a:solidFill>
            <a:srgbClr val="E2E2F6"/>
          </a:solidFill>
        </p:spPr>
        <p:txBody>
          <a:bodyPr wrap="square">
            <a:spAutoFit/>
          </a:bodyPr>
          <a:lstStyle/>
          <a:p>
            <a:r>
              <a:rPr lang="en-US" altLang="ko-KR" sz="1139" err="1">
                <a:latin typeface="Consolas" panose="020B0609020204030204" pitchFamily="49" charset="0"/>
              </a:rPr>
              <a:t>x_train.shape</a:t>
            </a:r>
            <a:endParaRPr lang="en-US" altLang="ko-KR" sz="1139">
              <a:latin typeface="Consolas" panose="020B0609020204030204" pitchFamily="49" charset="0"/>
            </a:endParaRPr>
          </a:p>
        </p:txBody>
      </p:sp>
      <p:sp>
        <p:nvSpPr>
          <p:cNvPr id="16" name="TextBox 15">
            <a:extLst>
              <a:ext uri="{FF2B5EF4-FFF2-40B4-BE49-F238E27FC236}">
                <a16:creationId xmlns:a16="http://schemas.microsoft.com/office/drawing/2014/main" id="{B7910315-DDE3-4D0B-985B-DE1BD9F191B7}"/>
              </a:ext>
            </a:extLst>
          </p:cNvPr>
          <p:cNvSpPr txBox="1"/>
          <p:nvPr/>
        </p:nvSpPr>
        <p:spPr>
          <a:xfrm>
            <a:off x="1267339" y="5591586"/>
            <a:ext cx="1350050" cy="267637"/>
          </a:xfrm>
          <a:prstGeom prst="rect">
            <a:avLst/>
          </a:prstGeom>
          <a:noFill/>
        </p:spPr>
        <p:txBody>
          <a:bodyPr wrap="none" rtlCol="0">
            <a:spAutoFit/>
          </a:bodyPr>
          <a:lstStyle/>
          <a:p>
            <a:pPr lvl="0">
              <a:defRPr/>
            </a:pPr>
            <a:r>
              <a:rPr lang="en-US" altLang="ko-KR" sz="1139">
                <a:solidFill>
                  <a:srgbClr val="000000"/>
                </a:solidFill>
                <a:latin typeface="+mj-ea"/>
                <a:ea typeface="+mj-ea"/>
              </a:rPr>
              <a:t>(48000, 28, 28, 1)</a:t>
            </a:r>
            <a:endParaRPr lang="ko-KR" altLang="en-US" sz="1139">
              <a:solidFill>
                <a:srgbClr val="000000"/>
              </a:solidFill>
              <a:latin typeface="+mj-ea"/>
              <a:ea typeface="+mj-ea"/>
            </a:endParaRPr>
          </a:p>
        </p:txBody>
      </p:sp>
      <p:sp>
        <p:nvSpPr>
          <p:cNvPr id="2" name="텍스트 개체 틀 1">
            <a:extLst>
              <a:ext uri="{FF2B5EF4-FFF2-40B4-BE49-F238E27FC236}">
                <a16:creationId xmlns:a16="http://schemas.microsoft.com/office/drawing/2014/main" id="{2315707D-40F4-4ACE-84F4-BFACD037ACC8}"/>
              </a:ext>
            </a:extLst>
          </p:cNvPr>
          <p:cNvSpPr>
            <a:spLocks noGrp="1"/>
          </p:cNvSpPr>
          <p:nvPr>
            <p:ph type="body" sz="quarter" idx="19"/>
          </p:nvPr>
        </p:nvSpPr>
        <p:spPr/>
        <p:txBody>
          <a:bodyPr/>
          <a:lstStyle/>
          <a:p>
            <a:r>
              <a:rPr lang="ko-KR" altLang="en-US"/>
              <a:t>텐서플로를 이용한 구현</a:t>
            </a:r>
          </a:p>
        </p:txBody>
      </p:sp>
      <p:sp>
        <p:nvSpPr>
          <p:cNvPr id="17" name="텍스트 개체 틀 4">
            <a:extLst>
              <a:ext uri="{FF2B5EF4-FFF2-40B4-BE49-F238E27FC236}">
                <a16:creationId xmlns:a16="http://schemas.microsoft.com/office/drawing/2014/main" id="{A083B1B4-07F9-402A-B7FB-946C8BA1789B}"/>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3709197336"/>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TextBox 231">
            <a:extLst>
              <a:ext uri="{FF2B5EF4-FFF2-40B4-BE49-F238E27FC236}">
                <a16:creationId xmlns:a16="http://schemas.microsoft.com/office/drawing/2014/main" id="{FB4DBCB1-D413-4694-9B77-2B7D7C7C83F7}"/>
              </a:ext>
            </a:extLst>
          </p:cNvPr>
          <p:cNvSpPr txBox="1"/>
          <p:nvPr/>
        </p:nvSpPr>
        <p:spPr>
          <a:xfrm>
            <a:off x="785003" y="1270918"/>
            <a:ext cx="2194832" cy="369332"/>
          </a:xfrm>
          <a:prstGeom prst="rect">
            <a:avLst/>
          </a:prstGeom>
          <a:noFill/>
        </p:spPr>
        <p:txBody>
          <a:bodyPr wrap="none" rtlCol="0">
            <a:spAutoFit/>
          </a:bodyPr>
          <a:lstStyle/>
          <a:p>
            <a:pPr lvl="0">
              <a:defRPr/>
            </a:pPr>
            <a:r>
              <a:rPr lang="ko-KR" altLang="en-US" b="1" err="1">
                <a:solidFill>
                  <a:srgbClr val="000000"/>
                </a:solidFill>
                <a:latin typeface="+mj-ea"/>
                <a:ea typeface="+mj-ea"/>
              </a:rPr>
              <a:t>합성곱</a:t>
            </a:r>
            <a:r>
              <a:rPr lang="ko-KR" altLang="en-US" b="1">
                <a:solidFill>
                  <a:srgbClr val="000000"/>
                </a:solidFill>
                <a:latin typeface="+mj-ea"/>
                <a:ea typeface="+mj-ea"/>
              </a:rPr>
              <a:t> 신경망 훈련</a:t>
            </a:r>
          </a:p>
        </p:txBody>
      </p:sp>
      <p:sp>
        <p:nvSpPr>
          <p:cNvPr id="120" name="TextBox 119">
            <a:extLst>
              <a:ext uri="{FF2B5EF4-FFF2-40B4-BE49-F238E27FC236}">
                <a16:creationId xmlns:a16="http://schemas.microsoft.com/office/drawing/2014/main" id="{0FF97892-DFEA-4CE7-B6EF-FD9248F3779E}"/>
              </a:ext>
            </a:extLst>
          </p:cNvPr>
          <p:cNvSpPr txBox="1"/>
          <p:nvPr/>
        </p:nvSpPr>
        <p:spPr>
          <a:xfrm>
            <a:off x="903852" y="1829348"/>
            <a:ext cx="2762295" cy="296684"/>
          </a:xfrm>
          <a:prstGeom prst="rect">
            <a:avLst/>
          </a:prstGeom>
          <a:noFill/>
        </p:spPr>
        <p:txBody>
          <a:bodyPr wrap="none" rtlCol="0">
            <a:spAutoFit/>
          </a:bodyPr>
          <a:lstStyle/>
          <a:p>
            <a:pPr lvl="0">
              <a:defRPr/>
            </a:pPr>
            <a:r>
              <a:rPr lang="en-US" altLang="ko-KR" sz="1328">
                <a:solidFill>
                  <a:srgbClr val="000000"/>
                </a:solidFill>
                <a:latin typeface="+mj-ea"/>
                <a:ea typeface="+mj-ea"/>
              </a:rPr>
              <a:t>5. </a:t>
            </a:r>
            <a:r>
              <a:rPr lang="ko-KR" altLang="en-US" sz="1328">
                <a:solidFill>
                  <a:srgbClr val="000000"/>
                </a:solidFill>
                <a:latin typeface="+mj-ea"/>
                <a:ea typeface="+mj-ea"/>
              </a:rPr>
              <a:t>입력 데이터 표준화 전처리하기</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190059" y="2154584"/>
            <a:ext cx="8180678" cy="442942"/>
          </a:xfrm>
          <a:prstGeom prst="rect">
            <a:avLst/>
          </a:prstGeom>
          <a:solidFill>
            <a:srgbClr val="E2E2F6"/>
          </a:solidFill>
        </p:spPr>
        <p:txBody>
          <a:bodyPr wrap="square">
            <a:spAutoFit/>
          </a:bodyPr>
          <a:lstStyle/>
          <a:p>
            <a:r>
              <a:rPr lang="nn-NO" altLang="ko-KR" sz="1139">
                <a:latin typeface="Consolas" panose="020B0609020204030204" pitchFamily="49" charset="0"/>
              </a:rPr>
              <a:t>x_train = x_train / 255</a:t>
            </a:r>
          </a:p>
          <a:p>
            <a:r>
              <a:rPr lang="nn-NO" altLang="ko-KR" sz="1139">
                <a:latin typeface="Consolas" panose="020B0609020204030204" pitchFamily="49" charset="0"/>
              </a:rPr>
              <a:t>x_val = x_val / 255</a:t>
            </a:r>
            <a:endParaRPr lang="en-US" altLang="ko-KR" sz="1139">
              <a:latin typeface="Consolas" panose="020B0609020204030204" pitchFamily="49" charset="0"/>
            </a:endParaRPr>
          </a:p>
        </p:txBody>
      </p:sp>
      <p:sp>
        <p:nvSpPr>
          <p:cNvPr id="8" name="TextBox 7">
            <a:extLst>
              <a:ext uri="{FF2B5EF4-FFF2-40B4-BE49-F238E27FC236}">
                <a16:creationId xmlns:a16="http://schemas.microsoft.com/office/drawing/2014/main" id="{69C0C050-57C2-4FD3-BC3B-D0A515100E11}"/>
              </a:ext>
            </a:extLst>
          </p:cNvPr>
          <p:cNvSpPr txBox="1"/>
          <p:nvPr/>
        </p:nvSpPr>
        <p:spPr>
          <a:xfrm>
            <a:off x="903852" y="2840468"/>
            <a:ext cx="1454244" cy="296684"/>
          </a:xfrm>
          <a:prstGeom prst="rect">
            <a:avLst/>
          </a:prstGeom>
          <a:noFill/>
        </p:spPr>
        <p:txBody>
          <a:bodyPr wrap="none" rtlCol="0">
            <a:spAutoFit/>
          </a:bodyPr>
          <a:lstStyle/>
          <a:p>
            <a:pPr lvl="0">
              <a:defRPr/>
            </a:pPr>
            <a:r>
              <a:rPr lang="en-US" altLang="ko-KR" sz="1328">
                <a:solidFill>
                  <a:srgbClr val="000000"/>
                </a:solidFill>
                <a:latin typeface="+mj-ea"/>
                <a:ea typeface="+mj-ea"/>
              </a:rPr>
              <a:t>6. </a:t>
            </a:r>
            <a:r>
              <a:rPr lang="ko-KR" altLang="en-US" sz="1328">
                <a:solidFill>
                  <a:srgbClr val="000000"/>
                </a:solidFill>
                <a:latin typeface="+mj-ea"/>
                <a:ea typeface="+mj-ea"/>
              </a:rPr>
              <a:t>모델 훈련하기</a:t>
            </a:r>
          </a:p>
        </p:txBody>
      </p:sp>
      <p:sp>
        <p:nvSpPr>
          <p:cNvPr id="9" name="직사각형 8">
            <a:extLst>
              <a:ext uri="{FF2B5EF4-FFF2-40B4-BE49-F238E27FC236}">
                <a16:creationId xmlns:a16="http://schemas.microsoft.com/office/drawing/2014/main" id="{19950EC6-3668-49FC-8436-8D260DF4B84F}"/>
              </a:ext>
            </a:extLst>
          </p:cNvPr>
          <p:cNvSpPr/>
          <p:nvPr/>
        </p:nvSpPr>
        <p:spPr>
          <a:xfrm>
            <a:off x="1190059" y="3165703"/>
            <a:ext cx="8180678" cy="618246"/>
          </a:xfrm>
          <a:prstGeom prst="rect">
            <a:avLst/>
          </a:prstGeom>
          <a:solidFill>
            <a:srgbClr val="E2E2F6"/>
          </a:solidFill>
        </p:spPr>
        <p:txBody>
          <a:bodyPr wrap="square">
            <a:spAutoFit/>
          </a:bodyPr>
          <a:lstStyle/>
          <a:p>
            <a:r>
              <a:rPr lang="en-US" altLang="ko-KR" sz="1139" err="1">
                <a:latin typeface="Consolas" panose="020B0609020204030204" pitchFamily="49" charset="0"/>
              </a:rPr>
              <a:t>cn</a:t>
            </a:r>
            <a:r>
              <a:rPr lang="en-US" altLang="ko-KR" sz="1139">
                <a:latin typeface="Consolas" panose="020B0609020204030204" pitchFamily="49" charset="0"/>
              </a:rPr>
              <a:t> = </a:t>
            </a:r>
            <a:r>
              <a:rPr lang="en-US" altLang="ko-KR" sz="1139" err="1">
                <a:latin typeface="Consolas" panose="020B0609020204030204" pitchFamily="49" charset="0"/>
              </a:rPr>
              <a:t>ConvolutionNetwork</a:t>
            </a:r>
            <a:r>
              <a:rPr lang="en-US" altLang="ko-KR" sz="1139">
                <a:latin typeface="Consolas" panose="020B0609020204030204" pitchFamily="49" charset="0"/>
              </a:rPr>
              <a:t>(</a:t>
            </a:r>
            <a:r>
              <a:rPr lang="en-US" altLang="ko-KR" sz="1139" err="1">
                <a:latin typeface="Consolas" panose="020B0609020204030204" pitchFamily="49" charset="0"/>
              </a:rPr>
              <a:t>n_kernels</a:t>
            </a:r>
            <a:r>
              <a:rPr lang="en-US" altLang="ko-KR" sz="1139">
                <a:latin typeface="Consolas" panose="020B0609020204030204" pitchFamily="49" charset="0"/>
              </a:rPr>
              <a:t>=10, units=100, </a:t>
            </a:r>
            <a:r>
              <a:rPr lang="en-US" altLang="ko-KR" sz="1139" err="1">
                <a:latin typeface="Consolas" panose="020B0609020204030204" pitchFamily="49" charset="0"/>
              </a:rPr>
              <a:t>batch_size</a:t>
            </a:r>
            <a:r>
              <a:rPr lang="en-US" altLang="ko-KR" sz="1139">
                <a:latin typeface="Consolas" panose="020B0609020204030204" pitchFamily="49" charset="0"/>
              </a:rPr>
              <a:t>=128, </a:t>
            </a:r>
            <a:r>
              <a:rPr lang="en-US" altLang="ko-KR" sz="1139" err="1">
                <a:latin typeface="Consolas" panose="020B0609020204030204" pitchFamily="49" charset="0"/>
              </a:rPr>
              <a:t>learning_rate</a:t>
            </a:r>
            <a:r>
              <a:rPr lang="en-US" altLang="ko-KR" sz="1139">
                <a:latin typeface="Consolas" panose="020B0609020204030204" pitchFamily="49" charset="0"/>
              </a:rPr>
              <a:t>=0.01)</a:t>
            </a:r>
          </a:p>
          <a:p>
            <a:r>
              <a:rPr lang="en-US" altLang="ko-KR" sz="1139" err="1">
                <a:latin typeface="Consolas" panose="020B0609020204030204" pitchFamily="49" charset="0"/>
              </a:rPr>
              <a:t>cn.fit</a:t>
            </a:r>
            <a:r>
              <a:rPr lang="en-US" altLang="ko-KR" sz="1139">
                <a:latin typeface="Consolas" panose="020B0609020204030204" pitchFamily="49" charset="0"/>
              </a:rPr>
              <a:t>(</a:t>
            </a:r>
            <a:r>
              <a:rPr lang="en-US" altLang="ko-KR" sz="1139" err="1">
                <a:latin typeface="Consolas" panose="020B0609020204030204" pitchFamily="49" charset="0"/>
              </a:rPr>
              <a:t>x_train</a:t>
            </a:r>
            <a:r>
              <a:rPr lang="en-US" altLang="ko-KR" sz="1139">
                <a:latin typeface="Consolas" panose="020B0609020204030204" pitchFamily="49" charset="0"/>
              </a:rPr>
              <a:t>, </a:t>
            </a:r>
            <a:r>
              <a:rPr lang="en-US" altLang="ko-KR" sz="1139" err="1">
                <a:latin typeface="Consolas" panose="020B0609020204030204" pitchFamily="49" charset="0"/>
              </a:rPr>
              <a:t>y_train_encoded</a:t>
            </a:r>
            <a:r>
              <a:rPr lang="en-US" altLang="ko-KR" sz="1139">
                <a:latin typeface="Consolas" panose="020B0609020204030204" pitchFamily="49" charset="0"/>
              </a:rPr>
              <a:t>, </a:t>
            </a:r>
          </a:p>
          <a:p>
            <a:r>
              <a:rPr lang="en-US" altLang="ko-KR" sz="1139">
                <a:latin typeface="Consolas" panose="020B0609020204030204" pitchFamily="49" charset="0"/>
              </a:rPr>
              <a:t>       </a:t>
            </a:r>
            <a:r>
              <a:rPr lang="en-US" altLang="ko-KR" sz="1139" err="1">
                <a:latin typeface="Consolas" panose="020B0609020204030204" pitchFamily="49" charset="0"/>
              </a:rPr>
              <a:t>x_val</a:t>
            </a:r>
            <a:r>
              <a:rPr lang="en-US" altLang="ko-KR" sz="1139">
                <a:latin typeface="Consolas" panose="020B0609020204030204" pitchFamily="49" charset="0"/>
              </a:rPr>
              <a:t>=</a:t>
            </a:r>
            <a:r>
              <a:rPr lang="en-US" altLang="ko-KR" sz="1139" err="1">
                <a:latin typeface="Consolas" panose="020B0609020204030204" pitchFamily="49" charset="0"/>
              </a:rPr>
              <a:t>x_val</a:t>
            </a:r>
            <a:r>
              <a:rPr lang="en-US" altLang="ko-KR" sz="1139">
                <a:latin typeface="Consolas" panose="020B0609020204030204" pitchFamily="49" charset="0"/>
              </a:rPr>
              <a:t>, </a:t>
            </a:r>
            <a:r>
              <a:rPr lang="en-US" altLang="ko-KR" sz="1139" err="1">
                <a:latin typeface="Consolas" panose="020B0609020204030204" pitchFamily="49" charset="0"/>
              </a:rPr>
              <a:t>y_val</a:t>
            </a:r>
            <a:r>
              <a:rPr lang="en-US" altLang="ko-KR" sz="1139">
                <a:latin typeface="Consolas" panose="020B0609020204030204" pitchFamily="49" charset="0"/>
              </a:rPr>
              <a:t>=</a:t>
            </a:r>
            <a:r>
              <a:rPr lang="en-US" altLang="ko-KR" sz="1139" err="1">
                <a:latin typeface="Consolas" panose="020B0609020204030204" pitchFamily="49" charset="0"/>
              </a:rPr>
              <a:t>y_val_encoded</a:t>
            </a:r>
            <a:r>
              <a:rPr lang="en-US" altLang="ko-KR" sz="1139">
                <a:latin typeface="Consolas" panose="020B0609020204030204" pitchFamily="49" charset="0"/>
              </a:rPr>
              <a:t>, epochs=20)</a:t>
            </a:r>
          </a:p>
        </p:txBody>
      </p:sp>
      <p:sp>
        <p:nvSpPr>
          <p:cNvPr id="11" name="TextBox 10">
            <a:extLst>
              <a:ext uri="{FF2B5EF4-FFF2-40B4-BE49-F238E27FC236}">
                <a16:creationId xmlns:a16="http://schemas.microsoft.com/office/drawing/2014/main" id="{8360018B-5DB6-4540-97E1-547C6540009C}"/>
              </a:ext>
            </a:extLst>
          </p:cNvPr>
          <p:cNvSpPr txBox="1"/>
          <p:nvPr/>
        </p:nvSpPr>
        <p:spPr>
          <a:xfrm>
            <a:off x="1237908" y="3931362"/>
            <a:ext cx="3924472" cy="1165063"/>
          </a:xfrm>
          <a:prstGeom prst="rect">
            <a:avLst/>
          </a:prstGeom>
          <a:noFill/>
        </p:spPr>
        <p:txBody>
          <a:bodyPr wrap="none" rtlCol="0">
            <a:spAutoFit/>
          </a:bodyPr>
          <a:lstStyle/>
          <a:p>
            <a:pPr lvl="0">
              <a:defRPr/>
            </a:pPr>
            <a:r>
              <a:rPr lang="ko-KR" altLang="en-US" sz="996" err="1">
                <a:solidFill>
                  <a:srgbClr val="000000"/>
                </a:solidFill>
                <a:latin typeface="+mj-ea"/>
                <a:ea typeface="+mj-ea"/>
              </a:rPr>
              <a:t>에포크</a:t>
            </a:r>
            <a:r>
              <a:rPr lang="ko-KR" altLang="en-US" sz="996">
                <a:solidFill>
                  <a:srgbClr val="000000"/>
                </a:solidFill>
                <a:latin typeface="+mj-ea"/>
                <a:ea typeface="+mj-ea"/>
              </a:rPr>
              <a:t> </a:t>
            </a:r>
            <a:r>
              <a:rPr lang="en-US" altLang="ko-KR" sz="996">
                <a:solidFill>
                  <a:srgbClr val="000000"/>
                </a:solidFill>
                <a:latin typeface="+mj-ea"/>
                <a:ea typeface="+mj-ea"/>
              </a:rPr>
              <a:t>0 ..................................................................................................................</a:t>
            </a:r>
          </a:p>
          <a:p>
            <a:pPr lvl="0">
              <a:defRPr/>
            </a:pPr>
            <a:r>
              <a:rPr lang="ko-KR" altLang="en-US" sz="996" err="1">
                <a:solidFill>
                  <a:srgbClr val="000000"/>
                </a:solidFill>
                <a:latin typeface="+mj-ea"/>
                <a:ea typeface="+mj-ea"/>
              </a:rPr>
              <a:t>에포크</a:t>
            </a:r>
            <a:r>
              <a:rPr lang="ko-KR" altLang="en-US" sz="996">
                <a:solidFill>
                  <a:srgbClr val="000000"/>
                </a:solidFill>
                <a:latin typeface="+mj-ea"/>
                <a:ea typeface="+mj-ea"/>
              </a:rPr>
              <a:t> </a:t>
            </a:r>
            <a:r>
              <a:rPr lang="en-US" altLang="ko-KR" sz="996">
                <a:solidFill>
                  <a:srgbClr val="000000"/>
                </a:solidFill>
                <a:latin typeface="+mj-ea"/>
                <a:ea typeface="+mj-ea"/>
              </a:rPr>
              <a:t>1 ................................................................................................................... </a:t>
            </a:r>
          </a:p>
          <a:p>
            <a:pPr lvl="0">
              <a:defRPr/>
            </a:pPr>
            <a:r>
              <a:rPr lang="en-US" altLang="ko-KR" sz="996">
                <a:solidFill>
                  <a:srgbClr val="000000"/>
                </a:solidFill>
                <a:latin typeface="+mj-ea"/>
                <a:ea typeface="+mj-ea"/>
              </a:rPr>
              <a:t>.</a:t>
            </a:r>
          </a:p>
          <a:p>
            <a:pPr lvl="0">
              <a:defRPr/>
            </a:pPr>
            <a:r>
              <a:rPr lang="en-US" altLang="ko-KR" sz="996">
                <a:solidFill>
                  <a:srgbClr val="000000"/>
                </a:solidFill>
                <a:latin typeface="+mj-ea"/>
                <a:ea typeface="+mj-ea"/>
              </a:rPr>
              <a:t>.</a:t>
            </a:r>
          </a:p>
          <a:p>
            <a:pPr lvl="0">
              <a:defRPr/>
            </a:pPr>
            <a:r>
              <a:rPr lang="en-US" altLang="ko-KR" sz="996">
                <a:solidFill>
                  <a:srgbClr val="000000"/>
                </a:solidFill>
                <a:latin typeface="+mj-ea"/>
                <a:ea typeface="+mj-ea"/>
              </a:rPr>
              <a:t>.</a:t>
            </a:r>
          </a:p>
          <a:p>
            <a:pPr>
              <a:defRPr/>
            </a:pPr>
            <a:r>
              <a:rPr lang="ko-KR" altLang="en-US" sz="996" err="1">
                <a:solidFill>
                  <a:srgbClr val="000000"/>
                </a:solidFill>
                <a:latin typeface="+mj-ea"/>
                <a:ea typeface="+mj-ea"/>
              </a:rPr>
              <a:t>에포크</a:t>
            </a:r>
            <a:r>
              <a:rPr lang="ko-KR" altLang="en-US" sz="996">
                <a:solidFill>
                  <a:srgbClr val="000000"/>
                </a:solidFill>
                <a:latin typeface="+mj-ea"/>
                <a:ea typeface="+mj-ea"/>
              </a:rPr>
              <a:t> </a:t>
            </a:r>
            <a:r>
              <a:rPr lang="en-US" altLang="ko-KR" sz="996">
                <a:solidFill>
                  <a:srgbClr val="000000"/>
                </a:solidFill>
                <a:latin typeface="+mj-ea"/>
                <a:ea typeface="+mj-ea"/>
              </a:rPr>
              <a:t>19 ................................................................................................................. </a:t>
            </a:r>
          </a:p>
          <a:p>
            <a:pPr lvl="0">
              <a:defRPr/>
            </a:pPr>
            <a:endParaRPr lang="ko-KR" altLang="en-US" sz="996">
              <a:solidFill>
                <a:srgbClr val="000000"/>
              </a:solidFill>
              <a:latin typeface="+mj-ea"/>
              <a:ea typeface="+mj-ea"/>
            </a:endParaRPr>
          </a:p>
        </p:txBody>
      </p:sp>
      <p:sp>
        <p:nvSpPr>
          <p:cNvPr id="2" name="텍스트 개체 틀 1">
            <a:extLst>
              <a:ext uri="{FF2B5EF4-FFF2-40B4-BE49-F238E27FC236}">
                <a16:creationId xmlns:a16="http://schemas.microsoft.com/office/drawing/2014/main" id="{43E96F87-1FD1-4A11-B325-DEE736BCA396}"/>
              </a:ext>
            </a:extLst>
          </p:cNvPr>
          <p:cNvSpPr>
            <a:spLocks noGrp="1"/>
          </p:cNvSpPr>
          <p:nvPr>
            <p:ph type="body" sz="quarter" idx="19"/>
          </p:nvPr>
        </p:nvSpPr>
        <p:spPr/>
        <p:txBody>
          <a:bodyPr/>
          <a:lstStyle/>
          <a:p>
            <a:r>
              <a:rPr lang="ko-KR" altLang="en-US"/>
              <a:t>텐서플로를 이용한 구현</a:t>
            </a:r>
          </a:p>
        </p:txBody>
      </p:sp>
      <p:sp>
        <p:nvSpPr>
          <p:cNvPr id="12" name="텍스트 개체 틀 4">
            <a:extLst>
              <a:ext uri="{FF2B5EF4-FFF2-40B4-BE49-F238E27FC236}">
                <a16:creationId xmlns:a16="http://schemas.microsoft.com/office/drawing/2014/main" id="{BCCF0A63-A3B1-4A50-AB6D-B1FD87EC2932}"/>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3090468404"/>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TextBox 231">
            <a:extLst>
              <a:ext uri="{FF2B5EF4-FFF2-40B4-BE49-F238E27FC236}">
                <a16:creationId xmlns:a16="http://schemas.microsoft.com/office/drawing/2014/main" id="{FB4DBCB1-D413-4694-9B77-2B7D7C7C83F7}"/>
              </a:ext>
            </a:extLst>
          </p:cNvPr>
          <p:cNvSpPr txBox="1"/>
          <p:nvPr/>
        </p:nvSpPr>
        <p:spPr>
          <a:xfrm>
            <a:off x="785003" y="1270918"/>
            <a:ext cx="2194832" cy="369332"/>
          </a:xfrm>
          <a:prstGeom prst="rect">
            <a:avLst/>
          </a:prstGeom>
          <a:noFill/>
        </p:spPr>
        <p:txBody>
          <a:bodyPr wrap="none" rtlCol="0">
            <a:spAutoFit/>
          </a:bodyPr>
          <a:lstStyle/>
          <a:p>
            <a:pPr lvl="0">
              <a:defRPr/>
            </a:pPr>
            <a:r>
              <a:rPr lang="ko-KR" altLang="en-US" b="1" err="1">
                <a:solidFill>
                  <a:srgbClr val="000000"/>
                </a:solidFill>
                <a:latin typeface="+mj-ea"/>
                <a:ea typeface="+mj-ea"/>
              </a:rPr>
              <a:t>합성곱</a:t>
            </a:r>
            <a:r>
              <a:rPr lang="ko-KR" altLang="en-US" b="1">
                <a:solidFill>
                  <a:srgbClr val="000000"/>
                </a:solidFill>
                <a:latin typeface="+mj-ea"/>
                <a:ea typeface="+mj-ea"/>
              </a:rPr>
              <a:t> 신경망 훈련</a:t>
            </a:r>
          </a:p>
        </p:txBody>
      </p:sp>
      <p:sp>
        <p:nvSpPr>
          <p:cNvPr id="120" name="TextBox 119">
            <a:extLst>
              <a:ext uri="{FF2B5EF4-FFF2-40B4-BE49-F238E27FC236}">
                <a16:creationId xmlns:a16="http://schemas.microsoft.com/office/drawing/2014/main" id="{0FF97892-DFEA-4CE7-B6EF-FD9248F3779E}"/>
              </a:ext>
            </a:extLst>
          </p:cNvPr>
          <p:cNvSpPr txBox="1"/>
          <p:nvPr/>
        </p:nvSpPr>
        <p:spPr>
          <a:xfrm>
            <a:off x="903852" y="1829348"/>
            <a:ext cx="4624984" cy="296684"/>
          </a:xfrm>
          <a:prstGeom prst="rect">
            <a:avLst/>
          </a:prstGeom>
          <a:noFill/>
        </p:spPr>
        <p:txBody>
          <a:bodyPr wrap="none" rtlCol="0">
            <a:spAutoFit/>
          </a:bodyPr>
          <a:lstStyle/>
          <a:p>
            <a:pPr lvl="0">
              <a:defRPr/>
            </a:pPr>
            <a:r>
              <a:rPr lang="en-US" altLang="ko-KR" sz="1328">
                <a:solidFill>
                  <a:srgbClr val="000000"/>
                </a:solidFill>
                <a:latin typeface="+mj-ea"/>
                <a:ea typeface="+mj-ea"/>
              </a:rPr>
              <a:t>7. </a:t>
            </a:r>
            <a:r>
              <a:rPr lang="ko-KR" altLang="en-US" sz="1328">
                <a:solidFill>
                  <a:srgbClr val="000000"/>
                </a:solidFill>
                <a:latin typeface="+mj-ea"/>
                <a:ea typeface="+mj-ea"/>
              </a:rPr>
              <a:t>훈련</a:t>
            </a:r>
            <a:r>
              <a:rPr lang="en-US" altLang="ko-KR" sz="1328">
                <a:solidFill>
                  <a:srgbClr val="000000"/>
                </a:solidFill>
                <a:latin typeface="+mj-ea"/>
                <a:ea typeface="+mj-ea"/>
              </a:rPr>
              <a:t>, </a:t>
            </a:r>
            <a:r>
              <a:rPr lang="ko-KR" altLang="en-US" sz="1328">
                <a:solidFill>
                  <a:srgbClr val="000000"/>
                </a:solidFill>
                <a:latin typeface="+mj-ea"/>
                <a:ea typeface="+mj-ea"/>
              </a:rPr>
              <a:t>검증 손실 그래프 그리고 검증 세트의 정확도 확인</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190059" y="2154584"/>
            <a:ext cx="8180678" cy="1319464"/>
          </a:xfrm>
          <a:prstGeom prst="rect">
            <a:avLst/>
          </a:prstGeom>
          <a:solidFill>
            <a:srgbClr val="E2E2F6"/>
          </a:solidFill>
        </p:spPr>
        <p:txBody>
          <a:bodyPr wrap="square">
            <a:spAutoFit/>
          </a:bodyPr>
          <a:lstStyle/>
          <a:p>
            <a:r>
              <a:rPr lang="en-US" altLang="ko-KR" sz="1139">
                <a:latin typeface="Consolas" panose="020B0609020204030204" pitchFamily="49" charset="0"/>
              </a:rPr>
              <a:t>import </a:t>
            </a:r>
            <a:r>
              <a:rPr lang="en-US" altLang="ko-KR" sz="1139" err="1">
                <a:latin typeface="Consolas" panose="020B0609020204030204" pitchFamily="49" charset="0"/>
              </a:rPr>
              <a:t>matplotlib.pyplot</a:t>
            </a:r>
            <a:r>
              <a:rPr lang="en-US" altLang="ko-KR" sz="1139">
                <a:latin typeface="Consolas" panose="020B0609020204030204" pitchFamily="49" charset="0"/>
              </a:rPr>
              <a:t> as </a:t>
            </a:r>
            <a:r>
              <a:rPr lang="en-US" altLang="ko-KR" sz="1139" err="1">
                <a:latin typeface="Consolas" panose="020B0609020204030204" pitchFamily="49" charset="0"/>
              </a:rPr>
              <a:t>plt</a:t>
            </a:r>
            <a:endParaRPr lang="en-US" altLang="ko-KR" sz="1139">
              <a:latin typeface="Consolas" panose="020B0609020204030204" pitchFamily="49" charset="0"/>
            </a:endParaRPr>
          </a:p>
          <a:p>
            <a:r>
              <a:rPr lang="en-US" altLang="ko-KR" sz="1139" err="1">
                <a:latin typeface="Consolas" panose="020B0609020204030204" pitchFamily="49" charset="0"/>
              </a:rPr>
              <a:t>plt.plot</a:t>
            </a:r>
            <a:r>
              <a:rPr lang="en-US" altLang="ko-KR" sz="1139">
                <a:latin typeface="Consolas" panose="020B0609020204030204" pitchFamily="49" charset="0"/>
              </a:rPr>
              <a:t>(</a:t>
            </a:r>
            <a:r>
              <a:rPr lang="en-US" altLang="ko-KR" sz="1139" err="1">
                <a:latin typeface="Consolas" panose="020B0609020204030204" pitchFamily="49" charset="0"/>
              </a:rPr>
              <a:t>cn.losses</a:t>
            </a:r>
            <a:r>
              <a:rPr lang="en-US" altLang="ko-KR" sz="1139">
                <a:latin typeface="Consolas" panose="020B0609020204030204" pitchFamily="49" charset="0"/>
              </a:rPr>
              <a:t>)</a:t>
            </a:r>
          </a:p>
          <a:p>
            <a:r>
              <a:rPr lang="en-US" altLang="ko-KR" sz="1139" err="1">
                <a:latin typeface="Consolas" panose="020B0609020204030204" pitchFamily="49" charset="0"/>
              </a:rPr>
              <a:t>plt.plot</a:t>
            </a:r>
            <a:r>
              <a:rPr lang="en-US" altLang="ko-KR" sz="1139">
                <a:latin typeface="Consolas" panose="020B0609020204030204" pitchFamily="49" charset="0"/>
              </a:rPr>
              <a:t>(</a:t>
            </a:r>
            <a:r>
              <a:rPr lang="en-US" altLang="ko-KR" sz="1139" err="1">
                <a:latin typeface="Consolas" panose="020B0609020204030204" pitchFamily="49" charset="0"/>
              </a:rPr>
              <a:t>cn.val_losses</a:t>
            </a:r>
            <a:r>
              <a:rPr lang="en-US" altLang="ko-KR" sz="1139">
                <a:latin typeface="Consolas" panose="020B0609020204030204" pitchFamily="49" charset="0"/>
              </a:rPr>
              <a:t>)</a:t>
            </a:r>
          </a:p>
          <a:p>
            <a:r>
              <a:rPr lang="en-US" altLang="ko-KR" sz="1139" err="1">
                <a:latin typeface="Consolas" panose="020B0609020204030204" pitchFamily="49" charset="0"/>
              </a:rPr>
              <a:t>plt.ylabel</a:t>
            </a:r>
            <a:r>
              <a:rPr lang="en-US" altLang="ko-KR" sz="1139">
                <a:latin typeface="Consolas" panose="020B0609020204030204" pitchFamily="49" charset="0"/>
              </a:rPr>
              <a:t>('loss')</a:t>
            </a:r>
          </a:p>
          <a:p>
            <a:r>
              <a:rPr lang="en-US" altLang="ko-KR" sz="1139" err="1">
                <a:latin typeface="Consolas" panose="020B0609020204030204" pitchFamily="49" charset="0"/>
              </a:rPr>
              <a:t>plt.xlabel</a:t>
            </a:r>
            <a:r>
              <a:rPr lang="en-US" altLang="ko-KR" sz="1139">
                <a:latin typeface="Consolas" panose="020B0609020204030204" pitchFamily="49" charset="0"/>
              </a:rPr>
              <a:t>('iteration')</a:t>
            </a:r>
          </a:p>
          <a:p>
            <a:r>
              <a:rPr lang="en-US" altLang="ko-KR" sz="1139" err="1">
                <a:latin typeface="Consolas" panose="020B0609020204030204" pitchFamily="49" charset="0"/>
              </a:rPr>
              <a:t>plt.legend</a:t>
            </a:r>
            <a:r>
              <a:rPr lang="en-US" altLang="ko-KR" sz="1139">
                <a:latin typeface="Consolas" panose="020B0609020204030204" pitchFamily="49" charset="0"/>
              </a:rPr>
              <a:t>(['</a:t>
            </a:r>
            <a:r>
              <a:rPr lang="en-US" altLang="ko-KR" sz="1139" err="1">
                <a:latin typeface="Consolas" panose="020B0609020204030204" pitchFamily="49" charset="0"/>
              </a:rPr>
              <a:t>train_loss</a:t>
            </a:r>
            <a:r>
              <a:rPr lang="en-US" altLang="ko-KR" sz="1139">
                <a:latin typeface="Consolas" panose="020B0609020204030204" pitchFamily="49" charset="0"/>
              </a:rPr>
              <a:t>', '</a:t>
            </a:r>
            <a:r>
              <a:rPr lang="en-US" altLang="ko-KR" sz="1139" err="1">
                <a:latin typeface="Consolas" panose="020B0609020204030204" pitchFamily="49" charset="0"/>
              </a:rPr>
              <a:t>val_loss</a:t>
            </a:r>
            <a:r>
              <a:rPr lang="en-US" altLang="ko-KR" sz="1139">
                <a:latin typeface="Consolas" panose="020B0609020204030204" pitchFamily="49" charset="0"/>
              </a:rPr>
              <a:t>'])</a:t>
            </a:r>
          </a:p>
          <a:p>
            <a:r>
              <a:rPr lang="en-US" altLang="ko-KR" sz="1139" err="1">
                <a:latin typeface="Consolas" panose="020B0609020204030204" pitchFamily="49" charset="0"/>
              </a:rPr>
              <a:t>plt.show</a:t>
            </a:r>
            <a:r>
              <a:rPr lang="en-US" altLang="ko-KR" sz="1139">
                <a:latin typeface="Consolas" panose="020B0609020204030204" pitchFamily="49" charset="0"/>
              </a:rPr>
              <a:t>()</a:t>
            </a:r>
          </a:p>
        </p:txBody>
      </p:sp>
      <p:pic>
        <p:nvPicPr>
          <p:cNvPr id="126978" name="Picture 2">
            <a:extLst>
              <a:ext uri="{FF2B5EF4-FFF2-40B4-BE49-F238E27FC236}">
                <a16:creationId xmlns:a16="http://schemas.microsoft.com/office/drawing/2014/main" id="{AC9B506D-088B-4530-8E9B-629A4E9B56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41133" y="3563710"/>
            <a:ext cx="3488262" cy="2367680"/>
          </a:xfrm>
          <a:prstGeom prst="rect">
            <a:avLst/>
          </a:prstGeom>
          <a:noFill/>
          <a:extLst>
            <a:ext uri="{909E8E84-426E-40DD-AFC4-6F175D3DCCD1}">
              <a14:hiddenFill xmlns:a14="http://schemas.microsoft.com/office/drawing/2010/main">
                <a:solidFill>
                  <a:srgbClr val="FFFFFF"/>
                </a:solidFill>
              </a14:hiddenFill>
            </a:ext>
          </a:extLst>
        </p:spPr>
      </p:pic>
      <p:sp>
        <p:nvSpPr>
          <p:cNvPr id="12" name="직사각형 11">
            <a:extLst>
              <a:ext uri="{FF2B5EF4-FFF2-40B4-BE49-F238E27FC236}">
                <a16:creationId xmlns:a16="http://schemas.microsoft.com/office/drawing/2014/main" id="{D277C175-CBE8-45C3-9AA2-535D760F22C3}"/>
              </a:ext>
            </a:extLst>
          </p:cNvPr>
          <p:cNvSpPr/>
          <p:nvPr/>
        </p:nvSpPr>
        <p:spPr>
          <a:xfrm>
            <a:off x="1190058" y="5931390"/>
            <a:ext cx="8180678" cy="267637"/>
          </a:xfrm>
          <a:prstGeom prst="rect">
            <a:avLst/>
          </a:prstGeom>
          <a:solidFill>
            <a:srgbClr val="E2E2F6"/>
          </a:solidFill>
        </p:spPr>
        <p:txBody>
          <a:bodyPr wrap="square">
            <a:spAutoFit/>
          </a:bodyPr>
          <a:lstStyle/>
          <a:p>
            <a:r>
              <a:rPr lang="en-US" altLang="ko-KR" sz="1139" err="1">
                <a:latin typeface="Consolas" panose="020B0609020204030204" pitchFamily="49" charset="0"/>
              </a:rPr>
              <a:t>cn.score</a:t>
            </a:r>
            <a:r>
              <a:rPr lang="en-US" altLang="ko-KR" sz="1139">
                <a:latin typeface="Consolas" panose="020B0609020204030204" pitchFamily="49" charset="0"/>
              </a:rPr>
              <a:t>(</a:t>
            </a:r>
            <a:r>
              <a:rPr lang="en-US" altLang="ko-KR" sz="1139" err="1">
                <a:latin typeface="Consolas" panose="020B0609020204030204" pitchFamily="49" charset="0"/>
              </a:rPr>
              <a:t>x_val</a:t>
            </a:r>
            <a:r>
              <a:rPr lang="en-US" altLang="ko-KR" sz="1139">
                <a:latin typeface="Consolas" panose="020B0609020204030204" pitchFamily="49" charset="0"/>
              </a:rPr>
              <a:t>, </a:t>
            </a:r>
            <a:r>
              <a:rPr lang="en-US" altLang="ko-KR" sz="1139" err="1">
                <a:latin typeface="Consolas" panose="020B0609020204030204" pitchFamily="49" charset="0"/>
              </a:rPr>
              <a:t>y_val_encoded</a:t>
            </a:r>
            <a:r>
              <a:rPr lang="en-US" altLang="ko-KR" sz="1139">
                <a:latin typeface="Consolas" panose="020B0609020204030204" pitchFamily="49" charset="0"/>
              </a:rPr>
              <a:t>)</a:t>
            </a:r>
          </a:p>
        </p:txBody>
      </p:sp>
      <p:sp>
        <p:nvSpPr>
          <p:cNvPr id="13" name="TextBox 12">
            <a:extLst>
              <a:ext uri="{FF2B5EF4-FFF2-40B4-BE49-F238E27FC236}">
                <a16:creationId xmlns:a16="http://schemas.microsoft.com/office/drawing/2014/main" id="{2C213290-484A-4E35-998F-792633569D2C}"/>
              </a:ext>
            </a:extLst>
          </p:cNvPr>
          <p:cNvSpPr txBox="1"/>
          <p:nvPr/>
        </p:nvSpPr>
        <p:spPr>
          <a:xfrm>
            <a:off x="1282781" y="6194196"/>
            <a:ext cx="678391" cy="245580"/>
          </a:xfrm>
          <a:prstGeom prst="rect">
            <a:avLst/>
          </a:prstGeom>
          <a:noFill/>
        </p:spPr>
        <p:txBody>
          <a:bodyPr wrap="none" rtlCol="0">
            <a:spAutoFit/>
          </a:bodyPr>
          <a:lstStyle/>
          <a:p>
            <a:pPr lvl="0">
              <a:defRPr/>
            </a:pPr>
            <a:r>
              <a:rPr lang="en-US" altLang="ko-KR" sz="996">
                <a:solidFill>
                  <a:srgbClr val="000000"/>
                </a:solidFill>
                <a:latin typeface="Consolas" panose="020B0609020204030204" pitchFamily="49" charset="0"/>
                <a:ea typeface="+mj-ea"/>
              </a:rPr>
              <a:t>0.87725</a:t>
            </a:r>
            <a:endParaRPr lang="ko-KR" altLang="en-US" sz="996">
              <a:solidFill>
                <a:srgbClr val="000000"/>
              </a:solidFill>
              <a:latin typeface="Consolas" panose="020B0609020204030204" pitchFamily="49" charset="0"/>
              <a:ea typeface="+mj-ea"/>
            </a:endParaRPr>
          </a:p>
        </p:txBody>
      </p:sp>
      <p:sp>
        <p:nvSpPr>
          <p:cNvPr id="2" name="텍스트 개체 틀 1">
            <a:extLst>
              <a:ext uri="{FF2B5EF4-FFF2-40B4-BE49-F238E27FC236}">
                <a16:creationId xmlns:a16="http://schemas.microsoft.com/office/drawing/2014/main" id="{A319DE51-0501-4395-8096-346CE0DBC5A9}"/>
              </a:ext>
            </a:extLst>
          </p:cNvPr>
          <p:cNvSpPr>
            <a:spLocks noGrp="1"/>
          </p:cNvSpPr>
          <p:nvPr>
            <p:ph type="body" sz="quarter" idx="19"/>
          </p:nvPr>
        </p:nvSpPr>
        <p:spPr/>
        <p:txBody>
          <a:bodyPr/>
          <a:lstStyle/>
          <a:p>
            <a:r>
              <a:rPr lang="ko-KR" altLang="en-US"/>
              <a:t>텐서플로를 이용한 구현</a:t>
            </a:r>
          </a:p>
        </p:txBody>
      </p:sp>
      <p:sp>
        <p:nvSpPr>
          <p:cNvPr id="14" name="텍스트 개체 틀 4">
            <a:extLst>
              <a:ext uri="{FF2B5EF4-FFF2-40B4-BE49-F238E27FC236}">
                <a16:creationId xmlns:a16="http://schemas.microsoft.com/office/drawing/2014/main" id="{64B5B0A8-E39B-4EAA-BE50-474C17201600}"/>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4033731842"/>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TextBox 231">
            <a:extLst>
              <a:ext uri="{FF2B5EF4-FFF2-40B4-BE49-F238E27FC236}">
                <a16:creationId xmlns:a16="http://schemas.microsoft.com/office/drawing/2014/main" id="{FB4DBCB1-D413-4694-9B77-2B7D7C7C83F7}"/>
              </a:ext>
            </a:extLst>
          </p:cNvPr>
          <p:cNvSpPr txBox="1"/>
          <p:nvPr/>
        </p:nvSpPr>
        <p:spPr>
          <a:xfrm>
            <a:off x="785003" y="980728"/>
            <a:ext cx="3430747" cy="369332"/>
          </a:xfrm>
          <a:prstGeom prst="rect">
            <a:avLst/>
          </a:prstGeom>
          <a:noFill/>
        </p:spPr>
        <p:txBody>
          <a:bodyPr wrap="none" rtlCol="0">
            <a:spAutoFit/>
          </a:bodyPr>
          <a:lstStyle/>
          <a:p>
            <a:pPr defTabSz="867583" fontAlgn="base" latinLnBrk="1">
              <a:spcBef>
                <a:spcPct val="0"/>
              </a:spcBef>
              <a:spcAft>
                <a:spcPct val="0"/>
              </a:spcAft>
              <a:defRPr/>
            </a:pPr>
            <a:r>
              <a:rPr kumimoji="1" lang="ko-KR" altLang="en-US" b="1" err="1">
                <a:solidFill>
                  <a:srgbClr val="000000"/>
                </a:solidFill>
                <a:latin typeface="+mj-ea"/>
                <a:ea typeface="+mj-ea"/>
              </a:rPr>
              <a:t>케라스로</a:t>
            </a:r>
            <a:r>
              <a:rPr kumimoji="1" lang="ko-KR" altLang="en-US" b="1">
                <a:solidFill>
                  <a:srgbClr val="000000"/>
                </a:solidFill>
                <a:latin typeface="+mj-ea"/>
                <a:ea typeface="+mj-ea"/>
              </a:rPr>
              <a:t> </a:t>
            </a:r>
            <a:r>
              <a:rPr kumimoji="1" lang="ko-KR" altLang="en-US" b="1" err="1">
                <a:solidFill>
                  <a:srgbClr val="000000"/>
                </a:solidFill>
                <a:latin typeface="+mj-ea"/>
                <a:ea typeface="+mj-ea"/>
              </a:rPr>
              <a:t>합성곱</a:t>
            </a:r>
            <a:r>
              <a:rPr kumimoji="1" lang="ko-KR" altLang="en-US" b="1">
                <a:solidFill>
                  <a:srgbClr val="000000"/>
                </a:solidFill>
                <a:latin typeface="+mj-ea"/>
                <a:ea typeface="+mj-ea"/>
              </a:rPr>
              <a:t> 신경망 만들기</a:t>
            </a:r>
            <a:endParaRPr kumimoji="1" lang="ko-KR" altLang="en-US" sz="1600" b="1">
              <a:solidFill>
                <a:srgbClr val="000000"/>
              </a:solidFill>
              <a:latin typeface="+mj-ea"/>
              <a:ea typeface="+mj-ea"/>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03852" y="1539158"/>
            <a:ext cx="2702984" cy="296684"/>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328">
                <a:solidFill>
                  <a:srgbClr val="000000"/>
                </a:solidFill>
                <a:latin typeface="+mj-ea"/>
                <a:ea typeface="+mj-ea"/>
              </a:rPr>
              <a:t>1. </a:t>
            </a:r>
            <a:r>
              <a:rPr kumimoji="1" lang="ko-KR" altLang="en-US" sz="1328">
                <a:solidFill>
                  <a:srgbClr val="000000"/>
                </a:solidFill>
                <a:latin typeface="+mj-ea"/>
                <a:ea typeface="+mj-ea"/>
              </a:rPr>
              <a:t>필요한 클래스들을 임포트하기</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190059" y="1864394"/>
            <a:ext cx="8180678" cy="267637"/>
          </a:xfrm>
          <a:prstGeom prst="rect">
            <a:avLst/>
          </a:prstGeom>
          <a:solidFill>
            <a:srgbClr val="E2E2F6"/>
          </a:solidFill>
        </p:spPr>
        <p:txBody>
          <a:bodyPr wrap="square">
            <a:spAutoFit/>
          </a:bodyPr>
          <a:lstStyle/>
          <a:p>
            <a:pPr lvl="0"/>
            <a:r>
              <a:rPr lang="en-US" altLang="ko-KR" sz="1139">
                <a:solidFill>
                  <a:srgbClr val="000000"/>
                </a:solidFill>
                <a:latin typeface="Consolas" panose="020B0609020204030204" pitchFamily="49" charset="0"/>
              </a:rPr>
              <a:t>from </a:t>
            </a:r>
            <a:r>
              <a:rPr lang="en-US" altLang="ko-KR" sz="1139" err="1">
                <a:solidFill>
                  <a:srgbClr val="000000"/>
                </a:solidFill>
                <a:latin typeface="Consolas" panose="020B0609020204030204" pitchFamily="49" charset="0"/>
              </a:rPr>
              <a:t>tensorflow.keras.layers</a:t>
            </a:r>
            <a:r>
              <a:rPr lang="en-US" altLang="ko-KR" sz="1139">
                <a:solidFill>
                  <a:srgbClr val="000000"/>
                </a:solidFill>
                <a:latin typeface="Consolas" panose="020B0609020204030204" pitchFamily="49" charset="0"/>
              </a:rPr>
              <a:t> import Conv2D, MaxPooling2D, Flatten, Dense</a:t>
            </a:r>
            <a:endParaRPr kumimoji="1" lang="en-US" altLang="ko-KR" sz="1139">
              <a:solidFill>
                <a:srgbClr val="000000"/>
              </a:solidFill>
              <a:latin typeface="Consolas" panose="020B0609020204030204" pitchFamily="49" charset="0"/>
              <a:ea typeface="굴림" pitchFamily="50" charset="-127"/>
            </a:endParaRPr>
          </a:p>
        </p:txBody>
      </p:sp>
      <p:sp>
        <p:nvSpPr>
          <p:cNvPr id="10" name="TextBox 9">
            <a:extLst>
              <a:ext uri="{FF2B5EF4-FFF2-40B4-BE49-F238E27FC236}">
                <a16:creationId xmlns:a16="http://schemas.microsoft.com/office/drawing/2014/main" id="{1781BA04-F396-4B1A-A264-B5F89DA0FE49}"/>
              </a:ext>
            </a:extLst>
          </p:cNvPr>
          <p:cNvSpPr txBox="1"/>
          <p:nvPr/>
        </p:nvSpPr>
        <p:spPr>
          <a:xfrm>
            <a:off x="903852" y="2279852"/>
            <a:ext cx="1454244" cy="296684"/>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328">
                <a:solidFill>
                  <a:srgbClr val="000000"/>
                </a:solidFill>
                <a:latin typeface="+mj-ea"/>
                <a:ea typeface="+mj-ea"/>
              </a:rPr>
              <a:t>2. </a:t>
            </a:r>
            <a:r>
              <a:rPr kumimoji="1" lang="ko-KR" altLang="en-US" sz="1328" err="1">
                <a:solidFill>
                  <a:srgbClr val="000000"/>
                </a:solidFill>
                <a:latin typeface="+mj-ea"/>
                <a:ea typeface="+mj-ea"/>
              </a:rPr>
              <a:t>합성곱</a:t>
            </a:r>
            <a:r>
              <a:rPr lang="ko-KR" altLang="en-US" sz="1328">
                <a:solidFill>
                  <a:srgbClr val="000000"/>
                </a:solidFill>
                <a:latin typeface="+mj-ea"/>
                <a:ea typeface="+mj-ea"/>
              </a:rPr>
              <a:t>층 쌓기</a:t>
            </a:r>
            <a:endParaRPr kumimoji="1" lang="ko-KR" altLang="en-US" sz="1328">
              <a:solidFill>
                <a:srgbClr val="000000"/>
              </a:solidFill>
              <a:latin typeface="+mj-ea"/>
              <a:ea typeface="+mj-ea"/>
            </a:endParaRPr>
          </a:p>
        </p:txBody>
      </p:sp>
      <p:sp>
        <p:nvSpPr>
          <p:cNvPr id="11" name="직사각형 10">
            <a:extLst>
              <a:ext uri="{FF2B5EF4-FFF2-40B4-BE49-F238E27FC236}">
                <a16:creationId xmlns:a16="http://schemas.microsoft.com/office/drawing/2014/main" id="{EEFFCC2D-0C80-426F-B8A2-E9EF2741692E}"/>
              </a:ext>
            </a:extLst>
          </p:cNvPr>
          <p:cNvSpPr/>
          <p:nvPr/>
        </p:nvSpPr>
        <p:spPr>
          <a:xfrm>
            <a:off x="1190059" y="2605088"/>
            <a:ext cx="8180678" cy="442942"/>
          </a:xfrm>
          <a:prstGeom prst="rect">
            <a:avLst/>
          </a:prstGeom>
          <a:solidFill>
            <a:srgbClr val="E2E2F6"/>
          </a:solidFill>
        </p:spPr>
        <p:txBody>
          <a:bodyPr wrap="square">
            <a:spAutoFit/>
          </a:bodyPr>
          <a:lstStyle/>
          <a:p>
            <a:pPr lvl="0"/>
            <a:r>
              <a:rPr lang="en-US" altLang="ko-KR" sz="1139">
                <a:solidFill>
                  <a:srgbClr val="000000"/>
                </a:solidFill>
                <a:latin typeface="Consolas" panose="020B0609020204030204" pitchFamily="49" charset="0"/>
              </a:rPr>
              <a:t>conv1 = </a:t>
            </a:r>
            <a:r>
              <a:rPr lang="en-US" altLang="ko-KR" sz="1139" err="1">
                <a:solidFill>
                  <a:srgbClr val="000000"/>
                </a:solidFill>
                <a:latin typeface="Consolas" panose="020B0609020204030204" pitchFamily="49" charset="0"/>
              </a:rPr>
              <a:t>tf.keras.Sequential</a:t>
            </a:r>
            <a:r>
              <a:rPr lang="en-US" altLang="ko-KR" sz="1139">
                <a:solidFill>
                  <a:srgbClr val="000000"/>
                </a:solidFill>
                <a:latin typeface="Consolas" panose="020B0609020204030204" pitchFamily="49" charset="0"/>
              </a:rPr>
              <a:t>()</a:t>
            </a:r>
          </a:p>
          <a:p>
            <a:pPr lvl="0"/>
            <a:r>
              <a:rPr lang="en-US" altLang="ko-KR" sz="1139">
                <a:solidFill>
                  <a:srgbClr val="000000"/>
                </a:solidFill>
                <a:latin typeface="Consolas" panose="020B0609020204030204" pitchFamily="49" charset="0"/>
              </a:rPr>
              <a:t>conv1.add(Conv2D(10, (3, 3), activation='</a:t>
            </a:r>
            <a:r>
              <a:rPr lang="en-US" altLang="ko-KR" sz="1139" err="1">
                <a:solidFill>
                  <a:srgbClr val="000000"/>
                </a:solidFill>
                <a:latin typeface="Consolas" panose="020B0609020204030204" pitchFamily="49" charset="0"/>
              </a:rPr>
              <a:t>relu</a:t>
            </a:r>
            <a:r>
              <a:rPr lang="en-US" altLang="ko-KR" sz="1139">
                <a:solidFill>
                  <a:srgbClr val="000000"/>
                </a:solidFill>
                <a:latin typeface="Consolas" panose="020B0609020204030204" pitchFamily="49" charset="0"/>
              </a:rPr>
              <a:t>', padding='same', </a:t>
            </a:r>
            <a:r>
              <a:rPr lang="en-US" altLang="ko-KR" sz="1139" err="1">
                <a:solidFill>
                  <a:srgbClr val="000000"/>
                </a:solidFill>
                <a:latin typeface="Consolas" panose="020B0609020204030204" pitchFamily="49" charset="0"/>
              </a:rPr>
              <a:t>input_shape</a:t>
            </a:r>
            <a:r>
              <a:rPr lang="en-US" altLang="ko-KR" sz="1139">
                <a:solidFill>
                  <a:srgbClr val="000000"/>
                </a:solidFill>
                <a:latin typeface="Consolas" panose="020B0609020204030204" pitchFamily="49" charset="0"/>
              </a:rPr>
              <a:t>=(28, 28, 1)))</a:t>
            </a:r>
            <a:endParaRPr kumimoji="1" lang="en-US" altLang="ko-KR" sz="1139">
              <a:solidFill>
                <a:srgbClr val="000000"/>
              </a:solidFill>
              <a:latin typeface="Consolas" panose="020B0609020204030204" pitchFamily="49" charset="0"/>
              <a:ea typeface="굴림" pitchFamily="50" charset="-127"/>
            </a:endParaRPr>
          </a:p>
        </p:txBody>
      </p:sp>
      <p:sp>
        <p:nvSpPr>
          <p:cNvPr id="14" name="TextBox 13">
            <a:extLst>
              <a:ext uri="{FF2B5EF4-FFF2-40B4-BE49-F238E27FC236}">
                <a16:creationId xmlns:a16="http://schemas.microsoft.com/office/drawing/2014/main" id="{C72035CB-09E4-46E8-A154-032B80677F68}"/>
              </a:ext>
            </a:extLst>
          </p:cNvPr>
          <p:cNvSpPr txBox="1"/>
          <p:nvPr/>
        </p:nvSpPr>
        <p:spPr>
          <a:xfrm>
            <a:off x="1287768" y="3081296"/>
            <a:ext cx="6102953" cy="968855"/>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139">
                <a:solidFill>
                  <a:srgbClr val="000000"/>
                </a:solidFill>
                <a:latin typeface="+mj-ea"/>
                <a:ea typeface="+mj-ea"/>
              </a:rPr>
              <a:t>- Conv2D</a:t>
            </a:r>
            <a:r>
              <a:rPr kumimoji="1" lang="ko-KR" altLang="en-US" sz="1139">
                <a:solidFill>
                  <a:srgbClr val="000000"/>
                </a:solidFill>
                <a:latin typeface="+mj-ea"/>
                <a:ea typeface="+mj-ea"/>
              </a:rPr>
              <a:t>클래스의 첫 번째 매개변수는 </a:t>
            </a:r>
            <a:r>
              <a:rPr kumimoji="1" lang="ko-KR" altLang="en-US" sz="1139" err="1">
                <a:solidFill>
                  <a:srgbClr val="000000"/>
                </a:solidFill>
                <a:latin typeface="+mj-ea"/>
                <a:ea typeface="+mj-ea"/>
              </a:rPr>
              <a:t>합성곱</a:t>
            </a:r>
            <a:r>
              <a:rPr kumimoji="1" lang="ko-KR" altLang="en-US" sz="1139">
                <a:solidFill>
                  <a:srgbClr val="000000"/>
                </a:solidFill>
                <a:latin typeface="+mj-ea"/>
                <a:ea typeface="+mj-ea"/>
              </a:rPr>
              <a:t> 커널의 개수이다</a:t>
            </a:r>
            <a:r>
              <a:rPr kumimoji="1" lang="en-US" altLang="ko-KR" sz="1139">
                <a:solidFill>
                  <a:srgbClr val="000000"/>
                </a:solidFill>
                <a:latin typeface="+mj-ea"/>
                <a:ea typeface="+mj-ea"/>
              </a:rPr>
              <a:t>.</a:t>
            </a:r>
          </a:p>
          <a:p>
            <a:pPr defTabSz="867583" fontAlgn="base" latinLnBrk="1">
              <a:spcBef>
                <a:spcPct val="0"/>
              </a:spcBef>
              <a:spcAft>
                <a:spcPct val="0"/>
              </a:spcAft>
              <a:defRPr/>
            </a:pPr>
            <a:r>
              <a:rPr lang="en-US" altLang="ko-KR" sz="1139">
                <a:solidFill>
                  <a:srgbClr val="000000"/>
                </a:solidFill>
                <a:latin typeface="+mj-ea"/>
                <a:ea typeface="+mj-ea"/>
              </a:rPr>
              <a:t>- </a:t>
            </a:r>
            <a:r>
              <a:rPr lang="ko-KR" altLang="en-US" sz="1139">
                <a:solidFill>
                  <a:srgbClr val="000000"/>
                </a:solidFill>
                <a:latin typeface="+mj-ea"/>
                <a:ea typeface="+mj-ea"/>
              </a:rPr>
              <a:t>두번째 매개변수는 </a:t>
            </a:r>
            <a:r>
              <a:rPr lang="ko-KR" altLang="en-US" sz="1139" err="1">
                <a:solidFill>
                  <a:srgbClr val="000000"/>
                </a:solidFill>
                <a:latin typeface="+mj-ea"/>
                <a:ea typeface="+mj-ea"/>
              </a:rPr>
              <a:t>합성곱</a:t>
            </a:r>
            <a:r>
              <a:rPr lang="ko-KR" altLang="en-US" sz="1139">
                <a:solidFill>
                  <a:srgbClr val="000000"/>
                </a:solidFill>
                <a:latin typeface="+mj-ea"/>
                <a:ea typeface="+mj-ea"/>
              </a:rPr>
              <a:t> 커널의 크기로 높이와 너비를 </a:t>
            </a:r>
            <a:r>
              <a:rPr lang="ko-KR" altLang="en-US" sz="1139" err="1">
                <a:solidFill>
                  <a:srgbClr val="000000"/>
                </a:solidFill>
                <a:latin typeface="+mj-ea"/>
                <a:ea typeface="+mj-ea"/>
              </a:rPr>
              <a:t>튜플로</a:t>
            </a:r>
            <a:r>
              <a:rPr lang="ko-KR" altLang="en-US" sz="1139">
                <a:solidFill>
                  <a:srgbClr val="000000"/>
                </a:solidFill>
                <a:latin typeface="+mj-ea"/>
                <a:ea typeface="+mj-ea"/>
              </a:rPr>
              <a:t> 전달한다</a:t>
            </a:r>
            <a:r>
              <a:rPr lang="en-US" altLang="ko-KR" sz="1139">
                <a:solidFill>
                  <a:srgbClr val="000000"/>
                </a:solidFill>
                <a:latin typeface="+mj-ea"/>
                <a:ea typeface="+mj-ea"/>
              </a:rPr>
              <a:t>.</a:t>
            </a:r>
          </a:p>
          <a:p>
            <a:pPr defTabSz="867583" fontAlgn="base" latinLnBrk="1">
              <a:spcBef>
                <a:spcPct val="0"/>
              </a:spcBef>
              <a:spcAft>
                <a:spcPct val="0"/>
              </a:spcAft>
              <a:defRPr/>
            </a:pPr>
            <a:r>
              <a:rPr kumimoji="1" lang="en-US" altLang="ko-KR" sz="1139">
                <a:solidFill>
                  <a:srgbClr val="000000"/>
                </a:solidFill>
                <a:latin typeface="+mj-ea"/>
                <a:ea typeface="+mj-ea"/>
              </a:rPr>
              <a:t>- </a:t>
            </a:r>
            <a:r>
              <a:rPr lang="en-US" altLang="ko-KR" sz="1139">
                <a:solidFill>
                  <a:srgbClr val="000000"/>
                </a:solidFill>
                <a:latin typeface="+mj-ea"/>
                <a:ea typeface="+mj-ea"/>
              </a:rPr>
              <a:t>activation </a:t>
            </a:r>
            <a:r>
              <a:rPr lang="ko-KR" altLang="en-US" sz="1139">
                <a:solidFill>
                  <a:srgbClr val="000000"/>
                </a:solidFill>
                <a:latin typeface="+mj-ea"/>
                <a:ea typeface="+mj-ea"/>
              </a:rPr>
              <a:t>매개변수에 </a:t>
            </a:r>
            <a:r>
              <a:rPr lang="ko-KR" altLang="en-US" sz="1139" err="1">
                <a:solidFill>
                  <a:srgbClr val="000000"/>
                </a:solidFill>
                <a:latin typeface="+mj-ea"/>
                <a:ea typeface="+mj-ea"/>
              </a:rPr>
              <a:t>렐루</a:t>
            </a:r>
            <a:r>
              <a:rPr lang="ko-KR" altLang="en-US" sz="1139">
                <a:solidFill>
                  <a:srgbClr val="000000"/>
                </a:solidFill>
                <a:latin typeface="+mj-ea"/>
                <a:ea typeface="+mj-ea"/>
              </a:rPr>
              <a:t> 활성화 함수를 지정한다</a:t>
            </a:r>
            <a:r>
              <a:rPr lang="en-US" altLang="ko-KR" sz="1139">
                <a:solidFill>
                  <a:srgbClr val="000000"/>
                </a:solidFill>
                <a:latin typeface="+mj-ea"/>
                <a:ea typeface="+mj-ea"/>
              </a:rPr>
              <a:t>.</a:t>
            </a:r>
          </a:p>
          <a:p>
            <a:pPr defTabSz="867583" fontAlgn="base" latinLnBrk="1">
              <a:spcBef>
                <a:spcPct val="0"/>
              </a:spcBef>
              <a:spcAft>
                <a:spcPct val="0"/>
              </a:spcAft>
              <a:defRPr/>
            </a:pPr>
            <a:r>
              <a:rPr kumimoji="1" lang="en-US" altLang="ko-KR" sz="1139">
                <a:solidFill>
                  <a:srgbClr val="000000"/>
                </a:solidFill>
                <a:latin typeface="+mj-ea"/>
                <a:ea typeface="+mj-ea"/>
              </a:rPr>
              <a:t>- padding</a:t>
            </a:r>
            <a:r>
              <a:rPr kumimoji="1" lang="ko-KR" altLang="en-US" sz="1139">
                <a:solidFill>
                  <a:srgbClr val="000000"/>
                </a:solidFill>
                <a:latin typeface="+mj-ea"/>
                <a:ea typeface="+mj-ea"/>
              </a:rPr>
              <a:t>은 </a:t>
            </a:r>
            <a:r>
              <a:rPr kumimoji="1" lang="en-US" altLang="ko-KR" sz="1139">
                <a:solidFill>
                  <a:srgbClr val="000000"/>
                </a:solidFill>
                <a:latin typeface="+mj-ea"/>
                <a:ea typeface="+mj-ea"/>
              </a:rPr>
              <a:t>same</a:t>
            </a:r>
            <a:r>
              <a:rPr kumimoji="1" lang="ko-KR" altLang="en-US" sz="1139">
                <a:solidFill>
                  <a:srgbClr val="000000"/>
                </a:solidFill>
                <a:latin typeface="+mj-ea"/>
                <a:ea typeface="+mj-ea"/>
              </a:rPr>
              <a:t>을 지정한다</a:t>
            </a:r>
            <a:r>
              <a:rPr kumimoji="1" lang="en-US" altLang="ko-KR" sz="1139">
                <a:solidFill>
                  <a:srgbClr val="000000"/>
                </a:solidFill>
                <a:latin typeface="+mj-ea"/>
                <a:ea typeface="+mj-ea"/>
              </a:rPr>
              <a:t>. </a:t>
            </a:r>
            <a:r>
              <a:rPr kumimoji="1" lang="ko-KR" altLang="en-US" sz="1139">
                <a:solidFill>
                  <a:srgbClr val="000000"/>
                </a:solidFill>
                <a:latin typeface="+mj-ea"/>
                <a:ea typeface="+mj-ea"/>
              </a:rPr>
              <a:t>이때 대소문자를 구분하지 않는다</a:t>
            </a:r>
            <a:r>
              <a:rPr kumimoji="1" lang="en-US" altLang="ko-KR" sz="1139">
                <a:solidFill>
                  <a:srgbClr val="000000"/>
                </a:solidFill>
                <a:latin typeface="+mj-ea"/>
                <a:ea typeface="+mj-ea"/>
              </a:rPr>
              <a:t>.</a:t>
            </a:r>
          </a:p>
          <a:p>
            <a:pPr defTabSz="867583" fontAlgn="base" latinLnBrk="1">
              <a:spcBef>
                <a:spcPct val="0"/>
              </a:spcBef>
              <a:spcAft>
                <a:spcPct val="0"/>
              </a:spcAft>
              <a:defRPr/>
            </a:pPr>
            <a:r>
              <a:rPr kumimoji="1" lang="en-US" altLang="ko-KR" sz="1139">
                <a:solidFill>
                  <a:srgbClr val="000000"/>
                </a:solidFill>
                <a:latin typeface="+mj-ea"/>
                <a:ea typeface="+mj-ea"/>
              </a:rPr>
              <a:t>- Sequential </a:t>
            </a:r>
            <a:r>
              <a:rPr kumimoji="1" lang="ko-KR" altLang="en-US" sz="1139">
                <a:solidFill>
                  <a:srgbClr val="000000"/>
                </a:solidFill>
                <a:latin typeface="+mj-ea"/>
                <a:ea typeface="+mj-ea"/>
              </a:rPr>
              <a:t>클래스에 층을 처음 추가할 때는 배치 차원을 제외한 입력의 크기를 지정한다</a:t>
            </a:r>
            <a:r>
              <a:rPr kumimoji="1" lang="en-US" altLang="ko-KR" sz="1139">
                <a:solidFill>
                  <a:srgbClr val="000000"/>
                </a:solidFill>
                <a:latin typeface="+mj-ea"/>
                <a:ea typeface="+mj-ea"/>
              </a:rPr>
              <a:t>.</a:t>
            </a:r>
            <a:endParaRPr kumimoji="1" lang="ko-KR" altLang="en-US" sz="1139">
              <a:solidFill>
                <a:srgbClr val="000000"/>
              </a:solidFill>
              <a:latin typeface="+mj-ea"/>
              <a:ea typeface="+mj-ea"/>
            </a:endParaRPr>
          </a:p>
        </p:txBody>
      </p:sp>
      <p:sp>
        <p:nvSpPr>
          <p:cNvPr id="15" name="TextBox 14">
            <a:extLst>
              <a:ext uri="{FF2B5EF4-FFF2-40B4-BE49-F238E27FC236}">
                <a16:creationId xmlns:a16="http://schemas.microsoft.com/office/drawing/2014/main" id="{0C6284DE-F8F7-45C5-93A6-B39D3466E3DC}"/>
              </a:ext>
            </a:extLst>
          </p:cNvPr>
          <p:cNvSpPr txBox="1"/>
          <p:nvPr/>
        </p:nvSpPr>
        <p:spPr>
          <a:xfrm>
            <a:off x="903852" y="4124638"/>
            <a:ext cx="1284326" cy="296684"/>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328">
                <a:solidFill>
                  <a:srgbClr val="000000"/>
                </a:solidFill>
                <a:latin typeface="+mj-ea"/>
                <a:ea typeface="+mj-ea"/>
              </a:rPr>
              <a:t>3. </a:t>
            </a:r>
            <a:r>
              <a:rPr lang="ko-KR" altLang="en-US" sz="1328" err="1">
                <a:solidFill>
                  <a:srgbClr val="000000"/>
                </a:solidFill>
                <a:latin typeface="+mj-ea"/>
                <a:ea typeface="+mj-ea"/>
              </a:rPr>
              <a:t>풀링층</a:t>
            </a:r>
            <a:r>
              <a:rPr lang="ko-KR" altLang="en-US" sz="1328">
                <a:solidFill>
                  <a:srgbClr val="000000"/>
                </a:solidFill>
                <a:latin typeface="+mj-ea"/>
                <a:ea typeface="+mj-ea"/>
              </a:rPr>
              <a:t> 쌓기</a:t>
            </a:r>
            <a:endParaRPr kumimoji="1" lang="ko-KR" altLang="en-US" sz="1328">
              <a:solidFill>
                <a:srgbClr val="000000"/>
              </a:solidFill>
              <a:latin typeface="+mj-ea"/>
              <a:ea typeface="+mj-ea"/>
            </a:endParaRPr>
          </a:p>
        </p:txBody>
      </p:sp>
      <p:sp>
        <p:nvSpPr>
          <p:cNvPr id="16" name="직사각형 15">
            <a:extLst>
              <a:ext uri="{FF2B5EF4-FFF2-40B4-BE49-F238E27FC236}">
                <a16:creationId xmlns:a16="http://schemas.microsoft.com/office/drawing/2014/main" id="{2C378BB3-1920-4908-BA4A-566E01088C40}"/>
              </a:ext>
            </a:extLst>
          </p:cNvPr>
          <p:cNvSpPr/>
          <p:nvPr/>
        </p:nvSpPr>
        <p:spPr>
          <a:xfrm>
            <a:off x="1190059" y="4449875"/>
            <a:ext cx="8180678" cy="267637"/>
          </a:xfrm>
          <a:prstGeom prst="rect">
            <a:avLst/>
          </a:prstGeom>
          <a:solidFill>
            <a:srgbClr val="E2E2F6"/>
          </a:solidFill>
        </p:spPr>
        <p:txBody>
          <a:bodyPr wrap="square">
            <a:spAutoFit/>
          </a:bodyPr>
          <a:lstStyle/>
          <a:p>
            <a:pPr lvl="0"/>
            <a:r>
              <a:rPr lang="en-US" altLang="ko-KR" sz="1139">
                <a:solidFill>
                  <a:srgbClr val="000000"/>
                </a:solidFill>
                <a:latin typeface="Consolas" panose="020B0609020204030204" pitchFamily="49" charset="0"/>
              </a:rPr>
              <a:t>conv1.add(MaxPooling2D((2, 2)))</a:t>
            </a:r>
            <a:endParaRPr kumimoji="1" lang="en-US" altLang="ko-KR" sz="1139">
              <a:solidFill>
                <a:srgbClr val="000000"/>
              </a:solidFill>
              <a:latin typeface="Consolas" panose="020B0609020204030204" pitchFamily="49" charset="0"/>
              <a:ea typeface="굴림" pitchFamily="50" charset="-127"/>
            </a:endParaRPr>
          </a:p>
        </p:txBody>
      </p:sp>
      <p:sp>
        <p:nvSpPr>
          <p:cNvPr id="17" name="TextBox 16">
            <a:extLst>
              <a:ext uri="{FF2B5EF4-FFF2-40B4-BE49-F238E27FC236}">
                <a16:creationId xmlns:a16="http://schemas.microsoft.com/office/drawing/2014/main" id="{5F1C5952-57A6-46FD-9945-D61D71B8719A}"/>
              </a:ext>
            </a:extLst>
          </p:cNvPr>
          <p:cNvSpPr txBox="1"/>
          <p:nvPr/>
        </p:nvSpPr>
        <p:spPr>
          <a:xfrm>
            <a:off x="1287767" y="4770663"/>
            <a:ext cx="8565165" cy="442942"/>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139">
                <a:solidFill>
                  <a:srgbClr val="000000"/>
                </a:solidFill>
                <a:latin typeface="+mj-ea"/>
                <a:ea typeface="+mj-ea"/>
              </a:rPr>
              <a:t>- MaxPooling2D </a:t>
            </a:r>
            <a:r>
              <a:rPr kumimoji="1" lang="ko-KR" altLang="en-US" sz="1139">
                <a:solidFill>
                  <a:srgbClr val="000000"/>
                </a:solidFill>
                <a:latin typeface="+mj-ea"/>
                <a:ea typeface="+mj-ea"/>
              </a:rPr>
              <a:t>클래스의 첫 번째 매개변수는 </a:t>
            </a:r>
            <a:r>
              <a:rPr kumimoji="1" lang="ko-KR" altLang="en-US" sz="1139" err="1">
                <a:solidFill>
                  <a:srgbClr val="000000"/>
                </a:solidFill>
                <a:latin typeface="+mj-ea"/>
                <a:ea typeface="+mj-ea"/>
              </a:rPr>
              <a:t>풀링의</a:t>
            </a:r>
            <a:r>
              <a:rPr kumimoji="1" lang="ko-KR" altLang="en-US" sz="1139">
                <a:solidFill>
                  <a:srgbClr val="000000"/>
                </a:solidFill>
                <a:latin typeface="+mj-ea"/>
                <a:ea typeface="+mj-ea"/>
              </a:rPr>
              <a:t> 높이와 너비를 나타내는 </a:t>
            </a:r>
            <a:r>
              <a:rPr kumimoji="1" lang="ko-KR" altLang="en-US" sz="1139" err="1">
                <a:solidFill>
                  <a:srgbClr val="000000"/>
                </a:solidFill>
                <a:latin typeface="+mj-ea"/>
                <a:ea typeface="+mj-ea"/>
              </a:rPr>
              <a:t>튜플이며</a:t>
            </a:r>
            <a:r>
              <a:rPr kumimoji="1" lang="en-US" altLang="ko-KR" sz="1139">
                <a:solidFill>
                  <a:srgbClr val="000000"/>
                </a:solidFill>
                <a:latin typeface="+mj-ea"/>
                <a:ea typeface="+mj-ea"/>
              </a:rPr>
              <a:t>, </a:t>
            </a:r>
            <a:r>
              <a:rPr kumimoji="1" lang="ko-KR" altLang="en-US" sz="1139" err="1">
                <a:solidFill>
                  <a:srgbClr val="000000"/>
                </a:solidFill>
                <a:latin typeface="+mj-ea"/>
                <a:ea typeface="+mj-ea"/>
              </a:rPr>
              <a:t>스트라이드는</a:t>
            </a:r>
            <a:r>
              <a:rPr kumimoji="1" lang="ko-KR" altLang="en-US" sz="1139">
                <a:solidFill>
                  <a:srgbClr val="000000"/>
                </a:solidFill>
                <a:latin typeface="+mj-ea"/>
                <a:ea typeface="+mj-ea"/>
              </a:rPr>
              <a:t> </a:t>
            </a:r>
            <a:r>
              <a:rPr kumimoji="1" lang="en-US" altLang="ko-KR" sz="1139">
                <a:solidFill>
                  <a:srgbClr val="000000"/>
                </a:solidFill>
                <a:latin typeface="+mj-ea"/>
                <a:ea typeface="+mj-ea"/>
              </a:rPr>
              <a:t>strides</a:t>
            </a:r>
            <a:r>
              <a:rPr kumimoji="1" lang="ko-KR" altLang="en-US" sz="1139">
                <a:solidFill>
                  <a:srgbClr val="000000"/>
                </a:solidFill>
                <a:latin typeface="+mj-ea"/>
                <a:ea typeface="+mj-ea"/>
              </a:rPr>
              <a:t>에 지정할 수 있음</a:t>
            </a:r>
            <a:endParaRPr kumimoji="1" lang="en-US" altLang="ko-KR" sz="1139">
              <a:solidFill>
                <a:srgbClr val="000000"/>
              </a:solidFill>
              <a:latin typeface="+mj-ea"/>
              <a:ea typeface="+mj-ea"/>
            </a:endParaRPr>
          </a:p>
          <a:p>
            <a:pPr defTabSz="867583" fontAlgn="base" latinLnBrk="1">
              <a:spcBef>
                <a:spcPct val="0"/>
              </a:spcBef>
              <a:spcAft>
                <a:spcPct val="0"/>
              </a:spcAft>
              <a:defRPr/>
            </a:pPr>
            <a:r>
              <a:rPr lang="en-US" altLang="ko-KR" sz="1139">
                <a:solidFill>
                  <a:srgbClr val="000000"/>
                </a:solidFill>
                <a:latin typeface="+mj-ea"/>
                <a:ea typeface="+mj-ea"/>
              </a:rPr>
              <a:t>- </a:t>
            </a:r>
            <a:r>
              <a:rPr lang="ko-KR" altLang="en-US" sz="1139">
                <a:solidFill>
                  <a:srgbClr val="000000"/>
                </a:solidFill>
                <a:latin typeface="+mj-ea"/>
                <a:ea typeface="+mj-ea"/>
              </a:rPr>
              <a:t>패딩은 </a:t>
            </a:r>
            <a:r>
              <a:rPr lang="en-US" altLang="ko-KR" sz="1139">
                <a:solidFill>
                  <a:srgbClr val="000000"/>
                </a:solidFill>
                <a:latin typeface="+mj-ea"/>
                <a:ea typeface="+mj-ea"/>
              </a:rPr>
              <a:t>padding</a:t>
            </a:r>
            <a:r>
              <a:rPr lang="ko-KR" altLang="en-US" sz="1139">
                <a:solidFill>
                  <a:srgbClr val="000000"/>
                </a:solidFill>
                <a:latin typeface="+mj-ea"/>
                <a:ea typeface="+mj-ea"/>
              </a:rPr>
              <a:t>에 지정하며 기본값은 </a:t>
            </a:r>
            <a:r>
              <a:rPr lang="en-US" altLang="ko-KR" sz="1139">
                <a:solidFill>
                  <a:srgbClr val="000000"/>
                </a:solidFill>
                <a:latin typeface="+mj-ea"/>
                <a:ea typeface="+mj-ea"/>
              </a:rPr>
              <a:t>'valid'</a:t>
            </a:r>
            <a:r>
              <a:rPr lang="ko-KR" altLang="en-US" sz="1139">
                <a:solidFill>
                  <a:srgbClr val="000000"/>
                </a:solidFill>
                <a:latin typeface="+mj-ea"/>
                <a:ea typeface="+mj-ea"/>
              </a:rPr>
              <a:t>이다</a:t>
            </a:r>
            <a:r>
              <a:rPr lang="en-US" altLang="ko-KR" sz="1139">
                <a:solidFill>
                  <a:srgbClr val="000000"/>
                </a:solidFill>
                <a:latin typeface="+mj-ea"/>
                <a:ea typeface="+mj-ea"/>
              </a:rPr>
              <a:t>.</a:t>
            </a:r>
          </a:p>
        </p:txBody>
      </p:sp>
      <p:sp>
        <p:nvSpPr>
          <p:cNvPr id="18" name="TextBox 17">
            <a:extLst>
              <a:ext uri="{FF2B5EF4-FFF2-40B4-BE49-F238E27FC236}">
                <a16:creationId xmlns:a16="http://schemas.microsoft.com/office/drawing/2014/main" id="{2C25930E-FF4D-445F-ADAE-A17D23E5BD72}"/>
              </a:ext>
            </a:extLst>
          </p:cNvPr>
          <p:cNvSpPr txBox="1"/>
          <p:nvPr/>
        </p:nvSpPr>
        <p:spPr>
          <a:xfrm>
            <a:off x="903852" y="5272124"/>
            <a:ext cx="4019049" cy="296684"/>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328">
                <a:solidFill>
                  <a:srgbClr val="000000"/>
                </a:solidFill>
                <a:latin typeface="+mj-ea"/>
                <a:ea typeface="+mj-ea"/>
              </a:rPr>
              <a:t>4. </a:t>
            </a:r>
            <a:r>
              <a:rPr kumimoji="1" lang="ko-KR" altLang="en-US" sz="1328">
                <a:solidFill>
                  <a:srgbClr val="000000"/>
                </a:solidFill>
                <a:latin typeface="+mj-ea"/>
                <a:ea typeface="+mj-ea"/>
              </a:rPr>
              <a:t>완전 연결층에 주입할 수 있도록 특성 맵 펼치기</a:t>
            </a:r>
          </a:p>
        </p:txBody>
      </p:sp>
      <p:sp>
        <p:nvSpPr>
          <p:cNvPr id="19" name="직사각형 18">
            <a:extLst>
              <a:ext uri="{FF2B5EF4-FFF2-40B4-BE49-F238E27FC236}">
                <a16:creationId xmlns:a16="http://schemas.microsoft.com/office/drawing/2014/main" id="{AA745494-D03D-4FFA-80FA-5890EE3AD2CD}"/>
              </a:ext>
            </a:extLst>
          </p:cNvPr>
          <p:cNvSpPr/>
          <p:nvPr/>
        </p:nvSpPr>
        <p:spPr>
          <a:xfrm>
            <a:off x="1190059" y="5597361"/>
            <a:ext cx="8180678" cy="267637"/>
          </a:xfrm>
          <a:prstGeom prst="rect">
            <a:avLst/>
          </a:prstGeom>
          <a:solidFill>
            <a:srgbClr val="E2E2F6"/>
          </a:solidFill>
        </p:spPr>
        <p:txBody>
          <a:bodyPr wrap="square">
            <a:spAutoFit/>
          </a:bodyPr>
          <a:lstStyle/>
          <a:p>
            <a:pPr lvl="0"/>
            <a:r>
              <a:rPr lang="en-US" altLang="ko-KR" sz="1139">
                <a:solidFill>
                  <a:srgbClr val="000000"/>
                </a:solidFill>
                <a:latin typeface="Consolas" panose="020B0609020204030204" pitchFamily="49" charset="0"/>
              </a:rPr>
              <a:t>conv1.add(Flatten())</a:t>
            </a:r>
            <a:endParaRPr kumimoji="1" lang="en-US" altLang="ko-KR" sz="1139">
              <a:solidFill>
                <a:srgbClr val="000000"/>
              </a:solidFill>
              <a:latin typeface="Consolas" panose="020B0609020204030204" pitchFamily="49" charset="0"/>
              <a:ea typeface="굴림" pitchFamily="50" charset="-127"/>
            </a:endParaRPr>
          </a:p>
        </p:txBody>
      </p:sp>
      <p:sp>
        <p:nvSpPr>
          <p:cNvPr id="20" name="TextBox 19">
            <a:extLst>
              <a:ext uri="{FF2B5EF4-FFF2-40B4-BE49-F238E27FC236}">
                <a16:creationId xmlns:a16="http://schemas.microsoft.com/office/drawing/2014/main" id="{FEFE95B2-B718-457E-A724-346691A36BAE}"/>
              </a:ext>
            </a:extLst>
          </p:cNvPr>
          <p:cNvSpPr txBox="1"/>
          <p:nvPr/>
        </p:nvSpPr>
        <p:spPr>
          <a:xfrm>
            <a:off x="1287768" y="5918149"/>
            <a:ext cx="8158003" cy="267637"/>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139">
                <a:solidFill>
                  <a:srgbClr val="000000"/>
                </a:solidFill>
                <a:latin typeface="+mj-ea"/>
                <a:ea typeface="+mj-ea"/>
              </a:rPr>
              <a:t>- </a:t>
            </a:r>
            <a:r>
              <a:rPr kumimoji="1" lang="ko-KR" altLang="en-US" sz="1139" err="1">
                <a:solidFill>
                  <a:srgbClr val="000000"/>
                </a:solidFill>
                <a:latin typeface="+mj-ea"/>
                <a:ea typeface="+mj-ea"/>
              </a:rPr>
              <a:t>풀링</a:t>
            </a:r>
            <a:r>
              <a:rPr kumimoji="1" lang="ko-KR" altLang="en-US" sz="1139">
                <a:solidFill>
                  <a:srgbClr val="000000"/>
                </a:solidFill>
                <a:latin typeface="+mj-ea"/>
                <a:ea typeface="+mj-ea"/>
              </a:rPr>
              <a:t> 다음에는 완전 연결층에 연결하기 위해 배치 차원을 제외하고 일렬로 펼쳐야 한다</a:t>
            </a:r>
            <a:r>
              <a:rPr kumimoji="1" lang="en-US" altLang="ko-KR" sz="1139">
                <a:solidFill>
                  <a:srgbClr val="000000"/>
                </a:solidFill>
                <a:latin typeface="+mj-ea"/>
                <a:ea typeface="+mj-ea"/>
              </a:rPr>
              <a:t>. </a:t>
            </a:r>
            <a:r>
              <a:rPr kumimoji="1" lang="ko-KR" altLang="en-US" sz="1139">
                <a:solidFill>
                  <a:srgbClr val="000000"/>
                </a:solidFill>
                <a:latin typeface="+mj-ea"/>
                <a:ea typeface="+mj-ea"/>
              </a:rPr>
              <a:t>이 일은 </a:t>
            </a:r>
            <a:r>
              <a:rPr kumimoji="1" lang="en-US" altLang="ko-KR" sz="1139">
                <a:solidFill>
                  <a:srgbClr val="000000"/>
                </a:solidFill>
                <a:latin typeface="+mj-ea"/>
                <a:ea typeface="+mj-ea"/>
              </a:rPr>
              <a:t>Flatten </a:t>
            </a:r>
            <a:r>
              <a:rPr kumimoji="1" lang="ko-KR" altLang="en-US" sz="1139">
                <a:solidFill>
                  <a:srgbClr val="000000"/>
                </a:solidFill>
                <a:latin typeface="+mj-ea"/>
                <a:ea typeface="+mj-ea"/>
              </a:rPr>
              <a:t>클래스가 수행함</a:t>
            </a:r>
            <a:endParaRPr lang="en-US" altLang="ko-KR" sz="1139">
              <a:solidFill>
                <a:srgbClr val="000000"/>
              </a:solidFill>
              <a:latin typeface="+mj-ea"/>
              <a:ea typeface="+mj-ea"/>
            </a:endParaRPr>
          </a:p>
        </p:txBody>
      </p:sp>
      <p:sp>
        <p:nvSpPr>
          <p:cNvPr id="2" name="텍스트 개체 틀 1">
            <a:extLst>
              <a:ext uri="{FF2B5EF4-FFF2-40B4-BE49-F238E27FC236}">
                <a16:creationId xmlns:a16="http://schemas.microsoft.com/office/drawing/2014/main" id="{69810452-76BB-486B-87D2-A7D02E831DC5}"/>
              </a:ext>
            </a:extLst>
          </p:cNvPr>
          <p:cNvSpPr>
            <a:spLocks noGrp="1"/>
          </p:cNvSpPr>
          <p:nvPr>
            <p:ph type="body" sz="quarter" idx="19"/>
          </p:nvPr>
        </p:nvSpPr>
        <p:spPr/>
        <p:txBody>
          <a:bodyPr/>
          <a:lstStyle/>
          <a:p>
            <a:r>
              <a:rPr lang="ko-KR" altLang="en-US"/>
              <a:t>케라스를 이용한 구현</a:t>
            </a:r>
          </a:p>
        </p:txBody>
      </p:sp>
      <p:sp>
        <p:nvSpPr>
          <p:cNvPr id="21" name="텍스트 개체 틀 4">
            <a:extLst>
              <a:ext uri="{FF2B5EF4-FFF2-40B4-BE49-F238E27FC236}">
                <a16:creationId xmlns:a16="http://schemas.microsoft.com/office/drawing/2014/main" id="{EB2D47FE-CF1E-4247-8BD5-65F001F43A83}"/>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374932732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1EA3E47-0300-49C2-AD65-D562A890AD02}"/>
              </a:ext>
            </a:extLst>
          </p:cNvPr>
          <p:cNvSpPr txBox="1"/>
          <p:nvPr/>
        </p:nvSpPr>
        <p:spPr>
          <a:xfrm>
            <a:off x="776536" y="1673049"/>
            <a:ext cx="8568951" cy="2136803"/>
          </a:xfrm>
          <a:prstGeom prst="rect">
            <a:avLst/>
          </a:prstGeom>
          <a:noFill/>
        </p:spPr>
        <p:txBody>
          <a:bodyPr wrap="square" rtlCol="0">
            <a:spAutoFit/>
          </a:bodyPr>
          <a:lstStyle/>
          <a:p>
            <a:r>
              <a:rPr lang="ko-KR" altLang="en-US" sz="1898" b="1">
                <a:latin typeface="+mj-ea"/>
                <a:ea typeface="+mj-ea"/>
              </a:rPr>
              <a:t>초창기에 </a:t>
            </a:r>
            <a:r>
              <a:rPr lang="ko-KR" altLang="en-US" sz="1898" b="1" err="1">
                <a:latin typeface="+mj-ea"/>
                <a:ea typeface="+mj-ea"/>
              </a:rPr>
              <a:t>딥러닝을</a:t>
            </a:r>
            <a:r>
              <a:rPr lang="ko-KR" altLang="en-US" sz="1898" b="1">
                <a:latin typeface="+mj-ea"/>
                <a:ea typeface="+mj-ea"/>
              </a:rPr>
              <a:t> 하려면 흔치 않은 </a:t>
            </a:r>
            <a:r>
              <a:rPr lang="en-US" altLang="ko-KR" sz="1898" b="1">
                <a:latin typeface="+mj-ea"/>
                <a:ea typeface="+mj-ea"/>
              </a:rPr>
              <a:t>C++</a:t>
            </a:r>
            <a:r>
              <a:rPr lang="ko-KR" altLang="en-US" sz="1898" b="1">
                <a:latin typeface="+mj-ea"/>
                <a:ea typeface="+mj-ea"/>
              </a:rPr>
              <a:t>와 </a:t>
            </a:r>
            <a:r>
              <a:rPr lang="en-US" altLang="ko-KR" sz="1898" b="1">
                <a:latin typeface="+mj-ea"/>
                <a:ea typeface="+mj-ea"/>
              </a:rPr>
              <a:t>CUDA</a:t>
            </a:r>
            <a:r>
              <a:rPr lang="ko-KR" altLang="en-US" sz="1898" b="1">
                <a:latin typeface="+mj-ea"/>
                <a:ea typeface="+mj-ea"/>
              </a:rPr>
              <a:t>의 전문가가 되어야 했음</a:t>
            </a:r>
            <a:endParaRPr lang="en-US" altLang="ko-KR" sz="1898" b="1">
              <a:latin typeface="+mj-ea"/>
              <a:ea typeface="+mj-ea"/>
            </a:endParaRPr>
          </a:p>
          <a:p>
            <a:endParaRPr lang="en-US" altLang="ko-KR" sz="1898" b="1">
              <a:latin typeface="+mj-ea"/>
              <a:ea typeface="+mj-ea"/>
            </a:endParaRPr>
          </a:p>
          <a:p>
            <a:r>
              <a:rPr lang="ko-KR" altLang="en-US" sz="1898" b="1" err="1">
                <a:latin typeface="+mj-ea"/>
                <a:ea typeface="+mj-ea"/>
              </a:rPr>
              <a:t>씨아노와</a:t>
            </a:r>
            <a:r>
              <a:rPr lang="ko-KR" altLang="en-US" sz="1898" b="1">
                <a:latin typeface="+mj-ea"/>
                <a:ea typeface="+mj-ea"/>
              </a:rPr>
              <a:t> </a:t>
            </a:r>
            <a:r>
              <a:rPr lang="ko-KR" altLang="en-US" sz="1898" b="1" err="1">
                <a:latin typeface="+mj-ea"/>
                <a:ea typeface="+mj-ea"/>
              </a:rPr>
              <a:t>텐서</a:t>
            </a:r>
            <a:r>
              <a:rPr lang="ko-KR" altLang="en-US" sz="1898" b="1">
                <a:latin typeface="+mj-ea"/>
                <a:ea typeface="+mj-ea"/>
              </a:rPr>
              <a:t> </a:t>
            </a:r>
            <a:r>
              <a:rPr lang="ko-KR" altLang="en-US" sz="1898" b="1" err="1">
                <a:latin typeface="+mj-ea"/>
                <a:ea typeface="+mj-ea"/>
              </a:rPr>
              <a:t>플로가</a:t>
            </a:r>
            <a:r>
              <a:rPr lang="ko-KR" altLang="en-US" sz="1898" b="1">
                <a:latin typeface="+mj-ea"/>
                <a:ea typeface="+mj-ea"/>
              </a:rPr>
              <a:t> 개발되어 </a:t>
            </a:r>
            <a:r>
              <a:rPr lang="en-US" altLang="ko-KR" sz="1898" b="1">
                <a:latin typeface="+mj-ea"/>
                <a:ea typeface="+mj-ea"/>
              </a:rPr>
              <a:t>JAVA</a:t>
            </a:r>
            <a:r>
              <a:rPr lang="ko-KR" altLang="en-US" sz="1898" b="1">
                <a:latin typeface="+mj-ea"/>
                <a:ea typeface="+mj-ea"/>
              </a:rPr>
              <a:t>나 </a:t>
            </a:r>
            <a:r>
              <a:rPr lang="en-US" altLang="ko-KR" sz="1898" b="1">
                <a:latin typeface="+mj-ea"/>
                <a:ea typeface="+mj-ea"/>
              </a:rPr>
              <a:t>Python</a:t>
            </a:r>
            <a:r>
              <a:rPr lang="ko-KR" altLang="en-US" sz="1898" b="1">
                <a:latin typeface="+mj-ea"/>
                <a:ea typeface="+mj-ea"/>
              </a:rPr>
              <a:t>으로 쉽게 개발할 수 있게 됨</a:t>
            </a:r>
            <a:endParaRPr lang="en-US" altLang="ko-KR" sz="1898" b="1">
              <a:latin typeface="+mj-ea"/>
              <a:ea typeface="+mj-ea"/>
            </a:endParaRPr>
          </a:p>
          <a:p>
            <a:endParaRPr lang="en-US" altLang="ko-KR" sz="1898" b="1">
              <a:latin typeface="+mj-ea"/>
              <a:ea typeface="+mj-ea"/>
            </a:endParaRPr>
          </a:p>
          <a:p>
            <a:r>
              <a:rPr lang="ko-KR" altLang="en-US" sz="1898" b="1" err="1">
                <a:latin typeface="+mj-ea"/>
                <a:ea typeface="+mj-ea"/>
              </a:rPr>
              <a:t>케라스의</a:t>
            </a:r>
            <a:r>
              <a:rPr lang="ko-KR" altLang="en-US" sz="1898" b="1">
                <a:latin typeface="+mj-ea"/>
                <a:ea typeface="+mj-ea"/>
              </a:rPr>
              <a:t> 도구로 레고 </a:t>
            </a:r>
            <a:r>
              <a:rPr lang="ko-KR" altLang="en-US" sz="1898" b="1" err="1">
                <a:latin typeface="+mj-ea"/>
                <a:ea typeface="+mj-ea"/>
              </a:rPr>
              <a:t>블럭을</a:t>
            </a:r>
            <a:r>
              <a:rPr lang="ko-KR" altLang="en-US" sz="1898" b="1">
                <a:latin typeface="+mj-ea"/>
                <a:ea typeface="+mj-ea"/>
              </a:rPr>
              <a:t> 만들 듯 쉽게 새로운 모델을 개발할 수 있게 됨</a:t>
            </a:r>
            <a:endParaRPr lang="en-US" altLang="ko-KR" sz="1898" b="1">
              <a:latin typeface="+mj-ea"/>
              <a:ea typeface="+mj-ea"/>
            </a:endParaRPr>
          </a:p>
          <a:p>
            <a:endParaRPr lang="en-US" altLang="ko-KR" sz="1898" b="1">
              <a:latin typeface="+mj-ea"/>
              <a:ea typeface="+mj-ea"/>
            </a:endParaRPr>
          </a:p>
          <a:p>
            <a:r>
              <a:rPr lang="ko-KR" altLang="en-US" sz="1898" b="1" err="1">
                <a:latin typeface="+mj-ea"/>
                <a:ea typeface="+mj-ea"/>
              </a:rPr>
              <a:t>케라스</a:t>
            </a:r>
            <a:r>
              <a:rPr lang="ko-KR" altLang="en-US" sz="1898" b="1">
                <a:latin typeface="+mj-ea"/>
                <a:ea typeface="+mj-ea"/>
              </a:rPr>
              <a:t> 등장</a:t>
            </a:r>
            <a:r>
              <a:rPr lang="en-US" altLang="ko-KR" sz="1898" b="1">
                <a:latin typeface="+mj-ea"/>
                <a:ea typeface="+mj-ea"/>
              </a:rPr>
              <a:t>(2015)</a:t>
            </a:r>
            <a:r>
              <a:rPr lang="ko-KR" altLang="en-US" sz="1898" b="1">
                <a:latin typeface="+mj-ea"/>
                <a:ea typeface="+mj-ea"/>
              </a:rPr>
              <a:t>이후 많은 </a:t>
            </a:r>
            <a:r>
              <a:rPr lang="ko-KR" altLang="en-US" sz="1898" b="1" err="1">
                <a:latin typeface="+mj-ea"/>
                <a:ea typeface="+mj-ea"/>
              </a:rPr>
              <a:t>스타트업과</a:t>
            </a:r>
            <a:r>
              <a:rPr lang="ko-KR" altLang="en-US" sz="1898" b="1">
                <a:latin typeface="+mj-ea"/>
                <a:ea typeface="+mj-ea"/>
              </a:rPr>
              <a:t> 학생</a:t>
            </a:r>
            <a:r>
              <a:rPr lang="en-US" altLang="ko-KR" sz="1898" b="1">
                <a:latin typeface="+mj-ea"/>
                <a:ea typeface="+mj-ea"/>
              </a:rPr>
              <a:t>, </a:t>
            </a:r>
            <a:r>
              <a:rPr lang="ko-KR" altLang="en-US" sz="1898" b="1">
                <a:latin typeface="+mj-ea"/>
                <a:ea typeface="+mj-ea"/>
              </a:rPr>
              <a:t>연구자들이 활용함 </a:t>
            </a:r>
            <a:endParaRPr lang="en-US" altLang="ko-KR" sz="1898" b="1">
              <a:latin typeface="+mj-ea"/>
              <a:ea typeface="+mj-ea"/>
            </a:endParaRPr>
          </a:p>
        </p:txBody>
      </p:sp>
      <p:pic>
        <p:nvPicPr>
          <p:cNvPr id="2050" name="Picture 2" descr="Keras, Tensorflow에서 GPU 똑똑하게 사용하기 - 1부">
            <a:extLst>
              <a:ext uri="{FF2B5EF4-FFF2-40B4-BE49-F238E27FC236}">
                <a16:creationId xmlns:a16="http://schemas.microsoft.com/office/drawing/2014/main" id="{01590338-12D4-4A18-85C6-F16DDF929A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5610" y="4281451"/>
            <a:ext cx="2033313" cy="2033313"/>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텐서 플로우 2.0 강좌 1 - 텐서플로우 설치">
            <a:extLst>
              <a:ext uri="{FF2B5EF4-FFF2-40B4-BE49-F238E27FC236}">
                <a16:creationId xmlns:a16="http://schemas.microsoft.com/office/drawing/2014/main" id="{173EDC5C-9056-4678-906C-4851E8F64DA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73515" y="4281451"/>
            <a:ext cx="2059211" cy="1614748"/>
          </a:xfrm>
          <a:prstGeom prst="rect">
            <a:avLst/>
          </a:prstGeom>
          <a:noFill/>
          <a:extLst>
            <a:ext uri="{909E8E84-426E-40DD-AFC4-6F175D3DCCD1}">
              <a14:hiddenFill xmlns:a14="http://schemas.microsoft.com/office/drawing/2010/main">
                <a:solidFill>
                  <a:srgbClr val="FFFFFF"/>
                </a:solidFill>
              </a14:hiddenFill>
            </a:ext>
          </a:extLst>
        </p:spPr>
      </p:pic>
      <p:sp>
        <p:nvSpPr>
          <p:cNvPr id="3" name="텍스트 개체 틀 2">
            <a:extLst>
              <a:ext uri="{FF2B5EF4-FFF2-40B4-BE49-F238E27FC236}">
                <a16:creationId xmlns:a16="http://schemas.microsoft.com/office/drawing/2014/main" id="{9810410B-B951-4CB2-813E-F6256484BB0F}"/>
              </a:ext>
            </a:extLst>
          </p:cNvPr>
          <p:cNvSpPr>
            <a:spLocks noGrp="1"/>
          </p:cNvSpPr>
          <p:nvPr>
            <p:ph type="body" sz="quarter" idx="19"/>
          </p:nvPr>
        </p:nvSpPr>
        <p:spPr/>
        <p:txBody>
          <a:bodyPr/>
          <a:lstStyle/>
          <a:p>
            <a:r>
              <a:rPr lang="ko-KR" altLang="en-US"/>
              <a:t>딥러닝의 대중화</a:t>
            </a:r>
          </a:p>
        </p:txBody>
      </p:sp>
      <p:sp>
        <p:nvSpPr>
          <p:cNvPr id="4" name="텍스트 개체 틀 3">
            <a:extLst>
              <a:ext uri="{FF2B5EF4-FFF2-40B4-BE49-F238E27FC236}">
                <a16:creationId xmlns:a16="http://schemas.microsoft.com/office/drawing/2014/main" id="{126447DF-0E58-463F-96C5-73E19869D3AA}"/>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Tree>
    <p:extLst>
      <p:ext uri="{BB962C8B-B14F-4D97-AF65-F5344CB8AC3E}">
        <p14:creationId xmlns:p14="http://schemas.microsoft.com/office/powerpoint/2010/main" val="35909655"/>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TextBox 231">
            <a:extLst>
              <a:ext uri="{FF2B5EF4-FFF2-40B4-BE49-F238E27FC236}">
                <a16:creationId xmlns:a16="http://schemas.microsoft.com/office/drawing/2014/main" id="{FB4DBCB1-D413-4694-9B77-2B7D7C7C83F7}"/>
              </a:ext>
            </a:extLst>
          </p:cNvPr>
          <p:cNvSpPr txBox="1"/>
          <p:nvPr/>
        </p:nvSpPr>
        <p:spPr>
          <a:xfrm>
            <a:off x="785003" y="1270918"/>
            <a:ext cx="3430747" cy="369332"/>
          </a:xfrm>
          <a:prstGeom prst="rect">
            <a:avLst/>
          </a:prstGeom>
          <a:noFill/>
        </p:spPr>
        <p:txBody>
          <a:bodyPr wrap="none" rtlCol="0">
            <a:spAutoFit/>
          </a:bodyPr>
          <a:lstStyle/>
          <a:p>
            <a:pPr defTabSz="867583" fontAlgn="base" latinLnBrk="1">
              <a:spcBef>
                <a:spcPct val="0"/>
              </a:spcBef>
              <a:spcAft>
                <a:spcPct val="0"/>
              </a:spcAft>
              <a:defRPr/>
            </a:pPr>
            <a:r>
              <a:rPr kumimoji="1" lang="ko-KR" altLang="en-US" b="1" err="1">
                <a:solidFill>
                  <a:srgbClr val="000000"/>
                </a:solidFill>
                <a:latin typeface="+mj-ea"/>
                <a:ea typeface="+mj-ea"/>
              </a:rPr>
              <a:t>케라스로</a:t>
            </a:r>
            <a:r>
              <a:rPr kumimoji="1" lang="ko-KR" altLang="en-US" b="1">
                <a:solidFill>
                  <a:srgbClr val="000000"/>
                </a:solidFill>
                <a:latin typeface="+mj-ea"/>
                <a:ea typeface="+mj-ea"/>
              </a:rPr>
              <a:t> </a:t>
            </a:r>
            <a:r>
              <a:rPr kumimoji="1" lang="ko-KR" altLang="en-US" b="1" err="1">
                <a:solidFill>
                  <a:srgbClr val="000000"/>
                </a:solidFill>
                <a:latin typeface="+mj-ea"/>
                <a:ea typeface="+mj-ea"/>
              </a:rPr>
              <a:t>합성곱</a:t>
            </a:r>
            <a:r>
              <a:rPr kumimoji="1" lang="ko-KR" altLang="en-US" b="1">
                <a:solidFill>
                  <a:srgbClr val="000000"/>
                </a:solidFill>
                <a:latin typeface="+mj-ea"/>
                <a:ea typeface="+mj-ea"/>
              </a:rPr>
              <a:t> 신경망 만들기</a:t>
            </a:r>
            <a:endParaRPr kumimoji="1" lang="ko-KR" altLang="en-US" sz="1600" b="1">
              <a:solidFill>
                <a:srgbClr val="000000"/>
              </a:solidFill>
              <a:latin typeface="+mj-ea"/>
              <a:ea typeface="+mj-ea"/>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03852" y="1829348"/>
            <a:ext cx="1683474" cy="296684"/>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328">
                <a:solidFill>
                  <a:srgbClr val="000000"/>
                </a:solidFill>
                <a:latin typeface="+mj-ea"/>
                <a:ea typeface="+mj-ea"/>
              </a:rPr>
              <a:t>5. </a:t>
            </a:r>
            <a:r>
              <a:rPr kumimoji="1" lang="ko-KR" altLang="en-US" sz="1328">
                <a:solidFill>
                  <a:srgbClr val="000000"/>
                </a:solidFill>
                <a:latin typeface="+mj-ea"/>
                <a:ea typeface="+mj-ea"/>
              </a:rPr>
              <a:t>완전 </a:t>
            </a:r>
            <a:r>
              <a:rPr kumimoji="1" lang="ko-KR" altLang="en-US" sz="1328" err="1">
                <a:solidFill>
                  <a:srgbClr val="000000"/>
                </a:solidFill>
                <a:latin typeface="+mj-ea"/>
                <a:ea typeface="+mj-ea"/>
              </a:rPr>
              <a:t>연결층</a:t>
            </a:r>
            <a:r>
              <a:rPr kumimoji="1" lang="ko-KR" altLang="en-US" sz="1328">
                <a:solidFill>
                  <a:srgbClr val="000000"/>
                </a:solidFill>
                <a:latin typeface="+mj-ea"/>
                <a:ea typeface="+mj-ea"/>
              </a:rPr>
              <a:t> 쌓기</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190059" y="2154584"/>
            <a:ext cx="8180678" cy="442942"/>
          </a:xfrm>
          <a:prstGeom prst="rect">
            <a:avLst/>
          </a:prstGeom>
          <a:solidFill>
            <a:srgbClr val="E2E2F6"/>
          </a:solidFill>
        </p:spPr>
        <p:txBody>
          <a:bodyPr wrap="square">
            <a:spAutoFit/>
          </a:bodyPr>
          <a:lstStyle/>
          <a:p>
            <a:pPr lvl="0"/>
            <a:r>
              <a:rPr lang="en-US" altLang="ko-KR" sz="1139">
                <a:solidFill>
                  <a:srgbClr val="000000"/>
                </a:solidFill>
                <a:latin typeface="Consolas" panose="020B0609020204030204" pitchFamily="49" charset="0"/>
              </a:rPr>
              <a:t>conv1.add(Dense(100, activation='</a:t>
            </a:r>
            <a:r>
              <a:rPr lang="en-US" altLang="ko-KR" sz="1139" err="1">
                <a:solidFill>
                  <a:srgbClr val="000000"/>
                </a:solidFill>
                <a:latin typeface="Consolas" panose="020B0609020204030204" pitchFamily="49" charset="0"/>
              </a:rPr>
              <a:t>relu</a:t>
            </a:r>
            <a:r>
              <a:rPr lang="en-US" altLang="ko-KR" sz="1139">
                <a:solidFill>
                  <a:srgbClr val="000000"/>
                </a:solidFill>
                <a:latin typeface="Consolas" panose="020B0609020204030204" pitchFamily="49" charset="0"/>
              </a:rPr>
              <a:t>'))</a:t>
            </a:r>
          </a:p>
          <a:p>
            <a:pPr lvl="0"/>
            <a:r>
              <a:rPr lang="en-US" altLang="ko-KR" sz="1139">
                <a:solidFill>
                  <a:srgbClr val="000000"/>
                </a:solidFill>
                <a:latin typeface="Consolas" panose="020B0609020204030204" pitchFamily="49" charset="0"/>
              </a:rPr>
              <a:t>conv1.add(Dense(10, activation='</a:t>
            </a:r>
            <a:r>
              <a:rPr lang="en-US" altLang="ko-KR" sz="1139" err="1">
                <a:solidFill>
                  <a:srgbClr val="000000"/>
                </a:solidFill>
                <a:latin typeface="Consolas" panose="020B0609020204030204" pitchFamily="49" charset="0"/>
              </a:rPr>
              <a:t>softmax</a:t>
            </a:r>
            <a:r>
              <a:rPr lang="en-US" altLang="ko-KR" sz="1139">
                <a:solidFill>
                  <a:srgbClr val="000000"/>
                </a:solidFill>
                <a:latin typeface="Consolas" panose="020B0609020204030204" pitchFamily="49" charset="0"/>
              </a:rPr>
              <a:t>'))</a:t>
            </a:r>
            <a:endParaRPr kumimoji="1" lang="en-US" altLang="ko-KR" sz="1139">
              <a:solidFill>
                <a:srgbClr val="000000"/>
              </a:solidFill>
              <a:latin typeface="Consolas" panose="020B0609020204030204" pitchFamily="49" charset="0"/>
              <a:ea typeface="굴림" pitchFamily="50" charset="-127"/>
            </a:endParaRPr>
          </a:p>
        </p:txBody>
      </p:sp>
      <p:sp>
        <p:nvSpPr>
          <p:cNvPr id="14" name="TextBox 13">
            <a:extLst>
              <a:ext uri="{FF2B5EF4-FFF2-40B4-BE49-F238E27FC236}">
                <a16:creationId xmlns:a16="http://schemas.microsoft.com/office/drawing/2014/main" id="{C72035CB-09E4-46E8-A154-032B80677F68}"/>
              </a:ext>
            </a:extLst>
          </p:cNvPr>
          <p:cNvSpPr txBox="1"/>
          <p:nvPr/>
        </p:nvSpPr>
        <p:spPr>
          <a:xfrm>
            <a:off x="1252866" y="2625823"/>
            <a:ext cx="7338869" cy="442942"/>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139">
                <a:solidFill>
                  <a:srgbClr val="000000"/>
                </a:solidFill>
                <a:latin typeface="+mj-ea"/>
                <a:ea typeface="+mj-ea"/>
              </a:rPr>
              <a:t>- </a:t>
            </a:r>
            <a:r>
              <a:rPr kumimoji="1" lang="ko-KR" altLang="en-US" sz="1139">
                <a:solidFill>
                  <a:srgbClr val="000000"/>
                </a:solidFill>
                <a:latin typeface="+mj-ea"/>
                <a:ea typeface="+mj-ea"/>
              </a:rPr>
              <a:t>첫 번째 완전 연결층에는 </a:t>
            </a:r>
            <a:r>
              <a:rPr kumimoji="1" lang="en-US" altLang="ko-KR" sz="1139">
                <a:solidFill>
                  <a:srgbClr val="000000"/>
                </a:solidFill>
                <a:latin typeface="+mj-ea"/>
                <a:ea typeface="+mj-ea"/>
              </a:rPr>
              <a:t>100</a:t>
            </a:r>
            <a:r>
              <a:rPr kumimoji="1" lang="ko-KR" altLang="en-US" sz="1139">
                <a:solidFill>
                  <a:srgbClr val="000000"/>
                </a:solidFill>
                <a:latin typeface="+mj-ea"/>
                <a:ea typeface="+mj-ea"/>
              </a:rPr>
              <a:t>개의 뉴런을 사용하고 </a:t>
            </a:r>
            <a:r>
              <a:rPr kumimoji="1" lang="ko-KR" altLang="en-US" sz="1139" err="1">
                <a:solidFill>
                  <a:srgbClr val="000000"/>
                </a:solidFill>
                <a:latin typeface="+mj-ea"/>
                <a:ea typeface="+mj-ea"/>
              </a:rPr>
              <a:t>렐루</a:t>
            </a:r>
            <a:r>
              <a:rPr kumimoji="1" lang="ko-KR" altLang="en-US" sz="1139">
                <a:solidFill>
                  <a:srgbClr val="000000"/>
                </a:solidFill>
                <a:latin typeface="+mj-ea"/>
                <a:ea typeface="+mj-ea"/>
              </a:rPr>
              <a:t> 활성화 함수를 적용한다</a:t>
            </a:r>
            <a:r>
              <a:rPr kumimoji="1" lang="en-US" altLang="ko-KR" sz="1139">
                <a:solidFill>
                  <a:srgbClr val="000000"/>
                </a:solidFill>
                <a:latin typeface="+mj-ea"/>
                <a:ea typeface="+mj-ea"/>
              </a:rPr>
              <a:t>.</a:t>
            </a:r>
          </a:p>
          <a:p>
            <a:pPr defTabSz="867583" fontAlgn="base" latinLnBrk="1">
              <a:spcBef>
                <a:spcPct val="0"/>
              </a:spcBef>
              <a:spcAft>
                <a:spcPct val="0"/>
              </a:spcAft>
              <a:defRPr/>
            </a:pPr>
            <a:r>
              <a:rPr lang="en-US" altLang="ko-KR" sz="1139">
                <a:solidFill>
                  <a:srgbClr val="000000"/>
                </a:solidFill>
                <a:latin typeface="+mj-ea"/>
                <a:ea typeface="+mj-ea"/>
              </a:rPr>
              <a:t>- </a:t>
            </a:r>
            <a:r>
              <a:rPr lang="ko-KR" altLang="en-US" sz="1139">
                <a:solidFill>
                  <a:srgbClr val="000000"/>
                </a:solidFill>
                <a:latin typeface="+mj-ea"/>
                <a:ea typeface="+mj-ea"/>
              </a:rPr>
              <a:t>마지막 출력층에는 </a:t>
            </a:r>
            <a:r>
              <a:rPr lang="en-US" altLang="ko-KR" sz="1139">
                <a:solidFill>
                  <a:srgbClr val="000000"/>
                </a:solidFill>
                <a:latin typeface="+mj-ea"/>
                <a:ea typeface="+mj-ea"/>
              </a:rPr>
              <a:t>10</a:t>
            </a:r>
            <a:r>
              <a:rPr lang="ko-KR" altLang="en-US" sz="1139">
                <a:solidFill>
                  <a:srgbClr val="000000"/>
                </a:solidFill>
                <a:latin typeface="+mj-ea"/>
                <a:ea typeface="+mj-ea"/>
              </a:rPr>
              <a:t>개의 클래스에 대응하는 </a:t>
            </a:r>
            <a:r>
              <a:rPr lang="en-US" altLang="ko-KR" sz="1139">
                <a:solidFill>
                  <a:srgbClr val="000000"/>
                </a:solidFill>
                <a:latin typeface="+mj-ea"/>
                <a:ea typeface="+mj-ea"/>
              </a:rPr>
              <a:t>10</a:t>
            </a:r>
            <a:r>
              <a:rPr lang="ko-KR" altLang="en-US" sz="1139">
                <a:solidFill>
                  <a:srgbClr val="000000"/>
                </a:solidFill>
                <a:latin typeface="+mj-ea"/>
                <a:ea typeface="+mj-ea"/>
              </a:rPr>
              <a:t>개의 뉴런을 사용하고 </a:t>
            </a:r>
            <a:r>
              <a:rPr lang="ko-KR" altLang="en-US" sz="1139" err="1">
                <a:solidFill>
                  <a:srgbClr val="000000"/>
                </a:solidFill>
                <a:latin typeface="+mj-ea"/>
                <a:ea typeface="+mj-ea"/>
              </a:rPr>
              <a:t>소프트맥스</a:t>
            </a:r>
            <a:r>
              <a:rPr lang="ko-KR" altLang="en-US" sz="1139">
                <a:solidFill>
                  <a:srgbClr val="000000"/>
                </a:solidFill>
                <a:latin typeface="+mj-ea"/>
                <a:ea typeface="+mj-ea"/>
              </a:rPr>
              <a:t> 활성화 함수를 적용한다</a:t>
            </a:r>
            <a:r>
              <a:rPr lang="en-US" altLang="ko-KR" sz="1139">
                <a:solidFill>
                  <a:srgbClr val="000000"/>
                </a:solidFill>
                <a:latin typeface="+mj-ea"/>
                <a:ea typeface="+mj-ea"/>
              </a:rPr>
              <a:t>.</a:t>
            </a:r>
          </a:p>
        </p:txBody>
      </p:sp>
      <p:sp>
        <p:nvSpPr>
          <p:cNvPr id="15" name="TextBox 14">
            <a:extLst>
              <a:ext uri="{FF2B5EF4-FFF2-40B4-BE49-F238E27FC236}">
                <a16:creationId xmlns:a16="http://schemas.microsoft.com/office/drawing/2014/main" id="{0C6284DE-F8F7-45C5-93A6-B39D3466E3DC}"/>
              </a:ext>
            </a:extLst>
          </p:cNvPr>
          <p:cNvSpPr txBox="1"/>
          <p:nvPr/>
        </p:nvSpPr>
        <p:spPr>
          <a:xfrm>
            <a:off x="903852" y="3223195"/>
            <a:ext cx="1853392" cy="296684"/>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328">
                <a:solidFill>
                  <a:srgbClr val="000000"/>
                </a:solidFill>
                <a:latin typeface="+mj-ea"/>
                <a:ea typeface="+mj-ea"/>
              </a:rPr>
              <a:t>6. </a:t>
            </a:r>
            <a:r>
              <a:rPr lang="ko-KR" altLang="en-US" sz="1328">
                <a:solidFill>
                  <a:srgbClr val="000000"/>
                </a:solidFill>
                <a:latin typeface="+mj-ea"/>
                <a:ea typeface="+mj-ea"/>
              </a:rPr>
              <a:t>모델 구조 살펴보기</a:t>
            </a:r>
            <a:endParaRPr kumimoji="1" lang="ko-KR" altLang="en-US" sz="1328">
              <a:solidFill>
                <a:srgbClr val="000000"/>
              </a:solidFill>
              <a:latin typeface="+mj-ea"/>
              <a:ea typeface="+mj-ea"/>
            </a:endParaRPr>
          </a:p>
        </p:txBody>
      </p:sp>
      <p:sp>
        <p:nvSpPr>
          <p:cNvPr id="16" name="직사각형 15">
            <a:extLst>
              <a:ext uri="{FF2B5EF4-FFF2-40B4-BE49-F238E27FC236}">
                <a16:creationId xmlns:a16="http://schemas.microsoft.com/office/drawing/2014/main" id="{2C378BB3-1920-4908-BA4A-566E01088C40}"/>
              </a:ext>
            </a:extLst>
          </p:cNvPr>
          <p:cNvSpPr/>
          <p:nvPr/>
        </p:nvSpPr>
        <p:spPr>
          <a:xfrm>
            <a:off x="1190059" y="3548431"/>
            <a:ext cx="8180678" cy="267637"/>
          </a:xfrm>
          <a:prstGeom prst="rect">
            <a:avLst/>
          </a:prstGeom>
          <a:solidFill>
            <a:srgbClr val="E2E2F6"/>
          </a:solidFill>
        </p:spPr>
        <p:txBody>
          <a:bodyPr wrap="square">
            <a:spAutoFit/>
          </a:bodyPr>
          <a:lstStyle/>
          <a:p>
            <a:pPr lvl="0"/>
            <a:r>
              <a:rPr lang="en-US" altLang="ko-KR" sz="1139">
                <a:solidFill>
                  <a:srgbClr val="000000"/>
                </a:solidFill>
                <a:latin typeface="Consolas" panose="020B0609020204030204" pitchFamily="49" charset="0"/>
              </a:rPr>
              <a:t>conv1.summary()</a:t>
            </a:r>
            <a:endParaRPr kumimoji="1" lang="en-US" altLang="ko-KR" sz="1139">
              <a:solidFill>
                <a:srgbClr val="000000"/>
              </a:solidFill>
              <a:latin typeface="Consolas" panose="020B0609020204030204" pitchFamily="49" charset="0"/>
              <a:ea typeface="굴림" pitchFamily="50" charset="-127"/>
            </a:endParaRPr>
          </a:p>
        </p:txBody>
      </p:sp>
      <p:sp>
        <p:nvSpPr>
          <p:cNvPr id="20" name="TextBox 19">
            <a:extLst>
              <a:ext uri="{FF2B5EF4-FFF2-40B4-BE49-F238E27FC236}">
                <a16:creationId xmlns:a16="http://schemas.microsoft.com/office/drawing/2014/main" id="{FEFE95B2-B718-457E-A724-346691A36BAE}"/>
              </a:ext>
            </a:extLst>
          </p:cNvPr>
          <p:cNvSpPr txBox="1"/>
          <p:nvPr/>
        </p:nvSpPr>
        <p:spPr>
          <a:xfrm>
            <a:off x="1260123" y="3902867"/>
            <a:ext cx="6320961" cy="2697533"/>
          </a:xfrm>
          <a:prstGeom prst="rect">
            <a:avLst/>
          </a:prstGeom>
          <a:noFill/>
        </p:spPr>
        <p:txBody>
          <a:bodyPr wrap="none" rtlCol="0">
            <a:spAutoFit/>
          </a:bodyPr>
          <a:lstStyle/>
          <a:p>
            <a:pPr lvl="0">
              <a:defRPr/>
            </a:pPr>
            <a:r>
              <a:rPr lang="en-US" altLang="ko-KR" sz="996">
                <a:solidFill>
                  <a:srgbClr val="000000"/>
                </a:solidFill>
                <a:latin typeface="Consolas" panose="020B0609020204030204" pitchFamily="49" charset="0"/>
                <a:ea typeface="고도 M" panose="02000503000000020004" pitchFamily="2" charset="-127"/>
              </a:rPr>
              <a:t>Model: "sequential"</a:t>
            </a:r>
          </a:p>
          <a:p>
            <a:pPr lvl="0">
              <a:defRPr/>
            </a:pPr>
            <a:r>
              <a:rPr lang="en-US" altLang="ko-KR" sz="996">
                <a:solidFill>
                  <a:srgbClr val="000000"/>
                </a:solidFill>
                <a:latin typeface="Consolas" panose="020B0609020204030204" pitchFamily="49" charset="0"/>
                <a:ea typeface="고도 M" panose="02000503000000020004" pitchFamily="2" charset="-127"/>
              </a:rPr>
              <a:t>_________________________________________________________________</a:t>
            </a:r>
          </a:p>
          <a:p>
            <a:pPr lvl="0">
              <a:defRPr/>
            </a:pPr>
            <a:r>
              <a:rPr lang="en-US" altLang="ko-KR" sz="996">
                <a:solidFill>
                  <a:srgbClr val="000000"/>
                </a:solidFill>
                <a:latin typeface="Consolas" panose="020B0609020204030204" pitchFamily="49" charset="0"/>
                <a:ea typeface="고도 M" panose="02000503000000020004" pitchFamily="2" charset="-127"/>
              </a:rPr>
              <a:t>Layer (type)                 Output Shape              Param #   </a:t>
            </a:r>
          </a:p>
          <a:p>
            <a:pPr lvl="0">
              <a:defRPr/>
            </a:pPr>
            <a:r>
              <a:rPr lang="en-US" altLang="ko-KR" sz="996">
                <a:solidFill>
                  <a:srgbClr val="000000"/>
                </a:solidFill>
                <a:latin typeface="Consolas" panose="020B0609020204030204" pitchFamily="49" charset="0"/>
                <a:ea typeface="고도 M" panose="02000503000000020004" pitchFamily="2" charset="-127"/>
              </a:rPr>
              <a:t>=================================================================</a:t>
            </a:r>
          </a:p>
          <a:p>
            <a:pPr lvl="0">
              <a:defRPr/>
            </a:pPr>
            <a:r>
              <a:rPr lang="en-US" altLang="ko-KR" sz="996">
                <a:solidFill>
                  <a:srgbClr val="000000"/>
                </a:solidFill>
                <a:latin typeface="Consolas" panose="020B0609020204030204" pitchFamily="49" charset="0"/>
                <a:ea typeface="고도 M" panose="02000503000000020004" pitchFamily="2" charset="-127"/>
              </a:rPr>
              <a:t>conv2d (Conv2D)              (None, 28, 28, 10)        100          </a:t>
            </a:r>
            <a:r>
              <a:rPr lang="en-US" altLang="ko-KR" sz="996">
                <a:solidFill>
                  <a:srgbClr val="3399FF"/>
                </a:solidFill>
                <a:latin typeface="Consolas" panose="020B0609020204030204" pitchFamily="49" charset="0"/>
                <a:ea typeface="고도 M" panose="02000503000000020004" pitchFamily="2" charset="-127"/>
              </a:rPr>
              <a:t>( 3x3x1x10+10 )</a:t>
            </a:r>
          </a:p>
          <a:p>
            <a:pPr lvl="0">
              <a:defRPr/>
            </a:pPr>
            <a:r>
              <a:rPr lang="en-US" altLang="ko-KR" sz="996">
                <a:solidFill>
                  <a:srgbClr val="000000"/>
                </a:solidFill>
                <a:latin typeface="Consolas" panose="020B0609020204030204" pitchFamily="49" charset="0"/>
                <a:ea typeface="고도 M" panose="02000503000000020004" pitchFamily="2" charset="-127"/>
              </a:rPr>
              <a:t>_________________________________________________________________</a:t>
            </a:r>
          </a:p>
          <a:p>
            <a:pPr lvl="0">
              <a:defRPr/>
            </a:pPr>
            <a:r>
              <a:rPr lang="en-US" altLang="ko-KR" sz="996">
                <a:solidFill>
                  <a:srgbClr val="000000"/>
                </a:solidFill>
                <a:latin typeface="Consolas" panose="020B0609020204030204" pitchFamily="49" charset="0"/>
                <a:ea typeface="고도 M" panose="02000503000000020004" pitchFamily="2" charset="-127"/>
              </a:rPr>
              <a:t>max_pooling2d (MaxPooling2D) (None, 14, 14, 10)        0         </a:t>
            </a:r>
          </a:p>
          <a:p>
            <a:pPr lvl="0">
              <a:defRPr/>
            </a:pPr>
            <a:r>
              <a:rPr lang="en-US" altLang="ko-KR" sz="996">
                <a:solidFill>
                  <a:srgbClr val="000000"/>
                </a:solidFill>
                <a:latin typeface="Consolas" panose="020B0609020204030204" pitchFamily="49" charset="0"/>
                <a:ea typeface="고도 M" panose="02000503000000020004" pitchFamily="2" charset="-127"/>
              </a:rPr>
              <a:t>_________________________________________________________________</a:t>
            </a:r>
          </a:p>
          <a:p>
            <a:pPr>
              <a:defRPr/>
            </a:pPr>
            <a:r>
              <a:rPr lang="en-US" altLang="ko-KR" sz="996">
                <a:solidFill>
                  <a:srgbClr val="000000"/>
                </a:solidFill>
                <a:latin typeface="Consolas" panose="020B0609020204030204" pitchFamily="49" charset="0"/>
                <a:ea typeface="고도 M" panose="02000503000000020004" pitchFamily="2" charset="-127"/>
              </a:rPr>
              <a:t>flatten (Flatten)            (None, 1960)              0            </a:t>
            </a:r>
            <a:r>
              <a:rPr lang="en-US" altLang="ko-KR" sz="996">
                <a:solidFill>
                  <a:srgbClr val="3399FF"/>
                </a:solidFill>
                <a:latin typeface="Consolas" panose="020B0609020204030204" pitchFamily="49" charset="0"/>
                <a:ea typeface="고도 M" panose="02000503000000020004" pitchFamily="2" charset="-127"/>
              </a:rPr>
              <a:t>( 14x14x10 )</a:t>
            </a:r>
          </a:p>
          <a:p>
            <a:pPr lvl="0">
              <a:defRPr/>
            </a:pPr>
            <a:r>
              <a:rPr lang="en-US" altLang="ko-KR" sz="996">
                <a:solidFill>
                  <a:srgbClr val="000000"/>
                </a:solidFill>
                <a:latin typeface="Consolas" panose="020B0609020204030204" pitchFamily="49" charset="0"/>
                <a:ea typeface="고도 M" panose="02000503000000020004" pitchFamily="2" charset="-127"/>
              </a:rPr>
              <a:t>_________________________________________________________________</a:t>
            </a:r>
          </a:p>
          <a:p>
            <a:pPr lvl="0">
              <a:defRPr/>
            </a:pPr>
            <a:r>
              <a:rPr lang="en-US" altLang="ko-KR" sz="996">
                <a:solidFill>
                  <a:srgbClr val="000000"/>
                </a:solidFill>
                <a:latin typeface="Consolas" panose="020B0609020204030204" pitchFamily="49" charset="0"/>
                <a:ea typeface="고도 M" panose="02000503000000020004" pitchFamily="2" charset="-127"/>
              </a:rPr>
              <a:t>dense (Dense)                (None, 100)               196100       </a:t>
            </a:r>
            <a:r>
              <a:rPr lang="en-US" altLang="ko-KR" sz="996">
                <a:solidFill>
                  <a:srgbClr val="3399FF"/>
                </a:solidFill>
                <a:latin typeface="Consolas" panose="020B0609020204030204" pitchFamily="49" charset="0"/>
                <a:ea typeface="고도 M" panose="02000503000000020004" pitchFamily="2" charset="-127"/>
              </a:rPr>
              <a:t>( 1960x100+100 )</a:t>
            </a:r>
          </a:p>
          <a:p>
            <a:pPr lvl="0">
              <a:defRPr/>
            </a:pPr>
            <a:r>
              <a:rPr lang="en-US" altLang="ko-KR" sz="996">
                <a:solidFill>
                  <a:srgbClr val="000000"/>
                </a:solidFill>
                <a:latin typeface="Consolas" panose="020B0609020204030204" pitchFamily="49" charset="0"/>
                <a:ea typeface="고도 M" panose="02000503000000020004" pitchFamily="2" charset="-127"/>
              </a:rPr>
              <a:t>_________________________________________________________________</a:t>
            </a:r>
          </a:p>
          <a:p>
            <a:pPr lvl="0">
              <a:defRPr/>
            </a:pPr>
            <a:r>
              <a:rPr lang="en-US" altLang="ko-KR" sz="996">
                <a:solidFill>
                  <a:srgbClr val="000000"/>
                </a:solidFill>
                <a:latin typeface="Consolas" panose="020B0609020204030204" pitchFamily="49" charset="0"/>
                <a:ea typeface="고도 M" panose="02000503000000020004" pitchFamily="2" charset="-127"/>
              </a:rPr>
              <a:t>dense_1 (Dense)              (None, 10)                1010         </a:t>
            </a:r>
            <a:r>
              <a:rPr lang="en-US" altLang="ko-KR" sz="996">
                <a:solidFill>
                  <a:srgbClr val="3399FF"/>
                </a:solidFill>
                <a:latin typeface="Consolas" panose="020B0609020204030204" pitchFamily="49" charset="0"/>
                <a:ea typeface="고도 M" panose="02000503000000020004" pitchFamily="2" charset="-127"/>
              </a:rPr>
              <a:t>( 100x10+10 )</a:t>
            </a:r>
          </a:p>
          <a:p>
            <a:pPr lvl="0">
              <a:defRPr/>
            </a:pPr>
            <a:r>
              <a:rPr lang="en-US" altLang="ko-KR" sz="996">
                <a:solidFill>
                  <a:srgbClr val="000000"/>
                </a:solidFill>
                <a:latin typeface="Consolas" panose="020B0609020204030204" pitchFamily="49" charset="0"/>
                <a:ea typeface="고도 M" panose="02000503000000020004" pitchFamily="2" charset="-127"/>
              </a:rPr>
              <a:t>=================================================================</a:t>
            </a:r>
          </a:p>
          <a:p>
            <a:pPr lvl="0">
              <a:defRPr/>
            </a:pPr>
            <a:r>
              <a:rPr lang="en-US" altLang="ko-KR" sz="996">
                <a:solidFill>
                  <a:srgbClr val="000000"/>
                </a:solidFill>
                <a:latin typeface="Consolas" panose="020B0609020204030204" pitchFamily="49" charset="0"/>
                <a:ea typeface="고도 M" panose="02000503000000020004" pitchFamily="2" charset="-127"/>
              </a:rPr>
              <a:t>Total params: 197,210</a:t>
            </a:r>
          </a:p>
          <a:p>
            <a:pPr lvl="0">
              <a:defRPr/>
            </a:pPr>
            <a:r>
              <a:rPr lang="en-US" altLang="ko-KR" sz="996">
                <a:solidFill>
                  <a:srgbClr val="000000"/>
                </a:solidFill>
                <a:latin typeface="Consolas" panose="020B0609020204030204" pitchFamily="49" charset="0"/>
                <a:ea typeface="고도 M" panose="02000503000000020004" pitchFamily="2" charset="-127"/>
              </a:rPr>
              <a:t>Trainable params: 197,210</a:t>
            </a:r>
          </a:p>
          <a:p>
            <a:pPr lvl="0">
              <a:defRPr/>
            </a:pPr>
            <a:r>
              <a:rPr lang="en-US" altLang="ko-KR" sz="996">
                <a:solidFill>
                  <a:srgbClr val="000000"/>
                </a:solidFill>
                <a:latin typeface="Consolas" panose="020B0609020204030204" pitchFamily="49" charset="0"/>
                <a:ea typeface="고도 M" panose="02000503000000020004" pitchFamily="2" charset="-127"/>
              </a:rPr>
              <a:t>Non-trainable params: 0</a:t>
            </a:r>
          </a:p>
        </p:txBody>
      </p:sp>
      <p:sp>
        <p:nvSpPr>
          <p:cNvPr id="2" name="텍스트 개체 틀 1">
            <a:extLst>
              <a:ext uri="{FF2B5EF4-FFF2-40B4-BE49-F238E27FC236}">
                <a16:creationId xmlns:a16="http://schemas.microsoft.com/office/drawing/2014/main" id="{F5C4B52C-8E2C-4134-909C-0D73C9331457}"/>
              </a:ext>
            </a:extLst>
          </p:cNvPr>
          <p:cNvSpPr>
            <a:spLocks noGrp="1"/>
          </p:cNvSpPr>
          <p:nvPr>
            <p:ph type="body" sz="quarter" idx="19"/>
          </p:nvPr>
        </p:nvSpPr>
        <p:spPr/>
        <p:txBody>
          <a:bodyPr/>
          <a:lstStyle/>
          <a:p>
            <a:r>
              <a:rPr lang="ko-KR" altLang="en-US"/>
              <a:t>케라스를 이용한 구현</a:t>
            </a:r>
          </a:p>
        </p:txBody>
      </p:sp>
      <p:sp>
        <p:nvSpPr>
          <p:cNvPr id="13" name="텍스트 개체 틀 4">
            <a:extLst>
              <a:ext uri="{FF2B5EF4-FFF2-40B4-BE49-F238E27FC236}">
                <a16:creationId xmlns:a16="http://schemas.microsoft.com/office/drawing/2014/main" id="{53C6CE5E-B7C5-4953-81C9-4D03F8D63973}"/>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926034249"/>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TextBox 231">
            <a:extLst>
              <a:ext uri="{FF2B5EF4-FFF2-40B4-BE49-F238E27FC236}">
                <a16:creationId xmlns:a16="http://schemas.microsoft.com/office/drawing/2014/main" id="{FB4DBCB1-D413-4694-9B77-2B7D7C7C83F7}"/>
              </a:ext>
            </a:extLst>
          </p:cNvPr>
          <p:cNvSpPr txBox="1"/>
          <p:nvPr/>
        </p:nvSpPr>
        <p:spPr>
          <a:xfrm>
            <a:off x="785003" y="921241"/>
            <a:ext cx="3199915" cy="369332"/>
          </a:xfrm>
          <a:prstGeom prst="rect">
            <a:avLst/>
          </a:prstGeom>
          <a:noFill/>
        </p:spPr>
        <p:txBody>
          <a:bodyPr wrap="none" rtlCol="0">
            <a:spAutoFit/>
          </a:bodyPr>
          <a:lstStyle/>
          <a:p>
            <a:pPr defTabSz="867583" fontAlgn="base" latinLnBrk="1">
              <a:spcBef>
                <a:spcPct val="0"/>
              </a:spcBef>
              <a:spcAft>
                <a:spcPct val="0"/>
              </a:spcAft>
              <a:defRPr/>
            </a:pPr>
            <a:r>
              <a:rPr kumimoji="1" lang="ko-KR" altLang="en-US" b="1" err="1">
                <a:solidFill>
                  <a:srgbClr val="000000"/>
                </a:solidFill>
                <a:latin typeface="+mj-ea"/>
                <a:ea typeface="+mj-ea"/>
              </a:rPr>
              <a:t>합성곱</a:t>
            </a:r>
            <a:r>
              <a:rPr kumimoji="1" lang="ko-KR" altLang="en-US" b="1">
                <a:solidFill>
                  <a:srgbClr val="000000"/>
                </a:solidFill>
                <a:latin typeface="+mj-ea"/>
                <a:ea typeface="+mj-ea"/>
              </a:rPr>
              <a:t> 신경망 모델 훈련하기</a:t>
            </a:r>
            <a:endParaRPr kumimoji="1" lang="ko-KR" altLang="en-US" sz="1600" b="1">
              <a:solidFill>
                <a:srgbClr val="000000"/>
              </a:solidFill>
              <a:latin typeface="+mj-ea"/>
              <a:ea typeface="+mj-ea"/>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03852" y="1479671"/>
            <a:ext cx="1284326" cy="296684"/>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328">
                <a:solidFill>
                  <a:srgbClr val="000000"/>
                </a:solidFill>
                <a:latin typeface="+mj-ea"/>
                <a:ea typeface="+mj-ea"/>
              </a:rPr>
              <a:t>1. </a:t>
            </a:r>
            <a:r>
              <a:rPr kumimoji="1" lang="ko-KR" altLang="en-US" sz="1328">
                <a:solidFill>
                  <a:srgbClr val="000000"/>
                </a:solidFill>
                <a:latin typeface="+mj-ea"/>
                <a:ea typeface="+mj-ea"/>
              </a:rPr>
              <a:t>모델 컴파일</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190059" y="1804907"/>
            <a:ext cx="8180678" cy="442942"/>
          </a:xfrm>
          <a:prstGeom prst="rect">
            <a:avLst/>
          </a:prstGeom>
          <a:solidFill>
            <a:srgbClr val="E2E2F6"/>
          </a:solidFill>
        </p:spPr>
        <p:txBody>
          <a:bodyPr wrap="square">
            <a:spAutoFit/>
          </a:bodyPr>
          <a:lstStyle/>
          <a:p>
            <a:pPr lvl="0"/>
            <a:r>
              <a:rPr lang="en-US" altLang="ko-KR" sz="1139">
                <a:solidFill>
                  <a:srgbClr val="000000"/>
                </a:solidFill>
                <a:latin typeface="Consolas" panose="020B0609020204030204" pitchFamily="49" charset="0"/>
              </a:rPr>
              <a:t>conv1.compile(optimizer='</a:t>
            </a:r>
            <a:r>
              <a:rPr lang="en-US" altLang="ko-KR" sz="1139" err="1">
                <a:solidFill>
                  <a:srgbClr val="000000"/>
                </a:solidFill>
                <a:latin typeface="Consolas" panose="020B0609020204030204" pitchFamily="49" charset="0"/>
              </a:rPr>
              <a:t>adam</a:t>
            </a:r>
            <a:r>
              <a:rPr lang="en-US" altLang="ko-KR" sz="1139">
                <a:solidFill>
                  <a:srgbClr val="000000"/>
                </a:solidFill>
                <a:latin typeface="Consolas" panose="020B0609020204030204" pitchFamily="49" charset="0"/>
              </a:rPr>
              <a:t>', loss='</a:t>
            </a:r>
            <a:r>
              <a:rPr lang="en-US" altLang="ko-KR" sz="1139" err="1">
                <a:solidFill>
                  <a:srgbClr val="000000"/>
                </a:solidFill>
                <a:latin typeface="Consolas" panose="020B0609020204030204" pitchFamily="49" charset="0"/>
              </a:rPr>
              <a:t>categorical_crossentropy</a:t>
            </a:r>
            <a:r>
              <a:rPr lang="en-US" altLang="ko-KR" sz="1139">
                <a:solidFill>
                  <a:srgbClr val="000000"/>
                </a:solidFill>
                <a:latin typeface="Consolas" panose="020B0609020204030204" pitchFamily="49" charset="0"/>
              </a:rPr>
              <a:t>',</a:t>
            </a:r>
          </a:p>
          <a:p>
            <a:pPr lvl="0"/>
            <a:r>
              <a:rPr lang="en-US" altLang="ko-KR" sz="1139">
                <a:solidFill>
                  <a:srgbClr val="000000"/>
                </a:solidFill>
                <a:latin typeface="Consolas" panose="020B0609020204030204" pitchFamily="49" charset="0"/>
              </a:rPr>
              <a:t>              metrics=['accuracy'])</a:t>
            </a:r>
            <a:endParaRPr kumimoji="1" lang="en-US" altLang="ko-KR" sz="1139">
              <a:solidFill>
                <a:srgbClr val="000000"/>
              </a:solidFill>
              <a:latin typeface="Consolas" panose="020B0609020204030204" pitchFamily="49" charset="0"/>
              <a:ea typeface="굴림" pitchFamily="50" charset="-127"/>
            </a:endParaRPr>
          </a:p>
        </p:txBody>
      </p:sp>
      <p:sp>
        <p:nvSpPr>
          <p:cNvPr id="14" name="TextBox 13">
            <a:extLst>
              <a:ext uri="{FF2B5EF4-FFF2-40B4-BE49-F238E27FC236}">
                <a16:creationId xmlns:a16="http://schemas.microsoft.com/office/drawing/2014/main" id="{C72035CB-09E4-46E8-A154-032B80677F68}"/>
              </a:ext>
            </a:extLst>
          </p:cNvPr>
          <p:cNvSpPr txBox="1"/>
          <p:nvPr/>
        </p:nvSpPr>
        <p:spPr>
          <a:xfrm>
            <a:off x="1252866" y="2276146"/>
            <a:ext cx="8047396" cy="968855"/>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139">
                <a:solidFill>
                  <a:srgbClr val="000000"/>
                </a:solidFill>
                <a:latin typeface="+mj-ea"/>
                <a:ea typeface="+mj-ea"/>
              </a:rPr>
              <a:t>- </a:t>
            </a:r>
            <a:r>
              <a:rPr kumimoji="1" lang="ko-KR" altLang="en-US" sz="1139">
                <a:solidFill>
                  <a:srgbClr val="000000"/>
                </a:solidFill>
                <a:latin typeface="+mj-ea"/>
                <a:ea typeface="+mj-ea"/>
              </a:rPr>
              <a:t>다중 분류를 위한 크로스 엔트로피 손실 함수를 사용한다</a:t>
            </a:r>
            <a:r>
              <a:rPr kumimoji="1" lang="en-US" altLang="ko-KR" sz="1139">
                <a:solidFill>
                  <a:srgbClr val="000000"/>
                </a:solidFill>
                <a:latin typeface="+mj-ea"/>
                <a:ea typeface="+mj-ea"/>
              </a:rPr>
              <a:t>.</a:t>
            </a:r>
          </a:p>
          <a:p>
            <a:pPr defTabSz="867583" fontAlgn="base" latinLnBrk="1">
              <a:spcBef>
                <a:spcPct val="0"/>
              </a:spcBef>
              <a:spcAft>
                <a:spcPct val="0"/>
              </a:spcAft>
              <a:defRPr/>
            </a:pPr>
            <a:r>
              <a:rPr lang="en-US" altLang="ko-KR" sz="1139">
                <a:solidFill>
                  <a:srgbClr val="000000"/>
                </a:solidFill>
                <a:latin typeface="+mj-ea"/>
                <a:ea typeface="+mj-ea"/>
              </a:rPr>
              <a:t>- </a:t>
            </a:r>
            <a:r>
              <a:rPr lang="ko-KR" altLang="en-US" sz="1139">
                <a:solidFill>
                  <a:srgbClr val="000000"/>
                </a:solidFill>
                <a:latin typeface="+mj-ea"/>
                <a:ea typeface="+mj-ea"/>
              </a:rPr>
              <a:t>정확도를 관찰하기 위해 </a:t>
            </a:r>
            <a:r>
              <a:rPr lang="en-US" altLang="ko-KR" sz="1139">
                <a:solidFill>
                  <a:srgbClr val="000000"/>
                </a:solidFill>
                <a:latin typeface="+mj-ea"/>
                <a:ea typeface="+mj-ea"/>
              </a:rPr>
              <a:t>metrics </a:t>
            </a:r>
            <a:r>
              <a:rPr lang="ko-KR" altLang="en-US" sz="1139">
                <a:solidFill>
                  <a:srgbClr val="000000"/>
                </a:solidFill>
                <a:latin typeface="+mj-ea"/>
                <a:ea typeface="+mj-ea"/>
              </a:rPr>
              <a:t>매개변수에 </a:t>
            </a:r>
            <a:r>
              <a:rPr lang="en-US" altLang="ko-KR" sz="1139">
                <a:solidFill>
                  <a:srgbClr val="000000"/>
                </a:solidFill>
                <a:latin typeface="+mj-ea"/>
                <a:ea typeface="+mj-ea"/>
              </a:rPr>
              <a:t>'accuracy'</a:t>
            </a:r>
            <a:r>
              <a:rPr lang="ko-KR" altLang="en-US" sz="1139">
                <a:solidFill>
                  <a:srgbClr val="000000"/>
                </a:solidFill>
                <a:latin typeface="+mj-ea"/>
                <a:ea typeface="+mj-ea"/>
              </a:rPr>
              <a:t>를 리스트로 전달한다</a:t>
            </a:r>
            <a:r>
              <a:rPr lang="en-US" altLang="ko-KR" sz="1139">
                <a:solidFill>
                  <a:srgbClr val="000000"/>
                </a:solidFill>
                <a:latin typeface="+mj-ea"/>
                <a:ea typeface="+mj-ea"/>
              </a:rPr>
              <a:t>.</a:t>
            </a:r>
          </a:p>
          <a:p>
            <a:pPr defTabSz="867583" fontAlgn="base" latinLnBrk="1">
              <a:spcBef>
                <a:spcPct val="0"/>
              </a:spcBef>
              <a:spcAft>
                <a:spcPct val="0"/>
              </a:spcAft>
              <a:defRPr/>
            </a:pPr>
            <a:r>
              <a:rPr lang="en-US" altLang="ko-KR" sz="1139">
                <a:solidFill>
                  <a:srgbClr val="000000"/>
                </a:solidFill>
                <a:latin typeface="+mj-ea"/>
                <a:ea typeface="+mj-ea"/>
              </a:rPr>
              <a:t>- </a:t>
            </a:r>
            <a:r>
              <a:rPr lang="ko-KR" altLang="en-US" sz="1139">
                <a:solidFill>
                  <a:srgbClr val="000000"/>
                </a:solidFill>
                <a:latin typeface="+mj-ea"/>
                <a:ea typeface="+mj-ea"/>
              </a:rPr>
              <a:t>아담</a:t>
            </a:r>
            <a:r>
              <a:rPr lang="en-US" altLang="ko-KR" sz="1139">
                <a:solidFill>
                  <a:srgbClr val="000000"/>
                </a:solidFill>
                <a:latin typeface="+mj-ea"/>
                <a:ea typeface="+mj-ea"/>
              </a:rPr>
              <a:t>(</a:t>
            </a:r>
            <a:r>
              <a:rPr lang="en-US" altLang="ko-KR" sz="1139" err="1">
                <a:solidFill>
                  <a:srgbClr val="000000"/>
                </a:solidFill>
                <a:latin typeface="+mj-ea"/>
                <a:ea typeface="+mj-ea"/>
              </a:rPr>
              <a:t>adam</a:t>
            </a:r>
            <a:r>
              <a:rPr lang="en-US" altLang="ko-KR" sz="1139">
                <a:solidFill>
                  <a:srgbClr val="000000"/>
                </a:solidFill>
                <a:latin typeface="+mj-ea"/>
                <a:ea typeface="+mj-ea"/>
              </a:rPr>
              <a:t>) </a:t>
            </a:r>
            <a:r>
              <a:rPr lang="ko-KR" altLang="en-US" sz="1139" err="1">
                <a:solidFill>
                  <a:srgbClr val="000000"/>
                </a:solidFill>
                <a:latin typeface="+mj-ea"/>
                <a:ea typeface="+mj-ea"/>
              </a:rPr>
              <a:t>옵티마이저를</a:t>
            </a:r>
            <a:r>
              <a:rPr lang="ko-KR" altLang="en-US" sz="1139">
                <a:solidFill>
                  <a:srgbClr val="000000"/>
                </a:solidFill>
                <a:latin typeface="+mj-ea"/>
                <a:ea typeface="+mj-ea"/>
              </a:rPr>
              <a:t> 사용한다</a:t>
            </a:r>
            <a:r>
              <a:rPr lang="en-US" altLang="ko-KR" sz="1139">
                <a:solidFill>
                  <a:srgbClr val="000000"/>
                </a:solidFill>
                <a:latin typeface="+mj-ea"/>
                <a:ea typeface="+mj-ea"/>
              </a:rPr>
              <a:t>.</a:t>
            </a:r>
          </a:p>
          <a:p>
            <a:pPr defTabSz="867583" fontAlgn="base" latinLnBrk="1">
              <a:spcBef>
                <a:spcPct val="0"/>
              </a:spcBef>
              <a:spcAft>
                <a:spcPct val="0"/>
              </a:spcAft>
              <a:defRPr/>
            </a:pPr>
            <a:r>
              <a:rPr lang="en-US" altLang="ko-KR" sz="1139">
                <a:solidFill>
                  <a:srgbClr val="000000"/>
                </a:solidFill>
                <a:latin typeface="+mj-ea"/>
                <a:ea typeface="+mj-ea"/>
              </a:rPr>
              <a:t>    </a:t>
            </a:r>
            <a:r>
              <a:rPr lang="ko-KR" altLang="en-US" sz="1139">
                <a:solidFill>
                  <a:srgbClr val="000000"/>
                </a:solidFill>
                <a:latin typeface="+mj-ea"/>
                <a:ea typeface="+mj-ea"/>
              </a:rPr>
              <a:t>아담은 </a:t>
            </a:r>
            <a:r>
              <a:rPr lang="en-US" altLang="ko-KR" sz="1139">
                <a:solidFill>
                  <a:srgbClr val="000000"/>
                </a:solidFill>
                <a:latin typeface="+mj-ea"/>
                <a:ea typeface="+mj-ea"/>
              </a:rPr>
              <a:t>Adaptive Moment Estimation</a:t>
            </a:r>
            <a:r>
              <a:rPr lang="ko-KR" altLang="en-US" sz="1139">
                <a:solidFill>
                  <a:srgbClr val="000000"/>
                </a:solidFill>
                <a:latin typeface="+mj-ea"/>
                <a:ea typeface="+mj-ea"/>
              </a:rPr>
              <a:t>을 줄여 만든 이름이다</a:t>
            </a:r>
            <a:r>
              <a:rPr lang="en-US" altLang="ko-KR" sz="1139">
                <a:solidFill>
                  <a:srgbClr val="000000"/>
                </a:solidFill>
                <a:latin typeface="+mj-ea"/>
                <a:ea typeface="+mj-ea"/>
              </a:rPr>
              <a:t>.</a:t>
            </a:r>
          </a:p>
          <a:p>
            <a:pPr defTabSz="867583" fontAlgn="base" latinLnBrk="1">
              <a:spcBef>
                <a:spcPct val="0"/>
              </a:spcBef>
              <a:spcAft>
                <a:spcPct val="0"/>
              </a:spcAft>
              <a:defRPr/>
            </a:pPr>
            <a:r>
              <a:rPr lang="en-US" altLang="ko-KR" sz="1139">
                <a:solidFill>
                  <a:srgbClr val="000000"/>
                </a:solidFill>
                <a:latin typeface="+mj-ea"/>
                <a:ea typeface="+mj-ea"/>
              </a:rPr>
              <a:t>    </a:t>
            </a:r>
            <a:r>
              <a:rPr lang="ko-KR" altLang="en-US" sz="1139">
                <a:solidFill>
                  <a:srgbClr val="000000"/>
                </a:solidFill>
                <a:latin typeface="+mj-ea"/>
                <a:ea typeface="+mj-ea"/>
              </a:rPr>
              <a:t>아담은 손실 함수의 값이 </a:t>
            </a:r>
            <a:r>
              <a:rPr lang="ko-KR" altLang="en-US" sz="1139" err="1">
                <a:solidFill>
                  <a:srgbClr val="000000"/>
                </a:solidFill>
                <a:latin typeface="+mj-ea"/>
                <a:ea typeface="+mj-ea"/>
              </a:rPr>
              <a:t>최적값에</a:t>
            </a:r>
            <a:r>
              <a:rPr lang="ko-KR" altLang="en-US" sz="1139">
                <a:solidFill>
                  <a:srgbClr val="000000"/>
                </a:solidFill>
                <a:latin typeface="+mj-ea"/>
                <a:ea typeface="+mj-ea"/>
              </a:rPr>
              <a:t> 가까워질수록 </a:t>
            </a:r>
            <a:r>
              <a:rPr lang="ko-KR" altLang="en-US" sz="1139" err="1">
                <a:solidFill>
                  <a:srgbClr val="000000"/>
                </a:solidFill>
                <a:latin typeface="+mj-ea"/>
                <a:ea typeface="+mj-ea"/>
              </a:rPr>
              <a:t>학습률을</a:t>
            </a:r>
            <a:r>
              <a:rPr lang="ko-KR" altLang="en-US" sz="1139">
                <a:solidFill>
                  <a:srgbClr val="000000"/>
                </a:solidFill>
                <a:latin typeface="+mj-ea"/>
                <a:ea typeface="+mj-ea"/>
              </a:rPr>
              <a:t> 낮춰 손실 함수의 값이 안정적으로 수렴될 수 있게 해준다</a:t>
            </a:r>
            <a:r>
              <a:rPr lang="en-US" altLang="ko-KR" sz="1139">
                <a:solidFill>
                  <a:srgbClr val="000000"/>
                </a:solidFill>
                <a:latin typeface="+mj-ea"/>
                <a:ea typeface="+mj-ea"/>
              </a:rPr>
              <a:t>.</a:t>
            </a:r>
          </a:p>
        </p:txBody>
      </p:sp>
      <p:sp>
        <p:nvSpPr>
          <p:cNvPr id="11" name="TextBox 10">
            <a:extLst>
              <a:ext uri="{FF2B5EF4-FFF2-40B4-BE49-F238E27FC236}">
                <a16:creationId xmlns:a16="http://schemas.microsoft.com/office/drawing/2014/main" id="{FE0EDE7F-C859-447B-A3CD-915B5EC1EE0B}"/>
              </a:ext>
            </a:extLst>
          </p:cNvPr>
          <p:cNvSpPr txBox="1"/>
          <p:nvPr/>
        </p:nvSpPr>
        <p:spPr>
          <a:xfrm>
            <a:off x="923623" y="3289678"/>
            <a:ext cx="1114408" cy="296684"/>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328">
                <a:solidFill>
                  <a:srgbClr val="000000"/>
                </a:solidFill>
                <a:latin typeface="+mj-ea"/>
                <a:ea typeface="+mj-ea"/>
              </a:rPr>
              <a:t>2. </a:t>
            </a:r>
            <a:r>
              <a:rPr kumimoji="1" lang="ko-KR" altLang="en-US" sz="1328">
                <a:solidFill>
                  <a:srgbClr val="000000"/>
                </a:solidFill>
                <a:latin typeface="+mj-ea"/>
                <a:ea typeface="+mj-ea"/>
              </a:rPr>
              <a:t>모델 훈련</a:t>
            </a:r>
          </a:p>
        </p:txBody>
      </p:sp>
      <p:sp>
        <p:nvSpPr>
          <p:cNvPr id="12" name="직사각형 11">
            <a:extLst>
              <a:ext uri="{FF2B5EF4-FFF2-40B4-BE49-F238E27FC236}">
                <a16:creationId xmlns:a16="http://schemas.microsoft.com/office/drawing/2014/main" id="{0A8DBD65-5799-4AFC-9C22-BE7E94693CDF}"/>
              </a:ext>
            </a:extLst>
          </p:cNvPr>
          <p:cNvSpPr/>
          <p:nvPr/>
        </p:nvSpPr>
        <p:spPr>
          <a:xfrm>
            <a:off x="1209831" y="3614914"/>
            <a:ext cx="8180678" cy="442942"/>
          </a:xfrm>
          <a:prstGeom prst="rect">
            <a:avLst/>
          </a:prstGeom>
          <a:solidFill>
            <a:srgbClr val="E2E2F6"/>
          </a:solidFill>
        </p:spPr>
        <p:txBody>
          <a:bodyPr wrap="square">
            <a:spAutoFit/>
          </a:bodyPr>
          <a:lstStyle/>
          <a:p>
            <a:pPr lvl="0"/>
            <a:r>
              <a:rPr lang="en-US" altLang="ko-KR" sz="1139">
                <a:solidFill>
                  <a:srgbClr val="000000"/>
                </a:solidFill>
                <a:latin typeface="Consolas" panose="020B0609020204030204" pitchFamily="49" charset="0"/>
              </a:rPr>
              <a:t>history = conv1.fit(</a:t>
            </a:r>
            <a:r>
              <a:rPr lang="en-US" altLang="ko-KR" sz="1139" err="1">
                <a:solidFill>
                  <a:srgbClr val="000000"/>
                </a:solidFill>
                <a:latin typeface="Consolas" panose="020B0609020204030204" pitchFamily="49" charset="0"/>
              </a:rPr>
              <a:t>x_train</a:t>
            </a:r>
            <a:r>
              <a:rPr lang="en-US" altLang="ko-KR" sz="1139">
                <a:solidFill>
                  <a:srgbClr val="000000"/>
                </a:solidFill>
                <a:latin typeface="Consolas" panose="020B0609020204030204" pitchFamily="49" charset="0"/>
              </a:rPr>
              <a:t>, </a:t>
            </a:r>
            <a:r>
              <a:rPr lang="en-US" altLang="ko-KR" sz="1139" err="1">
                <a:solidFill>
                  <a:srgbClr val="000000"/>
                </a:solidFill>
                <a:latin typeface="Consolas" panose="020B0609020204030204" pitchFamily="49" charset="0"/>
              </a:rPr>
              <a:t>y_train_encoded</a:t>
            </a:r>
            <a:r>
              <a:rPr lang="en-US" altLang="ko-KR" sz="1139">
                <a:solidFill>
                  <a:srgbClr val="000000"/>
                </a:solidFill>
                <a:latin typeface="Consolas" panose="020B0609020204030204" pitchFamily="49" charset="0"/>
              </a:rPr>
              <a:t>, epochs=20, </a:t>
            </a:r>
          </a:p>
          <a:p>
            <a:pPr lvl="0"/>
            <a:r>
              <a:rPr lang="en-US" altLang="ko-KR" sz="1139">
                <a:solidFill>
                  <a:srgbClr val="000000"/>
                </a:solidFill>
                <a:latin typeface="Consolas" panose="020B0609020204030204" pitchFamily="49" charset="0"/>
              </a:rPr>
              <a:t>                    </a:t>
            </a:r>
            <a:r>
              <a:rPr lang="en-US" altLang="ko-KR" sz="1139" err="1">
                <a:solidFill>
                  <a:srgbClr val="000000"/>
                </a:solidFill>
                <a:latin typeface="Consolas" panose="020B0609020204030204" pitchFamily="49" charset="0"/>
              </a:rPr>
              <a:t>validation_data</a:t>
            </a:r>
            <a:r>
              <a:rPr lang="en-US" altLang="ko-KR" sz="1139">
                <a:solidFill>
                  <a:srgbClr val="000000"/>
                </a:solidFill>
                <a:latin typeface="Consolas" panose="020B0609020204030204" pitchFamily="49" charset="0"/>
              </a:rPr>
              <a:t>=(</a:t>
            </a:r>
            <a:r>
              <a:rPr lang="en-US" altLang="ko-KR" sz="1139" err="1">
                <a:solidFill>
                  <a:srgbClr val="000000"/>
                </a:solidFill>
                <a:latin typeface="Consolas" panose="020B0609020204030204" pitchFamily="49" charset="0"/>
              </a:rPr>
              <a:t>x_val</a:t>
            </a:r>
            <a:r>
              <a:rPr lang="en-US" altLang="ko-KR" sz="1139">
                <a:solidFill>
                  <a:srgbClr val="000000"/>
                </a:solidFill>
                <a:latin typeface="Consolas" panose="020B0609020204030204" pitchFamily="49" charset="0"/>
              </a:rPr>
              <a:t>, </a:t>
            </a:r>
            <a:r>
              <a:rPr lang="en-US" altLang="ko-KR" sz="1139" err="1">
                <a:solidFill>
                  <a:srgbClr val="000000"/>
                </a:solidFill>
                <a:latin typeface="Consolas" panose="020B0609020204030204" pitchFamily="49" charset="0"/>
              </a:rPr>
              <a:t>y_val_</a:t>
            </a:r>
            <a:r>
              <a:rPr lang="en-US" altLang="ko-KR" sz="1139">
                <a:solidFill>
                  <a:srgbClr val="000000"/>
                </a:solidFill>
                <a:latin typeface="Consolas" panose="020B0609020204030204" pitchFamily="49" charset="0"/>
              </a:rPr>
              <a:t>encoded))</a:t>
            </a:r>
            <a:endParaRPr kumimoji="1" lang="en-US" altLang="ko-KR" sz="1139">
              <a:solidFill>
                <a:srgbClr val="000000"/>
              </a:solidFill>
              <a:latin typeface="Consolas" panose="020B0609020204030204" pitchFamily="49" charset="0"/>
              <a:ea typeface="굴림" pitchFamily="50" charset="-127"/>
            </a:endParaRPr>
          </a:p>
        </p:txBody>
      </p:sp>
      <p:sp>
        <p:nvSpPr>
          <p:cNvPr id="13" name="TextBox 12">
            <a:extLst>
              <a:ext uri="{FF2B5EF4-FFF2-40B4-BE49-F238E27FC236}">
                <a16:creationId xmlns:a16="http://schemas.microsoft.com/office/drawing/2014/main" id="{695577DE-20D0-4E99-A846-8B351A2D49DE}"/>
              </a:ext>
            </a:extLst>
          </p:cNvPr>
          <p:cNvSpPr txBox="1"/>
          <p:nvPr/>
        </p:nvSpPr>
        <p:spPr>
          <a:xfrm>
            <a:off x="1252866" y="4136064"/>
            <a:ext cx="6715300" cy="2137252"/>
          </a:xfrm>
          <a:prstGeom prst="rect">
            <a:avLst/>
          </a:prstGeom>
          <a:noFill/>
        </p:spPr>
        <p:txBody>
          <a:bodyPr wrap="none" rtlCol="0">
            <a:spAutoFit/>
          </a:bodyPr>
          <a:lstStyle/>
          <a:p>
            <a:pPr lvl="0">
              <a:defRPr/>
            </a:pPr>
            <a:r>
              <a:rPr lang="en-US" altLang="ko-KR" sz="949">
                <a:solidFill>
                  <a:srgbClr val="000000"/>
                </a:solidFill>
                <a:latin typeface="Consolas" panose="020B0609020204030204" pitchFamily="49" charset="0"/>
                <a:ea typeface="고도 M" panose="02000503000000020004" pitchFamily="2" charset="-127"/>
              </a:rPr>
              <a:t>Train on 48000 samples, validate on 12000 samples</a:t>
            </a:r>
          </a:p>
          <a:p>
            <a:pPr lvl="0">
              <a:defRPr/>
            </a:pPr>
            <a:r>
              <a:rPr lang="en-US" altLang="ko-KR" sz="949">
                <a:solidFill>
                  <a:srgbClr val="000000"/>
                </a:solidFill>
                <a:latin typeface="Consolas" panose="020B0609020204030204" pitchFamily="49" charset="0"/>
                <a:ea typeface="고도 M" panose="02000503000000020004" pitchFamily="2" charset="-127"/>
              </a:rPr>
              <a:t>Epoch 1/20</a:t>
            </a:r>
          </a:p>
          <a:p>
            <a:pPr lvl="0">
              <a:defRPr/>
            </a:pPr>
            <a:r>
              <a:rPr lang="en-US" altLang="ko-KR" sz="949">
                <a:solidFill>
                  <a:srgbClr val="000000"/>
                </a:solidFill>
                <a:latin typeface="Consolas" panose="020B0609020204030204" pitchFamily="49" charset="0"/>
                <a:ea typeface="고도 M" panose="02000503000000020004" pitchFamily="2" charset="-127"/>
              </a:rPr>
              <a:t>48000/48000 [==============================] - 8s 171us/sample - loss: 0.4442 - accuracy: 0.8434 </a:t>
            </a:r>
          </a:p>
          <a:p>
            <a:pPr lvl="0">
              <a:defRPr/>
            </a:pPr>
            <a:r>
              <a:rPr lang="en-US" altLang="ko-KR" sz="949">
                <a:solidFill>
                  <a:srgbClr val="000000"/>
                </a:solidFill>
                <a:latin typeface="Consolas" panose="020B0609020204030204" pitchFamily="49" charset="0"/>
                <a:ea typeface="고도 M" panose="02000503000000020004" pitchFamily="2" charset="-127"/>
              </a:rPr>
              <a:t>- </a:t>
            </a:r>
            <a:r>
              <a:rPr lang="en-US" altLang="ko-KR" sz="949" err="1">
                <a:solidFill>
                  <a:srgbClr val="000000"/>
                </a:solidFill>
                <a:latin typeface="Consolas" panose="020B0609020204030204" pitchFamily="49" charset="0"/>
                <a:ea typeface="고도 M" panose="02000503000000020004" pitchFamily="2" charset="-127"/>
              </a:rPr>
              <a:t>val_loss</a:t>
            </a:r>
            <a:r>
              <a:rPr lang="en-US" altLang="ko-KR" sz="949">
                <a:solidFill>
                  <a:srgbClr val="000000"/>
                </a:solidFill>
                <a:latin typeface="Consolas" panose="020B0609020204030204" pitchFamily="49" charset="0"/>
                <a:ea typeface="고도 M" panose="02000503000000020004" pitchFamily="2" charset="-127"/>
              </a:rPr>
              <a:t>: 0.3229 - </a:t>
            </a:r>
            <a:r>
              <a:rPr lang="en-US" altLang="ko-KR" sz="949" err="1">
                <a:solidFill>
                  <a:srgbClr val="000000"/>
                </a:solidFill>
                <a:latin typeface="Consolas" panose="020B0609020204030204" pitchFamily="49" charset="0"/>
                <a:ea typeface="고도 M" panose="02000503000000020004" pitchFamily="2" charset="-127"/>
              </a:rPr>
              <a:t>val_accuracy</a:t>
            </a:r>
            <a:r>
              <a:rPr lang="en-US" altLang="ko-KR" sz="949">
                <a:solidFill>
                  <a:srgbClr val="000000"/>
                </a:solidFill>
                <a:latin typeface="Consolas" panose="020B0609020204030204" pitchFamily="49" charset="0"/>
                <a:ea typeface="고도 M" panose="02000503000000020004" pitchFamily="2" charset="-127"/>
              </a:rPr>
              <a:t>: 0.8862</a:t>
            </a:r>
          </a:p>
          <a:p>
            <a:pPr lvl="0">
              <a:defRPr/>
            </a:pPr>
            <a:r>
              <a:rPr lang="en-US" altLang="ko-KR" sz="949">
                <a:solidFill>
                  <a:srgbClr val="000000"/>
                </a:solidFill>
                <a:latin typeface="Consolas" panose="020B0609020204030204" pitchFamily="49" charset="0"/>
                <a:ea typeface="고도 M" panose="02000503000000020004" pitchFamily="2" charset="-127"/>
              </a:rPr>
              <a:t>Epoch 2/20</a:t>
            </a:r>
          </a:p>
          <a:p>
            <a:pPr lvl="0">
              <a:defRPr/>
            </a:pPr>
            <a:r>
              <a:rPr lang="en-US" altLang="ko-KR" sz="949">
                <a:solidFill>
                  <a:srgbClr val="000000"/>
                </a:solidFill>
                <a:latin typeface="Consolas" panose="020B0609020204030204" pitchFamily="49" charset="0"/>
                <a:ea typeface="고도 M" panose="02000503000000020004" pitchFamily="2" charset="-127"/>
              </a:rPr>
              <a:t>48000/48000 [==============================] - 8s 166us/sample - loss: 0.3005 - accuracy: 0.8923</a:t>
            </a:r>
          </a:p>
          <a:p>
            <a:pPr lvl="0">
              <a:defRPr/>
            </a:pPr>
            <a:r>
              <a:rPr lang="en-US" altLang="ko-KR" sz="949">
                <a:solidFill>
                  <a:srgbClr val="000000"/>
                </a:solidFill>
                <a:latin typeface="Consolas" panose="020B0609020204030204" pitchFamily="49" charset="0"/>
                <a:ea typeface="고도 M" panose="02000503000000020004" pitchFamily="2" charset="-127"/>
              </a:rPr>
              <a:t> - </a:t>
            </a:r>
            <a:r>
              <a:rPr lang="en-US" altLang="ko-KR" sz="949" err="1">
                <a:solidFill>
                  <a:srgbClr val="000000"/>
                </a:solidFill>
                <a:latin typeface="Consolas" panose="020B0609020204030204" pitchFamily="49" charset="0"/>
                <a:ea typeface="고도 M" panose="02000503000000020004" pitchFamily="2" charset="-127"/>
              </a:rPr>
              <a:t>val_loss</a:t>
            </a:r>
            <a:r>
              <a:rPr lang="en-US" altLang="ko-KR" sz="949">
                <a:solidFill>
                  <a:srgbClr val="000000"/>
                </a:solidFill>
                <a:latin typeface="Consolas" panose="020B0609020204030204" pitchFamily="49" charset="0"/>
                <a:ea typeface="고도 M" panose="02000503000000020004" pitchFamily="2" charset="-127"/>
              </a:rPr>
              <a:t>: 0.2860 - </a:t>
            </a:r>
            <a:r>
              <a:rPr lang="en-US" altLang="ko-KR" sz="949" err="1">
                <a:solidFill>
                  <a:srgbClr val="000000"/>
                </a:solidFill>
                <a:latin typeface="Consolas" panose="020B0609020204030204" pitchFamily="49" charset="0"/>
                <a:ea typeface="고도 M" panose="02000503000000020004" pitchFamily="2" charset="-127"/>
              </a:rPr>
              <a:t>val_accuracy</a:t>
            </a:r>
            <a:r>
              <a:rPr lang="en-US" altLang="ko-KR" sz="949">
                <a:solidFill>
                  <a:srgbClr val="000000"/>
                </a:solidFill>
                <a:latin typeface="Consolas" panose="020B0609020204030204" pitchFamily="49" charset="0"/>
                <a:ea typeface="고도 M" panose="02000503000000020004" pitchFamily="2" charset="-127"/>
              </a:rPr>
              <a:t>: 0.8968</a:t>
            </a:r>
          </a:p>
          <a:p>
            <a:pPr lvl="0">
              <a:defRPr/>
            </a:pPr>
            <a:r>
              <a:rPr lang="en-US" altLang="ko-KR" sz="949">
                <a:solidFill>
                  <a:srgbClr val="000000"/>
                </a:solidFill>
                <a:latin typeface="Consolas" panose="020B0609020204030204" pitchFamily="49" charset="0"/>
                <a:ea typeface="고도 M" panose="02000503000000020004" pitchFamily="2" charset="-127"/>
              </a:rPr>
              <a:t>Epoch 3/20</a:t>
            </a:r>
          </a:p>
          <a:p>
            <a:pPr lvl="0">
              <a:defRPr/>
            </a:pPr>
            <a:r>
              <a:rPr lang="en-US" altLang="ko-KR" sz="949">
                <a:solidFill>
                  <a:srgbClr val="000000"/>
                </a:solidFill>
                <a:latin typeface="Consolas" panose="020B0609020204030204" pitchFamily="49" charset="0"/>
                <a:ea typeface="고도 M" panose="02000503000000020004" pitchFamily="2" charset="-127"/>
              </a:rPr>
              <a:t>48000/48000 [==============================] - 8s 160us/sample - loss: 0.2568 - accuracy: 0.9062 </a:t>
            </a:r>
          </a:p>
          <a:p>
            <a:pPr lvl="0">
              <a:defRPr/>
            </a:pPr>
            <a:r>
              <a:rPr lang="en-US" altLang="ko-KR" sz="949">
                <a:solidFill>
                  <a:srgbClr val="000000"/>
                </a:solidFill>
                <a:latin typeface="Consolas" panose="020B0609020204030204" pitchFamily="49" charset="0"/>
                <a:ea typeface="고도 M" panose="02000503000000020004" pitchFamily="2" charset="-127"/>
              </a:rPr>
              <a:t>- </a:t>
            </a:r>
            <a:r>
              <a:rPr lang="en-US" altLang="ko-KR" sz="949" err="1">
                <a:solidFill>
                  <a:srgbClr val="000000"/>
                </a:solidFill>
                <a:latin typeface="Consolas" panose="020B0609020204030204" pitchFamily="49" charset="0"/>
                <a:ea typeface="고도 M" panose="02000503000000020004" pitchFamily="2" charset="-127"/>
              </a:rPr>
              <a:t>val_loss</a:t>
            </a:r>
            <a:r>
              <a:rPr lang="en-US" altLang="ko-KR" sz="949">
                <a:solidFill>
                  <a:srgbClr val="000000"/>
                </a:solidFill>
                <a:latin typeface="Consolas" panose="020B0609020204030204" pitchFamily="49" charset="0"/>
                <a:ea typeface="고도 M" panose="02000503000000020004" pitchFamily="2" charset="-127"/>
              </a:rPr>
              <a:t>: 0.2626 - </a:t>
            </a:r>
            <a:r>
              <a:rPr lang="en-US" altLang="ko-KR" sz="949" err="1">
                <a:solidFill>
                  <a:srgbClr val="000000"/>
                </a:solidFill>
                <a:latin typeface="Consolas" panose="020B0609020204030204" pitchFamily="49" charset="0"/>
                <a:ea typeface="고도 M" panose="02000503000000020004" pitchFamily="2" charset="-127"/>
              </a:rPr>
              <a:t>val_accuracy</a:t>
            </a:r>
            <a:r>
              <a:rPr lang="en-US" altLang="ko-KR" sz="949">
                <a:solidFill>
                  <a:srgbClr val="000000"/>
                </a:solidFill>
                <a:latin typeface="Consolas" panose="020B0609020204030204" pitchFamily="49" charset="0"/>
                <a:ea typeface="고도 M" panose="02000503000000020004" pitchFamily="2" charset="-127"/>
              </a:rPr>
              <a:t>: 0.9043</a:t>
            </a:r>
          </a:p>
          <a:p>
            <a:pPr lvl="0">
              <a:defRPr/>
            </a:pPr>
            <a:r>
              <a:rPr lang="en-US" altLang="ko-KR" sz="949">
                <a:solidFill>
                  <a:srgbClr val="000000"/>
                </a:solidFill>
                <a:latin typeface="Consolas" panose="020B0609020204030204" pitchFamily="49" charset="0"/>
                <a:ea typeface="고도 M" panose="02000503000000020004" pitchFamily="2" charset="-127"/>
              </a:rPr>
              <a:t>...</a:t>
            </a:r>
          </a:p>
          <a:p>
            <a:pPr lvl="0">
              <a:defRPr/>
            </a:pPr>
            <a:r>
              <a:rPr lang="en-US" altLang="ko-KR" sz="949">
                <a:solidFill>
                  <a:srgbClr val="000000"/>
                </a:solidFill>
                <a:latin typeface="Consolas" panose="020B0609020204030204" pitchFamily="49" charset="0"/>
                <a:ea typeface="고도 M" panose="02000503000000020004" pitchFamily="2" charset="-127"/>
              </a:rPr>
              <a:t>Epoch 20/20</a:t>
            </a:r>
          </a:p>
          <a:p>
            <a:pPr lvl="0">
              <a:defRPr/>
            </a:pPr>
            <a:r>
              <a:rPr lang="en-US" altLang="ko-KR" sz="949">
                <a:solidFill>
                  <a:srgbClr val="000000"/>
                </a:solidFill>
                <a:latin typeface="Consolas" panose="020B0609020204030204" pitchFamily="49" charset="0"/>
                <a:ea typeface="고도 M" panose="02000503000000020004" pitchFamily="2" charset="-127"/>
              </a:rPr>
              <a:t>48000/48000 [==============================] - 8s 172us/sample - loss: 0.0356 - accuracy: 0.9875 </a:t>
            </a:r>
          </a:p>
          <a:p>
            <a:pPr lvl="0">
              <a:defRPr/>
            </a:pPr>
            <a:r>
              <a:rPr lang="en-US" altLang="ko-KR" sz="949">
                <a:solidFill>
                  <a:srgbClr val="000000"/>
                </a:solidFill>
                <a:latin typeface="Consolas" panose="020B0609020204030204" pitchFamily="49" charset="0"/>
                <a:ea typeface="고도 M" panose="02000503000000020004" pitchFamily="2" charset="-127"/>
              </a:rPr>
              <a:t>- </a:t>
            </a:r>
            <a:r>
              <a:rPr lang="en-US" altLang="ko-KR" sz="949" err="1">
                <a:solidFill>
                  <a:srgbClr val="000000"/>
                </a:solidFill>
                <a:latin typeface="Consolas" panose="020B0609020204030204" pitchFamily="49" charset="0"/>
                <a:ea typeface="고도 M" panose="02000503000000020004" pitchFamily="2" charset="-127"/>
              </a:rPr>
              <a:t>val_loss</a:t>
            </a:r>
            <a:r>
              <a:rPr lang="en-US" altLang="ko-KR" sz="949">
                <a:solidFill>
                  <a:srgbClr val="000000"/>
                </a:solidFill>
                <a:latin typeface="Consolas" panose="020B0609020204030204" pitchFamily="49" charset="0"/>
                <a:ea typeface="고도 M" panose="02000503000000020004" pitchFamily="2" charset="-127"/>
              </a:rPr>
              <a:t>: 0.4264 - </a:t>
            </a:r>
            <a:r>
              <a:rPr lang="en-US" altLang="ko-KR" sz="949" err="1">
                <a:solidFill>
                  <a:srgbClr val="000000"/>
                </a:solidFill>
                <a:latin typeface="Consolas" panose="020B0609020204030204" pitchFamily="49" charset="0"/>
                <a:ea typeface="고도 M" panose="02000503000000020004" pitchFamily="2" charset="-127"/>
              </a:rPr>
              <a:t>val_accuracy</a:t>
            </a:r>
            <a:r>
              <a:rPr lang="en-US" altLang="ko-KR" sz="949">
                <a:solidFill>
                  <a:srgbClr val="000000"/>
                </a:solidFill>
                <a:latin typeface="Consolas" panose="020B0609020204030204" pitchFamily="49" charset="0"/>
                <a:ea typeface="고도 M" panose="02000503000000020004" pitchFamily="2" charset="-127"/>
              </a:rPr>
              <a:t>: 0.9135</a:t>
            </a:r>
          </a:p>
        </p:txBody>
      </p:sp>
      <p:sp>
        <p:nvSpPr>
          <p:cNvPr id="2" name="텍스트 개체 틀 1">
            <a:extLst>
              <a:ext uri="{FF2B5EF4-FFF2-40B4-BE49-F238E27FC236}">
                <a16:creationId xmlns:a16="http://schemas.microsoft.com/office/drawing/2014/main" id="{5388B379-D33C-4817-ACEC-1B4C2CF07449}"/>
              </a:ext>
            </a:extLst>
          </p:cNvPr>
          <p:cNvSpPr>
            <a:spLocks noGrp="1"/>
          </p:cNvSpPr>
          <p:nvPr>
            <p:ph type="body" sz="quarter" idx="19"/>
          </p:nvPr>
        </p:nvSpPr>
        <p:spPr/>
        <p:txBody>
          <a:bodyPr/>
          <a:lstStyle/>
          <a:p>
            <a:r>
              <a:rPr lang="ko-KR" altLang="en-US"/>
              <a:t>케라스를 이용한 구현</a:t>
            </a:r>
          </a:p>
        </p:txBody>
      </p:sp>
      <p:sp>
        <p:nvSpPr>
          <p:cNvPr id="15" name="텍스트 개체 틀 4">
            <a:extLst>
              <a:ext uri="{FF2B5EF4-FFF2-40B4-BE49-F238E27FC236}">
                <a16:creationId xmlns:a16="http://schemas.microsoft.com/office/drawing/2014/main" id="{13834539-7E1F-4D67-8014-4C8CDBD9EC72}"/>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2245487258"/>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TextBox 231">
            <a:extLst>
              <a:ext uri="{FF2B5EF4-FFF2-40B4-BE49-F238E27FC236}">
                <a16:creationId xmlns:a16="http://schemas.microsoft.com/office/drawing/2014/main" id="{FB4DBCB1-D413-4694-9B77-2B7D7C7C83F7}"/>
              </a:ext>
            </a:extLst>
          </p:cNvPr>
          <p:cNvSpPr txBox="1"/>
          <p:nvPr/>
        </p:nvSpPr>
        <p:spPr>
          <a:xfrm>
            <a:off x="785003" y="908720"/>
            <a:ext cx="3199915" cy="369332"/>
          </a:xfrm>
          <a:prstGeom prst="rect">
            <a:avLst/>
          </a:prstGeom>
          <a:noFill/>
        </p:spPr>
        <p:txBody>
          <a:bodyPr wrap="none" rtlCol="0">
            <a:spAutoFit/>
          </a:bodyPr>
          <a:lstStyle/>
          <a:p>
            <a:pPr defTabSz="867583" fontAlgn="base" latinLnBrk="1">
              <a:spcBef>
                <a:spcPct val="0"/>
              </a:spcBef>
              <a:spcAft>
                <a:spcPct val="0"/>
              </a:spcAft>
              <a:defRPr/>
            </a:pPr>
            <a:r>
              <a:rPr kumimoji="1" lang="ko-KR" altLang="en-US" b="1" err="1">
                <a:solidFill>
                  <a:srgbClr val="000000"/>
                </a:solidFill>
                <a:latin typeface="+mj-ea"/>
                <a:ea typeface="+mj-ea"/>
              </a:rPr>
              <a:t>합성곱</a:t>
            </a:r>
            <a:r>
              <a:rPr kumimoji="1" lang="ko-KR" altLang="en-US" b="1">
                <a:solidFill>
                  <a:srgbClr val="000000"/>
                </a:solidFill>
                <a:latin typeface="+mj-ea"/>
                <a:ea typeface="+mj-ea"/>
              </a:rPr>
              <a:t> 신경망 모델 훈련하기</a:t>
            </a:r>
            <a:endParaRPr kumimoji="1" lang="ko-KR" altLang="en-US" sz="1600" b="1">
              <a:solidFill>
                <a:srgbClr val="000000"/>
              </a:solidFill>
              <a:latin typeface="+mj-ea"/>
              <a:ea typeface="+mj-ea"/>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03852" y="1467150"/>
            <a:ext cx="2592376" cy="296684"/>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328">
                <a:solidFill>
                  <a:srgbClr val="000000"/>
                </a:solidFill>
                <a:latin typeface="+mj-ea"/>
                <a:ea typeface="+mj-ea"/>
              </a:rPr>
              <a:t>3. </a:t>
            </a:r>
            <a:r>
              <a:rPr kumimoji="1" lang="ko-KR" altLang="en-US" sz="1328">
                <a:solidFill>
                  <a:srgbClr val="000000"/>
                </a:solidFill>
                <a:latin typeface="+mj-ea"/>
                <a:ea typeface="+mj-ea"/>
              </a:rPr>
              <a:t>손실 그래프와 정확도 그래프</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190059" y="1792386"/>
            <a:ext cx="4110111" cy="1144159"/>
          </a:xfrm>
          <a:prstGeom prst="rect">
            <a:avLst/>
          </a:prstGeom>
          <a:solidFill>
            <a:srgbClr val="E2E2F6"/>
          </a:solidFill>
        </p:spPr>
        <p:txBody>
          <a:bodyPr wrap="square">
            <a:spAutoFit/>
          </a:bodyPr>
          <a:lstStyle/>
          <a:p>
            <a:pPr lvl="0"/>
            <a:r>
              <a:rPr lang="en-US" altLang="ko-KR" sz="1139" err="1">
                <a:solidFill>
                  <a:srgbClr val="000000"/>
                </a:solidFill>
                <a:latin typeface="Consolas" panose="020B0609020204030204" pitchFamily="49" charset="0"/>
              </a:rPr>
              <a:t>plt.plot</a:t>
            </a:r>
            <a:r>
              <a:rPr lang="en-US" altLang="ko-KR" sz="1139">
                <a:solidFill>
                  <a:srgbClr val="000000"/>
                </a:solidFill>
                <a:latin typeface="Consolas" panose="020B0609020204030204" pitchFamily="49" charset="0"/>
              </a:rPr>
              <a:t>(</a:t>
            </a:r>
            <a:r>
              <a:rPr lang="en-US" altLang="ko-KR" sz="1139" err="1">
                <a:solidFill>
                  <a:srgbClr val="000000"/>
                </a:solidFill>
                <a:latin typeface="Consolas" panose="020B0609020204030204" pitchFamily="49" charset="0"/>
              </a:rPr>
              <a:t>history.history</a:t>
            </a:r>
            <a:r>
              <a:rPr lang="en-US" altLang="ko-KR" sz="1139">
                <a:solidFill>
                  <a:srgbClr val="000000"/>
                </a:solidFill>
                <a:latin typeface="Consolas" panose="020B0609020204030204" pitchFamily="49" charset="0"/>
              </a:rPr>
              <a:t>['loss'])</a:t>
            </a:r>
          </a:p>
          <a:p>
            <a:pPr lvl="0"/>
            <a:r>
              <a:rPr lang="en-US" altLang="ko-KR" sz="1139" err="1">
                <a:solidFill>
                  <a:srgbClr val="000000"/>
                </a:solidFill>
                <a:latin typeface="Consolas" panose="020B0609020204030204" pitchFamily="49" charset="0"/>
              </a:rPr>
              <a:t>plt.plot</a:t>
            </a:r>
            <a:r>
              <a:rPr lang="en-US" altLang="ko-KR" sz="1139">
                <a:solidFill>
                  <a:srgbClr val="000000"/>
                </a:solidFill>
                <a:latin typeface="Consolas" panose="020B0609020204030204" pitchFamily="49" charset="0"/>
              </a:rPr>
              <a:t>(</a:t>
            </a:r>
            <a:r>
              <a:rPr lang="en-US" altLang="ko-KR" sz="1139" err="1">
                <a:solidFill>
                  <a:srgbClr val="000000"/>
                </a:solidFill>
                <a:latin typeface="Consolas" panose="020B0609020204030204" pitchFamily="49" charset="0"/>
              </a:rPr>
              <a:t>history.history</a:t>
            </a:r>
            <a:r>
              <a:rPr lang="en-US" altLang="ko-KR" sz="1139">
                <a:solidFill>
                  <a:srgbClr val="000000"/>
                </a:solidFill>
                <a:latin typeface="Consolas" panose="020B0609020204030204" pitchFamily="49" charset="0"/>
              </a:rPr>
              <a:t>['</a:t>
            </a:r>
            <a:r>
              <a:rPr lang="en-US" altLang="ko-KR" sz="1139" err="1">
                <a:solidFill>
                  <a:srgbClr val="000000"/>
                </a:solidFill>
                <a:latin typeface="Consolas" panose="020B0609020204030204" pitchFamily="49" charset="0"/>
              </a:rPr>
              <a:t>val_loss</a:t>
            </a:r>
            <a:r>
              <a:rPr lang="en-US" altLang="ko-KR" sz="1139">
                <a:solidFill>
                  <a:srgbClr val="000000"/>
                </a:solidFill>
                <a:latin typeface="Consolas" panose="020B0609020204030204" pitchFamily="49" charset="0"/>
              </a:rPr>
              <a:t>'])</a:t>
            </a:r>
          </a:p>
          <a:p>
            <a:pPr lvl="0"/>
            <a:r>
              <a:rPr lang="en-US" altLang="ko-KR" sz="1139" err="1">
                <a:solidFill>
                  <a:srgbClr val="000000"/>
                </a:solidFill>
                <a:latin typeface="Consolas" panose="020B0609020204030204" pitchFamily="49" charset="0"/>
              </a:rPr>
              <a:t>plt.ylabel</a:t>
            </a:r>
            <a:r>
              <a:rPr lang="en-US" altLang="ko-KR" sz="1139">
                <a:solidFill>
                  <a:srgbClr val="000000"/>
                </a:solidFill>
                <a:latin typeface="Consolas" panose="020B0609020204030204" pitchFamily="49" charset="0"/>
              </a:rPr>
              <a:t>('loss')</a:t>
            </a:r>
          </a:p>
          <a:p>
            <a:pPr lvl="0"/>
            <a:r>
              <a:rPr lang="en-US" altLang="ko-KR" sz="1139" err="1">
                <a:solidFill>
                  <a:srgbClr val="000000"/>
                </a:solidFill>
                <a:latin typeface="Consolas" panose="020B0609020204030204" pitchFamily="49" charset="0"/>
              </a:rPr>
              <a:t>plt.xlabel</a:t>
            </a:r>
            <a:r>
              <a:rPr lang="en-US" altLang="ko-KR" sz="1139">
                <a:solidFill>
                  <a:srgbClr val="000000"/>
                </a:solidFill>
                <a:latin typeface="Consolas" panose="020B0609020204030204" pitchFamily="49" charset="0"/>
              </a:rPr>
              <a:t>('epoch')</a:t>
            </a:r>
          </a:p>
          <a:p>
            <a:pPr lvl="0"/>
            <a:r>
              <a:rPr lang="en-US" altLang="ko-KR" sz="1139" err="1">
                <a:solidFill>
                  <a:srgbClr val="000000"/>
                </a:solidFill>
                <a:latin typeface="Consolas" panose="020B0609020204030204" pitchFamily="49" charset="0"/>
              </a:rPr>
              <a:t>plt.legend</a:t>
            </a:r>
            <a:r>
              <a:rPr lang="en-US" altLang="ko-KR" sz="1139">
                <a:solidFill>
                  <a:srgbClr val="000000"/>
                </a:solidFill>
                <a:latin typeface="Consolas" panose="020B0609020204030204" pitchFamily="49" charset="0"/>
              </a:rPr>
              <a:t>(['</a:t>
            </a:r>
            <a:r>
              <a:rPr lang="en-US" altLang="ko-KR" sz="1139" err="1">
                <a:solidFill>
                  <a:srgbClr val="000000"/>
                </a:solidFill>
                <a:latin typeface="Consolas" panose="020B0609020204030204" pitchFamily="49" charset="0"/>
              </a:rPr>
              <a:t>train_loss</a:t>
            </a:r>
            <a:r>
              <a:rPr lang="en-US" altLang="ko-KR" sz="1139">
                <a:solidFill>
                  <a:srgbClr val="000000"/>
                </a:solidFill>
                <a:latin typeface="Consolas" panose="020B0609020204030204" pitchFamily="49" charset="0"/>
              </a:rPr>
              <a:t>', '</a:t>
            </a:r>
            <a:r>
              <a:rPr lang="en-US" altLang="ko-KR" sz="1139" err="1">
                <a:solidFill>
                  <a:srgbClr val="000000"/>
                </a:solidFill>
                <a:latin typeface="Consolas" panose="020B0609020204030204" pitchFamily="49" charset="0"/>
              </a:rPr>
              <a:t>val_loss</a:t>
            </a:r>
            <a:r>
              <a:rPr lang="en-US" altLang="ko-KR" sz="1139">
                <a:solidFill>
                  <a:srgbClr val="000000"/>
                </a:solidFill>
                <a:latin typeface="Consolas" panose="020B0609020204030204" pitchFamily="49" charset="0"/>
              </a:rPr>
              <a:t>'])</a:t>
            </a:r>
          </a:p>
          <a:p>
            <a:pPr lvl="0"/>
            <a:r>
              <a:rPr lang="en-US" altLang="ko-KR" sz="1139" err="1">
                <a:solidFill>
                  <a:srgbClr val="000000"/>
                </a:solidFill>
                <a:latin typeface="Consolas" panose="020B0609020204030204" pitchFamily="49" charset="0"/>
              </a:rPr>
              <a:t>plt.show</a:t>
            </a:r>
            <a:r>
              <a:rPr lang="en-US" altLang="ko-KR" sz="1139">
                <a:solidFill>
                  <a:srgbClr val="000000"/>
                </a:solidFill>
                <a:latin typeface="Consolas" panose="020B0609020204030204" pitchFamily="49" charset="0"/>
              </a:rPr>
              <a:t>()</a:t>
            </a:r>
            <a:endParaRPr kumimoji="1" lang="en-US" altLang="ko-KR" sz="1139">
              <a:solidFill>
                <a:srgbClr val="000000"/>
              </a:solidFill>
              <a:latin typeface="Consolas" panose="020B0609020204030204" pitchFamily="49" charset="0"/>
              <a:ea typeface="굴림" pitchFamily="50" charset="-127"/>
            </a:endParaRPr>
          </a:p>
        </p:txBody>
      </p:sp>
      <p:pic>
        <p:nvPicPr>
          <p:cNvPr id="139266" name="Picture 2">
            <a:extLst>
              <a:ext uri="{FF2B5EF4-FFF2-40B4-BE49-F238E27FC236}">
                <a16:creationId xmlns:a16="http://schemas.microsoft.com/office/drawing/2014/main" id="{1BD00E00-AF91-4F44-B0FF-2330C687C7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74802" y="1259128"/>
            <a:ext cx="3542483" cy="2367680"/>
          </a:xfrm>
          <a:prstGeom prst="rect">
            <a:avLst/>
          </a:prstGeom>
          <a:noFill/>
          <a:extLst>
            <a:ext uri="{909E8E84-426E-40DD-AFC4-6F175D3DCCD1}">
              <a14:hiddenFill xmlns:a14="http://schemas.microsoft.com/office/drawing/2010/main">
                <a:solidFill>
                  <a:srgbClr val="FFFFFF"/>
                </a:solidFill>
              </a14:hiddenFill>
            </a:ext>
          </a:extLst>
        </p:spPr>
      </p:pic>
      <p:sp>
        <p:nvSpPr>
          <p:cNvPr id="15" name="직사각형 14">
            <a:extLst>
              <a:ext uri="{FF2B5EF4-FFF2-40B4-BE49-F238E27FC236}">
                <a16:creationId xmlns:a16="http://schemas.microsoft.com/office/drawing/2014/main" id="{CA35A171-A918-4BDE-AC10-3719C5F7AB43}"/>
              </a:ext>
            </a:extLst>
          </p:cNvPr>
          <p:cNvSpPr/>
          <p:nvPr/>
        </p:nvSpPr>
        <p:spPr>
          <a:xfrm>
            <a:off x="1190059" y="4138330"/>
            <a:ext cx="4110111" cy="1144159"/>
          </a:xfrm>
          <a:prstGeom prst="rect">
            <a:avLst/>
          </a:prstGeom>
          <a:solidFill>
            <a:srgbClr val="E2E2F6"/>
          </a:solidFill>
        </p:spPr>
        <p:txBody>
          <a:bodyPr wrap="square">
            <a:spAutoFit/>
          </a:bodyPr>
          <a:lstStyle/>
          <a:p>
            <a:pPr lvl="0"/>
            <a:r>
              <a:rPr lang="en-US" altLang="ko-KR" sz="1139" err="1">
                <a:solidFill>
                  <a:srgbClr val="000000"/>
                </a:solidFill>
                <a:latin typeface="Consolas" panose="020B0609020204030204" pitchFamily="49" charset="0"/>
              </a:rPr>
              <a:t>plt.plot</a:t>
            </a:r>
            <a:r>
              <a:rPr lang="en-US" altLang="ko-KR" sz="1139">
                <a:solidFill>
                  <a:srgbClr val="000000"/>
                </a:solidFill>
                <a:latin typeface="Consolas" panose="020B0609020204030204" pitchFamily="49" charset="0"/>
              </a:rPr>
              <a:t>(</a:t>
            </a:r>
            <a:r>
              <a:rPr lang="en-US" altLang="ko-KR" sz="1139" err="1">
                <a:solidFill>
                  <a:srgbClr val="000000"/>
                </a:solidFill>
                <a:latin typeface="Consolas" panose="020B0609020204030204" pitchFamily="49" charset="0"/>
              </a:rPr>
              <a:t>history.history</a:t>
            </a:r>
            <a:r>
              <a:rPr lang="en-US" altLang="ko-KR" sz="1139">
                <a:solidFill>
                  <a:srgbClr val="000000"/>
                </a:solidFill>
                <a:latin typeface="Consolas" panose="020B0609020204030204" pitchFamily="49" charset="0"/>
              </a:rPr>
              <a:t>['accuracy'])</a:t>
            </a:r>
          </a:p>
          <a:p>
            <a:pPr lvl="0"/>
            <a:r>
              <a:rPr lang="en-US" altLang="ko-KR" sz="1139" err="1">
                <a:solidFill>
                  <a:srgbClr val="000000"/>
                </a:solidFill>
                <a:latin typeface="Consolas" panose="020B0609020204030204" pitchFamily="49" charset="0"/>
              </a:rPr>
              <a:t>plt.plot</a:t>
            </a:r>
            <a:r>
              <a:rPr lang="en-US" altLang="ko-KR" sz="1139">
                <a:solidFill>
                  <a:srgbClr val="000000"/>
                </a:solidFill>
                <a:latin typeface="Consolas" panose="020B0609020204030204" pitchFamily="49" charset="0"/>
              </a:rPr>
              <a:t>(</a:t>
            </a:r>
            <a:r>
              <a:rPr lang="en-US" altLang="ko-KR" sz="1139" err="1">
                <a:solidFill>
                  <a:srgbClr val="000000"/>
                </a:solidFill>
                <a:latin typeface="Consolas" panose="020B0609020204030204" pitchFamily="49" charset="0"/>
              </a:rPr>
              <a:t>history.history</a:t>
            </a:r>
            <a:r>
              <a:rPr lang="en-US" altLang="ko-KR" sz="1139">
                <a:solidFill>
                  <a:srgbClr val="000000"/>
                </a:solidFill>
                <a:latin typeface="Consolas" panose="020B0609020204030204" pitchFamily="49" charset="0"/>
              </a:rPr>
              <a:t>['</a:t>
            </a:r>
            <a:r>
              <a:rPr lang="en-US" altLang="ko-KR" sz="1139" err="1">
                <a:solidFill>
                  <a:srgbClr val="000000"/>
                </a:solidFill>
                <a:latin typeface="Consolas" panose="020B0609020204030204" pitchFamily="49" charset="0"/>
              </a:rPr>
              <a:t>val_accuracy</a:t>
            </a:r>
            <a:r>
              <a:rPr lang="en-US" altLang="ko-KR" sz="1139">
                <a:solidFill>
                  <a:srgbClr val="000000"/>
                </a:solidFill>
                <a:latin typeface="Consolas" panose="020B0609020204030204" pitchFamily="49" charset="0"/>
              </a:rPr>
              <a:t>'])</a:t>
            </a:r>
          </a:p>
          <a:p>
            <a:pPr lvl="0"/>
            <a:r>
              <a:rPr lang="en-US" altLang="ko-KR" sz="1139" err="1">
                <a:solidFill>
                  <a:srgbClr val="000000"/>
                </a:solidFill>
                <a:latin typeface="Consolas" panose="020B0609020204030204" pitchFamily="49" charset="0"/>
              </a:rPr>
              <a:t>plt.ylabel</a:t>
            </a:r>
            <a:r>
              <a:rPr lang="en-US" altLang="ko-KR" sz="1139">
                <a:solidFill>
                  <a:srgbClr val="000000"/>
                </a:solidFill>
                <a:latin typeface="Consolas" panose="020B0609020204030204" pitchFamily="49" charset="0"/>
              </a:rPr>
              <a:t>('accuracy')</a:t>
            </a:r>
          </a:p>
          <a:p>
            <a:pPr lvl="0"/>
            <a:r>
              <a:rPr lang="en-US" altLang="ko-KR" sz="1139" err="1">
                <a:solidFill>
                  <a:srgbClr val="000000"/>
                </a:solidFill>
                <a:latin typeface="Consolas" panose="020B0609020204030204" pitchFamily="49" charset="0"/>
              </a:rPr>
              <a:t>plt.xlabel</a:t>
            </a:r>
            <a:r>
              <a:rPr lang="en-US" altLang="ko-KR" sz="1139">
                <a:solidFill>
                  <a:srgbClr val="000000"/>
                </a:solidFill>
                <a:latin typeface="Consolas" panose="020B0609020204030204" pitchFamily="49" charset="0"/>
              </a:rPr>
              <a:t>('epoch')</a:t>
            </a:r>
          </a:p>
          <a:p>
            <a:pPr lvl="0"/>
            <a:r>
              <a:rPr lang="en-US" altLang="ko-KR" sz="1139" err="1">
                <a:solidFill>
                  <a:srgbClr val="000000"/>
                </a:solidFill>
                <a:latin typeface="Consolas" panose="020B0609020204030204" pitchFamily="49" charset="0"/>
              </a:rPr>
              <a:t>plt.legend</a:t>
            </a:r>
            <a:r>
              <a:rPr lang="en-US" altLang="ko-KR" sz="1139">
                <a:solidFill>
                  <a:srgbClr val="000000"/>
                </a:solidFill>
                <a:latin typeface="Consolas" panose="020B0609020204030204" pitchFamily="49" charset="0"/>
              </a:rPr>
              <a:t>(['</a:t>
            </a:r>
            <a:r>
              <a:rPr lang="en-US" altLang="ko-KR" sz="1139" err="1">
                <a:solidFill>
                  <a:srgbClr val="000000"/>
                </a:solidFill>
                <a:latin typeface="Consolas" panose="020B0609020204030204" pitchFamily="49" charset="0"/>
              </a:rPr>
              <a:t>train_accuracy</a:t>
            </a:r>
            <a:r>
              <a:rPr lang="en-US" altLang="ko-KR" sz="1139">
                <a:solidFill>
                  <a:srgbClr val="000000"/>
                </a:solidFill>
                <a:latin typeface="Consolas" panose="020B0609020204030204" pitchFamily="49" charset="0"/>
              </a:rPr>
              <a:t>', '</a:t>
            </a:r>
            <a:r>
              <a:rPr lang="en-US" altLang="ko-KR" sz="1139" err="1">
                <a:solidFill>
                  <a:srgbClr val="000000"/>
                </a:solidFill>
                <a:latin typeface="Consolas" panose="020B0609020204030204" pitchFamily="49" charset="0"/>
              </a:rPr>
              <a:t>val_accuracy</a:t>
            </a:r>
            <a:r>
              <a:rPr lang="en-US" altLang="ko-KR" sz="1139">
                <a:solidFill>
                  <a:srgbClr val="000000"/>
                </a:solidFill>
                <a:latin typeface="Consolas" panose="020B0609020204030204" pitchFamily="49" charset="0"/>
              </a:rPr>
              <a:t>'])</a:t>
            </a:r>
          </a:p>
          <a:p>
            <a:pPr lvl="0"/>
            <a:r>
              <a:rPr lang="en-US" altLang="ko-KR" sz="1139" err="1">
                <a:solidFill>
                  <a:srgbClr val="000000"/>
                </a:solidFill>
                <a:latin typeface="Consolas" panose="020B0609020204030204" pitchFamily="49" charset="0"/>
              </a:rPr>
              <a:t>plt.show</a:t>
            </a:r>
            <a:r>
              <a:rPr lang="en-US" altLang="ko-KR" sz="1139">
                <a:solidFill>
                  <a:srgbClr val="000000"/>
                </a:solidFill>
                <a:latin typeface="Consolas" panose="020B0609020204030204" pitchFamily="49" charset="0"/>
              </a:rPr>
              <a:t>()</a:t>
            </a:r>
            <a:endParaRPr kumimoji="1" lang="en-US" altLang="ko-KR" sz="1139">
              <a:solidFill>
                <a:srgbClr val="000000"/>
              </a:solidFill>
              <a:latin typeface="Consolas" panose="020B0609020204030204" pitchFamily="49" charset="0"/>
              <a:ea typeface="굴림" pitchFamily="50" charset="-127"/>
            </a:endParaRPr>
          </a:p>
        </p:txBody>
      </p:sp>
      <p:pic>
        <p:nvPicPr>
          <p:cNvPr id="139270" name="Picture 6">
            <a:extLst>
              <a:ext uri="{FF2B5EF4-FFF2-40B4-BE49-F238E27FC236}">
                <a16:creationId xmlns:a16="http://schemas.microsoft.com/office/drawing/2014/main" id="{F163AEB8-51D8-4B30-A485-4921A40C9A8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74802" y="3787577"/>
            <a:ext cx="3542483" cy="2367680"/>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3FD90272-5675-46F6-9D65-27EEBF739932}"/>
              </a:ext>
            </a:extLst>
          </p:cNvPr>
          <p:cNvSpPr>
            <a:spLocks noGrp="1"/>
          </p:cNvSpPr>
          <p:nvPr>
            <p:ph type="body" sz="quarter" idx="19"/>
          </p:nvPr>
        </p:nvSpPr>
        <p:spPr/>
        <p:txBody>
          <a:bodyPr/>
          <a:lstStyle/>
          <a:p>
            <a:r>
              <a:rPr lang="ko-KR" altLang="en-US"/>
              <a:t>케라스를 이용한 구현</a:t>
            </a:r>
          </a:p>
        </p:txBody>
      </p:sp>
      <p:sp>
        <p:nvSpPr>
          <p:cNvPr id="12" name="텍스트 개체 틀 4">
            <a:extLst>
              <a:ext uri="{FF2B5EF4-FFF2-40B4-BE49-F238E27FC236}">
                <a16:creationId xmlns:a16="http://schemas.microsoft.com/office/drawing/2014/main" id="{C747A4DE-5650-4A12-8C98-C92327327DF5}"/>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1154487248"/>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TextBox 231">
            <a:extLst>
              <a:ext uri="{FF2B5EF4-FFF2-40B4-BE49-F238E27FC236}">
                <a16:creationId xmlns:a16="http://schemas.microsoft.com/office/drawing/2014/main" id="{FB4DBCB1-D413-4694-9B77-2B7D7C7C83F7}"/>
              </a:ext>
            </a:extLst>
          </p:cNvPr>
          <p:cNvSpPr txBox="1"/>
          <p:nvPr/>
        </p:nvSpPr>
        <p:spPr>
          <a:xfrm>
            <a:off x="785003" y="1270918"/>
            <a:ext cx="1107996" cy="369332"/>
          </a:xfrm>
          <a:prstGeom prst="rect">
            <a:avLst/>
          </a:prstGeom>
          <a:noFill/>
        </p:spPr>
        <p:txBody>
          <a:bodyPr wrap="none" rtlCol="0">
            <a:spAutoFit/>
          </a:bodyPr>
          <a:lstStyle/>
          <a:p>
            <a:pPr defTabSz="867583" fontAlgn="base" latinLnBrk="1">
              <a:spcBef>
                <a:spcPct val="0"/>
              </a:spcBef>
              <a:spcAft>
                <a:spcPct val="0"/>
              </a:spcAft>
              <a:defRPr/>
            </a:pPr>
            <a:r>
              <a:rPr kumimoji="1" lang="ko-KR" altLang="en-US" b="1" err="1">
                <a:solidFill>
                  <a:srgbClr val="000000"/>
                </a:solidFill>
                <a:latin typeface="+mj-ea"/>
                <a:ea typeface="+mj-ea"/>
              </a:rPr>
              <a:t>드롭아웃</a:t>
            </a:r>
            <a:endParaRPr kumimoji="1" lang="ko-KR" altLang="en-US" sz="1600" b="1">
              <a:solidFill>
                <a:srgbClr val="000000"/>
              </a:solidFill>
              <a:latin typeface="+mj-ea"/>
              <a:ea typeface="+mj-ea"/>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03852" y="1829348"/>
            <a:ext cx="1603324" cy="296684"/>
          </a:xfrm>
          <a:prstGeom prst="rect">
            <a:avLst/>
          </a:prstGeom>
          <a:noFill/>
        </p:spPr>
        <p:txBody>
          <a:bodyPr wrap="none" rtlCol="0">
            <a:spAutoFit/>
          </a:bodyPr>
          <a:lstStyle/>
          <a:p>
            <a:pPr defTabSz="867583" fontAlgn="base" latinLnBrk="1">
              <a:spcBef>
                <a:spcPct val="0"/>
              </a:spcBef>
              <a:spcAft>
                <a:spcPct val="0"/>
              </a:spcAft>
              <a:defRPr/>
            </a:pPr>
            <a:r>
              <a:rPr lang="ko-KR" altLang="en-US" sz="1328" err="1">
                <a:solidFill>
                  <a:srgbClr val="000000"/>
                </a:solidFill>
                <a:latin typeface="+mj-ea"/>
                <a:ea typeface="+mj-ea"/>
              </a:rPr>
              <a:t>드롭아웃에</a:t>
            </a:r>
            <a:r>
              <a:rPr lang="ko-KR" altLang="en-US" sz="1328">
                <a:solidFill>
                  <a:srgbClr val="000000"/>
                </a:solidFill>
                <a:latin typeface="+mj-ea"/>
                <a:ea typeface="+mj-ea"/>
              </a:rPr>
              <a:t> 대하여</a:t>
            </a:r>
            <a:endParaRPr kumimoji="1" lang="ko-KR" altLang="en-US" sz="1328">
              <a:solidFill>
                <a:srgbClr val="000000"/>
              </a:solidFill>
              <a:latin typeface="+mj-ea"/>
              <a:ea typeface="+mj-ea"/>
            </a:endParaRPr>
          </a:p>
        </p:txBody>
      </p:sp>
      <p:pic>
        <p:nvPicPr>
          <p:cNvPr id="5" name="그래픽 4" descr="남자">
            <a:extLst>
              <a:ext uri="{FF2B5EF4-FFF2-40B4-BE49-F238E27FC236}">
                <a16:creationId xmlns:a16="http://schemas.microsoft.com/office/drawing/2014/main" id="{5CFF970E-151C-4261-97C2-3BF61549CE3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841767" y="2940382"/>
            <a:ext cx="867547" cy="645674"/>
          </a:xfrm>
          <a:prstGeom prst="rect">
            <a:avLst/>
          </a:prstGeom>
        </p:spPr>
      </p:pic>
      <p:sp>
        <p:nvSpPr>
          <p:cNvPr id="6" name="TextBox 5">
            <a:extLst>
              <a:ext uri="{FF2B5EF4-FFF2-40B4-BE49-F238E27FC236}">
                <a16:creationId xmlns:a16="http://schemas.microsoft.com/office/drawing/2014/main" id="{BAEF324F-2396-4489-8089-2E5984A4AA54}"/>
              </a:ext>
            </a:extLst>
          </p:cNvPr>
          <p:cNvSpPr txBox="1"/>
          <p:nvPr/>
        </p:nvSpPr>
        <p:spPr>
          <a:xfrm>
            <a:off x="2151438" y="3062536"/>
            <a:ext cx="258404" cy="253018"/>
          </a:xfrm>
          <a:prstGeom prst="rect">
            <a:avLst/>
          </a:prstGeom>
          <a:noFill/>
        </p:spPr>
        <p:txBody>
          <a:bodyPr wrap="none" rtlCol="0">
            <a:spAutoFit/>
          </a:bodyPr>
          <a:lstStyle/>
          <a:p>
            <a:pPr algn="l"/>
            <a:r>
              <a:rPr lang="en-US" altLang="ko-KR" sz="1044">
                <a:latin typeface="Consolas" panose="020B0609020204030204" pitchFamily="49" charset="0"/>
              </a:rPr>
              <a:t>1</a:t>
            </a:r>
            <a:endParaRPr lang="ko-KR" altLang="en-US" sz="1044">
              <a:latin typeface="Consolas" panose="020B0609020204030204" pitchFamily="49" charset="0"/>
            </a:endParaRPr>
          </a:p>
        </p:txBody>
      </p:sp>
      <p:pic>
        <p:nvPicPr>
          <p:cNvPr id="16" name="그래픽 15" descr="남자">
            <a:extLst>
              <a:ext uri="{FF2B5EF4-FFF2-40B4-BE49-F238E27FC236}">
                <a16:creationId xmlns:a16="http://schemas.microsoft.com/office/drawing/2014/main" id="{ED289B1A-B22E-4F81-823E-D5695B47D0E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75540" y="2940382"/>
            <a:ext cx="867547" cy="645674"/>
          </a:xfrm>
          <a:prstGeom prst="rect">
            <a:avLst/>
          </a:prstGeom>
        </p:spPr>
      </p:pic>
      <p:sp>
        <p:nvSpPr>
          <p:cNvPr id="17" name="TextBox 16">
            <a:extLst>
              <a:ext uri="{FF2B5EF4-FFF2-40B4-BE49-F238E27FC236}">
                <a16:creationId xmlns:a16="http://schemas.microsoft.com/office/drawing/2014/main" id="{34A60212-9C1C-4D75-A2B0-AD38F7EBE466}"/>
              </a:ext>
            </a:extLst>
          </p:cNvPr>
          <p:cNvSpPr txBox="1"/>
          <p:nvPr/>
        </p:nvSpPr>
        <p:spPr>
          <a:xfrm>
            <a:off x="2585211" y="3062536"/>
            <a:ext cx="258404" cy="253018"/>
          </a:xfrm>
          <a:prstGeom prst="rect">
            <a:avLst/>
          </a:prstGeom>
          <a:noFill/>
        </p:spPr>
        <p:txBody>
          <a:bodyPr wrap="none" rtlCol="0">
            <a:spAutoFit/>
          </a:bodyPr>
          <a:lstStyle/>
          <a:p>
            <a:pPr algn="l"/>
            <a:r>
              <a:rPr lang="en-US" altLang="ko-KR" sz="1044">
                <a:latin typeface="Consolas" panose="020B0609020204030204" pitchFamily="49" charset="0"/>
              </a:rPr>
              <a:t>2</a:t>
            </a:r>
            <a:endParaRPr lang="ko-KR" altLang="en-US" sz="1044">
              <a:latin typeface="Consolas" panose="020B0609020204030204" pitchFamily="49" charset="0"/>
            </a:endParaRPr>
          </a:p>
        </p:txBody>
      </p:sp>
      <p:pic>
        <p:nvPicPr>
          <p:cNvPr id="18" name="그래픽 17" descr="남자">
            <a:extLst>
              <a:ext uri="{FF2B5EF4-FFF2-40B4-BE49-F238E27FC236}">
                <a16:creationId xmlns:a16="http://schemas.microsoft.com/office/drawing/2014/main" id="{AA50621E-352C-4F97-A2FC-BC7CB117CD7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709313" y="2940382"/>
            <a:ext cx="867547" cy="645674"/>
          </a:xfrm>
          <a:prstGeom prst="rect">
            <a:avLst/>
          </a:prstGeom>
        </p:spPr>
      </p:pic>
      <p:sp>
        <p:nvSpPr>
          <p:cNvPr id="19" name="TextBox 18">
            <a:extLst>
              <a:ext uri="{FF2B5EF4-FFF2-40B4-BE49-F238E27FC236}">
                <a16:creationId xmlns:a16="http://schemas.microsoft.com/office/drawing/2014/main" id="{66500140-2FA0-45A5-A448-C181F0649CCC}"/>
              </a:ext>
            </a:extLst>
          </p:cNvPr>
          <p:cNvSpPr txBox="1"/>
          <p:nvPr/>
        </p:nvSpPr>
        <p:spPr>
          <a:xfrm>
            <a:off x="3018984" y="3062536"/>
            <a:ext cx="258404" cy="253018"/>
          </a:xfrm>
          <a:prstGeom prst="rect">
            <a:avLst/>
          </a:prstGeom>
          <a:noFill/>
        </p:spPr>
        <p:txBody>
          <a:bodyPr wrap="none" rtlCol="0">
            <a:spAutoFit/>
          </a:bodyPr>
          <a:lstStyle/>
          <a:p>
            <a:pPr algn="l"/>
            <a:r>
              <a:rPr lang="en-US" altLang="ko-KR" sz="1044">
                <a:latin typeface="Consolas" panose="020B0609020204030204" pitchFamily="49" charset="0"/>
              </a:rPr>
              <a:t>3</a:t>
            </a:r>
            <a:endParaRPr lang="ko-KR" altLang="en-US" sz="1044">
              <a:latin typeface="Consolas" panose="020B0609020204030204" pitchFamily="49" charset="0"/>
            </a:endParaRPr>
          </a:p>
        </p:txBody>
      </p:sp>
      <p:pic>
        <p:nvPicPr>
          <p:cNvPr id="20" name="그래픽 19" descr="남자">
            <a:extLst>
              <a:ext uri="{FF2B5EF4-FFF2-40B4-BE49-F238E27FC236}">
                <a16:creationId xmlns:a16="http://schemas.microsoft.com/office/drawing/2014/main" id="{476DA1D2-5AAE-4ACD-98A5-C9B1C86F1AA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479409" y="2940382"/>
            <a:ext cx="867547" cy="645674"/>
          </a:xfrm>
          <a:prstGeom prst="rect">
            <a:avLst/>
          </a:prstGeom>
        </p:spPr>
      </p:pic>
      <p:sp>
        <p:nvSpPr>
          <p:cNvPr id="21" name="TextBox 20">
            <a:extLst>
              <a:ext uri="{FF2B5EF4-FFF2-40B4-BE49-F238E27FC236}">
                <a16:creationId xmlns:a16="http://schemas.microsoft.com/office/drawing/2014/main" id="{29354260-28F1-4EE3-90FE-270820806947}"/>
              </a:ext>
            </a:extLst>
          </p:cNvPr>
          <p:cNvSpPr txBox="1"/>
          <p:nvPr/>
        </p:nvSpPr>
        <p:spPr>
          <a:xfrm>
            <a:off x="3749194" y="3062536"/>
            <a:ext cx="332142" cy="253018"/>
          </a:xfrm>
          <a:prstGeom prst="rect">
            <a:avLst/>
          </a:prstGeom>
          <a:noFill/>
        </p:spPr>
        <p:txBody>
          <a:bodyPr wrap="none" rtlCol="0">
            <a:spAutoFit/>
          </a:bodyPr>
          <a:lstStyle/>
          <a:p>
            <a:pPr algn="l"/>
            <a:r>
              <a:rPr lang="en-US" altLang="ko-KR" sz="1044">
                <a:latin typeface="Consolas" panose="020B0609020204030204" pitchFamily="49" charset="0"/>
              </a:rPr>
              <a:t>30</a:t>
            </a:r>
            <a:endParaRPr lang="ko-KR" altLang="en-US" sz="1044">
              <a:latin typeface="Consolas" panose="020B0609020204030204" pitchFamily="49" charset="0"/>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71E23AA-C3D0-4534-96AF-8BCCBF671F97}"/>
                  </a:ext>
                </a:extLst>
              </p:cNvPr>
              <p:cNvSpPr txBox="1"/>
              <p:nvPr/>
            </p:nvSpPr>
            <p:spPr>
              <a:xfrm>
                <a:off x="3338561" y="3088015"/>
                <a:ext cx="410369"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277" i="1">
                          <a:latin typeface="Cambria Math" panose="02040503050406030204" pitchFamily="18" charset="0"/>
                        </a:rPr>
                        <m:t>⋯</m:t>
                      </m:r>
                    </m:oMath>
                  </m:oMathPara>
                </a14:m>
                <a:endParaRPr lang="ko-KR" altLang="en-US" sz="2277">
                  <a:latin typeface="Consolas" panose="020B0609020204030204" pitchFamily="49" charset="0"/>
                </a:endParaRPr>
              </a:p>
            </p:txBody>
          </p:sp>
        </mc:Choice>
        <mc:Fallback xmlns="">
          <p:sp>
            <p:nvSpPr>
              <p:cNvPr id="7" name="TextBox 6">
                <a:extLst>
                  <a:ext uri="{FF2B5EF4-FFF2-40B4-BE49-F238E27FC236}">
                    <a16:creationId xmlns:a16="http://schemas.microsoft.com/office/drawing/2014/main" id="{571E23AA-C3D0-4534-96AF-8BCCBF671F97}"/>
                  </a:ext>
                </a:extLst>
              </p:cNvPr>
              <p:cNvSpPr txBox="1">
                <a:spLocks noRot="1" noChangeAspect="1" noMove="1" noResize="1" noEditPoints="1" noAdjustHandles="1" noChangeArrowheads="1" noChangeShapeType="1" noTextEdit="1"/>
              </p:cNvSpPr>
              <p:nvPr/>
            </p:nvSpPr>
            <p:spPr>
              <a:xfrm>
                <a:off x="3338561" y="3088015"/>
                <a:ext cx="410369" cy="350417"/>
              </a:xfrm>
              <a:prstGeom prst="rect">
                <a:avLst/>
              </a:prstGeom>
              <a:blipFill>
                <a:blip r:embed="rId5"/>
                <a:stretch>
                  <a:fillRect/>
                </a:stretch>
              </a:blipFill>
            </p:spPr>
            <p:txBody>
              <a:bodyPr/>
              <a:lstStyle/>
              <a:p>
                <a:r>
                  <a:rPr lang="ko-KR" altLang="en-US">
                    <a:noFill/>
                  </a:rPr>
                  <a:t> </a:t>
                </a:r>
              </a:p>
            </p:txBody>
          </p:sp>
        </mc:Fallback>
      </mc:AlternateContent>
      <p:sp>
        <p:nvSpPr>
          <p:cNvPr id="8" name="사각형: 둥근 모서리 7">
            <a:extLst>
              <a:ext uri="{FF2B5EF4-FFF2-40B4-BE49-F238E27FC236}">
                <a16:creationId xmlns:a16="http://schemas.microsoft.com/office/drawing/2014/main" id="{A09D8B58-5A34-455B-B046-B17F24CFFB15}"/>
              </a:ext>
            </a:extLst>
          </p:cNvPr>
          <p:cNvSpPr/>
          <p:nvPr/>
        </p:nvSpPr>
        <p:spPr>
          <a:xfrm>
            <a:off x="2493397" y="2848142"/>
            <a:ext cx="861909" cy="802730"/>
          </a:xfrm>
          <a:prstGeom prst="roundRect">
            <a:avLst/>
          </a:prstGeom>
          <a:no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4" name="사각형: 둥근 모서리 23">
            <a:extLst>
              <a:ext uri="{FF2B5EF4-FFF2-40B4-BE49-F238E27FC236}">
                <a16:creationId xmlns:a16="http://schemas.microsoft.com/office/drawing/2014/main" id="{B240936E-E2BF-4A47-AC79-E047D8FDF764}"/>
              </a:ext>
            </a:extLst>
          </p:cNvPr>
          <p:cNvSpPr/>
          <p:nvPr/>
        </p:nvSpPr>
        <p:spPr>
          <a:xfrm>
            <a:off x="3700963" y="2848142"/>
            <a:ext cx="427363" cy="802730"/>
          </a:xfrm>
          <a:prstGeom prst="roundRect">
            <a:avLst/>
          </a:prstGeom>
          <a:no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pic>
        <p:nvPicPr>
          <p:cNvPr id="25" name="그래픽 24" descr="남자">
            <a:extLst>
              <a:ext uri="{FF2B5EF4-FFF2-40B4-BE49-F238E27FC236}">
                <a16:creationId xmlns:a16="http://schemas.microsoft.com/office/drawing/2014/main" id="{73A6C261-883A-45CB-AFEB-6BE6AE23C08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841767" y="4332913"/>
            <a:ext cx="867547" cy="645674"/>
          </a:xfrm>
          <a:prstGeom prst="rect">
            <a:avLst/>
          </a:prstGeom>
        </p:spPr>
      </p:pic>
      <p:sp>
        <p:nvSpPr>
          <p:cNvPr id="26" name="TextBox 25">
            <a:extLst>
              <a:ext uri="{FF2B5EF4-FFF2-40B4-BE49-F238E27FC236}">
                <a16:creationId xmlns:a16="http://schemas.microsoft.com/office/drawing/2014/main" id="{0ABD04BA-81D1-4F66-8F41-EFA9542FA30D}"/>
              </a:ext>
            </a:extLst>
          </p:cNvPr>
          <p:cNvSpPr txBox="1"/>
          <p:nvPr/>
        </p:nvSpPr>
        <p:spPr>
          <a:xfrm>
            <a:off x="2151438" y="4455066"/>
            <a:ext cx="258404" cy="253018"/>
          </a:xfrm>
          <a:prstGeom prst="rect">
            <a:avLst/>
          </a:prstGeom>
          <a:noFill/>
        </p:spPr>
        <p:txBody>
          <a:bodyPr wrap="none" rtlCol="0">
            <a:spAutoFit/>
          </a:bodyPr>
          <a:lstStyle/>
          <a:p>
            <a:pPr algn="l"/>
            <a:r>
              <a:rPr lang="en-US" altLang="ko-KR" sz="1044">
                <a:latin typeface="Consolas" panose="020B0609020204030204" pitchFamily="49" charset="0"/>
              </a:rPr>
              <a:t>1</a:t>
            </a:r>
            <a:endParaRPr lang="ko-KR" altLang="en-US" sz="1044">
              <a:latin typeface="Consolas" panose="020B0609020204030204" pitchFamily="49" charset="0"/>
            </a:endParaRPr>
          </a:p>
        </p:txBody>
      </p:sp>
      <p:pic>
        <p:nvPicPr>
          <p:cNvPr id="27" name="그래픽 26" descr="남자">
            <a:extLst>
              <a:ext uri="{FF2B5EF4-FFF2-40B4-BE49-F238E27FC236}">
                <a16:creationId xmlns:a16="http://schemas.microsoft.com/office/drawing/2014/main" id="{DB06C3AC-46AA-458F-A6D3-F84DC923A7A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75540" y="4332913"/>
            <a:ext cx="867547" cy="645674"/>
          </a:xfrm>
          <a:prstGeom prst="rect">
            <a:avLst/>
          </a:prstGeom>
        </p:spPr>
      </p:pic>
      <p:sp>
        <p:nvSpPr>
          <p:cNvPr id="28" name="TextBox 27">
            <a:extLst>
              <a:ext uri="{FF2B5EF4-FFF2-40B4-BE49-F238E27FC236}">
                <a16:creationId xmlns:a16="http://schemas.microsoft.com/office/drawing/2014/main" id="{D6AB066D-C54E-473E-B6B8-F0A20E3477E6}"/>
              </a:ext>
            </a:extLst>
          </p:cNvPr>
          <p:cNvSpPr txBox="1"/>
          <p:nvPr/>
        </p:nvSpPr>
        <p:spPr>
          <a:xfrm>
            <a:off x="2585211" y="4455066"/>
            <a:ext cx="258404" cy="253018"/>
          </a:xfrm>
          <a:prstGeom prst="rect">
            <a:avLst/>
          </a:prstGeom>
          <a:noFill/>
        </p:spPr>
        <p:txBody>
          <a:bodyPr wrap="none" rtlCol="0">
            <a:spAutoFit/>
          </a:bodyPr>
          <a:lstStyle/>
          <a:p>
            <a:pPr algn="l"/>
            <a:r>
              <a:rPr lang="en-US" altLang="ko-KR" sz="1044">
                <a:latin typeface="Consolas" panose="020B0609020204030204" pitchFamily="49" charset="0"/>
              </a:rPr>
              <a:t>4</a:t>
            </a:r>
            <a:endParaRPr lang="ko-KR" altLang="en-US" sz="1044">
              <a:latin typeface="Consolas" panose="020B0609020204030204" pitchFamily="49" charset="0"/>
            </a:endParaRPr>
          </a:p>
        </p:txBody>
      </p:sp>
      <p:pic>
        <p:nvPicPr>
          <p:cNvPr id="29" name="그래픽 28" descr="남자">
            <a:extLst>
              <a:ext uri="{FF2B5EF4-FFF2-40B4-BE49-F238E27FC236}">
                <a16:creationId xmlns:a16="http://schemas.microsoft.com/office/drawing/2014/main" id="{3333F286-A0C5-4E0E-BECC-951DA18B735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709313" y="4332913"/>
            <a:ext cx="867547" cy="645674"/>
          </a:xfrm>
          <a:prstGeom prst="rect">
            <a:avLst/>
          </a:prstGeom>
        </p:spPr>
      </p:pic>
      <p:sp>
        <p:nvSpPr>
          <p:cNvPr id="30" name="TextBox 29">
            <a:extLst>
              <a:ext uri="{FF2B5EF4-FFF2-40B4-BE49-F238E27FC236}">
                <a16:creationId xmlns:a16="http://schemas.microsoft.com/office/drawing/2014/main" id="{2FAEBF53-69E0-4A33-B9D2-1A79D4092213}"/>
              </a:ext>
            </a:extLst>
          </p:cNvPr>
          <p:cNvSpPr txBox="1"/>
          <p:nvPr/>
        </p:nvSpPr>
        <p:spPr>
          <a:xfrm>
            <a:off x="3018984" y="4455066"/>
            <a:ext cx="258404" cy="253018"/>
          </a:xfrm>
          <a:prstGeom prst="rect">
            <a:avLst/>
          </a:prstGeom>
          <a:noFill/>
        </p:spPr>
        <p:txBody>
          <a:bodyPr wrap="none" rtlCol="0">
            <a:spAutoFit/>
          </a:bodyPr>
          <a:lstStyle/>
          <a:p>
            <a:pPr algn="l"/>
            <a:r>
              <a:rPr lang="en-US" altLang="ko-KR" sz="1044">
                <a:latin typeface="Consolas" panose="020B0609020204030204" pitchFamily="49" charset="0"/>
              </a:rPr>
              <a:t>7</a:t>
            </a:r>
            <a:endParaRPr lang="ko-KR" altLang="en-US" sz="1044">
              <a:latin typeface="Consolas" panose="020B0609020204030204" pitchFamily="49" charset="0"/>
            </a:endParaRPr>
          </a:p>
        </p:txBody>
      </p:sp>
      <p:pic>
        <p:nvPicPr>
          <p:cNvPr id="31" name="그래픽 30" descr="남자">
            <a:extLst>
              <a:ext uri="{FF2B5EF4-FFF2-40B4-BE49-F238E27FC236}">
                <a16:creationId xmlns:a16="http://schemas.microsoft.com/office/drawing/2014/main" id="{D246E9D2-C6C8-473A-9632-DD917AAAD9B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479409" y="4332913"/>
            <a:ext cx="867547" cy="645674"/>
          </a:xfrm>
          <a:prstGeom prst="rect">
            <a:avLst/>
          </a:prstGeom>
        </p:spPr>
      </p:pic>
      <p:sp>
        <p:nvSpPr>
          <p:cNvPr id="32" name="TextBox 31">
            <a:extLst>
              <a:ext uri="{FF2B5EF4-FFF2-40B4-BE49-F238E27FC236}">
                <a16:creationId xmlns:a16="http://schemas.microsoft.com/office/drawing/2014/main" id="{80A959F6-BA69-409B-A942-5D13CF7ABFA9}"/>
              </a:ext>
            </a:extLst>
          </p:cNvPr>
          <p:cNvSpPr txBox="1"/>
          <p:nvPr/>
        </p:nvSpPr>
        <p:spPr>
          <a:xfrm>
            <a:off x="3749194" y="4455066"/>
            <a:ext cx="332142" cy="253018"/>
          </a:xfrm>
          <a:prstGeom prst="rect">
            <a:avLst/>
          </a:prstGeom>
          <a:noFill/>
        </p:spPr>
        <p:txBody>
          <a:bodyPr wrap="none" rtlCol="0">
            <a:spAutoFit/>
          </a:bodyPr>
          <a:lstStyle/>
          <a:p>
            <a:pPr algn="l"/>
            <a:r>
              <a:rPr lang="en-US" altLang="ko-KR" sz="1044">
                <a:latin typeface="Consolas" panose="020B0609020204030204" pitchFamily="49" charset="0"/>
              </a:rPr>
              <a:t>25</a:t>
            </a:r>
            <a:endParaRPr lang="ko-KR" altLang="en-US" sz="1044">
              <a:latin typeface="Consolas" panose="020B0609020204030204" pitchFamily="49" charset="0"/>
            </a:endParaRP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5849F150-9EB5-42F3-9C85-5581058A448D}"/>
                  </a:ext>
                </a:extLst>
              </p:cNvPr>
              <p:cNvSpPr txBox="1"/>
              <p:nvPr/>
            </p:nvSpPr>
            <p:spPr>
              <a:xfrm>
                <a:off x="3338561" y="4480545"/>
                <a:ext cx="410369"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277" i="1">
                          <a:latin typeface="Cambria Math" panose="02040503050406030204" pitchFamily="18" charset="0"/>
                        </a:rPr>
                        <m:t>⋯</m:t>
                      </m:r>
                    </m:oMath>
                  </m:oMathPara>
                </a14:m>
                <a:endParaRPr lang="ko-KR" altLang="en-US" sz="2277">
                  <a:latin typeface="Consolas" panose="020B0609020204030204" pitchFamily="49" charset="0"/>
                </a:endParaRPr>
              </a:p>
            </p:txBody>
          </p:sp>
        </mc:Choice>
        <mc:Fallback xmlns="">
          <p:sp>
            <p:nvSpPr>
              <p:cNvPr id="33" name="TextBox 32">
                <a:extLst>
                  <a:ext uri="{FF2B5EF4-FFF2-40B4-BE49-F238E27FC236}">
                    <a16:creationId xmlns:a16="http://schemas.microsoft.com/office/drawing/2014/main" id="{5849F150-9EB5-42F3-9C85-5581058A448D}"/>
                  </a:ext>
                </a:extLst>
              </p:cNvPr>
              <p:cNvSpPr txBox="1">
                <a:spLocks noRot="1" noChangeAspect="1" noMove="1" noResize="1" noEditPoints="1" noAdjustHandles="1" noChangeArrowheads="1" noChangeShapeType="1" noTextEdit="1"/>
              </p:cNvSpPr>
              <p:nvPr/>
            </p:nvSpPr>
            <p:spPr>
              <a:xfrm>
                <a:off x="3338561" y="4480545"/>
                <a:ext cx="410369" cy="350417"/>
              </a:xfrm>
              <a:prstGeom prst="rect">
                <a:avLst/>
              </a:prstGeom>
              <a:blipFill>
                <a:blip r:embed="rId6"/>
                <a:stretch>
                  <a:fillRect/>
                </a:stretch>
              </a:blipFill>
            </p:spPr>
            <p:txBody>
              <a:bodyPr/>
              <a:lstStyle/>
              <a:p>
                <a:r>
                  <a:rPr lang="ko-KR" altLang="en-US">
                    <a:noFill/>
                  </a:rPr>
                  <a:t> </a:t>
                </a:r>
              </a:p>
            </p:txBody>
          </p:sp>
        </mc:Fallback>
      </mc:AlternateContent>
      <p:sp>
        <p:nvSpPr>
          <p:cNvPr id="9" name="화살표: 아래쪽 8">
            <a:extLst>
              <a:ext uri="{FF2B5EF4-FFF2-40B4-BE49-F238E27FC236}">
                <a16:creationId xmlns:a16="http://schemas.microsoft.com/office/drawing/2014/main" id="{41832E45-0CD6-4D99-8822-B4F5CC50367B}"/>
              </a:ext>
            </a:extLst>
          </p:cNvPr>
          <p:cNvSpPr/>
          <p:nvPr/>
        </p:nvSpPr>
        <p:spPr>
          <a:xfrm>
            <a:off x="2996024" y="3804034"/>
            <a:ext cx="267245" cy="371822"/>
          </a:xfrm>
          <a:prstGeom prst="down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7" name="TextBox 36">
            <a:extLst>
              <a:ext uri="{FF2B5EF4-FFF2-40B4-BE49-F238E27FC236}">
                <a16:creationId xmlns:a16="http://schemas.microsoft.com/office/drawing/2014/main" id="{8888228B-C6BD-4A4A-A924-C4EE404B09DB}"/>
              </a:ext>
            </a:extLst>
          </p:cNvPr>
          <p:cNvSpPr txBox="1"/>
          <p:nvPr/>
        </p:nvSpPr>
        <p:spPr>
          <a:xfrm>
            <a:off x="3073827" y="2491558"/>
            <a:ext cx="769763" cy="253018"/>
          </a:xfrm>
          <a:prstGeom prst="rect">
            <a:avLst/>
          </a:prstGeom>
          <a:noFill/>
        </p:spPr>
        <p:txBody>
          <a:bodyPr wrap="none" rtlCol="0">
            <a:spAutoFit/>
          </a:bodyPr>
          <a:lstStyle/>
          <a:p>
            <a:pPr defTabSz="867583" fontAlgn="base" latinLnBrk="1">
              <a:spcBef>
                <a:spcPct val="0"/>
              </a:spcBef>
              <a:spcAft>
                <a:spcPct val="0"/>
              </a:spcAft>
              <a:defRPr/>
            </a:pPr>
            <a:r>
              <a:rPr lang="ko-KR" altLang="en-US" sz="1044">
                <a:solidFill>
                  <a:srgbClr val="000000"/>
                </a:solidFill>
                <a:latin typeface="+mj-ea"/>
                <a:ea typeface="+mj-ea"/>
              </a:rPr>
              <a:t>출전 제외</a:t>
            </a:r>
            <a:endParaRPr kumimoji="1" lang="ko-KR" altLang="en-US" sz="1044">
              <a:solidFill>
                <a:srgbClr val="000000"/>
              </a:solidFill>
              <a:latin typeface="+mj-ea"/>
              <a:ea typeface="+mj-ea"/>
            </a:endParaRPr>
          </a:p>
        </p:txBody>
      </p:sp>
      <p:cxnSp>
        <p:nvCxnSpPr>
          <p:cNvPr id="11" name="연결선: 구부러짐 10">
            <a:extLst>
              <a:ext uri="{FF2B5EF4-FFF2-40B4-BE49-F238E27FC236}">
                <a16:creationId xmlns:a16="http://schemas.microsoft.com/office/drawing/2014/main" id="{F098EFC9-7800-4BB9-9D3E-507B635CA679}"/>
              </a:ext>
            </a:extLst>
          </p:cNvPr>
          <p:cNvCxnSpPr>
            <a:stCxn id="37" idx="1"/>
            <a:endCxn id="8" idx="0"/>
          </p:cNvCxnSpPr>
          <p:nvPr/>
        </p:nvCxnSpPr>
        <p:spPr>
          <a:xfrm rot="10800000" flipV="1">
            <a:off x="2924353" y="2618066"/>
            <a:ext cx="149475" cy="230075"/>
          </a:xfrm>
          <a:prstGeom prst="curvedConnector2">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연결선: 구부러짐 39">
            <a:extLst>
              <a:ext uri="{FF2B5EF4-FFF2-40B4-BE49-F238E27FC236}">
                <a16:creationId xmlns:a16="http://schemas.microsoft.com/office/drawing/2014/main" id="{AD3CDF5A-91C5-4547-800E-A8A8DBBBA9DC}"/>
              </a:ext>
            </a:extLst>
          </p:cNvPr>
          <p:cNvCxnSpPr>
            <a:cxnSpLocks/>
            <a:stCxn id="37" idx="3"/>
            <a:endCxn id="24" idx="0"/>
          </p:cNvCxnSpPr>
          <p:nvPr/>
        </p:nvCxnSpPr>
        <p:spPr>
          <a:xfrm>
            <a:off x="3843590" y="2618067"/>
            <a:ext cx="71055" cy="230075"/>
          </a:xfrm>
          <a:prstGeom prst="curvedConnector2">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타원 13">
            <a:extLst>
              <a:ext uri="{FF2B5EF4-FFF2-40B4-BE49-F238E27FC236}">
                <a16:creationId xmlns:a16="http://schemas.microsoft.com/office/drawing/2014/main" id="{C42CCF99-BAEA-479B-A169-AD7373C662BA}"/>
              </a:ext>
            </a:extLst>
          </p:cNvPr>
          <p:cNvSpPr/>
          <p:nvPr/>
        </p:nvSpPr>
        <p:spPr>
          <a:xfrm>
            <a:off x="5636761" y="2803437"/>
            <a:ext cx="354596" cy="35459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44" name="타원 43">
            <a:extLst>
              <a:ext uri="{FF2B5EF4-FFF2-40B4-BE49-F238E27FC236}">
                <a16:creationId xmlns:a16="http://schemas.microsoft.com/office/drawing/2014/main" id="{C4B351D8-44E9-4A17-872B-9750CB228A08}"/>
              </a:ext>
            </a:extLst>
          </p:cNvPr>
          <p:cNvSpPr/>
          <p:nvPr/>
        </p:nvSpPr>
        <p:spPr>
          <a:xfrm>
            <a:off x="5636761" y="3219393"/>
            <a:ext cx="354596" cy="35459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45" name="타원 44">
            <a:extLst>
              <a:ext uri="{FF2B5EF4-FFF2-40B4-BE49-F238E27FC236}">
                <a16:creationId xmlns:a16="http://schemas.microsoft.com/office/drawing/2014/main" id="{61D5F8E6-D53F-4B94-BFA4-03966EE73860}"/>
              </a:ext>
            </a:extLst>
          </p:cNvPr>
          <p:cNvSpPr/>
          <p:nvPr/>
        </p:nvSpPr>
        <p:spPr>
          <a:xfrm>
            <a:off x="5636761" y="3635349"/>
            <a:ext cx="354596" cy="35459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46" name="타원 45">
            <a:extLst>
              <a:ext uri="{FF2B5EF4-FFF2-40B4-BE49-F238E27FC236}">
                <a16:creationId xmlns:a16="http://schemas.microsoft.com/office/drawing/2014/main" id="{41D021E3-7AFF-4441-BEEC-B5BD8956B693}"/>
              </a:ext>
            </a:extLst>
          </p:cNvPr>
          <p:cNvSpPr/>
          <p:nvPr/>
        </p:nvSpPr>
        <p:spPr>
          <a:xfrm>
            <a:off x="5636761" y="4867427"/>
            <a:ext cx="354596" cy="35459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92E863BA-5ED3-4B81-88C4-8216718B9A54}"/>
              </a:ext>
            </a:extLst>
          </p:cNvPr>
          <p:cNvSpPr txBox="1"/>
          <p:nvPr/>
        </p:nvSpPr>
        <p:spPr>
          <a:xfrm>
            <a:off x="5653456" y="4920623"/>
            <a:ext cx="344966" cy="267637"/>
          </a:xfrm>
          <a:prstGeom prst="rect">
            <a:avLst/>
          </a:prstGeom>
          <a:noFill/>
        </p:spPr>
        <p:txBody>
          <a:bodyPr wrap="none" rtlCol="0">
            <a:spAutoFit/>
          </a:bodyPr>
          <a:lstStyle/>
          <a:p>
            <a:pPr algn="l"/>
            <a:r>
              <a:rPr lang="en-US" altLang="ko-KR" sz="1139">
                <a:latin typeface="Consolas" panose="020B0609020204030204" pitchFamily="49" charset="0"/>
              </a:rPr>
              <a:t>30</a:t>
            </a:r>
            <a:endParaRPr lang="ko-KR" altLang="en-US" sz="1139">
              <a:latin typeface="Consolas" panose="020B0609020204030204" pitchFamily="49" charset="0"/>
            </a:endParaRPr>
          </a:p>
        </p:txBody>
      </p: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D6E09AC5-032B-46F6-9B4A-19F1CAF45AFA}"/>
                  </a:ext>
                </a:extLst>
              </p:cNvPr>
              <p:cNvSpPr txBox="1"/>
              <p:nvPr/>
            </p:nvSpPr>
            <p:spPr>
              <a:xfrm rot="5400000">
                <a:off x="5606783" y="4222527"/>
                <a:ext cx="443753" cy="350417"/>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277" i="1">
                          <a:latin typeface="Cambria Math" panose="02040503050406030204" pitchFamily="18" charset="0"/>
                        </a:rPr>
                        <m:t>⋯</m:t>
                      </m:r>
                    </m:oMath>
                  </m:oMathPara>
                </a14:m>
                <a:endParaRPr lang="ko-KR" altLang="en-US" sz="2277">
                  <a:latin typeface="Consolas" panose="020B0609020204030204" pitchFamily="49" charset="0"/>
                </a:endParaRPr>
              </a:p>
            </p:txBody>
          </p:sp>
        </mc:Choice>
        <mc:Fallback xmlns="">
          <p:sp>
            <p:nvSpPr>
              <p:cNvPr id="48" name="TextBox 47">
                <a:extLst>
                  <a:ext uri="{FF2B5EF4-FFF2-40B4-BE49-F238E27FC236}">
                    <a16:creationId xmlns:a16="http://schemas.microsoft.com/office/drawing/2014/main" id="{D6E09AC5-032B-46F6-9B4A-19F1CAF45AFA}"/>
                  </a:ext>
                </a:extLst>
              </p:cNvPr>
              <p:cNvSpPr txBox="1">
                <a:spLocks noRot="1" noChangeAspect="1" noMove="1" noResize="1" noEditPoints="1" noAdjustHandles="1" noChangeArrowheads="1" noChangeShapeType="1" noTextEdit="1"/>
              </p:cNvSpPr>
              <p:nvPr/>
            </p:nvSpPr>
            <p:spPr>
              <a:xfrm rot="5400000">
                <a:off x="5606783" y="4222527"/>
                <a:ext cx="443753" cy="350417"/>
              </a:xfrm>
              <a:prstGeom prst="rect">
                <a:avLst/>
              </a:prstGeom>
              <a:blipFill>
                <a:blip r:embed="rId7"/>
                <a:stretch>
                  <a:fillRect/>
                </a:stretch>
              </a:blipFill>
            </p:spPr>
            <p:txBody>
              <a:bodyPr/>
              <a:lstStyle/>
              <a:p>
                <a:r>
                  <a:rPr lang="ko-KR" altLang="en-US">
                    <a:noFill/>
                  </a:rPr>
                  <a:t> </a:t>
                </a:r>
              </a:p>
            </p:txBody>
          </p:sp>
        </mc:Fallback>
      </mc:AlternateContent>
      <p:sp>
        <p:nvSpPr>
          <p:cNvPr id="49" name="화살표: 아래쪽 48">
            <a:extLst>
              <a:ext uri="{FF2B5EF4-FFF2-40B4-BE49-F238E27FC236}">
                <a16:creationId xmlns:a16="http://schemas.microsoft.com/office/drawing/2014/main" id="{27D16D59-AAE1-4534-AA89-A9F5A3D3644B}"/>
              </a:ext>
            </a:extLst>
          </p:cNvPr>
          <p:cNvSpPr/>
          <p:nvPr/>
        </p:nvSpPr>
        <p:spPr>
          <a:xfrm rot="16200000">
            <a:off x="6493950" y="3804033"/>
            <a:ext cx="267245" cy="371822"/>
          </a:xfrm>
          <a:prstGeom prst="down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0" name="타원 49">
            <a:extLst>
              <a:ext uri="{FF2B5EF4-FFF2-40B4-BE49-F238E27FC236}">
                <a16:creationId xmlns:a16="http://schemas.microsoft.com/office/drawing/2014/main" id="{7A54D94B-A180-495A-A8B4-61ED94A93F5A}"/>
              </a:ext>
            </a:extLst>
          </p:cNvPr>
          <p:cNvSpPr/>
          <p:nvPr/>
        </p:nvSpPr>
        <p:spPr>
          <a:xfrm>
            <a:off x="7209195" y="2803437"/>
            <a:ext cx="354596" cy="35459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51" name="타원 50">
            <a:extLst>
              <a:ext uri="{FF2B5EF4-FFF2-40B4-BE49-F238E27FC236}">
                <a16:creationId xmlns:a16="http://schemas.microsoft.com/office/drawing/2014/main" id="{4AF27E8E-6B20-481F-B68C-64423C9EAC9F}"/>
              </a:ext>
            </a:extLst>
          </p:cNvPr>
          <p:cNvSpPr/>
          <p:nvPr/>
        </p:nvSpPr>
        <p:spPr>
          <a:xfrm>
            <a:off x="7209195" y="3219393"/>
            <a:ext cx="354596" cy="35459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4</a:t>
            </a:r>
            <a:endParaRPr lang="ko-KR" altLang="en-US" sz="1139">
              <a:solidFill>
                <a:schemeClr val="tx1"/>
              </a:solidFill>
              <a:latin typeface="Consolas" panose="020B0609020204030204" pitchFamily="49" charset="0"/>
            </a:endParaRPr>
          </a:p>
        </p:txBody>
      </p:sp>
      <p:sp>
        <p:nvSpPr>
          <p:cNvPr id="52" name="타원 51">
            <a:extLst>
              <a:ext uri="{FF2B5EF4-FFF2-40B4-BE49-F238E27FC236}">
                <a16:creationId xmlns:a16="http://schemas.microsoft.com/office/drawing/2014/main" id="{159E1025-0E57-4749-9AB6-82BE1D55FF3A}"/>
              </a:ext>
            </a:extLst>
          </p:cNvPr>
          <p:cNvSpPr/>
          <p:nvPr/>
        </p:nvSpPr>
        <p:spPr>
          <a:xfrm>
            <a:off x="7209195" y="3635349"/>
            <a:ext cx="354596" cy="35459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7</a:t>
            </a:r>
            <a:endParaRPr lang="ko-KR" altLang="en-US" sz="1139">
              <a:solidFill>
                <a:schemeClr val="tx1"/>
              </a:solidFill>
              <a:latin typeface="Consolas" panose="020B0609020204030204" pitchFamily="49" charset="0"/>
            </a:endParaRPr>
          </a:p>
        </p:txBody>
      </p:sp>
      <p:sp>
        <p:nvSpPr>
          <p:cNvPr id="53" name="타원 52">
            <a:extLst>
              <a:ext uri="{FF2B5EF4-FFF2-40B4-BE49-F238E27FC236}">
                <a16:creationId xmlns:a16="http://schemas.microsoft.com/office/drawing/2014/main" id="{EA0E10AA-4C00-4046-9FEF-90BCB0462BAD}"/>
              </a:ext>
            </a:extLst>
          </p:cNvPr>
          <p:cNvSpPr/>
          <p:nvPr/>
        </p:nvSpPr>
        <p:spPr>
          <a:xfrm>
            <a:off x="7209195" y="4867427"/>
            <a:ext cx="354596" cy="35459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9C00DFD7-1285-4EAF-B996-620E8C8EF74F}"/>
              </a:ext>
            </a:extLst>
          </p:cNvPr>
          <p:cNvSpPr txBox="1"/>
          <p:nvPr/>
        </p:nvSpPr>
        <p:spPr>
          <a:xfrm>
            <a:off x="7225890" y="4920623"/>
            <a:ext cx="344966" cy="267637"/>
          </a:xfrm>
          <a:prstGeom prst="rect">
            <a:avLst/>
          </a:prstGeom>
          <a:noFill/>
        </p:spPr>
        <p:txBody>
          <a:bodyPr wrap="none" rtlCol="0">
            <a:spAutoFit/>
          </a:bodyPr>
          <a:lstStyle/>
          <a:p>
            <a:pPr algn="l"/>
            <a:r>
              <a:rPr lang="en-US" altLang="ko-KR" sz="1139">
                <a:latin typeface="Consolas" panose="020B0609020204030204" pitchFamily="49" charset="0"/>
              </a:rPr>
              <a:t>25</a:t>
            </a:r>
            <a:endParaRPr lang="ko-KR" altLang="en-US" sz="1139">
              <a:latin typeface="Consolas" panose="020B0609020204030204" pitchFamily="49" charset="0"/>
            </a:endParaRPr>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2009E646-B600-438B-920D-60BC6EC52565}"/>
                  </a:ext>
                </a:extLst>
              </p:cNvPr>
              <p:cNvSpPr txBox="1"/>
              <p:nvPr/>
            </p:nvSpPr>
            <p:spPr>
              <a:xfrm rot="5400000">
                <a:off x="7179217" y="4222527"/>
                <a:ext cx="443753" cy="350417"/>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277" i="1">
                          <a:latin typeface="Cambria Math" panose="02040503050406030204" pitchFamily="18" charset="0"/>
                        </a:rPr>
                        <m:t>⋯</m:t>
                      </m:r>
                    </m:oMath>
                  </m:oMathPara>
                </a14:m>
                <a:endParaRPr lang="ko-KR" altLang="en-US" sz="2277">
                  <a:latin typeface="Consolas" panose="020B0609020204030204" pitchFamily="49" charset="0"/>
                </a:endParaRPr>
              </a:p>
            </p:txBody>
          </p:sp>
        </mc:Choice>
        <mc:Fallback xmlns="">
          <p:sp>
            <p:nvSpPr>
              <p:cNvPr id="55" name="TextBox 54">
                <a:extLst>
                  <a:ext uri="{FF2B5EF4-FFF2-40B4-BE49-F238E27FC236}">
                    <a16:creationId xmlns:a16="http://schemas.microsoft.com/office/drawing/2014/main" id="{2009E646-B600-438B-920D-60BC6EC52565}"/>
                  </a:ext>
                </a:extLst>
              </p:cNvPr>
              <p:cNvSpPr txBox="1">
                <a:spLocks noRot="1" noChangeAspect="1" noMove="1" noResize="1" noEditPoints="1" noAdjustHandles="1" noChangeArrowheads="1" noChangeShapeType="1" noTextEdit="1"/>
              </p:cNvSpPr>
              <p:nvPr/>
            </p:nvSpPr>
            <p:spPr>
              <a:xfrm rot="5400000">
                <a:off x="7179217" y="4222527"/>
                <a:ext cx="443753" cy="350417"/>
              </a:xfrm>
              <a:prstGeom prst="rect">
                <a:avLst/>
              </a:prstGeom>
              <a:blipFill>
                <a:blip r:embed="rId8"/>
                <a:stretch>
                  <a:fillRect/>
                </a:stretch>
              </a:blipFill>
            </p:spPr>
            <p:txBody>
              <a:bodyPr/>
              <a:lstStyle/>
              <a:p>
                <a:r>
                  <a:rPr lang="ko-KR" altLang="en-US">
                    <a:noFill/>
                  </a:rPr>
                  <a:t> </a:t>
                </a:r>
              </a:p>
            </p:txBody>
          </p:sp>
        </mc:Fallback>
      </mc:AlternateContent>
      <p:sp>
        <p:nvSpPr>
          <p:cNvPr id="58" name="사각형: 둥근 모서리 57">
            <a:extLst>
              <a:ext uri="{FF2B5EF4-FFF2-40B4-BE49-F238E27FC236}">
                <a16:creationId xmlns:a16="http://schemas.microsoft.com/office/drawing/2014/main" id="{BF1A6AA0-53F4-47AA-B909-6BBAEBA720C2}"/>
              </a:ext>
            </a:extLst>
          </p:cNvPr>
          <p:cNvSpPr/>
          <p:nvPr/>
        </p:nvSpPr>
        <p:spPr>
          <a:xfrm>
            <a:off x="5574003" y="3198316"/>
            <a:ext cx="493839" cy="837200"/>
          </a:xfrm>
          <a:prstGeom prst="roundRect">
            <a:avLst/>
          </a:prstGeom>
          <a:no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9" name="사각형: 둥근 모서리 58">
            <a:extLst>
              <a:ext uri="{FF2B5EF4-FFF2-40B4-BE49-F238E27FC236}">
                <a16:creationId xmlns:a16="http://schemas.microsoft.com/office/drawing/2014/main" id="{F14C576E-4101-4C11-93F1-07D59BAF1FDE}"/>
              </a:ext>
            </a:extLst>
          </p:cNvPr>
          <p:cNvSpPr/>
          <p:nvPr/>
        </p:nvSpPr>
        <p:spPr>
          <a:xfrm>
            <a:off x="5567140" y="4803424"/>
            <a:ext cx="493839" cy="482825"/>
          </a:xfrm>
          <a:prstGeom prst="roundRect">
            <a:avLst/>
          </a:prstGeom>
          <a:no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2" name="TextBox 61">
            <a:extLst>
              <a:ext uri="{FF2B5EF4-FFF2-40B4-BE49-F238E27FC236}">
                <a16:creationId xmlns:a16="http://schemas.microsoft.com/office/drawing/2014/main" id="{51CAA2C3-29BF-4650-95D9-FDD04D07BFA6}"/>
              </a:ext>
            </a:extLst>
          </p:cNvPr>
          <p:cNvSpPr txBox="1"/>
          <p:nvPr/>
        </p:nvSpPr>
        <p:spPr>
          <a:xfrm>
            <a:off x="6276099" y="3062536"/>
            <a:ext cx="769763" cy="253018"/>
          </a:xfrm>
          <a:prstGeom prst="rect">
            <a:avLst/>
          </a:prstGeom>
          <a:noFill/>
        </p:spPr>
        <p:txBody>
          <a:bodyPr wrap="none" rtlCol="0">
            <a:spAutoFit/>
          </a:bodyPr>
          <a:lstStyle/>
          <a:p>
            <a:pPr defTabSz="867583" fontAlgn="base" latinLnBrk="1">
              <a:spcBef>
                <a:spcPct val="0"/>
              </a:spcBef>
              <a:spcAft>
                <a:spcPct val="0"/>
              </a:spcAft>
              <a:defRPr/>
            </a:pPr>
            <a:r>
              <a:rPr lang="ko-KR" altLang="en-US" sz="1044">
                <a:solidFill>
                  <a:srgbClr val="000000"/>
                </a:solidFill>
                <a:latin typeface="+mj-ea"/>
                <a:ea typeface="+mj-ea"/>
              </a:rPr>
              <a:t>드롭 아웃</a:t>
            </a:r>
            <a:endParaRPr kumimoji="1" lang="ko-KR" altLang="en-US" sz="1044">
              <a:solidFill>
                <a:srgbClr val="000000"/>
              </a:solidFill>
              <a:latin typeface="+mj-ea"/>
              <a:ea typeface="+mj-ea"/>
            </a:endParaRPr>
          </a:p>
        </p:txBody>
      </p:sp>
      <p:cxnSp>
        <p:nvCxnSpPr>
          <p:cNvPr id="63" name="연결선: 구부러짐 62">
            <a:extLst>
              <a:ext uri="{FF2B5EF4-FFF2-40B4-BE49-F238E27FC236}">
                <a16:creationId xmlns:a16="http://schemas.microsoft.com/office/drawing/2014/main" id="{4503A97E-D71A-4E3D-8900-A078650A24E8}"/>
              </a:ext>
            </a:extLst>
          </p:cNvPr>
          <p:cNvCxnSpPr>
            <a:cxnSpLocks/>
            <a:stCxn id="62" idx="1"/>
            <a:endCxn id="58" idx="3"/>
          </p:cNvCxnSpPr>
          <p:nvPr/>
        </p:nvCxnSpPr>
        <p:spPr>
          <a:xfrm rot="10800000" flipV="1">
            <a:off x="6067843" y="3189044"/>
            <a:ext cx="208257" cy="427871"/>
          </a:xfrm>
          <a:prstGeom prst="curvedConnector3">
            <a:avLst>
              <a:gd name="adj1"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연결선: 구부러짐 65">
            <a:extLst>
              <a:ext uri="{FF2B5EF4-FFF2-40B4-BE49-F238E27FC236}">
                <a16:creationId xmlns:a16="http://schemas.microsoft.com/office/drawing/2014/main" id="{F8D84B95-6149-4F74-92D6-0318D99026EE}"/>
              </a:ext>
            </a:extLst>
          </p:cNvPr>
          <p:cNvCxnSpPr>
            <a:cxnSpLocks/>
            <a:stCxn id="62" idx="1"/>
            <a:endCxn id="59" idx="3"/>
          </p:cNvCxnSpPr>
          <p:nvPr/>
        </p:nvCxnSpPr>
        <p:spPr>
          <a:xfrm rot="10800000" flipV="1">
            <a:off x="6060979" y="3189045"/>
            <a:ext cx="215120" cy="1855792"/>
          </a:xfrm>
          <a:prstGeom prst="curvedConnector3">
            <a:avLst>
              <a:gd name="adj1"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텍스트 개체 틀 1">
            <a:extLst>
              <a:ext uri="{FF2B5EF4-FFF2-40B4-BE49-F238E27FC236}">
                <a16:creationId xmlns:a16="http://schemas.microsoft.com/office/drawing/2014/main" id="{C6EE4D36-81F9-4758-B324-88D563A19031}"/>
              </a:ext>
            </a:extLst>
          </p:cNvPr>
          <p:cNvSpPr>
            <a:spLocks noGrp="1"/>
          </p:cNvSpPr>
          <p:nvPr>
            <p:ph type="body" sz="quarter" idx="19"/>
          </p:nvPr>
        </p:nvSpPr>
        <p:spPr/>
        <p:txBody>
          <a:bodyPr/>
          <a:lstStyle/>
          <a:p>
            <a:r>
              <a:rPr lang="ko-KR" altLang="en-US"/>
              <a:t>케라스를 이용한 구현</a:t>
            </a:r>
          </a:p>
        </p:txBody>
      </p:sp>
      <p:sp>
        <p:nvSpPr>
          <p:cNvPr id="56" name="텍스트 개체 틀 4">
            <a:extLst>
              <a:ext uri="{FF2B5EF4-FFF2-40B4-BE49-F238E27FC236}">
                <a16:creationId xmlns:a16="http://schemas.microsoft.com/office/drawing/2014/main" id="{0B48AC12-18BB-4185-90EC-AAA2DCF1FEAA}"/>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2889012895"/>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TextBox 231">
            <a:extLst>
              <a:ext uri="{FF2B5EF4-FFF2-40B4-BE49-F238E27FC236}">
                <a16:creationId xmlns:a16="http://schemas.microsoft.com/office/drawing/2014/main" id="{FB4DBCB1-D413-4694-9B77-2B7D7C7C83F7}"/>
              </a:ext>
            </a:extLst>
          </p:cNvPr>
          <p:cNvSpPr txBox="1"/>
          <p:nvPr/>
        </p:nvSpPr>
        <p:spPr>
          <a:xfrm>
            <a:off x="785003" y="1270918"/>
            <a:ext cx="1107996" cy="369332"/>
          </a:xfrm>
          <a:prstGeom prst="rect">
            <a:avLst/>
          </a:prstGeom>
          <a:noFill/>
        </p:spPr>
        <p:txBody>
          <a:bodyPr wrap="none" rtlCol="0">
            <a:spAutoFit/>
          </a:bodyPr>
          <a:lstStyle/>
          <a:p>
            <a:pPr defTabSz="867583" fontAlgn="base" latinLnBrk="1">
              <a:spcBef>
                <a:spcPct val="0"/>
              </a:spcBef>
              <a:spcAft>
                <a:spcPct val="0"/>
              </a:spcAft>
              <a:defRPr/>
            </a:pPr>
            <a:r>
              <a:rPr kumimoji="1" lang="ko-KR" altLang="en-US" b="1" err="1">
                <a:solidFill>
                  <a:srgbClr val="000000"/>
                </a:solidFill>
                <a:latin typeface="+mj-ea"/>
                <a:ea typeface="+mj-ea"/>
              </a:rPr>
              <a:t>드롭아웃</a:t>
            </a:r>
            <a:endParaRPr kumimoji="1" lang="ko-KR" altLang="en-US" sz="1600" b="1">
              <a:solidFill>
                <a:srgbClr val="000000"/>
              </a:solidFill>
              <a:latin typeface="+mj-ea"/>
              <a:ea typeface="+mj-ea"/>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03852" y="1829348"/>
            <a:ext cx="1603324" cy="296684"/>
          </a:xfrm>
          <a:prstGeom prst="rect">
            <a:avLst/>
          </a:prstGeom>
          <a:noFill/>
        </p:spPr>
        <p:txBody>
          <a:bodyPr wrap="none" rtlCol="0">
            <a:spAutoFit/>
          </a:bodyPr>
          <a:lstStyle/>
          <a:p>
            <a:pPr defTabSz="867583" fontAlgn="base" latinLnBrk="1">
              <a:spcBef>
                <a:spcPct val="0"/>
              </a:spcBef>
              <a:spcAft>
                <a:spcPct val="0"/>
              </a:spcAft>
              <a:defRPr/>
            </a:pPr>
            <a:r>
              <a:rPr lang="ko-KR" altLang="en-US" sz="1328" err="1">
                <a:solidFill>
                  <a:srgbClr val="000000"/>
                </a:solidFill>
                <a:latin typeface="+mj-ea"/>
                <a:ea typeface="+mj-ea"/>
              </a:rPr>
              <a:t>드롭아웃에</a:t>
            </a:r>
            <a:r>
              <a:rPr lang="ko-KR" altLang="en-US" sz="1328">
                <a:solidFill>
                  <a:srgbClr val="000000"/>
                </a:solidFill>
                <a:latin typeface="+mj-ea"/>
                <a:ea typeface="+mj-ea"/>
              </a:rPr>
              <a:t> 대하여</a:t>
            </a:r>
            <a:endParaRPr kumimoji="1" lang="ko-KR" altLang="en-US" sz="1328">
              <a:solidFill>
                <a:srgbClr val="000000"/>
              </a:solidFill>
              <a:latin typeface="+mj-ea"/>
              <a:ea typeface="+mj-ea"/>
            </a:endParaRPr>
          </a:p>
        </p:txBody>
      </p:sp>
      <p:sp>
        <p:nvSpPr>
          <p:cNvPr id="56" name="타원 55">
            <a:extLst>
              <a:ext uri="{FF2B5EF4-FFF2-40B4-BE49-F238E27FC236}">
                <a16:creationId xmlns:a16="http://schemas.microsoft.com/office/drawing/2014/main" id="{72C58E92-353E-4A5E-AA7E-DEC00BBA10CA}"/>
              </a:ext>
            </a:extLst>
          </p:cNvPr>
          <p:cNvSpPr/>
          <p:nvPr/>
        </p:nvSpPr>
        <p:spPr>
          <a:xfrm>
            <a:off x="2366003" y="2846681"/>
            <a:ext cx="299714" cy="29971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708">
              <a:solidFill>
                <a:schemeClr val="tx1"/>
              </a:solidFill>
              <a:latin typeface="+mj-ea"/>
              <a:ea typeface="+mj-ea"/>
            </a:endParaRPr>
          </a:p>
        </p:txBody>
      </p:sp>
      <p:sp>
        <p:nvSpPr>
          <p:cNvPr id="57" name="타원 56">
            <a:extLst>
              <a:ext uri="{FF2B5EF4-FFF2-40B4-BE49-F238E27FC236}">
                <a16:creationId xmlns:a16="http://schemas.microsoft.com/office/drawing/2014/main" id="{A1682746-B436-405D-883D-C9DCDDBD7AF1}"/>
              </a:ext>
            </a:extLst>
          </p:cNvPr>
          <p:cNvSpPr/>
          <p:nvPr/>
        </p:nvSpPr>
        <p:spPr>
          <a:xfrm>
            <a:off x="2366003" y="3960627"/>
            <a:ext cx="299714" cy="299714"/>
          </a:xfrm>
          <a:prstGeom prst="ellipse">
            <a:avLst/>
          </a:prstGeom>
          <a:solidFill>
            <a:schemeClr val="bg1">
              <a:lumMod val="85000"/>
            </a:schemeClr>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708">
              <a:solidFill>
                <a:schemeClr val="tx1"/>
              </a:solidFill>
              <a:latin typeface="+mj-ea"/>
              <a:ea typeface="+mj-ea"/>
            </a:endParaRPr>
          </a:p>
        </p:txBody>
      </p:sp>
      <p:sp>
        <p:nvSpPr>
          <p:cNvPr id="60" name="타원 59">
            <a:extLst>
              <a:ext uri="{FF2B5EF4-FFF2-40B4-BE49-F238E27FC236}">
                <a16:creationId xmlns:a16="http://schemas.microsoft.com/office/drawing/2014/main" id="{6DA4D935-11E8-4744-8392-342F172B3EDA}"/>
              </a:ext>
            </a:extLst>
          </p:cNvPr>
          <p:cNvSpPr/>
          <p:nvPr/>
        </p:nvSpPr>
        <p:spPr>
          <a:xfrm>
            <a:off x="3581019" y="3663333"/>
            <a:ext cx="299714" cy="29971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cxnSp>
        <p:nvCxnSpPr>
          <p:cNvPr id="64" name="직선 화살표 연결선 63">
            <a:extLst>
              <a:ext uri="{FF2B5EF4-FFF2-40B4-BE49-F238E27FC236}">
                <a16:creationId xmlns:a16="http://schemas.microsoft.com/office/drawing/2014/main" id="{816DF9AC-EB3D-4004-A298-43678AD147A4}"/>
              </a:ext>
            </a:extLst>
          </p:cNvPr>
          <p:cNvCxnSpPr>
            <a:cxnSpLocks/>
            <a:stCxn id="56" idx="6"/>
            <a:endCxn id="60" idx="2"/>
          </p:cNvCxnSpPr>
          <p:nvPr/>
        </p:nvCxnSpPr>
        <p:spPr>
          <a:xfrm>
            <a:off x="2665717" y="2996538"/>
            <a:ext cx="915302" cy="816653"/>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6F25745A-CD30-48ED-B25B-E4AA56E2BDC4}"/>
              </a:ext>
            </a:extLst>
          </p:cNvPr>
          <p:cNvCxnSpPr>
            <a:cxnSpLocks/>
            <a:stCxn id="84" idx="6"/>
            <a:endCxn id="60" idx="2"/>
          </p:cNvCxnSpPr>
          <p:nvPr/>
        </p:nvCxnSpPr>
        <p:spPr>
          <a:xfrm>
            <a:off x="2676792" y="3553510"/>
            <a:ext cx="904227" cy="259680"/>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85AACBDB-9CC5-43B6-A0A8-86D45336865A}"/>
              </a:ext>
            </a:extLst>
          </p:cNvPr>
          <p:cNvSpPr txBox="1"/>
          <p:nvPr/>
        </p:nvSpPr>
        <p:spPr>
          <a:xfrm>
            <a:off x="2927758" y="2484315"/>
            <a:ext cx="1352513" cy="253018"/>
          </a:xfrm>
          <a:prstGeom prst="rect">
            <a:avLst/>
          </a:prstGeom>
          <a:noFill/>
        </p:spPr>
        <p:txBody>
          <a:bodyPr wrap="square" rtlCol="0">
            <a:spAutoFit/>
          </a:bodyPr>
          <a:lstStyle/>
          <a:p>
            <a:pPr algn="l"/>
            <a:r>
              <a:rPr lang="ko-KR" altLang="en-US" sz="1044">
                <a:latin typeface="+mj-ea"/>
                <a:ea typeface="+mj-ea"/>
              </a:rPr>
              <a:t>훈련</a:t>
            </a:r>
          </a:p>
        </p:txBody>
      </p:sp>
      <p:sp>
        <p:nvSpPr>
          <p:cNvPr id="68" name="타원 67">
            <a:extLst>
              <a:ext uri="{FF2B5EF4-FFF2-40B4-BE49-F238E27FC236}">
                <a16:creationId xmlns:a16="http://schemas.microsoft.com/office/drawing/2014/main" id="{0CB3172C-0444-45A8-B584-8853584C342F}"/>
              </a:ext>
            </a:extLst>
          </p:cNvPr>
          <p:cNvSpPr/>
          <p:nvPr/>
        </p:nvSpPr>
        <p:spPr>
          <a:xfrm>
            <a:off x="2366003" y="4517600"/>
            <a:ext cx="299714" cy="29971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708">
              <a:solidFill>
                <a:schemeClr val="tx1"/>
              </a:solidFill>
              <a:latin typeface="+mj-ea"/>
              <a:ea typeface="+mj-ea"/>
            </a:endParaRPr>
          </a:p>
        </p:txBody>
      </p:sp>
      <p:cxnSp>
        <p:nvCxnSpPr>
          <p:cNvPr id="69" name="직선 화살표 연결선 68">
            <a:extLst>
              <a:ext uri="{FF2B5EF4-FFF2-40B4-BE49-F238E27FC236}">
                <a16:creationId xmlns:a16="http://schemas.microsoft.com/office/drawing/2014/main" id="{17B6B21F-7BE6-451C-B321-477DEB095B55}"/>
              </a:ext>
            </a:extLst>
          </p:cNvPr>
          <p:cNvCxnSpPr>
            <a:cxnSpLocks/>
            <a:stCxn id="68" idx="6"/>
            <a:endCxn id="60" idx="2"/>
          </p:cNvCxnSpPr>
          <p:nvPr/>
        </p:nvCxnSpPr>
        <p:spPr>
          <a:xfrm flipV="1">
            <a:off x="2665717" y="3813191"/>
            <a:ext cx="915302" cy="85426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0" name="연결선: 구부러짐 69">
            <a:extLst>
              <a:ext uri="{FF2B5EF4-FFF2-40B4-BE49-F238E27FC236}">
                <a16:creationId xmlns:a16="http://schemas.microsoft.com/office/drawing/2014/main" id="{B5A0B891-C0C4-4D3A-9B9B-FE86833FC943}"/>
              </a:ext>
            </a:extLst>
          </p:cNvPr>
          <p:cNvCxnSpPr>
            <a:cxnSpLocks/>
            <a:stCxn id="92" idx="1"/>
          </p:cNvCxnSpPr>
          <p:nvPr/>
        </p:nvCxnSpPr>
        <p:spPr>
          <a:xfrm rot="10800000">
            <a:off x="3079352" y="4557109"/>
            <a:ext cx="245232" cy="470430"/>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71" name="타원 70">
            <a:extLst>
              <a:ext uri="{FF2B5EF4-FFF2-40B4-BE49-F238E27FC236}">
                <a16:creationId xmlns:a16="http://schemas.microsoft.com/office/drawing/2014/main" id="{28271C26-3F3D-45E5-A324-1E6590599B47}"/>
              </a:ext>
            </a:extLst>
          </p:cNvPr>
          <p:cNvSpPr/>
          <p:nvPr/>
        </p:nvSpPr>
        <p:spPr>
          <a:xfrm>
            <a:off x="3581019" y="3083972"/>
            <a:ext cx="299714" cy="29971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2" name="타원 71">
            <a:extLst>
              <a:ext uri="{FF2B5EF4-FFF2-40B4-BE49-F238E27FC236}">
                <a16:creationId xmlns:a16="http://schemas.microsoft.com/office/drawing/2014/main" id="{C2FECF3E-3C38-47F7-8702-EF8F31591C52}"/>
              </a:ext>
            </a:extLst>
          </p:cNvPr>
          <p:cNvSpPr/>
          <p:nvPr/>
        </p:nvSpPr>
        <p:spPr>
          <a:xfrm>
            <a:off x="3581019" y="4244253"/>
            <a:ext cx="299714" cy="29971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cxnSp>
        <p:nvCxnSpPr>
          <p:cNvPr id="73" name="직선 화살표 연결선 72">
            <a:extLst>
              <a:ext uri="{FF2B5EF4-FFF2-40B4-BE49-F238E27FC236}">
                <a16:creationId xmlns:a16="http://schemas.microsoft.com/office/drawing/2014/main" id="{EEE730DD-1374-4819-ADDF-1905FE55E5AD}"/>
              </a:ext>
            </a:extLst>
          </p:cNvPr>
          <p:cNvCxnSpPr>
            <a:cxnSpLocks/>
            <a:stCxn id="56" idx="6"/>
            <a:endCxn id="72" idx="2"/>
          </p:cNvCxnSpPr>
          <p:nvPr/>
        </p:nvCxnSpPr>
        <p:spPr>
          <a:xfrm>
            <a:off x="2665717" y="2996538"/>
            <a:ext cx="915302" cy="1397572"/>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6" name="직선 화살표 연결선 75">
            <a:extLst>
              <a:ext uri="{FF2B5EF4-FFF2-40B4-BE49-F238E27FC236}">
                <a16:creationId xmlns:a16="http://schemas.microsoft.com/office/drawing/2014/main" id="{C562E7FC-32E8-4F35-A2EC-E38C2BFD3A46}"/>
              </a:ext>
            </a:extLst>
          </p:cNvPr>
          <p:cNvCxnSpPr>
            <a:cxnSpLocks/>
            <a:stCxn id="56" idx="6"/>
            <a:endCxn id="71" idx="2"/>
          </p:cNvCxnSpPr>
          <p:nvPr/>
        </p:nvCxnSpPr>
        <p:spPr>
          <a:xfrm>
            <a:off x="2665717" y="2996538"/>
            <a:ext cx="915302" cy="237292"/>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7" name="직선 화살표 연결선 76">
            <a:extLst>
              <a:ext uri="{FF2B5EF4-FFF2-40B4-BE49-F238E27FC236}">
                <a16:creationId xmlns:a16="http://schemas.microsoft.com/office/drawing/2014/main" id="{0E6A4DD1-DAE1-4C7A-A001-72BD4AEE7A85}"/>
              </a:ext>
            </a:extLst>
          </p:cNvPr>
          <p:cNvCxnSpPr>
            <a:cxnSpLocks/>
            <a:stCxn id="84" idx="6"/>
            <a:endCxn id="71" idx="2"/>
          </p:cNvCxnSpPr>
          <p:nvPr/>
        </p:nvCxnSpPr>
        <p:spPr>
          <a:xfrm flipV="1">
            <a:off x="2676792" y="3233830"/>
            <a:ext cx="904227" cy="319681"/>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8" name="직선 화살표 연결선 77">
            <a:extLst>
              <a:ext uri="{FF2B5EF4-FFF2-40B4-BE49-F238E27FC236}">
                <a16:creationId xmlns:a16="http://schemas.microsoft.com/office/drawing/2014/main" id="{DEAC616A-8290-4350-9168-235FA5EF9F1A}"/>
              </a:ext>
            </a:extLst>
          </p:cNvPr>
          <p:cNvCxnSpPr>
            <a:cxnSpLocks/>
            <a:stCxn id="68" idx="6"/>
            <a:endCxn id="71" idx="2"/>
          </p:cNvCxnSpPr>
          <p:nvPr/>
        </p:nvCxnSpPr>
        <p:spPr>
          <a:xfrm flipV="1">
            <a:off x="2665717" y="3233830"/>
            <a:ext cx="915302" cy="1433628"/>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9" name="직선 화살표 연결선 78">
            <a:extLst>
              <a:ext uri="{FF2B5EF4-FFF2-40B4-BE49-F238E27FC236}">
                <a16:creationId xmlns:a16="http://schemas.microsoft.com/office/drawing/2014/main" id="{1215F43F-8816-46AA-95CA-55CDEAF8F383}"/>
              </a:ext>
            </a:extLst>
          </p:cNvPr>
          <p:cNvCxnSpPr>
            <a:cxnSpLocks/>
            <a:stCxn id="84" idx="6"/>
            <a:endCxn id="72" idx="2"/>
          </p:cNvCxnSpPr>
          <p:nvPr/>
        </p:nvCxnSpPr>
        <p:spPr>
          <a:xfrm>
            <a:off x="2676792" y="3553511"/>
            <a:ext cx="904227" cy="840599"/>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0" name="직선 화살표 연결선 79">
            <a:extLst>
              <a:ext uri="{FF2B5EF4-FFF2-40B4-BE49-F238E27FC236}">
                <a16:creationId xmlns:a16="http://schemas.microsoft.com/office/drawing/2014/main" id="{7F6A6375-C3A8-4822-A32E-CF9D35EB5DE1}"/>
              </a:ext>
            </a:extLst>
          </p:cNvPr>
          <p:cNvCxnSpPr>
            <a:cxnSpLocks/>
            <a:stCxn id="68" idx="6"/>
            <a:endCxn id="72" idx="2"/>
          </p:cNvCxnSpPr>
          <p:nvPr/>
        </p:nvCxnSpPr>
        <p:spPr>
          <a:xfrm flipV="1">
            <a:off x="2665717" y="4394110"/>
            <a:ext cx="915302" cy="27334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4" name="타원 83">
            <a:extLst>
              <a:ext uri="{FF2B5EF4-FFF2-40B4-BE49-F238E27FC236}">
                <a16:creationId xmlns:a16="http://schemas.microsoft.com/office/drawing/2014/main" id="{ABADC111-DAB7-4FDD-9C6D-21EB76F2203B}"/>
              </a:ext>
            </a:extLst>
          </p:cNvPr>
          <p:cNvSpPr/>
          <p:nvPr/>
        </p:nvSpPr>
        <p:spPr>
          <a:xfrm>
            <a:off x="2377078" y="3403654"/>
            <a:ext cx="299714" cy="29971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708">
              <a:solidFill>
                <a:schemeClr val="tx1"/>
              </a:solidFill>
              <a:latin typeface="+mj-ea"/>
              <a:ea typeface="+mj-ea"/>
            </a:endParaRPr>
          </a:p>
        </p:txBody>
      </p:sp>
      <p:sp>
        <p:nvSpPr>
          <p:cNvPr id="91" name="TextBox 90">
            <a:extLst>
              <a:ext uri="{FF2B5EF4-FFF2-40B4-BE49-F238E27FC236}">
                <a16:creationId xmlns:a16="http://schemas.microsoft.com/office/drawing/2014/main" id="{93CA5B7F-7CA6-40C0-B673-448D1A6B84BB}"/>
              </a:ext>
            </a:extLst>
          </p:cNvPr>
          <p:cNvSpPr txBox="1"/>
          <p:nvPr/>
        </p:nvSpPr>
        <p:spPr>
          <a:xfrm>
            <a:off x="2568617" y="5286864"/>
            <a:ext cx="1327608" cy="245580"/>
          </a:xfrm>
          <a:prstGeom prst="rect">
            <a:avLst/>
          </a:prstGeom>
          <a:noFill/>
        </p:spPr>
        <p:txBody>
          <a:bodyPr wrap="none" rtlCol="0">
            <a:spAutoFit/>
          </a:bodyPr>
          <a:lstStyle/>
          <a:p>
            <a:pPr lvl="0">
              <a:defRPr/>
            </a:pPr>
            <a:r>
              <a:rPr lang="ko-KR" altLang="en-US" sz="996">
                <a:solidFill>
                  <a:srgbClr val="000000"/>
                </a:solidFill>
                <a:latin typeface="+mj-ea"/>
                <a:ea typeface="+mj-ea"/>
              </a:rPr>
              <a:t>드롭 아웃 비율 </a:t>
            </a:r>
            <a:r>
              <a:rPr lang="en-US" altLang="ko-KR" sz="996">
                <a:solidFill>
                  <a:srgbClr val="000000"/>
                </a:solidFill>
                <a:latin typeface="+mj-ea"/>
                <a:ea typeface="+mj-ea"/>
              </a:rPr>
              <a:t>0.25</a:t>
            </a:r>
            <a:endParaRPr lang="ko-KR" altLang="en-US" sz="949">
              <a:solidFill>
                <a:srgbClr val="000000"/>
              </a:solidFill>
              <a:latin typeface="+mj-ea"/>
              <a:ea typeface="+mj-ea"/>
            </a:endParaRPr>
          </a:p>
        </p:txBody>
      </p:sp>
      <p:sp>
        <p:nvSpPr>
          <p:cNvPr id="92" name="TextBox 91">
            <a:extLst>
              <a:ext uri="{FF2B5EF4-FFF2-40B4-BE49-F238E27FC236}">
                <a16:creationId xmlns:a16="http://schemas.microsoft.com/office/drawing/2014/main" id="{5655F9DB-5B3B-44AA-8CDA-14CE2CB41997}"/>
              </a:ext>
            </a:extLst>
          </p:cNvPr>
          <p:cNvSpPr txBox="1"/>
          <p:nvPr/>
        </p:nvSpPr>
        <p:spPr>
          <a:xfrm>
            <a:off x="3324584" y="4904749"/>
            <a:ext cx="1035861" cy="245580"/>
          </a:xfrm>
          <a:prstGeom prst="rect">
            <a:avLst/>
          </a:prstGeom>
          <a:noFill/>
        </p:spPr>
        <p:txBody>
          <a:bodyPr wrap="none" rtlCol="0">
            <a:spAutoFit/>
          </a:bodyPr>
          <a:lstStyle/>
          <a:p>
            <a:pPr lvl="0">
              <a:defRPr/>
            </a:pPr>
            <a:r>
              <a:rPr lang="en-US" altLang="ko-KR" sz="996">
                <a:solidFill>
                  <a:srgbClr val="000000"/>
                </a:solidFill>
                <a:latin typeface="+mj-ea"/>
                <a:ea typeface="+mj-ea"/>
              </a:rPr>
              <a:t>33% </a:t>
            </a:r>
            <a:r>
              <a:rPr lang="ko-KR" altLang="en-US" sz="996">
                <a:solidFill>
                  <a:srgbClr val="000000"/>
                </a:solidFill>
                <a:latin typeface="+mj-ea"/>
                <a:ea typeface="+mj-ea"/>
              </a:rPr>
              <a:t>출력 증가</a:t>
            </a:r>
            <a:endParaRPr lang="ko-KR" altLang="en-US" sz="949">
              <a:solidFill>
                <a:srgbClr val="000000"/>
              </a:solidFill>
              <a:latin typeface="+mj-ea"/>
              <a:ea typeface="+mj-ea"/>
            </a:endParaRPr>
          </a:p>
        </p:txBody>
      </p:sp>
      <p:sp>
        <p:nvSpPr>
          <p:cNvPr id="95" name="TextBox 94">
            <a:extLst>
              <a:ext uri="{FF2B5EF4-FFF2-40B4-BE49-F238E27FC236}">
                <a16:creationId xmlns:a16="http://schemas.microsoft.com/office/drawing/2014/main" id="{29FA9AB2-FB42-40AE-B6AB-41691E1CC399}"/>
              </a:ext>
            </a:extLst>
          </p:cNvPr>
          <p:cNvSpPr txBox="1"/>
          <p:nvPr/>
        </p:nvSpPr>
        <p:spPr>
          <a:xfrm>
            <a:off x="1232572" y="4316200"/>
            <a:ext cx="1172116" cy="245580"/>
          </a:xfrm>
          <a:prstGeom prst="rect">
            <a:avLst/>
          </a:prstGeom>
          <a:noFill/>
        </p:spPr>
        <p:txBody>
          <a:bodyPr wrap="none" rtlCol="0">
            <a:spAutoFit/>
          </a:bodyPr>
          <a:lstStyle/>
          <a:p>
            <a:pPr lvl="0">
              <a:defRPr/>
            </a:pPr>
            <a:r>
              <a:rPr lang="ko-KR" altLang="en-US" sz="996">
                <a:solidFill>
                  <a:srgbClr val="000000"/>
                </a:solidFill>
                <a:latin typeface="+mj-ea"/>
                <a:ea typeface="+mj-ea"/>
              </a:rPr>
              <a:t>드롭 </a:t>
            </a:r>
            <a:r>
              <a:rPr lang="ko-KR" altLang="en-US" sz="996" err="1">
                <a:solidFill>
                  <a:srgbClr val="000000"/>
                </a:solidFill>
                <a:latin typeface="+mj-ea"/>
                <a:ea typeface="+mj-ea"/>
              </a:rPr>
              <a:t>아웃된</a:t>
            </a:r>
            <a:r>
              <a:rPr lang="ko-KR" altLang="en-US" sz="996">
                <a:solidFill>
                  <a:srgbClr val="000000"/>
                </a:solidFill>
                <a:latin typeface="+mj-ea"/>
                <a:ea typeface="+mj-ea"/>
              </a:rPr>
              <a:t> 뉴런</a:t>
            </a:r>
            <a:endParaRPr lang="ko-KR" altLang="en-US" sz="949">
              <a:solidFill>
                <a:srgbClr val="000000"/>
              </a:solidFill>
              <a:latin typeface="+mj-ea"/>
              <a:ea typeface="+mj-ea"/>
            </a:endParaRPr>
          </a:p>
        </p:txBody>
      </p:sp>
      <p:cxnSp>
        <p:nvCxnSpPr>
          <p:cNvPr id="96" name="연결선: 구부러짐 95">
            <a:extLst>
              <a:ext uri="{FF2B5EF4-FFF2-40B4-BE49-F238E27FC236}">
                <a16:creationId xmlns:a16="http://schemas.microsoft.com/office/drawing/2014/main" id="{5CEF883C-9679-4425-A0EA-03D9B1A8A3BB}"/>
              </a:ext>
            </a:extLst>
          </p:cNvPr>
          <p:cNvCxnSpPr>
            <a:cxnSpLocks/>
            <a:stCxn id="95" idx="3"/>
            <a:endCxn id="57" idx="3"/>
          </p:cNvCxnSpPr>
          <p:nvPr/>
        </p:nvCxnSpPr>
        <p:spPr>
          <a:xfrm flipV="1">
            <a:off x="2404688" y="4216449"/>
            <a:ext cx="5207" cy="222541"/>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99" name="타원 98">
            <a:extLst>
              <a:ext uri="{FF2B5EF4-FFF2-40B4-BE49-F238E27FC236}">
                <a16:creationId xmlns:a16="http://schemas.microsoft.com/office/drawing/2014/main" id="{6EE3DA60-9B11-4D46-80E2-A2128AF1D6F9}"/>
              </a:ext>
            </a:extLst>
          </p:cNvPr>
          <p:cNvSpPr/>
          <p:nvPr/>
        </p:nvSpPr>
        <p:spPr>
          <a:xfrm>
            <a:off x="5567618" y="2833498"/>
            <a:ext cx="299714" cy="29971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708">
              <a:solidFill>
                <a:schemeClr val="tx1"/>
              </a:solidFill>
              <a:latin typeface="+mj-ea"/>
              <a:ea typeface="+mj-ea"/>
            </a:endParaRPr>
          </a:p>
        </p:txBody>
      </p:sp>
      <p:sp>
        <p:nvSpPr>
          <p:cNvPr id="100" name="타원 99">
            <a:extLst>
              <a:ext uri="{FF2B5EF4-FFF2-40B4-BE49-F238E27FC236}">
                <a16:creationId xmlns:a16="http://schemas.microsoft.com/office/drawing/2014/main" id="{BB9A25CC-1D89-4679-A5AC-6B6F0042C053}"/>
              </a:ext>
            </a:extLst>
          </p:cNvPr>
          <p:cNvSpPr/>
          <p:nvPr/>
        </p:nvSpPr>
        <p:spPr>
          <a:xfrm>
            <a:off x="5567618" y="3947443"/>
            <a:ext cx="299714" cy="29971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708">
              <a:solidFill>
                <a:schemeClr val="tx1"/>
              </a:solidFill>
              <a:latin typeface="+mj-ea"/>
              <a:ea typeface="+mj-ea"/>
            </a:endParaRPr>
          </a:p>
        </p:txBody>
      </p:sp>
      <p:sp>
        <p:nvSpPr>
          <p:cNvPr id="101" name="타원 100">
            <a:extLst>
              <a:ext uri="{FF2B5EF4-FFF2-40B4-BE49-F238E27FC236}">
                <a16:creationId xmlns:a16="http://schemas.microsoft.com/office/drawing/2014/main" id="{19DB3EB3-FB9A-48A5-BB2D-9444364DF908}"/>
              </a:ext>
            </a:extLst>
          </p:cNvPr>
          <p:cNvSpPr/>
          <p:nvPr/>
        </p:nvSpPr>
        <p:spPr>
          <a:xfrm>
            <a:off x="6782634" y="3650150"/>
            <a:ext cx="299714" cy="29971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cxnSp>
        <p:nvCxnSpPr>
          <p:cNvPr id="102" name="직선 화살표 연결선 101">
            <a:extLst>
              <a:ext uri="{FF2B5EF4-FFF2-40B4-BE49-F238E27FC236}">
                <a16:creationId xmlns:a16="http://schemas.microsoft.com/office/drawing/2014/main" id="{7AF6C4E8-F3C2-4354-8054-E6D8F12CB702}"/>
              </a:ext>
            </a:extLst>
          </p:cNvPr>
          <p:cNvCxnSpPr>
            <a:cxnSpLocks/>
            <a:stCxn id="99" idx="6"/>
            <a:endCxn id="101" idx="2"/>
          </p:cNvCxnSpPr>
          <p:nvPr/>
        </p:nvCxnSpPr>
        <p:spPr>
          <a:xfrm>
            <a:off x="5867332" y="2983355"/>
            <a:ext cx="915302" cy="816653"/>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직선 화살표 연결선 102">
            <a:extLst>
              <a:ext uri="{FF2B5EF4-FFF2-40B4-BE49-F238E27FC236}">
                <a16:creationId xmlns:a16="http://schemas.microsoft.com/office/drawing/2014/main" id="{B762C330-3C05-4B54-9BDC-45B0C341C667}"/>
              </a:ext>
            </a:extLst>
          </p:cNvPr>
          <p:cNvCxnSpPr>
            <a:cxnSpLocks/>
            <a:stCxn id="116" idx="6"/>
            <a:endCxn id="101" idx="2"/>
          </p:cNvCxnSpPr>
          <p:nvPr/>
        </p:nvCxnSpPr>
        <p:spPr>
          <a:xfrm>
            <a:off x="5878408" y="3540327"/>
            <a:ext cx="904227" cy="259680"/>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 name="TextBox 103">
            <a:extLst>
              <a:ext uri="{FF2B5EF4-FFF2-40B4-BE49-F238E27FC236}">
                <a16:creationId xmlns:a16="http://schemas.microsoft.com/office/drawing/2014/main" id="{C63F6436-9FD5-4F82-9099-B42DAF1BD933}"/>
              </a:ext>
            </a:extLst>
          </p:cNvPr>
          <p:cNvSpPr txBox="1"/>
          <p:nvPr/>
        </p:nvSpPr>
        <p:spPr>
          <a:xfrm>
            <a:off x="6129374" y="2471132"/>
            <a:ext cx="1352513" cy="253018"/>
          </a:xfrm>
          <a:prstGeom prst="rect">
            <a:avLst/>
          </a:prstGeom>
          <a:noFill/>
        </p:spPr>
        <p:txBody>
          <a:bodyPr wrap="square" rtlCol="0">
            <a:spAutoFit/>
          </a:bodyPr>
          <a:lstStyle/>
          <a:p>
            <a:pPr algn="l"/>
            <a:r>
              <a:rPr lang="ko-KR" altLang="en-US" sz="1044">
                <a:latin typeface="+mj-ea"/>
                <a:ea typeface="+mj-ea"/>
              </a:rPr>
              <a:t>테스트</a:t>
            </a:r>
          </a:p>
        </p:txBody>
      </p:sp>
      <p:sp>
        <p:nvSpPr>
          <p:cNvPr id="105" name="타원 104">
            <a:extLst>
              <a:ext uri="{FF2B5EF4-FFF2-40B4-BE49-F238E27FC236}">
                <a16:creationId xmlns:a16="http://schemas.microsoft.com/office/drawing/2014/main" id="{2EB7278F-F372-4DA6-8B1B-872D503568F8}"/>
              </a:ext>
            </a:extLst>
          </p:cNvPr>
          <p:cNvSpPr/>
          <p:nvPr/>
        </p:nvSpPr>
        <p:spPr>
          <a:xfrm>
            <a:off x="5567618" y="4504417"/>
            <a:ext cx="299714" cy="29971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708">
              <a:solidFill>
                <a:schemeClr val="tx1"/>
              </a:solidFill>
              <a:latin typeface="+mj-ea"/>
              <a:ea typeface="+mj-ea"/>
            </a:endParaRPr>
          </a:p>
        </p:txBody>
      </p:sp>
      <p:cxnSp>
        <p:nvCxnSpPr>
          <p:cNvPr id="106" name="직선 화살표 연결선 105">
            <a:extLst>
              <a:ext uri="{FF2B5EF4-FFF2-40B4-BE49-F238E27FC236}">
                <a16:creationId xmlns:a16="http://schemas.microsoft.com/office/drawing/2014/main" id="{C25C61C2-50E4-4A97-82C4-765CD53D76EA}"/>
              </a:ext>
            </a:extLst>
          </p:cNvPr>
          <p:cNvCxnSpPr>
            <a:cxnSpLocks/>
            <a:stCxn id="105" idx="6"/>
            <a:endCxn id="101" idx="2"/>
          </p:cNvCxnSpPr>
          <p:nvPr/>
        </p:nvCxnSpPr>
        <p:spPr>
          <a:xfrm flipV="1">
            <a:off x="5867332" y="3800008"/>
            <a:ext cx="915302" cy="85426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8" name="타원 107">
            <a:extLst>
              <a:ext uri="{FF2B5EF4-FFF2-40B4-BE49-F238E27FC236}">
                <a16:creationId xmlns:a16="http://schemas.microsoft.com/office/drawing/2014/main" id="{22E744EC-AF64-408D-9A39-C7275D0FAB82}"/>
              </a:ext>
            </a:extLst>
          </p:cNvPr>
          <p:cNvSpPr/>
          <p:nvPr/>
        </p:nvSpPr>
        <p:spPr>
          <a:xfrm>
            <a:off x="6782634" y="3070789"/>
            <a:ext cx="299714" cy="29971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09" name="타원 108">
            <a:extLst>
              <a:ext uri="{FF2B5EF4-FFF2-40B4-BE49-F238E27FC236}">
                <a16:creationId xmlns:a16="http://schemas.microsoft.com/office/drawing/2014/main" id="{93834AAD-87E7-4157-8BB9-2F73B8F63DCE}"/>
              </a:ext>
            </a:extLst>
          </p:cNvPr>
          <p:cNvSpPr/>
          <p:nvPr/>
        </p:nvSpPr>
        <p:spPr>
          <a:xfrm>
            <a:off x="6782634" y="4231070"/>
            <a:ext cx="299714" cy="29971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cxnSp>
        <p:nvCxnSpPr>
          <p:cNvPr id="110" name="직선 화살표 연결선 109">
            <a:extLst>
              <a:ext uri="{FF2B5EF4-FFF2-40B4-BE49-F238E27FC236}">
                <a16:creationId xmlns:a16="http://schemas.microsoft.com/office/drawing/2014/main" id="{E5F5DB68-70E8-44C6-A3EF-ED913C150D59}"/>
              </a:ext>
            </a:extLst>
          </p:cNvPr>
          <p:cNvCxnSpPr>
            <a:cxnSpLocks/>
            <a:stCxn id="99" idx="6"/>
            <a:endCxn id="109" idx="2"/>
          </p:cNvCxnSpPr>
          <p:nvPr/>
        </p:nvCxnSpPr>
        <p:spPr>
          <a:xfrm>
            <a:off x="5867332" y="2983355"/>
            <a:ext cx="915302" cy="1397572"/>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직선 화살표 연결선 110">
            <a:extLst>
              <a:ext uri="{FF2B5EF4-FFF2-40B4-BE49-F238E27FC236}">
                <a16:creationId xmlns:a16="http://schemas.microsoft.com/office/drawing/2014/main" id="{0354A7B7-C204-42CA-AF11-779C1E3BCDA5}"/>
              </a:ext>
            </a:extLst>
          </p:cNvPr>
          <p:cNvCxnSpPr>
            <a:cxnSpLocks/>
            <a:stCxn id="99" idx="6"/>
            <a:endCxn id="108" idx="2"/>
          </p:cNvCxnSpPr>
          <p:nvPr/>
        </p:nvCxnSpPr>
        <p:spPr>
          <a:xfrm>
            <a:off x="5867332" y="2983355"/>
            <a:ext cx="915302" cy="237292"/>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직선 화살표 연결선 111">
            <a:extLst>
              <a:ext uri="{FF2B5EF4-FFF2-40B4-BE49-F238E27FC236}">
                <a16:creationId xmlns:a16="http://schemas.microsoft.com/office/drawing/2014/main" id="{6A11033E-64A5-4376-8B32-05C1B48F1773}"/>
              </a:ext>
            </a:extLst>
          </p:cNvPr>
          <p:cNvCxnSpPr>
            <a:cxnSpLocks/>
            <a:stCxn id="116" idx="6"/>
            <a:endCxn id="108" idx="2"/>
          </p:cNvCxnSpPr>
          <p:nvPr/>
        </p:nvCxnSpPr>
        <p:spPr>
          <a:xfrm flipV="1">
            <a:off x="5878408" y="3220647"/>
            <a:ext cx="904227" cy="319681"/>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직선 화살표 연결선 112">
            <a:extLst>
              <a:ext uri="{FF2B5EF4-FFF2-40B4-BE49-F238E27FC236}">
                <a16:creationId xmlns:a16="http://schemas.microsoft.com/office/drawing/2014/main" id="{BD530622-7342-4951-957D-AF46DAE164B1}"/>
              </a:ext>
            </a:extLst>
          </p:cNvPr>
          <p:cNvCxnSpPr>
            <a:cxnSpLocks/>
            <a:stCxn id="105" idx="6"/>
            <a:endCxn id="108" idx="2"/>
          </p:cNvCxnSpPr>
          <p:nvPr/>
        </p:nvCxnSpPr>
        <p:spPr>
          <a:xfrm flipV="1">
            <a:off x="5867332" y="3220647"/>
            <a:ext cx="915302" cy="1433628"/>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직선 화살표 연결선 113">
            <a:extLst>
              <a:ext uri="{FF2B5EF4-FFF2-40B4-BE49-F238E27FC236}">
                <a16:creationId xmlns:a16="http://schemas.microsoft.com/office/drawing/2014/main" id="{D016A22F-B66A-45B9-8BDD-A014B988A528}"/>
              </a:ext>
            </a:extLst>
          </p:cNvPr>
          <p:cNvCxnSpPr>
            <a:cxnSpLocks/>
            <a:stCxn id="116" idx="6"/>
            <a:endCxn id="109" idx="2"/>
          </p:cNvCxnSpPr>
          <p:nvPr/>
        </p:nvCxnSpPr>
        <p:spPr>
          <a:xfrm>
            <a:off x="5878408" y="3540328"/>
            <a:ext cx="904227" cy="840599"/>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직선 화살표 연결선 114">
            <a:extLst>
              <a:ext uri="{FF2B5EF4-FFF2-40B4-BE49-F238E27FC236}">
                <a16:creationId xmlns:a16="http://schemas.microsoft.com/office/drawing/2014/main" id="{28916D48-3161-4F4C-ADC9-F28147ED7D4F}"/>
              </a:ext>
            </a:extLst>
          </p:cNvPr>
          <p:cNvCxnSpPr>
            <a:cxnSpLocks/>
            <a:stCxn id="105" idx="6"/>
            <a:endCxn id="109" idx="2"/>
          </p:cNvCxnSpPr>
          <p:nvPr/>
        </p:nvCxnSpPr>
        <p:spPr>
          <a:xfrm flipV="1">
            <a:off x="5867332" y="4380927"/>
            <a:ext cx="915302" cy="27334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6" name="타원 115">
            <a:extLst>
              <a:ext uri="{FF2B5EF4-FFF2-40B4-BE49-F238E27FC236}">
                <a16:creationId xmlns:a16="http://schemas.microsoft.com/office/drawing/2014/main" id="{6FD51A73-ED59-450C-8B6E-C1278DF3998E}"/>
              </a:ext>
            </a:extLst>
          </p:cNvPr>
          <p:cNvSpPr/>
          <p:nvPr/>
        </p:nvSpPr>
        <p:spPr>
          <a:xfrm>
            <a:off x="5578693" y="3390471"/>
            <a:ext cx="299714" cy="29971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708">
              <a:solidFill>
                <a:schemeClr val="tx1"/>
              </a:solidFill>
              <a:latin typeface="+mj-ea"/>
              <a:ea typeface="+mj-ea"/>
            </a:endParaRPr>
          </a:p>
        </p:txBody>
      </p:sp>
      <p:sp>
        <p:nvSpPr>
          <p:cNvPr id="117" name="TextBox 116">
            <a:extLst>
              <a:ext uri="{FF2B5EF4-FFF2-40B4-BE49-F238E27FC236}">
                <a16:creationId xmlns:a16="http://schemas.microsoft.com/office/drawing/2014/main" id="{68C88E3A-A633-473A-9233-A824BB3927E5}"/>
              </a:ext>
            </a:extLst>
          </p:cNvPr>
          <p:cNvSpPr txBox="1"/>
          <p:nvPr/>
        </p:nvSpPr>
        <p:spPr>
          <a:xfrm>
            <a:off x="5770233" y="5273681"/>
            <a:ext cx="1043876" cy="245580"/>
          </a:xfrm>
          <a:prstGeom prst="rect">
            <a:avLst/>
          </a:prstGeom>
          <a:noFill/>
        </p:spPr>
        <p:txBody>
          <a:bodyPr wrap="none" rtlCol="0">
            <a:spAutoFit/>
          </a:bodyPr>
          <a:lstStyle/>
          <a:p>
            <a:pPr lvl="0">
              <a:defRPr/>
            </a:pPr>
            <a:r>
              <a:rPr lang="ko-KR" altLang="en-US" sz="996">
                <a:solidFill>
                  <a:srgbClr val="000000"/>
                </a:solidFill>
                <a:latin typeface="+mj-ea"/>
                <a:ea typeface="+mj-ea"/>
              </a:rPr>
              <a:t>드롭 아웃 없음</a:t>
            </a:r>
            <a:endParaRPr lang="ko-KR" altLang="en-US" sz="949">
              <a:solidFill>
                <a:srgbClr val="000000"/>
              </a:solidFill>
              <a:latin typeface="+mj-ea"/>
              <a:ea typeface="+mj-ea"/>
            </a:endParaRPr>
          </a:p>
        </p:txBody>
      </p:sp>
      <p:cxnSp>
        <p:nvCxnSpPr>
          <p:cNvPr id="122" name="직선 화살표 연결선 121">
            <a:extLst>
              <a:ext uri="{FF2B5EF4-FFF2-40B4-BE49-F238E27FC236}">
                <a16:creationId xmlns:a16="http://schemas.microsoft.com/office/drawing/2014/main" id="{FD2C3658-33B5-42D9-86C0-CDBDEF83A621}"/>
              </a:ext>
            </a:extLst>
          </p:cNvPr>
          <p:cNvCxnSpPr>
            <a:cxnSpLocks/>
            <a:stCxn id="100" idx="6"/>
            <a:endCxn id="108" idx="2"/>
          </p:cNvCxnSpPr>
          <p:nvPr/>
        </p:nvCxnSpPr>
        <p:spPr>
          <a:xfrm flipV="1">
            <a:off x="5867332" y="3220647"/>
            <a:ext cx="915302" cy="876654"/>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직선 화살표 연결선 123">
            <a:extLst>
              <a:ext uri="{FF2B5EF4-FFF2-40B4-BE49-F238E27FC236}">
                <a16:creationId xmlns:a16="http://schemas.microsoft.com/office/drawing/2014/main" id="{E6019339-BBFE-4CBB-BC5B-F0FDF2A3F383}"/>
              </a:ext>
            </a:extLst>
          </p:cNvPr>
          <p:cNvCxnSpPr>
            <a:cxnSpLocks/>
            <a:stCxn id="100" idx="6"/>
            <a:endCxn id="101" idx="2"/>
          </p:cNvCxnSpPr>
          <p:nvPr/>
        </p:nvCxnSpPr>
        <p:spPr>
          <a:xfrm flipV="1">
            <a:off x="5867332" y="3800008"/>
            <a:ext cx="915302" cy="297293"/>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직선 화살표 연결선 126">
            <a:extLst>
              <a:ext uri="{FF2B5EF4-FFF2-40B4-BE49-F238E27FC236}">
                <a16:creationId xmlns:a16="http://schemas.microsoft.com/office/drawing/2014/main" id="{7C107F55-2D4D-4B22-9DEA-EA749AFC6472}"/>
              </a:ext>
            </a:extLst>
          </p:cNvPr>
          <p:cNvCxnSpPr>
            <a:cxnSpLocks/>
            <a:stCxn id="100" idx="6"/>
            <a:endCxn id="109" idx="2"/>
          </p:cNvCxnSpPr>
          <p:nvPr/>
        </p:nvCxnSpPr>
        <p:spPr>
          <a:xfrm>
            <a:off x="5867332" y="4097301"/>
            <a:ext cx="915302" cy="283626"/>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 name="텍스트 개체 틀 1">
            <a:extLst>
              <a:ext uri="{FF2B5EF4-FFF2-40B4-BE49-F238E27FC236}">
                <a16:creationId xmlns:a16="http://schemas.microsoft.com/office/drawing/2014/main" id="{D71153C9-3FA6-41F4-BFAC-7CE44703CDFF}"/>
              </a:ext>
            </a:extLst>
          </p:cNvPr>
          <p:cNvSpPr>
            <a:spLocks noGrp="1"/>
          </p:cNvSpPr>
          <p:nvPr>
            <p:ph type="body" sz="quarter" idx="19"/>
          </p:nvPr>
        </p:nvSpPr>
        <p:spPr/>
        <p:txBody>
          <a:bodyPr/>
          <a:lstStyle/>
          <a:p>
            <a:r>
              <a:rPr lang="ko-KR" altLang="en-US"/>
              <a:t>케라스를 이용한 구현</a:t>
            </a:r>
          </a:p>
        </p:txBody>
      </p:sp>
      <p:sp>
        <p:nvSpPr>
          <p:cNvPr id="51" name="텍스트 개체 틀 4">
            <a:extLst>
              <a:ext uri="{FF2B5EF4-FFF2-40B4-BE49-F238E27FC236}">
                <a16:creationId xmlns:a16="http://schemas.microsoft.com/office/drawing/2014/main" id="{9337DFDF-292C-4C88-8A78-AF4B4AA208D9}"/>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860175379"/>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TextBox 231">
            <a:extLst>
              <a:ext uri="{FF2B5EF4-FFF2-40B4-BE49-F238E27FC236}">
                <a16:creationId xmlns:a16="http://schemas.microsoft.com/office/drawing/2014/main" id="{FB4DBCB1-D413-4694-9B77-2B7D7C7C83F7}"/>
              </a:ext>
            </a:extLst>
          </p:cNvPr>
          <p:cNvSpPr txBox="1"/>
          <p:nvPr/>
        </p:nvSpPr>
        <p:spPr>
          <a:xfrm>
            <a:off x="785003" y="1270918"/>
            <a:ext cx="3974165" cy="369332"/>
          </a:xfrm>
          <a:prstGeom prst="rect">
            <a:avLst/>
          </a:prstGeom>
          <a:noFill/>
        </p:spPr>
        <p:txBody>
          <a:bodyPr wrap="none" rtlCol="0">
            <a:spAutoFit/>
          </a:bodyPr>
          <a:lstStyle/>
          <a:p>
            <a:pPr defTabSz="867583" fontAlgn="base" latinLnBrk="1">
              <a:spcBef>
                <a:spcPct val="0"/>
              </a:spcBef>
              <a:spcAft>
                <a:spcPct val="0"/>
              </a:spcAft>
              <a:defRPr/>
            </a:pPr>
            <a:r>
              <a:rPr kumimoji="1" lang="ko-KR" altLang="en-US" b="1" err="1">
                <a:solidFill>
                  <a:srgbClr val="000000"/>
                </a:solidFill>
                <a:latin typeface="+mj-ea"/>
                <a:ea typeface="+mj-ea"/>
              </a:rPr>
              <a:t>드롭아웃</a:t>
            </a:r>
            <a:r>
              <a:rPr kumimoji="1" lang="ko-KR" altLang="en-US" b="1">
                <a:solidFill>
                  <a:srgbClr val="000000"/>
                </a:solidFill>
                <a:latin typeface="+mj-ea"/>
                <a:ea typeface="+mj-ea"/>
              </a:rPr>
              <a:t> 적용해 </a:t>
            </a:r>
            <a:r>
              <a:rPr kumimoji="1" lang="ko-KR" altLang="en-US" b="1" err="1">
                <a:solidFill>
                  <a:srgbClr val="000000"/>
                </a:solidFill>
                <a:latin typeface="+mj-ea"/>
                <a:ea typeface="+mj-ea"/>
              </a:rPr>
              <a:t>합성곱</a:t>
            </a:r>
            <a:r>
              <a:rPr kumimoji="1" lang="ko-KR" altLang="en-US" b="1">
                <a:solidFill>
                  <a:srgbClr val="000000"/>
                </a:solidFill>
                <a:latin typeface="+mj-ea"/>
                <a:ea typeface="+mj-ea"/>
              </a:rPr>
              <a:t> 신경망 구현</a:t>
            </a:r>
            <a:endParaRPr kumimoji="1" lang="ko-KR" altLang="en-US" sz="1600" b="1">
              <a:solidFill>
                <a:srgbClr val="000000"/>
              </a:solidFill>
              <a:latin typeface="+mj-ea"/>
              <a:ea typeface="+mj-ea"/>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03852" y="1829348"/>
            <a:ext cx="4240263" cy="296684"/>
          </a:xfrm>
          <a:prstGeom prst="rect">
            <a:avLst/>
          </a:prstGeom>
          <a:noFill/>
        </p:spPr>
        <p:txBody>
          <a:bodyPr wrap="none" rtlCol="0">
            <a:spAutoFit/>
          </a:bodyPr>
          <a:lstStyle/>
          <a:p>
            <a:pPr defTabSz="867583" fontAlgn="base" latinLnBrk="1">
              <a:spcBef>
                <a:spcPct val="0"/>
              </a:spcBef>
              <a:spcAft>
                <a:spcPct val="0"/>
              </a:spcAft>
              <a:defRPr/>
            </a:pPr>
            <a:r>
              <a:rPr lang="en-US" altLang="ko-KR" sz="1328">
                <a:solidFill>
                  <a:srgbClr val="000000"/>
                </a:solidFill>
                <a:latin typeface="+mj-ea"/>
                <a:ea typeface="+mj-ea"/>
              </a:rPr>
              <a:t>1. </a:t>
            </a:r>
            <a:r>
              <a:rPr lang="ko-KR" altLang="en-US" sz="1328" err="1">
                <a:solidFill>
                  <a:srgbClr val="000000"/>
                </a:solidFill>
                <a:latin typeface="+mj-ea"/>
                <a:ea typeface="+mj-ea"/>
              </a:rPr>
              <a:t>케라스로</a:t>
            </a:r>
            <a:r>
              <a:rPr lang="ko-KR" altLang="en-US" sz="1328">
                <a:solidFill>
                  <a:srgbClr val="000000"/>
                </a:solidFill>
                <a:latin typeface="+mj-ea"/>
                <a:ea typeface="+mj-ea"/>
              </a:rPr>
              <a:t> 만든 </a:t>
            </a:r>
            <a:r>
              <a:rPr lang="ko-KR" altLang="en-US" sz="1328" err="1">
                <a:solidFill>
                  <a:srgbClr val="000000"/>
                </a:solidFill>
                <a:latin typeface="+mj-ea"/>
                <a:ea typeface="+mj-ea"/>
              </a:rPr>
              <a:t>합성곱</a:t>
            </a:r>
            <a:r>
              <a:rPr lang="ko-KR" altLang="en-US" sz="1328">
                <a:solidFill>
                  <a:srgbClr val="000000"/>
                </a:solidFill>
                <a:latin typeface="+mj-ea"/>
                <a:ea typeface="+mj-ea"/>
              </a:rPr>
              <a:t> 신경망에 </a:t>
            </a:r>
            <a:r>
              <a:rPr lang="ko-KR" altLang="en-US" sz="1328" err="1">
                <a:solidFill>
                  <a:srgbClr val="000000"/>
                </a:solidFill>
                <a:latin typeface="+mj-ea"/>
                <a:ea typeface="+mj-ea"/>
              </a:rPr>
              <a:t>드롭아웃</a:t>
            </a:r>
            <a:r>
              <a:rPr lang="ko-KR" altLang="en-US" sz="1328">
                <a:solidFill>
                  <a:srgbClr val="000000"/>
                </a:solidFill>
                <a:latin typeface="+mj-ea"/>
                <a:ea typeface="+mj-ea"/>
              </a:rPr>
              <a:t> 적용하기</a:t>
            </a:r>
            <a:endParaRPr kumimoji="1" lang="ko-KR" altLang="en-US" sz="1328">
              <a:solidFill>
                <a:srgbClr val="000000"/>
              </a:solidFill>
              <a:latin typeface="+mj-ea"/>
              <a:ea typeface="+mj-ea"/>
            </a:endParaRPr>
          </a:p>
        </p:txBody>
      </p:sp>
      <p:sp>
        <p:nvSpPr>
          <p:cNvPr id="49" name="직사각형 48">
            <a:extLst>
              <a:ext uri="{FF2B5EF4-FFF2-40B4-BE49-F238E27FC236}">
                <a16:creationId xmlns:a16="http://schemas.microsoft.com/office/drawing/2014/main" id="{28C04E99-AA2F-4772-A9BB-DCE08536674C}"/>
              </a:ext>
            </a:extLst>
          </p:cNvPr>
          <p:cNvSpPr/>
          <p:nvPr/>
        </p:nvSpPr>
        <p:spPr>
          <a:xfrm>
            <a:off x="1190059" y="2154584"/>
            <a:ext cx="8180678" cy="1670073"/>
          </a:xfrm>
          <a:prstGeom prst="rect">
            <a:avLst/>
          </a:prstGeom>
          <a:solidFill>
            <a:srgbClr val="E2E2F6"/>
          </a:solidFill>
        </p:spPr>
        <p:txBody>
          <a:bodyPr wrap="square">
            <a:spAutoFit/>
          </a:bodyPr>
          <a:lstStyle/>
          <a:p>
            <a:r>
              <a:rPr lang="en-US" altLang="ko-KR" sz="1139">
                <a:latin typeface="Consolas" panose="020B0609020204030204" pitchFamily="49" charset="0"/>
              </a:rPr>
              <a:t>from </a:t>
            </a:r>
            <a:r>
              <a:rPr lang="en-US" altLang="ko-KR" sz="1139" err="1">
                <a:latin typeface="Consolas" panose="020B0609020204030204" pitchFamily="49" charset="0"/>
              </a:rPr>
              <a:t>tensorflow.keras.layers</a:t>
            </a:r>
            <a:r>
              <a:rPr lang="en-US" altLang="ko-KR" sz="1139">
                <a:latin typeface="Consolas" panose="020B0609020204030204" pitchFamily="49" charset="0"/>
              </a:rPr>
              <a:t> import Dropout</a:t>
            </a:r>
          </a:p>
          <a:p>
            <a:endParaRPr lang="en-US" altLang="ko-KR" sz="1139">
              <a:latin typeface="Consolas" panose="020B0609020204030204" pitchFamily="49" charset="0"/>
            </a:endParaRPr>
          </a:p>
          <a:p>
            <a:r>
              <a:rPr lang="en-US" altLang="ko-KR" sz="1139">
                <a:latin typeface="Consolas" panose="020B0609020204030204" pitchFamily="49" charset="0"/>
              </a:rPr>
              <a:t>conv2 = </a:t>
            </a:r>
            <a:r>
              <a:rPr lang="en-US" altLang="ko-KR" sz="1139" err="1">
                <a:latin typeface="Consolas" panose="020B0609020204030204" pitchFamily="49" charset="0"/>
              </a:rPr>
              <a:t>tf.keras.Sequential</a:t>
            </a:r>
            <a:r>
              <a:rPr lang="en-US" altLang="ko-KR" sz="1139">
                <a:latin typeface="Consolas" panose="020B0609020204030204" pitchFamily="49" charset="0"/>
              </a:rPr>
              <a:t>()</a:t>
            </a:r>
          </a:p>
          <a:p>
            <a:r>
              <a:rPr lang="en-US" altLang="ko-KR" sz="1139">
                <a:latin typeface="Consolas" panose="020B0609020204030204" pitchFamily="49" charset="0"/>
              </a:rPr>
              <a:t>conv2.add(Conv2D(10, (3, 3), activation='</a:t>
            </a:r>
            <a:r>
              <a:rPr lang="en-US" altLang="ko-KR" sz="1139" err="1">
                <a:latin typeface="Consolas" panose="020B0609020204030204" pitchFamily="49" charset="0"/>
              </a:rPr>
              <a:t>relu</a:t>
            </a:r>
            <a:r>
              <a:rPr lang="en-US" altLang="ko-KR" sz="1139">
                <a:latin typeface="Consolas" panose="020B0609020204030204" pitchFamily="49" charset="0"/>
              </a:rPr>
              <a:t>', padding='same', </a:t>
            </a:r>
            <a:r>
              <a:rPr lang="en-US" altLang="ko-KR" sz="1139" err="1">
                <a:latin typeface="Consolas" panose="020B0609020204030204" pitchFamily="49" charset="0"/>
              </a:rPr>
              <a:t>input_shape</a:t>
            </a:r>
            <a:r>
              <a:rPr lang="en-US" altLang="ko-KR" sz="1139">
                <a:latin typeface="Consolas" panose="020B0609020204030204" pitchFamily="49" charset="0"/>
              </a:rPr>
              <a:t>=(28, 28, 1)))</a:t>
            </a:r>
          </a:p>
          <a:p>
            <a:r>
              <a:rPr lang="en-US" altLang="ko-KR" sz="1139">
                <a:latin typeface="Consolas" panose="020B0609020204030204" pitchFamily="49" charset="0"/>
              </a:rPr>
              <a:t>conv2.add(MaxPooling2D((2, 2)))</a:t>
            </a:r>
          </a:p>
          <a:p>
            <a:r>
              <a:rPr lang="en-US" altLang="ko-KR" sz="1139">
                <a:latin typeface="Consolas" panose="020B0609020204030204" pitchFamily="49" charset="0"/>
              </a:rPr>
              <a:t>conv2.add(Flatten())</a:t>
            </a:r>
          </a:p>
          <a:p>
            <a:r>
              <a:rPr lang="en-US" altLang="ko-KR" sz="1139">
                <a:latin typeface="Consolas" panose="020B0609020204030204" pitchFamily="49" charset="0"/>
              </a:rPr>
              <a:t>conv2.add(Dropout(0.5))</a:t>
            </a:r>
          </a:p>
          <a:p>
            <a:r>
              <a:rPr lang="en-US" altLang="ko-KR" sz="1139">
                <a:latin typeface="Consolas" panose="020B0609020204030204" pitchFamily="49" charset="0"/>
              </a:rPr>
              <a:t>conv2.add(Dense(100, activation='</a:t>
            </a:r>
            <a:r>
              <a:rPr lang="en-US" altLang="ko-KR" sz="1139" err="1">
                <a:latin typeface="Consolas" panose="020B0609020204030204" pitchFamily="49" charset="0"/>
              </a:rPr>
              <a:t>relu</a:t>
            </a:r>
            <a:r>
              <a:rPr lang="en-US" altLang="ko-KR" sz="1139">
                <a:latin typeface="Consolas" panose="020B0609020204030204" pitchFamily="49" charset="0"/>
              </a:rPr>
              <a:t>'))</a:t>
            </a:r>
          </a:p>
          <a:p>
            <a:r>
              <a:rPr lang="en-US" altLang="ko-KR" sz="1139">
                <a:latin typeface="Consolas" panose="020B0609020204030204" pitchFamily="49" charset="0"/>
              </a:rPr>
              <a:t>conv2.add(Dense(10, activation='</a:t>
            </a:r>
            <a:r>
              <a:rPr lang="en-US" altLang="ko-KR" sz="1139" err="1">
                <a:latin typeface="Consolas" panose="020B0609020204030204" pitchFamily="49" charset="0"/>
              </a:rPr>
              <a:t>softmax</a:t>
            </a:r>
            <a:r>
              <a:rPr lang="en-US" altLang="ko-KR" sz="1139">
                <a:latin typeface="Consolas" panose="020B0609020204030204" pitchFamily="49" charset="0"/>
              </a:rPr>
              <a:t>'))</a:t>
            </a:r>
          </a:p>
        </p:txBody>
      </p:sp>
      <p:sp>
        <p:nvSpPr>
          <p:cNvPr id="50" name="TextBox 49">
            <a:extLst>
              <a:ext uri="{FF2B5EF4-FFF2-40B4-BE49-F238E27FC236}">
                <a16:creationId xmlns:a16="http://schemas.microsoft.com/office/drawing/2014/main" id="{757D570C-92FA-48DC-B030-9F9598270A8B}"/>
              </a:ext>
            </a:extLst>
          </p:cNvPr>
          <p:cNvSpPr txBox="1"/>
          <p:nvPr/>
        </p:nvSpPr>
        <p:spPr>
          <a:xfrm>
            <a:off x="903852" y="3976764"/>
            <a:ext cx="1963999" cy="296684"/>
          </a:xfrm>
          <a:prstGeom prst="rect">
            <a:avLst/>
          </a:prstGeom>
          <a:noFill/>
        </p:spPr>
        <p:txBody>
          <a:bodyPr wrap="none" rtlCol="0">
            <a:spAutoFit/>
          </a:bodyPr>
          <a:lstStyle/>
          <a:p>
            <a:pPr defTabSz="867583" fontAlgn="base" latinLnBrk="1">
              <a:spcBef>
                <a:spcPct val="0"/>
              </a:spcBef>
              <a:spcAft>
                <a:spcPct val="0"/>
              </a:spcAft>
              <a:defRPr/>
            </a:pPr>
            <a:r>
              <a:rPr lang="en-US" altLang="ko-KR" sz="1328">
                <a:solidFill>
                  <a:srgbClr val="000000"/>
                </a:solidFill>
                <a:latin typeface="+mj-ea"/>
                <a:ea typeface="+mj-ea"/>
              </a:rPr>
              <a:t>2. </a:t>
            </a:r>
            <a:r>
              <a:rPr lang="ko-KR" altLang="en-US" sz="1328" err="1">
                <a:solidFill>
                  <a:srgbClr val="000000"/>
                </a:solidFill>
                <a:latin typeface="+mj-ea"/>
                <a:ea typeface="+mj-ea"/>
              </a:rPr>
              <a:t>드롭아웃층</a:t>
            </a:r>
            <a:r>
              <a:rPr lang="ko-KR" altLang="en-US" sz="1328">
                <a:solidFill>
                  <a:srgbClr val="000000"/>
                </a:solidFill>
                <a:latin typeface="+mj-ea"/>
                <a:ea typeface="+mj-ea"/>
              </a:rPr>
              <a:t> 확인하기</a:t>
            </a:r>
            <a:endParaRPr kumimoji="1" lang="ko-KR" altLang="en-US" sz="1328">
              <a:solidFill>
                <a:srgbClr val="000000"/>
              </a:solidFill>
              <a:latin typeface="+mj-ea"/>
              <a:ea typeface="+mj-ea"/>
            </a:endParaRPr>
          </a:p>
        </p:txBody>
      </p:sp>
      <p:sp>
        <p:nvSpPr>
          <p:cNvPr id="51" name="직사각형 50">
            <a:extLst>
              <a:ext uri="{FF2B5EF4-FFF2-40B4-BE49-F238E27FC236}">
                <a16:creationId xmlns:a16="http://schemas.microsoft.com/office/drawing/2014/main" id="{860EEA09-7297-49B2-B451-D56FF0440548}"/>
              </a:ext>
            </a:extLst>
          </p:cNvPr>
          <p:cNvSpPr/>
          <p:nvPr/>
        </p:nvSpPr>
        <p:spPr>
          <a:xfrm>
            <a:off x="1190059" y="4302000"/>
            <a:ext cx="8180678" cy="267637"/>
          </a:xfrm>
          <a:prstGeom prst="rect">
            <a:avLst/>
          </a:prstGeom>
          <a:solidFill>
            <a:srgbClr val="E2E2F6"/>
          </a:solidFill>
        </p:spPr>
        <p:txBody>
          <a:bodyPr wrap="square">
            <a:spAutoFit/>
          </a:bodyPr>
          <a:lstStyle/>
          <a:p>
            <a:r>
              <a:rPr lang="en-US" altLang="ko-KR" sz="1139">
                <a:latin typeface="Consolas" panose="020B0609020204030204" pitchFamily="49" charset="0"/>
              </a:rPr>
              <a:t>conv2.summary()</a:t>
            </a:r>
          </a:p>
        </p:txBody>
      </p:sp>
      <p:sp>
        <p:nvSpPr>
          <p:cNvPr id="52" name="TextBox 51">
            <a:extLst>
              <a:ext uri="{FF2B5EF4-FFF2-40B4-BE49-F238E27FC236}">
                <a16:creationId xmlns:a16="http://schemas.microsoft.com/office/drawing/2014/main" id="{21F20873-1EB3-49C2-B0AE-4DAD1C41AC87}"/>
              </a:ext>
            </a:extLst>
          </p:cNvPr>
          <p:cNvSpPr txBox="1"/>
          <p:nvPr/>
        </p:nvSpPr>
        <p:spPr>
          <a:xfrm>
            <a:off x="903853" y="4758484"/>
            <a:ext cx="1055097" cy="296684"/>
          </a:xfrm>
          <a:prstGeom prst="rect">
            <a:avLst/>
          </a:prstGeom>
          <a:noFill/>
        </p:spPr>
        <p:txBody>
          <a:bodyPr wrap="none" rtlCol="0">
            <a:spAutoFit/>
          </a:bodyPr>
          <a:lstStyle/>
          <a:p>
            <a:pPr defTabSz="867583" fontAlgn="base" latinLnBrk="1">
              <a:spcBef>
                <a:spcPct val="0"/>
              </a:spcBef>
              <a:spcAft>
                <a:spcPct val="0"/>
              </a:spcAft>
              <a:defRPr/>
            </a:pPr>
            <a:r>
              <a:rPr lang="en-US" altLang="ko-KR" sz="1328">
                <a:solidFill>
                  <a:srgbClr val="000000"/>
                </a:solidFill>
                <a:latin typeface="+mj-ea"/>
                <a:ea typeface="+mj-ea"/>
              </a:rPr>
              <a:t>3. </a:t>
            </a:r>
            <a:r>
              <a:rPr lang="ko-KR" altLang="en-US" sz="1328">
                <a:solidFill>
                  <a:srgbClr val="000000"/>
                </a:solidFill>
                <a:latin typeface="+mj-ea"/>
                <a:ea typeface="+mj-ea"/>
              </a:rPr>
              <a:t>훈련하기</a:t>
            </a:r>
            <a:endParaRPr kumimoji="1" lang="ko-KR" altLang="en-US" sz="1328">
              <a:solidFill>
                <a:srgbClr val="000000"/>
              </a:solidFill>
              <a:latin typeface="+mj-ea"/>
              <a:ea typeface="+mj-ea"/>
            </a:endParaRPr>
          </a:p>
        </p:txBody>
      </p:sp>
      <p:sp>
        <p:nvSpPr>
          <p:cNvPr id="53" name="직사각형 52">
            <a:extLst>
              <a:ext uri="{FF2B5EF4-FFF2-40B4-BE49-F238E27FC236}">
                <a16:creationId xmlns:a16="http://schemas.microsoft.com/office/drawing/2014/main" id="{0971C9AD-3C87-46C5-827F-57C159074FC7}"/>
              </a:ext>
            </a:extLst>
          </p:cNvPr>
          <p:cNvSpPr/>
          <p:nvPr/>
        </p:nvSpPr>
        <p:spPr>
          <a:xfrm>
            <a:off x="1190059" y="5083721"/>
            <a:ext cx="8180678" cy="793551"/>
          </a:xfrm>
          <a:prstGeom prst="rect">
            <a:avLst/>
          </a:prstGeom>
          <a:solidFill>
            <a:srgbClr val="E2E2F6"/>
          </a:solidFill>
        </p:spPr>
        <p:txBody>
          <a:bodyPr wrap="square">
            <a:spAutoFit/>
          </a:bodyPr>
          <a:lstStyle/>
          <a:p>
            <a:r>
              <a:rPr lang="en-US" altLang="ko-KR" sz="1139">
                <a:latin typeface="Consolas" panose="020B0609020204030204" pitchFamily="49" charset="0"/>
              </a:rPr>
              <a:t>conv2.compile(optimizer='</a:t>
            </a:r>
            <a:r>
              <a:rPr lang="en-US" altLang="ko-KR" sz="1139" err="1">
                <a:latin typeface="Consolas" panose="020B0609020204030204" pitchFamily="49" charset="0"/>
              </a:rPr>
              <a:t>adam</a:t>
            </a:r>
            <a:r>
              <a:rPr lang="en-US" altLang="ko-KR" sz="1139">
                <a:latin typeface="Consolas" panose="020B0609020204030204" pitchFamily="49" charset="0"/>
              </a:rPr>
              <a:t>', loss='</a:t>
            </a:r>
            <a:r>
              <a:rPr lang="en-US" altLang="ko-KR" sz="1139" err="1">
                <a:latin typeface="Consolas" panose="020B0609020204030204" pitchFamily="49" charset="0"/>
              </a:rPr>
              <a:t>categorical_crossentropy</a:t>
            </a:r>
            <a:r>
              <a:rPr lang="en-US" altLang="ko-KR" sz="1139">
                <a:latin typeface="Consolas" panose="020B0609020204030204" pitchFamily="49" charset="0"/>
              </a:rPr>
              <a:t>',</a:t>
            </a:r>
          </a:p>
          <a:p>
            <a:r>
              <a:rPr lang="en-US" altLang="ko-KR" sz="1139">
                <a:latin typeface="Consolas" panose="020B0609020204030204" pitchFamily="49" charset="0"/>
              </a:rPr>
              <a:t>              metrics=['accuracy'])</a:t>
            </a:r>
          </a:p>
          <a:p>
            <a:r>
              <a:rPr lang="en-US" altLang="ko-KR" sz="1139">
                <a:latin typeface="Consolas" panose="020B0609020204030204" pitchFamily="49" charset="0"/>
              </a:rPr>
              <a:t>history = conv2.fit(</a:t>
            </a:r>
            <a:r>
              <a:rPr lang="en-US" altLang="ko-KR" sz="1139" err="1">
                <a:latin typeface="Consolas" panose="020B0609020204030204" pitchFamily="49" charset="0"/>
              </a:rPr>
              <a:t>x_train</a:t>
            </a:r>
            <a:r>
              <a:rPr lang="en-US" altLang="ko-KR" sz="1139">
                <a:latin typeface="Consolas" panose="020B0609020204030204" pitchFamily="49" charset="0"/>
              </a:rPr>
              <a:t>, </a:t>
            </a:r>
            <a:r>
              <a:rPr lang="en-US" altLang="ko-KR" sz="1139" err="1">
                <a:latin typeface="Consolas" panose="020B0609020204030204" pitchFamily="49" charset="0"/>
              </a:rPr>
              <a:t>y_train_encoded</a:t>
            </a:r>
            <a:r>
              <a:rPr lang="en-US" altLang="ko-KR" sz="1139">
                <a:latin typeface="Consolas" panose="020B0609020204030204" pitchFamily="49" charset="0"/>
              </a:rPr>
              <a:t>, epochs=20, </a:t>
            </a:r>
          </a:p>
          <a:p>
            <a:r>
              <a:rPr lang="en-US" altLang="ko-KR" sz="1139">
                <a:latin typeface="Consolas" panose="020B0609020204030204" pitchFamily="49" charset="0"/>
              </a:rPr>
              <a:t>                    </a:t>
            </a:r>
            <a:r>
              <a:rPr lang="en-US" altLang="ko-KR" sz="1139" err="1">
                <a:latin typeface="Consolas" panose="020B0609020204030204" pitchFamily="49" charset="0"/>
              </a:rPr>
              <a:t>validation_data</a:t>
            </a:r>
            <a:r>
              <a:rPr lang="en-US" altLang="ko-KR" sz="1139">
                <a:latin typeface="Consolas" panose="020B0609020204030204" pitchFamily="49" charset="0"/>
              </a:rPr>
              <a:t>=(</a:t>
            </a:r>
            <a:r>
              <a:rPr lang="en-US" altLang="ko-KR" sz="1139" err="1">
                <a:latin typeface="Consolas" panose="020B0609020204030204" pitchFamily="49" charset="0"/>
              </a:rPr>
              <a:t>x_val</a:t>
            </a:r>
            <a:r>
              <a:rPr lang="en-US" altLang="ko-KR" sz="1139">
                <a:latin typeface="Consolas" panose="020B0609020204030204" pitchFamily="49" charset="0"/>
              </a:rPr>
              <a:t>, </a:t>
            </a:r>
            <a:r>
              <a:rPr lang="en-US" altLang="ko-KR" sz="1139" err="1">
                <a:latin typeface="Consolas" panose="020B0609020204030204" pitchFamily="49" charset="0"/>
              </a:rPr>
              <a:t>y_val_encoded</a:t>
            </a:r>
            <a:r>
              <a:rPr lang="en-US" altLang="ko-KR" sz="1139">
                <a:latin typeface="Consolas" panose="020B0609020204030204" pitchFamily="49" charset="0"/>
              </a:rPr>
              <a:t>))</a:t>
            </a:r>
          </a:p>
        </p:txBody>
      </p:sp>
      <p:sp>
        <p:nvSpPr>
          <p:cNvPr id="2" name="텍스트 개체 틀 1">
            <a:extLst>
              <a:ext uri="{FF2B5EF4-FFF2-40B4-BE49-F238E27FC236}">
                <a16:creationId xmlns:a16="http://schemas.microsoft.com/office/drawing/2014/main" id="{12DCD7B8-861C-4E93-984D-06DCB918AF58}"/>
              </a:ext>
            </a:extLst>
          </p:cNvPr>
          <p:cNvSpPr>
            <a:spLocks noGrp="1"/>
          </p:cNvSpPr>
          <p:nvPr>
            <p:ph type="body" sz="quarter" idx="19"/>
          </p:nvPr>
        </p:nvSpPr>
        <p:spPr/>
        <p:txBody>
          <a:bodyPr/>
          <a:lstStyle/>
          <a:p>
            <a:r>
              <a:rPr lang="ko-KR" altLang="en-US"/>
              <a:t>케라스를 이용한 구현</a:t>
            </a:r>
          </a:p>
        </p:txBody>
      </p:sp>
      <p:sp>
        <p:nvSpPr>
          <p:cNvPr id="13" name="텍스트 개체 틀 4">
            <a:extLst>
              <a:ext uri="{FF2B5EF4-FFF2-40B4-BE49-F238E27FC236}">
                <a16:creationId xmlns:a16="http://schemas.microsoft.com/office/drawing/2014/main" id="{C99B8743-82C9-4826-99F4-B821FB8E38C0}"/>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3691154172"/>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TextBox 231">
            <a:extLst>
              <a:ext uri="{FF2B5EF4-FFF2-40B4-BE49-F238E27FC236}">
                <a16:creationId xmlns:a16="http://schemas.microsoft.com/office/drawing/2014/main" id="{FB4DBCB1-D413-4694-9B77-2B7D7C7C83F7}"/>
              </a:ext>
            </a:extLst>
          </p:cNvPr>
          <p:cNvSpPr txBox="1"/>
          <p:nvPr/>
        </p:nvSpPr>
        <p:spPr>
          <a:xfrm>
            <a:off x="785003" y="1270918"/>
            <a:ext cx="3974165" cy="369332"/>
          </a:xfrm>
          <a:prstGeom prst="rect">
            <a:avLst/>
          </a:prstGeom>
          <a:noFill/>
        </p:spPr>
        <p:txBody>
          <a:bodyPr wrap="none" rtlCol="0">
            <a:spAutoFit/>
          </a:bodyPr>
          <a:lstStyle/>
          <a:p>
            <a:pPr defTabSz="867583" fontAlgn="base" latinLnBrk="1">
              <a:spcBef>
                <a:spcPct val="0"/>
              </a:spcBef>
              <a:spcAft>
                <a:spcPct val="0"/>
              </a:spcAft>
              <a:defRPr/>
            </a:pPr>
            <a:r>
              <a:rPr kumimoji="1" lang="ko-KR" altLang="en-US" b="1" err="1">
                <a:solidFill>
                  <a:srgbClr val="000000"/>
                </a:solidFill>
                <a:latin typeface="+mj-ea"/>
                <a:ea typeface="+mj-ea"/>
              </a:rPr>
              <a:t>드롭아웃</a:t>
            </a:r>
            <a:r>
              <a:rPr kumimoji="1" lang="ko-KR" altLang="en-US" b="1">
                <a:solidFill>
                  <a:srgbClr val="000000"/>
                </a:solidFill>
                <a:latin typeface="+mj-ea"/>
                <a:ea typeface="+mj-ea"/>
              </a:rPr>
              <a:t> 적용해 </a:t>
            </a:r>
            <a:r>
              <a:rPr kumimoji="1" lang="ko-KR" altLang="en-US" b="1" err="1">
                <a:solidFill>
                  <a:srgbClr val="000000"/>
                </a:solidFill>
                <a:latin typeface="+mj-ea"/>
                <a:ea typeface="+mj-ea"/>
              </a:rPr>
              <a:t>합성곱</a:t>
            </a:r>
            <a:r>
              <a:rPr kumimoji="1" lang="ko-KR" altLang="en-US" b="1">
                <a:solidFill>
                  <a:srgbClr val="000000"/>
                </a:solidFill>
                <a:latin typeface="+mj-ea"/>
                <a:ea typeface="+mj-ea"/>
              </a:rPr>
              <a:t> 신경망 구현</a:t>
            </a:r>
            <a:endParaRPr kumimoji="1" lang="ko-KR" altLang="en-US" sz="1600" b="1">
              <a:solidFill>
                <a:srgbClr val="000000"/>
              </a:solidFill>
              <a:latin typeface="+mj-ea"/>
              <a:ea typeface="+mj-ea"/>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03852" y="1829348"/>
            <a:ext cx="3161443" cy="296684"/>
          </a:xfrm>
          <a:prstGeom prst="rect">
            <a:avLst/>
          </a:prstGeom>
          <a:noFill/>
        </p:spPr>
        <p:txBody>
          <a:bodyPr wrap="none" rtlCol="0">
            <a:spAutoFit/>
          </a:bodyPr>
          <a:lstStyle/>
          <a:p>
            <a:pPr defTabSz="867583" fontAlgn="base" latinLnBrk="1">
              <a:spcBef>
                <a:spcPct val="0"/>
              </a:spcBef>
              <a:spcAft>
                <a:spcPct val="0"/>
              </a:spcAft>
              <a:defRPr/>
            </a:pPr>
            <a:r>
              <a:rPr lang="en-US" altLang="ko-KR" sz="1328">
                <a:solidFill>
                  <a:srgbClr val="000000"/>
                </a:solidFill>
                <a:latin typeface="+mj-ea"/>
                <a:ea typeface="+mj-ea"/>
              </a:rPr>
              <a:t>4. </a:t>
            </a:r>
            <a:r>
              <a:rPr lang="ko-KR" altLang="en-US" sz="1328">
                <a:solidFill>
                  <a:srgbClr val="000000"/>
                </a:solidFill>
                <a:latin typeface="+mj-ea"/>
                <a:ea typeface="+mj-ea"/>
              </a:rPr>
              <a:t>손실 그래프와 정확도 그래프 그리기</a:t>
            </a:r>
            <a:endParaRPr kumimoji="1" lang="ko-KR" altLang="en-US" sz="1328">
              <a:solidFill>
                <a:srgbClr val="000000"/>
              </a:solidFill>
              <a:latin typeface="+mj-ea"/>
              <a:ea typeface="+mj-ea"/>
            </a:endParaRPr>
          </a:p>
        </p:txBody>
      </p:sp>
      <p:sp>
        <p:nvSpPr>
          <p:cNvPr id="49" name="직사각형 48">
            <a:extLst>
              <a:ext uri="{FF2B5EF4-FFF2-40B4-BE49-F238E27FC236}">
                <a16:creationId xmlns:a16="http://schemas.microsoft.com/office/drawing/2014/main" id="{28C04E99-AA2F-4772-A9BB-DCE08536674C}"/>
              </a:ext>
            </a:extLst>
          </p:cNvPr>
          <p:cNvSpPr/>
          <p:nvPr/>
        </p:nvSpPr>
        <p:spPr>
          <a:xfrm>
            <a:off x="1190059" y="2154584"/>
            <a:ext cx="4110111" cy="1144159"/>
          </a:xfrm>
          <a:prstGeom prst="rect">
            <a:avLst/>
          </a:prstGeom>
          <a:solidFill>
            <a:srgbClr val="E2E2F6"/>
          </a:solidFill>
        </p:spPr>
        <p:txBody>
          <a:bodyPr wrap="square">
            <a:spAutoFit/>
          </a:bodyPr>
          <a:lstStyle/>
          <a:p>
            <a:r>
              <a:rPr lang="en-US" altLang="ko-KR" sz="1139" err="1">
                <a:latin typeface="Consolas" panose="020B0609020204030204" pitchFamily="49" charset="0"/>
              </a:rPr>
              <a:t>plt.plot</a:t>
            </a:r>
            <a:r>
              <a:rPr lang="en-US" altLang="ko-KR" sz="1139">
                <a:latin typeface="Consolas" panose="020B0609020204030204" pitchFamily="49" charset="0"/>
              </a:rPr>
              <a:t>(</a:t>
            </a:r>
            <a:r>
              <a:rPr lang="en-US" altLang="ko-KR" sz="1139" err="1">
                <a:latin typeface="Consolas" panose="020B0609020204030204" pitchFamily="49" charset="0"/>
              </a:rPr>
              <a:t>history.history</a:t>
            </a:r>
            <a:r>
              <a:rPr lang="en-US" altLang="ko-KR" sz="1139">
                <a:latin typeface="Consolas" panose="020B0609020204030204" pitchFamily="49" charset="0"/>
              </a:rPr>
              <a:t>['loss'])</a:t>
            </a:r>
          </a:p>
          <a:p>
            <a:r>
              <a:rPr lang="en-US" altLang="ko-KR" sz="1139" err="1">
                <a:latin typeface="Consolas" panose="020B0609020204030204" pitchFamily="49" charset="0"/>
              </a:rPr>
              <a:t>plt.plot</a:t>
            </a:r>
            <a:r>
              <a:rPr lang="en-US" altLang="ko-KR" sz="1139">
                <a:latin typeface="Consolas" panose="020B0609020204030204" pitchFamily="49" charset="0"/>
              </a:rPr>
              <a:t>(</a:t>
            </a:r>
            <a:r>
              <a:rPr lang="en-US" altLang="ko-KR" sz="1139" err="1">
                <a:latin typeface="Consolas" panose="020B0609020204030204" pitchFamily="49" charset="0"/>
              </a:rPr>
              <a:t>history.history</a:t>
            </a:r>
            <a:r>
              <a:rPr lang="en-US" altLang="ko-KR" sz="1139">
                <a:latin typeface="Consolas" panose="020B0609020204030204" pitchFamily="49" charset="0"/>
              </a:rPr>
              <a:t>['</a:t>
            </a:r>
            <a:r>
              <a:rPr lang="en-US" altLang="ko-KR" sz="1139" err="1">
                <a:latin typeface="Consolas" panose="020B0609020204030204" pitchFamily="49" charset="0"/>
              </a:rPr>
              <a:t>val_loss</a:t>
            </a:r>
            <a:r>
              <a:rPr lang="en-US" altLang="ko-KR" sz="1139">
                <a:latin typeface="Consolas" panose="020B0609020204030204" pitchFamily="49" charset="0"/>
              </a:rPr>
              <a:t>'])</a:t>
            </a:r>
          </a:p>
          <a:p>
            <a:r>
              <a:rPr lang="en-US" altLang="ko-KR" sz="1139" err="1">
                <a:latin typeface="Consolas" panose="020B0609020204030204" pitchFamily="49" charset="0"/>
              </a:rPr>
              <a:t>plt.ylabel</a:t>
            </a:r>
            <a:r>
              <a:rPr lang="en-US" altLang="ko-KR" sz="1139">
                <a:latin typeface="Consolas" panose="020B0609020204030204" pitchFamily="49" charset="0"/>
              </a:rPr>
              <a:t>('loss')</a:t>
            </a:r>
          </a:p>
          <a:p>
            <a:r>
              <a:rPr lang="en-US" altLang="ko-KR" sz="1139" err="1">
                <a:latin typeface="Consolas" panose="020B0609020204030204" pitchFamily="49" charset="0"/>
              </a:rPr>
              <a:t>plt.xlabel</a:t>
            </a:r>
            <a:r>
              <a:rPr lang="en-US" altLang="ko-KR" sz="1139">
                <a:latin typeface="Consolas" panose="020B0609020204030204" pitchFamily="49" charset="0"/>
              </a:rPr>
              <a:t>('epoch')</a:t>
            </a:r>
          </a:p>
          <a:p>
            <a:r>
              <a:rPr lang="en-US" altLang="ko-KR" sz="1139" err="1">
                <a:latin typeface="Consolas" panose="020B0609020204030204" pitchFamily="49" charset="0"/>
              </a:rPr>
              <a:t>plt.legend</a:t>
            </a:r>
            <a:r>
              <a:rPr lang="en-US" altLang="ko-KR" sz="1139">
                <a:latin typeface="Consolas" panose="020B0609020204030204" pitchFamily="49" charset="0"/>
              </a:rPr>
              <a:t>(['</a:t>
            </a:r>
            <a:r>
              <a:rPr lang="en-US" altLang="ko-KR" sz="1139" err="1">
                <a:latin typeface="Consolas" panose="020B0609020204030204" pitchFamily="49" charset="0"/>
              </a:rPr>
              <a:t>train_loss</a:t>
            </a:r>
            <a:r>
              <a:rPr lang="en-US" altLang="ko-KR" sz="1139">
                <a:latin typeface="Consolas" panose="020B0609020204030204" pitchFamily="49" charset="0"/>
              </a:rPr>
              <a:t>', '</a:t>
            </a:r>
            <a:r>
              <a:rPr lang="en-US" altLang="ko-KR" sz="1139" err="1">
                <a:latin typeface="Consolas" panose="020B0609020204030204" pitchFamily="49" charset="0"/>
              </a:rPr>
              <a:t>val_loss</a:t>
            </a:r>
            <a:r>
              <a:rPr lang="en-US" altLang="ko-KR" sz="1139">
                <a:latin typeface="Consolas" panose="020B0609020204030204" pitchFamily="49" charset="0"/>
              </a:rPr>
              <a:t>'])</a:t>
            </a:r>
          </a:p>
          <a:p>
            <a:r>
              <a:rPr lang="en-US" altLang="ko-KR" sz="1139" err="1">
                <a:latin typeface="Consolas" panose="020B0609020204030204" pitchFamily="49" charset="0"/>
              </a:rPr>
              <a:t>plt.show</a:t>
            </a:r>
            <a:r>
              <a:rPr lang="en-US" altLang="ko-KR" sz="1139">
                <a:latin typeface="Consolas" panose="020B0609020204030204" pitchFamily="49" charset="0"/>
              </a:rPr>
              <a:t>()</a:t>
            </a:r>
          </a:p>
        </p:txBody>
      </p:sp>
      <p:sp>
        <p:nvSpPr>
          <p:cNvPr id="11" name="직사각형 10">
            <a:extLst>
              <a:ext uri="{FF2B5EF4-FFF2-40B4-BE49-F238E27FC236}">
                <a16:creationId xmlns:a16="http://schemas.microsoft.com/office/drawing/2014/main" id="{5477DFB9-3BA4-4991-904F-2AA1F7974167}"/>
              </a:ext>
            </a:extLst>
          </p:cNvPr>
          <p:cNvSpPr/>
          <p:nvPr/>
        </p:nvSpPr>
        <p:spPr>
          <a:xfrm>
            <a:off x="1190059" y="4507930"/>
            <a:ext cx="4110111" cy="1144159"/>
          </a:xfrm>
          <a:prstGeom prst="rect">
            <a:avLst/>
          </a:prstGeom>
          <a:solidFill>
            <a:srgbClr val="E2E2F6"/>
          </a:solidFill>
        </p:spPr>
        <p:txBody>
          <a:bodyPr wrap="square">
            <a:spAutoFit/>
          </a:bodyPr>
          <a:lstStyle/>
          <a:p>
            <a:r>
              <a:rPr lang="en-US" altLang="ko-KR" sz="1139" err="1">
                <a:latin typeface="Consolas" panose="020B0609020204030204" pitchFamily="49" charset="0"/>
              </a:rPr>
              <a:t>plt.plot</a:t>
            </a:r>
            <a:r>
              <a:rPr lang="en-US" altLang="ko-KR" sz="1139">
                <a:latin typeface="Consolas" panose="020B0609020204030204" pitchFamily="49" charset="0"/>
              </a:rPr>
              <a:t>(</a:t>
            </a:r>
            <a:r>
              <a:rPr lang="en-US" altLang="ko-KR" sz="1139" err="1">
                <a:latin typeface="Consolas" panose="020B0609020204030204" pitchFamily="49" charset="0"/>
              </a:rPr>
              <a:t>history.history</a:t>
            </a:r>
            <a:r>
              <a:rPr lang="en-US" altLang="ko-KR" sz="1139">
                <a:latin typeface="Consolas" panose="020B0609020204030204" pitchFamily="49" charset="0"/>
              </a:rPr>
              <a:t>['accuracy'])</a:t>
            </a:r>
          </a:p>
          <a:p>
            <a:r>
              <a:rPr lang="en-US" altLang="ko-KR" sz="1139" err="1">
                <a:latin typeface="Consolas" panose="020B0609020204030204" pitchFamily="49" charset="0"/>
              </a:rPr>
              <a:t>plt.plot</a:t>
            </a:r>
            <a:r>
              <a:rPr lang="en-US" altLang="ko-KR" sz="1139">
                <a:latin typeface="Consolas" panose="020B0609020204030204" pitchFamily="49" charset="0"/>
              </a:rPr>
              <a:t>(</a:t>
            </a:r>
            <a:r>
              <a:rPr lang="en-US" altLang="ko-KR" sz="1139" err="1">
                <a:latin typeface="Consolas" panose="020B0609020204030204" pitchFamily="49" charset="0"/>
              </a:rPr>
              <a:t>history.history</a:t>
            </a:r>
            <a:r>
              <a:rPr lang="en-US" altLang="ko-KR" sz="1139">
                <a:latin typeface="Consolas" panose="020B0609020204030204" pitchFamily="49" charset="0"/>
              </a:rPr>
              <a:t>['</a:t>
            </a:r>
            <a:r>
              <a:rPr lang="en-US" altLang="ko-KR" sz="1139" err="1">
                <a:latin typeface="Consolas" panose="020B0609020204030204" pitchFamily="49" charset="0"/>
              </a:rPr>
              <a:t>val_accuracy</a:t>
            </a:r>
            <a:r>
              <a:rPr lang="en-US" altLang="ko-KR" sz="1139">
                <a:latin typeface="Consolas" panose="020B0609020204030204" pitchFamily="49" charset="0"/>
              </a:rPr>
              <a:t>'])</a:t>
            </a:r>
          </a:p>
          <a:p>
            <a:r>
              <a:rPr lang="en-US" altLang="ko-KR" sz="1139" err="1">
                <a:latin typeface="Consolas" panose="020B0609020204030204" pitchFamily="49" charset="0"/>
              </a:rPr>
              <a:t>plt.ylabel</a:t>
            </a:r>
            <a:r>
              <a:rPr lang="en-US" altLang="ko-KR" sz="1139">
                <a:latin typeface="Consolas" panose="020B0609020204030204" pitchFamily="49" charset="0"/>
              </a:rPr>
              <a:t>('accuracy')</a:t>
            </a:r>
          </a:p>
          <a:p>
            <a:r>
              <a:rPr lang="en-US" altLang="ko-KR" sz="1139" err="1">
                <a:latin typeface="Consolas" panose="020B0609020204030204" pitchFamily="49" charset="0"/>
              </a:rPr>
              <a:t>plt.xlabel</a:t>
            </a:r>
            <a:r>
              <a:rPr lang="en-US" altLang="ko-KR" sz="1139">
                <a:latin typeface="Consolas" panose="020B0609020204030204" pitchFamily="49" charset="0"/>
              </a:rPr>
              <a:t>('epoch')</a:t>
            </a:r>
          </a:p>
          <a:p>
            <a:r>
              <a:rPr lang="en-US" altLang="ko-KR" sz="1139" err="1">
                <a:latin typeface="Consolas" panose="020B0609020204030204" pitchFamily="49" charset="0"/>
              </a:rPr>
              <a:t>plt.legend</a:t>
            </a:r>
            <a:r>
              <a:rPr lang="en-US" altLang="ko-KR" sz="1139">
                <a:latin typeface="Consolas" panose="020B0609020204030204" pitchFamily="49" charset="0"/>
              </a:rPr>
              <a:t>(['</a:t>
            </a:r>
            <a:r>
              <a:rPr lang="en-US" altLang="ko-KR" sz="1139" err="1">
                <a:latin typeface="Consolas" panose="020B0609020204030204" pitchFamily="49" charset="0"/>
              </a:rPr>
              <a:t>train_accuracy</a:t>
            </a:r>
            <a:r>
              <a:rPr lang="en-US" altLang="ko-KR" sz="1139">
                <a:latin typeface="Consolas" panose="020B0609020204030204" pitchFamily="49" charset="0"/>
              </a:rPr>
              <a:t>', '</a:t>
            </a:r>
            <a:r>
              <a:rPr lang="en-US" altLang="ko-KR" sz="1139" err="1">
                <a:latin typeface="Consolas" panose="020B0609020204030204" pitchFamily="49" charset="0"/>
              </a:rPr>
              <a:t>val_accuracy</a:t>
            </a:r>
            <a:r>
              <a:rPr lang="en-US" altLang="ko-KR" sz="1139">
                <a:latin typeface="Consolas" panose="020B0609020204030204" pitchFamily="49" charset="0"/>
              </a:rPr>
              <a:t>'])</a:t>
            </a:r>
          </a:p>
          <a:p>
            <a:r>
              <a:rPr lang="en-US" altLang="ko-KR" sz="1139" err="1">
                <a:latin typeface="Consolas" panose="020B0609020204030204" pitchFamily="49" charset="0"/>
              </a:rPr>
              <a:t>plt.show</a:t>
            </a:r>
            <a:r>
              <a:rPr lang="en-US" altLang="ko-KR" sz="1139">
                <a:latin typeface="Consolas" panose="020B0609020204030204" pitchFamily="49" charset="0"/>
              </a:rPr>
              <a:t>()</a:t>
            </a:r>
          </a:p>
        </p:txBody>
      </p:sp>
      <p:pic>
        <p:nvPicPr>
          <p:cNvPr id="140290" name="Picture 2">
            <a:extLst>
              <a:ext uri="{FF2B5EF4-FFF2-40B4-BE49-F238E27FC236}">
                <a16:creationId xmlns:a16="http://schemas.microsoft.com/office/drawing/2014/main" id="{0AB43319-B877-44E8-89B6-710A7E9ED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84901" y="4055562"/>
            <a:ext cx="3542483" cy="2367680"/>
          </a:xfrm>
          <a:prstGeom prst="rect">
            <a:avLst/>
          </a:prstGeom>
          <a:noFill/>
          <a:extLst>
            <a:ext uri="{909E8E84-426E-40DD-AFC4-6F175D3DCCD1}">
              <a14:hiddenFill xmlns:a14="http://schemas.microsoft.com/office/drawing/2010/main">
                <a:solidFill>
                  <a:srgbClr val="FFFFFF"/>
                </a:solidFill>
              </a14:hiddenFill>
            </a:ext>
          </a:extLst>
        </p:spPr>
      </p:pic>
      <p:pic>
        <p:nvPicPr>
          <p:cNvPr id="140292" name="Picture 4">
            <a:extLst>
              <a:ext uri="{FF2B5EF4-FFF2-40B4-BE49-F238E27FC236}">
                <a16:creationId xmlns:a16="http://schemas.microsoft.com/office/drawing/2014/main" id="{33046462-1875-43EC-A897-E425ECFE50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84901" y="1577049"/>
            <a:ext cx="3542483" cy="2367680"/>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C72023F4-2606-4C0E-B92B-2DB4D51D870C}"/>
              </a:ext>
            </a:extLst>
          </p:cNvPr>
          <p:cNvSpPr>
            <a:spLocks noGrp="1"/>
          </p:cNvSpPr>
          <p:nvPr>
            <p:ph type="body" sz="quarter" idx="19"/>
          </p:nvPr>
        </p:nvSpPr>
        <p:spPr/>
        <p:txBody>
          <a:bodyPr/>
          <a:lstStyle/>
          <a:p>
            <a:r>
              <a:rPr lang="ko-KR" altLang="en-US"/>
              <a:t>케라스를 이용한 구현</a:t>
            </a:r>
          </a:p>
        </p:txBody>
      </p:sp>
      <p:sp>
        <p:nvSpPr>
          <p:cNvPr id="12" name="텍스트 개체 틀 4">
            <a:extLst>
              <a:ext uri="{FF2B5EF4-FFF2-40B4-BE49-F238E27FC236}">
                <a16:creationId xmlns:a16="http://schemas.microsoft.com/office/drawing/2014/main" id="{ABBEE030-A499-42FA-A270-3AB90D77D50F}"/>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461029025"/>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299903" y="2445479"/>
            <a:ext cx="5227873"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299903" y="5825132"/>
            <a:ext cx="5227873"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299903" y="2514763"/>
            <a:ext cx="5227873"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8" name="텍스트 개체 틀 7">
            <a:extLst>
              <a:ext uri="{FF2B5EF4-FFF2-40B4-BE49-F238E27FC236}">
                <a16:creationId xmlns:a16="http://schemas.microsoft.com/office/drawing/2014/main" id="{046EF690-2083-4027-90C5-9F4B314C2C77}"/>
              </a:ext>
            </a:extLst>
          </p:cNvPr>
          <p:cNvSpPr>
            <a:spLocks noGrp="1"/>
          </p:cNvSpPr>
          <p:nvPr>
            <p:ph type="body" sz="quarter" idx="12"/>
          </p:nvPr>
        </p:nvSpPr>
        <p:spPr>
          <a:xfrm>
            <a:off x="4891095" y="3104964"/>
            <a:ext cx="4441589" cy="315086"/>
          </a:xfrm>
        </p:spPr>
        <p:txBody>
          <a:bodyPr/>
          <a:lstStyle/>
          <a:p>
            <a:r>
              <a:rPr lang="en-US" altLang="ko-KR" b="1">
                <a:latin typeface="+mj-ea"/>
                <a:ea typeface="+mj-ea"/>
              </a:rPr>
              <a:t>6. </a:t>
            </a:r>
            <a:r>
              <a:rPr lang="ko-KR" altLang="en-US" b="1">
                <a:latin typeface="+mj-ea"/>
                <a:ea typeface="+mj-ea"/>
              </a:rPr>
              <a:t>순환 신경망 이해</a:t>
            </a:r>
          </a:p>
        </p:txBody>
      </p:sp>
      <p:sp>
        <p:nvSpPr>
          <p:cNvPr id="9" name="텍스트 개체 틀 8">
            <a:extLst>
              <a:ext uri="{FF2B5EF4-FFF2-40B4-BE49-F238E27FC236}">
                <a16:creationId xmlns:a16="http://schemas.microsoft.com/office/drawing/2014/main" id="{8B34BA77-CE1A-4A42-9921-3134775826F7}"/>
              </a:ext>
            </a:extLst>
          </p:cNvPr>
          <p:cNvSpPr>
            <a:spLocks noGrp="1"/>
          </p:cNvSpPr>
          <p:nvPr>
            <p:ph type="body" sz="quarter" idx="13"/>
          </p:nvPr>
        </p:nvSpPr>
        <p:spPr>
          <a:xfrm>
            <a:off x="4883150" y="3899844"/>
            <a:ext cx="4464050" cy="1667123"/>
          </a:xfrm>
        </p:spPr>
        <p:txBody>
          <a:bodyPr/>
          <a:lstStyle/>
          <a:p>
            <a:pPr>
              <a:lnSpc>
                <a:spcPts val="1500"/>
              </a:lnSpc>
            </a:pPr>
            <a:r>
              <a:rPr lang="ko-KR" altLang="en-US" sz="1600" b="1">
                <a:latin typeface="+mj-ea"/>
                <a:ea typeface="+mj-ea"/>
              </a:rPr>
              <a:t>순환 신경망</a:t>
            </a:r>
            <a:endParaRPr lang="en-US" altLang="ko-KR" sz="1600" b="1">
              <a:latin typeface="+mj-ea"/>
              <a:ea typeface="+mj-ea"/>
            </a:endParaRPr>
          </a:p>
          <a:p>
            <a:pPr>
              <a:lnSpc>
                <a:spcPts val="1500"/>
              </a:lnSpc>
            </a:pPr>
            <a:r>
              <a:rPr lang="ko-KR" altLang="en-US" sz="1600" b="1">
                <a:latin typeface="+mj-ea"/>
                <a:ea typeface="+mj-ea"/>
              </a:rPr>
              <a:t>순환 신경망의 오차역전파</a:t>
            </a:r>
            <a:endParaRPr lang="en-US" altLang="ko-KR" sz="1600" b="1">
              <a:latin typeface="+mj-ea"/>
              <a:ea typeface="+mj-ea"/>
            </a:endParaRPr>
          </a:p>
          <a:p>
            <a:pPr>
              <a:lnSpc>
                <a:spcPts val="1500"/>
              </a:lnSpc>
            </a:pPr>
            <a:r>
              <a:rPr lang="ko-KR" altLang="en-US" sz="1600" b="1">
                <a:latin typeface="+mj-ea"/>
                <a:ea typeface="+mj-ea"/>
              </a:rPr>
              <a:t>순환 신경망 구현</a:t>
            </a:r>
            <a:endParaRPr lang="en-US" altLang="ko-KR" sz="1600" b="1">
              <a:latin typeface="+mj-ea"/>
              <a:ea typeface="+mj-ea"/>
            </a:endParaRPr>
          </a:p>
          <a:p>
            <a:pPr>
              <a:lnSpc>
                <a:spcPts val="1500"/>
              </a:lnSpc>
            </a:pPr>
            <a:r>
              <a:rPr lang="ko-KR" altLang="en-US" sz="1600" b="1">
                <a:latin typeface="+mj-ea"/>
                <a:ea typeface="+mj-ea"/>
              </a:rPr>
              <a:t>케라스를 이용한 순환 신경망 구현</a:t>
            </a:r>
            <a:endParaRPr lang="en-US" altLang="ko-KR" sz="1600" b="1">
              <a:latin typeface="+mj-ea"/>
              <a:ea typeface="+mj-ea"/>
            </a:endParaRPr>
          </a:p>
          <a:p>
            <a:pPr>
              <a:lnSpc>
                <a:spcPts val="1500"/>
              </a:lnSpc>
            </a:pPr>
            <a:r>
              <a:rPr lang="en-US" altLang="ko-KR" sz="1600" b="1">
                <a:latin typeface="+mj-ea"/>
                <a:ea typeface="+mj-ea"/>
              </a:rPr>
              <a:t>LSTM </a:t>
            </a:r>
            <a:r>
              <a:rPr lang="ko-KR" altLang="en-US" sz="1600" b="1">
                <a:latin typeface="+mj-ea"/>
                <a:ea typeface="+mj-ea"/>
              </a:rPr>
              <a:t>신경망</a:t>
            </a:r>
            <a:endParaRPr lang="en-US" altLang="ko-KR" sz="1600" b="1">
              <a:latin typeface="+mj-ea"/>
              <a:ea typeface="+mj-ea"/>
            </a:endParaRPr>
          </a:p>
          <a:p>
            <a:pPr>
              <a:lnSpc>
                <a:spcPts val="1500"/>
              </a:lnSpc>
            </a:pPr>
            <a:r>
              <a:rPr lang="ko-KR" altLang="en-US" sz="1600" b="1">
                <a:latin typeface="+mj-ea"/>
                <a:ea typeface="+mj-ea"/>
              </a:rPr>
              <a:t>케라스를 이용한 </a:t>
            </a:r>
            <a:r>
              <a:rPr lang="en-US" altLang="ko-KR" sz="1600" b="1">
                <a:latin typeface="+mj-ea"/>
                <a:ea typeface="+mj-ea"/>
              </a:rPr>
              <a:t>LSTM </a:t>
            </a:r>
            <a:r>
              <a:rPr lang="ko-KR" altLang="en-US" sz="1600" b="1">
                <a:latin typeface="+mj-ea"/>
                <a:ea typeface="+mj-ea"/>
              </a:rPr>
              <a:t>신경망 구현</a:t>
            </a:r>
          </a:p>
        </p:txBody>
      </p:sp>
    </p:spTree>
    <p:extLst>
      <p:ext uri="{BB962C8B-B14F-4D97-AF65-F5344CB8AC3E}">
        <p14:creationId xmlns:p14="http://schemas.microsoft.com/office/powerpoint/2010/main" val="3580844681"/>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C865A59-996B-422A-9F1B-9C8D6DCD8E02}"/>
              </a:ext>
            </a:extLst>
          </p:cNvPr>
          <p:cNvSpPr txBox="1"/>
          <p:nvPr/>
        </p:nvSpPr>
        <p:spPr>
          <a:xfrm>
            <a:off x="468881" y="1016732"/>
            <a:ext cx="8945409" cy="5463932"/>
          </a:xfrm>
          <a:prstGeom prst="rect">
            <a:avLst/>
          </a:prstGeom>
          <a:noFill/>
        </p:spPr>
        <p:txBody>
          <a:bodyPr wrap="square" rtlCol="0">
            <a:spAutoFit/>
          </a:bodyPr>
          <a:lstStyle/>
          <a:p>
            <a:pPr defTabSz="867583" fontAlgn="base" latinLnBrk="1">
              <a:spcBef>
                <a:spcPct val="0"/>
              </a:spcBef>
              <a:spcAft>
                <a:spcPct val="0"/>
              </a:spcAft>
              <a:defRPr/>
            </a:pPr>
            <a:r>
              <a:rPr kumimoji="1" lang="ko-KR" altLang="en-US" b="1">
                <a:solidFill>
                  <a:srgbClr val="000000"/>
                </a:solidFill>
                <a:latin typeface="+mj-ea"/>
                <a:ea typeface="+mj-ea"/>
              </a:rPr>
              <a:t>순차 데이터 소개</a:t>
            </a:r>
            <a:endParaRPr kumimoji="1" lang="en-US" altLang="ko-KR" b="1">
              <a:solidFill>
                <a:srgbClr val="000000"/>
              </a:solidFill>
              <a:latin typeface="+mj-ea"/>
              <a:ea typeface="+mj-ea"/>
            </a:endParaRPr>
          </a:p>
          <a:p>
            <a:pPr defTabSz="867583" fontAlgn="base" latinLnBrk="1">
              <a:spcBef>
                <a:spcPct val="0"/>
              </a:spcBef>
              <a:spcAft>
                <a:spcPct val="0"/>
              </a:spcAft>
              <a:defRPr/>
            </a:pPr>
            <a:endParaRPr lang="en-US" altLang="ko-KR" sz="1328" b="1">
              <a:solidFill>
                <a:srgbClr val="000000"/>
              </a:solidFill>
              <a:latin typeface="+mj-ea"/>
              <a:ea typeface="+mj-ea"/>
            </a:endParaRPr>
          </a:p>
          <a:p>
            <a:pPr defTabSz="867583" fontAlgn="base" latinLnBrk="1">
              <a:spcBef>
                <a:spcPct val="0"/>
              </a:spcBef>
              <a:spcAft>
                <a:spcPct val="0"/>
              </a:spcAft>
              <a:defRPr/>
            </a:pPr>
            <a:r>
              <a:rPr kumimoji="1" lang="en-US" altLang="ko-KR" sz="1328" b="1">
                <a:solidFill>
                  <a:srgbClr val="000000"/>
                </a:solidFill>
                <a:latin typeface="+mj-ea"/>
                <a:ea typeface="+mj-ea"/>
              </a:rPr>
              <a:t>   : </a:t>
            </a:r>
            <a:r>
              <a:rPr kumimoji="1" lang="ko-KR" altLang="en-US" sz="1328" b="1">
                <a:solidFill>
                  <a:srgbClr val="000000"/>
                </a:solidFill>
                <a:latin typeface="+mj-ea"/>
                <a:ea typeface="+mj-ea"/>
              </a:rPr>
              <a:t>우리가 다루는 데이터 중에는 독립적이지 않고 샘플이 서로 연관되어 있는 경우가 많다</a:t>
            </a:r>
            <a:r>
              <a:rPr kumimoji="1" lang="en-US" altLang="ko-KR" sz="1328" b="1">
                <a:solidFill>
                  <a:srgbClr val="000000"/>
                </a:solidFill>
                <a:latin typeface="+mj-ea"/>
                <a:ea typeface="+mj-ea"/>
              </a:rPr>
              <a:t>.</a:t>
            </a:r>
          </a:p>
          <a:p>
            <a:pPr defTabSz="867583" fontAlgn="base" latinLnBrk="1">
              <a:spcBef>
                <a:spcPct val="0"/>
              </a:spcBef>
              <a:spcAft>
                <a:spcPct val="0"/>
              </a:spcAft>
              <a:defRPr/>
            </a:pPr>
            <a:endParaRPr kumimoji="1" lang="en-US" altLang="ko-KR" sz="1328" b="1">
              <a:solidFill>
                <a:srgbClr val="000000"/>
              </a:solidFill>
              <a:latin typeface="+mj-ea"/>
              <a:ea typeface="+mj-ea"/>
            </a:endParaRPr>
          </a:p>
          <a:p>
            <a:pPr defTabSz="867583" fontAlgn="base" latinLnBrk="1">
              <a:spcBef>
                <a:spcPct val="0"/>
              </a:spcBef>
              <a:spcAft>
                <a:spcPct val="0"/>
              </a:spcAft>
              <a:defRPr/>
            </a:pPr>
            <a:r>
              <a:rPr lang="en-US" altLang="ko-KR" sz="1328" b="1">
                <a:solidFill>
                  <a:srgbClr val="000000"/>
                </a:solidFill>
                <a:latin typeface="+mj-ea"/>
                <a:ea typeface="+mj-ea"/>
              </a:rPr>
              <a:t>     </a:t>
            </a:r>
            <a:r>
              <a:rPr lang="ko-KR" altLang="en-US" sz="1328" b="1">
                <a:solidFill>
                  <a:srgbClr val="000000"/>
                </a:solidFill>
                <a:latin typeface="+mj-ea"/>
                <a:ea typeface="+mj-ea"/>
              </a:rPr>
              <a:t>예</a:t>
            </a:r>
            <a:r>
              <a:rPr lang="en-US" altLang="ko-KR" sz="1328" b="1">
                <a:solidFill>
                  <a:srgbClr val="000000"/>
                </a:solidFill>
                <a:latin typeface="+mj-ea"/>
                <a:ea typeface="+mj-ea"/>
              </a:rPr>
              <a:t>) </a:t>
            </a:r>
            <a:r>
              <a:rPr lang="ko-KR" altLang="en-US" sz="1328" b="1">
                <a:solidFill>
                  <a:srgbClr val="000000"/>
                </a:solidFill>
                <a:latin typeface="+mj-ea"/>
                <a:ea typeface="+mj-ea"/>
              </a:rPr>
              <a:t>날씨 </a:t>
            </a:r>
            <a:r>
              <a:rPr lang="en-US" altLang="ko-KR" sz="1328" b="1">
                <a:solidFill>
                  <a:srgbClr val="000000"/>
                </a:solidFill>
                <a:latin typeface="+mj-ea"/>
                <a:ea typeface="+mj-ea"/>
              </a:rPr>
              <a:t>-&gt; </a:t>
            </a:r>
            <a:r>
              <a:rPr lang="ko-KR" altLang="en-US" sz="1328" b="1">
                <a:solidFill>
                  <a:srgbClr val="000000"/>
                </a:solidFill>
                <a:latin typeface="+mj-ea"/>
                <a:ea typeface="+mj-ea"/>
              </a:rPr>
              <a:t>오후 </a:t>
            </a:r>
            <a:r>
              <a:rPr lang="en-US" altLang="ko-KR" sz="1328" b="1">
                <a:solidFill>
                  <a:srgbClr val="000000"/>
                </a:solidFill>
                <a:latin typeface="+mj-ea"/>
                <a:ea typeface="+mj-ea"/>
              </a:rPr>
              <a:t>3</a:t>
            </a:r>
            <a:r>
              <a:rPr lang="ko-KR" altLang="en-US" sz="1328" b="1">
                <a:solidFill>
                  <a:srgbClr val="000000"/>
                </a:solidFill>
                <a:latin typeface="+mj-ea"/>
                <a:ea typeface="+mj-ea"/>
              </a:rPr>
              <a:t>시의 온도를 알고 있다면 </a:t>
            </a:r>
            <a:r>
              <a:rPr lang="en-US" altLang="ko-KR" sz="1328" b="1">
                <a:solidFill>
                  <a:srgbClr val="000000"/>
                </a:solidFill>
                <a:latin typeface="+mj-ea"/>
                <a:ea typeface="+mj-ea"/>
              </a:rPr>
              <a:t>1</a:t>
            </a:r>
            <a:r>
              <a:rPr lang="ko-KR" altLang="en-US" sz="1328" b="1">
                <a:solidFill>
                  <a:srgbClr val="000000"/>
                </a:solidFill>
                <a:latin typeface="+mj-ea"/>
                <a:ea typeface="+mj-ea"/>
              </a:rPr>
              <a:t>시간 후의 온도를 비슷하게 예상할 수 있다</a:t>
            </a:r>
            <a:r>
              <a:rPr lang="en-US" altLang="ko-KR" sz="1328" b="1">
                <a:solidFill>
                  <a:srgbClr val="000000"/>
                </a:solidFill>
                <a:latin typeface="+mj-ea"/>
                <a:ea typeface="+mj-ea"/>
              </a:rPr>
              <a:t>. </a:t>
            </a:r>
          </a:p>
          <a:p>
            <a:pPr defTabSz="867583" fontAlgn="base" latinLnBrk="1">
              <a:spcBef>
                <a:spcPct val="0"/>
              </a:spcBef>
              <a:spcAft>
                <a:spcPct val="0"/>
              </a:spcAft>
              <a:defRPr/>
            </a:pPr>
            <a:r>
              <a:rPr kumimoji="1" lang="en-US" altLang="ko-KR" sz="1328" b="1">
                <a:solidFill>
                  <a:srgbClr val="000000"/>
                </a:solidFill>
                <a:latin typeface="+mj-ea"/>
                <a:ea typeface="+mj-ea"/>
              </a:rPr>
              <a:t>          </a:t>
            </a:r>
            <a:r>
              <a:rPr kumimoji="1" lang="ko-KR" altLang="en-US" sz="1328" b="1">
                <a:solidFill>
                  <a:srgbClr val="000000"/>
                </a:solidFill>
                <a:latin typeface="+mj-ea"/>
                <a:ea typeface="+mj-ea"/>
              </a:rPr>
              <a:t>즉</a:t>
            </a:r>
            <a:r>
              <a:rPr kumimoji="1" lang="en-US" altLang="ko-KR" sz="1328" b="1">
                <a:solidFill>
                  <a:srgbClr val="000000"/>
                </a:solidFill>
                <a:latin typeface="+mj-ea"/>
                <a:ea typeface="+mj-ea"/>
              </a:rPr>
              <a:t>, </a:t>
            </a:r>
            <a:r>
              <a:rPr kumimoji="1" lang="ko-KR" altLang="en-US" sz="1328" b="1">
                <a:solidFill>
                  <a:srgbClr val="000000"/>
                </a:solidFill>
                <a:latin typeface="+mj-ea"/>
                <a:ea typeface="+mj-ea"/>
              </a:rPr>
              <a:t>온도를 매시간 측정하여 데이터 세트를 만들었다면 각 시간의 온도는 이전 시간의 </a:t>
            </a:r>
            <a:endParaRPr kumimoji="1" lang="en-US" altLang="ko-KR" sz="1328" b="1">
              <a:solidFill>
                <a:srgbClr val="000000"/>
              </a:solidFill>
              <a:latin typeface="+mj-ea"/>
              <a:ea typeface="+mj-ea"/>
            </a:endParaRPr>
          </a:p>
          <a:p>
            <a:pPr defTabSz="867583" fontAlgn="base" latinLnBrk="1">
              <a:spcBef>
                <a:spcPct val="0"/>
              </a:spcBef>
              <a:spcAft>
                <a:spcPct val="0"/>
              </a:spcAft>
              <a:defRPr/>
            </a:pPr>
            <a:r>
              <a:rPr kumimoji="1" lang="en-US" altLang="ko-KR" sz="1328" b="1">
                <a:solidFill>
                  <a:srgbClr val="000000"/>
                </a:solidFill>
                <a:latin typeface="+mj-ea"/>
                <a:ea typeface="+mj-ea"/>
              </a:rPr>
              <a:t>          </a:t>
            </a:r>
            <a:r>
              <a:rPr kumimoji="1" lang="ko-KR" altLang="en-US" sz="1328" b="1">
                <a:solidFill>
                  <a:srgbClr val="000000"/>
                </a:solidFill>
                <a:latin typeface="+mj-ea"/>
                <a:ea typeface="+mj-ea"/>
              </a:rPr>
              <a:t>온도와 깊은 연관이 있다</a:t>
            </a:r>
            <a:r>
              <a:rPr kumimoji="1" lang="en-US" altLang="ko-KR" sz="1328" b="1">
                <a:solidFill>
                  <a:srgbClr val="000000"/>
                </a:solidFill>
                <a:latin typeface="+mj-ea"/>
                <a:ea typeface="+mj-ea"/>
              </a:rPr>
              <a:t>.</a:t>
            </a:r>
          </a:p>
          <a:p>
            <a:pPr defTabSz="867583" fontAlgn="base" latinLnBrk="1">
              <a:spcBef>
                <a:spcPct val="0"/>
              </a:spcBef>
              <a:spcAft>
                <a:spcPct val="0"/>
              </a:spcAft>
              <a:defRPr/>
            </a:pPr>
            <a:r>
              <a:rPr lang="en-US" altLang="ko-KR" sz="1328" b="1">
                <a:solidFill>
                  <a:srgbClr val="000000"/>
                </a:solidFill>
                <a:latin typeface="+mj-ea"/>
                <a:ea typeface="+mj-ea"/>
              </a:rPr>
              <a:t>          </a:t>
            </a:r>
          </a:p>
          <a:p>
            <a:pPr defTabSz="867583" fontAlgn="base" latinLnBrk="1">
              <a:spcBef>
                <a:spcPct val="0"/>
              </a:spcBef>
              <a:spcAft>
                <a:spcPct val="0"/>
              </a:spcAft>
              <a:defRPr/>
            </a:pPr>
            <a:r>
              <a:rPr kumimoji="1" lang="en-US" altLang="ko-KR" sz="1328" b="1">
                <a:solidFill>
                  <a:srgbClr val="000000"/>
                </a:solidFill>
                <a:latin typeface="+mj-ea"/>
                <a:ea typeface="+mj-ea"/>
              </a:rPr>
              <a:t>          </a:t>
            </a:r>
            <a:r>
              <a:rPr kumimoji="1" lang="ko-KR" altLang="en-US" sz="1328" b="1">
                <a:solidFill>
                  <a:srgbClr val="000000"/>
                </a:solidFill>
                <a:latin typeface="+mj-ea"/>
                <a:ea typeface="+mj-ea"/>
              </a:rPr>
              <a:t>이렇게 일정 시간 간격으로 배치된 데이터를 시계열</a:t>
            </a:r>
            <a:r>
              <a:rPr kumimoji="1" lang="en-US" altLang="ko-KR" sz="1328" b="1">
                <a:solidFill>
                  <a:srgbClr val="000000"/>
                </a:solidFill>
                <a:latin typeface="+mj-ea"/>
                <a:ea typeface="+mj-ea"/>
              </a:rPr>
              <a:t>( time series ) </a:t>
            </a:r>
            <a:r>
              <a:rPr kumimoji="1" lang="ko-KR" altLang="en-US" sz="1328" b="1">
                <a:solidFill>
                  <a:srgbClr val="000000"/>
                </a:solidFill>
                <a:latin typeface="+mj-ea"/>
                <a:ea typeface="+mj-ea"/>
              </a:rPr>
              <a:t>데이터라 한다</a:t>
            </a:r>
            <a:r>
              <a:rPr kumimoji="1" lang="en-US" altLang="ko-KR" sz="1328" b="1">
                <a:solidFill>
                  <a:srgbClr val="000000"/>
                </a:solidFill>
                <a:latin typeface="+mj-ea"/>
                <a:ea typeface="+mj-ea"/>
              </a:rPr>
              <a:t>.</a:t>
            </a:r>
          </a:p>
          <a:p>
            <a:pPr defTabSz="867583" fontAlgn="base" latinLnBrk="1">
              <a:spcBef>
                <a:spcPct val="0"/>
              </a:spcBef>
              <a:spcAft>
                <a:spcPct val="0"/>
              </a:spcAft>
              <a:defRPr/>
            </a:pPr>
            <a:endParaRPr lang="en-US" altLang="ko-KR" sz="1328" b="1">
              <a:solidFill>
                <a:srgbClr val="000000"/>
              </a:solidFill>
              <a:latin typeface="+mj-ea"/>
              <a:ea typeface="+mj-ea"/>
            </a:endParaRPr>
          </a:p>
          <a:p>
            <a:pPr defTabSz="867583" fontAlgn="base" latinLnBrk="1">
              <a:spcBef>
                <a:spcPct val="0"/>
              </a:spcBef>
              <a:spcAft>
                <a:spcPct val="0"/>
              </a:spcAft>
              <a:defRPr/>
            </a:pPr>
            <a:r>
              <a:rPr kumimoji="1" lang="en-US" altLang="ko-KR" sz="1328" b="1">
                <a:solidFill>
                  <a:srgbClr val="000000"/>
                </a:solidFill>
                <a:latin typeface="+mj-ea"/>
                <a:ea typeface="+mj-ea"/>
              </a:rPr>
              <a:t>    </a:t>
            </a:r>
            <a:r>
              <a:rPr kumimoji="1" lang="ko-KR" altLang="en-US" sz="1328" b="1">
                <a:solidFill>
                  <a:srgbClr val="000000"/>
                </a:solidFill>
                <a:latin typeface="+mj-ea"/>
                <a:ea typeface="+mj-ea"/>
              </a:rPr>
              <a:t>순차 데이터 </a:t>
            </a:r>
            <a:r>
              <a:rPr kumimoji="1" lang="en-US" altLang="ko-KR" sz="1328" b="1">
                <a:solidFill>
                  <a:srgbClr val="000000"/>
                </a:solidFill>
                <a:latin typeface="+mj-ea"/>
                <a:ea typeface="+mj-ea"/>
              </a:rPr>
              <a:t>: </a:t>
            </a:r>
            <a:r>
              <a:rPr kumimoji="1" lang="ko-KR" altLang="en-US" sz="1328" b="1">
                <a:solidFill>
                  <a:srgbClr val="000000"/>
                </a:solidFill>
                <a:latin typeface="+mj-ea"/>
                <a:ea typeface="+mj-ea"/>
              </a:rPr>
              <a:t>시계열 데이터를 포함하여 샘플에 순서가 있는 데이터를 일반적으로 </a:t>
            </a:r>
            <a:endParaRPr kumimoji="1" lang="en-US" altLang="ko-KR" sz="1328" b="1">
              <a:solidFill>
                <a:srgbClr val="000000"/>
              </a:solidFill>
              <a:latin typeface="+mj-ea"/>
              <a:ea typeface="+mj-ea"/>
            </a:endParaRPr>
          </a:p>
          <a:p>
            <a:pPr defTabSz="867583" fontAlgn="base" latinLnBrk="1">
              <a:spcBef>
                <a:spcPct val="0"/>
              </a:spcBef>
              <a:spcAft>
                <a:spcPct val="0"/>
              </a:spcAft>
              <a:defRPr/>
            </a:pPr>
            <a:r>
              <a:rPr kumimoji="1" lang="en-US" altLang="ko-KR" sz="1328" b="1">
                <a:solidFill>
                  <a:srgbClr val="000000"/>
                </a:solidFill>
                <a:latin typeface="+mj-ea"/>
                <a:ea typeface="+mj-ea"/>
              </a:rPr>
              <a:t>                      </a:t>
            </a:r>
            <a:r>
              <a:rPr kumimoji="1" lang="ko-KR" altLang="en-US" sz="1328" b="1">
                <a:solidFill>
                  <a:srgbClr val="000000"/>
                </a:solidFill>
                <a:latin typeface="+mj-ea"/>
                <a:ea typeface="+mj-ea"/>
              </a:rPr>
              <a:t>순차 데이터</a:t>
            </a:r>
            <a:r>
              <a:rPr kumimoji="1" lang="en-US" altLang="ko-KR" sz="1328" b="1">
                <a:solidFill>
                  <a:srgbClr val="000000"/>
                </a:solidFill>
                <a:latin typeface="+mj-ea"/>
                <a:ea typeface="+mj-ea"/>
              </a:rPr>
              <a:t>( sequential data)</a:t>
            </a:r>
            <a:r>
              <a:rPr kumimoji="1" lang="ko-KR" altLang="en-US" sz="1328" b="1">
                <a:solidFill>
                  <a:srgbClr val="000000"/>
                </a:solidFill>
                <a:latin typeface="+mj-ea"/>
                <a:ea typeface="+mj-ea"/>
              </a:rPr>
              <a:t>라 한다</a:t>
            </a:r>
            <a:r>
              <a:rPr kumimoji="1" lang="en-US" altLang="ko-KR" sz="1328" b="1">
                <a:solidFill>
                  <a:srgbClr val="000000"/>
                </a:solidFill>
                <a:latin typeface="+mj-ea"/>
                <a:ea typeface="+mj-ea"/>
              </a:rPr>
              <a:t>.</a:t>
            </a:r>
          </a:p>
          <a:p>
            <a:pPr defTabSz="867583" fontAlgn="base" latinLnBrk="1">
              <a:spcBef>
                <a:spcPct val="0"/>
              </a:spcBef>
              <a:spcAft>
                <a:spcPct val="0"/>
              </a:spcAft>
              <a:defRPr/>
            </a:pPr>
            <a:endParaRPr lang="en-US" altLang="ko-KR" sz="1328" b="1">
              <a:solidFill>
                <a:srgbClr val="000000"/>
              </a:solidFill>
              <a:latin typeface="+mj-ea"/>
              <a:ea typeface="+mj-ea"/>
            </a:endParaRPr>
          </a:p>
          <a:p>
            <a:pPr defTabSz="867583" fontAlgn="base" latinLnBrk="1">
              <a:spcBef>
                <a:spcPct val="0"/>
              </a:spcBef>
              <a:spcAft>
                <a:spcPct val="0"/>
              </a:spcAft>
              <a:defRPr/>
            </a:pPr>
            <a:r>
              <a:rPr kumimoji="1" lang="en-US" altLang="ko-KR" sz="1328" b="1">
                <a:solidFill>
                  <a:srgbClr val="000000"/>
                </a:solidFill>
                <a:latin typeface="+mj-ea"/>
                <a:ea typeface="+mj-ea"/>
              </a:rPr>
              <a:t>    </a:t>
            </a:r>
            <a:r>
              <a:rPr kumimoji="1" lang="ko-KR" altLang="en-US" sz="1328" b="1">
                <a:solidFill>
                  <a:srgbClr val="000000"/>
                </a:solidFill>
                <a:latin typeface="+mj-ea"/>
                <a:ea typeface="+mj-ea"/>
              </a:rPr>
              <a:t>텍스트 </a:t>
            </a:r>
            <a:r>
              <a:rPr kumimoji="1" lang="en-US" altLang="ko-KR" sz="1328" b="1">
                <a:solidFill>
                  <a:srgbClr val="000000"/>
                </a:solidFill>
                <a:latin typeface="+mj-ea"/>
                <a:ea typeface="+mj-ea"/>
              </a:rPr>
              <a:t>: </a:t>
            </a:r>
          </a:p>
          <a:p>
            <a:pPr defTabSz="867583" fontAlgn="base" latinLnBrk="1">
              <a:spcBef>
                <a:spcPct val="0"/>
              </a:spcBef>
              <a:spcAft>
                <a:spcPct val="0"/>
              </a:spcAft>
              <a:defRPr/>
            </a:pPr>
            <a:r>
              <a:rPr lang="en-US" altLang="ko-KR" sz="1328" b="1">
                <a:solidFill>
                  <a:srgbClr val="000000"/>
                </a:solidFill>
                <a:latin typeface="+mj-ea"/>
                <a:ea typeface="+mj-ea"/>
              </a:rPr>
              <a:t>             - </a:t>
            </a:r>
            <a:r>
              <a:rPr kumimoji="1" lang="ko-KR" altLang="en-US" sz="1328" b="1">
                <a:solidFill>
                  <a:srgbClr val="000000"/>
                </a:solidFill>
                <a:latin typeface="+mj-ea"/>
                <a:ea typeface="+mj-ea"/>
              </a:rPr>
              <a:t>대표적인 순차 데이터</a:t>
            </a:r>
            <a:endParaRPr kumimoji="1" lang="en-US" altLang="ko-KR" sz="1328" b="1">
              <a:solidFill>
                <a:srgbClr val="000000"/>
              </a:solidFill>
              <a:latin typeface="+mj-ea"/>
              <a:ea typeface="+mj-ea"/>
            </a:endParaRPr>
          </a:p>
          <a:p>
            <a:pPr defTabSz="867583" fontAlgn="base" latinLnBrk="1">
              <a:spcBef>
                <a:spcPct val="0"/>
              </a:spcBef>
              <a:spcAft>
                <a:spcPct val="0"/>
              </a:spcAft>
              <a:defRPr/>
            </a:pPr>
            <a:r>
              <a:rPr lang="en-US" altLang="ko-KR" sz="1328" b="1">
                <a:solidFill>
                  <a:srgbClr val="000000"/>
                </a:solidFill>
                <a:latin typeface="+mj-ea"/>
                <a:ea typeface="+mj-ea"/>
              </a:rPr>
              <a:t>             - </a:t>
            </a:r>
            <a:r>
              <a:rPr lang="ko-KR" altLang="en-US" sz="1328" b="1">
                <a:solidFill>
                  <a:srgbClr val="000000"/>
                </a:solidFill>
                <a:latin typeface="+mj-ea"/>
                <a:ea typeface="+mj-ea"/>
              </a:rPr>
              <a:t>글을 구성하는 글자와 단어들의 순서가 맞아야 의미가 제대로 전달되기 때문</a:t>
            </a:r>
            <a:endParaRPr lang="en-US" altLang="ko-KR" sz="1328" b="1">
              <a:solidFill>
                <a:srgbClr val="000000"/>
              </a:solidFill>
              <a:latin typeface="+mj-ea"/>
              <a:ea typeface="+mj-ea"/>
            </a:endParaRPr>
          </a:p>
          <a:p>
            <a:pPr defTabSz="867583" fontAlgn="base" latinLnBrk="1">
              <a:spcBef>
                <a:spcPct val="0"/>
              </a:spcBef>
              <a:spcAft>
                <a:spcPct val="0"/>
              </a:spcAft>
              <a:defRPr/>
            </a:pPr>
            <a:r>
              <a:rPr kumimoji="1" lang="en-US" altLang="ko-KR" sz="1328" b="1">
                <a:solidFill>
                  <a:srgbClr val="000000"/>
                </a:solidFill>
                <a:latin typeface="+mj-ea"/>
                <a:ea typeface="+mj-ea"/>
              </a:rPr>
              <a:t>             - </a:t>
            </a:r>
            <a:r>
              <a:rPr kumimoji="1" lang="ko-KR" altLang="en-US" sz="1328" b="1">
                <a:solidFill>
                  <a:srgbClr val="000000"/>
                </a:solidFill>
                <a:latin typeface="+mj-ea"/>
                <a:ea typeface="+mj-ea"/>
              </a:rPr>
              <a:t>모델에서 순차 데이터를 처리하는 각 단계를 타임 스텝</a:t>
            </a:r>
            <a:r>
              <a:rPr kumimoji="1" lang="en-US" altLang="ko-KR" sz="1328" b="1">
                <a:solidFill>
                  <a:srgbClr val="000000"/>
                </a:solidFill>
                <a:latin typeface="+mj-ea"/>
                <a:ea typeface="+mj-ea"/>
              </a:rPr>
              <a:t>(time step)</a:t>
            </a:r>
            <a:r>
              <a:rPr kumimoji="1" lang="ko-KR" altLang="en-US" sz="1328" b="1">
                <a:solidFill>
                  <a:srgbClr val="000000"/>
                </a:solidFill>
                <a:latin typeface="+mj-ea"/>
                <a:ea typeface="+mj-ea"/>
              </a:rPr>
              <a:t>이라 한다</a:t>
            </a:r>
            <a:r>
              <a:rPr kumimoji="1" lang="en-US" altLang="ko-KR" sz="1328" b="1">
                <a:solidFill>
                  <a:srgbClr val="000000"/>
                </a:solidFill>
                <a:latin typeface="+mj-ea"/>
                <a:ea typeface="+mj-ea"/>
              </a:rPr>
              <a:t>.</a:t>
            </a:r>
          </a:p>
          <a:p>
            <a:pPr defTabSz="867583" fontAlgn="base" latinLnBrk="1">
              <a:spcBef>
                <a:spcPct val="0"/>
              </a:spcBef>
              <a:spcAft>
                <a:spcPct val="0"/>
              </a:spcAft>
              <a:defRPr/>
            </a:pPr>
            <a:endParaRPr lang="en-US" altLang="ko-KR" sz="1328" b="1">
              <a:solidFill>
                <a:srgbClr val="000000"/>
              </a:solidFill>
              <a:latin typeface="+mj-ea"/>
              <a:ea typeface="+mj-ea"/>
            </a:endParaRPr>
          </a:p>
          <a:p>
            <a:pPr defTabSz="867583" fontAlgn="base" latinLnBrk="1">
              <a:spcBef>
                <a:spcPct val="0"/>
              </a:spcBef>
              <a:spcAft>
                <a:spcPct val="0"/>
              </a:spcAft>
              <a:defRPr/>
            </a:pPr>
            <a:r>
              <a:rPr kumimoji="1" lang="en-US" altLang="ko-KR" sz="1328" b="1">
                <a:solidFill>
                  <a:srgbClr val="000000"/>
                </a:solidFill>
                <a:latin typeface="+mj-ea"/>
                <a:ea typeface="+mj-ea"/>
              </a:rPr>
              <a:t>              Hello Deep Learning</a:t>
            </a:r>
          </a:p>
          <a:p>
            <a:pPr defTabSz="867583" fontAlgn="base" latinLnBrk="1">
              <a:spcBef>
                <a:spcPct val="0"/>
              </a:spcBef>
              <a:spcAft>
                <a:spcPct val="0"/>
              </a:spcAft>
              <a:defRPr/>
            </a:pPr>
            <a:endParaRPr lang="en-US" altLang="ko-KR" sz="1328" b="1">
              <a:solidFill>
                <a:srgbClr val="000000"/>
              </a:solidFill>
              <a:latin typeface="+mj-ea"/>
              <a:ea typeface="+mj-ea"/>
            </a:endParaRPr>
          </a:p>
          <a:p>
            <a:pPr defTabSz="867583" fontAlgn="base" latinLnBrk="1">
              <a:spcBef>
                <a:spcPct val="0"/>
              </a:spcBef>
              <a:spcAft>
                <a:spcPct val="0"/>
              </a:spcAft>
              <a:defRPr/>
            </a:pPr>
            <a:r>
              <a:rPr kumimoji="1" lang="en-US" altLang="ko-KR" sz="1328" b="1">
                <a:solidFill>
                  <a:srgbClr val="000000"/>
                </a:solidFill>
                <a:latin typeface="+mj-ea"/>
                <a:ea typeface="+mj-ea"/>
              </a:rPr>
              <a:t>              </a:t>
            </a:r>
            <a:r>
              <a:rPr kumimoji="1" lang="ko-KR" altLang="en-US" sz="1328" b="1">
                <a:solidFill>
                  <a:srgbClr val="000000"/>
                </a:solidFill>
                <a:latin typeface="+mj-ea"/>
                <a:ea typeface="+mj-ea"/>
              </a:rPr>
              <a:t>다음은 </a:t>
            </a:r>
            <a:r>
              <a:rPr kumimoji="1" lang="en-US" altLang="ko-KR" sz="1328" b="1">
                <a:solidFill>
                  <a:srgbClr val="000000"/>
                </a:solidFill>
                <a:latin typeface="+mj-ea"/>
                <a:ea typeface="+mj-ea"/>
              </a:rPr>
              <a:t>3</a:t>
            </a:r>
            <a:r>
              <a:rPr kumimoji="1" lang="ko-KR" altLang="en-US" sz="1328" b="1">
                <a:solidFill>
                  <a:srgbClr val="000000"/>
                </a:solidFill>
                <a:latin typeface="+mj-ea"/>
                <a:ea typeface="+mj-ea"/>
              </a:rPr>
              <a:t>개의 단어로 이루어진 순차 데이터이다</a:t>
            </a:r>
            <a:r>
              <a:rPr kumimoji="1" lang="en-US" altLang="ko-KR" sz="1328" b="1">
                <a:solidFill>
                  <a:srgbClr val="000000"/>
                </a:solidFill>
                <a:latin typeface="+mj-ea"/>
                <a:ea typeface="+mj-ea"/>
              </a:rPr>
              <a:t>.</a:t>
            </a:r>
          </a:p>
          <a:p>
            <a:pPr defTabSz="867583" fontAlgn="base" latinLnBrk="1">
              <a:spcBef>
                <a:spcPct val="0"/>
              </a:spcBef>
              <a:spcAft>
                <a:spcPct val="0"/>
              </a:spcAft>
              <a:defRPr/>
            </a:pPr>
            <a:endParaRPr lang="en-US" altLang="ko-KR" sz="1328" b="1">
              <a:solidFill>
                <a:srgbClr val="000000"/>
              </a:solidFill>
              <a:latin typeface="+mj-ea"/>
              <a:ea typeface="+mj-ea"/>
            </a:endParaRPr>
          </a:p>
          <a:p>
            <a:pPr defTabSz="867583" fontAlgn="base" latinLnBrk="1">
              <a:spcBef>
                <a:spcPct val="0"/>
              </a:spcBef>
              <a:spcAft>
                <a:spcPct val="0"/>
              </a:spcAft>
              <a:defRPr/>
            </a:pPr>
            <a:r>
              <a:rPr kumimoji="1" lang="en-US" altLang="ko-KR" sz="1328" b="1">
                <a:solidFill>
                  <a:srgbClr val="000000"/>
                </a:solidFill>
                <a:latin typeface="+mj-ea"/>
                <a:ea typeface="+mj-ea"/>
              </a:rPr>
              <a:t>              </a:t>
            </a:r>
            <a:r>
              <a:rPr kumimoji="1" lang="ko-KR" altLang="en-US" sz="1328" b="1">
                <a:solidFill>
                  <a:srgbClr val="000000"/>
                </a:solidFill>
                <a:latin typeface="+mj-ea"/>
                <a:ea typeface="+mj-ea"/>
              </a:rPr>
              <a:t>데이터의 처리 단위가 단어라면 총 타임 스텝은 </a:t>
            </a:r>
            <a:r>
              <a:rPr lang="en-US" altLang="ko-KR" sz="1328" b="1">
                <a:solidFill>
                  <a:srgbClr val="000000"/>
                </a:solidFill>
                <a:latin typeface="+mj-ea"/>
                <a:ea typeface="+mj-ea"/>
              </a:rPr>
              <a:t>3</a:t>
            </a:r>
            <a:r>
              <a:rPr lang="ko-KR" altLang="en-US" sz="1328" b="1">
                <a:solidFill>
                  <a:srgbClr val="000000"/>
                </a:solidFill>
                <a:latin typeface="+mj-ea"/>
                <a:ea typeface="+mj-ea"/>
              </a:rPr>
              <a:t>이다</a:t>
            </a:r>
            <a:r>
              <a:rPr lang="en-US" altLang="ko-KR" sz="1328" b="1">
                <a:solidFill>
                  <a:srgbClr val="000000"/>
                </a:solidFill>
                <a:latin typeface="+mj-ea"/>
                <a:ea typeface="+mj-ea"/>
              </a:rPr>
              <a:t>. </a:t>
            </a:r>
          </a:p>
          <a:p>
            <a:pPr defTabSz="867583" fontAlgn="base" latinLnBrk="1">
              <a:spcBef>
                <a:spcPct val="0"/>
              </a:spcBef>
              <a:spcAft>
                <a:spcPct val="0"/>
              </a:spcAft>
              <a:defRPr/>
            </a:pPr>
            <a:endParaRPr kumimoji="1" lang="en-US" altLang="ko-KR" sz="1328" b="1">
              <a:solidFill>
                <a:srgbClr val="000000"/>
              </a:solidFill>
              <a:latin typeface="+mj-ea"/>
              <a:ea typeface="+mj-ea"/>
            </a:endParaRPr>
          </a:p>
          <a:p>
            <a:pPr defTabSz="867583" fontAlgn="base" latinLnBrk="1">
              <a:spcBef>
                <a:spcPct val="0"/>
              </a:spcBef>
              <a:spcAft>
                <a:spcPct val="0"/>
              </a:spcAft>
              <a:defRPr/>
            </a:pPr>
            <a:r>
              <a:rPr lang="en-US" altLang="ko-KR" sz="1328" b="1">
                <a:solidFill>
                  <a:srgbClr val="000000"/>
                </a:solidFill>
                <a:latin typeface="+mj-ea"/>
                <a:ea typeface="+mj-ea"/>
              </a:rPr>
              <a:t>              </a:t>
            </a:r>
            <a:r>
              <a:rPr lang="ko-KR" altLang="en-US" sz="1328" b="1">
                <a:solidFill>
                  <a:srgbClr val="000000"/>
                </a:solidFill>
                <a:latin typeface="+mj-ea"/>
                <a:ea typeface="+mj-ea"/>
              </a:rPr>
              <a:t>단어가 순서를 바꾸어 나열될 경우의 수는 </a:t>
            </a:r>
            <a:r>
              <a:rPr lang="en-US" altLang="ko-KR" sz="1328" b="1">
                <a:solidFill>
                  <a:srgbClr val="000000"/>
                </a:solidFill>
                <a:latin typeface="+mj-ea"/>
                <a:ea typeface="+mj-ea"/>
              </a:rPr>
              <a:t>3! </a:t>
            </a:r>
            <a:r>
              <a:rPr lang="ko-KR" altLang="en-US" sz="1328" b="1">
                <a:solidFill>
                  <a:srgbClr val="000000"/>
                </a:solidFill>
                <a:latin typeface="+mj-ea"/>
                <a:ea typeface="+mj-ea"/>
              </a:rPr>
              <a:t>인 </a:t>
            </a:r>
            <a:r>
              <a:rPr lang="en-US" altLang="ko-KR" sz="1328" b="1">
                <a:solidFill>
                  <a:srgbClr val="000000"/>
                </a:solidFill>
                <a:latin typeface="+mj-ea"/>
                <a:ea typeface="+mj-ea"/>
              </a:rPr>
              <a:t>6</a:t>
            </a:r>
            <a:r>
              <a:rPr lang="ko-KR" altLang="en-US" sz="1328" b="1">
                <a:solidFill>
                  <a:srgbClr val="000000"/>
                </a:solidFill>
                <a:latin typeface="+mj-ea"/>
                <a:ea typeface="+mj-ea"/>
              </a:rPr>
              <a:t>이다</a:t>
            </a:r>
            <a:r>
              <a:rPr lang="en-US" altLang="ko-KR" sz="1328" b="1">
                <a:solidFill>
                  <a:srgbClr val="000000"/>
                </a:solidFill>
                <a:latin typeface="+mj-ea"/>
                <a:ea typeface="+mj-ea"/>
              </a:rPr>
              <a:t>.</a:t>
            </a:r>
            <a:endParaRPr kumimoji="1" lang="en-US" altLang="ko-KR" sz="1328" b="1">
              <a:solidFill>
                <a:srgbClr val="000000"/>
              </a:solidFill>
              <a:latin typeface="+mj-ea"/>
              <a:ea typeface="+mj-ea"/>
            </a:endParaRPr>
          </a:p>
          <a:p>
            <a:pPr defTabSz="867583" fontAlgn="base" latinLnBrk="1">
              <a:spcBef>
                <a:spcPct val="0"/>
              </a:spcBef>
              <a:spcAft>
                <a:spcPct val="0"/>
              </a:spcAft>
              <a:defRPr/>
            </a:pPr>
            <a:endParaRPr kumimoji="1" lang="en-US" altLang="ko-KR" sz="1328" b="1">
              <a:solidFill>
                <a:srgbClr val="000000"/>
              </a:solidFill>
              <a:latin typeface="+mj-ea"/>
              <a:ea typeface="+mj-ea"/>
            </a:endParaRPr>
          </a:p>
        </p:txBody>
      </p:sp>
      <p:sp>
        <p:nvSpPr>
          <p:cNvPr id="2" name="텍스트 개체 틀 1">
            <a:extLst>
              <a:ext uri="{FF2B5EF4-FFF2-40B4-BE49-F238E27FC236}">
                <a16:creationId xmlns:a16="http://schemas.microsoft.com/office/drawing/2014/main" id="{F689DE1B-59D3-4B9B-B756-D9DC655E70F3}"/>
              </a:ext>
            </a:extLst>
          </p:cNvPr>
          <p:cNvSpPr>
            <a:spLocks noGrp="1"/>
          </p:cNvSpPr>
          <p:nvPr>
            <p:ph type="body" sz="quarter" idx="19"/>
          </p:nvPr>
        </p:nvSpPr>
        <p:spPr/>
        <p:txBody>
          <a:bodyPr/>
          <a:lstStyle/>
          <a:p>
            <a:r>
              <a:rPr lang="ko-KR" altLang="en-US"/>
              <a:t>순차 데이터</a:t>
            </a:r>
          </a:p>
        </p:txBody>
      </p:sp>
      <p:sp>
        <p:nvSpPr>
          <p:cNvPr id="3" name="텍스트 개체 틀 2">
            <a:extLst>
              <a:ext uri="{FF2B5EF4-FFF2-40B4-BE49-F238E27FC236}">
                <a16:creationId xmlns:a16="http://schemas.microsoft.com/office/drawing/2014/main" id="{90EE6CE0-7790-4F8E-8111-81EE792DE29D}"/>
              </a:ext>
            </a:extLst>
          </p:cNvPr>
          <p:cNvSpPr>
            <a:spLocks noGrp="1"/>
          </p:cNvSpPr>
          <p:nvPr>
            <p:ph type="body" sz="quarter" idx="20"/>
          </p:nvPr>
        </p:nvSpPr>
        <p:spPr>
          <a:xfrm>
            <a:off x="6330950" y="266849"/>
            <a:ext cx="3302000" cy="221599"/>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4008472427"/>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타원 5">
                <a:extLst>
                  <a:ext uri="{FF2B5EF4-FFF2-40B4-BE49-F238E27FC236}">
                    <a16:creationId xmlns:a16="http://schemas.microsoft.com/office/drawing/2014/main" id="{56F5D5FA-3D9E-4E8A-9103-54D193354969}"/>
                  </a:ext>
                </a:extLst>
              </p:cNvPr>
              <p:cNvSpPr/>
              <p:nvPr/>
            </p:nvSpPr>
            <p:spPr>
              <a:xfrm>
                <a:off x="5236513" y="2029864"/>
                <a:ext cx="307083" cy="30708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139" i="1">
                              <a:solidFill>
                                <a:schemeClr val="tx1"/>
                              </a:solidFill>
                              <a:latin typeface="Cambria Math" panose="02040503050406030204" pitchFamily="18" charset="0"/>
                            </a:rPr>
                          </m:ctrlPr>
                        </m:sSubPr>
                        <m:e>
                          <m:r>
                            <m:rPr>
                              <m:sty m:val="p"/>
                            </m:rPr>
                            <a:rPr lang="en-US" altLang="ko-KR" sz="1139" i="1">
                              <a:solidFill>
                                <a:schemeClr val="tx1"/>
                              </a:solidFill>
                              <a:latin typeface="Cambria Math" panose="02040503050406030204" pitchFamily="18" charset="0"/>
                            </a:rPr>
                            <m:t>x</m:t>
                          </m:r>
                        </m:e>
                        <m:sub>
                          <m:r>
                            <a:rPr lang="en-US" altLang="ko-KR" sz="1139" i="1">
                              <a:solidFill>
                                <a:schemeClr val="tx1"/>
                              </a:solidFill>
                              <a:latin typeface="Cambria Math" panose="02040503050406030204" pitchFamily="18" charset="0"/>
                            </a:rPr>
                            <m:t>1</m:t>
                          </m:r>
                        </m:sub>
                      </m:sSub>
                    </m:oMath>
                  </m:oMathPara>
                </a14:m>
                <a:endParaRPr lang="ko-KR" altLang="en-US" sz="1139">
                  <a:solidFill>
                    <a:schemeClr val="tx1"/>
                  </a:solidFill>
                  <a:latin typeface="Consolas" panose="020B0609020204030204" pitchFamily="49" charset="0"/>
                </a:endParaRPr>
              </a:p>
            </p:txBody>
          </p:sp>
        </mc:Choice>
        <mc:Fallback xmlns="">
          <p:sp>
            <p:nvSpPr>
              <p:cNvPr id="6" name="타원 5">
                <a:extLst>
                  <a:ext uri="{FF2B5EF4-FFF2-40B4-BE49-F238E27FC236}">
                    <a16:creationId xmlns:a16="http://schemas.microsoft.com/office/drawing/2014/main" id="{56F5D5FA-3D9E-4E8A-9103-54D193354969}"/>
                  </a:ext>
                </a:extLst>
              </p:cNvPr>
              <p:cNvSpPr>
                <a:spLocks noRot="1" noChangeAspect="1" noMove="1" noResize="1" noEditPoints="1" noAdjustHandles="1" noChangeArrowheads="1" noChangeShapeType="1" noTextEdit="1"/>
              </p:cNvSpPr>
              <p:nvPr/>
            </p:nvSpPr>
            <p:spPr>
              <a:xfrm>
                <a:off x="5236513" y="2029864"/>
                <a:ext cx="307083" cy="307082"/>
              </a:xfrm>
              <a:prstGeom prst="ellipse">
                <a:avLst/>
              </a:prstGeom>
              <a:blipFill>
                <a:blip r:embed="rId3"/>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타원 6">
                <a:extLst>
                  <a:ext uri="{FF2B5EF4-FFF2-40B4-BE49-F238E27FC236}">
                    <a16:creationId xmlns:a16="http://schemas.microsoft.com/office/drawing/2014/main" id="{69D283BD-AD6C-4EDA-AAF7-6B82CCE323FC}"/>
                  </a:ext>
                </a:extLst>
              </p:cNvPr>
              <p:cNvSpPr/>
              <p:nvPr/>
            </p:nvSpPr>
            <p:spPr>
              <a:xfrm>
                <a:off x="5236513" y="2574859"/>
                <a:ext cx="307083" cy="30708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139" i="1">
                              <a:solidFill>
                                <a:schemeClr val="tx1"/>
                              </a:solidFill>
                              <a:latin typeface="Cambria Math" panose="02040503050406030204" pitchFamily="18" charset="0"/>
                            </a:rPr>
                          </m:ctrlPr>
                        </m:sSubPr>
                        <m:e>
                          <m:r>
                            <m:rPr>
                              <m:sty m:val="p"/>
                            </m:rPr>
                            <a:rPr lang="en-US" altLang="ko-KR" sz="1139" i="1">
                              <a:solidFill>
                                <a:schemeClr val="tx1"/>
                              </a:solidFill>
                              <a:latin typeface="Cambria Math" panose="02040503050406030204" pitchFamily="18" charset="0"/>
                            </a:rPr>
                            <m:t>x</m:t>
                          </m:r>
                        </m:e>
                        <m:sub>
                          <m:r>
                            <a:rPr lang="en-US" altLang="ko-KR" sz="1139" i="1">
                              <a:solidFill>
                                <a:schemeClr val="tx1"/>
                              </a:solidFill>
                              <a:latin typeface="Cambria Math" panose="02040503050406030204" pitchFamily="18" charset="0"/>
                            </a:rPr>
                            <m:t>2</m:t>
                          </m:r>
                        </m:sub>
                      </m:sSub>
                    </m:oMath>
                  </m:oMathPara>
                </a14:m>
                <a:endParaRPr lang="ko-KR" altLang="en-US" sz="1139">
                  <a:solidFill>
                    <a:schemeClr val="tx1"/>
                  </a:solidFill>
                  <a:latin typeface="Consolas" panose="020B0609020204030204" pitchFamily="49" charset="0"/>
                </a:endParaRPr>
              </a:p>
            </p:txBody>
          </p:sp>
        </mc:Choice>
        <mc:Fallback xmlns="">
          <p:sp>
            <p:nvSpPr>
              <p:cNvPr id="7" name="타원 6">
                <a:extLst>
                  <a:ext uri="{FF2B5EF4-FFF2-40B4-BE49-F238E27FC236}">
                    <a16:creationId xmlns:a16="http://schemas.microsoft.com/office/drawing/2014/main" id="{69D283BD-AD6C-4EDA-AAF7-6B82CCE323FC}"/>
                  </a:ext>
                </a:extLst>
              </p:cNvPr>
              <p:cNvSpPr>
                <a:spLocks noRot="1" noChangeAspect="1" noMove="1" noResize="1" noEditPoints="1" noAdjustHandles="1" noChangeArrowheads="1" noChangeShapeType="1" noTextEdit="1"/>
              </p:cNvSpPr>
              <p:nvPr/>
            </p:nvSpPr>
            <p:spPr>
              <a:xfrm>
                <a:off x="5236513" y="2574859"/>
                <a:ext cx="307083" cy="307082"/>
              </a:xfrm>
              <a:prstGeom prst="ellipse">
                <a:avLst/>
              </a:prstGeom>
              <a:blipFill>
                <a:blip r:embed="rId4"/>
                <a:stretch>
                  <a:fillRect/>
                </a:stretch>
              </a:blipFill>
              <a:ln>
                <a:solidFill>
                  <a:srgbClr val="FFC000"/>
                </a:solidFill>
              </a:ln>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A82BAEA2-959C-4A1F-80E8-9E0DACC1D54F}"/>
              </a:ext>
            </a:extLst>
          </p:cNvPr>
          <p:cNvSpPr/>
          <p:nvPr/>
        </p:nvSpPr>
        <p:spPr>
          <a:xfrm>
            <a:off x="6542548" y="2191378"/>
            <a:ext cx="307083" cy="30708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139">
              <a:solidFill>
                <a:schemeClr val="tx1"/>
              </a:solidFill>
              <a:latin typeface="Consolas" panose="020B0609020204030204" pitchFamily="49" charset="0"/>
            </a:endParaRPr>
          </a:p>
        </p:txBody>
      </p:sp>
      <p:sp>
        <p:nvSpPr>
          <p:cNvPr id="9" name="타원 8">
            <a:extLst>
              <a:ext uri="{FF2B5EF4-FFF2-40B4-BE49-F238E27FC236}">
                <a16:creationId xmlns:a16="http://schemas.microsoft.com/office/drawing/2014/main" id="{64E9FEC1-EE73-4DD9-819A-4A3CEFFDD7D4}"/>
              </a:ext>
            </a:extLst>
          </p:cNvPr>
          <p:cNvSpPr/>
          <p:nvPr/>
        </p:nvSpPr>
        <p:spPr>
          <a:xfrm>
            <a:off x="6542548" y="3143301"/>
            <a:ext cx="307083" cy="30708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139">
              <a:solidFill>
                <a:schemeClr val="tx1"/>
              </a:solidFill>
              <a:latin typeface="Consolas" panose="020B0609020204030204" pitchFamily="49" charset="0"/>
            </a:endParaRPr>
          </a:p>
        </p:txBody>
      </p:sp>
      <p:sp>
        <p:nvSpPr>
          <p:cNvPr id="10" name="타원 9">
            <a:extLst>
              <a:ext uri="{FF2B5EF4-FFF2-40B4-BE49-F238E27FC236}">
                <a16:creationId xmlns:a16="http://schemas.microsoft.com/office/drawing/2014/main" id="{7A2837E7-0367-44E6-939B-7832B2006C46}"/>
              </a:ext>
            </a:extLst>
          </p:cNvPr>
          <p:cNvSpPr/>
          <p:nvPr/>
        </p:nvSpPr>
        <p:spPr>
          <a:xfrm>
            <a:off x="6849630" y="2271140"/>
            <a:ext cx="147558" cy="147558"/>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11" name="타원 10">
            <a:extLst>
              <a:ext uri="{FF2B5EF4-FFF2-40B4-BE49-F238E27FC236}">
                <a16:creationId xmlns:a16="http://schemas.microsoft.com/office/drawing/2014/main" id="{CCCB4695-0553-4559-BD43-BB4882C53D21}"/>
              </a:ext>
            </a:extLst>
          </p:cNvPr>
          <p:cNvSpPr/>
          <p:nvPr/>
        </p:nvSpPr>
        <p:spPr>
          <a:xfrm>
            <a:off x="6849631" y="3223063"/>
            <a:ext cx="147558" cy="147558"/>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12" name="타원 11">
            <a:extLst>
              <a:ext uri="{FF2B5EF4-FFF2-40B4-BE49-F238E27FC236}">
                <a16:creationId xmlns:a16="http://schemas.microsoft.com/office/drawing/2014/main" id="{A99667E3-9477-4A16-B2C7-AE6FBA2C7520}"/>
              </a:ext>
            </a:extLst>
          </p:cNvPr>
          <p:cNvSpPr/>
          <p:nvPr/>
        </p:nvSpPr>
        <p:spPr>
          <a:xfrm>
            <a:off x="7787436" y="3143301"/>
            <a:ext cx="307083" cy="30708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13" name="타원 12">
            <a:extLst>
              <a:ext uri="{FF2B5EF4-FFF2-40B4-BE49-F238E27FC236}">
                <a16:creationId xmlns:a16="http://schemas.microsoft.com/office/drawing/2014/main" id="{40E73EA1-8AB9-4F83-8A8C-0A7957AAA2D4}"/>
              </a:ext>
            </a:extLst>
          </p:cNvPr>
          <p:cNvSpPr/>
          <p:nvPr/>
        </p:nvSpPr>
        <p:spPr>
          <a:xfrm>
            <a:off x="8103411" y="3223063"/>
            <a:ext cx="147558" cy="147558"/>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cxnSp>
        <p:nvCxnSpPr>
          <p:cNvPr id="14" name="직선 화살표 연결선 13">
            <a:extLst>
              <a:ext uri="{FF2B5EF4-FFF2-40B4-BE49-F238E27FC236}">
                <a16:creationId xmlns:a16="http://schemas.microsoft.com/office/drawing/2014/main" id="{5DC35983-C074-4EBD-846B-7257CD4240E3}"/>
              </a:ext>
            </a:extLst>
          </p:cNvPr>
          <p:cNvCxnSpPr>
            <a:stCxn id="6" idx="6"/>
            <a:endCxn id="8" idx="2"/>
          </p:cNvCxnSpPr>
          <p:nvPr/>
        </p:nvCxnSpPr>
        <p:spPr>
          <a:xfrm>
            <a:off x="5543595" y="2183405"/>
            <a:ext cx="998953" cy="16151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직선 화살표 연결선 14">
            <a:extLst>
              <a:ext uri="{FF2B5EF4-FFF2-40B4-BE49-F238E27FC236}">
                <a16:creationId xmlns:a16="http://schemas.microsoft.com/office/drawing/2014/main" id="{04DF487B-3765-4601-97AC-FD97939BDB5B}"/>
              </a:ext>
            </a:extLst>
          </p:cNvPr>
          <p:cNvCxnSpPr>
            <a:cxnSpLocks/>
            <a:stCxn id="7" idx="6"/>
            <a:endCxn id="9" idx="2"/>
          </p:cNvCxnSpPr>
          <p:nvPr/>
        </p:nvCxnSpPr>
        <p:spPr>
          <a:xfrm>
            <a:off x="5543595" y="2728401"/>
            <a:ext cx="998953" cy="56844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7AE334F3-A1AB-4A13-BA56-7BE45469A39C}"/>
              </a:ext>
            </a:extLst>
          </p:cNvPr>
          <p:cNvCxnSpPr>
            <a:cxnSpLocks/>
            <a:stCxn id="7" idx="6"/>
            <a:endCxn id="8" idx="2"/>
          </p:cNvCxnSpPr>
          <p:nvPr/>
        </p:nvCxnSpPr>
        <p:spPr>
          <a:xfrm flipV="1">
            <a:off x="5543595" y="2344921"/>
            <a:ext cx="998953" cy="38348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39F0C077-2FF9-46E8-A143-63AE1511DEF1}"/>
              </a:ext>
            </a:extLst>
          </p:cNvPr>
          <p:cNvCxnSpPr>
            <a:cxnSpLocks/>
            <a:stCxn id="6" idx="6"/>
            <a:endCxn id="9" idx="2"/>
          </p:cNvCxnSpPr>
          <p:nvPr/>
        </p:nvCxnSpPr>
        <p:spPr>
          <a:xfrm>
            <a:off x="5543595" y="2183405"/>
            <a:ext cx="998953" cy="111343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0E4E9939-BD2F-47EC-A67A-86CB5F0AEA7A}"/>
              </a:ext>
            </a:extLst>
          </p:cNvPr>
          <p:cNvCxnSpPr>
            <a:cxnSpLocks/>
            <a:stCxn id="10" idx="6"/>
            <a:endCxn id="12" idx="2"/>
          </p:cNvCxnSpPr>
          <p:nvPr/>
        </p:nvCxnSpPr>
        <p:spPr>
          <a:xfrm>
            <a:off x="6997188" y="2344920"/>
            <a:ext cx="790248" cy="95192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0D3750CA-9984-4E7B-AAB3-5CA6BC08F050}"/>
              </a:ext>
            </a:extLst>
          </p:cNvPr>
          <p:cNvCxnSpPr>
            <a:cxnSpLocks/>
            <a:stCxn id="11" idx="6"/>
            <a:endCxn id="12" idx="2"/>
          </p:cNvCxnSpPr>
          <p:nvPr/>
        </p:nvCxnSpPr>
        <p:spPr>
          <a:xfrm>
            <a:off x="6997188" y="3296842"/>
            <a:ext cx="790248" cy="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FF680C5F-9D7B-41EF-8565-A55C0D010DA5}"/>
              </a:ext>
            </a:extLst>
          </p:cNvPr>
          <p:cNvCxnSpPr>
            <a:cxnSpLocks/>
            <a:stCxn id="13" idx="6"/>
          </p:cNvCxnSpPr>
          <p:nvPr/>
        </p:nvCxnSpPr>
        <p:spPr>
          <a:xfrm>
            <a:off x="8250969" y="3296842"/>
            <a:ext cx="510473"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타원 24">
            <a:extLst>
              <a:ext uri="{FF2B5EF4-FFF2-40B4-BE49-F238E27FC236}">
                <a16:creationId xmlns:a16="http://schemas.microsoft.com/office/drawing/2014/main" id="{A84022A7-149B-4B33-A048-9D0BC42C6434}"/>
              </a:ext>
            </a:extLst>
          </p:cNvPr>
          <p:cNvSpPr/>
          <p:nvPr/>
        </p:nvSpPr>
        <p:spPr>
          <a:xfrm>
            <a:off x="6542548" y="4066413"/>
            <a:ext cx="307083" cy="30708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139">
              <a:solidFill>
                <a:schemeClr val="tx1"/>
              </a:solidFill>
              <a:latin typeface="Consolas" panose="020B0609020204030204" pitchFamily="49" charset="0"/>
            </a:endParaRPr>
          </a:p>
        </p:txBody>
      </p:sp>
      <p:sp>
        <p:nvSpPr>
          <p:cNvPr id="26" name="타원 25">
            <a:extLst>
              <a:ext uri="{FF2B5EF4-FFF2-40B4-BE49-F238E27FC236}">
                <a16:creationId xmlns:a16="http://schemas.microsoft.com/office/drawing/2014/main" id="{0B8DD84C-1E4C-4B29-BEFB-3221E366900A}"/>
              </a:ext>
            </a:extLst>
          </p:cNvPr>
          <p:cNvSpPr/>
          <p:nvPr/>
        </p:nvSpPr>
        <p:spPr>
          <a:xfrm>
            <a:off x="6849631" y="4146175"/>
            <a:ext cx="147558" cy="147558"/>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cxnSp>
        <p:nvCxnSpPr>
          <p:cNvPr id="27" name="직선 화살표 연결선 26">
            <a:extLst>
              <a:ext uri="{FF2B5EF4-FFF2-40B4-BE49-F238E27FC236}">
                <a16:creationId xmlns:a16="http://schemas.microsoft.com/office/drawing/2014/main" id="{068D779D-A0CA-45DB-8814-B5BF57280A36}"/>
              </a:ext>
            </a:extLst>
          </p:cNvPr>
          <p:cNvCxnSpPr>
            <a:cxnSpLocks/>
            <a:stCxn id="26" idx="6"/>
            <a:endCxn id="12" idx="2"/>
          </p:cNvCxnSpPr>
          <p:nvPr/>
        </p:nvCxnSpPr>
        <p:spPr>
          <a:xfrm flipV="1">
            <a:off x="6997188" y="3296843"/>
            <a:ext cx="790248" cy="92311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타원 29">
                <a:extLst>
                  <a:ext uri="{FF2B5EF4-FFF2-40B4-BE49-F238E27FC236}">
                    <a16:creationId xmlns:a16="http://schemas.microsoft.com/office/drawing/2014/main" id="{7A61600C-00CA-4EEF-BAC7-6B495EBC383A}"/>
                  </a:ext>
                </a:extLst>
              </p:cNvPr>
              <p:cNvSpPr/>
              <p:nvPr/>
            </p:nvSpPr>
            <p:spPr>
              <a:xfrm>
                <a:off x="5236513" y="3119854"/>
                <a:ext cx="307083" cy="30708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139" i="1">
                              <a:solidFill>
                                <a:schemeClr val="tx1"/>
                              </a:solidFill>
                              <a:latin typeface="Cambria Math" panose="02040503050406030204" pitchFamily="18" charset="0"/>
                            </a:rPr>
                          </m:ctrlPr>
                        </m:sSubPr>
                        <m:e>
                          <m:r>
                            <m:rPr>
                              <m:sty m:val="p"/>
                            </m:rPr>
                            <a:rPr lang="en-US" altLang="ko-KR" sz="1139" i="1">
                              <a:solidFill>
                                <a:schemeClr val="tx1"/>
                              </a:solidFill>
                              <a:latin typeface="Cambria Math" panose="02040503050406030204" pitchFamily="18" charset="0"/>
                            </a:rPr>
                            <m:t>x</m:t>
                          </m:r>
                        </m:e>
                        <m:sub>
                          <m:r>
                            <a:rPr lang="en-US" altLang="ko-KR" sz="1139" i="1">
                              <a:solidFill>
                                <a:schemeClr val="tx1"/>
                              </a:solidFill>
                              <a:latin typeface="Cambria Math" panose="02040503050406030204" pitchFamily="18" charset="0"/>
                            </a:rPr>
                            <m:t>3</m:t>
                          </m:r>
                        </m:sub>
                      </m:sSub>
                    </m:oMath>
                  </m:oMathPara>
                </a14:m>
                <a:endParaRPr lang="ko-KR" altLang="en-US" sz="1139">
                  <a:solidFill>
                    <a:schemeClr val="tx1"/>
                  </a:solidFill>
                  <a:latin typeface="Consolas" panose="020B0609020204030204" pitchFamily="49" charset="0"/>
                </a:endParaRPr>
              </a:p>
            </p:txBody>
          </p:sp>
        </mc:Choice>
        <mc:Fallback xmlns="">
          <p:sp>
            <p:nvSpPr>
              <p:cNvPr id="30" name="타원 29">
                <a:extLst>
                  <a:ext uri="{FF2B5EF4-FFF2-40B4-BE49-F238E27FC236}">
                    <a16:creationId xmlns:a16="http://schemas.microsoft.com/office/drawing/2014/main" id="{7A61600C-00CA-4EEF-BAC7-6B495EBC383A}"/>
                  </a:ext>
                </a:extLst>
              </p:cNvPr>
              <p:cNvSpPr>
                <a:spLocks noRot="1" noChangeAspect="1" noMove="1" noResize="1" noEditPoints="1" noAdjustHandles="1" noChangeArrowheads="1" noChangeShapeType="1" noTextEdit="1"/>
              </p:cNvSpPr>
              <p:nvPr/>
            </p:nvSpPr>
            <p:spPr>
              <a:xfrm>
                <a:off x="5236513" y="3119854"/>
                <a:ext cx="307083" cy="307082"/>
              </a:xfrm>
              <a:prstGeom prst="ellipse">
                <a:avLst/>
              </a:prstGeom>
              <a:blipFill>
                <a:blip r:embed="rId5"/>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1" name="타원 30">
                <a:extLst>
                  <a:ext uri="{FF2B5EF4-FFF2-40B4-BE49-F238E27FC236}">
                    <a16:creationId xmlns:a16="http://schemas.microsoft.com/office/drawing/2014/main" id="{B56A9F0D-7E70-40C2-8E14-ABA812C303EC}"/>
                  </a:ext>
                </a:extLst>
              </p:cNvPr>
              <p:cNvSpPr/>
              <p:nvPr/>
            </p:nvSpPr>
            <p:spPr>
              <a:xfrm>
                <a:off x="5236512" y="4189743"/>
                <a:ext cx="307083" cy="30708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139" i="1">
                              <a:solidFill>
                                <a:schemeClr val="tx1"/>
                              </a:solidFill>
                              <a:latin typeface="Cambria Math" panose="02040503050406030204" pitchFamily="18" charset="0"/>
                            </a:rPr>
                          </m:ctrlPr>
                        </m:sSubPr>
                        <m:e>
                          <m:r>
                            <m:rPr>
                              <m:sty m:val="p"/>
                            </m:rPr>
                            <a:rPr lang="en-US" altLang="ko-KR" sz="1139" i="1">
                              <a:solidFill>
                                <a:schemeClr val="tx1"/>
                              </a:solidFill>
                              <a:latin typeface="Cambria Math" panose="02040503050406030204" pitchFamily="18" charset="0"/>
                            </a:rPr>
                            <m:t>x</m:t>
                          </m:r>
                        </m:e>
                        <m:sub>
                          <m:r>
                            <m:rPr>
                              <m:sty m:val="p"/>
                            </m:rPr>
                            <a:rPr lang="en-US" altLang="ko-KR" sz="1139" i="1">
                              <a:solidFill>
                                <a:schemeClr val="tx1"/>
                              </a:solidFill>
                              <a:latin typeface="Cambria Math" panose="02040503050406030204" pitchFamily="18" charset="0"/>
                            </a:rPr>
                            <m:t>n</m:t>
                          </m:r>
                        </m:sub>
                      </m:sSub>
                    </m:oMath>
                  </m:oMathPara>
                </a14:m>
                <a:endParaRPr lang="ko-KR" altLang="en-US" sz="1139">
                  <a:solidFill>
                    <a:schemeClr val="tx1"/>
                  </a:solidFill>
                  <a:latin typeface="Consolas" panose="020B0609020204030204" pitchFamily="49" charset="0"/>
                </a:endParaRPr>
              </a:p>
            </p:txBody>
          </p:sp>
        </mc:Choice>
        <mc:Fallback xmlns="">
          <p:sp>
            <p:nvSpPr>
              <p:cNvPr id="31" name="타원 30">
                <a:extLst>
                  <a:ext uri="{FF2B5EF4-FFF2-40B4-BE49-F238E27FC236}">
                    <a16:creationId xmlns:a16="http://schemas.microsoft.com/office/drawing/2014/main" id="{B56A9F0D-7E70-40C2-8E14-ABA812C303EC}"/>
                  </a:ext>
                </a:extLst>
              </p:cNvPr>
              <p:cNvSpPr>
                <a:spLocks noRot="1" noChangeAspect="1" noMove="1" noResize="1" noEditPoints="1" noAdjustHandles="1" noChangeArrowheads="1" noChangeShapeType="1" noTextEdit="1"/>
              </p:cNvSpPr>
              <p:nvPr/>
            </p:nvSpPr>
            <p:spPr>
              <a:xfrm>
                <a:off x="5236512" y="4189743"/>
                <a:ext cx="307083" cy="307082"/>
              </a:xfrm>
              <a:prstGeom prst="ellipse">
                <a:avLst/>
              </a:prstGeom>
              <a:blipFill>
                <a:blip r:embed="rId6"/>
                <a:stretch>
                  <a:fillRect/>
                </a:stretch>
              </a:blipFill>
              <a:ln>
                <a:solidFill>
                  <a:srgbClr val="FFC000"/>
                </a:solidFill>
              </a:ln>
            </p:spPr>
            <p:txBody>
              <a:bodyPr/>
              <a:lstStyle/>
              <a:p>
                <a:r>
                  <a:rPr lang="ko-KR" altLang="en-US">
                    <a:noFill/>
                  </a:rPr>
                  <a:t> </a:t>
                </a:r>
              </a:p>
            </p:txBody>
          </p:sp>
        </mc:Fallback>
      </mc:AlternateContent>
      <p:cxnSp>
        <p:nvCxnSpPr>
          <p:cNvPr id="32" name="직선 화살표 연결선 31">
            <a:extLst>
              <a:ext uri="{FF2B5EF4-FFF2-40B4-BE49-F238E27FC236}">
                <a16:creationId xmlns:a16="http://schemas.microsoft.com/office/drawing/2014/main" id="{76A0BCB6-C270-4765-8B06-5BA837A3E3D4}"/>
              </a:ext>
            </a:extLst>
          </p:cNvPr>
          <p:cNvCxnSpPr>
            <a:cxnSpLocks/>
            <a:stCxn id="7" idx="6"/>
            <a:endCxn id="25" idx="2"/>
          </p:cNvCxnSpPr>
          <p:nvPr/>
        </p:nvCxnSpPr>
        <p:spPr>
          <a:xfrm>
            <a:off x="5543595" y="2728401"/>
            <a:ext cx="998953" cy="149155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387BF0EF-8910-4982-9F95-CEA7D31F2D59}"/>
              </a:ext>
            </a:extLst>
          </p:cNvPr>
          <p:cNvCxnSpPr>
            <a:cxnSpLocks/>
            <a:stCxn id="6" idx="6"/>
            <a:endCxn id="25" idx="2"/>
          </p:cNvCxnSpPr>
          <p:nvPr/>
        </p:nvCxnSpPr>
        <p:spPr>
          <a:xfrm>
            <a:off x="5543595" y="2183405"/>
            <a:ext cx="998953" cy="203654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직선 화살표 연결선 33">
            <a:extLst>
              <a:ext uri="{FF2B5EF4-FFF2-40B4-BE49-F238E27FC236}">
                <a16:creationId xmlns:a16="http://schemas.microsoft.com/office/drawing/2014/main" id="{5CF0373D-951B-412C-89BC-D55197B8353C}"/>
              </a:ext>
            </a:extLst>
          </p:cNvPr>
          <p:cNvCxnSpPr>
            <a:cxnSpLocks/>
            <a:stCxn id="30" idx="6"/>
            <a:endCxn id="8" idx="2"/>
          </p:cNvCxnSpPr>
          <p:nvPr/>
        </p:nvCxnSpPr>
        <p:spPr>
          <a:xfrm flipV="1">
            <a:off x="5543594" y="2344920"/>
            <a:ext cx="998953" cy="92847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5D2EB2B8-98E1-435D-BAD2-84E36FA604C4}"/>
              </a:ext>
            </a:extLst>
          </p:cNvPr>
          <p:cNvCxnSpPr>
            <a:cxnSpLocks/>
            <a:stCxn id="30" idx="6"/>
            <a:endCxn id="9" idx="2"/>
          </p:cNvCxnSpPr>
          <p:nvPr/>
        </p:nvCxnSpPr>
        <p:spPr>
          <a:xfrm>
            <a:off x="5543593" y="3273395"/>
            <a:ext cx="998954" cy="2344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CCFD0AAB-E1E0-4D0B-964A-E874E60AE3EB}"/>
              </a:ext>
            </a:extLst>
          </p:cNvPr>
          <p:cNvCxnSpPr>
            <a:cxnSpLocks/>
            <a:stCxn id="30" idx="6"/>
            <a:endCxn id="25" idx="2"/>
          </p:cNvCxnSpPr>
          <p:nvPr/>
        </p:nvCxnSpPr>
        <p:spPr>
          <a:xfrm>
            <a:off x="5543593" y="3273395"/>
            <a:ext cx="998954" cy="94656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직선 화살표 연결선 36">
            <a:extLst>
              <a:ext uri="{FF2B5EF4-FFF2-40B4-BE49-F238E27FC236}">
                <a16:creationId xmlns:a16="http://schemas.microsoft.com/office/drawing/2014/main" id="{4FF773D4-DD77-4E71-87DB-F0FF938CCE73}"/>
              </a:ext>
            </a:extLst>
          </p:cNvPr>
          <p:cNvCxnSpPr>
            <a:cxnSpLocks/>
            <a:stCxn id="31" idx="6"/>
            <a:endCxn id="8" idx="2"/>
          </p:cNvCxnSpPr>
          <p:nvPr/>
        </p:nvCxnSpPr>
        <p:spPr>
          <a:xfrm flipV="1">
            <a:off x="5543593" y="2344920"/>
            <a:ext cx="998954" cy="199836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직선 화살표 연결선 37">
            <a:extLst>
              <a:ext uri="{FF2B5EF4-FFF2-40B4-BE49-F238E27FC236}">
                <a16:creationId xmlns:a16="http://schemas.microsoft.com/office/drawing/2014/main" id="{EDEE0318-E4B7-4B12-AFAB-44CF26BB5B66}"/>
              </a:ext>
            </a:extLst>
          </p:cNvPr>
          <p:cNvCxnSpPr>
            <a:cxnSpLocks/>
            <a:stCxn id="31" idx="6"/>
            <a:endCxn id="9" idx="2"/>
          </p:cNvCxnSpPr>
          <p:nvPr/>
        </p:nvCxnSpPr>
        <p:spPr>
          <a:xfrm flipV="1">
            <a:off x="5543593" y="3296843"/>
            <a:ext cx="998954" cy="104644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 name="직선 화살표 연결선 38">
            <a:extLst>
              <a:ext uri="{FF2B5EF4-FFF2-40B4-BE49-F238E27FC236}">
                <a16:creationId xmlns:a16="http://schemas.microsoft.com/office/drawing/2014/main" id="{FDE85699-3C9B-4281-BAFA-5639CB131005}"/>
              </a:ext>
            </a:extLst>
          </p:cNvPr>
          <p:cNvCxnSpPr>
            <a:cxnSpLocks/>
            <a:stCxn id="31" idx="6"/>
            <a:endCxn id="25" idx="2"/>
          </p:cNvCxnSpPr>
          <p:nvPr/>
        </p:nvCxnSpPr>
        <p:spPr>
          <a:xfrm flipV="1">
            <a:off x="5543593" y="4219956"/>
            <a:ext cx="998954" cy="12333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F6AF512B-BB9A-417E-8486-63CF67ADCEFE}"/>
                  </a:ext>
                </a:extLst>
              </p:cNvPr>
              <p:cNvSpPr txBox="1"/>
              <p:nvPr/>
            </p:nvSpPr>
            <p:spPr>
              <a:xfrm>
                <a:off x="5286337" y="3638001"/>
                <a:ext cx="251672"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277" i="1">
                          <a:latin typeface="Cambria Math" panose="02040503050406030204" pitchFamily="18" charset="0"/>
                        </a:rPr>
                        <m:t>⋮</m:t>
                      </m:r>
                    </m:oMath>
                  </m:oMathPara>
                </a14:m>
                <a:endParaRPr lang="ko-KR" altLang="en-US" sz="2277">
                  <a:latin typeface="Consolas" panose="020B0609020204030204" pitchFamily="49" charset="0"/>
                </a:endParaRPr>
              </a:p>
            </p:txBody>
          </p:sp>
        </mc:Choice>
        <mc:Fallback xmlns="">
          <p:sp>
            <p:nvSpPr>
              <p:cNvPr id="40" name="TextBox 39">
                <a:extLst>
                  <a:ext uri="{FF2B5EF4-FFF2-40B4-BE49-F238E27FC236}">
                    <a16:creationId xmlns:a16="http://schemas.microsoft.com/office/drawing/2014/main" id="{F6AF512B-BB9A-417E-8486-63CF67ADCEFE}"/>
                  </a:ext>
                </a:extLst>
              </p:cNvPr>
              <p:cNvSpPr txBox="1">
                <a:spLocks noRot="1" noChangeAspect="1" noMove="1" noResize="1" noEditPoints="1" noAdjustHandles="1" noChangeArrowheads="1" noChangeShapeType="1" noTextEdit="1"/>
              </p:cNvSpPr>
              <p:nvPr/>
            </p:nvSpPr>
            <p:spPr>
              <a:xfrm>
                <a:off x="5286337" y="3638001"/>
                <a:ext cx="251672" cy="350417"/>
              </a:xfrm>
              <a:prstGeom prst="rect">
                <a:avLst/>
              </a:prstGeom>
              <a:blipFill>
                <a:blip r:embed="rId7"/>
                <a:stretch>
                  <a:fillRect l="-4878" r="-7317" b="-526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0777A7E5-9043-4DC6-8A29-21437004608C}"/>
                  </a:ext>
                </a:extLst>
              </p:cNvPr>
              <p:cNvSpPr txBox="1"/>
              <p:nvPr/>
            </p:nvSpPr>
            <p:spPr>
              <a:xfrm>
                <a:off x="6600259" y="3577367"/>
                <a:ext cx="251672"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277" i="1">
                          <a:latin typeface="Cambria Math" panose="02040503050406030204" pitchFamily="18" charset="0"/>
                        </a:rPr>
                        <m:t>⋮</m:t>
                      </m:r>
                    </m:oMath>
                  </m:oMathPara>
                </a14:m>
                <a:endParaRPr lang="ko-KR" altLang="en-US" sz="2277">
                  <a:latin typeface="Consolas" panose="020B0609020204030204" pitchFamily="49" charset="0"/>
                </a:endParaRPr>
              </a:p>
            </p:txBody>
          </p:sp>
        </mc:Choice>
        <mc:Fallback xmlns="">
          <p:sp>
            <p:nvSpPr>
              <p:cNvPr id="41" name="TextBox 40">
                <a:extLst>
                  <a:ext uri="{FF2B5EF4-FFF2-40B4-BE49-F238E27FC236}">
                    <a16:creationId xmlns:a16="http://schemas.microsoft.com/office/drawing/2014/main" id="{0777A7E5-9043-4DC6-8A29-21437004608C}"/>
                  </a:ext>
                </a:extLst>
              </p:cNvPr>
              <p:cNvSpPr txBox="1">
                <a:spLocks noRot="1" noChangeAspect="1" noMove="1" noResize="1" noEditPoints="1" noAdjustHandles="1" noChangeArrowheads="1" noChangeShapeType="1" noTextEdit="1"/>
              </p:cNvSpPr>
              <p:nvPr/>
            </p:nvSpPr>
            <p:spPr>
              <a:xfrm>
                <a:off x="6600259" y="3577367"/>
                <a:ext cx="251672" cy="350417"/>
              </a:xfrm>
              <a:prstGeom prst="rect">
                <a:avLst/>
              </a:prstGeom>
              <a:blipFill>
                <a:blip r:embed="rId8"/>
                <a:stretch>
                  <a:fillRect l="-7317" r="-4878" b="-5263"/>
                </a:stretch>
              </a:blipFill>
            </p:spPr>
            <p:txBody>
              <a:bodyPr/>
              <a:lstStyle/>
              <a:p>
                <a:r>
                  <a:rPr lang="ko-KR" altLang="en-US">
                    <a:noFill/>
                  </a:rPr>
                  <a:t> </a:t>
                </a:r>
              </a:p>
            </p:txBody>
          </p:sp>
        </mc:Fallback>
      </mc:AlternateContent>
      <p:sp>
        <p:nvSpPr>
          <p:cNvPr id="43" name="타원 42">
            <a:extLst>
              <a:ext uri="{FF2B5EF4-FFF2-40B4-BE49-F238E27FC236}">
                <a16:creationId xmlns:a16="http://schemas.microsoft.com/office/drawing/2014/main" id="{3474BC73-B87E-42A9-80DE-73F4D340094E}"/>
              </a:ext>
            </a:extLst>
          </p:cNvPr>
          <p:cNvSpPr/>
          <p:nvPr/>
        </p:nvSpPr>
        <p:spPr>
          <a:xfrm>
            <a:off x="7787436" y="2549696"/>
            <a:ext cx="307083" cy="30708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4" name="타원 43">
            <a:extLst>
              <a:ext uri="{FF2B5EF4-FFF2-40B4-BE49-F238E27FC236}">
                <a16:creationId xmlns:a16="http://schemas.microsoft.com/office/drawing/2014/main" id="{9D226961-90A1-43D7-B8B3-3133B324E77A}"/>
              </a:ext>
            </a:extLst>
          </p:cNvPr>
          <p:cNvSpPr/>
          <p:nvPr/>
        </p:nvSpPr>
        <p:spPr>
          <a:xfrm>
            <a:off x="7787436" y="3738502"/>
            <a:ext cx="307083" cy="30708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cxnSp>
        <p:nvCxnSpPr>
          <p:cNvPr id="45" name="직선 화살표 연결선 44">
            <a:extLst>
              <a:ext uri="{FF2B5EF4-FFF2-40B4-BE49-F238E27FC236}">
                <a16:creationId xmlns:a16="http://schemas.microsoft.com/office/drawing/2014/main" id="{A2DC7D75-75A4-4841-8378-727BE8A46D11}"/>
              </a:ext>
            </a:extLst>
          </p:cNvPr>
          <p:cNvCxnSpPr>
            <a:cxnSpLocks/>
            <a:stCxn id="10" idx="6"/>
            <a:endCxn id="44" idx="2"/>
          </p:cNvCxnSpPr>
          <p:nvPr/>
        </p:nvCxnSpPr>
        <p:spPr>
          <a:xfrm>
            <a:off x="6997188" y="2344920"/>
            <a:ext cx="790248" cy="154712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6" name="타원 45">
            <a:extLst>
              <a:ext uri="{FF2B5EF4-FFF2-40B4-BE49-F238E27FC236}">
                <a16:creationId xmlns:a16="http://schemas.microsoft.com/office/drawing/2014/main" id="{BEE368B3-AC4C-45CD-AF35-9DA041DF5990}"/>
              </a:ext>
            </a:extLst>
          </p:cNvPr>
          <p:cNvSpPr/>
          <p:nvPr/>
        </p:nvSpPr>
        <p:spPr>
          <a:xfrm>
            <a:off x="8100774" y="2627852"/>
            <a:ext cx="147558" cy="147558"/>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cxnSp>
        <p:nvCxnSpPr>
          <p:cNvPr id="47" name="직선 화살표 연결선 46">
            <a:extLst>
              <a:ext uri="{FF2B5EF4-FFF2-40B4-BE49-F238E27FC236}">
                <a16:creationId xmlns:a16="http://schemas.microsoft.com/office/drawing/2014/main" id="{C30757D0-0604-416F-984C-F983983DF9EF}"/>
              </a:ext>
            </a:extLst>
          </p:cNvPr>
          <p:cNvCxnSpPr>
            <a:cxnSpLocks/>
            <a:stCxn id="46" idx="6"/>
          </p:cNvCxnSpPr>
          <p:nvPr/>
        </p:nvCxnSpPr>
        <p:spPr>
          <a:xfrm>
            <a:off x="8248332" y="2701631"/>
            <a:ext cx="510473"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18EDA4F9-EE27-4BB3-8563-31B7F9DAAD60}"/>
                  </a:ext>
                </a:extLst>
              </p:cNvPr>
              <p:cNvSpPr txBox="1"/>
              <p:nvPr/>
            </p:nvSpPr>
            <p:spPr>
              <a:xfrm>
                <a:off x="8833020" y="2577799"/>
                <a:ext cx="517065"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acc>
                            <m:accPr>
                              <m:chr m:val="̂"/>
                              <m:ctrlPr>
                                <a:rPr lang="ko-KR" altLang="en-US" sz="1708" i="1">
                                  <a:latin typeface="Cambria Math" panose="02040503050406030204" pitchFamily="18" charset="0"/>
                                </a:rPr>
                              </m:ctrlPr>
                            </m:accPr>
                            <m:e>
                              <m:r>
                                <a:rPr lang="en-US" altLang="ko-KR" sz="1708" i="1">
                                  <a:latin typeface="Cambria Math" panose="02040503050406030204" pitchFamily="18" charset="0"/>
                                </a:rPr>
                                <m:t>𝑦</m:t>
                              </m:r>
                            </m:e>
                          </m:acc>
                        </m:e>
                        <m:sub>
                          <m:r>
                            <a:rPr lang="en-US" altLang="ko-KR" sz="1708" i="1">
                              <a:latin typeface="Cambria Math" panose="02040503050406030204" pitchFamily="18" charset="0"/>
                            </a:rPr>
                            <m:t>1</m:t>
                          </m:r>
                        </m:sub>
                      </m:sSub>
                    </m:oMath>
                  </m:oMathPara>
                </a14:m>
                <a:endParaRPr lang="ko-KR" altLang="en-US" sz="1708">
                  <a:latin typeface="Consolas" panose="020B0609020204030204" pitchFamily="49" charset="0"/>
                </a:endParaRPr>
              </a:p>
            </p:txBody>
          </p:sp>
        </mc:Choice>
        <mc:Fallback xmlns="">
          <p:sp>
            <p:nvSpPr>
              <p:cNvPr id="48" name="TextBox 47">
                <a:extLst>
                  <a:ext uri="{FF2B5EF4-FFF2-40B4-BE49-F238E27FC236}">
                    <a16:creationId xmlns:a16="http://schemas.microsoft.com/office/drawing/2014/main" id="{18EDA4F9-EE27-4BB3-8563-31B7F9DAAD60}"/>
                  </a:ext>
                </a:extLst>
              </p:cNvPr>
              <p:cNvSpPr txBox="1">
                <a:spLocks noRot="1" noChangeAspect="1" noMove="1" noResize="1" noEditPoints="1" noAdjustHandles="1" noChangeArrowheads="1" noChangeShapeType="1" noTextEdit="1"/>
              </p:cNvSpPr>
              <p:nvPr/>
            </p:nvSpPr>
            <p:spPr>
              <a:xfrm>
                <a:off x="8833020" y="2577799"/>
                <a:ext cx="517065" cy="355162"/>
              </a:xfrm>
              <a:prstGeom prst="rect">
                <a:avLst/>
              </a:prstGeom>
              <a:blipFill>
                <a:blip r:embed="rId9"/>
                <a:stretch>
                  <a:fillRect r="-14118" b="-6897"/>
                </a:stretch>
              </a:blipFill>
            </p:spPr>
            <p:txBody>
              <a:bodyPr/>
              <a:lstStyle/>
              <a:p>
                <a:r>
                  <a:rPr lang="ko-KR" altLang="en-US">
                    <a:noFill/>
                  </a:rPr>
                  <a:t> </a:t>
                </a:r>
              </a:p>
            </p:txBody>
          </p:sp>
        </mc:Fallback>
      </mc:AlternateContent>
      <p:sp>
        <p:nvSpPr>
          <p:cNvPr id="49" name="타원 48">
            <a:extLst>
              <a:ext uri="{FF2B5EF4-FFF2-40B4-BE49-F238E27FC236}">
                <a16:creationId xmlns:a16="http://schemas.microsoft.com/office/drawing/2014/main" id="{47D3B008-3124-47E8-8773-86A574A68D82}"/>
              </a:ext>
            </a:extLst>
          </p:cNvPr>
          <p:cNvSpPr/>
          <p:nvPr/>
        </p:nvSpPr>
        <p:spPr>
          <a:xfrm>
            <a:off x="8100774" y="3820032"/>
            <a:ext cx="147558" cy="147558"/>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cxnSp>
        <p:nvCxnSpPr>
          <p:cNvPr id="50" name="직선 화살표 연결선 49">
            <a:extLst>
              <a:ext uri="{FF2B5EF4-FFF2-40B4-BE49-F238E27FC236}">
                <a16:creationId xmlns:a16="http://schemas.microsoft.com/office/drawing/2014/main" id="{BFCA87A4-827D-451D-9378-58BF6E101B1C}"/>
              </a:ext>
            </a:extLst>
          </p:cNvPr>
          <p:cNvCxnSpPr>
            <a:cxnSpLocks/>
            <a:stCxn id="49" idx="6"/>
          </p:cNvCxnSpPr>
          <p:nvPr/>
        </p:nvCxnSpPr>
        <p:spPr>
          <a:xfrm>
            <a:off x="8248332" y="3893812"/>
            <a:ext cx="510473"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직선 화살표 연결선 50">
            <a:extLst>
              <a:ext uri="{FF2B5EF4-FFF2-40B4-BE49-F238E27FC236}">
                <a16:creationId xmlns:a16="http://schemas.microsoft.com/office/drawing/2014/main" id="{99A35DCD-2EE7-4D9C-8D50-3ABFA391E590}"/>
              </a:ext>
            </a:extLst>
          </p:cNvPr>
          <p:cNvCxnSpPr>
            <a:cxnSpLocks/>
            <a:stCxn id="10" idx="6"/>
            <a:endCxn id="43" idx="2"/>
          </p:cNvCxnSpPr>
          <p:nvPr/>
        </p:nvCxnSpPr>
        <p:spPr>
          <a:xfrm>
            <a:off x="6997188" y="2344919"/>
            <a:ext cx="790248" cy="35831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2" name="직선 화살표 연결선 51">
            <a:extLst>
              <a:ext uri="{FF2B5EF4-FFF2-40B4-BE49-F238E27FC236}">
                <a16:creationId xmlns:a16="http://schemas.microsoft.com/office/drawing/2014/main" id="{FFB87103-FA92-4167-A133-165CADAECE75}"/>
              </a:ext>
            </a:extLst>
          </p:cNvPr>
          <p:cNvCxnSpPr>
            <a:cxnSpLocks/>
            <a:stCxn id="11" idx="6"/>
            <a:endCxn id="43" idx="2"/>
          </p:cNvCxnSpPr>
          <p:nvPr/>
        </p:nvCxnSpPr>
        <p:spPr>
          <a:xfrm flipV="1">
            <a:off x="6997188" y="2703238"/>
            <a:ext cx="790248" cy="59360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149CAADA-6BCA-4EC8-B38B-99EBEF0B34BE}"/>
              </a:ext>
            </a:extLst>
          </p:cNvPr>
          <p:cNvCxnSpPr>
            <a:cxnSpLocks/>
            <a:stCxn id="26" idx="6"/>
            <a:endCxn id="43" idx="2"/>
          </p:cNvCxnSpPr>
          <p:nvPr/>
        </p:nvCxnSpPr>
        <p:spPr>
          <a:xfrm flipV="1">
            <a:off x="6997188" y="2703238"/>
            <a:ext cx="790248" cy="151671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4" name="직선 화살표 연결선 53">
            <a:extLst>
              <a:ext uri="{FF2B5EF4-FFF2-40B4-BE49-F238E27FC236}">
                <a16:creationId xmlns:a16="http://schemas.microsoft.com/office/drawing/2014/main" id="{654FB819-4B08-4DC0-B982-484F0E37EA98}"/>
              </a:ext>
            </a:extLst>
          </p:cNvPr>
          <p:cNvCxnSpPr>
            <a:cxnSpLocks/>
            <a:stCxn id="11" idx="6"/>
            <a:endCxn id="44" idx="2"/>
          </p:cNvCxnSpPr>
          <p:nvPr/>
        </p:nvCxnSpPr>
        <p:spPr>
          <a:xfrm>
            <a:off x="6997188" y="3296842"/>
            <a:ext cx="790248" cy="59520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5" name="직선 화살표 연결선 54">
            <a:extLst>
              <a:ext uri="{FF2B5EF4-FFF2-40B4-BE49-F238E27FC236}">
                <a16:creationId xmlns:a16="http://schemas.microsoft.com/office/drawing/2014/main" id="{E6A8FAEE-3B47-4E16-AA13-5EB54EC4D8A8}"/>
              </a:ext>
            </a:extLst>
          </p:cNvPr>
          <p:cNvCxnSpPr>
            <a:cxnSpLocks/>
            <a:stCxn id="26" idx="6"/>
            <a:endCxn id="44" idx="2"/>
          </p:cNvCxnSpPr>
          <p:nvPr/>
        </p:nvCxnSpPr>
        <p:spPr>
          <a:xfrm flipV="1">
            <a:off x="6997188" y="3892044"/>
            <a:ext cx="790248" cy="32791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5A1740C0-A2D2-40A1-92F8-1F58DC8E90E1}"/>
                  </a:ext>
                </a:extLst>
              </p:cNvPr>
              <p:cNvSpPr txBox="1"/>
              <p:nvPr/>
            </p:nvSpPr>
            <p:spPr>
              <a:xfrm>
                <a:off x="8833018" y="3125889"/>
                <a:ext cx="522131"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acc>
                            <m:accPr>
                              <m:chr m:val="̂"/>
                              <m:ctrlPr>
                                <a:rPr lang="ko-KR" altLang="en-US" sz="1708" i="1">
                                  <a:latin typeface="Cambria Math" panose="02040503050406030204" pitchFamily="18" charset="0"/>
                                </a:rPr>
                              </m:ctrlPr>
                            </m:accPr>
                            <m:e>
                              <m:r>
                                <a:rPr lang="en-US" altLang="ko-KR" sz="1708" i="1">
                                  <a:latin typeface="Cambria Math" panose="02040503050406030204" pitchFamily="18" charset="0"/>
                                </a:rPr>
                                <m:t>𝑦</m:t>
                              </m:r>
                            </m:e>
                          </m:acc>
                        </m:e>
                        <m:sub>
                          <m:r>
                            <a:rPr lang="en-US" altLang="ko-KR" sz="1708" i="1">
                              <a:latin typeface="Cambria Math" panose="02040503050406030204" pitchFamily="18" charset="0"/>
                            </a:rPr>
                            <m:t>2</m:t>
                          </m:r>
                        </m:sub>
                      </m:sSub>
                    </m:oMath>
                  </m:oMathPara>
                </a14:m>
                <a:endParaRPr lang="ko-KR" altLang="en-US" sz="1708">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5A1740C0-A2D2-40A1-92F8-1F58DC8E90E1}"/>
                  </a:ext>
                </a:extLst>
              </p:cNvPr>
              <p:cNvSpPr txBox="1">
                <a:spLocks noRot="1" noChangeAspect="1" noMove="1" noResize="1" noEditPoints="1" noAdjustHandles="1" noChangeArrowheads="1" noChangeShapeType="1" noTextEdit="1"/>
              </p:cNvSpPr>
              <p:nvPr/>
            </p:nvSpPr>
            <p:spPr>
              <a:xfrm>
                <a:off x="8833018" y="3125889"/>
                <a:ext cx="522131" cy="355162"/>
              </a:xfrm>
              <a:prstGeom prst="rect">
                <a:avLst/>
              </a:prstGeom>
              <a:blipFill>
                <a:blip r:embed="rId10"/>
                <a:stretch>
                  <a:fillRect r="-12791" b="-689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E43DAF28-A87F-44BC-BD59-8B8C41E6F040}"/>
                  </a:ext>
                </a:extLst>
              </p:cNvPr>
              <p:cNvSpPr txBox="1"/>
              <p:nvPr/>
            </p:nvSpPr>
            <p:spPr>
              <a:xfrm>
                <a:off x="8833018" y="3744538"/>
                <a:ext cx="522131"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acc>
                            <m:accPr>
                              <m:chr m:val="̂"/>
                              <m:ctrlPr>
                                <a:rPr lang="ko-KR" altLang="en-US" sz="1708" i="1">
                                  <a:latin typeface="Cambria Math" panose="02040503050406030204" pitchFamily="18" charset="0"/>
                                </a:rPr>
                              </m:ctrlPr>
                            </m:accPr>
                            <m:e>
                              <m:r>
                                <a:rPr lang="en-US" altLang="ko-KR" sz="1708" i="1">
                                  <a:latin typeface="Cambria Math" panose="02040503050406030204" pitchFamily="18" charset="0"/>
                                </a:rPr>
                                <m:t>𝑦</m:t>
                              </m:r>
                            </m:e>
                          </m:acc>
                        </m:e>
                        <m:sub>
                          <m:r>
                            <a:rPr lang="en-US" altLang="ko-KR" sz="1708" i="1">
                              <a:latin typeface="Cambria Math" panose="02040503050406030204" pitchFamily="18" charset="0"/>
                            </a:rPr>
                            <m:t>3</m:t>
                          </m:r>
                        </m:sub>
                      </m:sSub>
                    </m:oMath>
                  </m:oMathPara>
                </a14:m>
                <a:endParaRPr lang="ko-KR" altLang="en-US" sz="1708">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E43DAF28-A87F-44BC-BD59-8B8C41E6F040}"/>
                  </a:ext>
                </a:extLst>
              </p:cNvPr>
              <p:cNvSpPr txBox="1">
                <a:spLocks noRot="1" noChangeAspect="1" noMove="1" noResize="1" noEditPoints="1" noAdjustHandles="1" noChangeArrowheads="1" noChangeShapeType="1" noTextEdit="1"/>
              </p:cNvSpPr>
              <p:nvPr/>
            </p:nvSpPr>
            <p:spPr>
              <a:xfrm>
                <a:off x="8833018" y="3744538"/>
                <a:ext cx="522131" cy="355162"/>
              </a:xfrm>
              <a:prstGeom prst="rect">
                <a:avLst/>
              </a:prstGeom>
              <a:blipFill>
                <a:blip r:embed="rId11"/>
                <a:stretch>
                  <a:fillRect r="-12791" b="-6780"/>
                </a:stretch>
              </a:blipFill>
            </p:spPr>
            <p:txBody>
              <a:bodyPr/>
              <a:lstStyle/>
              <a:p>
                <a:r>
                  <a:rPr lang="ko-KR" altLang="en-US">
                    <a:noFill/>
                  </a:rPr>
                  <a:t> </a:t>
                </a:r>
              </a:p>
            </p:txBody>
          </p:sp>
        </mc:Fallback>
      </mc:AlternateContent>
      <p:sp>
        <p:nvSpPr>
          <p:cNvPr id="62" name="오른쪽 중괄호 61">
            <a:extLst>
              <a:ext uri="{FF2B5EF4-FFF2-40B4-BE49-F238E27FC236}">
                <a16:creationId xmlns:a16="http://schemas.microsoft.com/office/drawing/2014/main" id="{38BB7C29-6F06-4ED0-A114-B9A939600F98}"/>
              </a:ext>
            </a:extLst>
          </p:cNvPr>
          <p:cNvSpPr/>
          <p:nvPr/>
        </p:nvSpPr>
        <p:spPr>
          <a:xfrm rot="5400000" flipH="1">
            <a:off x="2112577" y="435082"/>
            <a:ext cx="210515" cy="3916244"/>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solidFill>
                <a:srgbClr val="3399FF"/>
              </a:solidFill>
            </a:endParaRPr>
          </a:p>
        </p:txBody>
      </p:sp>
      <p:sp>
        <p:nvSpPr>
          <p:cNvPr id="3" name="직사각형 2">
            <a:extLst>
              <a:ext uri="{FF2B5EF4-FFF2-40B4-BE49-F238E27FC236}">
                <a16:creationId xmlns:a16="http://schemas.microsoft.com/office/drawing/2014/main" id="{7BC74A20-4EA2-4F8F-81FB-475D84801ACC}"/>
              </a:ext>
            </a:extLst>
          </p:cNvPr>
          <p:cNvSpPr/>
          <p:nvPr/>
        </p:nvSpPr>
        <p:spPr>
          <a:xfrm>
            <a:off x="220608" y="3437191"/>
            <a:ext cx="1951175" cy="296684"/>
          </a:xfrm>
          <a:prstGeom prst="rect">
            <a:avLst/>
          </a:prstGeom>
        </p:spPr>
        <p:txBody>
          <a:bodyPr wrap="none">
            <a:spAutoFit/>
          </a:bodyPr>
          <a:lstStyle/>
          <a:p>
            <a:r>
              <a:rPr lang="en-US" altLang="ko-KR" sz="1328">
                <a:solidFill>
                  <a:srgbClr val="000000"/>
                </a:solidFill>
                <a:latin typeface="Consolas" panose="020B0609020204030204" pitchFamily="49" charset="0"/>
                <a:ea typeface="고도 M" panose="02000503000000020004" pitchFamily="2" charset="-127"/>
              </a:rPr>
              <a:t>Hello Deep Learning</a:t>
            </a:r>
            <a:endParaRPr lang="ko-KR" altLang="en-US" sz="1328">
              <a:latin typeface="Consolas" panose="020B0609020204030204" pitchFamily="49" charset="0"/>
            </a:endParaRPr>
          </a:p>
        </p:txBody>
      </p:sp>
      <p:sp>
        <p:nvSpPr>
          <p:cNvPr id="65" name="직사각형 64">
            <a:extLst>
              <a:ext uri="{FF2B5EF4-FFF2-40B4-BE49-F238E27FC236}">
                <a16:creationId xmlns:a16="http://schemas.microsoft.com/office/drawing/2014/main" id="{E1689DD0-A7C5-42A4-A856-057CB4D0BA93}"/>
              </a:ext>
            </a:extLst>
          </p:cNvPr>
          <p:cNvSpPr/>
          <p:nvPr/>
        </p:nvSpPr>
        <p:spPr>
          <a:xfrm>
            <a:off x="2361409" y="2619542"/>
            <a:ext cx="1951175" cy="296684"/>
          </a:xfrm>
          <a:prstGeom prst="rect">
            <a:avLst/>
          </a:prstGeom>
        </p:spPr>
        <p:txBody>
          <a:bodyPr wrap="none">
            <a:spAutoFit/>
          </a:bodyPr>
          <a:lstStyle/>
          <a:p>
            <a:r>
              <a:rPr lang="en-US" altLang="ko-KR" sz="1328">
                <a:solidFill>
                  <a:srgbClr val="000000"/>
                </a:solidFill>
                <a:latin typeface="Consolas" panose="020B0609020204030204" pitchFamily="49" charset="0"/>
                <a:ea typeface="고도 M" panose="02000503000000020004" pitchFamily="2" charset="-127"/>
              </a:rPr>
              <a:t>Learning Deep Hello</a:t>
            </a:r>
            <a:endParaRPr lang="ko-KR" altLang="en-US" sz="1328">
              <a:latin typeface="Consolas" panose="020B0609020204030204" pitchFamily="49" charset="0"/>
            </a:endParaRPr>
          </a:p>
        </p:txBody>
      </p:sp>
      <p:sp>
        <p:nvSpPr>
          <p:cNvPr id="66" name="직사각형 65">
            <a:extLst>
              <a:ext uri="{FF2B5EF4-FFF2-40B4-BE49-F238E27FC236}">
                <a16:creationId xmlns:a16="http://schemas.microsoft.com/office/drawing/2014/main" id="{A78B0ED9-7412-4B5C-98D4-0EA62D4BDAC2}"/>
              </a:ext>
            </a:extLst>
          </p:cNvPr>
          <p:cNvSpPr/>
          <p:nvPr/>
        </p:nvSpPr>
        <p:spPr>
          <a:xfrm>
            <a:off x="2324488" y="4086592"/>
            <a:ext cx="1951175" cy="296684"/>
          </a:xfrm>
          <a:prstGeom prst="rect">
            <a:avLst/>
          </a:prstGeom>
        </p:spPr>
        <p:txBody>
          <a:bodyPr wrap="none">
            <a:spAutoFit/>
          </a:bodyPr>
          <a:lstStyle/>
          <a:p>
            <a:r>
              <a:rPr lang="en-US" altLang="ko-KR" sz="1328">
                <a:solidFill>
                  <a:srgbClr val="000000"/>
                </a:solidFill>
                <a:latin typeface="Consolas" panose="020B0609020204030204" pitchFamily="49" charset="0"/>
                <a:ea typeface="고도 M" panose="02000503000000020004" pitchFamily="2" charset="-127"/>
              </a:rPr>
              <a:t>Deep Hello Learning</a:t>
            </a:r>
            <a:endParaRPr lang="ko-KR" altLang="en-US" sz="1328">
              <a:latin typeface="Consolas" panose="020B0609020204030204" pitchFamily="49" charset="0"/>
            </a:endParaRPr>
          </a:p>
        </p:txBody>
      </p:sp>
      <p:cxnSp>
        <p:nvCxnSpPr>
          <p:cNvPr id="67" name="직선 화살표 연결선 66">
            <a:extLst>
              <a:ext uri="{FF2B5EF4-FFF2-40B4-BE49-F238E27FC236}">
                <a16:creationId xmlns:a16="http://schemas.microsoft.com/office/drawing/2014/main" id="{684A6859-EA00-49DC-BEC8-FF3335F07906}"/>
              </a:ext>
            </a:extLst>
          </p:cNvPr>
          <p:cNvCxnSpPr>
            <a:cxnSpLocks/>
          </p:cNvCxnSpPr>
          <p:nvPr/>
        </p:nvCxnSpPr>
        <p:spPr>
          <a:xfrm flipV="1">
            <a:off x="1981162" y="3050816"/>
            <a:ext cx="378149" cy="35910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직선 화살표 연결선 69">
            <a:extLst>
              <a:ext uri="{FF2B5EF4-FFF2-40B4-BE49-F238E27FC236}">
                <a16:creationId xmlns:a16="http://schemas.microsoft.com/office/drawing/2014/main" id="{6A7D505C-F63F-4530-8869-CBDFC71983EE}"/>
              </a:ext>
            </a:extLst>
          </p:cNvPr>
          <p:cNvCxnSpPr>
            <a:cxnSpLocks/>
          </p:cNvCxnSpPr>
          <p:nvPr/>
        </p:nvCxnSpPr>
        <p:spPr>
          <a:xfrm>
            <a:off x="1983135" y="3730707"/>
            <a:ext cx="340642" cy="40851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직선 화살표 연결선 71">
            <a:extLst>
              <a:ext uri="{FF2B5EF4-FFF2-40B4-BE49-F238E27FC236}">
                <a16:creationId xmlns:a16="http://schemas.microsoft.com/office/drawing/2014/main" id="{A0FA429B-C261-42E1-91A5-BDF553AA3813}"/>
              </a:ext>
            </a:extLst>
          </p:cNvPr>
          <p:cNvCxnSpPr>
            <a:cxnSpLocks/>
          </p:cNvCxnSpPr>
          <p:nvPr/>
        </p:nvCxnSpPr>
        <p:spPr>
          <a:xfrm flipV="1">
            <a:off x="4247931" y="2775303"/>
            <a:ext cx="527688"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5" name="직선 화살표 연결선 74">
            <a:extLst>
              <a:ext uri="{FF2B5EF4-FFF2-40B4-BE49-F238E27FC236}">
                <a16:creationId xmlns:a16="http://schemas.microsoft.com/office/drawing/2014/main" id="{AFF976DE-2F7F-43F9-A1F0-69EAB20C33D7}"/>
              </a:ext>
            </a:extLst>
          </p:cNvPr>
          <p:cNvCxnSpPr>
            <a:cxnSpLocks/>
          </p:cNvCxnSpPr>
          <p:nvPr/>
        </p:nvCxnSpPr>
        <p:spPr>
          <a:xfrm flipV="1">
            <a:off x="4247931" y="4254208"/>
            <a:ext cx="527688"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32E42C7C-5A09-4BCF-8218-0B5FF8952290}"/>
              </a:ext>
            </a:extLst>
          </p:cNvPr>
          <p:cNvSpPr txBox="1"/>
          <p:nvPr/>
        </p:nvSpPr>
        <p:spPr>
          <a:xfrm>
            <a:off x="1478393" y="1939645"/>
            <a:ext cx="1923925" cy="267637"/>
          </a:xfrm>
          <a:prstGeom prst="rect">
            <a:avLst/>
          </a:prstGeom>
          <a:noFill/>
        </p:spPr>
        <p:txBody>
          <a:bodyPr wrap="none" rtlCol="0">
            <a:spAutoFit/>
          </a:bodyPr>
          <a:lstStyle/>
          <a:p>
            <a:pPr algn="l"/>
            <a:r>
              <a:rPr lang="ko-KR" altLang="en-US" sz="1139" b="1">
                <a:latin typeface="+mj-ea"/>
                <a:ea typeface="+mj-ea"/>
              </a:rPr>
              <a:t>샘플을 무작위로 주입한다</a:t>
            </a:r>
            <a:r>
              <a:rPr lang="en-US" altLang="ko-KR" sz="1139" b="1">
                <a:latin typeface="+mj-ea"/>
                <a:ea typeface="+mj-ea"/>
              </a:rPr>
              <a:t>.</a:t>
            </a:r>
            <a:endParaRPr lang="ko-KR" altLang="en-US" sz="1139" b="1">
              <a:latin typeface="+mj-ea"/>
              <a:ea typeface="+mj-ea"/>
            </a:endParaRPr>
          </a:p>
        </p:txBody>
      </p:sp>
      <p:sp>
        <p:nvSpPr>
          <p:cNvPr id="77" name="TextBox 76">
            <a:extLst>
              <a:ext uri="{FF2B5EF4-FFF2-40B4-BE49-F238E27FC236}">
                <a16:creationId xmlns:a16="http://schemas.microsoft.com/office/drawing/2014/main" id="{FFD9507C-4337-4FD9-93EC-1C0B25FD4DCF}"/>
              </a:ext>
            </a:extLst>
          </p:cNvPr>
          <p:cNvSpPr txBox="1"/>
          <p:nvPr/>
        </p:nvSpPr>
        <p:spPr>
          <a:xfrm>
            <a:off x="3300075" y="1224364"/>
            <a:ext cx="3273653" cy="338554"/>
          </a:xfrm>
          <a:prstGeom prst="rect">
            <a:avLst/>
          </a:prstGeom>
          <a:noFill/>
        </p:spPr>
        <p:txBody>
          <a:bodyPr wrap="none" rtlCol="0">
            <a:spAutoFit/>
          </a:bodyPr>
          <a:lstStyle/>
          <a:p>
            <a:pPr algn="l"/>
            <a:r>
              <a:rPr lang="ko-KR" altLang="en-US" sz="1600" b="1">
                <a:latin typeface="+mj-ea"/>
                <a:ea typeface="+mj-ea"/>
              </a:rPr>
              <a:t>완전 신경망에 순차데이터를 주입</a:t>
            </a:r>
          </a:p>
        </p:txBody>
      </p:sp>
      <p:sp>
        <p:nvSpPr>
          <p:cNvPr id="2" name="텍스트 개체 틀 1">
            <a:extLst>
              <a:ext uri="{FF2B5EF4-FFF2-40B4-BE49-F238E27FC236}">
                <a16:creationId xmlns:a16="http://schemas.microsoft.com/office/drawing/2014/main" id="{05B2DB5A-1116-4695-AA7C-E496BAABCDD6}"/>
              </a:ext>
            </a:extLst>
          </p:cNvPr>
          <p:cNvSpPr>
            <a:spLocks noGrp="1"/>
          </p:cNvSpPr>
          <p:nvPr>
            <p:ph type="body" sz="quarter" idx="19"/>
          </p:nvPr>
        </p:nvSpPr>
        <p:spPr/>
        <p:txBody>
          <a:bodyPr/>
          <a:lstStyle/>
          <a:p>
            <a:r>
              <a:rPr lang="ko-KR" altLang="en-US"/>
              <a:t>순차 데이터</a:t>
            </a:r>
          </a:p>
        </p:txBody>
      </p:sp>
      <p:sp>
        <p:nvSpPr>
          <p:cNvPr id="61" name="텍스트 개체 틀 2">
            <a:extLst>
              <a:ext uri="{FF2B5EF4-FFF2-40B4-BE49-F238E27FC236}">
                <a16:creationId xmlns:a16="http://schemas.microsoft.com/office/drawing/2014/main" id="{897D851D-1D25-4504-8A73-BDBED12735CF}"/>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37912896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1EA3E47-0300-49C2-AD65-D562A890AD02}"/>
              </a:ext>
            </a:extLst>
          </p:cNvPr>
          <p:cNvSpPr txBox="1"/>
          <p:nvPr/>
        </p:nvSpPr>
        <p:spPr>
          <a:xfrm>
            <a:off x="1172580" y="1338363"/>
            <a:ext cx="7930739" cy="4181273"/>
          </a:xfrm>
          <a:prstGeom prst="rect">
            <a:avLst/>
          </a:prstGeom>
          <a:noFill/>
        </p:spPr>
        <p:txBody>
          <a:bodyPr wrap="square" rtlCol="0">
            <a:spAutoFit/>
          </a:bodyPr>
          <a:lstStyle/>
          <a:p>
            <a:pPr marL="342900" indent="-342900">
              <a:buFontTx/>
              <a:buChar char="◈"/>
            </a:pPr>
            <a:r>
              <a:rPr lang="ko-KR" altLang="en-US" sz="1898" b="1">
                <a:latin typeface="+mj-ea"/>
                <a:ea typeface="+mj-ea"/>
              </a:rPr>
              <a:t>단순함 </a:t>
            </a:r>
            <a:r>
              <a:rPr lang="en-US" altLang="ko-KR" sz="1898" b="1">
                <a:latin typeface="+mj-ea"/>
                <a:ea typeface="+mj-ea"/>
              </a:rPr>
              <a:t>: </a:t>
            </a:r>
            <a:r>
              <a:rPr lang="ko-KR" altLang="en-US" sz="1898" b="1" err="1">
                <a:latin typeface="+mj-ea"/>
                <a:ea typeface="+mj-ea"/>
              </a:rPr>
              <a:t>딥러닝은</a:t>
            </a:r>
            <a:r>
              <a:rPr lang="ko-KR" altLang="en-US" sz="1898" b="1">
                <a:latin typeface="+mj-ea"/>
                <a:ea typeface="+mj-ea"/>
              </a:rPr>
              <a:t> 특성 공학이 필요하지 않아 복잡하고 불안정한 많은 엔지니어링 과정을 엔드</a:t>
            </a:r>
            <a:r>
              <a:rPr lang="en-US" altLang="ko-KR" sz="1898" b="1">
                <a:latin typeface="+mj-ea"/>
                <a:ea typeface="+mj-ea"/>
              </a:rPr>
              <a:t>-</a:t>
            </a:r>
            <a:r>
              <a:rPr lang="ko-KR" altLang="en-US" sz="1898" b="1">
                <a:latin typeface="+mj-ea"/>
                <a:ea typeface="+mj-ea"/>
              </a:rPr>
              <a:t>투</a:t>
            </a:r>
            <a:r>
              <a:rPr lang="en-US" altLang="ko-KR" sz="1898" b="1">
                <a:latin typeface="+mj-ea"/>
                <a:ea typeface="+mj-ea"/>
              </a:rPr>
              <a:t>-</a:t>
            </a:r>
            <a:r>
              <a:rPr lang="ko-KR" altLang="en-US" sz="1898" b="1">
                <a:latin typeface="+mj-ea"/>
                <a:ea typeface="+mj-ea"/>
              </a:rPr>
              <a:t>엔드로 훈련시킬 수 있는 모델로 바꾸어 준다</a:t>
            </a:r>
            <a:r>
              <a:rPr lang="en-US" altLang="ko-KR" sz="1898" b="1">
                <a:latin typeface="+mj-ea"/>
                <a:ea typeface="+mj-ea"/>
              </a:rPr>
              <a:t>.</a:t>
            </a:r>
          </a:p>
          <a:p>
            <a:pPr marL="342900" indent="-342900">
              <a:buFontTx/>
              <a:buChar char="◈"/>
            </a:pPr>
            <a:endParaRPr lang="en-US" altLang="ko-KR" sz="1898" b="1">
              <a:latin typeface="+mj-ea"/>
              <a:ea typeface="+mj-ea"/>
            </a:endParaRPr>
          </a:p>
          <a:p>
            <a:pPr marL="342900" indent="-342900">
              <a:buFontTx/>
              <a:buChar char="◈"/>
            </a:pPr>
            <a:endParaRPr lang="en-US" altLang="ko-KR" sz="1898" b="1">
              <a:latin typeface="+mj-ea"/>
              <a:ea typeface="+mj-ea"/>
            </a:endParaRPr>
          </a:p>
          <a:p>
            <a:pPr marL="342900" indent="-342900">
              <a:buFontTx/>
              <a:buChar char="◈"/>
            </a:pPr>
            <a:r>
              <a:rPr lang="ko-KR" altLang="en-US" sz="1898" b="1">
                <a:latin typeface="+mj-ea"/>
                <a:ea typeface="+mj-ea"/>
              </a:rPr>
              <a:t>확장성 </a:t>
            </a:r>
            <a:r>
              <a:rPr lang="en-US" altLang="ko-KR" sz="1898" b="1">
                <a:latin typeface="+mj-ea"/>
                <a:ea typeface="+mj-ea"/>
              </a:rPr>
              <a:t>: </a:t>
            </a:r>
            <a:r>
              <a:rPr lang="ko-KR" altLang="en-US" sz="1898" b="1" err="1">
                <a:latin typeface="+mj-ea"/>
                <a:ea typeface="+mj-ea"/>
              </a:rPr>
              <a:t>딥러닝은</a:t>
            </a:r>
            <a:r>
              <a:rPr lang="ko-KR" altLang="en-US" sz="1898" b="1">
                <a:latin typeface="+mj-ea"/>
                <a:ea typeface="+mj-ea"/>
              </a:rPr>
              <a:t> </a:t>
            </a:r>
            <a:r>
              <a:rPr lang="en-US" altLang="ko-KR" sz="1898" b="1">
                <a:latin typeface="+mj-ea"/>
                <a:ea typeface="+mj-ea"/>
              </a:rPr>
              <a:t>GPU </a:t>
            </a:r>
            <a:r>
              <a:rPr lang="ko-KR" altLang="en-US" sz="1898" b="1">
                <a:latin typeface="+mj-ea"/>
                <a:ea typeface="+mj-ea"/>
              </a:rPr>
              <a:t>또는 </a:t>
            </a:r>
            <a:r>
              <a:rPr lang="en-US" altLang="ko-KR" sz="1898" b="1">
                <a:latin typeface="+mj-ea"/>
                <a:ea typeface="+mj-ea"/>
              </a:rPr>
              <a:t>TPU </a:t>
            </a:r>
            <a:r>
              <a:rPr lang="ko-KR" altLang="en-US" sz="1898" b="1">
                <a:latin typeface="+mj-ea"/>
                <a:ea typeface="+mj-ea"/>
              </a:rPr>
              <a:t>에서 쉽게 </a:t>
            </a:r>
            <a:r>
              <a:rPr lang="ko-KR" altLang="en-US" sz="1898" b="1" err="1">
                <a:latin typeface="+mj-ea"/>
                <a:ea typeface="+mj-ea"/>
              </a:rPr>
              <a:t>병렬화할</a:t>
            </a:r>
            <a:r>
              <a:rPr lang="ko-KR" altLang="en-US" sz="1898" b="1">
                <a:latin typeface="+mj-ea"/>
                <a:ea typeface="+mj-ea"/>
              </a:rPr>
              <a:t> 수 있기 때문에 무어의 법칙 혜택을 크게 볼 수 이다</a:t>
            </a:r>
            <a:r>
              <a:rPr lang="en-US" altLang="ko-KR" sz="1898" b="1">
                <a:latin typeface="+mj-ea"/>
                <a:ea typeface="+mj-ea"/>
              </a:rPr>
              <a:t>. </a:t>
            </a:r>
            <a:r>
              <a:rPr lang="ko-KR" altLang="en-US" sz="1898" b="1">
                <a:latin typeface="+mj-ea"/>
                <a:ea typeface="+mj-ea"/>
              </a:rPr>
              <a:t>또한 딥러닝 모델은 작은 배치 데이터에서 반복적으로 훈련되기 때문에 어떤 크기의 데이터셋에서도 훈련될 수 있다</a:t>
            </a:r>
            <a:r>
              <a:rPr lang="en-US" altLang="ko-KR" sz="1898" b="1">
                <a:latin typeface="+mj-ea"/>
                <a:ea typeface="+mj-ea"/>
              </a:rPr>
              <a:t>.</a:t>
            </a:r>
          </a:p>
          <a:p>
            <a:pPr marL="342900" indent="-342900">
              <a:buFontTx/>
              <a:buChar char="◈"/>
            </a:pPr>
            <a:endParaRPr lang="en-US" altLang="ko-KR" sz="1898" b="1">
              <a:latin typeface="+mj-ea"/>
              <a:ea typeface="+mj-ea"/>
            </a:endParaRPr>
          </a:p>
          <a:p>
            <a:pPr marL="342900" indent="-342900">
              <a:buFontTx/>
              <a:buChar char="◈"/>
            </a:pPr>
            <a:endParaRPr lang="en-US" altLang="ko-KR" sz="1898" b="1">
              <a:latin typeface="+mj-ea"/>
              <a:ea typeface="+mj-ea"/>
            </a:endParaRPr>
          </a:p>
          <a:p>
            <a:pPr marL="342900" indent="-342900">
              <a:buFontTx/>
              <a:buChar char="◈"/>
            </a:pPr>
            <a:r>
              <a:rPr lang="ko-KR" altLang="en-US" sz="1898" b="1">
                <a:latin typeface="+mj-ea"/>
                <a:ea typeface="+mj-ea"/>
              </a:rPr>
              <a:t>다용도와 재사용성 </a:t>
            </a:r>
            <a:r>
              <a:rPr lang="en-US" altLang="ko-KR" sz="1898" b="1">
                <a:latin typeface="+mj-ea"/>
                <a:ea typeface="+mj-ea"/>
              </a:rPr>
              <a:t>: </a:t>
            </a:r>
            <a:r>
              <a:rPr lang="ko-KR" altLang="en-US" sz="1898" b="1">
                <a:latin typeface="+mj-ea"/>
                <a:ea typeface="+mj-ea"/>
              </a:rPr>
              <a:t>이전에 많은 머신 러닝 방법과는 다르게 딥러닝 모델은 처음부터 다시 시작하지 않고 추가되는 데이터로도 훈련할 수 있다</a:t>
            </a:r>
            <a:r>
              <a:rPr lang="en-US" altLang="ko-KR" sz="1898" b="1">
                <a:latin typeface="+mj-ea"/>
                <a:ea typeface="+mj-ea"/>
              </a:rPr>
              <a:t>.</a:t>
            </a:r>
          </a:p>
        </p:txBody>
      </p:sp>
      <p:sp>
        <p:nvSpPr>
          <p:cNvPr id="3" name="텍스트 개체 틀 2">
            <a:extLst>
              <a:ext uri="{FF2B5EF4-FFF2-40B4-BE49-F238E27FC236}">
                <a16:creationId xmlns:a16="http://schemas.microsoft.com/office/drawing/2014/main" id="{9DD4E30A-BC26-415F-AD98-9721DFF30165}"/>
              </a:ext>
            </a:extLst>
          </p:cNvPr>
          <p:cNvSpPr>
            <a:spLocks noGrp="1"/>
          </p:cNvSpPr>
          <p:nvPr>
            <p:ph type="body" sz="quarter" idx="19"/>
          </p:nvPr>
        </p:nvSpPr>
        <p:spPr/>
        <p:txBody>
          <a:bodyPr/>
          <a:lstStyle/>
          <a:p>
            <a:r>
              <a:rPr lang="ko-KR" altLang="en-US"/>
              <a:t>지속성</a:t>
            </a:r>
          </a:p>
        </p:txBody>
      </p:sp>
      <p:sp>
        <p:nvSpPr>
          <p:cNvPr id="4" name="텍스트 개체 틀 3">
            <a:extLst>
              <a:ext uri="{FF2B5EF4-FFF2-40B4-BE49-F238E27FC236}">
                <a16:creationId xmlns:a16="http://schemas.microsoft.com/office/drawing/2014/main" id="{167F8709-DBFE-4250-AEF8-986C9BA522C1}"/>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Tree>
    <p:extLst>
      <p:ext uri="{BB962C8B-B14F-4D97-AF65-F5344CB8AC3E}">
        <p14:creationId xmlns:p14="http://schemas.microsoft.com/office/powerpoint/2010/main" val="1969157843"/>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타원 5">
                <a:extLst>
                  <a:ext uri="{FF2B5EF4-FFF2-40B4-BE49-F238E27FC236}">
                    <a16:creationId xmlns:a16="http://schemas.microsoft.com/office/drawing/2014/main" id="{56F5D5FA-3D9E-4E8A-9103-54D193354969}"/>
                  </a:ext>
                </a:extLst>
              </p:cNvPr>
              <p:cNvSpPr/>
              <p:nvPr/>
            </p:nvSpPr>
            <p:spPr>
              <a:xfrm>
                <a:off x="2607627" y="2239272"/>
                <a:ext cx="399032" cy="39903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139" i="1">
                              <a:solidFill>
                                <a:schemeClr val="tx1"/>
                              </a:solidFill>
                              <a:latin typeface="Cambria Math" panose="02040503050406030204" pitchFamily="18" charset="0"/>
                            </a:rPr>
                          </m:ctrlPr>
                        </m:sSubPr>
                        <m:e>
                          <m:r>
                            <m:rPr>
                              <m:sty m:val="p"/>
                            </m:rPr>
                            <a:rPr lang="en-US" altLang="ko-KR" sz="1139" i="1">
                              <a:solidFill>
                                <a:schemeClr val="tx1"/>
                              </a:solidFill>
                              <a:latin typeface="Cambria Math" panose="02040503050406030204" pitchFamily="18" charset="0"/>
                            </a:rPr>
                            <m:t>x</m:t>
                          </m:r>
                        </m:e>
                        <m:sub>
                          <m:r>
                            <a:rPr lang="en-US" altLang="ko-KR" sz="1139" i="1">
                              <a:solidFill>
                                <a:schemeClr val="tx1"/>
                              </a:solidFill>
                              <a:latin typeface="Cambria Math" panose="02040503050406030204" pitchFamily="18" charset="0"/>
                            </a:rPr>
                            <m:t>1</m:t>
                          </m:r>
                        </m:sub>
                      </m:sSub>
                    </m:oMath>
                  </m:oMathPara>
                </a14:m>
                <a:endParaRPr lang="ko-KR" altLang="en-US" sz="1139">
                  <a:solidFill>
                    <a:schemeClr val="tx1"/>
                  </a:solidFill>
                  <a:latin typeface="Consolas" panose="020B0609020204030204" pitchFamily="49" charset="0"/>
                </a:endParaRPr>
              </a:p>
            </p:txBody>
          </p:sp>
        </mc:Choice>
        <mc:Fallback xmlns="">
          <p:sp>
            <p:nvSpPr>
              <p:cNvPr id="6" name="타원 5">
                <a:extLst>
                  <a:ext uri="{FF2B5EF4-FFF2-40B4-BE49-F238E27FC236}">
                    <a16:creationId xmlns:a16="http://schemas.microsoft.com/office/drawing/2014/main" id="{56F5D5FA-3D9E-4E8A-9103-54D193354969}"/>
                  </a:ext>
                </a:extLst>
              </p:cNvPr>
              <p:cNvSpPr>
                <a:spLocks noRot="1" noChangeAspect="1" noMove="1" noResize="1" noEditPoints="1" noAdjustHandles="1" noChangeArrowheads="1" noChangeShapeType="1" noTextEdit="1"/>
              </p:cNvSpPr>
              <p:nvPr/>
            </p:nvSpPr>
            <p:spPr>
              <a:xfrm>
                <a:off x="2607627" y="2239272"/>
                <a:ext cx="399032" cy="399031"/>
              </a:xfrm>
              <a:prstGeom prst="ellipse">
                <a:avLst/>
              </a:prstGeom>
              <a:blipFill>
                <a:blip r:embed="rId3"/>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타원 6">
                <a:extLst>
                  <a:ext uri="{FF2B5EF4-FFF2-40B4-BE49-F238E27FC236}">
                    <a16:creationId xmlns:a16="http://schemas.microsoft.com/office/drawing/2014/main" id="{69D283BD-AD6C-4EDA-AAF7-6B82CCE323FC}"/>
                  </a:ext>
                </a:extLst>
              </p:cNvPr>
              <p:cNvSpPr/>
              <p:nvPr/>
            </p:nvSpPr>
            <p:spPr>
              <a:xfrm>
                <a:off x="2607627" y="2947454"/>
                <a:ext cx="399032" cy="39903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139" i="1">
                              <a:solidFill>
                                <a:schemeClr val="tx1"/>
                              </a:solidFill>
                              <a:latin typeface="Cambria Math" panose="02040503050406030204" pitchFamily="18" charset="0"/>
                            </a:rPr>
                          </m:ctrlPr>
                        </m:sSubPr>
                        <m:e>
                          <m:r>
                            <m:rPr>
                              <m:sty m:val="p"/>
                            </m:rPr>
                            <a:rPr lang="en-US" altLang="ko-KR" sz="1139" i="1">
                              <a:solidFill>
                                <a:schemeClr val="tx1"/>
                              </a:solidFill>
                              <a:latin typeface="Cambria Math" panose="02040503050406030204" pitchFamily="18" charset="0"/>
                            </a:rPr>
                            <m:t>x</m:t>
                          </m:r>
                        </m:e>
                        <m:sub>
                          <m:r>
                            <a:rPr lang="en-US" altLang="ko-KR" sz="1139" i="1">
                              <a:solidFill>
                                <a:schemeClr val="tx1"/>
                              </a:solidFill>
                              <a:latin typeface="Cambria Math" panose="02040503050406030204" pitchFamily="18" charset="0"/>
                            </a:rPr>
                            <m:t>2</m:t>
                          </m:r>
                        </m:sub>
                      </m:sSub>
                    </m:oMath>
                  </m:oMathPara>
                </a14:m>
                <a:endParaRPr lang="ko-KR" altLang="en-US" sz="1139">
                  <a:solidFill>
                    <a:schemeClr val="tx1"/>
                  </a:solidFill>
                  <a:latin typeface="Consolas" panose="020B0609020204030204" pitchFamily="49" charset="0"/>
                </a:endParaRPr>
              </a:p>
            </p:txBody>
          </p:sp>
        </mc:Choice>
        <mc:Fallback xmlns="">
          <p:sp>
            <p:nvSpPr>
              <p:cNvPr id="7" name="타원 6">
                <a:extLst>
                  <a:ext uri="{FF2B5EF4-FFF2-40B4-BE49-F238E27FC236}">
                    <a16:creationId xmlns:a16="http://schemas.microsoft.com/office/drawing/2014/main" id="{69D283BD-AD6C-4EDA-AAF7-6B82CCE323FC}"/>
                  </a:ext>
                </a:extLst>
              </p:cNvPr>
              <p:cNvSpPr>
                <a:spLocks noRot="1" noChangeAspect="1" noMove="1" noResize="1" noEditPoints="1" noAdjustHandles="1" noChangeArrowheads="1" noChangeShapeType="1" noTextEdit="1"/>
              </p:cNvSpPr>
              <p:nvPr/>
            </p:nvSpPr>
            <p:spPr>
              <a:xfrm>
                <a:off x="2607627" y="2947454"/>
                <a:ext cx="399032" cy="399031"/>
              </a:xfrm>
              <a:prstGeom prst="ellipse">
                <a:avLst/>
              </a:prstGeom>
              <a:blipFill>
                <a:blip r:embed="rId4"/>
                <a:stretch>
                  <a:fillRect/>
                </a:stretch>
              </a:blipFill>
              <a:ln>
                <a:solidFill>
                  <a:srgbClr val="FFC000"/>
                </a:solidFill>
              </a:ln>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A82BAEA2-959C-4A1F-80E8-9E0DACC1D54F}"/>
              </a:ext>
            </a:extLst>
          </p:cNvPr>
          <p:cNvSpPr/>
          <p:nvPr/>
        </p:nvSpPr>
        <p:spPr>
          <a:xfrm>
            <a:off x="4304726" y="2449149"/>
            <a:ext cx="399032" cy="39903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139">
              <a:solidFill>
                <a:schemeClr val="tx1"/>
              </a:solidFill>
              <a:latin typeface="Consolas" panose="020B0609020204030204" pitchFamily="49" charset="0"/>
            </a:endParaRPr>
          </a:p>
        </p:txBody>
      </p:sp>
      <p:sp>
        <p:nvSpPr>
          <p:cNvPr id="9" name="타원 8">
            <a:extLst>
              <a:ext uri="{FF2B5EF4-FFF2-40B4-BE49-F238E27FC236}">
                <a16:creationId xmlns:a16="http://schemas.microsoft.com/office/drawing/2014/main" id="{64E9FEC1-EE73-4DD9-819A-4A3CEFFDD7D4}"/>
              </a:ext>
            </a:extLst>
          </p:cNvPr>
          <p:cNvSpPr/>
          <p:nvPr/>
        </p:nvSpPr>
        <p:spPr>
          <a:xfrm>
            <a:off x="4304728" y="3686104"/>
            <a:ext cx="399032" cy="39903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139">
              <a:solidFill>
                <a:schemeClr val="tx1"/>
              </a:solidFill>
              <a:latin typeface="Consolas" panose="020B0609020204030204" pitchFamily="49" charset="0"/>
            </a:endParaRPr>
          </a:p>
        </p:txBody>
      </p:sp>
      <p:sp>
        <p:nvSpPr>
          <p:cNvPr id="10" name="타원 9">
            <a:extLst>
              <a:ext uri="{FF2B5EF4-FFF2-40B4-BE49-F238E27FC236}">
                <a16:creationId xmlns:a16="http://schemas.microsoft.com/office/drawing/2014/main" id="{7A2837E7-0367-44E6-939B-7832B2006C46}"/>
              </a:ext>
            </a:extLst>
          </p:cNvPr>
          <p:cNvSpPr/>
          <p:nvPr/>
        </p:nvSpPr>
        <p:spPr>
          <a:xfrm>
            <a:off x="4703758" y="2552793"/>
            <a:ext cx="191741" cy="191741"/>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11" name="타원 10">
            <a:extLst>
              <a:ext uri="{FF2B5EF4-FFF2-40B4-BE49-F238E27FC236}">
                <a16:creationId xmlns:a16="http://schemas.microsoft.com/office/drawing/2014/main" id="{CCCB4695-0553-4559-BD43-BB4882C53D21}"/>
              </a:ext>
            </a:extLst>
          </p:cNvPr>
          <p:cNvSpPr/>
          <p:nvPr/>
        </p:nvSpPr>
        <p:spPr>
          <a:xfrm>
            <a:off x="4703759" y="3789748"/>
            <a:ext cx="191741" cy="191741"/>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12" name="타원 11">
            <a:extLst>
              <a:ext uri="{FF2B5EF4-FFF2-40B4-BE49-F238E27FC236}">
                <a16:creationId xmlns:a16="http://schemas.microsoft.com/office/drawing/2014/main" id="{A99667E3-9477-4A16-B2C7-AE6FBA2C7520}"/>
              </a:ext>
            </a:extLst>
          </p:cNvPr>
          <p:cNvSpPr/>
          <p:nvPr/>
        </p:nvSpPr>
        <p:spPr>
          <a:xfrm>
            <a:off x="5922370" y="3686104"/>
            <a:ext cx="399032" cy="39903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13" name="타원 12">
            <a:extLst>
              <a:ext uri="{FF2B5EF4-FFF2-40B4-BE49-F238E27FC236}">
                <a16:creationId xmlns:a16="http://schemas.microsoft.com/office/drawing/2014/main" id="{40E73EA1-8AB9-4F83-8A8C-0A7957AAA2D4}"/>
              </a:ext>
            </a:extLst>
          </p:cNvPr>
          <p:cNvSpPr/>
          <p:nvPr/>
        </p:nvSpPr>
        <p:spPr>
          <a:xfrm>
            <a:off x="6332956" y="3789748"/>
            <a:ext cx="191741" cy="191741"/>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cxnSp>
        <p:nvCxnSpPr>
          <p:cNvPr id="14" name="직선 화살표 연결선 13">
            <a:extLst>
              <a:ext uri="{FF2B5EF4-FFF2-40B4-BE49-F238E27FC236}">
                <a16:creationId xmlns:a16="http://schemas.microsoft.com/office/drawing/2014/main" id="{5DC35983-C074-4EBD-846B-7257CD4240E3}"/>
              </a:ext>
            </a:extLst>
          </p:cNvPr>
          <p:cNvCxnSpPr>
            <a:stCxn id="6" idx="6"/>
            <a:endCxn id="8" idx="2"/>
          </p:cNvCxnSpPr>
          <p:nvPr/>
        </p:nvCxnSpPr>
        <p:spPr>
          <a:xfrm>
            <a:off x="3006658" y="2438787"/>
            <a:ext cx="1298068" cy="20987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직선 화살표 연결선 14">
            <a:extLst>
              <a:ext uri="{FF2B5EF4-FFF2-40B4-BE49-F238E27FC236}">
                <a16:creationId xmlns:a16="http://schemas.microsoft.com/office/drawing/2014/main" id="{04DF487B-3765-4601-97AC-FD97939BDB5B}"/>
              </a:ext>
            </a:extLst>
          </p:cNvPr>
          <p:cNvCxnSpPr>
            <a:cxnSpLocks/>
            <a:stCxn id="7" idx="6"/>
            <a:endCxn id="9" idx="2"/>
          </p:cNvCxnSpPr>
          <p:nvPr/>
        </p:nvCxnSpPr>
        <p:spPr>
          <a:xfrm>
            <a:off x="3006658" y="3146970"/>
            <a:ext cx="1298068" cy="73865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7AE334F3-A1AB-4A13-BA56-7BE45469A39C}"/>
              </a:ext>
            </a:extLst>
          </p:cNvPr>
          <p:cNvCxnSpPr>
            <a:cxnSpLocks/>
            <a:stCxn id="7" idx="6"/>
            <a:endCxn id="8" idx="2"/>
          </p:cNvCxnSpPr>
          <p:nvPr/>
        </p:nvCxnSpPr>
        <p:spPr>
          <a:xfrm flipV="1">
            <a:off x="3006658" y="2648666"/>
            <a:ext cx="1298068" cy="49830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39F0C077-2FF9-46E8-A143-63AE1511DEF1}"/>
              </a:ext>
            </a:extLst>
          </p:cNvPr>
          <p:cNvCxnSpPr>
            <a:cxnSpLocks/>
            <a:stCxn id="6" idx="6"/>
            <a:endCxn id="9" idx="2"/>
          </p:cNvCxnSpPr>
          <p:nvPr/>
        </p:nvCxnSpPr>
        <p:spPr>
          <a:xfrm>
            <a:off x="3006658" y="2438787"/>
            <a:ext cx="1298068" cy="144683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0E4E9939-BD2F-47EC-A67A-86CB5F0AEA7A}"/>
              </a:ext>
            </a:extLst>
          </p:cNvPr>
          <p:cNvCxnSpPr>
            <a:cxnSpLocks/>
            <a:stCxn id="10" idx="6"/>
            <a:endCxn id="12" idx="2"/>
          </p:cNvCxnSpPr>
          <p:nvPr/>
        </p:nvCxnSpPr>
        <p:spPr>
          <a:xfrm>
            <a:off x="4895501" y="2648663"/>
            <a:ext cx="1026870" cy="123695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0D3750CA-9984-4E7B-AAB3-5CA6BC08F050}"/>
              </a:ext>
            </a:extLst>
          </p:cNvPr>
          <p:cNvCxnSpPr>
            <a:cxnSpLocks/>
            <a:stCxn id="11" idx="6"/>
            <a:endCxn id="12" idx="2"/>
          </p:cNvCxnSpPr>
          <p:nvPr/>
        </p:nvCxnSpPr>
        <p:spPr>
          <a:xfrm>
            <a:off x="4895501" y="3885619"/>
            <a:ext cx="1026870" cy="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FF680C5F-9D7B-41EF-8565-A55C0D010DA5}"/>
              </a:ext>
            </a:extLst>
          </p:cNvPr>
          <p:cNvCxnSpPr>
            <a:cxnSpLocks/>
            <a:stCxn id="13" idx="6"/>
          </p:cNvCxnSpPr>
          <p:nvPr/>
        </p:nvCxnSpPr>
        <p:spPr>
          <a:xfrm>
            <a:off x="6524698" y="3885620"/>
            <a:ext cx="663323"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타원 24">
            <a:extLst>
              <a:ext uri="{FF2B5EF4-FFF2-40B4-BE49-F238E27FC236}">
                <a16:creationId xmlns:a16="http://schemas.microsoft.com/office/drawing/2014/main" id="{A84022A7-149B-4B33-A048-9D0BC42C6434}"/>
              </a:ext>
            </a:extLst>
          </p:cNvPr>
          <p:cNvSpPr/>
          <p:nvPr/>
        </p:nvSpPr>
        <p:spPr>
          <a:xfrm>
            <a:off x="4304728" y="4885622"/>
            <a:ext cx="399032" cy="39903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139">
              <a:solidFill>
                <a:schemeClr val="tx1"/>
              </a:solidFill>
              <a:latin typeface="Consolas" panose="020B0609020204030204" pitchFamily="49" charset="0"/>
            </a:endParaRPr>
          </a:p>
        </p:txBody>
      </p:sp>
      <p:sp>
        <p:nvSpPr>
          <p:cNvPr id="26" name="타원 25">
            <a:extLst>
              <a:ext uri="{FF2B5EF4-FFF2-40B4-BE49-F238E27FC236}">
                <a16:creationId xmlns:a16="http://schemas.microsoft.com/office/drawing/2014/main" id="{0B8DD84C-1E4C-4B29-BEFB-3221E366900A}"/>
              </a:ext>
            </a:extLst>
          </p:cNvPr>
          <p:cNvSpPr/>
          <p:nvPr/>
        </p:nvSpPr>
        <p:spPr>
          <a:xfrm>
            <a:off x="4703759" y="4989266"/>
            <a:ext cx="191741" cy="191741"/>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cxnSp>
        <p:nvCxnSpPr>
          <p:cNvPr id="27" name="직선 화살표 연결선 26">
            <a:extLst>
              <a:ext uri="{FF2B5EF4-FFF2-40B4-BE49-F238E27FC236}">
                <a16:creationId xmlns:a16="http://schemas.microsoft.com/office/drawing/2014/main" id="{068D779D-A0CA-45DB-8814-B5BF57280A36}"/>
              </a:ext>
            </a:extLst>
          </p:cNvPr>
          <p:cNvCxnSpPr>
            <a:cxnSpLocks/>
            <a:stCxn id="26" idx="6"/>
            <a:endCxn id="12" idx="2"/>
          </p:cNvCxnSpPr>
          <p:nvPr/>
        </p:nvCxnSpPr>
        <p:spPr>
          <a:xfrm flipV="1">
            <a:off x="4895501" y="3885620"/>
            <a:ext cx="1026870" cy="119951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타원 29">
                <a:extLst>
                  <a:ext uri="{FF2B5EF4-FFF2-40B4-BE49-F238E27FC236}">
                    <a16:creationId xmlns:a16="http://schemas.microsoft.com/office/drawing/2014/main" id="{7A61600C-00CA-4EEF-BAC7-6B495EBC383A}"/>
                  </a:ext>
                </a:extLst>
              </p:cNvPr>
              <p:cNvSpPr/>
              <p:nvPr/>
            </p:nvSpPr>
            <p:spPr>
              <a:xfrm>
                <a:off x="2607627" y="3655636"/>
                <a:ext cx="399032" cy="39903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139" i="1">
                              <a:solidFill>
                                <a:schemeClr val="tx1"/>
                              </a:solidFill>
                              <a:latin typeface="Cambria Math" panose="02040503050406030204" pitchFamily="18" charset="0"/>
                            </a:rPr>
                          </m:ctrlPr>
                        </m:sSubPr>
                        <m:e>
                          <m:r>
                            <m:rPr>
                              <m:sty m:val="p"/>
                            </m:rPr>
                            <a:rPr lang="en-US" altLang="ko-KR" sz="1139" i="1">
                              <a:solidFill>
                                <a:schemeClr val="tx1"/>
                              </a:solidFill>
                              <a:latin typeface="Cambria Math" panose="02040503050406030204" pitchFamily="18" charset="0"/>
                            </a:rPr>
                            <m:t>x</m:t>
                          </m:r>
                        </m:e>
                        <m:sub>
                          <m:r>
                            <a:rPr lang="en-US" altLang="ko-KR" sz="1139" i="1">
                              <a:solidFill>
                                <a:schemeClr val="tx1"/>
                              </a:solidFill>
                              <a:latin typeface="Cambria Math" panose="02040503050406030204" pitchFamily="18" charset="0"/>
                            </a:rPr>
                            <m:t>3</m:t>
                          </m:r>
                        </m:sub>
                      </m:sSub>
                    </m:oMath>
                  </m:oMathPara>
                </a14:m>
                <a:endParaRPr lang="ko-KR" altLang="en-US" sz="1139">
                  <a:solidFill>
                    <a:schemeClr val="tx1"/>
                  </a:solidFill>
                  <a:latin typeface="Consolas" panose="020B0609020204030204" pitchFamily="49" charset="0"/>
                </a:endParaRPr>
              </a:p>
            </p:txBody>
          </p:sp>
        </mc:Choice>
        <mc:Fallback xmlns="">
          <p:sp>
            <p:nvSpPr>
              <p:cNvPr id="30" name="타원 29">
                <a:extLst>
                  <a:ext uri="{FF2B5EF4-FFF2-40B4-BE49-F238E27FC236}">
                    <a16:creationId xmlns:a16="http://schemas.microsoft.com/office/drawing/2014/main" id="{7A61600C-00CA-4EEF-BAC7-6B495EBC383A}"/>
                  </a:ext>
                </a:extLst>
              </p:cNvPr>
              <p:cNvSpPr>
                <a:spLocks noRot="1" noChangeAspect="1" noMove="1" noResize="1" noEditPoints="1" noAdjustHandles="1" noChangeArrowheads="1" noChangeShapeType="1" noTextEdit="1"/>
              </p:cNvSpPr>
              <p:nvPr/>
            </p:nvSpPr>
            <p:spPr>
              <a:xfrm>
                <a:off x="2607627" y="3655636"/>
                <a:ext cx="399032" cy="399031"/>
              </a:xfrm>
              <a:prstGeom prst="ellipse">
                <a:avLst/>
              </a:prstGeom>
              <a:blipFill>
                <a:blip r:embed="rId5"/>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1" name="타원 30">
                <a:extLst>
                  <a:ext uri="{FF2B5EF4-FFF2-40B4-BE49-F238E27FC236}">
                    <a16:creationId xmlns:a16="http://schemas.microsoft.com/office/drawing/2014/main" id="{B56A9F0D-7E70-40C2-8E14-ABA812C303EC}"/>
                  </a:ext>
                </a:extLst>
              </p:cNvPr>
              <p:cNvSpPr/>
              <p:nvPr/>
            </p:nvSpPr>
            <p:spPr>
              <a:xfrm>
                <a:off x="2607626" y="5045880"/>
                <a:ext cx="399032" cy="39903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139" i="1">
                              <a:solidFill>
                                <a:schemeClr val="tx1"/>
                              </a:solidFill>
                              <a:latin typeface="Cambria Math" panose="02040503050406030204" pitchFamily="18" charset="0"/>
                            </a:rPr>
                          </m:ctrlPr>
                        </m:sSubPr>
                        <m:e>
                          <m:r>
                            <m:rPr>
                              <m:sty m:val="p"/>
                            </m:rPr>
                            <a:rPr lang="en-US" altLang="ko-KR" sz="1139" i="1">
                              <a:solidFill>
                                <a:schemeClr val="tx1"/>
                              </a:solidFill>
                              <a:latin typeface="Cambria Math" panose="02040503050406030204" pitchFamily="18" charset="0"/>
                            </a:rPr>
                            <m:t>x</m:t>
                          </m:r>
                        </m:e>
                        <m:sub>
                          <m:r>
                            <m:rPr>
                              <m:sty m:val="p"/>
                            </m:rPr>
                            <a:rPr lang="en-US" altLang="ko-KR" sz="1139" i="1">
                              <a:solidFill>
                                <a:schemeClr val="tx1"/>
                              </a:solidFill>
                              <a:latin typeface="Cambria Math" panose="02040503050406030204" pitchFamily="18" charset="0"/>
                            </a:rPr>
                            <m:t>n</m:t>
                          </m:r>
                        </m:sub>
                      </m:sSub>
                    </m:oMath>
                  </m:oMathPara>
                </a14:m>
                <a:endParaRPr lang="ko-KR" altLang="en-US" sz="1139">
                  <a:solidFill>
                    <a:schemeClr val="tx1"/>
                  </a:solidFill>
                  <a:latin typeface="Consolas" panose="020B0609020204030204" pitchFamily="49" charset="0"/>
                </a:endParaRPr>
              </a:p>
            </p:txBody>
          </p:sp>
        </mc:Choice>
        <mc:Fallback xmlns="">
          <p:sp>
            <p:nvSpPr>
              <p:cNvPr id="31" name="타원 30">
                <a:extLst>
                  <a:ext uri="{FF2B5EF4-FFF2-40B4-BE49-F238E27FC236}">
                    <a16:creationId xmlns:a16="http://schemas.microsoft.com/office/drawing/2014/main" id="{B56A9F0D-7E70-40C2-8E14-ABA812C303EC}"/>
                  </a:ext>
                </a:extLst>
              </p:cNvPr>
              <p:cNvSpPr>
                <a:spLocks noRot="1" noChangeAspect="1" noMove="1" noResize="1" noEditPoints="1" noAdjustHandles="1" noChangeArrowheads="1" noChangeShapeType="1" noTextEdit="1"/>
              </p:cNvSpPr>
              <p:nvPr/>
            </p:nvSpPr>
            <p:spPr>
              <a:xfrm>
                <a:off x="2607626" y="5045880"/>
                <a:ext cx="399032" cy="399031"/>
              </a:xfrm>
              <a:prstGeom prst="ellipse">
                <a:avLst/>
              </a:prstGeom>
              <a:blipFill>
                <a:blip r:embed="rId6"/>
                <a:stretch>
                  <a:fillRect/>
                </a:stretch>
              </a:blipFill>
              <a:ln>
                <a:solidFill>
                  <a:srgbClr val="FFC000"/>
                </a:solidFill>
              </a:ln>
            </p:spPr>
            <p:txBody>
              <a:bodyPr/>
              <a:lstStyle/>
              <a:p>
                <a:r>
                  <a:rPr lang="ko-KR" altLang="en-US">
                    <a:noFill/>
                  </a:rPr>
                  <a:t> </a:t>
                </a:r>
              </a:p>
            </p:txBody>
          </p:sp>
        </mc:Fallback>
      </mc:AlternateContent>
      <p:cxnSp>
        <p:nvCxnSpPr>
          <p:cNvPr id="32" name="직선 화살표 연결선 31">
            <a:extLst>
              <a:ext uri="{FF2B5EF4-FFF2-40B4-BE49-F238E27FC236}">
                <a16:creationId xmlns:a16="http://schemas.microsoft.com/office/drawing/2014/main" id="{76A0BCB6-C270-4765-8B06-5BA837A3E3D4}"/>
              </a:ext>
            </a:extLst>
          </p:cNvPr>
          <p:cNvCxnSpPr>
            <a:cxnSpLocks/>
            <a:stCxn id="7" idx="6"/>
            <a:endCxn id="25" idx="2"/>
          </p:cNvCxnSpPr>
          <p:nvPr/>
        </p:nvCxnSpPr>
        <p:spPr>
          <a:xfrm>
            <a:off x="3006658" y="3146971"/>
            <a:ext cx="1298068" cy="1938168"/>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387BF0EF-8910-4982-9F95-CEA7D31F2D59}"/>
              </a:ext>
            </a:extLst>
          </p:cNvPr>
          <p:cNvCxnSpPr>
            <a:cxnSpLocks/>
            <a:stCxn id="6" idx="6"/>
            <a:endCxn id="25" idx="2"/>
          </p:cNvCxnSpPr>
          <p:nvPr/>
        </p:nvCxnSpPr>
        <p:spPr>
          <a:xfrm>
            <a:off x="3006658" y="2438787"/>
            <a:ext cx="1298068" cy="264635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직선 화살표 연결선 33">
            <a:extLst>
              <a:ext uri="{FF2B5EF4-FFF2-40B4-BE49-F238E27FC236}">
                <a16:creationId xmlns:a16="http://schemas.microsoft.com/office/drawing/2014/main" id="{5CF0373D-951B-412C-89BC-D55197B8353C}"/>
              </a:ext>
            </a:extLst>
          </p:cNvPr>
          <p:cNvCxnSpPr>
            <a:cxnSpLocks/>
            <a:stCxn id="30" idx="6"/>
            <a:endCxn id="8" idx="2"/>
          </p:cNvCxnSpPr>
          <p:nvPr/>
        </p:nvCxnSpPr>
        <p:spPr>
          <a:xfrm flipV="1">
            <a:off x="3006657" y="2648665"/>
            <a:ext cx="1298068" cy="120648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5D2EB2B8-98E1-435D-BAD2-84E36FA604C4}"/>
              </a:ext>
            </a:extLst>
          </p:cNvPr>
          <p:cNvCxnSpPr>
            <a:cxnSpLocks/>
            <a:stCxn id="30" idx="6"/>
            <a:endCxn id="9" idx="2"/>
          </p:cNvCxnSpPr>
          <p:nvPr/>
        </p:nvCxnSpPr>
        <p:spPr>
          <a:xfrm>
            <a:off x="3006657" y="3855152"/>
            <a:ext cx="1298070" cy="3046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CCFD0AAB-E1E0-4D0B-964A-E874E60AE3EB}"/>
              </a:ext>
            </a:extLst>
          </p:cNvPr>
          <p:cNvCxnSpPr>
            <a:cxnSpLocks/>
            <a:stCxn id="30" idx="6"/>
            <a:endCxn id="25" idx="2"/>
          </p:cNvCxnSpPr>
          <p:nvPr/>
        </p:nvCxnSpPr>
        <p:spPr>
          <a:xfrm>
            <a:off x="3006657" y="3855151"/>
            <a:ext cx="1298070" cy="122998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직선 화살표 연결선 36">
            <a:extLst>
              <a:ext uri="{FF2B5EF4-FFF2-40B4-BE49-F238E27FC236}">
                <a16:creationId xmlns:a16="http://schemas.microsoft.com/office/drawing/2014/main" id="{4FF773D4-DD77-4E71-87DB-F0FF938CCE73}"/>
              </a:ext>
            </a:extLst>
          </p:cNvPr>
          <p:cNvCxnSpPr>
            <a:cxnSpLocks/>
            <a:stCxn id="31" idx="6"/>
            <a:endCxn id="8" idx="2"/>
          </p:cNvCxnSpPr>
          <p:nvPr/>
        </p:nvCxnSpPr>
        <p:spPr>
          <a:xfrm flipV="1">
            <a:off x="3006657" y="2648665"/>
            <a:ext cx="1298070" cy="259673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직선 화살표 연결선 37">
            <a:extLst>
              <a:ext uri="{FF2B5EF4-FFF2-40B4-BE49-F238E27FC236}">
                <a16:creationId xmlns:a16="http://schemas.microsoft.com/office/drawing/2014/main" id="{EDEE0318-E4B7-4B12-AFAB-44CF26BB5B66}"/>
              </a:ext>
            </a:extLst>
          </p:cNvPr>
          <p:cNvCxnSpPr>
            <a:cxnSpLocks/>
            <a:stCxn id="31" idx="6"/>
            <a:endCxn id="9" idx="2"/>
          </p:cNvCxnSpPr>
          <p:nvPr/>
        </p:nvCxnSpPr>
        <p:spPr>
          <a:xfrm flipV="1">
            <a:off x="3006657" y="3885620"/>
            <a:ext cx="1298070" cy="135977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 name="직선 화살표 연결선 38">
            <a:extLst>
              <a:ext uri="{FF2B5EF4-FFF2-40B4-BE49-F238E27FC236}">
                <a16:creationId xmlns:a16="http://schemas.microsoft.com/office/drawing/2014/main" id="{FDE85699-3C9B-4281-BAFA-5639CB131005}"/>
              </a:ext>
            </a:extLst>
          </p:cNvPr>
          <p:cNvCxnSpPr>
            <a:cxnSpLocks/>
            <a:stCxn id="31" idx="6"/>
            <a:endCxn id="25" idx="2"/>
          </p:cNvCxnSpPr>
          <p:nvPr/>
        </p:nvCxnSpPr>
        <p:spPr>
          <a:xfrm flipV="1">
            <a:off x="3006657" y="5085139"/>
            <a:ext cx="1298070" cy="16025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F6AF512B-BB9A-417E-8486-63CF67ADCEFE}"/>
                  </a:ext>
                </a:extLst>
              </p:cNvPr>
              <p:cNvSpPr txBox="1"/>
              <p:nvPr/>
            </p:nvSpPr>
            <p:spPr>
              <a:xfrm>
                <a:off x="2672372" y="4328930"/>
                <a:ext cx="251671"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277" i="1">
                          <a:latin typeface="Cambria Math" panose="02040503050406030204" pitchFamily="18" charset="0"/>
                        </a:rPr>
                        <m:t>⋮</m:t>
                      </m:r>
                    </m:oMath>
                  </m:oMathPara>
                </a14:m>
                <a:endParaRPr lang="ko-KR" altLang="en-US" sz="2277">
                  <a:latin typeface="Consolas" panose="020B0609020204030204" pitchFamily="49" charset="0"/>
                </a:endParaRPr>
              </a:p>
            </p:txBody>
          </p:sp>
        </mc:Choice>
        <mc:Fallback xmlns="">
          <p:sp>
            <p:nvSpPr>
              <p:cNvPr id="40" name="TextBox 39">
                <a:extLst>
                  <a:ext uri="{FF2B5EF4-FFF2-40B4-BE49-F238E27FC236}">
                    <a16:creationId xmlns:a16="http://schemas.microsoft.com/office/drawing/2014/main" id="{F6AF512B-BB9A-417E-8486-63CF67ADCEFE}"/>
                  </a:ext>
                </a:extLst>
              </p:cNvPr>
              <p:cNvSpPr txBox="1">
                <a:spLocks noRot="1" noChangeAspect="1" noMove="1" noResize="1" noEditPoints="1" noAdjustHandles="1" noChangeArrowheads="1" noChangeShapeType="1" noTextEdit="1"/>
              </p:cNvSpPr>
              <p:nvPr/>
            </p:nvSpPr>
            <p:spPr>
              <a:xfrm>
                <a:off x="2672372" y="4328930"/>
                <a:ext cx="251671" cy="350417"/>
              </a:xfrm>
              <a:prstGeom prst="rect">
                <a:avLst/>
              </a:prstGeom>
              <a:blipFill>
                <a:blip r:embed="rId7"/>
                <a:stretch>
                  <a:fillRect l="-4762" r="-4762" b="-517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0777A7E5-9043-4DC6-8A29-21437004608C}"/>
                  </a:ext>
                </a:extLst>
              </p:cNvPr>
              <p:cNvSpPr txBox="1"/>
              <p:nvPr/>
            </p:nvSpPr>
            <p:spPr>
              <a:xfrm>
                <a:off x="4379719" y="4250141"/>
                <a:ext cx="251671"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277" i="1">
                          <a:latin typeface="Cambria Math" panose="02040503050406030204" pitchFamily="18" charset="0"/>
                        </a:rPr>
                        <m:t>⋮</m:t>
                      </m:r>
                    </m:oMath>
                  </m:oMathPara>
                </a14:m>
                <a:endParaRPr lang="ko-KR" altLang="en-US" sz="2277">
                  <a:latin typeface="Consolas" panose="020B0609020204030204" pitchFamily="49" charset="0"/>
                </a:endParaRPr>
              </a:p>
            </p:txBody>
          </p:sp>
        </mc:Choice>
        <mc:Fallback xmlns="">
          <p:sp>
            <p:nvSpPr>
              <p:cNvPr id="41" name="TextBox 40">
                <a:extLst>
                  <a:ext uri="{FF2B5EF4-FFF2-40B4-BE49-F238E27FC236}">
                    <a16:creationId xmlns:a16="http://schemas.microsoft.com/office/drawing/2014/main" id="{0777A7E5-9043-4DC6-8A29-21437004608C}"/>
                  </a:ext>
                </a:extLst>
              </p:cNvPr>
              <p:cNvSpPr txBox="1">
                <a:spLocks noRot="1" noChangeAspect="1" noMove="1" noResize="1" noEditPoints="1" noAdjustHandles="1" noChangeArrowheads="1" noChangeShapeType="1" noTextEdit="1"/>
              </p:cNvSpPr>
              <p:nvPr/>
            </p:nvSpPr>
            <p:spPr>
              <a:xfrm>
                <a:off x="4379719" y="4250141"/>
                <a:ext cx="251671" cy="350417"/>
              </a:xfrm>
              <a:prstGeom prst="rect">
                <a:avLst/>
              </a:prstGeom>
              <a:blipFill>
                <a:blip r:embed="rId8"/>
                <a:stretch>
                  <a:fillRect l="-4762" r="-4762" b="-5172"/>
                </a:stretch>
              </a:blipFill>
            </p:spPr>
            <p:txBody>
              <a:bodyPr/>
              <a:lstStyle/>
              <a:p>
                <a:r>
                  <a:rPr lang="ko-KR" altLang="en-US">
                    <a:noFill/>
                  </a:rPr>
                  <a:t> </a:t>
                </a:r>
              </a:p>
            </p:txBody>
          </p:sp>
        </mc:Fallback>
      </mc:AlternateContent>
      <p:sp>
        <p:nvSpPr>
          <p:cNvPr id="43" name="타원 42">
            <a:extLst>
              <a:ext uri="{FF2B5EF4-FFF2-40B4-BE49-F238E27FC236}">
                <a16:creationId xmlns:a16="http://schemas.microsoft.com/office/drawing/2014/main" id="{3474BC73-B87E-42A9-80DE-73F4D340094E}"/>
              </a:ext>
            </a:extLst>
          </p:cNvPr>
          <p:cNvSpPr/>
          <p:nvPr/>
        </p:nvSpPr>
        <p:spPr>
          <a:xfrm>
            <a:off x="5922370" y="2914757"/>
            <a:ext cx="399032" cy="39903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4" name="타원 43">
            <a:extLst>
              <a:ext uri="{FF2B5EF4-FFF2-40B4-BE49-F238E27FC236}">
                <a16:creationId xmlns:a16="http://schemas.microsoft.com/office/drawing/2014/main" id="{9D226961-90A1-43D7-B8B3-3133B324E77A}"/>
              </a:ext>
            </a:extLst>
          </p:cNvPr>
          <p:cNvSpPr/>
          <p:nvPr/>
        </p:nvSpPr>
        <p:spPr>
          <a:xfrm>
            <a:off x="5922370" y="4459525"/>
            <a:ext cx="399032" cy="39903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cxnSp>
        <p:nvCxnSpPr>
          <p:cNvPr id="45" name="직선 화살표 연결선 44">
            <a:extLst>
              <a:ext uri="{FF2B5EF4-FFF2-40B4-BE49-F238E27FC236}">
                <a16:creationId xmlns:a16="http://schemas.microsoft.com/office/drawing/2014/main" id="{A2DC7D75-75A4-4841-8378-727BE8A46D11}"/>
              </a:ext>
            </a:extLst>
          </p:cNvPr>
          <p:cNvCxnSpPr>
            <a:cxnSpLocks/>
            <a:stCxn id="10" idx="6"/>
            <a:endCxn id="44" idx="2"/>
          </p:cNvCxnSpPr>
          <p:nvPr/>
        </p:nvCxnSpPr>
        <p:spPr>
          <a:xfrm>
            <a:off x="4895501" y="2648664"/>
            <a:ext cx="1026870" cy="2010378"/>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6" name="타원 45">
            <a:extLst>
              <a:ext uri="{FF2B5EF4-FFF2-40B4-BE49-F238E27FC236}">
                <a16:creationId xmlns:a16="http://schemas.microsoft.com/office/drawing/2014/main" id="{BEE368B3-AC4C-45CD-AF35-9DA041DF5990}"/>
              </a:ext>
            </a:extLst>
          </p:cNvPr>
          <p:cNvSpPr/>
          <p:nvPr/>
        </p:nvSpPr>
        <p:spPr>
          <a:xfrm>
            <a:off x="6329529" y="3016313"/>
            <a:ext cx="191741" cy="191741"/>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cxnSp>
        <p:nvCxnSpPr>
          <p:cNvPr id="47" name="직선 화살표 연결선 46">
            <a:extLst>
              <a:ext uri="{FF2B5EF4-FFF2-40B4-BE49-F238E27FC236}">
                <a16:creationId xmlns:a16="http://schemas.microsoft.com/office/drawing/2014/main" id="{C30757D0-0604-416F-984C-F983983DF9EF}"/>
              </a:ext>
            </a:extLst>
          </p:cNvPr>
          <p:cNvCxnSpPr>
            <a:cxnSpLocks/>
            <a:stCxn id="46" idx="6"/>
          </p:cNvCxnSpPr>
          <p:nvPr/>
        </p:nvCxnSpPr>
        <p:spPr>
          <a:xfrm>
            <a:off x="6521272" y="3112184"/>
            <a:ext cx="663323"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18EDA4F9-EE27-4BB3-8563-31B7F9DAAD60}"/>
                  </a:ext>
                </a:extLst>
              </p:cNvPr>
              <p:cNvSpPr txBox="1"/>
              <p:nvPr/>
            </p:nvSpPr>
            <p:spPr>
              <a:xfrm>
                <a:off x="7281031" y="2951275"/>
                <a:ext cx="517065"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acc>
                            <m:accPr>
                              <m:chr m:val="̂"/>
                              <m:ctrlPr>
                                <a:rPr lang="ko-KR" altLang="en-US" sz="1708" i="1">
                                  <a:latin typeface="Cambria Math" panose="02040503050406030204" pitchFamily="18" charset="0"/>
                                </a:rPr>
                              </m:ctrlPr>
                            </m:accPr>
                            <m:e>
                              <m:r>
                                <a:rPr lang="en-US" altLang="ko-KR" sz="1708" i="1">
                                  <a:latin typeface="Cambria Math" panose="02040503050406030204" pitchFamily="18" charset="0"/>
                                </a:rPr>
                                <m:t>𝑦</m:t>
                              </m:r>
                            </m:e>
                          </m:acc>
                        </m:e>
                        <m:sub>
                          <m:r>
                            <a:rPr lang="en-US" altLang="ko-KR" sz="1708" i="1">
                              <a:latin typeface="Cambria Math" panose="02040503050406030204" pitchFamily="18" charset="0"/>
                            </a:rPr>
                            <m:t>1</m:t>
                          </m:r>
                        </m:sub>
                      </m:sSub>
                    </m:oMath>
                  </m:oMathPara>
                </a14:m>
                <a:endParaRPr lang="ko-KR" altLang="en-US" sz="1708">
                  <a:latin typeface="Consolas" panose="020B0609020204030204" pitchFamily="49" charset="0"/>
                </a:endParaRPr>
              </a:p>
            </p:txBody>
          </p:sp>
        </mc:Choice>
        <mc:Fallback xmlns="">
          <p:sp>
            <p:nvSpPr>
              <p:cNvPr id="48" name="TextBox 47">
                <a:extLst>
                  <a:ext uri="{FF2B5EF4-FFF2-40B4-BE49-F238E27FC236}">
                    <a16:creationId xmlns:a16="http://schemas.microsoft.com/office/drawing/2014/main" id="{18EDA4F9-EE27-4BB3-8563-31B7F9DAAD60}"/>
                  </a:ext>
                </a:extLst>
              </p:cNvPr>
              <p:cNvSpPr txBox="1">
                <a:spLocks noRot="1" noChangeAspect="1" noMove="1" noResize="1" noEditPoints="1" noAdjustHandles="1" noChangeArrowheads="1" noChangeShapeType="1" noTextEdit="1"/>
              </p:cNvSpPr>
              <p:nvPr/>
            </p:nvSpPr>
            <p:spPr>
              <a:xfrm>
                <a:off x="7281031" y="2951275"/>
                <a:ext cx="517065" cy="355162"/>
              </a:xfrm>
              <a:prstGeom prst="rect">
                <a:avLst/>
              </a:prstGeom>
              <a:blipFill>
                <a:blip r:embed="rId9"/>
                <a:stretch>
                  <a:fillRect r="-15294" b="-8621"/>
                </a:stretch>
              </a:blipFill>
            </p:spPr>
            <p:txBody>
              <a:bodyPr/>
              <a:lstStyle/>
              <a:p>
                <a:r>
                  <a:rPr lang="ko-KR" altLang="en-US">
                    <a:noFill/>
                  </a:rPr>
                  <a:t> </a:t>
                </a:r>
              </a:p>
            </p:txBody>
          </p:sp>
        </mc:Fallback>
      </mc:AlternateContent>
      <p:sp>
        <p:nvSpPr>
          <p:cNvPr id="49" name="타원 48">
            <a:extLst>
              <a:ext uri="{FF2B5EF4-FFF2-40B4-BE49-F238E27FC236}">
                <a16:creationId xmlns:a16="http://schemas.microsoft.com/office/drawing/2014/main" id="{47D3B008-3124-47E8-8773-86A574A68D82}"/>
              </a:ext>
            </a:extLst>
          </p:cNvPr>
          <p:cNvSpPr/>
          <p:nvPr/>
        </p:nvSpPr>
        <p:spPr>
          <a:xfrm>
            <a:off x="6329529" y="4565466"/>
            <a:ext cx="191741" cy="191741"/>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cxnSp>
        <p:nvCxnSpPr>
          <p:cNvPr id="50" name="직선 화살표 연결선 49">
            <a:extLst>
              <a:ext uri="{FF2B5EF4-FFF2-40B4-BE49-F238E27FC236}">
                <a16:creationId xmlns:a16="http://schemas.microsoft.com/office/drawing/2014/main" id="{BFCA87A4-827D-451D-9378-58BF6E101B1C}"/>
              </a:ext>
            </a:extLst>
          </p:cNvPr>
          <p:cNvCxnSpPr>
            <a:cxnSpLocks/>
            <a:stCxn id="49" idx="6"/>
          </p:cNvCxnSpPr>
          <p:nvPr/>
        </p:nvCxnSpPr>
        <p:spPr>
          <a:xfrm>
            <a:off x="6521272" y="4661339"/>
            <a:ext cx="663323"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직선 화살표 연결선 50">
            <a:extLst>
              <a:ext uri="{FF2B5EF4-FFF2-40B4-BE49-F238E27FC236}">
                <a16:creationId xmlns:a16="http://schemas.microsoft.com/office/drawing/2014/main" id="{99A35DCD-2EE7-4D9C-8D50-3ABFA391E590}"/>
              </a:ext>
            </a:extLst>
          </p:cNvPr>
          <p:cNvCxnSpPr>
            <a:cxnSpLocks/>
            <a:stCxn id="10" idx="6"/>
            <a:endCxn id="43" idx="2"/>
          </p:cNvCxnSpPr>
          <p:nvPr/>
        </p:nvCxnSpPr>
        <p:spPr>
          <a:xfrm>
            <a:off x="4895501" y="2648664"/>
            <a:ext cx="1026870" cy="46560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2" name="직선 화살표 연결선 51">
            <a:extLst>
              <a:ext uri="{FF2B5EF4-FFF2-40B4-BE49-F238E27FC236}">
                <a16:creationId xmlns:a16="http://schemas.microsoft.com/office/drawing/2014/main" id="{FFB87103-FA92-4167-A133-165CADAECE75}"/>
              </a:ext>
            </a:extLst>
          </p:cNvPr>
          <p:cNvCxnSpPr>
            <a:cxnSpLocks/>
            <a:stCxn id="11" idx="6"/>
            <a:endCxn id="43" idx="2"/>
          </p:cNvCxnSpPr>
          <p:nvPr/>
        </p:nvCxnSpPr>
        <p:spPr>
          <a:xfrm flipV="1">
            <a:off x="4895501" y="3114272"/>
            <a:ext cx="1026870" cy="77134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149CAADA-6BCA-4EC8-B38B-99EBEF0B34BE}"/>
              </a:ext>
            </a:extLst>
          </p:cNvPr>
          <p:cNvCxnSpPr>
            <a:cxnSpLocks/>
            <a:stCxn id="26" idx="6"/>
            <a:endCxn id="43" idx="2"/>
          </p:cNvCxnSpPr>
          <p:nvPr/>
        </p:nvCxnSpPr>
        <p:spPr>
          <a:xfrm flipV="1">
            <a:off x="4895501" y="3114272"/>
            <a:ext cx="1026870" cy="197086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4" name="직선 화살표 연결선 53">
            <a:extLst>
              <a:ext uri="{FF2B5EF4-FFF2-40B4-BE49-F238E27FC236}">
                <a16:creationId xmlns:a16="http://schemas.microsoft.com/office/drawing/2014/main" id="{654FB819-4B08-4DC0-B982-484F0E37EA98}"/>
              </a:ext>
            </a:extLst>
          </p:cNvPr>
          <p:cNvCxnSpPr>
            <a:cxnSpLocks/>
            <a:stCxn id="11" idx="6"/>
            <a:endCxn id="44" idx="2"/>
          </p:cNvCxnSpPr>
          <p:nvPr/>
        </p:nvCxnSpPr>
        <p:spPr>
          <a:xfrm>
            <a:off x="4895501" y="3885619"/>
            <a:ext cx="1026870" cy="77342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5" name="직선 화살표 연결선 54">
            <a:extLst>
              <a:ext uri="{FF2B5EF4-FFF2-40B4-BE49-F238E27FC236}">
                <a16:creationId xmlns:a16="http://schemas.microsoft.com/office/drawing/2014/main" id="{E6A8FAEE-3B47-4E16-AA13-5EB54EC4D8A8}"/>
              </a:ext>
            </a:extLst>
          </p:cNvPr>
          <p:cNvCxnSpPr>
            <a:cxnSpLocks/>
            <a:stCxn id="26" idx="6"/>
            <a:endCxn id="44" idx="2"/>
          </p:cNvCxnSpPr>
          <p:nvPr/>
        </p:nvCxnSpPr>
        <p:spPr>
          <a:xfrm flipV="1">
            <a:off x="4895501" y="4659041"/>
            <a:ext cx="1026870" cy="42609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5A1740C0-A2D2-40A1-92F8-1F58DC8E90E1}"/>
                  </a:ext>
                </a:extLst>
              </p:cNvPr>
              <p:cNvSpPr txBox="1"/>
              <p:nvPr/>
            </p:nvSpPr>
            <p:spPr>
              <a:xfrm>
                <a:off x="7281029" y="3663478"/>
                <a:ext cx="52213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acc>
                            <m:accPr>
                              <m:chr m:val="̂"/>
                              <m:ctrlPr>
                                <a:rPr lang="ko-KR" altLang="en-US" sz="1708" i="1">
                                  <a:latin typeface="Cambria Math" panose="02040503050406030204" pitchFamily="18" charset="0"/>
                                </a:rPr>
                              </m:ctrlPr>
                            </m:accPr>
                            <m:e>
                              <m:r>
                                <a:rPr lang="en-US" altLang="ko-KR" sz="1708" i="1">
                                  <a:latin typeface="Cambria Math" panose="02040503050406030204" pitchFamily="18" charset="0"/>
                                </a:rPr>
                                <m:t>𝑦</m:t>
                              </m:r>
                            </m:e>
                          </m:acc>
                        </m:e>
                        <m:sub>
                          <m:r>
                            <a:rPr lang="en-US" altLang="ko-KR" sz="1708" i="1">
                              <a:latin typeface="Cambria Math" panose="02040503050406030204" pitchFamily="18" charset="0"/>
                            </a:rPr>
                            <m:t>2</m:t>
                          </m:r>
                        </m:sub>
                      </m:sSub>
                    </m:oMath>
                  </m:oMathPara>
                </a14:m>
                <a:endParaRPr lang="ko-KR" altLang="en-US" sz="1708">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5A1740C0-A2D2-40A1-92F8-1F58DC8E90E1}"/>
                  </a:ext>
                </a:extLst>
              </p:cNvPr>
              <p:cNvSpPr txBox="1">
                <a:spLocks noRot="1" noChangeAspect="1" noMove="1" noResize="1" noEditPoints="1" noAdjustHandles="1" noChangeArrowheads="1" noChangeShapeType="1" noTextEdit="1"/>
              </p:cNvSpPr>
              <p:nvPr/>
            </p:nvSpPr>
            <p:spPr>
              <a:xfrm>
                <a:off x="7281029" y="3663478"/>
                <a:ext cx="522130" cy="355162"/>
              </a:xfrm>
              <a:prstGeom prst="rect">
                <a:avLst/>
              </a:prstGeom>
              <a:blipFill>
                <a:blip r:embed="rId10"/>
                <a:stretch>
                  <a:fillRect r="-13953" b="-689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E43DAF28-A87F-44BC-BD59-8B8C41E6F040}"/>
                  </a:ext>
                </a:extLst>
              </p:cNvPr>
              <p:cNvSpPr txBox="1"/>
              <p:nvPr/>
            </p:nvSpPr>
            <p:spPr>
              <a:xfrm>
                <a:off x="7281029" y="4467369"/>
                <a:ext cx="52213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acc>
                            <m:accPr>
                              <m:chr m:val="̂"/>
                              <m:ctrlPr>
                                <a:rPr lang="ko-KR" altLang="en-US" sz="1708" i="1">
                                  <a:latin typeface="Cambria Math" panose="02040503050406030204" pitchFamily="18" charset="0"/>
                                </a:rPr>
                              </m:ctrlPr>
                            </m:accPr>
                            <m:e>
                              <m:r>
                                <a:rPr lang="en-US" altLang="ko-KR" sz="1708" i="1">
                                  <a:latin typeface="Cambria Math" panose="02040503050406030204" pitchFamily="18" charset="0"/>
                                </a:rPr>
                                <m:t>𝑦</m:t>
                              </m:r>
                            </m:e>
                          </m:acc>
                        </m:e>
                        <m:sub>
                          <m:r>
                            <a:rPr lang="en-US" altLang="ko-KR" sz="1708" i="1">
                              <a:latin typeface="Cambria Math" panose="02040503050406030204" pitchFamily="18" charset="0"/>
                            </a:rPr>
                            <m:t>3</m:t>
                          </m:r>
                        </m:sub>
                      </m:sSub>
                    </m:oMath>
                  </m:oMathPara>
                </a14:m>
                <a:endParaRPr lang="ko-KR" altLang="en-US" sz="1708">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E43DAF28-A87F-44BC-BD59-8B8C41E6F040}"/>
                  </a:ext>
                </a:extLst>
              </p:cNvPr>
              <p:cNvSpPr txBox="1">
                <a:spLocks noRot="1" noChangeAspect="1" noMove="1" noResize="1" noEditPoints="1" noAdjustHandles="1" noChangeArrowheads="1" noChangeShapeType="1" noTextEdit="1"/>
              </p:cNvSpPr>
              <p:nvPr/>
            </p:nvSpPr>
            <p:spPr>
              <a:xfrm>
                <a:off x="7281029" y="4467369"/>
                <a:ext cx="522130" cy="355162"/>
              </a:xfrm>
              <a:prstGeom prst="rect">
                <a:avLst/>
              </a:prstGeom>
              <a:blipFill>
                <a:blip r:embed="rId11"/>
                <a:stretch>
                  <a:fillRect r="-13953" b="-6897"/>
                </a:stretch>
              </a:blipFill>
            </p:spPr>
            <p:txBody>
              <a:bodyPr/>
              <a:lstStyle/>
              <a:p>
                <a:r>
                  <a:rPr lang="ko-KR" altLang="en-US">
                    <a:noFill/>
                  </a:rPr>
                  <a:t> </a:t>
                </a:r>
              </a:p>
            </p:txBody>
          </p:sp>
        </mc:Fallback>
      </mc:AlternateContent>
      <p:cxnSp>
        <p:nvCxnSpPr>
          <p:cNvPr id="5" name="연결선: 구부러짐 4">
            <a:extLst>
              <a:ext uri="{FF2B5EF4-FFF2-40B4-BE49-F238E27FC236}">
                <a16:creationId xmlns:a16="http://schemas.microsoft.com/office/drawing/2014/main" id="{12A1F5EE-958D-4935-AE7B-19DF6E4817BD}"/>
              </a:ext>
            </a:extLst>
          </p:cNvPr>
          <p:cNvCxnSpPr>
            <a:stCxn id="10" idx="0"/>
            <a:endCxn id="8" idx="0"/>
          </p:cNvCxnSpPr>
          <p:nvPr/>
        </p:nvCxnSpPr>
        <p:spPr>
          <a:xfrm rot="16200000" flipV="1">
            <a:off x="4600113" y="2353278"/>
            <a:ext cx="103645" cy="295386"/>
          </a:xfrm>
          <a:prstGeom prst="curvedConnector3">
            <a:avLst>
              <a:gd name="adj1" fmla="val 30926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연결선: 구부러짐 60">
            <a:extLst>
              <a:ext uri="{FF2B5EF4-FFF2-40B4-BE49-F238E27FC236}">
                <a16:creationId xmlns:a16="http://schemas.microsoft.com/office/drawing/2014/main" id="{497189BA-B119-4FB6-9C47-1DAFAE7E27D7}"/>
              </a:ext>
            </a:extLst>
          </p:cNvPr>
          <p:cNvCxnSpPr>
            <a:cxnSpLocks/>
            <a:stCxn id="11" idx="0"/>
            <a:endCxn id="9" idx="0"/>
          </p:cNvCxnSpPr>
          <p:nvPr/>
        </p:nvCxnSpPr>
        <p:spPr>
          <a:xfrm rot="16200000" flipV="1">
            <a:off x="4600115" y="3590233"/>
            <a:ext cx="103645" cy="295386"/>
          </a:xfrm>
          <a:prstGeom prst="curvedConnector3">
            <a:avLst>
              <a:gd name="adj1" fmla="val 30926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연결선: 구부러짐 67">
            <a:extLst>
              <a:ext uri="{FF2B5EF4-FFF2-40B4-BE49-F238E27FC236}">
                <a16:creationId xmlns:a16="http://schemas.microsoft.com/office/drawing/2014/main" id="{69DB1FE0-B767-42B3-9584-DF7AAD8690F6}"/>
              </a:ext>
            </a:extLst>
          </p:cNvPr>
          <p:cNvCxnSpPr>
            <a:cxnSpLocks/>
            <a:stCxn id="26" idx="0"/>
            <a:endCxn id="25" idx="0"/>
          </p:cNvCxnSpPr>
          <p:nvPr/>
        </p:nvCxnSpPr>
        <p:spPr>
          <a:xfrm rot="16200000" flipV="1">
            <a:off x="4600115" y="4789751"/>
            <a:ext cx="103645" cy="295386"/>
          </a:xfrm>
          <a:prstGeom prst="curvedConnector3">
            <a:avLst>
              <a:gd name="adj1" fmla="val 30926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9" name="오른쪽 중괄호 68">
            <a:extLst>
              <a:ext uri="{FF2B5EF4-FFF2-40B4-BE49-F238E27FC236}">
                <a16:creationId xmlns:a16="http://schemas.microsoft.com/office/drawing/2014/main" id="{2C4169E2-23CE-4E1B-89AF-8C166FAF816B}"/>
              </a:ext>
            </a:extLst>
          </p:cNvPr>
          <p:cNvSpPr/>
          <p:nvPr/>
        </p:nvSpPr>
        <p:spPr>
          <a:xfrm rot="5400000">
            <a:off x="4545735" y="5116496"/>
            <a:ext cx="138094" cy="535826"/>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solidFill>
                <a:srgbClr val="3399FF"/>
              </a:solidFill>
            </a:endParaRPr>
          </a:p>
        </p:txBody>
      </p:sp>
      <p:sp>
        <p:nvSpPr>
          <p:cNvPr id="71" name="TextBox 70">
            <a:extLst>
              <a:ext uri="{FF2B5EF4-FFF2-40B4-BE49-F238E27FC236}">
                <a16:creationId xmlns:a16="http://schemas.microsoft.com/office/drawing/2014/main" id="{E9A4F962-D10C-4F40-9661-4618091E3A8C}"/>
              </a:ext>
            </a:extLst>
          </p:cNvPr>
          <p:cNvSpPr txBox="1"/>
          <p:nvPr/>
        </p:nvSpPr>
        <p:spPr>
          <a:xfrm>
            <a:off x="4328769" y="5600611"/>
            <a:ext cx="646331" cy="276999"/>
          </a:xfrm>
          <a:prstGeom prst="rect">
            <a:avLst/>
          </a:prstGeom>
          <a:noFill/>
        </p:spPr>
        <p:txBody>
          <a:bodyPr wrap="none" rtlCol="0">
            <a:spAutoFit/>
          </a:bodyPr>
          <a:lstStyle/>
          <a:p>
            <a:pPr algn="l"/>
            <a:r>
              <a:rPr lang="ko-KR" altLang="en-US" sz="1200" b="1" err="1">
                <a:latin typeface="+mj-ea"/>
                <a:ea typeface="+mj-ea"/>
              </a:rPr>
              <a:t>순환층</a:t>
            </a:r>
            <a:endParaRPr lang="ko-KR" altLang="en-US" sz="1200" b="1">
              <a:latin typeface="+mj-ea"/>
              <a:ea typeface="+mj-ea"/>
            </a:endParaRPr>
          </a:p>
        </p:txBody>
      </p:sp>
      <p:sp>
        <p:nvSpPr>
          <p:cNvPr id="73" name="TextBox 72">
            <a:extLst>
              <a:ext uri="{FF2B5EF4-FFF2-40B4-BE49-F238E27FC236}">
                <a16:creationId xmlns:a16="http://schemas.microsoft.com/office/drawing/2014/main" id="{B8A9E959-C395-414A-8AEE-CE34000A122D}"/>
              </a:ext>
            </a:extLst>
          </p:cNvPr>
          <p:cNvSpPr txBox="1"/>
          <p:nvPr/>
        </p:nvSpPr>
        <p:spPr>
          <a:xfrm>
            <a:off x="4079748" y="1892221"/>
            <a:ext cx="1162498" cy="276999"/>
          </a:xfrm>
          <a:prstGeom prst="rect">
            <a:avLst/>
          </a:prstGeom>
          <a:noFill/>
        </p:spPr>
        <p:txBody>
          <a:bodyPr wrap="none" rtlCol="0">
            <a:spAutoFit/>
          </a:bodyPr>
          <a:lstStyle/>
          <a:p>
            <a:pPr algn="l"/>
            <a:r>
              <a:rPr lang="ko-KR" altLang="en-US" sz="1200" b="1">
                <a:latin typeface="+mj-ea"/>
                <a:ea typeface="+mj-ea"/>
              </a:rPr>
              <a:t>순환되는 출력</a:t>
            </a:r>
          </a:p>
        </p:txBody>
      </p:sp>
      <p:sp>
        <p:nvSpPr>
          <p:cNvPr id="2" name="화살표: 오른쪽 1">
            <a:extLst>
              <a:ext uri="{FF2B5EF4-FFF2-40B4-BE49-F238E27FC236}">
                <a16:creationId xmlns:a16="http://schemas.microsoft.com/office/drawing/2014/main" id="{4DE39EF9-47C1-4E05-BBDB-A48F057AED1C}"/>
              </a:ext>
            </a:extLst>
          </p:cNvPr>
          <p:cNvSpPr/>
          <p:nvPr/>
        </p:nvSpPr>
        <p:spPr>
          <a:xfrm>
            <a:off x="2807142" y="1239564"/>
            <a:ext cx="4406925" cy="407954"/>
          </a:xfrm>
          <a:prstGeom prst="rightArrow">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 name="텍스트 개체 틀 2">
            <a:extLst>
              <a:ext uri="{FF2B5EF4-FFF2-40B4-BE49-F238E27FC236}">
                <a16:creationId xmlns:a16="http://schemas.microsoft.com/office/drawing/2014/main" id="{5BC948A9-CF19-46C4-9FEF-500AA12DE5A9}"/>
              </a:ext>
            </a:extLst>
          </p:cNvPr>
          <p:cNvSpPr>
            <a:spLocks noGrp="1"/>
          </p:cNvSpPr>
          <p:nvPr>
            <p:ph type="body" sz="quarter" idx="19"/>
          </p:nvPr>
        </p:nvSpPr>
        <p:spPr/>
        <p:txBody>
          <a:bodyPr/>
          <a:lstStyle/>
          <a:p>
            <a:r>
              <a:rPr lang="ko-KR" altLang="en-US"/>
              <a:t>순환 신경망</a:t>
            </a:r>
          </a:p>
        </p:txBody>
      </p:sp>
      <p:sp>
        <p:nvSpPr>
          <p:cNvPr id="58" name="텍스트 개체 틀 2">
            <a:extLst>
              <a:ext uri="{FF2B5EF4-FFF2-40B4-BE49-F238E27FC236}">
                <a16:creationId xmlns:a16="http://schemas.microsoft.com/office/drawing/2014/main" id="{F4FCEFEB-8B6E-4A21-B5A1-56E53910DC58}"/>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1422038487"/>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타원 11">
            <a:extLst>
              <a:ext uri="{FF2B5EF4-FFF2-40B4-BE49-F238E27FC236}">
                <a16:creationId xmlns:a16="http://schemas.microsoft.com/office/drawing/2014/main" id="{A99667E3-9477-4A16-B2C7-AE6FBA2C7520}"/>
              </a:ext>
            </a:extLst>
          </p:cNvPr>
          <p:cNvSpPr/>
          <p:nvPr/>
        </p:nvSpPr>
        <p:spPr>
          <a:xfrm>
            <a:off x="3991743" y="2364840"/>
            <a:ext cx="399032" cy="39903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cxnSp>
        <p:nvCxnSpPr>
          <p:cNvPr id="20" name="직선 화살표 연결선 19">
            <a:extLst>
              <a:ext uri="{FF2B5EF4-FFF2-40B4-BE49-F238E27FC236}">
                <a16:creationId xmlns:a16="http://schemas.microsoft.com/office/drawing/2014/main" id="{FF680C5F-9D7B-41EF-8565-A55C0D010DA5}"/>
              </a:ext>
            </a:extLst>
          </p:cNvPr>
          <p:cNvCxnSpPr>
            <a:cxnSpLocks/>
            <a:stCxn id="12" idx="6"/>
          </p:cNvCxnSpPr>
          <p:nvPr/>
        </p:nvCxnSpPr>
        <p:spPr>
          <a:xfrm>
            <a:off x="4390775" y="2564355"/>
            <a:ext cx="479368"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E43DAF28-A87F-44BC-BD59-8B8C41E6F040}"/>
                  </a:ext>
                </a:extLst>
              </p:cNvPr>
              <p:cNvSpPr txBox="1"/>
              <p:nvPr/>
            </p:nvSpPr>
            <p:spPr>
              <a:xfrm>
                <a:off x="4815487" y="2364839"/>
                <a:ext cx="430439"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h</m:t>
                      </m:r>
                    </m:oMath>
                  </m:oMathPara>
                </a14:m>
                <a:endParaRPr lang="ko-KR" altLang="en-US" sz="1708">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E43DAF28-A87F-44BC-BD59-8B8C41E6F040}"/>
                  </a:ext>
                </a:extLst>
              </p:cNvPr>
              <p:cNvSpPr txBox="1">
                <a:spLocks noRot="1" noChangeAspect="1" noMove="1" noResize="1" noEditPoints="1" noAdjustHandles="1" noChangeArrowheads="1" noChangeShapeType="1" noTextEdit="1"/>
              </p:cNvSpPr>
              <p:nvPr/>
            </p:nvSpPr>
            <p:spPr>
              <a:xfrm>
                <a:off x="4815487" y="2364839"/>
                <a:ext cx="430439" cy="355162"/>
              </a:xfrm>
              <a:prstGeom prst="rect">
                <a:avLst/>
              </a:prstGeom>
              <a:blipFill>
                <a:blip r:embed="rId3"/>
                <a:stretch>
                  <a:fillRect/>
                </a:stretch>
              </a:blipFill>
            </p:spPr>
            <p:txBody>
              <a:bodyPr/>
              <a:lstStyle/>
              <a:p>
                <a:r>
                  <a:rPr lang="ko-KR" altLang="en-US">
                    <a:noFill/>
                  </a:rPr>
                  <a:t> </a:t>
                </a:r>
              </a:p>
            </p:txBody>
          </p:sp>
        </mc:Fallback>
      </mc:AlternateContent>
      <p:sp>
        <p:nvSpPr>
          <p:cNvPr id="73" name="TextBox 72">
            <a:extLst>
              <a:ext uri="{FF2B5EF4-FFF2-40B4-BE49-F238E27FC236}">
                <a16:creationId xmlns:a16="http://schemas.microsoft.com/office/drawing/2014/main" id="{B8A9E959-C395-414A-8AEE-CE34000A122D}"/>
              </a:ext>
            </a:extLst>
          </p:cNvPr>
          <p:cNvSpPr txBox="1"/>
          <p:nvPr/>
        </p:nvSpPr>
        <p:spPr>
          <a:xfrm>
            <a:off x="1094471" y="1306524"/>
            <a:ext cx="4035079" cy="369332"/>
          </a:xfrm>
          <a:prstGeom prst="rect">
            <a:avLst/>
          </a:prstGeom>
          <a:noFill/>
        </p:spPr>
        <p:txBody>
          <a:bodyPr wrap="none" rtlCol="0">
            <a:spAutoFit/>
          </a:bodyPr>
          <a:lstStyle/>
          <a:p>
            <a:pPr algn="l"/>
            <a:r>
              <a:rPr lang="ko-KR" altLang="en-US" b="1">
                <a:latin typeface="+mj-ea"/>
                <a:ea typeface="+mj-ea"/>
              </a:rPr>
              <a:t>순환 신경망은 뉴런을 셀이라 부른다</a:t>
            </a:r>
            <a:r>
              <a:rPr lang="en-US" altLang="ko-KR" b="1">
                <a:latin typeface="+mj-ea"/>
                <a:ea typeface="+mj-ea"/>
              </a:rPr>
              <a:t>.</a:t>
            </a:r>
            <a:endParaRPr lang="ko-KR" altLang="en-US" b="1">
              <a:latin typeface="+mj-ea"/>
              <a:ea typeface="+mj-ea"/>
            </a:endParaRPr>
          </a:p>
        </p:txBody>
      </p: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0E6FC987-904B-403C-ACD4-F80A79EE1FC1}"/>
                  </a:ext>
                </a:extLst>
              </p:cNvPr>
              <p:cNvSpPr txBox="1"/>
              <p:nvPr/>
            </p:nvSpPr>
            <p:spPr>
              <a:xfrm>
                <a:off x="3147852" y="2364839"/>
                <a:ext cx="428579"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𝑥</m:t>
                      </m:r>
                    </m:oMath>
                  </m:oMathPara>
                </a14:m>
                <a:endParaRPr lang="ko-KR" altLang="en-US" sz="1708">
                  <a:latin typeface="Consolas" panose="020B0609020204030204" pitchFamily="49" charset="0"/>
                </a:endParaRPr>
              </a:p>
            </p:txBody>
          </p:sp>
        </mc:Choice>
        <mc:Fallback xmlns="">
          <p:sp>
            <p:nvSpPr>
              <p:cNvPr id="58" name="TextBox 57">
                <a:extLst>
                  <a:ext uri="{FF2B5EF4-FFF2-40B4-BE49-F238E27FC236}">
                    <a16:creationId xmlns:a16="http://schemas.microsoft.com/office/drawing/2014/main" id="{0E6FC987-904B-403C-ACD4-F80A79EE1FC1}"/>
                  </a:ext>
                </a:extLst>
              </p:cNvPr>
              <p:cNvSpPr txBox="1">
                <a:spLocks noRot="1" noChangeAspect="1" noMove="1" noResize="1" noEditPoints="1" noAdjustHandles="1" noChangeArrowheads="1" noChangeShapeType="1" noTextEdit="1"/>
              </p:cNvSpPr>
              <p:nvPr/>
            </p:nvSpPr>
            <p:spPr>
              <a:xfrm>
                <a:off x="3147852" y="2364839"/>
                <a:ext cx="428579" cy="355162"/>
              </a:xfrm>
              <a:prstGeom prst="rect">
                <a:avLst/>
              </a:prstGeom>
              <a:blipFill>
                <a:blip r:embed="rId4"/>
                <a:stretch>
                  <a:fillRect/>
                </a:stretch>
              </a:blipFill>
            </p:spPr>
            <p:txBody>
              <a:bodyPr/>
              <a:lstStyle/>
              <a:p>
                <a:r>
                  <a:rPr lang="ko-KR" altLang="en-US">
                    <a:noFill/>
                  </a:rPr>
                  <a:t> </a:t>
                </a:r>
              </a:p>
            </p:txBody>
          </p:sp>
        </mc:Fallback>
      </mc:AlternateContent>
      <p:cxnSp>
        <p:nvCxnSpPr>
          <p:cNvPr id="59" name="직선 화살표 연결선 58">
            <a:extLst>
              <a:ext uri="{FF2B5EF4-FFF2-40B4-BE49-F238E27FC236}">
                <a16:creationId xmlns:a16="http://schemas.microsoft.com/office/drawing/2014/main" id="{51E9FC20-5A06-4DEE-B859-FBC60703DC76}"/>
              </a:ext>
            </a:extLst>
          </p:cNvPr>
          <p:cNvCxnSpPr>
            <a:cxnSpLocks/>
          </p:cNvCxnSpPr>
          <p:nvPr/>
        </p:nvCxnSpPr>
        <p:spPr>
          <a:xfrm>
            <a:off x="3514590" y="2564354"/>
            <a:ext cx="479368"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1" name="연결선: 꺾임 20">
            <a:extLst>
              <a:ext uri="{FF2B5EF4-FFF2-40B4-BE49-F238E27FC236}">
                <a16:creationId xmlns:a16="http://schemas.microsoft.com/office/drawing/2014/main" id="{A291F054-2C32-49E8-89FD-36787B64B0F7}"/>
              </a:ext>
            </a:extLst>
          </p:cNvPr>
          <p:cNvCxnSpPr>
            <a:cxnSpLocks/>
            <a:stCxn id="62" idx="0"/>
            <a:endCxn id="12" idx="0"/>
          </p:cNvCxnSpPr>
          <p:nvPr/>
        </p:nvCxnSpPr>
        <p:spPr>
          <a:xfrm rot="16200000" flipV="1">
            <a:off x="4297274" y="2258826"/>
            <a:ext cx="199844" cy="411872"/>
          </a:xfrm>
          <a:prstGeom prst="bentConnector3">
            <a:avLst>
              <a:gd name="adj1" fmla="val 263415"/>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2" name="타원 61">
            <a:extLst>
              <a:ext uri="{FF2B5EF4-FFF2-40B4-BE49-F238E27FC236}">
                <a16:creationId xmlns:a16="http://schemas.microsoft.com/office/drawing/2014/main" id="{F7B8ED0B-0ABB-4DDD-85EC-370468B864BC}"/>
              </a:ext>
            </a:extLst>
          </p:cNvPr>
          <p:cNvSpPr/>
          <p:nvPr/>
        </p:nvSpPr>
        <p:spPr>
          <a:xfrm>
            <a:off x="4562984" y="2564684"/>
            <a:ext cx="80295" cy="8029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66" name="타원 65">
            <a:extLst>
              <a:ext uri="{FF2B5EF4-FFF2-40B4-BE49-F238E27FC236}">
                <a16:creationId xmlns:a16="http://schemas.microsoft.com/office/drawing/2014/main" id="{CBA5D880-90F7-47BA-BA3D-82069112BE02}"/>
              </a:ext>
            </a:extLst>
          </p:cNvPr>
          <p:cNvSpPr/>
          <p:nvPr/>
        </p:nvSpPr>
        <p:spPr>
          <a:xfrm>
            <a:off x="3991743" y="3822240"/>
            <a:ext cx="399032" cy="39903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cxnSp>
        <p:nvCxnSpPr>
          <p:cNvPr id="67" name="직선 화살표 연결선 66">
            <a:extLst>
              <a:ext uri="{FF2B5EF4-FFF2-40B4-BE49-F238E27FC236}">
                <a16:creationId xmlns:a16="http://schemas.microsoft.com/office/drawing/2014/main" id="{20317B7A-0934-44F5-A0D1-DB3B852079A2}"/>
              </a:ext>
            </a:extLst>
          </p:cNvPr>
          <p:cNvCxnSpPr>
            <a:cxnSpLocks/>
            <a:stCxn id="66" idx="6"/>
          </p:cNvCxnSpPr>
          <p:nvPr/>
        </p:nvCxnSpPr>
        <p:spPr>
          <a:xfrm>
            <a:off x="4390775" y="4021755"/>
            <a:ext cx="479368"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9806D9AE-CC48-43A5-AAB7-9F192828C0CF}"/>
                  </a:ext>
                </a:extLst>
              </p:cNvPr>
              <p:cNvSpPr txBox="1"/>
              <p:nvPr/>
            </p:nvSpPr>
            <p:spPr>
              <a:xfrm>
                <a:off x="4815487" y="3822239"/>
                <a:ext cx="430439"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h</m:t>
                      </m:r>
                    </m:oMath>
                  </m:oMathPara>
                </a14:m>
                <a:endParaRPr lang="ko-KR" altLang="en-US" sz="1708">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9806D9AE-CC48-43A5-AAB7-9F192828C0CF}"/>
                  </a:ext>
                </a:extLst>
              </p:cNvPr>
              <p:cNvSpPr txBox="1">
                <a:spLocks noRot="1" noChangeAspect="1" noMove="1" noResize="1" noEditPoints="1" noAdjustHandles="1" noChangeArrowheads="1" noChangeShapeType="1" noTextEdit="1"/>
              </p:cNvSpPr>
              <p:nvPr/>
            </p:nvSpPr>
            <p:spPr>
              <a:xfrm>
                <a:off x="4815487" y="3822239"/>
                <a:ext cx="430439" cy="355162"/>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2B740435-E32A-4FE4-8707-EC7D24FF1EB6}"/>
                  </a:ext>
                </a:extLst>
              </p:cNvPr>
              <p:cNvSpPr txBox="1"/>
              <p:nvPr/>
            </p:nvSpPr>
            <p:spPr>
              <a:xfrm>
                <a:off x="3147852" y="3822239"/>
                <a:ext cx="428579"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𝑥</m:t>
                      </m:r>
                    </m:oMath>
                  </m:oMathPara>
                </a14:m>
                <a:endParaRPr lang="ko-KR" altLang="en-US" sz="1708">
                  <a:latin typeface="Consolas" panose="020B0609020204030204" pitchFamily="49" charset="0"/>
                </a:endParaRPr>
              </a:p>
            </p:txBody>
          </p:sp>
        </mc:Choice>
        <mc:Fallback xmlns="">
          <p:sp>
            <p:nvSpPr>
              <p:cNvPr id="72" name="TextBox 71">
                <a:extLst>
                  <a:ext uri="{FF2B5EF4-FFF2-40B4-BE49-F238E27FC236}">
                    <a16:creationId xmlns:a16="http://schemas.microsoft.com/office/drawing/2014/main" id="{2B740435-E32A-4FE4-8707-EC7D24FF1EB6}"/>
                  </a:ext>
                </a:extLst>
              </p:cNvPr>
              <p:cNvSpPr txBox="1">
                <a:spLocks noRot="1" noChangeAspect="1" noMove="1" noResize="1" noEditPoints="1" noAdjustHandles="1" noChangeArrowheads="1" noChangeShapeType="1" noTextEdit="1"/>
              </p:cNvSpPr>
              <p:nvPr/>
            </p:nvSpPr>
            <p:spPr>
              <a:xfrm>
                <a:off x="3147852" y="3822239"/>
                <a:ext cx="428579" cy="355162"/>
              </a:xfrm>
              <a:prstGeom prst="rect">
                <a:avLst/>
              </a:prstGeom>
              <a:blipFill>
                <a:blip r:embed="rId6"/>
                <a:stretch>
                  <a:fillRect/>
                </a:stretch>
              </a:blipFill>
            </p:spPr>
            <p:txBody>
              <a:bodyPr/>
              <a:lstStyle/>
              <a:p>
                <a:r>
                  <a:rPr lang="ko-KR" altLang="en-US">
                    <a:noFill/>
                  </a:rPr>
                  <a:t> </a:t>
                </a:r>
              </a:p>
            </p:txBody>
          </p:sp>
        </mc:Fallback>
      </mc:AlternateContent>
      <p:cxnSp>
        <p:nvCxnSpPr>
          <p:cNvPr id="74" name="직선 화살표 연결선 73">
            <a:extLst>
              <a:ext uri="{FF2B5EF4-FFF2-40B4-BE49-F238E27FC236}">
                <a16:creationId xmlns:a16="http://schemas.microsoft.com/office/drawing/2014/main" id="{EAB6B8A9-DBEA-40C2-9DE7-C30AA8AACBB1}"/>
              </a:ext>
            </a:extLst>
          </p:cNvPr>
          <p:cNvCxnSpPr>
            <a:cxnSpLocks/>
          </p:cNvCxnSpPr>
          <p:nvPr/>
        </p:nvCxnSpPr>
        <p:spPr>
          <a:xfrm>
            <a:off x="3514590" y="4021754"/>
            <a:ext cx="479368"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5" name="연결선: 꺾임 74">
            <a:extLst>
              <a:ext uri="{FF2B5EF4-FFF2-40B4-BE49-F238E27FC236}">
                <a16:creationId xmlns:a16="http://schemas.microsoft.com/office/drawing/2014/main" id="{FCC1901F-598A-43C0-B0D9-D53714364D2C}"/>
              </a:ext>
            </a:extLst>
          </p:cNvPr>
          <p:cNvCxnSpPr>
            <a:cxnSpLocks/>
            <a:stCxn id="76" idx="0"/>
            <a:endCxn id="66" idx="0"/>
          </p:cNvCxnSpPr>
          <p:nvPr/>
        </p:nvCxnSpPr>
        <p:spPr>
          <a:xfrm rot="16200000" flipV="1">
            <a:off x="4297274" y="3716226"/>
            <a:ext cx="199844" cy="411872"/>
          </a:xfrm>
          <a:prstGeom prst="bentConnector3">
            <a:avLst>
              <a:gd name="adj1" fmla="val 263415"/>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6" name="타원 75">
            <a:extLst>
              <a:ext uri="{FF2B5EF4-FFF2-40B4-BE49-F238E27FC236}">
                <a16:creationId xmlns:a16="http://schemas.microsoft.com/office/drawing/2014/main" id="{A341FD91-8DC7-460D-8A65-795229C817CD}"/>
              </a:ext>
            </a:extLst>
          </p:cNvPr>
          <p:cNvSpPr/>
          <p:nvPr/>
        </p:nvSpPr>
        <p:spPr>
          <a:xfrm>
            <a:off x="4562984" y="4022084"/>
            <a:ext cx="80295" cy="8029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7BA50F1F-32CA-4C32-B14B-4E1B3AA382DA}"/>
                  </a:ext>
                </a:extLst>
              </p:cNvPr>
              <p:cNvSpPr txBox="1"/>
              <p:nvPr/>
            </p:nvSpPr>
            <p:spPr>
              <a:xfrm>
                <a:off x="4198379" y="3137725"/>
                <a:ext cx="538737" cy="3757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h</m:t>
                          </m:r>
                        </m:e>
                        <m:sub>
                          <m:r>
                            <a:rPr lang="en-US" altLang="ko-KR" sz="1708" i="1">
                              <a:latin typeface="Cambria Math" panose="02040503050406030204" pitchFamily="18" charset="0"/>
                            </a:rPr>
                            <m:t>𝑝</m:t>
                          </m:r>
                        </m:sub>
                      </m:sSub>
                    </m:oMath>
                  </m:oMathPara>
                </a14:m>
                <a:endParaRPr lang="ko-KR" altLang="en-US" sz="1708">
                  <a:latin typeface="Consolas" panose="020B0609020204030204" pitchFamily="49" charset="0"/>
                </a:endParaRPr>
              </a:p>
            </p:txBody>
          </p:sp>
        </mc:Choice>
        <mc:Fallback xmlns="">
          <p:sp>
            <p:nvSpPr>
              <p:cNvPr id="77" name="TextBox 76">
                <a:extLst>
                  <a:ext uri="{FF2B5EF4-FFF2-40B4-BE49-F238E27FC236}">
                    <a16:creationId xmlns:a16="http://schemas.microsoft.com/office/drawing/2014/main" id="{7BA50F1F-32CA-4C32-B14B-4E1B3AA382DA}"/>
                  </a:ext>
                </a:extLst>
              </p:cNvPr>
              <p:cNvSpPr txBox="1">
                <a:spLocks noRot="1" noChangeAspect="1" noMove="1" noResize="1" noEditPoints="1" noAdjustHandles="1" noChangeArrowheads="1" noChangeShapeType="1" noTextEdit="1"/>
              </p:cNvSpPr>
              <p:nvPr/>
            </p:nvSpPr>
            <p:spPr>
              <a:xfrm>
                <a:off x="4198379" y="3137725"/>
                <a:ext cx="538737" cy="375744"/>
              </a:xfrm>
              <a:prstGeom prst="rect">
                <a:avLst/>
              </a:prstGeom>
              <a:blipFill>
                <a:blip r:embed="rId7"/>
                <a:stretch>
                  <a:fillRect b="-3279"/>
                </a:stretch>
              </a:blipFill>
            </p:spPr>
            <p:txBody>
              <a:bodyPr/>
              <a:lstStyle/>
              <a:p>
                <a:r>
                  <a:rPr lang="ko-KR" altLang="en-US">
                    <a:noFill/>
                  </a:rPr>
                  <a:t> </a:t>
                </a:r>
              </a:p>
            </p:txBody>
          </p:sp>
        </mc:Fallback>
      </mc:AlternateContent>
      <p:sp>
        <p:nvSpPr>
          <p:cNvPr id="78" name="타원 77">
            <a:extLst>
              <a:ext uri="{FF2B5EF4-FFF2-40B4-BE49-F238E27FC236}">
                <a16:creationId xmlns:a16="http://schemas.microsoft.com/office/drawing/2014/main" id="{402D9436-F253-4921-A70F-A01075DD7A61}"/>
              </a:ext>
            </a:extLst>
          </p:cNvPr>
          <p:cNvSpPr/>
          <p:nvPr/>
        </p:nvSpPr>
        <p:spPr>
          <a:xfrm>
            <a:off x="3999910" y="5490444"/>
            <a:ext cx="399032" cy="39903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139">
                <a:solidFill>
                  <a:schemeClr val="tx1"/>
                </a:solidFill>
                <a:latin typeface="고도 M" panose="02000503000000020004" pitchFamily="2" charset="-127"/>
                <a:ea typeface="고도 M" panose="02000503000000020004" pitchFamily="2" charset="-127"/>
              </a:rPr>
              <a:t>셀</a:t>
            </a:r>
          </a:p>
        </p:txBody>
      </p:sp>
      <p:cxnSp>
        <p:nvCxnSpPr>
          <p:cNvPr id="79" name="직선 화살표 연결선 78">
            <a:extLst>
              <a:ext uri="{FF2B5EF4-FFF2-40B4-BE49-F238E27FC236}">
                <a16:creationId xmlns:a16="http://schemas.microsoft.com/office/drawing/2014/main" id="{2AEEB392-DC81-4171-8ED0-E3C773C314F8}"/>
              </a:ext>
            </a:extLst>
          </p:cNvPr>
          <p:cNvCxnSpPr>
            <a:cxnSpLocks/>
            <a:stCxn id="78" idx="6"/>
          </p:cNvCxnSpPr>
          <p:nvPr/>
        </p:nvCxnSpPr>
        <p:spPr>
          <a:xfrm>
            <a:off x="4398942" y="5689960"/>
            <a:ext cx="479368"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058372CB-E1CC-4B44-A2E5-DA543FC23E5E}"/>
                  </a:ext>
                </a:extLst>
              </p:cNvPr>
              <p:cNvSpPr txBox="1"/>
              <p:nvPr/>
            </p:nvSpPr>
            <p:spPr>
              <a:xfrm>
                <a:off x="4823654" y="5490444"/>
                <a:ext cx="47000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𝐻</m:t>
                      </m:r>
                    </m:oMath>
                  </m:oMathPara>
                </a14:m>
                <a:endParaRPr lang="ko-KR" altLang="en-US" sz="1708">
                  <a:latin typeface="Consolas" panose="020B0609020204030204" pitchFamily="49" charset="0"/>
                </a:endParaRPr>
              </a:p>
            </p:txBody>
          </p:sp>
        </mc:Choice>
        <mc:Fallback xmlns="">
          <p:sp>
            <p:nvSpPr>
              <p:cNvPr id="80" name="TextBox 79">
                <a:extLst>
                  <a:ext uri="{FF2B5EF4-FFF2-40B4-BE49-F238E27FC236}">
                    <a16:creationId xmlns:a16="http://schemas.microsoft.com/office/drawing/2014/main" id="{058372CB-E1CC-4B44-A2E5-DA543FC23E5E}"/>
                  </a:ext>
                </a:extLst>
              </p:cNvPr>
              <p:cNvSpPr txBox="1">
                <a:spLocks noRot="1" noChangeAspect="1" noMove="1" noResize="1" noEditPoints="1" noAdjustHandles="1" noChangeArrowheads="1" noChangeShapeType="1" noTextEdit="1"/>
              </p:cNvSpPr>
              <p:nvPr/>
            </p:nvSpPr>
            <p:spPr>
              <a:xfrm>
                <a:off x="4823654" y="5490444"/>
                <a:ext cx="470000" cy="355162"/>
              </a:xfrm>
              <a:prstGeom prst="rect">
                <a:avLst/>
              </a:prstGeom>
              <a:blipFill>
                <a:blip r:embed="rId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F6EDF3F0-5F0E-4F7D-A448-225F3EF76F33}"/>
                  </a:ext>
                </a:extLst>
              </p:cNvPr>
              <p:cNvSpPr txBox="1"/>
              <p:nvPr/>
            </p:nvSpPr>
            <p:spPr>
              <a:xfrm>
                <a:off x="3173030" y="5485004"/>
                <a:ext cx="451277"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𝑋</m:t>
                      </m:r>
                    </m:oMath>
                  </m:oMathPara>
                </a14:m>
                <a:endParaRPr lang="ko-KR" altLang="en-US" sz="1708">
                  <a:latin typeface="Consolas" panose="020B0609020204030204" pitchFamily="49" charset="0"/>
                </a:endParaRPr>
              </a:p>
            </p:txBody>
          </p:sp>
        </mc:Choice>
        <mc:Fallback xmlns="">
          <p:sp>
            <p:nvSpPr>
              <p:cNvPr id="81" name="TextBox 80">
                <a:extLst>
                  <a:ext uri="{FF2B5EF4-FFF2-40B4-BE49-F238E27FC236}">
                    <a16:creationId xmlns:a16="http://schemas.microsoft.com/office/drawing/2014/main" id="{F6EDF3F0-5F0E-4F7D-A448-225F3EF76F33}"/>
                  </a:ext>
                </a:extLst>
              </p:cNvPr>
              <p:cNvSpPr txBox="1">
                <a:spLocks noRot="1" noChangeAspect="1" noMove="1" noResize="1" noEditPoints="1" noAdjustHandles="1" noChangeArrowheads="1" noChangeShapeType="1" noTextEdit="1"/>
              </p:cNvSpPr>
              <p:nvPr/>
            </p:nvSpPr>
            <p:spPr>
              <a:xfrm>
                <a:off x="3173030" y="5485004"/>
                <a:ext cx="451277" cy="355162"/>
              </a:xfrm>
              <a:prstGeom prst="rect">
                <a:avLst/>
              </a:prstGeom>
              <a:blipFill>
                <a:blip r:embed="rId9"/>
                <a:stretch>
                  <a:fillRect/>
                </a:stretch>
              </a:blipFill>
            </p:spPr>
            <p:txBody>
              <a:bodyPr/>
              <a:lstStyle/>
              <a:p>
                <a:r>
                  <a:rPr lang="ko-KR" altLang="en-US">
                    <a:noFill/>
                  </a:rPr>
                  <a:t> </a:t>
                </a:r>
              </a:p>
            </p:txBody>
          </p:sp>
        </mc:Fallback>
      </mc:AlternateContent>
      <p:cxnSp>
        <p:nvCxnSpPr>
          <p:cNvPr id="82" name="직선 화살표 연결선 81">
            <a:extLst>
              <a:ext uri="{FF2B5EF4-FFF2-40B4-BE49-F238E27FC236}">
                <a16:creationId xmlns:a16="http://schemas.microsoft.com/office/drawing/2014/main" id="{6044CAA0-C638-4CF8-A077-B145A141BEEE}"/>
              </a:ext>
            </a:extLst>
          </p:cNvPr>
          <p:cNvCxnSpPr>
            <a:cxnSpLocks/>
          </p:cNvCxnSpPr>
          <p:nvPr/>
        </p:nvCxnSpPr>
        <p:spPr>
          <a:xfrm>
            <a:off x="3522757" y="5689959"/>
            <a:ext cx="479368"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3" name="연결선: 꺾임 82">
            <a:extLst>
              <a:ext uri="{FF2B5EF4-FFF2-40B4-BE49-F238E27FC236}">
                <a16:creationId xmlns:a16="http://schemas.microsoft.com/office/drawing/2014/main" id="{5A5E4864-8E9D-441D-922A-82AAEF666DBB}"/>
              </a:ext>
            </a:extLst>
          </p:cNvPr>
          <p:cNvCxnSpPr>
            <a:cxnSpLocks/>
            <a:stCxn id="84" idx="0"/>
            <a:endCxn id="78" idx="0"/>
          </p:cNvCxnSpPr>
          <p:nvPr/>
        </p:nvCxnSpPr>
        <p:spPr>
          <a:xfrm rot="16200000" flipV="1">
            <a:off x="4305441" y="5384430"/>
            <a:ext cx="199844" cy="411872"/>
          </a:xfrm>
          <a:prstGeom prst="bentConnector3">
            <a:avLst>
              <a:gd name="adj1" fmla="val 263415"/>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4" name="타원 83">
            <a:extLst>
              <a:ext uri="{FF2B5EF4-FFF2-40B4-BE49-F238E27FC236}">
                <a16:creationId xmlns:a16="http://schemas.microsoft.com/office/drawing/2014/main" id="{123382BE-D194-4732-8FDD-D91E8A462E5C}"/>
              </a:ext>
            </a:extLst>
          </p:cNvPr>
          <p:cNvSpPr/>
          <p:nvPr/>
        </p:nvSpPr>
        <p:spPr>
          <a:xfrm>
            <a:off x="4571151" y="5690288"/>
            <a:ext cx="80295" cy="8029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85" name="TextBox 84">
                <a:extLst>
                  <a:ext uri="{FF2B5EF4-FFF2-40B4-BE49-F238E27FC236}">
                    <a16:creationId xmlns:a16="http://schemas.microsoft.com/office/drawing/2014/main" id="{2F3EFFA4-4FDF-4C9B-B841-01F10D6BB10C}"/>
                  </a:ext>
                </a:extLst>
              </p:cNvPr>
              <p:cNvSpPr txBox="1"/>
              <p:nvPr/>
            </p:nvSpPr>
            <p:spPr>
              <a:xfrm>
                <a:off x="4206545" y="4805929"/>
                <a:ext cx="562782" cy="3757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𝐻</m:t>
                          </m:r>
                        </m:e>
                        <m:sub>
                          <m:r>
                            <a:rPr lang="en-US" altLang="ko-KR" sz="1708" i="1">
                              <a:latin typeface="Cambria Math" panose="02040503050406030204" pitchFamily="18" charset="0"/>
                            </a:rPr>
                            <m:t>𝑝</m:t>
                          </m:r>
                        </m:sub>
                      </m:sSub>
                    </m:oMath>
                  </m:oMathPara>
                </a14:m>
                <a:endParaRPr lang="ko-KR" altLang="en-US" sz="1708">
                  <a:latin typeface="Consolas" panose="020B0609020204030204" pitchFamily="49" charset="0"/>
                </a:endParaRPr>
              </a:p>
            </p:txBody>
          </p:sp>
        </mc:Choice>
        <mc:Fallback xmlns="">
          <p:sp>
            <p:nvSpPr>
              <p:cNvPr id="85" name="TextBox 84">
                <a:extLst>
                  <a:ext uri="{FF2B5EF4-FFF2-40B4-BE49-F238E27FC236}">
                    <a16:creationId xmlns:a16="http://schemas.microsoft.com/office/drawing/2014/main" id="{2F3EFFA4-4FDF-4C9B-B841-01F10D6BB10C}"/>
                  </a:ext>
                </a:extLst>
              </p:cNvPr>
              <p:cNvSpPr txBox="1">
                <a:spLocks noRot="1" noChangeAspect="1" noMove="1" noResize="1" noEditPoints="1" noAdjustHandles="1" noChangeArrowheads="1" noChangeShapeType="1" noTextEdit="1"/>
              </p:cNvSpPr>
              <p:nvPr/>
            </p:nvSpPr>
            <p:spPr>
              <a:xfrm>
                <a:off x="4206545" y="4805929"/>
                <a:ext cx="562782" cy="375744"/>
              </a:xfrm>
              <a:prstGeom prst="rect">
                <a:avLst/>
              </a:prstGeom>
              <a:blipFill>
                <a:blip r:embed="rId10"/>
                <a:stretch>
                  <a:fillRect b="-161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88E18EF6-F4FD-4B31-88B5-3D97BECE659D}"/>
                  </a:ext>
                </a:extLst>
              </p:cNvPr>
              <p:cNvSpPr txBox="1"/>
              <p:nvPr/>
            </p:nvSpPr>
            <p:spPr>
              <a:xfrm>
                <a:off x="3469126" y="4816088"/>
                <a:ext cx="596702"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𝑊</m:t>
                          </m:r>
                        </m:e>
                        <m:sub>
                          <m:r>
                            <a:rPr lang="en-US" altLang="ko-KR" sz="1708" i="1">
                              <a:latin typeface="Cambria Math" panose="02040503050406030204" pitchFamily="18" charset="0"/>
                            </a:rPr>
                            <m:t>h</m:t>
                          </m:r>
                        </m:sub>
                      </m:sSub>
                    </m:oMath>
                  </m:oMathPara>
                </a14:m>
                <a:endParaRPr lang="ko-KR" altLang="en-US" sz="1708">
                  <a:latin typeface="Consolas" panose="020B0609020204030204" pitchFamily="49" charset="0"/>
                </a:endParaRPr>
              </a:p>
            </p:txBody>
          </p:sp>
        </mc:Choice>
        <mc:Fallback xmlns="">
          <p:sp>
            <p:nvSpPr>
              <p:cNvPr id="86" name="TextBox 85">
                <a:extLst>
                  <a:ext uri="{FF2B5EF4-FFF2-40B4-BE49-F238E27FC236}">
                    <a16:creationId xmlns:a16="http://schemas.microsoft.com/office/drawing/2014/main" id="{88E18EF6-F4FD-4B31-88B5-3D97BECE659D}"/>
                  </a:ext>
                </a:extLst>
              </p:cNvPr>
              <p:cNvSpPr txBox="1">
                <a:spLocks noRot="1" noChangeAspect="1" noMove="1" noResize="1" noEditPoints="1" noAdjustHandles="1" noChangeArrowheads="1" noChangeShapeType="1" noTextEdit="1"/>
              </p:cNvSpPr>
              <p:nvPr/>
            </p:nvSpPr>
            <p:spPr>
              <a:xfrm>
                <a:off x="3469126" y="4816088"/>
                <a:ext cx="596702" cy="355162"/>
              </a:xfrm>
              <a:prstGeom prst="rect">
                <a:avLst/>
              </a:prstGeom>
              <a:blipFill>
                <a:blip r:embed="rId11"/>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64A81869-F674-4B13-9BB1-643E9344C66E}"/>
                  </a:ext>
                </a:extLst>
              </p:cNvPr>
              <p:cNvSpPr txBox="1"/>
              <p:nvPr/>
            </p:nvSpPr>
            <p:spPr>
              <a:xfrm>
                <a:off x="3100416" y="5131795"/>
                <a:ext cx="574132"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𝑊</m:t>
                          </m:r>
                        </m:e>
                        <m:sub>
                          <m:r>
                            <a:rPr lang="en-US" altLang="ko-KR" sz="1708" i="1">
                              <a:latin typeface="Cambria Math" panose="02040503050406030204" pitchFamily="18" charset="0"/>
                            </a:rPr>
                            <m:t>𝑥</m:t>
                          </m:r>
                        </m:sub>
                      </m:sSub>
                    </m:oMath>
                  </m:oMathPara>
                </a14:m>
                <a:endParaRPr lang="ko-KR" altLang="en-US" sz="1708">
                  <a:latin typeface="Consolas" panose="020B0609020204030204" pitchFamily="49" charset="0"/>
                </a:endParaRPr>
              </a:p>
            </p:txBody>
          </p:sp>
        </mc:Choice>
        <mc:Fallback xmlns="">
          <p:sp>
            <p:nvSpPr>
              <p:cNvPr id="87" name="TextBox 86">
                <a:extLst>
                  <a:ext uri="{FF2B5EF4-FFF2-40B4-BE49-F238E27FC236}">
                    <a16:creationId xmlns:a16="http://schemas.microsoft.com/office/drawing/2014/main" id="{64A81869-F674-4B13-9BB1-643E9344C66E}"/>
                  </a:ext>
                </a:extLst>
              </p:cNvPr>
              <p:cNvSpPr txBox="1">
                <a:spLocks noRot="1" noChangeAspect="1" noMove="1" noResize="1" noEditPoints="1" noAdjustHandles="1" noChangeArrowheads="1" noChangeShapeType="1" noTextEdit="1"/>
              </p:cNvSpPr>
              <p:nvPr/>
            </p:nvSpPr>
            <p:spPr>
              <a:xfrm>
                <a:off x="3100416" y="5131795"/>
                <a:ext cx="574132" cy="355162"/>
              </a:xfrm>
              <a:prstGeom prst="rect">
                <a:avLst/>
              </a:prstGeom>
              <a:blipFill>
                <a:blip r:embed="rId12"/>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30A71BED-6C32-47AC-AAFF-AFF53FFDD921}"/>
                  </a:ext>
                </a:extLst>
              </p:cNvPr>
              <p:cNvSpPr txBox="1"/>
              <p:nvPr/>
            </p:nvSpPr>
            <p:spPr>
              <a:xfrm>
                <a:off x="3377091" y="5939174"/>
                <a:ext cx="428322"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𝑏</m:t>
                      </m:r>
                    </m:oMath>
                  </m:oMathPara>
                </a14:m>
                <a:endParaRPr lang="ko-KR" altLang="en-US" sz="1708">
                  <a:latin typeface="Consolas" panose="020B0609020204030204" pitchFamily="49" charset="0"/>
                </a:endParaRPr>
              </a:p>
            </p:txBody>
          </p:sp>
        </mc:Choice>
        <mc:Fallback xmlns="">
          <p:sp>
            <p:nvSpPr>
              <p:cNvPr id="88" name="TextBox 87">
                <a:extLst>
                  <a:ext uri="{FF2B5EF4-FFF2-40B4-BE49-F238E27FC236}">
                    <a16:creationId xmlns:a16="http://schemas.microsoft.com/office/drawing/2014/main" id="{30A71BED-6C32-47AC-AAFF-AFF53FFDD921}"/>
                  </a:ext>
                </a:extLst>
              </p:cNvPr>
              <p:cNvSpPr txBox="1">
                <a:spLocks noRot="1" noChangeAspect="1" noMove="1" noResize="1" noEditPoints="1" noAdjustHandles="1" noChangeArrowheads="1" noChangeShapeType="1" noTextEdit="1"/>
              </p:cNvSpPr>
              <p:nvPr/>
            </p:nvSpPr>
            <p:spPr>
              <a:xfrm>
                <a:off x="3377091" y="5939174"/>
                <a:ext cx="428322" cy="355162"/>
              </a:xfrm>
              <a:prstGeom prst="rect">
                <a:avLst/>
              </a:prstGeom>
              <a:blipFill>
                <a:blip r:embed="rId13"/>
                <a:stretch>
                  <a:fillRect/>
                </a:stretch>
              </a:blipFill>
            </p:spPr>
            <p:txBody>
              <a:bodyPr/>
              <a:lstStyle/>
              <a:p>
                <a:r>
                  <a:rPr lang="ko-KR" altLang="en-US">
                    <a:noFill/>
                  </a:rPr>
                  <a:t> </a:t>
                </a:r>
              </a:p>
            </p:txBody>
          </p:sp>
        </mc:Fallback>
      </mc:AlternateContent>
      <p:cxnSp>
        <p:nvCxnSpPr>
          <p:cNvPr id="89" name="직선 화살표 연결선 88">
            <a:extLst>
              <a:ext uri="{FF2B5EF4-FFF2-40B4-BE49-F238E27FC236}">
                <a16:creationId xmlns:a16="http://schemas.microsoft.com/office/drawing/2014/main" id="{060E1E3E-AADD-4CF2-B0BB-655C3736BBF8}"/>
              </a:ext>
            </a:extLst>
          </p:cNvPr>
          <p:cNvCxnSpPr>
            <a:cxnSpLocks/>
            <a:endCxn id="78" idx="3"/>
          </p:cNvCxnSpPr>
          <p:nvPr/>
        </p:nvCxnSpPr>
        <p:spPr>
          <a:xfrm flipV="1">
            <a:off x="3664719" y="5831038"/>
            <a:ext cx="393629" cy="213069"/>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0" name="직선 화살표 연결선 89">
            <a:extLst>
              <a:ext uri="{FF2B5EF4-FFF2-40B4-BE49-F238E27FC236}">
                <a16:creationId xmlns:a16="http://schemas.microsoft.com/office/drawing/2014/main" id="{C95117B3-9E5A-408F-8F86-322C9DF01986}"/>
              </a:ext>
            </a:extLst>
          </p:cNvPr>
          <p:cNvCxnSpPr>
            <a:cxnSpLocks/>
          </p:cNvCxnSpPr>
          <p:nvPr/>
        </p:nvCxnSpPr>
        <p:spPr>
          <a:xfrm>
            <a:off x="3522756" y="5380833"/>
            <a:ext cx="465965" cy="249443"/>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1" name="직선 화살표 연결선 90">
            <a:extLst>
              <a:ext uri="{FF2B5EF4-FFF2-40B4-BE49-F238E27FC236}">
                <a16:creationId xmlns:a16="http://schemas.microsoft.com/office/drawing/2014/main" id="{2046D152-259A-48EC-90B8-1091D9C3113B}"/>
              </a:ext>
            </a:extLst>
          </p:cNvPr>
          <p:cNvCxnSpPr>
            <a:cxnSpLocks/>
          </p:cNvCxnSpPr>
          <p:nvPr/>
        </p:nvCxnSpPr>
        <p:spPr>
          <a:xfrm>
            <a:off x="3802154" y="5145498"/>
            <a:ext cx="326173" cy="355145"/>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2" name="TextBox 91">
                <a:extLst>
                  <a:ext uri="{FF2B5EF4-FFF2-40B4-BE49-F238E27FC236}">
                    <a16:creationId xmlns:a16="http://schemas.microsoft.com/office/drawing/2014/main" id="{7B1069AC-DF7B-4650-BB60-6C0F8322ED8D}"/>
                  </a:ext>
                </a:extLst>
              </p:cNvPr>
              <p:cNvSpPr txBox="1"/>
              <p:nvPr/>
            </p:nvSpPr>
            <p:spPr>
              <a:xfrm>
                <a:off x="5226579" y="5480630"/>
                <a:ext cx="167828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m:t>
                      </m:r>
                      <m:r>
                        <a:rPr lang="en-US" altLang="ko-KR" sz="1708" i="1">
                          <a:latin typeface="Cambria Math" panose="02040503050406030204" pitchFamily="18" charset="0"/>
                        </a:rPr>
                        <m:t>𝐻</m:t>
                      </m:r>
                      <m:r>
                        <a:rPr lang="en-US" altLang="ko-KR" sz="1708" i="1">
                          <a:latin typeface="Cambria Math" panose="02040503050406030204" pitchFamily="18" charset="0"/>
                        </a:rPr>
                        <m:t>=</m:t>
                      </m:r>
                      <m:func>
                        <m:funcPr>
                          <m:ctrlPr>
                            <a:rPr lang="en-US" altLang="ko-KR" sz="1708" i="1">
                              <a:latin typeface="Cambria Math" panose="02040503050406030204" pitchFamily="18" charset="0"/>
                            </a:rPr>
                          </m:ctrlPr>
                        </m:funcPr>
                        <m:fName>
                          <m:r>
                            <m:rPr>
                              <m:sty m:val="p"/>
                            </m:rPr>
                            <a:rPr lang="en-US" altLang="ko-KR" sz="1708">
                              <a:latin typeface="Cambria Math" panose="02040503050406030204" pitchFamily="18" charset="0"/>
                            </a:rPr>
                            <m:t>tanh</m:t>
                          </m:r>
                        </m:fName>
                        <m:e>
                          <m:d>
                            <m:dPr>
                              <m:ctrlPr>
                                <a:rPr lang="en-US" altLang="ko-KR" sz="1708" i="1">
                                  <a:latin typeface="Cambria Math" panose="02040503050406030204" pitchFamily="18" charset="0"/>
                                </a:rPr>
                              </m:ctrlPr>
                            </m:dPr>
                            <m:e>
                              <m:r>
                                <a:rPr lang="en-US" altLang="ko-KR" sz="1708" i="1">
                                  <a:latin typeface="Cambria Math" panose="02040503050406030204" pitchFamily="18" charset="0"/>
                                </a:rPr>
                                <m:t>𝑍</m:t>
                              </m:r>
                            </m:e>
                          </m:d>
                        </m:e>
                      </m:func>
                      <m:r>
                        <a:rPr lang="en-US" altLang="ko-KR" sz="1708" i="1">
                          <a:latin typeface="Cambria Math" panose="02040503050406030204" pitchFamily="18" charset="0"/>
                        </a:rPr>
                        <m:t>)</m:t>
                      </m:r>
                    </m:oMath>
                  </m:oMathPara>
                </a14:m>
                <a:endParaRPr lang="ko-KR" altLang="en-US" sz="1708">
                  <a:latin typeface="Consolas" panose="020B0609020204030204" pitchFamily="49" charset="0"/>
                </a:endParaRPr>
              </a:p>
            </p:txBody>
          </p:sp>
        </mc:Choice>
        <mc:Fallback xmlns="">
          <p:sp>
            <p:nvSpPr>
              <p:cNvPr id="92" name="TextBox 91">
                <a:extLst>
                  <a:ext uri="{FF2B5EF4-FFF2-40B4-BE49-F238E27FC236}">
                    <a16:creationId xmlns:a16="http://schemas.microsoft.com/office/drawing/2014/main" id="{7B1069AC-DF7B-4650-BB60-6C0F8322ED8D}"/>
                  </a:ext>
                </a:extLst>
              </p:cNvPr>
              <p:cNvSpPr txBox="1">
                <a:spLocks noRot="1" noChangeAspect="1" noMove="1" noResize="1" noEditPoints="1" noAdjustHandles="1" noChangeArrowheads="1" noChangeShapeType="1" noTextEdit="1"/>
              </p:cNvSpPr>
              <p:nvPr/>
            </p:nvSpPr>
            <p:spPr>
              <a:xfrm>
                <a:off x="5226579" y="5480630"/>
                <a:ext cx="1678280" cy="355162"/>
              </a:xfrm>
              <a:prstGeom prst="rect">
                <a:avLst/>
              </a:prstGeom>
              <a:blipFill>
                <a:blip r:embed="rId14"/>
                <a:stretch>
                  <a:fillRect b="-1551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3" name="TextBox 92">
                <a:extLst>
                  <a:ext uri="{FF2B5EF4-FFF2-40B4-BE49-F238E27FC236}">
                    <a16:creationId xmlns:a16="http://schemas.microsoft.com/office/drawing/2014/main" id="{4293A812-7DBE-496E-BD10-7A459656481B}"/>
                  </a:ext>
                </a:extLst>
              </p:cNvPr>
              <p:cNvSpPr txBox="1"/>
              <p:nvPr/>
            </p:nvSpPr>
            <p:spPr>
              <a:xfrm>
                <a:off x="6793195" y="4904516"/>
                <a:ext cx="2336088" cy="3757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𝑍</m:t>
                      </m:r>
                      <m:r>
                        <a:rPr lang="en-US" altLang="ko-KR" sz="1708" i="1">
                          <a:latin typeface="Cambria Math" panose="02040503050406030204" pitchFamily="18" charset="0"/>
                        </a:rPr>
                        <m:t>=</m:t>
                      </m:r>
                      <m:r>
                        <a:rPr lang="en-US" altLang="ko-KR" sz="1708" i="1">
                          <a:latin typeface="Cambria Math" panose="02040503050406030204" pitchFamily="18" charset="0"/>
                        </a:rPr>
                        <m:t>𝑋</m:t>
                      </m:r>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𝑊</m:t>
                          </m:r>
                        </m:e>
                        <m:sub>
                          <m:r>
                            <a:rPr lang="en-US" altLang="ko-KR" sz="1708" i="1">
                              <a:latin typeface="Cambria Math" panose="02040503050406030204" pitchFamily="18" charset="0"/>
                            </a:rPr>
                            <m:t>𝑥</m:t>
                          </m:r>
                        </m:sub>
                      </m:sSub>
                      <m:r>
                        <a:rPr lang="en-US" altLang="ko-KR" sz="1708" i="1">
                          <a:latin typeface="Cambria Math" panose="02040503050406030204" pitchFamily="18" charset="0"/>
                        </a:rPr>
                        <m:t>+</m:t>
                      </m:r>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𝐻</m:t>
                          </m:r>
                        </m:e>
                        <m:sub>
                          <m:r>
                            <a:rPr lang="en-US" altLang="ko-KR" sz="1708" i="1">
                              <a:latin typeface="Cambria Math" panose="02040503050406030204" pitchFamily="18" charset="0"/>
                            </a:rPr>
                            <m:t>𝑝</m:t>
                          </m:r>
                        </m:sub>
                      </m:sSub>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𝑊</m:t>
                          </m:r>
                        </m:e>
                        <m:sub>
                          <m:r>
                            <a:rPr lang="en-US" altLang="ko-KR" sz="1708" i="1">
                              <a:latin typeface="Cambria Math" panose="02040503050406030204" pitchFamily="18" charset="0"/>
                            </a:rPr>
                            <m:t>h</m:t>
                          </m:r>
                        </m:sub>
                      </m:sSub>
                      <m:r>
                        <a:rPr lang="en-US" altLang="ko-KR" sz="1708" i="1">
                          <a:latin typeface="Cambria Math" panose="02040503050406030204" pitchFamily="18" charset="0"/>
                        </a:rPr>
                        <m:t>+</m:t>
                      </m:r>
                      <m:r>
                        <a:rPr lang="en-US" altLang="ko-KR" sz="1708" i="1">
                          <a:latin typeface="Cambria Math" panose="02040503050406030204" pitchFamily="18" charset="0"/>
                        </a:rPr>
                        <m:t>𝑏</m:t>
                      </m:r>
                    </m:oMath>
                  </m:oMathPara>
                </a14:m>
                <a:endParaRPr lang="ko-KR" altLang="en-US" sz="1708">
                  <a:latin typeface="Consolas" panose="020B0609020204030204" pitchFamily="49" charset="0"/>
                </a:endParaRPr>
              </a:p>
            </p:txBody>
          </p:sp>
        </mc:Choice>
        <mc:Fallback xmlns="">
          <p:sp>
            <p:nvSpPr>
              <p:cNvPr id="93" name="TextBox 92">
                <a:extLst>
                  <a:ext uri="{FF2B5EF4-FFF2-40B4-BE49-F238E27FC236}">
                    <a16:creationId xmlns:a16="http://schemas.microsoft.com/office/drawing/2014/main" id="{4293A812-7DBE-496E-BD10-7A459656481B}"/>
                  </a:ext>
                </a:extLst>
              </p:cNvPr>
              <p:cNvSpPr txBox="1">
                <a:spLocks noRot="1" noChangeAspect="1" noMove="1" noResize="1" noEditPoints="1" noAdjustHandles="1" noChangeArrowheads="1" noChangeShapeType="1" noTextEdit="1"/>
              </p:cNvSpPr>
              <p:nvPr/>
            </p:nvSpPr>
            <p:spPr>
              <a:xfrm>
                <a:off x="6793195" y="4904516"/>
                <a:ext cx="2336088" cy="375744"/>
              </a:xfrm>
              <a:prstGeom prst="rect">
                <a:avLst/>
              </a:prstGeom>
              <a:blipFill>
                <a:blip r:embed="rId15"/>
                <a:stretch>
                  <a:fillRect b="-3279"/>
                </a:stretch>
              </a:blipFill>
            </p:spPr>
            <p:txBody>
              <a:bodyPr/>
              <a:lstStyle/>
              <a:p>
                <a:r>
                  <a:rPr lang="ko-KR" altLang="en-US">
                    <a:noFill/>
                  </a:rPr>
                  <a:t> </a:t>
                </a:r>
              </a:p>
            </p:txBody>
          </p:sp>
        </mc:Fallback>
      </mc:AlternateContent>
      <p:cxnSp>
        <p:nvCxnSpPr>
          <p:cNvPr id="7174" name="연결선: 구부러짐 7173">
            <a:extLst>
              <a:ext uri="{FF2B5EF4-FFF2-40B4-BE49-F238E27FC236}">
                <a16:creationId xmlns:a16="http://schemas.microsoft.com/office/drawing/2014/main" id="{E479069C-D205-413C-9F12-8525BB0892F4}"/>
              </a:ext>
            </a:extLst>
          </p:cNvPr>
          <p:cNvCxnSpPr>
            <a:cxnSpLocks/>
            <a:stCxn id="93" idx="1"/>
          </p:cNvCxnSpPr>
          <p:nvPr/>
        </p:nvCxnSpPr>
        <p:spPr>
          <a:xfrm rot="10800000" flipV="1">
            <a:off x="6496635" y="5092388"/>
            <a:ext cx="296561" cy="473302"/>
          </a:xfrm>
          <a:prstGeom prst="curvedConnector2">
            <a:avLst/>
          </a:prstGeom>
          <a:ln w="28575">
            <a:solidFill>
              <a:srgbClr val="3399FF"/>
            </a:solidFill>
            <a:tailEnd type="triangle"/>
          </a:ln>
        </p:spPr>
        <p:style>
          <a:lnRef idx="1">
            <a:schemeClr val="accent1"/>
          </a:lnRef>
          <a:fillRef idx="0">
            <a:schemeClr val="accent1"/>
          </a:fillRef>
          <a:effectRef idx="0">
            <a:schemeClr val="accent1"/>
          </a:effectRef>
          <a:fontRef idx="minor">
            <a:schemeClr val="tx1"/>
          </a:fontRef>
        </p:style>
      </p:cxnSp>
      <p:sp>
        <p:nvSpPr>
          <p:cNvPr id="2" name="텍스트 개체 틀 1">
            <a:extLst>
              <a:ext uri="{FF2B5EF4-FFF2-40B4-BE49-F238E27FC236}">
                <a16:creationId xmlns:a16="http://schemas.microsoft.com/office/drawing/2014/main" id="{2BA39DAF-3191-40E9-B5F3-7E8BA1E45487}"/>
              </a:ext>
            </a:extLst>
          </p:cNvPr>
          <p:cNvSpPr>
            <a:spLocks noGrp="1"/>
          </p:cNvSpPr>
          <p:nvPr>
            <p:ph type="body" sz="quarter" idx="19"/>
          </p:nvPr>
        </p:nvSpPr>
        <p:spPr/>
        <p:txBody>
          <a:bodyPr/>
          <a:lstStyle/>
          <a:p>
            <a:r>
              <a:rPr lang="ko-KR" altLang="en-US"/>
              <a:t>순환 신경망</a:t>
            </a:r>
          </a:p>
        </p:txBody>
      </p:sp>
      <p:sp>
        <p:nvSpPr>
          <p:cNvPr id="39" name="텍스트 개체 틀 2">
            <a:extLst>
              <a:ext uri="{FF2B5EF4-FFF2-40B4-BE49-F238E27FC236}">
                <a16:creationId xmlns:a16="http://schemas.microsoft.com/office/drawing/2014/main" id="{30EEE53E-C4F7-463A-B494-BFC7B2C59942}"/>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2033649514"/>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058372CB-E1CC-4B44-A2E5-DA543FC23E5E}"/>
                  </a:ext>
                </a:extLst>
              </p:cNvPr>
              <p:cNvSpPr txBox="1"/>
              <p:nvPr/>
            </p:nvSpPr>
            <p:spPr>
              <a:xfrm>
                <a:off x="3861963" y="2736627"/>
                <a:ext cx="502765" cy="38440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98" i="1">
                          <a:latin typeface="Cambria Math" panose="02040503050406030204" pitchFamily="18" charset="0"/>
                        </a:rPr>
                        <m:t>𝐻</m:t>
                      </m:r>
                    </m:oMath>
                  </m:oMathPara>
                </a14:m>
                <a:endParaRPr lang="ko-KR" altLang="en-US" sz="1898">
                  <a:latin typeface="Consolas" panose="020B0609020204030204" pitchFamily="49" charset="0"/>
                </a:endParaRPr>
              </a:p>
            </p:txBody>
          </p:sp>
        </mc:Choice>
        <mc:Fallback xmlns="">
          <p:sp>
            <p:nvSpPr>
              <p:cNvPr id="80" name="TextBox 79">
                <a:extLst>
                  <a:ext uri="{FF2B5EF4-FFF2-40B4-BE49-F238E27FC236}">
                    <a16:creationId xmlns:a16="http://schemas.microsoft.com/office/drawing/2014/main" id="{058372CB-E1CC-4B44-A2E5-DA543FC23E5E}"/>
                  </a:ext>
                </a:extLst>
              </p:cNvPr>
              <p:cNvSpPr txBox="1">
                <a:spLocks noRot="1" noChangeAspect="1" noMove="1" noResize="1" noEditPoints="1" noAdjustHandles="1" noChangeArrowheads="1" noChangeShapeType="1" noTextEdit="1"/>
              </p:cNvSpPr>
              <p:nvPr/>
            </p:nvSpPr>
            <p:spPr>
              <a:xfrm>
                <a:off x="3861963" y="2736627"/>
                <a:ext cx="502765" cy="384401"/>
              </a:xfrm>
              <a:prstGeom prst="rect">
                <a:avLst/>
              </a:prstGeom>
              <a:blipFill>
                <a:blip r:embed="rId3"/>
                <a:stretch>
                  <a:fillRect/>
                </a:stretch>
              </a:blipFill>
            </p:spPr>
            <p:txBody>
              <a:bodyPr/>
              <a:lstStyle/>
              <a:p>
                <a:r>
                  <a:rPr lang="ko-KR" altLang="en-US">
                    <a:noFill/>
                  </a:rPr>
                  <a:t> </a:t>
                </a:r>
              </a:p>
            </p:txBody>
          </p:sp>
        </mc:Fallback>
      </mc:AlternateContent>
      <p:cxnSp>
        <p:nvCxnSpPr>
          <p:cNvPr id="83" name="연결선: 꺾임 82">
            <a:extLst>
              <a:ext uri="{FF2B5EF4-FFF2-40B4-BE49-F238E27FC236}">
                <a16:creationId xmlns:a16="http://schemas.microsoft.com/office/drawing/2014/main" id="{5A5E4864-8E9D-441D-922A-82AAEF666DBB}"/>
              </a:ext>
            </a:extLst>
          </p:cNvPr>
          <p:cNvCxnSpPr>
            <a:cxnSpLocks/>
            <a:stCxn id="84" idx="0"/>
            <a:endCxn id="38" idx="0"/>
          </p:cNvCxnSpPr>
          <p:nvPr/>
        </p:nvCxnSpPr>
        <p:spPr>
          <a:xfrm rot="16200000" flipV="1">
            <a:off x="2667765" y="1542545"/>
            <a:ext cx="379223" cy="1996088"/>
          </a:xfrm>
          <a:prstGeom prst="bentConnector3">
            <a:avLst>
              <a:gd name="adj1" fmla="val 21241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4" name="타원 83">
            <a:extLst>
              <a:ext uri="{FF2B5EF4-FFF2-40B4-BE49-F238E27FC236}">
                <a16:creationId xmlns:a16="http://schemas.microsoft.com/office/drawing/2014/main" id="{123382BE-D194-4732-8FDD-D91E8A462E5C}"/>
              </a:ext>
            </a:extLst>
          </p:cNvPr>
          <p:cNvSpPr/>
          <p:nvPr/>
        </p:nvSpPr>
        <p:spPr>
          <a:xfrm>
            <a:off x="3815273" y="2730200"/>
            <a:ext cx="80295" cy="8029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85" name="TextBox 84">
                <a:extLst>
                  <a:ext uri="{FF2B5EF4-FFF2-40B4-BE49-F238E27FC236}">
                    <a16:creationId xmlns:a16="http://schemas.microsoft.com/office/drawing/2014/main" id="{2F3EFFA4-4FDF-4C9B-B841-01F10D6BB10C}"/>
                  </a:ext>
                </a:extLst>
              </p:cNvPr>
              <p:cNvSpPr txBox="1"/>
              <p:nvPr/>
            </p:nvSpPr>
            <p:spPr>
              <a:xfrm>
                <a:off x="1798889" y="1547862"/>
                <a:ext cx="562782" cy="3757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𝐻</m:t>
                          </m:r>
                        </m:e>
                        <m:sub>
                          <m:r>
                            <a:rPr lang="en-US" altLang="ko-KR" sz="1708" i="1">
                              <a:latin typeface="Cambria Math" panose="02040503050406030204" pitchFamily="18" charset="0"/>
                            </a:rPr>
                            <m:t>𝑝</m:t>
                          </m:r>
                        </m:sub>
                      </m:sSub>
                    </m:oMath>
                  </m:oMathPara>
                </a14:m>
                <a:endParaRPr lang="ko-KR" altLang="en-US" sz="1708">
                  <a:latin typeface="Consolas" panose="020B0609020204030204" pitchFamily="49" charset="0"/>
                </a:endParaRPr>
              </a:p>
            </p:txBody>
          </p:sp>
        </mc:Choice>
        <mc:Fallback xmlns="">
          <p:sp>
            <p:nvSpPr>
              <p:cNvPr id="85" name="TextBox 84">
                <a:extLst>
                  <a:ext uri="{FF2B5EF4-FFF2-40B4-BE49-F238E27FC236}">
                    <a16:creationId xmlns:a16="http://schemas.microsoft.com/office/drawing/2014/main" id="{2F3EFFA4-4FDF-4C9B-B841-01F10D6BB10C}"/>
                  </a:ext>
                </a:extLst>
              </p:cNvPr>
              <p:cNvSpPr txBox="1">
                <a:spLocks noRot="1" noChangeAspect="1" noMove="1" noResize="1" noEditPoints="1" noAdjustHandles="1" noChangeArrowheads="1" noChangeShapeType="1" noTextEdit="1"/>
              </p:cNvSpPr>
              <p:nvPr/>
            </p:nvSpPr>
            <p:spPr>
              <a:xfrm>
                <a:off x="1798889" y="1547862"/>
                <a:ext cx="562782" cy="375744"/>
              </a:xfrm>
              <a:prstGeom prst="rect">
                <a:avLst/>
              </a:prstGeom>
              <a:blipFill>
                <a:blip r:embed="rId4"/>
                <a:stretch>
                  <a:fillRect b="-161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88E18EF6-F4FD-4B31-88B5-3D97BECE659D}"/>
                  </a:ext>
                </a:extLst>
              </p:cNvPr>
              <p:cNvSpPr txBox="1"/>
              <p:nvPr/>
            </p:nvSpPr>
            <p:spPr>
              <a:xfrm>
                <a:off x="1266669" y="1596406"/>
                <a:ext cx="68461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𝑊</m:t>
                          </m:r>
                        </m:e>
                        <m:sub>
                          <m:r>
                            <a:rPr lang="en-US" altLang="ko-KR" sz="1708" i="1">
                              <a:latin typeface="Cambria Math" panose="02040503050406030204" pitchFamily="18" charset="0"/>
                            </a:rPr>
                            <m:t>1</m:t>
                          </m:r>
                          <m:r>
                            <a:rPr lang="en-US" altLang="ko-KR" sz="1708" i="1">
                              <a:latin typeface="Cambria Math" panose="02040503050406030204" pitchFamily="18" charset="0"/>
                            </a:rPr>
                            <m:t>h</m:t>
                          </m:r>
                        </m:sub>
                      </m:sSub>
                    </m:oMath>
                  </m:oMathPara>
                </a14:m>
                <a:endParaRPr lang="ko-KR" altLang="en-US" sz="1708">
                  <a:latin typeface="Consolas" panose="020B0609020204030204" pitchFamily="49" charset="0"/>
                </a:endParaRPr>
              </a:p>
            </p:txBody>
          </p:sp>
        </mc:Choice>
        <mc:Fallback xmlns="">
          <p:sp>
            <p:nvSpPr>
              <p:cNvPr id="86" name="TextBox 85">
                <a:extLst>
                  <a:ext uri="{FF2B5EF4-FFF2-40B4-BE49-F238E27FC236}">
                    <a16:creationId xmlns:a16="http://schemas.microsoft.com/office/drawing/2014/main" id="{88E18EF6-F4FD-4B31-88B5-3D97BECE659D}"/>
                  </a:ext>
                </a:extLst>
              </p:cNvPr>
              <p:cNvSpPr txBox="1">
                <a:spLocks noRot="1" noChangeAspect="1" noMove="1" noResize="1" noEditPoints="1" noAdjustHandles="1" noChangeArrowheads="1" noChangeShapeType="1" noTextEdit="1"/>
              </p:cNvSpPr>
              <p:nvPr/>
            </p:nvSpPr>
            <p:spPr>
              <a:xfrm>
                <a:off x="1266669" y="1596406"/>
                <a:ext cx="684610" cy="355162"/>
              </a:xfrm>
              <a:prstGeom prst="rect">
                <a:avLst/>
              </a:prstGeom>
              <a:blipFill>
                <a:blip r:embed="rId5"/>
                <a:stretch>
                  <a:fillRect/>
                </a:stretch>
              </a:blipFill>
            </p:spPr>
            <p:txBody>
              <a:bodyPr/>
              <a:lstStyle/>
              <a:p>
                <a:r>
                  <a:rPr lang="ko-KR" altLang="en-US">
                    <a:noFill/>
                  </a:rPr>
                  <a:t> </a:t>
                </a:r>
              </a:p>
            </p:txBody>
          </p:sp>
        </mc:Fallback>
      </mc:AlternateContent>
      <p:cxnSp>
        <p:nvCxnSpPr>
          <p:cNvPr id="91" name="직선 화살표 연결선 90">
            <a:extLst>
              <a:ext uri="{FF2B5EF4-FFF2-40B4-BE49-F238E27FC236}">
                <a16:creationId xmlns:a16="http://schemas.microsoft.com/office/drawing/2014/main" id="{2046D152-259A-48EC-90B8-1091D9C3113B}"/>
              </a:ext>
            </a:extLst>
          </p:cNvPr>
          <p:cNvCxnSpPr>
            <a:cxnSpLocks/>
          </p:cNvCxnSpPr>
          <p:nvPr/>
        </p:nvCxnSpPr>
        <p:spPr>
          <a:xfrm>
            <a:off x="1599698" y="1925815"/>
            <a:ext cx="160201" cy="17443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7" name="타원 36">
            <a:extLst>
              <a:ext uri="{FF2B5EF4-FFF2-40B4-BE49-F238E27FC236}">
                <a16:creationId xmlns:a16="http://schemas.microsoft.com/office/drawing/2014/main" id="{89F19259-D814-4E8C-AA15-1B0ABC7FE7F8}"/>
              </a:ext>
            </a:extLst>
          </p:cNvPr>
          <p:cNvSpPr/>
          <p:nvPr/>
        </p:nvSpPr>
        <p:spPr>
          <a:xfrm>
            <a:off x="2757842" y="2350978"/>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sp>
        <p:nvSpPr>
          <p:cNvPr id="38" name="타원 37">
            <a:extLst>
              <a:ext uri="{FF2B5EF4-FFF2-40B4-BE49-F238E27FC236}">
                <a16:creationId xmlns:a16="http://schemas.microsoft.com/office/drawing/2014/main" id="{0BB4AA29-7204-4ED3-8413-6AB1ED3FEA6E}"/>
              </a:ext>
            </a:extLst>
          </p:cNvPr>
          <p:cNvSpPr/>
          <p:nvPr/>
        </p:nvSpPr>
        <p:spPr>
          <a:xfrm>
            <a:off x="1476696" y="2350978"/>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518">
                <a:solidFill>
                  <a:srgbClr val="000000"/>
                </a:solidFill>
                <a:latin typeface="고도 M" panose="02000503000000020004" pitchFamily="2" charset="-127"/>
                <a:ea typeface="고도 M" panose="02000503000000020004" pitchFamily="2" charset="-127"/>
              </a:rPr>
              <a:t>셀</a:t>
            </a:r>
          </a:p>
        </p:txBody>
      </p:sp>
      <p:sp>
        <p:nvSpPr>
          <p:cNvPr id="39" name="타원 38">
            <a:extLst>
              <a:ext uri="{FF2B5EF4-FFF2-40B4-BE49-F238E27FC236}">
                <a16:creationId xmlns:a16="http://schemas.microsoft.com/office/drawing/2014/main" id="{1EAB8088-3246-4AD3-AF1E-5425AE0AA3F7}"/>
              </a:ext>
            </a:extLst>
          </p:cNvPr>
          <p:cNvSpPr/>
          <p:nvPr/>
        </p:nvSpPr>
        <p:spPr>
          <a:xfrm>
            <a:off x="4564717" y="2350978"/>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cxnSp>
        <p:nvCxnSpPr>
          <p:cNvPr id="40" name="직선 화살표 연결선 39">
            <a:extLst>
              <a:ext uri="{FF2B5EF4-FFF2-40B4-BE49-F238E27FC236}">
                <a16:creationId xmlns:a16="http://schemas.microsoft.com/office/drawing/2014/main" id="{F3C178A0-E337-437E-AAF7-8E8F17D10443}"/>
              </a:ext>
            </a:extLst>
          </p:cNvPr>
          <p:cNvCxnSpPr>
            <a:cxnSpLocks/>
            <a:stCxn id="44" idx="3"/>
          </p:cNvCxnSpPr>
          <p:nvPr/>
        </p:nvCxnSpPr>
        <p:spPr>
          <a:xfrm flipV="1">
            <a:off x="893475" y="2755868"/>
            <a:ext cx="579887" cy="361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A3B42D1B-8600-4E45-A9C8-E0DE18150525}"/>
              </a:ext>
            </a:extLst>
          </p:cNvPr>
          <p:cNvCxnSpPr>
            <a:cxnSpLocks/>
            <a:stCxn id="43" idx="2"/>
          </p:cNvCxnSpPr>
          <p:nvPr/>
        </p:nvCxnSpPr>
        <p:spPr>
          <a:xfrm>
            <a:off x="1025924" y="2397432"/>
            <a:ext cx="809" cy="35843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85B9E74F-F6A7-48C0-B7E2-3DD54FB2B0D5}"/>
              </a:ext>
            </a:extLst>
          </p:cNvPr>
          <p:cNvCxnSpPr>
            <a:cxnSpLocks/>
            <a:endCxn id="38" idx="3"/>
          </p:cNvCxnSpPr>
          <p:nvPr/>
        </p:nvCxnSpPr>
        <p:spPr>
          <a:xfrm flipV="1">
            <a:off x="1214261" y="3004179"/>
            <a:ext cx="374506" cy="40527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532972B1-C152-4F9D-B407-670F4458AA8D}"/>
                  </a:ext>
                </a:extLst>
              </p:cNvPr>
              <p:cNvSpPr txBox="1"/>
              <p:nvPr/>
            </p:nvSpPr>
            <p:spPr>
              <a:xfrm>
                <a:off x="842540" y="2013031"/>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W</m:t>
                          </m:r>
                        </m:e>
                        <m:sub>
                          <m:r>
                            <a:rPr kumimoji="1" lang="en-US" altLang="ko-KR" sz="1898" i="1">
                              <a:solidFill>
                                <a:srgbClr val="000000"/>
                              </a:solidFill>
                              <a:latin typeface="Cambria Math" panose="02040503050406030204" pitchFamily="18" charset="0"/>
                            </a:rPr>
                            <m:t>1</m:t>
                          </m:r>
                          <m:r>
                            <a:rPr kumimoji="1" lang="en-US" altLang="ko-KR" sz="1898" i="1">
                              <a:solidFill>
                                <a:srgbClr val="000000"/>
                              </a:solidFill>
                              <a:latin typeface="Cambria Math" panose="02040503050406030204" pitchFamily="18" charset="0"/>
                            </a:rPr>
                            <m:t>𝑥</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43" name="TextBox 42">
                <a:extLst>
                  <a:ext uri="{FF2B5EF4-FFF2-40B4-BE49-F238E27FC236}">
                    <a16:creationId xmlns:a16="http://schemas.microsoft.com/office/drawing/2014/main" id="{532972B1-C152-4F9D-B407-670F4458AA8D}"/>
                  </a:ext>
                </a:extLst>
              </p:cNvPr>
              <p:cNvSpPr txBox="1">
                <a:spLocks noRot="1" noChangeAspect="1" noMove="1" noResize="1" noEditPoints="1" noAdjustHandles="1" noChangeArrowheads="1" noChangeShapeType="1" noTextEdit="1"/>
              </p:cNvSpPr>
              <p:nvPr/>
            </p:nvSpPr>
            <p:spPr>
              <a:xfrm>
                <a:off x="842540" y="2013031"/>
                <a:ext cx="366767" cy="384401"/>
              </a:xfrm>
              <a:prstGeom prst="rect">
                <a:avLst/>
              </a:prstGeom>
              <a:blipFill>
                <a:blip r:embed="rId6"/>
                <a:stretch>
                  <a:fillRect r="-51667"/>
                </a:stretch>
              </a:blipFill>
            </p:spPr>
            <p:txBody>
              <a:bodyPr/>
              <a:lstStyle/>
              <a:p>
                <a:r>
                  <a:rPr lang="ko-KR" altLang="en-US">
                    <a:noFill/>
                  </a:rPr>
                  <a:t> </a:t>
                </a:r>
              </a:p>
            </p:txBody>
          </p:sp>
        </mc:Fallback>
      </mc:AlternateContent>
      <p:sp>
        <p:nvSpPr>
          <p:cNvPr id="44" name="TextBox 43">
            <a:extLst>
              <a:ext uri="{FF2B5EF4-FFF2-40B4-BE49-F238E27FC236}">
                <a16:creationId xmlns:a16="http://schemas.microsoft.com/office/drawing/2014/main" id="{4E0403E7-5E26-45E6-AEB8-B8DBD70E0D49}"/>
              </a:ext>
            </a:extLst>
          </p:cNvPr>
          <p:cNvSpPr txBox="1"/>
          <p:nvPr/>
        </p:nvSpPr>
        <p:spPr>
          <a:xfrm>
            <a:off x="526708" y="2567280"/>
            <a:ext cx="366767" cy="384401"/>
          </a:xfrm>
          <a:prstGeom prst="rect">
            <a:avLst/>
          </a:prstGeom>
          <a:noFill/>
        </p:spPr>
        <p:txBody>
          <a:bodyPr wrap="square" rtlCol="0">
            <a:spAutoFit/>
          </a:bodyPr>
          <a:lstStyle/>
          <a:p>
            <a:pPr defTabSz="867583" fontAlgn="base" latinLnBrk="1">
              <a:spcBef>
                <a:spcPct val="0"/>
              </a:spcBef>
              <a:spcAft>
                <a:spcPct val="0"/>
              </a:spcAft>
              <a:defRPr/>
            </a:pPr>
            <a:r>
              <a:rPr kumimoji="1" lang="en-US" altLang="ko-KR" sz="1898">
                <a:solidFill>
                  <a:srgbClr val="000000"/>
                </a:solidFill>
                <a:latin typeface="Cambria Math" panose="02040503050406030204" pitchFamily="18" charset="0"/>
                <a:ea typeface="굴림" pitchFamily="50" charset="-127"/>
              </a:rPr>
              <a:t>X</a:t>
            </a:r>
            <a:endParaRPr kumimoji="1" lang="ko-KR" altLang="en-US" sz="1898">
              <a:solidFill>
                <a:srgbClr val="000000"/>
              </a:solidFill>
              <a:latin typeface="Cambria Math" panose="02040503050406030204" pitchFamily="18" charset="0"/>
              <a:ea typeface="굴림" pitchFamily="50" charset="-127"/>
            </a:endParaRPr>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25947B0D-F2E8-4AF0-A6BB-7BA8F99ACD05}"/>
                  </a:ext>
                </a:extLst>
              </p:cNvPr>
              <p:cNvSpPr txBox="1"/>
              <p:nvPr/>
            </p:nvSpPr>
            <p:spPr>
              <a:xfrm>
                <a:off x="893475" y="3273206"/>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b</m:t>
                          </m:r>
                        </m:e>
                        <m:sub>
                          <m:r>
                            <a:rPr kumimoji="1" lang="en-US" altLang="ko-KR" sz="1898" i="1">
                              <a:solidFill>
                                <a:srgbClr val="000000"/>
                              </a:solidFill>
                              <a:latin typeface="Cambria Math" panose="02040503050406030204" pitchFamily="18" charset="0"/>
                            </a:rPr>
                            <m:t>1</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45" name="TextBox 44">
                <a:extLst>
                  <a:ext uri="{FF2B5EF4-FFF2-40B4-BE49-F238E27FC236}">
                    <a16:creationId xmlns:a16="http://schemas.microsoft.com/office/drawing/2014/main" id="{25947B0D-F2E8-4AF0-A6BB-7BA8F99ACD05}"/>
                  </a:ext>
                </a:extLst>
              </p:cNvPr>
              <p:cNvSpPr txBox="1">
                <a:spLocks noRot="1" noChangeAspect="1" noMove="1" noResize="1" noEditPoints="1" noAdjustHandles="1" noChangeArrowheads="1" noChangeShapeType="1" noTextEdit="1"/>
              </p:cNvSpPr>
              <p:nvPr/>
            </p:nvSpPr>
            <p:spPr>
              <a:xfrm>
                <a:off x="893475" y="3273206"/>
                <a:ext cx="366767" cy="384401"/>
              </a:xfrm>
              <a:prstGeom prst="rect">
                <a:avLst/>
              </a:prstGeom>
              <a:blipFill>
                <a:blip r:embed="rId7"/>
                <a:stretch>
                  <a:fillRect r="-3333"/>
                </a:stretch>
              </a:blipFill>
            </p:spPr>
            <p:txBody>
              <a:bodyPr/>
              <a:lstStyle/>
              <a:p>
                <a:r>
                  <a:rPr lang="ko-KR" altLang="en-US">
                    <a:noFill/>
                  </a:rPr>
                  <a:t> </a:t>
                </a:r>
              </a:p>
            </p:txBody>
          </p:sp>
        </mc:Fallback>
      </mc:AlternateContent>
      <p:cxnSp>
        <p:nvCxnSpPr>
          <p:cNvPr id="46" name="직선 화살표 연결선 45">
            <a:extLst>
              <a:ext uri="{FF2B5EF4-FFF2-40B4-BE49-F238E27FC236}">
                <a16:creationId xmlns:a16="http://schemas.microsoft.com/office/drawing/2014/main" id="{3F2637B7-5C2F-4389-94FE-C259778978A5}"/>
              </a:ext>
            </a:extLst>
          </p:cNvPr>
          <p:cNvCxnSpPr>
            <a:cxnSpLocks/>
            <a:stCxn id="38" idx="6"/>
            <a:endCxn id="37" idx="2"/>
          </p:cNvCxnSpPr>
          <p:nvPr/>
        </p:nvCxnSpPr>
        <p:spPr>
          <a:xfrm>
            <a:off x="2241968" y="2733614"/>
            <a:ext cx="51587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90C70C84-C7BB-4859-A8F5-8B6A1B9D506F}"/>
                  </a:ext>
                </a:extLst>
              </p:cNvPr>
              <p:cNvSpPr txBox="1"/>
              <p:nvPr/>
            </p:nvSpPr>
            <p:spPr>
              <a:xfrm>
                <a:off x="2305292" y="2756476"/>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Z</m:t>
                          </m:r>
                        </m:e>
                        <m:sub>
                          <m:r>
                            <a:rPr kumimoji="1" lang="en-US" altLang="ko-KR" sz="1898" i="1">
                              <a:solidFill>
                                <a:srgbClr val="000000"/>
                              </a:solidFill>
                              <a:latin typeface="Cambria Math" panose="02040503050406030204" pitchFamily="18" charset="0"/>
                            </a:rPr>
                            <m:t>1</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47" name="TextBox 46">
                <a:extLst>
                  <a:ext uri="{FF2B5EF4-FFF2-40B4-BE49-F238E27FC236}">
                    <a16:creationId xmlns:a16="http://schemas.microsoft.com/office/drawing/2014/main" id="{90C70C84-C7BB-4859-A8F5-8B6A1B9D506F}"/>
                  </a:ext>
                </a:extLst>
              </p:cNvPr>
              <p:cNvSpPr txBox="1">
                <a:spLocks noRot="1" noChangeAspect="1" noMove="1" noResize="1" noEditPoints="1" noAdjustHandles="1" noChangeArrowheads="1" noChangeShapeType="1" noTextEdit="1"/>
              </p:cNvSpPr>
              <p:nvPr/>
            </p:nvSpPr>
            <p:spPr>
              <a:xfrm>
                <a:off x="2305292" y="2756476"/>
                <a:ext cx="366767" cy="384401"/>
              </a:xfrm>
              <a:prstGeom prst="rect">
                <a:avLst/>
              </a:prstGeom>
              <a:blipFill>
                <a:blip r:embed="rId8"/>
                <a:stretch>
                  <a:fillRect r="-5000"/>
                </a:stretch>
              </a:blipFill>
            </p:spPr>
            <p:txBody>
              <a:bodyPr/>
              <a:lstStyle/>
              <a:p>
                <a:r>
                  <a:rPr lang="ko-KR" altLang="en-US">
                    <a:noFill/>
                  </a:rPr>
                  <a:t> </a:t>
                </a:r>
              </a:p>
            </p:txBody>
          </p:sp>
        </mc:Fallback>
      </mc:AlternateContent>
      <p:sp>
        <p:nvSpPr>
          <p:cNvPr id="48" name="타원 47">
            <a:extLst>
              <a:ext uri="{FF2B5EF4-FFF2-40B4-BE49-F238E27FC236}">
                <a16:creationId xmlns:a16="http://schemas.microsoft.com/office/drawing/2014/main" id="{8F6ABC25-3655-4129-9031-FF81323C4A05}"/>
              </a:ext>
            </a:extLst>
          </p:cNvPr>
          <p:cNvSpPr/>
          <p:nvPr/>
        </p:nvSpPr>
        <p:spPr>
          <a:xfrm>
            <a:off x="7628769" y="2350978"/>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DAF83418-7F1E-456C-8F1D-01EEE3703A71}"/>
                  </a:ext>
                </a:extLst>
              </p:cNvPr>
              <p:cNvSpPr txBox="1"/>
              <p:nvPr/>
            </p:nvSpPr>
            <p:spPr>
              <a:xfrm>
                <a:off x="9069486" y="2514608"/>
                <a:ext cx="366767" cy="442750"/>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acc>
                        <m:accPr>
                          <m:chr m:val="̂"/>
                          <m:ctrlPr>
                            <a:rPr kumimoji="1" lang="en-US" altLang="ko-KR" sz="2277" i="1">
                              <a:solidFill>
                                <a:srgbClr val="000000"/>
                              </a:solidFill>
                              <a:latin typeface="Cambria Math" panose="02040503050406030204" pitchFamily="18" charset="0"/>
                            </a:rPr>
                          </m:ctrlPr>
                        </m:accPr>
                        <m:e>
                          <m:r>
                            <a:rPr kumimoji="1" lang="en-US" altLang="ko-KR" sz="2277" i="1">
                              <a:solidFill>
                                <a:srgbClr val="000000"/>
                              </a:solidFill>
                              <a:latin typeface="Cambria Math" panose="02040503050406030204" pitchFamily="18" charset="0"/>
                            </a:rPr>
                            <m:t>𝑦</m:t>
                          </m:r>
                        </m:e>
                      </m:acc>
                    </m:oMath>
                  </m:oMathPara>
                </a14:m>
                <a:endParaRPr kumimoji="1" lang="ko-KR" altLang="en-US" sz="2277">
                  <a:solidFill>
                    <a:srgbClr val="000000"/>
                  </a:solidFill>
                  <a:latin typeface="Consolas" panose="020B0609020204030204" pitchFamily="49" charset="0"/>
                  <a:ea typeface="굴림" pitchFamily="50" charset="-127"/>
                </a:endParaRPr>
              </a:p>
            </p:txBody>
          </p:sp>
        </mc:Choice>
        <mc:Fallback xmlns="">
          <p:sp>
            <p:nvSpPr>
              <p:cNvPr id="49" name="TextBox 48">
                <a:extLst>
                  <a:ext uri="{FF2B5EF4-FFF2-40B4-BE49-F238E27FC236}">
                    <a16:creationId xmlns:a16="http://schemas.microsoft.com/office/drawing/2014/main" id="{DAF83418-7F1E-456C-8F1D-01EEE3703A71}"/>
                  </a:ext>
                </a:extLst>
              </p:cNvPr>
              <p:cNvSpPr txBox="1">
                <a:spLocks noRot="1" noChangeAspect="1" noMove="1" noResize="1" noEditPoints="1" noAdjustHandles="1" noChangeArrowheads="1" noChangeShapeType="1" noTextEdit="1"/>
              </p:cNvSpPr>
              <p:nvPr/>
            </p:nvSpPr>
            <p:spPr>
              <a:xfrm>
                <a:off x="9069486" y="2514608"/>
                <a:ext cx="366767" cy="442750"/>
              </a:xfrm>
              <a:prstGeom prst="rect">
                <a:avLst/>
              </a:prstGeom>
              <a:blipFill>
                <a:blip r:embed="rId9"/>
                <a:stretch>
                  <a:fillRect l="-1667" t="-5556" r="-18333" b="-9722"/>
                </a:stretch>
              </a:blipFill>
            </p:spPr>
            <p:txBody>
              <a:bodyPr/>
              <a:lstStyle/>
              <a:p>
                <a:r>
                  <a:rPr lang="ko-KR" altLang="en-US">
                    <a:noFill/>
                  </a:rPr>
                  <a:t> </a:t>
                </a:r>
              </a:p>
            </p:txBody>
          </p:sp>
        </mc:Fallback>
      </mc:AlternateContent>
      <p:cxnSp>
        <p:nvCxnSpPr>
          <p:cNvPr id="50" name="직선 화살표 연결선 49">
            <a:extLst>
              <a:ext uri="{FF2B5EF4-FFF2-40B4-BE49-F238E27FC236}">
                <a16:creationId xmlns:a16="http://schemas.microsoft.com/office/drawing/2014/main" id="{B089D495-2401-4D80-9A30-A01EFD36A1F0}"/>
              </a:ext>
            </a:extLst>
          </p:cNvPr>
          <p:cNvCxnSpPr>
            <a:cxnSpLocks/>
            <a:stCxn id="48" idx="6"/>
            <a:endCxn id="49" idx="1"/>
          </p:cNvCxnSpPr>
          <p:nvPr/>
        </p:nvCxnSpPr>
        <p:spPr>
          <a:xfrm>
            <a:off x="8394041" y="2733614"/>
            <a:ext cx="675445" cy="236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직선 화살표 연결선 50">
            <a:extLst>
              <a:ext uri="{FF2B5EF4-FFF2-40B4-BE49-F238E27FC236}">
                <a16:creationId xmlns:a16="http://schemas.microsoft.com/office/drawing/2014/main" id="{8DB9652F-4910-4AB8-9E26-99FC7B24EBD3}"/>
              </a:ext>
            </a:extLst>
          </p:cNvPr>
          <p:cNvCxnSpPr>
            <a:cxnSpLocks/>
            <a:stCxn id="64" idx="6"/>
            <a:endCxn id="48" idx="2"/>
          </p:cNvCxnSpPr>
          <p:nvPr/>
        </p:nvCxnSpPr>
        <p:spPr>
          <a:xfrm flipV="1">
            <a:off x="6847682" y="2733614"/>
            <a:ext cx="781087" cy="38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54" name="직사각형 53">
            <a:extLst>
              <a:ext uri="{FF2B5EF4-FFF2-40B4-BE49-F238E27FC236}">
                <a16:creationId xmlns:a16="http://schemas.microsoft.com/office/drawing/2014/main" id="{0325657E-7945-4C6B-B4D6-129AF06B76A8}"/>
              </a:ext>
            </a:extLst>
          </p:cNvPr>
          <p:cNvSpPr/>
          <p:nvPr/>
        </p:nvSpPr>
        <p:spPr>
          <a:xfrm>
            <a:off x="2826030" y="2533703"/>
            <a:ext cx="829319" cy="384401"/>
          </a:xfrm>
          <a:prstGeom prst="rect">
            <a:avLst/>
          </a:prstGeom>
        </p:spPr>
        <p:txBody>
          <a:bodyPr wrap="square">
            <a:spAutoFit/>
          </a:bodyPr>
          <a:lstStyle/>
          <a:p>
            <a:pPr defTabSz="867583" fontAlgn="base" latinLnBrk="1">
              <a:spcBef>
                <a:spcPct val="0"/>
              </a:spcBef>
              <a:spcAft>
                <a:spcPct val="0"/>
              </a:spcAft>
              <a:defRPr/>
            </a:pPr>
            <a:r>
              <a:rPr lang="en-US" altLang="ko-KR" sz="1898">
                <a:latin typeface="Cambria Math" panose="02040503050406030204" pitchFamily="18" charset="0"/>
              </a:rPr>
              <a:t>tanh</a:t>
            </a:r>
            <a:endParaRPr kumimoji="1" lang="ko-KR" altLang="en-US" sz="1898">
              <a:latin typeface="Cambria Math" panose="02040503050406030204" pitchFamily="18" charset="0"/>
            </a:endParaRPr>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75D554F1-3B39-4487-83AE-4A43B3F75C13}"/>
                  </a:ext>
                </a:extLst>
              </p:cNvPr>
              <p:cNvSpPr txBox="1"/>
              <p:nvPr/>
            </p:nvSpPr>
            <p:spPr>
              <a:xfrm>
                <a:off x="7648542" y="2531445"/>
                <a:ext cx="776238" cy="408702"/>
              </a:xfrm>
              <a:prstGeom prst="rect">
                <a:avLst/>
              </a:prstGeom>
              <a:noFill/>
            </p:spPr>
            <p:txBody>
              <a:bodyPr wrap="none" lIns="0" tIns="0" rIns="0" bIns="0"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𝑨</m:t>
                          </m:r>
                        </m:e>
                        <m:sub>
                          <m:r>
                            <a:rPr kumimoji="1" lang="en-US" altLang="ko-KR" sz="1328" b="1" i="1">
                              <a:solidFill>
                                <a:srgbClr val="000000"/>
                              </a:solidFill>
                              <a:latin typeface="Cambria Math" panose="02040503050406030204" pitchFamily="18" charset="0"/>
                            </a:rPr>
                            <m:t>2</m:t>
                          </m:r>
                        </m:sub>
                      </m:sSub>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𝟎</m:t>
                      </m:r>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𝟓</m:t>
                      </m:r>
                    </m:oMath>
                  </m:oMathPara>
                </a14:m>
                <a:endParaRPr kumimoji="1" lang="en-US" altLang="ko-KR" sz="1328" b="1">
                  <a:solidFill>
                    <a:srgbClr val="000000"/>
                  </a:solidFill>
                  <a:latin typeface="Consolas" panose="020B0609020204030204" pitchFamily="49" charset="0"/>
                  <a:ea typeface="Cambria Math" panose="02040503050406030204" pitchFamily="18" charset="0"/>
                </a:endParaRPr>
              </a:p>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𝑨</m:t>
                          </m:r>
                        </m:e>
                        <m:sub>
                          <m:r>
                            <a:rPr kumimoji="1" lang="en-US" altLang="ko-KR" sz="1328" b="1" i="1">
                              <a:solidFill>
                                <a:srgbClr val="000000"/>
                              </a:solidFill>
                              <a:latin typeface="Cambria Math" panose="02040503050406030204" pitchFamily="18" charset="0"/>
                            </a:rPr>
                            <m:t>2</m:t>
                          </m:r>
                        </m:sub>
                      </m:sSub>
                      <m:r>
                        <a:rPr kumimoji="1" lang="en-US" altLang="ko-KR" sz="1328" b="1" i="1">
                          <a:solidFill>
                            <a:srgbClr val="000000"/>
                          </a:solidFill>
                          <a:latin typeface="Cambria Math" panose="02040503050406030204" pitchFamily="18" charset="0"/>
                          <a:ea typeface="Cambria Math" panose="02040503050406030204" pitchFamily="18" charset="0"/>
                        </a:rPr>
                        <m:t>&lt;</m:t>
                      </m:r>
                      <m:r>
                        <a:rPr kumimoji="1" lang="en-US" altLang="ko-KR" sz="1328" b="1" i="1">
                          <a:solidFill>
                            <a:srgbClr val="000000"/>
                          </a:solidFill>
                          <a:latin typeface="Cambria Math" panose="02040503050406030204" pitchFamily="18" charset="0"/>
                          <a:ea typeface="Cambria Math" panose="02040503050406030204" pitchFamily="18" charset="0"/>
                        </a:rPr>
                        <m:t>𝟎</m:t>
                      </m:r>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𝟓</m:t>
                      </m:r>
                    </m:oMath>
                  </m:oMathPara>
                </a14:m>
                <a:endParaRPr kumimoji="1" lang="en-US" altLang="ko-KR" sz="1328" b="1">
                  <a:solidFill>
                    <a:srgbClr val="000000"/>
                  </a:solidFill>
                  <a:latin typeface="Consolas" panose="020B0609020204030204" pitchFamily="49" charset="0"/>
                  <a:ea typeface="Cambria Math" panose="02040503050406030204" pitchFamily="18" charset="0"/>
                </a:endParaRPr>
              </a:p>
            </p:txBody>
          </p:sp>
        </mc:Choice>
        <mc:Fallback xmlns="">
          <p:sp>
            <p:nvSpPr>
              <p:cNvPr id="55" name="TextBox 54">
                <a:extLst>
                  <a:ext uri="{FF2B5EF4-FFF2-40B4-BE49-F238E27FC236}">
                    <a16:creationId xmlns:a16="http://schemas.microsoft.com/office/drawing/2014/main" id="{75D554F1-3B39-4487-83AE-4A43B3F75C13}"/>
                  </a:ext>
                </a:extLst>
              </p:cNvPr>
              <p:cNvSpPr txBox="1">
                <a:spLocks noRot="1" noChangeAspect="1" noMove="1" noResize="1" noEditPoints="1" noAdjustHandles="1" noChangeArrowheads="1" noChangeShapeType="1" noTextEdit="1"/>
              </p:cNvSpPr>
              <p:nvPr/>
            </p:nvSpPr>
            <p:spPr>
              <a:xfrm>
                <a:off x="7648542" y="2531445"/>
                <a:ext cx="776238" cy="408702"/>
              </a:xfrm>
              <a:prstGeom prst="rect">
                <a:avLst/>
              </a:prstGeom>
              <a:blipFill>
                <a:blip r:embed="rId10"/>
                <a:stretch>
                  <a:fillRect l="-1575" r="-1575" b="-746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80E4B206-E251-4DF9-A4F0-777F11422EE6}"/>
                  </a:ext>
                </a:extLst>
              </p:cNvPr>
              <p:cNvSpPr txBox="1"/>
              <p:nvPr/>
            </p:nvSpPr>
            <p:spPr>
              <a:xfrm>
                <a:off x="4473435" y="2585285"/>
                <a:ext cx="975380"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r>
                        <a:rPr kumimoji="1" lang="en-US" altLang="ko-KR" sz="1328" b="1" i="1">
                          <a:solidFill>
                            <a:srgbClr val="000000"/>
                          </a:solidFill>
                          <a:latin typeface="Cambria Math" panose="02040503050406030204" pitchFamily="18" charset="0"/>
                        </a:rPr>
                        <m:t>𝑯</m:t>
                      </m:r>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𝑾</m:t>
                          </m:r>
                        </m:e>
                        <m:sub>
                          <m:r>
                            <a:rPr kumimoji="1" lang="en-US" altLang="ko-KR" sz="1328" b="1" i="1">
                              <a:solidFill>
                                <a:srgbClr val="000000"/>
                              </a:solidFill>
                              <a:latin typeface="Cambria Math" panose="02040503050406030204" pitchFamily="18" charset="0"/>
                            </a:rPr>
                            <m:t>𝟐</m:t>
                          </m:r>
                        </m:sub>
                      </m:sSub>
                      <m:r>
                        <a:rPr kumimoji="1" lang="en-US" altLang="ko-KR" sz="1328" b="1" i="1">
                          <a:solidFill>
                            <a:srgbClr val="000000"/>
                          </a:solidFill>
                          <a:latin typeface="Cambria Math" panose="02040503050406030204" pitchFamily="18" charset="0"/>
                        </a:rPr>
                        <m:t>+</m:t>
                      </m:r>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𝒃</m:t>
                          </m:r>
                        </m:e>
                        <m:sub>
                          <m:r>
                            <a:rPr kumimoji="1" lang="en-US" altLang="ko-KR" sz="1328" b="1" i="1">
                              <a:solidFill>
                                <a:srgbClr val="000000"/>
                              </a:solidFill>
                              <a:latin typeface="Cambria Math" panose="02040503050406030204" pitchFamily="18" charset="0"/>
                            </a:rPr>
                            <m:t>𝟐</m:t>
                          </m:r>
                        </m:sub>
                      </m:sSub>
                    </m:oMath>
                  </m:oMathPara>
                </a14:m>
                <a:endParaRPr kumimoji="1" lang="ko-KR" altLang="en-US" sz="1328" b="1">
                  <a:solidFill>
                    <a:srgbClr val="000000"/>
                  </a:solidFill>
                  <a:latin typeface="Cambria Math" panose="02040503050406030204" pitchFamily="18" charset="0"/>
                  <a:ea typeface="굴림" pitchFamily="50" charset="-127"/>
                </a:endParaRPr>
              </a:p>
            </p:txBody>
          </p:sp>
        </mc:Choice>
        <mc:Fallback xmlns="">
          <p:sp>
            <p:nvSpPr>
              <p:cNvPr id="61" name="TextBox 60">
                <a:extLst>
                  <a:ext uri="{FF2B5EF4-FFF2-40B4-BE49-F238E27FC236}">
                    <a16:creationId xmlns:a16="http://schemas.microsoft.com/office/drawing/2014/main" id="{80E4B206-E251-4DF9-A4F0-777F11422EE6}"/>
                  </a:ext>
                </a:extLst>
              </p:cNvPr>
              <p:cNvSpPr txBox="1">
                <a:spLocks noRot="1" noChangeAspect="1" noMove="1" noResize="1" noEditPoints="1" noAdjustHandles="1" noChangeArrowheads="1" noChangeShapeType="1" noTextEdit="1"/>
              </p:cNvSpPr>
              <p:nvPr/>
            </p:nvSpPr>
            <p:spPr>
              <a:xfrm>
                <a:off x="4473435" y="2585285"/>
                <a:ext cx="975380" cy="296684"/>
              </a:xfrm>
              <a:prstGeom prst="rect">
                <a:avLst/>
              </a:prstGeom>
              <a:blipFill>
                <a:blip r:embed="rId11"/>
                <a:stretch>
                  <a:fillRect/>
                </a:stretch>
              </a:blipFill>
            </p:spPr>
            <p:txBody>
              <a:bodyPr/>
              <a:lstStyle/>
              <a:p>
                <a:r>
                  <a:rPr lang="ko-KR" altLang="en-US">
                    <a:noFill/>
                  </a:rPr>
                  <a:t> </a:t>
                </a:r>
              </a:p>
            </p:txBody>
          </p:sp>
        </mc:Fallback>
      </mc:AlternateContent>
      <p:cxnSp>
        <p:nvCxnSpPr>
          <p:cNvPr id="63" name="직선 화살표 연결선 62">
            <a:extLst>
              <a:ext uri="{FF2B5EF4-FFF2-40B4-BE49-F238E27FC236}">
                <a16:creationId xmlns:a16="http://schemas.microsoft.com/office/drawing/2014/main" id="{42ACBAC6-EE49-441B-BCFE-9AF2B698F24A}"/>
              </a:ext>
            </a:extLst>
          </p:cNvPr>
          <p:cNvCxnSpPr>
            <a:cxnSpLocks/>
            <a:stCxn id="37" idx="6"/>
            <a:endCxn id="39" idx="2"/>
          </p:cNvCxnSpPr>
          <p:nvPr/>
        </p:nvCxnSpPr>
        <p:spPr>
          <a:xfrm>
            <a:off x="3523114" y="2733614"/>
            <a:ext cx="104160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64" name="타원 63">
            <a:extLst>
              <a:ext uri="{FF2B5EF4-FFF2-40B4-BE49-F238E27FC236}">
                <a16:creationId xmlns:a16="http://schemas.microsoft.com/office/drawing/2014/main" id="{46367C1A-C1FB-45C3-A2F3-BBE45E017192}"/>
              </a:ext>
            </a:extLst>
          </p:cNvPr>
          <p:cNvSpPr/>
          <p:nvPr/>
        </p:nvSpPr>
        <p:spPr>
          <a:xfrm>
            <a:off x="6082410" y="2351364"/>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cxnSp>
        <p:nvCxnSpPr>
          <p:cNvPr id="65" name="직선 화살표 연결선 64">
            <a:extLst>
              <a:ext uri="{FF2B5EF4-FFF2-40B4-BE49-F238E27FC236}">
                <a16:creationId xmlns:a16="http://schemas.microsoft.com/office/drawing/2014/main" id="{8E1A3573-2057-4972-8D43-D3FCBFFEE70D}"/>
              </a:ext>
            </a:extLst>
          </p:cNvPr>
          <p:cNvCxnSpPr>
            <a:cxnSpLocks/>
          </p:cNvCxnSpPr>
          <p:nvPr/>
        </p:nvCxnSpPr>
        <p:spPr>
          <a:xfrm>
            <a:off x="5329990" y="2733614"/>
            <a:ext cx="75242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8" name="직사각형 67">
                <a:extLst>
                  <a:ext uri="{FF2B5EF4-FFF2-40B4-BE49-F238E27FC236}">
                    <a16:creationId xmlns:a16="http://schemas.microsoft.com/office/drawing/2014/main" id="{D9B86474-9359-4EE9-8C40-AF028D58F277}"/>
                  </a:ext>
                </a:extLst>
              </p:cNvPr>
              <p:cNvSpPr/>
              <p:nvPr/>
            </p:nvSpPr>
            <p:spPr>
              <a:xfrm>
                <a:off x="6069776" y="2511068"/>
                <a:ext cx="829319" cy="480003"/>
              </a:xfrm>
              <a:prstGeom prst="rect">
                <a:avLst/>
              </a:prstGeom>
            </p:spPr>
            <p:txBody>
              <a:bodyPr wrap="square">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f>
                        <m:fPr>
                          <m:ctrlPr>
                            <a:rPr kumimoji="1" lang="en-US" altLang="ko-KR" sz="1328" b="1" i="1">
                              <a:solidFill>
                                <a:srgbClr val="000000"/>
                              </a:solidFill>
                              <a:latin typeface="Cambria Math" panose="02040503050406030204" pitchFamily="18" charset="0"/>
                              <a:ea typeface="Cambria Math" panose="02040503050406030204" pitchFamily="18" charset="0"/>
                            </a:rPr>
                          </m:ctrlPr>
                        </m:fPr>
                        <m:num>
                          <m:r>
                            <a:rPr kumimoji="1" lang="en-US" altLang="ko-KR" sz="1328" b="1" i="1">
                              <a:solidFill>
                                <a:srgbClr val="000000"/>
                              </a:solidFill>
                              <a:latin typeface="Cambria Math" panose="02040503050406030204" pitchFamily="18" charset="0"/>
                              <a:ea typeface="Cambria Math" panose="02040503050406030204" pitchFamily="18" charset="0"/>
                            </a:rPr>
                            <m:t>𝟏</m:t>
                          </m:r>
                        </m:num>
                        <m:den>
                          <m:r>
                            <a:rPr kumimoji="1" lang="en-US" altLang="ko-KR" sz="1328" b="1" i="1">
                              <a:solidFill>
                                <a:srgbClr val="000000"/>
                              </a:solidFill>
                              <a:latin typeface="Cambria Math" panose="02040503050406030204" pitchFamily="18" charset="0"/>
                              <a:ea typeface="Cambria Math" panose="02040503050406030204" pitchFamily="18" charset="0"/>
                            </a:rPr>
                            <m:t>𝟏</m:t>
                          </m:r>
                          <m:sSup>
                            <m:sSupPr>
                              <m:ctrlPr>
                                <a:rPr kumimoji="1" lang="en-US" altLang="ko-KR" sz="1328" b="1" i="1">
                                  <a:solidFill>
                                    <a:srgbClr val="000000"/>
                                  </a:solidFill>
                                  <a:latin typeface="Cambria Math" panose="02040503050406030204" pitchFamily="18" charset="0"/>
                                  <a:ea typeface="Cambria Math" panose="02040503050406030204" pitchFamily="18" charset="0"/>
                                </a:rPr>
                              </m:ctrlPr>
                            </m:sSupPr>
                            <m:e>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𝒆</m:t>
                              </m:r>
                            </m:e>
                            <m:sup>
                              <m:r>
                                <a:rPr kumimoji="1" lang="en-US" altLang="ko-KR" sz="1328" b="1" i="1">
                                  <a:solidFill>
                                    <a:srgbClr val="000000"/>
                                  </a:solidFill>
                                  <a:latin typeface="Cambria Math" panose="02040503050406030204" pitchFamily="18" charset="0"/>
                                  <a:ea typeface="Cambria Math" panose="02040503050406030204" pitchFamily="18" charset="0"/>
                                </a:rPr>
                                <m:t>−</m:t>
                              </m:r>
                              <m:sSub>
                                <m:sSubPr>
                                  <m:ctrlPr>
                                    <a:rPr kumimoji="1" lang="en-US" altLang="ko-KR" sz="1328" b="1" i="1">
                                      <a:solidFill>
                                        <a:srgbClr val="000000"/>
                                      </a:solidFill>
                                      <a:latin typeface="Cambria Math" panose="02040503050406030204" pitchFamily="18" charset="0"/>
                                      <a:ea typeface="Cambria Math" panose="02040503050406030204" pitchFamily="18" charset="0"/>
                                    </a:rPr>
                                  </m:ctrlPr>
                                </m:sSubPr>
                                <m:e>
                                  <m:r>
                                    <m:rPr>
                                      <m:sty m:val="p"/>
                                    </m:rPr>
                                    <a:rPr kumimoji="1" lang="en-US" altLang="ko-KR" sz="1328" b="1" i="1">
                                      <a:solidFill>
                                        <a:srgbClr val="000000"/>
                                      </a:solidFill>
                                      <a:latin typeface="Cambria Math" panose="02040503050406030204" pitchFamily="18" charset="0"/>
                                      <a:ea typeface="Cambria Math" panose="02040503050406030204" pitchFamily="18" charset="0"/>
                                    </a:rPr>
                                    <m:t>Z</m:t>
                                  </m:r>
                                </m:e>
                                <m:sub>
                                  <m:r>
                                    <a:rPr kumimoji="1" lang="en-US" altLang="ko-KR" sz="1328" b="1" i="1">
                                      <a:solidFill>
                                        <a:srgbClr val="000000"/>
                                      </a:solidFill>
                                      <a:latin typeface="Cambria Math" panose="02040503050406030204" pitchFamily="18" charset="0"/>
                                      <a:ea typeface="Cambria Math" panose="02040503050406030204" pitchFamily="18" charset="0"/>
                                    </a:rPr>
                                    <m:t>2</m:t>
                                  </m:r>
                                </m:sub>
                              </m:sSub>
                            </m:sup>
                          </m:sSup>
                        </m:den>
                      </m:f>
                    </m:oMath>
                  </m:oMathPara>
                </a14:m>
                <a:endParaRPr kumimoji="1" lang="ko-KR" altLang="en-US" sz="1328" b="1">
                  <a:solidFill>
                    <a:srgbClr val="FFFFFF"/>
                  </a:solidFill>
                  <a:latin typeface="Candara" pitchFamily="34" charset="0"/>
                  <a:ea typeface="굴림" pitchFamily="50" charset="-127"/>
                </a:endParaRPr>
              </a:p>
            </p:txBody>
          </p:sp>
        </mc:Choice>
        <mc:Fallback xmlns="">
          <p:sp>
            <p:nvSpPr>
              <p:cNvPr id="68" name="직사각형 67">
                <a:extLst>
                  <a:ext uri="{FF2B5EF4-FFF2-40B4-BE49-F238E27FC236}">
                    <a16:creationId xmlns:a16="http://schemas.microsoft.com/office/drawing/2014/main" id="{D9B86474-9359-4EE9-8C40-AF028D58F277}"/>
                  </a:ext>
                </a:extLst>
              </p:cNvPr>
              <p:cNvSpPr>
                <a:spLocks noRot="1" noChangeAspect="1" noMove="1" noResize="1" noEditPoints="1" noAdjustHandles="1" noChangeArrowheads="1" noChangeShapeType="1" noTextEdit="1"/>
              </p:cNvSpPr>
              <p:nvPr/>
            </p:nvSpPr>
            <p:spPr>
              <a:xfrm>
                <a:off x="6069776" y="2511068"/>
                <a:ext cx="829319" cy="480003"/>
              </a:xfrm>
              <a:prstGeom prst="rect">
                <a:avLst/>
              </a:prstGeom>
              <a:blipFill>
                <a:blip r:embed="rId12"/>
                <a:stretch>
                  <a:fillRect b="-2532"/>
                </a:stretch>
              </a:blipFill>
            </p:spPr>
            <p:txBody>
              <a:bodyPr/>
              <a:lstStyle/>
              <a:p>
                <a:r>
                  <a:rPr lang="ko-KR" altLang="en-US">
                    <a:noFill/>
                  </a:rPr>
                  <a:t> </a:t>
                </a:r>
              </a:p>
            </p:txBody>
          </p:sp>
        </mc:Fallback>
      </mc:AlternateContent>
      <p:cxnSp>
        <p:nvCxnSpPr>
          <p:cNvPr id="69" name="직선 화살표 연결선 68">
            <a:extLst>
              <a:ext uri="{FF2B5EF4-FFF2-40B4-BE49-F238E27FC236}">
                <a16:creationId xmlns:a16="http://schemas.microsoft.com/office/drawing/2014/main" id="{FECFA667-18CC-4A38-998D-0D13F9ABD49C}"/>
              </a:ext>
            </a:extLst>
          </p:cNvPr>
          <p:cNvCxnSpPr>
            <a:cxnSpLocks/>
          </p:cNvCxnSpPr>
          <p:nvPr/>
        </p:nvCxnSpPr>
        <p:spPr>
          <a:xfrm>
            <a:off x="4309343" y="2083565"/>
            <a:ext cx="366937" cy="37939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3AA85844-F674-4B2B-BF2F-36A7B02A0887}"/>
                  </a:ext>
                </a:extLst>
              </p:cNvPr>
              <p:cNvSpPr txBox="1"/>
              <p:nvPr/>
            </p:nvSpPr>
            <p:spPr>
              <a:xfrm>
                <a:off x="3887734" y="1733129"/>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W</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71" name="TextBox 70">
                <a:extLst>
                  <a:ext uri="{FF2B5EF4-FFF2-40B4-BE49-F238E27FC236}">
                    <a16:creationId xmlns:a16="http://schemas.microsoft.com/office/drawing/2014/main" id="{3AA85844-F674-4B2B-BF2F-36A7B02A0887}"/>
                  </a:ext>
                </a:extLst>
              </p:cNvPr>
              <p:cNvSpPr txBox="1">
                <a:spLocks noRot="1" noChangeAspect="1" noMove="1" noResize="1" noEditPoints="1" noAdjustHandles="1" noChangeArrowheads="1" noChangeShapeType="1" noTextEdit="1"/>
              </p:cNvSpPr>
              <p:nvPr/>
            </p:nvSpPr>
            <p:spPr>
              <a:xfrm>
                <a:off x="3887734" y="1733129"/>
                <a:ext cx="366767" cy="384401"/>
              </a:xfrm>
              <a:prstGeom prst="rect">
                <a:avLst/>
              </a:prstGeom>
              <a:blipFill>
                <a:blip r:embed="rId13"/>
                <a:stretch>
                  <a:fillRect r="-23333"/>
                </a:stretch>
              </a:blipFill>
            </p:spPr>
            <p:txBody>
              <a:bodyPr/>
              <a:lstStyle/>
              <a:p>
                <a:r>
                  <a:rPr lang="ko-KR" altLang="en-US">
                    <a:noFill/>
                  </a:rPr>
                  <a:t> </a:t>
                </a:r>
              </a:p>
            </p:txBody>
          </p:sp>
        </mc:Fallback>
      </mc:AlternateContent>
      <p:cxnSp>
        <p:nvCxnSpPr>
          <p:cNvPr id="94" name="직선 화살표 연결선 93">
            <a:extLst>
              <a:ext uri="{FF2B5EF4-FFF2-40B4-BE49-F238E27FC236}">
                <a16:creationId xmlns:a16="http://schemas.microsoft.com/office/drawing/2014/main" id="{54D50CBF-7EC6-48F3-B603-BC89FB3E0572}"/>
              </a:ext>
            </a:extLst>
          </p:cNvPr>
          <p:cNvCxnSpPr>
            <a:cxnSpLocks/>
          </p:cNvCxnSpPr>
          <p:nvPr/>
        </p:nvCxnSpPr>
        <p:spPr>
          <a:xfrm flipV="1">
            <a:off x="4377463" y="3035933"/>
            <a:ext cx="374506" cy="40527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28C219AB-E1F4-4DC8-BE15-D792F72D05E3}"/>
                  </a:ext>
                </a:extLst>
              </p:cNvPr>
              <p:cNvSpPr txBox="1"/>
              <p:nvPr/>
            </p:nvSpPr>
            <p:spPr>
              <a:xfrm>
                <a:off x="4056677" y="3304960"/>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b</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95" name="TextBox 94">
                <a:extLst>
                  <a:ext uri="{FF2B5EF4-FFF2-40B4-BE49-F238E27FC236}">
                    <a16:creationId xmlns:a16="http://schemas.microsoft.com/office/drawing/2014/main" id="{28C219AB-E1F4-4DC8-BE15-D792F72D05E3}"/>
                  </a:ext>
                </a:extLst>
              </p:cNvPr>
              <p:cNvSpPr txBox="1">
                <a:spLocks noRot="1" noChangeAspect="1" noMove="1" noResize="1" noEditPoints="1" noAdjustHandles="1" noChangeArrowheads="1" noChangeShapeType="1" noTextEdit="1"/>
              </p:cNvSpPr>
              <p:nvPr/>
            </p:nvSpPr>
            <p:spPr>
              <a:xfrm>
                <a:off x="4056677" y="3304960"/>
                <a:ext cx="366767" cy="384401"/>
              </a:xfrm>
              <a:prstGeom prst="rect">
                <a:avLst/>
              </a:prstGeom>
              <a:blipFill>
                <a:blip r:embed="rId14"/>
                <a:stretch>
                  <a:fillRect r="-491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B99429DD-6B2C-4355-BC13-D697391003B3}"/>
                  </a:ext>
                </a:extLst>
              </p:cNvPr>
              <p:cNvSpPr txBox="1"/>
              <p:nvPr/>
            </p:nvSpPr>
            <p:spPr>
              <a:xfrm>
                <a:off x="5579423" y="2726051"/>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Z</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97" name="TextBox 96">
                <a:extLst>
                  <a:ext uri="{FF2B5EF4-FFF2-40B4-BE49-F238E27FC236}">
                    <a16:creationId xmlns:a16="http://schemas.microsoft.com/office/drawing/2014/main" id="{B99429DD-6B2C-4355-BC13-D697391003B3}"/>
                  </a:ext>
                </a:extLst>
              </p:cNvPr>
              <p:cNvSpPr txBox="1">
                <a:spLocks noRot="1" noChangeAspect="1" noMove="1" noResize="1" noEditPoints="1" noAdjustHandles="1" noChangeArrowheads="1" noChangeShapeType="1" noTextEdit="1"/>
              </p:cNvSpPr>
              <p:nvPr/>
            </p:nvSpPr>
            <p:spPr>
              <a:xfrm>
                <a:off x="5579423" y="2726051"/>
                <a:ext cx="366767" cy="384401"/>
              </a:xfrm>
              <a:prstGeom prst="rect">
                <a:avLst/>
              </a:prstGeom>
              <a:blipFill>
                <a:blip r:embed="rId15"/>
                <a:stretch>
                  <a:fillRect r="-6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ADFA8E42-142D-46AB-9CB3-E00A2C0E6E2B}"/>
                  </a:ext>
                </a:extLst>
              </p:cNvPr>
              <p:cNvSpPr txBox="1"/>
              <p:nvPr/>
            </p:nvSpPr>
            <p:spPr>
              <a:xfrm>
                <a:off x="7057859" y="2722297"/>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A</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98" name="TextBox 97">
                <a:extLst>
                  <a:ext uri="{FF2B5EF4-FFF2-40B4-BE49-F238E27FC236}">
                    <a16:creationId xmlns:a16="http://schemas.microsoft.com/office/drawing/2014/main" id="{ADFA8E42-142D-46AB-9CB3-E00A2C0E6E2B}"/>
                  </a:ext>
                </a:extLst>
              </p:cNvPr>
              <p:cNvSpPr txBox="1">
                <a:spLocks noRot="1" noChangeAspect="1" noMove="1" noResize="1" noEditPoints="1" noAdjustHandles="1" noChangeArrowheads="1" noChangeShapeType="1" noTextEdit="1"/>
              </p:cNvSpPr>
              <p:nvPr/>
            </p:nvSpPr>
            <p:spPr>
              <a:xfrm>
                <a:off x="7057859" y="2722297"/>
                <a:ext cx="366767" cy="384401"/>
              </a:xfrm>
              <a:prstGeom prst="rect">
                <a:avLst/>
              </a:prstGeom>
              <a:blipFill>
                <a:blip r:embed="rId16"/>
                <a:stretch>
                  <a:fillRect r="-11667"/>
                </a:stretch>
              </a:blipFill>
            </p:spPr>
            <p:txBody>
              <a:bodyPr/>
              <a:lstStyle/>
              <a:p>
                <a:r>
                  <a:rPr lang="ko-KR" altLang="en-US">
                    <a:noFill/>
                  </a:rPr>
                  <a:t> </a:t>
                </a:r>
              </a:p>
            </p:txBody>
          </p:sp>
        </mc:Fallback>
      </mc:AlternateContent>
      <p:sp>
        <p:nvSpPr>
          <p:cNvPr id="109" name="오른쪽 중괄호 108">
            <a:extLst>
              <a:ext uri="{FF2B5EF4-FFF2-40B4-BE49-F238E27FC236}">
                <a16:creationId xmlns:a16="http://schemas.microsoft.com/office/drawing/2014/main" id="{17D44C03-B9DF-4D4D-91D2-E402F84D7A4D}"/>
              </a:ext>
            </a:extLst>
          </p:cNvPr>
          <p:cNvSpPr/>
          <p:nvPr/>
        </p:nvSpPr>
        <p:spPr>
          <a:xfrm rot="5400000">
            <a:off x="2651753" y="2648790"/>
            <a:ext cx="162697" cy="1747542"/>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898">
              <a:solidFill>
                <a:srgbClr val="3399FF"/>
              </a:solidFill>
            </a:endParaRPr>
          </a:p>
        </p:txBody>
      </p:sp>
      <p:sp>
        <p:nvSpPr>
          <p:cNvPr id="110" name="TextBox 109">
            <a:extLst>
              <a:ext uri="{FF2B5EF4-FFF2-40B4-BE49-F238E27FC236}">
                <a16:creationId xmlns:a16="http://schemas.microsoft.com/office/drawing/2014/main" id="{5F948BD8-C4FC-452F-B0E8-1CFD44440895}"/>
              </a:ext>
            </a:extLst>
          </p:cNvPr>
          <p:cNvSpPr txBox="1"/>
          <p:nvPr/>
        </p:nvSpPr>
        <p:spPr>
          <a:xfrm>
            <a:off x="2322775" y="3663985"/>
            <a:ext cx="843501" cy="355162"/>
          </a:xfrm>
          <a:prstGeom prst="rect">
            <a:avLst/>
          </a:prstGeom>
          <a:noFill/>
        </p:spPr>
        <p:txBody>
          <a:bodyPr wrap="none" rtlCol="0">
            <a:spAutoFit/>
          </a:bodyPr>
          <a:lstStyle/>
          <a:p>
            <a:pPr algn="l"/>
            <a:r>
              <a:rPr lang="ko-KR" altLang="en-US" sz="1708" b="1" err="1">
                <a:latin typeface="+mj-ea"/>
                <a:ea typeface="+mj-ea"/>
              </a:rPr>
              <a:t>순환층</a:t>
            </a:r>
            <a:endParaRPr lang="ko-KR" altLang="en-US" sz="1708" b="1">
              <a:latin typeface="+mj-ea"/>
              <a:ea typeface="+mj-ea"/>
            </a:endParaRPr>
          </a:p>
        </p:txBody>
      </p:sp>
      <p:sp>
        <p:nvSpPr>
          <p:cNvPr id="111" name="오른쪽 중괄호 110">
            <a:extLst>
              <a:ext uri="{FF2B5EF4-FFF2-40B4-BE49-F238E27FC236}">
                <a16:creationId xmlns:a16="http://schemas.microsoft.com/office/drawing/2014/main" id="{449A2407-ED61-48AA-876A-6298DCA524E2}"/>
              </a:ext>
            </a:extLst>
          </p:cNvPr>
          <p:cNvSpPr/>
          <p:nvPr/>
        </p:nvSpPr>
        <p:spPr>
          <a:xfrm rot="5400000">
            <a:off x="6260131" y="2284179"/>
            <a:ext cx="141637" cy="2595637"/>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898">
              <a:solidFill>
                <a:srgbClr val="3399FF"/>
              </a:solidFill>
            </a:endParaRPr>
          </a:p>
        </p:txBody>
      </p:sp>
      <p:sp>
        <p:nvSpPr>
          <p:cNvPr id="112" name="TextBox 111">
            <a:extLst>
              <a:ext uri="{FF2B5EF4-FFF2-40B4-BE49-F238E27FC236}">
                <a16:creationId xmlns:a16="http://schemas.microsoft.com/office/drawing/2014/main" id="{083C6968-65A6-41CD-A033-D5F5BA40368A}"/>
              </a:ext>
            </a:extLst>
          </p:cNvPr>
          <p:cNvSpPr txBox="1"/>
          <p:nvPr/>
        </p:nvSpPr>
        <p:spPr>
          <a:xfrm>
            <a:off x="5882484" y="3716619"/>
            <a:ext cx="967537" cy="355162"/>
          </a:xfrm>
          <a:prstGeom prst="rect">
            <a:avLst/>
          </a:prstGeom>
          <a:noFill/>
        </p:spPr>
        <p:txBody>
          <a:bodyPr wrap="square" rtlCol="0">
            <a:spAutoFit/>
          </a:bodyPr>
          <a:lstStyle/>
          <a:p>
            <a:pPr algn="l"/>
            <a:r>
              <a:rPr lang="ko-KR" altLang="en-US" sz="1708" b="1" err="1">
                <a:latin typeface="+mj-ea"/>
                <a:ea typeface="+mj-ea"/>
              </a:rPr>
              <a:t>출력층</a:t>
            </a:r>
            <a:endParaRPr lang="ko-KR" altLang="en-US" sz="1708" b="1">
              <a:latin typeface="+mj-ea"/>
              <a:ea typeface="+mj-ea"/>
            </a:endParaRPr>
          </a:p>
        </p:txBody>
      </p:sp>
      <mc:AlternateContent xmlns:mc="http://schemas.openxmlformats.org/markup-compatibility/2006" xmlns:a14="http://schemas.microsoft.com/office/drawing/2010/main">
        <mc:Choice Requires="a14">
          <p:graphicFrame>
            <p:nvGraphicFramePr>
              <p:cNvPr id="13" name="표 13">
                <a:extLst>
                  <a:ext uri="{FF2B5EF4-FFF2-40B4-BE49-F238E27FC236}">
                    <a16:creationId xmlns:a16="http://schemas.microsoft.com/office/drawing/2014/main" id="{E180DC8A-0648-4FC9-8EC3-559CDE73D62E}"/>
                  </a:ext>
                </a:extLst>
              </p:cNvPr>
              <p:cNvGraphicFramePr>
                <a:graphicFrameLocks noGrp="1"/>
              </p:cNvGraphicFramePr>
              <p:nvPr>
                <p:extLst>
                  <p:ext uri="{D42A27DB-BD31-4B8C-83A1-F6EECF244321}">
                    <p14:modId xmlns:p14="http://schemas.microsoft.com/office/powerpoint/2010/main" val="2062748573"/>
                  </p:ext>
                </p:extLst>
              </p:nvPr>
            </p:nvGraphicFramePr>
            <p:xfrm>
              <a:off x="1583262" y="4205133"/>
              <a:ext cx="6604002" cy="1336554"/>
            </p:xfrm>
            <a:graphic>
              <a:graphicData uri="http://schemas.openxmlformats.org/drawingml/2006/table">
                <a:tbl>
                  <a:tblPr firstRow="1" bandRow="1">
                    <a:tableStyleId>{5940675A-B579-460E-94D1-54222C63F5DA}</a:tableStyleId>
                  </a:tblPr>
                  <a:tblGrid>
                    <a:gridCol w="3302001">
                      <a:extLst>
                        <a:ext uri="{9D8B030D-6E8A-4147-A177-3AD203B41FA5}">
                          <a16:colId xmlns:a16="http://schemas.microsoft.com/office/drawing/2014/main" val="706334666"/>
                        </a:ext>
                      </a:extLst>
                    </a:gridCol>
                    <a:gridCol w="3302001">
                      <a:extLst>
                        <a:ext uri="{9D8B030D-6E8A-4147-A177-3AD203B41FA5}">
                          <a16:colId xmlns:a16="http://schemas.microsoft.com/office/drawing/2014/main" val="2498664795"/>
                        </a:ext>
                      </a:extLst>
                    </a:gridCol>
                  </a:tblGrid>
                  <a:tr h="407934">
                    <a:tc>
                      <a:txBody>
                        <a:bodyPr/>
                        <a:lstStyle/>
                        <a:p>
                          <a:pPr algn="ctr" latinLnBrk="1"/>
                          <a:r>
                            <a:rPr lang="ko-KR" altLang="en-US" sz="1500" b="1">
                              <a:latin typeface="+mj-ea"/>
                              <a:ea typeface="+mj-ea"/>
                            </a:rPr>
                            <a:t>순환층의 </a:t>
                          </a:r>
                          <a:r>
                            <a:rPr lang="ko-KR" altLang="en-US" sz="1500" b="1" err="1">
                              <a:latin typeface="+mj-ea"/>
                              <a:ea typeface="+mj-ea"/>
                            </a:rPr>
                            <a:t>정방향</a:t>
                          </a:r>
                          <a:r>
                            <a:rPr lang="ko-KR" altLang="en-US" sz="1500" b="1">
                              <a:latin typeface="+mj-ea"/>
                              <a:ea typeface="+mj-ea"/>
                            </a:rPr>
                            <a:t> 계산</a:t>
                          </a:r>
                        </a:p>
                      </a:txBody>
                      <a:tcPr marL="86755" marR="86755" marT="43377" marB="43377" anchor="ctr">
                        <a:solidFill>
                          <a:schemeClr val="accent2">
                            <a:lumMod val="20000"/>
                            <a:lumOff val="80000"/>
                          </a:schemeClr>
                        </a:solidFill>
                      </a:tcPr>
                    </a:tc>
                    <a:tc>
                      <a:txBody>
                        <a:bodyPr/>
                        <a:lstStyle/>
                        <a:p>
                          <a:pPr algn="ctr" latinLnBrk="1"/>
                          <a:r>
                            <a:rPr lang="ko-KR" altLang="en-US" sz="1500" b="1">
                              <a:latin typeface="+mj-ea"/>
                              <a:ea typeface="+mj-ea"/>
                            </a:rPr>
                            <a:t>출력층의 </a:t>
                          </a:r>
                          <a:r>
                            <a:rPr lang="ko-KR" altLang="en-US" sz="1500" b="1" err="1">
                              <a:latin typeface="+mj-ea"/>
                              <a:ea typeface="+mj-ea"/>
                            </a:rPr>
                            <a:t>정방향</a:t>
                          </a:r>
                          <a:r>
                            <a:rPr lang="ko-KR" altLang="en-US" sz="1500" b="1">
                              <a:latin typeface="+mj-ea"/>
                              <a:ea typeface="+mj-ea"/>
                            </a:rPr>
                            <a:t> 계산</a:t>
                          </a:r>
                        </a:p>
                      </a:txBody>
                      <a:tcPr marL="86755" marR="86755" marT="43377" marB="43377" anchor="ctr">
                        <a:solidFill>
                          <a:schemeClr val="accent2">
                            <a:lumMod val="20000"/>
                            <a:lumOff val="80000"/>
                          </a:schemeClr>
                        </a:solidFill>
                      </a:tcPr>
                    </a:tc>
                    <a:extLst>
                      <a:ext uri="{0D108BD9-81ED-4DB2-BD59-A6C34878D82A}">
                        <a16:rowId xmlns:a16="http://schemas.microsoft.com/office/drawing/2014/main" val="1080128221"/>
                      </a:ext>
                    </a:extLst>
                  </a:tr>
                  <a:tr h="928620">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sSub>
                                  <m:sSubPr>
                                    <m:ctrlPr>
                                      <a:rPr lang="en-US" altLang="ko-KR" sz="1700" b="0" i="1" smtClean="0">
                                        <a:solidFill>
                                          <a:schemeClr val="tx1"/>
                                        </a:solidFill>
                                        <a:latin typeface="Cambria Math" panose="02040503050406030204" pitchFamily="18" charset="0"/>
                                      </a:rPr>
                                    </m:ctrlPr>
                                  </m:sSubPr>
                                  <m:e>
                                    <m:r>
                                      <a:rPr lang="en-US" altLang="ko-KR" sz="1700" b="0" i="1" smtClean="0">
                                        <a:solidFill>
                                          <a:schemeClr val="tx1"/>
                                        </a:solidFill>
                                        <a:latin typeface="Cambria Math" panose="02040503050406030204" pitchFamily="18" charset="0"/>
                                      </a:rPr>
                                      <m:t>𝑍</m:t>
                                    </m:r>
                                  </m:e>
                                  <m:sub>
                                    <m:r>
                                      <a:rPr lang="en-US" altLang="ko-KR" sz="1700" b="0" i="1" smtClean="0">
                                        <a:solidFill>
                                          <a:schemeClr val="tx1"/>
                                        </a:solidFill>
                                        <a:latin typeface="Cambria Math" panose="02040503050406030204" pitchFamily="18" charset="0"/>
                                      </a:rPr>
                                      <m:t>1</m:t>
                                    </m:r>
                                  </m:sub>
                                </m:sSub>
                                <m:r>
                                  <a:rPr lang="en-US" altLang="ko-KR" sz="1700" b="0" i="1" smtClean="0">
                                    <a:solidFill>
                                      <a:schemeClr val="tx1"/>
                                    </a:solidFill>
                                    <a:latin typeface="Cambria Math" panose="02040503050406030204" pitchFamily="18" charset="0"/>
                                  </a:rPr>
                                  <m:t>=</m:t>
                                </m:r>
                                <m:r>
                                  <a:rPr lang="en-US" altLang="ko-KR" sz="1700" b="0" i="1" smtClean="0">
                                    <a:solidFill>
                                      <a:schemeClr val="tx1"/>
                                    </a:solidFill>
                                    <a:latin typeface="Cambria Math" panose="02040503050406030204" pitchFamily="18" charset="0"/>
                                  </a:rPr>
                                  <m:t>𝑋</m:t>
                                </m:r>
                                <m:sSub>
                                  <m:sSubPr>
                                    <m:ctrlPr>
                                      <a:rPr lang="en-US" altLang="ko-KR" sz="1700" b="0" i="1" smtClean="0">
                                        <a:solidFill>
                                          <a:schemeClr val="tx1"/>
                                        </a:solidFill>
                                        <a:latin typeface="Cambria Math" panose="02040503050406030204" pitchFamily="18" charset="0"/>
                                      </a:rPr>
                                    </m:ctrlPr>
                                  </m:sSubPr>
                                  <m:e>
                                    <m:r>
                                      <a:rPr lang="en-US" altLang="ko-KR" sz="1700" b="0" i="1" smtClean="0">
                                        <a:solidFill>
                                          <a:schemeClr val="tx1"/>
                                        </a:solidFill>
                                        <a:latin typeface="Cambria Math" panose="02040503050406030204" pitchFamily="18" charset="0"/>
                                      </a:rPr>
                                      <m:t>𝑊</m:t>
                                    </m:r>
                                  </m:e>
                                  <m:sub>
                                    <m:r>
                                      <a:rPr lang="en-US" altLang="ko-KR" sz="1700" b="0" i="1" smtClean="0">
                                        <a:solidFill>
                                          <a:schemeClr val="tx1"/>
                                        </a:solidFill>
                                        <a:latin typeface="Cambria Math" panose="02040503050406030204" pitchFamily="18" charset="0"/>
                                      </a:rPr>
                                      <m:t>1</m:t>
                                    </m:r>
                                    <m:r>
                                      <a:rPr lang="en-US" altLang="ko-KR" sz="1700" b="0" i="1" smtClean="0">
                                        <a:solidFill>
                                          <a:schemeClr val="tx1"/>
                                        </a:solidFill>
                                        <a:latin typeface="Cambria Math" panose="02040503050406030204" pitchFamily="18" charset="0"/>
                                      </a:rPr>
                                      <m:t>𝑥</m:t>
                                    </m:r>
                                  </m:sub>
                                </m:sSub>
                                <m:r>
                                  <a:rPr lang="en-US" altLang="ko-KR" sz="1700" b="0" i="1" smtClean="0">
                                    <a:solidFill>
                                      <a:schemeClr val="tx1"/>
                                    </a:solidFill>
                                    <a:latin typeface="Cambria Math" panose="02040503050406030204" pitchFamily="18" charset="0"/>
                                  </a:rPr>
                                  <m:t>+</m:t>
                                </m:r>
                                <m:sSub>
                                  <m:sSubPr>
                                    <m:ctrlPr>
                                      <a:rPr lang="en-US" altLang="ko-KR" sz="1700" b="0" i="1" smtClean="0">
                                        <a:solidFill>
                                          <a:srgbClr val="FF0000"/>
                                        </a:solidFill>
                                        <a:latin typeface="Cambria Math" panose="02040503050406030204" pitchFamily="18" charset="0"/>
                                      </a:rPr>
                                    </m:ctrlPr>
                                  </m:sSubPr>
                                  <m:e>
                                    <m:r>
                                      <a:rPr lang="en-US" altLang="ko-KR" sz="1700" b="0" i="1" smtClean="0">
                                        <a:solidFill>
                                          <a:srgbClr val="FF0000"/>
                                        </a:solidFill>
                                        <a:latin typeface="Cambria Math" panose="02040503050406030204" pitchFamily="18" charset="0"/>
                                      </a:rPr>
                                      <m:t>𝐻</m:t>
                                    </m:r>
                                  </m:e>
                                  <m:sub>
                                    <m:r>
                                      <a:rPr lang="en-US" altLang="ko-KR" sz="1700" b="0" i="1" smtClean="0">
                                        <a:solidFill>
                                          <a:srgbClr val="FF0000"/>
                                        </a:solidFill>
                                        <a:latin typeface="Cambria Math" panose="02040503050406030204" pitchFamily="18" charset="0"/>
                                      </a:rPr>
                                      <m:t>𝑝</m:t>
                                    </m:r>
                                  </m:sub>
                                </m:sSub>
                                <m:sSub>
                                  <m:sSubPr>
                                    <m:ctrlPr>
                                      <a:rPr lang="en-US" altLang="ko-KR" sz="1700" b="0" i="1" smtClean="0">
                                        <a:solidFill>
                                          <a:srgbClr val="FF0000"/>
                                        </a:solidFill>
                                        <a:latin typeface="Cambria Math" panose="02040503050406030204" pitchFamily="18" charset="0"/>
                                      </a:rPr>
                                    </m:ctrlPr>
                                  </m:sSubPr>
                                  <m:e>
                                    <m:r>
                                      <a:rPr lang="en-US" altLang="ko-KR" sz="1700" b="0" i="1" smtClean="0">
                                        <a:solidFill>
                                          <a:srgbClr val="FF0000"/>
                                        </a:solidFill>
                                        <a:latin typeface="Cambria Math" panose="02040503050406030204" pitchFamily="18" charset="0"/>
                                      </a:rPr>
                                      <m:t>𝑊</m:t>
                                    </m:r>
                                  </m:e>
                                  <m:sub>
                                    <m:r>
                                      <a:rPr lang="en-US" altLang="ko-KR" sz="1700" b="0" i="1" smtClean="0">
                                        <a:solidFill>
                                          <a:srgbClr val="FF0000"/>
                                        </a:solidFill>
                                        <a:latin typeface="Cambria Math" panose="02040503050406030204" pitchFamily="18" charset="0"/>
                                      </a:rPr>
                                      <m:t>1</m:t>
                                    </m:r>
                                    <m:r>
                                      <a:rPr lang="en-US" altLang="ko-KR" sz="1700" b="0" i="1" smtClean="0">
                                        <a:solidFill>
                                          <a:srgbClr val="FF0000"/>
                                        </a:solidFill>
                                        <a:latin typeface="Cambria Math" panose="02040503050406030204" pitchFamily="18" charset="0"/>
                                      </a:rPr>
                                      <m:t>h</m:t>
                                    </m:r>
                                  </m:sub>
                                </m:sSub>
                                <m:r>
                                  <a:rPr lang="en-US" altLang="ko-KR" sz="1700" b="0" i="1" smtClean="0">
                                    <a:solidFill>
                                      <a:schemeClr val="tx1"/>
                                    </a:solidFill>
                                    <a:latin typeface="Cambria Math" panose="02040503050406030204" pitchFamily="18" charset="0"/>
                                  </a:rPr>
                                  <m:t>+</m:t>
                                </m:r>
                                <m:sSub>
                                  <m:sSubPr>
                                    <m:ctrlPr>
                                      <a:rPr lang="en-US" altLang="ko-KR" sz="1700" b="0" i="1" smtClean="0">
                                        <a:solidFill>
                                          <a:schemeClr val="tx1"/>
                                        </a:solidFill>
                                        <a:latin typeface="Cambria Math" panose="02040503050406030204" pitchFamily="18" charset="0"/>
                                      </a:rPr>
                                    </m:ctrlPr>
                                  </m:sSubPr>
                                  <m:e>
                                    <m:r>
                                      <a:rPr lang="en-US" altLang="ko-KR" sz="1700" b="0" i="1" smtClean="0">
                                        <a:solidFill>
                                          <a:schemeClr val="tx1"/>
                                        </a:solidFill>
                                        <a:latin typeface="Cambria Math" panose="02040503050406030204" pitchFamily="18" charset="0"/>
                                      </a:rPr>
                                      <m:t>𝑏</m:t>
                                    </m:r>
                                  </m:e>
                                  <m:sub>
                                    <m:r>
                                      <a:rPr lang="en-US" altLang="ko-KR" sz="1700" b="0" i="1" smtClean="0">
                                        <a:solidFill>
                                          <a:schemeClr val="tx1"/>
                                        </a:solidFill>
                                        <a:latin typeface="Cambria Math" panose="02040503050406030204" pitchFamily="18" charset="0"/>
                                      </a:rPr>
                                      <m:t>1</m:t>
                                    </m:r>
                                  </m:sub>
                                </m:sSub>
                              </m:oMath>
                            </m:oMathPara>
                          </a14:m>
                          <a:endParaRPr lang="ko-KR" altLang="en-US" sz="1700">
                            <a:solidFill>
                              <a:schemeClr val="tx1"/>
                            </a:solidFill>
                            <a:latin typeface="Consolas" panose="020B0609020204030204" pitchFamily="49" charset="0"/>
                          </a:endParaRPr>
                        </a:p>
                        <a:p>
                          <a:pPr latinLnBrk="1"/>
                          <a14:m>
                            <m:oMathPara xmlns:m="http://schemas.openxmlformats.org/officeDocument/2006/math">
                              <m:oMathParaPr>
                                <m:jc m:val="left"/>
                              </m:oMathParaPr>
                              <m:oMath xmlns:m="http://schemas.openxmlformats.org/officeDocument/2006/math">
                                <m:r>
                                  <a:rPr lang="en-US" altLang="ko-KR" sz="1700" b="0" i="1" smtClean="0">
                                    <a:solidFill>
                                      <a:schemeClr val="tx1"/>
                                    </a:solidFill>
                                    <a:latin typeface="Cambria Math" panose="02040503050406030204" pitchFamily="18" charset="0"/>
                                  </a:rPr>
                                  <m:t>𝐻</m:t>
                                </m:r>
                                <m:r>
                                  <a:rPr lang="en-US" altLang="ko-KR" sz="1700" b="0" i="1" smtClean="0">
                                    <a:solidFill>
                                      <a:schemeClr val="tx1"/>
                                    </a:solidFill>
                                    <a:latin typeface="Cambria Math" panose="02040503050406030204" pitchFamily="18" charset="0"/>
                                  </a:rPr>
                                  <m:t>=</m:t>
                                </m:r>
                                <m:func>
                                  <m:funcPr>
                                    <m:ctrlPr>
                                      <a:rPr lang="en-US" altLang="ko-KR" sz="1700" b="0" i="1" smtClean="0">
                                        <a:solidFill>
                                          <a:srgbClr val="FF0000"/>
                                        </a:solidFill>
                                        <a:latin typeface="Cambria Math" panose="02040503050406030204" pitchFamily="18" charset="0"/>
                                      </a:rPr>
                                    </m:ctrlPr>
                                  </m:funcPr>
                                  <m:fName>
                                    <m:r>
                                      <m:rPr>
                                        <m:sty m:val="p"/>
                                      </m:rPr>
                                      <a:rPr lang="en-US" altLang="ko-KR" sz="1700" b="0" i="0" smtClean="0">
                                        <a:solidFill>
                                          <a:srgbClr val="FF0000"/>
                                        </a:solidFill>
                                        <a:latin typeface="Cambria Math" panose="02040503050406030204" pitchFamily="18" charset="0"/>
                                      </a:rPr>
                                      <m:t>tanh</m:t>
                                    </m:r>
                                  </m:fName>
                                  <m:e>
                                    <m:d>
                                      <m:dPr>
                                        <m:ctrlPr>
                                          <a:rPr lang="en-US" altLang="ko-KR" sz="1700" b="0" i="1" smtClean="0">
                                            <a:solidFill>
                                              <a:srgbClr val="FF0000"/>
                                            </a:solidFill>
                                            <a:latin typeface="Cambria Math" panose="02040503050406030204" pitchFamily="18" charset="0"/>
                                          </a:rPr>
                                        </m:ctrlPr>
                                      </m:dPr>
                                      <m:e>
                                        <m:sSub>
                                          <m:sSubPr>
                                            <m:ctrlPr>
                                              <a:rPr lang="en-US" altLang="ko-KR" sz="1700" b="0" i="1" smtClean="0">
                                                <a:solidFill>
                                                  <a:srgbClr val="FF0000"/>
                                                </a:solidFill>
                                                <a:latin typeface="Cambria Math" panose="02040503050406030204" pitchFamily="18" charset="0"/>
                                              </a:rPr>
                                            </m:ctrlPr>
                                          </m:sSubPr>
                                          <m:e>
                                            <m:r>
                                              <a:rPr lang="en-US" altLang="ko-KR" sz="1700" b="0" i="1" smtClean="0">
                                                <a:solidFill>
                                                  <a:srgbClr val="FF0000"/>
                                                </a:solidFill>
                                                <a:latin typeface="Cambria Math" panose="02040503050406030204" pitchFamily="18" charset="0"/>
                                              </a:rPr>
                                              <m:t>𝑍</m:t>
                                            </m:r>
                                          </m:e>
                                          <m:sub>
                                            <m:r>
                                              <a:rPr lang="en-US" altLang="ko-KR" sz="1700" b="0" i="1" smtClean="0">
                                                <a:solidFill>
                                                  <a:srgbClr val="FF0000"/>
                                                </a:solidFill>
                                                <a:latin typeface="Cambria Math" panose="02040503050406030204" pitchFamily="18" charset="0"/>
                                              </a:rPr>
                                              <m:t>1</m:t>
                                            </m:r>
                                          </m:sub>
                                        </m:sSub>
                                      </m:e>
                                    </m:d>
                                  </m:e>
                                </m:func>
                              </m:oMath>
                            </m:oMathPara>
                          </a14:m>
                          <a:endParaRPr lang="ko-KR" altLang="en-US" sz="1400"/>
                        </a:p>
                      </a:txBody>
                      <a:tcPr marL="86755" marR="86755" marT="43377" marB="43377" anchor="ctr"/>
                    </a:tc>
                    <a:tc>
                      <a:txBody>
                        <a:bodyPr/>
                        <a:lstStyle/>
                        <a:p>
                          <a:pPr latinLnBrk="1"/>
                          <a14:m>
                            <m:oMathPara xmlns:m="http://schemas.openxmlformats.org/officeDocument/2006/math">
                              <m:oMathParaPr>
                                <m:jc m:val="left"/>
                              </m:oMathParaPr>
                              <m:oMath xmlns:m="http://schemas.openxmlformats.org/officeDocument/2006/math">
                                <m:sSub>
                                  <m:sSubPr>
                                    <m:ctrlPr>
                                      <a:rPr lang="en-US" altLang="ko-KR" sz="1700" b="0" i="1" smtClean="0">
                                        <a:solidFill>
                                          <a:schemeClr val="tx1"/>
                                        </a:solidFill>
                                        <a:latin typeface="Cambria Math" panose="02040503050406030204" pitchFamily="18" charset="0"/>
                                      </a:rPr>
                                    </m:ctrlPr>
                                  </m:sSubPr>
                                  <m:e>
                                    <m:r>
                                      <a:rPr lang="en-US" altLang="ko-KR" sz="1700" b="0" i="1" smtClean="0">
                                        <a:solidFill>
                                          <a:schemeClr val="tx1"/>
                                        </a:solidFill>
                                        <a:latin typeface="Cambria Math" panose="02040503050406030204" pitchFamily="18" charset="0"/>
                                      </a:rPr>
                                      <m:t>𝑍</m:t>
                                    </m:r>
                                  </m:e>
                                  <m:sub>
                                    <m:r>
                                      <a:rPr lang="en-US" altLang="ko-KR" sz="1700" b="0" i="1" smtClean="0">
                                        <a:solidFill>
                                          <a:schemeClr val="tx1"/>
                                        </a:solidFill>
                                        <a:latin typeface="Cambria Math" panose="02040503050406030204" pitchFamily="18" charset="0"/>
                                      </a:rPr>
                                      <m:t>2</m:t>
                                    </m:r>
                                  </m:sub>
                                </m:sSub>
                                <m:r>
                                  <a:rPr lang="en-US" altLang="ko-KR" sz="1700" b="0" i="1" smtClean="0">
                                    <a:solidFill>
                                      <a:schemeClr val="tx1"/>
                                    </a:solidFill>
                                    <a:latin typeface="Cambria Math" panose="02040503050406030204" pitchFamily="18" charset="0"/>
                                  </a:rPr>
                                  <m:t>=</m:t>
                                </m:r>
                                <m:r>
                                  <a:rPr lang="en-US" altLang="ko-KR" sz="1700" b="0" i="1" smtClean="0">
                                    <a:solidFill>
                                      <a:schemeClr val="tx1"/>
                                    </a:solidFill>
                                    <a:latin typeface="Cambria Math" panose="02040503050406030204" pitchFamily="18" charset="0"/>
                                  </a:rPr>
                                  <m:t>𝐻</m:t>
                                </m:r>
                                <m:sSub>
                                  <m:sSubPr>
                                    <m:ctrlPr>
                                      <a:rPr lang="en-US" altLang="ko-KR" sz="1700" b="0" i="1" smtClean="0">
                                        <a:solidFill>
                                          <a:schemeClr val="tx1"/>
                                        </a:solidFill>
                                        <a:latin typeface="Cambria Math" panose="02040503050406030204" pitchFamily="18" charset="0"/>
                                      </a:rPr>
                                    </m:ctrlPr>
                                  </m:sSubPr>
                                  <m:e>
                                    <m:r>
                                      <a:rPr lang="en-US" altLang="ko-KR" sz="1700" b="0" i="1" smtClean="0">
                                        <a:solidFill>
                                          <a:schemeClr val="tx1"/>
                                        </a:solidFill>
                                        <a:latin typeface="Cambria Math" panose="02040503050406030204" pitchFamily="18" charset="0"/>
                                      </a:rPr>
                                      <m:t>𝑊</m:t>
                                    </m:r>
                                  </m:e>
                                  <m:sub>
                                    <m:r>
                                      <a:rPr lang="en-US" altLang="ko-KR" sz="1700" b="0" i="1" smtClean="0">
                                        <a:solidFill>
                                          <a:schemeClr val="tx1"/>
                                        </a:solidFill>
                                        <a:latin typeface="Cambria Math" panose="02040503050406030204" pitchFamily="18" charset="0"/>
                                      </a:rPr>
                                      <m:t>2</m:t>
                                    </m:r>
                                  </m:sub>
                                </m:sSub>
                                <m:r>
                                  <a:rPr lang="en-US" altLang="ko-KR" sz="1700" b="0" i="1" smtClean="0">
                                    <a:solidFill>
                                      <a:schemeClr val="tx1"/>
                                    </a:solidFill>
                                    <a:latin typeface="Cambria Math" panose="02040503050406030204" pitchFamily="18" charset="0"/>
                                  </a:rPr>
                                  <m:t>+</m:t>
                                </m:r>
                                <m:sSub>
                                  <m:sSubPr>
                                    <m:ctrlPr>
                                      <a:rPr lang="en-US" altLang="ko-KR" sz="1700" b="0" i="1" smtClean="0">
                                        <a:solidFill>
                                          <a:schemeClr val="tx1"/>
                                        </a:solidFill>
                                        <a:latin typeface="Cambria Math" panose="02040503050406030204" pitchFamily="18" charset="0"/>
                                      </a:rPr>
                                    </m:ctrlPr>
                                  </m:sSubPr>
                                  <m:e>
                                    <m:r>
                                      <a:rPr lang="en-US" altLang="ko-KR" sz="1700" b="0" i="1" smtClean="0">
                                        <a:solidFill>
                                          <a:schemeClr val="tx1"/>
                                        </a:solidFill>
                                        <a:latin typeface="Cambria Math" panose="02040503050406030204" pitchFamily="18" charset="0"/>
                                      </a:rPr>
                                      <m:t>𝑏</m:t>
                                    </m:r>
                                  </m:e>
                                  <m:sub>
                                    <m:r>
                                      <a:rPr lang="en-US" altLang="ko-KR" sz="1700" b="0" i="1" smtClean="0">
                                        <a:solidFill>
                                          <a:schemeClr val="tx1"/>
                                        </a:solidFill>
                                        <a:latin typeface="Cambria Math" panose="02040503050406030204" pitchFamily="18" charset="0"/>
                                      </a:rPr>
                                      <m:t>2</m:t>
                                    </m:r>
                                  </m:sub>
                                </m:sSub>
                              </m:oMath>
                            </m:oMathPara>
                          </a14:m>
                          <a:endParaRPr lang="en-US" altLang="ko-KR" sz="1400"/>
                        </a:p>
                        <a:p>
                          <a:pPr marL="0" marR="0" lvl="0" indent="0" algn="l" defTabSz="914400" rtl="0" eaLnBrk="1" fontAlgn="auto" latinLnBrk="1"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sSub>
                                  <m:sSubPr>
                                    <m:ctrlPr>
                                      <a:rPr lang="en-US" altLang="ko-KR" sz="1700" b="0" i="1" smtClean="0">
                                        <a:solidFill>
                                          <a:schemeClr val="tx1"/>
                                        </a:solidFill>
                                        <a:latin typeface="Cambria Math" panose="02040503050406030204" pitchFamily="18" charset="0"/>
                                      </a:rPr>
                                    </m:ctrlPr>
                                  </m:sSubPr>
                                  <m:e>
                                    <m:r>
                                      <a:rPr lang="en-US" altLang="ko-KR" sz="1700" b="0" i="1" smtClean="0">
                                        <a:solidFill>
                                          <a:schemeClr val="tx1"/>
                                        </a:solidFill>
                                        <a:latin typeface="Cambria Math" panose="02040503050406030204" pitchFamily="18" charset="0"/>
                                      </a:rPr>
                                      <m:t>𝐴</m:t>
                                    </m:r>
                                  </m:e>
                                  <m:sub>
                                    <m:r>
                                      <a:rPr lang="en-US" altLang="ko-KR" sz="1700" b="0" i="1" smtClean="0">
                                        <a:solidFill>
                                          <a:schemeClr val="tx1"/>
                                        </a:solidFill>
                                        <a:latin typeface="Cambria Math" panose="02040503050406030204" pitchFamily="18" charset="0"/>
                                      </a:rPr>
                                      <m:t>2</m:t>
                                    </m:r>
                                  </m:sub>
                                </m:sSub>
                                <m:r>
                                  <a:rPr lang="en-US" altLang="ko-KR" sz="1700" b="0" i="1" smtClean="0">
                                    <a:solidFill>
                                      <a:schemeClr val="tx1"/>
                                    </a:solidFill>
                                    <a:latin typeface="Cambria Math" panose="02040503050406030204" pitchFamily="18" charset="0"/>
                                  </a:rPr>
                                  <m:t>=</m:t>
                                </m:r>
                                <m:func>
                                  <m:funcPr>
                                    <m:ctrlPr>
                                      <a:rPr lang="en-US" altLang="ko-KR" sz="1700" b="0" i="1" smtClean="0">
                                        <a:solidFill>
                                          <a:schemeClr val="tx1"/>
                                        </a:solidFill>
                                        <a:latin typeface="Cambria Math" panose="02040503050406030204" pitchFamily="18" charset="0"/>
                                      </a:rPr>
                                    </m:ctrlPr>
                                  </m:funcPr>
                                  <m:fName>
                                    <m:r>
                                      <a:rPr lang="en-US" altLang="ko-KR" sz="1700" b="0" i="1" smtClean="0">
                                        <a:solidFill>
                                          <a:schemeClr val="tx1"/>
                                        </a:solidFill>
                                        <a:latin typeface="Cambria Math" panose="02040503050406030204" pitchFamily="18" charset="0"/>
                                      </a:rPr>
                                      <m:t>𝑠𝑖𝑔𝑚𝑜𝑖𝑑</m:t>
                                    </m:r>
                                  </m:fName>
                                  <m:e>
                                    <m:d>
                                      <m:dPr>
                                        <m:ctrlPr>
                                          <a:rPr lang="en-US" altLang="ko-KR" sz="1700" b="0" i="1" smtClean="0">
                                            <a:solidFill>
                                              <a:schemeClr val="tx1"/>
                                            </a:solidFill>
                                            <a:latin typeface="Cambria Math" panose="02040503050406030204" pitchFamily="18" charset="0"/>
                                          </a:rPr>
                                        </m:ctrlPr>
                                      </m:dPr>
                                      <m:e>
                                        <m:sSub>
                                          <m:sSubPr>
                                            <m:ctrlPr>
                                              <a:rPr lang="en-US" altLang="ko-KR" sz="1700" b="0" i="1" smtClean="0">
                                                <a:solidFill>
                                                  <a:schemeClr val="tx1"/>
                                                </a:solidFill>
                                                <a:latin typeface="Cambria Math" panose="02040503050406030204" pitchFamily="18" charset="0"/>
                                              </a:rPr>
                                            </m:ctrlPr>
                                          </m:sSubPr>
                                          <m:e>
                                            <m:r>
                                              <a:rPr lang="en-US" altLang="ko-KR" sz="1700" b="0" i="1" smtClean="0">
                                                <a:solidFill>
                                                  <a:schemeClr val="tx1"/>
                                                </a:solidFill>
                                                <a:latin typeface="Cambria Math" panose="02040503050406030204" pitchFamily="18" charset="0"/>
                                              </a:rPr>
                                              <m:t>𝑍</m:t>
                                            </m:r>
                                          </m:e>
                                          <m:sub>
                                            <m:r>
                                              <a:rPr lang="en-US" altLang="ko-KR" sz="1700" b="0" i="1" smtClean="0">
                                                <a:solidFill>
                                                  <a:schemeClr val="tx1"/>
                                                </a:solidFill>
                                                <a:latin typeface="Cambria Math" panose="02040503050406030204" pitchFamily="18" charset="0"/>
                                              </a:rPr>
                                              <m:t>2</m:t>
                                            </m:r>
                                          </m:sub>
                                        </m:sSub>
                                      </m:e>
                                    </m:d>
                                  </m:e>
                                </m:func>
                              </m:oMath>
                            </m:oMathPara>
                          </a14:m>
                          <a:endParaRPr lang="ko-KR" altLang="en-US" sz="1400"/>
                        </a:p>
                      </a:txBody>
                      <a:tcPr marL="86755" marR="86755" marT="43377" marB="43377" anchor="ctr"/>
                    </a:tc>
                    <a:extLst>
                      <a:ext uri="{0D108BD9-81ED-4DB2-BD59-A6C34878D82A}">
                        <a16:rowId xmlns:a16="http://schemas.microsoft.com/office/drawing/2014/main" val="3663913131"/>
                      </a:ext>
                    </a:extLst>
                  </a:tr>
                </a:tbl>
              </a:graphicData>
            </a:graphic>
          </p:graphicFrame>
        </mc:Choice>
        <mc:Fallback xmlns="">
          <p:graphicFrame>
            <p:nvGraphicFramePr>
              <p:cNvPr id="13" name="표 13">
                <a:extLst>
                  <a:ext uri="{FF2B5EF4-FFF2-40B4-BE49-F238E27FC236}">
                    <a16:creationId xmlns:a16="http://schemas.microsoft.com/office/drawing/2014/main" id="{E180DC8A-0648-4FC9-8EC3-559CDE73D62E}"/>
                  </a:ext>
                </a:extLst>
              </p:cNvPr>
              <p:cNvGraphicFramePr>
                <a:graphicFrameLocks noGrp="1"/>
              </p:cNvGraphicFramePr>
              <p:nvPr>
                <p:extLst>
                  <p:ext uri="{D42A27DB-BD31-4B8C-83A1-F6EECF244321}">
                    <p14:modId xmlns:p14="http://schemas.microsoft.com/office/powerpoint/2010/main" val="2062748573"/>
                  </p:ext>
                </p:extLst>
              </p:nvPr>
            </p:nvGraphicFramePr>
            <p:xfrm>
              <a:off x="1583262" y="4205133"/>
              <a:ext cx="6604002" cy="1336554"/>
            </p:xfrm>
            <a:graphic>
              <a:graphicData uri="http://schemas.openxmlformats.org/drawingml/2006/table">
                <a:tbl>
                  <a:tblPr firstRow="1" bandRow="1">
                    <a:tableStyleId>{5940675A-B579-460E-94D1-54222C63F5DA}</a:tableStyleId>
                  </a:tblPr>
                  <a:tblGrid>
                    <a:gridCol w="3302001">
                      <a:extLst>
                        <a:ext uri="{9D8B030D-6E8A-4147-A177-3AD203B41FA5}">
                          <a16:colId xmlns:a16="http://schemas.microsoft.com/office/drawing/2014/main" val="706334666"/>
                        </a:ext>
                      </a:extLst>
                    </a:gridCol>
                    <a:gridCol w="3302001">
                      <a:extLst>
                        <a:ext uri="{9D8B030D-6E8A-4147-A177-3AD203B41FA5}">
                          <a16:colId xmlns:a16="http://schemas.microsoft.com/office/drawing/2014/main" val="2498664795"/>
                        </a:ext>
                      </a:extLst>
                    </a:gridCol>
                  </a:tblGrid>
                  <a:tr h="407934">
                    <a:tc>
                      <a:txBody>
                        <a:bodyPr/>
                        <a:lstStyle/>
                        <a:p>
                          <a:pPr algn="ctr" latinLnBrk="1"/>
                          <a:r>
                            <a:rPr lang="ko-KR" altLang="en-US" sz="1500" b="1">
                              <a:latin typeface="+mj-ea"/>
                              <a:ea typeface="+mj-ea"/>
                            </a:rPr>
                            <a:t>순환층의 </a:t>
                          </a:r>
                          <a:r>
                            <a:rPr lang="ko-KR" altLang="en-US" sz="1500" b="1" err="1">
                              <a:latin typeface="+mj-ea"/>
                              <a:ea typeface="+mj-ea"/>
                            </a:rPr>
                            <a:t>정방향</a:t>
                          </a:r>
                          <a:r>
                            <a:rPr lang="ko-KR" altLang="en-US" sz="1500" b="1">
                              <a:latin typeface="+mj-ea"/>
                              <a:ea typeface="+mj-ea"/>
                            </a:rPr>
                            <a:t> 계산</a:t>
                          </a:r>
                        </a:p>
                      </a:txBody>
                      <a:tcPr marL="86755" marR="86755" marT="43377" marB="43377" anchor="ctr">
                        <a:solidFill>
                          <a:schemeClr val="accent2">
                            <a:lumMod val="20000"/>
                            <a:lumOff val="80000"/>
                          </a:schemeClr>
                        </a:solidFill>
                      </a:tcPr>
                    </a:tc>
                    <a:tc>
                      <a:txBody>
                        <a:bodyPr/>
                        <a:lstStyle/>
                        <a:p>
                          <a:pPr algn="ctr" latinLnBrk="1"/>
                          <a:r>
                            <a:rPr lang="ko-KR" altLang="en-US" sz="1500" b="1">
                              <a:latin typeface="+mj-ea"/>
                              <a:ea typeface="+mj-ea"/>
                            </a:rPr>
                            <a:t>출력층의 </a:t>
                          </a:r>
                          <a:r>
                            <a:rPr lang="ko-KR" altLang="en-US" sz="1500" b="1" err="1">
                              <a:latin typeface="+mj-ea"/>
                              <a:ea typeface="+mj-ea"/>
                            </a:rPr>
                            <a:t>정방향</a:t>
                          </a:r>
                          <a:r>
                            <a:rPr lang="ko-KR" altLang="en-US" sz="1500" b="1">
                              <a:latin typeface="+mj-ea"/>
                              <a:ea typeface="+mj-ea"/>
                            </a:rPr>
                            <a:t> 계산</a:t>
                          </a:r>
                        </a:p>
                      </a:txBody>
                      <a:tcPr marL="86755" marR="86755" marT="43377" marB="43377" anchor="ctr">
                        <a:solidFill>
                          <a:schemeClr val="accent2">
                            <a:lumMod val="20000"/>
                            <a:lumOff val="80000"/>
                          </a:schemeClr>
                        </a:solidFill>
                      </a:tcPr>
                    </a:tc>
                    <a:extLst>
                      <a:ext uri="{0D108BD9-81ED-4DB2-BD59-A6C34878D82A}">
                        <a16:rowId xmlns:a16="http://schemas.microsoft.com/office/drawing/2014/main" val="1080128221"/>
                      </a:ext>
                    </a:extLst>
                  </a:tr>
                  <a:tr h="928620">
                    <a:tc>
                      <a:txBody>
                        <a:bodyPr/>
                        <a:lstStyle/>
                        <a:p>
                          <a:endParaRPr lang="ko-KR"/>
                        </a:p>
                      </a:txBody>
                      <a:tcPr marL="86755" marR="86755" marT="43377" marB="43377" anchor="ctr">
                        <a:blipFill>
                          <a:blip r:embed="rId17"/>
                          <a:stretch>
                            <a:fillRect l="-184" t="-44156" r="-100184" b="-1299"/>
                          </a:stretch>
                        </a:blipFill>
                      </a:tcPr>
                    </a:tc>
                    <a:tc>
                      <a:txBody>
                        <a:bodyPr/>
                        <a:lstStyle/>
                        <a:p>
                          <a:endParaRPr lang="ko-KR"/>
                        </a:p>
                      </a:txBody>
                      <a:tcPr marL="86755" marR="86755" marT="43377" marB="43377" anchor="ctr">
                        <a:blipFill>
                          <a:blip r:embed="rId17"/>
                          <a:stretch>
                            <a:fillRect l="-100369" t="-44156" r="-369" b="-1299"/>
                          </a:stretch>
                        </a:blipFill>
                      </a:tcPr>
                    </a:tc>
                    <a:extLst>
                      <a:ext uri="{0D108BD9-81ED-4DB2-BD59-A6C34878D82A}">
                        <a16:rowId xmlns:a16="http://schemas.microsoft.com/office/drawing/2014/main" val="3663913131"/>
                      </a:ext>
                    </a:extLst>
                  </a:tr>
                </a:tbl>
              </a:graphicData>
            </a:graphic>
          </p:graphicFrame>
        </mc:Fallback>
      </mc:AlternateContent>
      <p:sp>
        <p:nvSpPr>
          <p:cNvPr id="2" name="텍스트 개체 틀 1">
            <a:extLst>
              <a:ext uri="{FF2B5EF4-FFF2-40B4-BE49-F238E27FC236}">
                <a16:creationId xmlns:a16="http://schemas.microsoft.com/office/drawing/2014/main" id="{7EBBEB5F-7F8A-4E06-84B9-511DBD9BC5E7}"/>
              </a:ext>
            </a:extLst>
          </p:cNvPr>
          <p:cNvSpPr>
            <a:spLocks noGrp="1"/>
          </p:cNvSpPr>
          <p:nvPr>
            <p:ph type="body" sz="quarter" idx="19"/>
          </p:nvPr>
        </p:nvSpPr>
        <p:spPr/>
        <p:txBody>
          <a:bodyPr/>
          <a:lstStyle/>
          <a:p>
            <a:r>
              <a:rPr lang="ko-KR" altLang="en-US"/>
              <a:t>순환 신경망의 정방향 계산</a:t>
            </a:r>
          </a:p>
        </p:txBody>
      </p:sp>
      <p:sp>
        <p:nvSpPr>
          <p:cNvPr id="52" name="텍스트 개체 틀 2">
            <a:extLst>
              <a:ext uri="{FF2B5EF4-FFF2-40B4-BE49-F238E27FC236}">
                <a16:creationId xmlns:a16="http://schemas.microsoft.com/office/drawing/2014/main" id="{A26BECC2-005A-47D1-B97D-D2BDBC2559AE}"/>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2096261171"/>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3BC1F9E9-FF37-4911-A50F-F7333E72FA9D}"/>
                  </a:ext>
                </a:extLst>
              </p:cNvPr>
              <p:cNvSpPr txBox="1"/>
              <p:nvPr/>
            </p:nvSpPr>
            <p:spPr>
              <a:xfrm>
                <a:off x="935041" y="1341759"/>
                <a:ext cx="6328912" cy="330860"/>
              </a:xfrm>
              <a:prstGeom prst="rect">
                <a:avLst/>
              </a:prstGeom>
              <a:noFill/>
            </p:spPr>
            <p:txBody>
              <a:bodyPr wrap="none" rtlCol="0">
                <a:spAutoFit/>
              </a:bodyPr>
              <a:lstStyle/>
              <a:p>
                <a:r>
                  <a:rPr lang="ko-KR" altLang="en-US" sz="1328" b="1">
                    <a:latin typeface="+mj-ea"/>
                    <a:ea typeface="+mj-ea"/>
                  </a:rPr>
                  <a:t>입력 데이터 </a:t>
                </a:r>
                <a:r>
                  <a:rPr lang="en-US" altLang="ko-KR" sz="1328" b="1">
                    <a:latin typeface="+mj-ea"/>
                    <a:ea typeface="+mj-ea"/>
                  </a:rPr>
                  <a:t>X</a:t>
                </a:r>
                <a:r>
                  <a:rPr lang="ko-KR" altLang="en-US" sz="1328" b="1">
                    <a:latin typeface="+mj-ea"/>
                    <a:ea typeface="+mj-ea"/>
                  </a:rPr>
                  <a:t>의 크기는 </a:t>
                </a:r>
                <a14:m>
                  <m:oMath xmlns:m="http://schemas.openxmlformats.org/officeDocument/2006/math">
                    <m:d>
                      <m:dPr>
                        <m:ctrlPr>
                          <a:rPr lang="en-US" altLang="ko-KR" sz="1328" b="1" i="1">
                            <a:latin typeface="Cambria Math" panose="02040503050406030204" pitchFamily="18" charset="0"/>
                            <a:ea typeface="+mj-ea"/>
                          </a:rPr>
                        </m:ctrlPr>
                      </m:dPr>
                      <m:e>
                        <m:r>
                          <a:rPr lang="en-US" altLang="ko-KR" sz="1328" b="1" i="1">
                            <a:latin typeface="Cambria Math" panose="02040503050406030204" pitchFamily="18" charset="0"/>
                            <a:ea typeface="+mj-ea"/>
                          </a:rPr>
                          <m:t>𝒎</m:t>
                        </m:r>
                        <m:r>
                          <a:rPr lang="en-US" altLang="ko-KR" sz="1328" b="1" i="1">
                            <a:latin typeface="Cambria Math" panose="02040503050406030204" pitchFamily="18" charset="0"/>
                            <a:ea typeface="+mj-ea"/>
                          </a:rPr>
                          <m:t>,</m:t>
                        </m:r>
                        <m:sSub>
                          <m:sSubPr>
                            <m:ctrlPr>
                              <a:rPr lang="en-US" altLang="ko-KR" sz="1328" b="1" i="1">
                                <a:latin typeface="Cambria Math" panose="02040503050406030204" pitchFamily="18" charset="0"/>
                                <a:ea typeface="+mj-ea"/>
                              </a:rPr>
                            </m:ctrlPr>
                          </m:sSubPr>
                          <m:e>
                            <m:r>
                              <a:rPr lang="en-US" altLang="ko-KR" sz="1328" b="1" i="1">
                                <a:latin typeface="Cambria Math" panose="02040503050406030204" pitchFamily="18" charset="0"/>
                                <a:ea typeface="+mj-ea"/>
                              </a:rPr>
                              <m:t>𝒏</m:t>
                            </m:r>
                          </m:e>
                          <m:sub>
                            <m:r>
                              <a:rPr lang="en-US" altLang="ko-KR" sz="1328" b="1" i="1">
                                <a:latin typeface="Cambria Math" panose="02040503050406030204" pitchFamily="18" charset="0"/>
                                <a:ea typeface="+mj-ea"/>
                              </a:rPr>
                              <m:t>𝒇</m:t>
                            </m:r>
                          </m:sub>
                        </m:sSub>
                      </m:e>
                    </m:d>
                    <m:r>
                      <a:rPr lang="en-US" altLang="ko-KR" sz="1328" b="1" i="1">
                        <a:latin typeface="Cambria Math" panose="02040503050406030204" pitchFamily="18" charset="0"/>
                        <a:ea typeface="+mj-ea"/>
                      </a:rPr>
                      <m:t> </m:t>
                    </m:r>
                    <m:r>
                      <a:rPr lang="ko-KR" altLang="en-US" sz="1328" b="1" i="1">
                        <a:latin typeface="Cambria Math" panose="02040503050406030204" pitchFamily="18" charset="0"/>
                        <a:ea typeface="+mj-ea"/>
                      </a:rPr>
                      <m:t>이</m:t>
                    </m:r>
                  </m:oMath>
                </a14:m>
                <a:r>
                  <a:rPr lang="ko-KR" altLang="en-US" sz="1328" b="1">
                    <a:latin typeface="+mj-ea"/>
                    <a:ea typeface="+mj-ea"/>
                  </a:rPr>
                  <a:t>다</a:t>
                </a:r>
                <a:r>
                  <a:rPr lang="en-US" altLang="ko-KR" sz="1328" b="1">
                    <a:latin typeface="+mj-ea"/>
                    <a:ea typeface="+mj-ea"/>
                  </a:rPr>
                  <a:t>. </a:t>
                </a:r>
                <a14:m>
                  <m:oMath xmlns:m="http://schemas.openxmlformats.org/officeDocument/2006/math">
                    <m:r>
                      <a:rPr lang="en-US" altLang="ko-KR" sz="1328" b="1" i="1">
                        <a:latin typeface="Cambria Math" panose="02040503050406030204" pitchFamily="18" charset="0"/>
                        <a:ea typeface="+mj-ea"/>
                      </a:rPr>
                      <m:t>𝒎</m:t>
                    </m:r>
                    <m:r>
                      <a:rPr lang="en-US" altLang="ko-KR" sz="1328" b="1" i="1">
                        <a:latin typeface="Cambria Math" panose="02040503050406030204" pitchFamily="18" charset="0"/>
                        <a:ea typeface="+mj-ea"/>
                      </a:rPr>
                      <m:t> </m:t>
                    </m:r>
                  </m:oMath>
                </a14:m>
                <a:r>
                  <a:rPr lang="ko-KR" altLang="en-US" sz="1328" b="1">
                    <a:latin typeface="+mj-ea"/>
                    <a:ea typeface="+mj-ea"/>
                  </a:rPr>
                  <a:t>은 샘플 개수 이고 </a:t>
                </a:r>
                <a14:m>
                  <m:oMath xmlns:m="http://schemas.openxmlformats.org/officeDocument/2006/math">
                    <m:sSub>
                      <m:sSubPr>
                        <m:ctrlPr>
                          <a:rPr lang="en-US" altLang="ko-KR" sz="1328" b="1" i="1">
                            <a:latin typeface="Cambria Math" panose="02040503050406030204" pitchFamily="18" charset="0"/>
                            <a:ea typeface="+mj-ea"/>
                          </a:rPr>
                        </m:ctrlPr>
                      </m:sSubPr>
                      <m:e>
                        <m:r>
                          <a:rPr lang="en-US" altLang="ko-KR" sz="1328" b="1" i="1">
                            <a:latin typeface="Cambria Math" panose="02040503050406030204" pitchFamily="18" charset="0"/>
                            <a:ea typeface="+mj-ea"/>
                          </a:rPr>
                          <m:t>𝒏</m:t>
                        </m:r>
                      </m:e>
                      <m:sub>
                        <m:r>
                          <a:rPr lang="en-US" altLang="ko-KR" sz="1328" b="1" i="1">
                            <a:latin typeface="Cambria Math" panose="02040503050406030204" pitchFamily="18" charset="0"/>
                            <a:ea typeface="+mj-ea"/>
                          </a:rPr>
                          <m:t>𝒇</m:t>
                        </m:r>
                      </m:sub>
                    </m:sSub>
                  </m:oMath>
                </a14:m>
                <a:r>
                  <a:rPr lang="ko-KR" altLang="en-US" sz="1328" b="1">
                    <a:latin typeface="+mj-ea"/>
                    <a:ea typeface="+mj-ea"/>
                  </a:rPr>
                  <a:t>는 특성 개수 이다</a:t>
                </a:r>
                <a:r>
                  <a:rPr lang="en-US" altLang="ko-KR" sz="1328" b="1">
                    <a:latin typeface="+mj-ea"/>
                    <a:ea typeface="+mj-ea"/>
                  </a:rPr>
                  <a:t>.</a:t>
                </a:r>
                <a:endParaRPr lang="ko-KR" altLang="en-US" sz="1328" b="1">
                  <a:latin typeface="+mj-ea"/>
                  <a:ea typeface="+mj-ea"/>
                </a:endParaRPr>
              </a:p>
            </p:txBody>
          </p:sp>
        </mc:Choice>
        <mc:Fallback xmlns="">
          <p:sp>
            <p:nvSpPr>
              <p:cNvPr id="52" name="TextBox 51">
                <a:extLst>
                  <a:ext uri="{FF2B5EF4-FFF2-40B4-BE49-F238E27FC236}">
                    <a16:creationId xmlns:a16="http://schemas.microsoft.com/office/drawing/2014/main" id="{3BC1F9E9-FF37-4911-A50F-F7333E72FA9D}"/>
                  </a:ext>
                </a:extLst>
              </p:cNvPr>
              <p:cNvSpPr txBox="1">
                <a:spLocks noRot="1" noChangeAspect="1" noMove="1" noResize="1" noEditPoints="1" noAdjustHandles="1" noChangeArrowheads="1" noChangeShapeType="1" noTextEdit="1"/>
              </p:cNvSpPr>
              <p:nvPr/>
            </p:nvSpPr>
            <p:spPr>
              <a:xfrm>
                <a:off x="935041" y="1341759"/>
                <a:ext cx="6328912" cy="330860"/>
              </a:xfrm>
              <a:prstGeom prst="rect">
                <a:avLst/>
              </a:prstGeom>
              <a:blipFill>
                <a:blip r:embed="rId3"/>
                <a:stretch>
                  <a:fillRect l="-192" b="-1111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F1E5E085-2BBA-4E17-A0F7-4D2CFA831986}"/>
                  </a:ext>
                </a:extLst>
              </p:cNvPr>
              <p:cNvSpPr txBox="1"/>
              <p:nvPr/>
            </p:nvSpPr>
            <p:spPr>
              <a:xfrm>
                <a:off x="2256011" y="1832213"/>
                <a:ext cx="1951368" cy="79637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1898" i="1">
                          <a:latin typeface="Cambria Math" panose="02040503050406030204" pitchFamily="18" charset="0"/>
                        </a:rPr>
                        <m:t>𝑋</m:t>
                      </m:r>
                      <m:r>
                        <a:rPr lang="en-US" altLang="ko-KR" sz="1898" i="1">
                          <a:latin typeface="Cambria Math" panose="02040503050406030204" pitchFamily="18" charset="0"/>
                        </a:rPr>
                        <m:t>=</m:t>
                      </m:r>
                      <m:d>
                        <m:dPr>
                          <m:begChr m:val="["/>
                          <m:endChr m:val="]"/>
                          <m:ctrlPr>
                            <a:rPr lang="en-US" altLang="ko-KR" sz="1898" i="1">
                              <a:latin typeface="Cambria Math" panose="02040503050406030204" pitchFamily="18" charset="0"/>
                            </a:rPr>
                          </m:ctrlPr>
                        </m:dPr>
                        <m:e>
                          <m:m>
                            <m:mPr>
                              <m:mcs>
                                <m:mc>
                                  <m:mcPr>
                                    <m:count m:val="3"/>
                                    <m:mcJc m:val="center"/>
                                  </m:mcPr>
                                </m:mc>
                              </m:mcs>
                              <m:ctrlPr>
                                <a:rPr lang="en-US" altLang="ko-KR" sz="1898" i="1">
                                  <a:latin typeface="Cambria Math" panose="02040503050406030204" pitchFamily="18" charset="0"/>
                                </a:rPr>
                              </m:ctrlPr>
                            </m:mPr>
                            <m:mr>
                              <m:e/>
                              <m:e>
                                <m:r>
                                  <a:rPr lang="en-US" altLang="ko-KR" sz="1898" i="1">
                                    <a:latin typeface="Cambria Math" panose="02040503050406030204" pitchFamily="18" charset="0"/>
                                  </a:rPr>
                                  <m:t>⋯</m:t>
                                </m:r>
                              </m:e>
                              <m:e/>
                            </m:mr>
                            <m:mr>
                              <m:e>
                                <m:r>
                                  <a:rPr lang="en-US" altLang="ko-KR" sz="1898" i="1">
                                    <a:latin typeface="Cambria Math" panose="02040503050406030204" pitchFamily="18" charset="0"/>
                                  </a:rPr>
                                  <m:t>⋮</m:t>
                                </m:r>
                              </m:e>
                              <m:e>
                                <m:r>
                                  <a:rPr lang="en-US" altLang="ko-KR" sz="1898" i="1">
                                    <a:latin typeface="Cambria Math" panose="02040503050406030204" pitchFamily="18" charset="0"/>
                                  </a:rPr>
                                  <m:t>⋱</m:t>
                                </m:r>
                              </m:e>
                              <m:e>
                                <m:r>
                                  <a:rPr lang="en-US" altLang="ko-KR" sz="1898" i="1">
                                    <a:latin typeface="Cambria Math" panose="02040503050406030204" pitchFamily="18" charset="0"/>
                                  </a:rPr>
                                  <m:t>⋮</m:t>
                                </m:r>
                              </m:e>
                            </m:mr>
                            <m:mr>
                              <m:e/>
                              <m:e>
                                <m:r>
                                  <a:rPr lang="en-US" altLang="ko-KR" sz="1898" i="1">
                                    <a:latin typeface="Cambria Math" panose="02040503050406030204" pitchFamily="18" charset="0"/>
                                  </a:rPr>
                                  <m:t>⋯</m:t>
                                </m:r>
                              </m:e>
                              <m:e/>
                            </m:mr>
                          </m:m>
                        </m:e>
                      </m:d>
                    </m:oMath>
                  </m:oMathPara>
                </a14:m>
                <a:endParaRPr lang="ko-KR" altLang="en-US" sz="1898">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F1E5E085-2BBA-4E17-A0F7-4D2CFA831986}"/>
                  </a:ext>
                </a:extLst>
              </p:cNvPr>
              <p:cNvSpPr txBox="1">
                <a:spLocks noRot="1" noChangeAspect="1" noMove="1" noResize="1" noEditPoints="1" noAdjustHandles="1" noChangeArrowheads="1" noChangeShapeType="1" noTextEdit="1"/>
              </p:cNvSpPr>
              <p:nvPr/>
            </p:nvSpPr>
            <p:spPr>
              <a:xfrm>
                <a:off x="2256011" y="1832213"/>
                <a:ext cx="1951368" cy="796372"/>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 name="직사각형 3">
                <a:extLst>
                  <a:ext uri="{FF2B5EF4-FFF2-40B4-BE49-F238E27FC236}">
                    <a16:creationId xmlns:a16="http://schemas.microsoft.com/office/drawing/2014/main" id="{1CC10473-D890-4E67-A288-8F0B7C1F9BFA}"/>
                  </a:ext>
                </a:extLst>
              </p:cNvPr>
              <p:cNvSpPr/>
              <p:nvPr/>
            </p:nvSpPr>
            <p:spPr>
              <a:xfrm>
                <a:off x="4081785" y="2089857"/>
                <a:ext cx="1120820" cy="296684"/>
              </a:xfrm>
              <a:prstGeom prst="rect">
                <a:avLst/>
              </a:prstGeom>
            </p:spPr>
            <p:txBody>
              <a:bodyPr wrap="none">
                <a:spAutoFit/>
              </a:bodyPr>
              <a:lstStyle/>
              <a:p>
                <a14:m>
                  <m:oMath xmlns:m="http://schemas.openxmlformats.org/officeDocument/2006/math">
                    <m:r>
                      <a:rPr lang="en-US" altLang="ko-KR" sz="1328" b="1" i="1">
                        <a:latin typeface="Cambria Math" panose="02040503050406030204" pitchFamily="18" charset="0"/>
                        <a:ea typeface="+mj-ea"/>
                      </a:rPr>
                      <m:t>𝒎</m:t>
                    </m:r>
                    <m:r>
                      <a:rPr lang="en-US" altLang="ko-KR" sz="1328" b="1" i="1">
                        <a:latin typeface="Cambria Math" panose="02040503050406030204" pitchFamily="18" charset="0"/>
                        <a:ea typeface="+mj-ea"/>
                      </a:rPr>
                      <m:t> </m:t>
                    </m:r>
                  </m:oMath>
                </a14:m>
                <a:r>
                  <a:rPr lang="ko-KR" altLang="en-US" sz="1328" b="1">
                    <a:latin typeface="+mj-ea"/>
                    <a:ea typeface="+mj-ea"/>
                  </a:rPr>
                  <a:t> </a:t>
                </a:r>
                <a:r>
                  <a:rPr lang="en-US" altLang="ko-KR" sz="1044" b="1">
                    <a:latin typeface="+mj-ea"/>
                    <a:ea typeface="+mj-ea"/>
                  </a:rPr>
                  <a:t>(</a:t>
                </a:r>
                <a:r>
                  <a:rPr lang="ko-KR" altLang="en-US" sz="1044" b="1">
                    <a:latin typeface="+mj-ea"/>
                    <a:ea typeface="+mj-ea"/>
                  </a:rPr>
                  <a:t>샘플 개수</a:t>
                </a:r>
                <a:r>
                  <a:rPr lang="en-US" altLang="ko-KR" sz="1044" b="1">
                    <a:latin typeface="+mj-ea"/>
                    <a:ea typeface="+mj-ea"/>
                  </a:rPr>
                  <a:t>)</a:t>
                </a:r>
                <a:endParaRPr lang="ko-KR" altLang="en-US" sz="1328" b="1">
                  <a:latin typeface="+mj-ea"/>
                  <a:ea typeface="+mj-ea"/>
                </a:endParaRPr>
              </a:p>
            </p:txBody>
          </p:sp>
        </mc:Choice>
        <mc:Fallback xmlns="">
          <p:sp>
            <p:nvSpPr>
              <p:cNvPr id="4" name="직사각형 3">
                <a:extLst>
                  <a:ext uri="{FF2B5EF4-FFF2-40B4-BE49-F238E27FC236}">
                    <a16:creationId xmlns:a16="http://schemas.microsoft.com/office/drawing/2014/main" id="{1CC10473-D890-4E67-A288-8F0B7C1F9BFA}"/>
                  </a:ext>
                </a:extLst>
              </p:cNvPr>
              <p:cNvSpPr>
                <a:spLocks noRot="1" noChangeAspect="1" noMove="1" noResize="1" noEditPoints="1" noAdjustHandles="1" noChangeArrowheads="1" noChangeShapeType="1" noTextEdit="1"/>
              </p:cNvSpPr>
              <p:nvPr/>
            </p:nvSpPr>
            <p:spPr>
              <a:xfrm>
                <a:off x="4081785" y="2089857"/>
                <a:ext cx="1120820" cy="296684"/>
              </a:xfrm>
              <a:prstGeom prst="rect">
                <a:avLst/>
              </a:prstGeom>
              <a:blipFill>
                <a:blip r:embed="rId5"/>
                <a:stretch>
                  <a:fillRect b="-833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3" name="직사각형 52">
                <a:extLst>
                  <a:ext uri="{FF2B5EF4-FFF2-40B4-BE49-F238E27FC236}">
                    <a16:creationId xmlns:a16="http://schemas.microsoft.com/office/drawing/2014/main" id="{4AA9F17A-F84A-44EC-B1F4-5C0568474ECE}"/>
                  </a:ext>
                </a:extLst>
              </p:cNvPr>
              <p:cNvSpPr/>
              <p:nvPr/>
            </p:nvSpPr>
            <p:spPr>
              <a:xfrm>
                <a:off x="3017345" y="2602397"/>
                <a:ext cx="865943" cy="476990"/>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altLang="ko-KR" sz="1328" b="1" i="1">
                              <a:latin typeface="Cambria Math" panose="02040503050406030204" pitchFamily="18" charset="0"/>
                              <a:ea typeface="+mj-ea"/>
                            </a:rPr>
                          </m:ctrlPr>
                        </m:sSubPr>
                        <m:e>
                          <m:r>
                            <a:rPr lang="en-US" altLang="ko-KR" sz="1328" b="1" i="1">
                              <a:latin typeface="Cambria Math" panose="02040503050406030204" pitchFamily="18" charset="0"/>
                              <a:ea typeface="+mj-ea"/>
                            </a:rPr>
                            <m:t>𝒏</m:t>
                          </m:r>
                        </m:e>
                        <m:sub>
                          <m:r>
                            <a:rPr lang="en-US" altLang="ko-KR" sz="1328" b="1" i="1">
                              <a:latin typeface="Cambria Math" panose="02040503050406030204" pitchFamily="18" charset="0"/>
                              <a:ea typeface="+mj-ea"/>
                            </a:rPr>
                            <m:t>𝒇</m:t>
                          </m:r>
                        </m:sub>
                      </m:sSub>
                    </m:oMath>
                  </m:oMathPara>
                </a14:m>
                <a:endParaRPr lang="en-US" altLang="ko-KR" sz="1328" b="1">
                  <a:latin typeface="+mj-ea"/>
                  <a:ea typeface="+mj-ea"/>
                </a:endParaRPr>
              </a:p>
              <a:p>
                <a:pPr algn="ctr"/>
                <a:r>
                  <a:rPr lang="en-US" altLang="ko-KR" sz="1044" b="1">
                    <a:latin typeface="+mj-ea"/>
                    <a:ea typeface="+mj-ea"/>
                  </a:rPr>
                  <a:t>(</a:t>
                </a:r>
                <a:r>
                  <a:rPr lang="ko-KR" altLang="en-US" sz="1044" b="1">
                    <a:latin typeface="+mj-ea"/>
                    <a:ea typeface="+mj-ea"/>
                  </a:rPr>
                  <a:t>특성 개수</a:t>
                </a:r>
                <a:r>
                  <a:rPr lang="en-US" altLang="ko-KR" sz="1044" b="1">
                    <a:latin typeface="+mj-ea"/>
                    <a:ea typeface="+mj-ea"/>
                  </a:rPr>
                  <a:t>)</a:t>
                </a:r>
                <a:endParaRPr lang="ko-KR" altLang="en-US" sz="1044" b="1">
                  <a:latin typeface="+mj-ea"/>
                  <a:ea typeface="+mj-ea"/>
                </a:endParaRPr>
              </a:p>
            </p:txBody>
          </p:sp>
        </mc:Choice>
        <mc:Fallback xmlns="">
          <p:sp>
            <p:nvSpPr>
              <p:cNvPr id="53" name="직사각형 52">
                <a:extLst>
                  <a:ext uri="{FF2B5EF4-FFF2-40B4-BE49-F238E27FC236}">
                    <a16:creationId xmlns:a16="http://schemas.microsoft.com/office/drawing/2014/main" id="{4AA9F17A-F84A-44EC-B1F4-5C0568474ECE}"/>
                  </a:ext>
                </a:extLst>
              </p:cNvPr>
              <p:cNvSpPr>
                <a:spLocks noRot="1" noChangeAspect="1" noMove="1" noResize="1" noEditPoints="1" noAdjustHandles="1" noChangeArrowheads="1" noChangeShapeType="1" noTextEdit="1"/>
              </p:cNvSpPr>
              <p:nvPr/>
            </p:nvSpPr>
            <p:spPr>
              <a:xfrm>
                <a:off x="3017345" y="2602397"/>
                <a:ext cx="865943" cy="476990"/>
              </a:xfrm>
              <a:prstGeom prst="rect">
                <a:avLst/>
              </a:prstGeom>
              <a:blipFill>
                <a:blip r:embed="rId6"/>
                <a:stretch>
                  <a:fillRect b="-641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EA2E8B70-F3B4-43D6-9B38-041137655E9E}"/>
                  </a:ext>
                </a:extLst>
              </p:cNvPr>
              <p:cNvSpPr txBox="1"/>
              <p:nvPr/>
            </p:nvSpPr>
            <p:spPr>
              <a:xfrm>
                <a:off x="971512" y="3154661"/>
                <a:ext cx="7100790" cy="330860"/>
              </a:xfrm>
              <a:prstGeom prst="rect">
                <a:avLst/>
              </a:prstGeom>
              <a:noFill/>
            </p:spPr>
            <p:txBody>
              <a:bodyPr wrap="none" rtlCol="0">
                <a:spAutoFit/>
              </a:bodyPr>
              <a:lstStyle/>
              <a:p>
                <a:r>
                  <a:rPr lang="ko-KR" altLang="en-US" sz="1328" b="1">
                    <a:latin typeface="+mj-ea"/>
                    <a:ea typeface="+mj-ea"/>
                  </a:rPr>
                  <a:t>입력에 곱해지는 가중치 </a:t>
                </a:r>
                <a14:m>
                  <m:oMath xmlns:m="http://schemas.openxmlformats.org/officeDocument/2006/math">
                    <m:sSub>
                      <m:sSubPr>
                        <m:ctrlPr>
                          <a:rPr lang="en-US" altLang="ko-KR" sz="1328" b="1" i="1">
                            <a:solidFill>
                              <a:srgbClr val="000000"/>
                            </a:solidFill>
                            <a:latin typeface="Cambria Math" panose="02040503050406030204" pitchFamily="18" charset="0"/>
                            <a:ea typeface="+mj-ea"/>
                          </a:rPr>
                        </m:ctrlPr>
                      </m:sSubPr>
                      <m:e>
                        <m:r>
                          <a:rPr lang="en-US" altLang="ko-KR" sz="1328" b="1" i="1">
                            <a:solidFill>
                              <a:srgbClr val="000000"/>
                            </a:solidFill>
                            <a:latin typeface="Cambria Math" panose="02040503050406030204" pitchFamily="18" charset="0"/>
                            <a:ea typeface="+mj-ea"/>
                          </a:rPr>
                          <m:t>𝑾</m:t>
                        </m:r>
                      </m:e>
                      <m:sub>
                        <m:r>
                          <a:rPr lang="en-US" altLang="ko-KR" sz="1328" b="1" i="1">
                            <a:solidFill>
                              <a:srgbClr val="000000"/>
                            </a:solidFill>
                            <a:latin typeface="Cambria Math" panose="02040503050406030204" pitchFamily="18" charset="0"/>
                            <a:ea typeface="+mj-ea"/>
                          </a:rPr>
                          <m:t>𝟏</m:t>
                        </m:r>
                        <m:r>
                          <a:rPr lang="en-US" altLang="ko-KR" sz="1328" b="1" i="1">
                            <a:solidFill>
                              <a:srgbClr val="000000"/>
                            </a:solidFill>
                            <a:latin typeface="Cambria Math" panose="02040503050406030204" pitchFamily="18" charset="0"/>
                            <a:ea typeface="+mj-ea"/>
                          </a:rPr>
                          <m:t>𝒙</m:t>
                        </m:r>
                      </m:sub>
                    </m:sSub>
                    <m:r>
                      <a:rPr lang="en-US" altLang="ko-KR" sz="1328" b="1" i="1">
                        <a:solidFill>
                          <a:srgbClr val="000000"/>
                        </a:solidFill>
                        <a:latin typeface="Cambria Math" panose="02040503050406030204" pitchFamily="18" charset="0"/>
                        <a:ea typeface="+mj-ea"/>
                      </a:rPr>
                      <m:t> </m:t>
                    </m:r>
                  </m:oMath>
                </a14:m>
                <a:r>
                  <a:rPr lang="ko-KR" altLang="en-US" sz="1328" b="1">
                    <a:latin typeface="+mj-ea"/>
                    <a:ea typeface="+mj-ea"/>
                  </a:rPr>
                  <a:t>의 크기는 </a:t>
                </a:r>
                <a14:m>
                  <m:oMath xmlns:m="http://schemas.openxmlformats.org/officeDocument/2006/math">
                    <m:d>
                      <m:dPr>
                        <m:ctrlPr>
                          <a:rPr lang="en-US" altLang="ko-KR" sz="1328" b="1" i="1">
                            <a:latin typeface="Cambria Math" panose="02040503050406030204" pitchFamily="18" charset="0"/>
                            <a:ea typeface="+mj-ea"/>
                          </a:rPr>
                        </m:ctrlPr>
                      </m:dPr>
                      <m:e>
                        <m:sSub>
                          <m:sSubPr>
                            <m:ctrlPr>
                              <a:rPr lang="en-US" altLang="ko-KR" sz="1328" b="1" i="1">
                                <a:latin typeface="Cambria Math" panose="02040503050406030204" pitchFamily="18" charset="0"/>
                                <a:ea typeface="+mj-ea"/>
                              </a:rPr>
                            </m:ctrlPr>
                          </m:sSubPr>
                          <m:e>
                            <m:r>
                              <a:rPr lang="en-US" altLang="ko-KR" sz="1328" b="1" i="1">
                                <a:latin typeface="Cambria Math" panose="02040503050406030204" pitchFamily="18" charset="0"/>
                                <a:ea typeface="+mj-ea"/>
                              </a:rPr>
                              <m:t>𝒏</m:t>
                            </m:r>
                          </m:e>
                          <m:sub>
                            <m:r>
                              <a:rPr lang="en-US" altLang="ko-KR" sz="1328" b="1" i="1">
                                <a:latin typeface="Cambria Math" panose="02040503050406030204" pitchFamily="18" charset="0"/>
                                <a:ea typeface="+mj-ea"/>
                              </a:rPr>
                              <m:t>𝒇</m:t>
                            </m:r>
                          </m:sub>
                        </m:sSub>
                        <m:sSub>
                          <m:sSubPr>
                            <m:ctrlPr>
                              <a:rPr lang="en-US" altLang="ko-KR" sz="1328" b="1" i="1">
                                <a:latin typeface="Cambria Math" panose="02040503050406030204" pitchFamily="18" charset="0"/>
                                <a:ea typeface="+mj-ea"/>
                              </a:rPr>
                            </m:ctrlPr>
                          </m:sSubPr>
                          <m:e>
                            <m:r>
                              <a:rPr lang="en-US" altLang="ko-KR" sz="1328" b="1" i="1">
                                <a:latin typeface="Cambria Math" panose="02040503050406030204" pitchFamily="18" charset="0"/>
                                <a:ea typeface="+mj-ea"/>
                              </a:rPr>
                              <m:t>,</m:t>
                            </m:r>
                            <m:r>
                              <a:rPr lang="en-US" altLang="ko-KR" sz="1328" b="1" i="1">
                                <a:latin typeface="Cambria Math" panose="02040503050406030204" pitchFamily="18" charset="0"/>
                                <a:ea typeface="+mj-ea"/>
                              </a:rPr>
                              <m:t>𝒏</m:t>
                            </m:r>
                          </m:e>
                          <m:sub>
                            <m:r>
                              <a:rPr lang="en-US" altLang="ko-KR" sz="1328" b="1" i="1">
                                <a:latin typeface="Cambria Math" panose="02040503050406030204" pitchFamily="18" charset="0"/>
                                <a:ea typeface="+mj-ea"/>
                              </a:rPr>
                              <m:t>𝒄</m:t>
                            </m:r>
                          </m:sub>
                        </m:sSub>
                      </m:e>
                    </m:d>
                    <m:r>
                      <a:rPr lang="en-US" altLang="ko-KR" sz="1328" b="1" i="1">
                        <a:latin typeface="Cambria Math" panose="02040503050406030204" pitchFamily="18" charset="0"/>
                        <a:ea typeface="+mj-ea"/>
                      </a:rPr>
                      <m:t> </m:t>
                    </m:r>
                    <m:r>
                      <a:rPr lang="ko-KR" altLang="en-US" sz="1328" b="1" i="1">
                        <a:latin typeface="Cambria Math" panose="02040503050406030204" pitchFamily="18" charset="0"/>
                        <a:ea typeface="+mj-ea"/>
                      </a:rPr>
                      <m:t>이</m:t>
                    </m:r>
                  </m:oMath>
                </a14:m>
                <a:r>
                  <a:rPr lang="ko-KR" altLang="en-US" sz="1328" b="1">
                    <a:latin typeface="+mj-ea"/>
                    <a:ea typeface="+mj-ea"/>
                  </a:rPr>
                  <a:t>다</a:t>
                </a:r>
                <a:r>
                  <a:rPr lang="en-US" altLang="ko-KR" sz="1328" b="1">
                    <a:latin typeface="+mj-ea"/>
                    <a:ea typeface="+mj-ea"/>
                  </a:rPr>
                  <a:t>. </a:t>
                </a:r>
                <a:r>
                  <a:rPr lang="ko-KR" altLang="en-US" sz="1328" b="1">
                    <a:latin typeface="+mj-ea"/>
                    <a:ea typeface="+mj-ea"/>
                  </a:rPr>
                  <a:t> </a:t>
                </a:r>
                <a14:m>
                  <m:oMath xmlns:m="http://schemas.openxmlformats.org/officeDocument/2006/math">
                    <m:sSub>
                      <m:sSubPr>
                        <m:ctrlPr>
                          <a:rPr lang="en-US" altLang="ko-KR" sz="1328" b="1" i="1">
                            <a:latin typeface="Cambria Math" panose="02040503050406030204" pitchFamily="18" charset="0"/>
                            <a:ea typeface="+mj-ea"/>
                          </a:rPr>
                        </m:ctrlPr>
                      </m:sSubPr>
                      <m:e>
                        <m:r>
                          <a:rPr lang="en-US" altLang="ko-KR" sz="1328" b="1" i="1">
                            <a:latin typeface="Cambria Math" panose="02040503050406030204" pitchFamily="18" charset="0"/>
                            <a:ea typeface="+mj-ea"/>
                          </a:rPr>
                          <m:t>𝒏</m:t>
                        </m:r>
                      </m:e>
                      <m:sub>
                        <m:r>
                          <a:rPr lang="en-US" altLang="ko-KR" sz="1328" b="1" i="1">
                            <a:latin typeface="Cambria Math" panose="02040503050406030204" pitchFamily="18" charset="0"/>
                            <a:ea typeface="+mj-ea"/>
                          </a:rPr>
                          <m:t>𝒄</m:t>
                        </m:r>
                      </m:sub>
                    </m:sSub>
                  </m:oMath>
                </a14:m>
                <a:r>
                  <a:rPr lang="ko-KR" altLang="en-US" sz="1328" b="1">
                    <a:latin typeface="+mj-ea"/>
                    <a:ea typeface="+mj-ea"/>
                  </a:rPr>
                  <a:t>는 순환층에 있는 셀의 개수 이다</a:t>
                </a:r>
                <a:r>
                  <a:rPr lang="en-US" altLang="ko-KR" sz="1328" b="1">
                    <a:latin typeface="+mj-ea"/>
                    <a:ea typeface="+mj-ea"/>
                  </a:rPr>
                  <a:t>.</a:t>
                </a:r>
                <a:endParaRPr lang="ko-KR" altLang="en-US" sz="1328" b="1">
                  <a:latin typeface="+mj-ea"/>
                  <a:ea typeface="+mj-ea"/>
                </a:endParaRPr>
              </a:p>
            </p:txBody>
          </p:sp>
        </mc:Choice>
        <mc:Fallback xmlns="">
          <p:sp>
            <p:nvSpPr>
              <p:cNvPr id="56" name="TextBox 55">
                <a:extLst>
                  <a:ext uri="{FF2B5EF4-FFF2-40B4-BE49-F238E27FC236}">
                    <a16:creationId xmlns:a16="http://schemas.microsoft.com/office/drawing/2014/main" id="{EA2E8B70-F3B4-43D6-9B38-041137655E9E}"/>
                  </a:ext>
                </a:extLst>
              </p:cNvPr>
              <p:cNvSpPr txBox="1">
                <a:spLocks noRot="1" noChangeAspect="1" noMove="1" noResize="1" noEditPoints="1" noAdjustHandles="1" noChangeArrowheads="1" noChangeShapeType="1" noTextEdit="1"/>
              </p:cNvSpPr>
              <p:nvPr/>
            </p:nvSpPr>
            <p:spPr>
              <a:xfrm>
                <a:off x="971512" y="3154661"/>
                <a:ext cx="7100790" cy="330860"/>
              </a:xfrm>
              <a:prstGeom prst="rect">
                <a:avLst/>
              </a:prstGeom>
              <a:blipFill>
                <a:blip r:embed="rId7"/>
                <a:stretch>
                  <a:fillRect l="-172" b="-909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2C360CAD-2B69-4321-8CA6-51A64A9CFC71}"/>
                  </a:ext>
                </a:extLst>
              </p:cNvPr>
              <p:cNvSpPr txBox="1"/>
              <p:nvPr/>
            </p:nvSpPr>
            <p:spPr>
              <a:xfrm>
                <a:off x="2014122" y="3645115"/>
                <a:ext cx="2207336" cy="79637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W</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r>
                        <a:rPr lang="en-US" altLang="ko-KR" sz="1898" i="1">
                          <a:latin typeface="Cambria Math" panose="02040503050406030204" pitchFamily="18" charset="0"/>
                        </a:rPr>
                        <m:t>=</m:t>
                      </m:r>
                      <m:d>
                        <m:dPr>
                          <m:begChr m:val="["/>
                          <m:endChr m:val="]"/>
                          <m:ctrlPr>
                            <a:rPr lang="en-US" altLang="ko-KR" sz="1898" i="1">
                              <a:latin typeface="Cambria Math" panose="02040503050406030204" pitchFamily="18" charset="0"/>
                            </a:rPr>
                          </m:ctrlPr>
                        </m:dPr>
                        <m:e>
                          <m:m>
                            <m:mPr>
                              <m:mcs>
                                <m:mc>
                                  <m:mcPr>
                                    <m:count m:val="3"/>
                                    <m:mcJc m:val="center"/>
                                  </m:mcPr>
                                </m:mc>
                              </m:mcs>
                              <m:ctrlPr>
                                <a:rPr lang="en-US" altLang="ko-KR" sz="1898" i="1">
                                  <a:latin typeface="Cambria Math" panose="02040503050406030204" pitchFamily="18" charset="0"/>
                                </a:rPr>
                              </m:ctrlPr>
                            </m:mPr>
                            <m:mr>
                              <m:e/>
                              <m:e>
                                <m:r>
                                  <a:rPr lang="en-US" altLang="ko-KR" sz="1898" i="1">
                                    <a:latin typeface="Cambria Math" panose="02040503050406030204" pitchFamily="18" charset="0"/>
                                  </a:rPr>
                                  <m:t>⋯</m:t>
                                </m:r>
                              </m:e>
                              <m:e/>
                            </m:mr>
                            <m:mr>
                              <m:e>
                                <m:r>
                                  <a:rPr lang="en-US" altLang="ko-KR" sz="1898" i="1">
                                    <a:latin typeface="Cambria Math" panose="02040503050406030204" pitchFamily="18" charset="0"/>
                                  </a:rPr>
                                  <m:t>⋮</m:t>
                                </m:r>
                              </m:e>
                              <m:e>
                                <m:r>
                                  <a:rPr lang="en-US" altLang="ko-KR" sz="1898" i="1">
                                    <a:latin typeface="Cambria Math" panose="02040503050406030204" pitchFamily="18" charset="0"/>
                                  </a:rPr>
                                  <m:t>⋱</m:t>
                                </m:r>
                              </m:e>
                              <m:e>
                                <m:r>
                                  <a:rPr lang="en-US" altLang="ko-KR" sz="1898" i="1">
                                    <a:latin typeface="Cambria Math" panose="02040503050406030204" pitchFamily="18" charset="0"/>
                                  </a:rPr>
                                  <m:t>⋮</m:t>
                                </m:r>
                              </m:e>
                            </m:mr>
                            <m:mr>
                              <m:e/>
                              <m:e>
                                <m:r>
                                  <a:rPr lang="en-US" altLang="ko-KR" sz="1898" i="1">
                                    <a:latin typeface="Cambria Math" panose="02040503050406030204" pitchFamily="18" charset="0"/>
                                  </a:rPr>
                                  <m:t>⋯</m:t>
                                </m:r>
                              </m:e>
                              <m:e/>
                            </m:mr>
                          </m:m>
                        </m:e>
                      </m:d>
                    </m:oMath>
                  </m:oMathPara>
                </a14:m>
                <a:endParaRPr lang="ko-KR" altLang="en-US" sz="1898">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2C360CAD-2B69-4321-8CA6-51A64A9CFC71}"/>
                  </a:ext>
                </a:extLst>
              </p:cNvPr>
              <p:cNvSpPr txBox="1">
                <a:spLocks noRot="1" noChangeAspect="1" noMove="1" noResize="1" noEditPoints="1" noAdjustHandles="1" noChangeArrowheads="1" noChangeShapeType="1" noTextEdit="1"/>
              </p:cNvSpPr>
              <p:nvPr/>
            </p:nvSpPr>
            <p:spPr>
              <a:xfrm>
                <a:off x="2014122" y="3645115"/>
                <a:ext cx="2207336" cy="796372"/>
              </a:xfrm>
              <a:prstGeom prst="rect">
                <a:avLst/>
              </a:prstGeom>
              <a:blipFill>
                <a:blip r:embed="rId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8" name="직사각형 57">
                <a:extLst>
                  <a:ext uri="{FF2B5EF4-FFF2-40B4-BE49-F238E27FC236}">
                    <a16:creationId xmlns:a16="http://schemas.microsoft.com/office/drawing/2014/main" id="{89A8ABB7-7A44-4E63-B42F-C64F2C821F1A}"/>
                  </a:ext>
                </a:extLst>
              </p:cNvPr>
              <p:cNvSpPr/>
              <p:nvPr/>
            </p:nvSpPr>
            <p:spPr>
              <a:xfrm>
                <a:off x="4118256" y="3902759"/>
                <a:ext cx="396327" cy="31329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1328" i="1">
                              <a:latin typeface="Cambria Math" panose="02040503050406030204" pitchFamily="18" charset="0"/>
                              <a:ea typeface="고도 M" panose="02000503000000020004" pitchFamily="2" charset="-127"/>
                            </a:rPr>
                          </m:ctrlPr>
                        </m:sSubPr>
                        <m:e>
                          <m:r>
                            <a:rPr lang="en-US" altLang="ko-KR" sz="1328" i="1">
                              <a:latin typeface="Cambria Math" panose="02040503050406030204" pitchFamily="18" charset="0"/>
                              <a:ea typeface="고도 M" panose="02000503000000020004" pitchFamily="2" charset="-127"/>
                            </a:rPr>
                            <m:t>𝑛</m:t>
                          </m:r>
                        </m:e>
                        <m:sub>
                          <m:r>
                            <a:rPr lang="en-US" altLang="ko-KR" sz="1328" i="1">
                              <a:latin typeface="Cambria Math" panose="02040503050406030204" pitchFamily="18" charset="0"/>
                              <a:ea typeface="고도 M" panose="02000503000000020004" pitchFamily="2" charset="-127"/>
                            </a:rPr>
                            <m:t>𝑓</m:t>
                          </m:r>
                        </m:sub>
                      </m:sSub>
                    </m:oMath>
                  </m:oMathPara>
                </a14:m>
                <a:endParaRPr lang="ko-KR" altLang="en-US" sz="1328"/>
              </a:p>
            </p:txBody>
          </p:sp>
        </mc:Choice>
        <mc:Fallback xmlns="">
          <p:sp>
            <p:nvSpPr>
              <p:cNvPr id="58" name="직사각형 57">
                <a:extLst>
                  <a:ext uri="{FF2B5EF4-FFF2-40B4-BE49-F238E27FC236}">
                    <a16:creationId xmlns:a16="http://schemas.microsoft.com/office/drawing/2014/main" id="{89A8ABB7-7A44-4E63-B42F-C64F2C821F1A}"/>
                  </a:ext>
                </a:extLst>
              </p:cNvPr>
              <p:cNvSpPr>
                <a:spLocks noRot="1" noChangeAspect="1" noMove="1" noResize="1" noEditPoints="1" noAdjustHandles="1" noChangeArrowheads="1" noChangeShapeType="1" noTextEdit="1"/>
              </p:cNvSpPr>
              <p:nvPr/>
            </p:nvSpPr>
            <p:spPr>
              <a:xfrm>
                <a:off x="4118256" y="3902759"/>
                <a:ext cx="396327" cy="313291"/>
              </a:xfrm>
              <a:prstGeom prst="rect">
                <a:avLst/>
              </a:prstGeom>
              <a:blipFill>
                <a:blip r:embed="rId9"/>
                <a:stretch>
                  <a:fillRect b="-192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9" name="직사각형 58">
                <a:extLst>
                  <a:ext uri="{FF2B5EF4-FFF2-40B4-BE49-F238E27FC236}">
                    <a16:creationId xmlns:a16="http://schemas.microsoft.com/office/drawing/2014/main" id="{4C31C8D9-DDE2-451D-80C5-2CE48101E299}"/>
                  </a:ext>
                </a:extLst>
              </p:cNvPr>
              <p:cNvSpPr/>
              <p:nvPr/>
            </p:nvSpPr>
            <p:spPr>
              <a:xfrm>
                <a:off x="2761268" y="4415299"/>
                <a:ext cx="1451039" cy="457369"/>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altLang="ko-KR" sz="1328" b="1" i="1">
                              <a:latin typeface="Cambria Math" panose="02040503050406030204" pitchFamily="18" charset="0"/>
                              <a:ea typeface="+mj-ea"/>
                            </a:rPr>
                          </m:ctrlPr>
                        </m:sSubPr>
                        <m:e>
                          <m:r>
                            <a:rPr lang="en-US" altLang="ko-KR" sz="1328" b="1" i="1">
                              <a:latin typeface="Cambria Math" panose="02040503050406030204" pitchFamily="18" charset="0"/>
                              <a:ea typeface="+mj-ea"/>
                            </a:rPr>
                            <m:t>𝒏</m:t>
                          </m:r>
                        </m:e>
                        <m:sub>
                          <m:r>
                            <a:rPr lang="en-US" altLang="ko-KR" sz="1328" b="1" i="1">
                              <a:latin typeface="Cambria Math" panose="02040503050406030204" pitchFamily="18" charset="0"/>
                              <a:ea typeface="+mj-ea"/>
                            </a:rPr>
                            <m:t>𝒄</m:t>
                          </m:r>
                        </m:sub>
                      </m:sSub>
                    </m:oMath>
                  </m:oMathPara>
                </a14:m>
                <a:endParaRPr lang="en-US" altLang="ko-KR" sz="1328" b="1">
                  <a:latin typeface="+mj-ea"/>
                  <a:ea typeface="+mj-ea"/>
                </a:endParaRPr>
              </a:p>
              <a:p>
                <a:pPr algn="ctr"/>
                <a:r>
                  <a:rPr lang="en-US" altLang="ko-KR" sz="1044" b="1">
                    <a:latin typeface="+mj-ea"/>
                    <a:ea typeface="+mj-ea"/>
                  </a:rPr>
                  <a:t>(</a:t>
                </a:r>
                <a:r>
                  <a:rPr lang="ko-KR" altLang="en-US" sz="1044" b="1">
                    <a:latin typeface="+mj-ea"/>
                    <a:ea typeface="+mj-ea"/>
                  </a:rPr>
                  <a:t>순환층의 뉴런 개수</a:t>
                </a:r>
                <a:r>
                  <a:rPr lang="en-US" altLang="ko-KR" sz="1044" b="1">
                    <a:latin typeface="+mj-ea"/>
                    <a:ea typeface="+mj-ea"/>
                  </a:rPr>
                  <a:t>)</a:t>
                </a:r>
                <a:endParaRPr lang="ko-KR" altLang="en-US" sz="1044" b="1">
                  <a:latin typeface="+mj-ea"/>
                  <a:ea typeface="+mj-ea"/>
                </a:endParaRPr>
              </a:p>
            </p:txBody>
          </p:sp>
        </mc:Choice>
        <mc:Fallback xmlns="">
          <p:sp>
            <p:nvSpPr>
              <p:cNvPr id="59" name="직사각형 58">
                <a:extLst>
                  <a:ext uri="{FF2B5EF4-FFF2-40B4-BE49-F238E27FC236}">
                    <a16:creationId xmlns:a16="http://schemas.microsoft.com/office/drawing/2014/main" id="{4C31C8D9-DDE2-451D-80C5-2CE48101E299}"/>
                  </a:ext>
                </a:extLst>
              </p:cNvPr>
              <p:cNvSpPr>
                <a:spLocks noRot="1" noChangeAspect="1" noMove="1" noResize="1" noEditPoints="1" noAdjustHandles="1" noChangeArrowheads="1" noChangeShapeType="1" noTextEdit="1"/>
              </p:cNvSpPr>
              <p:nvPr/>
            </p:nvSpPr>
            <p:spPr>
              <a:xfrm>
                <a:off x="2761268" y="4415299"/>
                <a:ext cx="1451039" cy="457369"/>
              </a:xfrm>
              <a:prstGeom prst="rect">
                <a:avLst/>
              </a:prstGeom>
              <a:blipFill>
                <a:blip r:embed="rId10"/>
                <a:stretch>
                  <a:fillRect b="-6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89C4564E-3F08-4E7C-9D84-6FE47936E614}"/>
                  </a:ext>
                </a:extLst>
              </p:cNvPr>
              <p:cNvSpPr txBox="1"/>
              <p:nvPr/>
            </p:nvSpPr>
            <p:spPr>
              <a:xfrm>
                <a:off x="971512" y="5008931"/>
                <a:ext cx="6494727" cy="300660"/>
              </a:xfrm>
              <a:prstGeom prst="rect">
                <a:avLst/>
              </a:prstGeom>
              <a:noFill/>
            </p:spPr>
            <p:txBody>
              <a:bodyPr wrap="none" rtlCol="0">
                <a:spAutoFit/>
              </a:bodyPr>
              <a:lstStyle/>
              <a:p>
                <a:r>
                  <a:rPr lang="ko-KR" altLang="en-US" sz="1328" b="1">
                    <a:latin typeface="+mj-ea"/>
                    <a:ea typeface="+mj-ea"/>
                  </a:rPr>
                  <a:t>입력 데이터 </a:t>
                </a:r>
                <a:r>
                  <a:rPr lang="en-US" altLang="ko-KR" sz="1328" b="1">
                    <a:latin typeface="+mj-ea"/>
                    <a:ea typeface="+mj-ea"/>
                  </a:rPr>
                  <a:t>X</a:t>
                </a:r>
                <a:r>
                  <a:rPr lang="ko-KR" altLang="en-US" sz="1328" b="1">
                    <a:latin typeface="+mj-ea"/>
                    <a:ea typeface="+mj-ea"/>
                  </a:rPr>
                  <a:t>와 가중치 </a:t>
                </a:r>
                <a14:m>
                  <m:oMath xmlns:m="http://schemas.openxmlformats.org/officeDocument/2006/math">
                    <m:sSub>
                      <m:sSubPr>
                        <m:ctrlPr>
                          <a:rPr lang="en-US" altLang="ko-KR" sz="1328" b="1" i="1">
                            <a:solidFill>
                              <a:srgbClr val="000000"/>
                            </a:solidFill>
                            <a:latin typeface="Cambria Math" panose="02040503050406030204" pitchFamily="18" charset="0"/>
                            <a:ea typeface="+mj-ea"/>
                          </a:rPr>
                        </m:ctrlPr>
                      </m:sSubPr>
                      <m:e>
                        <m:r>
                          <a:rPr lang="en-US" altLang="ko-KR" sz="1328" b="1" i="1">
                            <a:solidFill>
                              <a:srgbClr val="000000"/>
                            </a:solidFill>
                            <a:latin typeface="Cambria Math" panose="02040503050406030204" pitchFamily="18" charset="0"/>
                            <a:ea typeface="+mj-ea"/>
                          </a:rPr>
                          <m:t>𝑾</m:t>
                        </m:r>
                      </m:e>
                      <m:sub>
                        <m:r>
                          <a:rPr lang="en-US" altLang="ko-KR" sz="1328" b="1" i="1">
                            <a:solidFill>
                              <a:srgbClr val="000000"/>
                            </a:solidFill>
                            <a:latin typeface="Cambria Math" panose="02040503050406030204" pitchFamily="18" charset="0"/>
                            <a:ea typeface="+mj-ea"/>
                          </a:rPr>
                          <m:t>𝟏</m:t>
                        </m:r>
                        <m:r>
                          <a:rPr lang="en-US" altLang="ko-KR" sz="1328" b="1" i="1">
                            <a:solidFill>
                              <a:srgbClr val="000000"/>
                            </a:solidFill>
                            <a:latin typeface="Cambria Math" panose="02040503050406030204" pitchFamily="18" charset="0"/>
                            <a:ea typeface="+mj-ea"/>
                          </a:rPr>
                          <m:t>𝒙</m:t>
                        </m:r>
                      </m:sub>
                    </m:sSub>
                    <m:r>
                      <a:rPr lang="en-US" altLang="ko-KR" sz="1328" b="1" i="1">
                        <a:solidFill>
                          <a:srgbClr val="000000"/>
                        </a:solidFill>
                        <a:latin typeface="Cambria Math" panose="02040503050406030204" pitchFamily="18" charset="0"/>
                        <a:ea typeface="+mj-ea"/>
                      </a:rPr>
                      <m:t> </m:t>
                    </m:r>
                  </m:oMath>
                </a14:m>
                <a:r>
                  <a:rPr lang="ko-KR" altLang="en-US" sz="1328" b="1">
                    <a:latin typeface="+mj-ea"/>
                    <a:ea typeface="+mj-ea"/>
                  </a:rPr>
                  <a:t>에 점 곱 연산을 적용한 결과의 크기는 </a:t>
                </a:r>
                <a14:m>
                  <m:oMath xmlns:m="http://schemas.openxmlformats.org/officeDocument/2006/math">
                    <m:d>
                      <m:dPr>
                        <m:ctrlPr>
                          <a:rPr lang="en-US" altLang="ko-KR" sz="1328" b="1" i="1">
                            <a:latin typeface="Cambria Math" panose="02040503050406030204" pitchFamily="18" charset="0"/>
                            <a:ea typeface="+mj-ea"/>
                          </a:rPr>
                        </m:ctrlPr>
                      </m:dPr>
                      <m:e>
                        <m:r>
                          <a:rPr lang="en-US" altLang="ko-KR" sz="1328" b="1" i="1">
                            <a:latin typeface="Cambria Math" panose="02040503050406030204" pitchFamily="18" charset="0"/>
                            <a:ea typeface="+mj-ea"/>
                          </a:rPr>
                          <m:t>𝒎</m:t>
                        </m:r>
                        <m:sSub>
                          <m:sSubPr>
                            <m:ctrlPr>
                              <a:rPr lang="en-US" altLang="ko-KR" sz="1328" b="1" i="1">
                                <a:latin typeface="Cambria Math" panose="02040503050406030204" pitchFamily="18" charset="0"/>
                                <a:ea typeface="+mj-ea"/>
                              </a:rPr>
                            </m:ctrlPr>
                          </m:sSubPr>
                          <m:e>
                            <m:r>
                              <a:rPr lang="en-US" altLang="ko-KR" sz="1328" b="1" i="1">
                                <a:latin typeface="Cambria Math" panose="02040503050406030204" pitchFamily="18" charset="0"/>
                                <a:ea typeface="+mj-ea"/>
                              </a:rPr>
                              <m:t>,</m:t>
                            </m:r>
                            <m:r>
                              <a:rPr lang="en-US" altLang="ko-KR" sz="1328" b="1" i="1">
                                <a:latin typeface="Cambria Math" panose="02040503050406030204" pitchFamily="18" charset="0"/>
                                <a:ea typeface="+mj-ea"/>
                              </a:rPr>
                              <m:t>𝒏</m:t>
                            </m:r>
                          </m:e>
                          <m:sub>
                            <m:r>
                              <a:rPr lang="en-US" altLang="ko-KR" sz="1328" b="1" i="1">
                                <a:latin typeface="Cambria Math" panose="02040503050406030204" pitchFamily="18" charset="0"/>
                                <a:ea typeface="+mj-ea"/>
                              </a:rPr>
                              <m:t>𝒄</m:t>
                            </m:r>
                          </m:sub>
                        </m:sSub>
                      </m:e>
                    </m:d>
                    <m:r>
                      <a:rPr lang="en-US" altLang="ko-KR" sz="1328" b="1" i="1">
                        <a:latin typeface="Cambria Math" panose="02040503050406030204" pitchFamily="18" charset="0"/>
                        <a:ea typeface="+mj-ea"/>
                      </a:rPr>
                      <m:t> </m:t>
                    </m:r>
                    <m:r>
                      <a:rPr lang="ko-KR" altLang="en-US" sz="1328" b="1" i="1">
                        <a:latin typeface="Cambria Math" panose="02040503050406030204" pitchFamily="18" charset="0"/>
                        <a:ea typeface="+mj-ea"/>
                      </a:rPr>
                      <m:t>이</m:t>
                    </m:r>
                  </m:oMath>
                </a14:m>
                <a:r>
                  <a:rPr lang="ko-KR" altLang="en-US" sz="1328" b="1">
                    <a:latin typeface="+mj-ea"/>
                    <a:ea typeface="+mj-ea"/>
                  </a:rPr>
                  <a:t>다</a:t>
                </a:r>
                <a:r>
                  <a:rPr lang="en-US" altLang="ko-KR" sz="1328" b="1">
                    <a:latin typeface="+mj-ea"/>
                    <a:ea typeface="+mj-ea"/>
                  </a:rPr>
                  <a:t>. </a:t>
                </a:r>
                <a:r>
                  <a:rPr lang="ko-KR" altLang="en-US" sz="1328" b="1">
                    <a:latin typeface="+mj-ea"/>
                    <a:ea typeface="+mj-ea"/>
                  </a:rPr>
                  <a:t> </a:t>
                </a:r>
              </a:p>
            </p:txBody>
          </p:sp>
        </mc:Choice>
        <mc:Fallback xmlns="">
          <p:sp>
            <p:nvSpPr>
              <p:cNvPr id="60" name="TextBox 59">
                <a:extLst>
                  <a:ext uri="{FF2B5EF4-FFF2-40B4-BE49-F238E27FC236}">
                    <a16:creationId xmlns:a16="http://schemas.microsoft.com/office/drawing/2014/main" id="{89C4564E-3F08-4E7C-9D84-6FE47936E614}"/>
                  </a:ext>
                </a:extLst>
              </p:cNvPr>
              <p:cNvSpPr txBox="1">
                <a:spLocks noRot="1" noChangeAspect="1" noMove="1" noResize="1" noEditPoints="1" noAdjustHandles="1" noChangeArrowheads="1" noChangeShapeType="1" noTextEdit="1"/>
              </p:cNvSpPr>
              <p:nvPr/>
            </p:nvSpPr>
            <p:spPr>
              <a:xfrm>
                <a:off x="971512" y="5008931"/>
                <a:ext cx="6494727" cy="300660"/>
              </a:xfrm>
              <a:prstGeom prst="rect">
                <a:avLst/>
              </a:prstGeom>
              <a:blipFill>
                <a:blip r:embed="rId11"/>
                <a:stretch>
                  <a:fillRect l="-188" t="-4082" b="-2040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 name="직사각형 5">
                <a:extLst>
                  <a:ext uri="{FF2B5EF4-FFF2-40B4-BE49-F238E27FC236}">
                    <a16:creationId xmlns:a16="http://schemas.microsoft.com/office/drawing/2014/main" id="{B8107D8E-35AF-443D-BC15-2015CAE563C9}"/>
                  </a:ext>
                </a:extLst>
              </p:cNvPr>
              <p:cNvSpPr/>
              <p:nvPr/>
            </p:nvSpPr>
            <p:spPr>
              <a:xfrm>
                <a:off x="2215662" y="5522558"/>
                <a:ext cx="4016549" cy="42890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1898" i="1">
                          <a:latin typeface="Cambria Math" panose="02040503050406030204" pitchFamily="18" charset="0"/>
                        </a:rPr>
                        <m:t>𝑋</m:t>
                      </m:r>
                      <m:sSub>
                        <m:sSubPr>
                          <m:ctrlPr>
                            <a:rPr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W</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r>
                        <a:rPr lang="en-US" altLang="ko-KR" sz="1898" i="1">
                          <a:solidFill>
                            <a:srgbClr val="000000"/>
                          </a:solidFill>
                          <a:latin typeface="Cambria Math" panose="02040503050406030204" pitchFamily="18" charset="0"/>
                        </a:rPr>
                        <m:t>=</m:t>
                      </m:r>
                      <m:d>
                        <m:dPr>
                          <m:ctrlPr>
                            <a:rPr lang="en-US" altLang="ko-KR" sz="1898" i="1">
                              <a:solidFill>
                                <a:srgbClr val="000000"/>
                              </a:solidFill>
                              <a:latin typeface="Cambria Math" panose="02040503050406030204" pitchFamily="18" charset="0"/>
                            </a:rPr>
                          </m:ctrlPr>
                        </m:dPr>
                        <m:e>
                          <m:r>
                            <a:rPr lang="en-US" altLang="ko-KR" sz="1898" i="1">
                              <a:solidFill>
                                <a:srgbClr val="3399FF"/>
                              </a:solidFill>
                              <a:latin typeface="Cambria Math" panose="02040503050406030204" pitchFamily="18" charset="0"/>
                            </a:rPr>
                            <m:t>𝑚</m:t>
                          </m:r>
                          <m:r>
                            <a:rPr lang="en-US" altLang="ko-KR" sz="1898" i="1">
                              <a:solidFill>
                                <a:srgbClr val="000000"/>
                              </a:solidFill>
                              <a:latin typeface="Cambria Math" panose="02040503050406030204" pitchFamily="18" charset="0"/>
                            </a:rPr>
                            <m:t>,</m:t>
                          </m:r>
                          <m:sSub>
                            <m:sSubPr>
                              <m:ctrlPr>
                                <a:rPr lang="en-US" altLang="ko-KR" sz="1898" i="1">
                                  <a:solidFill>
                                    <a:srgbClr val="FF0000"/>
                                  </a:solidFill>
                                  <a:latin typeface="Cambria Math" panose="02040503050406030204" pitchFamily="18" charset="0"/>
                                  <a:ea typeface="고도 M" panose="02000503000000020004" pitchFamily="2" charset="-127"/>
                                </a:rPr>
                              </m:ctrlPr>
                            </m:sSubPr>
                            <m:e>
                              <m:r>
                                <a:rPr lang="en-US" altLang="ko-KR" sz="1898" i="1">
                                  <a:solidFill>
                                    <a:srgbClr val="FF0000"/>
                                  </a:solidFill>
                                  <a:latin typeface="Cambria Math" panose="02040503050406030204" pitchFamily="18" charset="0"/>
                                  <a:ea typeface="고도 M" panose="02000503000000020004" pitchFamily="2" charset="-127"/>
                                </a:rPr>
                                <m:t>𝑛</m:t>
                              </m:r>
                            </m:e>
                            <m:sub>
                              <m:r>
                                <a:rPr lang="en-US" altLang="ko-KR" sz="1898" i="1">
                                  <a:solidFill>
                                    <a:srgbClr val="FF0000"/>
                                  </a:solidFill>
                                  <a:latin typeface="Cambria Math" panose="02040503050406030204" pitchFamily="18" charset="0"/>
                                  <a:ea typeface="고도 M" panose="02000503000000020004" pitchFamily="2" charset="-127"/>
                                </a:rPr>
                                <m:t>𝑓</m:t>
                              </m:r>
                            </m:sub>
                          </m:sSub>
                        </m:e>
                      </m:d>
                      <m:r>
                        <a:rPr lang="en-US" altLang="ko-KR" sz="1898" i="1">
                          <a:latin typeface="Cambria Math" panose="02040503050406030204" pitchFamily="18" charset="0"/>
                          <a:ea typeface="Cambria Math" panose="02040503050406030204" pitchFamily="18" charset="0"/>
                        </a:rPr>
                        <m:t>∙</m:t>
                      </m:r>
                      <m:d>
                        <m:dPr>
                          <m:ctrlPr>
                            <a:rPr lang="en-US" altLang="ko-KR" sz="1898" i="1">
                              <a:latin typeface="Cambria Math" panose="02040503050406030204" pitchFamily="18" charset="0"/>
                              <a:ea typeface="Cambria Math" panose="02040503050406030204" pitchFamily="18" charset="0"/>
                            </a:rPr>
                          </m:ctrlPr>
                        </m:dPr>
                        <m:e>
                          <m:sSub>
                            <m:sSubPr>
                              <m:ctrlPr>
                                <a:rPr lang="en-US" altLang="ko-KR" sz="1898" i="1">
                                  <a:solidFill>
                                    <a:srgbClr val="FF0000"/>
                                  </a:solidFill>
                                  <a:latin typeface="Cambria Math" panose="02040503050406030204" pitchFamily="18" charset="0"/>
                                  <a:ea typeface="고도 M" panose="02000503000000020004" pitchFamily="2" charset="-127"/>
                                </a:rPr>
                              </m:ctrlPr>
                            </m:sSubPr>
                            <m:e>
                              <m:r>
                                <a:rPr lang="en-US" altLang="ko-KR" sz="1898" i="1">
                                  <a:solidFill>
                                    <a:srgbClr val="FF0000"/>
                                  </a:solidFill>
                                  <a:latin typeface="Cambria Math" panose="02040503050406030204" pitchFamily="18" charset="0"/>
                                  <a:ea typeface="고도 M" panose="02000503000000020004" pitchFamily="2" charset="-127"/>
                                </a:rPr>
                                <m:t>𝑛</m:t>
                              </m:r>
                            </m:e>
                            <m:sub>
                              <m:r>
                                <a:rPr lang="en-US" altLang="ko-KR" sz="1898" i="1">
                                  <a:solidFill>
                                    <a:srgbClr val="FF0000"/>
                                  </a:solidFill>
                                  <a:latin typeface="Cambria Math" panose="02040503050406030204" pitchFamily="18" charset="0"/>
                                  <a:ea typeface="고도 M" panose="02000503000000020004" pitchFamily="2" charset="-127"/>
                                </a:rPr>
                                <m:t>𝑓</m:t>
                              </m:r>
                            </m:sub>
                          </m:sSub>
                          <m:sSub>
                            <m:sSubPr>
                              <m:ctrlPr>
                                <a:rPr lang="en-US" altLang="ko-KR" sz="1898" i="1">
                                  <a:solidFill>
                                    <a:srgbClr val="3399FF"/>
                                  </a:solidFill>
                                  <a:latin typeface="Cambria Math" panose="02040503050406030204" pitchFamily="18" charset="0"/>
                                  <a:ea typeface="고도 M" panose="02000503000000020004" pitchFamily="2" charset="-127"/>
                                </a:rPr>
                              </m:ctrlPr>
                            </m:sSubPr>
                            <m:e>
                              <m:r>
                                <a:rPr lang="en-US" altLang="ko-KR" sz="1898" i="1">
                                  <a:solidFill>
                                    <a:srgbClr val="3399FF"/>
                                  </a:solidFill>
                                  <a:latin typeface="Cambria Math" panose="02040503050406030204" pitchFamily="18" charset="0"/>
                                  <a:ea typeface="고도 M" panose="02000503000000020004" pitchFamily="2" charset="-127"/>
                                </a:rPr>
                                <m:t>,</m:t>
                              </m:r>
                              <m:r>
                                <a:rPr lang="en-US" altLang="ko-KR" sz="1898" i="1">
                                  <a:solidFill>
                                    <a:srgbClr val="3399FF"/>
                                  </a:solidFill>
                                  <a:latin typeface="Cambria Math" panose="02040503050406030204" pitchFamily="18" charset="0"/>
                                  <a:ea typeface="고도 M" panose="02000503000000020004" pitchFamily="2" charset="-127"/>
                                </a:rPr>
                                <m:t>𝑛</m:t>
                              </m:r>
                            </m:e>
                            <m:sub>
                              <m:r>
                                <a:rPr lang="en-US" altLang="ko-KR" sz="1898" i="1">
                                  <a:solidFill>
                                    <a:srgbClr val="3399FF"/>
                                  </a:solidFill>
                                  <a:latin typeface="Cambria Math" panose="02040503050406030204" pitchFamily="18" charset="0"/>
                                  <a:ea typeface="고도 M" panose="02000503000000020004" pitchFamily="2" charset="-127"/>
                                </a:rPr>
                                <m:t>𝑐</m:t>
                              </m:r>
                            </m:sub>
                          </m:sSub>
                        </m:e>
                      </m:d>
                      <m:r>
                        <a:rPr lang="en-US" altLang="ko-KR" sz="1898">
                          <a:latin typeface="Cambria Math" panose="02040503050406030204" pitchFamily="18" charset="0"/>
                          <a:ea typeface="고도 M" panose="02000503000000020004" pitchFamily="2" charset="-127"/>
                        </a:rPr>
                        <m:t>=(</m:t>
                      </m:r>
                      <m:r>
                        <m:rPr>
                          <m:sty m:val="p"/>
                        </m:rPr>
                        <a:rPr lang="en-US" altLang="ko-KR" sz="1898">
                          <a:solidFill>
                            <a:srgbClr val="3399FF"/>
                          </a:solidFill>
                          <a:latin typeface="Cambria Math" panose="02040503050406030204" pitchFamily="18" charset="0"/>
                          <a:ea typeface="고도 M" panose="02000503000000020004" pitchFamily="2" charset="-127"/>
                        </a:rPr>
                        <m:t>m</m:t>
                      </m:r>
                      <m:sSub>
                        <m:sSubPr>
                          <m:ctrlPr>
                            <a:rPr lang="en-US" altLang="ko-KR" sz="1898" i="1">
                              <a:solidFill>
                                <a:srgbClr val="3399FF"/>
                              </a:solidFill>
                              <a:latin typeface="Cambria Math" panose="02040503050406030204" pitchFamily="18" charset="0"/>
                              <a:ea typeface="고도 M" panose="02000503000000020004" pitchFamily="2" charset="-127"/>
                            </a:rPr>
                          </m:ctrlPr>
                        </m:sSubPr>
                        <m:e>
                          <m:r>
                            <a:rPr lang="en-US" altLang="ko-KR" sz="1898" i="1">
                              <a:solidFill>
                                <a:srgbClr val="3399FF"/>
                              </a:solidFill>
                              <a:latin typeface="Cambria Math" panose="02040503050406030204" pitchFamily="18" charset="0"/>
                              <a:ea typeface="고도 M" panose="02000503000000020004" pitchFamily="2" charset="-127"/>
                            </a:rPr>
                            <m:t>,</m:t>
                          </m:r>
                          <m:r>
                            <a:rPr lang="en-US" altLang="ko-KR" sz="1898" i="1">
                              <a:solidFill>
                                <a:srgbClr val="3399FF"/>
                              </a:solidFill>
                              <a:latin typeface="Cambria Math" panose="02040503050406030204" pitchFamily="18" charset="0"/>
                              <a:ea typeface="고도 M" panose="02000503000000020004" pitchFamily="2" charset="-127"/>
                            </a:rPr>
                            <m:t>𝑛</m:t>
                          </m:r>
                        </m:e>
                        <m:sub>
                          <m:r>
                            <a:rPr lang="en-US" altLang="ko-KR" sz="1898" i="1">
                              <a:solidFill>
                                <a:srgbClr val="3399FF"/>
                              </a:solidFill>
                              <a:latin typeface="Cambria Math" panose="02040503050406030204" pitchFamily="18" charset="0"/>
                              <a:ea typeface="고도 M" panose="02000503000000020004" pitchFamily="2" charset="-127"/>
                            </a:rPr>
                            <m:t>𝑐</m:t>
                          </m:r>
                        </m:sub>
                      </m:sSub>
                      <m:r>
                        <a:rPr lang="en-US" altLang="ko-KR" sz="1898" i="1">
                          <a:latin typeface="Cambria Math" panose="02040503050406030204" pitchFamily="18" charset="0"/>
                          <a:ea typeface="고도 M" panose="02000503000000020004" pitchFamily="2" charset="-127"/>
                        </a:rPr>
                        <m:t>)</m:t>
                      </m:r>
                    </m:oMath>
                  </m:oMathPara>
                </a14:m>
                <a:endParaRPr lang="ko-KR" altLang="en-US" sz="1898"/>
              </a:p>
            </p:txBody>
          </p:sp>
        </mc:Choice>
        <mc:Fallback xmlns="">
          <p:sp>
            <p:nvSpPr>
              <p:cNvPr id="6" name="직사각형 5">
                <a:extLst>
                  <a:ext uri="{FF2B5EF4-FFF2-40B4-BE49-F238E27FC236}">
                    <a16:creationId xmlns:a16="http://schemas.microsoft.com/office/drawing/2014/main" id="{B8107D8E-35AF-443D-BC15-2015CAE563C9}"/>
                  </a:ext>
                </a:extLst>
              </p:cNvPr>
              <p:cNvSpPr>
                <a:spLocks noRot="1" noChangeAspect="1" noMove="1" noResize="1" noEditPoints="1" noAdjustHandles="1" noChangeArrowheads="1" noChangeShapeType="1" noTextEdit="1"/>
              </p:cNvSpPr>
              <p:nvPr/>
            </p:nvSpPr>
            <p:spPr>
              <a:xfrm>
                <a:off x="2215662" y="5522558"/>
                <a:ext cx="4016549" cy="428900"/>
              </a:xfrm>
              <a:prstGeom prst="rect">
                <a:avLst/>
              </a:prstGeom>
              <a:blipFill>
                <a:blip r:embed="rId12"/>
                <a:stretch>
                  <a:fillRect b="-8571"/>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60142A61-7227-4165-87BD-27F760314542}"/>
              </a:ext>
            </a:extLst>
          </p:cNvPr>
          <p:cNvSpPr>
            <a:spLocks noGrp="1"/>
          </p:cNvSpPr>
          <p:nvPr>
            <p:ph type="body" sz="quarter" idx="19"/>
          </p:nvPr>
        </p:nvSpPr>
        <p:spPr>
          <a:xfrm>
            <a:off x="276742" y="164294"/>
            <a:ext cx="6640500" cy="327848"/>
          </a:xfrm>
        </p:spPr>
        <p:txBody>
          <a:bodyPr/>
          <a:lstStyle/>
          <a:p>
            <a:r>
              <a:rPr lang="ko-KR" altLang="en-US"/>
              <a:t>정방향 계산에 필요한 입력과 가중치의 구조</a:t>
            </a:r>
          </a:p>
        </p:txBody>
      </p:sp>
      <p:sp>
        <p:nvSpPr>
          <p:cNvPr id="16" name="텍스트 개체 틀 2">
            <a:extLst>
              <a:ext uri="{FF2B5EF4-FFF2-40B4-BE49-F238E27FC236}">
                <a16:creationId xmlns:a16="http://schemas.microsoft.com/office/drawing/2014/main" id="{F3432CB1-9D76-4014-AA09-8C4835549D80}"/>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2938727491"/>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3BC1F9E9-FF37-4911-A50F-F7333E72FA9D}"/>
                  </a:ext>
                </a:extLst>
              </p:cNvPr>
              <p:cNvSpPr txBox="1"/>
              <p:nvPr/>
            </p:nvSpPr>
            <p:spPr>
              <a:xfrm>
                <a:off x="1084067" y="1376772"/>
                <a:ext cx="7236148" cy="796565"/>
              </a:xfrm>
              <a:prstGeom prst="rect">
                <a:avLst/>
              </a:prstGeom>
              <a:noFill/>
            </p:spPr>
            <p:txBody>
              <a:bodyPr wrap="none" rtlCol="0">
                <a:spAutoFit/>
              </a:bodyPr>
              <a:lstStyle/>
              <a:p>
                <a14:m>
                  <m:oMath xmlns:m="http://schemas.openxmlformats.org/officeDocument/2006/math">
                    <m:r>
                      <a:rPr lang="en-US" altLang="ko-KR" sz="1400" b="1" i="1">
                        <a:latin typeface="Cambria Math" panose="02040503050406030204" pitchFamily="18" charset="0"/>
                        <a:ea typeface="+mj-ea"/>
                      </a:rPr>
                      <m:t>𝑿</m:t>
                    </m:r>
                    <m:sSub>
                      <m:sSubPr>
                        <m:ctrlPr>
                          <a:rPr lang="en-US" altLang="ko-KR" sz="1400" b="1" i="1">
                            <a:solidFill>
                              <a:srgbClr val="000000"/>
                            </a:solidFill>
                            <a:latin typeface="Cambria Math" panose="02040503050406030204" pitchFamily="18" charset="0"/>
                            <a:ea typeface="+mj-ea"/>
                          </a:rPr>
                        </m:ctrlPr>
                      </m:sSubPr>
                      <m:e>
                        <m:r>
                          <a:rPr lang="en-US" altLang="ko-KR" sz="1400" b="1" i="1">
                            <a:solidFill>
                              <a:srgbClr val="000000"/>
                            </a:solidFill>
                            <a:latin typeface="Cambria Math" panose="02040503050406030204" pitchFamily="18" charset="0"/>
                            <a:ea typeface="+mj-ea"/>
                          </a:rPr>
                          <m:t>𝑾</m:t>
                        </m:r>
                      </m:e>
                      <m:sub>
                        <m:r>
                          <a:rPr lang="en-US" altLang="ko-KR" sz="1400" b="1" i="1">
                            <a:solidFill>
                              <a:srgbClr val="000000"/>
                            </a:solidFill>
                            <a:latin typeface="Cambria Math" panose="02040503050406030204" pitchFamily="18" charset="0"/>
                            <a:ea typeface="+mj-ea"/>
                          </a:rPr>
                          <m:t>𝟏</m:t>
                        </m:r>
                        <m:r>
                          <a:rPr lang="en-US" altLang="ko-KR" sz="1400" b="1" i="1">
                            <a:solidFill>
                              <a:srgbClr val="000000"/>
                            </a:solidFill>
                            <a:latin typeface="Cambria Math" panose="02040503050406030204" pitchFamily="18" charset="0"/>
                            <a:ea typeface="+mj-ea"/>
                          </a:rPr>
                          <m:t>𝒙</m:t>
                        </m:r>
                      </m:sub>
                    </m:sSub>
                    <m:r>
                      <a:rPr lang="en-US" altLang="ko-KR" sz="1400" b="1" i="1">
                        <a:solidFill>
                          <a:srgbClr val="000000"/>
                        </a:solidFill>
                        <a:latin typeface="Cambria Math" panose="02040503050406030204" pitchFamily="18" charset="0"/>
                        <a:ea typeface="+mj-ea"/>
                      </a:rPr>
                      <m:t> </m:t>
                    </m:r>
                  </m:oMath>
                </a14:m>
                <a:r>
                  <a:rPr lang="ko-KR" altLang="en-US" sz="1400" b="1">
                    <a:latin typeface="+mj-ea"/>
                    <a:ea typeface="+mj-ea"/>
                  </a:rPr>
                  <a:t>의 크기가 </a:t>
                </a:r>
                <a14:m>
                  <m:oMath xmlns:m="http://schemas.openxmlformats.org/officeDocument/2006/math">
                    <m:r>
                      <a:rPr lang="en-US" altLang="ko-KR" sz="1400" b="1">
                        <a:latin typeface="Cambria Math" panose="02040503050406030204" pitchFamily="18" charset="0"/>
                        <a:ea typeface="+mj-ea"/>
                      </a:rPr>
                      <m:t>(</m:t>
                    </m:r>
                    <m:r>
                      <a:rPr lang="en-US" altLang="ko-KR" sz="1400" b="1" i="1">
                        <a:latin typeface="Cambria Math" panose="02040503050406030204" pitchFamily="18" charset="0"/>
                        <a:ea typeface="+mj-ea"/>
                      </a:rPr>
                      <m:t>𝐦</m:t>
                    </m:r>
                    <m:sSub>
                      <m:sSubPr>
                        <m:ctrlPr>
                          <a:rPr lang="en-US" altLang="ko-KR" sz="1400" b="1" i="1">
                            <a:latin typeface="Cambria Math" panose="02040503050406030204" pitchFamily="18" charset="0"/>
                            <a:ea typeface="+mj-ea"/>
                          </a:rPr>
                        </m:ctrlPr>
                      </m:sSubPr>
                      <m:e>
                        <m:r>
                          <a:rPr lang="en-US" altLang="ko-KR" sz="1400" b="1" i="1">
                            <a:latin typeface="Cambria Math" panose="02040503050406030204" pitchFamily="18" charset="0"/>
                            <a:ea typeface="+mj-ea"/>
                          </a:rPr>
                          <m:t>,</m:t>
                        </m:r>
                        <m:r>
                          <a:rPr lang="en-US" altLang="ko-KR" sz="1400" b="1" i="1">
                            <a:latin typeface="Cambria Math" panose="02040503050406030204" pitchFamily="18" charset="0"/>
                            <a:ea typeface="+mj-ea"/>
                          </a:rPr>
                          <m:t>𝒏</m:t>
                        </m:r>
                      </m:e>
                      <m:sub>
                        <m:r>
                          <a:rPr lang="en-US" altLang="ko-KR" sz="1400" b="1" i="1">
                            <a:latin typeface="Cambria Math" panose="02040503050406030204" pitchFamily="18" charset="0"/>
                            <a:ea typeface="+mj-ea"/>
                          </a:rPr>
                          <m:t>𝒄</m:t>
                        </m:r>
                      </m:sub>
                    </m:sSub>
                    <m:r>
                      <a:rPr lang="en-US" altLang="ko-KR" sz="1400" b="1" i="1">
                        <a:latin typeface="Cambria Math" panose="02040503050406030204" pitchFamily="18" charset="0"/>
                        <a:ea typeface="+mj-ea"/>
                      </a:rPr>
                      <m:t>)</m:t>
                    </m:r>
                  </m:oMath>
                </a14:m>
                <a:r>
                  <a:rPr lang="ko-KR" altLang="en-US" sz="1400" b="1">
                    <a:latin typeface="+mj-ea"/>
                    <a:ea typeface="+mj-ea"/>
                  </a:rPr>
                  <a:t> 이므로</a:t>
                </a:r>
                <a:r>
                  <a:rPr lang="en-US" altLang="ko-KR" sz="1400" b="1">
                    <a:latin typeface="+mj-ea"/>
                    <a:ea typeface="+mj-ea"/>
                  </a:rPr>
                  <a:t>, </a:t>
                </a:r>
                <a14:m>
                  <m:oMath xmlns:m="http://schemas.openxmlformats.org/officeDocument/2006/math">
                    <m:sSub>
                      <m:sSubPr>
                        <m:ctrlPr>
                          <a:rPr lang="en-US" altLang="ko-KR" sz="1400" b="1" i="1">
                            <a:solidFill>
                              <a:srgbClr val="000000"/>
                            </a:solidFill>
                            <a:latin typeface="Cambria Math" panose="02040503050406030204" pitchFamily="18" charset="0"/>
                            <a:ea typeface="+mj-ea"/>
                          </a:rPr>
                        </m:ctrlPr>
                      </m:sSubPr>
                      <m:e>
                        <m:r>
                          <a:rPr lang="en-US" altLang="ko-KR" sz="1400" b="1" i="1">
                            <a:solidFill>
                              <a:srgbClr val="000000"/>
                            </a:solidFill>
                            <a:latin typeface="Cambria Math" panose="02040503050406030204" pitchFamily="18" charset="0"/>
                            <a:ea typeface="+mj-ea"/>
                          </a:rPr>
                          <m:t>𝒁</m:t>
                        </m:r>
                      </m:e>
                      <m:sub>
                        <m:r>
                          <a:rPr lang="en-US" altLang="ko-KR" sz="1400" b="1" i="1">
                            <a:solidFill>
                              <a:srgbClr val="000000"/>
                            </a:solidFill>
                            <a:latin typeface="Cambria Math" panose="02040503050406030204" pitchFamily="18" charset="0"/>
                            <a:ea typeface="+mj-ea"/>
                          </a:rPr>
                          <m:t>𝟏</m:t>
                        </m:r>
                      </m:sub>
                    </m:sSub>
                  </m:oMath>
                </a14:m>
                <a:r>
                  <a:rPr lang="ko-KR" altLang="en-US" sz="1400" b="1">
                    <a:latin typeface="+mj-ea"/>
                    <a:ea typeface="+mj-ea"/>
                  </a:rPr>
                  <a:t>과 </a:t>
                </a:r>
                <a14:m>
                  <m:oMath xmlns:m="http://schemas.openxmlformats.org/officeDocument/2006/math">
                    <m:r>
                      <a:rPr lang="en-US" altLang="ko-KR" sz="1400" b="1" i="1">
                        <a:latin typeface="Cambria Math" panose="02040503050406030204" pitchFamily="18" charset="0"/>
                        <a:ea typeface="+mj-ea"/>
                      </a:rPr>
                      <m:t>𝑯</m:t>
                    </m:r>
                    <m:r>
                      <a:rPr lang="en-US" altLang="ko-KR" sz="1400" b="1" i="1">
                        <a:latin typeface="Cambria Math" panose="02040503050406030204" pitchFamily="18" charset="0"/>
                        <a:ea typeface="+mj-ea"/>
                      </a:rPr>
                      <m:t> </m:t>
                    </m:r>
                  </m:oMath>
                </a14:m>
                <a:r>
                  <a:rPr lang="ko-KR" altLang="en-US" sz="1400" b="1">
                    <a:latin typeface="+mj-ea"/>
                    <a:ea typeface="+mj-ea"/>
                  </a:rPr>
                  <a:t>그리고 이전 은닉상태인 </a:t>
                </a:r>
                <a14:m>
                  <m:oMath xmlns:m="http://schemas.openxmlformats.org/officeDocument/2006/math">
                    <m:sSub>
                      <m:sSubPr>
                        <m:ctrlPr>
                          <a:rPr lang="en-US" altLang="ko-KR" sz="1400" b="1" i="1">
                            <a:latin typeface="Cambria Math" panose="02040503050406030204" pitchFamily="18" charset="0"/>
                            <a:ea typeface="+mj-ea"/>
                          </a:rPr>
                        </m:ctrlPr>
                      </m:sSubPr>
                      <m:e>
                        <m:r>
                          <a:rPr lang="en-US" altLang="ko-KR" sz="1400" b="1" i="1">
                            <a:latin typeface="Cambria Math" panose="02040503050406030204" pitchFamily="18" charset="0"/>
                            <a:ea typeface="+mj-ea"/>
                          </a:rPr>
                          <m:t>𝑯</m:t>
                        </m:r>
                      </m:e>
                      <m:sub>
                        <m:r>
                          <a:rPr lang="en-US" altLang="ko-KR" sz="1400" b="1" i="1">
                            <a:latin typeface="Cambria Math" panose="02040503050406030204" pitchFamily="18" charset="0"/>
                            <a:ea typeface="+mj-ea"/>
                          </a:rPr>
                          <m:t>𝒑</m:t>
                        </m:r>
                      </m:sub>
                    </m:sSub>
                    <m:r>
                      <a:rPr lang="en-US" altLang="ko-KR" sz="1400" b="1" i="1">
                        <a:latin typeface="Cambria Math" panose="02040503050406030204" pitchFamily="18" charset="0"/>
                        <a:ea typeface="+mj-ea"/>
                      </a:rPr>
                      <m:t> </m:t>
                    </m:r>
                  </m:oMath>
                </a14:m>
                <a:r>
                  <a:rPr lang="ko-KR" altLang="en-US" sz="1400" b="1">
                    <a:latin typeface="+mj-ea"/>
                    <a:ea typeface="+mj-ea"/>
                  </a:rPr>
                  <a:t>도 </a:t>
                </a:r>
                <a14:m>
                  <m:oMath xmlns:m="http://schemas.openxmlformats.org/officeDocument/2006/math">
                    <m:r>
                      <a:rPr lang="en-US" altLang="ko-KR" sz="1400" b="1">
                        <a:latin typeface="Cambria Math" panose="02040503050406030204" pitchFamily="18" charset="0"/>
                        <a:ea typeface="+mj-ea"/>
                      </a:rPr>
                      <m:t>(</m:t>
                    </m:r>
                    <m:r>
                      <a:rPr lang="en-US" altLang="ko-KR" sz="1400" b="1" i="1">
                        <a:latin typeface="Cambria Math" panose="02040503050406030204" pitchFamily="18" charset="0"/>
                        <a:ea typeface="+mj-ea"/>
                      </a:rPr>
                      <m:t>𝐦</m:t>
                    </m:r>
                    <m:sSub>
                      <m:sSubPr>
                        <m:ctrlPr>
                          <a:rPr lang="en-US" altLang="ko-KR" sz="1400" b="1" i="1">
                            <a:latin typeface="Cambria Math" panose="02040503050406030204" pitchFamily="18" charset="0"/>
                            <a:ea typeface="+mj-ea"/>
                          </a:rPr>
                        </m:ctrlPr>
                      </m:sSubPr>
                      <m:e>
                        <m:r>
                          <a:rPr lang="en-US" altLang="ko-KR" sz="1400" b="1" i="1">
                            <a:latin typeface="Cambria Math" panose="02040503050406030204" pitchFamily="18" charset="0"/>
                            <a:ea typeface="+mj-ea"/>
                          </a:rPr>
                          <m:t>,</m:t>
                        </m:r>
                        <m:r>
                          <a:rPr lang="en-US" altLang="ko-KR" sz="1400" b="1" i="1">
                            <a:latin typeface="Cambria Math" panose="02040503050406030204" pitchFamily="18" charset="0"/>
                            <a:ea typeface="+mj-ea"/>
                          </a:rPr>
                          <m:t>𝒏</m:t>
                        </m:r>
                      </m:e>
                      <m:sub>
                        <m:r>
                          <a:rPr lang="en-US" altLang="ko-KR" sz="1400" b="1" i="1">
                            <a:latin typeface="Cambria Math" panose="02040503050406030204" pitchFamily="18" charset="0"/>
                            <a:ea typeface="+mj-ea"/>
                          </a:rPr>
                          <m:t>𝒄</m:t>
                        </m:r>
                      </m:sub>
                    </m:sSub>
                    <m:r>
                      <a:rPr lang="en-US" altLang="ko-KR" sz="1400" b="1" i="1">
                        <a:latin typeface="Cambria Math" panose="02040503050406030204" pitchFamily="18" charset="0"/>
                        <a:ea typeface="+mj-ea"/>
                      </a:rPr>
                      <m:t>) </m:t>
                    </m:r>
                  </m:oMath>
                </a14:m>
                <a:r>
                  <a:rPr lang="ko-KR" altLang="en-US" sz="1400" b="1">
                    <a:latin typeface="+mj-ea"/>
                    <a:ea typeface="+mj-ea"/>
                  </a:rPr>
                  <a:t>가 된다</a:t>
                </a:r>
                <a:r>
                  <a:rPr lang="en-US" altLang="ko-KR" sz="1400" b="1">
                    <a:latin typeface="+mj-ea"/>
                    <a:ea typeface="+mj-ea"/>
                  </a:rPr>
                  <a:t>.</a:t>
                </a:r>
              </a:p>
              <a:p>
                <a:r>
                  <a:rPr lang="ko-KR" altLang="en-US" sz="1400" b="1">
                    <a:latin typeface="+mj-ea"/>
                    <a:ea typeface="+mj-ea"/>
                  </a:rPr>
                  <a:t>두 행렬을 곱한 </a:t>
                </a:r>
                <a14:m>
                  <m:oMath xmlns:m="http://schemas.openxmlformats.org/officeDocument/2006/math">
                    <m:sSub>
                      <m:sSubPr>
                        <m:ctrlPr>
                          <a:rPr lang="en-US" altLang="ko-KR" sz="1400" b="1" i="1">
                            <a:latin typeface="Cambria Math" panose="02040503050406030204" pitchFamily="18" charset="0"/>
                            <a:ea typeface="+mj-ea"/>
                          </a:rPr>
                        </m:ctrlPr>
                      </m:sSubPr>
                      <m:e>
                        <m:r>
                          <a:rPr lang="en-US" altLang="ko-KR" sz="1400" b="1" i="1">
                            <a:latin typeface="Cambria Math" panose="02040503050406030204" pitchFamily="18" charset="0"/>
                            <a:ea typeface="+mj-ea"/>
                          </a:rPr>
                          <m:t>𝑯</m:t>
                        </m:r>
                      </m:e>
                      <m:sub>
                        <m:r>
                          <a:rPr lang="en-US" altLang="ko-KR" sz="1400" b="1" i="1">
                            <a:latin typeface="Cambria Math" panose="02040503050406030204" pitchFamily="18" charset="0"/>
                            <a:ea typeface="+mj-ea"/>
                          </a:rPr>
                          <m:t>𝒑</m:t>
                        </m:r>
                      </m:sub>
                    </m:sSub>
                    <m:sSub>
                      <m:sSubPr>
                        <m:ctrlPr>
                          <a:rPr lang="en-US" altLang="ko-KR" sz="1400" b="1" i="1">
                            <a:solidFill>
                              <a:srgbClr val="000000"/>
                            </a:solidFill>
                            <a:latin typeface="Cambria Math" panose="02040503050406030204" pitchFamily="18" charset="0"/>
                            <a:ea typeface="+mj-ea"/>
                          </a:rPr>
                        </m:ctrlPr>
                      </m:sSubPr>
                      <m:e>
                        <m:r>
                          <a:rPr lang="en-US" altLang="ko-KR" sz="1400" b="1" i="1">
                            <a:solidFill>
                              <a:srgbClr val="000000"/>
                            </a:solidFill>
                            <a:latin typeface="Cambria Math" panose="02040503050406030204" pitchFamily="18" charset="0"/>
                            <a:ea typeface="+mj-ea"/>
                          </a:rPr>
                          <m:t>𝑾</m:t>
                        </m:r>
                      </m:e>
                      <m:sub>
                        <m:r>
                          <a:rPr lang="en-US" altLang="ko-KR" sz="1400" b="1" i="1">
                            <a:solidFill>
                              <a:srgbClr val="000000"/>
                            </a:solidFill>
                            <a:latin typeface="Cambria Math" panose="02040503050406030204" pitchFamily="18" charset="0"/>
                            <a:ea typeface="+mj-ea"/>
                          </a:rPr>
                          <m:t>𝟏</m:t>
                        </m:r>
                        <m:r>
                          <a:rPr lang="en-US" altLang="ko-KR" sz="1400" b="1" i="1">
                            <a:solidFill>
                              <a:srgbClr val="000000"/>
                            </a:solidFill>
                            <a:latin typeface="Cambria Math" panose="02040503050406030204" pitchFamily="18" charset="0"/>
                            <a:ea typeface="+mj-ea"/>
                          </a:rPr>
                          <m:t>𝒉</m:t>
                        </m:r>
                      </m:sub>
                    </m:sSub>
                    <m:r>
                      <a:rPr lang="en-US" altLang="ko-KR" sz="1400" b="1" i="1">
                        <a:solidFill>
                          <a:srgbClr val="000000"/>
                        </a:solidFill>
                        <a:latin typeface="Cambria Math" panose="02040503050406030204" pitchFamily="18" charset="0"/>
                        <a:ea typeface="+mj-ea"/>
                      </a:rPr>
                      <m:t> </m:t>
                    </m:r>
                  </m:oMath>
                </a14:m>
                <a:r>
                  <a:rPr lang="ko-KR" altLang="en-US" sz="1400" b="1">
                    <a:latin typeface="+mj-ea"/>
                    <a:ea typeface="+mj-ea"/>
                  </a:rPr>
                  <a:t>크기도 </a:t>
                </a:r>
                <a14:m>
                  <m:oMath xmlns:m="http://schemas.openxmlformats.org/officeDocument/2006/math">
                    <m:r>
                      <a:rPr lang="en-US" altLang="ko-KR" sz="1400" b="1">
                        <a:latin typeface="Cambria Math" panose="02040503050406030204" pitchFamily="18" charset="0"/>
                        <a:ea typeface="+mj-ea"/>
                      </a:rPr>
                      <m:t>(</m:t>
                    </m:r>
                    <m:r>
                      <a:rPr lang="en-US" altLang="ko-KR" sz="1400" b="1" i="1">
                        <a:latin typeface="Cambria Math" panose="02040503050406030204" pitchFamily="18" charset="0"/>
                        <a:ea typeface="+mj-ea"/>
                      </a:rPr>
                      <m:t>𝐦</m:t>
                    </m:r>
                    <m:sSub>
                      <m:sSubPr>
                        <m:ctrlPr>
                          <a:rPr lang="en-US" altLang="ko-KR" sz="1400" b="1" i="1">
                            <a:latin typeface="Cambria Math" panose="02040503050406030204" pitchFamily="18" charset="0"/>
                            <a:ea typeface="+mj-ea"/>
                          </a:rPr>
                        </m:ctrlPr>
                      </m:sSubPr>
                      <m:e>
                        <m:r>
                          <a:rPr lang="en-US" altLang="ko-KR" sz="1400" b="1" i="1">
                            <a:latin typeface="Cambria Math" panose="02040503050406030204" pitchFamily="18" charset="0"/>
                            <a:ea typeface="+mj-ea"/>
                          </a:rPr>
                          <m:t>,</m:t>
                        </m:r>
                        <m:r>
                          <a:rPr lang="en-US" altLang="ko-KR" sz="1400" b="1" i="1">
                            <a:latin typeface="Cambria Math" panose="02040503050406030204" pitchFamily="18" charset="0"/>
                            <a:ea typeface="+mj-ea"/>
                          </a:rPr>
                          <m:t>𝒏</m:t>
                        </m:r>
                      </m:e>
                      <m:sub>
                        <m:r>
                          <a:rPr lang="en-US" altLang="ko-KR" sz="1400" b="1" i="1">
                            <a:latin typeface="Cambria Math" panose="02040503050406030204" pitchFamily="18" charset="0"/>
                            <a:ea typeface="+mj-ea"/>
                          </a:rPr>
                          <m:t>𝒄</m:t>
                        </m:r>
                      </m:sub>
                    </m:sSub>
                    <m:r>
                      <a:rPr lang="en-US" altLang="ko-KR" sz="1400" b="1" i="1">
                        <a:latin typeface="Cambria Math" panose="02040503050406030204" pitchFamily="18" charset="0"/>
                        <a:ea typeface="+mj-ea"/>
                      </a:rPr>
                      <m:t>)</m:t>
                    </m:r>
                  </m:oMath>
                </a14:m>
                <a:r>
                  <a:rPr lang="ko-KR" altLang="en-US" sz="1400" b="1">
                    <a:latin typeface="+mj-ea"/>
                    <a:ea typeface="+mj-ea"/>
                  </a:rPr>
                  <a:t> 가 된다</a:t>
                </a:r>
                <a:r>
                  <a:rPr lang="en-US" altLang="ko-KR" sz="1400" b="1">
                    <a:latin typeface="+mj-ea"/>
                    <a:ea typeface="+mj-ea"/>
                  </a:rPr>
                  <a:t>.</a:t>
                </a:r>
                <a:r>
                  <a:rPr lang="ko-KR" altLang="en-US" sz="1400" b="1">
                    <a:latin typeface="+mj-ea"/>
                    <a:ea typeface="+mj-ea"/>
                  </a:rPr>
                  <a:t> </a:t>
                </a:r>
                <a:endParaRPr lang="en-US" altLang="ko-KR" sz="1400" b="1">
                  <a:latin typeface="+mj-ea"/>
                  <a:ea typeface="+mj-ea"/>
                </a:endParaRPr>
              </a:p>
              <a:p>
                <a:r>
                  <a:rPr lang="ko-KR" altLang="en-US" sz="1400" b="1">
                    <a:latin typeface="+mj-ea"/>
                    <a:ea typeface="+mj-ea"/>
                  </a:rPr>
                  <a:t>이를 통해 </a:t>
                </a:r>
                <a14:m>
                  <m:oMath xmlns:m="http://schemas.openxmlformats.org/officeDocument/2006/math">
                    <m:sSub>
                      <m:sSubPr>
                        <m:ctrlPr>
                          <a:rPr lang="en-US" altLang="ko-KR" sz="1400" b="1" i="1">
                            <a:latin typeface="Cambria Math" panose="02040503050406030204" pitchFamily="18" charset="0"/>
                            <a:ea typeface="+mj-ea"/>
                          </a:rPr>
                        </m:ctrlPr>
                      </m:sSubPr>
                      <m:e>
                        <m:r>
                          <a:rPr lang="en-US" altLang="ko-KR" sz="1400" b="1" i="1">
                            <a:latin typeface="Cambria Math" panose="02040503050406030204" pitchFamily="18" charset="0"/>
                            <a:ea typeface="+mj-ea"/>
                          </a:rPr>
                          <m:t>𝑯</m:t>
                        </m:r>
                      </m:e>
                      <m:sub>
                        <m:r>
                          <a:rPr lang="en-US" altLang="ko-KR" sz="1400" b="1" i="1">
                            <a:latin typeface="Cambria Math" panose="02040503050406030204" pitchFamily="18" charset="0"/>
                            <a:ea typeface="+mj-ea"/>
                          </a:rPr>
                          <m:t>𝒑</m:t>
                        </m:r>
                      </m:sub>
                    </m:sSub>
                    <m:r>
                      <a:rPr lang="en-US" altLang="ko-KR" sz="1400" b="1" i="1">
                        <a:latin typeface="Cambria Math" panose="02040503050406030204" pitchFamily="18" charset="0"/>
                        <a:ea typeface="+mj-ea"/>
                      </a:rPr>
                      <m:t> </m:t>
                    </m:r>
                  </m:oMath>
                </a14:m>
                <a:r>
                  <a:rPr lang="ko-KR" altLang="en-US" sz="1400" b="1">
                    <a:latin typeface="+mj-ea"/>
                    <a:ea typeface="+mj-ea"/>
                  </a:rPr>
                  <a:t>와 곱해지는 가중치 </a:t>
                </a:r>
                <a14:m>
                  <m:oMath xmlns:m="http://schemas.openxmlformats.org/officeDocument/2006/math">
                    <m:sSub>
                      <m:sSubPr>
                        <m:ctrlPr>
                          <a:rPr lang="en-US" altLang="ko-KR" sz="1400" b="1" i="1">
                            <a:solidFill>
                              <a:srgbClr val="000000"/>
                            </a:solidFill>
                            <a:latin typeface="Cambria Math" panose="02040503050406030204" pitchFamily="18" charset="0"/>
                            <a:ea typeface="+mj-ea"/>
                          </a:rPr>
                        </m:ctrlPr>
                      </m:sSubPr>
                      <m:e>
                        <m:r>
                          <a:rPr lang="en-US" altLang="ko-KR" sz="1400" b="1" i="1">
                            <a:solidFill>
                              <a:srgbClr val="000000"/>
                            </a:solidFill>
                            <a:latin typeface="Cambria Math" panose="02040503050406030204" pitchFamily="18" charset="0"/>
                            <a:ea typeface="+mj-ea"/>
                          </a:rPr>
                          <m:t>𝑾</m:t>
                        </m:r>
                      </m:e>
                      <m:sub>
                        <m:r>
                          <a:rPr lang="en-US" altLang="ko-KR" sz="1400" b="1" i="1">
                            <a:solidFill>
                              <a:srgbClr val="000000"/>
                            </a:solidFill>
                            <a:latin typeface="Cambria Math" panose="02040503050406030204" pitchFamily="18" charset="0"/>
                            <a:ea typeface="+mj-ea"/>
                          </a:rPr>
                          <m:t>𝟏</m:t>
                        </m:r>
                        <m:r>
                          <a:rPr lang="en-US" altLang="ko-KR" sz="1400" b="1" i="1">
                            <a:solidFill>
                              <a:srgbClr val="000000"/>
                            </a:solidFill>
                            <a:latin typeface="Cambria Math" panose="02040503050406030204" pitchFamily="18" charset="0"/>
                            <a:ea typeface="+mj-ea"/>
                          </a:rPr>
                          <m:t>𝒉</m:t>
                        </m:r>
                      </m:sub>
                    </m:sSub>
                    <m:r>
                      <a:rPr lang="en-US" altLang="ko-KR" sz="1400" b="1" i="1">
                        <a:solidFill>
                          <a:srgbClr val="000000"/>
                        </a:solidFill>
                        <a:latin typeface="Cambria Math" panose="02040503050406030204" pitchFamily="18" charset="0"/>
                        <a:ea typeface="+mj-ea"/>
                      </a:rPr>
                      <m:t> </m:t>
                    </m:r>
                  </m:oMath>
                </a14:m>
                <a:r>
                  <a:rPr lang="ko-KR" altLang="en-US" sz="1400" b="1">
                    <a:latin typeface="+mj-ea"/>
                    <a:ea typeface="+mj-ea"/>
                  </a:rPr>
                  <a:t>의 크기가 </a:t>
                </a:r>
                <a14:m>
                  <m:oMath xmlns:m="http://schemas.openxmlformats.org/officeDocument/2006/math">
                    <m:r>
                      <a:rPr lang="en-US" altLang="ko-KR" sz="1400" b="1">
                        <a:latin typeface="Cambria Math" panose="02040503050406030204" pitchFamily="18" charset="0"/>
                        <a:ea typeface="+mj-ea"/>
                      </a:rPr>
                      <m:t>(</m:t>
                    </m:r>
                    <m:sSub>
                      <m:sSubPr>
                        <m:ctrlPr>
                          <a:rPr lang="en-US" altLang="ko-KR" sz="1400" b="1" i="1">
                            <a:latin typeface="Cambria Math" panose="02040503050406030204" pitchFamily="18" charset="0"/>
                            <a:ea typeface="+mj-ea"/>
                          </a:rPr>
                        </m:ctrlPr>
                      </m:sSubPr>
                      <m:e>
                        <m:r>
                          <a:rPr lang="en-US" altLang="ko-KR" sz="1400" b="1" i="1">
                            <a:latin typeface="Cambria Math" panose="02040503050406030204" pitchFamily="18" charset="0"/>
                            <a:ea typeface="+mj-ea"/>
                          </a:rPr>
                          <m:t>𝒏</m:t>
                        </m:r>
                      </m:e>
                      <m:sub>
                        <m:r>
                          <a:rPr lang="en-US" altLang="ko-KR" sz="1400" b="1" i="1">
                            <a:latin typeface="Cambria Math" panose="02040503050406030204" pitchFamily="18" charset="0"/>
                            <a:ea typeface="+mj-ea"/>
                          </a:rPr>
                          <m:t>𝒄</m:t>
                        </m:r>
                      </m:sub>
                    </m:sSub>
                    <m:sSub>
                      <m:sSubPr>
                        <m:ctrlPr>
                          <a:rPr lang="en-US" altLang="ko-KR" sz="1400" b="1" i="1">
                            <a:latin typeface="Cambria Math" panose="02040503050406030204" pitchFamily="18" charset="0"/>
                            <a:ea typeface="+mj-ea"/>
                          </a:rPr>
                        </m:ctrlPr>
                      </m:sSubPr>
                      <m:e>
                        <m:r>
                          <a:rPr lang="en-US" altLang="ko-KR" sz="1400" b="1" i="1">
                            <a:latin typeface="Cambria Math" panose="02040503050406030204" pitchFamily="18" charset="0"/>
                            <a:ea typeface="+mj-ea"/>
                          </a:rPr>
                          <m:t>,</m:t>
                        </m:r>
                        <m:r>
                          <a:rPr lang="en-US" altLang="ko-KR" sz="1400" b="1" i="1">
                            <a:latin typeface="Cambria Math" panose="02040503050406030204" pitchFamily="18" charset="0"/>
                            <a:ea typeface="+mj-ea"/>
                          </a:rPr>
                          <m:t>𝒏</m:t>
                        </m:r>
                      </m:e>
                      <m:sub>
                        <m:r>
                          <a:rPr lang="en-US" altLang="ko-KR" sz="1400" b="1" i="1">
                            <a:latin typeface="Cambria Math" panose="02040503050406030204" pitchFamily="18" charset="0"/>
                            <a:ea typeface="+mj-ea"/>
                          </a:rPr>
                          <m:t>𝒄</m:t>
                        </m:r>
                      </m:sub>
                    </m:sSub>
                    <m:r>
                      <a:rPr lang="en-US" altLang="ko-KR" sz="1400" b="1" i="1">
                        <a:latin typeface="Cambria Math" panose="02040503050406030204" pitchFamily="18" charset="0"/>
                        <a:ea typeface="+mj-ea"/>
                      </a:rPr>
                      <m:t>) </m:t>
                    </m:r>
                  </m:oMath>
                </a14:m>
                <a:r>
                  <a:rPr lang="ko-KR" altLang="en-US" sz="1400" b="1">
                    <a:latin typeface="+mj-ea"/>
                    <a:ea typeface="+mj-ea"/>
                  </a:rPr>
                  <a:t>가 된다는 것을 알 수 있다</a:t>
                </a:r>
                <a:r>
                  <a:rPr lang="en-US" altLang="ko-KR" sz="1400" b="1">
                    <a:latin typeface="+mj-ea"/>
                    <a:ea typeface="+mj-ea"/>
                  </a:rPr>
                  <a:t>.</a:t>
                </a:r>
                <a:endParaRPr lang="ko-KR" altLang="en-US" sz="1400" b="1">
                  <a:latin typeface="+mj-ea"/>
                  <a:ea typeface="+mj-ea"/>
                </a:endParaRPr>
              </a:p>
            </p:txBody>
          </p:sp>
        </mc:Choice>
        <mc:Fallback xmlns="">
          <p:sp>
            <p:nvSpPr>
              <p:cNvPr id="52" name="TextBox 51">
                <a:extLst>
                  <a:ext uri="{FF2B5EF4-FFF2-40B4-BE49-F238E27FC236}">
                    <a16:creationId xmlns:a16="http://schemas.microsoft.com/office/drawing/2014/main" id="{3BC1F9E9-FF37-4911-A50F-F7333E72FA9D}"/>
                  </a:ext>
                </a:extLst>
              </p:cNvPr>
              <p:cNvSpPr txBox="1">
                <a:spLocks noRot="1" noChangeAspect="1" noMove="1" noResize="1" noEditPoints="1" noAdjustHandles="1" noChangeArrowheads="1" noChangeShapeType="1" noTextEdit="1"/>
              </p:cNvSpPr>
              <p:nvPr/>
            </p:nvSpPr>
            <p:spPr>
              <a:xfrm>
                <a:off x="1084067" y="1376772"/>
                <a:ext cx="7236148" cy="796565"/>
              </a:xfrm>
              <a:prstGeom prst="rect">
                <a:avLst/>
              </a:prstGeom>
              <a:blipFill>
                <a:blip r:embed="rId3"/>
                <a:stretch>
                  <a:fillRect l="-253" t="-2290" b="-305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EA2E8B70-F3B4-43D6-9B38-041137655E9E}"/>
                  </a:ext>
                </a:extLst>
              </p:cNvPr>
              <p:cNvSpPr txBox="1"/>
              <p:nvPr/>
            </p:nvSpPr>
            <p:spPr>
              <a:xfrm>
                <a:off x="1120538" y="3068960"/>
                <a:ext cx="7179594" cy="962186"/>
              </a:xfrm>
              <a:prstGeom prst="rect">
                <a:avLst/>
              </a:prstGeom>
              <a:noFill/>
            </p:spPr>
            <p:txBody>
              <a:bodyPr wrap="none" rtlCol="0">
                <a:spAutoFit/>
              </a:bodyPr>
              <a:lstStyle/>
              <a:p>
                <a:r>
                  <a:rPr lang="ko-KR" altLang="en-US" sz="1400" b="1">
                    <a:latin typeface="+mj-ea"/>
                    <a:ea typeface="+mj-ea"/>
                  </a:rPr>
                  <a:t>출력층으로 전달되는 </a:t>
                </a:r>
                <a14:m>
                  <m:oMath xmlns:m="http://schemas.openxmlformats.org/officeDocument/2006/math">
                    <m:r>
                      <a:rPr lang="en-US" altLang="ko-KR" sz="1400" b="1" i="1">
                        <a:latin typeface="Cambria Math" panose="02040503050406030204" pitchFamily="18" charset="0"/>
                        <a:ea typeface="+mj-ea"/>
                      </a:rPr>
                      <m:t>𝑯</m:t>
                    </m:r>
                  </m:oMath>
                </a14:m>
                <a:r>
                  <a:rPr lang="ko-KR" altLang="en-US" sz="1400" b="1">
                    <a:latin typeface="+mj-ea"/>
                    <a:ea typeface="+mj-ea"/>
                  </a:rPr>
                  <a:t>의 크기가  </a:t>
                </a:r>
                <a14:m>
                  <m:oMath xmlns:m="http://schemas.openxmlformats.org/officeDocument/2006/math">
                    <m:r>
                      <a:rPr lang="en-US" altLang="ko-KR" sz="1400" b="1">
                        <a:latin typeface="Cambria Math" panose="02040503050406030204" pitchFamily="18" charset="0"/>
                        <a:ea typeface="+mj-ea"/>
                      </a:rPr>
                      <m:t>(</m:t>
                    </m:r>
                    <m:r>
                      <a:rPr lang="en-US" altLang="ko-KR" sz="1400" b="1" i="1">
                        <a:latin typeface="Cambria Math" panose="02040503050406030204" pitchFamily="18" charset="0"/>
                        <a:ea typeface="+mj-ea"/>
                      </a:rPr>
                      <m:t>𝐦</m:t>
                    </m:r>
                    <m:sSub>
                      <m:sSubPr>
                        <m:ctrlPr>
                          <a:rPr lang="en-US" altLang="ko-KR" sz="1400" b="1" i="1">
                            <a:latin typeface="Cambria Math" panose="02040503050406030204" pitchFamily="18" charset="0"/>
                            <a:ea typeface="+mj-ea"/>
                          </a:rPr>
                        </m:ctrlPr>
                      </m:sSubPr>
                      <m:e>
                        <m:r>
                          <a:rPr lang="en-US" altLang="ko-KR" sz="1400" b="1" i="1">
                            <a:latin typeface="Cambria Math" panose="02040503050406030204" pitchFamily="18" charset="0"/>
                            <a:ea typeface="+mj-ea"/>
                          </a:rPr>
                          <m:t>,</m:t>
                        </m:r>
                        <m:r>
                          <a:rPr lang="en-US" altLang="ko-KR" sz="1400" b="1" i="1">
                            <a:latin typeface="Cambria Math" panose="02040503050406030204" pitchFamily="18" charset="0"/>
                            <a:ea typeface="+mj-ea"/>
                          </a:rPr>
                          <m:t>𝒏</m:t>
                        </m:r>
                      </m:e>
                      <m:sub>
                        <m:r>
                          <a:rPr lang="en-US" altLang="ko-KR" sz="1400" b="1" i="1">
                            <a:latin typeface="Cambria Math" panose="02040503050406030204" pitchFamily="18" charset="0"/>
                            <a:ea typeface="+mj-ea"/>
                          </a:rPr>
                          <m:t>𝒄</m:t>
                        </m:r>
                      </m:sub>
                    </m:sSub>
                    <m:r>
                      <a:rPr lang="en-US" altLang="ko-KR" sz="1400" b="1" i="1">
                        <a:latin typeface="Cambria Math" panose="02040503050406030204" pitchFamily="18" charset="0"/>
                        <a:ea typeface="+mj-ea"/>
                      </a:rPr>
                      <m:t>)</m:t>
                    </m:r>
                  </m:oMath>
                </a14:m>
                <a:r>
                  <a:rPr lang="ko-KR" altLang="en-US" sz="1400" b="1">
                    <a:latin typeface="+mj-ea"/>
                    <a:ea typeface="+mj-ea"/>
                  </a:rPr>
                  <a:t> 이므로 이와 곱해지는 가중치 </a:t>
                </a:r>
                <a14:m>
                  <m:oMath xmlns:m="http://schemas.openxmlformats.org/officeDocument/2006/math">
                    <m:sSub>
                      <m:sSubPr>
                        <m:ctrlPr>
                          <a:rPr lang="en-US" altLang="ko-KR" sz="1400" b="1" i="1">
                            <a:solidFill>
                              <a:srgbClr val="000000"/>
                            </a:solidFill>
                            <a:latin typeface="Cambria Math" panose="02040503050406030204" pitchFamily="18" charset="0"/>
                            <a:ea typeface="+mj-ea"/>
                          </a:rPr>
                        </m:ctrlPr>
                      </m:sSubPr>
                      <m:e>
                        <m:r>
                          <a:rPr lang="en-US" altLang="ko-KR" sz="1400" b="1" i="1">
                            <a:solidFill>
                              <a:srgbClr val="000000"/>
                            </a:solidFill>
                            <a:latin typeface="Cambria Math" panose="02040503050406030204" pitchFamily="18" charset="0"/>
                            <a:ea typeface="+mj-ea"/>
                          </a:rPr>
                          <m:t>𝑾</m:t>
                        </m:r>
                      </m:e>
                      <m:sub>
                        <m:r>
                          <a:rPr lang="en-US" altLang="ko-KR" sz="1400" b="1" i="1">
                            <a:solidFill>
                              <a:srgbClr val="000000"/>
                            </a:solidFill>
                            <a:latin typeface="Cambria Math" panose="02040503050406030204" pitchFamily="18" charset="0"/>
                            <a:ea typeface="+mj-ea"/>
                          </a:rPr>
                          <m:t>𝟐</m:t>
                        </m:r>
                      </m:sub>
                    </m:sSub>
                    <m:r>
                      <a:rPr lang="en-US" altLang="ko-KR" sz="1400" b="1" i="1">
                        <a:solidFill>
                          <a:srgbClr val="000000"/>
                        </a:solidFill>
                        <a:latin typeface="Cambria Math" panose="02040503050406030204" pitchFamily="18" charset="0"/>
                        <a:ea typeface="+mj-ea"/>
                      </a:rPr>
                      <m:t> </m:t>
                    </m:r>
                  </m:oMath>
                </a14:m>
                <a:r>
                  <a:rPr lang="ko-KR" altLang="en-US" sz="1400" b="1">
                    <a:latin typeface="+mj-ea"/>
                    <a:ea typeface="+mj-ea"/>
                  </a:rPr>
                  <a:t>의 크기는 </a:t>
                </a:r>
                <a:endParaRPr lang="en-US" altLang="ko-KR" sz="1400" b="1" i="1">
                  <a:latin typeface="+mj-ea"/>
                  <a:ea typeface="+mj-ea"/>
                </a:endParaRPr>
              </a:p>
              <a:p>
                <a14:m>
                  <m:oMath xmlns:m="http://schemas.openxmlformats.org/officeDocument/2006/math">
                    <m:d>
                      <m:dPr>
                        <m:ctrlPr>
                          <a:rPr lang="en-US" altLang="ko-KR" sz="1400" b="1" i="1">
                            <a:latin typeface="Cambria Math" panose="02040503050406030204" pitchFamily="18" charset="0"/>
                            <a:ea typeface="+mj-ea"/>
                          </a:rPr>
                        </m:ctrlPr>
                      </m:dPr>
                      <m:e>
                        <m:sSub>
                          <m:sSubPr>
                            <m:ctrlPr>
                              <a:rPr lang="en-US" altLang="ko-KR" sz="1400" b="1" i="1">
                                <a:latin typeface="Cambria Math" panose="02040503050406030204" pitchFamily="18" charset="0"/>
                                <a:ea typeface="+mj-ea"/>
                              </a:rPr>
                            </m:ctrlPr>
                          </m:sSubPr>
                          <m:e>
                            <m:r>
                              <a:rPr lang="en-US" altLang="ko-KR" sz="1400" b="1" i="1">
                                <a:latin typeface="Cambria Math" panose="02040503050406030204" pitchFamily="18" charset="0"/>
                                <a:ea typeface="+mj-ea"/>
                              </a:rPr>
                              <m:t>𝒏</m:t>
                            </m:r>
                          </m:e>
                          <m:sub>
                            <m:r>
                              <a:rPr lang="en-US" altLang="ko-KR" sz="1400" b="1" i="1">
                                <a:latin typeface="Cambria Math" panose="02040503050406030204" pitchFamily="18" charset="0"/>
                                <a:ea typeface="+mj-ea"/>
                              </a:rPr>
                              <m:t>𝒄</m:t>
                            </m:r>
                          </m:sub>
                        </m:sSub>
                        <m:r>
                          <a:rPr lang="en-US" altLang="ko-KR" sz="1400" b="1" i="1">
                            <a:latin typeface="Cambria Math" panose="02040503050406030204" pitchFamily="18" charset="0"/>
                            <a:ea typeface="+mj-ea"/>
                          </a:rPr>
                          <m:t>,</m:t>
                        </m:r>
                        <m:r>
                          <a:rPr lang="en-US" altLang="ko-KR" sz="1400" b="1" i="1">
                            <a:latin typeface="Cambria Math" panose="02040503050406030204" pitchFamily="18" charset="0"/>
                            <a:ea typeface="+mj-ea"/>
                          </a:rPr>
                          <m:t>𝒏</m:t>
                        </m:r>
                        <m:r>
                          <a:rPr lang="en-US" altLang="ko-KR" sz="1400" b="1" i="1">
                            <a:latin typeface="Cambria Math" panose="02040503050406030204" pitchFamily="18" charset="0"/>
                            <a:ea typeface="+mj-ea"/>
                          </a:rPr>
                          <m:t>_</m:t>
                        </m:r>
                        <m:r>
                          <a:rPr lang="en-US" altLang="ko-KR" sz="1400" b="1" i="1">
                            <a:latin typeface="Cambria Math" panose="02040503050406030204" pitchFamily="18" charset="0"/>
                            <a:ea typeface="+mj-ea"/>
                          </a:rPr>
                          <m:t>𝒄𝒍𝒂𝒔𝒔𝒆𝒔</m:t>
                        </m:r>
                      </m:e>
                    </m:d>
                    <m:r>
                      <a:rPr lang="en-US" altLang="ko-KR" sz="1400" b="1" i="1">
                        <a:latin typeface="Cambria Math" panose="02040503050406030204" pitchFamily="18" charset="0"/>
                        <a:ea typeface="+mj-ea"/>
                      </a:rPr>
                      <m:t> </m:t>
                    </m:r>
                    <m:r>
                      <a:rPr lang="ko-KR" altLang="en-US" sz="1400" b="1" i="1">
                        <a:latin typeface="Cambria Math" panose="02040503050406030204" pitchFamily="18" charset="0"/>
                        <a:ea typeface="+mj-ea"/>
                      </a:rPr>
                      <m:t>이</m:t>
                    </m:r>
                  </m:oMath>
                </a14:m>
                <a:r>
                  <a:rPr lang="ko-KR" altLang="en-US" sz="1400" b="1">
                    <a:latin typeface="+mj-ea"/>
                    <a:ea typeface="+mj-ea"/>
                  </a:rPr>
                  <a:t>다</a:t>
                </a:r>
                <a:r>
                  <a:rPr lang="en-US" altLang="ko-KR" sz="1400" b="1">
                    <a:latin typeface="+mj-ea"/>
                    <a:ea typeface="+mj-ea"/>
                  </a:rPr>
                  <a:t>.</a:t>
                </a:r>
              </a:p>
              <a:p>
                <a:r>
                  <a:rPr lang="ko-KR" altLang="en-US" sz="1400" b="1">
                    <a:latin typeface="+mj-ea"/>
                    <a:ea typeface="+mj-ea"/>
                  </a:rPr>
                  <a:t>따라서 </a:t>
                </a:r>
                <a:r>
                  <a:rPr lang="en-US" altLang="ko-KR" sz="1400" b="1">
                    <a:latin typeface="+mj-ea"/>
                    <a:ea typeface="+mj-ea"/>
                  </a:rPr>
                  <a:t> </a:t>
                </a:r>
                <a14:m>
                  <m:oMath xmlns:m="http://schemas.openxmlformats.org/officeDocument/2006/math">
                    <m:sSub>
                      <m:sSubPr>
                        <m:ctrlPr>
                          <a:rPr lang="en-US" altLang="ko-KR" sz="1400" b="1" i="1">
                            <a:latin typeface="Cambria Math" panose="02040503050406030204" pitchFamily="18" charset="0"/>
                            <a:ea typeface="+mj-ea"/>
                          </a:rPr>
                        </m:ctrlPr>
                      </m:sSubPr>
                      <m:e>
                        <m:r>
                          <a:rPr lang="en-US" altLang="ko-KR" sz="1400" b="1" i="1">
                            <a:latin typeface="Cambria Math" panose="02040503050406030204" pitchFamily="18" charset="0"/>
                            <a:ea typeface="+mj-ea"/>
                          </a:rPr>
                          <m:t>𝒁</m:t>
                        </m:r>
                      </m:e>
                      <m:sub>
                        <m:r>
                          <a:rPr lang="en-US" altLang="ko-KR" sz="1400" b="1" i="1">
                            <a:latin typeface="Cambria Math" panose="02040503050406030204" pitchFamily="18" charset="0"/>
                            <a:ea typeface="+mj-ea"/>
                          </a:rPr>
                          <m:t>𝟐</m:t>
                        </m:r>
                      </m:sub>
                    </m:sSub>
                  </m:oMath>
                </a14:m>
                <a:r>
                  <a:rPr lang="ko-KR" altLang="en-US" sz="1400" b="1">
                    <a:latin typeface="+mj-ea"/>
                    <a:ea typeface="+mj-ea"/>
                  </a:rPr>
                  <a:t>와 </a:t>
                </a:r>
                <a14:m>
                  <m:oMath xmlns:m="http://schemas.openxmlformats.org/officeDocument/2006/math">
                    <m:sSub>
                      <m:sSubPr>
                        <m:ctrlPr>
                          <a:rPr lang="en-US" altLang="ko-KR" sz="1400" b="1" i="1">
                            <a:latin typeface="Cambria Math" panose="02040503050406030204" pitchFamily="18" charset="0"/>
                            <a:ea typeface="+mj-ea"/>
                          </a:rPr>
                        </m:ctrlPr>
                      </m:sSubPr>
                      <m:e>
                        <m:r>
                          <a:rPr lang="en-US" altLang="ko-KR" sz="1400" b="1" i="1">
                            <a:latin typeface="Cambria Math" panose="02040503050406030204" pitchFamily="18" charset="0"/>
                            <a:ea typeface="+mj-ea"/>
                          </a:rPr>
                          <m:t>𝑨</m:t>
                        </m:r>
                      </m:e>
                      <m:sub>
                        <m:r>
                          <a:rPr lang="en-US" altLang="ko-KR" sz="1400" b="1" i="1">
                            <a:latin typeface="Cambria Math" panose="02040503050406030204" pitchFamily="18" charset="0"/>
                            <a:ea typeface="+mj-ea"/>
                          </a:rPr>
                          <m:t>𝟐</m:t>
                        </m:r>
                      </m:sub>
                    </m:sSub>
                  </m:oMath>
                </a14:m>
                <a:r>
                  <a:rPr lang="ko-KR" altLang="en-US" sz="1400" b="1">
                    <a:latin typeface="+mj-ea"/>
                    <a:ea typeface="+mj-ea"/>
                  </a:rPr>
                  <a:t> 의 크기는 </a:t>
                </a:r>
                <a14:m>
                  <m:oMath xmlns:m="http://schemas.openxmlformats.org/officeDocument/2006/math">
                    <m:d>
                      <m:dPr>
                        <m:ctrlPr>
                          <a:rPr lang="en-US" altLang="ko-KR" sz="1400" b="1" i="1">
                            <a:latin typeface="Cambria Math" panose="02040503050406030204" pitchFamily="18" charset="0"/>
                            <a:ea typeface="+mj-ea"/>
                          </a:rPr>
                        </m:ctrlPr>
                      </m:dPr>
                      <m:e>
                        <m:sSub>
                          <m:sSubPr>
                            <m:ctrlPr>
                              <a:rPr lang="en-US" altLang="ko-KR" sz="1400" b="1" i="1">
                                <a:latin typeface="Cambria Math" panose="02040503050406030204" pitchFamily="18" charset="0"/>
                                <a:ea typeface="+mj-ea"/>
                              </a:rPr>
                            </m:ctrlPr>
                          </m:sSubPr>
                          <m:e>
                            <m:r>
                              <a:rPr lang="en-US" altLang="ko-KR" sz="1400" b="1" i="1">
                                <a:latin typeface="Cambria Math" panose="02040503050406030204" pitchFamily="18" charset="0"/>
                                <a:ea typeface="+mj-ea"/>
                              </a:rPr>
                              <m:t>𝒏</m:t>
                            </m:r>
                          </m:e>
                          <m:sub>
                            <m:r>
                              <a:rPr lang="en-US" altLang="ko-KR" sz="1400" b="1" i="1">
                                <a:latin typeface="Cambria Math" panose="02040503050406030204" pitchFamily="18" charset="0"/>
                                <a:ea typeface="+mj-ea"/>
                              </a:rPr>
                              <m:t>𝒄</m:t>
                            </m:r>
                          </m:sub>
                        </m:sSub>
                        <m:r>
                          <a:rPr lang="en-US" altLang="ko-KR" sz="1400" b="1" i="1">
                            <a:latin typeface="Cambria Math" panose="02040503050406030204" pitchFamily="18" charset="0"/>
                            <a:ea typeface="+mj-ea"/>
                          </a:rPr>
                          <m:t>,</m:t>
                        </m:r>
                        <m:r>
                          <a:rPr lang="en-US" altLang="ko-KR" sz="1400" b="1" i="1">
                            <a:latin typeface="Cambria Math" panose="02040503050406030204" pitchFamily="18" charset="0"/>
                            <a:ea typeface="+mj-ea"/>
                          </a:rPr>
                          <m:t>𝒏</m:t>
                        </m:r>
                        <m:r>
                          <a:rPr lang="en-US" altLang="ko-KR" sz="1400" b="1" i="1">
                            <a:latin typeface="Cambria Math" panose="02040503050406030204" pitchFamily="18" charset="0"/>
                            <a:ea typeface="+mj-ea"/>
                          </a:rPr>
                          <m:t>_</m:t>
                        </m:r>
                        <m:r>
                          <a:rPr lang="en-US" altLang="ko-KR" sz="1400" b="1" i="1">
                            <a:latin typeface="Cambria Math" panose="02040503050406030204" pitchFamily="18" charset="0"/>
                            <a:ea typeface="+mj-ea"/>
                          </a:rPr>
                          <m:t>𝒄𝒍𝒂𝒔𝒔𝒆𝒔</m:t>
                        </m:r>
                      </m:e>
                    </m:d>
                    <m:r>
                      <a:rPr lang="en-US" altLang="ko-KR" sz="1400" b="1" i="1">
                        <a:latin typeface="Cambria Math" panose="02040503050406030204" pitchFamily="18" charset="0"/>
                        <a:ea typeface="+mj-ea"/>
                      </a:rPr>
                      <m:t> </m:t>
                    </m:r>
                    <m:r>
                      <a:rPr lang="ko-KR" altLang="en-US" sz="1400" b="1" i="1">
                        <a:latin typeface="Cambria Math" panose="02040503050406030204" pitchFamily="18" charset="0"/>
                        <a:ea typeface="+mj-ea"/>
                      </a:rPr>
                      <m:t>이</m:t>
                    </m:r>
                  </m:oMath>
                </a14:m>
                <a:r>
                  <a:rPr lang="ko-KR" altLang="en-US" sz="1400" b="1">
                    <a:latin typeface="+mj-ea"/>
                    <a:ea typeface="+mj-ea"/>
                  </a:rPr>
                  <a:t>다</a:t>
                </a:r>
                <a:r>
                  <a:rPr lang="en-US" altLang="ko-KR" sz="1400" b="1">
                    <a:latin typeface="+mj-ea"/>
                    <a:ea typeface="+mj-ea"/>
                  </a:rPr>
                  <a:t>.</a:t>
                </a:r>
              </a:p>
              <a:p>
                <a:r>
                  <a:rPr lang="ko-KR" altLang="en-US" sz="1400" b="1">
                    <a:latin typeface="+mj-ea"/>
                    <a:ea typeface="+mj-ea"/>
                  </a:rPr>
                  <a:t>이진 분류를 다루므로 </a:t>
                </a:r>
                <a14:m>
                  <m:oMath xmlns:m="http://schemas.openxmlformats.org/officeDocument/2006/math">
                    <m:r>
                      <a:rPr lang="en-US" altLang="ko-KR" sz="1400" b="1" i="1">
                        <a:latin typeface="Cambria Math" panose="02040503050406030204" pitchFamily="18" charset="0"/>
                        <a:ea typeface="+mj-ea"/>
                      </a:rPr>
                      <m:t>𝒏</m:t>
                    </m:r>
                    <m:r>
                      <a:rPr lang="en-US" altLang="ko-KR" sz="1400" b="1" i="1">
                        <a:latin typeface="Cambria Math" panose="02040503050406030204" pitchFamily="18" charset="0"/>
                        <a:ea typeface="+mj-ea"/>
                      </a:rPr>
                      <m:t>_</m:t>
                    </m:r>
                    <m:r>
                      <a:rPr lang="en-US" altLang="ko-KR" sz="1400" b="1" i="1">
                        <a:latin typeface="Cambria Math" panose="02040503050406030204" pitchFamily="18" charset="0"/>
                        <a:ea typeface="+mj-ea"/>
                      </a:rPr>
                      <m:t>𝒄𝒍𝒂𝒔𝒔𝒆𝒔</m:t>
                    </m:r>
                  </m:oMath>
                </a14:m>
                <a:r>
                  <a:rPr lang="ko-KR" altLang="en-US" sz="1400" b="1">
                    <a:latin typeface="+mj-ea"/>
                    <a:ea typeface="+mj-ea"/>
                  </a:rPr>
                  <a:t>는 </a:t>
                </a:r>
                <a:r>
                  <a:rPr lang="en-US" altLang="ko-KR" sz="1400" b="1">
                    <a:latin typeface="+mj-ea"/>
                    <a:ea typeface="+mj-ea"/>
                  </a:rPr>
                  <a:t>1</a:t>
                </a:r>
                <a:r>
                  <a:rPr lang="ko-KR" altLang="en-US" sz="1400" b="1">
                    <a:latin typeface="+mj-ea"/>
                    <a:ea typeface="+mj-ea"/>
                  </a:rPr>
                  <a:t>이다</a:t>
                </a:r>
                <a:r>
                  <a:rPr lang="en-US" altLang="ko-KR" sz="1400" b="1">
                    <a:latin typeface="+mj-ea"/>
                    <a:ea typeface="+mj-ea"/>
                  </a:rPr>
                  <a:t>.</a:t>
                </a:r>
                <a:endParaRPr lang="ko-KR" altLang="en-US" sz="1400" b="1">
                  <a:latin typeface="+mj-ea"/>
                  <a:ea typeface="+mj-ea"/>
                </a:endParaRPr>
              </a:p>
            </p:txBody>
          </p:sp>
        </mc:Choice>
        <mc:Fallback xmlns="">
          <p:sp>
            <p:nvSpPr>
              <p:cNvPr id="56" name="TextBox 55">
                <a:extLst>
                  <a:ext uri="{FF2B5EF4-FFF2-40B4-BE49-F238E27FC236}">
                    <a16:creationId xmlns:a16="http://schemas.microsoft.com/office/drawing/2014/main" id="{EA2E8B70-F3B4-43D6-9B38-041137655E9E}"/>
                  </a:ext>
                </a:extLst>
              </p:cNvPr>
              <p:cNvSpPr txBox="1">
                <a:spLocks noRot="1" noChangeAspect="1" noMove="1" noResize="1" noEditPoints="1" noAdjustHandles="1" noChangeArrowheads="1" noChangeShapeType="1" noTextEdit="1"/>
              </p:cNvSpPr>
              <p:nvPr/>
            </p:nvSpPr>
            <p:spPr>
              <a:xfrm>
                <a:off x="1120538" y="3068960"/>
                <a:ext cx="7179594" cy="962186"/>
              </a:xfrm>
              <a:prstGeom prst="rect">
                <a:avLst/>
              </a:prstGeom>
              <a:blipFill>
                <a:blip r:embed="rId4"/>
                <a:stretch>
                  <a:fillRect l="-255" t="-633" b="-569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89C4564E-3F08-4E7C-9D84-6FE47936E614}"/>
                  </a:ext>
                </a:extLst>
              </p:cNvPr>
              <p:cNvSpPr txBox="1"/>
              <p:nvPr/>
            </p:nvSpPr>
            <p:spPr>
              <a:xfrm>
                <a:off x="1120539" y="5301208"/>
                <a:ext cx="8368316" cy="307777"/>
              </a:xfrm>
              <a:prstGeom prst="rect">
                <a:avLst/>
              </a:prstGeom>
              <a:noFill/>
            </p:spPr>
            <p:txBody>
              <a:bodyPr wrap="none" rtlCol="0">
                <a:spAutoFit/>
              </a:bodyPr>
              <a:lstStyle/>
              <a:p>
                <a:r>
                  <a:rPr lang="ko-KR" altLang="en-US" sz="1400" b="1">
                    <a:latin typeface="+mj-ea"/>
                    <a:ea typeface="+mj-ea"/>
                  </a:rPr>
                  <a:t>각 층의 뉴런마다 절편이 하나씩 필요하므로 </a:t>
                </a:r>
                <a14:m>
                  <m:oMath xmlns:m="http://schemas.openxmlformats.org/officeDocument/2006/math">
                    <m:sSub>
                      <m:sSubPr>
                        <m:ctrlPr>
                          <a:rPr lang="en-US" altLang="ko-KR" sz="1400" b="1" i="1">
                            <a:latin typeface="Cambria Math" panose="02040503050406030204" pitchFamily="18" charset="0"/>
                            <a:ea typeface="+mj-ea"/>
                          </a:rPr>
                        </m:ctrlPr>
                      </m:sSubPr>
                      <m:e>
                        <m:r>
                          <a:rPr lang="en-US" altLang="ko-KR" sz="1400" b="1" i="1">
                            <a:latin typeface="Cambria Math" panose="02040503050406030204" pitchFamily="18" charset="0"/>
                            <a:ea typeface="+mj-ea"/>
                          </a:rPr>
                          <m:t>𝒃</m:t>
                        </m:r>
                      </m:e>
                      <m:sub>
                        <m:r>
                          <a:rPr lang="en-US" altLang="ko-KR" sz="1400" b="1" i="1">
                            <a:latin typeface="Cambria Math" panose="02040503050406030204" pitchFamily="18" charset="0"/>
                            <a:ea typeface="+mj-ea"/>
                          </a:rPr>
                          <m:t>𝟏</m:t>
                        </m:r>
                      </m:sub>
                    </m:sSub>
                  </m:oMath>
                </a14:m>
                <a:r>
                  <a:rPr lang="ko-KR" altLang="en-US" sz="1400" b="1">
                    <a:latin typeface="+mj-ea"/>
                    <a:ea typeface="+mj-ea"/>
                  </a:rPr>
                  <a:t>의 크기는 </a:t>
                </a:r>
                <a14:m>
                  <m:oMath xmlns:m="http://schemas.openxmlformats.org/officeDocument/2006/math">
                    <m:d>
                      <m:dPr>
                        <m:ctrlPr>
                          <a:rPr lang="en-US" altLang="ko-KR" sz="1400" b="1" i="1">
                            <a:latin typeface="Cambria Math" panose="02040503050406030204" pitchFamily="18" charset="0"/>
                            <a:ea typeface="+mj-ea"/>
                          </a:rPr>
                        </m:ctrlPr>
                      </m:dPr>
                      <m:e>
                        <m:sSub>
                          <m:sSubPr>
                            <m:ctrlPr>
                              <a:rPr lang="en-US" altLang="ko-KR" sz="1400" b="1" i="1">
                                <a:latin typeface="Cambria Math" panose="02040503050406030204" pitchFamily="18" charset="0"/>
                                <a:ea typeface="+mj-ea"/>
                              </a:rPr>
                            </m:ctrlPr>
                          </m:sSubPr>
                          <m:e>
                            <m:r>
                              <a:rPr lang="en-US" altLang="ko-KR" sz="1400" b="1" i="1">
                                <a:latin typeface="Cambria Math" panose="02040503050406030204" pitchFamily="18" charset="0"/>
                                <a:ea typeface="+mj-ea"/>
                              </a:rPr>
                              <m:t>𝒏</m:t>
                            </m:r>
                          </m:e>
                          <m:sub>
                            <m:r>
                              <a:rPr lang="en-US" altLang="ko-KR" sz="1400" b="1" i="1">
                                <a:latin typeface="Cambria Math" panose="02040503050406030204" pitchFamily="18" charset="0"/>
                                <a:ea typeface="+mj-ea"/>
                              </a:rPr>
                              <m:t>𝒄</m:t>
                            </m:r>
                          </m:sub>
                        </m:sSub>
                        <m:r>
                          <a:rPr lang="en-US" altLang="ko-KR" sz="1400" b="1">
                            <a:latin typeface="Cambria Math" panose="02040503050406030204" pitchFamily="18" charset="0"/>
                            <a:ea typeface="+mj-ea"/>
                          </a:rPr>
                          <m:t>,</m:t>
                        </m:r>
                        <m:r>
                          <a:rPr lang="en-US" altLang="ko-KR" sz="1400" b="1" i="1">
                            <a:latin typeface="Cambria Math" panose="02040503050406030204" pitchFamily="18" charset="0"/>
                            <a:ea typeface="+mj-ea"/>
                          </a:rPr>
                          <m:t>𝟏</m:t>
                        </m:r>
                      </m:e>
                    </m:d>
                  </m:oMath>
                </a14:m>
                <a:r>
                  <a:rPr lang="ko-KR" altLang="en-US" sz="1400" b="1">
                    <a:latin typeface="+mj-ea"/>
                    <a:ea typeface="+mj-ea"/>
                  </a:rPr>
                  <a:t> 이고 </a:t>
                </a:r>
                <a14:m>
                  <m:oMath xmlns:m="http://schemas.openxmlformats.org/officeDocument/2006/math">
                    <m:sSub>
                      <m:sSubPr>
                        <m:ctrlPr>
                          <a:rPr lang="en-US" altLang="ko-KR" sz="1400" b="1" i="1">
                            <a:latin typeface="Cambria Math" panose="02040503050406030204" pitchFamily="18" charset="0"/>
                            <a:ea typeface="+mj-ea"/>
                          </a:rPr>
                        </m:ctrlPr>
                      </m:sSubPr>
                      <m:e>
                        <m:r>
                          <a:rPr lang="en-US" altLang="ko-KR" sz="1400" b="1" i="1">
                            <a:latin typeface="Cambria Math" panose="02040503050406030204" pitchFamily="18" charset="0"/>
                            <a:ea typeface="+mj-ea"/>
                          </a:rPr>
                          <m:t>𝒃</m:t>
                        </m:r>
                      </m:e>
                      <m:sub>
                        <m:r>
                          <a:rPr lang="en-US" altLang="ko-KR" sz="1400" b="1" i="1">
                            <a:latin typeface="Cambria Math" panose="02040503050406030204" pitchFamily="18" charset="0"/>
                            <a:ea typeface="+mj-ea"/>
                          </a:rPr>
                          <m:t>𝟐</m:t>
                        </m:r>
                      </m:sub>
                    </m:sSub>
                  </m:oMath>
                </a14:m>
                <a:r>
                  <a:rPr lang="ko-KR" altLang="en-US" sz="1400" b="1">
                    <a:latin typeface="+mj-ea"/>
                    <a:ea typeface="+mj-ea"/>
                  </a:rPr>
                  <a:t>의 크기는 </a:t>
                </a:r>
                <a14:m>
                  <m:oMath xmlns:m="http://schemas.openxmlformats.org/officeDocument/2006/math">
                    <m:d>
                      <m:dPr>
                        <m:ctrlPr>
                          <a:rPr lang="en-US" altLang="ko-KR" sz="1400" b="1" i="1">
                            <a:latin typeface="Cambria Math" panose="02040503050406030204" pitchFamily="18" charset="0"/>
                            <a:ea typeface="+mj-ea"/>
                          </a:rPr>
                        </m:ctrlPr>
                      </m:dPr>
                      <m:e>
                        <m:r>
                          <a:rPr lang="en-US" altLang="ko-KR" sz="1400" b="1" i="1">
                            <a:latin typeface="Cambria Math" panose="02040503050406030204" pitchFamily="18" charset="0"/>
                            <a:ea typeface="+mj-ea"/>
                          </a:rPr>
                          <m:t>𝒏</m:t>
                        </m:r>
                        <m:r>
                          <a:rPr lang="en-US" altLang="ko-KR" sz="1400" b="1" i="1">
                            <a:latin typeface="Cambria Math" panose="02040503050406030204" pitchFamily="18" charset="0"/>
                            <a:ea typeface="+mj-ea"/>
                          </a:rPr>
                          <m:t>_</m:t>
                        </m:r>
                        <m:r>
                          <a:rPr lang="en-US" altLang="ko-KR" sz="1400" b="1" i="1">
                            <a:latin typeface="Cambria Math" panose="02040503050406030204" pitchFamily="18" charset="0"/>
                            <a:ea typeface="+mj-ea"/>
                          </a:rPr>
                          <m:t>𝒄𝒍𝒂𝒔𝒔𝒆𝒔</m:t>
                        </m:r>
                        <m:r>
                          <a:rPr lang="en-US" altLang="ko-KR" sz="1400" b="1">
                            <a:latin typeface="Cambria Math" panose="02040503050406030204" pitchFamily="18" charset="0"/>
                            <a:ea typeface="+mj-ea"/>
                          </a:rPr>
                          <m:t>,</m:t>
                        </m:r>
                      </m:e>
                    </m:d>
                  </m:oMath>
                </a14:m>
                <a:r>
                  <a:rPr lang="ko-KR" altLang="en-US" sz="1400" b="1">
                    <a:latin typeface="+mj-ea"/>
                    <a:ea typeface="+mj-ea"/>
                  </a:rPr>
                  <a:t>이다</a:t>
                </a:r>
                <a:r>
                  <a:rPr lang="en-US" altLang="ko-KR" sz="1400" b="1">
                    <a:latin typeface="+mj-ea"/>
                    <a:ea typeface="+mj-ea"/>
                  </a:rPr>
                  <a:t>.</a:t>
                </a:r>
                <a:r>
                  <a:rPr lang="ko-KR" altLang="en-US" sz="1400" b="1">
                    <a:latin typeface="+mj-ea"/>
                    <a:ea typeface="+mj-ea"/>
                  </a:rPr>
                  <a:t> </a:t>
                </a:r>
              </a:p>
            </p:txBody>
          </p:sp>
        </mc:Choice>
        <mc:Fallback xmlns="">
          <p:sp>
            <p:nvSpPr>
              <p:cNvPr id="60" name="TextBox 59">
                <a:extLst>
                  <a:ext uri="{FF2B5EF4-FFF2-40B4-BE49-F238E27FC236}">
                    <a16:creationId xmlns:a16="http://schemas.microsoft.com/office/drawing/2014/main" id="{89C4564E-3F08-4E7C-9D84-6FE47936E614}"/>
                  </a:ext>
                </a:extLst>
              </p:cNvPr>
              <p:cNvSpPr txBox="1">
                <a:spLocks noRot="1" noChangeAspect="1" noMove="1" noResize="1" noEditPoints="1" noAdjustHandles="1" noChangeArrowheads="1" noChangeShapeType="1" noTextEdit="1"/>
              </p:cNvSpPr>
              <p:nvPr/>
            </p:nvSpPr>
            <p:spPr>
              <a:xfrm>
                <a:off x="1120539" y="5301208"/>
                <a:ext cx="8368316" cy="307777"/>
              </a:xfrm>
              <a:prstGeom prst="rect">
                <a:avLst/>
              </a:prstGeom>
              <a:blipFill>
                <a:blip r:embed="rId5"/>
                <a:stretch>
                  <a:fillRect l="-218" t="-4000" b="-2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5" name="직사각형 14">
                <a:extLst>
                  <a:ext uri="{FF2B5EF4-FFF2-40B4-BE49-F238E27FC236}">
                    <a16:creationId xmlns:a16="http://schemas.microsoft.com/office/drawing/2014/main" id="{35FCF14F-512C-4AB7-AF38-8DC1C05D1EED}"/>
                  </a:ext>
                </a:extLst>
              </p:cNvPr>
              <p:cNvSpPr/>
              <p:nvPr/>
            </p:nvSpPr>
            <p:spPr>
              <a:xfrm>
                <a:off x="2122745" y="2278544"/>
                <a:ext cx="4110484" cy="40729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m:t>
                          </m:r>
                        </m:sub>
                      </m:sSub>
                      <m:sSub>
                        <m:sSubPr>
                          <m:ctrlPr>
                            <a:rPr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W</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r>
                        <a:rPr lang="en-US" altLang="ko-KR" sz="1898" i="1">
                          <a:solidFill>
                            <a:srgbClr val="000000"/>
                          </a:solidFill>
                          <a:latin typeface="Cambria Math" panose="02040503050406030204" pitchFamily="18" charset="0"/>
                        </a:rPr>
                        <m:t>=</m:t>
                      </m:r>
                      <m:d>
                        <m:dPr>
                          <m:ctrlPr>
                            <a:rPr lang="en-US" altLang="ko-KR" sz="1898" i="1">
                              <a:solidFill>
                                <a:srgbClr val="000000"/>
                              </a:solidFill>
                              <a:latin typeface="Cambria Math" panose="02040503050406030204" pitchFamily="18" charset="0"/>
                            </a:rPr>
                          </m:ctrlPr>
                        </m:dPr>
                        <m:e>
                          <m:r>
                            <a:rPr lang="en-US" altLang="ko-KR" sz="1898" i="1">
                              <a:solidFill>
                                <a:srgbClr val="3399FF"/>
                              </a:solidFill>
                              <a:latin typeface="Cambria Math" panose="02040503050406030204" pitchFamily="18" charset="0"/>
                            </a:rPr>
                            <m:t>𝑚</m:t>
                          </m:r>
                          <m:r>
                            <a:rPr lang="en-US" altLang="ko-KR" sz="1898" i="1">
                              <a:solidFill>
                                <a:srgbClr val="000000"/>
                              </a:solidFill>
                              <a:latin typeface="Cambria Math" panose="02040503050406030204" pitchFamily="18" charset="0"/>
                            </a:rPr>
                            <m:t>,</m:t>
                          </m:r>
                          <m:sSub>
                            <m:sSubPr>
                              <m:ctrlPr>
                                <a:rPr lang="en-US" altLang="ko-KR" sz="1898" i="1">
                                  <a:solidFill>
                                    <a:srgbClr val="FF0000"/>
                                  </a:solidFill>
                                  <a:latin typeface="Cambria Math" panose="02040503050406030204" pitchFamily="18" charset="0"/>
                                  <a:ea typeface="고도 M" panose="02000503000000020004" pitchFamily="2" charset="-127"/>
                                </a:rPr>
                              </m:ctrlPr>
                            </m:sSubPr>
                            <m:e>
                              <m:r>
                                <a:rPr lang="en-US" altLang="ko-KR" sz="1898" i="1">
                                  <a:solidFill>
                                    <a:srgbClr val="FF0000"/>
                                  </a:solidFill>
                                  <a:latin typeface="Cambria Math" panose="02040503050406030204" pitchFamily="18" charset="0"/>
                                  <a:ea typeface="고도 M" panose="02000503000000020004" pitchFamily="2" charset="-127"/>
                                </a:rPr>
                                <m:t>𝑛</m:t>
                              </m:r>
                            </m:e>
                            <m:sub>
                              <m:r>
                                <a:rPr lang="en-US" altLang="ko-KR" sz="1898" i="1">
                                  <a:solidFill>
                                    <a:srgbClr val="FF0000"/>
                                  </a:solidFill>
                                  <a:latin typeface="Cambria Math" panose="02040503050406030204" pitchFamily="18" charset="0"/>
                                  <a:ea typeface="고도 M" panose="02000503000000020004" pitchFamily="2" charset="-127"/>
                                </a:rPr>
                                <m:t>𝑐</m:t>
                              </m:r>
                            </m:sub>
                          </m:sSub>
                        </m:e>
                      </m:d>
                      <m:r>
                        <a:rPr lang="en-US" altLang="ko-KR" sz="1898" i="1">
                          <a:latin typeface="Cambria Math" panose="02040503050406030204" pitchFamily="18" charset="0"/>
                          <a:ea typeface="Cambria Math" panose="02040503050406030204" pitchFamily="18" charset="0"/>
                        </a:rPr>
                        <m:t>∙</m:t>
                      </m:r>
                      <m:d>
                        <m:dPr>
                          <m:ctrlPr>
                            <a:rPr lang="en-US" altLang="ko-KR" sz="1898" i="1">
                              <a:latin typeface="Cambria Math" panose="02040503050406030204" pitchFamily="18" charset="0"/>
                              <a:ea typeface="Cambria Math" panose="02040503050406030204" pitchFamily="18" charset="0"/>
                            </a:rPr>
                          </m:ctrlPr>
                        </m:dPr>
                        <m:e>
                          <m:sSub>
                            <m:sSubPr>
                              <m:ctrlPr>
                                <a:rPr lang="en-US" altLang="ko-KR" sz="1898" i="1">
                                  <a:solidFill>
                                    <a:srgbClr val="FF0000"/>
                                  </a:solidFill>
                                  <a:latin typeface="Cambria Math" panose="02040503050406030204" pitchFamily="18" charset="0"/>
                                  <a:ea typeface="고도 M" panose="02000503000000020004" pitchFamily="2" charset="-127"/>
                                </a:rPr>
                              </m:ctrlPr>
                            </m:sSubPr>
                            <m:e>
                              <m:r>
                                <a:rPr lang="en-US" altLang="ko-KR" sz="1898" i="1">
                                  <a:solidFill>
                                    <a:srgbClr val="FF0000"/>
                                  </a:solidFill>
                                  <a:latin typeface="Cambria Math" panose="02040503050406030204" pitchFamily="18" charset="0"/>
                                  <a:ea typeface="고도 M" panose="02000503000000020004" pitchFamily="2" charset="-127"/>
                                </a:rPr>
                                <m:t>𝑛</m:t>
                              </m:r>
                            </m:e>
                            <m:sub>
                              <m:r>
                                <a:rPr lang="en-US" altLang="ko-KR" sz="1898" i="1">
                                  <a:solidFill>
                                    <a:srgbClr val="FF0000"/>
                                  </a:solidFill>
                                  <a:latin typeface="Cambria Math" panose="02040503050406030204" pitchFamily="18" charset="0"/>
                                  <a:ea typeface="고도 M" panose="02000503000000020004" pitchFamily="2" charset="-127"/>
                                </a:rPr>
                                <m:t>𝑐</m:t>
                              </m:r>
                            </m:sub>
                          </m:sSub>
                          <m:sSub>
                            <m:sSubPr>
                              <m:ctrlPr>
                                <a:rPr lang="en-US" altLang="ko-KR" sz="1898" i="1">
                                  <a:solidFill>
                                    <a:srgbClr val="3399FF"/>
                                  </a:solidFill>
                                  <a:latin typeface="Cambria Math" panose="02040503050406030204" pitchFamily="18" charset="0"/>
                                  <a:ea typeface="고도 M" panose="02000503000000020004" pitchFamily="2" charset="-127"/>
                                </a:rPr>
                              </m:ctrlPr>
                            </m:sSubPr>
                            <m:e>
                              <m:r>
                                <a:rPr lang="en-US" altLang="ko-KR" sz="1898" i="1">
                                  <a:solidFill>
                                    <a:srgbClr val="3399FF"/>
                                  </a:solidFill>
                                  <a:latin typeface="Cambria Math" panose="02040503050406030204" pitchFamily="18" charset="0"/>
                                  <a:ea typeface="고도 M" panose="02000503000000020004" pitchFamily="2" charset="-127"/>
                                </a:rPr>
                                <m:t>,</m:t>
                              </m:r>
                              <m:r>
                                <a:rPr lang="en-US" altLang="ko-KR" sz="1898" i="1">
                                  <a:solidFill>
                                    <a:srgbClr val="3399FF"/>
                                  </a:solidFill>
                                  <a:latin typeface="Cambria Math" panose="02040503050406030204" pitchFamily="18" charset="0"/>
                                  <a:ea typeface="고도 M" panose="02000503000000020004" pitchFamily="2" charset="-127"/>
                                </a:rPr>
                                <m:t>𝑛</m:t>
                              </m:r>
                            </m:e>
                            <m:sub>
                              <m:r>
                                <a:rPr lang="en-US" altLang="ko-KR" sz="1898" i="1">
                                  <a:solidFill>
                                    <a:srgbClr val="3399FF"/>
                                  </a:solidFill>
                                  <a:latin typeface="Cambria Math" panose="02040503050406030204" pitchFamily="18" charset="0"/>
                                  <a:ea typeface="고도 M" panose="02000503000000020004" pitchFamily="2" charset="-127"/>
                                </a:rPr>
                                <m:t>𝑐</m:t>
                              </m:r>
                            </m:sub>
                          </m:sSub>
                        </m:e>
                      </m:d>
                      <m:r>
                        <a:rPr lang="en-US" altLang="ko-KR" sz="1898">
                          <a:latin typeface="Cambria Math" panose="02040503050406030204" pitchFamily="18" charset="0"/>
                          <a:ea typeface="고도 M" panose="02000503000000020004" pitchFamily="2" charset="-127"/>
                        </a:rPr>
                        <m:t>=(</m:t>
                      </m:r>
                      <m:r>
                        <m:rPr>
                          <m:sty m:val="p"/>
                        </m:rPr>
                        <a:rPr lang="en-US" altLang="ko-KR" sz="1898">
                          <a:latin typeface="Cambria Math" panose="02040503050406030204" pitchFamily="18" charset="0"/>
                          <a:ea typeface="고도 M" panose="02000503000000020004" pitchFamily="2" charset="-127"/>
                        </a:rPr>
                        <m:t>m</m:t>
                      </m:r>
                      <m:sSub>
                        <m:sSubPr>
                          <m:ctrlPr>
                            <a:rPr lang="en-US" altLang="ko-KR" sz="1898" i="1">
                              <a:latin typeface="Cambria Math" panose="02040503050406030204" pitchFamily="18" charset="0"/>
                              <a:ea typeface="고도 M" panose="02000503000000020004" pitchFamily="2" charset="-127"/>
                            </a:rPr>
                          </m:ctrlPr>
                        </m:sSubPr>
                        <m:e>
                          <m:r>
                            <a:rPr lang="en-US" altLang="ko-KR" sz="1898" i="1">
                              <a:latin typeface="Cambria Math" panose="02040503050406030204" pitchFamily="18" charset="0"/>
                              <a:ea typeface="고도 M" panose="02000503000000020004" pitchFamily="2" charset="-127"/>
                            </a:rPr>
                            <m:t>,</m:t>
                          </m:r>
                          <m:r>
                            <a:rPr lang="en-US" altLang="ko-KR" sz="1898" i="1">
                              <a:latin typeface="Cambria Math" panose="02040503050406030204" pitchFamily="18" charset="0"/>
                              <a:ea typeface="고도 M" panose="02000503000000020004" pitchFamily="2" charset="-127"/>
                            </a:rPr>
                            <m:t>𝑛</m:t>
                          </m:r>
                        </m:e>
                        <m:sub>
                          <m:r>
                            <a:rPr lang="en-US" altLang="ko-KR" sz="1898" i="1">
                              <a:latin typeface="Cambria Math" panose="02040503050406030204" pitchFamily="18" charset="0"/>
                              <a:ea typeface="고도 M" panose="02000503000000020004" pitchFamily="2" charset="-127"/>
                            </a:rPr>
                            <m:t>𝑐</m:t>
                          </m:r>
                        </m:sub>
                      </m:sSub>
                      <m:r>
                        <a:rPr lang="en-US" altLang="ko-KR" sz="1898" i="1">
                          <a:latin typeface="Cambria Math" panose="02040503050406030204" pitchFamily="18" charset="0"/>
                          <a:ea typeface="고도 M" panose="02000503000000020004" pitchFamily="2" charset="-127"/>
                        </a:rPr>
                        <m:t>)</m:t>
                      </m:r>
                    </m:oMath>
                  </m:oMathPara>
                </a14:m>
                <a:endParaRPr lang="ko-KR" altLang="en-US" sz="1898"/>
              </a:p>
            </p:txBody>
          </p:sp>
        </mc:Choice>
        <mc:Fallback xmlns="">
          <p:sp>
            <p:nvSpPr>
              <p:cNvPr id="15" name="직사각형 14">
                <a:extLst>
                  <a:ext uri="{FF2B5EF4-FFF2-40B4-BE49-F238E27FC236}">
                    <a16:creationId xmlns:a16="http://schemas.microsoft.com/office/drawing/2014/main" id="{35FCF14F-512C-4AB7-AF38-8DC1C05D1EED}"/>
                  </a:ext>
                </a:extLst>
              </p:cNvPr>
              <p:cNvSpPr>
                <a:spLocks noRot="1" noChangeAspect="1" noMove="1" noResize="1" noEditPoints="1" noAdjustHandles="1" noChangeArrowheads="1" noChangeShapeType="1" noTextEdit="1"/>
              </p:cNvSpPr>
              <p:nvPr/>
            </p:nvSpPr>
            <p:spPr>
              <a:xfrm>
                <a:off x="2122745" y="2278544"/>
                <a:ext cx="4110484" cy="407291"/>
              </a:xfrm>
              <a:prstGeom prst="rect">
                <a:avLst/>
              </a:prstGeom>
              <a:blipFill>
                <a:blip r:embed="rId6"/>
                <a:stretch>
                  <a:fillRect b="-895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6" name="직사각형 15">
                <a:extLst>
                  <a:ext uri="{FF2B5EF4-FFF2-40B4-BE49-F238E27FC236}">
                    <a16:creationId xmlns:a16="http://schemas.microsoft.com/office/drawing/2014/main" id="{B795C450-D9D0-4454-B02A-497981FB2485}"/>
                  </a:ext>
                </a:extLst>
              </p:cNvPr>
              <p:cNvSpPr/>
              <p:nvPr/>
            </p:nvSpPr>
            <p:spPr>
              <a:xfrm>
                <a:off x="2234562" y="4113836"/>
                <a:ext cx="3596049" cy="38440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1898" i="1">
                          <a:solidFill>
                            <a:srgbClr val="000000"/>
                          </a:solidFill>
                          <a:latin typeface="Cambria Math" panose="02040503050406030204" pitchFamily="18" charset="0"/>
                        </a:rPr>
                        <m:t>𝐻</m:t>
                      </m:r>
                      <m:sSub>
                        <m:sSubPr>
                          <m:ctrlPr>
                            <a:rPr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W</m:t>
                          </m:r>
                        </m:e>
                        <m:sub>
                          <m:r>
                            <a:rPr lang="en-US" altLang="ko-KR" sz="1898" i="1">
                              <a:solidFill>
                                <a:srgbClr val="000000"/>
                              </a:solidFill>
                              <a:latin typeface="Cambria Math" panose="02040503050406030204" pitchFamily="18" charset="0"/>
                            </a:rPr>
                            <m:t>2</m:t>
                          </m:r>
                        </m:sub>
                      </m:sSub>
                      <m:r>
                        <a:rPr lang="en-US" altLang="ko-KR" sz="1898" i="1">
                          <a:solidFill>
                            <a:srgbClr val="000000"/>
                          </a:solidFill>
                          <a:latin typeface="Cambria Math" panose="02040503050406030204" pitchFamily="18" charset="0"/>
                        </a:rPr>
                        <m:t>=</m:t>
                      </m:r>
                      <m:d>
                        <m:dPr>
                          <m:ctrlPr>
                            <a:rPr lang="en-US" altLang="ko-KR" sz="1898" i="1">
                              <a:solidFill>
                                <a:srgbClr val="000000"/>
                              </a:solidFill>
                              <a:latin typeface="Cambria Math" panose="02040503050406030204" pitchFamily="18" charset="0"/>
                            </a:rPr>
                          </m:ctrlPr>
                        </m:dPr>
                        <m:e>
                          <m:r>
                            <a:rPr lang="en-US" altLang="ko-KR" sz="1898" i="1">
                              <a:solidFill>
                                <a:srgbClr val="000000"/>
                              </a:solidFill>
                              <a:latin typeface="Cambria Math" panose="02040503050406030204" pitchFamily="18" charset="0"/>
                            </a:rPr>
                            <m:t>𝑚</m:t>
                          </m:r>
                          <m:r>
                            <a:rPr lang="en-US" altLang="ko-KR" sz="1898" i="1">
                              <a:solidFill>
                                <a:srgbClr val="000000"/>
                              </a:solidFill>
                              <a:latin typeface="Cambria Math" panose="02040503050406030204" pitchFamily="18" charset="0"/>
                            </a:rPr>
                            <m:t>,</m:t>
                          </m:r>
                          <m:sSub>
                            <m:sSubPr>
                              <m:ctrlPr>
                                <a:rPr lang="en-US" altLang="ko-KR" sz="1898" i="1">
                                  <a:latin typeface="Cambria Math" panose="02040503050406030204" pitchFamily="18" charset="0"/>
                                  <a:ea typeface="고도 M" panose="02000503000000020004" pitchFamily="2" charset="-127"/>
                                </a:rPr>
                              </m:ctrlPr>
                            </m:sSubPr>
                            <m:e>
                              <m:r>
                                <a:rPr lang="en-US" altLang="ko-KR" sz="1898" i="1">
                                  <a:latin typeface="Cambria Math" panose="02040503050406030204" pitchFamily="18" charset="0"/>
                                  <a:ea typeface="고도 M" panose="02000503000000020004" pitchFamily="2" charset="-127"/>
                                </a:rPr>
                                <m:t>𝑛</m:t>
                              </m:r>
                            </m:e>
                            <m:sub>
                              <m:r>
                                <a:rPr lang="en-US" altLang="ko-KR" sz="1898" i="1">
                                  <a:latin typeface="Cambria Math" panose="02040503050406030204" pitchFamily="18" charset="0"/>
                                  <a:ea typeface="고도 M" panose="02000503000000020004" pitchFamily="2" charset="-127"/>
                                </a:rPr>
                                <m:t>𝑐</m:t>
                              </m:r>
                            </m:sub>
                          </m:sSub>
                        </m:e>
                      </m:d>
                      <m:r>
                        <a:rPr lang="en-US" altLang="ko-KR" sz="1898" i="1">
                          <a:latin typeface="Cambria Math" panose="02040503050406030204" pitchFamily="18" charset="0"/>
                          <a:ea typeface="Cambria Math" panose="02040503050406030204" pitchFamily="18" charset="0"/>
                        </a:rPr>
                        <m:t>∙</m:t>
                      </m:r>
                      <m:d>
                        <m:dPr>
                          <m:ctrlPr>
                            <a:rPr lang="en-US" altLang="ko-KR" sz="1898" i="1">
                              <a:latin typeface="Cambria Math" panose="02040503050406030204" pitchFamily="18" charset="0"/>
                              <a:ea typeface="Cambria Math" panose="02040503050406030204" pitchFamily="18" charset="0"/>
                            </a:rPr>
                          </m:ctrlPr>
                        </m:dPr>
                        <m:e>
                          <m:sSub>
                            <m:sSubPr>
                              <m:ctrlPr>
                                <a:rPr lang="en-US" altLang="ko-KR" sz="1898" i="1">
                                  <a:latin typeface="Cambria Math" panose="02040503050406030204" pitchFamily="18" charset="0"/>
                                  <a:ea typeface="고도 M" panose="02000503000000020004" pitchFamily="2" charset="-127"/>
                                </a:rPr>
                              </m:ctrlPr>
                            </m:sSubPr>
                            <m:e>
                              <m:r>
                                <a:rPr lang="en-US" altLang="ko-KR" sz="1898" i="1">
                                  <a:latin typeface="Cambria Math" panose="02040503050406030204" pitchFamily="18" charset="0"/>
                                  <a:ea typeface="고도 M" panose="02000503000000020004" pitchFamily="2" charset="-127"/>
                                </a:rPr>
                                <m:t>𝑛</m:t>
                              </m:r>
                            </m:e>
                            <m:sub>
                              <m:r>
                                <a:rPr lang="en-US" altLang="ko-KR" sz="1898" i="1">
                                  <a:latin typeface="Cambria Math" panose="02040503050406030204" pitchFamily="18" charset="0"/>
                                  <a:ea typeface="고도 M" panose="02000503000000020004" pitchFamily="2" charset="-127"/>
                                </a:rPr>
                                <m:t>𝑐</m:t>
                              </m:r>
                            </m:sub>
                          </m:sSub>
                          <m:r>
                            <a:rPr lang="en-US" altLang="ko-KR" sz="1898">
                              <a:latin typeface="Cambria Math" panose="02040503050406030204" pitchFamily="18" charset="0"/>
                              <a:ea typeface="고도 M" panose="02000503000000020004" pitchFamily="2" charset="-127"/>
                            </a:rPr>
                            <m:t>,1</m:t>
                          </m:r>
                        </m:e>
                      </m:d>
                      <m:r>
                        <a:rPr lang="en-US" altLang="ko-KR" sz="1898">
                          <a:latin typeface="Cambria Math" panose="02040503050406030204" pitchFamily="18" charset="0"/>
                          <a:ea typeface="고도 M" panose="02000503000000020004" pitchFamily="2" charset="-127"/>
                        </a:rPr>
                        <m:t>=(</m:t>
                      </m:r>
                      <m:r>
                        <m:rPr>
                          <m:sty m:val="p"/>
                        </m:rPr>
                        <a:rPr lang="en-US" altLang="ko-KR" sz="1898">
                          <a:latin typeface="Cambria Math" panose="02040503050406030204" pitchFamily="18" charset="0"/>
                          <a:ea typeface="고도 M" panose="02000503000000020004" pitchFamily="2" charset="-127"/>
                        </a:rPr>
                        <m:t>m</m:t>
                      </m:r>
                      <m:r>
                        <a:rPr lang="en-US" altLang="ko-KR" sz="1898" i="1">
                          <a:latin typeface="Cambria Math" panose="02040503050406030204" pitchFamily="18" charset="0"/>
                          <a:ea typeface="고도 M" panose="02000503000000020004" pitchFamily="2" charset="-127"/>
                        </a:rPr>
                        <m:t>,1)</m:t>
                      </m:r>
                    </m:oMath>
                  </m:oMathPara>
                </a14:m>
                <a:endParaRPr lang="ko-KR" altLang="en-US" sz="1898"/>
              </a:p>
            </p:txBody>
          </p:sp>
        </mc:Choice>
        <mc:Fallback xmlns="">
          <p:sp>
            <p:nvSpPr>
              <p:cNvPr id="16" name="직사각형 15">
                <a:extLst>
                  <a:ext uri="{FF2B5EF4-FFF2-40B4-BE49-F238E27FC236}">
                    <a16:creationId xmlns:a16="http://schemas.microsoft.com/office/drawing/2014/main" id="{B795C450-D9D0-4454-B02A-497981FB2485}"/>
                  </a:ext>
                </a:extLst>
              </p:cNvPr>
              <p:cNvSpPr>
                <a:spLocks noRot="1" noChangeAspect="1" noMove="1" noResize="1" noEditPoints="1" noAdjustHandles="1" noChangeArrowheads="1" noChangeShapeType="1" noTextEdit="1"/>
              </p:cNvSpPr>
              <p:nvPr/>
            </p:nvSpPr>
            <p:spPr>
              <a:xfrm>
                <a:off x="2234562" y="4113836"/>
                <a:ext cx="3596049" cy="384401"/>
              </a:xfrm>
              <a:prstGeom prst="rect">
                <a:avLst/>
              </a:prstGeom>
              <a:blipFill>
                <a:blip r:embed="rId7"/>
                <a:stretch>
                  <a:fillRect b="-14286"/>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F4D2B30A-00B8-416D-A987-341620FF058D}"/>
              </a:ext>
            </a:extLst>
          </p:cNvPr>
          <p:cNvSpPr>
            <a:spLocks noGrp="1"/>
          </p:cNvSpPr>
          <p:nvPr>
            <p:ph type="body" sz="quarter" idx="19"/>
          </p:nvPr>
        </p:nvSpPr>
        <p:spPr>
          <a:xfrm>
            <a:off x="276742" y="164294"/>
            <a:ext cx="6224429" cy="348470"/>
          </a:xfrm>
        </p:spPr>
        <p:txBody>
          <a:bodyPr/>
          <a:lstStyle/>
          <a:p>
            <a:r>
              <a:rPr lang="ko-KR" altLang="en-US"/>
              <a:t>정방향 계산에 필요한 입력과 가중치의 구조</a:t>
            </a:r>
          </a:p>
        </p:txBody>
      </p:sp>
      <p:sp>
        <p:nvSpPr>
          <p:cNvPr id="11" name="텍스트 개체 틀 2">
            <a:extLst>
              <a:ext uri="{FF2B5EF4-FFF2-40B4-BE49-F238E27FC236}">
                <a16:creationId xmlns:a16="http://schemas.microsoft.com/office/drawing/2014/main" id="{A23A0B93-80CD-49B3-B450-5DB19D42A80D}"/>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3924334527"/>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3363B4D-D76B-47CA-B560-D8BF20A4B0CC}"/>
                  </a:ext>
                </a:extLst>
              </p:cNvPr>
              <p:cNvSpPr txBox="1"/>
              <p:nvPr/>
            </p:nvSpPr>
            <p:spPr>
              <a:xfrm>
                <a:off x="694399" y="1275809"/>
                <a:ext cx="4977132" cy="355162"/>
              </a:xfrm>
              <a:prstGeom prst="rect">
                <a:avLst/>
              </a:prstGeom>
              <a:noFill/>
            </p:spPr>
            <p:txBody>
              <a:bodyPr wrap="none" rtlCol="0">
                <a:spAutoFit/>
              </a:bodyPr>
              <a:lstStyle/>
              <a:p>
                <a:r>
                  <a:rPr lang="ko-KR" altLang="en-US" sz="1708" b="1">
                    <a:latin typeface="+mj-ea"/>
                    <a:ea typeface="+mj-ea"/>
                  </a:rPr>
                  <a:t>가중치 </a:t>
                </a:r>
                <a14:m>
                  <m:oMath xmlns:m="http://schemas.openxmlformats.org/officeDocument/2006/math">
                    <m:sSub>
                      <m:sSubPr>
                        <m:ctrlPr>
                          <a:rPr lang="en-US" altLang="ko-KR" sz="1708" b="1" i="1">
                            <a:solidFill>
                              <a:srgbClr val="000000"/>
                            </a:solidFill>
                            <a:latin typeface="Cambria Math" panose="02040503050406030204" pitchFamily="18" charset="0"/>
                            <a:ea typeface="+mj-ea"/>
                          </a:rPr>
                        </m:ctrlPr>
                      </m:sSubPr>
                      <m:e>
                        <m:r>
                          <a:rPr lang="en-US" altLang="ko-KR" sz="1708" b="1" i="1">
                            <a:solidFill>
                              <a:srgbClr val="000000"/>
                            </a:solidFill>
                            <a:latin typeface="Cambria Math" panose="02040503050406030204" pitchFamily="18" charset="0"/>
                            <a:ea typeface="+mj-ea"/>
                          </a:rPr>
                          <m:t>𝑾</m:t>
                        </m:r>
                      </m:e>
                      <m:sub>
                        <m:r>
                          <a:rPr lang="en-US" altLang="ko-KR" sz="1708" b="1" i="1">
                            <a:solidFill>
                              <a:srgbClr val="000000"/>
                            </a:solidFill>
                            <a:latin typeface="Cambria Math" panose="02040503050406030204" pitchFamily="18" charset="0"/>
                            <a:ea typeface="+mj-ea"/>
                          </a:rPr>
                          <m:t>𝟐</m:t>
                        </m:r>
                      </m:sub>
                    </m:sSub>
                  </m:oMath>
                </a14:m>
                <a:r>
                  <a:rPr lang="ko-KR" altLang="en-US" sz="1708" b="1">
                    <a:latin typeface="+mj-ea"/>
                    <a:ea typeface="+mj-ea"/>
                  </a:rPr>
                  <a:t>에 대한 손실 함수의 도함수를 구한다</a:t>
                </a:r>
                <a:r>
                  <a:rPr lang="en-US" altLang="ko-KR" sz="1708" b="1">
                    <a:latin typeface="+mj-ea"/>
                    <a:ea typeface="+mj-ea"/>
                  </a:rPr>
                  <a:t>.</a:t>
                </a:r>
                <a:endParaRPr lang="ko-KR" altLang="en-US" sz="1708" b="1">
                  <a:latin typeface="+mj-ea"/>
                  <a:ea typeface="+mj-ea"/>
                </a:endParaRPr>
              </a:p>
            </p:txBody>
          </p:sp>
        </mc:Choice>
        <mc:Fallback xmlns="">
          <p:sp>
            <p:nvSpPr>
              <p:cNvPr id="10" name="TextBox 9">
                <a:extLst>
                  <a:ext uri="{FF2B5EF4-FFF2-40B4-BE49-F238E27FC236}">
                    <a16:creationId xmlns:a16="http://schemas.microsoft.com/office/drawing/2014/main" id="{E3363B4D-D76B-47CA-B560-D8BF20A4B0CC}"/>
                  </a:ext>
                </a:extLst>
              </p:cNvPr>
              <p:cNvSpPr txBox="1">
                <a:spLocks noRot="1" noChangeAspect="1" noMove="1" noResize="1" noEditPoints="1" noAdjustHandles="1" noChangeArrowheads="1" noChangeShapeType="1" noTextEdit="1"/>
              </p:cNvSpPr>
              <p:nvPr/>
            </p:nvSpPr>
            <p:spPr>
              <a:xfrm>
                <a:off x="694399" y="1275809"/>
                <a:ext cx="4977132" cy="355162"/>
              </a:xfrm>
              <a:prstGeom prst="rect">
                <a:avLst/>
              </a:prstGeom>
              <a:blipFill>
                <a:blip r:embed="rId3"/>
                <a:stretch>
                  <a:fillRect l="-858" t="-5085" b="-2372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E96F27A8-4B84-40A2-A7C2-FEEE0CB16126}"/>
                  </a:ext>
                </a:extLst>
              </p:cNvPr>
              <p:cNvSpPr txBox="1"/>
              <p:nvPr/>
            </p:nvSpPr>
            <p:spPr>
              <a:xfrm>
                <a:off x="3857159" y="3317248"/>
                <a:ext cx="502765" cy="38440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98" i="1">
                          <a:latin typeface="Cambria Math" panose="02040503050406030204" pitchFamily="18" charset="0"/>
                        </a:rPr>
                        <m:t>𝐻</m:t>
                      </m:r>
                    </m:oMath>
                  </m:oMathPara>
                </a14:m>
                <a:endParaRPr lang="ko-KR" altLang="en-US" sz="1898">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E96F27A8-4B84-40A2-A7C2-FEEE0CB16126}"/>
                  </a:ext>
                </a:extLst>
              </p:cNvPr>
              <p:cNvSpPr txBox="1">
                <a:spLocks noRot="1" noChangeAspect="1" noMove="1" noResize="1" noEditPoints="1" noAdjustHandles="1" noChangeArrowheads="1" noChangeShapeType="1" noTextEdit="1"/>
              </p:cNvSpPr>
              <p:nvPr/>
            </p:nvSpPr>
            <p:spPr>
              <a:xfrm>
                <a:off x="3857159" y="3317248"/>
                <a:ext cx="502765" cy="384401"/>
              </a:xfrm>
              <a:prstGeom prst="rect">
                <a:avLst/>
              </a:prstGeom>
              <a:blipFill>
                <a:blip r:embed="rId4"/>
                <a:stretch>
                  <a:fillRect/>
                </a:stretch>
              </a:blipFill>
            </p:spPr>
            <p:txBody>
              <a:bodyPr/>
              <a:lstStyle/>
              <a:p>
                <a:r>
                  <a:rPr lang="ko-KR" altLang="en-US">
                    <a:noFill/>
                  </a:rPr>
                  <a:t> </a:t>
                </a:r>
              </a:p>
            </p:txBody>
          </p:sp>
        </mc:Fallback>
      </mc:AlternateContent>
      <p:cxnSp>
        <p:nvCxnSpPr>
          <p:cNvPr id="12" name="연결선: 꺾임 11">
            <a:extLst>
              <a:ext uri="{FF2B5EF4-FFF2-40B4-BE49-F238E27FC236}">
                <a16:creationId xmlns:a16="http://schemas.microsoft.com/office/drawing/2014/main" id="{F7B67EEA-A298-407F-9F38-201D19B81F3D}"/>
              </a:ext>
            </a:extLst>
          </p:cNvPr>
          <p:cNvCxnSpPr>
            <a:cxnSpLocks/>
            <a:stCxn id="13" idx="0"/>
            <a:endCxn id="20" idx="0"/>
          </p:cNvCxnSpPr>
          <p:nvPr/>
        </p:nvCxnSpPr>
        <p:spPr>
          <a:xfrm rot="16200000" flipV="1">
            <a:off x="2696132" y="2103317"/>
            <a:ext cx="379223" cy="1996088"/>
          </a:xfrm>
          <a:prstGeom prst="bentConnector3">
            <a:avLst>
              <a:gd name="adj1" fmla="val 21241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B14F62C4-5E92-408C-9690-47FB3A7A701D}"/>
              </a:ext>
            </a:extLst>
          </p:cNvPr>
          <p:cNvSpPr/>
          <p:nvPr/>
        </p:nvSpPr>
        <p:spPr>
          <a:xfrm>
            <a:off x="3843639" y="3290972"/>
            <a:ext cx="80295" cy="8029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6F7FAD46-762F-45D1-A720-3EC750176CFE}"/>
                  </a:ext>
                </a:extLst>
              </p:cNvPr>
              <p:cNvSpPr txBox="1"/>
              <p:nvPr/>
            </p:nvSpPr>
            <p:spPr>
              <a:xfrm>
                <a:off x="1827255" y="2108633"/>
                <a:ext cx="562782" cy="3757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𝐻</m:t>
                          </m:r>
                        </m:e>
                        <m:sub>
                          <m:r>
                            <a:rPr lang="en-US" altLang="ko-KR" sz="1708" i="1">
                              <a:latin typeface="Cambria Math" panose="02040503050406030204" pitchFamily="18" charset="0"/>
                            </a:rPr>
                            <m:t>𝑝</m:t>
                          </m:r>
                        </m:sub>
                      </m:sSub>
                    </m:oMath>
                  </m:oMathPara>
                </a14:m>
                <a:endParaRPr lang="ko-KR" altLang="en-US" sz="1708">
                  <a:latin typeface="Consolas" panose="020B0609020204030204" pitchFamily="49" charset="0"/>
                </a:endParaRPr>
              </a:p>
            </p:txBody>
          </p:sp>
        </mc:Choice>
        <mc:Fallback xmlns="">
          <p:sp>
            <p:nvSpPr>
              <p:cNvPr id="14" name="TextBox 13">
                <a:extLst>
                  <a:ext uri="{FF2B5EF4-FFF2-40B4-BE49-F238E27FC236}">
                    <a16:creationId xmlns:a16="http://schemas.microsoft.com/office/drawing/2014/main" id="{6F7FAD46-762F-45D1-A720-3EC750176CFE}"/>
                  </a:ext>
                </a:extLst>
              </p:cNvPr>
              <p:cNvSpPr txBox="1">
                <a:spLocks noRot="1" noChangeAspect="1" noMove="1" noResize="1" noEditPoints="1" noAdjustHandles="1" noChangeArrowheads="1" noChangeShapeType="1" noTextEdit="1"/>
              </p:cNvSpPr>
              <p:nvPr/>
            </p:nvSpPr>
            <p:spPr>
              <a:xfrm>
                <a:off x="1827255" y="2108633"/>
                <a:ext cx="562782" cy="375744"/>
              </a:xfrm>
              <a:prstGeom prst="rect">
                <a:avLst/>
              </a:prstGeom>
              <a:blipFill>
                <a:blip r:embed="rId5"/>
                <a:stretch>
                  <a:fillRect b="-161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A32F8169-D201-48F4-B785-5C48480F9D04}"/>
                  </a:ext>
                </a:extLst>
              </p:cNvPr>
              <p:cNvSpPr txBox="1"/>
              <p:nvPr/>
            </p:nvSpPr>
            <p:spPr>
              <a:xfrm>
                <a:off x="1295036" y="2157177"/>
                <a:ext cx="68461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𝑊</m:t>
                          </m:r>
                        </m:e>
                        <m:sub>
                          <m:r>
                            <a:rPr lang="en-US" altLang="ko-KR" sz="1708" i="1">
                              <a:latin typeface="Cambria Math" panose="02040503050406030204" pitchFamily="18" charset="0"/>
                            </a:rPr>
                            <m:t>1</m:t>
                          </m:r>
                          <m:r>
                            <a:rPr lang="en-US" altLang="ko-KR" sz="1708" i="1">
                              <a:latin typeface="Cambria Math" panose="02040503050406030204" pitchFamily="18" charset="0"/>
                            </a:rPr>
                            <m:t>h</m:t>
                          </m:r>
                        </m:sub>
                      </m:sSub>
                    </m:oMath>
                  </m:oMathPara>
                </a14:m>
                <a:endParaRPr lang="ko-KR" altLang="en-US" sz="1708">
                  <a:latin typeface="Consolas" panose="020B0609020204030204" pitchFamily="49" charset="0"/>
                </a:endParaRPr>
              </a:p>
            </p:txBody>
          </p:sp>
        </mc:Choice>
        <mc:Fallback xmlns="">
          <p:sp>
            <p:nvSpPr>
              <p:cNvPr id="17" name="TextBox 16">
                <a:extLst>
                  <a:ext uri="{FF2B5EF4-FFF2-40B4-BE49-F238E27FC236}">
                    <a16:creationId xmlns:a16="http://schemas.microsoft.com/office/drawing/2014/main" id="{A32F8169-D201-48F4-B785-5C48480F9D04}"/>
                  </a:ext>
                </a:extLst>
              </p:cNvPr>
              <p:cNvSpPr txBox="1">
                <a:spLocks noRot="1" noChangeAspect="1" noMove="1" noResize="1" noEditPoints="1" noAdjustHandles="1" noChangeArrowheads="1" noChangeShapeType="1" noTextEdit="1"/>
              </p:cNvSpPr>
              <p:nvPr/>
            </p:nvSpPr>
            <p:spPr>
              <a:xfrm>
                <a:off x="1295036" y="2157177"/>
                <a:ext cx="684610" cy="355162"/>
              </a:xfrm>
              <a:prstGeom prst="rect">
                <a:avLst/>
              </a:prstGeom>
              <a:blipFill>
                <a:blip r:embed="rId6"/>
                <a:stretch>
                  <a:fillRect/>
                </a:stretch>
              </a:blipFill>
            </p:spPr>
            <p:txBody>
              <a:bodyPr/>
              <a:lstStyle/>
              <a:p>
                <a:r>
                  <a:rPr lang="ko-KR" altLang="en-US">
                    <a:noFill/>
                  </a:rPr>
                  <a:t> </a:t>
                </a:r>
              </a:p>
            </p:txBody>
          </p:sp>
        </mc:Fallback>
      </mc:AlternateContent>
      <p:cxnSp>
        <p:nvCxnSpPr>
          <p:cNvPr id="18" name="직선 화살표 연결선 17">
            <a:extLst>
              <a:ext uri="{FF2B5EF4-FFF2-40B4-BE49-F238E27FC236}">
                <a16:creationId xmlns:a16="http://schemas.microsoft.com/office/drawing/2014/main" id="{A0466A40-B17F-4FFB-AEE7-67B97D2B17F7}"/>
              </a:ext>
            </a:extLst>
          </p:cNvPr>
          <p:cNvCxnSpPr>
            <a:cxnSpLocks/>
          </p:cNvCxnSpPr>
          <p:nvPr/>
        </p:nvCxnSpPr>
        <p:spPr>
          <a:xfrm>
            <a:off x="1628064" y="2486587"/>
            <a:ext cx="160201" cy="17443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9" name="타원 18">
            <a:extLst>
              <a:ext uri="{FF2B5EF4-FFF2-40B4-BE49-F238E27FC236}">
                <a16:creationId xmlns:a16="http://schemas.microsoft.com/office/drawing/2014/main" id="{E9B3904A-E492-4B4C-973E-E3E0C0CB147B}"/>
              </a:ext>
            </a:extLst>
          </p:cNvPr>
          <p:cNvSpPr/>
          <p:nvPr/>
        </p:nvSpPr>
        <p:spPr>
          <a:xfrm>
            <a:off x="2786208" y="291174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sp>
        <p:nvSpPr>
          <p:cNvPr id="20" name="타원 19">
            <a:extLst>
              <a:ext uri="{FF2B5EF4-FFF2-40B4-BE49-F238E27FC236}">
                <a16:creationId xmlns:a16="http://schemas.microsoft.com/office/drawing/2014/main" id="{B46C2097-575F-43CD-AF98-07680927E51B}"/>
              </a:ext>
            </a:extLst>
          </p:cNvPr>
          <p:cNvSpPr/>
          <p:nvPr/>
        </p:nvSpPr>
        <p:spPr>
          <a:xfrm>
            <a:off x="1505062" y="291174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518">
                <a:solidFill>
                  <a:srgbClr val="000000"/>
                </a:solidFill>
                <a:latin typeface="고도 M" panose="02000503000000020004" pitchFamily="2" charset="-127"/>
                <a:ea typeface="고도 M" panose="02000503000000020004" pitchFamily="2" charset="-127"/>
              </a:rPr>
              <a:t>셀</a:t>
            </a:r>
          </a:p>
        </p:txBody>
      </p:sp>
      <p:sp>
        <p:nvSpPr>
          <p:cNvPr id="21" name="타원 20">
            <a:extLst>
              <a:ext uri="{FF2B5EF4-FFF2-40B4-BE49-F238E27FC236}">
                <a16:creationId xmlns:a16="http://schemas.microsoft.com/office/drawing/2014/main" id="{DE53AF25-5B9D-4057-BB86-108FCA8EA424}"/>
              </a:ext>
            </a:extLst>
          </p:cNvPr>
          <p:cNvSpPr/>
          <p:nvPr/>
        </p:nvSpPr>
        <p:spPr>
          <a:xfrm>
            <a:off x="4593083" y="291174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cxnSp>
        <p:nvCxnSpPr>
          <p:cNvPr id="22" name="직선 화살표 연결선 21">
            <a:extLst>
              <a:ext uri="{FF2B5EF4-FFF2-40B4-BE49-F238E27FC236}">
                <a16:creationId xmlns:a16="http://schemas.microsoft.com/office/drawing/2014/main" id="{789C19D7-F862-458C-8ADC-A81E833748B4}"/>
              </a:ext>
            </a:extLst>
          </p:cNvPr>
          <p:cNvCxnSpPr>
            <a:cxnSpLocks/>
            <a:stCxn id="26" idx="3"/>
          </p:cNvCxnSpPr>
          <p:nvPr/>
        </p:nvCxnSpPr>
        <p:spPr>
          <a:xfrm flipV="1">
            <a:off x="921841" y="3316639"/>
            <a:ext cx="579888" cy="361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7FC7C8E7-1FAA-4134-A763-C2742ADBC2D3}"/>
              </a:ext>
            </a:extLst>
          </p:cNvPr>
          <p:cNvCxnSpPr>
            <a:cxnSpLocks/>
            <a:stCxn id="25" idx="2"/>
          </p:cNvCxnSpPr>
          <p:nvPr/>
        </p:nvCxnSpPr>
        <p:spPr>
          <a:xfrm>
            <a:off x="1054290" y="2958203"/>
            <a:ext cx="809" cy="35843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7F45BA70-9E2C-484A-91B1-A02763BC568C}"/>
              </a:ext>
            </a:extLst>
          </p:cNvPr>
          <p:cNvCxnSpPr>
            <a:cxnSpLocks/>
            <a:endCxn id="20" idx="3"/>
          </p:cNvCxnSpPr>
          <p:nvPr/>
        </p:nvCxnSpPr>
        <p:spPr>
          <a:xfrm flipV="1">
            <a:off x="1242627" y="3564950"/>
            <a:ext cx="374506" cy="40527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C5771CD1-B146-40A0-B1C5-1B455B7BED17}"/>
                  </a:ext>
                </a:extLst>
              </p:cNvPr>
              <p:cNvSpPr txBox="1"/>
              <p:nvPr/>
            </p:nvSpPr>
            <p:spPr>
              <a:xfrm>
                <a:off x="870906" y="2573802"/>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W</m:t>
                          </m:r>
                        </m:e>
                        <m:sub>
                          <m:r>
                            <a:rPr kumimoji="1" lang="en-US" altLang="ko-KR" sz="1898" i="1">
                              <a:solidFill>
                                <a:srgbClr val="000000"/>
                              </a:solidFill>
                              <a:latin typeface="Cambria Math" panose="02040503050406030204" pitchFamily="18" charset="0"/>
                            </a:rPr>
                            <m:t>1</m:t>
                          </m:r>
                          <m:r>
                            <a:rPr kumimoji="1" lang="en-US" altLang="ko-KR" sz="1898" i="1">
                              <a:solidFill>
                                <a:srgbClr val="000000"/>
                              </a:solidFill>
                              <a:latin typeface="Cambria Math" panose="02040503050406030204" pitchFamily="18" charset="0"/>
                            </a:rPr>
                            <m:t>𝑥</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25" name="TextBox 24">
                <a:extLst>
                  <a:ext uri="{FF2B5EF4-FFF2-40B4-BE49-F238E27FC236}">
                    <a16:creationId xmlns:a16="http://schemas.microsoft.com/office/drawing/2014/main" id="{C5771CD1-B146-40A0-B1C5-1B455B7BED17}"/>
                  </a:ext>
                </a:extLst>
              </p:cNvPr>
              <p:cNvSpPr txBox="1">
                <a:spLocks noRot="1" noChangeAspect="1" noMove="1" noResize="1" noEditPoints="1" noAdjustHandles="1" noChangeArrowheads="1" noChangeShapeType="1" noTextEdit="1"/>
              </p:cNvSpPr>
              <p:nvPr/>
            </p:nvSpPr>
            <p:spPr>
              <a:xfrm>
                <a:off x="870906" y="2573802"/>
                <a:ext cx="366767" cy="384401"/>
              </a:xfrm>
              <a:prstGeom prst="rect">
                <a:avLst/>
              </a:prstGeom>
              <a:blipFill>
                <a:blip r:embed="rId7"/>
                <a:stretch>
                  <a:fillRect r="-46667"/>
                </a:stretch>
              </a:blipFill>
            </p:spPr>
            <p:txBody>
              <a:bodyPr/>
              <a:lstStyle/>
              <a:p>
                <a:r>
                  <a:rPr lang="ko-KR" altLang="en-US">
                    <a:noFill/>
                  </a:rPr>
                  <a:t> </a:t>
                </a:r>
              </a:p>
            </p:txBody>
          </p:sp>
        </mc:Fallback>
      </mc:AlternateContent>
      <p:sp>
        <p:nvSpPr>
          <p:cNvPr id="26" name="TextBox 25">
            <a:extLst>
              <a:ext uri="{FF2B5EF4-FFF2-40B4-BE49-F238E27FC236}">
                <a16:creationId xmlns:a16="http://schemas.microsoft.com/office/drawing/2014/main" id="{89BB6C73-135F-4590-8124-49DE32BA0BFF}"/>
              </a:ext>
            </a:extLst>
          </p:cNvPr>
          <p:cNvSpPr txBox="1"/>
          <p:nvPr/>
        </p:nvSpPr>
        <p:spPr>
          <a:xfrm>
            <a:off x="555074" y="3128051"/>
            <a:ext cx="366767" cy="384401"/>
          </a:xfrm>
          <a:prstGeom prst="rect">
            <a:avLst/>
          </a:prstGeom>
          <a:noFill/>
        </p:spPr>
        <p:txBody>
          <a:bodyPr wrap="square" rtlCol="0">
            <a:spAutoFit/>
          </a:bodyPr>
          <a:lstStyle/>
          <a:p>
            <a:pPr defTabSz="867583" fontAlgn="base" latinLnBrk="1">
              <a:spcBef>
                <a:spcPct val="0"/>
              </a:spcBef>
              <a:spcAft>
                <a:spcPct val="0"/>
              </a:spcAft>
              <a:defRPr/>
            </a:pPr>
            <a:r>
              <a:rPr kumimoji="1" lang="en-US" altLang="ko-KR" sz="1898">
                <a:solidFill>
                  <a:srgbClr val="000000"/>
                </a:solidFill>
                <a:latin typeface="Cambria Math" panose="02040503050406030204" pitchFamily="18" charset="0"/>
                <a:ea typeface="굴림" pitchFamily="50" charset="-127"/>
              </a:rPr>
              <a:t>X</a:t>
            </a:r>
            <a:endParaRPr kumimoji="1" lang="ko-KR" altLang="en-US" sz="1898">
              <a:solidFill>
                <a:srgbClr val="000000"/>
              </a:solidFill>
              <a:latin typeface="Cambria Math" panose="02040503050406030204" pitchFamily="18" charset="0"/>
              <a:ea typeface="굴림" pitchFamily="50" charset="-127"/>
            </a:endParaRP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A6EFAFE4-1404-4962-A8E0-2A9B5B8EE0BE}"/>
                  </a:ext>
                </a:extLst>
              </p:cNvPr>
              <p:cNvSpPr txBox="1"/>
              <p:nvPr/>
            </p:nvSpPr>
            <p:spPr>
              <a:xfrm>
                <a:off x="921841" y="3833977"/>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b</m:t>
                          </m:r>
                        </m:e>
                        <m:sub>
                          <m:r>
                            <a:rPr kumimoji="1" lang="en-US" altLang="ko-KR" sz="1898" i="1">
                              <a:solidFill>
                                <a:srgbClr val="000000"/>
                              </a:solidFill>
                              <a:latin typeface="Cambria Math" panose="02040503050406030204" pitchFamily="18" charset="0"/>
                            </a:rPr>
                            <m:t>1</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27" name="TextBox 26">
                <a:extLst>
                  <a:ext uri="{FF2B5EF4-FFF2-40B4-BE49-F238E27FC236}">
                    <a16:creationId xmlns:a16="http://schemas.microsoft.com/office/drawing/2014/main" id="{A6EFAFE4-1404-4962-A8E0-2A9B5B8EE0BE}"/>
                  </a:ext>
                </a:extLst>
              </p:cNvPr>
              <p:cNvSpPr txBox="1">
                <a:spLocks noRot="1" noChangeAspect="1" noMove="1" noResize="1" noEditPoints="1" noAdjustHandles="1" noChangeArrowheads="1" noChangeShapeType="1" noTextEdit="1"/>
              </p:cNvSpPr>
              <p:nvPr/>
            </p:nvSpPr>
            <p:spPr>
              <a:xfrm>
                <a:off x="921841" y="3833977"/>
                <a:ext cx="366767" cy="384401"/>
              </a:xfrm>
              <a:prstGeom prst="rect">
                <a:avLst/>
              </a:prstGeom>
              <a:blipFill>
                <a:blip r:embed="rId8"/>
                <a:stretch>
                  <a:fillRect r="-5000"/>
                </a:stretch>
              </a:blipFill>
            </p:spPr>
            <p:txBody>
              <a:bodyPr/>
              <a:lstStyle/>
              <a:p>
                <a:r>
                  <a:rPr lang="ko-KR" altLang="en-US">
                    <a:noFill/>
                  </a:rPr>
                  <a:t> </a:t>
                </a:r>
              </a:p>
            </p:txBody>
          </p:sp>
        </mc:Fallback>
      </mc:AlternateContent>
      <p:cxnSp>
        <p:nvCxnSpPr>
          <p:cNvPr id="28" name="직선 화살표 연결선 27">
            <a:extLst>
              <a:ext uri="{FF2B5EF4-FFF2-40B4-BE49-F238E27FC236}">
                <a16:creationId xmlns:a16="http://schemas.microsoft.com/office/drawing/2014/main" id="{47D76F64-F55A-4576-9EF7-8DCA15C854AD}"/>
              </a:ext>
            </a:extLst>
          </p:cNvPr>
          <p:cNvCxnSpPr>
            <a:cxnSpLocks/>
            <a:stCxn id="20" idx="6"/>
            <a:endCxn id="19" idx="2"/>
          </p:cNvCxnSpPr>
          <p:nvPr/>
        </p:nvCxnSpPr>
        <p:spPr>
          <a:xfrm>
            <a:off x="2270334" y="3294385"/>
            <a:ext cx="51587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52B1B4E5-1856-47A9-8227-0D82EC76B1ED}"/>
                  </a:ext>
                </a:extLst>
              </p:cNvPr>
              <p:cNvSpPr txBox="1"/>
              <p:nvPr/>
            </p:nvSpPr>
            <p:spPr>
              <a:xfrm>
                <a:off x="2333658" y="3317248"/>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Z</m:t>
                          </m:r>
                        </m:e>
                        <m:sub>
                          <m:r>
                            <a:rPr kumimoji="1" lang="en-US" altLang="ko-KR" sz="1898" i="1">
                              <a:solidFill>
                                <a:srgbClr val="000000"/>
                              </a:solidFill>
                              <a:latin typeface="Cambria Math" panose="02040503050406030204" pitchFamily="18" charset="0"/>
                            </a:rPr>
                            <m:t>1</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29" name="TextBox 28">
                <a:extLst>
                  <a:ext uri="{FF2B5EF4-FFF2-40B4-BE49-F238E27FC236}">
                    <a16:creationId xmlns:a16="http://schemas.microsoft.com/office/drawing/2014/main" id="{52B1B4E5-1856-47A9-8227-0D82EC76B1ED}"/>
                  </a:ext>
                </a:extLst>
              </p:cNvPr>
              <p:cNvSpPr txBox="1">
                <a:spLocks noRot="1" noChangeAspect="1" noMove="1" noResize="1" noEditPoints="1" noAdjustHandles="1" noChangeArrowheads="1" noChangeShapeType="1" noTextEdit="1"/>
              </p:cNvSpPr>
              <p:nvPr/>
            </p:nvSpPr>
            <p:spPr>
              <a:xfrm>
                <a:off x="2333658" y="3317248"/>
                <a:ext cx="366767" cy="384401"/>
              </a:xfrm>
              <a:prstGeom prst="rect">
                <a:avLst/>
              </a:prstGeom>
              <a:blipFill>
                <a:blip r:embed="rId9"/>
                <a:stretch>
                  <a:fillRect r="-3333"/>
                </a:stretch>
              </a:blipFill>
            </p:spPr>
            <p:txBody>
              <a:bodyPr/>
              <a:lstStyle/>
              <a:p>
                <a:r>
                  <a:rPr lang="ko-KR" altLang="en-US">
                    <a:noFill/>
                  </a:rPr>
                  <a:t> </a:t>
                </a:r>
              </a:p>
            </p:txBody>
          </p:sp>
        </mc:Fallback>
      </mc:AlternateContent>
      <p:sp>
        <p:nvSpPr>
          <p:cNvPr id="30" name="타원 29">
            <a:extLst>
              <a:ext uri="{FF2B5EF4-FFF2-40B4-BE49-F238E27FC236}">
                <a16:creationId xmlns:a16="http://schemas.microsoft.com/office/drawing/2014/main" id="{719E107D-0DEB-4F88-8171-94D09B97C536}"/>
              </a:ext>
            </a:extLst>
          </p:cNvPr>
          <p:cNvSpPr/>
          <p:nvPr/>
        </p:nvSpPr>
        <p:spPr>
          <a:xfrm>
            <a:off x="7657136" y="291174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32B27E21-3FA6-4963-B77F-15818B7C5279}"/>
                  </a:ext>
                </a:extLst>
              </p:cNvPr>
              <p:cNvSpPr txBox="1"/>
              <p:nvPr/>
            </p:nvSpPr>
            <p:spPr>
              <a:xfrm>
                <a:off x="9097852" y="3075380"/>
                <a:ext cx="366767" cy="442750"/>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acc>
                        <m:accPr>
                          <m:chr m:val="̂"/>
                          <m:ctrlPr>
                            <a:rPr kumimoji="1" lang="en-US" altLang="ko-KR" sz="2277" i="1">
                              <a:solidFill>
                                <a:srgbClr val="000000"/>
                              </a:solidFill>
                              <a:latin typeface="Cambria Math" panose="02040503050406030204" pitchFamily="18" charset="0"/>
                            </a:rPr>
                          </m:ctrlPr>
                        </m:accPr>
                        <m:e>
                          <m:r>
                            <a:rPr kumimoji="1" lang="en-US" altLang="ko-KR" sz="2277" i="1">
                              <a:solidFill>
                                <a:srgbClr val="000000"/>
                              </a:solidFill>
                              <a:latin typeface="Cambria Math" panose="02040503050406030204" pitchFamily="18" charset="0"/>
                            </a:rPr>
                            <m:t>𝑦</m:t>
                          </m:r>
                        </m:e>
                      </m:acc>
                    </m:oMath>
                  </m:oMathPara>
                </a14:m>
                <a:endParaRPr kumimoji="1" lang="ko-KR" altLang="en-US" sz="2277">
                  <a:solidFill>
                    <a:srgbClr val="000000"/>
                  </a:solidFill>
                  <a:latin typeface="Consolas" panose="020B0609020204030204" pitchFamily="49" charset="0"/>
                  <a:ea typeface="굴림" pitchFamily="50" charset="-127"/>
                </a:endParaRPr>
              </a:p>
            </p:txBody>
          </p:sp>
        </mc:Choice>
        <mc:Fallback xmlns="">
          <p:sp>
            <p:nvSpPr>
              <p:cNvPr id="31" name="TextBox 30">
                <a:extLst>
                  <a:ext uri="{FF2B5EF4-FFF2-40B4-BE49-F238E27FC236}">
                    <a16:creationId xmlns:a16="http://schemas.microsoft.com/office/drawing/2014/main" id="{32B27E21-3FA6-4963-B77F-15818B7C5279}"/>
                  </a:ext>
                </a:extLst>
              </p:cNvPr>
              <p:cNvSpPr txBox="1">
                <a:spLocks noRot="1" noChangeAspect="1" noMove="1" noResize="1" noEditPoints="1" noAdjustHandles="1" noChangeArrowheads="1" noChangeShapeType="1" noTextEdit="1"/>
              </p:cNvSpPr>
              <p:nvPr/>
            </p:nvSpPr>
            <p:spPr>
              <a:xfrm>
                <a:off x="9097852" y="3075380"/>
                <a:ext cx="366767" cy="442750"/>
              </a:xfrm>
              <a:prstGeom prst="rect">
                <a:avLst/>
              </a:prstGeom>
              <a:blipFill>
                <a:blip r:embed="rId10"/>
                <a:stretch>
                  <a:fillRect t="-5479" r="-18033" b="-8219"/>
                </a:stretch>
              </a:blipFill>
            </p:spPr>
            <p:txBody>
              <a:bodyPr/>
              <a:lstStyle/>
              <a:p>
                <a:r>
                  <a:rPr lang="ko-KR" altLang="en-US">
                    <a:noFill/>
                  </a:rPr>
                  <a:t> </a:t>
                </a:r>
              </a:p>
            </p:txBody>
          </p:sp>
        </mc:Fallback>
      </mc:AlternateContent>
      <p:cxnSp>
        <p:nvCxnSpPr>
          <p:cNvPr id="32" name="직선 화살표 연결선 31">
            <a:extLst>
              <a:ext uri="{FF2B5EF4-FFF2-40B4-BE49-F238E27FC236}">
                <a16:creationId xmlns:a16="http://schemas.microsoft.com/office/drawing/2014/main" id="{789C503A-5BAF-4D42-A91E-8A35057ADBAE}"/>
              </a:ext>
            </a:extLst>
          </p:cNvPr>
          <p:cNvCxnSpPr>
            <a:cxnSpLocks/>
            <a:stCxn id="30" idx="6"/>
            <a:endCxn id="31" idx="1"/>
          </p:cNvCxnSpPr>
          <p:nvPr/>
        </p:nvCxnSpPr>
        <p:spPr>
          <a:xfrm>
            <a:off x="8422408" y="3294385"/>
            <a:ext cx="675444" cy="237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60E5838D-986C-47A3-8F42-EDD32F28FACE}"/>
              </a:ext>
            </a:extLst>
          </p:cNvPr>
          <p:cNvCxnSpPr>
            <a:cxnSpLocks/>
            <a:stCxn id="38" idx="6"/>
            <a:endCxn id="30" idx="2"/>
          </p:cNvCxnSpPr>
          <p:nvPr/>
        </p:nvCxnSpPr>
        <p:spPr>
          <a:xfrm flipV="1">
            <a:off x="6876049" y="3294386"/>
            <a:ext cx="781087" cy="38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4" name="직사각형 33">
            <a:extLst>
              <a:ext uri="{FF2B5EF4-FFF2-40B4-BE49-F238E27FC236}">
                <a16:creationId xmlns:a16="http://schemas.microsoft.com/office/drawing/2014/main" id="{ECB7EB7D-2F58-40FF-8AF8-A8DDA31DB57E}"/>
              </a:ext>
            </a:extLst>
          </p:cNvPr>
          <p:cNvSpPr/>
          <p:nvPr/>
        </p:nvSpPr>
        <p:spPr>
          <a:xfrm>
            <a:off x="2854396" y="3094474"/>
            <a:ext cx="829319" cy="384401"/>
          </a:xfrm>
          <a:prstGeom prst="rect">
            <a:avLst/>
          </a:prstGeom>
        </p:spPr>
        <p:txBody>
          <a:bodyPr wrap="square">
            <a:spAutoFit/>
          </a:bodyPr>
          <a:lstStyle/>
          <a:p>
            <a:pPr defTabSz="867583" fontAlgn="base" latinLnBrk="1">
              <a:spcBef>
                <a:spcPct val="0"/>
              </a:spcBef>
              <a:spcAft>
                <a:spcPct val="0"/>
              </a:spcAft>
              <a:defRPr/>
            </a:pPr>
            <a:r>
              <a:rPr lang="en-US" altLang="ko-KR" sz="1898">
                <a:latin typeface="Cambria Math" panose="02040503050406030204" pitchFamily="18" charset="0"/>
              </a:rPr>
              <a:t>tanh</a:t>
            </a:r>
            <a:endParaRPr kumimoji="1" lang="ko-KR" altLang="en-US" sz="1898">
              <a:latin typeface="Cambria Math" panose="02040503050406030204" pitchFamily="18"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D6922D7-E83A-40EC-8BA9-905933ABFE84}"/>
                  </a:ext>
                </a:extLst>
              </p:cNvPr>
              <p:cNvSpPr txBox="1"/>
              <p:nvPr/>
            </p:nvSpPr>
            <p:spPr>
              <a:xfrm>
                <a:off x="7676909" y="3092217"/>
                <a:ext cx="776238" cy="408702"/>
              </a:xfrm>
              <a:prstGeom prst="rect">
                <a:avLst/>
              </a:prstGeom>
              <a:noFill/>
            </p:spPr>
            <p:txBody>
              <a:bodyPr wrap="none" lIns="0" tIns="0" rIns="0" bIns="0"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𝑨</m:t>
                          </m:r>
                        </m:e>
                        <m:sub>
                          <m:r>
                            <a:rPr kumimoji="1" lang="en-US" altLang="ko-KR" sz="1328" b="1" i="1">
                              <a:solidFill>
                                <a:srgbClr val="000000"/>
                              </a:solidFill>
                              <a:latin typeface="Cambria Math" panose="02040503050406030204" pitchFamily="18" charset="0"/>
                            </a:rPr>
                            <m:t>2</m:t>
                          </m:r>
                        </m:sub>
                      </m:sSub>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𝟎</m:t>
                      </m:r>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𝟓</m:t>
                      </m:r>
                    </m:oMath>
                  </m:oMathPara>
                </a14:m>
                <a:endParaRPr kumimoji="1" lang="en-US" altLang="ko-KR" sz="1328" b="1">
                  <a:solidFill>
                    <a:srgbClr val="000000"/>
                  </a:solidFill>
                  <a:latin typeface="Consolas" panose="020B0609020204030204" pitchFamily="49" charset="0"/>
                  <a:ea typeface="Cambria Math" panose="02040503050406030204" pitchFamily="18" charset="0"/>
                </a:endParaRPr>
              </a:p>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𝑨</m:t>
                          </m:r>
                        </m:e>
                        <m:sub>
                          <m:r>
                            <a:rPr kumimoji="1" lang="en-US" altLang="ko-KR" sz="1328" b="1" i="1">
                              <a:solidFill>
                                <a:srgbClr val="000000"/>
                              </a:solidFill>
                              <a:latin typeface="Cambria Math" panose="02040503050406030204" pitchFamily="18" charset="0"/>
                            </a:rPr>
                            <m:t>2</m:t>
                          </m:r>
                        </m:sub>
                      </m:sSub>
                      <m:r>
                        <a:rPr kumimoji="1" lang="en-US" altLang="ko-KR" sz="1328" b="1" i="1">
                          <a:solidFill>
                            <a:srgbClr val="000000"/>
                          </a:solidFill>
                          <a:latin typeface="Cambria Math" panose="02040503050406030204" pitchFamily="18" charset="0"/>
                          <a:ea typeface="Cambria Math" panose="02040503050406030204" pitchFamily="18" charset="0"/>
                        </a:rPr>
                        <m:t>&lt;</m:t>
                      </m:r>
                      <m:r>
                        <a:rPr kumimoji="1" lang="en-US" altLang="ko-KR" sz="1328" b="1" i="1">
                          <a:solidFill>
                            <a:srgbClr val="000000"/>
                          </a:solidFill>
                          <a:latin typeface="Cambria Math" panose="02040503050406030204" pitchFamily="18" charset="0"/>
                          <a:ea typeface="Cambria Math" panose="02040503050406030204" pitchFamily="18" charset="0"/>
                        </a:rPr>
                        <m:t>𝟎</m:t>
                      </m:r>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𝟓</m:t>
                      </m:r>
                    </m:oMath>
                  </m:oMathPara>
                </a14:m>
                <a:endParaRPr kumimoji="1" lang="en-US" altLang="ko-KR" sz="1328" b="1">
                  <a:solidFill>
                    <a:srgbClr val="000000"/>
                  </a:solidFill>
                  <a:latin typeface="Consolas" panose="020B0609020204030204" pitchFamily="49" charset="0"/>
                  <a:ea typeface="Cambria Math" panose="02040503050406030204" pitchFamily="18" charset="0"/>
                </a:endParaRPr>
              </a:p>
            </p:txBody>
          </p:sp>
        </mc:Choice>
        <mc:Fallback xmlns="">
          <p:sp>
            <p:nvSpPr>
              <p:cNvPr id="35" name="TextBox 34">
                <a:extLst>
                  <a:ext uri="{FF2B5EF4-FFF2-40B4-BE49-F238E27FC236}">
                    <a16:creationId xmlns:a16="http://schemas.microsoft.com/office/drawing/2014/main" id="{2D6922D7-E83A-40EC-8BA9-905933ABFE84}"/>
                  </a:ext>
                </a:extLst>
              </p:cNvPr>
              <p:cNvSpPr txBox="1">
                <a:spLocks noRot="1" noChangeAspect="1" noMove="1" noResize="1" noEditPoints="1" noAdjustHandles="1" noChangeArrowheads="1" noChangeShapeType="1" noTextEdit="1"/>
              </p:cNvSpPr>
              <p:nvPr/>
            </p:nvSpPr>
            <p:spPr>
              <a:xfrm>
                <a:off x="7676909" y="3092217"/>
                <a:ext cx="776238" cy="408702"/>
              </a:xfrm>
              <a:prstGeom prst="rect">
                <a:avLst/>
              </a:prstGeom>
              <a:blipFill>
                <a:blip r:embed="rId11"/>
                <a:stretch>
                  <a:fillRect l="-1563" r="-1563" b="-746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D0B6381D-D1AB-4AF9-A534-2F0875689191}"/>
                  </a:ext>
                </a:extLst>
              </p:cNvPr>
              <p:cNvSpPr txBox="1"/>
              <p:nvPr/>
            </p:nvSpPr>
            <p:spPr>
              <a:xfrm>
                <a:off x="4501801" y="3146056"/>
                <a:ext cx="975380"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r>
                        <a:rPr kumimoji="1" lang="en-US" altLang="ko-KR" sz="1328" b="1" i="1">
                          <a:solidFill>
                            <a:srgbClr val="000000"/>
                          </a:solidFill>
                          <a:latin typeface="Cambria Math" panose="02040503050406030204" pitchFamily="18" charset="0"/>
                        </a:rPr>
                        <m:t>𝑯</m:t>
                      </m:r>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𝑾</m:t>
                          </m:r>
                        </m:e>
                        <m:sub>
                          <m:r>
                            <a:rPr kumimoji="1" lang="en-US" altLang="ko-KR" sz="1328" b="1" i="1">
                              <a:solidFill>
                                <a:srgbClr val="000000"/>
                              </a:solidFill>
                              <a:latin typeface="Cambria Math" panose="02040503050406030204" pitchFamily="18" charset="0"/>
                            </a:rPr>
                            <m:t>𝟐</m:t>
                          </m:r>
                        </m:sub>
                      </m:sSub>
                      <m:r>
                        <a:rPr kumimoji="1" lang="en-US" altLang="ko-KR" sz="1328" b="1" i="1">
                          <a:solidFill>
                            <a:srgbClr val="000000"/>
                          </a:solidFill>
                          <a:latin typeface="Cambria Math" panose="02040503050406030204" pitchFamily="18" charset="0"/>
                        </a:rPr>
                        <m:t>+</m:t>
                      </m:r>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𝒃</m:t>
                          </m:r>
                        </m:e>
                        <m:sub>
                          <m:r>
                            <a:rPr kumimoji="1" lang="en-US" altLang="ko-KR" sz="1328" b="1" i="1">
                              <a:solidFill>
                                <a:srgbClr val="000000"/>
                              </a:solidFill>
                              <a:latin typeface="Cambria Math" panose="02040503050406030204" pitchFamily="18" charset="0"/>
                            </a:rPr>
                            <m:t>𝟐</m:t>
                          </m:r>
                        </m:sub>
                      </m:sSub>
                    </m:oMath>
                  </m:oMathPara>
                </a14:m>
                <a:endParaRPr kumimoji="1" lang="ko-KR" altLang="en-US" sz="1328" b="1">
                  <a:solidFill>
                    <a:srgbClr val="000000"/>
                  </a:solidFill>
                  <a:latin typeface="Cambria Math" panose="02040503050406030204" pitchFamily="18" charset="0"/>
                  <a:ea typeface="굴림" pitchFamily="50" charset="-127"/>
                </a:endParaRPr>
              </a:p>
            </p:txBody>
          </p:sp>
        </mc:Choice>
        <mc:Fallback xmlns="">
          <p:sp>
            <p:nvSpPr>
              <p:cNvPr id="36" name="TextBox 35">
                <a:extLst>
                  <a:ext uri="{FF2B5EF4-FFF2-40B4-BE49-F238E27FC236}">
                    <a16:creationId xmlns:a16="http://schemas.microsoft.com/office/drawing/2014/main" id="{D0B6381D-D1AB-4AF9-A534-2F0875689191}"/>
                  </a:ext>
                </a:extLst>
              </p:cNvPr>
              <p:cNvSpPr txBox="1">
                <a:spLocks noRot="1" noChangeAspect="1" noMove="1" noResize="1" noEditPoints="1" noAdjustHandles="1" noChangeArrowheads="1" noChangeShapeType="1" noTextEdit="1"/>
              </p:cNvSpPr>
              <p:nvPr/>
            </p:nvSpPr>
            <p:spPr>
              <a:xfrm>
                <a:off x="4501801" y="3146056"/>
                <a:ext cx="975380" cy="296684"/>
              </a:xfrm>
              <a:prstGeom prst="rect">
                <a:avLst/>
              </a:prstGeom>
              <a:blipFill>
                <a:blip r:embed="rId12"/>
                <a:stretch>
                  <a:fillRect/>
                </a:stretch>
              </a:blipFill>
            </p:spPr>
            <p:txBody>
              <a:bodyPr/>
              <a:lstStyle/>
              <a:p>
                <a:r>
                  <a:rPr lang="ko-KR" altLang="en-US">
                    <a:noFill/>
                  </a:rPr>
                  <a:t> </a:t>
                </a:r>
              </a:p>
            </p:txBody>
          </p:sp>
        </mc:Fallback>
      </mc:AlternateContent>
      <p:cxnSp>
        <p:nvCxnSpPr>
          <p:cNvPr id="37" name="직선 화살표 연결선 36">
            <a:extLst>
              <a:ext uri="{FF2B5EF4-FFF2-40B4-BE49-F238E27FC236}">
                <a16:creationId xmlns:a16="http://schemas.microsoft.com/office/drawing/2014/main" id="{43AC88C4-95CE-4934-87EB-F2E5AC4C8D00}"/>
              </a:ext>
            </a:extLst>
          </p:cNvPr>
          <p:cNvCxnSpPr>
            <a:cxnSpLocks/>
            <a:stCxn id="19" idx="6"/>
            <a:endCxn id="21" idx="2"/>
          </p:cNvCxnSpPr>
          <p:nvPr/>
        </p:nvCxnSpPr>
        <p:spPr>
          <a:xfrm>
            <a:off x="3551480" y="3294385"/>
            <a:ext cx="104160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8" name="타원 37">
            <a:extLst>
              <a:ext uri="{FF2B5EF4-FFF2-40B4-BE49-F238E27FC236}">
                <a16:creationId xmlns:a16="http://schemas.microsoft.com/office/drawing/2014/main" id="{DE1FAA64-55FC-4C73-AABA-60CE6554DEBC}"/>
              </a:ext>
            </a:extLst>
          </p:cNvPr>
          <p:cNvSpPr/>
          <p:nvPr/>
        </p:nvSpPr>
        <p:spPr>
          <a:xfrm>
            <a:off x="6110776" y="2912135"/>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cxnSp>
        <p:nvCxnSpPr>
          <p:cNvPr id="39" name="직선 화살표 연결선 38">
            <a:extLst>
              <a:ext uri="{FF2B5EF4-FFF2-40B4-BE49-F238E27FC236}">
                <a16:creationId xmlns:a16="http://schemas.microsoft.com/office/drawing/2014/main" id="{448E23D0-4268-4CFD-9083-EBCE5A9FFAE0}"/>
              </a:ext>
            </a:extLst>
          </p:cNvPr>
          <p:cNvCxnSpPr>
            <a:cxnSpLocks/>
          </p:cNvCxnSpPr>
          <p:nvPr/>
        </p:nvCxnSpPr>
        <p:spPr>
          <a:xfrm>
            <a:off x="5358356" y="3294385"/>
            <a:ext cx="75242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직사각형 39">
                <a:extLst>
                  <a:ext uri="{FF2B5EF4-FFF2-40B4-BE49-F238E27FC236}">
                    <a16:creationId xmlns:a16="http://schemas.microsoft.com/office/drawing/2014/main" id="{6E1AFEB6-AC55-43E2-8A4B-5A1CC883E816}"/>
                  </a:ext>
                </a:extLst>
              </p:cNvPr>
              <p:cNvSpPr/>
              <p:nvPr/>
            </p:nvSpPr>
            <p:spPr>
              <a:xfrm>
                <a:off x="6098142" y="3071839"/>
                <a:ext cx="829319" cy="480003"/>
              </a:xfrm>
              <a:prstGeom prst="rect">
                <a:avLst/>
              </a:prstGeom>
            </p:spPr>
            <p:txBody>
              <a:bodyPr wrap="square">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f>
                        <m:fPr>
                          <m:ctrlPr>
                            <a:rPr kumimoji="1" lang="en-US" altLang="ko-KR" sz="1328" b="1" i="1">
                              <a:solidFill>
                                <a:srgbClr val="000000"/>
                              </a:solidFill>
                              <a:latin typeface="Cambria Math" panose="02040503050406030204" pitchFamily="18" charset="0"/>
                              <a:ea typeface="Cambria Math" panose="02040503050406030204" pitchFamily="18" charset="0"/>
                            </a:rPr>
                          </m:ctrlPr>
                        </m:fPr>
                        <m:num>
                          <m:r>
                            <a:rPr kumimoji="1" lang="en-US" altLang="ko-KR" sz="1328" b="1" i="1">
                              <a:solidFill>
                                <a:srgbClr val="000000"/>
                              </a:solidFill>
                              <a:latin typeface="Cambria Math" panose="02040503050406030204" pitchFamily="18" charset="0"/>
                              <a:ea typeface="Cambria Math" panose="02040503050406030204" pitchFamily="18" charset="0"/>
                            </a:rPr>
                            <m:t>𝟏</m:t>
                          </m:r>
                        </m:num>
                        <m:den>
                          <m:r>
                            <a:rPr kumimoji="1" lang="en-US" altLang="ko-KR" sz="1328" b="1" i="1">
                              <a:solidFill>
                                <a:srgbClr val="000000"/>
                              </a:solidFill>
                              <a:latin typeface="Cambria Math" panose="02040503050406030204" pitchFamily="18" charset="0"/>
                              <a:ea typeface="Cambria Math" panose="02040503050406030204" pitchFamily="18" charset="0"/>
                            </a:rPr>
                            <m:t>𝟏</m:t>
                          </m:r>
                          <m:sSup>
                            <m:sSupPr>
                              <m:ctrlPr>
                                <a:rPr kumimoji="1" lang="en-US" altLang="ko-KR" sz="1328" b="1" i="1">
                                  <a:solidFill>
                                    <a:srgbClr val="000000"/>
                                  </a:solidFill>
                                  <a:latin typeface="Cambria Math" panose="02040503050406030204" pitchFamily="18" charset="0"/>
                                  <a:ea typeface="Cambria Math" panose="02040503050406030204" pitchFamily="18" charset="0"/>
                                </a:rPr>
                              </m:ctrlPr>
                            </m:sSupPr>
                            <m:e>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𝒆</m:t>
                              </m:r>
                            </m:e>
                            <m:sup>
                              <m:r>
                                <a:rPr kumimoji="1" lang="en-US" altLang="ko-KR" sz="1328" b="1" i="1">
                                  <a:solidFill>
                                    <a:srgbClr val="000000"/>
                                  </a:solidFill>
                                  <a:latin typeface="Cambria Math" panose="02040503050406030204" pitchFamily="18" charset="0"/>
                                  <a:ea typeface="Cambria Math" panose="02040503050406030204" pitchFamily="18" charset="0"/>
                                </a:rPr>
                                <m:t>−</m:t>
                              </m:r>
                              <m:sSub>
                                <m:sSubPr>
                                  <m:ctrlPr>
                                    <a:rPr kumimoji="1" lang="en-US" altLang="ko-KR" sz="1328" b="1" i="1">
                                      <a:solidFill>
                                        <a:srgbClr val="000000"/>
                                      </a:solidFill>
                                      <a:latin typeface="Cambria Math" panose="02040503050406030204" pitchFamily="18" charset="0"/>
                                      <a:ea typeface="Cambria Math" panose="02040503050406030204" pitchFamily="18" charset="0"/>
                                    </a:rPr>
                                  </m:ctrlPr>
                                </m:sSubPr>
                                <m:e>
                                  <m:r>
                                    <m:rPr>
                                      <m:sty m:val="p"/>
                                    </m:rPr>
                                    <a:rPr kumimoji="1" lang="en-US" altLang="ko-KR" sz="1328" b="1" i="1">
                                      <a:solidFill>
                                        <a:srgbClr val="000000"/>
                                      </a:solidFill>
                                      <a:latin typeface="Cambria Math" panose="02040503050406030204" pitchFamily="18" charset="0"/>
                                      <a:ea typeface="Cambria Math" panose="02040503050406030204" pitchFamily="18" charset="0"/>
                                    </a:rPr>
                                    <m:t>Z</m:t>
                                  </m:r>
                                </m:e>
                                <m:sub>
                                  <m:r>
                                    <a:rPr kumimoji="1" lang="en-US" altLang="ko-KR" sz="1328" b="1" i="1">
                                      <a:solidFill>
                                        <a:srgbClr val="000000"/>
                                      </a:solidFill>
                                      <a:latin typeface="Cambria Math" panose="02040503050406030204" pitchFamily="18" charset="0"/>
                                      <a:ea typeface="Cambria Math" panose="02040503050406030204" pitchFamily="18" charset="0"/>
                                    </a:rPr>
                                    <m:t>2</m:t>
                                  </m:r>
                                </m:sub>
                              </m:sSub>
                            </m:sup>
                          </m:sSup>
                        </m:den>
                      </m:f>
                    </m:oMath>
                  </m:oMathPara>
                </a14:m>
                <a:endParaRPr kumimoji="1" lang="ko-KR" altLang="en-US" sz="1328" b="1">
                  <a:solidFill>
                    <a:srgbClr val="FFFFFF"/>
                  </a:solidFill>
                  <a:latin typeface="Candara" pitchFamily="34" charset="0"/>
                  <a:ea typeface="굴림" pitchFamily="50" charset="-127"/>
                </a:endParaRPr>
              </a:p>
            </p:txBody>
          </p:sp>
        </mc:Choice>
        <mc:Fallback xmlns="">
          <p:sp>
            <p:nvSpPr>
              <p:cNvPr id="40" name="직사각형 39">
                <a:extLst>
                  <a:ext uri="{FF2B5EF4-FFF2-40B4-BE49-F238E27FC236}">
                    <a16:creationId xmlns:a16="http://schemas.microsoft.com/office/drawing/2014/main" id="{6E1AFEB6-AC55-43E2-8A4B-5A1CC883E816}"/>
                  </a:ext>
                </a:extLst>
              </p:cNvPr>
              <p:cNvSpPr>
                <a:spLocks noRot="1" noChangeAspect="1" noMove="1" noResize="1" noEditPoints="1" noAdjustHandles="1" noChangeArrowheads="1" noChangeShapeType="1" noTextEdit="1"/>
              </p:cNvSpPr>
              <p:nvPr/>
            </p:nvSpPr>
            <p:spPr>
              <a:xfrm>
                <a:off x="6098142" y="3071839"/>
                <a:ext cx="829319" cy="480003"/>
              </a:xfrm>
              <a:prstGeom prst="rect">
                <a:avLst/>
              </a:prstGeom>
              <a:blipFill>
                <a:blip r:embed="rId13"/>
                <a:stretch>
                  <a:fillRect b="-2532"/>
                </a:stretch>
              </a:blipFill>
            </p:spPr>
            <p:txBody>
              <a:bodyPr/>
              <a:lstStyle/>
              <a:p>
                <a:r>
                  <a:rPr lang="ko-KR" altLang="en-US">
                    <a:noFill/>
                  </a:rPr>
                  <a:t> </a:t>
                </a:r>
              </a:p>
            </p:txBody>
          </p:sp>
        </mc:Fallback>
      </mc:AlternateContent>
      <p:cxnSp>
        <p:nvCxnSpPr>
          <p:cNvPr id="41" name="직선 화살표 연결선 40">
            <a:extLst>
              <a:ext uri="{FF2B5EF4-FFF2-40B4-BE49-F238E27FC236}">
                <a16:creationId xmlns:a16="http://schemas.microsoft.com/office/drawing/2014/main" id="{FE17E992-14C7-4975-86BA-11193369D1A3}"/>
              </a:ext>
            </a:extLst>
          </p:cNvPr>
          <p:cNvCxnSpPr>
            <a:cxnSpLocks/>
          </p:cNvCxnSpPr>
          <p:nvPr/>
        </p:nvCxnSpPr>
        <p:spPr>
          <a:xfrm>
            <a:off x="4337710" y="2644336"/>
            <a:ext cx="366937" cy="37939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002509E3-1B6F-49D3-AAD4-F517683FADCB}"/>
                  </a:ext>
                </a:extLst>
              </p:cNvPr>
              <p:cNvSpPr txBox="1"/>
              <p:nvPr/>
            </p:nvSpPr>
            <p:spPr>
              <a:xfrm>
                <a:off x="3916100" y="2293900"/>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W</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42" name="TextBox 41">
                <a:extLst>
                  <a:ext uri="{FF2B5EF4-FFF2-40B4-BE49-F238E27FC236}">
                    <a16:creationId xmlns:a16="http://schemas.microsoft.com/office/drawing/2014/main" id="{002509E3-1B6F-49D3-AAD4-F517683FADCB}"/>
                  </a:ext>
                </a:extLst>
              </p:cNvPr>
              <p:cNvSpPr txBox="1">
                <a:spLocks noRot="1" noChangeAspect="1" noMove="1" noResize="1" noEditPoints="1" noAdjustHandles="1" noChangeArrowheads="1" noChangeShapeType="1" noTextEdit="1"/>
              </p:cNvSpPr>
              <p:nvPr/>
            </p:nvSpPr>
            <p:spPr>
              <a:xfrm>
                <a:off x="3916100" y="2293900"/>
                <a:ext cx="366767" cy="384401"/>
              </a:xfrm>
              <a:prstGeom prst="rect">
                <a:avLst/>
              </a:prstGeom>
              <a:blipFill>
                <a:blip r:embed="rId14"/>
                <a:stretch>
                  <a:fillRect r="-22951"/>
                </a:stretch>
              </a:blipFill>
            </p:spPr>
            <p:txBody>
              <a:bodyPr/>
              <a:lstStyle/>
              <a:p>
                <a:r>
                  <a:rPr lang="ko-KR" altLang="en-US">
                    <a:noFill/>
                  </a:rPr>
                  <a:t> </a:t>
                </a:r>
              </a:p>
            </p:txBody>
          </p:sp>
        </mc:Fallback>
      </mc:AlternateContent>
      <p:cxnSp>
        <p:nvCxnSpPr>
          <p:cNvPr id="43" name="직선 화살표 연결선 42">
            <a:extLst>
              <a:ext uri="{FF2B5EF4-FFF2-40B4-BE49-F238E27FC236}">
                <a16:creationId xmlns:a16="http://schemas.microsoft.com/office/drawing/2014/main" id="{FFE7B1EC-4C26-4692-AFBF-47FD56408857}"/>
              </a:ext>
            </a:extLst>
          </p:cNvPr>
          <p:cNvCxnSpPr>
            <a:cxnSpLocks/>
          </p:cNvCxnSpPr>
          <p:nvPr/>
        </p:nvCxnSpPr>
        <p:spPr>
          <a:xfrm flipV="1">
            <a:off x="4405829" y="3596705"/>
            <a:ext cx="374506" cy="40527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9844597A-E426-4AD7-B922-CD1A3092598C}"/>
                  </a:ext>
                </a:extLst>
              </p:cNvPr>
              <p:cNvSpPr txBox="1"/>
              <p:nvPr/>
            </p:nvSpPr>
            <p:spPr>
              <a:xfrm>
                <a:off x="4085043" y="3865731"/>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b</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44" name="TextBox 43">
                <a:extLst>
                  <a:ext uri="{FF2B5EF4-FFF2-40B4-BE49-F238E27FC236}">
                    <a16:creationId xmlns:a16="http://schemas.microsoft.com/office/drawing/2014/main" id="{9844597A-E426-4AD7-B922-CD1A3092598C}"/>
                  </a:ext>
                </a:extLst>
              </p:cNvPr>
              <p:cNvSpPr txBox="1">
                <a:spLocks noRot="1" noChangeAspect="1" noMove="1" noResize="1" noEditPoints="1" noAdjustHandles="1" noChangeArrowheads="1" noChangeShapeType="1" noTextEdit="1"/>
              </p:cNvSpPr>
              <p:nvPr/>
            </p:nvSpPr>
            <p:spPr>
              <a:xfrm>
                <a:off x="4085043" y="3865731"/>
                <a:ext cx="366767" cy="384401"/>
              </a:xfrm>
              <a:prstGeom prst="rect">
                <a:avLst/>
              </a:prstGeom>
              <a:blipFill>
                <a:blip r:embed="rId15"/>
                <a:stretch>
                  <a:fillRect r="-6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3C6713A7-D0EB-4CBB-89E8-1641909E2DA1}"/>
                  </a:ext>
                </a:extLst>
              </p:cNvPr>
              <p:cNvSpPr txBox="1"/>
              <p:nvPr/>
            </p:nvSpPr>
            <p:spPr>
              <a:xfrm>
                <a:off x="5607789" y="3286822"/>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Z</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45" name="TextBox 44">
                <a:extLst>
                  <a:ext uri="{FF2B5EF4-FFF2-40B4-BE49-F238E27FC236}">
                    <a16:creationId xmlns:a16="http://schemas.microsoft.com/office/drawing/2014/main" id="{3C6713A7-D0EB-4CBB-89E8-1641909E2DA1}"/>
                  </a:ext>
                </a:extLst>
              </p:cNvPr>
              <p:cNvSpPr txBox="1">
                <a:spLocks noRot="1" noChangeAspect="1" noMove="1" noResize="1" noEditPoints="1" noAdjustHandles="1" noChangeArrowheads="1" noChangeShapeType="1" noTextEdit="1"/>
              </p:cNvSpPr>
              <p:nvPr/>
            </p:nvSpPr>
            <p:spPr>
              <a:xfrm>
                <a:off x="5607789" y="3286822"/>
                <a:ext cx="366767" cy="384401"/>
              </a:xfrm>
              <a:prstGeom prst="rect">
                <a:avLst/>
              </a:prstGeom>
              <a:blipFill>
                <a:blip r:embed="rId16"/>
                <a:stretch>
                  <a:fillRect r="-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39215376-F3CF-4C37-9320-C17D6296A7C1}"/>
                  </a:ext>
                </a:extLst>
              </p:cNvPr>
              <p:cNvSpPr txBox="1"/>
              <p:nvPr/>
            </p:nvSpPr>
            <p:spPr>
              <a:xfrm>
                <a:off x="7086225" y="3283069"/>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A</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46" name="TextBox 45">
                <a:extLst>
                  <a:ext uri="{FF2B5EF4-FFF2-40B4-BE49-F238E27FC236}">
                    <a16:creationId xmlns:a16="http://schemas.microsoft.com/office/drawing/2014/main" id="{39215376-F3CF-4C37-9320-C17D6296A7C1}"/>
                  </a:ext>
                </a:extLst>
              </p:cNvPr>
              <p:cNvSpPr txBox="1">
                <a:spLocks noRot="1" noChangeAspect="1" noMove="1" noResize="1" noEditPoints="1" noAdjustHandles="1" noChangeArrowheads="1" noChangeShapeType="1" noTextEdit="1"/>
              </p:cNvSpPr>
              <p:nvPr/>
            </p:nvSpPr>
            <p:spPr>
              <a:xfrm>
                <a:off x="7086225" y="3283069"/>
                <a:ext cx="366767" cy="384401"/>
              </a:xfrm>
              <a:prstGeom prst="rect">
                <a:avLst/>
              </a:prstGeom>
              <a:blipFill>
                <a:blip r:embed="rId17"/>
                <a:stretch>
                  <a:fillRect r="-11475"/>
                </a:stretch>
              </a:blipFill>
            </p:spPr>
            <p:txBody>
              <a:bodyPr/>
              <a:lstStyle/>
              <a:p>
                <a:r>
                  <a:rPr lang="ko-KR" altLang="en-US">
                    <a:noFill/>
                  </a:rPr>
                  <a:t> </a:t>
                </a:r>
              </a:p>
            </p:txBody>
          </p:sp>
        </mc:Fallback>
      </mc:AlternateContent>
      <p:cxnSp>
        <p:nvCxnSpPr>
          <p:cNvPr id="49" name="연결선: 꺾임 48">
            <a:extLst>
              <a:ext uri="{FF2B5EF4-FFF2-40B4-BE49-F238E27FC236}">
                <a16:creationId xmlns:a16="http://schemas.microsoft.com/office/drawing/2014/main" id="{C87067F1-31C4-44F2-86D1-590A7DA40EEF}"/>
              </a:ext>
            </a:extLst>
          </p:cNvPr>
          <p:cNvCxnSpPr>
            <a:cxnSpLocks/>
          </p:cNvCxnSpPr>
          <p:nvPr/>
        </p:nvCxnSpPr>
        <p:spPr>
          <a:xfrm rot="16200000" flipV="1">
            <a:off x="6499747" y="2392199"/>
            <a:ext cx="618010" cy="780940"/>
          </a:xfrm>
          <a:prstGeom prst="bentConnector2">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A7AC2897-839E-4E4B-BCEB-C82EEAFC9D02}"/>
              </a:ext>
            </a:extLst>
          </p:cNvPr>
          <p:cNvSpPr txBox="1"/>
          <p:nvPr/>
        </p:nvSpPr>
        <p:spPr>
          <a:xfrm>
            <a:off x="6327316" y="2022219"/>
            <a:ext cx="1487908" cy="384401"/>
          </a:xfrm>
          <a:prstGeom prst="rect">
            <a:avLst/>
          </a:prstGeom>
          <a:noFill/>
        </p:spPr>
        <p:txBody>
          <a:bodyPr wrap="none" rtlCol="0">
            <a:spAutoFit/>
          </a:bodyPr>
          <a:lstStyle/>
          <a:p>
            <a:pPr defTabSz="867583" fontAlgn="base" latinLnBrk="1">
              <a:spcBef>
                <a:spcPct val="0"/>
              </a:spcBef>
              <a:spcAft>
                <a:spcPct val="0"/>
              </a:spcAft>
              <a:defRPr/>
            </a:pPr>
            <a:r>
              <a:rPr kumimoji="1" lang="ko-KR" altLang="en-US" sz="1898" b="1">
                <a:solidFill>
                  <a:srgbClr val="000000"/>
                </a:solidFill>
                <a:latin typeface="+mj-ea"/>
                <a:ea typeface="+mj-ea"/>
              </a:rPr>
              <a:t>역방향 계산</a:t>
            </a:r>
          </a:p>
        </p:txBody>
      </p:sp>
      <p:sp>
        <p:nvSpPr>
          <p:cNvPr id="51" name="TextBox 50">
            <a:extLst>
              <a:ext uri="{FF2B5EF4-FFF2-40B4-BE49-F238E27FC236}">
                <a16:creationId xmlns:a16="http://schemas.microsoft.com/office/drawing/2014/main" id="{633294B9-2D85-477D-86DA-9E4FD1C3BCCC}"/>
              </a:ext>
            </a:extLst>
          </p:cNvPr>
          <p:cNvSpPr txBox="1"/>
          <p:nvPr/>
        </p:nvSpPr>
        <p:spPr>
          <a:xfrm>
            <a:off x="7199222" y="3789875"/>
            <a:ext cx="1122423" cy="325923"/>
          </a:xfrm>
          <a:prstGeom prst="rect">
            <a:avLst/>
          </a:prstGeom>
          <a:noFill/>
        </p:spPr>
        <p:txBody>
          <a:bodyPr wrap="none" rtlCol="0">
            <a:spAutoFit/>
          </a:bodyPr>
          <a:lstStyle/>
          <a:p>
            <a:pPr defTabSz="867583" fontAlgn="base" latinLnBrk="1">
              <a:spcBef>
                <a:spcPct val="0"/>
              </a:spcBef>
              <a:spcAft>
                <a:spcPct val="0"/>
              </a:spcAft>
              <a:defRPr/>
            </a:pPr>
            <a:r>
              <a:rPr kumimoji="1" lang="ko-KR" altLang="en-US" sz="1518" b="1">
                <a:solidFill>
                  <a:srgbClr val="000000"/>
                </a:solidFill>
                <a:latin typeface="+mj-ea"/>
                <a:ea typeface="+mj-ea"/>
              </a:rPr>
              <a:t>손실함수 </a:t>
            </a:r>
            <a:r>
              <a:rPr kumimoji="1" lang="en-US" altLang="ko-KR" sz="1518" b="1">
                <a:solidFill>
                  <a:srgbClr val="000000"/>
                </a:solidFill>
                <a:latin typeface="+mj-ea"/>
                <a:ea typeface="+mj-ea"/>
              </a:rPr>
              <a:t>L</a:t>
            </a:r>
            <a:endParaRPr kumimoji="1" lang="ko-KR" altLang="en-US" sz="1518" b="1">
              <a:solidFill>
                <a:srgbClr val="000000"/>
              </a:solidFill>
              <a:latin typeface="+mj-ea"/>
              <a:ea typeface="+mj-ea"/>
            </a:endParaRPr>
          </a:p>
        </p:txBody>
      </p: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C5DBCD09-3891-487D-80FA-04002936A657}"/>
                  </a:ext>
                </a:extLst>
              </p:cNvPr>
              <p:cNvSpPr txBox="1"/>
              <p:nvPr/>
            </p:nvSpPr>
            <p:spPr>
              <a:xfrm>
                <a:off x="5906274" y="4111082"/>
                <a:ext cx="1567865" cy="543226"/>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708" i="1">
                              <a:solidFill>
                                <a:srgbClr val="000000"/>
                              </a:solidFill>
                              <a:latin typeface="Cambria Math" panose="02040503050406030204" pitchFamily="18" charset="0"/>
                            </a:rPr>
                          </m:ctrlPr>
                        </m:fPr>
                        <m:num>
                          <m:r>
                            <a:rPr kumimoji="1" lang="en-US" altLang="ko-KR" sz="1708" i="1">
                              <a:solidFill>
                                <a:srgbClr val="000000"/>
                              </a:solidFill>
                              <a:latin typeface="Cambria Math" panose="02040503050406030204" pitchFamily="18" charset="0"/>
                            </a:rPr>
                            <m:t>𝜕</m:t>
                          </m:r>
                          <m:r>
                            <a:rPr kumimoji="1" lang="en-US" altLang="ko-KR" sz="1708" i="1">
                              <a:solidFill>
                                <a:srgbClr val="000000"/>
                              </a:solidFill>
                              <a:latin typeface="Cambria Math" panose="02040503050406030204" pitchFamily="18" charset="0"/>
                            </a:rPr>
                            <m:t>𝐿</m:t>
                          </m:r>
                        </m:num>
                        <m:den>
                          <m:r>
                            <a:rPr kumimoji="1" lang="en-US" altLang="ko-KR" sz="1708" i="1">
                              <a:solidFill>
                                <a:srgbClr val="000000"/>
                              </a:solidFill>
                              <a:latin typeface="Cambria Math" panose="02040503050406030204" pitchFamily="18" charset="0"/>
                            </a:rPr>
                            <m:t>𝜕</m:t>
                          </m:r>
                          <m:sSub>
                            <m:sSubPr>
                              <m:ctrlPr>
                                <a:rPr kumimoji="1" lang="en-US" altLang="ko-KR" sz="1708" i="1">
                                  <a:solidFill>
                                    <a:srgbClr val="000000"/>
                                  </a:solidFill>
                                  <a:latin typeface="Cambria Math" panose="02040503050406030204" pitchFamily="18" charset="0"/>
                                </a:rPr>
                              </m:ctrlPr>
                            </m:sSubPr>
                            <m:e>
                              <m:r>
                                <a:rPr kumimoji="1" lang="en-US" altLang="ko-KR" sz="1708" i="1">
                                  <a:solidFill>
                                    <a:srgbClr val="000000"/>
                                  </a:solidFill>
                                  <a:latin typeface="Cambria Math" panose="02040503050406030204" pitchFamily="18" charset="0"/>
                                </a:rPr>
                                <m:t>𝑍</m:t>
                              </m:r>
                            </m:e>
                            <m:sub>
                              <m:r>
                                <a:rPr kumimoji="1" lang="en-US" altLang="ko-KR" sz="1708" i="1">
                                  <a:solidFill>
                                    <a:srgbClr val="000000"/>
                                  </a:solidFill>
                                  <a:latin typeface="Cambria Math" panose="02040503050406030204" pitchFamily="18" charset="0"/>
                                </a:rPr>
                                <m:t>2</m:t>
                              </m:r>
                            </m:sub>
                          </m:sSub>
                        </m:den>
                      </m:f>
                      <m:r>
                        <a:rPr kumimoji="1" lang="en-US" altLang="ko-KR" sz="1708" i="1">
                          <a:solidFill>
                            <a:srgbClr val="000000"/>
                          </a:solidFill>
                          <a:latin typeface="Cambria Math" panose="02040503050406030204" pitchFamily="18" charset="0"/>
                        </a:rPr>
                        <m:t>=</m:t>
                      </m:r>
                      <m:d>
                        <m:dPr>
                          <m:ctrlPr>
                            <a:rPr kumimoji="1" lang="en-US" altLang="ko-KR" sz="1708" i="1">
                              <a:solidFill>
                                <a:srgbClr val="000000"/>
                              </a:solidFill>
                              <a:latin typeface="Cambria Math" panose="02040503050406030204" pitchFamily="18" charset="0"/>
                            </a:rPr>
                          </m:ctrlPr>
                        </m:dPr>
                        <m:e>
                          <m:sSub>
                            <m:sSubPr>
                              <m:ctrlPr>
                                <a:rPr kumimoji="1" lang="en-US" altLang="ko-KR" sz="1708" i="1">
                                  <a:solidFill>
                                    <a:srgbClr val="000000"/>
                                  </a:solidFill>
                                  <a:latin typeface="Cambria Math" panose="02040503050406030204" pitchFamily="18" charset="0"/>
                                </a:rPr>
                              </m:ctrlPr>
                            </m:sSubPr>
                            <m:e>
                              <m:r>
                                <a:rPr kumimoji="1" lang="en-US" altLang="ko-KR" sz="1708" i="1">
                                  <a:solidFill>
                                    <a:srgbClr val="000000"/>
                                  </a:solidFill>
                                  <a:latin typeface="Cambria Math" panose="02040503050406030204" pitchFamily="18" charset="0"/>
                                </a:rPr>
                                <m:t>𝐴</m:t>
                              </m:r>
                            </m:e>
                            <m:sub>
                              <m:r>
                                <a:rPr kumimoji="1" lang="en-US" altLang="ko-KR" sz="1708" i="1">
                                  <a:solidFill>
                                    <a:srgbClr val="000000"/>
                                  </a:solidFill>
                                  <a:latin typeface="Cambria Math" panose="02040503050406030204" pitchFamily="18" charset="0"/>
                                </a:rPr>
                                <m:t>2</m:t>
                              </m:r>
                            </m:sub>
                          </m:sSub>
                          <m:r>
                            <a:rPr lang="en-US" altLang="ko-KR" sz="1708" i="1">
                              <a:solidFill>
                                <a:srgbClr val="000000"/>
                              </a:solidFill>
                              <a:latin typeface="Cambria Math" panose="02040503050406030204" pitchFamily="18" charset="0"/>
                            </a:rPr>
                            <m:t>−</m:t>
                          </m:r>
                          <m:r>
                            <m:rPr>
                              <m:sty m:val="p"/>
                            </m:rPr>
                            <a:rPr lang="en-US" altLang="ko-KR" sz="1708" i="1">
                              <a:solidFill>
                                <a:srgbClr val="000000"/>
                              </a:solidFill>
                              <a:latin typeface="Cambria Math" panose="02040503050406030204" pitchFamily="18" charset="0"/>
                            </a:rPr>
                            <m:t>Y</m:t>
                          </m:r>
                        </m:e>
                      </m:d>
                    </m:oMath>
                  </m:oMathPara>
                </a14:m>
                <a:endParaRPr kumimoji="1" lang="ko-KR" altLang="en-US" sz="1708" i="1">
                  <a:solidFill>
                    <a:srgbClr val="000000"/>
                  </a:solidFill>
                  <a:latin typeface="Consolas" panose="020B0609020204030204" pitchFamily="49" charset="0"/>
                </a:endParaRPr>
              </a:p>
            </p:txBody>
          </p:sp>
        </mc:Choice>
        <mc:Fallback xmlns="">
          <p:sp>
            <p:nvSpPr>
              <p:cNvPr id="54" name="TextBox 53">
                <a:extLst>
                  <a:ext uri="{FF2B5EF4-FFF2-40B4-BE49-F238E27FC236}">
                    <a16:creationId xmlns:a16="http://schemas.microsoft.com/office/drawing/2014/main" id="{C5DBCD09-3891-487D-80FA-04002936A657}"/>
                  </a:ext>
                </a:extLst>
              </p:cNvPr>
              <p:cNvSpPr txBox="1">
                <a:spLocks noRot="1" noChangeAspect="1" noMove="1" noResize="1" noEditPoints="1" noAdjustHandles="1" noChangeArrowheads="1" noChangeShapeType="1" noTextEdit="1"/>
              </p:cNvSpPr>
              <p:nvPr/>
            </p:nvSpPr>
            <p:spPr>
              <a:xfrm>
                <a:off x="5906274" y="4111082"/>
                <a:ext cx="1567865" cy="543226"/>
              </a:xfrm>
              <a:prstGeom prst="rect">
                <a:avLst/>
              </a:prstGeom>
              <a:blipFill>
                <a:blip r:embed="rId18"/>
                <a:stretch>
                  <a:fillRect/>
                </a:stretch>
              </a:blipFill>
            </p:spPr>
            <p:txBody>
              <a:bodyPr/>
              <a:lstStyle/>
              <a:p>
                <a:r>
                  <a:rPr lang="ko-KR" altLang="en-US">
                    <a:noFill/>
                  </a:rPr>
                  <a:t> </a:t>
                </a:r>
              </a:p>
            </p:txBody>
          </p:sp>
        </mc:Fallback>
      </mc:AlternateContent>
      <p:cxnSp>
        <p:nvCxnSpPr>
          <p:cNvPr id="55" name="연결선: 구부러짐 54">
            <a:extLst>
              <a:ext uri="{FF2B5EF4-FFF2-40B4-BE49-F238E27FC236}">
                <a16:creationId xmlns:a16="http://schemas.microsoft.com/office/drawing/2014/main" id="{8DE76AF8-CED2-4160-BD08-126E27E3225E}"/>
              </a:ext>
            </a:extLst>
          </p:cNvPr>
          <p:cNvCxnSpPr>
            <a:stCxn id="51" idx="1"/>
          </p:cNvCxnSpPr>
          <p:nvPr/>
        </p:nvCxnSpPr>
        <p:spPr>
          <a:xfrm rot="10800000">
            <a:off x="5787992" y="3648117"/>
            <a:ext cx="1411231" cy="304721"/>
          </a:xfrm>
          <a:prstGeom prst="curvedConnector3">
            <a:avLst>
              <a:gd name="adj1" fmla="val 5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7D6069CF-210E-4D96-9882-4326B118B761}"/>
                  </a:ext>
                </a:extLst>
              </p:cNvPr>
              <p:cNvSpPr txBox="1"/>
              <p:nvPr/>
            </p:nvSpPr>
            <p:spPr>
              <a:xfrm>
                <a:off x="4768692" y="1900160"/>
                <a:ext cx="1072858" cy="603691"/>
              </a:xfrm>
              <a:prstGeom prst="rect">
                <a:avLst/>
              </a:prstGeom>
              <a:noFill/>
            </p:spPr>
            <p:txBody>
              <a:bodyPr wrap="none" lIns="0" tIns="0" rIns="0" bIns="0"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Z</m:t>
                              </m:r>
                            </m:e>
                            <m:sub>
                              <m:r>
                                <a:rPr kumimoji="1" lang="en-US" altLang="ko-KR" sz="1898" i="1">
                                  <a:solidFill>
                                    <a:srgbClr val="000000"/>
                                  </a:solidFill>
                                  <a:latin typeface="Cambria Math" panose="02040503050406030204" pitchFamily="18" charset="0"/>
                                </a:rPr>
                                <m:t>2</m:t>
                              </m:r>
                            </m:sub>
                          </m:sSub>
                        </m:num>
                        <m:den>
                          <m:r>
                            <a:rPr kumimoji="1" lang="en-US" altLang="ko-KR" sz="1898" i="1">
                              <a:solidFill>
                                <a:srgbClr val="000000"/>
                              </a:solidFill>
                              <a:latin typeface="Cambria Math" panose="02040503050406030204" pitchFamily="18" charset="0"/>
                            </a:rPr>
                            <m:t>𝜕</m:t>
                          </m:r>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W</m:t>
                              </m:r>
                            </m:e>
                            <m:sub>
                              <m:r>
                                <a:rPr kumimoji="1" lang="en-US" altLang="ko-KR" sz="1898" i="1">
                                  <a:solidFill>
                                    <a:srgbClr val="000000"/>
                                  </a:solidFill>
                                  <a:latin typeface="Cambria Math" panose="02040503050406030204" pitchFamily="18" charset="0"/>
                                </a:rPr>
                                <m:t>2</m:t>
                              </m:r>
                            </m:sub>
                          </m:sSub>
                        </m:den>
                      </m:f>
                      <m:r>
                        <a:rPr kumimoji="1" lang="en-US" altLang="ko-KR" sz="1898">
                          <a:solidFill>
                            <a:srgbClr val="000000"/>
                          </a:solidFill>
                          <a:latin typeface="Cambria Math" panose="02040503050406030204" pitchFamily="18" charset="0"/>
                        </a:rPr>
                        <m:t>=</m:t>
                      </m:r>
                      <m:r>
                        <m:rPr>
                          <m:sty m:val="p"/>
                        </m:rPr>
                        <a:rPr kumimoji="1" lang="en-US" altLang="ko-KR" sz="1898">
                          <a:solidFill>
                            <a:srgbClr val="000000"/>
                          </a:solidFill>
                          <a:latin typeface="Cambria Math" panose="02040503050406030204" pitchFamily="18" charset="0"/>
                        </a:rPr>
                        <m:t>H</m:t>
                      </m:r>
                    </m:oMath>
                  </m:oMathPara>
                </a14:m>
                <a:endParaRPr kumimoji="1" lang="ko-KR" altLang="en-US" sz="1898">
                  <a:solidFill>
                    <a:srgbClr val="000000"/>
                  </a:solidFill>
                  <a:latin typeface="Consolas" panose="020B0609020204030204" pitchFamily="49" charset="0"/>
                  <a:ea typeface="굴림" pitchFamily="50" charset="-127"/>
                </a:endParaRPr>
              </a:p>
            </p:txBody>
          </p:sp>
        </mc:Choice>
        <mc:Fallback xmlns="">
          <p:sp>
            <p:nvSpPr>
              <p:cNvPr id="57" name="TextBox 56">
                <a:extLst>
                  <a:ext uri="{FF2B5EF4-FFF2-40B4-BE49-F238E27FC236}">
                    <a16:creationId xmlns:a16="http://schemas.microsoft.com/office/drawing/2014/main" id="{7D6069CF-210E-4D96-9882-4326B118B761}"/>
                  </a:ext>
                </a:extLst>
              </p:cNvPr>
              <p:cNvSpPr txBox="1">
                <a:spLocks noRot="1" noChangeAspect="1" noMove="1" noResize="1" noEditPoints="1" noAdjustHandles="1" noChangeArrowheads="1" noChangeShapeType="1" noTextEdit="1"/>
              </p:cNvSpPr>
              <p:nvPr/>
            </p:nvSpPr>
            <p:spPr>
              <a:xfrm>
                <a:off x="4768692" y="1900160"/>
                <a:ext cx="1072858" cy="603691"/>
              </a:xfrm>
              <a:prstGeom prst="rect">
                <a:avLst/>
              </a:prstGeom>
              <a:blipFill>
                <a:blip r:embed="rId19"/>
                <a:stretch>
                  <a:fillRect/>
                </a:stretch>
              </a:blipFill>
            </p:spPr>
            <p:txBody>
              <a:bodyPr/>
              <a:lstStyle/>
              <a:p>
                <a:r>
                  <a:rPr lang="ko-KR" altLang="en-US">
                    <a:noFill/>
                  </a:rPr>
                  <a:t> </a:t>
                </a:r>
              </a:p>
            </p:txBody>
          </p:sp>
        </mc:Fallback>
      </mc:AlternateContent>
      <p:cxnSp>
        <p:nvCxnSpPr>
          <p:cNvPr id="58" name="연결선: 구부러짐 57">
            <a:extLst>
              <a:ext uri="{FF2B5EF4-FFF2-40B4-BE49-F238E27FC236}">
                <a16:creationId xmlns:a16="http://schemas.microsoft.com/office/drawing/2014/main" id="{037B9D42-08EF-4F05-9525-2906BA8B784F}"/>
              </a:ext>
            </a:extLst>
          </p:cNvPr>
          <p:cNvCxnSpPr>
            <a:cxnSpLocks/>
            <a:stCxn id="45" idx="0"/>
            <a:endCxn id="42" idx="3"/>
          </p:cNvCxnSpPr>
          <p:nvPr/>
        </p:nvCxnSpPr>
        <p:spPr>
          <a:xfrm rot="16200000" flipV="1">
            <a:off x="4636660" y="2132309"/>
            <a:ext cx="800721" cy="1508306"/>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9" name="연결선: 구부러짐 58">
            <a:extLst>
              <a:ext uri="{FF2B5EF4-FFF2-40B4-BE49-F238E27FC236}">
                <a16:creationId xmlns:a16="http://schemas.microsoft.com/office/drawing/2014/main" id="{C20D4391-6A41-47CB-ABE8-E4852CE0B57C}"/>
              </a:ext>
            </a:extLst>
          </p:cNvPr>
          <p:cNvCxnSpPr>
            <a:cxnSpLocks/>
            <a:stCxn id="45" idx="2"/>
            <a:endCxn id="44" idx="3"/>
          </p:cNvCxnSpPr>
          <p:nvPr/>
        </p:nvCxnSpPr>
        <p:spPr>
          <a:xfrm rot="5400000">
            <a:off x="4928138" y="3194896"/>
            <a:ext cx="386709" cy="1339363"/>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A72B05CC-B7A4-4B33-9341-66BD5AFF9C04}"/>
                  </a:ext>
                </a:extLst>
              </p:cNvPr>
              <p:cNvSpPr txBox="1"/>
              <p:nvPr/>
            </p:nvSpPr>
            <p:spPr>
              <a:xfrm>
                <a:off x="4644150" y="4245339"/>
                <a:ext cx="891270" cy="543226"/>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708" i="1">
                              <a:solidFill>
                                <a:srgbClr val="000000"/>
                              </a:solidFill>
                              <a:latin typeface="Cambria Math" panose="02040503050406030204" pitchFamily="18" charset="0"/>
                            </a:rPr>
                          </m:ctrlPr>
                        </m:fPr>
                        <m:num>
                          <m:r>
                            <a:rPr lang="en-US" altLang="ko-KR" sz="1708" i="1">
                              <a:solidFill>
                                <a:srgbClr val="000000"/>
                              </a:solidFill>
                              <a:latin typeface="Cambria Math" panose="02040503050406030204" pitchFamily="18" charset="0"/>
                            </a:rPr>
                            <m:t>𝜕</m:t>
                          </m:r>
                          <m:sSub>
                            <m:sSubPr>
                              <m:ctrlPr>
                                <a:rPr lang="en-US" altLang="ko-KR" sz="1708" i="1">
                                  <a:solidFill>
                                    <a:srgbClr val="000000"/>
                                  </a:solidFill>
                                  <a:latin typeface="Cambria Math" panose="02040503050406030204" pitchFamily="18" charset="0"/>
                                </a:rPr>
                              </m:ctrlPr>
                            </m:sSubPr>
                            <m:e>
                              <m:r>
                                <a:rPr lang="en-US" altLang="ko-KR" sz="1708" i="1">
                                  <a:solidFill>
                                    <a:srgbClr val="000000"/>
                                  </a:solidFill>
                                  <a:latin typeface="Cambria Math" panose="02040503050406030204" pitchFamily="18" charset="0"/>
                                </a:rPr>
                                <m:t>𝑍</m:t>
                              </m:r>
                            </m:e>
                            <m:sub>
                              <m:r>
                                <a:rPr lang="en-US" altLang="ko-KR" sz="1708" i="1">
                                  <a:solidFill>
                                    <a:srgbClr val="000000"/>
                                  </a:solidFill>
                                  <a:latin typeface="Cambria Math" panose="02040503050406030204" pitchFamily="18" charset="0"/>
                                </a:rPr>
                                <m:t>2</m:t>
                              </m:r>
                            </m:sub>
                          </m:sSub>
                        </m:num>
                        <m:den>
                          <m:r>
                            <a:rPr kumimoji="1" lang="en-US" altLang="ko-KR" sz="1708" i="1">
                              <a:solidFill>
                                <a:srgbClr val="000000"/>
                              </a:solidFill>
                              <a:latin typeface="Cambria Math" panose="02040503050406030204" pitchFamily="18" charset="0"/>
                            </a:rPr>
                            <m:t>𝜕</m:t>
                          </m:r>
                          <m:sSub>
                            <m:sSubPr>
                              <m:ctrlPr>
                                <a:rPr kumimoji="1" lang="en-US" altLang="ko-KR" sz="1708" i="1">
                                  <a:solidFill>
                                    <a:srgbClr val="000000"/>
                                  </a:solidFill>
                                  <a:latin typeface="Cambria Math" panose="02040503050406030204" pitchFamily="18" charset="0"/>
                                </a:rPr>
                              </m:ctrlPr>
                            </m:sSubPr>
                            <m:e>
                              <m:r>
                                <a:rPr lang="en-US" altLang="ko-KR" sz="1708" i="1">
                                  <a:solidFill>
                                    <a:srgbClr val="000000"/>
                                  </a:solidFill>
                                  <a:latin typeface="Cambria Math" panose="02040503050406030204" pitchFamily="18" charset="0"/>
                                </a:rPr>
                                <m:t>𝐴</m:t>
                              </m:r>
                            </m:e>
                            <m:sub>
                              <m:r>
                                <a:rPr lang="en-US" altLang="ko-KR" sz="1708" i="1">
                                  <a:solidFill>
                                    <a:srgbClr val="000000"/>
                                  </a:solidFill>
                                  <a:latin typeface="Cambria Math" panose="02040503050406030204" pitchFamily="18" charset="0"/>
                                </a:rPr>
                                <m:t>1</m:t>
                              </m:r>
                            </m:sub>
                          </m:sSub>
                        </m:den>
                      </m:f>
                      <m:r>
                        <a:rPr kumimoji="1" lang="en-US" altLang="ko-KR" sz="1708" i="1">
                          <a:solidFill>
                            <a:srgbClr val="000000"/>
                          </a:solidFill>
                          <a:latin typeface="Cambria Math" panose="02040503050406030204" pitchFamily="18" charset="0"/>
                        </a:rPr>
                        <m:t>=</m:t>
                      </m:r>
                      <m:r>
                        <a:rPr lang="en-US" altLang="ko-KR" sz="1708" i="1">
                          <a:solidFill>
                            <a:srgbClr val="000000"/>
                          </a:solidFill>
                          <a:latin typeface="Cambria Math" panose="02040503050406030204" pitchFamily="18" charset="0"/>
                        </a:rPr>
                        <m:t>1</m:t>
                      </m:r>
                    </m:oMath>
                  </m:oMathPara>
                </a14:m>
                <a:endParaRPr kumimoji="1" lang="ko-KR" altLang="en-US" sz="1708" i="1">
                  <a:solidFill>
                    <a:srgbClr val="000000"/>
                  </a:solidFill>
                  <a:latin typeface="Consolas" panose="020B0609020204030204" pitchFamily="49" charset="0"/>
                </a:endParaRPr>
              </a:p>
            </p:txBody>
          </p:sp>
        </mc:Choice>
        <mc:Fallback xmlns="">
          <p:sp>
            <p:nvSpPr>
              <p:cNvPr id="61" name="TextBox 60">
                <a:extLst>
                  <a:ext uri="{FF2B5EF4-FFF2-40B4-BE49-F238E27FC236}">
                    <a16:creationId xmlns:a16="http://schemas.microsoft.com/office/drawing/2014/main" id="{A72B05CC-B7A4-4B33-9341-66BD5AFF9C04}"/>
                  </a:ext>
                </a:extLst>
              </p:cNvPr>
              <p:cNvSpPr txBox="1">
                <a:spLocks noRot="1" noChangeAspect="1" noMove="1" noResize="1" noEditPoints="1" noAdjustHandles="1" noChangeArrowheads="1" noChangeShapeType="1" noTextEdit="1"/>
              </p:cNvSpPr>
              <p:nvPr/>
            </p:nvSpPr>
            <p:spPr>
              <a:xfrm>
                <a:off x="4644150" y="4245339"/>
                <a:ext cx="891270" cy="543226"/>
              </a:xfrm>
              <a:prstGeom prst="rect">
                <a:avLst/>
              </a:prstGeom>
              <a:blipFill>
                <a:blip r:embed="rId2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A65A9442-8074-48C4-9C27-3DDE993FAEE8}"/>
                  </a:ext>
                </a:extLst>
              </p:cNvPr>
              <p:cNvSpPr txBox="1"/>
              <p:nvPr/>
            </p:nvSpPr>
            <p:spPr>
              <a:xfrm>
                <a:off x="2321642" y="5041598"/>
                <a:ext cx="3154069" cy="572016"/>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i="1">
                              <a:solidFill>
                                <a:srgbClr val="000000"/>
                              </a:solidFill>
                              <a:latin typeface="Cambria Math" panose="02040503050406030204" pitchFamily="18" charset="0"/>
                            </a:rPr>
                          </m:ctrlPr>
                        </m:fPr>
                        <m:num>
                          <m:r>
                            <a:rPr kumimoji="1" lang="en-US" altLang="ko-KR" i="1">
                              <a:solidFill>
                                <a:srgbClr val="000000"/>
                              </a:solidFill>
                              <a:latin typeface="Cambria Math" panose="02040503050406030204" pitchFamily="18" charset="0"/>
                            </a:rPr>
                            <m:t>𝜕</m:t>
                          </m:r>
                          <m:r>
                            <a:rPr kumimoji="1" lang="en-US" altLang="ko-KR" i="1">
                              <a:solidFill>
                                <a:srgbClr val="000000"/>
                              </a:solidFill>
                              <a:latin typeface="Cambria Math" panose="02040503050406030204" pitchFamily="18" charset="0"/>
                            </a:rPr>
                            <m:t>𝐿</m:t>
                          </m:r>
                        </m:num>
                        <m:den>
                          <m:r>
                            <a:rPr kumimoji="1" lang="en-US" altLang="ko-KR" i="1">
                              <a:solidFill>
                                <a:srgbClr val="000000"/>
                              </a:solidFill>
                              <a:latin typeface="Cambria Math" panose="02040503050406030204" pitchFamily="18" charset="0"/>
                            </a:rPr>
                            <m:t>𝜕</m:t>
                          </m:r>
                          <m:sSub>
                            <m:sSubPr>
                              <m:ctrlPr>
                                <a:rPr kumimoji="1" lang="en-US" altLang="ko-KR" i="1">
                                  <a:solidFill>
                                    <a:srgbClr val="000000"/>
                                  </a:solidFill>
                                  <a:latin typeface="Cambria Math" panose="02040503050406030204" pitchFamily="18" charset="0"/>
                                </a:rPr>
                              </m:ctrlPr>
                            </m:sSubPr>
                            <m:e>
                              <m:r>
                                <m:rPr>
                                  <m:sty m:val="p"/>
                                </m:rPr>
                                <a:rPr kumimoji="1" lang="en-US" altLang="ko-KR" i="1">
                                  <a:solidFill>
                                    <a:srgbClr val="000000"/>
                                  </a:solidFill>
                                  <a:latin typeface="Cambria Math" panose="02040503050406030204" pitchFamily="18" charset="0"/>
                                </a:rPr>
                                <m:t>W</m:t>
                              </m:r>
                            </m:e>
                            <m:sub>
                              <m:r>
                                <a:rPr kumimoji="1" lang="en-US" altLang="ko-KR" i="1">
                                  <a:solidFill>
                                    <a:srgbClr val="000000"/>
                                  </a:solidFill>
                                  <a:latin typeface="Cambria Math" panose="02040503050406030204" pitchFamily="18" charset="0"/>
                                </a:rPr>
                                <m:t>2</m:t>
                              </m:r>
                            </m:sub>
                          </m:sSub>
                        </m:den>
                      </m:f>
                      <m:r>
                        <a:rPr kumimoji="1" lang="en-US" altLang="ko-KR">
                          <a:solidFill>
                            <a:srgbClr val="000000"/>
                          </a:solidFill>
                          <a:latin typeface="Cambria Math" panose="02040503050406030204" pitchFamily="18" charset="0"/>
                        </a:rPr>
                        <m:t>=</m:t>
                      </m:r>
                      <m:f>
                        <m:fPr>
                          <m:ctrlPr>
                            <a:rPr lang="en-US" altLang="ko-KR" i="1">
                              <a:solidFill>
                                <a:srgbClr val="000000"/>
                              </a:solidFill>
                              <a:latin typeface="Cambria Math" panose="02040503050406030204" pitchFamily="18" charset="0"/>
                            </a:rPr>
                          </m:ctrlPr>
                        </m:fPr>
                        <m:num>
                          <m:r>
                            <a:rPr lang="en-US" altLang="ko-KR" i="1">
                              <a:solidFill>
                                <a:srgbClr val="000000"/>
                              </a:solidFill>
                              <a:latin typeface="Cambria Math" panose="02040503050406030204" pitchFamily="18" charset="0"/>
                            </a:rPr>
                            <m:t>𝜕</m:t>
                          </m:r>
                          <m:r>
                            <a:rPr lang="en-US" altLang="ko-KR" i="1">
                              <a:solidFill>
                                <a:srgbClr val="000000"/>
                              </a:solidFill>
                              <a:latin typeface="Cambria Math" panose="02040503050406030204" pitchFamily="18" charset="0"/>
                            </a:rPr>
                            <m:t>𝐿</m:t>
                          </m:r>
                        </m:num>
                        <m:den>
                          <m:r>
                            <a:rPr lang="en-US" altLang="ko-KR" i="1">
                              <a:solidFill>
                                <a:srgbClr val="000000"/>
                              </a:solidFill>
                              <a:latin typeface="Cambria Math" panose="02040503050406030204" pitchFamily="18" charset="0"/>
                            </a:rPr>
                            <m:t>𝜕</m:t>
                          </m:r>
                          <m:sSub>
                            <m:sSubPr>
                              <m:ctrlPr>
                                <a:rPr lang="en-US" altLang="ko-KR" i="1">
                                  <a:solidFill>
                                    <a:srgbClr val="000000"/>
                                  </a:solidFill>
                                  <a:latin typeface="Cambria Math" panose="02040503050406030204" pitchFamily="18" charset="0"/>
                                </a:rPr>
                              </m:ctrlPr>
                            </m:sSubPr>
                            <m:e>
                              <m:r>
                                <a:rPr lang="en-US" altLang="ko-KR" i="1">
                                  <a:solidFill>
                                    <a:srgbClr val="000000"/>
                                  </a:solidFill>
                                  <a:latin typeface="Cambria Math" panose="02040503050406030204" pitchFamily="18" charset="0"/>
                                </a:rPr>
                                <m:t>𝑍</m:t>
                              </m:r>
                            </m:e>
                            <m:sub>
                              <m:r>
                                <a:rPr lang="en-US" altLang="ko-KR" i="1">
                                  <a:solidFill>
                                    <a:srgbClr val="000000"/>
                                  </a:solidFill>
                                  <a:latin typeface="Cambria Math" panose="02040503050406030204" pitchFamily="18" charset="0"/>
                                </a:rPr>
                                <m:t>2</m:t>
                              </m:r>
                            </m:sub>
                          </m:sSub>
                        </m:den>
                      </m:f>
                      <m:f>
                        <m:fPr>
                          <m:ctrlPr>
                            <a:rPr lang="en-US" altLang="ko-KR" i="1">
                              <a:solidFill>
                                <a:srgbClr val="000000"/>
                              </a:solidFill>
                              <a:latin typeface="Cambria Math" panose="02040503050406030204" pitchFamily="18" charset="0"/>
                            </a:rPr>
                          </m:ctrlPr>
                        </m:fPr>
                        <m:num>
                          <m:r>
                            <a:rPr lang="en-US" altLang="ko-KR" i="1">
                              <a:solidFill>
                                <a:srgbClr val="000000"/>
                              </a:solidFill>
                              <a:latin typeface="Cambria Math" panose="02040503050406030204" pitchFamily="18" charset="0"/>
                            </a:rPr>
                            <m:t>𝜕</m:t>
                          </m:r>
                          <m:sSub>
                            <m:sSubPr>
                              <m:ctrlPr>
                                <a:rPr lang="en-US" altLang="ko-KR" i="1">
                                  <a:solidFill>
                                    <a:srgbClr val="000000"/>
                                  </a:solidFill>
                                  <a:latin typeface="Cambria Math" panose="02040503050406030204" pitchFamily="18" charset="0"/>
                                </a:rPr>
                              </m:ctrlPr>
                            </m:sSubPr>
                            <m:e>
                              <m:r>
                                <m:rPr>
                                  <m:sty m:val="p"/>
                                </m:rPr>
                                <a:rPr lang="en-US" altLang="ko-KR" i="1">
                                  <a:solidFill>
                                    <a:srgbClr val="000000"/>
                                  </a:solidFill>
                                  <a:latin typeface="Cambria Math" panose="02040503050406030204" pitchFamily="18" charset="0"/>
                                </a:rPr>
                                <m:t>Z</m:t>
                              </m:r>
                            </m:e>
                            <m:sub>
                              <m:r>
                                <a:rPr lang="en-US" altLang="ko-KR" i="1">
                                  <a:solidFill>
                                    <a:srgbClr val="000000"/>
                                  </a:solidFill>
                                  <a:latin typeface="Cambria Math" panose="02040503050406030204" pitchFamily="18" charset="0"/>
                                </a:rPr>
                                <m:t>2</m:t>
                              </m:r>
                            </m:sub>
                          </m:sSub>
                        </m:num>
                        <m:den>
                          <m:r>
                            <a:rPr lang="en-US" altLang="ko-KR" i="1">
                              <a:solidFill>
                                <a:srgbClr val="000000"/>
                              </a:solidFill>
                              <a:latin typeface="Cambria Math" panose="02040503050406030204" pitchFamily="18" charset="0"/>
                            </a:rPr>
                            <m:t>𝜕</m:t>
                          </m:r>
                          <m:sSub>
                            <m:sSubPr>
                              <m:ctrlPr>
                                <a:rPr lang="en-US" altLang="ko-KR" i="1">
                                  <a:solidFill>
                                    <a:srgbClr val="000000"/>
                                  </a:solidFill>
                                  <a:latin typeface="Cambria Math" panose="02040503050406030204" pitchFamily="18" charset="0"/>
                                </a:rPr>
                              </m:ctrlPr>
                            </m:sSubPr>
                            <m:e>
                              <m:r>
                                <m:rPr>
                                  <m:sty m:val="p"/>
                                </m:rPr>
                                <a:rPr lang="en-US" altLang="ko-KR" i="1">
                                  <a:solidFill>
                                    <a:srgbClr val="000000"/>
                                  </a:solidFill>
                                  <a:latin typeface="Cambria Math" panose="02040503050406030204" pitchFamily="18" charset="0"/>
                                </a:rPr>
                                <m:t>W</m:t>
                              </m:r>
                            </m:e>
                            <m:sub>
                              <m:r>
                                <a:rPr lang="en-US" altLang="ko-KR" i="1">
                                  <a:solidFill>
                                    <a:srgbClr val="000000"/>
                                  </a:solidFill>
                                  <a:latin typeface="Cambria Math" panose="02040503050406030204" pitchFamily="18" charset="0"/>
                                </a:rPr>
                                <m:t>2</m:t>
                              </m:r>
                            </m:sub>
                          </m:sSub>
                        </m:den>
                      </m:f>
                      <m:r>
                        <a:rPr lang="en-US" altLang="ko-KR" i="1">
                          <a:solidFill>
                            <a:srgbClr val="000000"/>
                          </a:solidFill>
                          <a:latin typeface="Cambria Math" panose="02040503050406030204" pitchFamily="18" charset="0"/>
                        </a:rPr>
                        <m:t>=</m:t>
                      </m:r>
                      <m:sSup>
                        <m:sSupPr>
                          <m:ctrlPr>
                            <a:rPr lang="en-US" altLang="ko-KR" i="1">
                              <a:solidFill>
                                <a:srgbClr val="000000"/>
                              </a:solidFill>
                              <a:latin typeface="Cambria Math" panose="02040503050406030204" pitchFamily="18" charset="0"/>
                            </a:rPr>
                          </m:ctrlPr>
                        </m:sSupPr>
                        <m:e>
                          <m:r>
                            <a:rPr lang="en-US" altLang="ko-KR" i="1">
                              <a:solidFill>
                                <a:srgbClr val="000000"/>
                              </a:solidFill>
                              <a:latin typeface="Cambria Math" panose="02040503050406030204" pitchFamily="18" charset="0"/>
                            </a:rPr>
                            <m:t>𝐻</m:t>
                          </m:r>
                        </m:e>
                        <m:sup>
                          <m:r>
                            <a:rPr lang="en-US" altLang="ko-KR" i="1">
                              <a:solidFill>
                                <a:srgbClr val="000000"/>
                              </a:solidFill>
                              <a:latin typeface="Cambria Math" panose="02040503050406030204" pitchFamily="18" charset="0"/>
                            </a:rPr>
                            <m:t>𝑇</m:t>
                          </m:r>
                        </m:sup>
                      </m:sSup>
                      <m:r>
                        <a:rPr lang="en-US" altLang="ko-KR" i="1">
                          <a:solidFill>
                            <a:srgbClr val="000000"/>
                          </a:solidFill>
                          <a:latin typeface="Cambria Math" panose="02040503050406030204" pitchFamily="18" charset="0"/>
                        </a:rPr>
                        <m:t>(</m:t>
                      </m:r>
                      <m:sSub>
                        <m:sSubPr>
                          <m:ctrlPr>
                            <a:rPr lang="en-US" altLang="ko-KR" i="1">
                              <a:solidFill>
                                <a:srgbClr val="000000"/>
                              </a:solidFill>
                              <a:latin typeface="Cambria Math" panose="02040503050406030204" pitchFamily="18" charset="0"/>
                            </a:rPr>
                          </m:ctrlPr>
                        </m:sSubPr>
                        <m:e>
                          <m:r>
                            <a:rPr lang="en-US" altLang="ko-KR" i="1">
                              <a:solidFill>
                                <a:srgbClr val="000000"/>
                              </a:solidFill>
                              <a:latin typeface="Cambria Math" panose="02040503050406030204" pitchFamily="18" charset="0"/>
                            </a:rPr>
                            <m:t>𝐴</m:t>
                          </m:r>
                        </m:e>
                        <m:sub>
                          <m:r>
                            <a:rPr lang="en-US" altLang="ko-KR" i="1">
                              <a:solidFill>
                                <a:srgbClr val="000000"/>
                              </a:solidFill>
                              <a:latin typeface="Cambria Math" panose="02040503050406030204" pitchFamily="18" charset="0"/>
                            </a:rPr>
                            <m:t>2</m:t>
                          </m:r>
                        </m:sub>
                      </m:sSub>
                      <m:r>
                        <a:rPr lang="en-US" altLang="ko-KR" i="1">
                          <a:solidFill>
                            <a:srgbClr val="000000"/>
                          </a:solidFill>
                          <a:latin typeface="Cambria Math" panose="02040503050406030204" pitchFamily="18" charset="0"/>
                        </a:rPr>
                        <m:t>−</m:t>
                      </m:r>
                      <m:r>
                        <m:rPr>
                          <m:sty m:val="p"/>
                        </m:rPr>
                        <a:rPr lang="en-US" altLang="ko-KR" i="1">
                          <a:solidFill>
                            <a:srgbClr val="000000"/>
                          </a:solidFill>
                          <a:latin typeface="Cambria Math" panose="02040503050406030204" pitchFamily="18" charset="0"/>
                        </a:rPr>
                        <m:t>Y</m:t>
                      </m:r>
                      <m:r>
                        <a:rPr lang="en-US" altLang="ko-KR" i="1">
                          <a:solidFill>
                            <a:srgbClr val="000000"/>
                          </a:solidFill>
                          <a:latin typeface="Cambria Math" panose="02040503050406030204" pitchFamily="18" charset="0"/>
                        </a:rPr>
                        <m:t>)</m:t>
                      </m:r>
                    </m:oMath>
                  </m:oMathPara>
                </a14:m>
                <a:endParaRPr kumimoji="1" lang="ko-KR" altLang="en-US">
                  <a:solidFill>
                    <a:srgbClr val="000000"/>
                  </a:solidFill>
                  <a:latin typeface="Consolas" panose="020B0609020204030204" pitchFamily="49" charset="0"/>
                  <a:ea typeface="굴림" pitchFamily="50" charset="-127"/>
                </a:endParaRPr>
              </a:p>
            </p:txBody>
          </p:sp>
        </mc:Choice>
        <mc:Fallback xmlns="">
          <p:sp>
            <p:nvSpPr>
              <p:cNvPr id="62" name="TextBox 61">
                <a:extLst>
                  <a:ext uri="{FF2B5EF4-FFF2-40B4-BE49-F238E27FC236}">
                    <a16:creationId xmlns:a16="http://schemas.microsoft.com/office/drawing/2014/main" id="{A65A9442-8074-48C4-9C27-3DDE993FAEE8}"/>
                  </a:ext>
                </a:extLst>
              </p:cNvPr>
              <p:cNvSpPr txBox="1">
                <a:spLocks noRot="1" noChangeAspect="1" noMove="1" noResize="1" noEditPoints="1" noAdjustHandles="1" noChangeArrowheads="1" noChangeShapeType="1" noTextEdit="1"/>
              </p:cNvSpPr>
              <p:nvPr/>
            </p:nvSpPr>
            <p:spPr>
              <a:xfrm>
                <a:off x="2321642" y="5041598"/>
                <a:ext cx="3154069" cy="572016"/>
              </a:xfrm>
              <a:prstGeom prst="rect">
                <a:avLst/>
              </a:prstGeom>
              <a:blipFill>
                <a:blip r:embed="rId21"/>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9B2CCE1B-413F-463C-BE5F-E74F8A7E7836}"/>
                  </a:ext>
                </a:extLst>
              </p:cNvPr>
              <p:cNvSpPr txBox="1"/>
              <p:nvPr/>
            </p:nvSpPr>
            <p:spPr>
              <a:xfrm>
                <a:off x="2321642" y="5794672"/>
                <a:ext cx="3020249" cy="572016"/>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i="1">
                              <a:solidFill>
                                <a:srgbClr val="000000"/>
                              </a:solidFill>
                              <a:latin typeface="Cambria Math" panose="02040503050406030204" pitchFamily="18" charset="0"/>
                            </a:rPr>
                          </m:ctrlPr>
                        </m:fPr>
                        <m:num>
                          <m:r>
                            <a:rPr kumimoji="1" lang="en-US" altLang="ko-KR" i="1">
                              <a:solidFill>
                                <a:srgbClr val="000000"/>
                              </a:solidFill>
                              <a:latin typeface="Cambria Math" panose="02040503050406030204" pitchFamily="18" charset="0"/>
                            </a:rPr>
                            <m:t>𝜕</m:t>
                          </m:r>
                          <m:r>
                            <a:rPr kumimoji="1" lang="en-US" altLang="ko-KR" i="1">
                              <a:solidFill>
                                <a:srgbClr val="000000"/>
                              </a:solidFill>
                              <a:latin typeface="Cambria Math" panose="02040503050406030204" pitchFamily="18" charset="0"/>
                            </a:rPr>
                            <m:t>𝐿</m:t>
                          </m:r>
                        </m:num>
                        <m:den>
                          <m:r>
                            <a:rPr kumimoji="1" lang="en-US" altLang="ko-KR" i="1">
                              <a:solidFill>
                                <a:srgbClr val="000000"/>
                              </a:solidFill>
                              <a:latin typeface="Cambria Math" panose="02040503050406030204" pitchFamily="18" charset="0"/>
                            </a:rPr>
                            <m:t>𝜕</m:t>
                          </m:r>
                          <m:sSub>
                            <m:sSubPr>
                              <m:ctrlPr>
                                <a:rPr kumimoji="1" lang="en-US" altLang="ko-KR" i="1">
                                  <a:solidFill>
                                    <a:srgbClr val="000000"/>
                                  </a:solidFill>
                                  <a:latin typeface="Cambria Math" panose="02040503050406030204" pitchFamily="18" charset="0"/>
                                </a:rPr>
                              </m:ctrlPr>
                            </m:sSubPr>
                            <m:e>
                              <m:r>
                                <a:rPr kumimoji="1" lang="en-US" altLang="ko-KR" i="1">
                                  <a:solidFill>
                                    <a:srgbClr val="000000"/>
                                  </a:solidFill>
                                  <a:latin typeface="Cambria Math" panose="02040503050406030204" pitchFamily="18" charset="0"/>
                                </a:rPr>
                                <m:t>𝑏</m:t>
                              </m:r>
                            </m:e>
                            <m:sub>
                              <m:r>
                                <a:rPr kumimoji="1" lang="en-US" altLang="ko-KR" i="1">
                                  <a:solidFill>
                                    <a:srgbClr val="000000"/>
                                  </a:solidFill>
                                  <a:latin typeface="Cambria Math" panose="02040503050406030204" pitchFamily="18" charset="0"/>
                                </a:rPr>
                                <m:t>2</m:t>
                              </m:r>
                            </m:sub>
                          </m:sSub>
                        </m:den>
                      </m:f>
                      <m:r>
                        <a:rPr kumimoji="1" lang="en-US" altLang="ko-KR">
                          <a:solidFill>
                            <a:srgbClr val="000000"/>
                          </a:solidFill>
                          <a:latin typeface="Cambria Math" panose="02040503050406030204" pitchFamily="18" charset="0"/>
                        </a:rPr>
                        <m:t>=</m:t>
                      </m:r>
                      <m:f>
                        <m:fPr>
                          <m:ctrlPr>
                            <a:rPr lang="en-US" altLang="ko-KR" i="1">
                              <a:solidFill>
                                <a:srgbClr val="000000"/>
                              </a:solidFill>
                              <a:latin typeface="Cambria Math" panose="02040503050406030204" pitchFamily="18" charset="0"/>
                            </a:rPr>
                          </m:ctrlPr>
                        </m:fPr>
                        <m:num>
                          <m:r>
                            <a:rPr lang="en-US" altLang="ko-KR" i="1">
                              <a:solidFill>
                                <a:srgbClr val="000000"/>
                              </a:solidFill>
                              <a:latin typeface="Cambria Math" panose="02040503050406030204" pitchFamily="18" charset="0"/>
                            </a:rPr>
                            <m:t>𝜕</m:t>
                          </m:r>
                          <m:r>
                            <a:rPr lang="en-US" altLang="ko-KR" i="1">
                              <a:solidFill>
                                <a:srgbClr val="000000"/>
                              </a:solidFill>
                              <a:latin typeface="Cambria Math" panose="02040503050406030204" pitchFamily="18" charset="0"/>
                            </a:rPr>
                            <m:t>𝐿</m:t>
                          </m:r>
                        </m:num>
                        <m:den>
                          <m:r>
                            <a:rPr lang="en-US" altLang="ko-KR" i="1">
                              <a:solidFill>
                                <a:srgbClr val="000000"/>
                              </a:solidFill>
                              <a:latin typeface="Cambria Math" panose="02040503050406030204" pitchFamily="18" charset="0"/>
                            </a:rPr>
                            <m:t>𝜕</m:t>
                          </m:r>
                          <m:sSub>
                            <m:sSubPr>
                              <m:ctrlPr>
                                <a:rPr lang="en-US" altLang="ko-KR" i="1">
                                  <a:solidFill>
                                    <a:srgbClr val="000000"/>
                                  </a:solidFill>
                                  <a:latin typeface="Cambria Math" panose="02040503050406030204" pitchFamily="18" charset="0"/>
                                </a:rPr>
                              </m:ctrlPr>
                            </m:sSubPr>
                            <m:e>
                              <m:r>
                                <a:rPr lang="en-US" altLang="ko-KR" i="1">
                                  <a:solidFill>
                                    <a:srgbClr val="000000"/>
                                  </a:solidFill>
                                  <a:latin typeface="Cambria Math" panose="02040503050406030204" pitchFamily="18" charset="0"/>
                                </a:rPr>
                                <m:t>𝑏</m:t>
                              </m:r>
                            </m:e>
                            <m:sub>
                              <m:r>
                                <a:rPr lang="en-US" altLang="ko-KR" i="1">
                                  <a:solidFill>
                                    <a:srgbClr val="000000"/>
                                  </a:solidFill>
                                  <a:latin typeface="Cambria Math" panose="02040503050406030204" pitchFamily="18" charset="0"/>
                                </a:rPr>
                                <m:t>2</m:t>
                              </m:r>
                            </m:sub>
                          </m:sSub>
                        </m:den>
                      </m:f>
                      <m:f>
                        <m:fPr>
                          <m:ctrlPr>
                            <a:rPr lang="en-US" altLang="ko-KR" i="1">
                              <a:solidFill>
                                <a:srgbClr val="000000"/>
                              </a:solidFill>
                              <a:latin typeface="Cambria Math" panose="02040503050406030204" pitchFamily="18" charset="0"/>
                            </a:rPr>
                          </m:ctrlPr>
                        </m:fPr>
                        <m:num>
                          <m:r>
                            <a:rPr lang="en-US" altLang="ko-KR" i="1">
                              <a:solidFill>
                                <a:srgbClr val="000000"/>
                              </a:solidFill>
                              <a:latin typeface="Cambria Math" panose="02040503050406030204" pitchFamily="18" charset="0"/>
                            </a:rPr>
                            <m:t>𝜕</m:t>
                          </m:r>
                          <m:sSub>
                            <m:sSubPr>
                              <m:ctrlPr>
                                <a:rPr lang="en-US" altLang="ko-KR" i="1">
                                  <a:solidFill>
                                    <a:srgbClr val="000000"/>
                                  </a:solidFill>
                                  <a:latin typeface="Cambria Math" panose="02040503050406030204" pitchFamily="18" charset="0"/>
                                </a:rPr>
                              </m:ctrlPr>
                            </m:sSubPr>
                            <m:e>
                              <m:r>
                                <m:rPr>
                                  <m:sty m:val="p"/>
                                </m:rPr>
                                <a:rPr lang="en-US" altLang="ko-KR" i="1">
                                  <a:solidFill>
                                    <a:srgbClr val="000000"/>
                                  </a:solidFill>
                                  <a:latin typeface="Cambria Math" panose="02040503050406030204" pitchFamily="18" charset="0"/>
                                </a:rPr>
                                <m:t>Z</m:t>
                              </m:r>
                            </m:e>
                            <m:sub>
                              <m:r>
                                <a:rPr lang="en-US" altLang="ko-KR" i="1">
                                  <a:solidFill>
                                    <a:srgbClr val="000000"/>
                                  </a:solidFill>
                                  <a:latin typeface="Cambria Math" panose="02040503050406030204" pitchFamily="18" charset="0"/>
                                </a:rPr>
                                <m:t>2</m:t>
                              </m:r>
                            </m:sub>
                          </m:sSub>
                        </m:num>
                        <m:den>
                          <m:r>
                            <a:rPr lang="en-US" altLang="ko-KR" i="1">
                              <a:solidFill>
                                <a:srgbClr val="000000"/>
                              </a:solidFill>
                              <a:latin typeface="Cambria Math" panose="02040503050406030204" pitchFamily="18" charset="0"/>
                            </a:rPr>
                            <m:t>𝜕</m:t>
                          </m:r>
                          <m:sSub>
                            <m:sSubPr>
                              <m:ctrlPr>
                                <a:rPr lang="en-US" altLang="ko-KR" i="1">
                                  <a:solidFill>
                                    <a:srgbClr val="000000"/>
                                  </a:solidFill>
                                  <a:latin typeface="Cambria Math" panose="02040503050406030204" pitchFamily="18" charset="0"/>
                                </a:rPr>
                              </m:ctrlPr>
                            </m:sSubPr>
                            <m:e>
                              <m:r>
                                <m:rPr>
                                  <m:sty m:val="p"/>
                                </m:rPr>
                                <a:rPr lang="en-US" altLang="ko-KR" i="1">
                                  <a:solidFill>
                                    <a:srgbClr val="000000"/>
                                  </a:solidFill>
                                  <a:latin typeface="Cambria Math" panose="02040503050406030204" pitchFamily="18" charset="0"/>
                                </a:rPr>
                                <m:t>W</m:t>
                              </m:r>
                            </m:e>
                            <m:sub>
                              <m:r>
                                <a:rPr lang="en-US" altLang="ko-KR" i="1">
                                  <a:solidFill>
                                    <a:srgbClr val="000000"/>
                                  </a:solidFill>
                                  <a:latin typeface="Cambria Math" panose="02040503050406030204" pitchFamily="18" charset="0"/>
                                </a:rPr>
                                <m:t>2</m:t>
                              </m:r>
                            </m:sub>
                          </m:sSub>
                        </m:den>
                      </m:f>
                      <m:r>
                        <a:rPr lang="en-US" altLang="ko-KR" i="1">
                          <a:solidFill>
                            <a:srgbClr val="000000"/>
                          </a:solidFill>
                          <a:latin typeface="Cambria Math" panose="02040503050406030204" pitchFamily="18" charset="0"/>
                        </a:rPr>
                        <m:t>=</m:t>
                      </m:r>
                      <m:sSup>
                        <m:sSupPr>
                          <m:ctrlPr>
                            <a:rPr lang="en-US" altLang="ko-KR" i="1">
                              <a:solidFill>
                                <a:srgbClr val="000000"/>
                              </a:solidFill>
                              <a:latin typeface="Cambria Math" panose="02040503050406030204" pitchFamily="18" charset="0"/>
                            </a:rPr>
                          </m:ctrlPr>
                        </m:sSupPr>
                        <m:e>
                          <m:r>
                            <a:rPr lang="en-US" altLang="ko-KR" i="1">
                              <a:solidFill>
                                <a:srgbClr val="000000"/>
                              </a:solidFill>
                              <a:latin typeface="Cambria Math" panose="02040503050406030204" pitchFamily="18" charset="0"/>
                            </a:rPr>
                            <m:t>1</m:t>
                          </m:r>
                        </m:e>
                        <m:sup>
                          <m:r>
                            <a:rPr lang="en-US" altLang="ko-KR" i="1">
                              <a:solidFill>
                                <a:srgbClr val="000000"/>
                              </a:solidFill>
                              <a:latin typeface="Cambria Math" panose="02040503050406030204" pitchFamily="18" charset="0"/>
                            </a:rPr>
                            <m:t>𝑇</m:t>
                          </m:r>
                        </m:sup>
                      </m:sSup>
                      <m:r>
                        <a:rPr lang="en-US" altLang="ko-KR" i="1">
                          <a:solidFill>
                            <a:srgbClr val="000000"/>
                          </a:solidFill>
                          <a:latin typeface="Cambria Math" panose="02040503050406030204" pitchFamily="18" charset="0"/>
                        </a:rPr>
                        <m:t>(</m:t>
                      </m:r>
                      <m:sSub>
                        <m:sSubPr>
                          <m:ctrlPr>
                            <a:rPr lang="en-US" altLang="ko-KR" i="1">
                              <a:solidFill>
                                <a:srgbClr val="000000"/>
                              </a:solidFill>
                              <a:latin typeface="Cambria Math" panose="02040503050406030204" pitchFamily="18" charset="0"/>
                            </a:rPr>
                          </m:ctrlPr>
                        </m:sSubPr>
                        <m:e>
                          <m:r>
                            <a:rPr lang="en-US" altLang="ko-KR" i="1">
                              <a:solidFill>
                                <a:srgbClr val="000000"/>
                              </a:solidFill>
                              <a:latin typeface="Cambria Math" panose="02040503050406030204" pitchFamily="18" charset="0"/>
                            </a:rPr>
                            <m:t>𝐴</m:t>
                          </m:r>
                        </m:e>
                        <m:sub>
                          <m:r>
                            <a:rPr lang="en-US" altLang="ko-KR" i="1">
                              <a:solidFill>
                                <a:srgbClr val="000000"/>
                              </a:solidFill>
                              <a:latin typeface="Cambria Math" panose="02040503050406030204" pitchFamily="18" charset="0"/>
                            </a:rPr>
                            <m:t>2</m:t>
                          </m:r>
                        </m:sub>
                      </m:sSub>
                      <m:r>
                        <a:rPr lang="en-US" altLang="ko-KR" i="1">
                          <a:solidFill>
                            <a:srgbClr val="000000"/>
                          </a:solidFill>
                          <a:latin typeface="Cambria Math" panose="02040503050406030204" pitchFamily="18" charset="0"/>
                        </a:rPr>
                        <m:t>−</m:t>
                      </m:r>
                      <m:r>
                        <m:rPr>
                          <m:sty m:val="p"/>
                        </m:rPr>
                        <a:rPr lang="en-US" altLang="ko-KR" i="1">
                          <a:solidFill>
                            <a:srgbClr val="000000"/>
                          </a:solidFill>
                          <a:latin typeface="Cambria Math" panose="02040503050406030204" pitchFamily="18" charset="0"/>
                        </a:rPr>
                        <m:t>Y</m:t>
                      </m:r>
                      <m:r>
                        <a:rPr lang="en-US" altLang="ko-KR" i="1">
                          <a:solidFill>
                            <a:srgbClr val="000000"/>
                          </a:solidFill>
                          <a:latin typeface="Cambria Math" panose="02040503050406030204" pitchFamily="18" charset="0"/>
                        </a:rPr>
                        <m:t>)</m:t>
                      </m:r>
                    </m:oMath>
                  </m:oMathPara>
                </a14:m>
                <a:endParaRPr kumimoji="1" lang="ko-KR" altLang="en-US">
                  <a:solidFill>
                    <a:srgbClr val="000000"/>
                  </a:solidFill>
                  <a:latin typeface="Consolas" panose="020B0609020204030204" pitchFamily="49" charset="0"/>
                  <a:ea typeface="굴림" pitchFamily="50" charset="-127"/>
                </a:endParaRPr>
              </a:p>
            </p:txBody>
          </p:sp>
        </mc:Choice>
        <mc:Fallback xmlns="">
          <p:sp>
            <p:nvSpPr>
              <p:cNvPr id="63" name="TextBox 62">
                <a:extLst>
                  <a:ext uri="{FF2B5EF4-FFF2-40B4-BE49-F238E27FC236}">
                    <a16:creationId xmlns:a16="http://schemas.microsoft.com/office/drawing/2014/main" id="{9B2CCE1B-413F-463C-BE5F-E74F8A7E7836}"/>
                  </a:ext>
                </a:extLst>
              </p:cNvPr>
              <p:cNvSpPr txBox="1">
                <a:spLocks noRot="1" noChangeAspect="1" noMove="1" noResize="1" noEditPoints="1" noAdjustHandles="1" noChangeArrowheads="1" noChangeShapeType="1" noTextEdit="1"/>
              </p:cNvSpPr>
              <p:nvPr/>
            </p:nvSpPr>
            <p:spPr>
              <a:xfrm>
                <a:off x="2321642" y="5794672"/>
                <a:ext cx="3020249" cy="572016"/>
              </a:xfrm>
              <a:prstGeom prst="rect">
                <a:avLst/>
              </a:prstGeom>
              <a:blipFill>
                <a:blip r:embed="rId22"/>
                <a:stretch>
                  <a:fillRect/>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CA5FC0E1-6D7E-45DA-84AA-9DA718A5A714}"/>
              </a:ext>
            </a:extLst>
          </p:cNvPr>
          <p:cNvSpPr>
            <a:spLocks noGrp="1"/>
          </p:cNvSpPr>
          <p:nvPr>
            <p:ph type="body" sz="quarter" idx="19"/>
          </p:nvPr>
        </p:nvSpPr>
        <p:spPr/>
        <p:txBody>
          <a:bodyPr/>
          <a:lstStyle/>
          <a:p>
            <a:r>
              <a:rPr lang="ko-KR" altLang="en-US"/>
              <a:t>순환 신경망의 역방향 계산</a:t>
            </a:r>
          </a:p>
        </p:txBody>
      </p:sp>
      <p:sp>
        <p:nvSpPr>
          <p:cNvPr id="52" name="텍스트 개체 틀 2">
            <a:extLst>
              <a:ext uri="{FF2B5EF4-FFF2-40B4-BE49-F238E27FC236}">
                <a16:creationId xmlns:a16="http://schemas.microsoft.com/office/drawing/2014/main" id="{AC17D8A3-C073-4FCC-B961-1E24BD440905}"/>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327427474"/>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3363B4D-D76B-47CA-B560-D8BF20A4B0CC}"/>
                  </a:ext>
                </a:extLst>
              </p:cNvPr>
              <p:cNvSpPr txBox="1"/>
              <p:nvPr/>
            </p:nvSpPr>
            <p:spPr>
              <a:xfrm>
                <a:off x="838990" y="1274193"/>
                <a:ext cx="3549305" cy="369332"/>
              </a:xfrm>
              <a:prstGeom prst="rect">
                <a:avLst/>
              </a:prstGeom>
              <a:noFill/>
            </p:spPr>
            <p:txBody>
              <a:bodyPr wrap="none" rtlCol="0">
                <a:spAutoFit/>
              </a:bodyPr>
              <a:lstStyle/>
              <a:p>
                <a:pPr lvl="0"/>
                <a14:m>
                  <m:oMath xmlns:m="http://schemas.openxmlformats.org/officeDocument/2006/math">
                    <m:r>
                      <a:rPr lang="en-US" altLang="ko-KR" b="1" i="1">
                        <a:solidFill>
                          <a:srgbClr val="000000"/>
                        </a:solidFill>
                        <a:latin typeface="Cambria Math" panose="02040503050406030204" pitchFamily="18" charset="0"/>
                        <a:ea typeface="+mj-ea"/>
                      </a:rPr>
                      <m:t>𝑯</m:t>
                    </m:r>
                  </m:oMath>
                </a14:m>
                <a:r>
                  <a:rPr lang="ko-KR" altLang="en-US" b="1">
                    <a:latin typeface="+mj-ea"/>
                    <a:ea typeface="+mj-ea"/>
                  </a:rPr>
                  <a:t>에 대한 </a:t>
                </a:r>
                <a14:m>
                  <m:oMath xmlns:m="http://schemas.openxmlformats.org/officeDocument/2006/math">
                    <m:sSub>
                      <m:sSubPr>
                        <m:ctrlPr>
                          <a:rPr lang="en-US" altLang="ko-KR" b="1" i="1">
                            <a:solidFill>
                              <a:srgbClr val="000000"/>
                            </a:solidFill>
                            <a:latin typeface="Cambria Math" panose="02040503050406030204" pitchFamily="18" charset="0"/>
                            <a:ea typeface="+mj-ea"/>
                          </a:rPr>
                        </m:ctrlPr>
                      </m:sSubPr>
                      <m:e>
                        <m:r>
                          <a:rPr lang="en-US" altLang="ko-KR" b="1" i="1">
                            <a:solidFill>
                              <a:srgbClr val="000000"/>
                            </a:solidFill>
                            <a:latin typeface="Cambria Math" panose="02040503050406030204" pitchFamily="18" charset="0"/>
                            <a:ea typeface="+mj-ea"/>
                          </a:rPr>
                          <m:t>𝒁</m:t>
                        </m:r>
                      </m:e>
                      <m:sub>
                        <m:r>
                          <a:rPr lang="en-US" altLang="ko-KR" b="1" i="1">
                            <a:solidFill>
                              <a:srgbClr val="000000"/>
                            </a:solidFill>
                            <a:latin typeface="Cambria Math" panose="02040503050406030204" pitchFamily="18" charset="0"/>
                            <a:ea typeface="+mj-ea"/>
                          </a:rPr>
                          <m:t>𝟐</m:t>
                        </m:r>
                      </m:sub>
                    </m:sSub>
                  </m:oMath>
                </a14:m>
                <a:r>
                  <a:rPr lang="ko-KR" altLang="en-US" b="1">
                    <a:latin typeface="+mj-ea"/>
                    <a:ea typeface="+mj-ea"/>
                  </a:rPr>
                  <a:t>의 도함수를 구한다</a:t>
                </a:r>
                <a:r>
                  <a:rPr lang="en-US" altLang="ko-KR" b="1">
                    <a:latin typeface="+mj-ea"/>
                    <a:ea typeface="+mj-ea"/>
                  </a:rPr>
                  <a:t>.</a:t>
                </a:r>
                <a:endParaRPr lang="ko-KR" altLang="en-US" b="1">
                  <a:latin typeface="+mj-ea"/>
                  <a:ea typeface="+mj-ea"/>
                </a:endParaRPr>
              </a:p>
            </p:txBody>
          </p:sp>
        </mc:Choice>
        <mc:Fallback xmlns="">
          <p:sp>
            <p:nvSpPr>
              <p:cNvPr id="10" name="TextBox 9">
                <a:extLst>
                  <a:ext uri="{FF2B5EF4-FFF2-40B4-BE49-F238E27FC236}">
                    <a16:creationId xmlns:a16="http://schemas.microsoft.com/office/drawing/2014/main" id="{E3363B4D-D76B-47CA-B560-D8BF20A4B0CC}"/>
                  </a:ext>
                </a:extLst>
              </p:cNvPr>
              <p:cNvSpPr txBox="1">
                <a:spLocks noRot="1" noChangeAspect="1" noMove="1" noResize="1" noEditPoints="1" noAdjustHandles="1" noChangeArrowheads="1" noChangeShapeType="1" noTextEdit="1"/>
              </p:cNvSpPr>
              <p:nvPr/>
            </p:nvSpPr>
            <p:spPr>
              <a:xfrm>
                <a:off x="838990" y="1274193"/>
                <a:ext cx="3549305" cy="369332"/>
              </a:xfrm>
              <a:prstGeom prst="rect">
                <a:avLst/>
              </a:prstGeom>
              <a:blipFill>
                <a:blip r:embed="rId3"/>
                <a:stretch>
                  <a:fillRect t="-8197" r="-687" b="-2459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A65A9442-8074-48C4-9C27-3DDE993FAEE8}"/>
                  </a:ext>
                </a:extLst>
              </p:cNvPr>
              <p:cNvSpPr txBox="1"/>
              <p:nvPr/>
            </p:nvSpPr>
            <p:spPr>
              <a:xfrm>
                <a:off x="1724600" y="1816123"/>
                <a:ext cx="3061414" cy="555793"/>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2</m:t>
                              </m:r>
                            </m:sub>
                          </m:sSub>
                        </m:num>
                        <m:den>
                          <m:r>
                            <a:rPr kumimoji="1" lang="en-US" altLang="ko-KR" sz="1898" i="1">
                              <a:solidFill>
                                <a:srgbClr val="000000"/>
                              </a:solidFill>
                              <a:latin typeface="Cambria Math" panose="02040503050406030204" pitchFamily="18" charset="0"/>
                            </a:rPr>
                            <m:t>𝜕</m:t>
                          </m:r>
                          <m:r>
                            <a:rPr kumimoji="1" lang="en-US" altLang="ko-KR" sz="1898" i="1">
                              <a:solidFill>
                                <a:srgbClr val="000000"/>
                              </a:solidFill>
                              <a:latin typeface="Cambria Math" panose="02040503050406030204" pitchFamily="18" charset="0"/>
                            </a:rPr>
                            <m:t>𝐻</m:t>
                          </m:r>
                        </m:den>
                      </m:f>
                      <m:r>
                        <a:rPr kumimoji="1" lang="en-US" altLang="ko-KR" sz="1898">
                          <a:solidFill>
                            <a:srgbClr val="000000"/>
                          </a:solidFill>
                          <a:latin typeface="Cambria Math" panose="02040503050406030204" pitchFamily="18" charset="0"/>
                        </a:rPr>
                        <m:t>=</m:t>
                      </m:r>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num>
                        <m:den>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𝐻</m:t>
                          </m:r>
                        </m:den>
                      </m:f>
                      <m:d>
                        <m:dPr>
                          <m:ctrlPr>
                            <a:rPr lang="en-US" altLang="ko-KR" sz="1898" i="1">
                              <a:solidFill>
                                <a:srgbClr val="000000"/>
                              </a:solidFill>
                              <a:latin typeface="Cambria Math" panose="02040503050406030204" pitchFamily="18" charset="0"/>
                            </a:rPr>
                          </m:ctrlPr>
                        </m:dPr>
                        <m:e>
                          <m:r>
                            <a:rPr lang="en-US" altLang="ko-KR" sz="1898" i="1">
                              <a:solidFill>
                                <a:srgbClr val="000000"/>
                              </a:solidFill>
                              <a:latin typeface="Cambria Math" panose="02040503050406030204" pitchFamily="18" charset="0"/>
                            </a:rPr>
                            <m:t>𝐻</m:t>
                          </m:r>
                          <m:sSub>
                            <m:sSubPr>
                              <m:ctrlPr>
                                <a:rPr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W</m:t>
                              </m:r>
                            </m:e>
                            <m:sub>
                              <m:r>
                                <a:rPr lang="en-US" altLang="ko-KR" sz="1898" i="1">
                                  <a:solidFill>
                                    <a:srgbClr val="000000"/>
                                  </a:solidFill>
                                  <a:latin typeface="Cambria Math" panose="02040503050406030204" pitchFamily="18" charset="0"/>
                                </a:rPr>
                                <m:t>2</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2</m:t>
                              </m:r>
                            </m:sub>
                          </m:sSub>
                        </m:e>
                      </m:d>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W</m:t>
                          </m:r>
                        </m:e>
                        <m:sub>
                          <m:r>
                            <a:rPr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onsolas" panose="020B0609020204030204" pitchFamily="49" charset="0"/>
                  <a:ea typeface="굴림" pitchFamily="50" charset="-127"/>
                </a:endParaRPr>
              </a:p>
            </p:txBody>
          </p:sp>
        </mc:Choice>
        <mc:Fallback xmlns="">
          <p:sp>
            <p:nvSpPr>
              <p:cNvPr id="62" name="TextBox 61">
                <a:extLst>
                  <a:ext uri="{FF2B5EF4-FFF2-40B4-BE49-F238E27FC236}">
                    <a16:creationId xmlns:a16="http://schemas.microsoft.com/office/drawing/2014/main" id="{A65A9442-8074-48C4-9C27-3DDE993FAEE8}"/>
                  </a:ext>
                </a:extLst>
              </p:cNvPr>
              <p:cNvSpPr txBox="1">
                <a:spLocks noRot="1" noChangeAspect="1" noMove="1" noResize="1" noEditPoints="1" noAdjustHandles="1" noChangeArrowheads="1" noChangeShapeType="1" noTextEdit="1"/>
              </p:cNvSpPr>
              <p:nvPr/>
            </p:nvSpPr>
            <p:spPr>
              <a:xfrm>
                <a:off x="1724600" y="1816123"/>
                <a:ext cx="3061414" cy="555793"/>
              </a:xfrm>
              <a:prstGeom prst="rect">
                <a:avLst/>
              </a:prstGeom>
              <a:blipFill>
                <a:blip r:embed="rId4"/>
                <a:stretch>
                  <a:fillRect b="-109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47046395-7E15-4949-85B7-A644533A1BE4}"/>
                  </a:ext>
                </a:extLst>
              </p:cNvPr>
              <p:cNvSpPr txBox="1"/>
              <p:nvPr/>
            </p:nvSpPr>
            <p:spPr>
              <a:xfrm>
                <a:off x="838990" y="3399503"/>
                <a:ext cx="3549305" cy="369332"/>
              </a:xfrm>
              <a:prstGeom prst="rect">
                <a:avLst/>
              </a:prstGeom>
              <a:noFill/>
            </p:spPr>
            <p:txBody>
              <a:bodyPr wrap="none" rtlCol="0">
                <a:spAutoFit/>
              </a:bodyPr>
              <a:lstStyle/>
              <a:p>
                <a:pPr lvl="0"/>
                <a14:m>
                  <m:oMath xmlns:m="http://schemas.openxmlformats.org/officeDocument/2006/math">
                    <m:sSub>
                      <m:sSubPr>
                        <m:ctrlPr>
                          <a:rPr lang="en-US" altLang="ko-KR" b="1" i="1">
                            <a:solidFill>
                              <a:srgbClr val="000000"/>
                            </a:solidFill>
                            <a:latin typeface="Cambria Math" panose="02040503050406030204" pitchFamily="18" charset="0"/>
                            <a:ea typeface="+mj-ea"/>
                          </a:rPr>
                        </m:ctrlPr>
                      </m:sSubPr>
                      <m:e>
                        <m:r>
                          <a:rPr lang="en-US" altLang="ko-KR" b="1" i="1">
                            <a:solidFill>
                              <a:srgbClr val="000000"/>
                            </a:solidFill>
                            <a:latin typeface="Cambria Math" panose="02040503050406030204" pitchFamily="18" charset="0"/>
                            <a:ea typeface="+mj-ea"/>
                          </a:rPr>
                          <m:t>𝒁</m:t>
                        </m:r>
                      </m:e>
                      <m:sub>
                        <m:r>
                          <a:rPr lang="en-US" altLang="ko-KR" b="1" i="1">
                            <a:solidFill>
                              <a:srgbClr val="000000"/>
                            </a:solidFill>
                            <a:latin typeface="Cambria Math" panose="02040503050406030204" pitchFamily="18" charset="0"/>
                            <a:ea typeface="+mj-ea"/>
                          </a:rPr>
                          <m:t>𝟏</m:t>
                        </m:r>
                      </m:sub>
                    </m:sSub>
                  </m:oMath>
                </a14:m>
                <a:r>
                  <a:rPr lang="ko-KR" altLang="en-US" b="1">
                    <a:latin typeface="+mj-ea"/>
                    <a:ea typeface="+mj-ea"/>
                  </a:rPr>
                  <a:t>에 대한 </a:t>
                </a:r>
                <a14:m>
                  <m:oMath xmlns:m="http://schemas.openxmlformats.org/officeDocument/2006/math">
                    <m:r>
                      <a:rPr lang="en-US" altLang="ko-KR" b="1" i="1">
                        <a:solidFill>
                          <a:srgbClr val="000000"/>
                        </a:solidFill>
                        <a:latin typeface="Cambria Math" panose="02040503050406030204" pitchFamily="18" charset="0"/>
                        <a:ea typeface="+mj-ea"/>
                      </a:rPr>
                      <m:t>𝑯</m:t>
                    </m:r>
                  </m:oMath>
                </a14:m>
                <a:r>
                  <a:rPr lang="ko-KR" altLang="en-US" b="1">
                    <a:latin typeface="+mj-ea"/>
                    <a:ea typeface="+mj-ea"/>
                  </a:rPr>
                  <a:t>의 도함수를 구한다</a:t>
                </a:r>
                <a:r>
                  <a:rPr lang="en-US" altLang="ko-KR" b="1">
                    <a:latin typeface="+mj-ea"/>
                    <a:ea typeface="+mj-ea"/>
                  </a:rPr>
                  <a:t>.</a:t>
                </a:r>
                <a:endParaRPr lang="ko-KR" altLang="en-US" b="1">
                  <a:latin typeface="+mj-ea"/>
                  <a:ea typeface="+mj-ea"/>
                </a:endParaRPr>
              </a:p>
            </p:txBody>
          </p:sp>
        </mc:Choice>
        <mc:Fallback xmlns="">
          <p:sp>
            <p:nvSpPr>
              <p:cNvPr id="52" name="TextBox 51">
                <a:extLst>
                  <a:ext uri="{FF2B5EF4-FFF2-40B4-BE49-F238E27FC236}">
                    <a16:creationId xmlns:a16="http://schemas.microsoft.com/office/drawing/2014/main" id="{47046395-7E15-4949-85B7-A644533A1BE4}"/>
                  </a:ext>
                </a:extLst>
              </p:cNvPr>
              <p:cNvSpPr txBox="1">
                <a:spLocks noRot="1" noChangeAspect="1" noMove="1" noResize="1" noEditPoints="1" noAdjustHandles="1" noChangeArrowheads="1" noChangeShapeType="1" noTextEdit="1"/>
              </p:cNvSpPr>
              <p:nvPr/>
            </p:nvSpPr>
            <p:spPr>
              <a:xfrm>
                <a:off x="838990" y="3399503"/>
                <a:ext cx="3549305" cy="369332"/>
              </a:xfrm>
              <a:prstGeom prst="rect">
                <a:avLst/>
              </a:prstGeom>
              <a:blipFill>
                <a:blip r:embed="rId5"/>
                <a:stretch>
                  <a:fillRect t="-10000" r="-687" b="-26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649E1D9C-DF66-4181-BFDA-797041D592ED}"/>
                  </a:ext>
                </a:extLst>
              </p:cNvPr>
              <p:cNvSpPr txBox="1"/>
              <p:nvPr/>
            </p:nvSpPr>
            <p:spPr>
              <a:xfrm>
                <a:off x="1724600" y="3941433"/>
                <a:ext cx="5026376" cy="603691"/>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𝐻</m:t>
                          </m:r>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den>
                      </m:f>
                      <m:r>
                        <a:rPr lang="en-US" altLang="ko-KR" sz="1898" i="1">
                          <a:solidFill>
                            <a:srgbClr val="000000"/>
                          </a:solidFill>
                          <a:latin typeface="Cambria Math" panose="02040503050406030204" pitchFamily="18" charset="0"/>
                        </a:rPr>
                        <m:t>=</m:t>
                      </m:r>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num>
                        <m:den>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den>
                      </m:f>
                      <m:func>
                        <m:funcPr>
                          <m:ctrlPr>
                            <a:rPr kumimoji="1" lang="en-US" altLang="ko-KR" sz="1898" i="1">
                              <a:solidFill>
                                <a:srgbClr val="000000"/>
                              </a:solidFill>
                              <a:latin typeface="Cambria Math" panose="02040503050406030204" pitchFamily="18" charset="0"/>
                            </a:rPr>
                          </m:ctrlPr>
                        </m:funcPr>
                        <m:fName>
                          <m:r>
                            <m:rPr>
                              <m:sty m:val="p"/>
                            </m:rPr>
                            <a:rPr kumimoji="1" lang="en-US" altLang="ko-KR" sz="1898">
                              <a:solidFill>
                                <a:srgbClr val="000000"/>
                              </a:solidFill>
                              <a:latin typeface="Cambria Math" panose="02040503050406030204" pitchFamily="18" charset="0"/>
                            </a:rPr>
                            <m:t>tanh</m:t>
                          </m:r>
                        </m:fName>
                        <m:e>
                          <m:d>
                            <m:dPr>
                              <m:ctrlPr>
                                <a:rPr kumimoji="1" lang="en-US" altLang="ko-KR" sz="1898" i="1">
                                  <a:solidFill>
                                    <a:srgbClr val="000000"/>
                                  </a:solidFill>
                                  <a:latin typeface="Cambria Math" panose="02040503050406030204" pitchFamily="18" charset="0"/>
                                </a:rPr>
                              </m:ctrlPr>
                            </m:dPr>
                            <m:e>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e>
                          </m:d>
                        </m:e>
                      </m:func>
                      <m:r>
                        <a:rPr kumimoji="1" lang="en-US" altLang="ko-KR" sz="1898">
                          <a:solidFill>
                            <a:srgbClr val="000000"/>
                          </a:solidFill>
                          <a:latin typeface="Cambria Math" panose="02040503050406030204" pitchFamily="18" charset="0"/>
                        </a:rPr>
                        <m:t>=1−</m:t>
                      </m:r>
                      <m:sSup>
                        <m:sSupPr>
                          <m:ctrlPr>
                            <a:rPr kumimoji="1" lang="en-US" altLang="ko-KR" sz="1898" i="1">
                              <a:solidFill>
                                <a:srgbClr val="000000"/>
                              </a:solidFill>
                              <a:latin typeface="Cambria Math" panose="02040503050406030204" pitchFamily="18" charset="0"/>
                            </a:rPr>
                          </m:ctrlPr>
                        </m:sSupPr>
                        <m:e>
                          <m:r>
                            <a:rPr kumimoji="1" lang="en-US" altLang="ko-KR" sz="1898" i="1">
                              <a:solidFill>
                                <a:srgbClr val="000000"/>
                              </a:solidFill>
                              <a:latin typeface="Cambria Math" panose="02040503050406030204" pitchFamily="18" charset="0"/>
                            </a:rPr>
                            <m:t>𝑡𝑎𝑛h</m:t>
                          </m:r>
                        </m:e>
                        <m:sup>
                          <m:r>
                            <a:rPr kumimoji="1" lang="en-US" altLang="ko-KR" sz="1898" i="1">
                              <a:solidFill>
                                <a:srgbClr val="000000"/>
                              </a:solidFill>
                              <a:latin typeface="Cambria Math" panose="02040503050406030204" pitchFamily="18" charset="0"/>
                            </a:rPr>
                            <m:t>2</m:t>
                          </m:r>
                        </m:sup>
                      </m:sSup>
                      <m:d>
                        <m:dPr>
                          <m:ctrlPr>
                            <a:rPr kumimoji="1" lang="en-US" altLang="ko-KR" sz="1898" i="1">
                              <a:solidFill>
                                <a:srgbClr val="000000"/>
                              </a:solidFill>
                              <a:latin typeface="Cambria Math" panose="02040503050406030204" pitchFamily="18" charset="0"/>
                            </a:rPr>
                          </m:ctrlPr>
                        </m:dPr>
                        <m:e>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e>
                      </m:d>
                      <m:r>
                        <a:rPr kumimoji="1" lang="en-US" altLang="ko-KR" sz="1898" i="1">
                          <a:solidFill>
                            <a:srgbClr val="000000"/>
                          </a:solidFill>
                          <a:latin typeface="Cambria Math" panose="02040503050406030204" pitchFamily="18" charset="0"/>
                        </a:rPr>
                        <m:t>=1−</m:t>
                      </m:r>
                      <m:sSup>
                        <m:sSupPr>
                          <m:ctrlPr>
                            <a:rPr kumimoji="1" lang="en-US" altLang="ko-KR" sz="1898" i="1">
                              <a:solidFill>
                                <a:srgbClr val="000000"/>
                              </a:solidFill>
                              <a:latin typeface="Cambria Math" panose="02040503050406030204" pitchFamily="18" charset="0"/>
                            </a:rPr>
                          </m:ctrlPr>
                        </m:sSupPr>
                        <m:e>
                          <m:r>
                            <a:rPr kumimoji="1" lang="en-US" altLang="ko-KR" sz="1898" i="1">
                              <a:solidFill>
                                <a:srgbClr val="000000"/>
                              </a:solidFill>
                              <a:latin typeface="Cambria Math" panose="02040503050406030204" pitchFamily="18" charset="0"/>
                            </a:rPr>
                            <m:t>𝐻</m:t>
                          </m:r>
                        </m:e>
                        <m:sup>
                          <m:r>
                            <a:rPr kumimoji="1" lang="en-US" altLang="ko-KR" sz="1898" i="1">
                              <a:solidFill>
                                <a:srgbClr val="000000"/>
                              </a:solidFill>
                              <a:latin typeface="Cambria Math" panose="02040503050406030204" pitchFamily="18" charset="0"/>
                            </a:rPr>
                            <m:t>2</m:t>
                          </m:r>
                        </m:sup>
                      </m:sSup>
                    </m:oMath>
                  </m:oMathPara>
                </a14:m>
                <a:endParaRPr kumimoji="1" lang="ko-KR" altLang="en-US" sz="1898">
                  <a:solidFill>
                    <a:srgbClr val="000000"/>
                  </a:solidFill>
                  <a:latin typeface="Consolas" panose="020B0609020204030204" pitchFamily="49" charset="0"/>
                  <a:ea typeface="굴림" pitchFamily="50" charset="-127"/>
                </a:endParaRPr>
              </a:p>
            </p:txBody>
          </p:sp>
        </mc:Choice>
        <mc:Fallback xmlns="">
          <p:sp>
            <p:nvSpPr>
              <p:cNvPr id="53" name="TextBox 52">
                <a:extLst>
                  <a:ext uri="{FF2B5EF4-FFF2-40B4-BE49-F238E27FC236}">
                    <a16:creationId xmlns:a16="http://schemas.microsoft.com/office/drawing/2014/main" id="{649E1D9C-DF66-4181-BFDA-797041D592ED}"/>
                  </a:ext>
                </a:extLst>
              </p:cNvPr>
              <p:cNvSpPr txBox="1">
                <a:spLocks noRot="1" noChangeAspect="1" noMove="1" noResize="1" noEditPoints="1" noAdjustHandles="1" noChangeArrowheads="1" noChangeShapeType="1" noTextEdit="1"/>
              </p:cNvSpPr>
              <p:nvPr/>
            </p:nvSpPr>
            <p:spPr>
              <a:xfrm>
                <a:off x="1724600" y="3941433"/>
                <a:ext cx="5026376" cy="603691"/>
              </a:xfrm>
              <a:prstGeom prst="rect">
                <a:avLst/>
              </a:prstGeom>
              <a:blipFill>
                <a:blip r:embed="rId6"/>
                <a:stretch>
                  <a:fillRect/>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30306C25-1146-4F09-92D3-DEB9D7752912}"/>
              </a:ext>
            </a:extLst>
          </p:cNvPr>
          <p:cNvSpPr>
            <a:spLocks noGrp="1"/>
          </p:cNvSpPr>
          <p:nvPr>
            <p:ph type="body" sz="quarter" idx="19"/>
          </p:nvPr>
        </p:nvSpPr>
        <p:spPr/>
        <p:txBody>
          <a:bodyPr/>
          <a:lstStyle/>
          <a:p>
            <a:r>
              <a:rPr lang="ko-KR" altLang="en-US"/>
              <a:t>순환 신경망의 역방향 계산</a:t>
            </a:r>
          </a:p>
        </p:txBody>
      </p:sp>
      <p:sp>
        <p:nvSpPr>
          <p:cNvPr id="11" name="텍스트 개체 틀 2">
            <a:extLst>
              <a:ext uri="{FF2B5EF4-FFF2-40B4-BE49-F238E27FC236}">
                <a16:creationId xmlns:a16="http://schemas.microsoft.com/office/drawing/2014/main" id="{D3CB7331-24F3-4B0C-B2F1-E7818A7DA84F}"/>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2647864176"/>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3363B4D-D76B-47CA-B560-D8BF20A4B0CC}"/>
                  </a:ext>
                </a:extLst>
              </p:cNvPr>
              <p:cNvSpPr txBox="1"/>
              <p:nvPr/>
            </p:nvSpPr>
            <p:spPr>
              <a:xfrm>
                <a:off x="694399" y="1275809"/>
                <a:ext cx="4373248" cy="369332"/>
              </a:xfrm>
              <a:prstGeom prst="rect">
                <a:avLst/>
              </a:prstGeom>
              <a:noFill/>
            </p:spPr>
            <p:txBody>
              <a:bodyPr wrap="none" rtlCol="0">
                <a:spAutoFit/>
              </a:bodyPr>
              <a:lstStyle/>
              <a:p>
                <a14:m>
                  <m:oMath xmlns:m="http://schemas.openxmlformats.org/officeDocument/2006/math">
                    <m:sSub>
                      <m:sSubPr>
                        <m:ctrlPr>
                          <a:rPr lang="en-US" altLang="ko-KR" b="1" i="1">
                            <a:solidFill>
                              <a:srgbClr val="000000"/>
                            </a:solidFill>
                            <a:latin typeface="Cambria Math" panose="02040503050406030204" pitchFamily="18" charset="0"/>
                            <a:ea typeface="+mj-ea"/>
                          </a:rPr>
                        </m:ctrlPr>
                      </m:sSubPr>
                      <m:e>
                        <m:r>
                          <a:rPr lang="en-US" altLang="ko-KR" b="1" i="1" smtClean="0">
                            <a:solidFill>
                              <a:srgbClr val="000000"/>
                            </a:solidFill>
                            <a:latin typeface="Cambria Math" panose="02040503050406030204" pitchFamily="18" charset="0"/>
                            <a:ea typeface="+mj-ea"/>
                          </a:rPr>
                          <m:t>𝒁</m:t>
                        </m:r>
                      </m:e>
                      <m:sub>
                        <m:r>
                          <a:rPr lang="en-US" altLang="ko-KR" b="1" i="1" smtClean="0">
                            <a:solidFill>
                              <a:srgbClr val="000000"/>
                            </a:solidFill>
                            <a:latin typeface="Cambria Math" panose="02040503050406030204" pitchFamily="18" charset="0"/>
                            <a:ea typeface="+mj-ea"/>
                          </a:rPr>
                          <m:t>𝟏</m:t>
                        </m:r>
                      </m:sub>
                    </m:sSub>
                  </m:oMath>
                </a14:m>
                <a:r>
                  <a:rPr lang="ko-KR" altLang="en-US" b="1">
                    <a:latin typeface="+mj-ea"/>
                    <a:ea typeface="+mj-ea"/>
                  </a:rPr>
                  <a:t>에 대한 손실 함수의 도함수를 구한다</a:t>
                </a:r>
                <a:r>
                  <a:rPr lang="en-US" altLang="ko-KR" b="1">
                    <a:latin typeface="+mj-ea"/>
                    <a:ea typeface="+mj-ea"/>
                  </a:rPr>
                  <a:t>.</a:t>
                </a:r>
                <a:endParaRPr lang="ko-KR" altLang="en-US" b="1">
                  <a:latin typeface="+mj-ea"/>
                  <a:ea typeface="+mj-ea"/>
                </a:endParaRPr>
              </a:p>
            </p:txBody>
          </p:sp>
        </mc:Choice>
        <mc:Fallback xmlns="">
          <p:sp>
            <p:nvSpPr>
              <p:cNvPr id="10" name="TextBox 9">
                <a:extLst>
                  <a:ext uri="{FF2B5EF4-FFF2-40B4-BE49-F238E27FC236}">
                    <a16:creationId xmlns:a16="http://schemas.microsoft.com/office/drawing/2014/main" id="{E3363B4D-D76B-47CA-B560-D8BF20A4B0CC}"/>
                  </a:ext>
                </a:extLst>
              </p:cNvPr>
              <p:cNvSpPr txBox="1">
                <a:spLocks noRot="1" noChangeAspect="1" noMove="1" noResize="1" noEditPoints="1" noAdjustHandles="1" noChangeArrowheads="1" noChangeShapeType="1" noTextEdit="1"/>
              </p:cNvSpPr>
              <p:nvPr/>
            </p:nvSpPr>
            <p:spPr>
              <a:xfrm>
                <a:off x="694399" y="1275809"/>
                <a:ext cx="4373248" cy="369332"/>
              </a:xfrm>
              <a:prstGeom prst="rect">
                <a:avLst/>
              </a:prstGeom>
              <a:blipFill>
                <a:blip r:embed="rId3"/>
                <a:stretch>
                  <a:fillRect t="-8197" r="-418" b="-2459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E96F27A8-4B84-40A2-A7C2-FEEE0CB16126}"/>
                  </a:ext>
                </a:extLst>
              </p:cNvPr>
              <p:cNvSpPr txBox="1"/>
              <p:nvPr/>
            </p:nvSpPr>
            <p:spPr>
              <a:xfrm>
                <a:off x="3857159" y="3317248"/>
                <a:ext cx="502765" cy="38440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98" i="1">
                          <a:latin typeface="Cambria Math" panose="02040503050406030204" pitchFamily="18" charset="0"/>
                        </a:rPr>
                        <m:t>𝐻</m:t>
                      </m:r>
                    </m:oMath>
                  </m:oMathPara>
                </a14:m>
                <a:endParaRPr lang="ko-KR" altLang="en-US" sz="1898">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E96F27A8-4B84-40A2-A7C2-FEEE0CB16126}"/>
                  </a:ext>
                </a:extLst>
              </p:cNvPr>
              <p:cNvSpPr txBox="1">
                <a:spLocks noRot="1" noChangeAspect="1" noMove="1" noResize="1" noEditPoints="1" noAdjustHandles="1" noChangeArrowheads="1" noChangeShapeType="1" noTextEdit="1"/>
              </p:cNvSpPr>
              <p:nvPr/>
            </p:nvSpPr>
            <p:spPr>
              <a:xfrm>
                <a:off x="3857159" y="3317248"/>
                <a:ext cx="502765" cy="384401"/>
              </a:xfrm>
              <a:prstGeom prst="rect">
                <a:avLst/>
              </a:prstGeom>
              <a:blipFill>
                <a:blip r:embed="rId4"/>
                <a:stretch>
                  <a:fillRect/>
                </a:stretch>
              </a:blipFill>
            </p:spPr>
            <p:txBody>
              <a:bodyPr/>
              <a:lstStyle/>
              <a:p>
                <a:r>
                  <a:rPr lang="ko-KR" altLang="en-US">
                    <a:noFill/>
                  </a:rPr>
                  <a:t> </a:t>
                </a:r>
              </a:p>
            </p:txBody>
          </p:sp>
        </mc:Fallback>
      </mc:AlternateContent>
      <p:cxnSp>
        <p:nvCxnSpPr>
          <p:cNvPr id="12" name="연결선: 꺾임 11">
            <a:extLst>
              <a:ext uri="{FF2B5EF4-FFF2-40B4-BE49-F238E27FC236}">
                <a16:creationId xmlns:a16="http://schemas.microsoft.com/office/drawing/2014/main" id="{F7B67EEA-A298-407F-9F38-201D19B81F3D}"/>
              </a:ext>
            </a:extLst>
          </p:cNvPr>
          <p:cNvCxnSpPr>
            <a:cxnSpLocks/>
            <a:stCxn id="13" idx="0"/>
            <a:endCxn id="20" idx="0"/>
          </p:cNvCxnSpPr>
          <p:nvPr/>
        </p:nvCxnSpPr>
        <p:spPr>
          <a:xfrm rot="16200000" flipV="1">
            <a:off x="2696132" y="2103317"/>
            <a:ext cx="379223" cy="1996088"/>
          </a:xfrm>
          <a:prstGeom prst="bentConnector3">
            <a:avLst>
              <a:gd name="adj1" fmla="val 21241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B14F62C4-5E92-408C-9690-47FB3A7A701D}"/>
              </a:ext>
            </a:extLst>
          </p:cNvPr>
          <p:cNvSpPr/>
          <p:nvPr/>
        </p:nvSpPr>
        <p:spPr>
          <a:xfrm>
            <a:off x="3843639" y="3290972"/>
            <a:ext cx="80295" cy="8029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6F7FAD46-762F-45D1-A720-3EC750176CFE}"/>
                  </a:ext>
                </a:extLst>
              </p:cNvPr>
              <p:cNvSpPr txBox="1"/>
              <p:nvPr/>
            </p:nvSpPr>
            <p:spPr>
              <a:xfrm>
                <a:off x="1827255" y="2108633"/>
                <a:ext cx="562782" cy="3757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𝐻</m:t>
                          </m:r>
                        </m:e>
                        <m:sub>
                          <m:r>
                            <a:rPr lang="en-US" altLang="ko-KR" sz="1708" i="1">
                              <a:latin typeface="Cambria Math" panose="02040503050406030204" pitchFamily="18" charset="0"/>
                            </a:rPr>
                            <m:t>𝑝</m:t>
                          </m:r>
                        </m:sub>
                      </m:sSub>
                    </m:oMath>
                  </m:oMathPara>
                </a14:m>
                <a:endParaRPr lang="ko-KR" altLang="en-US" sz="1708">
                  <a:latin typeface="Consolas" panose="020B0609020204030204" pitchFamily="49" charset="0"/>
                </a:endParaRPr>
              </a:p>
            </p:txBody>
          </p:sp>
        </mc:Choice>
        <mc:Fallback xmlns="">
          <p:sp>
            <p:nvSpPr>
              <p:cNvPr id="14" name="TextBox 13">
                <a:extLst>
                  <a:ext uri="{FF2B5EF4-FFF2-40B4-BE49-F238E27FC236}">
                    <a16:creationId xmlns:a16="http://schemas.microsoft.com/office/drawing/2014/main" id="{6F7FAD46-762F-45D1-A720-3EC750176CFE}"/>
                  </a:ext>
                </a:extLst>
              </p:cNvPr>
              <p:cNvSpPr txBox="1">
                <a:spLocks noRot="1" noChangeAspect="1" noMove="1" noResize="1" noEditPoints="1" noAdjustHandles="1" noChangeArrowheads="1" noChangeShapeType="1" noTextEdit="1"/>
              </p:cNvSpPr>
              <p:nvPr/>
            </p:nvSpPr>
            <p:spPr>
              <a:xfrm>
                <a:off x="1827255" y="2108633"/>
                <a:ext cx="562782" cy="375744"/>
              </a:xfrm>
              <a:prstGeom prst="rect">
                <a:avLst/>
              </a:prstGeom>
              <a:blipFill>
                <a:blip r:embed="rId5"/>
                <a:stretch>
                  <a:fillRect b="-161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A32F8169-D201-48F4-B785-5C48480F9D04}"/>
                  </a:ext>
                </a:extLst>
              </p:cNvPr>
              <p:cNvSpPr txBox="1"/>
              <p:nvPr/>
            </p:nvSpPr>
            <p:spPr>
              <a:xfrm>
                <a:off x="1295036" y="2157177"/>
                <a:ext cx="68461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𝑊</m:t>
                          </m:r>
                        </m:e>
                        <m:sub>
                          <m:r>
                            <a:rPr lang="en-US" altLang="ko-KR" sz="1708" i="1">
                              <a:latin typeface="Cambria Math" panose="02040503050406030204" pitchFamily="18" charset="0"/>
                            </a:rPr>
                            <m:t>1</m:t>
                          </m:r>
                          <m:r>
                            <a:rPr lang="en-US" altLang="ko-KR" sz="1708" i="1">
                              <a:latin typeface="Cambria Math" panose="02040503050406030204" pitchFamily="18" charset="0"/>
                            </a:rPr>
                            <m:t>h</m:t>
                          </m:r>
                        </m:sub>
                      </m:sSub>
                    </m:oMath>
                  </m:oMathPara>
                </a14:m>
                <a:endParaRPr lang="ko-KR" altLang="en-US" sz="1708">
                  <a:latin typeface="Consolas" panose="020B0609020204030204" pitchFamily="49" charset="0"/>
                </a:endParaRPr>
              </a:p>
            </p:txBody>
          </p:sp>
        </mc:Choice>
        <mc:Fallback xmlns="">
          <p:sp>
            <p:nvSpPr>
              <p:cNvPr id="17" name="TextBox 16">
                <a:extLst>
                  <a:ext uri="{FF2B5EF4-FFF2-40B4-BE49-F238E27FC236}">
                    <a16:creationId xmlns:a16="http://schemas.microsoft.com/office/drawing/2014/main" id="{A32F8169-D201-48F4-B785-5C48480F9D04}"/>
                  </a:ext>
                </a:extLst>
              </p:cNvPr>
              <p:cNvSpPr txBox="1">
                <a:spLocks noRot="1" noChangeAspect="1" noMove="1" noResize="1" noEditPoints="1" noAdjustHandles="1" noChangeArrowheads="1" noChangeShapeType="1" noTextEdit="1"/>
              </p:cNvSpPr>
              <p:nvPr/>
            </p:nvSpPr>
            <p:spPr>
              <a:xfrm>
                <a:off x="1295036" y="2157177"/>
                <a:ext cx="684610" cy="355162"/>
              </a:xfrm>
              <a:prstGeom prst="rect">
                <a:avLst/>
              </a:prstGeom>
              <a:blipFill>
                <a:blip r:embed="rId6"/>
                <a:stretch>
                  <a:fillRect/>
                </a:stretch>
              </a:blipFill>
            </p:spPr>
            <p:txBody>
              <a:bodyPr/>
              <a:lstStyle/>
              <a:p>
                <a:r>
                  <a:rPr lang="ko-KR" altLang="en-US">
                    <a:noFill/>
                  </a:rPr>
                  <a:t> </a:t>
                </a:r>
              </a:p>
            </p:txBody>
          </p:sp>
        </mc:Fallback>
      </mc:AlternateContent>
      <p:cxnSp>
        <p:nvCxnSpPr>
          <p:cNvPr id="18" name="직선 화살표 연결선 17">
            <a:extLst>
              <a:ext uri="{FF2B5EF4-FFF2-40B4-BE49-F238E27FC236}">
                <a16:creationId xmlns:a16="http://schemas.microsoft.com/office/drawing/2014/main" id="{A0466A40-B17F-4FFB-AEE7-67B97D2B17F7}"/>
              </a:ext>
            </a:extLst>
          </p:cNvPr>
          <p:cNvCxnSpPr>
            <a:cxnSpLocks/>
          </p:cNvCxnSpPr>
          <p:nvPr/>
        </p:nvCxnSpPr>
        <p:spPr>
          <a:xfrm>
            <a:off x="1628064" y="2486587"/>
            <a:ext cx="160201" cy="17443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9" name="타원 18">
            <a:extLst>
              <a:ext uri="{FF2B5EF4-FFF2-40B4-BE49-F238E27FC236}">
                <a16:creationId xmlns:a16="http://schemas.microsoft.com/office/drawing/2014/main" id="{E9B3904A-E492-4B4C-973E-E3E0C0CB147B}"/>
              </a:ext>
            </a:extLst>
          </p:cNvPr>
          <p:cNvSpPr/>
          <p:nvPr/>
        </p:nvSpPr>
        <p:spPr>
          <a:xfrm>
            <a:off x="2786208" y="291174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sp>
        <p:nvSpPr>
          <p:cNvPr id="20" name="타원 19">
            <a:extLst>
              <a:ext uri="{FF2B5EF4-FFF2-40B4-BE49-F238E27FC236}">
                <a16:creationId xmlns:a16="http://schemas.microsoft.com/office/drawing/2014/main" id="{B46C2097-575F-43CD-AF98-07680927E51B}"/>
              </a:ext>
            </a:extLst>
          </p:cNvPr>
          <p:cNvSpPr/>
          <p:nvPr/>
        </p:nvSpPr>
        <p:spPr>
          <a:xfrm>
            <a:off x="1505062" y="291174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518" b="1">
                <a:solidFill>
                  <a:srgbClr val="000000"/>
                </a:solidFill>
                <a:latin typeface="+mj-ea"/>
                <a:ea typeface="+mj-ea"/>
              </a:rPr>
              <a:t>셀</a:t>
            </a:r>
          </a:p>
        </p:txBody>
      </p:sp>
      <p:sp>
        <p:nvSpPr>
          <p:cNvPr id="21" name="타원 20">
            <a:extLst>
              <a:ext uri="{FF2B5EF4-FFF2-40B4-BE49-F238E27FC236}">
                <a16:creationId xmlns:a16="http://schemas.microsoft.com/office/drawing/2014/main" id="{DE53AF25-5B9D-4057-BB86-108FCA8EA424}"/>
              </a:ext>
            </a:extLst>
          </p:cNvPr>
          <p:cNvSpPr/>
          <p:nvPr/>
        </p:nvSpPr>
        <p:spPr>
          <a:xfrm>
            <a:off x="4593083" y="291174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cxnSp>
        <p:nvCxnSpPr>
          <p:cNvPr id="22" name="직선 화살표 연결선 21">
            <a:extLst>
              <a:ext uri="{FF2B5EF4-FFF2-40B4-BE49-F238E27FC236}">
                <a16:creationId xmlns:a16="http://schemas.microsoft.com/office/drawing/2014/main" id="{789C19D7-F862-458C-8ADC-A81E833748B4}"/>
              </a:ext>
            </a:extLst>
          </p:cNvPr>
          <p:cNvCxnSpPr>
            <a:cxnSpLocks/>
            <a:stCxn id="26" idx="3"/>
          </p:cNvCxnSpPr>
          <p:nvPr/>
        </p:nvCxnSpPr>
        <p:spPr>
          <a:xfrm flipV="1">
            <a:off x="921841" y="3316639"/>
            <a:ext cx="579888" cy="361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7FC7C8E7-1FAA-4134-A763-C2742ADBC2D3}"/>
              </a:ext>
            </a:extLst>
          </p:cNvPr>
          <p:cNvCxnSpPr>
            <a:cxnSpLocks/>
            <a:stCxn id="25" idx="2"/>
          </p:cNvCxnSpPr>
          <p:nvPr/>
        </p:nvCxnSpPr>
        <p:spPr>
          <a:xfrm>
            <a:off x="1054290" y="2958203"/>
            <a:ext cx="809" cy="35843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7F45BA70-9E2C-484A-91B1-A02763BC568C}"/>
              </a:ext>
            </a:extLst>
          </p:cNvPr>
          <p:cNvCxnSpPr>
            <a:cxnSpLocks/>
            <a:endCxn id="20" idx="3"/>
          </p:cNvCxnSpPr>
          <p:nvPr/>
        </p:nvCxnSpPr>
        <p:spPr>
          <a:xfrm flipV="1">
            <a:off x="1242627" y="3564950"/>
            <a:ext cx="374506" cy="40527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C5771CD1-B146-40A0-B1C5-1B455B7BED17}"/>
                  </a:ext>
                </a:extLst>
              </p:cNvPr>
              <p:cNvSpPr txBox="1"/>
              <p:nvPr/>
            </p:nvSpPr>
            <p:spPr>
              <a:xfrm>
                <a:off x="870906" y="2573802"/>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W</m:t>
                          </m:r>
                        </m:e>
                        <m:sub>
                          <m:r>
                            <a:rPr kumimoji="1" lang="en-US" altLang="ko-KR" sz="1898" i="1">
                              <a:solidFill>
                                <a:srgbClr val="000000"/>
                              </a:solidFill>
                              <a:latin typeface="Cambria Math" panose="02040503050406030204" pitchFamily="18" charset="0"/>
                            </a:rPr>
                            <m:t>1</m:t>
                          </m:r>
                          <m:r>
                            <a:rPr kumimoji="1" lang="en-US" altLang="ko-KR" sz="1898" i="1">
                              <a:solidFill>
                                <a:srgbClr val="000000"/>
                              </a:solidFill>
                              <a:latin typeface="Cambria Math" panose="02040503050406030204" pitchFamily="18" charset="0"/>
                            </a:rPr>
                            <m:t>𝑥</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25" name="TextBox 24">
                <a:extLst>
                  <a:ext uri="{FF2B5EF4-FFF2-40B4-BE49-F238E27FC236}">
                    <a16:creationId xmlns:a16="http://schemas.microsoft.com/office/drawing/2014/main" id="{C5771CD1-B146-40A0-B1C5-1B455B7BED17}"/>
                  </a:ext>
                </a:extLst>
              </p:cNvPr>
              <p:cNvSpPr txBox="1">
                <a:spLocks noRot="1" noChangeAspect="1" noMove="1" noResize="1" noEditPoints="1" noAdjustHandles="1" noChangeArrowheads="1" noChangeShapeType="1" noTextEdit="1"/>
              </p:cNvSpPr>
              <p:nvPr/>
            </p:nvSpPr>
            <p:spPr>
              <a:xfrm>
                <a:off x="870906" y="2573802"/>
                <a:ext cx="366767" cy="384401"/>
              </a:xfrm>
              <a:prstGeom prst="rect">
                <a:avLst/>
              </a:prstGeom>
              <a:blipFill>
                <a:blip r:embed="rId7"/>
                <a:stretch>
                  <a:fillRect r="-46667"/>
                </a:stretch>
              </a:blipFill>
            </p:spPr>
            <p:txBody>
              <a:bodyPr/>
              <a:lstStyle/>
              <a:p>
                <a:r>
                  <a:rPr lang="ko-KR" altLang="en-US">
                    <a:noFill/>
                  </a:rPr>
                  <a:t> </a:t>
                </a:r>
              </a:p>
            </p:txBody>
          </p:sp>
        </mc:Fallback>
      </mc:AlternateContent>
      <p:sp>
        <p:nvSpPr>
          <p:cNvPr id="26" name="TextBox 25">
            <a:extLst>
              <a:ext uri="{FF2B5EF4-FFF2-40B4-BE49-F238E27FC236}">
                <a16:creationId xmlns:a16="http://schemas.microsoft.com/office/drawing/2014/main" id="{89BB6C73-135F-4590-8124-49DE32BA0BFF}"/>
              </a:ext>
            </a:extLst>
          </p:cNvPr>
          <p:cNvSpPr txBox="1"/>
          <p:nvPr/>
        </p:nvSpPr>
        <p:spPr>
          <a:xfrm>
            <a:off x="555074" y="3128051"/>
            <a:ext cx="366767" cy="384401"/>
          </a:xfrm>
          <a:prstGeom prst="rect">
            <a:avLst/>
          </a:prstGeom>
          <a:noFill/>
        </p:spPr>
        <p:txBody>
          <a:bodyPr wrap="square" rtlCol="0">
            <a:spAutoFit/>
          </a:bodyPr>
          <a:lstStyle/>
          <a:p>
            <a:pPr defTabSz="867583" fontAlgn="base" latinLnBrk="1">
              <a:spcBef>
                <a:spcPct val="0"/>
              </a:spcBef>
              <a:spcAft>
                <a:spcPct val="0"/>
              </a:spcAft>
              <a:defRPr/>
            </a:pPr>
            <a:r>
              <a:rPr kumimoji="1" lang="en-US" altLang="ko-KR" sz="1898">
                <a:solidFill>
                  <a:srgbClr val="000000"/>
                </a:solidFill>
                <a:latin typeface="Cambria Math" panose="02040503050406030204" pitchFamily="18" charset="0"/>
                <a:ea typeface="굴림" pitchFamily="50" charset="-127"/>
              </a:rPr>
              <a:t>X</a:t>
            </a:r>
            <a:endParaRPr kumimoji="1" lang="ko-KR" altLang="en-US" sz="1898">
              <a:solidFill>
                <a:srgbClr val="000000"/>
              </a:solidFill>
              <a:latin typeface="Cambria Math" panose="02040503050406030204" pitchFamily="18" charset="0"/>
              <a:ea typeface="굴림" pitchFamily="50" charset="-127"/>
            </a:endParaRP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A6EFAFE4-1404-4962-A8E0-2A9B5B8EE0BE}"/>
                  </a:ext>
                </a:extLst>
              </p:cNvPr>
              <p:cNvSpPr txBox="1"/>
              <p:nvPr/>
            </p:nvSpPr>
            <p:spPr>
              <a:xfrm>
                <a:off x="921841" y="3833977"/>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b</m:t>
                          </m:r>
                        </m:e>
                        <m:sub>
                          <m:r>
                            <a:rPr kumimoji="1" lang="en-US" altLang="ko-KR" sz="1898" i="1">
                              <a:solidFill>
                                <a:srgbClr val="000000"/>
                              </a:solidFill>
                              <a:latin typeface="Cambria Math" panose="02040503050406030204" pitchFamily="18" charset="0"/>
                            </a:rPr>
                            <m:t>1</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27" name="TextBox 26">
                <a:extLst>
                  <a:ext uri="{FF2B5EF4-FFF2-40B4-BE49-F238E27FC236}">
                    <a16:creationId xmlns:a16="http://schemas.microsoft.com/office/drawing/2014/main" id="{A6EFAFE4-1404-4962-A8E0-2A9B5B8EE0BE}"/>
                  </a:ext>
                </a:extLst>
              </p:cNvPr>
              <p:cNvSpPr txBox="1">
                <a:spLocks noRot="1" noChangeAspect="1" noMove="1" noResize="1" noEditPoints="1" noAdjustHandles="1" noChangeArrowheads="1" noChangeShapeType="1" noTextEdit="1"/>
              </p:cNvSpPr>
              <p:nvPr/>
            </p:nvSpPr>
            <p:spPr>
              <a:xfrm>
                <a:off x="921841" y="3833977"/>
                <a:ext cx="366767" cy="384401"/>
              </a:xfrm>
              <a:prstGeom prst="rect">
                <a:avLst/>
              </a:prstGeom>
              <a:blipFill>
                <a:blip r:embed="rId8"/>
                <a:stretch>
                  <a:fillRect r="-5000"/>
                </a:stretch>
              </a:blipFill>
            </p:spPr>
            <p:txBody>
              <a:bodyPr/>
              <a:lstStyle/>
              <a:p>
                <a:r>
                  <a:rPr lang="ko-KR" altLang="en-US">
                    <a:noFill/>
                  </a:rPr>
                  <a:t> </a:t>
                </a:r>
              </a:p>
            </p:txBody>
          </p:sp>
        </mc:Fallback>
      </mc:AlternateContent>
      <p:cxnSp>
        <p:nvCxnSpPr>
          <p:cNvPr id="28" name="직선 화살표 연결선 27">
            <a:extLst>
              <a:ext uri="{FF2B5EF4-FFF2-40B4-BE49-F238E27FC236}">
                <a16:creationId xmlns:a16="http://schemas.microsoft.com/office/drawing/2014/main" id="{47D76F64-F55A-4576-9EF7-8DCA15C854AD}"/>
              </a:ext>
            </a:extLst>
          </p:cNvPr>
          <p:cNvCxnSpPr>
            <a:cxnSpLocks/>
            <a:stCxn id="20" idx="6"/>
            <a:endCxn id="19" idx="2"/>
          </p:cNvCxnSpPr>
          <p:nvPr/>
        </p:nvCxnSpPr>
        <p:spPr>
          <a:xfrm>
            <a:off x="2270334" y="3294385"/>
            <a:ext cx="51587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52B1B4E5-1856-47A9-8227-0D82EC76B1ED}"/>
                  </a:ext>
                </a:extLst>
              </p:cNvPr>
              <p:cNvSpPr txBox="1"/>
              <p:nvPr/>
            </p:nvSpPr>
            <p:spPr>
              <a:xfrm>
                <a:off x="2333658" y="3317248"/>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Z</m:t>
                          </m:r>
                        </m:e>
                        <m:sub>
                          <m:r>
                            <a:rPr kumimoji="1" lang="en-US" altLang="ko-KR" sz="1898" i="1">
                              <a:solidFill>
                                <a:srgbClr val="000000"/>
                              </a:solidFill>
                              <a:latin typeface="Cambria Math" panose="02040503050406030204" pitchFamily="18" charset="0"/>
                            </a:rPr>
                            <m:t>1</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29" name="TextBox 28">
                <a:extLst>
                  <a:ext uri="{FF2B5EF4-FFF2-40B4-BE49-F238E27FC236}">
                    <a16:creationId xmlns:a16="http://schemas.microsoft.com/office/drawing/2014/main" id="{52B1B4E5-1856-47A9-8227-0D82EC76B1ED}"/>
                  </a:ext>
                </a:extLst>
              </p:cNvPr>
              <p:cNvSpPr txBox="1">
                <a:spLocks noRot="1" noChangeAspect="1" noMove="1" noResize="1" noEditPoints="1" noAdjustHandles="1" noChangeArrowheads="1" noChangeShapeType="1" noTextEdit="1"/>
              </p:cNvSpPr>
              <p:nvPr/>
            </p:nvSpPr>
            <p:spPr>
              <a:xfrm>
                <a:off x="2333658" y="3317248"/>
                <a:ext cx="366767" cy="384401"/>
              </a:xfrm>
              <a:prstGeom prst="rect">
                <a:avLst/>
              </a:prstGeom>
              <a:blipFill>
                <a:blip r:embed="rId9"/>
                <a:stretch>
                  <a:fillRect r="-3333"/>
                </a:stretch>
              </a:blipFill>
            </p:spPr>
            <p:txBody>
              <a:bodyPr/>
              <a:lstStyle/>
              <a:p>
                <a:r>
                  <a:rPr lang="ko-KR" altLang="en-US">
                    <a:noFill/>
                  </a:rPr>
                  <a:t> </a:t>
                </a:r>
              </a:p>
            </p:txBody>
          </p:sp>
        </mc:Fallback>
      </mc:AlternateContent>
      <p:sp>
        <p:nvSpPr>
          <p:cNvPr id="30" name="타원 29">
            <a:extLst>
              <a:ext uri="{FF2B5EF4-FFF2-40B4-BE49-F238E27FC236}">
                <a16:creationId xmlns:a16="http://schemas.microsoft.com/office/drawing/2014/main" id="{719E107D-0DEB-4F88-8171-94D09B97C536}"/>
              </a:ext>
            </a:extLst>
          </p:cNvPr>
          <p:cNvSpPr/>
          <p:nvPr/>
        </p:nvSpPr>
        <p:spPr>
          <a:xfrm>
            <a:off x="7657136" y="291174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32B27E21-3FA6-4963-B77F-15818B7C5279}"/>
                  </a:ext>
                </a:extLst>
              </p:cNvPr>
              <p:cNvSpPr txBox="1"/>
              <p:nvPr/>
            </p:nvSpPr>
            <p:spPr>
              <a:xfrm>
                <a:off x="9097852" y="3075380"/>
                <a:ext cx="366767" cy="442750"/>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acc>
                        <m:accPr>
                          <m:chr m:val="̂"/>
                          <m:ctrlPr>
                            <a:rPr kumimoji="1" lang="en-US" altLang="ko-KR" sz="2277" i="1">
                              <a:solidFill>
                                <a:srgbClr val="000000"/>
                              </a:solidFill>
                              <a:latin typeface="Cambria Math" panose="02040503050406030204" pitchFamily="18" charset="0"/>
                            </a:rPr>
                          </m:ctrlPr>
                        </m:accPr>
                        <m:e>
                          <m:r>
                            <a:rPr kumimoji="1" lang="en-US" altLang="ko-KR" sz="2277" i="1">
                              <a:solidFill>
                                <a:srgbClr val="000000"/>
                              </a:solidFill>
                              <a:latin typeface="Cambria Math" panose="02040503050406030204" pitchFamily="18" charset="0"/>
                            </a:rPr>
                            <m:t>𝑦</m:t>
                          </m:r>
                        </m:e>
                      </m:acc>
                    </m:oMath>
                  </m:oMathPara>
                </a14:m>
                <a:endParaRPr kumimoji="1" lang="ko-KR" altLang="en-US" sz="2277">
                  <a:solidFill>
                    <a:srgbClr val="000000"/>
                  </a:solidFill>
                  <a:latin typeface="Consolas" panose="020B0609020204030204" pitchFamily="49" charset="0"/>
                  <a:ea typeface="굴림" pitchFamily="50" charset="-127"/>
                </a:endParaRPr>
              </a:p>
            </p:txBody>
          </p:sp>
        </mc:Choice>
        <mc:Fallback xmlns="">
          <p:sp>
            <p:nvSpPr>
              <p:cNvPr id="31" name="TextBox 30">
                <a:extLst>
                  <a:ext uri="{FF2B5EF4-FFF2-40B4-BE49-F238E27FC236}">
                    <a16:creationId xmlns:a16="http://schemas.microsoft.com/office/drawing/2014/main" id="{32B27E21-3FA6-4963-B77F-15818B7C5279}"/>
                  </a:ext>
                </a:extLst>
              </p:cNvPr>
              <p:cNvSpPr txBox="1">
                <a:spLocks noRot="1" noChangeAspect="1" noMove="1" noResize="1" noEditPoints="1" noAdjustHandles="1" noChangeArrowheads="1" noChangeShapeType="1" noTextEdit="1"/>
              </p:cNvSpPr>
              <p:nvPr/>
            </p:nvSpPr>
            <p:spPr>
              <a:xfrm>
                <a:off x="9097852" y="3075380"/>
                <a:ext cx="366767" cy="442750"/>
              </a:xfrm>
              <a:prstGeom prst="rect">
                <a:avLst/>
              </a:prstGeom>
              <a:blipFill>
                <a:blip r:embed="rId10"/>
                <a:stretch>
                  <a:fillRect t="-5479" r="-18033" b="-8219"/>
                </a:stretch>
              </a:blipFill>
            </p:spPr>
            <p:txBody>
              <a:bodyPr/>
              <a:lstStyle/>
              <a:p>
                <a:r>
                  <a:rPr lang="ko-KR" altLang="en-US">
                    <a:noFill/>
                  </a:rPr>
                  <a:t> </a:t>
                </a:r>
              </a:p>
            </p:txBody>
          </p:sp>
        </mc:Fallback>
      </mc:AlternateContent>
      <p:cxnSp>
        <p:nvCxnSpPr>
          <p:cNvPr id="32" name="직선 화살표 연결선 31">
            <a:extLst>
              <a:ext uri="{FF2B5EF4-FFF2-40B4-BE49-F238E27FC236}">
                <a16:creationId xmlns:a16="http://schemas.microsoft.com/office/drawing/2014/main" id="{789C503A-5BAF-4D42-A91E-8A35057ADBAE}"/>
              </a:ext>
            </a:extLst>
          </p:cNvPr>
          <p:cNvCxnSpPr>
            <a:cxnSpLocks/>
            <a:stCxn id="30" idx="6"/>
            <a:endCxn id="31" idx="1"/>
          </p:cNvCxnSpPr>
          <p:nvPr/>
        </p:nvCxnSpPr>
        <p:spPr>
          <a:xfrm>
            <a:off x="8422408" y="3294385"/>
            <a:ext cx="675444" cy="237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60E5838D-986C-47A3-8F42-EDD32F28FACE}"/>
              </a:ext>
            </a:extLst>
          </p:cNvPr>
          <p:cNvCxnSpPr>
            <a:cxnSpLocks/>
            <a:stCxn id="38" idx="6"/>
            <a:endCxn id="30" idx="2"/>
          </p:cNvCxnSpPr>
          <p:nvPr/>
        </p:nvCxnSpPr>
        <p:spPr>
          <a:xfrm flipV="1">
            <a:off x="6876049" y="3294386"/>
            <a:ext cx="781087" cy="38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4" name="직사각형 33">
            <a:extLst>
              <a:ext uri="{FF2B5EF4-FFF2-40B4-BE49-F238E27FC236}">
                <a16:creationId xmlns:a16="http://schemas.microsoft.com/office/drawing/2014/main" id="{ECB7EB7D-2F58-40FF-8AF8-A8DDA31DB57E}"/>
              </a:ext>
            </a:extLst>
          </p:cNvPr>
          <p:cNvSpPr/>
          <p:nvPr/>
        </p:nvSpPr>
        <p:spPr>
          <a:xfrm>
            <a:off x="2854396" y="3094474"/>
            <a:ext cx="829319" cy="384401"/>
          </a:xfrm>
          <a:prstGeom prst="rect">
            <a:avLst/>
          </a:prstGeom>
        </p:spPr>
        <p:txBody>
          <a:bodyPr wrap="square">
            <a:spAutoFit/>
          </a:bodyPr>
          <a:lstStyle/>
          <a:p>
            <a:pPr defTabSz="867583" fontAlgn="base" latinLnBrk="1">
              <a:spcBef>
                <a:spcPct val="0"/>
              </a:spcBef>
              <a:spcAft>
                <a:spcPct val="0"/>
              </a:spcAft>
              <a:defRPr/>
            </a:pPr>
            <a:r>
              <a:rPr lang="en-US" altLang="ko-KR" sz="1898">
                <a:latin typeface="Cambria Math" panose="02040503050406030204" pitchFamily="18" charset="0"/>
              </a:rPr>
              <a:t>tanh</a:t>
            </a:r>
            <a:endParaRPr kumimoji="1" lang="ko-KR" altLang="en-US" sz="1898">
              <a:latin typeface="Cambria Math" panose="02040503050406030204" pitchFamily="18"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D6922D7-E83A-40EC-8BA9-905933ABFE84}"/>
                  </a:ext>
                </a:extLst>
              </p:cNvPr>
              <p:cNvSpPr txBox="1"/>
              <p:nvPr/>
            </p:nvSpPr>
            <p:spPr>
              <a:xfrm>
                <a:off x="7676909" y="3092217"/>
                <a:ext cx="776238" cy="408702"/>
              </a:xfrm>
              <a:prstGeom prst="rect">
                <a:avLst/>
              </a:prstGeom>
              <a:noFill/>
            </p:spPr>
            <p:txBody>
              <a:bodyPr wrap="none" lIns="0" tIns="0" rIns="0" bIns="0"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𝑨</m:t>
                          </m:r>
                        </m:e>
                        <m:sub>
                          <m:r>
                            <a:rPr kumimoji="1" lang="en-US" altLang="ko-KR" sz="1328" b="1" i="1">
                              <a:solidFill>
                                <a:srgbClr val="000000"/>
                              </a:solidFill>
                              <a:latin typeface="Cambria Math" panose="02040503050406030204" pitchFamily="18" charset="0"/>
                            </a:rPr>
                            <m:t>2</m:t>
                          </m:r>
                        </m:sub>
                      </m:sSub>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𝟎</m:t>
                      </m:r>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𝟓</m:t>
                      </m:r>
                    </m:oMath>
                  </m:oMathPara>
                </a14:m>
                <a:endParaRPr kumimoji="1" lang="en-US" altLang="ko-KR" sz="1328" b="1">
                  <a:solidFill>
                    <a:srgbClr val="000000"/>
                  </a:solidFill>
                  <a:latin typeface="Consolas" panose="020B0609020204030204" pitchFamily="49" charset="0"/>
                  <a:ea typeface="Cambria Math" panose="02040503050406030204" pitchFamily="18" charset="0"/>
                </a:endParaRPr>
              </a:p>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𝑨</m:t>
                          </m:r>
                        </m:e>
                        <m:sub>
                          <m:r>
                            <a:rPr kumimoji="1" lang="en-US" altLang="ko-KR" sz="1328" b="1" i="1">
                              <a:solidFill>
                                <a:srgbClr val="000000"/>
                              </a:solidFill>
                              <a:latin typeface="Cambria Math" panose="02040503050406030204" pitchFamily="18" charset="0"/>
                            </a:rPr>
                            <m:t>2</m:t>
                          </m:r>
                        </m:sub>
                      </m:sSub>
                      <m:r>
                        <a:rPr kumimoji="1" lang="en-US" altLang="ko-KR" sz="1328" b="1" i="1">
                          <a:solidFill>
                            <a:srgbClr val="000000"/>
                          </a:solidFill>
                          <a:latin typeface="Cambria Math" panose="02040503050406030204" pitchFamily="18" charset="0"/>
                          <a:ea typeface="Cambria Math" panose="02040503050406030204" pitchFamily="18" charset="0"/>
                        </a:rPr>
                        <m:t>&lt;</m:t>
                      </m:r>
                      <m:r>
                        <a:rPr kumimoji="1" lang="en-US" altLang="ko-KR" sz="1328" b="1" i="1">
                          <a:solidFill>
                            <a:srgbClr val="000000"/>
                          </a:solidFill>
                          <a:latin typeface="Cambria Math" panose="02040503050406030204" pitchFamily="18" charset="0"/>
                          <a:ea typeface="Cambria Math" panose="02040503050406030204" pitchFamily="18" charset="0"/>
                        </a:rPr>
                        <m:t>𝟎</m:t>
                      </m:r>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𝟓</m:t>
                      </m:r>
                    </m:oMath>
                  </m:oMathPara>
                </a14:m>
                <a:endParaRPr kumimoji="1" lang="en-US" altLang="ko-KR" sz="1328" b="1">
                  <a:solidFill>
                    <a:srgbClr val="000000"/>
                  </a:solidFill>
                  <a:latin typeface="Consolas" panose="020B0609020204030204" pitchFamily="49" charset="0"/>
                  <a:ea typeface="Cambria Math" panose="02040503050406030204" pitchFamily="18" charset="0"/>
                </a:endParaRPr>
              </a:p>
            </p:txBody>
          </p:sp>
        </mc:Choice>
        <mc:Fallback xmlns="">
          <p:sp>
            <p:nvSpPr>
              <p:cNvPr id="35" name="TextBox 34">
                <a:extLst>
                  <a:ext uri="{FF2B5EF4-FFF2-40B4-BE49-F238E27FC236}">
                    <a16:creationId xmlns:a16="http://schemas.microsoft.com/office/drawing/2014/main" id="{2D6922D7-E83A-40EC-8BA9-905933ABFE84}"/>
                  </a:ext>
                </a:extLst>
              </p:cNvPr>
              <p:cNvSpPr txBox="1">
                <a:spLocks noRot="1" noChangeAspect="1" noMove="1" noResize="1" noEditPoints="1" noAdjustHandles="1" noChangeArrowheads="1" noChangeShapeType="1" noTextEdit="1"/>
              </p:cNvSpPr>
              <p:nvPr/>
            </p:nvSpPr>
            <p:spPr>
              <a:xfrm>
                <a:off x="7676909" y="3092217"/>
                <a:ext cx="776238" cy="408702"/>
              </a:xfrm>
              <a:prstGeom prst="rect">
                <a:avLst/>
              </a:prstGeom>
              <a:blipFill>
                <a:blip r:embed="rId11"/>
                <a:stretch>
                  <a:fillRect l="-1563" r="-1563" b="-746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D0B6381D-D1AB-4AF9-A534-2F0875689191}"/>
                  </a:ext>
                </a:extLst>
              </p:cNvPr>
              <p:cNvSpPr txBox="1"/>
              <p:nvPr/>
            </p:nvSpPr>
            <p:spPr>
              <a:xfrm>
                <a:off x="4501801" y="3146056"/>
                <a:ext cx="975380"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r>
                        <a:rPr kumimoji="1" lang="en-US" altLang="ko-KR" sz="1328" b="1" i="1">
                          <a:solidFill>
                            <a:srgbClr val="000000"/>
                          </a:solidFill>
                          <a:latin typeface="Cambria Math" panose="02040503050406030204" pitchFamily="18" charset="0"/>
                        </a:rPr>
                        <m:t>𝑯</m:t>
                      </m:r>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𝑾</m:t>
                          </m:r>
                        </m:e>
                        <m:sub>
                          <m:r>
                            <a:rPr kumimoji="1" lang="en-US" altLang="ko-KR" sz="1328" b="1" i="1">
                              <a:solidFill>
                                <a:srgbClr val="000000"/>
                              </a:solidFill>
                              <a:latin typeface="Cambria Math" panose="02040503050406030204" pitchFamily="18" charset="0"/>
                            </a:rPr>
                            <m:t>𝟐</m:t>
                          </m:r>
                        </m:sub>
                      </m:sSub>
                      <m:r>
                        <a:rPr kumimoji="1" lang="en-US" altLang="ko-KR" sz="1328" b="1" i="1">
                          <a:solidFill>
                            <a:srgbClr val="000000"/>
                          </a:solidFill>
                          <a:latin typeface="Cambria Math" panose="02040503050406030204" pitchFamily="18" charset="0"/>
                        </a:rPr>
                        <m:t>+</m:t>
                      </m:r>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𝒃</m:t>
                          </m:r>
                        </m:e>
                        <m:sub>
                          <m:r>
                            <a:rPr kumimoji="1" lang="en-US" altLang="ko-KR" sz="1328" b="1" i="1">
                              <a:solidFill>
                                <a:srgbClr val="000000"/>
                              </a:solidFill>
                              <a:latin typeface="Cambria Math" panose="02040503050406030204" pitchFamily="18" charset="0"/>
                            </a:rPr>
                            <m:t>𝟐</m:t>
                          </m:r>
                        </m:sub>
                      </m:sSub>
                    </m:oMath>
                  </m:oMathPara>
                </a14:m>
                <a:endParaRPr kumimoji="1" lang="ko-KR" altLang="en-US" sz="1328" b="1">
                  <a:solidFill>
                    <a:srgbClr val="000000"/>
                  </a:solidFill>
                  <a:latin typeface="Cambria Math" panose="02040503050406030204" pitchFamily="18" charset="0"/>
                  <a:ea typeface="굴림" pitchFamily="50" charset="-127"/>
                </a:endParaRPr>
              </a:p>
            </p:txBody>
          </p:sp>
        </mc:Choice>
        <mc:Fallback xmlns="">
          <p:sp>
            <p:nvSpPr>
              <p:cNvPr id="36" name="TextBox 35">
                <a:extLst>
                  <a:ext uri="{FF2B5EF4-FFF2-40B4-BE49-F238E27FC236}">
                    <a16:creationId xmlns:a16="http://schemas.microsoft.com/office/drawing/2014/main" id="{D0B6381D-D1AB-4AF9-A534-2F0875689191}"/>
                  </a:ext>
                </a:extLst>
              </p:cNvPr>
              <p:cNvSpPr txBox="1">
                <a:spLocks noRot="1" noChangeAspect="1" noMove="1" noResize="1" noEditPoints="1" noAdjustHandles="1" noChangeArrowheads="1" noChangeShapeType="1" noTextEdit="1"/>
              </p:cNvSpPr>
              <p:nvPr/>
            </p:nvSpPr>
            <p:spPr>
              <a:xfrm>
                <a:off x="4501801" y="3146056"/>
                <a:ext cx="975380" cy="296684"/>
              </a:xfrm>
              <a:prstGeom prst="rect">
                <a:avLst/>
              </a:prstGeom>
              <a:blipFill>
                <a:blip r:embed="rId12"/>
                <a:stretch>
                  <a:fillRect/>
                </a:stretch>
              </a:blipFill>
            </p:spPr>
            <p:txBody>
              <a:bodyPr/>
              <a:lstStyle/>
              <a:p>
                <a:r>
                  <a:rPr lang="ko-KR" altLang="en-US">
                    <a:noFill/>
                  </a:rPr>
                  <a:t> </a:t>
                </a:r>
              </a:p>
            </p:txBody>
          </p:sp>
        </mc:Fallback>
      </mc:AlternateContent>
      <p:cxnSp>
        <p:nvCxnSpPr>
          <p:cNvPr id="37" name="직선 화살표 연결선 36">
            <a:extLst>
              <a:ext uri="{FF2B5EF4-FFF2-40B4-BE49-F238E27FC236}">
                <a16:creationId xmlns:a16="http://schemas.microsoft.com/office/drawing/2014/main" id="{43AC88C4-95CE-4934-87EB-F2E5AC4C8D00}"/>
              </a:ext>
            </a:extLst>
          </p:cNvPr>
          <p:cNvCxnSpPr>
            <a:cxnSpLocks/>
            <a:stCxn id="19" idx="6"/>
            <a:endCxn id="21" idx="2"/>
          </p:cNvCxnSpPr>
          <p:nvPr/>
        </p:nvCxnSpPr>
        <p:spPr>
          <a:xfrm>
            <a:off x="3551480" y="3294385"/>
            <a:ext cx="104160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8" name="타원 37">
            <a:extLst>
              <a:ext uri="{FF2B5EF4-FFF2-40B4-BE49-F238E27FC236}">
                <a16:creationId xmlns:a16="http://schemas.microsoft.com/office/drawing/2014/main" id="{DE1FAA64-55FC-4C73-AABA-60CE6554DEBC}"/>
              </a:ext>
            </a:extLst>
          </p:cNvPr>
          <p:cNvSpPr/>
          <p:nvPr/>
        </p:nvSpPr>
        <p:spPr>
          <a:xfrm>
            <a:off x="6110776" y="2912135"/>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cxnSp>
        <p:nvCxnSpPr>
          <p:cNvPr id="39" name="직선 화살표 연결선 38">
            <a:extLst>
              <a:ext uri="{FF2B5EF4-FFF2-40B4-BE49-F238E27FC236}">
                <a16:creationId xmlns:a16="http://schemas.microsoft.com/office/drawing/2014/main" id="{448E23D0-4268-4CFD-9083-EBCE5A9FFAE0}"/>
              </a:ext>
            </a:extLst>
          </p:cNvPr>
          <p:cNvCxnSpPr>
            <a:cxnSpLocks/>
          </p:cNvCxnSpPr>
          <p:nvPr/>
        </p:nvCxnSpPr>
        <p:spPr>
          <a:xfrm>
            <a:off x="5358356" y="3294385"/>
            <a:ext cx="75242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직사각형 39">
                <a:extLst>
                  <a:ext uri="{FF2B5EF4-FFF2-40B4-BE49-F238E27FC236}">
                    <a16:creationId xmlns:a16="http://schemas.microsoft.com/office/drawing/2014/main" id="{6E1AFEB6-AC55-43E2-8A4B-5A1CC883E816}"/>
                  </a:ext>
                </a:extLst>
              </p:cNvPr>
              <p:cNvSpPr/>
              <p:nvPr/>
            </p:nvSpPr>
            <p:spPr>
              <a:xfrm>
                <a:off x="6098142" y="3071839"/>
                <a:ext cx="829319" cy="480003"/>
              </a:xfrm>
              <a:prstGeom prst="rect">
                <a:avLst/>
              </a:prstGeom>
            </p:spPr>
            <p:txBody>
              <a:bodyPr wrap="square">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f>
                        <m:fPr>
                          <m:ctrlPr>
                            <a:rPr kumimoji="1" lang="en-US" altLang="ko-KR" sz="1328" b="1" i="1">
                              <a:solidFill>
                                <a:srgbClr val="000000"/>
                              </a:solidFill>
                              <a:latin typeface="Cambria Math" panose="02040503050406030204" pitchFamily="18" charset="0"/>
                              <a:ea typeface="Cambria Math" panose="02040503050406030204" pitchFamily="18" charset="0"/>
                            </a:rPr>
                          </m:ctrlPr>
                        </m:fPr>
                        <m:num>
                          <m:r>
                            <a:rPr kumimoji="1" lang="en-US" altLang="ko-KR" sz="1328" b="1" i="1">
                              <a:solidFill>
                                <a:srgbClr val="000000"/>
                              </a:solidFill>
                              <a:latin typeface="Cambria Math" panose="02040503050406030204" pitchFamily="18" charset="0"/>
                              <a:ea typeface="Cambria Math" panose="02040503050406030204" pitchFamily="18" charset="0"/>
                            </a:rPr>
                            <m:t>𝟏</m:t>
                          </m:r>
                        </m:num>
                        <m:den>
                          <m:r>
                            <a:rPr kumimoji="1" lang="en-US" altLang="ko-KR" sz="1328" b="1" i="1">
                              <a:solidFill>
                                <a:srgbClr val="000000"/>
                              </a:solidFill>
                              <a:latin typeface="Cambria Math" panose="02040503050406030204" pitchFamily="18" charset="0"/>
                              <a:ea typeface="Cambria Math" panose="02040503050406030204" pitchFamily="18" charset="0"/>
                            </a:rPr>
                            <m:t>𝟏</m:t>
                          </m:r>
                          <m:sSup>
                            <m:sSupPr>
                              <m:ctrlPr>
                                <a:rPr kumimoji="1" lang="en-US" altLang="ko-KR" sz="1328" b="1" i="1">
                                  <a:solidFill>
                                    <a:srgbClr val="000000"/>
                                  </a:solidFill>
                                  <a:latin typeface="Cambria Math" panose="02040503050406030204" pitchFamily="18" charset="0"/>
                                  <a:ea typeface="Cambria Math" panose="02040503050406030204" pitchFamily="18" charset="0"/>
                                </a:rPr>
                              </m:ctrlPr>
                            </m:sSupPr>
                            <m:e>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𝒆</m:t>
                              </m:r>
                            </m:e>
                            <m:sup>
                              <m:r>
                                <a:rPr kumimoji="1" lang="en-US" altLang="ko-KR" sz="1328" b="1" i="1">
                                  <a:solidFill>
                                    <a:srgbClr val="000000"/>
                                  </a:solidFill>
                                  <a:latin typeface="Cambria Math" panose="02040503050406030204" pitchFamily="18" charset="0"/>
                                  <a:ea typeface="Cambria Math" panose="02040503050406030204" pitchFamily="18" charset="0"/>
                                </a:rPr>
                                <m:t>−</m:t>
                              </m:r>
                              <m:sSub>
                                <m:sSubPr>
                                  <m:ctrlPr>
                                    <a:rPr kumimoji="1" lang="en-US" altLang="ko-KR" sz="1328" b="1" i="1">
                                      <a:solidFill>
                                        <a:srgbClr val="000000"/>
                                      </a:solidFill>
                                      <a:latin typeface="Cambria Math" panose="02040503050406030204" pitchFamily="18" charset="0"/>
                                      <a:ea typeface="Cambria Math" panose="02040503050406030204" pitchFamily="18" charset="0"/>
                                    </a:rPr>
                                  </m:ctrlPr>
                                </m:sSubPr>
                                <m:e>
                                  <m:r>
                                    <m:rPr>
                                      <m:sty m:val="p"/>
                                    </m:rPr>
                                    <a:rPr kumimoji="1" lang="en-US" altLang="ko-KR" sz="1328" b="1" i="1">
                                      <a:solidFill>
                                        <a:srgbClr val="000000"/>
                                      </a:solidFill>
                                      <a:latin typeface="Cambria Math" panose="02040503050406030204" pitchFamily="18" charset="0"/>
                                      <a:ea typeface="Cambria Math" panose="02040503050406030204" pitchFamily="18" charset="0"/>
                                    </a:rPr>
                                    <m:t>Z</m:t>
                                  </m:r>
                                </m:e>
                                <m:sub>
                                  <m:r>
                                    <a:rPr kumimoji="1" lang="en-US" altLang="ko-KR" sz="1328" b="1" i="1">
                                      <a:solidFill>
                                        <a:srgbClr val="000000"/>
                                      </a:solidFill>
                                      <a:latin typeface="Cambria Math" panose="02040503050406030204" pitchFamily="18" charset="0"/>
                                      <a:ea typeface="Cambria Math" panose="02040503050406030204" pitchFamily="18" charset="0"/>
                                    </a:rPr>
                                    <m:t>2</m:t>
                                  </m:r>
                                </m:sub>
                              </m:sSub>
                            </m:sup>
                          </m:sSup>
                        </m:den>
                      </m:f>
                    </m:oMath>
                  </m:oMathPara>
                </a14:m>
                <a:endParaRPr kumimoji="1" lang="ko-KR" altLang="en-US" sz="1328" b="1">
                  <a:solidFill>
                    <a:srgbClr val="FFFFFF"/>
                  </a:solidFill>
                  <a:latin typeface="Candara" pitchFamily="34" charset="0"/>
                  <a:ea typeface="굴림" pitchFamily="50" charset="-127"/>
                </a:endParaRPr>
              </a:p>
            </p:txBody>
          </p:sp>
        </mc:Choice>
        <mc:Fallback xmlns="">
          <p:sp>
            <p:nvSpPr>
              <p:cNvPr id="40" name="직사각형 39">
                <a:extLst>
                  <a:ext uri="{FF2B5EF4-FFF2-40B4-BE49-F238E27FC236}">
                    <a16:creationId xmlns:a16="http://schemas.microsoft.com/office/drawing/2014/main" id="{6E1AFEB6-AC55-43E2-8A4B-5A1CC883E816}"/>
                  </a:ext>
                </a:extLst>
              </p:cNvPr>
              <p:cNvSpPr>
                <a:spLocks noRot="1" noChangeAspect="1" noMove="1" noResize="1" noEditPoints="1" noAdjustHandles="1" noChangeArrowheads="1" noChangeShapeType="1" noTextEdit="1"/>
              </p:cNvSpPr>
              <p:nvPr/>
            </p:nvSpPr>
            <p:spPr>
              <a:xfrm>
                <a:off x="6098142" y="3071839"/>
                <a:ext cx="829319" cy="480003"/>
              </a:xfrm>
              <a:prstGeom prst="rect">
                <a:avLst/>
              </a:prstGeom>
              <a:blipFill>
                <a:blip r:embed="rId13"/>
                <a:stretch>
                  <a:fillRect b="-2532"/>
                </a:stretch>
              </a:blipFill>
            </p:spPr>
            <p:txBody>
              <a:bodyPr/>
              <a:lstStyle/>
              <a:p>
                <a:r>
                  <a:rPr lang="ko-KR" altLang="en-US">
                    <a:noFill/>
                  </a:rPr>
                  <a:t> </a:t>
                </a:r>
              </a:p>
            </p:txBody>
          </p:sp>
        </mc:Fallback>
      </mc:AlternateContent>
      <p:cxnSp>
        <p:nvCxnSpPr>
          <p:cNvPr id="41" name="직선 화살표 연결선 40">
            <a:extLst>
              <a:ext uri="{FF2B5EF4-FFF2-40B4-BE49-F238E27FC236}">
                <a16:creationId xmlns:a16="http://schemas.microsoft.com/office/drawing/2014/main" id="{FE17E992-14C7-4975-86BA-11193369D1A3}"/>
              </a:ext>
            </a:extLst>
          </p:cNvPr>
          <p:cNvCxnSpPr>
            <a:cxnSpLocks/>
          </p:cNvCxnSpPr>
          <p:nvPr/>
        </p:nvCxnSpPr>
        <p:spPr>
          <a:xfrm>
            <a:off x="4337710" y="2644336"/>
            <a:ext cx="366937" cy="37939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002509E3-1B6F-49D3-AAD4-F517683FADCB}"/>
                  </a:ext>
                </a:extLst>
              </p:cNvPr>
              <p:cNvSpPr txBox="1"/>
              <p:nvPr/>
            </p:nvSpPr>
            <p:spPr>
              <a:xfrm>
                <a:off x="3916100" y="2293900"/>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W</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42" name="TextBox 41">
                <a:extLst>
                  <a:ext uri="{FF2B5EF4-FFF2-40B4-BE49-F238E27FC236}">
                    <a16:creationId xmlns:a16="http://schemas.microsoft.com/office/drawing/2014/main" id="{002509E3-1B6F-49D3-AAD4-F517683FADCB}"/>
                  </a:ext>
                </a:extLst>
              </p:cNvPr>
              <p:cNvSpPr txBox="1">
                <a:spLocks noRot="1" noChangeAspect="1" noMove="1" noResize="1" noEditPoints="1" noAdjustHandles="1" noChangeArrowheads="1" noChangeShapeType="1" noTextEdit="1"/>
              </p:cNvSpPr>
              <p:nvPr/>
            </p:nvSpPr>
            <p:spPr>
              <a:xfrm>
                <a:off x="3916100" y="2293900"/>
                <a:ext cx="366767" cy="384401"/>
              </a:xfrm>
              <a:prstGeom prst="rect">
                <a:avLst/>
              </a:prstGeom>
              <a:blipFill>
                <a:blip r:embed="rId14"/>
                <a:stretch>
                  <a:fillRect r="-22951"/>
                </a:stretch>
              </a:blipFill>
            </p:spPr>
            <p:txBody>
              <a:bodyPr/>
              <a:lstStyle/>
              <a:p>
                <a:r>
                  <a:rPr lang="ko-KR" altLang="en-US">
                    <a:noFill/>
                  </a:rPr>
                  <a:t> </a:t>
                </a:r>
              </a:p>
            </p:txBody>
          </p:sp>
        </mc:Fallback>
      </mc:AlternateContent>
      <p:cxnSp>
        <p:nvCxnSpPr>
          <p:cNvPr id="43" name="직선 화살표 연결선 42">
            <a:extLst>
              <a:ext uri="{FF2B5EF4-FFF2-40B4-BE49-F238E27FC236}">
                <a16:creationId xmlns:a16="http://schemas.microsoft.com/office/drawing/2014/main" id="{FFE7B1EC-4C26-4692-AFBF-47FD56408857}"/>
              </a:ext>
            </a:extLst>
          </p:cNvPr>
          <p:cNvCxnSpPr>
            <a:cxnSpLocks/>
          </p:cNvCxnSpPr>
          <p:nvPr/>
        </p:nvCxnSpPr>
        <p:spPr>
          <a:xfrm flipV="1">
            <a:off x="4405829" y="3596705"/>
            <a:ext cx="374506" cy="40527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9844597A-E426-4AD7-B922-CD1A3092598C}"/>
                  </a:ext>
                </a:extLst>
              </p:cNvPr>
              <p:cNvSpPr txBox="1"/>
              <p:nvPr/>
            </p:nvSpPr>
            <p:spPr>
              <a:xfrm>
                <a:off x="4085043" y="3865731"/>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b</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44" name="TextBox 43">
                <a:extLst>
                  <a:ext uri="{FF2B5EF4-FFF2-40B4-BE49-F238E27FC236}">
                    <a16:creationId xmlns:a16="http://schemas.microsoft.com/office/drawing/2014/main" id="{9844597A-E426-4AD7-B922-CD1A3092598C}"/>
                  </a:ext>
                </a:extLst>
              </p:cNvPr>
              <p:cNvSpPr txBox="1">
                <a:spLocks noRot="1" noChangeAspect="1" noMove="1" noResize="1" noEditPoints="1" noAdjustHandles="1" noChangeArrowheads="1" noChangeShapeType="1" noTextEdit="1"/>
              </p:cNvSpPr>
              <p:nvPr/>
            </p:nvSpPr>
            <p:spPr>
              <a:xfrm>
                <a:off x="4085043" y="3865731"/>
                <a:ext cx="366767" cy="384401"/>
              </a:xfrm>
              <a:prstGeom prst="rect">
                <a:avLst/>
              </a:prstGeom>
              <a:blipFill>
                <a:blip r:embed="rId15"/>
                <a:stretch>
                  <a:fillRect r="-6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3C6713A7-D0EB-4CBB-89E8-1641909E2DA1}"/>
                  </a:ext>
                </a:extLst>
              </p:cNvPr>
              <p:cNvSpPr txBox="1"/>
              <p:nvPr/>
            </p:nvSpPr>
            <p:spPr>
              <a:xfrm>
                <a:off x="5607789" y="3286822"/>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Z</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45" name="TextBox 44">
                <a:extLst>
                  <a:ext uri="{FF2B5EF4-FFF2-40B4-BE49-F238E27FC236}">
                    <a16:creationId xmlns:a16="http://schemas.microsoft.com/office/drawing/2014/main" id="{3C6713A7-D0EB-4CBB-89E8-1641909E2DA1}"/>
                  </a:ext>
                </a:extLst>
              </p:cNvPr>
              <p:cNvSpPr txBox="1">
                <a:spLocks noRot="1" noChangeAspect="1" noMove="1" noResize="1" noEditPoints="1" noAdjustHandles="1" noChangeArrowheads="1" noChangeShapeType="1" noTextEdit="1"/>
              </p:cNvSpPr>
              <p:nvPr/>
            </p:nvSpPr>
            <p:spPr>
              <a:xfrm>
                <a:off x="5607789" y="3286822"/>
                <a:ext cx="366767" cy="384401"/>
              </a:xfrm>
              <a:prstGeom prst="rect">
                <a:avLst/>
              </a:prstGeom>
              <a:blipFill>
                <a:blip r:embed="rId16"/>
                <a:stretch>
                  <a:fillRect r="-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39215376-F3CF-4C37-9320-C17D6296A7C1}"/>
                  </a:ext>
                </a:extLst>
              </p:cNvPr>
              <p:cNvSpPr txBox="1"/>
              <p:nvPr/>
            </p:nvSpPr>
            <p:spPr>
              <a:xfrm>
                <a:off x="7086225" y="3283069"/>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A</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46" name="TextBox 45">
                <a:extLst>
                  <a:ext uri="{FF2B5EF4-FFF2-40B4-BE49-F238E27FC236}">
                    <a16:creationId xmlns:a16="http://schemas.microsoft.com/office/drawing/2014/main" id="{39215376-F3CF-4C37-9320-C17D6296A7C1}"/>
                  </a:ext>
                </a:extLst>
              </p:cNvPr>
              <p:cNvSpPr txBox="1">
                <a:spLocks noRot="1" noChangeAspect="1" noMove="1" noResize="1" noEditPoints="1" noAdjustHandles="1" noChangeArrowheads="1" noChangeShapeType="1" noTextEdit="1"/>
              </p:cNvSpPr>
              <p:nvPr/>
            </p:nvSpPr>
            <p:spPr>
              <a:xfrm>
                <a:off x="7086225" y="3283069"/>
                <a:ext cx="366767" cy="384401"/>
              </a:xfrm>
              <a:prstGeom prst="rect">
                <a:avLst/>
              </a:prstGeom>
              <a:blipFill>
                <a:blip r:embed="rId17"/>
                <a:stretch>
                  <a:fillRect r="-11475"/>
                </a:stretch>
              </a:blipFill>
            </p:spPr>
            <p:txBody>
              <a:bodyPr/>
              <a:lstStyle/>
              <a:p>
                <a:r>
                  <a:rPr lang="ko-KR" altLang="en-US">
                    <a:noFill/>
                  </a:rPr>
                  <a:t> </a:t>
                </a:r>
              </a:p>
            </p:txBody>
          </p:sp>
        </mc:Fallback>
      </mc:AlternateContent>
      <p:cxnSp>
        <p:nvCxnSpPr>
          <p:cNvPr id="49" name="연결선: 꺾임 48">
            <a:extLst>
              <a:ext uri="{FF2B5EF4-FFF2-40B4-BE49-F238E27FC236}">
                <a16:creationId xmlns:a16="http://schemas.microsoft.com/office/drawing/2014/main" id="{C87067F1-31C4-44F2-86D1-590A7DA40EEF}"/>
              </a:ext>
            </a:extLst>
          </p:cNvPr>
          <p:cNvCxnSpPr>
            <a:cxnSpLocks/>
          </p:cNvCxnSpPr>
          <p:nvPr/>
        </p:nvCxnSpPr>
        <p:spPr>
          <a:xfrm rot="16200000" flipV="1">
            <a:off x="6499747" y="2392199"/>
            <a:ext cx="618010" cy="780940"/>
          </a:xfrm>
          <a:prstGeom prst="bentConnector2">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A7AC2897-839E-4E4B-BCEB-C82EEAFC9D02}"/>
              </a:ext>
            </a:extLst>
          </p:cNvPr>
          <p:cNvSpPr txBox="1"/>
          <p:nvPr/>
        </p:nvSpPr>
        <p:spPr>
          <a:xfrm>
            <a:off x="6327316" y="2022219"/>
            <a:ext cx="1487908" cy="384401"/>
          </a:xfrm>
          <a:prstGeom prst="rect">
            <a:avLst/>
          </a:prstGeom>
          <a:noFill/>
        </p:spPr>
        <p:txBody>
          <a:bodyPr wrap="none" rtlCol="0">
            <a:spAutoFit/>
          </a:bodyPr>
          <a:lstStyle/>
          <a:p>
            <a:pPr defTabSz="867583" fontAlgn="base" latinLnBrk="1">
              <a:spcBef>
                <a:spcPct val="0"/>
              </a:spcBef>
              <a:spcAft>
                <a:spcPct val="0"/>
              </a:spcAft>
              <a:defRPr/>
            </a:pPr>
            <a:r>
              <a:rPr kumimoji="1" lang="ko-KR" altLang="en-US" sz="1898" b="1">
                <a:solidFill>
                  <a:srgbClr val="000000"/>
                </a:solidFill>
                <a:latin typeface="+mj-ea"/>
                <a:ea typeface="+mj-ea"/>
              </a:rPr>
              <a:t>역방향 계산</a:t>
            </a:r>
          </a:p>
        </p:txBody>
      </p:sp>
      <p:sp>
        <p:nvSpPr>
          <p:cNvPr id="51" name="TextBox 50">
            <a:extLst>
              <a:ext uri="{FF2B5EF4-FFF2-40B4-BE49-F238E27FC236}">
                <a16:creationId xmlns:a16="http://schemas.microsoft.com/office/drawing/2014/main" id="{633294B9-2D85-477D-86DA-9E4FD1C3BCCC}"/>
              </a:ext>
            </a:extLst>
          </p:cNvPr>
          <p:cNvSpPr txBox="1"/>
          <p:nvPr/>
        </p:nvSpPr>
        <p:spPr>
          <a:xfrm>
            <a:off x="7199222" y="3789875"/>
            <a:ext cx="1122423" cy="325923"/>
          </a:xfrm>
          <a:prstGeom prst="rect">
            <a:avLst/>
          </a:prstGeom>
          <a:noFill/>
        </p:spPr>
        <p:txBody>
          <a:bodyPr wrap="none" rtlCol="0">
            <a:spAutoFit/>
          </a:bodyPr>
          <a:lstStyle/>
          <a:p>
            <a:pPr defTabSz="867583" fontAlgn="base" latinLnBrk="1">
              <a:spcBef>
                <a:spcPct val="0"/>
              </a:spcBef>
              <a:spcAft>
                <a:spcPct val="0"/>
              </a:spcAft>
              <a:defRPr/>
            </a:pPr>
            <a:r>
              <a:rPr kumimoji="1" lang="ko-KR" altLang="en-US" sz="1518" b="1">
                <a:solidFill>
                  <a:srgbClr val="000000"/>
                </a:solidFill>
                <a:latin typeface="+mj-ea"/>
                <a:ea typeface="+mj-ea"/>
              </a:rPr>
              <a:t>손실함수 </a:t>
            </a:r>
            <a:r>
              <a:rPr kumimoji="1" lang="en-US" altLang="ko-KR" sz="1518" b="1">
                <a:solidFill>
                  <a:srgbClr val="000000"/>
                </a:solidFill>
                <a:latin typeface="+mj-ea"/>
                <a:ea typeface="+mj-ea"/>
              </a:rPr>
              <a:t>L</a:t>
            </a:r>
            <a:endParaRPr kumimoji="1" lang="ko-KR" altLang="en-US" sz="1518" b="1">
              <a:solidFill>
                <a:srgbClr val="000000"/>
              </a:solidFill>
              <a:latin typeface="+mj-ea"/>
              <a:ea typeface="+mj-ea"/>
            </a:endParaRPr>
          </a:p>
        </p:txBody>
      </p: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C5DBCD09-3891-487D-80FA-04002936A657}"/>
                  </a:ext>
                </a:extLst>
              </p:cNvPr>
              <p:cNvSpPr txBox="1"/>
              <p:nvPr/>
            </p:nvSpPr>
            <p:spPr>
              <a:xfrm>
                <a:off x="6137451" y="4026872"/>
                <a:ext cx="1518493" cy="543226"/>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708" i="1">
                              <a:solidFill>
                                <a:srgbClr val="000000"/>
                              </a:solidFill>
                              <a:latin typeface="Cambria Math" panose="02040503050406030204" pitchFamily="18" charset="0"/>
                            </a:rPr>
                          </m:ctrlPr>
                        </m:fPr>
                        <m:num>
                          <m:r>
                            <a:rPr kumimoji="1" lang="en-US" altLang="ko-KR" sz="1708" i="1">
                              <a:solidFill>
                                <a:srgbClr val="000000"/>
                              </a:solidFill>
                              <a:latin typeface="Cambria Math" panose="02040503050406030204" pitchFamily="18" charset="0"/>
                            </a:rPr>
                            <m:t>𝜕</m:t>
                          </m:r>
                          <m:r>
                            <a:rPr kumimoji="1" lang="en-US" altLang="ko-KR" sz="1708" i="1">
                              <a:solidFill>
                                <a:srgbClr val="000000"/>
                              </a:solidFill>
                              <a:latin typeface="Cambria Math" panose="02040503050406030204" pitchFamily="18" charset="0"/>
                            </a:rPr>
                            <m:t>𝐿</m:t>
                          </m:r>
                        </m:num>
                        <m:den>
                          <m:r>
                            <a:rPr kumimoji="1" lang="en-US" altLang="ko-KR" sz="1708" i="1">
                              <a:solidFill>
                                <a:srgbClr val="000000"/>
                              </a:solidFill>
                              <a:latin typeface="Cambria Math" panose="02040503050406030204" pitchFamily="18" charset="0"/>
                            </a:rPr>
                            <m:t>𝜕</m:t>
                          </m:r>
                          <m:sSub>
                            <m:sSubPr>
                              <m:ctrlPr>
                                <a:rPr kumimoji="1" lang="en-US" altLang="ko-KR" sz="1708" i="1">
                                  <a:solidFill>
                                    <a:srgbClr val="000000"/>
                                  </a:solidFill>
                                  <a:latin typeface="Cambria Math" panose="02040503050406030204" pitchFamily="18" charset="0"/>
                                </a:rPr>
                              </m:ctrlPr>
                            </m:sSubPr>
                            <m:e>
                              <m:r>
                                <a:rPr kumimoji="1" lang="en-US" altLang="ko-KR" sz="1708" i="1">
                                  <a:solidFill>
                                    <a:srgbClr val="000000"/>
                                  </a:solidFill>
                                  <a:latin typeface="Cambria Math" panose="02040503050406030204" pitchFamily="18" charset="0"/>
                                </a:rPr>
                                <m:t>𝑍</m:t>
                              </m:r>
                            </m:e>
                            <m:sub>
                              <m:r>
                                <a:rPr kumimoji="1" lang="en-US" altLang="ko-KR" sz="1708" i="1">
                                  <a:solidFill>
                                    <a:srgbClr val="000000"/>
                                  </a:solidFill>
                                  <a:latin typeface="Cambria Math" panose="02040503050406030204" pitchFamily="18" charset="0"/>
                                </a:rPr>
                                <m:t>2</m:t>
                              </m:r>
                            </m:sub>
                          </m:sSub>
                        </m:den>
                      </m:f>
                      <m:r>
                        <a:rPr kumimoji="1" lang="en-US" altLang="ko-KR" sz="1708" i="1">
                          <a:solidFill>
                            <a:srgbClr val="000000"/>
                          </a:solidFill>
                          <a:latin typeface="Cambria Math" panose="02040503050406030204" pitchFamily="18" charset="0"/>
                        </a:rPr>
                        <m:t>=</m:t>
                      </m:r>
                      <m:d>
                        <m:dPr>
                          <m:ctrlPr>
                            <a:rPr kumimoji="1" lang="en-US" altLang="ko-KR" sz="1708" i="1">
                              <a:solidFill>
                                <a:srgbClr val="000000"/>
                              </a:solidFill>
                              <a:latin typeface="Cambria Math" panose="02040503050406030204" pitchFamily="18" charset="0"/>
                            </a:rPr>
                          </m:ctrlPr>
                        </m:dPr>
                        <m:e>
                          <m:sSub>
                            <m:sSubPr>
                              <m:ctrlPr>
                                <a:rPr kumimoji="1" lang="en-US" altLang="ko-KR" sz="1708" i="1">
                                  <a:solidFill>
                                    <a:srgbClr val="000000"/>
                                  </a:solidFill>
                                  <a:latin typeface="Cambria Math" panose="02040503050406030204" pitchFamily="18" charset="0"/>
                                </a:rPr>
                              </m:ctrlPr>
                            </m:sSubPr>
                            <m:e>
                              <m:r>
                                <a:rPr kumimoji="1" lang="en-US" altLang="ko-KR" sz="1708" i="1">
                                  <a:solidFill>
                                    <a:srgbClr val="000000"/>
                                  </a:solidFill>
                                  <a:latin typeface="Cambria Math" panose="02040503050406030204" pitchFamily="18" charset="0"/>
                                </a:rPr>
                                <m:t> </m:t>
                              </m:r>
                              <m:r>
                                <a:rPr kumimoji="1" lang="en-US" altLang="ko-KR" sz="1708" i="1">
                                  <a:solidFill>
                                    <a:srgbClr val="000000"/>
                                  </a:solidFill>
                                  <a:latin typeface="Cambria Math" panose="02040503050406030204" pitchFamily="18" charset="0"/>
                                </a:rPr>
                                <m:t>𝐴</m:t>
                              </m:r>
                            </m:e>
                            <m:sub>
                              <m:r>
                                <a:rPr kumimoji="1" lang="en-US" altLang="ko-KR" sz="1708" i="1">
                                  <a:solidFill>
                                    <a:srgbClr val="000000"/>
                                  </a:solidFill>
                                  <a:latin typeface="Cambria Math" panose="02040503050406030204" pitchFamily="18" charset="0"/>
                                </a:rPr>
                                <m:t>2</m:t>
                              </m:r>
                            </m:sub>
                          </m:sSub>
                          <m:r>
                            <a:rPr lang="en-US" altLang="ko-KR" sz="1708" i="1">
                              <a:solidFill>
                                <a:srgbClr val="000000"/>
                              </a:solidFill>
                              <a:latin typeface="Cambria Math" panose="02040503050406030204" pitchFamily="18" charset="0"/>
                            </a:rPr>
                            <m:t>−</m:t>
                          </m:r>
                          <m:r>
                            <m:rPr>
                              <m:sty m:val="p"/>
                            </m:rPr>
                            <a:rPr lang="en-US" altLang="ko-KR" sz="1708" i="1">
                              <a:solidFill>
                                <a:srgbClr val="000000"/>
                              </a:solidFill>
                              <a:latin typeface="Cambria Math" panose="02040503050406030204" pitchFamily="18" charset="0"/>
                            </a:rPr>
                            <m:t>Y</m:t>
                          </m:r>
                        </m:e>
                      </m:d>
                    </m:oMath>
                  </m:oMathPara>
                </a14:m>
                <a:endParaRPr kumimoji="1" lang="ko-KR" altLang="en-US" sz="1708" i="1">
                  <a:solidFill>
                    <a:srgbClr val="000000"/>
                  </a:solidFill>
                  <a:latin typeface="Consolas" panose="020B0609020204030204" pitchFamily="49" charset="0"/>
                </a:endParaRPr>
              </a:p>
            </p:txBody>
          </p:sp>
        </mc:Choice>
        <mc:Fallback xmlns="">
          <p:sp>
            <p:nvSpPr>
              <p:cNvPr id="54" name="TextBox 53">
                <a:extLst>
                  <a:ext uri="{FF2B5EF4-FFF2-40B4-BE49-F238E27FC236}">
                    <a16:creationId xmlns:a16="http://schemas.microsoft.com/office/drawing/2014/main" id="{C5DBCD09-3891-487D-80FA-04002936A657}"/>
                  </a:ext>
                </a:extLst>
              </p:cNvPr>
              <p:cNvSpPr txBox="1">
                <a:spLocks noRot="1" noChangeAspect="1" noMove="1" noResize="1" noEditPoints="1" noAdjustHandles="1" noChangeArrowheads="1" noChangeShapeType="1" noTextEdit="1"/>
              </p:cNvSpPr>
              <p:nvPr/>
            </p:nvSpPr>
            <p:spPr>
              <a:xfrm>
                <a:off x="6137451" y="4026872"/>
                <a:ext cx="1518493" cy="543226"/>
              </a:xfrm>
              <a:prstGeom prst="rect">
                <a:avLst/>
              </a:prstGeom>
              <a:blipFill>
                <a:blip r:embed="rId18"/>
                <a:stretch>
                  <a:fillRect/>
                </a:stretch>
              </a:blipFill>
            </p:spPr>
            <p:txBody>
              <a:bodyPr/>
              <a:lstStyle/>
              <a:p>
                <a:r>
                  <a:rPr lang="ko-KR" altLang="en-US">
                    <a:noFill/>
                  </a:rPr>
                  <a:t> </a:t>
                </a:r>
              </a:p>
            </p:txBody>
          </p:sp>
        </mc:Fallback>
      </mc:AlternateContent>
      <p:cxnSp>
        <p:nvCxnSpPr>
          <p:cNvPr id="55" name="연결선: 구부러짐 54">
            <a:extLst>
              <a:ext uri="{FF2B5EF4-FFF2-40B4-BE49-F238E27FC236}">
                <a16:creationId xmlns:a16="http://schemas.microsoft.com/office/drawing/2014/main" id="{8DE76AF8-CED2-4160-BD08-126E27E3225E}"/>
              </a:ext>
            </a:extLst>
          </p:cNvPr>
          <p:cNvCxnSpPr>
            <a:stCxn id="51" idx="1"/>
          </p:cNvCxnSpPr>
          <p:nvPr/>
        </p:nvCxnSpPr>
        <p:spPr>
          <a:xfrm rot="10800000">
            <a:off x="5787992" y="3648117"/>
            <a:ext cx="1411231" cy="304721"/>
          </a:xfrm>
          <a:prstGeom prst="curvedConnector3">
            <a:avLst>
              <a:gd name="adj1" fmla="val 5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7D6069CF-210E-4D96-9882-4326B118B761}"/>
                  </a:ext>
                </a:extLst>
              </p:cNvPr>
              <p:cNvSpPr txBox="1"/>
              <p:nvPr/>
            </p:nvSpPr>
            <p:spPr>
              <a:xfrm>
                <a:off x="2471445" y="4033798"/>
                <a:ext cx="1403397" cy="543226"/>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708" i="1">
                              <a:solidFill>
                                <a:srgbClr val="000000"/>
                              </a:solidFill>
                              <a:latin typeface="Cambria Math" panose="02040503050406030204" pitchFamily="18" charset="0"/>
                            </a:rPr>
                          </m:ctrlPr>
                        </m:fPr>
                        <m:num>
                          <m:r>
                            <a:rPr kumimoji="1" lang="en-US" altLang="ko-KR" sz="1708" i="1">
                              <a:solidFill>
                                <a:srgbClr val="000000"/>
                              </a:solidFill>
                              <a:latin typeface="Cambria Math" panose="02040503050406030204" pitchFamily="18" charset="0"/>
                            </a:rPr>
                            <m:t>𝜕</m:t>
                          </m:r>
                          <m:r>
                            <a:rPr kumimoji="1" lang="en-US" altLang="ko-KR" sz="1708" i="1">
                              <a:solidFill>
                                <a:srgbClr val="000000"/>
                              </a:solidFill>
                              <a:latin typeface="Cambria Math" panose="02040503050406030204" pitchFamily="18" charset="0"/>
                            </a:rPr>
                            <m:t>𝐻</m:t>
                          </m:r>
                        </m:num>
                        <m:den>
                          <m:r>
                            <a:rPr kumimoji="1" lang="en-US" altLang="ko-KR" sz="1708" i="1">
                              <a:solidFill>
                                <a:srgbClr val="000000"/>
                              </a:solidFill>
                              <a:latin typeface="Cambria Math" panose="02040503050406030204" pitchFamily="18" charset="0"/>
                            </a:rPr>
                            <m:t>𝜕</m:t>
                          </m:r>
                          <m:sSub>
                            <m:sSubPr>
                              <m:ctrlPr>
                                <a:rPr kumimoji="1" lang="en-US" altLang="ko-KR" sz="1708" i="1">
                                  <a:solidFill>
                                    <a:srgbClr val="000000"/>
                                  </a:solidFill>
                                  <a:latin typeface="Cambria Math" panose="02040503050406030204" pitchFamily="18" charset="0"/>
                                </a:rPr>
                              </m:ctrlPr>
                            </m:sSubPr>
                            <m:e>
                              <m:r>
                                <a:rPr kumimoji="1" lang="en-US" altLang="ko-KR" sz="1708" i="1">
                                  <a:solidFill>
                                    <a:srgbClr val="000000"/>
                                  </a:solidFill>
                                  <a:latin typeface="Cambria Math" panose="02040503050406030204" pitchFamily="18" charset="0"/>
                                </a:rPr>
                                <m:t>𝑍</m:t>
                              </m:r>
                            </m:e>
                            <m:sub>
                              <m:r>
                                <a:rPr kumimoji="1" lang="en-US" altLang="ko-KR" sz="1708" i="1">
                                  <a:solidFill>
                                    <a:srgbClr val="000000"/>
                                  </a:solidFill>
                                  <a:latin typeface="Cambria Math" panose="02040503050406030204" pitchFamily="18" charset="0"/>
                                </a:rPr>
                                <m:t>1</m:t>
                              </m:r>
                            </m:sub>
                          </m:sSub>
                        </m:den>
                      </m:f>
                      <m:r>
                        <a:rPr kumimoji="1" lang="en-US" altLang="ko-KR" sz="1708">
                          <a:solidFill>
                            <a:srgbClr val="000000"/>
                          </a:solidFill>
                          <a:latin typeface="Cambria Math" panose="02040503050406030204" pitchFamily="18" charset="0"/>
                        </a:rPr>
                        <m:t>=</m:t>
                      </m:r>
                      <m:r>
                        <a:rPr lang="en-US" altLang="ko-KR" sz="1708" i="1">
                          <a:solidFill>
                            <a:srgbClr val="000000"/>
                          </a:solidFill>
                          <a:latin typeface="Cambria Math" panose="02040503050406030204" pitchFamily="18" charset="0"/>
                        </a:rPr>
                        <m:t>1−</m:t>
                      </m:r>
                      <m:sSup>
                        <m:sSupPr>
                          <m:ctrlPr>
                            <a:rPr lang="en-US" altLang="ko-KR" sz="1708" i="1">
                              <a:solidFill>
                                <a:srgbClr val="000000"/>
                              </a:solidFill>
                              <a:latin typeface="Cambria Math" panose="02040503050406030204" pitchFamily="18" charset="0"/>
                            </a:rPr>
                          </m:ctrlPr>
                        </m:sSupPr>
                        <m:e>
                          <m:r>
                            <a:rPr lang="en-US" altLang="ko-KR" sz="1708" i="1">
                              <a:solidFill>
                                <a:srgbClr val="000000"/>
                              </a:solidFill>
                              <a:latin typeface="Cambria Math" panose="02040503050406030204" pitchFamily="18" charset="0"/>
                            </a:rPr>
                            <m:t>𝐻</m:t>
                          </m:r>
                        </m:e>
                        <m:sup>
                          <m:r>
                            <a:rPr lang="en-US" altLang="ko-KR" sz="1708" i="1">
                              <a:solidFill>
                                <a:srgbClr val="000000"/>
                              </a:solidFill>
                              <a:latin typeface="Cambria Math" panose="02040503050406030204" pitchFamily="18" charset="0"/>
                            </a:rPr>
                            <m:t>2</m:t>
                          </m:r>
                        </m:sup>
                      </m:sSup>
                    </m:oMath>
                  </m:oMathPara>
                </a14:m>
                <a:endParaRPr kumimoji="1" lang="ko-KR" altLang="en-US" sz="1708">
                  <a:solidFill>
                    <a:srgbClr val="000000"/>
                  </a:solidFill>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7D6069CF-210E-4D96-9882-4326B118B761}"/>
                  </a:ext>
                </a:extLst>
              </p:cNvPr>
              <p:cNvSpPr txBox="1">
                <a:spLocks noRot="1" noChangeAspect="1" noMove="1" noResize="1" noEditPoints="1" noAdjustHandles="1" noChangeArrowheads="1" noChangeShapeType="1" noTextEdit="1"/>
              </p:cNvSpPr>
              <p:nvPr/>
            </p:nvSpPr>
            <p:spPr>
              <a:xfrm>
                <a:off x="2471445" y="4033798"/>
                <a:ext cx="1403397" cy="543226"/>
              </a:xfrm>
              <a:prstGeom prst="rect">
                <a:avLst/>
              </a:prstGeom>
              <a:blipFill>
                <a:blip r:embed="rId19"/>
                <a:stretch>
                  <a:fillRect/>
                </a:stretch>
              </a:blipFill>
            </p:spPr>
            <p:txBody>
              <a:bodyPr/>
              <a:lstStyle/>
              <a:p>
                <a:r>
                  <a:rPr lang="ko-KR" altLang="en-US">
                    <a:noFill/>
                  </a:rPr>
                  <a:t> </a:t>
                </a:r>
              </a:p>
            </p:txBody>
          </p:sp>
        </mc:Fallback>
      </mc:AlternateContent>
      <p:cxnSp>
        <p:nvCxnSpPr>
          <p:cNvPr id="59" name="연결선: 구부러짐 58">
            <a:extLst>
              <a:ext uri="{FF2B5EF4-FFF2-40B4-BE49-F238E27FC236}">
                <a16:creationId xmlns:a16="http://schemas.microsoft.com/office/drawing/2014/main" id="{C20D4391-6A41-47CB-ABE8-E4852CE0B57C}"/>
              </a:ext>
            </a:extLst>
          </p:cNvPr>
          <p:cNvCxnSpPr>
            <a:cxnSpLocks/>
            <a:stCxn id="45" idx="2"/>
            <a:endCxn id="11" idx="2"/>
          </p:cNvCxnSpPr>
          <p:nvPr/>
        </p:nvCxnSpPr>
        <p:spPr>
          <a:xfrm rot="5400000">
            <a:off x="4934645" y="2845121"/>
            <a:ext cx="30426" cy="1682631"/>
          </a:xfrm>
          <a:prstGeom prst="curvedConnector3">
            <a:avLst>
              <a:gd name="adj1" fmla="val 851331"/>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A72B05CC-B7A4-4B33-9341-66BD5AFF9C04}"/>
                  </a:ext>
                </a:extLst>
              </p:cNvPr>
              <p:cNvSpPr txBox="1"/>
              <p:nvPr/>
            </p:nvSpPr>
            <p:spPr>
              <a:xfrm>
                <a:off x="4654578" y="4041189"/>
                <a:ext cx="1043234" cy="500202"/>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708" i="1">
                              <a:solidFill>
                                <a:srgbClr val="000000"/>
                              </a:solidFill>
                              <a:latin typeface="Cambria Math" panose="02040503050406030204" pitchFamily="18" charset="0"/>
                            </a:rPr>
                          </m:ctrlPr>
                        </m:fPr>
                        <m:num>
                          <m:r>
                            <a:rPr lang="en-US" altLang="ko-KR" sz="1708" i="1">
                              <a:solidFill>
                                <a:srgbClr val="000000"/>
                              </a:solidFill>
                              <a:latin typeface="Cambria Math" panose="02040503050406030204" pitchFamily="18" charset="0"/>
                            </a:rPr>
                            <m:t>𝜕</m:t>
                          </m:r>
                          <m:sSub>
                            <m:sSubPr>
                              <m:ctrlPr>
                                <a:rPr lang="en-US" altLang="ko-KR" sz="1708" i="1">
                                  <a:solidFill>
                                    <a:srgbClr val="000000"/>
                                  </a:solidFill>
                                  <a:latin typeface="Cambria Math" panose="02040503050406030204" pitchFamily="18" charset="0"/>
                                </a:rPr>
                              </m:ctrlPr>
                            </m:sSubPr>
                            <m:e>
                              <m:r>
                                <a:rPr lang="en-US" altLang="ko-KR" sz="1708" i="1">
                                  <a:solidFill>
                                    <a:srgbClr val="000000"/>
                                  </a:solidFill>
                                  <a:latin typeface="Cambria Math" panose="02040503050406030204" pitchFamily="18" charset="0"/>
                                </a:rPr>
                                <m:t>𝑍</m:t>
                              </m:r>
                            </m:e>
                            <m:sub>
                              <m:r>
                                <a:rPr lang="en-US" altLang="ko-KR" sz="1708" i="1">
                                  <a:solidFill>
                                    <a:srgbClr val="000000"/>
                                  </a:solidFill>
                                  <a:latin typeface="Cambria Math" panose="02040503050406030204" pitchFamily="18" charset="0"/>
                                </a:rPr>
                                <m:t>2</m:t>
                              </m:r>
                            </m:sub>
                          </m:sSub>
                        </m:num>
                        <m:den>
                          <m:r>
                            <a:rPr kumimoji="1" lang="en-US" altLang="ko-KR" sz="1708" i="1">
                              <a:solidFill>
                                <a:srgbClr val="000000"/>
                              </a:solidFill>
                              <a:latin typeface="Cambria Math" panose="02040503050406030204" pitchFamily="18" charset="0"/>
                            </a:rPr>
                            <m:t>𝜕</m:t>
                          </m:r>
                          <m:r>
                            <a:rPr kumimoji="1" lang="en-US" altLang="ko-KR" sz="1708" i="1">
                              <a:solidFill>
                                <a:srgbClr val="000000"/>
                              </a:solidFill>
                              <a:latin typeface="Cambria Math" panose="02040503050406030204" pitchFamily="18" charset="0"/>
                            </a:rPr>
                            <m:t>𝐻</m:t>
                          </m:r>
                        </m:den>
                      </m:f>
                      <m:r>
                        <a:rPr kumimoji="1" lang="en-US" altLang="ko-KR" sz="1708" i="1">
                          <a:solidFill>
                            <a:srgbClr val="000000"/>
                          </a:solidFill>
                          <a:latin typeface="Cambria Math" panose="02040503050406030204" pitchFamily="18" charset="0"/>
                        </a:rPr>
                        <m:t>=</m:t>
                      </m:r>
                      <m:sSub>
                        <m:sSubPr>
                          <m:ctrlPr>
                            <a:rPr lang="en-US" altLang="ko-KR" sz="1708" i="1">
                              <a:solidFill>
                                <a:srgbClr val="000000"/>
                              </a:solidFill>
                              <a:latin typeface="Cambria Math" panose="02040503050406030204" pitchFamily="18" charset="0"/>
                            </a:rPr>
                          </m:ctrlPr>
                        </m:sSubPr>
                        <m:e>
                          <m:r>
                            <m:rPr>
                              <m:sty m:val="p"/>
                            </m:rPr>
                            <a:rPr lang="en-US" altLang="ko-KR" sz="1708" i="1">
                              <a:solidFill>
                                <a:srgbClr val="000000"/>
                              </a:solidFill>
                              <a:latin typeface="Cambria Math" panose="02040503050406030204" pitchFamily="18" charset="0"/>
                            </a:rPr>
                            <m:t>W</m:t>
                          </m:r>
                        </m:e>
                        <m:sub>
                          <m:r>
                            <a:rPr lang="en-US" altLang="ko-KR" sz="1708" i="1">
                              <a:solidFill>
                                <a:srgbClr val="000000"/>
                              </a:solidFill>
                              <a:latin typeface="Cambria Math" panose="02040503050406030204" pitchFamily="18" charset="0"/>
                            </a:rPr>
                            <m:t>2</m:t>
                          </m:r>
                        </m:sub>
                      </m:sSub>
                    </m:oMath>
                  </m:oMathPara>
                </a14:m>
                <a:endParaRPr kumimoji="1" lang="ko-KR" altLang="en-US" sz="1708" i="1">
                  <a:solidFill>
                    <a:srgbClr val="000000"/>
                  </a:solidFill>
                  <a:latin typeface="Consolas" panose="020B0609020204030204" pitchFamily="49" charset="0"/>
                </a:endParaRPr>
              </a:p>
            </p:txBody>
          </p:sp>
        </mc:Choice>
        <mc:Fallback xmlns="">
          <p:sp>
            <p:nvSpPr>
              <p:cNvPr id="61" name="TextBox 60">
                <a:extLst>
                  <a:ext uri="{FF2B5EF4-FFF2-40B4-BE49-F238E27FC236}">
                    <a16:creationId xmlns:a16="http://schemas.microsoft.com/office/drawing/2014/main" id="{A72B05CC-B7A4-4B33-9341-66BD5AFF9C04}"/>
                  </a:ext>
                </a:extLst>
              </p:cNvPr>
              <p:cNvSpPr txBox="1">
                <a:spLocks noRot="1" noChangeAspect="1" noMove="1" noResize="1" noEditPoints="1" noAdjustHandles="1" noChangeArrowheads="1" noChangeShapeType="1" noTextEdit="1"/>
              </p:cNvSpPr>
              <p:nvPr/>
            </p:nvSpPr>
            <p:spPr>
              <a:xfrm>
                <a:off x="4654578" y="4041189"/>
                <a:ext cx="1043234" cy="500202"/>
              </a:xfrm>
              <a:prstGeom prst="rect">
                <a:avLst/>
              </a:prstGeom>
              <a:blipFill>
                <a:blip r:embed="rId2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A65A9442-8074-48C4-9C27-3DDE993FAEE8}"/>
                  </a:ext>
                </a:extLst>
              </p:cNvPr>
              <p:cNvSpPr txBox="1"/>
              <p:nvPr/>
            </p:nvSpPr>
            <p:spPr>
              <a:xfrm>
                <a:off x="2443380" y="5158985"/>
                <a:ext cx="4746812" cy="603691"/>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r>
                            <a:rPr kumimoji="1" lang="en-US" altLang="ko-KR" sz="1898" i="1">
                              <a:solidFill>
                                <a:srgbClr val="000000"/>
                              </a:solidFill>
                              <a:latin typeface="Cambria Math" panose="02040503050406030204" pitchFamily="18" charset="0"/>
                            </a:rPr>
                            <m:t>𝐿</m:t>
                          </m:r>
                        </m:num>
                        <m:den>
                          <m:r>
                            <a:rPr kumimoji="1" lang="en-US" altLang="ko-KR" sz="1898" i="1">
                              <a:solidFill>
                                <a:srgbClr val="000000"/>
                              </a:solidFill>
                              <a:latin typeface="Cambria Math" panose="02040503050406030204" pitchFamily="18" charset="0"/>
                            </a:rPr>
                            <m:t>𝜕</m:t>
                          </m:r>
                          <m:sSub>
                            <m:sSubPr>
                              <m:ctrlPr>
                                <a:rPr kumimoji="1" lang="en-US" altLang="ko-KR" sz="1898" i="1">
                                  <a:solidFill>
                                    <a:srgbClr val="000000"/>
                                  </a:solidFill>
                                  <a:latin typeface="Cambria Math" panose="02040503050406030204" pitchFamily="18" charset="0"/>
                                </a:rPr>
                              </m:ctrlPr>
                            </m:sSubPr>
                            <m:e>
                              <m:r>
                                <a:rPr kumimoji="1" lang="en-US" altLang="ko-KR" sz="1898" i="1">
                                  <a:solidFill>
                                    <a:srgbClr val="000000"/>
                                  </a:solidFill>
                                  <a:latin typeface="Cambria Math" panose="02040503050406030204" pitchFamily="18" charset="0"/>
                                </a:rPr>
                                <m:t>𝑍</m:t>
                              </m:r>
                            </m:e>
                            <m:sub>
                              <m:r>
                                <a:rPr kumimoji="1" lang="en-US" altLang="ko-KR" sz="1898" i="1">
                                  <a:solidFill>
                                    <a:srgbClr val="000000"/>
                                  </a:solidFill>
                                  <a:latin typeface="Cambria Math" panose="02040503050406030204" pitchFamily="18" charset="0"/>
                                </a:rPr>
                                <m:t>1</m:t>
                              </m:r>
                            </m:sub>
                          </m:sSub>
                        </m:den>
                      </m:f>
                      <m:r>
                        <a:rPr kumimoji="1" lang="en-US" altLang="ko-KR" sz="1898">
                          <a:solidFill>
                            <a:srgbClr val="000000"/>
                          </a:solidFill>
                          <a:latin typeface="Cambria Math" panose="02040503050406030204" pitchFamily="18" charset="0"/>
                        </a:rPr>
                        <m:t>=</m:t>
                      </m:r>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𝐿</m:t>
                          </m:r>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2</m:t>
                              </m:r>
                            </m:sub>
                          </m:sSub>
                        </m:den>
                      </m:f>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2</m:t>
                              </m:r>
                            </m:sub>
                          </m:sSub>
                        </m:num>
                        <m:den>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𝐻</m:t>
                          </m:r>
                        </m:den>
                      </m:f>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𝐻</m:t>
                          </m:r>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den>
                      </m:f>
                      <m:r>
                        <a:rPr lang="en-US" altLang="ko-KR" sz="1898" i="1">
                          <a:solidFill>
                            <a:srgbClr val="000000"/>
                          </a:solidFill>
                          <a:latin typeface="Cambria Math" panose="02040503050406030204" pitchFamily="18" charset="0"/>
                        </a:rPr>
                        <m:t>=</m:t>
                      </m:r>
                      <m:d>
                        <m:dPr>
                          <m:ctrlPr>
                            <a:rPr lang="en-US" altLang="ko-KR" sz="1898" i="1">
                              <a:solidFill>
                                <a:srgbClr val="000000"/>
                              </a:solidFill>
                              <a:latin typeface="Cambria Math" panose="02040503050406030204" pitchFamily="18" charset="0"/>
                            </a:rPr>
                          </m:ctrlPr>
                        </m:dPr>
                        <m:e>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 </m:t>
                              </m:r>
                              <m:r>
                                <a:rPr lang="en-US" altLang="ko-KR" sz="1898" i="1">
                                  <a:solidFill>
                                    <a:srgbClr val="000000"/>
                                  </a:solidFill>
                                  <a:latin typeface="Cambria Math" panose="02040503050406030204" pitchFamily="18" charset="0"/>
                                </a:rPr>
                                <m:t>𝐴</m:t>
                              </m:r>
                            </m:e>
                            <m:sub>
                              <m:r>
                                <a:rPr lang="en-US" altLang="ko-KR" sz="1898" i="1">
                                  <a:solidFill>
                                    <a:srgbClr val="000000"/>
                                  </a:solidFill>
                                  <a:latin typeface="Cambria Math" panose="02040503050406030204" pitchFamily="18" charset="0"/>
                                </a:rPr>
                                <m:t>2</m:t>
                              </m:r>
                            </m:sub>
                          </m:sSub>
                          <m:r>
                            <a:rPr lang="en-US" altLang="ko-KR" sz="1898" i="1">
                              <a:solidFill>
                                <a:srgbClr val="000000"/>
                              </a:solidFill>
                              <a:latin typeface="Cambria Math" panose="02040503050406030204" pitchFamily="18" charset="0"/>
                            </a:rPr>
                            <m:t>−</m:t>
                          </m:r>
                          <m:r>
                            <m:rPr>
                              <m:sty m:val="p"/>
                            </m:rPr>
                            <a:rPr lang="en-US" altLang="ko-KR" sz="1898" i="1">
                              <a:solidFill>
                                <a:srgbClr val="000000"/>
                              </a:solidFill>
                              <a:latin typeface="Cambria Math" panose="02040503050406030204" pitchFamily="18" charset="0"/>
                            </a:rPr>
                            <m:t>Y</m:t>
                          </m:r>
                        </m:e>
                      </m:d>
                      <m:sSubSup>
                        <m:sSubSupPr>
                          <m:ctrlPr>
                            <a:rPr lang="en-US" altLang="ko-KR" sz="1898" i="1">
                              <a:solidFill>
                                <a:srgbClr val="000000"/>
                              </a:solidFill>
                              <a:latin typeface="Cambria Math" panose="02040503050406030204" pitchFamily="18" charset="0"/>
                            </a:rPr>
                          </m:ctrlPr>
                        </m:sSubSup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2</m:t>
                          </m:r>
                        </m:sub>
                        <m:sup>
                          <m:r>
                            <a:rPr lang="en-US" altLang="ko-KR" sz="1898" i="1">
                              <a:solidFill>
                                <a:srgbClr val="000000"/>
                              </a:solidFill>
                              <a:latin typeface="Cambria Math" panose="02040503050406030204" pitchFamily="18" charset="0"/>
                            </a:rPr>
                            <m:t>𝑇</m:t>
                          </m:r>
                        </m:sup>
                      </m:sSubSup>
                      <m:r>
                        <a:rPr lang="en-US" altLang="ko-KR" sz="1898" i="1">
                          <a:solidFill>
                            <a:srgbClr val="000000"/>
                          </a:solidFill>
                          <a:latin typeface="Cambria Math" panose="02040503050406030204" pitchFamily="18" charset="0"/>
                          <a:ea typeface="Cambria Math" panose="02040503050406030204" pitchFamily="18" charset="0"/>
                        </a:rPr>
                        <m:t>⨀(</m:t>
                      </m:r>
                      <m:r>
                        <a:rPr lang="en-US" altLang="ko-KR" sz="1898" i="1">
                          <a:solidFill>
                            <a:srgbClr val="000000"/>
                          </a:solidFill>
                          <a:latin typeface="Cambria Math" panose="02040503050406030204" pitchFamily="18" charset="0"/>
                        </a:rPr>
                        <m:t>1−</m:t>
                      </m:r>
                      <m:sSup>
                        <m:sSupPr>
                          <m:ctrlPr>
                            <a:rPr lang="en-US" altLang="ko-KR" sz="1898" i="1">
                              <a:solidFill>
                                <a:srgbClr val="000000"/>
                              </a:solidFill>
                              <a:latin typeface="Cambria Math" panose="02040503050406030204" pitchFamily="18" charset="0"/>
                            </a:rPr>
                          </m:ctrlPr>
                        </m:sSupPr>
                        <m:e>
                          <m:r>
                            <a:rPr lang="en-US" altLang="ko-KR" sz="1898" i="1">
                              <a:solidFill>
                                <a:srgbClr val="000000"/>
                              </a:solidFill>
                              <a:latin typeface="Cambria Math" panose="02040503050406030204" pitchFamily="18" charset="0"/>
                            </a:rPr>
                            <m:t>𝐻</m:t>
                          </m:r>
                        </m:e>
                        <m:sup>
                          <m:r>
                            <a:rPr lang="en-US" altLang="ko-KR" sz="1898" i="1">
                              <a:solidFill>
                                <a:srgbClr val="000000"/>
                              </a:solidFill>
                              <a:latin typeface="Cambria Math" panose="02040503050406030204" pitchFamily="18" charset="0"/>
                            </a:rPr>
                            <m:t>2</m:t>
                          </m:r>
                        </m:sup>
                      </m:sSup>
                      <m:r>
                        <a:rPr lang="en-US" altLang="ko-KR" sz="1898">
                          <a:solidFill>
                            <a:srgbClr val="000000"/>
                          </a:solidFill>
                          <a:latin typeface="Cambria Math" panose="02040503050406030204" pitchFamily="18" charset="0"/>
                        </a:rPr>
                        <m:t>)</m:t>
                      </m:r>
                    </m:oMath>
                  </m:oMathPara>
                </a14:m>
                <a:endParaRPr kumimoji="1" lang="ko-KR" altLang="en-US" sz="1898">
                  <a:solidFill>
                    <a:srgbClr val="000000"/>
                  </a:solidFill>
                  <a:latin typeface="Consolas" panose="020B0609020204030204" pitchFamily="49" charset="0"/>
                  <a:ea typeface="굴림" pitchFamily="50" charset="-127"/>
                </a:endParaRPr>
              </a:p>
            </p:txBody>
          </p:sp>
        </mc:Choice>
        <mc:Fallback xmlns="">
          <p:sp>
            <p:nvSpPr>
              <p:cNvPr id="62" name="TextBox 61">
                <a:extLst>
                  <a:ext uri="{FF2B5EF4-FFF2-40B4-BE49-F238E27FC236}">
                    <a16:creationId xmlns:a16="http://schemas.microsoft.com/office/drawing/2014/main" id="{A65A9442-8074-48C4-9C27-3DDE993FAEE8}"/>
                  </a:ext>
                </a:extLst>
              </p:cNvPr>
              <p:cNvSpPr txBox="1">
                <a:spLocks noRot="1" noChangeAspect="1" noMove="1" noResize="1" noEditPoints="1" noAdjustHandles="1" noChangeArrowheads="1" noChangeShapeType="1" noTextEdit="1"/>
              </p:cNvSpPr>
              <p:nvPr/>
            </p:nvSpPr>
            <p:spPr>
              <a:xfrm>
                <a:off x="2443380" y="5158985"/>
                <a:ext cx="4746812" cy="603691"/>
              </a:xfrm>
              <a:prstGeom prst="rect">
                <a:avLst/>
              </a:prstGeom>
              <a:blipFill>
                <a:blip r:embed="rId21"/>
                <a:stretch>
                  <a:fillRect b="-1010"/>
                </a:stretch>
              </a:blipFill>
            </p:spPr>
            <p:txBody>
              <a:bodyPr/>
              <a:lstStyle/>
              <a:p>
                <a:r>
                  <a:rPr lang="ko-KR" altLang="en-US">
                    <a:noFill/>
                  </a:rPr>
                  <a:t> </a:t>
                </a:r>
              </a:p>
            </p:txBody>
          </p:sp>
        </mc:Fallback>
      </mc:AlternateContent>
      <p:cxnSp>
        <p:nvCxnSpPr>
          <p:cNvPr id="52" name="연결선: 구부러짐 51">
            <a:extLst>
              <a:ext uri="{FF2B5EF4-FFF2-40B4-BE49-F238E27FC236}">
                <a16:creationId xmlns:a16="http://schemas.microsoft.com/office/drawing/2014/main" id="{F76E1FAE-7EFB-4D7E-9153-4EB1056A4EF4}"/>
              </a:ext>
            </a:extLst>
          </p:cNvPr>
          <p:cNvCxnSpPr>
            <a:cxnSpLocks/>
            <a:stCxn id="11" idx="2"/>
            <a:endCxn id="29" idx="2"/>
          </p:cNvCxnSpPr>
          <p:nvPr/>
        </p:nvCxnSpPr>
        <p:spPr>
          <a:xfrm rot="5400000">
            <a:off x="3312792" y="2905899"/>
            <a:ext cx="12700" cy="1591500"/>
          </a:xfrm>
          <a:prstGeom prst="curvedConnector3">
            <a:avLst>
              <a:gd name="adj1" fmla="val 180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 name="텍스트 개체 틀 1">
            <a:extLst>
              <a:ext uri="{FF2B5EF4-FFF2-40B4-BE49-F238E27FC236}">
                <a16:creationId xmlns:a16="http://schemas.microsoft.com/office/drawing/2014/main" id="{BEDF8584-CCE3-4A61-896E-800C423016C9}"/>
              </a:ext>
            </a:extLst>
          </p:cNvPr>
          <p:cNvSpPr>
            <a:spLocks noGrp="1"/>
          </p:cNvSpPr>
          <p:nvPr>
            <p:ph type="body" sz="quarter" idx="19"/>
          </p:nvPr>
        </p:nvSpPr>
        <p:spPr/>
        <p:txBody>
          <a:bodyPr/>
          <a:lstStyle/>
          <a:p>
            <a:r>
              <a:rPr lang="ko-KR" altLang="en-US"/>
              <a:t>순환 신경망의 역방향 계산</a:t>
            </a:r>
          </a:p>
        </p:txBody>
      </p:sp>
      <p:sp>
        <p:nvSpPr>
          <p:cNvPr id="53" name="텍스트 개체 틀 2">
            <a:extLst>
              <a:ext uri="{FF2B5EF4-FFF2-40B4-BE49-F238E27FC236}">
                <a16:creationId xmlns:a16="http://schemas.microsoft.com/office/drawing/2014/main" id="{6C63F5A9-FC0F-4EBD-98C7-75E753F05C18}"/>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266579371"/>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3363B4D-D76B-47CA-B560-D8BF20A4B0CC}"/>
                  </a:ext>
                </a:extLst>
              </p:cNvPr>
              <p:cNvSpPr txBox="1"/>
              <p:nvPr/>
            </p:nvSpPr>
            <p:spPr>
              <a:xfrm>
                <a:off x="838990" y="1274193"/>
                <a:ext cx="4586384" cy="369332"/>
              </a:xfrm>
              <a:prstGeom prst="rect">
                <a:avLst/>
              </a:prstGeom>
              <a:noFill/>
            </p:spPr>
            <p:txBody>
              <a:bodyPr wrap="none" rtlCol="0">
                <a:spAutoFit/>
              </a:bodyPr>
              <a:lstStyle/>
              <a:p>
                <a:pPr lvl="0"/>
                <a:r>
                  <a:rPr lang="ko-KR" altLang="en-US" b="1">
                    <a:latin typeface="+mj-ea"/>
                    <a:ea typeface="+mj-ea"/>
                  </a:rPr>
                  <a:t>가중치 </a:t>
                </a:r>
                <a14:m>
                  <m:oMath xmlns:m="http://schemas.openxmlformats.org/officeDocument/2006/math">
                    <m:sSub>
                      <m:sSubPr>
                        <m:ctrlPr>
                          <a:rPr lang="en-US" altLang="ko-KR" b="1" i="1">
                            <a:solidFill>
                              <a:srgbClr val="000000"/>
                            </a:solidFill>
                            <a:latin typeface="Cambria Math" panose="02040503050406030204" pitchFamily="18" charset="0"/>
                            <a:ea typeface="+mj-ea"/>
                          </a:rPr>
                        </m:ctrlPr>
                      </m:sSubPr>
                      <m:e>
                        <m:r>
                          <a:rPr lang="en-US" altLang="ko-KR" b="1" i="1">
                            <a:solidFill>
                              <a:srgbClr val="000000"/>
                            </a:solidFill>
                            <a:latin typeface="Cambria Math" panose="02040503050406030204" pitchFamily="18" charset="0"/>
                            <a:ea typeface="+mj-ea"/>
                          </a:rPr>
                          <m:t>𝑾</m:t>
                        </m:r>
                      </m:e>
                      <m:sub>
                        <m:r>
                          <a:rPr lang="en-US" altLang="ko-KR" b="1" i="1">
                            <a:solidFill>
                              <a:srgbClr val="000000"/>
                            </a:solidFill>
                            <a:latin typeface="Cambria Math" panose="02040503050406030204" pitchFamily="18" charset="0"/>
                            <a:ea typeface="+mj-ea"/>
                          </a:rPr>
                          <m:t>𝟏</m:t>
                        </m:r>
                        <m:r>
                          <a:rPr lang="en-US" altLang="ko-KR" b="1" i="1">
                            <a:solidFill>
                              <a:srgbClr val="000000"/>
                            </a:solidFill>
                            <a:latin typeface="Cambria Math" panose="02040503050406030204" pitchFamily="18" charset="0"/>
                            <a:ea typeface="+mj-ea"/>
                          </a:rPr>
                          <m:t>𝒉</m:t>
                        </m:r>
                      </m:sub>
                    </m:sSub>
                  </m:oMath>
                </a14:m>
                <a:r>
                  <a:rPr lang="ko-KR" altLang="en-US" b="1">
                    <a:latin typeface="+mj-ea"/>
                    <a:ea typeface="+mj-ea"/>
                  </a:rPr>
                  <a:t>에 대한 </a:t>
                </a:r>
                <a14:m>
                  <m:oMath xmlns:m="http://schemas.openxmlformats.org/officeDocument/2006/math">
                    <m:sSub>
                      <m:sSubPr>
                        <m:ctrlPr>
                          <a:rPr lang="en-US" altLang="ko-KR" b="1" i="1">
                            <a:solidFill>
                              <a:srgbClr val="000000"/>
                            </a:solidFill>
                            <a:latin typeface="Cambria Math" panose="02040503050406030204" pitchFamily="18" charset="0"/>
                            <a:ea typeface="+mj-ea"/>
                          </a:rPr>
                        </m:ctrlPr>
                      </m:sSubPr>
                      <m:e>
                        <m:r>
                          <a:rPr lang="en-US" altLang="ko-KR" b="1" i="1">
                            <a:solidFill>
                              <a:srgbClr val="000000"/>
                            </a:solidFill>
                            <a:latin typeface="Cambria Math" panose="02040503050406030204" pitchFamily="18" charset="0"/>
                            <a:ea typeface="+mj-ea"/>
                          </a:rPr>
                          <m:t>𝒁</m:t>
                        </m:r>
                      </m:e>
                      <m:sub>
                        <m:r>
                          <a:rPr lang="en-US" altLang="ko-KR" b="1" i="1">
                            <a:solidFill>
                              <a:srgbClr val="000000"/>
                            </a:solidFill>
                            <a:latin typeface="Cambria Math" panose="02040503050406030204" pitchFamily="18" charset="0"/>
                            <a:ea typeface="+mj-ea"/>
                          </a:rPr>
                          <m:t>𝟏</m:t>
                        </m:r>
                      </m:sub>
                    </m:sSub>
                  </m:oMath>
                </a14:m>
                <a:r>
                  <a:rPr lang="ko-KR" altLang="en-US" b="1">
                    <a:latin typeface="+mj-ea"/>
                    <a:ea typeface="+mj-ea"/>
                  </a:rPr>
                  <a:t>의 도함수를 구한다</a:t>
                </a:r>
                <a:r>
                  <a:rPr lang="en-US" altLang="ko-KR" b="1">
                    <a:latin typeface="+mj-ea"/>
                    <a:ea typeface="+mj-ea"/>
                  </a:rPr>
                  <a:t>.</a:t>
                </a:r>
                <a:endParaRPr lang="ko-KR" altLang="en-US" b="1">
                  <a:latin typeface="+mj-ea"/>
                  <a:ea typeface="+mj-ea"/>
                </a:endParaRPr>
              </a:p>
            </p:txBody>
          </p:sp>
        </mc:Choice>
        <mc:Fallback xmlns="">
          <p:sp>
            <p:nvSpPr>
              <p:cNvPr id="10" name="TextBox 9">
                <a:extLst>
                  <a:ext uri="{FF2B5EF4-FFF2-40B4-BE49-F238E27FC236}">
                    <a16:creationId xmlns:a16="http://schemas.microsoft.com/office/drawing/2014/main" id="{E3363B4D-D76B-47CA-B560-D8BF20A4B0CC}"/>
                  </a:ext>
                </a:extLst>
              </p:cNvPr>
              <p:cNvSpPr txBox="1">
                <a:spLocks noRot="1" noChangeAspect="1" noMove="1" noResize="1" noEditPoints="1" noAdjustHandles="1" noChangeArrowheads="1" noChangeShapeType="1" noTextEdit="1"/>
              </p:cNvSpPr>
              <p:nvPr/>
            </p:nvSpPr>
            <p:spPr>
              <a:xfrm>
                <a:off x="838990" y="1274193"/>
                <a:ext cx="4586384" cy="369332"/>
              </a:xfrm>
              <a:prstGeom prst="rect">
                <a:avLst/>
              </a:prstGeom>
              <a:blipFill>
                <a:blip r:embed="rId3"/>
                <a:stretch>
                  <a:fillRect l="-1197" t="-8197" r="-399" b="-2459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A65A9442-8074-48C4-9C27-3DDE993FAEE8}"/>
                  </a:ext>
                </a:extLst>
              </p:cNvPr>
              <p:cNvSpPr txBox="1"/>
              <p:nvPr/>
            </p:nvSpPr>
            <p:spPr>
              <a:xfrm>
                <a:off x="1724601" y="1952836"/>
                <a:ext cx="4541371" cy="605230"/>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num>
                        <m:den>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den>
                      </m:f>
                      <m:r>
                        <a:rPr kumimoji="1" lang="en-US" altLang="ko-KR" sz="1898">
                          <a:solidFill>
                            <a:srgbClr val="000000"/>
                          </a:solidFill>
                          <a:latin typeface="Cambria Math" panose="02040503050406030204" pitchFamily="18" charset="0"/>
                        </a:rPr>
                        <m:t>=</m:t>
                      </m:r>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den>
                      </m:f>
                      <m:d>
                        <m:dPr>
                          <m:ctrlPr>
                            <a:rPr lang="en-US" altLang="ko-KR" sz="1898" i="1">
                              <a:solidFill>
                                <a:srgbClr val="000000"/>
                              </a:solidFill>
                              <a:latin typeface="Cambria Math" panose="02040503050406030204" pitchFamily="18" charset="0"/>
                            </a:rPr>
                          </m:ctrlPr>
                        </m:dPr>
                        <m:e>
                          <m:r>
                            <a:rPr lang="en-US" altLang="ko-KR" sz="1898" i="1">
                              <a:solidFill>
                                <a:srgbClr val="000000"/>
                              </a:solidFill>
                              <a:latin typeface="Cambria Math" panose="02040503050406030204" pitchFamily="18" charset="0"/>
                            </a:rPr>
                            <m:t>𝑋</m:t>
                          </m:r>
                          <m:sSub>
                            <m:sSubPr>
                              <m:ctrlPr>
                                <a:rPr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W</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m:t>
                                  </m:r>
                                </m:sub>
                              </m:sSub>
                              <m:sSub>
                                <m:sSubPr>
                                  <m:ctrlPr>
                                    <a:rPr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W</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e>
                      </m:d>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m:t>
                          </m:r>
                        </m:sub>
                      </m:sSub>
                    </m:oMath>
                  </m:oMathPara>
                </a14:m>
                <a:endParaRPr kumimoji="1" lang="ko-KR" altLang="en-US" sz="1898">
                  <a:solidFill>
                    <a:srgbClr val="000000"/>
                  </a:solidFill>
                  <a:latin typeface="Consolas" panose="020B0609020204030204" pitchFamily="49" charset="0"/>
                  <a:ea typeface="굴림" pitchFamily="50" charset="-127"/>
                </a:endParaRPr>
              </a:p>
            </p:txBody>
          </p:sp>
        </mc:Choice>
        <mc:Fallback xmlns="">
          <p:sp>
            <p:nvSpPr>
              <p:cNvPr id="62" name="TextBox 61">
                <a:extLst>
                  <a:ext uri="{FF2B5EF4-FFF2-40B4-BE49-F238E27FC236}">
                    <a16:creationId xmlns:a16="http://schemas.microsoft.com/office/drawing/2014/main" id="{A65A9442-8074-48C4-9C27-3DDE993FAEE8}"/>
                  </a:ext>
                </a:extLst>
              </p:cNvPr>
              <p:cNvSpPr txBox="1">
                <a:spLocks noRot="1" noChangeAspect="1" noMove="1" noResize="1" noEditPoints="1" noAdjustHandles="1" noChangeArrowheads="1" noChangeShapeType="1" noTextEdit="1"/>
              </p:cNvSpPr>
              <p:nvPr/>
            </p:nvSpPr>
            <p:spPr>
              <a:xfrm>
                <a:off x="1724601" y="1952836"/>
                <a:ext cx="4541371" cy="605230"/>
              </a:xfrm>
              <a:prstGeom prst="rect">
                <a:avLst/>
              </a:prstGeom>
              <a:blipFill>
                <a:blip r:embed="rId4"/>
                <a:stretch>
                  <a:fillRect/>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91AA3396-C71F-4EB4-81B4-72B88BAE1CA1}"/>
              </a:ext>
            </a:extLst>
          </p:cNvPr>
          <p:cNvSpPr>
            <a:spLocks noGrp="1"/>
          </p:cNvSpPr>
          <p:nvPr>
            <p:ph type="body" sz="quarter" idx="19"/>
          </p:nvPr>
        </p:nvSpPr>
        <p:spPr/>
        <p:txBody>
          <a:bodyPr/>
          <a:lstStyle/>
          <a:p>
            <a:r>
              <a:rPr lang="ko-KR" altLang="en-US"/>
              <a:t>순환 신경망의 역방향 계산</a:t>
            </a:r>
          </a:p>
        </p:txBody>
      </p:sp>
      <p:sp>
        <p:nvSpPr>
          <p:cNvPr id="8" name="텍스트 개체 틀 2">
            <a:extLst>
              <a:ext uri="{FF2B5EF4-FFF2-40B4-BE49-F238E27FC236}">
                <a16:creationId xmlns:a16="http://schemas.microsoft.com/office/drawing/2014/main" id="{484A82FF-301C-4092-B3E9-3D4FA9FCEAF0}"/>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
        <p:nvSpPr>
          <p:cNvPr id="3" name="TextBox 2">
            <a:extLst>
              <a:ext uri="{FF2B5EF4-FFF2-40B4-BE49-F238E27FC236}">
                <a16:creationId xmlns:a16="http://schemas.microsoft.com/office/drawing/2014/main" id="{CF6A8C5E-F450-4A05-89C8-E6A2F28F3938}"/>
              </a:ext>
            </a:extLst>
          </p:cNvPr>
          <p:cNvSpPr txBox="1"/>
          <p:nvPr/>
        </p:nvSpPr>
        <p:spPr>
          <a:xfrm>
            <a:off x="884548" y="3284984"/>
            <a:ext cx="3760773" cy="1477328"/>
          </a:xfrm>
          <a:prstGeom prst="rect">
            <a:avLst/>
          </a:prstGeom>
          <a:noFill/>
        </p:spPr>
        <p:txBody>
          <a:bodyPr wrap="none" rtlCol="0">
            <a:spAutoFit/>
          </a:bodyPr>
          <a:lstStyle/>
          <a:p>
            <a:pPr defTabSz="867583" fontAlgn="base" latinLnBrk="1">
              <a:spcBef>
                <a:spcPct val="0"/>
              </a:spcBef>
              <a:spcAft>
                <a:spcPct val="0"/>
              </a:spcAft>
              <a:defRPr/>
            </a:pPr>
            <a:r>
              <a:rPr kumimoji="1" lang="en-US" altLang="ko-KR" b="1">
                <a:solidFill>
                  <a:srgbClr val="000000"/>
                </a:solidFill>
                <a:latin typeface="+mj-ea"/>
                <a:ea typeface="+mj-ea"/>
              </a:rPr>
              <a:t>BPTT : </a:t>
            </a:r>
          </a:p>
          <a:p>
            <a:pPr defTabSz="867583" fontAlgn="base" latinLnBrk="1">
              <a:spcBef>
                <a:spcPct val="0"/>
              </a:spcBef>
              <a:spcAft>
                <a:spcPct val="0"/>
              </a:spcAft>
              <a:defRPr/>
            </a:pPr>
            <a:endParaRPr lang="en-US" altLang="ko-KR" b="1">
              <a:solidFill>
                <a:srgbClr val="000000"/>
              </a:solidFill>
              <a:latin typeface="+mj-ea"/>
              <a:ea typeface="+mj-ea"/>
            </a:endParaRPr>
          </a:p>
          <a:p>
            <a:pPr defTabSz="867583" fontAlgn="base" latinLnBrk="1">
              <a:spcBef>
                <a:spcPct val="0"/>
              </a:spcBef>
              <a:spcAft>
                <a:spcPct val="0"/>
              </a:spcAft>
              <a:defRPr/>
            </a:pPr>
            <a:r>
              <a:rPr kumimoji="1" lang="en-US" altLang="ko-KR" b="1">
                <a:solidFill>
                  <a:srgbClr val="000000"/>
                </a:solidFill>
                <a:latin typeface="+mj-ea"/>
                <a:ea typeface="+mj-ea"/>
              </a:rPr>
              <a:t>Back Propagation Through Time</a:t>
            </a:r>
          </a:p>
          <a:p>
            <a:pPr defTabSz="867583" fontAlgn="base" latinLnBrk="1">
              <a:spcBef>
                <a:spcPct val="0"/>
              </a:spcBef>
              <a:spcAft>
                <a:spcPct val="0"/>
              </a:spcAft>
              <a:defRPr/>
            </a:pPr>
            <a:endParaRPr lang="en-US" altLang="ko-KR" b="1">
              <a:solidFill>
                <a:srgbClr val="000000"/>
              </a:solidFill>
              <a:latin typeface="+mj-ea"/>
              <a:ea typeface="+mj-ea"/>
            </a:endParaRPr>
          </a:p>
          <a:p>
            <a:pPr defTabSz="867583" fontAlgn="base" latinLnBrk="1">
              <a:spcBef>
                <a:spcPct val="0"/>
              </a:spcBef>
              <a:spcAft>
                <a:spcPct val="0"/>
              </a:spcAft>
              <a:defRPr/>
            </a:pPr>
            <a:r>
              <a:rPr kumimoji="1" lang="ko-KR" altLang="en-US" b="1">
                <a:solidFill>
                  <a:srgbClr val="000000"/>
                </a:solidFill>
                <a:latin typeface="+mj-ea"/>
                <a:ea typeface="+mj-ea"/>
              </a:rPr>
              <a:t>시간을 거슬러 역전파 한다</a:t>
            </a:r>
            <a:r>
              <a:rPr kumimoji="1" lang="en-US" altLang="ko-KR" b="1">
                <a:solidFill>
                  <a:srgbClr val="000000"/>
                </a:solidFill>
                <a:latin typeface="+mj-ea"/>
                <a:ea typeface="+mj-ea"/>
              </a:rPr>
              <a:t>.</a:t>
            </a:r>
            <a:endParaRPr kumimoji="1" lang="ko-KR" altLang="en-US" b="1">
              <a:solidFill>
                <a:srgbClr val="000000"/>
              </a:solidFill>
              <a:latin typeface="+mj-ea"/>
              <a:ea typeface="+mj-ea"/>
            </a:endParaRPr>
          </a:p>
        </p:txBody>
      </p:sp>
    </p:spTree>
    <p:extLst>
      <p:ext uri="{BB962C8B-B14F-4D97-AF65-F5344CB8AC3E}">
        <p14:creationId xmlns:p14="http://schemas.microsoft.com/office/powerpoint/2010/main" val="1556099561"/>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B2B6C4C-91D2-4808-A46E-C637A4D8C501}"/>
                  </a:ext>
                </a:extLst>
              </p:cNvPr>
              <p:cNvSpPr txBox="1"/>
              <p:nvPr/>
            </p:nvSpPr>
            <p:spPr>
              <a:xfrm>
                <a:off x="4588894" y="4683185"/>
                <a:ext cx="47000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𝐻</m:t>
                      </m:r>
                    </m:oMath>
                  </m:oMathPara>
                </a14:m>
                <a:endParaRPr lang="ko-KR" altLang="en-US" sz="1708">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9B2B6C4C-91D2-4808-A46E-C637A4D8C501}"/>
                  </a:ext>
                </a:extLst>
              </p:cNvPr>
              <p:cNvSpPr txBox="1">
                <a:spLocks noRot="1" noChangeAspect="1" noMove="1" noResize="1" noEditPoints="1" noAdjustHandles="1" noChangeArrowheads="1" noChangeShapeType="1" noTextEdit="1"/>
              </p:cNvSpPr>
              <p:nvPr/>
            </p:nvSpPr>
            <p:spPr>
              <a:xfrm>
                <a:off x="4588894" y="4683185"/>
                <a:ext cx="470000" cy="355162"/>
              </a:xfrm>
              <a:prstGeom prst="rect">
                <a:avLst/>
              </a:prstGeom>
              <a:blipFill>
                <a:blip r:embed="rId3"/>
                <a:stretch>
                  <a:fillRect/>
                </a:stretch>
              </a:blipFill>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603DDCAE-1592-4227-8944-4709842A73DC}"/>
              </a:ext>
            </a:extLst>
          </p:cNvPr>
          <p:cNvSpPr/>
          <p:nvPr/>
        </p:nvSpPr>
        <p:spPr>
          <a:xfrm>
            <a:off x="4576253" y="4658620"/>
            <a:ext cx="75070" cy="7507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44">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A2399DF-8916-46AC-8497-081B863C80EF}"/>
                  </a:ext>
                </a:extLst>
              </p:cNvPr>
              <p:cNvSpPr txBox="1"/>
              <p:nvPr/>
            </p:nvSpPr>
            <p:spPr>
              <a:xfrm>
                <a:off x="2193487" y="3598601"/>
                <a:ext cx="68461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𝑊</m:t>
                          </m:r>
                        </m:e>
                        <m:sub>
                          <m:r>
                            <a:rPr lang="en-US" altLang="ko-KR" sz="1708" i="1">
                              <a:latin typeface="Cambria Math" panose="02040503050406030204" pitchFamily="18" charset="0"/>
                            </a:rPr>
                            <m:t>1</m:t>
                          </m:r>
                          <m:r>
                            <a:rPr lang="en-US" altLang="ko-KR" sz="1708" i="1">
                              <a:latin typeface="Cambria Math" panose="02040503050406030204" pitchFamily="18" charset="0"/>
                            </a:rPr>
                            <m:t>h</m:t>
                          </m:r>
                        </m:sub>
                      </m:sSub>
                    </m:oMath>
                  </m:oMathPara>
                </a14:m>
                <a:endParaRPr lang="ko-KR" altLang="en-US" sz="1708">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4A2399DF-8916-46AC-8497-081B863C80EF}"/>
                  </a:ext>
                </a:extLst>
              </p:cNvPr>
              <p:cNvSpPr txBox="1">
                <a:spLocks noRot="1" noChangeAspect="1" noMove="1" noResize="1" noEditPoints="1" noAdjustHandles="1" noChangeArrowheads="1" noChangeShapeType="1" noTextEdit="1"/>
              </p:cNvSpPr>
              <p:nvPr/>
            </p:nvSpPr>
            <p:spPr>
              <a:xfrm>
                <a:off x="2193487" y="3598601"/>
                <a:ext cx="684610" cy="355162"/>
              </a:xfrm>
              <a:prstGeom prst="rect">
                <a:avLst/>
              </a:prstGeom>
              <a:blipFill>
                <a:blip r:embed="rId4"/>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3C83B3E2-A85C-41B1-A609-3798368E8655}"/>
              </a:ext>
            </a:extLst>
          </p:cNvPr>
          <p:cNvCxnSpPr>
            <a:cxnSpLocks/>
          </p:cNvCxnSpPr>
          <p:nvPr/>
        </p:nvCxnSpPr>
        <p:spPr>
          <a:xfrm>
            <a:off x="2504846" y="3906576"/>
            <a:ext cx="149777" cy="16308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1AC5D4F0-21D9-43EF-A7E7-F84FCDFF6233}"/>
              </a:ext>
            </a:extLst>
          </p:cNvPr>
          <p:cNvSpPr/>
          <p:nvPr/>
        </p:nvSpPr>
        <p:spPr>
          <a:xfrm>
            <a:off x="3587630" y="4304072"/>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328">
              <a:solidFill>
                <a:srgbClr val="000000"/>
              </a:solidFill>
              <a:latin typeface="Consolas" panose="020B0609020204030204" pitchFamily="49" charset="0"/>
              <a:ea typeface="굴림"/>
            </a:endParaRPr>
          </a:p>
        </p:txBody>
      </p:sp>
      <p:sp>
        <p:nvSpPr>
          <p:cNvPr id="14" name="타원 13">
            <a:extLst>
              <a:ext uri="{FF2B5EF4-FFF2-40B4-BE49-F238E27FC236}">
                <a16:creationId xmlns:a16="http://schemas.microsoft.com/office/drawing/2014/main" id="{6830986E-70D3-485F-8C6B-E78081CF35D6}"/>
              </a:ext>
            </a:extLst>
          </p:cNvPr>
          <p:cNvSpPr/>
          <p:nvPr/>
        </p:nvSpPr>
        <p:spPr>
          <a:xfrm>
            <a:off x="2389848" y="4304072"/>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328">
                <a:solidFill>
                  <a:srgbClr val="000000"/>
                </a:solidFill>
                <a:latin typeface="고도 M" panose="02000503000000020004" pitchFamily="2" charset="-127"/>
                <a:ea typeface="고도 M" panose="02000503000000020004" pitchFamily="2" charset="-127"/>
              </a:rPr>
              <a:t>셀</a:t>
            </a:r>
          </a:p>
        </p:txBody>
      </p:sp>
      <p:cxnSp>
        <p:nvCxnSpPr>
          <p:cNvPr id="16" name="직선 화살표 연결선 15">
            <a:extLst>
              <a:ext uri="{FF2B5EF4-FFF2-40B4-BE49-F238E27FC236}">
                <a16:creationId xmlns:a16="http://schemas.microsoft.com/office/drawing/2014/main" id="{5D20FC80-958B-48D3-8B55-D5E54A1B44E1}"/>
              </a:ext>
            </a:extLst>
          </p:cNvPr>
          <p:cNvCxnSpPr>
            <a:cxnSpLocks/>
            <a:stCxn id="20" idx="3"/>
          </p:cNvCxnSpPr>
          <p:nvPr/>
        </p:nvCxnSpPr>
        <p:spPr>
          <a:xfrm flipV="1">
            <a:off x="1844577" y="4682617"/>
            <a:ext cx="542155" cy="126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B8B2F749-63EB-4AC5-BE95-0D1B2F5B0E9B}"/>
              </a:ext>
            </a:extLst>
          </p:cNvPr>
          <p:cNvCxnSpPr>
            <a:cxnSpLocks/>
            <a:stCxn id="19" idx="2"/>
          </p:cNvCxnSpPr>
          <p:nvPr/>
        </p:nvCxnSpPr>
        <p:spPr>
          <a:xfrm>
            <a:off x="1968407" y="4343278"/>
            <a:ext cx="757" cy="33934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5A3502A3-BB1D-4C2A-B48C-66871004FA08}"/>
              </a:ext>
            </a:extLst>
          </p:cNvPr>
          <p:cNvCxnSpPr>
            <a:cxnSpLocks/>
            <a:endCxn id="14" idx="3"/>
          </p:cNvCxnSpPr>
          <p:nvPr/>
        </p:nvCxnSpPr>
        <p:spPr>
          <a:xfrm flipV="1">
            <a:off x="2144490" y="4914770"/>
            <a:ext cx="350137" cy="37890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61C4930-BBE4-4434-9F2D-EFDEA48A5819}"/>
                  </a:ext>
                </a:extLst>
              </p:cNvPr>
              <p:cNvSpPr txBox="1"/>
              <p:nvPr/>
            </p:nvSpPr>
            <p:spPr>
              <a:xfrm>
                <a:off x="1796956" y="3988116"/>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W</m:t>
                          </m:r>
                        </m:e>
                        <m:sub>
                          <m:r>
                            <a:rPr kumimoji="1" lang="en-US" altLang="ko-KR" sz="1708" i="1">
                              <a:solidFill>
                                <a:srgbClr val="000000"/>
                              </a:solidFill>
                              <a:latin typeface="Cambria Math" panose="02040503050406030204" pitchFamily="18" charset="0"/>
                            </a:rPr>
                            <m:t>1</m:t>
                          </m:r>
                          <m:r>
                            <a:rPr kumimoji="1" lang="en-US" altLang="ko-KR" sz="1708" i="1">
                              <a:solidFill>
                                <a:srgbClr val="000000"/>
                              </a:solidFill>
                              <a:latin typeface="Cambria Math" panose="02040503050406030204" pitchFamily="18" charset="0"/>
                            </a:rPr>
                            <m:t>𝑥</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19" name="TextBox 18">
                <a:extLst>
                  <a:ext uri="{FF2B5EF4-FFF2-40B4-BE49-F238E27FC236}">
                    <a16:creationId xmlns:a16="http://schemas.microsoft.com/office/drawing/2014/main" id="{C61C4930-BBE4-4434-9F2D-EFDEA48A5819}"/>
                  </a:ext>
                </a:extLst>
              </p:cNvPr>
              <p:cNvSpPr txBox="1">
                <a:spLocks noRot="1" noChangeAspect="1" noMove="1" noResize="1" noEditPoints="1" noAdjustHandles="1" noChangeArrowheads="1" noChangeShapeType="1" noTextEdit="1"/>
              </p:cNvSpPr>
              <p:nvPr/>
            </p:nvSpPr>
            <p:spPr>
              <a:xfrm>
                <a:off x="1796956" y="3988116"/>
                <a:ext cx="342902" cy="355162"/>
              </a:xfrm>
              <a:prstGeom prst="rect">
                <a:avLst/>
              </a:prstGeom>
              <a:blipFill>
                <a:blip r:embed="rId5"/>
                <a:stretch>
                  <a:fillRect r="-46429"/>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4935CA86-715A-43C2-B80E-48481069B432}"/>
              </a:ext>
            </a:extLst>
          </p:cNvPr>
          <p:cNvSpPr txBox="1"/>
          <p:nvPr/>
        </p:nvSpPr>
        <p:spPr>
          <a:xfrm>
            <a:off x="1501675" y="4506300"/>
            <a:ext cx="342902" cy="355162"/>
          </a:xfrm>
          <a:prstGeom prst="rect">
            <a:avLst/>
          </a:prstGeom>
          <a:noFill/>
        </p:spPr>
        <p:txBody>
          <a:bodyPr wrap="square" rtlCol="0">
            <a:spAutoFit/>
          </a:bodyPr>
          <a:lstStyle/>
          <a:p>
            <a:pPr defTabSz="867583" fontAlgn="base" latinLnBrk="1">
              <a:spcBef>
                <a:spcPct val="0"/>
              </a:spcBef>
              <a:spcAft>
                <a:spcPct val="0"/>
              </a:spcAft>
              <a:defRPr/>
            </a:pPr>
            <a:r>
              <a:rPr kumimoji="1" lang="en-US" altLang="ko-KR" sz="1708">
                <a:solidFill>
                  <a:srgbClr val="000000"/>
                </a:solidFill>
                <a:latin typeface="Cambria Math" panose="02040503050406030204" pitchFamily="18" charset="0"/>
                <a:ea typeface="굴림" pitchFamily="50" charset="-127"/>
              </a:rPr>
              <a:t>X</a:t>
            </a:r>
            <a:endParaRPr kumimoji="1" lang="ko-KR" altLang="en-US" sz="1708">
              <a:solidFill>
                <a:srgbClr val="000000"/>
              </a:solidFill>
              <a:latin typeface="Cambria Math" panose="02040503050406030204" pitchFamily="18" charset="0"/>
              <a:ea typeface="굴림" pitchFamily="50" charset="-127"/>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E772109-F9A6-4071-A100-8FD1C9EA1ADC}"/>
                  </a:ext>
                </a:extLst>
              </p:cNvPr>
              <p:cNvSpPr txBox="1"/>
              <p:nvPr/>
            </p:nvSpPr>
            <p:spPr>
              <a:xfrm>
                <a:off x="1844577" y="5166291"/>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b</m:t>
                          </m:r>
                        </m:e>
                        <m:sub>
                          <m:r>
                            <a:rPr kumimoji="1" lang="en-US" altLang="ko-KR" sz="1708" i="1">
                              <a:solidFill>
                                <a:srgbClr val="000000"/>
                              </a:solidFill>
                              <a:latin typeface="Cambria Math" panose="02040503050406030204" pitchFamily="18" charset="0"/>
                            </a:rPr>
                            <m:t>1</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21" name="TextBox 20">
                <a:extLst>
                  <a:ext uri="{FF2B5EF4-FFF2-40B4-BE49-F238E27FC236}">
                    <a16:creationId xmlns:a16="http://schemas.microsoft.com/office/drawing/2014/main" id="{EE772109-F9A6-4071-A100-8FD1C9EA1ADC}"/>
                  </a:ext>
                </a:extLst>
              </p:cNvPr>
              <p:cNvSpPr txBox="1">
                <a:spLocks noRot="1" noChangeAspect="1" noMove="1" noResize="1" noEditPoints="1" noAdjustHandles="1" noChangeArrowheads="1" noChangeShapeType="1" noTextEdit="1"/>
              </p:cNvSpPr>
              <p:nvPr/>
            </p:nvSpPr>
            <p:spPr>
              <a:xfrm>
                <a:off x="1844577" y="5166291"/>
                <a:ext cx="342902" cy="355162"/>
              </a:xfrm>
              <a:prstGeom prst="rect">
                <a:avLst/>
              </a:prstGeom>
              <a:blipFill>
                <a:blip r:embed="rId6"/>
                <a:stretch>
                  <a:fillRect r="-1786"/>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B8ED174-20EA-4974-B704-B1B5F558D57E}"/>
              </a:ext>
            </a:extLst>
          </p:cNvPr>
          <p:cNvCxnSpPr>
            <a:cxnSpLocks/>
            <a:stCxn id="14" idx="6"/>
            <a:endCxn id="13" idx="2"/>
          </p:cNvCxnSpPr>
          <p:nvPr/>
        </p:nvCxnSpPr>
        <p:spPr>
          <a:xfrm>
            <a:off x="3105325" y="4661810"/>
            <a:ext cx="48230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608FA89-52A1-4193-8333-A64BBFE97604}"/>
                  </a:ext>
                </a:extLst>
              </p:cNvPr>
              <p:cNvSpPr txBox="1"/>
              <p:nvPr/>
            </p:nvSpPr>
            <p:spPr>
              <a:xfrm>
                <a:off x="3164527" y="4683185"/>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Z</m:t>
                          </m:r>
                        </m:e>
                        <m:sub>
                          <m:r>
                            <a:rPr kumimoji="1" lang="en-US" altLang="ko-KR" sz="1708" i="1">
                              <a:solidFill>
                                <a:srgbClr val="000000"/>
                              </a:solidFill>
                              <a:latin typeface="Cambria Math" panose="02040503050406030204" pitchFamily="18" charset="0"/>
                            </a:rPr>
                            <m:t>1</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23" name="TextBox 22">
                <a:extLst>
                  <a:ext uri="{FF2B5EF4-FFF2-40B4-BE49-F238E27FC236}">
                    <a16:creationId xmlns:a16="http://schemas.microsoft.com/office/drawing/2014/main" id="{E608FA89-52A1-4193-8333-A64BBFE97604}"/>
                  </a:ext>
                </a:extLst>
              </p:cNvPr>
              <p:cNvSpPr txBox="1">
                <a:spLocks noRot="1" noChangeAspect="1" noMove="1" noResize="1" noEditPoints="1" noAdjustHandles="1" noChangeArrowheads="1" noChangeShapeType="1" noTextEdit="1"/>
              </p:cNvSpPr>
              <p:nvPr/>
            </p:nvSpPr>
            <p:spPr>
              <a:xfrm>
                <a:off x="3164527" y="4683185"/>
                <a:ext cx="342902" cy="355162"/>
              </a:xfrm>
              <a:prstGeom prst="rect">
                <a:avLst/>
              </a:prstGeom>
              <a:blipFill>
                <a:blip r:embed="rId7"/>
                <a:stretch>
                  <a:fillRect r="-1786"/>
                </a:stretch>
              </a:blipFill>
            </p:spPr>
            <p:txBody>
              <a:bodyPr/>
              <a:lstStyle/>
              <a:p>
                <a:r>
                  <a:rPr lang="ko-KR" altLang="en-US">
                    <a:noFill/>
                  </a:rPr>
                  <a:t> </a:t>
                </a:r>
              </a:p>
            </p:txBody>
          </p:sp>
        </mc:Fallback>
      </mc:AlternateContent>
      <p:sp>
        <p:nvSpPr>
          <p:cNvPr id="28" name="직사각형 27">
            <a:extLst>
              <a:ext uri="{FF2B5EF4-FFF2-40B4-BE49-F238E27FC236}">
                <a16:creationId xmlns:a16="http://schemas.microsoft.com/office/drawing/2014/main" id="{2A91E8A2-D895-4FB3-89BE-939C78EAFB8C}"/>
              </a:ext>
            </a:extLst>
          </p:cNvPr>
          <p:cNvSpPr/>
          <p:nvPr/>
        </p:nvSpPr>
        <p:spPr>
          <a:xfrm>
            <a:off x="3651380" y="4474907"/>
            <a:ext cx="775356" cy="355162"/>
          </a:xfrm>
          <a:prstGeom prst="rect">
            <a:avLst/>
          </a:prstGeom>
        </p:spPr>
        <p:txBody>
          <a:bodyPr wrap="square">
            <a:spAutoFit/>
          </a:bodyPr>
          <a:lstStyle/>
          <a:p>
            <a:pPr defTabSz="867583" fontAlgn="base" latinLnBrk="1">
              <a:spcBef>
                <a:spcPct val="0"/>
              </a:spcBef>
              <a:spcAft>
                <a:spcPct val="0"/>
              </a:spcAft>
              <a:defRPr/>
            </a:pPr>
            <a:r>
              <a:rPr lang="en-US" altLang="ko-KR" sz="1708">
                <a:latin typeface="Cambria Math" panose="02040503050406030204" pitchFamily="18" charset="0"/>
              </a:rPr>
              <a:t>tanh</a:t>
            </a:r>
            <a:endParaRPr kumimoji="1" lang="ko-KR" altLang="en-US" sz="1708">
              <a:latin typeface="Cambria Math" panose="02040503050406030204" pitchFamily="18" charset="0"/>
            </a:endParaRPr>
          </a:p>
        </p:txBody>
      </p:sp>
      <p:cxnSp>
        <p:nvCxnSpPr>
          <p:cNvPr id="31" name="직선 화살표 연결선 30">
            <a:extLst>
              <a:ext uri="{FF2B5EF4-FFF2-40B4-BE49-F238E27FC236}">
                <a16:creationId xmlns:a16="http://schemas.microsoft.com/office/drawing/2014/main" id="{97BA5DF6-829A-4547-97F3-3D9B914520E0}"/>
              </a:ext>
            </a:extLst>
          </p:cNvPr>
          <p:cNvCxnSpPr>
            <a:cxnSpLocks/>
            <a:stCxn id="13" idx="6"/>
          </p:cNvCxnSpPr>
          <p:nvPr/>
        </p:nvCxnSpPr>
        <p:spPr>
          <a:xfrm>
            <a:off x="4303107" y="4661810"/>
            <a:ext cx="97382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F560FA9F-F93D-40E4-9988-0922AC84F580}"/>
                  </a:ext>
                </a:extLst>
              </p:cNvPr>
              <p:cNvSpPr txBox="1"/>
              <p:nvPr/>
            </p:nvSpPr>
            <p:spPr>
              <a:xfrm>
                <a:off x="2787447" y="5253964"/>
                <a:ext cx="1199046" cy="292068"/>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r>
                        <m:rPr>
                          <m:sty m:val="p"/>
                        </m:rPr>
                        <a:rPr lang="en-US" altLang="ko-KR" sz="1898" i="1">
                          <a:solidFill>
                            <a:srgbClr val="000000"/>
                          </a:solidFill>
                          <a:latin typeface="Cambria Math" panose="02040503050406030204" pitchFamily="18" charset="0"/>
                        </a:rPr>
                        <m:t>err</m:t>
                      </m:r>
                      <m:r>
                        <a:rPr lang="en-US" altLang="ko-KR" sz="1898" i="1">
                          <a:solidFill>
                            <a:srgbClr val="000000"/>
                          </a:solidFill>
                          <a:latin typeface="Cambria Math" panose="02040503050406030204" pitchFamily="18" charset="0"/>
                        </a:rPr>
                        <m:t>_</m:t>
                      </m:r>
                      <m:r>
                        <m:rPr>
                          <m:sty m:val="p"/>
                        </m:rPr>
                        <a:rPr lang="en-US" altLang="ko-KR" sz="1898" i="1">
                          <a:solidFill>
                            <a:srgbClr val="000000"/>
                          </a:solidFill>
                          <a:latin typeface="Cambria Math" panose="02040503050406030204" pitchFamily="18" charset="0"/>
                        </a:rPr>
                        <m:t>to</m:t>
                      </m:r>
                      <m:r>
                        <a:rPr lang="en-US" altLang="ko-KR" sz="1898" i="1">
                          <a:solidFill>
                            <a:srgbClr val="000000"/>
                          </a:solidFill>
                          <a:latin typeface="Cambria Math" panose="02040503050406030204" pitchFamily="18" charset="0"/>
                        </a:rPr>
                        <m:t>_</m:t>
                      </m:r>
                      <m:r>
                        <m:rPr>
                          <m:sty m:val="p"/>
                        </m:rPr>
                        <a:rPr lang="en-US" altLang="ko-KR" sz="1898" i="1">
                          <a:solidFill>
                            <a:srgbClr val="000000"/>
                          </a:solidFill>
                          <a:latin typeface="Cambria Math" panose="02040503050406030204" pitchFamily="18" charset="0"/>
                        </a:rPr>
                        <m:t>sell</m:t>
                      </m:r>
                    </m:oMath>
                  </m:oMathPara>
                </a14:m>
                <a:endParaRPr kumimoji="1" lang="ko-KR" altLang="en-US" sz="1898">
                  <a:solidFill>
                    <a:srgbClr val="000000"/>
                  </a:solidFill>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F560FA9F-F93D-40E4-9988-0922AC84F580}"/>
                  </a:ext>
                </a:extLst>
              </p:cNvPr>
              <p:cNvSpPr txBox="1">
                <a:spLocks noRot="1" noChangeAspect="1" noMove="1" noResize="1" noEditPoints="1" noAdjustHandles="1" noChangeArrowheads="1" noChangeShapeType="1" noTextEdit="1"/>
              </p:cNvSpPr>
              <p:nvPr/>
            </p:nvSpPr>
            <p:spPr>
              <a:xfrm>
                <a:off x="2787447" y="5253964"/>
                <a:ext cx="1199046" cy="292068"/>
              </a:xfrm>
              <a:prstGeom prst="rect">
                <a:avLst/>
              </a:prstGeom>
              <a:blipFill>
                <a:blip r:embed="rId8"/>
                <a:stretch>
                  <a:fillRect r="-2030" b="-6250"/>
                </a:stretch>
              </a:blipFill>
            </p:spPr>
            <p:txBody>
              <a:bodyPr/>
              <a:lstStyle/>
              <a:p>
                <a:r>
                  <a:rPr lang="ko-KR" altLang="en-US">
                    <a:noFill/>
                  </a:rPr>
                  <a:t> </a:t>
                </a:r>
              </a:p>
            </p:txBody>
          </p:sp>
        </mc:Fallback>
      </mc:AlternateContent>
      <p:cxnSp>
        <p:nvCxnSpPr>
          <p:cNvPr id="49" name="연결선: 구부러짐 48">
            <a:extLst>
              <a:ext uri="{FF2B5EF4-FFF2-40B4-BE49-F238E27FC236}">
                <a16:creationId xmlns:a16="http://schemas.microsoft.com/office/drawing/2014/main" id="{FED56E76-3EA3-4E18-B926-5D64F357745D}"/>
              </a:ext>
            </a:extLst>
          </p:cNvPr>
          <p:cNvCxnSpPr>
            <a:cxnSpLocks/>
            <a:stCxn id="6" idx="2"/>
            <a:endCxn id="23" idx="2"/>
          </p:cNvCxnSpPr>
          <p:nvPr/>
        </p:nvCxnSpPr>
        <p:spPr>
          <a:xfrm rot="5400000">
            <a:off x="4079936" y="4294389"/>
            <a:ext cx="12700" cy="1487916"/>
          </a:xfrm>
          <a:prstGeom prst="curvedConnector3">
            <a:avLst>
              <a:gd name="adj1" fmla="val 180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4" name="연결선: 꺾임 53">
            <a:extLst>
              <a:ext uri="{FF2B5EF4-FFF2-40B4-BE49-F238E27FC236}">
                <a16:creationId xmlns:a16="http://schemas.microsoft.com/office/drawing/2014/main" id="{BF584592-7BC8-4615-9C8C-3BD884BBB81C}"/>
              </a:ext>
            </a:extLst>
          </p:cNvPr>
          <p:cNvCxnSpPr>
            <a:cxnSpLocks/>
            <a:endCxn id="14" idx="0"/>
          </p:cNvCxnSpPr>
          <p:nvPr/>
        </p:nvCxnSpPr>
        <p:spPr>
          <a:xfrm rot="5400000">
            <a:off x="2415833" y="3972319"/>
            <a:ext cx="663508" cy="1"/>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3205E255-F0BA-46EB-AD08-8F44AC0806D6}"/>
              </a:ext>
            </a:extLst>
          </p:cNvPr>
          <p:cNvSpPr txBox="1"/>
          <p:nvPr/>
        </p:nvSpPr>
        <p:spPr>
          <a:xfrm>
            <a:off x="417280" y="4453747"/>
            <a:ext cx="923651" cy="501035"/>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현재</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p>
        </p:txBody>
      </p:sp>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0DB152EC-0F4C-43D8-9DB6-85AD42671E6E}"/>
                  </a:ext>
                </a:extLst>
              </p:cNvPr>
              <p:cNvSpPr txBox="1"/>
              <p:nvPr/>
            </p:nvSpPr>
            <p:spPr>
              <a:xfrm>
                <a:off x="2541749" y="3292656"/>
                <a:ext cx="533129" cy="37574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solidFill>
                                <a:srgbClr val="000000"/>
                              </a:solidFill>
                              <a:latin typeface="Cambria Math" panose="02040503050406030204" pitchFamily="18" charset="0"/>
                            </a:rPr>
                          </m:ctrlPr>
                        </m:sSubPr>
                        <m:e>
                          <m:r>
                            <a:rPr lang="en-US" altLang="ko-KR" sz="1708" i="1">
                              <a:solidFill>
                                <a:srgbClr val="000000"/>
                              </a:solidFill>
                              <a:latin typeface="Cambria Math" panose="02040503050406030204" pitchFamily="18" charset="0"/>
                            </a:rPr>
                            <m:t>𝐻</m:t>
                          </m:r>
                        </m:e>
                        <m:sub>
                          <m:r>
                            <a:rPr lang="en-US" altLang="ko-KR" sz="1708" i="1">
                              <a:solidFill>
                                <a:srgbClr val="000000"/>
                              </a:solidFill>
                              <a:latin typeface="Cambria Math" panose="02040503050406030204" pitchFamily="18" charset="0"/>
                            </a:rPr>
                            <m:t>𝑝</m:t>
                          </m:r>
                        </m:sub>
                      </m:sSub>
                    </m:oMath>
                  </m:oMathPara>
                </a14:m>
                <a:endParaRPr lang="ko-KR" altLang="en-US" sz="1708"/>
              </a:p>
            </p:txBody>
          </p:sp>
        </mc:Choice>
        <mc:Fallback xmlns="">
          <p:sp>
            <p:nvSpPr>
              <p:cNvPr id="75" name="TextBox 74">
                <a:extLst>
                  <a:ext uri="{FF2B5EF4-FFF2-40B4-BE49-F238E27FC236}">
                    <a16:creationId xmlns:a16="http://schemas.microsoft.com/office/drawing/2014/main" id="{0DB152EC-0F4C-43D8-9DB6-85AD42671E6E}"/>
                  </a:ext>
                </a:extLst>
              </p:cNvPr>
              <p:cNvSpPr txBox="1">
                <a:spLocks noRot="1" noChangeAspect="1" noMove="1" noResize="1" noEditPoints="1" noAdjustHandles="1" noChangeArrowheads="1" noChangeShapeType="1" noTextEdit="1"/>
              </p:cNvSpPr>
              <p:nvPr/>
            </p:nvSpPr>
            <p:spPr>
              <a:xfrm>
                <a:off x="2541749" y="3292656"/>
                <a:ext cx="533129" cy="375744"/>
              </a:xfrm>
              <a:prstGeom prst="rect">
                <a:avLst/>
              </a:prstGeom>
              <a:blipFill>
                <a:blip r:embed="rId9"/>
                <a:stretch>
                  <a:fillRect b="-161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C7D7035-3D55-4086-8DC7-FA859A488BBE}"/>
                  </a:ext>
                </a:extLst>
              </p:cNvPr>
              <p:cNvSpPr txBox="1"/>
              <p:nvPr/>
            </p:nvSpPr>
            <p:spPr>
              <a:xfrm>
                <a:off x="5958344" y="2994026"/>
                <a:ext cx="694484" cy="605230"/>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num>
                        <m:den>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den>
                      </m:f>
                    </m:oMath>
                  </m:oMathPara>
                </a14:m>
                <a:endParaRPr kumimoji="1" lang="ko-KR" altLang="en-US" sz="1898">
                  <a:solidFill>
                    <a:srgbClr val="000000"/>
                  </a:solidFill>
                  <a:latin typeface="Consolas" panose="020B0609020204030204" pitchFamily="49" charset="0"/>
                  <a:ea typeface="굴림" pitchFamily="50" charset="-127"/>
                </a:endParaRPr>
              </a:p>
            </p:txBody>
          </p:sp>
        </mc:Choice>
        <mc:Fallback xmlns="">
          <p:sp>
            <p:nvSpPr>
              <p:cNvPr id="7" name="TextBox 6">
                <a:extLst>
                  <a:ext uri="{FF2B5EF4-FFF2-40B4-BE49-F238E27FC236}">
                    <a16:creationId xmlns:a16="http://schemas.microsoft.com/office/drawing/2014/main" id="{FC7D7035-3D55-4086-8DC7-FA859A488BBE}"/>
                  </a:ext>
                </a:extLst>
              </p:cNvPr>
              <p:cNvSpPr txBox="1">
                <a:spLocks noRot="1" noChangeAspect="1" noMove="1" noResize="1" noEditPoints="1" noAdjustHandles="1" noChangeArrowheads="1" noChangeShapeType="1" noTextEdit="1"/>
              </p:cNvSpPr>
              <p:nvPr/>
            </p:nvSpPr>
            <p:spPr>
              <a:xfrm>
                <a:off x="5958344" y="2994026"/>
                <a:ext cx="694484" cy="605230"/>
              </a:xfrm>
              <a:prstGeom prst="rect">
                <a:avLst/>
              </a:prstGeom>
              <a:blipFill>
                <a:blip r:embed="rId10"/>
                <a:stretch>
                  <a:fillRect b="-101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427722BE-1F22-4157-8EF5-E7D30697CD59}"/>
                  </a:ext>
                </a:extLst>
              </p:cNvPr>
              <p:cNvSpPr txBox="1"/>
              <p:nvPr/>
            </p:nvSpPr>
            <p:spPr>
              <a:xfrm>
                <a:off x="430125" y="1094746"/>
                <a:ext cx="2486002" cy="400110"/>
              </a:xfrm>
              <a:prstGeom prst="rect">
                <a:avLst/>
              </a:prstGeom>
              <a:noFill/>
            </p:spPr>
            <p:txBody>
              <a:bodyPr wrap="none" rtlCol="0">
                <a:spAutoFit/>
              </a:bodyPr>
              <a:lstStyle/>
              <a:p>
                <a:pPr algn="l"/>
                <a14:m>
                  <m:oMath xmlns:m="http://schemas.openxmlformats.org/officeDocument/2006/math">
                    <m:sSub>
                      <m:sSubPr>
                        <m:ctrlPr>
                          <a:rPr lang="en-US" altLang="ko-KR" sz="2000" b="1" i="1">
                            <a:solidFill>
                              <a:srgbClr val="000000"/>
                            </a:solidFill>
                            <a:latin typeface="Cambria Math" panose="02040503050406030204" pitchFamily="18" charset="0"/>
                            <a:ea typeface="+mj-ea"/>
                          </a:rPr>
                        </m:ctrlPr>
                      </m:sSubPr>
                      <m:e>
                        <m:r>
                          <a:rPr lang="en-US" altLang="ko-KR" sz="2000" b="1" i="1">
                            <a:solidFill>
                              <a:srgbClr val="000000"/>
                            </a:solidFill>
                            <a:latin typeface="Cambria Math" panose="02040503050406030204" pitchFamily="18" charset="0"/>
                            <a:ea typeface="+mj-ea"/>
                          </a:rPr>
                          <m:t>𝑾</m:t>
                        </m:r>
                      </m:e>
                      <m:sub>
                        <m:r>
                          <a:rPr lang="en-US" altLang="ko-KR" sz="2000" b="1" i="1">
                            <a:solidFill>
                              <a:srgbClr val="000000"/>
                            </a:solidFill>
                            <a:latin typeface="Cambria Math" panose="02040503050406030204" pitchFamily="18" charset="0"/>
                            <a:ea typeface="+mj-ea"/>
                          </a:rPr>
                          <m:t>𝟏</m:t>
                        </m:r>
                        <m:r>
                          <a:rPr lang="en-US" altLang="ko-KR" sz="2000" b="1" i="1">
                            <a:solidFill>
                              <a:srgbClr val="000000"/>
                            </a:solidFill>
                            <a:latin typeface="Cambria Math" panose="02040503050406030204" pitchFamily="18" charset="0"/>
                            <a:ea typeface="+mj-ea"/>
                          </a:rPr>
                          <m:t>𝒉</m:t>
                        </m:r>
                      </m:sub>
                    </m:sSub>
                  </m:oMath>
                </a14:m>
                <a:r>
                  <a:rPr lang="ko-KR" altLang="en-US" sz="2000" b="1">
                    <a:latin typeface="+mj-ea"/>
                    <a:ea typeface="+mj-ea"/>
                  </a:rPr>
                  <a:t> 미분값 구하기 </a:t>
                </a:r>
              </a:p>
            </p:txBody>
          </p:sp>
        </mc:Choice>
        <mc:Fallback xmlns="">
          <p:sp>
            <p:nvSpPr>
              <p:cNvPr id="2" name="TextBox 1">
                <a:extLst>
                  <a:ext uri="{FF2B5EF4-FFF2-40B4-BE49-F238E27FC236}">
                    <a16:creationId xmlns:a16="http://schemas.microsoft.com/office/drawing/2014/main" id="{427722BE-1F22-4157-8EF5-E7D30697CD59}"/>
                  </a:ext>
                </a:extLst>
              </p:cNvPr>
              <p:cNvSpPr txBox="1">
                <a:spLocks noRot="1" noChangeAspect="1" noMove="1" noResize="1" noEditPoints="1" noAdjustHandles="1" noChangeArrowheads="1" noChangeShapeType="1" noTextEdit="1"/>
              </p:cNvSpPr>
              <p:nvPr/>
            </p:nvSpPr>
            <p:spPr>
              <a:xfrm>
                <a:off x="430125" y="1094746"/>
                <a:ext cx="2486002" cy="400110"/>
              </a:xfrm>
              <a:prstGeom prst="rect">
                <a:avLst/>
              </a:prstGeom>
              <a:blipFill>
                <a:blip r:embed="rId11"/>
                <a:stretch>
                  <a:fillRect t="-9231" b="-2769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E1316CC-1656-470D-8DE4-4AC7929CBBE7}"/>
                  </a:ext>
                </a:extLst>
              </p:cNvPr>
              <p:cNvSpPr txBox="1"/>
              <p:nvPr/>
            </p:nvSpPr>
            <p:spPr>
              <a:xfrm>
                <a:off x="5758680" y="1952661"/>
                <a:ext cx="3262772" cy="40729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𝑋</m:t>
                      </m:r>
                      <m:sSub>
                        <m:sSubPr>
                          <m:ctrlPr>
                            <a:rPr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W</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sSub>
                            <m:sSubPr>
                              <m:ctrlPr>
                                <a:rPr lang="en-US" altLang="ko-KR" sz="1898" i="1">
                                  <a:solidFill>
                                    <a:srgbClr val="FF0000"/>
                                  </a:solidFill>
                                  <a:latin typeface="Cambria Math" panose="02040503050406030204" pitchFamily="18" charset="0"/>
                                </a:rPr>
                              </m:ctrlPr>
                            </m:sSubPr>
                            <m:e>
                              <m:r>
                                <a:rPr lang="en-US" altLang="ko-KR" sz="1898" i="1">
                                  <a:solidFill>
                                    <a:srgbClr val="FF0000"/>
                                  </a:solidFill>
                                  <a:latin typeface="Cambria Math" panose="02040503050406030204" pitchFamily="18" charset="0"/>
                                </a:rPr>
                                <m:t>𝐻</m:t>
                              </m:r>
                            </m:e>
                            <m:sub>
                              <m:r>
                                <a:rPr lang="en-US" altLang="ko-KR" sz="1898" i="1">
                                  <a:solidFill>
                                    <a:srgbClr val="FF0000"/>
                                  </a:solidFill>
                                  <a:latin typeface="Cambria Math" panose="02040503050406030204" pitchFamily="18" charset="0"/>
                                </a:rPr>
                                <m:t>𝑝</m:t>
                              </m:r>
                            </m:sub>
                          </m:sSub>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W</m:t>
                              </m:r>
                            </m:e>
                            <m:sub>
                              <m:r>
                                <a:rPr lang="en-US" altLang="ko-KR" sz="1898" i="1">
                                  <a:latin typeface="Cambria Math" panose="02040503050406030204" pitchFamily="18" charset="0"/>
                                </a:rPr>
                                <m:t>1</m:t>
                              </m:r>
                              <m:r>
                                <a:rPr lang="en-US" altLang="ko-KR" sz="1898" i="1">
                                  <a:latin typeface="Cambria Math" panose="02040503050406030204" pitchFamily="18" charset="0"/>
                                </a:rPr>
                                <m:t>h</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oMath>
                  </m:oMathPara>
                </a14:m>
                <a:endParaRPr lang="ko-KR" altLang="en-US" sz="1898" i="1"/>
              </a:p>
            </p:txBody>
          </p:sp>
        </mc:Choice>
        <mc:Fallback xmlns="">
          <p:sp>
            <p:nvSpPr>
              <p:cNvPr id="3" name="TextBox 2">
                <a:extLst>
                  <a:ext uri="{FF2B5EF4-FFF2-40B4-BE49-F238E27FC236}">
                    <a16:creationId xmlns:a16="http://schemas.microsoft.com/office/drawing/2014/main" id="{BE1316CC-1656-470D-8DE4-4AC7929CBBE7}"/>
                  </a:ext>
                </a:extLst>
              </p:cNvPr>
              <p:cNvSpPr txBox="1">
                <a:spLocks noRot="1" noChangeAspect="1" noMove="1" noResize="1" noEditPoints="1" noAdjustHandles="1" noChangeArrowheads="1" noChangeShapeType="1" noTextEdit="1"/>
              </p:cNvSpPr>
              <p:nvPr/>
            </p:nvSpPr>
            <p:spPr>
              <a:xfrm>
                <a:off x="5758680" y="1952661"/>
                <a:ext cx="3262772" cy="407291"/>
              </a:xfrm>
              <a:prstGeom prst="rect">
                <a:avLst/>
              </a:prstGeom>
              <a:blipFill>
                <a:blip r:embed="rId12"/>
                <a:stretch>
                  <a:fillRect b="-447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ECBE9D8-99B7-4911-B782-5EB946CA9C8C}"/>
                  </a:ext>
                </a:extLst>
              </p:cNvPr>
              <p:cNvSpPr txBox="1"/>
              <p:nvPr/>
            </p:nvSpPr>
            <p:spPr>
              <a:xfrm>
                <a:off x="7113694" y="4126984"/>
                <a:ext cx="552267" cy="3771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277" i="1">
                              <a:solidFill>
                                <a:srgbClr val="FF0000"/>
                              </a:solidFill>
                              <a:latin typeface="Cambria Math" panose="02040503050406030204" pitchFamily="18" charset="0"/>
                            </a:rPr>
                          </m:ctrlPr>
                        </m:sSubPr>
                        <m:e>
                          <m:r>
                            <a:rPr lang="en-US" altLang="ko-KR" sz="2277" i="1">
                              <a:solidFill>
                                <a:srgbClr val="FF0000"/>
                              </a:solidFill>
                              <a:latin typeface="Cambria Math" panose="02040503050406030204" pitchFamily="18" charset="0"/>
                            </a:rPr>
                            <m:t>𝐻</m:t>
                          </m:r>
                        </m:e>
                        <m:sub>
                          <m:r>
                            <a:rPr lang="en-US" altLang="ko-KR" sz="2277" i="1">
                              <a:solidFill>
                                <a:srgbClr val="FF0000"/>
                              </a:solidFill>
                              <a:latin typeface="Cambria Math" panose="02040503050406030204" pitchFamily="18" charset="0"/>
                            </a:rPr>
                            <m:t>𝑝</m:t>
                          </m:r>
                          <m:r>
                            <a:rPr lang="en-US" altLang="ko-KR" sz="2277" i="1">
                              <a:solidFill>
                                <a:srgbClr val="FF0000"/>
                              </a:solidFill>
                              <a:latin typeface="Cambria Math" panose="02040503050406030204" pitchFamily="18" charset="0"/>
                            </a:rPr>
                            <m:t> </m:t>
                          </m:r>
                        </m:sub>
                      </m:sSub>
                    </m:oMath>
                  </m:oMathPara>
                </a14:m>
                <a:endParaRPr lang="ko-KR" altLang="en-US" sz="2277" i="1">
                  <a:solidFill>
                    <a:srgbClr val="FF0000"/>
                  </a:solidFill>
                  <a:latin typeface="Consolas" panose="020B0609020204030204" pitchFamily="49" charset="0"/>
                </a:endParaRPr>
              </a:p>
            </p:txBody>
          </p:sp>
        </mc:Choice>
        <mc:Fallback xmlns="">
          <p:sp>
            <p:nvSpPr>
              <p:cNvPr id="4" name="TextBox 3">
                <a:extLst>
                  <a:ext uri="{FF2B5EF4-FFF2-40B4-BE49-F238E27FC236}">
                    <a16:creationId xmlns:a16="http://schemas.microsoft.com/office/drawing/2014/main" id="{9ECBE9D8-99B7-4911-B782-5EB946CA9C8C}"/>
                  </a:ext>
                </a:extLst>
              </p:cNvPr>
              <p:cNvSpPr txBox="1">
                <a:spLocks noRot="1" noChangeAspect="1" noMove="1" noResize="1" noEditPoints="1" noAdjustHandles="1" noChangeArrowheads="1" noChangeShapeType="1" noTextEdit="1"/>
              </p:cNvSpPr>
              <p:nvPr/>
            </p:nvSpPr>
            <p:spPr>
              <a:xfrm>
                <a:off x="7113694" y="4126984"/>
                <a:ext cx="552267" cy="377155"/>
              </a:xfrm>
              <a:prstGeom prst="rect">
                <a:avLst/>
              </a:prstGeom>
              <a:blipFill>
                <a:blip r:embed="rId13"/>
                <a:stretch>
                  <a:fillRect l="-4396" b="-17742"/>
                </a:stretch>
              </a:blipFill>
            </p:spPr>
            <p:txBody>
              <a:bodyPr/>
              <a:lstStyle/>
              <a:p>
                <a:r>
                  <a:rPr lang="ko-KR" altLang="en-US">
                    <a:noFill/>
                  </a:rPr>
                  <a:t> </a:t>
                </a:r>
              </a:p>
            </p:txBody>
          </p:sp>
        </mc:Fallback>
      </mc:AlternateContent>
      <p:sp>
        <p:nvSpPr>
          <p:cNvPr id="5" name="TextBox 4">
            <a:extLst>
              <a:ext uri="{FF2B5EF4-FFF2-40B4-BE49-F238E27FC236}">
                <a16:creationId xmlns:a16="http://schemas.microsoft.com/office/drawing/2014/main" id="{FD455764-07FE-4A54-9DA3-2A74FBECDE55}"/>
              </a:ext>
            </a:extLst>
          </p:cNvPr>
          <p:cNvSpPr txBox="1"/>
          <p:nvPr/>
        </p:nvSpPr>
        <p:spPr>
          <a:xfrm>
            <a:off x="6891233" y="4683694"/>
            <a:ext cx="923651" cy="705386"/>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현재</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endParaRPr kumimoji="1"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미분값</a:t>
            </a:r>
          </a:p>
        </p:txBody>
      </p:sp>
      <p:sp>
        <p:nvSpPr>
          <p:cNvPr id="9" name="텍스트 개체 틀 8">
            <a:extLst>
              <a:ext uri="{FF2B5EF4-FFF2-40B4-BE49-F238E27FC236}">
                <a16:creationId xmlns:a16="http://schemas.microsoft.com/office/drawing/2014/main" id="{8BE57DB7-14AE-4014-BE6E-6A13FB356D78}"/>
              </a:ext>
            </a:extLst>
          </p:cNvPr>
          <p:cNvSpPr>
            <a:spLocks noGrp="1"/>
          </p:cNvSpPr>
          <p:nvPr>
            <p:ph type="body" sz="quarter" idx="19"/>
          </p:nvPr>
        </p:nvSpPr>
        <p:spPr/>
        <p:txBody>
          <a:bodyPr/>
          <a:lstStyle/>
          <a:p>
            <a:r>
              <a:rPr lang="ko-KR" altLang="en-US"/>
              <a:t>순환 신경망의 역방향 계산</a:t>
            </a:r>
          </a:p>
        </p:txBody>
      </p:sp>
      <p:sp>
        <p:nvSpPr>
          <p:cNvPr id="32" name="텍스트 개체 틀 2">
            <a:extLst>
              <a:ext uri="{FF2B5EF4-FFF2-40B4-BE49-F238E27FC236}">
                <a16:creationId xmlns:a16="http://schemas.microsoft.com/office/drawing/2014/main" id="{C08905D1-E706-470A-A4D8-CF7DBC8C48A4}"/>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366370597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4891095" y="3104964"/>
            <a:ext cx="4441589" cy="315086"/>
          </a:xfrm>
        </p:spPr>
        <p:txBody>
          <a:bodyPr/>
          <a:lstStyle/>
          <a:p>
            <a:r>
              <a:rPr lang="ko-KR" altLang="en-US" b="1">
                <a:latin typeface="+mn-ea"/>
              </a:rPr>
              <a:t>딥러닝을 위한 수학</a:t>
            </a:r>
            <a:endParaRPr lang="ko-KR" altLang="en-US" b="1" dirty="0">
              <a:latin typeface="+mn-ea"/>
            </a:endParaRPr>
          </a:p>
        </p:txBody>
      </p:sp>
      <p:sp>
        <p:nvSpPr>
          <p:cNvPr id="3" name="Text Placeholder 2"/>
          <p:cNvSpPr>
            <a:spLocks noGrp="1"/>
          </p:cNvSpPr>
          <p:nvPr>
            <p:ph type="body" sz="quarter" idx="13"/>
          </p:nvPr>
        </p:nvSpPr>
        <p:spPr>
          <a:xfrm>
            <a:off x="4883150" y="4067004"/>
            <a:ext cx="4464050" cy="1990288"/>
          </a:xfrm>
        </p:spPr>
        <p:txBody>
          <a:bodyPr/>
          <a:lstStyle/>
          <a:p>
            <a:r>
              <a:rPr lang="en-US" altLang="ko-KR" sz="1600" b="1">
                <a:latin typeface="+mn-ea"/>
              </a:rPr>
              <a:t>MSE(Mean Squared Error)</a:t>
            </a:r>
          </a:p>
          <a:p>
            <a:r>
              <a:rPr lang="en-US" altLang="ko-KR" sz="1600" b="1">
                <a:latin typeface="+mn-ea"/>
              </a:rPr>
              <a:t>SGD (Stochastic Gradient Descent)</a:t>
            </a:r>
          </a:p>
          <a:p>
            <a:r>
              <a:rPr lang="ko-KR" altLang="en-US" sz="1600" b="1">
                <a:latin typeface="+mn-ea"/>
              </a:rPr>
              <a:t>역전파 구현</a:t>
            </a:r>
            <a:endParaRPr lang="en-US" altLang="ko-KR" sz="1600" b="1">
              <a:latin typeface="+mn-ea"/>
            </a:endParaRPr>
          </a:p>
          <a:p>
            <a:r>
              <a:rPr lang="ko-KR" altLang="en-US" sz="1600" b="1">
                <a:latin typeface="+mn-ea"/>
              </a:rPr>
              <a:t>선형회귀 구현</a:t>
            </a:r>
            <a:endParaRPr lang="en-US" altLang="ko-KR" sz="1600" b="1">
              <a:latin typeface="+mn-ea"/>
            </a:endParaRPr>
          </a:p>
          <a:p>
            <a:r>
              <a:rPr lang="ko-KR" altLang="en-US" sz="1600" b="1">
                <a:solidFill>
                  <a:prstClr val="black">
                    <a:lumMod val="75000"/>
                    <a:lumOff val="25000"/>
                  </a:prstClr>
                </a:solidFill>
                <a:latin typeface="맑은 고딕" pitchFamily="50" charset="-127"/>
                <a:ea typeface="맑은 고딕" pitchFamily="50" charset="-127"/>
              </a:rPr>
              <a:t>시그모이드 함수</a:t>
            </a:r>
            <a:endParaRPr lang="en-US" altLang="ko-KR" sz="1600" b="1">
              <a:solidFill>
                <a:prstClr val="black">
                  <a:lumMod val="75000"/>
                  <a:lumOff val="25000"/>
                </a:prstClr>
              </a:solidFill>
              <a:latin typeface="+mn-ea"/>
              <a:ea typeface="맑은 고딕" pitchFamily="50" charset="-127"/>
            </a:endParaRPr>
          </a:p>
          <a:p>
            <a:r>
              <a:rPr lang="ko-KR" altLang="en-US" sz="1600" b="1">
                <a:solidFill>
                  <a:prstClr val="black">
                    <a:lumMod val="75000"/>
                    <a:lumOff val="25000"/>
                  </a:prstClr>
                </a:solidFill>
                <a:latin typeface="맑은 고딕" pitchFamily="50" charset="-127"/>
                <a:ea typeface="맑은 고딕" pitchFamily="50" charset="-127"/>
              </a:rPr>
              <a:t>로지스틱 회귀 구현</a:t>
            </a:r>
            <a:endParaRPr lang="en-US" altLang="ko-KR" sz="1600" b="1" dirty="0">
              <a:latin typeface="+mn-ea"/>
            </a:endParaRPr>
          </a:p>
        </p:txBody>
      </p:sp>
    </p:spTree>
    <p:extLst>
      <p:ext uri="{BB962C8B-B14F-4D97-AF65-F5344CB8AC3E}">
        <p14:creationId xmlns:p14="http://schemas.microsoft.com/office/powerpoint/2010/main" val="1461211173"/>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B2B6C4C-91D2-4808-A46E-C637A4D8C501}"/>
                  </a:ext>
                </a:extLst>
              </p:cNvPr>
              <p:cNvSpPr txBox="1"/>
              <p:nvPr/>
            </p:nvSpPr>
            <p:spPr>
              <a:xfrm>
                <a:off x="4489728" y="5265853"/>
                <a:ext cx="47000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𝐻</m:t>
                      </m:r>
                    </m:oMath>
                  </m:oMathPara>
                </a14:m>
                <a:endParaRPr lang="ko-KR" altLang="en-US" sz="1708">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9B2B6C4C-91D2-4808-A46E-C637A4D8C501}"/>
                  </a:ext>
                </a:extLst>
              </p:cNvPr>
              <p:cNvSpPr txBox="1">
                <a:spLocks noRot="1" noChangeAspect="1" noMove="1" noResize="1" noEditPoints="1" noAdjustHandles="1" noChangeArrowheads="1" noChangeShapeType="1" noTextEdit="1"/>
              </p:cNvSpPr>
              <p:nvPr/>
            </p:nvSpPr>
            <p:spPr>
              <a:xfrm>
                <a:off x="4489728" y="5265853"/>
                <a:ext cx="470000" cy="355162"/>
              </a:xfrm>
              <a:prstGeom prst="rect">
                <a:avLst/>
              </a:prstGeom>
              <a:blipFill>
                <a:blip r:embed="rId3"/>
                <a:stretch>
                  <a:fillRect/>
                </a:stretch>
              </a:blipFill>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603DDCAE-1592-4227-8944-4709842A73DC}"/>
              </a:ext>
            </a:extLst>
          </p:cNvPr>
          <p:cNvSpPr/>
          <p:nvPr/>
        </p:nvSpPr>
        <p:spPr>
          <a:xfrm>
            <a:off x="4477087" y="5241288"/>
            <a:ext cx="75070" cy="7507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44">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A2399DF-8916-46AC-8497-081B863C80EF}"/>
                  </a:ext>
                </a:extLst>
              </p:cNvPr>
              <p:cNvSpPr txBox="1"/>
              <p:nvPr/>
            </p:nvSpPr>
            <p:spPr>
              <a:xfrm>
                <a:off x="2094321" y="4181269"/>
                <a:ext cx="68461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𝑊</m:t>
                          </m:r>
                        </m:e>
                        <m:sub>
                          <m:r>
                            <a:rPr lang="en-US" altLang="ko-KR" sz="1708" i="1">
                              <a:latin typeface="Cambria Math" panose="02040503050406030204" pitchFamily="18" charset="0"/>
                            </a:rPr>
                            <m:t>1</m:t>
                          </m:r>
                          <m:r>
                            <a:rPr lang="en-US" altLang="ko-KR" sz="1708" i="1">
                              <a:latin typeface="Cambria Math" panose="02040503050406030204" pitchFamily="18" charset="0"/>
                            </a:rPr>
                            <m:t>h</m:t>
                          </m:r>
                        </m:sub>
                      </m:sSub>
                    </m:oMath>
                  </m:oMathPara>
                </a14:m>
                <a:endParaRPr lang="ko-KR" altLang="en-US" sz="1708">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4A2399DF-8916-46AC-8497-081B863C80EF}"/>
                  </a:ext>
                </a:extLst>
              </p:cNvPr>
              <p:cNvSpPr txBox="1">
                <a:spLocks noRot="1" noChangeAspect="1" noMove="1" noResize="1" noEditPoints="1" noAdjustHandles="1" noChangeArrowheads="1" noChangeShapeType="1" noTextEdit="1"/>
              </p:cNvSpPr>
              <p:nvPr/>
            </p:nvSpPr>
            <p:spPr>
              <a:xfrm>
                <a:off x="2094321" y="4181269"/>
                <a:ext cx="684610" cy="355162"/>
              </a:xfrm>
              <a:prstGeom prst="rect">
                <a:avLst/>
              </a:prstGeom>
              <a:blipFill>
                <a:blip r:embed="rId4"/>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3C83B3E2-A85C-41B1-A609-3798368E8655}"/>
              </a:ext>
            </a:extLst>
          </p:cNvPr>
          <p:cNvCxnSpPr>
            <a:cxnSpLocks/>
          </p:cNvCxnSpPr>
          <p:nvPr/>
        </p:nvCxnSpPr>
        <p:spPr>
          <a:xfrm>
            <a:off x="2405679" y="4489244"/>
            <a:ext cx="149777" cy="16308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1AC5D4F0-21D9-43EF-A7E7-F84FCDFF6233}"/>
              </a:ext>
            </a:extLst>
          </p:cNvPr>
          <p:cNvSpPr/>
          <p:nvPr/>
        </p:nvSpPr>
        <p:spPr>
          <a:xfrm>
            <a:off x="3488463" y="4886740"/>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328">
              <a:solidFill>
                <a:srgbClr val="000000"/>
              </a:solidFill>
              <a:latin typeface="Consolas" panose="020B0609020204030204" pitchFamily="49" charset="0"/>
              <a:ea typeface="굴림"/>
            </a:endParaRPr>
          </a:p>
        </p:txBody>
      </p:sp>
      <p:sp>
        <p:nvSpPr>
          <p:cNvPr id="14" name="타원 13">
            <a:extLst>
              <a:ext uri="{FF2B5EF4-FFF2-40B4-BE49-F238E27FC236}">
                <a16:creationId xmlns:a16="http://schemas.microsoft.com/office/drawing/2014/main" id="{6830986E-70D3-485F-8C6B-E78081CF35D6}"/>
              </a:ext>
            </a:extLst>
          </p:cNvPr>
          <p:cNvSpPr/>
          <p:nvPr/>
        </p:nvSpPr>
        <p:spPr>
          <a:xfrm>
            <a:off x="2290681" y="4886740"/>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328">
                <a:solidFill>
                  <a:srgbClr val="000000"/>
                </a:solidFill>
                <a:latin typeface="고도 M" panose="02000503000000020004" pitchFamily="2" charset="-127"/>
                <a:ea typeface="고도 M" panose="02000503000000020004" pitchFamily="2" charset="-127"/>
              </a:rPr>
              <a:t>셀</a:t>
            </a:r>
          </a:p>
        </p:txBody>
      </p:sp>
      <p:cxnSp>
        <p:nvCxnSpPr>
          <p:cNvPr id="16" name="직선 화살표 연결선 15">
            <a:extLst>
              <a:ext uri="{FF2B5EF4-FFF2-40B4-BE49-F238E27FC236}">
                <a16:creationId xmlns:a16="http://schemas.microsoft.com/office/drawing/2014/main" id="{5D20FC80-958B-48D3-8B55-D5E54A1B44E1}"/>
              </a:ext>
            </a:extLst>
          </p:cNvPr>
          <p:cNvCxnSpPr>
            <a:cxnSpLocks/>
            <a:stCxn id="20" idx="3"/>
          </p:cNvCxnSpPr>
          <p:nvPr/>
        </p:nvCxnSpPr>
        <p:spPr>
          <a:xfrm flipV="1">
            <a:off x="1745411" y="5265285"/>
            <a:ext cx="542155" cy="126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B8B2F749-63EB-4AC5-BE95-0D1B2F5B0E9B}"/>
              </a:ext>
            </a:extLst>
          </p:cNvPr>
          <p:cNvCxnSpPr>
            <a:cxnSpLocks/>
            <a:stCxn id="19" idx="2"/>
          </p:cNvCxnSpPr>
          <p:nvPr/>
        </p:nvCxnSpPr>
        <p:spPr>
          <a:xfrm>
            <a:off x="1869240" y="4925946"/>
            <a:ext cx="758" cy="33934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5A3502A3-BB1D-4C2A-B48C-66871004FA08}"/>
              </a:ext>
            </a:extLst>
          </p:cNvPr>
          <p:cNvCxnSpPr>
            <a:cxnSpLocks/>
            <a:endCxn id="14" idx="3"/>
          </p:cNvCxnSpPr>
          <p:nvPr/>
        </p:nvCxnSpPr>
        <p:spPr>
          <a:xfrm flipV="1">
            <a:off x="2045324" y="5497438"/>
            <a:ext cx="350137" cy="37890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61C4930-BBE4-4434-9F2D-EFDEA48A5819}"/>
                  </a:ext>
                </a:extLst>
              </p:cNvPr>
              <p:cNvSpPr txBox="1"/>
              <p:nvPr/>
            </p:nvSpPr>
            <p:spPr>
              <a:xfrm>
                <a:off x="1697789" y="4570784"/>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W</m:t>
                          </m:r>
                        </m:e>
                        <m:sub>
                          <m:r>
                            <a:rPr kumimoji="1" lang="en-US" altLang="ko-KR" sz="1708" i="1">
                              <a:solidFill>
                                <a:srgbClr val="000000"/>
                              </a:solidFill>
                              <a:latin typeface="Cambria Math" panose="02040503050406030204" pitchFamily="18" charset="0"/>
                            </a:rPr>
                            <m:t>1</m:t>
                          </m:r>
                          <m:r>
                            <a:rPr kumimoji="1" lang="en-US" altLang="ko-KR" sz="1708" i="1">
                              <a:solidFill>
                                <a:srgbClr val="000000"/>
                              </a:solidFill>
                              <a:latin typeface="Cambria Math" panose="02040503050406030204" pitchFamily="18" charset="0"/>
                            </a:rPr>
                            <m:t>𝑥</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19" name="TextBox 18">
                <a:extLst>
                  <a:ext uri="{FF2B5EF4-FFF2-40B4-BE49-F238E27FC236}">
                    <a16:creationId xmlns:a16="http://schemas.microsoft.com/office/drawing/2014/main" id="{C61C4930-BBE4-4434-9F2D-EFDEA48A5819}"/>
                  </a:ext>
                </a:extLst>
              </p:cNvPr>
              <p:cNvSpPr txBox="1">
                <a:spLocks noRot="1" noChangeAspect="1" noMove="1" noResize="1" noEditPoints="1" noAdjustHandles="1" noChangeArrowheads="1" noChangeShapeType="1" noTextEdit="1"/>
              </p:cNvSpPr>
              <p:nvPr/>
            </p:nvSpPr>
            <p:spPr>
              <a:xfrm>
                <a:off x="1697789" y="4570784"/>
                <a:ext cx="342902" cy="355162"/>
              </a:xfrm>
              <a:prstGeom prst="rect">
                <a:avLst/>
              </a:prstGeom>
              <a:blipFill>
                <a:blip r:embed="rId5"/>
                <a:stretch>
                  <a:fillRect r="-46429"/>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4935CA86-715A-43C2-B80E-48481069B432}"/>
              </a:ext>
            </a:extLst>
          </p:cNvPr>
          <p:cNvSpPr txBox="1"/>
          <p:nvPr/>
        </p:nvSpPr>
        <p:spPr>
          <a:xfrm>
            <a:off x="1402509" y="5088968"/>
            <a:ext cx="342902" cy="355162"/>
          </a:xfrm>
          <a:prstGeom prst="rect">
            <a:avLst/>
          </a:prstGeom>
          <a:noFill/>
        </p:spPr>
        <p:txBody>
          <a:bodyPr wrap="square" rtlCol="0">
            <a:spAutoFit/>
          </a:bodyPr>
          <a:lstStyle/>
          <a:p>
            <a:pPr defTabSz="867583" fontAlgn="base" latinLnBrk="1">
              <a:spcBef>
                <a:spcPct val="0"/>
              </a:spcBef>
              <a:spcAft>
                <a:spcPct val="0"/>
              </a:spcAft>
              <a:defRPr/>
            </a:pPr>
            <a:r>
              <a:rPr kumimoji="1" lang="en-US" altLang="ko-KR" sz="1708">
                <a:solidFill>
                  <a:srgbClr val="000000"/>
                </a:solidFill>
                <a:latin typeface="Cambria Math" panose="02040503050406030204" pitchFamily="18" charset="0"/>
                <a:ea typeface="굴림" pitchFamily="50" charset="-127"/>
              </a:rPr>
              <a:t>X</a:t>
            </a:r>
            <a:endParaRPr kumimoji="1" lang="ko-KR" altLang="en-US" sz="1708">
              <a:solidFill>
                <a:srgbClr val="000000"/>
              </a:solidFill>
              <a:latin typeface="Cambria Math" panose="02040503050406030204" pitchFamily="18" charset="0"/>
              <a:ea typeface="굴림" pitchFamily="50" charset="-127"/>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E772109-F9A6-4071-A100-8FD1C9EA1ADC}"/>
                  </a:ext>
                </a:extLst>
              </p:cNvPr>
              <p:cNvSpPr txBox="1"/>
              <p:nvPr/>
            </p:nvSpPr>
            <p:spPr>
              <a:xfrm>
                <a:off x="1745411" y="5748959"/>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b</m:t>
                          </m:r>
                        </m:e>
                        <m:sub>
                          <m:r>
                            <a:rPr kumimoji="1" lang="en-US" altLang="ko-KR" sz="1708" i="1">
                              <a:solidFill>
                                <a:srgbClr val="000000"/>
                              </a:solidFill>
                              <a:latin typeface="Cambria Math" panose="02040503050406030204" pitchFamily="18" charset="0"/>
                            </a:rPr>
                            <m:t>1</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21" name="TextBox 20">
                <a:extLst>
                  <a:ext uri="{FF2B5EF4-FFF2-40B4-BE49-F238E27FC236}">
                    <a16:creationId xmlns:a16="http://schemas.microsoft.com/office/drawing/2014/main" id="{EE772109-F9A6-4071-A100-8FD1C9EA1ADC}"/>
                  </a:ext>
                </a:extLst>
              </p:cNvPr>
              <p:cNvSpPr txBox="1">
                <a:spLocks noRot="1" noChangeAspect="1" noMove="1" noResize="1" noEditPoints="1" noAdjustHandles="1" noChangeArrowheads="1" noChangeShapeType="1" noTextEdit="1"/>
              </p:cNvSpPr>
              <p:nvPr/>
            </p:nvSpPr>
            <p:spPr>
              <a:xfrm>
                <a:off x="1745411" y="5748959"/>
                <a:ext cx="342902" cy="355162"/>
              </a:xfrm>
              <a:prstGeom prst="rect">
                <a:avLst/>
              </a:prstGeom>
              <a:blipFill>
                <a:blip r:embed="rId6"/>
                <a:stretch>
                  <a:fillRect r="-1754"/>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B8ED174-20EA-4974-B704-B1B5F558D57E}"/>
              </a:ext>
            </a:extLst>
          </p:cNvPr>
          <p:cNvCxnSpPr>
            <a:cxnSpLocks/>
            <a:stCxn id="14" idx="6"/>
            <a:endCxn id="13" idx="2"/>
          </p:cNvCxnSpPr>
          <p:nvPr/>
        </p:nvCxnSpPr>
        <p:spPr>
          <a:xfrm>
            <a:off x="3006158" y="5244478"/>
            <a:ext cx="48230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608FA89-52A1-4193-8333-A64BBFE97604}"/>
                  </a:ext>
                </a:extLst>
              </p:cNvPr>
              <p:cNvSpPr txBox="1"/>
              <p:nvPr/>
            </p:nvSpPr>
            <p:spPr>
              <a:xfrm>
                <a:off x="3065361" y="5265853"/>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Z</m:t>
                          </m:r>
                        </m:e>
                        <m:sub>
                          <m:r>
                            <a:rPr kumimoji="1" lang="en-US" altLang="ko-KR" sz="1708" i="1">
                              <a:solidFill>
                                <a:srgbClr val="000000"/>
                              </a:solidFill>
                              <a:latin typeface="Cambria Math" panose="02040503050406030204" pitchFamily="18" charset="0"/>
                            </a:rPr>
                            <m:t>1</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23" name="TextBox 22">
                <a:extLst>
                  <a:ext uri="{FF2B5EF4-FFF2-40B4-BE49-F238E27FC236}">
                    <a16:creationId xmlns:a16="http://schemas.microsoft.com/office/drawing/2014/main" id="{E608FA89-52A1-4193-8333-A64BBFE97604}"/>
                  </a:ext>
                </a:extLst>
              </p:cNvPr>
              <p:cNvSpPr txBox="1">
                <a:spLocks noRot="1" noChangeAspect="1" noMove="1" noResize="1" noEditPoints="1" noAdjustHandles="1" noChangeArrowheads="1" noChangeShapeType="1" noTextEdit="1"/>
              </p:cNvSpPr>
              <p:nvPr/>
            </p:nvSpPr>
            <p:spPr>
              <a:xfrm>
                <a:off x="3065361" y="5265853"/>
                <a:ext cx="342902" cy="355162"/>
              </a:xfrm>
              <a:prstGeom prst="rect">
                <a:avLst/>
              </a:prstGeom>
              <a:blipFill>
                <a:blip r:embed="rId7"/>
                <a:stretch>
                  <a:fillRect/>
                </a:stretch>
              </a:blipFill>
            </p:spPr>
            <p:txBody>
              <a:bodyPr/>
              <a:lstStyle/>
              <a:p>
                <a:r>
                  <a:rPr lang="ko-KR" altLang="en-US">
                    <a:noFill/>
                  </a:rPr>
                  <a:t> </a:t>
                </a:r>
              </a:p>
            </p:txBody>
          </p:sp>
        </mc:Fallback>
      </mc:AlternateContent>
      <p:sp>
        <p:nvSpPr>
          <p:cNvPr id="28" name="직사각형 27">
            <a:extLst>
              <a:ext uri="{FF2B5EF4-FFF2-40B4-BE49-F238E27FC236}">
                <a16:creationId xmlns:a16="http://schemas.microsoft.com/office/drawing/2014/main" id="{2A91E8A2-D895-4FB3-89BE-939C78EAFB8C}"/>
              </a:ext>
            </a:extLst>
          </p:cNvPr>
          <p:cNvSpPr/>
          <p:nvPr/>
        </p:nvSpPr>
        <p:spPr>
          <a:xfrm>
            <a:off x="3552214" y="5057575"/>
            <a:ext cx="775356" cy="355162"/>
          </a:xfrm>
          <a:prstGeom prst="rect">
            <a:avLst/>
          </a:prstGeom>
        </p:spPr>
        <p:txBody>
          <a:bodyPr wrap="square">
            <a:spAutoFit/>
          </a:bodyPr>
          <a:lstStyle/>
          <a:p>
            <a:pPr defTabSz="867583" fontAlgn="base" latinLnBrk="1">
              <a:spcBef>
                <a:spcPct val="0"/>
              </a:spcBef>
              <a:spcAft>
                <a:spcPct val="0"/>
              </a:spcAft>
              <a:defRPr/>
            </a:pPr>
            <a:r>
              <a:rPr lang="en-US" altLang="ko-KR" sz="1708">
                <a:latin typeface="Cambria Math" panose="02040503050406030204" pitchFamily="18" charset="0"/>
              </a:rPr>
              <a:t>tanh</a:t>
            </a:r>
            <a:endParaRPr kumimoji="1" lang="ko-KR" altLang="en-US" sz="1708">
              <a:latin typeface="Cambria Math" panose="02040503050406030204" pitchFamily="18" charset="0"/>
            </a:endParaRPr>
          </a:p>
        </p:txBody>
      </p:sp>
      <p:cxnSp>
        <p:nvCxnSpPr>
          <p:cNvPr id="31" name="직선 화살표 연결선 30">
            <a:extLst>
              <a:ext uri="{FF2B5EF4-FFF2-40B4-BE49-F238E27FC236}">
                <a16:creationId xmlns:a16="http://schemas.microsoft.com/office/drawing/2014/main" id="{97BA5DF6-829A-4547-97F3-3D9B914520E0}"/>
              </a:ext>
            </a:extLst>
          </p:cNvPr>
          <p:cNvCxnSpPr>
            <a:cxnSpLocks/>
            <a:stCxn id="13" idx="6"/>
          </p:cNvCxnSpPr>
          <p:nvPr/>
        </p:nvCxnSpPr>
        <p:spPr>
          <a:xfrm>
            <a:off x="4203940" y="5244478"/>
            <a:ext cx="97382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F560FA9F-F93D-40E4-9988-0922AC84F580}"/>
                  </a:ext>
                </a:extLst>
              </p:cNvPr>
              <p:cNvSpPr txBox="1"/>
              <p:nvPr/>
            </p:nvSpPr>
            <p:spPr>
              <a:xfrm>
                <a:off x="2688281" y="5836632"/>
                <a:ext cx="1199046" cy="292068"/>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r>
                        <m:rPr>
                          <m:sty m:val="p"/>
                        </m:rPr>
                        <a:rPr lang="en-US" altLang="ko-KR" sz="1898" i="1">
                          <a:solidFill>
                            <a:srgbClr val="000000"/>
                          </a:solidFill>
                          <a:latin typeface="Cambria Math" panose="02040503050406030204" pitchFamily="18" charset="0"/>
                        </a:rPr>
                        <m:t>err</m:t>
                      </m:r>
                      <m:r>
                        <a:rPr lang="en-US" altLang="ko-KR" sz="1898" i="1">
                          <a:solidFill>
                            <a:srgbClr val="000000"/>
                          </a:solidFill>
                          <a:latin typeface="Cambria Math" panose="02040503050406030204" pitchFamily="18" charset="0"/>
                        </a:rPr>
                        <m:t>_</m:t>
                      </m:r>
                      <m:r>
                        <m:rPr>
                          <m:sty m:val="p"/>
                        </m:rPr>
                        <a:rPr lang="en-US" altLang="ko-KR" sz="1898" i="1">
                          <a:solidFill>
                            <a:srgbClr val="000000"/>
                          </a:solidFill>
                          <a:latin typeface="Cambria Math" panose="02040503050406030204" pitchFamily="18" charset="0"/>
                        </a:rPr>
                        <m:t>to</m:t>
                      </m:r>
                      <m:r>
                        <a:rPr lang="en-US" altLang="ko-KR" sz="1898" i="1">
                          <a:solidFill>
                            <a:srgbClr val="000000"/>
                          </a:solidFill>
                          <a:latin typeface="Cambria Math" panose="02040503050406030204" pitchFamily="18" charset="0"/>
                        </a:rPr>
                        <m:t>_</m:t>
                      </m:r>
                      <m:r>
                        <m:rPr>
                          <m:sty m:val="p"/>
                        </m:rPr>
                        <a:rPr lang="en-US" altLang="ko-KR" sz="1898" i="1">
                          <a:solidFill>
                            <a:srgbClr val="000000"/>
                          </a:solidFill>
                          <a:latin typeface="Cambria Math" panose="02040503050406030204" pitchFamily="18" charset="0"/>
                        </a:rPr>
                        <m:t>sell</m:t>
                      </m:r>
                    </m:oMath>
                  </m:oMathPara>
                </a14:m>
                <a:endParaRPr kumimoji="1" lang="ko-KR" altLang="en-US" sz="1898">
                  <a:solidFill>
                    <a:srgbClr val="000000"/>
                  </a:solidFill>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F560FA9F-F93D-40E4-9988-0922AC84F580}"/>
                  </a:ext>
                </a:extLst>
              </p:cNvPr>
              <p:cNvSpPr txBox="1">
                <a:spLocks noRot="1" noChangeAspect="1" noMove="1" noResize="1" noEditPoints="1" noAdjustHandles="1" noChangeArrowheads="1" noChangeShapeType="1" noTextEdit="1"/>
              </p:cNvSpPr>
              <p:nvPr/>
            </p:nvSpPr>
            <p:spPr>
              <a:xfrm>
                <a:off x="2688281" y="5836632"/>
                <a:ext cx="1199046" cy="292068"/>
              </a:xfrm>
              <a:prstGeom prst="rect">
                <a:avLst/>
              </a:prstGeom>
              <a:blipFill>
                <a:blip r:embed="rId8"/>
                <a:stretch>
                  <a:fillRect r="-1523" b="-8333"/>
                </a:stretch>
              </a:blipFill>
            </p:spPr>
            <p:txBody>
              <a:bodyPr/>
              <a:lstStyle/>
              <a:p>
                <a:r>
                  <a:rPr lang="ko-KR" altLang="en-US">
                    <a:noFill/>
                  </a:rPr>
                  <a:t> </a:t>
                </a:r>
              </a:p>
            </p:txBody>
          </p:sp>
        </mc:Fallback>
      </mc:AlternateContent>
      <p:cxnSp>
        <p:nvCxnSpPr>
          <p:cNvPr id="49" name="연결선: 구부러짐 48">
            <a:extLst>
              <a:ext uri="{FF2B5EF4-FFF2-40B4-BE49-F238E27FC236}">
                <a16:creationId xmlns:a16="http://schemas.microsoft.com/office/drawing/2014/main" id="{FED56E76-3EA3-4E18-B926-5D64F357745D}"/>
              </a:ext>
            </a:extLst>
          </p:cNvPr>
          <p:cNvCxnSpPr>
            <a:cxnSpLocks/>
            <a:stCxn id="6" idx="2"/>
            <a:endCxn id="23" idx="2"/>
          </p:cNvCxnSpPr>
          <p:nvPr/>
        </p:nvCxnSpPr>
        <p:spPr>
          <a:xfrm rot="5400000">
            <a:off x="3980770" y="4877057"/>
            <a:ext cx="12700" cy="1487916"/>
          </a:xfrm>
          <a:prstGeom prst="curvedConnector3">
            <a:avLst>
              <a:gd name="adj1" fmla="val 180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4" name="연결선: 꺾임 53">
            <a:extLst>
              <a:ext uri="{FF2B5EF4-FFF2-40B4-BE49-F238E27FC236}">
                <a16:creationId xmlns:a16="http://schemas.microsoft.com/office/drawing/2014/main" id="{BF584592-7BC8-4615-9C8C-3BD884BBB81C}"/>
              </a:ext>
            </a:extLst>
          </p:cNvPr>
          <p:cNvCxnSpPr>
            <a:cxnSpLocks/>
            <a:endCxn id="14" idx="0"/>
          </p:cNvCxnSpPr>
          <p:nvPr/>
        </p:nvCxnSpPr>
        <p:spPr>
          <a:xfrm rot="5400000">
            <a:off x="2316667" y="4554987"/>
            <a:ext cx="663508" cy="1"/>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3205E255-F0BA-46EB-AD08-8F44AC0806D6}"/>
              </a:ext>
            </a:extLst>
          </p:cNvPr>
          <p:cNvSpPr txBox="1"/>
          <p:nvPr/>
        </p:nvSpPr>
        <p:spPr>
          <a:xfrm>
            <a:off x="318114" y="5036415"/>
            <a:ext cx="923651" cy="501035"/>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현재</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74F7A5A0-2B9A-43FF-B356-C4B648A1D617}"/>
                  </a:ext>
                </a:extLst>
              </p:cNvPr>
              <p:cNvSpPr txBox="1"/>
              <p:nvPr/>
            </p:nvSpPr>
            <p:spPr>
              <a:xfrm>
                <a:off x="4503269" y="2455335"/>
                <a:ext cx="562782" cy="3757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𝐻</m:t>
                          </m:r>
                        </m:e>
                        <m:sub>
                          <m:r>
                            <a:rPr lang="en-US" altLang="ko-KR" sz="1708" i="1">
                              <a:latin typeface="Cambria Math" panose="02040503050406030204" pitchFamily="18" charset="0"/>
                            </a:rPr>
                            <m:t>𝑝</m:t>
                          </m:r>
                        </m:sub>
                      </m:sSub>
                    </m:oMath>
                  </m:oMathPara>
                </a14:m>
                <a:endParaRPr lang="ko-KR" altLang="en-US" sz="1708">
                  <a:latin typeface="Consolas" panose="020B0609020204030204" pitchFamily="49" charset="0"/>
                </a:endParaRPr>
              </a:p>
            </p:txBody>
          </p:sp>
        </mc:Choice>
        <mc:Fallback xmlns="">
          <p:sp>
            <p:nvSpPr>
              <p:cNvPr id="27" name="TextBox 26">
                <a:extLst>
                  <a:ext uri="{FF2B5EF4-FFF2-40B4-BE49-F238E27FC236}">
                    <a16:creationId xmlns:a16="http://schemas.microsoft.com/office/drawing/2014/main" id="{74F7A5A0-2B9A-43FF-B356-C4B648A1D617}"/>
                  </a:ext>
                </a:extLst>
              </p:cNvPr>
              <p:cNvSpPr txBox="1">
                <a:spLocks noRot="1" noChangeAspect="1" noMove="1" noResize="1" noEditPoints="1" noAdjustHandles="1" noChangeArrowheads="1" noChangeShapeType="1" noTextEdit="1"/>
              </p:cNvSpPr>
              <p:nvPr/>
            </p:nvSpPr>
            <p:spPr>
              <a:xfrm>
                <a:off x="4503269" y="2455335"/>
                <a:ext cx="562782" cy="375744"/>
              </a:xfrm>
              <a:prstGeom prst="rect">
                <a:avLst/>
              </a:prstGeom>
              <a:blipFill>
                <a:blip r:embed="rId9"/>
                <a:stretch>
                  <a:fillRect b="-327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0CD1D206-39A7-4213-8BE5-233CC7A65A4E}"/>
                  </a:ext>
                </a:extLst>
              </p:cNvPr>
              <p:cNvSpPr txBox="1"/>
              <p:nvPr/>
            </p:nvSpPr>
            <p:spPr>
              <a:xfrm>
                <a:off x="2094321" y="4181269"/>
                <a:ext cx="68461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𝑊</m:t>
                          </m:r>
                        </m:e>
                        <m:sub>
                          <m:r>
                            <a:rPr lang="en-US" altLang="ko-KR" sz="1708" i="1">
                              <a:latin typeface="Cambria Math" panose="02040503050406030204" pitchFamily="18" charset="0"/>
                            </a:rPr>
                            <m:t>1</m:t>
                          </m:r>
                          <m:r>
                            <a:rPr lang="en-US" altLang="ko-KR" sz="1708" i="1">
                              <a:latin typeface="Cambria Math" panose="02040503050406030204" pitchFamily="18" charset="0"/>
                            </a:rPr>
                            <m:t>h</m:t>
                          </m:r>
                        </m:sub>
                      </m:sSub>
                    </m:oMath>
                  </m:oMathPara>
                </a14:m>
                <a:endParaRPr lang="ko-KR" altLang="en-US" sz="1708">
                  <a:latin typeface="Consolas" panose="020B0609020204030204" pitchFamily="49" charset="0"/>
                </a:endParaRPr>
              </a:p>
            </p:txBody>
          </p:sp>
        </mc:Choice>
        <mc:Fallback xmlns="">
          <p:sp>
            <p:nvSpPr>
              <p:cNvPr id="29" name="TextBox 28">
                <a:extLst>
                  <a:ext uri="{FF2B5EF4-FFF2-40B4-BE49-F238E27FC236}">
                    <a16:creationId xmlns:a16="http://schemas.microsoft.com/office/drawing/2014/main" id="{0CD1D206-39A7-4213-8BE5-233CC7A65A4E}"/>
                  </a:ext>
                </a:extLst>
              </p:cNvPr>
              <p:cNvSpPr txBox="1">
                <a:spLocks noRot="1" noChangeAspect="1" noMove="1" noResize="1" noEditPoints="1" noAdjustHandles="1" noChangeArrowheads="1" noChangeShapeType="1" noTextEdit="1"/>
              </p:cNvSpPr>
              <p:nvPr/>
            </p:nvSpPr>
            <p:spPr>
              <a:xfrm>
                <a:off x="2094321" y="4181269"/>
                <a:ext cx="684610" cy="355162"/>
              </a:xfrm>
              <a:prstGeom prst="rect">
                <a:avLst/>
              </a:prstGeom>
              <a:blipFill>
                <a:blip r:embed="rId4"/>
                <a:stretch>
                  <a:fillRect/>
                </a:stretch>
              </a:blipFill>
            </p:spPr>
            <p:txBody>
              <a:bodyPr/>
              <a:lstStyle/>
              <a:p>
                <a:r>
                  <a:rPr lang="ko-KR" altLang="en-US">
                    <a:noFill/>
                  </a:rPr>
                  <a:t> </a:t>
                </a:r>
              </a:p>
            </p:txBody>
          </p:sp>
        </mc:Fallback>
      </mc:AlternateContent>
      <p:cxnSp>
        <p:nvCxnSpPr>
          <p:cNvPr id="30" name="직선 화살표 연결선 29">
            <a:extLst>
              <a:ext uri="{FF2B5EF4-FFF2-40B4-BE49-F238E27FC236}">
                <a16:creationId xmlns:a16="http://schemas.microsoft.com/office/drawing/2014/main" id="{544EA7F9-4348-48F0-B4F6-73000F028CA0}"/>
              </a:ext>
            </a:extLst>
          </p:cNvPr>
          <p:cNvCxnSpPr>
            <a:cxnSpLocks/>
          </p:cNvCxnSpPr>
          <p:nvPr/>
        </p:nvCxnSpPr>
        <p:spPr>
          <a:xfrm>
            <a:off x="2405679" y="4489244"/>
            <a:ext cx="149777" cy="16308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3" name="연결선: 꺾임 32">
            <a:extLst>
              <a:ext uri="{FF2B5EF4-FFF2-40B4-BE49-F238E27FC236}">
                <a16:creationId xmlns:a16="http://schemas.microsoft.com/office/drawing/2014/main" id="{E89C139D-8430-47A7-93A8-3CEE930E264E}"/>
              </a:ext>
            </a:extLst>
          </p:cNvPr>
          <p:cNvCxnSpPr>
            <a:cxnSpLocks/>
            <a:stCxn id="34" idx="4"/>
          </p:cNvCxnSpPr>
          <p:nvPr/>
        </p:nvCxnSpPr>
        <p:spPr>
          <a:xfrm rot="5400000">
            <a:off x="2444935" y="2975962"/>
            <a:ext cx="2114264" cy="1707294"/>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타원 33">
            <a:extLst>
              <a:ext uri="{FF2B5EF4-FFF2-40B4-BE49-F238E27FC236}">
                <a16:creationId xmlns:a16="http://schemas.microsoft.com/office/drawing/2014/main" id="{3E6FF26B-B613-45D9-A865-C91ABD71ACD7}"/>
              </a:ext>
            </a:extLst>
          </p:cNvPr>
          <p:cNvSpPr/>
          <p:nvPr/>
        </p:nvSpPr>
        <p:spPr>
          <a:xfrm>
            <a:off x="4318179" y="2697407"/>
            <a:ext cx="75070" cy="7507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44">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0D5DE51-FCAA-4CCE-BEB1-B2EDFAC1E7EA}"/>
                  </a:ext>
                </a:extLst>
              </p:cNvPr>
              <p:cNvSpPr txBox="1"/>
              <p:nvPr/>
            </p:nvSpPr>
            <p:spPr>
              <a:xfrm>
                <a:off x="2433002" y="1676765"/>
                <a:ext cx="663771" cy="3757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𝐻</m:t>
                          </m:r>
                        </m:e>
                        <m:sub>
                          <m:r>
                            <a:rPr lang="en-US" altLang="ko-KR" sz="1708" i="1">
                              <a:latin typeface="Cambria Math" panose="02040503050406030204" pitchFamily="18" charset="0"/>
                            </a:rPr>
                            <m:t>𝑝𝑝</m:t>
                          </m:r>
                        </m:sub>
                      </m:sSub>
                    </m:oMath>
                  </m:oMathPara>
                </a14:m>
                <a:endParaRPr lang="ko-KR" altLang="en-US" sz="1708">
                  <a:latin typeface="Consolas" panose="020B0609020204030204" pitchFamily="49" charset="0"/>
                </a:endParaRPr>
              </a:p>
            </p:txBody>
          </p:sp>
        </mc:Choice>
        <mc:Fallback xmlns="">
          <p:sp>
            <p:nvSpPr>
              <p:cNvPr id="35" name="TextBox 34">
                <a:extLst>
                  <a:ext uri="{FF2B5EF4-FFF2-40B4-BE49-F238E27FC236}">
                    <a16:creationId xmlns:a16="http://schemas.microsoft.com/office/drawing/2014/main" id="{20D5DE51-FCAA-4CCE-BEB1-B2EDFAC1E7EA}"/>
                  </a:ext>
                </a:extLst>
              </p:cNvPr>
              <p:cNvSpPr txBox="1">
                <a:spLocks noRot="1" noChangeAspect="1" noMove="1" noResize="1" noEditPoints="1" noAdjustHandles="1" noChangeArrowheads="1" noChangeShapeType="1" noTextEdit="1"/>
              </p:cNvSpPr>
              <p:nvPr/>
            </p:nvSpPr>
            <p:spPr>
              <a:xfrm>
                <a:off x="2433002" y="1676765"/>
                <a:ext cx="663771" cy="375744"/>
              </a:xfrm>
              <a:prstGeom prst="rect">
                <a:avLst/>
              </a:prstGeom>
              <a:blipFill>
                <a:blip r:embed="rId10"/>
                <a:stretch>
                  <a:fillRect b="-161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A7385C89-6378-4937-A12C-4DCF947B89A2}"/>
                  </a:ext>
                </a:extLst>
              </p:cNvPr>
              <p:cNvSpPr txBox="1"/>
              <p:nvPr/>
            </p:nvSpPr>
            <p:spPr>
              <a:xfrm>
                <a:off x="1935413" y="1722151"/>
                <a:ext cx="68461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𝑊</m:t>
                          </m:r>
                        </m:e>
                        <m:sub>
                          <m:r>
                            <a:rPr lang="en-US" altLang="ko-KR" sz="1708" i="1">
                              <a:latin typeface="Cambria Math" panose="02040503050406030204" pitchFamily="18" charset="0"/>
                            </a:rPr>
                            <m:t>1</m:t>
                          </m:r>
                          <m:r>
                            <a:rPr lang="en-US" altLang="ko-KR" sz="1708" i="1">
                              <a:latin typeface="Cambria Math" panose="02040503050406030204" pitchFamily="18" charset="0"/>
                            </a:rPr>
                            <m:t>h</m:t>
                          </m:r>
                        </m:sub>
                      </m:sSub>
                    </m:oMath>
                  </m:oMathPara>
                </a14:m>
                <a:endParaRPr lang="ko-KR" altLang="en-US" sz="1708">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A7385C89-6378-4937-A12C-4DCF947B89A2}"/>
                  </a:ext>
                </a:extLst>
              </p:cNvPr>
              <p:cNvSpPr txBox="1">
                <a:spLocks noRot="1" noChangeAspect="1" noMove="1" noResize="1" noEditPoints="1" noAdjustHandles="1" noChangeArrowheads="1" noChangeShapeType="1" noTextEdit="1"/>
              </p:cNvSpPr>
              <p:nvPr/>
            </p:nvSpPr>
            <p:spPr>
              <a:xfrm>
                <a:off x="1935413" y="1722151"/>
                <a:ext cx="684610" cy="355162"/>
              </a:xfrm>
              <a:prstGeom prst="rect">
                <a:avLst/>
              </a:prstGeom>
              <a:blipFill>
                <a:blip r:embed="rId11"/>
                <a:stretch>
                  <a:fillRect/>
                </a:stretch>
              </a:blipFill>
            </p:spPr>
            <p:txBody>
              <a:bodyPr/>
              <a:lstStyle/>
              <a:p>
                <a:r>
                  <a:rPr lang="ko-KR" altLang="en-US">
                    <a:noFill/>
                  </a:rPr>
                  <a:t> </a:t>
                </a:r>
              </a:p>
            </p:txBody>
          </p:sp>
        </mc:Fallback>
      </mc:AlternateContent>
      <p:cxnSp>
        <p:nvCxnSpPr>
          <p:cNvPr id="37" name="직선 화살표 연결선 36">
            <a:extLst>
              <a:ext uri="{FF2B5EF4-FFF2-40B4-BE49-F238E27FC236}">
                <a16:creationId xmlns:a16="http://schemas.microsoft.com/office/drawing/2014/main" id="{D756145C-076B-4494-89F6-08950A6AE30C}"/>
              </a:ext>
            </a:extLst>
          </p:cNvPr>
          <p:cNvCxnSpPr>
            <a:cxnSpLocks/>
          </p:cNvCxnSpPr>
          <p:nvPr/>
        </p:nvCxnSpPr>
        <p:spPr>
          <a:xfrm>
            <a:off x="2246771" y="2030125"/>
            <a:ext cx="149777" cy="16308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8" name="타원 37">
            <a:extLst>
              <a:ext uri="{FF2B5EF4-FFF2-40B4-BE49-F238E27FC236}">
                <a16:creationId xmlns:a16="http://schemas.microsoft.com/office/drawing/2014/main" id="{907362C2-B058-4CB9-BBB8-D384A01FDE1B}"/>
              </a:ext>
            </a:extLst>
          </p:cNvPr>
          <p:cNvSpPr/>
          <p:nvPr/>
        </p:nvSpPr>
        <p:spPr>
          <a:xfrm>
            <a:off x="3329555" y="2427622"/>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328">
              <a:solidFill>
                <a:srgbClr val="000000"/>
              </a:solidFill>
              <a:latin typeface="Consolas" panose="020B0609020204030204" pitchFamily="49" charset="0"/>
              <a:ea typeface="굴림"/>
            </a:endParaRPr>
          </a:p>
        </p:txBody>
      </p:sp>
      <p:sp>
        <p:nvSpPr>
          <p:cNvPr id="39" name="타원 38">
            <a:extLst>
              <a:ext uri="{FF2B5EF4-FFF2-40B4-BE49-F238E27FC236}">
                <a16:creationId xmlns:a16="http://schemas.microsoft.com/office/drawing/2014/main" id="{758C01C8-07B0-43BC-93C0-CC9560DA27E5}"/>
              </a:ext>
            </a:extLst>
          </p:cNvPr>
          <p:cNvSpPr/>
          <p:nvPr/>
        </p:nvSpPr>
        <p:spPr>
          <a:xfrm>
            <a:off x="2131773" y="2427622"/>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328">
                <a:solidFill>
                  <a:srgbClr val="000000"/>
                </a:solidFill>
                <a:latin typeface="고도 M" panose="02000503000000020004" pitchFamily="2" charset="-127"/>
                <a:ea typeface="고도 M" panose="02000503000000020004" pitchFamily="2" charset="-127"/>
              </a:rPr>
              <a:t>셀</a:t>
            </a:r>
          </a:p>
        </p:txBody>
      </p:sp>
      <p:cxnSp>
        <p:nvCxnSpPr>
          <p:cNvPr id="40" name="직선 화살표 연결선 39">
            <a:extLst>
              <a:ext uri="{FF2B5EF4-FFF2-40B4-BE49-F238E27FC236}">
                <a16:creationId xmlns:a16="http://schemas.microsoft.com/office/drawing/2014/main" id="{8251D343-1105-46B2-9A5D-149245DDDBCD}"/>
              </a:ext>
            </a:extLst>
          </p:cNvPr>
          <p:cNvCxnSpPr>
            <a:cxnSpLocks/>
          </p:cNvCxnSpPr>
          <p:nvPr/>
        </p:nvCxnSpPr>
        <p:spPr>
          <a:xfrm>
            <a:off x="1586503" y="2793653"/>
            <a:ext cx="542155" cy="1251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304102D1-DE68-4CB9-A26A-03F8017CB6BD}"/>
              </a:ext>
            </a:extLst>
          </p:cNvPr>
          <p:cNvCxnSpPr>
            <a:cxnSpLocks/>
            <a:stCxn id="43" idx="2"/>
          </p:cNvCxnSpPr>
          <p:nvPr/>
        </p:nvCxnSpPr>
        <p:spPr>
          <a:xfrm>
            <a:off x="1710333" y="2466827"/>
            <a:ext cx="757" cy="33934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5EF20150-46B5-4778-BCDB-91AA5163E1FD}"/>
              </a:ext>
            </a:extLst>
          </p:cNvPr>
          <p:cNvCxnSpPr>
            <a:cxnSpLocks/>
            <a:endCxn id="39" idx="3"/>
          </p:cNvCxnSpPr>
          <p:nvPr/>
        </p:nvCxnSpPr>
        <p:spPr>
          <a:xfrm flipV="1">
            <a:off x="1886416" y="3038319"/>
            <a:ext cx="350137" cy="37890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70701873-3D7D-412D-8056-CF8582A3C06B}"/>
                  </a:ext>
                </a:extLst>
              </p:cNvPr>
              <p:cNvSpPr txBox="1"/>
              <p:nvPr/>
            </p:nvSpPr>
            <p:spPr>
              <a:xfrm>
                <a:off x="1538882" y="2111665"/>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W</m:t>
                          </m:r>
                        </m:e>
                        <m:sub>
                          <m:r>
                            <a:rPr kumimoji="1" lang="en-US" altLang="ko-KR" sz="1708" i="1">
                              <a:solidFill>
                                <a:srgbClr val="000000"/>
                              </a:solidFill>
                              <a:latin typeface="Cambria Math" panose="02040503050406030204" pitchFamily="18" charset="0"/>
                            </a:rPr>
                            <m:t>1</m:t>
                          </m:r>
                          <m:r>
                            <a:rPr kumimoji="1" lang="en-US" altLang="ko-KR" sz="1708" i="1">
                              <a:solidFill>
                                <a:srgbClr val="000000"/>
                              </a:solidFill>
                              <a:latin typeface="Cambria Math" panose="02040503050406030204" pitchFamily="18" charset="0"/>
                            </a:rPr>
                            <m:t>𝑥</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43" name="TextBox 42">
                <a:extLst>
                  <a:ext uri="{FF2B5EF4-FFF2-40B4-BE49-F238E27FC236}">
                    <a16:creationId xmlns:a16="http://schemas.microsoft.com/office/drawing/2014/main" id="{70701873-3D7D-412D-8056-CF8582A3C06B}"/>
                  </a:ext>
                </a:extLst>
              </p:cNvPr>
              <p:cNvSpPr txBox="1">
                <a:spLocks noRot="1" noChangeAspect="1" noMove="1" noResize="1" noEditPoints="1" noAdjustHandles="1" noChangeArrowheads="1" noChangeShapeType="1" noTextEdit="1"/>
              </p:cNvSpPr>
              <p:nvPr/>
            </p:nvSpPr>
            <p:spPr>
              <a:xfrm>
                <a:off x="1538882" y="2111665"/>
                <a:ext cx="342902" cy="355162"/>
              </a:xfrm>
              <a:prstGeom prst="rect">
                <a:avLst/>
              </a:prstGeom>
              <a:blipFill>
                <a:blip r:embed="rId12"/>
                <a:stretch>
                  <a:fillRect r="-4561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75976EB0-C854-47BB-9633-264586E05DBD}"/>
                  </a:ext>
                </a:extLst>
              </p:cNvPr>
              <p:cNvSpPr txBox="1"/>
              <p:nvPr/>
            </p:nvSpPr>
            <p:spPr>
              <a:xfrm>
                <a:off x="1586503" y="3289840"/>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b</m:t>
                          </m:r>
                        </m:e>
                        <m:sub>
                          <m:r>
                            <a:rPr kumimoji="1" lang="en-US" altLang="ko-KR" sz="1708" i="1">
                              <a:solidFill>
                                <a:srgbClr val="000000"/>
                              </a:solidFill>
                              <a:latin typeface="Cambria Math" panose="02040503050406030204" pitchFamily="18" charset="0"/>
                            </a:rPr>
                            <m:t>1</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44" name="TextBox 43">
                <a:extLst>
                  <a:ext uri="{FF2B5EF4-FFF2-40B4-BE49-F238E27FC236}">
                    <a16:creationId xmlns:a16="http://schemas.microsoft.com/office/drawing/2014/main" id="{75976EB0-C854-47BB-9633-264586E05DBD}"/>
                  </a:ext>
                </a:extLst>
              </p:cNvPr>
              <p:cNvSpPr txBox="1">
                <a:spLocks noRot="1" noChangeAspect="1" noMove="1" noResize="1" noEditPoints="1" noAdjustHandles="1" noChangeArrowheads="1" noChangeShapeType="1" noTextEdit="1"/>
              </p:cNvSpPr>
              <p:nvPr/>
            </p:nvSpPr>
            <p:spPr>
              <a:xfrm>
                <a:off x="1586503" y="3289840"/>
                <a:ext cx="342902" cy="355162"/>
              </a:xfrm>
              <a:prstGeom prst="rect">
                <a:avLst/>
              </a:prstGeom>
              <a:blipFill>
                <a:blip r:embed="rId13"/>
                <a:stretch>
                  <a:fillRect r="-1754"/>
                </a:stretch>
              </a:blipFill>
            </p:spPr>
            <p:txBody>
              <a:bodyPr/>
              <a:lstStyle/>
              <a:p>
                <a:r>
                  <a:rPr lang="ko-KR" altLang="en-US">
                    <a:noFill/>
                  </a:rPr>
                  <a:t> </a:t>
                </a:r>
              </a:p>
            </p:txBody>
          </p:sp>
        </mc:Fallback>
      </mc:AlternateContent>
      <p:cxnSp>
        <p:nvCxnSpPr>
          <p:cNvPr id="45" name="직선 화살표 연결선 44">
            <a:extLst>
              <a:ext uri="{FF2B5EF4-FFF2-40B4-BE49-F238E27FC236}">
                <a16:creationId xmlns:a16="http://schemas.microsoft.com/office/drawing/2014/main" id="{856DF3E9-A0F8-4DE3-92CB-14902B1BBD7D}"/>
              </a:ext>
            </a:extLst>
          </p:cNvPr>
          <p:cNvCxnSpPr>
            <a:cxnSpLocks/>
            <a:stCxn id="39" idx="6"/>
            <a:endCxn id="38" idx="2"/>
          </p:cNvCxnSpPr>
          <p:nvPr/>
        </p:nvCxnSpPr>
        <p:spPr>
          <a:xfrm>
            <a:off x="2847250" y="2785360"/>
            <a:ext cx="48230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17622A95-3D2F-48BB-B18C-6057CBDA267E}"/>
                  </a:ext>
                </a:extLst>
              </p:cNvPr>
              <p:cNvSpPr txBox="1"/>
              <p:nvPr/>
            </p:nvSpPr>
            <p:spPr>
              <a:xfrm>
                <a:off x="2870040" y="2759252"/>
                <a:ext cx="342902" cy="37574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Z</m:t>
                          </m:r>
                        </m:e>
                        <m:sub>
                          <m:r>
                            <a:rPr kumimoji="1" lang="en-US" altLang="ko-KR" sz="1708" i="1">
                              <a:solidFill>
                                <a:srgbClr val="000000"/>
                              </a:solidFill>
                              <a:latin typeface="Cambria Math" panose="02040503050406030204" pitchFamily="18" charset="0"/>
                            </a:rPr>
                            <m:t>1</m:t>
                          </m:r>
                          <m:r>
                            <a:rPr kumimoji="1" lang="en-US" altLang="ko-KR" sz="1708" i="1">
                              <a:solidFill>
                                <a:srgbClr val="000000"/>
                              </a:solidFill>
                              <a:latin typeface="Cambria Math" panose="02040503050406030204" pitchFamily="18" charset="0"/>
                            </a:rPr>
                            <m:t>𝑝</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47" name="TextBox 46">
                <a:extLst>
                  <a:ext uri="{FF2B5EF4-FFF2-40B4-BE49-F238E27FC236}">
                    <a16:creationId xmlns:a16="http://schemas.microsoft.com/office/drawing/2014/main" id="{17622A95-3D2F-48BB-B18C-6057CBDA267E}"/>
                  </a:ext>
                </a:extLst>
              </p:cNvPr>
              <p:cNvSpPr txBox="1">
                <a:spLocks noRot="1" noChangeAspect="1" noMove="1" noResize="1" noEditPoints="1" noAdjustHandles="1" noChangeArrowheads="1" noChangeShapeType="1" noTextEdit="1"/>
              </p:cNvSpPr>
              <p:nvPr/>
            </p:nvSpPr>
            <p:spPr>
              <a:xfrm>
                <a:off x="2870040" y="2759252"/>
                <a:ext cx="342902" cy="375744"/>
              </a:xfrm>
              <a:prstGeom prst="rect">
                <a:avLst/>
              </a:prstGeom>
              <a:blipFill>
                <a:blip r:embed="rId14"/>
                <a:stretch>
                  <a:fillRect r="-33929" b="-4918"/>
                </a:stretch>
              </a:blipFill>
            </p:spPr>
            <p:txBody>
              <a:bodyPr/>
              <a:lstStyle/>
              <a:p>
                <a:r>
                  <a:rPr lang="ko-KR" altLang="en-US">
                    <a:noFill/>
                  </a:rPr>
                  <a:t> </a:t>
                </a:r>
              </a:p>
            </p:txBody>
          </p:sp>
        </mc:Fallback>
      </mc:AlternateContent>
      <p:sp>
        <p:nvSpPr>
          <p:cNvPr id="48" name="직사각형 47">
            <a:extLst>
              <a:ext uri="{FF2B5EF4-FFF2-40B4-BE49-F238E27FC236}">
                <a16:creationId xmlns:a16="http://schemas.microsoft.com/office/drawing/2014/main" id="{BA78681F-E35B-4D2D-9660-24651F244BC3}"/>
              </a:ext>
            </a:extLst>
          </p:cNvPr>
          <p:cNvSpPr/>
          <p:nvPr/>
        </p:nvSpPr>
        <p:spPr>
          <a:xfrm>
            <a:off x="3393306" y="2598457"/>
            <a:ext cx="775356" cy="355162"/>
          </a:xfrm>
          <a:prstGeom prst="rect">
            <a:avLst/>
          </a:prstGeom>
        </p:spPr>
        <p:txBody>
          <a:bodyPr wrap="square">
            <a:spAutoFit/>
          </a:bodyPr>
          <a:lstStyle/>
          <a:p>
            <a:pPr defTabSz="867583" fontAlgn="base" latinLnBrk="1">
              <a:spcBef>
                <a:spcPct val="0"/>
              </a:spcBef>
              <a:spcAft>
                <a:spcPct val="0"/>
              </a:spcAft>
              <a:defRPr/>
            </a:pPr>
            <a:r>
              <a:rPr lang="en-US" altLang="ko-KR" sz="1708">
                <a:latin typeface="Cambria Math" panose="02040503050406030204" pitchFamily="18" charset="0"/>
              </a:rPr>
              <a:t>tanh</a:t>
            </a:r>
            <a:endParaRPr kumimoji="1" lang="ko-KR" altLang="en-US" sz="1708">
              <a:latin typeface="Cambria Math" panose="02040503050406030204" pitchFamily="18" charset="0"/>
            </a:endParaRPr>
          </a:p>
        </p:txBody>
      </p:sp>
      <p:cxnSp>
        <p:nvCxnSpPr>
          <p:cNvPr id="50" name="직선 화살표 연결선 49">
            <a:extLst>
              <a:ext uri="{FF2B5EF4-FFF2-40B4-BE49-F238E27FC236}">
                <a16:creationId xmlns:a16="http://schemas.microsoft.com/office/drawing/2014/main" id="{BE3F9B27-8013-4729-9EF3-1B7703B0CDC3}"/>
              </a:ext>
            </a:extLst>
          </p:cNvPr>
          <p:cNvCxnSpPr>
            <a:cxnSpLocks/>
            <a:stCxn id="38" idx="6"/>
          </p:cNvCxnSpPr>
          <p:nvPr/>
        </p:nvCxnSpPr>
        <p:spPr>
          <a:xfrm>
            <a:off x="4045032" y="2785360"/>
            <a:ext cx="97382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093E31D9-30E3-41F3-9C4F-B3A1B010308C}"/>
                  </a:ext>
                </a:extLst>
              </p:cNvPr>
              <p:cNvSpPr txBox="1"/>
              <p:nvPr/>
            </p:nvSpPr>
            <p:spPr>
              <a:xfrm>
                <a:off x="3026632" y="3497577"/>
                <a:ext cx="562782" cy="3757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𝐻</m:t>
                          </m:r>
                        </m:e>
                        <m:sub>
                          <m:r>
                            <a:rPr lang="en-US" altLang="ko-KR" sz="1708" i="1">
                              <a:latin typeface="Cambria Math" panose="02040503050406030204" pitchFamily="18" charset="0"/>
                            </a:rPr>
                            <m:t>𝑝</m:t>
                          </m:r>
                        </m:sub>
                      </m:sSub>
                    </m:oMath>
                  </m:oMathPara>
                </a14:m>
                <a:endParaRPr lang="ko-KR" altLang="en-US" sz="1708">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093E31D9-30E3-41F3-9C4F-B3A1B010308C}"/>
                  </a:ext>
                </a:extLst>
              </p:cNvPr>
              <p:cNvSpPr txBox="1">
                <a:spLocks noRot="1" noChangeAspect="1" noMove="1" noResize="1" noEditPoints="1" noAdjustHandles="1" noChangeArrowheads="1" noChangeShapeType="1" noTextEdit="1"/>
              </p:cNvSpPr>
              <p:nvPr/>
            </p:nvSpPr>
            <p:spPr>
              <a:xfrm>
                <a:off x="3026632" y="3497577"/>
                <a:ext cx="562782" cy="375744"/>
              </a:xfrm>
              <a:prstGeom prst="rect">
                <a:avLst/>
              </a:prstGeom>
              <a:blipFill>
                <a:blip r:embed="rId15"/>
                <a:stretch>
                  <a:fillRect b="-3279"/>
                </a:stretch>
              </a:blipFill>
            </p:spPr>
            <p:txBody>
              <a:bodyPr/>
              <a:lstStyle/>
              <a:p>
                <a:r>
                  <a:rPr lang="ko-KR" altLang="en-US">
                    <a:noFill/>
                  </a:rPr>
                  <a:t> </a:t>
                </a:r>
              </a:p>
            </p:txBody>
          </p:sp>
        </mc:Fallback>
      </mc:AlternateContent>
      <p:sp>
        <p:nvSpPr>
          <p:cNvPr id="52" name="타원 51">
            <a:extLst>
              <a:ext uri="{FF2B5EF4-FFF2-40B4-BE49-F238E27FC236}">
                <a16:creationId xmlns:a16="http://schemas.microsoft.com/office/drawing/2014/main" id="{7EFD5289-B24C-4213-9E42-0D6C80EF8F3B}"/>
              </a:ext>
            </a:extLst>
          </p:cNvPr>
          <p:cNvSpPr/>
          <p:nvPr/>
        </p:nvSpPr>
        <p:spPr>
          <a:xfrm>
            <a:off x="3101362" y="2126221"/>
            <a:ext cx="75070" cy="7507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44">
              <a:solidFill>
                <a:schemeClr val="tx1"/>
              </a:solidFill>
              <a:latin typeface="Consolas" panose="020B0609020204030204" pitchFamily="49" charset="0"/>
            </a:endParaRPr>
          </a:p>
        </p:txBody>
      </p:sp>
      <p:cxnSp>
        <p:nvCxnSpPr>
          <p:cNvPr id="53" name="연결선: 꺾임 52">
            <a:extLst>
              <a:ext uri="{FF2B5EF4-FFF2-40B4-BE49-F238E27FC236}">
                <a16:creationId xmlns:a16="http://schemas.microsoft.com/office/drawing/2014/main" id="{06B11F74-E8B9-4A83-8323-5DD35CFF23D1}"/>
              </a:ext>
            </a:extLst>
          </p:cNvPr>
          <p:cNvCxnSpPr>
            <a:cxnSpLocks/>
            <a:stCxn id="52" idx="2"/>
            <a:endCxn id="39" idx="0"/>
          </p:cNvCxnSpPr>
          <p:nvPr/>
        </p:nvCxnSpPr>
        <p:spPr>
          <a:xfrm rot="10800000" flipV="1">
            <a:off x="2489512" y="2163756"/>
            <a:ext cx="611850" cy="263866"/>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841934B1-2363-4267-9BA0-71B14C3CD0C6}"/>
                  </a:ext>
                </a:extLst>
              </p:cNvPr>
              <p:cNvSpPr txBox="1"/>
              <p:nvPr/>
            </p:nvSpPr>
            <p:spPr>
              <a:xfrm>
                <a:off x="1198660" y="2576525"/>
                <a:ext cx="342902" cy="37574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a:rPr kumimoji="1" lang="en-US" altLang="ko-KR" sz="1708" i="1">
                              <a:solidFill>
                                <a:srgbClr val="000000"/>
                              </a:solidFill>
                              <a:latin typeface="Cambria Math" panose="02040503050406030204" pitchFamily="18" charset="0"/>
                            </a:rPr>
                            <m:t>𝑋</m:t>
                          </m:r>
                        </m:e>
                        <m:sub>
                          <m:r>
                            <a:rPr kumimoji="1" lang="en-US" altLang="ko-KR" sz="1708" i="1">
                              <a:solidFill>
                                <a:srgbClr val="000000"/>
                              </a:solidFill>
                              <a:latin typeface="Cambria Math" panose="02040503050406030204" pitchFamily="18" charset="0"/>
                            </a:rPr>
                            <m:t>𝑝</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55" name="TextBox 54">
                <a:extLst>
                  <a:ext uri="{FF2B5EF4-FFF2-40B4-BE49-F238E27FC236}">
                    <a16:creationId xmlns:a16="http://schemas.microsoft.com/office/drawing/2014/main" id="{841934B1-2363-4267-9BA0-71B14C3CD0C6}"/>
                  </a:ext>
                </a:extLst>
              </p:cNvPr>
              <p:cNvSpPr txBox="1">
                <a:spLocks noRot="1" noChangeAspect="1" noMove="1" noResize="1" noEditPoints="1" noAdjustHandles="1" noChangeArrowheads="1" noChangeShapeType="1" noTextEdit="1"/>
              </p:cNvSpPr>
              <p:nvPr/>
            </p:nvSpPr>
            <p:spPr>
              <a:xfrm>
                <a:off x="1198660" y="2576525"/>
                <a:ext cx="342902" cy="375744"/>
              </a:xfrm>
              <a:prstGeom prst="rect">
                <a:avLst/>
              </a:prstGeom>
              <a:blipFill>
                <a:blip r:embed="rId16"/>
                <a:stretch>
                  <a:fillRect r="-8929" b="-3279"/>
                </a:stretch>
              </a:blipFill>
            </p:spPr>
            <p:txBody>
              <a:bodyPr/>
              <a:lstStyle/>
              <a:p>
                <a:r>
                  <a:rPr lang="ko-KR" altLang="en-US">
                    <a:noFill/>
                  </a:rPr>
                  <a:t> </a:t>
                </a:r>
              </a:p>
            </p:txBody>
          </p:sp>
        </mc:Fallback>
      </mc:AlternateContent>
      <p:sp>
        <p:nvSpPr>
          <p:cNvPr id="56" name="TextBox 55">
            <a:extLst>
              <a:ext uri="{FF2B5EF4-FFF2-40B4-BE49-F238E27FC236}">
                <a16:creationId xmlns:a16="http://schemas.microsoft.com/office/drawing/2014/main" id="{415B6FFC-C98C-47A4-90D2-7E4482CF40A0}"/>
              </a:ext>
            </a:extLst>
          </p:cNvPr>
          <p:cNvSpPr txBox="1"/>
          <p:nvPr/>
        </p:nvSpPr>
        <p:spPr>
          <a:xfrm>
            <a:off x="318114" y="2511047"/>
            <a:ext cx="923651" cy="501035"/>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이전</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p>
        </p:txBody>
      </p: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7D618963-4D86-40BB-B781-BC347BBB41C7}"/>
                  </a:ext>
                </a:extLst>
              </p:cNvPr>
              <p:cNvSpPr txBox="1"/>
              <p:nvPr/>
            </p:nvSpPr>
            <p:spPr>
              <a:xfrm>
                <a:off x="5750380" y="3222949"/>
                <a:ext cx="2571923" cy="651781"/>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den>
                      </m:f>
                      <m:r>
                        <a:rPr lang="en-US" altLang="ko-KR" sz="1898" i="1">
                          <a:solidFill>
                            <a:srgbClr val="000000"/>
                          </a:solidFill>
                          <a:latin typeface="Cambria Math" panose="02040503050406030204" pitchFamily="18" charset="0"/>
                        </a:rPr>
                        <m:t>=</m:t>
                      </m:r>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H</m:t>
                              </m:r>
                            </m:e>
                            <m:sub>
                              <m:r>
                                <m:rPr>
                                  <m:sty m:val="p"/>
                                </m:rPr>
                                <a:rPr lang="en-US" altLang="ko-KR" sz="1898" i="1">
                                  <a:solidFill>
                                    <a:srgbClr val="000000"/>
                                  </a:solidFill>
                                  <a:latin typeface="Cambria Math" panose="02040503050406030204" pitchFamily="18" charset="0"/>
                                </a:rPr>
                                <m:t>p</m:t>
                              </m:r>
                            </m:sub>
                          </m:sSub>
                        </m:den>
                      </m:f>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H</m:t>
                              </m:r>
                            </m:e>
                            <m:sub>
                              <m:r>
                                <m:rPr>
                                  <m:sty m:val="p"/>
                                </m:rPr>
                                <a:rPr lang="en-US" altLang="ko-KR" sz="1898" i="1">
                                  <a:solidFill>
                                    <a:srgbClr val="000000"/>
                                  </a:solidFill>
                                  <a:latin typeface="Cambria Math" panose="02040503050406030204" pitchFamily="18" charset="0"/>
                                </a:rPr>
                                <m:t>p</m:t>
                              </m:r>
                            </m:sub>
                          </m:sSub>
                        </m:num>
                        <m:den>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Z</m:t>
                              </m:r>
                            </m:e>
                            <m:sub>
                              <m:r>
                                <a:rPr lang="en-US" altLang="ko-KR" sz="1898" i="1">
                                  <a:solidFill>
                                    <a:srgbClr val="000000"/>
                                  </a:solidFill>
                                  <a:latin typeface="Cambria Math" panose="02040503050406030204" pitchFamily="18" charset="0"/>
                                </a:rPr>
                                <m:t>1</m:t>
                              </m:r>
                              <m:r>
                                <m:rPr>
                                  <m:sty m:val="p"/>
                                </m:rPr>
                                <a:rPr lang="en-US" altLang="ko-KR" sz="1898" i="1">
                                  <a:solidFill>
                                    <a:srgbClr val="000000"/>
                                  </a:solidFill>
                                  <a:latin typeface="Cambria Math" panose="02040503050406030204" pitchFamily="18" charset="0"/>
                                </a:rPr>
                                <m:t>p</m:t>
                              </m:r>
                            </m:sub>
                          </m:sSub>
                        </m:den>
                      </m:f>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r>
                                <m:rPr>
                                  <m:sty m:val="p"/>
                                </m:rPr>
                                <a:rPr lang="en-US" altLang="ko-KR" sz="1898" i="1">
                                  <a:solidFill>
                                    <a:srgbClr val="000000"/>
                                  </a:solidFill>
                                  <a:latin typeface="Cambria Math" panose="02040503050406030204" pitchFamily="18" charset="0"/>
                                </a:rPr>
                                <m:t>p</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W</m:t>
                              </m:r>
                            </m:e>
                            <m:sub>
                              <m:r>
                                <a:rPr lang="en-US" altLang="ko-KR" sz="1898" i="1">
                                  <a:solidFill>
                                    <a:srgbClr val="000000"/>
                                  </a:solidFill>
                                  <a:latin typeface="Cambria Math" panose="02040503050406030204" pitchFamily="18" charset="0"/>
                                </a:rPr>
                                <m:t>1</m:t>
                              </m:r>
                              <m:r>
                                <m:rPr>
                                  <m:sty m:val="p"/>
                                </m:rPr>
                                <a:rPr lang="en-US" altLang="ko-KR" sz="1898" i="1">
                                  <a:solidFill>
                                    <a:srgbClr val="000000"/>
                                  </a:solidFill>
                                  <a:latin typeface="Cambria Math" panose="02040503050406030204" pitchFamily="18" charset="0"/>
                                </a:rPr>
                                <m:t>h</m:t>
                              </m:r>
                            </m:sub>
                          </m:sSub>
                        </m:den>
                      </m:f>
                    </m:oMath>
                  </m:oMathPara>
                </a14:m>
                <a:endParaRPr kumimoji="1" lang="ko-KR" altLang="en-US" sz="1898" i="1">
                  <a:solidFill>
                    <a:srgbClr val="000000"/>
                  </a:solidFill>
                  <a:latin typeface="Consolas" panose="020B0609020204030204" pitchFamily="49" charset="0"/>
                </a:endParaRPr>
              </a:p>
            </p:txBody>
          </p:sp>
        </mc:Choice>
        <mc:Fallback xmlns="">
          <p:sp>
            <p:nvSpPr>
              <p:cNvPr id="58" name="TextBox 57">
                <a:extLst>
                  <a:ext uri="{FF2B5EF4-FFF2-40B4-BE49-F238E27FC236}">
                    <a16:creationId xmlns:a16="http://schemas.microsoft.com/office/drawing/2014/main" id="{7D618963-4D86-40BB-B781-BC347BBB41C7}"/>
                  </a:ext>
                </a:extLst>
              </p:cNvPr>
              <p:cNvSpPr txBox="1">
                <a:spLocks noRot="1" noChangeAspect="1" noMove="1" noResize="1" noEditPoints="1" noAdjustHandles="1" noChangeArrowheads="1" noChangeShapeType="1" noTextEdit="1"/>
              </p:cNvSpPr>
              <p:nvPr/>
            </p:nvSpPr>
            <p:spPr>
              <a:xfrm>
                <a:off x="5750380" y="3222949"/>
                <a:ext cx="2571923" cy="651781"/>
              </a:xfrm>
              <a:prstGeom prst="rect">
                <a:avLst/>
              </a:prstGeom>
              <a:blipFill>
                <a:blip r:embed="rId1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54458190-E7F9-47A4-8856-80E532FD957E}"/>
                  </a:ext>
                </a:extLst>
              </p:cNvPr>
              <p:cNvSpPr txBox="1"/>
              <p:nvPr/>
            </p:nvSpPr>
            <p:spPr>
              <a:xfrm>
                <a:off x="5750380" y="1787515"/>
                <a:ext cx="1848584" cy="40729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3399FF"/>
                              </a:solidFill>
                              <a:latin typeface="Cambria Math" panose="02040503050406030204" pitchFamily="18" charset="0"/>
                            </a:rPr>
                          </m:ctrlPr>
                        </m:sSubPr>
                        <m:e>
                          <m:r>
                            <a:rPr lang="en-US" altLang="ko-KR" sz="1898" i="1">
                              <a:solidFill>
                                <a:srgbClr val="3399FF"/>
                              </a:solidFill>
                              <a:latin typeface="Cambria Math" panose="02040503050406030204" pitchFamily="18" charset="0"/>
                            </a:rPr>
                            <m:t>𝐻</m:t>
                          </m:r>
                        </m:e>
                        <m:sub>
                          <m:r>
                            <a:rPr lang="en-US" altLang="ko-KR" sz="1898" i="1">
                              <a:solidFill>
                                <a:srgbClr val="3399FF"/>
                              </a:solidFill>
                              <a:latin typeface="Cambria Math" panose="02040503050406030204" pitchFamily="18" charset="0"/>
                            </a:rPr>
                            <m:t>𝑝</m:t>
                          </m:r>
                        </m:sub>
                      </m:sSub>
                      <m:r>
                        <a:rPr lang="en-US" altLang="ko-KR" sz="1898" i="1">
                          <a:solidFill>
                            <a:srgbClr val="3399FF"/>
                          </a:solidFill>
                          <a:latin typeface="Cambria Math" panose="02040503050406030204" pitchFamily="18" charset="0"/>
                        </a:rPr>
                        <m:t>=</m:t>
                      </m:r>
                      <m:r>
                        <a:rPr lang="en-US" altLang="ko-KR" sz="1898" i="1">
                          <a:solidFill>
                            <a:srgbClr val="3399FF"/>
                          </a:solidFill>
                          <a:latin typeface="Cambria Math" panose="02040503050406030204" pitchFamily="18" charset="0"/>
                        </a:rPr>
                        <m:t>𝑡𝑎𝑛</m:t>
                      </m:r>
                      <m:r>
                        <a:rPr lang="en-US" altLang="ko-KR" sz="1898" i="1">
                          <a:solidFill>
                            <a:srgbClr val="3399FF"/>
                          </a:solidFill>
                          <a:latin typeface="Cambria Math" panose="02040503050406030204" pitchFamily="18" charset="0"/>
                        </a:rPr>
                        <m:t>h</m:t>
                      </m:r>
                      <m:r>
                        <a:rPr lang="en-US" altLang="ko-KR" sz="1898" i="1">
                          <a:solidFill>
                            <a:srgbClr val="3399FF"/>
                          </a:solidFill>
                          <a:latin typeface="Cambria Math" panose="02040503050406030204" pitchFamily="18" charset="0"/>
                        </a:rPr>
                        <m:t>(</m:t>
                      </m:r>
                      <m:sSub>
                        <m:sSubPr>
                          <m:ctrlPr>
                            <a:rPr lang="en-US" altLang="ko-KR" sz="1898" i="1">
                              <a:solidFill>
                                <a:srgbClr val="3399FF"/>
                              </a:solidFill>
                              <a:latin typeface="Cambria Math" panose="02040503050406030204" pitchFamily="18" charset="0"/>
                            </a:rPr>
                          </m:ctrlPr>
                        </m:sSubPr>
                        <m:e>
                          <m:r>
                            <a:rPr lang="en-US" altLang="ko-KR" sz="1898" i="1">
                              <a:solidFill>
                                <a:srgbClr val="3399FF"/>
                              </a:solidFill>
                              <a:latin typeface="Cambria Math" panose="02040503050406030204" pitchFamily="18" charset="0"/>
                            </a:rPr>
                            <m:t>𝑍</m:t>
                          </m:r>
                        </m:e>
                        <m:sub>
                          <m:r>
                            <a:rPr lang="en-US" altLang="ko-KR" sz="1898" i="1">
                              <a:solidFill>
                                <a:srgbClr val="3399FF"/>
                              </a:solidFill>
                              <a:latin typeface="Cambria Math" panose="02040503050406030204" pitchFamily="18" charset="0"/>
                            </a:rPr>
                            <m:t>1</m:t>
                          </m:r>
                          <m:r>
                            <a:rPr lang="en-US" altLang="ko-KR" sz="1898" i="1">
                              <a:solidFill>
                                <a:srgbClr val="3399FF"/>
                              </a:solidFill>
                              <a:latin typeface="Cambria Math" panose="02040503050406030204" pitchFamily="18" charset="0"/>
                            </a:rPr>
                            <m:t>𝑝</m:t>
                          </m:r>
                        </m:sub>
                      </m:sSub>
                      <m:r>
                        <a:rPr lang="en-US" altLang="ko-KR" sz="1898" i="1">
                          <a:solidFill>
                            <a:srgbClr val="3399FF"/>
                          </a:solidFill>
                          <a:latin typeface="Cambria Math" panose="02040503050406030204" pitchFamily="18" charset="0"/>
                        </a:rPr>
                        <m:t>)</m:t>
                      </m:r>
                    </m:oMath>
                  </m:oMathPara>
                </a14:m>
                <a:endParaRPr lang="ko-KR" altLang="en-US" sz="1898" i="1"/>
              </a:p>
            </p:txBody>
          </p:sp>
        </mc:Choice>
        <mc:Fallback xmlns="">
          <p:sp>
            <p:nvSpPr>
              <p:cNvPr id="60" name="TextBox 59">
                <a:extLst>
                  <a:ext uri="{FF2B5EF4-FFF2-40B4-BE49-F238E27FC236}">
                    <a16:creationId xmlns:a16="http://schemas.microsoft.com/office/drawing/2014/main" id="{54458190-E7F9-47A4-8856-80E532FD957E}"/>
                  </a:ext>
                </a:extLst>
              </p:cNvPr>
              <p:cNvSpPr txBox="1">
                <a:spLocks noRot="1" noChangeAspect="1" noMove="1" noResize="1" noEditPoints="1" noAdjustHandles="1" noChangeArrowheads="1" noChangeShapeType="1" noTextEdit="1"/>
              </p:cNvSpPr>
              <p:nvPr/>
            </p:nvSpPr>
            <p:spPr>
              <a:xfrm>
                <a:off x="5750380" y="1787515"/>
                <a:ext cx="1848584" cy="407291"/>
              </a:xfrm>
              <a:prstGeom prst="rect">
                <a:avLst/>
              </a:prstGeom>
              <a:blipFill>
                <a:blip r:embed="rId18"/>
                <a:stretch>
                  <a:fillRect r="-1316" b="-1044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D46D3F64-A389-4091-B48D-F432CEDCA0A2}"/>
                  </a:ext>
                </a:extLst>
              </p:cNvPr>
              <p:cNvSpPr txBox="1"/>
              <p:nvPr/>
            </p:nvSpPr>
            <p:spPr>
              <a:xfrm>
                <a:off x="5778626" y="1328955"/>
                <a:ext cx="3432325" cy="407291"/>
              </a:xfrm>
              <a:prstGeom prst="rect">
                <a:avLst/>
              </a:prstGeom>
              <a:noFill/>
            </p:spPr>
            <p:txBody>
              <a:bodyPr wrap="square">
                <a:spAutoFit/>
              </a:bodyPr>
              <a:lstStyle/>
              <a:p>
                <a14:m>
                  <m:oMath xmlns:m="http://schemas.openxmlformats.org/officeDocument/2006/math">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𝑝</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𝑋</m:t>
                        </m:r>
                      </m:e>
                      <m:sub>
                        <m:r>
                          <a:rPr lang="en-US" altLang="ko-KR" sz="1898" i="1">
                            <a:solidFill>
                              <a:srgbClr val="000000"/>
                            </a:solidFill>
                            <a:latin typeface="Cambria Math" panose="02040503050406030204" pitchFamily="18" charset="0"/>
                          </a:rPr>
                          <m:t>𝑝</m:t>
                        </m:r>
                      </m:sub>
                    </m:sSub>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sSub>
                          <m:sSubPr>
                            <m:ctrlPr>
                              <a:rPr lang="en-US" altLang="ko-KR" sz="1898" i="1">
                                <a:solidFill>
                                  <a:srgbClr val="FFC000"/>
                                </a:solidFill>
                                <a:latin typeface="Cambria Math" panose="02040503050406030204" pitchFamily="18" charset="0"/>
                              </a:rPr>
                            </m:ctrlPr>
                          </m:sSubPr>
                          <m:e>
                            <m:r>
                              <a:rPr lang="en-US" altLang="ko-KR" sz="1898" i="1">
                                <a:solidFill>
                                  <a:srgbClr val="FFC000"/>
                                </a:solidFill>
                                <a:latin typeface="Cambria Math" panose="02040503050406030204" pitchFamily="18" charset="0"/>
                              </a:rPr>
                              <m:t>𝐻</m:t>
                            </m:r>
                          </m:e>
                          <m:sub>
                            <m:r>
                              <a:rPr lang="en-US" altLang="ko-KR" sz="1898" i="1">
                                <a:solidFill>
                                  <a:srgbClr val="FFC000"/>
                                </a:solidFill>
                                <a:latin typeface="Cambria Math" panose="02040503050406030204" pitchFamily="18" charset="0"/>
                              </a:rPr>
                              <m:t>𝑝𝑝</m:t>
                            </m:r>
                            <m:r>
                              <a:rPr lang="en-US" altLang="ko-KR" sz="1898" i="1">
                                <a:solidFill>
                                  <a:srgbClr val="FFC000"/>
                                </a:solidFill>
                                <a:latin typeface="Cambria Math" panose="02040503050406030204" pitchFamily="18" charset="0"/>
                              </a:rPr>
                              <m:t> </m:t>
                            </m:r>
                          </m:sub>
                        </m:sSub>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oMath>
                </a14:m>
                <a:r>
                  <a:rPr lang="en-US" altLang="ko-KR" sz="1898" i="1"/>
                  <a:t>==</a:t>
                </a:r>
                <a:endParaRPr lang="ko-KR" altLang="en-US" sz="1898" i="1"/>
              </a:p>
            </p:txBody>
          </p:sp>
        </mc:Choice>
        <mc:Fallback xmlns="">
          <p:sp>
            <p:nvSpPr>
              <p:cNvPr id="61" name="TextBox 60">
                <a:extLst>
                  <a:ext uri="{FF2B5EF4-FFF2-40B4-BE49-F238E27FC236}">
                    <a16:creationId xmlns:a16="http://schemas.microsoft.com/office/drawing/2014/main" id="{D46D3F64-A389-4091-B48D-F432CEDCA0A2}"/>
                  </a:ext>
                </a:extLst>
              </p:cNvPr>
              <p:cNvSpPr txBox="1">
                <a:spLocks noRot="1" noChangeAspect="1" noMove="1" noResize="1" noEditPoints="1" noAdjustHandles="1" noChangeArrowheads="1" noChangeShapeType="1" noTextEdit="1"/>
              </p:cNvSpPr>
              <p:nvPr/>
            </p:nvSpPr>
            <p:spPr>
              <a:xfrm>
                <a:off x="5778626" y="1328955"/>
                <a:ext cx="3432325" cy="407291"/>
              </a:xfrm>
              <a:prstGeom prst="rect">
                <a:avLst/>
              </a:prstGeom>
              <a:blipFill>
                <a:blip r:embed="rId19"/>
                <a:stretch>
                  <a:fillRect t="-5970" r="-1421" b="-2089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D3E6010-4805-4664-92D1-F1A9FF2FD826}"/>
                  </a:ext>
                </a:extLst>
              </p:cNvPr>
              <p:cNvSpPr txBox="1"/>
              <p:nvPr/>
            </p:nvSpPr>
            <p:spPr>
              <a:xfrm>
                <a:off x="6454846" y="4850735"/>
                <a:ext cx="2576859" cy="4024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277" i="1">
                              <a:solidFill>
                                <a:srgbClr val="000000"/>
                              </a:solidFill>
                              <a:latin typeface="Cambria Math" panose="02040503050406030204" pitchFamily="18" charset="0"/>
                            </a:rPr>
                          </m:ctrlPr>
                        </m:sSubPr>
                        <m:e>
                          <m:sSub>
                            <m:sSubPr>
                              <m:ctrlPr>
                                <a:rPr lang="en-US" altLang="ko-KR" sz="2277" i="1">
                                  <a:solidFill>
                                    <a:srgbClr val="FFC000"/>
                                  </a:solidFill>
                                  <a:latin typeface="Cambria Math" panose="02040503050406030204" pitchFamily="18" charset="0"/>
                                </a:rPr>
                              </m:ctrlPr>
                            </m:sSubPr>
                            <m:e>
                              <m:r>
                                <a:rPr lang="en-US" altLang="ko-KR" sz="2277" i="1">
                                  <a:solidFill>
                                    <a:srgbClr val="FFC000"/>
                                  </a:solidFill>
                                  <a:latin typeface="Cambria Math" panose="02040503050406030204" pitchFamily="18" charset="0"/>
                                </a:rPr>
                                <m:t>𝐻</m:t>
                              </m:r>
                            </m:e>
                            <m:sub>
                              <m:r>
                                <a:rPr lang="en-US" altLang="ko-KR" sz="2277" i="1">
                                  <a:solidFill>
                                    <a:srgbClr val="FFC000"/>
                                  </a:solidFill>
                                  <a:latin typeface="Cambria Math" panose="02040503050406030204" pitchFamily="18" charset="0"/>
                                </a:rPr>
                                <m:t>𝑝𝑝</m:t>
                              </m:r>
                              <m:r>
                                <a:rPr lang="en-US" altLang="ko-KR" sz="2277" i="1">
                                  <a:solidFill>
                                    <a:srgbClr val="FFC000"/>
                                  </a:solidFill>
                                  <a:latin typeface="Cambria Math" panose="02040503050406030204" pitchFamily="18" charset="0"/>
                                </a:rPr>
                                <m:t> </m:t>
                              </m:r>
                            </m:sub>
                          </m:sSub>
                          <m:r>
                            <a:rPr lang="en-US" altLang="ko-KR" sz="2277" i="1">
                              <a:solidFill>
                                <a:srgbClr val="FF0000"/>
                              </a:solidFill>
                              <a:latin typeface="Cambria Math" panose="02040503050406030204" pitchFamily="18" charset="0"/>
                            </a:rPr>
                            <m:t>𝑊</m:t>
                          </m:r>
                        </m:e>
                        <m:sub>
                          <m:r>
                            <a:rPr lang="en-US" altLang="ko-KR" sz="2277" i="1">
                              <a:solidFill>
                                <a:srgbClr val="FF0000"/>
                              </a:solidFill>
                              <a:latin typeface="Cambria Math" panose="02040503050406030204" pitchFamily="18" charset="0"/>
                            </a:rPr>
                            <m:t>1</m:t>
                          </m:r>
                          <m:r>
                            <a:rPr lang="en-US" altLang="ko-KR" sz="2277" i="1">
                              <a:solidFill>
                                <a:srgbClr val="FF0000"/>
                              </a:solidFill>
                              <a:latin typeface="Cambria Math" panose="02040503050406030204" pitchFamily="18" charset="0"/>
                            </a:rPr>
                            <m:t>h</m:t>
                          </m:r>
                        </m:sub>
                      </m:sSub>
                      <m:r>
                        <a:rPr lang="en-US" altLang="ko-KR" sz="2277" i="1">
                          <a:solidFill>
                            <a:srgbClr val="000000"/>
                          </a:solidFill>
                          <a:latin typeface="Cambria Math" panose="02040503050406030204" pitchFamily="18" charset="0"/>
                          <a:ea typeface="Cambria Math" panose="02040503050406030204" pitchFamily="18" charset="0"/>
                        </a:rPr>
                        <m:t>⨀</m:t>
                      </m:r>
                      <m:d>
                        <m:dPr>
                          <m:ctrlPr>
                            <a:rPr lang="en-US" altLang="ko-KR" sz="2277" i="1">
                              <a:solidFill>
                                <a:srgbClr val="000000"/>
                              </a:solidFill>
                              <a:latin typeface="Cambria Math" panose="02040503050406030204" pitchFamily="18" charset="0"/>
                              <a:ea typeface="Cambria Math" panose="02040503050406030204" pitchFamily="18" charset="0"/>
                            </a:rPr>
                          </m:ctrlPr>
                        </m:dPr>
                        <m:e>
                          <m:r>
                            <a:rPr lang="en-US" altLang="ko-KR" sz="2277" i="1">
                              <a:solidFill>
                                <a:srgbClr val="3399FF"/>
                              </a:solidFill>
                              <a:latin typeface="Cambria Math" panose="02040503050406030204" pitchFamily="18" charset="0"/>
                              <a:ea typeface="Cambria Math" panose="02040503050406030204" pitchFamily="18" charset="0"/>
                            </a:rPr>
                            <m:t>1</m:t>
                          </m:r>
                          <m:r>
                            <a:rPr lang="en-US" altLang="ko-KR" sz="2277" i="1">
                              <a:solidFill>
                                <a:srgbClr val="3399FF"/>
                              </a:solidFill>
                              <a:latin typeface="Cambria Math" panose="02040503050406030204" pitchFamily="18" charset="0"/>
                              <a:ea typeface="Cambria Math" panose="02040503050406030204" pitchFamily="18" charset="0"/>
                            </a:rPr>
                            <m:t>−</m:t>
                          </m:r>
                          <m:sSubSup>
                            <m:sSubSupPr>
                              <m:ctrlPr>
                                <a:rPr lang="en-US" altLang="ko-KR" sz="2277" i="1">
                                  <a:solidFill>
                                    <a:srgbClr val="3399FF"/>
                                  </a:solidFill>
                                  <a:latin typeface="Cambria Math" panose="02040503050406030204" pitchFamily="18" charset="0"/>
                                  <a:ea typeface="Cambria Math" panose="02040503050406030204" pitchFamily="18" charset="0"/>
                                </a:rPr>
                              </m:ctrlPr>
                            </m:sSubSupPr>
                            <m:e>
                              <m:r>
                                <a:rPr lang="en-US" altLang="ko-KR" sz="2277" i="1">
                                  <a:solidFill>
                                    <a:srgbClr val="3399FF"/>
                                  </a:solidFill>
                                  <a:latin typeface="Cambria Math" panose="02040503050406030204" pitchFamily="18" charset="0"/>
                                  <a:ea typeface="Cambria Math" panose="02040503050406030204" pitchFamily="18" charset="0"/>
                                </a:rPr>
                                <m:t>𝐻</m:t>
                              </m:r>
                            </m:e>
                            <m:sub>
                              <m:r>
                                <a:rPr lang="en-US" altLang="ko-KR" sz="2277" i="1">
                                  <a:solidFill>
                                    <a:srgbClr val="3399FF"/>
                                  </a:solidFill>
                                  <a:latin typeface="Cambria Math" panose="02040503050406030204" pitchFamily="18" charset="0"/>
                                  <a:ea typeface="Cambria Math" panose="02040503050406030204" pitchFamily="18" charset="0"/>
                                </a:rPr>
                                <m:t>𝑝</m:t>
                              </m:r>
                            </m:sub>
                            <m:sup>
                              <m:r>
                                <a:rPr lang="en-US" altLang="ko-KR" sz="2277" i="1">
                                  <a:solidFill>
                                    <a:srgbClr val="3399FF"/>
                                  </a:solidFill>
                                  <a:latin typeface="Cambria Math" panose="02040503050406030204" pitchFamily="18" charset="0"/>
                                  <a:ea typeface="Cambria Math" panose="02040503050406030204" pitchFamily="18" charset="0"/>
                                </a:rPr>
                                <m:t>2</m:t>
                              </m:r>
                            </m:sup>
                          </m:sSubSup>
                        </m:e>
                      </m:d>
                    </m:oMath>
                  </m:oMathPara>
                </a14:m>
                <a:endParaRPr lang="ko-KR" altLang="en-US" sz="2277" i="1">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BD3E6010-4805-4664-92D1-F1A9FF2FD826}"/>
                  </a:ext>
                </a:extLst>
              </p:cNvPr>
              <p:cNvSpPr txBox="1">
                <a:spLocks noRot="1" noChangeAspect="1" noMove="1" noResize="1" noEditPoints="1" noAdjustHandles="1" noChangeArrowheads="1" noChangeShapeType="1" noTextEdit="1"/>
              </p:cNvSpPr>
              <p:nvPr/>
            </p:nvSpPr>
            <p:spPr>
              <a:xfrm>
                <a:off x="6454846" y="4850735"/>
                <a:ext cx="2576859" cy="402418"/>
              </a:xfrm>
              <a:prstGeom prst="rect">
                <a:avLst/>
              </a:prstGeom>
              <a:blipFill>
                <a:blip r:embed="rId20"/>
                <a:stretch>
                  <a:fillRect l="-473" b="-16667"/>
                </a:stretch>
              </a:blipFill>
            </p:spPr>
            <p:txBody>
              <a:bodyPr/>
              <a:lstStyle/>
              <a:p>
                <a:r>
                  <a:rPr lang="ko-KR" altLang="en-US">
                    <a:noFill/>
                  </a:rPr>
                  <a:t> </a:t>
                </a:r>
              </a:p>
            </p:txBody>
          </p:sp>
        </mc:Fallback>
      </mc:AlternateContent>
      <p:sp>
        <p:nvSpPr>
          <p:cNvPr id="63" name="TextBox 62">
            <a:extLst>
              <a:ext uri="{FF2B5EF4-FFF2-40B4-BE49-F238E27FC236}">
                <a16:creationId xmlns:a16="http://schemas.microsoft.com/office/drawing/2014/main" id="{51DE04DD-DA5A-41FB-9F8B-96E327F856DD}"/>
              </a:ext>
            </a:extLst>
          </p:cNvPr>
          <p:cNvSpPr txBox="1"/>
          <p:nvPr/>
        </p:nvSpPr>
        <p:spPr>
          <a:xfrm>
            <a:off x="7006844" y="5372427"/>
            <a:ext cx="923651" cy="705386"/>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이전</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endParaRPr kumimoji="1"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미분값</a:t>
            </a:r>
          </a:p>
        </p:txBody>
      </p:sp>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836E5C35-0EAD-4AA8-BBD2-5827618C8769}"/>
                  </a:ext>
                </a:extLst>
              </p:cNvPr>
              <p:cNvSpPr txBox="1"/>
              <p:nvPr/>
            </p:nvSpPr>
            <p:spPr>
              <a:xfrm>
                <a:off x="5571678" y="2270690"/>
                <a:ext cx="3262772" cy="40729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𝑋</m:t>
                      </m:r>
                      <m:sSub>
                        <m:sSubPr>
                          <m:ctrlPr>
                            <a:rPr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W</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m:t>
                              </m:r>
                            </m:sub>
                          </m:sSub>
                          <m:sSub>
                            <m:sSubPr>
                              <m:ctrlPr>
                                <a:rPr lang="en-US" altLang="ko-KR" sz="1898" i="1">
                                  <a:solidFill>
                                    <a:srgbClr val="FF0000"/>
                                  </a:solidFill>
                                  <a:latin typeface="Cambria Math" panose="02040503050406030204" pitchFamily="18" charset="0"/>
                                </a:rPr>
                              </m:ctrlPr>
                            </m:sSubPr>
                            <m:e>
                              <m:r>
                                <m:rPr>
                                  <m:sty m:val="p"/>
                                </m:rPr>
                                <a:rPr lang="en-US" altLang="ko-KR" sz="1898" i="1">
                                  <a:solidFill>
                                    <a:srgbClr val="FF0000"/>
                                  </a:solidFill>
                                  <a:latin typeface="Cambria Math" panose="02040503050406030204" pitchFamily="18" charset="0"/>
                                </a:rPr>
                                <m:t>W</m:t>
                              </m:r>
                            </m:e>
                            <m:sub>
                              <m:r>
                                <a:rPr lang="en-US" altLang="ko-KR" sz="1898" i="1">
                                  <a:solidFill>
                                    <a:srgbClr val="FF0000"/>
                                  </a:solidFill>
                                  <a:latin typeface="Cambria Math" panose="02040503050406030204" pitchFamily="18" charset="0"/>
                                </a:rPr>
                                <m:t>1</m:t>
                              </m:r>
                              <m:r>
                                <a:rPr lang="en-US" altLang="ko-KR" sz="1898" i="1">
                                  <a:solidFill>
                                    <a:srgbClr val="FF0000"/>
                                  </a:solidFill>
                                  <a:latin typeface="Cambria Math" panose="02040503050406030204" pitchFamily="18" charset="0"/>
                                </a:rPr>
                                <m:t>h</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oMath>
                  </m:oMathPara>
                </a14:m>
                <a:endParaRPr lang="ko-KR" altLang="en-US" sz="1898" i="1"/>
              </a:p>
            </p:txBody>
          </p:sp>
        </mc:Choice>
        <mc:Fallback xmlns="">
          <p:sp>
            <p:nvSpPr>
              <p:cNvPr id="65" name="TextBox 64">
                <a:extLst>
                  <a:ext uri="{FF2B5EF4-FFF2-40B4-BE49-F238E27FC236}">
                    <a16:creationId xmlns:a16="http://schemas.microsoft.com/office/drawing/2014/main" id="{836E5C35-0EAD-4AA8-BBD2-5827618C8769}"/>
                  </a:ext>
                </a:extLst>
              </p:cNvPr>
              <p:cNvSpPr txBox="1">
                <a:spLocks noRot="1" noChangeAspect="1" noMove="1" noResize="1" noEditPoints="1" noAdjustHandles="1" noChangeArrowheads="1" noChangeShapeType="1" noTextEdit="1"/>
              </p:cNvSpPr>
              <p:nvPr/>
            </p:nvSpPr>
            <p:spPr>
              <a:xfrm>
                <a:off x="5571678" y="2270690"/>
                <a:ext cx="3262772" cy="407291"/>
              </a:xfrm>
              <a:prstGeom prst="rect">
                <a:avLst/>
              </a:prstGeom>
              <a:blipFill>
                <a:blip r:embed="rId21"/>
                <a:stretch>
                  <a:fillRect b="-4478"/>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E1498E52-C884-42FA-8742-BCE1D1B745FA}"/>
              </a:ext>
            </a:extLst>
          </p:cNvPr>
          <p:cNvSpPr>
            <a:spLocks noGrp="1"/>
          </p:cNvSpPr>
          <p:nvPr>
            <p:ph type="body" sz="quarter" idx="19"/>
          </p:nvPr>
        </p:nvSpPr>
        <p:spPr/>
        <p:txBody>
          <a:bodyPr/>
          <a:lstStyle/>
          <a:p>
            <a:r>
              <a:rPr lang="ko-KR" altLang="en-US"/>
              <a:t>순환 신경망의 역방향 계산</a:t>
            </a:r>
          </a:p>
        </p:txBody>
      </p:sp>
      <p:sp>
        <p:nvSpPr>
          <p:cNvPr id="57" name="텍스트 개체 틀 2">
            <a:extLst>
              <a:ext uri="{FF2B5EF4-FFF2-40B4-BE49-F238E27FC236}">
                <a16:creationId xmlns:a16="http://schemas.microsoft.com/office/drawing/2014/main" id="{7DBE997B-41B9-4097-90D7-3073C8E542D2}"/>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7B4E423-977C-4C6A-8E88-44D9009C7A44}"/>
                  </a:ext>
                </a:extLst>
              </p:cNvPr>
              <p:cNvSpPr txBox="1"/>
              <p:nvPr/>
            </p:nvSpPr>
            <p:spPr>
              <a:xfrm>
                <a:off x="430125" y="1094746"/>
                <a:ext cx="2486002" cy="400110"/>
              </a:xfrm>
              <a:prstGeom prst="rect">
                <a:avLst/>
              </a:prstGeom>
              <a:noFill/>
            </p:spPr>
            <p:txBody>
              <a:bodyPr wrap="none" rtlCol="0">
                <a:spAutoFit/>
              </a:bodyPr>
              <a:lstStyle/>
              <a:p>
                <a:pPr algn="l"/>
                <a14:m>
                  <m:oMath xmlns:m="http://schemas.openxmlformats.org/officeDocument/2006/math">
                    <m:sSub>
                      <m:sSubPr>
                        <m:ctrlPr>
                          <a:rPr lang="en-US" altLang="ko-KR" sz="2000" b="1" i="1">
                            <a:solidFill>
                              <a:srgbClr val="000000"/>
                            </a:solidFill>
                            <a:latin typeface="Cambria Math" panose="02040503050406030204" pitchFamily="18" charset="0"/>
                            <a:ea typeface="+mj-ea"/>
                          </a:rPr>
                        </m:ctrlPr>
                      </m:sSubPr>
                      <m:e>
                        <m:r>
                          <a:rPr lang="en-US" altLang="ko-KR" sz="2000" b="1" i="1">
                            <a:solidFill>
                              <a:srgbClr val="000000"/>
                            </a:solidFill>
                            <a:latin typeface="Cambria Math" panose="02040503050406030204" pitchFamily="18" charset="0"/>
                            <a:ea typeface="+mj-ea"/>
                          </a:rPr>
                          <m:t>𝑾</m:t>
                        </m:r>
                      </m:e>
                      <m:sub>
                        <m:r>
                          <a:rPr lang="en-US" altLang="ko-KR" sz="2000" b="1" i="1">
                            <a:solidFill>
                              <a:srgbClr val="000000"/>
                            </a:solidFill>
                            <a:latin typeface="Cambria Math" panose="02040503050406030204" pitchFamily="18" charset="0"/>
                            <a:ea typeface="+mj-ea"/>
                          </a:rPr>
                          <m:t>𝟏</m:t>
                        </m:r>
                        <m:r>
                          <a:rPr lang="en-US" altLang="ko-KR" sz="2000" b="1" i="1">
                            <a:solidFill>
                              <a:srgbClr val="000000"/>
                            </a:solidFill>
                            <a:latin typeface="Cambria Math" panose="02040503050406030204" pitchFamily="18" charset="0"/>
                            <a:ea typeface="+mj-ea"/>
                          </a:rPr>
                          <m:t>𝒉</m:t>
                        </m:r>
                      </m:sub>
                    </m:sSub>
                  </m:oMath>
                </a14:m>
                <a:r>
                  <a:rPr lang="ko-KR" altLang="en-US" sz="2000" b="1">
                    <a:latin typeface="+mj-ea"/>
                    <a:ea typeface="+mj-ea"/>
                  </a:rPr>
                  <a:t> 미분값 구하기 </a:t>
                </a:r>
              </a:p>
            </p:txBody>
          </p:sp>
        </mc:Choice>
        <mc:Fallback xmlns="">
          <p:sp>
            <p:nvSpPr>
              <p:cNvPr id="4" name="TextBox 3">
                <a:extLst>
                  <a:ext uri="{FF2B5EF4-FFF2-40B4-BE49-F238E27FC236}">
                    <a16:creationId xmlns:a16="http://schemas.microsoft.com/office/drawing/2014/main" id="{27B4E423-977C-4C6A-8E88-44D9009C7A44}"/>
                  </a:ext>
                </a:extLst>
              </p:cNvPr>
              <p:cNvSpPr txBox="1">
                <a:spLocks noRot="1" noChangeAspect="1" noMove="1" noResize="1" noEditPoints="1" noAdjustHandles="1" noChangeArrowheads="1" noChangeShapeType="1" noTextEdit="1"/>
              </p:cNvSpPr>
              <p:nvPr/>
            </p:nvSpPr>
            <p:spPr>
              <a:xfrm>
                <a:off x="430125" y="1094746"/>
                <a:ext cx="2486002" cy="400110"/>
              </a:xfrm>
              <a:prstGeom prst="rect">
                <a:avLst/>
              </a:prstGeom>
              <a:blipFill>
                <a:blip r:embed="rId22"/>
                <a:stretch>
                  <a:fillRect t="-9231" b="-27692"/>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9938037"/>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7D618963-4D86-40BB-B781-BC347BBB41C7}"/>
                  </a:ext>
                </a:extLst>
              </p:cNvPr>
              <p:cNvSpPr txBox="1"/>
              <p:nvPr/>
            </p:nvSpPr>
            <p:spPr>
              <a:xfrm>
                <a:off x="5155972" y="3090485"/>
                <a:ext cx="3866251" cy="644728"/>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den>
                      </m:f>
                      <m:r>
                        <a:rPr lang="en-US" altLang="ko-KR" sz="1898" i="1">
                          <a:solidFill>
                            <a:srgbClr val="000000"/>
                          </a:solidFill>
                          <a:latin typeface="Cambria Math" panose="02040503050406030204" pitchFamily="18" charset="0"/>
                        </a:rPr>
                        <m:t>=</m:t>
                      </m:r>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m:t>
                              </m:r>
                            </m:sub>
                          </m:sSub>
                        </m:den>
                      </m:f>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m:t>
                              </m:r>
                            </m:sub>
                          </m:sSub>
                        </m:num>
                        <m:den>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𝑝</m:t>
                              </m:r>
                            </m:sub>
                          </m:sSub>
                        </m:den>
                      </m:f>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𝑝</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𝑝𝑝</m:t>
                              </m:r>
                            </m:sub>
                          </m:sSub>
                        </m:den>
                      </m:f>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𝑝𝑝</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𝑝𝑝</m:t>
                              </m:r>
                            </m:sub>
                          </m:sSub>
                        </m:den>
                      </m:f>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𝑝𝑝</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den>
                      </m:f>
                    </m:oMath>
                  </m:oMathPara>
                </a14:m>
                <a:endParaRPr kumimoji="1" lang="ko-KR" altLang="en-US" sz="1898" i="1">
                  <a:solidFill>
                    <a:srgbClr val="000000"/>
                  </a:solidFill>
                  <a:latin typeface="Consolas" panose="020B0609020204030204" pitchFamily="49" charset="0"/>
                </a:endParaRPr>
              </a:p>
            </p:txBody>
          </p:sp>
        </mc:Choice>
        <mc:Fallback xmlns="">
          <p:sp>
            <p:nvSpPr>
              <p:cNvPr id="58" name="TextBox 57">
                <a:extLst>
                  <a:ext uri="{FF2B5EF4-FFF2-40B4-BE49-F238E27FC236}">
                    <a16:creationId xmlns:a16="http://schemas.microsoft.com/office/drawing/2014/main" id="{7D618963-4D86-40BB-B781-BC347BBB41C7}"/>
                  </a:ext>
                </a:extLst>
              </p:cNvPr>
              <p:cNvSpPr txBox="1">
                <a:spLocks noRot="1" noChangeAspect="1" noMove="1" noResize="1" noEditPoints="1" noAdjustHandles="1" noChangeArrowheads="1" noChangeShapeType="1" noTextEdit="1"/>
              </p:cNvSpPr>
              <p:nvPr/>
            </p:nvSpPr>
            <p:spPr>
              <a:xfrm>
                <a:off x="5155972" y="3090485"/>
                <a:ext cx="3866251" cy="644728"/>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54458190-E7F9-47A4-8856-80E532FD957E}"/>
                  </a:ext>
                </a:extLst>
              </p:cNvPr>
              <p:cNvSpPr txBox="1"/>
              <p:nvPr/>
            </p:nvSpPr>
            <p:spPr>
              <a:xfrm>
                <a:off x="4848924" y="1363000"/>
                <a:ext cx="2527637" cy="40729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3399FF"/>
                              </a:solidFill>
                              <a:latin typeface="Cambria Math" panose="02040503050406030204" pitchFamily="18" charset="0"/>
                            </a:rPr>
                          </m:ctrlPr>
                        </m:sSubPr>
                        <m:e>
                          <m:r>
                            <a:rPr lang="en-US" altLang="ko-KR" sz="1898" i="1">
                              <a:solidFill>
                                <a:srgbClr val="3399FF"/>
                              </a:solidFill>
                              <a:latin typeface="Cambria Math" panose="02040503050406030204" pitchFamily="18" charset="0"/>
                            </a:rPr>
                            <m:t>𝐻</m:t>
                          </m:r>
                        </m:e>
                        <m:sub>
                          <m:r>
                            <a:rPr lang="en-US" altLang="ko-KR" sz="1898" i="1">
                              <a:solidFill>
                                <a:srgbClr val="3399FF"/>
                              </a:solidFill>
                              <a:latin typeface="Cambria Math" panose="02040503050406030204" pitchFamily="18" charset="0"/>
                            </a:rPr>
                            <m:t>𝑝𝑝</m:t>
                          </m:r>
                        </m:sub>
                      </m:sSub>
                      <m:r>
                        <a:rPr lang="en-US" altLang="ko-KR" sz="1898" i="1">
                          <a:solidFill>
                            <a:srgbClr val="3399FF"/>
                          </a:solidFill>
                          <a:latin typeface="Cambria Math" panose="02040503050406030204" pitchFamily="18" charset="0"/>
                        </a:rPr>
                        <m:t>=</m:t>
                      </m:r>
                      <m:r>
                        <a:rPr lang="en-US" altLang="ko-KR" sz="1898" i="1">
                          <a:solidFill>
                            <a:srgbClr val="3399FF"/>
                          </a:solidFill>
                          <a:latin typeface="Cambria Math" panose="02040503050406030204" pitchFamily="18" charset="0"/>
                        </a:rPr>
                        <m:t>𝑡𝑎𝑛h</m:t>
                      </m:r>
                      <m:r>
                        <a:rPr lang="en-US" altLang="ko-KR" sz="1898" i="1">
                          <a:solidFill>
                            <a:srgbClr val="3399FF"/>
                          </a:solidFill>
                          <a:latin typeface="Cambria Math" panose="02040503050406030204" pitchFamily="18" charset="0"/>
                        </a:rPr>
                        <m:t>(</m:t>
                      </m:r>
                      <m:sSub>
                        <m:sSubPr>
                          <m:ctrlPr>
                            <a:rPr lang="en-US" altLang="ko-KR" sz="1898" i="1">
                              <a:solidFill>
                                <a:srgbClr val="3399FF"/>
                              </a:solidFill>
                              <a:latin typeface="Cambria Math" panose="02040503050406030204" pitchFamily="18" charset="0"/>
                            </a:rPr>
                          </m:ctrlPr>
                        </m:sSubPr>
                        <m:e>
                          <m:r>
                            <a:rPr lang="en-US" altLang="ko-KR" sz="1898" i="1">
                              <a:solidFill>
                                <a:srgbClr val="3399FF"/>
                              </a:solidFill>
                              <a:latin typeface="Cambria Math" panose="02040503050406030204" pitchFamily="18" charset="0"/>
                            </a:rPr>
                            <m:t>𝑍</m:t>
                          </m:r>
                        </m:e>
                        <m:sub>
                          <m:r>
                            <a:rPr lang="en-US" altLang="ko-KR" sz="1898" i="1">
                              <a:solidFill>
                                <a:srgbClr val="3399FF"/>
                              </a:solidFill>
                              <a:latin typeface="Cambria Math" panose="02040503050406030204" pitchFamily="18" charset="0"/>
                            </a:rPr>
                            <m:t>1</m:t>
                          </m:r>
                          <m:r>
                            <a:rPr lang="en-US" altLang="ko-KR" sz="1898" i="1">
                              <a:solidFill>
                                <a:srgbClr val="3399FF"/>
                              </a:solidFill>
                              <a:latin typeface="Cambria Math" panose="02040503050406030204" pitchFamily="18" charset="0"/>
                            </a:rPr>
                            <m:t>𝑝𝑝</m:t>
                          </m:r>
                        </m:sub>
                      </m:sSub>
                      <m:r>
                        <a:rPr lang="en-US" altLang="ko-KR" sz="1898" i="1">
                          <a:solidFill>
                            <a:srgbClr val="3399FF"/>
                          </a:solidFill>
                          <a:latin typeface="Cambria Math" panose="02040503050406030204" pitchFamily="18" charset="0"/>
                        </a:rPr>
                        <m:t>)</m:t>
                      </m:r>
                    </m:oMath>
                  </m:oMathPara>
                </a14:m>
                <a:endParaRPr lang="ko-KR" altLang="en-US" sz="1898" i="1"/>
              </a:p>
            </p:txBody>
          </p:sp>
        </mc:Choice>
        <mc:Fallback xmlns="">
          <p:sp>
            <p:nvSpPr>
              <p:cNvPr id="60" name="TextBox 59">
                <a:extLst>
                  <a:ext uri="{FF2B5EF4-FFF2-40B4-BE49-F238E27FC236}">
                    <a16:creationId xmlns:a16="http://schemas.microsoft.com/office/drawing/2014/main" id="{54458190-E7F9-47A4-8856-80E532FD957E}"/>
                  </a:ext>
                </a:extLst>
              </p:cNvPr>
              <p:cNvSpPr txBox="1">
                <a:spLocks noRot="1" noChangeAspect="1" noMove="1" noResize="1" noEditPoints="1" noAdjustHandles="1" noChangeArrowheads="1" noChangeShapeType="1" noTextEdit="1"/>
              </p:cNvSpPr>
              <p:nvPr/>
            </p:nvSpPr>
            <p:spPr>
              <a:xfrm>
                <a:off x="4848924" y="1363000"/>
                <a:ext cx="2527637" cy="407291"/>
              </a:xfrm>
              <a:prstGeom prst="rect">
                <a:avLst/>
              </a:prstGeom>
              <a:blipFill>
                <a:blip r:embed="rId4"/>
                <a:stretch>
                  <a:fillRect b="-1060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D46D3F64-A389-4091-B48D-F432CEDCA0A2}"/>
                  </a:ext>
                </a:extLst>
              </p:cNvPr>
              <p:cNvSpPr txBox="1"/>
              <p:nvPr/>
            </p:nvSpPr>
            <p:spPr>
              <a:xfrm>
                <a:off x="4831167" y="1028197"/>
                <a:ext cx="4058847" cy="40729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𝑝𝑝</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𝑋</m:t>
                          </m:r>
                        </m:e>
                        <m:sub>
                          <m:r>
                            <a:rPr lang="en-US" altLang="ko-KR" sz="1898" i="1">
                              <a:solidFill>
                                <a:srgbClr val="000000"/>
                              </a:solidFill>
                              <a:latin typeface="Cambria Math" panose="02040503050406030204" pitchFamily="18" charset="0"/>
                            </a:rPr>
                            <m:t>𝑝𝑝</m:t>
                          </m:r>
                        </m:sub>
                      </m:sSub>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sSub>
                            <m:sSubPr>
                              <m:ctrlPr>
                                <a:rPr lang="en-US" altLang="ko-KR" sz="1898" i="1">
                                  <a:solidFill>
                                    <a:srgbClr val="FFC000"/>
                                  </a:solidFill>
                                  <a:latin typeface="Cambria Math" panose="02040503050406030204" pitchFamily="18" charset="0"/>
                                </a:rPr>
                              </m:ctrlPr>
                            </m:sSubPr>
                            <m:e>
                              <m:r>
                                <a:rPr lang="en-US" altLang="ko-KR" sz="1898" i="1">
                                  <a:solidFill>
                                    <a:srgbClr val="FFC000"/>
                                  </a:solidFill>
                                  <a:latin typeface="Cambria Math" panose="02040503050406030204" pitchFamily="18" charset="0"/>
                                </a:rPr>
                                <m:t>𝐻</m:t>
                              </m:r>
                            </m:e>
                            <m:sub>
                              <m:r>
                                <a:rPr lang="en-US" altLang="ko-KR" sz="1898" i="1">
                                  <a:solidFill>
                                    <a:srgbClr val="FFC000"/>
                                  </a:solidFill>
                                  <a:latin typeface="Cambria Math" panose="02040503050406030204" pitchFamily="18" charset="0"/>
                                </a:rPr>
                                <m:t>𝑝𝑝𝑝</m:t>
                              </m:r>
                              <m:r>
                                <a:rPr lang="en-US" altLang="ko-KR" sz="1898" i="1">
                                  <a:solidFill>
                                    <a:srgbClr val="FFC000"/>
                                  </a:solidFill>
                                  <a:latin typeface="Cambria Math" panose="02040503050406030204" pitchFamily="18" charset="0"/>
                                </a:rPr>
                                <m:t> </m:t>
                              </m:r>
                            </m:sub>
                          </m:sSub>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oMath>
                  </m:oMathPara>
                </a14:m>
                <a:endParaRPr lang="ko-KR" altLang="en-US" sz="1898" i="1"/>
              </a:p>
            </p:txBody>
          </p:sp>
        </mc:Choice>
        <mc:Fallback xmlns="">
          <p:sp>
            <p:nvSpPr>
              <p:cNvPr id="61" name="TextBox 60">
                <a:extLst>
                  <a:ext uri="{FF2B5EF4-FFF2-40B4-BE49-F238E27FC236}">
                    <a16:creationId xmlns:a16="http://schemas.microsoft.com/office/drawing/2014/main" id="{D46D3F64-A389-4091-B48D-F432CEDCA0A2}"/>
                  </a:ext>
                </a:extLst>
              </p:cNvPr>
              <p:cNvSpPr txBox="1">
                <a:spLocks noRot="1" noChangeAspect="1" noMove="1" noResize="1" noEditPoints="1" noAdjustHandles="1" noChangeArrowheads="1" noChangeShapeType="1" noTextEdit="1"/>
              </p:cNvSpPr>
              <p:nvPr/>
            </p:nvSpPr>
            <p:spPr>
              <a:xfrm>
                <a:off x="4831167" y="1028197"/>
                <a:ext cx="4058847" cy="407291"/>
              </a:xfrm>
              <a:prstGeom prst="rect">
                <a:avLst/>
              </a:prstGeom>
              <a:blipFill>
                <a:blip r:embed="rId5"/>
                <a:stretch>
                  <a:fillRect b="-909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D3E6010-4805-4664-92D1-F1A9FF2FD826}"/>
                  </a:ext>
                </a:extLst>
              </p:cNvPr>
              <p:cNvSpPr txBox="1"/>
              <p:nvPr/>
            </p:nvSpPr>
            <p:spPr>
              <a:xfrm>
                <a:off x="4603182" y="4445029"/>
                <a:ext cx="4979184" cy="4024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277" i="1">
                              <a:solidFill>
                                <a:srgbClr val="000000"/>
                              </a:solidFill>
                              <a:latin typeface="Cambria Math" panose="02040503050406030204" pitchFamily="18" charset="0"/>
                            </a:rPr>
                          </m:ctrlPr>
                        </m:sSubPr>
                        <m:e>
                          <m:sSub>
                            <m:sSubPr>
                              <m:ctrlPr>
                                <a:rPr lang="en-US" altLang="ko-KR" sz="2277" i="1">
                                  <a:solidFill>
                                    <a:srgbClr val="FFC000"/>
                                  </a:solidFill>
                                  <a:latin typeface="Cambria Math" panose="02040503050406030204" pitchFamily="18" charset="0"/>
                                </a:rPr>
                              </m:ctrlPr>
                            </m:sSubPr>
                            <m:e>
                              <m:r>
                                <a:rPr lang="en-US" altLang="ko-KR" sz="2277" i="1">
                                  <a:solidFill>
                                    <a:srgbClr val="FFC000"/>
                                  </a:solidFill>
                                  <a:latin typeface="Cambria Math" panose="02040503050406030204" pitchFamily="18" charset="0"/>
                                </a:rPr>
                                <m:t>𝐻</m:t>
                              </m:r>
                            </m:e>
                            <m:sub>
                              <m:r>
                                <a:rPr lang="en-US" altLang="ko-KR" sz="2277" i="1">
                                  <a:solidFill>
                                    <a:srgbClr val="FFC000"/>
                                  </a:solidFill>
                                  <a:latin typeface="Cambria Math" panose="02040503050406030204" pitchFamily="18" charset="0"/>
                                </a:rPr>
                                <m:t>𝑝𝑝𝑝</m:t>
                              </m:r>
                              <m:r>
                                <a:rPr lang="en-US" altLang="ko-KR" sz="2277" i="1">
                                  <a:solidFill>
                                    <a:srgbClr val="FFC000"/>
                                  </a:solidFill>
                                  <a:latin typeface="Cambria Math" panose="02040503050406030204" pitchFamily="18" charset="0"/>
                                </a:rPr>
                                <m:t> </m:t>
                              </m:r>
                            </m:sub>
                          </m:sSub>
                          <m:sSub>
                            <m:sSubPr>
                              <m:ctrlPr>
                                <a:rPr lang="en-US" altLang="ko-KR" sz="2277" i="1">
                                  <a:solidFill>
                                    <a:srgbClr val="FF0000"/>
                                  </a:solidFill>
                                  <a:latin typeface="Cambria Math" panose="02040503050406030204" pitchFamily="18" charset="0"/>
                                </a:rPr>
                              </m:ctrlPr>
                            </m:sSubPr>
                            <m:e>
                              <m:r>
                                <a:rPr lang="en-US" altLang="ko-KR" sz="2277" i="1">
                                  <a:solidFill>
                                    <a:srgbClr val="FF0000"/>
                                  </a:solidFill>
                                  <a:latin typeface="Cambria Math" panose="02040503050406030204" pitchFamily="18" charset="0"/>
                                </a:rPr>
                                <m:t>𝑊</m:t>
                              </m:r>
                            </m:e>
                            <m:sub>
                              <m:r>
                                <a:rPr lang="en-US" altLang="ko-KR" sz="2277" i="1">
                                  <a:solidFill>
                                    <a:srgbClr val="FF0000"/>
                                  </a:solidFill>
                                  <a:latin typeface="Cambria Math" panose="02040503050406030204" pitchFamily="18" charset="0"/>
                                </a:rPr>
                                <m:t>1</m:t>
                              </m:r>
                              <m:r>
                                <a:rPr lang="en-US" altLang="ko-KR" sz="2277" i="1">
                                  <a:solidFill>
                                    <a:srgbClr val="FF0000"/>
                                  </a:solidFill>
                                  <a:latin typeface="Cambria Math" panose="02040503050406030204" pitchFamily="18" charset="0"/>
                                </a:rPr>
                                <m:t>h</m:t>
                              </m:r>
                            </m:sub>
                          </m:sSub>
                          <m:r>
                            <a:rPr lang="en-US" altLang="ko-KR" sz="2277" i="1">
                              <a:solidFill>
                                <a:srgbClr val="000000"/>
                              </a:solidFill>
                              <a:latin typeface="Cambria Math" panose="02040503050406030204" pitchFamily="18" charset="0"/>
                              <a:ea typeface="Cambria Math" panose="02040503050406030204" pitchFamily="18" charset="0"/>
                            </a:rPr>
                            <m:t>⨀</m:t>
                          </m:r>
                          <m:d>
                            <m:dPr>
                              <m:ctrlPr>
                                <a:rPr lang="en-US" altLang="ko-KR" sz="2277" i="1">
                                  <a:solidFill>
                                    <a:srgbClr val="000000"/>
                                  </a:solidFill>
                                  <a:latin typeface="Cambria Math" panose="02040503050406030204" pitchFamily="18" charset="0"/>
                                  <a:ea typeface="Cambria Math" panose="02040503050406030204" pitchFamily="18" charset="0"/>
                                </a:rPr>
                              </m:ctrlPr>
                            </m:dPr>
                            <m:e>
                              <m:r>
                                <a:rPr lang="en-US" altLang="ko-KR" sz="2277" i="1">
                                  <a:solidFill>
                                    <a:srgbClr val="3399FF"/>
                                  </a:solidFill>
                                  <a:latin typeface="Cambria Math" panose="02040503050406030204" pitchFamily="18" charset="0"/>
                                  <a:ea typeface="Cambria Math" panose="02040503050406030204" pitchFamily="18" charset="0"/>
                                </a:rPr>
                                <m:t>1−</m:t>
                              </m:r>
                              <m:sSubSup>
                                <m:sSubSupPr>
                                  <m:ctrlPr>
                                    <a:rPr lang="en-US" altLang="ko-KR" sz="2277" i="1">
                                      <a:solidFill>
                                        <a:srgbClr val="3399FF"/>
                                      </a:solidFill>
                                      <a:latin typeface="Cambria Math" panose="02040503050406030204" pitchFamily="18" charset="0"/>
                                      <a:ea typeface="Cambria Math" panose="02040503050406030204" pitchFamily="18" charset="0"/>
                                    </a:rPr>
                                  </m:ctrlPr>
                                </m:sSubSupPr>
                                <m:e>
                                  <m:r>
                                    <a:rPr lang="en-US" altLang="ko-KR" sz="2277" i="1">
                                      <a:solidFill>
                                        <a:srgbClr val="3399FF"/>
                                      </a:solidFill>
                                      <a:latin typeface="Cambria Math" panose="02040503050406030204" pitchFamily="18" charset="0"/>
                                      <a:ea typeface="Cambria Math" panose="02040503050406030204" pitchFamily="18" charset="0"/>
                                    </a:rPr>
                                    <m:t>𝐻</m:t>
                                  </m:r>
                                </m:e>
                                <m:sub>
                                  <m:r>
                                    <a:rPr lang="en-US" altLang="ko-KR" sz="2277" i="1">
                                      <a:solidFill>
                                        <a:srgbClr val="3399FF"/>
                                      </a:solidFill>
                                      <a:latin typeface="Cambria Math" panose="02040503050406030204" pitchFamily="18" charset="0"/>
                                      <a:ea typeface="Cambria Math" panose="02040503050406030204" pitchFamily="18" charset="0"/>
                                    </a:rPr>
                                    <m:t>𝑝</m:t>
                                  </m:r>
                                </m:sub>
                                <m:sup>
                                  <m:r>
                                    <a:rPr lang="en-US" altLang="ko-KR" sz="2277" i="1">
                                      <a:solidFill>
                                        <a:srgbClr val="3399FF"/>
                                      </a:solidFill>
                                      <a:latin typeface="Cambria Math" panose="02040503050406030204" pitchFamily="18" charset="0"/>
                                      <a:ea typeface="Cambria Math" panose="02040503050406030204" pitchFamily="18" charset="0"/>
                                    </a:rPr>
                                    <m:t>2</m:t>
                                  </m:r>
                                </m:sup>
                              </m:sSubSup>
                            </m:e>
                          </m:d>
                          <m:r>
                            <a:rPr lang="en-US" altLang="ko-KR" sz="2277" i="1">
                              <a:solidFill>
                                <a:srgbClr val="000000"/>
                              </a:solidFill>
                              <a:latin typeface="Cambria Math" panose="02040503050406030204" pitchFamily="18" charset="0"/>
                              <a:ea typeface="Cambria Math" panose="02040503050406030204" pitchFamily="18" charset="0"/>
                            </a:rPr>
                            <m:t>⨀</m:t>
                          </m:r>
                          <m:r>
                            <a:rPr lang="en-US" altLang="ko-KR" sz="2277" i="1">
                              <a:solidFill>
                                <a:srgbClr val="FF0000"/>
                              </a:solidFill>
                              <a:latin typeface="Cambria Math" panose="02040503050406030204" pitchFamily="18" charset="0"/>
                            </a:rPr>
                            <m:t>𝑊</m:t>
                          </m:r>
                        </m:e>
                        <m:sub>
                          <m:r>
                            <a:rPr lang="en-US" altLang="ko-KR" sz="2277" i="1">
                              <a:solidFill>
                                <a:srgbClr val="FF0000"/>
                              </a:solidFill>
                              <a:latin typeface="Cambria Math" panose="02040503050406030204" pitchFamily="18" charset="0"/>
                            </a:rPr>
                            <m:t>1</m:t>
                          </m:r>
                          <m:r>
                            <a:rPr lang="en-US" altLang="ko-KR" sz="2277" i="1">
                              <a:solidFill>
                                <a:srgbClr val="FF0000"/>
                              </a:solidFill>
                              <a:latin typeface="Cambria Math" panose="02040503050406030204" pitchFamily="18" charset="0"/>
                            </a:rPr>
                            <m:t>h</m:t>
                          </m:r>
                        </m:sub>
                      </m:sSub>
                      <m:r>
                        <a:rPr lang="en-US" altLang="ko-KR" sz="2277" i="1">
                          <a:solidFill>
                            <a:srgbClr val="000000"/>
                          </a:solidFill>
                          <a:latin typeface="Cambria Math" panose="02040503050406030204" pitchFamily="18" charset="0"/>
                          <a:ea typeface="Cambria Math" panose="02040503050406030204" pitchFamily="18" charset="0"/>
                        </a:rPr>
                        <m:t>⨀</m:t>
                      </m:r>
                      <m:d>
                        <m:dPr>
                          <m:ctrlPr>
                            <a:rPr lang="en-US" altLang="ko-KR" sz="2277" i="1">
                              <a:solidFill>
                                <a:srgbClr val="000000"/>
                              </a:solidFill>
                              <a:latin typeface="Cambria Math" panose="02040503050406030204" pitchFamily="18" charset="0"/>
                              <a:ea typeface="Cambria Math" panose="02040503050406030204" pitchFamily="18" charset="0"/>
                            </a:rPr>
                          </m:ctrlPr>
                        </m:dPr>
                        <m:e>
                          <m:r>
                            <a:rPr lang="en-US" altLang="ko-KR" sz="2277" i="1">
                              <a:solidFill>
                                <a:srgbClr val="3399FF"/>
                              </a:solidFill>
                              <a:latin typeface="Cambria Math" panose="02040503050406030204" pitchFamily="18" charset="0"/>
                              <a:ea typeface="Cambria Math" panose="02040503050406030204" pitchFamily="18" charset="0"/>
                            </a:rPr>
                            <m:t>1−</m:t>
                          </m:r>
                          <m:sSubSup>
                            <m:sSubSupPr>
                              <m:ctrlPr>
                                <a:rPr lang="en-US" altLang="ko-KR" sz="2277" i="1">
                                  <a:solidFill>
                                    <a:srgbClr val="3399FF"/>
                                  </a:solidFill>
                                  <a:latin typeface="Cambria Math" panose="02040503050406030204" pitchFamily="18" charset="0"/>
                                  <a:ea typeface="Cambria Math" panose="02040503050406030204" pitchFamily="18" charset="0"/>
                                </a:rPr>
                              </m:ctrlPr>
                            </m:sSubSupPr>
                            <m:e>
                              <m:r>
                                <a:rPr lang="en-US" altLang="ko-KR" sz="2277" i="1">
                                  <a:solidFill>
                                    <a:srgbClr val="3399FF"/>
                                  </a:solidFill>
                                  <a:latin typeface="Cambria Math" panose="02040503050406030204" pitchFamily="18" charset="0"/>
                                  <a:ea typeface="Cambria Math" panose="02040503050406030204" pitchFamily="18" charset="0"/>
                                </a:rPr>
                                <m:t>𝐻</m:t>
                              </m:r>
                            </m:e>
                            <m:sub>
                              <m:r>
                                <a:rPr lang="en-US" altLang="ko-KR" sz="2277" i="1">
                                  <a:solidFill>
                                    <a:srgbClr val="3399FF"/>
                                  </a:solidFill>
                                  <a:latin typeface="Cambria Math" panose="02040503050406030204" pitchFamily="18" charset="0"/>
                                  <a:ea typeface="Cambria Math" panose="02040503050406030204" pitchFamily="18" charset="0"/>
                                </a:rPr>
                                <m:t>𝑝𝑝</m:t>
                              </m:r>
                            </m:sub>
                            <m:sup>
                              <m:r>
                                <a:rPr lang="en-US" altLang="ko-KR" sz="2277" i="1">
                                  <a:solidFill>
                                    <a:srgbClr val="3399FF"/>
                                  </a:solidFill>
                                  <a:latin typeface="Cambria Math" panose="02040503050406030204" pitchFamily="18" charset="0"/>
                                  <a:ea typeface="Cambria Math" panose="02040503050406030204" pitchFamily="18" charset="0"/>
                                </a:rPr>
                                <m:t>2</m:t>
                              </m:r>
                            </m:sup>
                          </m:sSubSup>
                        </m:e>
                      </m:d>
                    </m:oMath>
                  </m:oMathPara>
                </a14:m>
                <a:endParaRPr lang="ko-KR" altLang="en-US" sz="2277" i="1">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BD3E6010-4805-4664-92D1-F1A9FF2FD826}"/>
                  </a:ext>
                </a:extLst>
              </p:cNvPr>
              <p:cNvSpPr txBox="1">
                <a:spLocks noRot="1" noChangeAspect="1" noMove="1" noResize="1" noEditPoints="1" noAdjustHandles="1" noChangeArrowheads="1" noChangeShapeType="1" noTextEdit="1"/>
              </p:cNvSpPr>
              <p:nvPr/>
            </p:nvSpPr>
            <p:spPr>
              <a:xfrm>
                <a:off x="4603182" y="4445029"/>
                <a:ext cx="4979184" cy="402418"/>
              </a:xfrm>
              <a:prstGeom prst="rect">
                <a:avLst/>
              </a:prstGeom>
              <a:blipFill>
                <a:blip r:embed="rId6"/>
                <a:stretch>
                  <a:fillRect b="-16667"/>
                </a:stretch>
              </a:blipFill>
            </p:spPr>
            <p:txBody>
              <a:bodyPr/>
              <a:lstStyle/>
              <a:p>
                <a:r>
                  <a:rPr lang="ko-KR" altLang="en-US">
                    <a:noFill/>
                  </a:rPr>
                  <a:t> </a:t>
                </a:r>
              </a:p>
            </p:txBody>
          </p:sp>
        </mc:Fallback>
      </mc:AlternateContent>
      <p:sp>
        <p:nvSpPr>
          <p:cNvPr id="63" name="TextBox 62">
            <a:extLst>
              <a:ext uri="{FF2B5EF4-FFF2-40B4-BE49-F238E27FC236}">
                <a16:creationId xmlns:a16="http://schemas.microsoft.com/office/drawing/2014/main" id="{51DE04DD-DA5A-41FB-9F8B-96E327F856DD}"/>
              </a:ext>
            </a:extLst>
          </p:cNvPr>
          <p:cNvSpPr txBox="1"/>
          <p:nvPr/>
        </p:nvSpPr>
        <p:spPr>
          <a:xfrm>
            <a:off x="5944603" y="5039597"/>
            <a:ext cx="965329" cy="954107"/>
          </a:xfrm>
          <a:prstGeom prst="rect">
            <a:avLst/>
          </a:prstGeom>
          <a:noFill/>
        </p:spPr>
        <p:txBody>
          <a:bodyPr wrap="none" rtlCol="0">
            <a:spAutoFit/>
          </a:bodyPr>
          <a:lstStyle/>
          <a:p>
            <a:pPr algn="ctr" defTabSz="867583" fontAlgn="base" latinLnBrk="1">
              <a:spcBef>
                <a:spcPct val="0"/>
              </a:spcBef>
              <a:spcAft>
                <a:spcPct val="0"/>
              </a:spcAft>
              <a:defRPr/>
            </a:pPr>
            <a:r>
              <a:rPr lang="ko-KR" altLang="en-US" sz="1400" b="1">
                <a:solidFill>
                  <a:srgbClr val="000000"/>
                </a:solidFill>
                <a:latin typeface="+mj-ea"/>
                <a:ea typeface="+mj-ea"/>
              </a:rPr>
              <a:t>이전</a:t>
            </a:r>
            <a:endParaRPr lang="en-US" altLang="ko-KR" sz="1400" b="1">
              <a:solidFill>
                <a:srgbClr val="000000"/>
              </a:solidFill>
              <a:latin typeface="+mj-ea"/>
              <a:ea typeface="+mj-ea"/>
            </a:endParaRPr>
          </a:p>
          <a:p>
            <a:pPr algn="ctr" defTabSz="867583" fontAlgn="base" latinLnBrk="1">
              <a:spcBef>
                <a:spcPct val="0"/>
              </a:spcBef>
              <a:spcAft>
                <a:spcPct val="0"/>
              </a:spcAft>
              <a:defRPr/>
            </a:pPr>
            <a:r>
              <a:rPr lang="ko-KR" altLang="en-US" sz="1400" b="1">
                <a:solidFill>
                  <a:srgbClr val="000000"/>
                </a:solidFill>
                <a:latin typeface="+mj-ea"/>
                <a:ea typeface="+mj-ea"/>
              </a:rPr>
              <a:t>이전</a:t>
            </a:r>
            <a:endParaRPr lang="en-US" altLang="ko-KR" sz="1400" b="1">
              <a:solidFill>
                <a:srgbClr val="000000"/>
              </a:solidFill>
              <a:latin typeface="+mj-ea"/>
              <a:ea typeface="+mj-ea"/>
            </a:endParaRPr>
          </a:p>
          <a:p>
            <a:pPr algn="ctr" defTabSz="867583" fontAlgn="base" latinLnBrk="1">
              <a:spcBef>
                <a:spcPct val="0"/>
              </a:spcBef>
              <a:spcAft>
                <a:spcPct val="0"/>
              </a:spcAft>
              <a:defRPr/>
            </a:pPr>
            <a:r>
              <a:rPr kumimoji="1" lang="ko-KR" altLang="en-US" sz="1400" b="1">
                <a:solidFill>
                  <a:srgbClr val="000000"/>
                </a:solidFill>
                <a:latin typeface="+mj-ea"/>
                <a:ea typeface="+mj-ea"/>
              </a:rPr>
              <a:t>타임 스텝</a:t>
            </a:r>
            <a:endParaRPr kumimoji="1" lang="en-US" altLang="ko-KR" sz="1400" b="1">
              <a:solidFill>
                <a:srgbClr val="000000"/>
              </a:solidFill>
              <a:latin typeface="+mj-ea"/>
              <a:ea typeface="+mj-ea"/>
            </a:endParaRPr>
          </a:p>
          <a:p>
            <a:pPr algn="ctr" defTabSz="867583" fontAlgn="base" latinLnBrk="1">
              <a:spcBef>
                <a:spcPct val="0"/>
              </a:spcBef>
              <a:spcAft>
                <a:spcPct val="0"/>
              </a:spcAft>
              <a:defRPr/>
            </a:pPr>
            <a:r>
              <a:rPr kumimoji="1" lang="ko-KR" altLang="en-US" sz="1400" b="1">
                <a:solidFill>
                  <a:srgbClr val="000000"/>
                </a:solidFill>
                <a:latin typeface="+mj-ea"/>
                <a:ea typeface="+mj-ea"/>
              </a:rPr>
              <a:t>미분값</a:t>
            </a:r>
          </a:p>
        </p:txBody>
      </p:sp>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23BD2A95-14A9-41EB-8C64-5C31C5D39741}"/>
                  </a:ext>
                </a:extLst>
              </p:cNvPr>
              <p:cNvSpPr txBox="1"/>
              <p:nvPr/>
            </p:nvSpPr>
            <p:spPr>
              <a:xfrm>
                <a:off x="5101516" y="2118234"/>
                <a:ext cx="1848584" cy="40729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3399FF"/>
                              </a:solidFill>
                              <a:latin typeface="Cambria Math" panose="02040503050406030204" pitchFamily="18" charset="0"/>
                            </a:rPr>
                          </m:ctrlPr>
                        </m:sSubPr>
                        <m:e>
                          <m:r>
                            <a:rPr lang="en-US" altLang="ko-KR" sz="1898" i="1">
                              <a:solidFill>
                                <a:srgbClr val="3399FF"/>
                              </a:solidFill>
                              <a:latin typeface="Cambria Math" panose="02040503050406030204" pitchFamily="18" charset="0"/>
                            </a:rPr>
                            <m:t>𝐻</m:t>
                          </m:r>
                        </m:e>
                        <m:sub>
                          <m:r>
                            <a:rPr lang="en-US" altLang="ko-KR" sz="1898" i="1">
                              <a:solidFill>
                                <a:srgbClr val="3399FF"/>
                              </a:solidFill>
                              <a:latin typeface="Cambria Math" panose="02040503050406030204" pitchFamily="18" charset="0"/>
                            </a:rPr>
                            <m:t>𝑝</m:t>
                          </m:r>
                        </m:sub>
                      </m:sSub>
                      <m:r>
                        <a:rPr lang="en-US" altLang="ko-KR" sz="1898" i="1">
                          <a:solidFill>
                            <a:srgbClr val="3399FF"/>
                          </a:solidFill>
                          <a:latin typeface="Cambria Math" panose="02040503050406030204" pitchFamily="18" charset="0"/>
                        </a:rPr>
                        <m:t>=</m:t>
                      </m:r>
                      <m:r>
                        <a:rPr lang="en-US" altLang="ko-KR" sz="1898" i="1">
                          <a:solidFill>
                            <a:srgbClr val="3399FF"/>
                          </a:solidFill>
                          <a:latin typeface="Cambria Math" panose="02040503050406030204" pitchFamily="18" charset="0"/>
                        </a:rPr>
                        <m:t>𝑡𝑎𝑛h</m:t>
                      </m:r>
                      <m:r>
                        <a:rPr lang="en-US" altLang="ko-KR" sz="1898" i="1">
                          <a:solidFill>
                            <a:srgbClr val="3399FF"/>
                          </a:solidFill>
                          <a:latin typeface="Cambria Math" panose="02040503050406030204" pitchFamily="18" charset="0"/>
                        </a:rPr>
                        <m:t>(</m:t>
                      </m:r>
                      <m:sSub>
                        <m:sSubPr>
                          <m:ctrlPr>
                            <a:rPr lang="en-US" altLang="ko-KR" sz="1898" i="1">
                              <a:solidFill>
                                <a:srgbClr val="3399FF"/>
                              </a:solidFill>
                              <a:latin typeface="Cambria Math" panose="02040503050406030204" pitchFamily="18" charset="0"/>
                            </a:rPr>
                          </m:ctrlPr>
                        </m:sSubPr>
                        <m:e>
                          <m:r>
                            <a:rPr lang="en-US" altLang="ko-KR" sz="1898" i="1">
                              <a:solidFill>
                                <a:srgbClr val="3399FF"/>
                              </a:solidFill>
                              <a:latin typeface="Cambria Math" panose="02040503050406030204" pitchFamily="18" charset="0"/>
                            </a:rPr>
                            <m:t>𝑍</m:t>
                          </m:r>
                        </m:e>
                        <m:sub>
                          <m:r>
                            <a:rPr lang="en-US" altLang="ko-KR" sz="1898" i="1">
                              <a:solidFill>
                                <a:srgbClr val="3399FF"/>
                              </a:solidFill>
                              <a:latin typeface="Cambria Math" panose="02040503050406030204" pitchFamily="18" charset="0"/>
                            </a:rPr>
                            <m:t>1</m:t>
                          </m:r>
                          <m:r>
                            <a:rPr lang="en-US" altLang="ko-KR" sz="1898" i="1">
                              <a:solidFill>
                                <a:srgbClr val="3399FF"/>
                              </a:solidFill>
                              <a:latin typeface="Cambria Math" panose="02040503050406030204" pitchFamily="18" charset="0"/>
                            </a:rPr>
                            <m:t>𝑝</m:t>
                          </m:r>
                        </m:sub>
                      </m:sSub>
                      <m:r>
                        <a:rPr lang="en-US" altLang="ko-KR" sz="1898" i="1">
                          <a:solidFill>
                            <a:srgbClr val="3399FF"/>
                          </a:solidFill>
                          <a:latin typeface="Cambria Math" panose="02040503050406030204" pitchFamily="18" charset="0"/>
                        </a:rPr>
                        <m:t>)</m:t>
                      </m:r>
                    </m:oMath>
                  </m:oMathPara>
                </a14:m>
                <a:endParaRPr lang="ko-KR" altLang="en-US" sz="1898" i="1"/>
              </a:p>
            </p:txBody>
          </p:sp>
        </mc:Choice>
        <mc:Fallback xmlns="">
          <p:sp>
            <p:nvSpPr>
              <p:cNvPr id="90" name="TextBox 89">
                <a:extLst>
                  <a:ext uri="{FF2B5EF4-FFF2-40B4-BE49-F238E27FC236}">
                    <a16:creationId xmlns:a16="http://schemas.microsoft.com/office/drawing/2014/main" id="{23BD2A95-14A9-41EB-8C64-5C31C5D39741}"/>
                  </a:ext>
                </a:extLst>
              </p:cNvPr>
              <p:cNvSpPr txBox="1">
                <a:spLocks noRot="1" noChangeAspect="1" noMove="1" noResize="1" noEditPoints="1" noAdjustHandles="1" noChangeArrowheads="1" noChangeShapeType="1" noTextEdit="1"/>
              </p:cNvSpPr>
              <p:nvPr/>
            </p:nvSpPr>
            <p:spPr>
              <a:xfrm>
                <a:off x="5101516" y="2118234"/>
                <a:ext cx="1848584" cy="407291"/>
              </a:xfrm>
              <a:prstGeom prst="rect">
                <a:avLst/>
              </a:prstGeom>
              <a:blipFill>
                <a:blip r:embed="rId7"/>
                <a:stretch>
                  <a:fillRect r="-1650" b="-1044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13EA8BBB-0CB5-4E11-83DD-B429E0795DD8}"/>
                  </a:ext>
                </a:extLst>
              </p:cNvPr>
              <p:cNvSpPr txBox="1"/>
              <p:nvPr/>
            </p:nvSpPr>
            <p:spPr>
              <a:xfrm>
                <a:off x="4985479" y="1759166"/>
                <a:ext cx="3432325" cy="40729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𝑝</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𝑋</m:t>
                          </m:r>
                        </m:e>
                        <m:sub>
                          <m:r>
                            <a:rPr lang="en-US" altLang="ko-KR" sz="1898" i="1">
                              <a:solidFill>
                                <a:srgbClr val="000000"/>
                              </a:solidFill>
                              <a:latin typeface="Cambria Math" panose="02040503050406030204" pitchFamily="18" charset="0"/>
                            </a:rPr>
                            <m:t>𝑝</m:t>
                          </m:r>
                        </m:sub>
                      </m:sSub>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sSub>
                            <m:sSubPr>
                              <m:ctrlPr>
                                <a:rPr lang="en-US" altLang="ko-KR" sz="1898" i="1">
                                  <a:latin typeface="Cambria Math" panose="02040503050406030204" pitchFamily="18" charset="0"/>
                                </a:rPr>
                              </m:ctrlPr>
                            </m:sSubPr>
                            <m:e>
                              <m:r>
                                <a:rPr lang="en-US" altLang="ko-KR" sz="1898" i="1">
                                  <a:latin typeface="Cambria Math" panose="02040503050406030204" pitchFamily="18" charset="0"/>
                                </a:rPr>
                                <m:t>𝐻</m:t>
                              </m:r>
                            </m:e>
                            <m:sub>
                              <m:r>
                                <a:rPr lang="en-US" altLang="ko-KR" sz="1898" i="1">
                                  <a:latin typeface="Cambria Math" panose="02040503050406030204" pitchFamily="18" charset="0"/>
                                </a:rPr>
                                <m:t>𝑝𝑝</m:t>
                              </m:r>
                              <m:r>
                                <a:rPr lang="en-US" altLang="ko-KR" sz="1898" i="1">
                                  <a:latin typeface="Cambria Math" panose="02040503050406030204" pitchFamily="18" charset="0"/>
                                </a:rPr>
                                <m:t> </m:t>
                              </m:r>
                            </m:sub>
                          </m:sSub>
                          <m:sSub>
                            <m:sSubPr>
                              <m:ctrlPr>
                                <a:rPr lang="en-US" altLang="ko-KR" sz="1898" i="1">
                                  <a:solidFill>
                                    <a:srgbClr val="FF0000"/>
                                  </a:solidFill>
                                  <a:latin typeface="Cambria Math" panose="02040503050406030204" pitchFamily="18" charset="0"/>
                                </a:rPr>
                              </m:ctrlPr>
                            </m:sSubPr>
                            <m:e>
                              <m:r>
                                <a:rPr lang="en-US" altLang="ko-KR" sz="1898" i="1">
                                  <a:solidFill>
                                    <a:srgbClr val="FF0000"/>
                                  </a:solidFill>
                                  <a:latin typeface="Cambria Math" panose="02040503050406030204" pitchFamily="18" charset="0"/>
                                </a:rPr>
                                <m:t>𝑊</m:t>
                              </m:r>
                            </m:e>
                            <m:sub>
                              <m:r>
                                <a:rPr lang="en-US" altLang="ko-KR" sz="1898" i="1">
                                  <a:solidFill>
                                    <a:srgbClr val="FF0000"/>
                                  </a:solidFill>
                                  <a:latin typeface="Cambria Math" panose="02040503050406030204" pitchFamily="18" charset="0"/>
                                </a:rPr>
                                <m:t>1</m:t>
                              </m:r>
                              <m:r>
                                <a:rPr lang="en-US" altLang="ko-KR" sz="1898" i="1">
                                  <a:solidFill>
                                    <a:srgbClr val="FF0000"/>
                                  </a:solidFill>
                                  <a:latin typeface="Cambria Math" panose="02040503050406030204" pitchFamily="18" charset="0"/>
                                </a:rPr>
                                <m:t>h</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oMath>
                  </m:oMathPara>
                </a14:m>
                <a:endParaRPr lang="ko-KR" altLang="en-US" sz="1898" i="1"/>
              </a:p>
            </p:txBody>
          </p:sp>
        </mc:Choice>
        <mc:Fallback xmlns="">
          <p:sp>
            <p:nvSpPr>
              <p:cNvPr id="91" name="TextBox 90">
                <a:extLst>
                  <a:ext uri="{FF2B5EF4-FFF2-40B4-BE49-F238E27FC236}">
                    <a16:creationId xmlns:a16="http://schemas.microsoft.com/office/drawing/2014/main" id="{13EA8BBB-0CB5-4E11-83DD-B429E0795DD8}"/>
                  </a:ext>
                </a:extLst>
              </p:cNvPr>
              <p:cNvSpPr txBox="1">
                <a:spLocks noRot="1" noChangeAspect="1" noMove="1" noResize="1" noEditPoints="1" noAdjustHandles="1" noChangeArrowheads="1" noChangeShapeType="1" noTextEdit="1"/>
              </p:cNvSpPr>
              <p:nvPr/>
            </p:nvSpPr>
            <p:spPr>
              <a:xfrm>
                <a:off x="4985479" y="1759166"/>
                <a:ext cx="3432325" cy="407291"/>
              </a:xfrm>
              <a:prstGeom prst="rect">
                <a:avLst/>
              </a:prstGeom>
              <a:blipFill>
                <a:blip r:embed="rId8"/>
                <a:stretch>
                  <a:fillRect b="-909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B2B6C4C-91D2-4808-A46E-C637A4D8C501}"/>
                  </a:ext>
                </a:extLst>
              </p:cNvPr>
              <p:cNvSpPr txBox="1"/>
              <p:nvPr/>
            </p:nvSpPr>
            <p:spPr>
              <a:xfrm>
                <a:off x="3501730" y="5771995"/>
                <a:ext cx="406073" cy="29668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328" i="1">
                          <a:latin typeface="Cambria Math" panose="02040503050406030204" pitchFamily="18" charset="0"/>
                        </a:rPr>
                        <m:t>𝐻</m:t>
                      </m:r>
                    </m:oMath>
                  </m:oMathPara>
                </a14:m>
                <a:endParaRPr lang="ko-KR" altLang="en-US" sz="1328">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9B2B6C4C-91D2-4808-A46E-C637A4D8C501}"/>
                  </a:ext>
                </a:extLst>
              </p:cNvPr>
              <p:cNvSpPr txBox="1">
                <a:spLocks noRot="1" noChangeAspect="1" noMove="1" noResize="1" noEditPoints="1" noAdjustHandles="1" noChangeArrowheads="1" noChangeShapeType="1" noTextEdit="1"/>
              </p:cNvSpPr>
              <p:nvPr/>
            </p:nvSpPr>
            <p:spPr>
              <a:xfrm>
                <a:off x="3501730" y="5771995"/>
                <a:ext cx="406073" cy="296684"/>
              </a:xfrm>
              <a:prstGeom prst="rect">
                <a:avLst/>
              </a:prstGeom>
              <a:blipFill>
                <a:blip r:embed="rId9"/>
                <a:stretch>
                  <a:fillRect/>
                </a:stretch>
              </a:blipFill>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603DDCAE-1592-4227-8944-4709842A73DC}"/>
              </a:ext>
            </a:extLst>
          </p:cNvPr>
          <p:cNvSpPr/>
          <p:nvPr/>
        </p:nvSpPr>
        <p:spPr>
          <a:xfrm>
            <a:off x="3493287" y="5755588"/>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A2399DF-8916-46AC-8497-081B863C80EF}"/>
                  </a:ext>
                </a:extLst>
              </p:cNvPr>
              <p:cNvSpPr txBox="1"/>
              <p:nvPr/>
            </p:nvSpPr>
            <p:spPr>
              <a:xfrm>
                <a:off x="1850767" y="4987295"/>
                <a:ext cx="516872" cy="2676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𝑊</m:t>
                          </m:r>
                        </m:e>
                        <m:sub>
                          <m:r>
                            <a:rPr lang="en-US" altLang="ko-KR" sz="1139" i="1">
                              <a:latin typeface="Cambria Math" panose="02040503050406030204" pitchFamily="18" charset="0"/>
                            </a:rPr>
                            <m:t>1</m:t>
                          </m:r>
                          <m:r>
                            <a:rPr lang="en-US" altLang="ko-KR" sz="1139" i="1">
                              <a:latin typeface="Cambria Math" panose="02040503050406030204" pitchFamily="18" charset="0"/>
                            </a:rPr>
                            <m:t>h</m:t>
                          </m:r>
                        </m:sub>
                      </m:sSub>
                    </m:oMath>
                  </m:oMathPara>
                </a14:m>
                <a:endParaRPr lang="ko-KR" altLang="en-US" sz="1139">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4A2399DF-8916-46AC-8497-081B863C80EF}"/>
                  </a:ext>
                </a:extLst>
              </p:cNvPr>
              <p:cNvSpPr txBox="1">
                <a:spLocks noRot="1" noChangeAspect="1" noMove="1" noResize="1" noEditPoints="1" noAdjustHandles="1" noChangeArrowheads="1" noChangeShapeType="1" noTextEdit="1"/>
              </p:cNvSpPr>
              <p:nvPr/>
            </p:nvSpPr>
            <p:spPr>
              <a:xfrm>
                <a:off x="1850767" y="4987295"/>
                <a:ext cx="516872" cy="267637"/>
              </a:xfrm>
              <a:prstGeom prst="rect">
                <a:avLst/>
              </a:prstGeom>
              <a:blipFill>
                <a:blip r:embed="rId10"/>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3C83B3E2-A85C-41B1-A609-3798368E8655}"/>
              </a:ext>
            </a:extLst>
          </p:cNvPr>
          <p:cNvCxnSpPr>
            <a:cxnSpLocks/>
          </p:cNvCxnSpPr>
          <p:nvPr/>
        </p:nvCxnSpPr>
        <p:spPr>
          <a:xfrm>
            <a:off x="2109787" y="5253296"/>
            <a:ext cx="100037" cy="10892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1AC5D4F0-21D9-43EF-A7E7-F84FCDFF6233}"/>
              </a:ext>
            </a:extLst>
          </p:cNvPr>
          <p:cNvSpPr/>
          <p:nvPr/>
        </p:nvSpPr>
        <p:spPr>
          <a:xfrm>
            <a:off x="2832982" y="5518785"/>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044">
              <a:solidFill>
                <a:srgbClr val="000000"/>
              </a:solidFill>
              <a:latin typeface="Consolas" panose="020B0609020204030204" pitchFamily="49" charset="0"/>
              <a:ea typeface="굴림"/>
            </a:endParaRPr>
          </a:p>
        </p:txBody>
      </p:sp>
      <p:sp>
        <p:nvSpPr>
          <p:cNvPr id="14" name="타원 13">
            <a:extLst>
              <a:ext uri="{FF2B5EF4-FFF2-40B4-BE49-F238E27FC236}">
                <a16:creationId xmlns:a16="http://schemas.microsoft.com/office/drawing/2014/main" id="{6830986E-70D3-485F-8C6B-E78081CF35D6}"/>
              </a:ext>
            </a:extLst>
          </p:cNvPr>
          <p:cNvSpPr/>
          <p:nvPr/>
        </p:nvSpPr>
        <p:spPr>
          <a:xfrm>
            <a:off x="2032980" y="5518785"/>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044" b="1">
                <a:solidFill>
                  <a:srgbClr val="000000"/>
                </a:solidFill>
                <a:latin typeface="+mj-ea"/>
                <a:ea typeface="+mj-ea"/>
              </a:rPr>
              <a:t>셀</a:t>
            </a:r>
          </a:p>
        </p:txBody>
      </p:sp>
      <p:cxnSp>
        <p:nvCxnSpPr>
          <p:cNvPr id="16" name="직선 화살표 연결선 15">
            <a:extLst>
              <a:ext uri="{FF2B5EF4-FFF2-40B4-BE49-F238E27FC236}">
                <a16:creationId xmlns:a16="http://schemas.microsoft.com/office/drawing/2014/main" id="{5D20FC80-958B-48D3-8B55-D5E54A1B44E1}"/>
              </a:ext>
            </a:extLst>
          </p:cNvPr>
          <p:cNvCxnSpPr>
            <a:cxnSpLocks/>
            <a:stCxn id="20" idx="3"/>
            <a:endCxn id="14" idx="2"/>
          </p:cNvCxnSpPr>
          <p:nvPr/>
        </p:nvCxnSpPr>
        <p:spPr>
          <a:xfrm>
            <a:off x="1673126" y="5755588"/>
            <a:ext cx="359854" cy="213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B8B2F749-63EB-4AC5-BE95-0D1B2F5B0E9B}"/>
              </a:ext>
            </a:extLst>
          </p:cNvPr>
          <p:cNvCxnSpPr>
            <a:cxnSpLocks/>
          </p:cNvCxnSpPr>
          <p:nvPr/>
        </p:nvCxnSpPr>
        <p:spPr>
          <a:xfrm>
            <a:off x="1745573" y="5573678"/>
            <a:ext cx="504" cy="16717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5A3502A3-BB1D-4C2A-B48C-66871004FA08}"/>
              </a:ext>
            </a:extLst>
          </p:cNvPr>
          <p:cNvCxnSpPr>
            <a:cxnSpLocks/>
            <a:endCxn id="14" idx="3"/>
          </p:cNvCxnSpPr>
          <p:nvPr/>
        </p:nvCxnSpPr>
        <p:spPr>
          <a:xfrm flipV="1">
            <a:off x="1869104" y="5926671"/>
            <a:ext cx="233858" cy="25307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61C4930-BBE4-4434-9F2D-EFDEA48A5819}"/>
                  </a:ext>
                </a:extLst>
              </p:cNvPr>
              <p:cNvSpPr txBox="1"/>
              <p:nvPr/>
            </p:nvSpPr>
            <p:spPr>
              <a:xfrm>
                <a:off x="1636986" y="5307757"/>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W</m:t>
                          </m:r>
                        </m:e>
                        <m:sub>
                          <m:r>
                            <a:rPr kumimoji="1" lang="en-US" altLang="ko-KR" sz="1328" i="1">
                              <a:solidFill>
                                <a:srgbClr val="000000"/>
                              </a:solidFill>
                              <a:latin typeface="Cambria Math" panose="02040503050406030204" pitchFamily="18" charset="0"/>
                            </a:rPr>
                            <m:t>1</m:t>
                          </m:r>
                          <m:r>
                            <a:rPr kumimoji="1" lang="en-US" altLang="ko-KR" sz="1328" i="1">
                              <a:solidFill>
                                <a:srgbClr val="000000"/>
                              </a:solidFill>
                              <a:latin typeface="Cambria Math" panose="02040503050406030204" pitchFamily="18" charset="0"/>
                            </a:rPr>
                            <m:t>𝑥</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19" name="TextBox 18">
                <a:extLst>
                  <a:ext uri="{FF2B5EF4-FFF2-40B4-BE49-F238E27FC236}">
                    <a16:creationId xmlns:a16="http://schemas.microsoft.com/office/drawing/2014/main" id="{C61C4930-BBE4-4434-9F2D-EFDEA48A5819}"/>
                  </a:ext>
                </a:extLst>
              </p:cNvPr>
              <p:cNvSpPr txBox="1">
                <a:spLocks noRot="1" noChangeAspect="1" noMove="1" noResize="1" noEditPoints="1" noAdjustHandles="1" noChangeArrowheads="1" noChangeShapeType="1" noTextEdit="1"/>
              </p:cNvSpPr>
              <p:nvPr/>
            </p:nvSpPr>
            <p:spPr>
              <a:xfrm>
                <a:off x="1636986" y="5307757"/>
                <a:ext cx="229025" cy="296684"/>
              </a:xfrm>
              <a:prstGeom prst="rect">
                <a:avLst/>
              </a:prstGeom>
              <a:blipFill>
                <a:blip r:embed="rId11"/>
                <a:stretch>
                  <a:fillRect r="-86486"/>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4935CA86-715A-43C2-B80E-48481069B432}"/>
              </a:ext>
            </a:extLst>
          </p:cNvPr>
          <p:cNvSpPr txBox="1"/>
          <p:nvPr/>
        </p:nvSpPr>
        <p:spPr>
          <a:xfrm>
            <a:off x="1444101" y="5607246"/>
            <a:ext cx="229025" cy="296684"/>
          </a:xfrm>
          <a:prstGeom prst="rect">
            <a:avLst/>
          </a:prstGeom>
          <a:noFill/>
        </p:spPr>
        <p:txBody>
          <a:bodyPr wrap="square" rtlCol="0">
            <a:spAutoFit/>
          </a:bodyPr>
          <a:lstStyle/>
          <a:p>
            <a:pPr defTabSz="867583" fontAlgn="base" latinLnBrk="1">
              <a:spcBef>
                <a:spcPct val="0"/>
              </a:spcBef>
              <a:spcAft>
                <a:spcPct val="0"/>
              </a:spcAft>
              <a:defRPr/>
            </a:pPr>
            <a:r>
              <a:rPr kumimoji="1" lang="en-US" altLang="ko-KR" sz="1328">
                <a:solidFill>
                  <a:srgbClr val="000000"/>
                </a:solidFill>
                <a:latin typeface="Cambria Math" panose="02040503050406030204" pitchFamily="18" charset="0"/>
                <a:ea typeface="굴림" pitchFamily="50" charset="-127"/>
              </a:rPr>
              <a:t>X</a:t>
            </a:r>
            <a:endParaRPr kumimoji="1" lang="ko-KR" altLang="en-US" sz="1328">
              <a:solidFill>
                <a:srgbClr val="000000"/>
              </a:solidFill>
              <a:latin typeface="Cambria Math" panose="02040503050406030204" pitchFamily="18" charset="0"/>
              <a:ea typeface="굴림" pitchFamily="50" charset="-127"/>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E772109-F9A6-4071-A100-8FD1C9EA1ADC}"/>
                  </a:ext>
                </a:extLst>
              </p:cNvPr>
              <p:cNvSpPr txBox="1"/>
              <p:nvPr/>
            </p:nvSpPr>
            <p:spPr>
              <a:xfrm>
                <a:off x="1668791" y="6094663"/>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b</m:t>
                          </m:r>
                        </m:e>
                        <m:sub>
                          <m:r>
                            <a:rPr kumimoji="1" lang="en-US" altLang="ko-KR" sz="1328" i="1">
                              <a:solidFill>
                                <a:srgbClr val="000000"/>
                              </a:solidFill>
                              <a:latin typeface="Cambria Math" panose="02040503050406030204" pitchFamily="18" charset="0"/>
                            </a:rPr>
                            <m:t>1</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21" name="TextBox 20">
                <a:extLst>
                  <a:ext uri="{FF2B5EF4-FFF2-40B4-BE49-F238E27FC236}">
                    <a16:creationId xmlns:a16="http://schemas.microsoft.com/office/drawing/2014/main" id="{EE772109-F9A6-4071-A100-8FD1C9EA1ADC}"/>
                  </a:ext>
                </a:extLst>
              </p:cNvPr>
              <p:cNvSpPr txBox="1">
                <a:spLocks noRot="1" noChangeAspect="1" noMove="1" noResize="1" noEditPoints="1" noAdjustHandles="1" noChangeArrowheads="1" noChangeShapeType="1" noTextEdit="1"/>
              </p:cNvSpPr>
              <p:nvPr/>
            </p:nvSpPr>
            <p:spPr>
              <a:xfrm>
                <a:off x="1668791" y="6094663"/>
                <a:ext cx="229025" cy="296684"/>
              </a:xfrm>
              <a:prstGeom prst="rect">
                <a:avLst/>
              </a:prstGeom>
              <a:blipFill>
                <a:blip r:embed="rId12"/>
                <a:stretch>
                  <a:fillRect r="-29730"/>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B8ED174-20EA-4974-B704-B1B5F558D57E}"/>
              </a:ext>
            </a:extLst>
          </p:cNvPr>
          <p:cNvCxnSpPr>
            <a:cxnSpLocks/>
            <a:stCxn id="14" idx="6"/>
            <a:endCxn id="13" idx="2"/>
          </p:cNvCxnSpPr>
          <p:nvPr/>
        </p:nvCxnSpPr>
        <p:spPr>
          <a:xfrm>
            <a:off x="2510848" y="5757718"/>
            <a:ext cx="32213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608FA89-52A1-4193-8333-A64BBFE97604}"/>
                  </a:ext>
                </a:extLst>
              </p:cNvPr>
              <p:cNvSpPr txBox="1"/>
              <p:nvPr/>
            </p:nvSpPr>
            <p:spPr>
              <a:xfrm>
                <a:off x="2550390" y="5771996"/>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Z</m:t>
                          </m:r>
                        </m:e>
                        <m:sub>
                          <m:r>
                            <a:rPr kumimoji="1" lang="en-US" altLang="ko-KR" sz="1328" i="1">
                              <a:solidFill>
                                <a:srgbClr val="000000"/>
                              </a:solidFill>
                              <a:latin typeface="Cambria Math" panose="02040503050406030204" pitchFamily="18" charset="0"/>
                            </a:rPr>
                            <m:t>1</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23" name="TextBox 22">
                <a:extLst>
                  <a:ext uri="{FF2B5EF4-FFF2-40B4-BE49-F238E27FC236}">
                    <a16:creationId xmlns:a16="http://schemas.microsoft.com/office/drawing/2014/main" id="{E608FA89-52A1-4193-8333-A64BBFE97604}"/>
                  </a:ext>
                </a:extLst>
              </p:cNvPr>
              <p:cNvSpPr txBox="1">
                <a:spLocks noRot="1" noChangeAspect="1" noMove="1" noResize="1" noEditPoints="1" noAdjustHandles="1" noChangeArrowheads="1" noChangeShapeType="1" noTextEdit="1"/>
              </p:cNvSpPr>
              <p:nvPr/>
            </p:nvSpPr>
            <p:spPr>
              <a:xfrm>
                <a:off x="2550390" y="5771996"/>
                <a:ext cx="229025" cy="296684"/>
              </a:xfrm>
              <a:prstGeom prst="rect">
                <a:avLst/>
              </a:prstGeom>
              <a:blipFill>
                <a:blip r:embed="rId13"/>
                <a:stretch>
                  <a:fillRect r="-26316"/>
                </a:stretch>
              </a:blipFill>
            </p:spPr>
            <p:txBody>
              <a:bodyPr/>
              <a:lstStyle/>
              <a:p>
                <a:r>
                  <a:rPr lang="ko-KR" altLang="en-US">
                    <a:noFill/>
                  </a:rPr>
                  <a:t> </a:t>
                </a:r>
              </a:p>
            </p:txBody>
          </p:sp>
        </mc:Fallback>
      </mc:AlternateContent>
      <p:sp>
        <p:nvSpPr>
          <p:cNvPr id="28" name="직사각형 27">
            <a:extLst>
              <a:ext uri="{FF2B5EF4-FFF2-40B4-BE49-F238E27FC236}">
                <a16:creationId xmlns:a16="http://schemas.microsoft.com/office/drawing/2014/main" id="{2A91E8A2-D895-4FB3-89BE-939C78EAFB8C}"/>
              </a:ext>
            </a:extLst>
          </p:cNvPr>
          <p:cNvSpPr/>
          <p:nvPr/>
        </p:nvSpPr>
        <p:spPr>
          <a:xfrm>
            <a:off x="2875561" y="5632886"/>
            <a:ext cx="517862" cy="296684"/>
          </a:xfrm>
          <a:prstGeom prst="rect">
            <a:avLst/>
          </a:prstGeom>
        </p:spPr>
        <p:txBody>
          <a:bodyPr wrap="square">
            <a:spAutoFit/>
          </a:bodyPr>
          <a:lstStyle/>
          <a:p>
            <a:pPr defTabSz="867583" fontAlgn="base" latinLnBrk="1">
              <a:spcBef>
                <a:spcPct val="0"/>
              </a:spcBef>
              <a:spcAft>
                <a:spcPct val="0"/>
              </a:spcAft>
              <a:defRPr/>
            </a:pPr>
            <a:r>
              <a:rPr lang="en-US" altLang="ko-KR" sz="1328">
                <a:latin typeface="Cambria Math" panose="02040503050406030204" pitchFamily="18" charset="0"/>
              </a:rPr>
              <a:t>tanh</a:t>
            </a:r>
            <a:endParaRPr kumimoji="1" lang="ko-KR" altLang="en-US" sz="1328">
              <a:latin typeface="Cambria Math" panose="02040503050406030204" pitchFamily="18" charset="0"/>
            </a:endParaRPr>
          </a:p>
        </p:txBody>
      </p:sp>
      <p:cxnSp>
        <p:nvCxnSpPr>
          <p:cNvPr id="31" name="직선 화살표 연결선 30">
            <a:extLst>
              <a:ext uri="{FF2B5EF4-FFF2-40B4-BE49-F238E27FC236}">
                <a16:creationId xmlns:a16="http://schemas.microsoft.com/office/drawing/2014/main" id="{97BA5DF6-829A-4547-97F3-3D9B914520E0}"/>
              </a:ext>
            </a:extLst>
          </p:cNvPr>
          <p:cNvCxnSpPr>
            <a:cxnSpLocks/>
            <a:stCxn id="13" idx="6"/>
          </p:cNvCxnSpPr>
          <p:nvPr/>
        </p:nvCxnSpPr>
        <p:spPr>
          <a:xfrm>
            <a:off x="3310851" y="5757718"/>
            <a:ext cx="650421"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F560FA9F-F93D-40E4-9988-0922AC84F580}"/>
                  </a:ext>
                </a:extLst>
              </p:cNvPr>
              <p:cNvSpPr txBox="1"/>
              <p:nvPr/>
            </p:nvSpPr>
            <p:spPr>
              <a:xfrm>
                <a:off x="2419936" y="6106553"/>
                <a:ext cx="1085232" cy="262829"/>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r>
                        <m:rPr>
                          <m:sty m:val="p"/>
                        </m:rPr>
                        <a:rPr lang="en-US" altLang="ko-KR" sz="1708" i="1">
                          <a:solidFill>
                            <a:srgbClr val="000000"/>
                          </a:solidFill>
                          <a:latin typeface="Cambria Math" panose="02040503050406030204" pitchFamily="18" charset="0"/>
                        </a:rPr>
                        <m:t>err</m:t>
                      </m:r>
                      <m:r>
                        <a:rPr lang="en-US" altLang="ko-KR" sz="1708" i="1">
                          <a:solidFill>
                            <a:srgbClr val="000000"/>
                          </a:solidFill>
                          <a:latin typeface="Cambria Math" panose="02040503050406030204" pitchFamily="18" charset="0"/>
                        </a:rPr>
                        <m:t>_</m:t>
                      </m:r>
                      <m:r>
                        <m:rPr>
                          <m:sty m:val="p"/>
                        </m:rPr>
                        <a:rPr lang="en-US" altLang="ko-KR" sz="1708" i="1">
                          <a:solidFill>
                            <a:srgbClr val="000000"/>
                          </a:solidFill>
                          <a:latin typeface="Cambria Math" panose="02040503050406030204" pitchFamily="18" charset="0"/>
                        </a:rPr>
                        <m:t>to</m:t>
                      </m:r>
                      <m:r>
                        <a:rPr lang="en-US" altLang="ko-KR" sz="1708" i="1">
                          <a:solidFill>
                            <a:srgbClr val="000000"/>
                          </a:solidFill>
                          <a:latin typeface="Cambria Math" panose="02040503050406030204" pitchFamily="18" charset="0"/>
                        </a:rPr>
                        <m:t>_</m:t>
                      </m:r>
                      <m:r>
                        <m:rPr>
                          <m:sty m:val="p"/>
                        </m:rPr>
                        <a:rPr lang="en-US" altLang="ko-KR" sz="1708" i="1">
                          <a:solidFill>
                            <a:srgbClr val="000000"/>
                          </a:solidFill>
                          <a:latin typeface="Cambria Math" panose="02040503050406030204" pitchFamily="18" charset="0"/>
                        </a:rPr>
                        <m:t>sell</m:t>
                      </m:r>
                    </m:oMath>
                  </m:oMathPara>
                </a14:m>
                <a:endParaRPr kumimoji="1" lang="ko-KR" altLang="en-US" sz="1708">
                  <a:solidFill>
                    <a:srgbClr val="000000"/>
                  </a:solidFill>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F560FA9F-F93D-40E4-9988-0922AC84F580}"/>
                  </a:ext>
                </a:extLst>
              </p:cNvPr>
              <p:cNvSpPr txBox="1">
                <a:spLocks noRot="1" noChangeAspect="1" noMove="1" noResize="1" noEditPoints="1" noAdjustHandles="1" noChangeArrowheads="1" noChangeShapeType="1" noTextEdit="1"/>
              </p:cNvSpPr>
              <p:nvPr/>
            </p:nvSpPr>
            <p:spPr>
              <a:xfrm>
                <a:off x="2419936" y="6106553"/>
                <a:ext cx="1085232" cy="262829"/>
              </a:xfrm>
              <a:prstGeom prst="rect">
                <a:avLst/>
              </a:prstGeom>
              <a:blipFill>
                <a:blip r:embed="rId14"/>
                <a:stretch>
                  <a:fillRect r="-1685" b="-9302"/>
                </a:stretch>
              </a:blipFill>
            </p:spPr>
            <p:txBody>
              <a:bodyPr/>
              <a:lstStyle/>
              <a:p>
                <a:r>
                  <a:rPr lang="ko-KR" altLang="en-US">
                    <a:noFill/>
                  </a:rPr>
                  <a:t> </a:t>
                </a:r>
              </a:p>
            </p:txBody>
          </p:sp>
        </mc:Fallback>
      </mc:AlternateContent>
      <p:cxnSp>
        <p:nvCxnSpPr>
          <p:cNvPr id="49" name="연결선: 구부러짐 48">
            <a:extLst>
              <a:ext uri="{FF2B5EF4-FFF2-40B4-BE49-F238E27FC236}">
                <a16:creationId xmlns:a16="http://schemas.microsoft.com/office/drawing/2014/main" id="{FED56E76-3EA3-4E18-B926-5D64F357745D}"/>
              </a:ext>
            </a:extLst>
          </p:cNvPr>
          <p:cNvCxnSpPr>
            <a:cxnSpLocks/>
            <a:stCxn id="6" idx="2"/>
            <a:endCxn id="23" idx="2"/>
          </p:cNvCxnSpPr>
          <p:nvPr/>
        </p:nvCxnSpPr>
        <p:spPr>
          <a:xfrm rot="5400000">
            <a:off x="3184835" y="5548747"/>
            <a:ext cx="1" cy="1039864"/>
          </a:xfrm>
          <a:prstGeom prst="curvedConnector3">
            <a:avLst>
              <a:gd name="adj1" fmla="val 2286010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4" name="연결선: 꺾임 53">
            <a:extLst>
              <a:ext uri="{FF2B5EF4-FFF2-40B4-BE49-F238E27FC236}">
                <a16:creationId xmlns:a16="http://schemas.microsoft.com/office/drawing/2014/main" id="{BF584592-7BC8-4615-9C8C-3BD884BBB81C}"/>
              </a:ext>
            </a:extLst>
          </p:cNvPr>
          <p:cNvCxnSpPr>
            <a:cxnSpLocks/>
            <a:endCxn id="14" idx="0"/>
          </p:cNvCxnSpPr>
          <p:nvPr/>
        </p:nvCxnSpPr>
        <p:spPr>
          <a:xfrm rot="5400000">
            <a:off x="2050335" y="5297205"/>
            <a:ext cx="443159" cy="1"/>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3205E255-F0BA-46EB-AD08-8F44AC0806D6}"/>
              </a:ext>
            </a:extLst>
          </p:cNvPr>
          <p:cNvSpPr txBox="1"/>
          <p:nvPr/>
        </p:nvSpPr>
        <p:spPr>
          <a:xfrm>
            <a:off x="639070" y="5618752"/>
            <a:ext cx="769763" cy="413703"/>
          </a:xfrm>
          <a:prstGeom prst="rect">
            <a:avLst/>
          </a:prstGeom>
          <a:noFill/>
        </p:spPr>
        <p:txBody>
          <a:bodyPr wrap="none" rtlCol="0">
            <a:spAutoFit/>
          </a:bodyPr>
          <a:lstStyle/>
          <a:p>
            <a:pPr algn="ctr" defTabSz="867583" fontAlgn="base" latinLnBrk="1">
              <a:spcBef>
                <a:spcPct val="0"/>
              </a:spcBef>
              <a:spcAft>
                <a:spcPct val="0"/>
              </a:spcAft>
              <a:defRPr/>
            </a:pPr>
            <a:r>
              <a:rPr lang="ko-KR" altLang="en-US" sz="1050" b="1">
                <a:solidFill>
                  <a:srgbClr val="000000"/>
                </a:solidFill>
                <a:latin typeface="+mj-ea"/>
                <a:ea typeface="+mj-ea"/>
              </a:rPr>
              <a:t>현재</a:t>
            </a:r>
            <a:endParaRPr lang="en-US" altLang="ko-KR" sz="1050" b="1">
              <a:solidFill>
                <a:srgbClr val="000000"/>
              </a:solidFill>
              <a:latin typeface="+mj-ea"/>
              <a:ea typeface="+mj-ea"/>
            </a:endParaRPr>
          </a:p>
          <a:p>
            <a:pPr algn="ctr" defTabSz="867583" fontAlgn="base" latinLnBrk="1">
              <a:spcBef>
                <a:spcPct val="0"/>
              </a:spcBef>
              <a:spcAft>
                <a:spcPct val="0"/>
              </a:spcAft>
              <a:defRPr/>
            </a:pPr>
            <a:r>
              <a:rPr kumimoji="1" lang="ko-KR" altLang="en-US" sz="1050" b="1">
                <a:solidFill>
                  <a:srgbClr val="000000"/>
                </a:solidFill>
                <a:latin typeface="+mj-ea"/>
                <a:ea typeface="+mj-ea"/>
              </a:rPr>
              <a:t>타임 스텝</a:t>
            </a:r>
          </a:p>
        </p:txBody>
      </p:sp>
      <p:cxnSp>
        <p:nvCxnSpPr>
          <p:cNvPr id="33" name="연결선: 꺾임 32">
            <a:extLst>
              <a:ext uri="{FF2B5EF4-FFF2-40B4-BE49-F238E27FC236}">
                <a16:creationId xmlns:a16="http://schemas.microsoft.com/office/drawing/2014/main" id="{E89C139D-8430-47A7-93A8-3CEE930E264E}"/>
              </a:ext>
            </a:extLst>
          </p:cNvPr>
          <p:cNvCxnSpPr>
            <a:cxnSpLocks/>
            <a:stCxn id="34" idx="4"/>
          </p:cNvCxnSpPr>
          <p:nvPr/>
        </p:nvCxnSpPr>
        <p:spPr>
          <a:xfrm rot="5400000">
            <a:off x="2136006" y="4242570"/>
            <a:ext cx="1412123" cy="1140307"/>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타원 33">
            <a:extLst>
              <a:ext uri="{FF2B5EF4-FFF2-40B4-BE49-F238E27FC236}">
                <a16:creationId xmlns:a16="http://schemas.microsoft.com/office/drawing/2014/main" id="{3E6FF26B-B613-45D9-A865-C91ABD71ACD7}"/>
              </a:ext>
            </a:extLst>
          </p:cNvPr>
          <p:cNvSpPr/>
          <p:nvPr/>
        </p:nvSpPr>
        <p:spPr>
          <a:xfrm>
            <a:off x="3387151" y="4056522"/>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0D5DE51-FCAA-4CCE-BEB1-B2EDFAC1E7EA}"/>
                  </a:ext>
                </a:extLst>
              </p:cNvPr>
              <p:cNvSpPr txBox="1"/>
              <p:nvPr/>
            </p:nvSpPr>
            <p:spPr>
              <a:xfrm>
                <a:off x="2398805" y="2912293"/>
                <a:ext cx="504049" cy="2812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𝐻</m:t>
                          </m:r>
                        </m:e>
                        <m:sub>
                          <m:r>
                            <a:rPr lang="en-US" altLang="ko-KR" sz="1139" i="1">
                              <a:latin typeface="Cambria Math" panose="02040503050406030204" pitchFamily="18" charset="0"/>
                            </a:rPr>
                            <m:t>𝑝𝑝</m:t>
                          </m:r>
                        </m:sub>
                      </m:sSub>
                    </m:oMath>
                  </m:oMathPara>
                </a14:m>
                <a:endParaRPr lang="ko-KR" altLang="en-US" sz="1139">
                  <a:latin typeface="Consolas" panose="020B0609020204030204" pitchFamily="49" charset="0"/>
                </a:endParaRPr>
              </a:p>
            </p:txBody>
          </p:sp>
        </mc:Choice>
        <mc:Fallback xmlns="">
          <p:sp>
            <p:nvSpPr>
              <p:cNvPr id="35" name="TextBox 34">
                <a:extLst>
                  <a:ext uri="{FF2B5EF4-FFF2-40B4-BE49-F238E27FC236}">
                    <a16:creationId xmlns:a16="http://schemas.microsoft.com/office/drawing/2014/main" id="{20D5DE51-FCAA-4CCE-BEB1-B2EDFAC1E7EA}"/>
                  </a:ext>
                </a:extLst>
              </p:cNvPr>
              <p:cNvSpPr txBox="1">
                <a:spLocks noRot="1" noChangeAspect="1" noMove="1" noResize="1" noEditPoints="1" noAdjustHandles="1" noChangeArrowheads="1" noChangeShapeType="1" noTextEdit="1"/>
              </p:cNvSpPr>
              <p:nvPr/>
            </p:nvSpPr>
            <p:spPr>
              <a:xfrm>
                <a:off x="2398805" y="2912293"/>
                <a:ext cx="504049" cy="281231"/>
              </a:xfrm>
              <a:prstGeom prst="rect">
                <a:avLst/>
              </a:prstGeom>
              <a:blipFill>
                <a:blip r:embed="rId1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A7385C89-6378-4937-A12C-4DCF947B89A2}"/>
                  </a:ext>
                </a:extLst>
              </p:cNvPr>
              <p:cNvSpPr txBox="1"/>
              <p:nvPr/>
            </p:nvSpPr>
            <p:spPr>
              <a:xfrm>
                <a:off x="1795694" y="3405146"/>
                <a:ext cx="516872" cy="2676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𝑊</m:t>
                          </m:r>
                        </m:e>
                        <m:sub>
                          <m:r>
                            <a:rPr lang="en-US" altLang="ko-KR" sz="1139" i="1">
                              <a:latin typeface="Cambria Math" panose="02040503050406030204" pitchFamily="18" charset="0"/>
                            </a:rPr>
                            <m:t>1</m:t>
                          </m:r>
                          <m:r>
                            <a:rPr lang="en-US" altLang="ko-KR" sz="1139" i="1">
                              <a:latin typeface="Cambria Math" panose="02040503050406030204" pitchFamily="18" charset="0"/>
                            </a:rPr>
                            <m:t>h</m:t>
                          </m:r>
                        </m:sub>
                      </m:sSub>
                    </m:oMath>
                  </m:oMathPara>
                </a14:m>
                <a:endParaRPr lang="ko-KR" altLang="en-US" sz="1139">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A7385C89-6378-4937-A12C-4DCF947B89A2}"/>
                  </a:ext>
                </a:extLst>
              </p:cNvPr>
              <p:cNvSpPr txBox="1">
                <a:spLocks noRot="1" noChangeAspect="1" noMove="1" noResize="1" noEditPoints="1" noAdjustHandles="1" noChangeArrowheads="1" noChangeShapeType="1" noTextEdit="1"/>
              </p:cNvSpPr>
              <p:nvPr/>
            </p:nvSpPr>
            <p:spPr>
              <a:xfrm>
                <a:off x="1795694" y="3405146"/>
                <a:ext cx="516872" cy="267637"/>
              </a:xfrm>
              <a:prstGeom prst="rect">
                <a:avLst/>
              </a:prstGeom>
              <a:blipFill>
                <a:blip r:embed="rId16"/>
                <a:stretch>
                  <a:fillRect/>
                </a:stretch>
              </a:blipFill>
            </p:spPr>
            <p:txBody>
              <a:bodyPr/>
              <a:lstStyle/>
              <a:p>
                <a:r>
                  <a:rPr lang="ko-KR" altLang="en-US">
                    <a:noFill/>
                  </a:rPr>
                  <a:t> </a:t>
                </a:r>
              </a:p>
            </p:txBody>
          </p:sp>
        </mc:Fallback>
      </mc:AlternateContent>
      <p:cxnSp>
        <p:nvCxnSpPr>
          <p:cNvPr id="37" name="직선 화살표 연결선 36">
            <a:extLst>
              <a:ext uri="{FF2B5EF4-FFF2-40B4-BE49-F238E27FC236}">
                <a16:creationId xmlns:a16="http://schemas.microsoft.com/office/drawing/2014/main" id="{D756145C-076B-4494-89F6-08950A6AE30C}"/>
              </a:ext>
            </a:extLst>
          </p:cNvPr>
          <p:cNvCxnSpPr>
            <a:cxnSpLocks/>
          </p:cNvCxnSpPr>
          <p:nvPr/>
        </p:nvCxnSpPr>
        <p:spPr>
          <a:xfrm>
            <a:off x="2003652" y="3610842"/>
            <a:ext cx="100037" cy="10892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8" name="타원 37">
            <a:extLst>
              <a:ext uri="{FF2B5EF4-FFF2-40B4-BE49-F238E27FC236}">
                <a16:creationId xmlns:a16="http://schemas.microsoft.com/office/drawing/2014/main" id="{907362C2-B058-4CB9-BBB8-D384A01FDE1B}"/>
              </a:ext>
            </a:extLst>
          </p:cNvPr>
          <p:cNvSpPr/>
          <p:nvPr/>
        </p:nvSpPr>
        <p:spPr>
          <a:xfrm>
            <a:off x="2726847" y="3876332"/>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044">
              <a:solidFill>
                <a:srgbClr val="000000"/>
              </a:solidFill>
              <a:latin typeface="Consolas" panose="020B0609020204030204" pitchFamily="49" charset="0"/>
              <a:ea typeface="굴림"/>
            </a:endParaRPr>
          </a:p>
        </p:txBody>
      </p:sp>
      <p:sp>
        <p:nvSpPr>
          <p:cNvPr id="39" name="타원 38">
            <a:extLst>
              <a:ext uri="{FF2B5EF4-FFF2-40B4-BE49-F238E27FC236}">
                <a16:creationId xmlns:a16="http://schemas.microsoft.com/office/drawing/2014/main" id="{758C01C8-07B0-43BC-93C0-CC9560DA27E5}"/>
              </a:ext>
            </a:extLst>
          </p:cNvPr>
          <p:cNvSpPr/>
          <p:nvPr/>
        </p:nvSpPr>
        <p:spPr>
          <a:xfrm>
            <a:off x="1926844" y="3876332"/>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044" b="1">
                <a:solidFill>
                  <a:srgbClr val="000000"/>
                </a:solidFill>
                <a:latin typeface="+mj-ea"/>
                <a:ea typeface="+mj-ea"/>
              </a:rPr>
              <a:t>셀</a:t>
            </a:r>
          </a:p>
        </p:txBody>
      </p:sp>
      <p:cxnSp>
        <p:nvCxnSpPr>
          <p:cNvPr id="40" name="직선 화살표 연결선 39">
            <a:extLst>
              <a:ext uri="{FF2B5EF4-FFF2-40B4-BE49-F238E27FC236}">
                <a16:creationId xmlns:a16="http://schemas.microsoft.com/office/drawing/2014/main" id="{8251D343-1105-46B2-9A5D-149245DDDBCD}"/>
              </a:ext>
            </a:extLst>
          </p:cNvPr>
          <p:cNvCxnSpPr>
            <a:cxnSpLocks/>
          </p:cNvCxnSpPr>
          <p:nvPr/>
        </p:nvCxnSpPr>
        <p:spPr>
          <a:xfrm>
            <a:off x="1562656" y="4120805"/>
            <a:ext cx="362107" cy="835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304102D1-DE68-4CB9-A26A-03F8017CB6BD}"/>
              </a:ext>
            </a:extLst>
          </p:cNvPr>
          <p:cNvCxnSpPr>
            <a:cxnSpLocks/>
          </p:cNvCxnSpPr>
          <p:nvPr/>
        </p:nvCxnSpPr>
        <p:spPr>
          <a:xfrm>
            <a:off x="1656916" y="3932302"/>
            <a:ext cx="505" cy="16717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5EF20150-46B5-4778-BCDB-91AA5163E1FD}"/>
              </a:ext>
            </a:extLst>
          </p:cNvPr>
          <p:cNvCxnSpPr>
            <a:cxnSpLocks/>
            <a:endCxn id="39" idx="3"/>
          </p:cNvCxnSpPr>
          <p:nvPr/>
        </p:nvCxnSpPr>
        <p:spPr>
          <a:xfrm flipV="1">
            <a:off x="1762969" y="4284219"/>
            <a:ext cx="233858" cy="25307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70701873-3D7D-412D-8056-CF8582A3C06B}"/>
                  </a:ext>
                </a:extLst>
              </p:cNvPr>
              <p:cNvSpPr txBox="1"/>
              <p:nvPr/>
            </p:nvSpPr>
            <p:spPr>
              <a:xfrm>
                <a:off x="1530850" y="3665303"/>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W</m:t>
                          </m:r>
                        </m:e>
                        <m:sub>
                          <m:r>
                            <a:rPr kumimoji="1" lang="en-US" altLang="ko-KR" sz="1328" i="1">
                              <a:solidFill>
                                <a:srgbClr val="000000"/>
                              </a:solidFill>
                              <a:latin typeface="Cambria Math" panose="02040503050406030204" pitchFamily="18" charset="0"/>
                            </a:rPr>
                            <m:t>1</m:t>
                          </m:r>
                          <m:r>
                            <a:rPr kumimoji="1" lang="en-US" altLang="ko-KR" sz="1328" i="1">
                              <a:solidFill>
                                <a:srgbClr val="000000"/>
                              </a:solidFill>
                              <a:latin typeface="Cambria Math" panose="02040503050406030204" pitchFamily="18" charset="0"/>
                            </a:rPr>
                            <m:t>𝑥</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43" name="TextBox 42">
                <a:extLst>
                  <a:ext uri="{FF2B5EF4-FFF2-40B4-BE49-F238E27FC236}">
                    <a16:creationId xmlns:a16="http://schemas.microsoft.com/office/drawing/2014/main" id="{70701873-3D7D-412D-8056-CF8582A3C06B}"/>
                  </a:ext>
                </a:extLst>
              </p:cNvPr>
              <p:cNvSpPr txBox="1">
                <a:spLocks noRot="1" noChangeAspect="1" noMove="1" noResize="1" noEditPoints="1" noAdjustHandles="1" noChangeArrowheads="1" noChangeShapeType="1" noTextEdit="1"/>
              </p:cNvSpPr>
              <p:nvPr/>
            </p:nvSpPr>
            <p:spPr>
              <a:xfrm>
                <a:off x="1530850" y="3665303"/>
                <a:ext cx="229025" cy="296684"/>
              </a:xfrm>
              <a:prstGeom prst="rect">
                <a:avLst/>
              </a:prstGeom>
              <a:blipFill>
                <a:blip r:embed="rId17"/>
                <a:stretch>
                  <a:fillRect r="-8157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75976EB0-C854-47BB-9633-264586E05DBD}"/>
                  </a:ext>
                </a:extLst>
              </p:cNvPr>
              <p:cNvSpPr txBox="1"/>
              <p:nvPr/>
            </p:nvSpPr>
            <p:spPr>
              <a:xfrm>
                <a:off x="1562656" y="4452210"/>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b</m:t>
                          </m:r>
                        </m:e>
                        <m:sub>
                          <m:r>
                            <a:rPr kumimoji="1" lang="en-US" altLang="ko-KR" sz="1328" i="1">
                              <a:solidFill>
                                <a:srgbClr val="000000"/>
                              </a:solidFill>
                              <a:latin typeface="Cambria Math" panose="02040503050406030204" pitchFamily="18" charset="0"/>
                            </a:rPr>
                            <m:t>1</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44" name="TextBox 43">
                <a:extLst>
                  <a:ext uri="{FF2B5EF4-FFF2-40B4-BE49-F238E27FC236}">
                    <a16:creationId xmlns:a16="http://schemas.microsoft.com/office/drawing/2014/main" id="{75976EB0-C854-47BB-9633-264586E05DBD}"/>
                  </a:ext>
                </a:extLst>
              </p:cNvPr>
              <p:cNvSpPr txBox="1">
                <a:spLocks noRot="1" noChangeAspect="1" noMove="1" noResize="1" noEditPoints="1" noAdjustHandles="1" noChangeArrowheads="1" noChangeShapeType="1" noTextEdit="1"/>
              </p:cNvSpPr>
              <p:nvPr/>
            </p:nvSpPr>
            <p:spPr>
              <a:xfrm>
                <a:off x="1562656" y="4452210"/>
                <a:ext cx="229025" cy="296684"/>
              </a:xfrm>
              <a:prstGeom prst="rect">
                <a:avLst/>
              </a:prstGeom>
              <a:blipFill>
                <a:blip r:embed="rId18"/>
                <a:stretch>
                  <a:fillRect r="-26316"/>
                </a:stretch>
              </a:blipFill>
            </p:spPr>
            <p:txBody>
              <a:bodyPr/>
              <a:lstStyle/>
              <a:p>
                <a:r>
                  <a:rPr lang="ko-KR" altLang="en-US">
                    <a:noFill/>
                  </a:rPr>
                  <a:t> </a:t>
                </a:r>
              </a:p>
            </p:txBody>
          </p:sp>
        </mc:Fallback>
      </mc:AlternateContent>
      <p:cxnSp>
        <p:nvCxnSpPr>
          <p:cNvPr id="45" name="직선 화살표 연결선 44">
            <a:extLst>
              <a:ext uri="{FF2B5EF4-FFF2-40B4-BE49-F238E27FC236}">
                <a16:creationId xmlns:a16="http://schemas.microsoft.com/office/drawing/2014/main" id="{856DF3E9-A0F8-4DE3-92CB-14902B1BBD7D}"/>
              </a:ext>
            </a:extLst>
          </p:cNvPr>
          <p:cNvCxnSpPr>
            <a:cxnSpLocks/>
            <a:stCxn id="39" idx="6"/>
            <a:endCxn id="38" idx="2"/>
          </p:cNvCxnSpPr>
          <p:nvPr/>
        </p:nvCxnSpPr>
        <p:spPr>
          <a:xfrm>
            <a:off x="2404714" y="4115266"/>
            <a:ext cx="32213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17622A95-3D2F-48BB-B18C-6057CBDA267E}"/>
                  </a:ext>
                </a:extLst>
              </p:cNvPr>
              <p:cNvSpPr txBox="1"/>
              <p:nvPr/>
            </p:nvSpPr>
            <p:spPr>
              <a:xfrm>
                <a:off x="2419936" y="4097829"/>
                <a:ext cx="229025" cy="31271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Z</m:t>
                          </m:r>
                        </m:e>
                        <m:sub>
                          <m:r>
                            <a:rPr kumimoji="1" lang="en-US" altLang="ko-KR" sz="1328" i="1">
                              <a:solidFill>
                                <a:srgbClr val="000000"/>
                              </a:solidFill>
                              <a:latin typeface="Cambria Math" panose="02040503050406030204" pitchFamily="18" charset="0"/>
                            </a:rPr>
                            <m:t>1</m:t>
                          </m:r>
                          <m:r>
                            <a:rPr kumimoji="1" lang="en-US" altLang="ko-KR" sz="1328" i="1">
                              <a:solidFill>
                                <a:srgbClr val="000000"/>
                              </a:solidFill>
                              <a:latin typeface="Cambria Math" panose="02040503050406030204" pitchFamily="18" charset="0"/>
                            </a:rPr>
                            <m:t>𝑝</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47" name="TextBox 46">
                <a:extLst>
                  <a:ext uri="{FF2B5EF4-FFF2-40B4-BE49-F238E27FC236}">
                    <a16:creationId xmlns:a16="http://schemas.microsoft.com/office/drawing/2014/main" id="{17622A95-3D2F-48BB-B18C-6057CBDA267E}"/>
                  </a:ext>
                </a:extLst>
              </p:cNvPr>
              <p:cNvSpPr txBox="1">
                <a:spLocks noRot="1" noChangeAspect="1" noMove="1" noResize="1" noEditPoints="1" noAdjustHandles="1" noChangeArrowheads="1" noChangeShapeType="1" noTextEdit="1"/>
              </p:cNvSpPr>
              <p:nvPr/>
            </p:nvSpPr>
            <p:spPr>
              <a:xfrm>
                <a:off x="2419936" y="4097829"/>
                <a:ext cx="229025" cy="312714"/>
              </a:xfrm>
              <a:prstGeom prst="rect">
                <a:avLst/>
              </a:prstGeom>
              <a:blipFill>
                <a:blip r:embed="rId19"/>
                <a:stretch>
                  <a:fillRect r="-65789" b="-1923"/>
                </a:stretch>
              </a:blipFill>
            </p:spPr>
            <p:txBody>
              <a:bodyPr/>
              <a:lstStyle/>
              <a:p>
                <a:r>
                  <a:rPr lang="ko-KR" altLang="en-US">
                    <a:noFill/>
                  </a:rPr>
                  <a:t> </a:t>
                </a:r>
              </a:p>
            </p:txBody>
          </p:sp>
        </mc:Fallback>
      </mc:AlternateContent>
      <p:sp>
        <p:nvSpPr>
          <p:cNvPr id="48" name="직사각형 47">
            <a:extLst>
              <a:ext uri="{FF2B5EF4-FFF2-40B4-BE49-F238E27FC236}">
                <a16:creationId xmlns:a16="http://schemas.microsoft.com/office/drawing/2014/main" id="{BA78681F-E35B-4D2D-9660-24651F244BC3}"/>
              </a:ext>
            </a:extLst>
          </p:cNvPr>
          <p:cNvSpPr/>
          <p:nvPr/>
        </p:nvSpPr>
        <p:spPr>
          <a:xfrm>
            <a:off x="2769426" y="3990433"/>
            <a:ext cx="517862" cy="296684"/>
          </a:xfrm>
          <a:prstGeom prst="rect">
            <a:avLst/>
          </a:prstGeom>
        </p:spPr>
        <p:txBody>
          <a:bodyPr wrap="square">
            <a:spAutoFit/>
          </a:bodyPr>
          <a:lstStyle/>
          <a:p>
            <a:pPr defTabSz="867583" fontAlgn="base" latinLnBrk="1">
              <a:spcBef>
                <a:spcPct val="0"/>
              </a:spcBef>
              <a:spcAft>
                <a:spcPct val="0"/>
              </a:spcAft>
              <a:defRPr/>
            </a:pPr>
            <a:r>
              <a:rPr lang="en-US" altLang="ko-KR" sz="1328">
                <a:latin typeface="Cambria Math" panose="02040503050406030204" pitchFamily="18" charset="0"/>
              </a:rPr>
              <a:t>tanh</a:t>
            </a:r>
            <a:endParaRPr kumimoji="1" lang="ko-KR" altLang="en-US" sz="1328">
              <a:latin typeface="Cambria Math" panose="02040503050406030204" pitchFamily="18" charset="0"/>
            </a:endParaRPr>
          </a:p>
        </p:txBody>
      </p:sp>
      <p:cxnSp>
        <p:nvCxnSpPr>
          <p:cNvPr id="50" name="직선 화살표 연결선 49">
            <a:extLst>
              <a:ext uri="{FF2B5EF4-FFF2-40B4-BE49-F238E27FC236}">
                <a16:creationId xmlns:a16="http://schemas.microsoft.com/office/drawing/2014/main" id="{BE3F9B27-8013-4729-9EF3-1B7703B0CDC3}"/>
              </a:ext>
            </a:extLst>
          </p:cNvPr>
          <p:cNvCxnSpPr>
            <a:cxnSpLocks/>
            <a:stCxn id="38" idx="6"/>
          </p:cNvCxnSpPr>
          <p:nvPr/>
        </p:nvCxnSpPr>
        <p:spPr>
          <a:xfrm>
            <a:off x="3204715" y="4115266"/>
            <a:ext cx="650421"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093E31D9-30E3-41F3-9C4F-B3A1B010308C}"/>
                  </a:ext>
                </a:extLst>
              </p:cNvPr>
              <p:cNvSpPr txBox="1"/>
              <p:nvPr/>
            </p:nvSpPr>
            <p:spPr>
              <a:xfrm>
                <a:off x="2528278" y="4530506"/>
                <a:ext cx="436723" cy="2812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𝐻</m:t>
                          </m:r>
                        </m:e>
                        <m:sub>
                          <m:r>
                            <a:rPr lang="en-US" altLang="ko-KR" sz="1139" i="1">
                              <a:latin typeface="Cambria Math" panose="02040503050406030204" pitchFamily="18" charset="0"/>
                            </a:rPr>
                            <m:t>𝑝</m:t>
                          </m:r>
                        </m:sub>
                      </m:sSub>
                    </m:oMath>
                  </m:oMathPara>
                </a14:m>
                <a:endParaRPr lang="ko-KR" altLang="en-US" sz="1139">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093E31D9-30E3-41F3-9C4F-B3A1B010308C}"/>
                  </a:ext>
                </a:extLst>
              </p:cNvPr>
              <p:cNvSpPr txBox="1">
                <a:spLocks noRot="1" noChangeAspect="1" noMove="1" noResize="1" noEditPoints="1" noAdjustHandles="1" noChangeArrowheads="1" noChangeShapeType="1" noTextEdit="1"/>
              </p:cNvSpPr>
              <p:nvPr/>
            </p:nvSpPr>
            <p:spPr>
              <a:xfrm>
                <a:off x="2528278" y="4530506"/>
                <a:ext cx="436723" cy="281231"/>
              </a:xfrm>
              <a:prstGeom prst="rect">
                <a:avLst/>
              </a:prstGeom>
              <a:blipFill>
                <a:blip r:embed="rId20"/>
                <a:stretch>
                  <a:fillRect/>
                </a:stretch>
              </a:blipFill>
            </p:spPr>
            <p:txBody>
              <a:bodyPr/>
              <a:lstStyle/>
              <a:p>
                <a:r>
                  <a:rPr lang="ko-KR" altLang="en-US">
                    <a:noFill/>
                  </a:rPr>
                  <a:t> </a:t>
                </a:r>
              </a:p>
            </p:txBody>
          </p:sp>
        </mc:Fallback>
      </mc:AlternateContent>
      <p:sp>
        <p:nvSpPr>
          <p:cNvPr id="52" name="타원 51">
            <a:extLst>
              <a:ext uri="{FF2B5EF4-FFF2-40B4-BE49-F238E27FC236}">
                <a16:creationId xmlns:a16="http://schemas.microsoft.com/office/drawing/2014/main" id="{7EFD5289-B24C-4213-9E42-0D6C80EF8F3B}"/>
              </a:ext>
            </a:extLst>
          </p:cNvPr>
          <p:cNvSpPr/>
          <p:nvPr/>
        </p:nvSpPr>
        <p:spPr>
          <a:xfrm>
            <a:off x="2574436" y="3675026"/>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841934B1-2363-4267-9BA0-71B14C3CD0C6}"/>
                  </a:ext>
                </a:extLst>
              </p:cNvPr>
              <p:cNvSpPr txBox="1"/>
              <p:nvPr/>
            </p:nvSpPr>
            <p:spPr>
              <a:xfrm>
                <a:off x="1303615" y="3975785"/>
                <a:ext cx="229025" cy="31271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a:rPr kumimoji="1" lang="en-US" altLang="ko-KR" sz="1328" i="1">
                              <a:solidFill>
                                <a:srgbClr val="000000"/>
                              </a:solidFill>
                              <a:latin typeface="Cambria Math" panose="02040503050406030204" pitchFamily="18" charset="0"/>
                            </a:rPr>
                            <m:t>𝑋</m:t>
                          </m:r>
                        </m:e>
                        <m:sub>
                          <m:r>
                            <a:rPr kumimoji="1" lang="en-US" altLang="ko-KR" sz="1328" i="1">
                              <a:solidFill>
                                <a:srgbClr val="000000"/>
                              </a:solidFill>
                              <a:latin typeface="Cambria Math" panose="02040503050406030204" pitchFamily="18" charset="0"/>
                            </a:rPr>
                            <m:t>𝑝</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55" name="TextBox 54">
                <a:extLst>
                  <a:ext uri="{FF2B5EF4-FFF2-40B4-BE49-F238E27FC236}">
                    <a16:creationId xmlns:a16="http://schemas.microsoft.com/office/drawing/2014/main" id="{841934B1-2363-4267-9BA0-71B14C3CD0C6}"/>
                  </a:ext>
                </a:extLst>
              </p:cNvPr>
              <p:cNvSpPr txBox="1">
                <a:spLocks noRot="1" noChangeAspect="1" noMove="1" noResize="1" noEditPoints="1" noAdjustHandles="1" noChangeArrowheads="1" noChangeShapeType="1" noTextEdit="1"/>
              </p:cNvSpPr>
              <p:nvPr/>
            </p:nvSpPr>
            <p:spPr>
              <a:xfrm>
                <a:off x="1303615" y="3975785"/>
                <a:ext cx="229025" cy="312714"/>
              </a:xfrm>
              <a:prstGeom prst="rect">
                <a:avLst/>
              </a:prstGeom>
              <a:blipFill>
                <a:blip r:embed="rId21"/>
                <a:stretch>
                  <a:fillRect r="-40541"/>
                </a:stretch>
              </a:blipFill>
            </p:spPr>
            <p:txBody>
              <a:bodyPr/>
              <a:lstStyle/>
              <a:p>
                <a:r>
                  <a:rPr lang="ko-KR" altLang="en-US">
                    <a:noFill/>
                  </a:rPr>
                  <a:t> </a:t>
                </a:r>
              </a:p>
            </p:txBody>
          </p:sp>
        </mc:Fallback>
      </mc:AlternateContent>
      <p:sp>
        <p:nvSpPr>
          <p:cNvPr id="56" name="TextBox 55">
            <a:extLst>
              <a:ext uri="{FF2B5EF4-FFF2-40B4-BE49-F238E27FC236}">
                <a16:creationId xmlns:a16="http://schemas.microsoft.com/office/drawing/2014/main" id="{415B6FFC-C98C-47A4-90D2-7E4482CF40A0}"/>
              </a:ext>
            </a:extLst>
          </p:cNvPr>
          <p:cNvSpPr txBox="1"/>
          <p:nvPr/>
        </p:nvSpPr>
        <p:spPr>
          <a:xfrm>
            <a:off x="639070" y="3932052"/>
            <a:ext cx="769763" cy="413703"/>
          </a:xfrm>
          <a:prstGeom prst="rect">
            <a:avLst/>
          </a:prstGeom>
          <a:noFill/>
        </p:spPr>
        <p:txBody>
          <a:bodyPr wrap="none" rtlCol="0">
            <a:spAutoFit/>
          </a:bodyPr>
          <a:lstStyle/>
          <a:p>
            <a:pPr algn="ctr" defTabSz="867583" fontAlgn="base" latinLnBrk="1">
              <a:spcBef>
                <a:spcPct val="0"/>
              </a:spcBef>
              <a:spcAft>
                <a:spcPct val="0"/>
              </a:spcAft>
              <a:defRPr/>
            </a:pPr>
            <a:r>
              <a:rPr lang="ko-KR" altLang="en-US" sz="1050" b="1">
                <a:solidFill>
                  <a:srgbClr val="000000"/>
                </a:solidFill>
                <a:latin typeface="+mj-ea"/>
                <a:ea typeface="+mj-ea"/>
              </a:rPr>
              <a:t>이전</a:t>
            </a:r>
            <a:endParaRPr lang="en-US" altLang="ko-KR" sz="1050" b="1">
              <a:solidFill>
                <a:srgbClr val="000000"/>
              </a:solidFill>
              <a:latin typeface="+mj-ea"/>
              <a:ea typeface="+mj-ea"/>
            </a:endParaRPr>
          </a:p>
          <a:p>
            <a:pPr algn="ctr" defTabSz="867583" fontAlgn="base" latinLnBrk="1">
              <a:spcBef>
                <a:spcPct val="0"/>
              </a:spcBef>
              <a:spcAft>
                <a:spcPct val="0"/>
              </a:spcAft>
              <a:defRPr/>
            </a:pPr>
            <a:r>
              <a:rPr kumimoji="1" lang="ko-KR" altLang="en-US" sz="1050" b="1">
                <a:solidFill>
                  <a:srgbClr val="000000"/>
                </a:solidFill>
                <a:latin typeface="+mj-ea"/>
                <a:ea typeface="+mj-ea"/>
              </a:rPr>
              <a:t>타임 스텝</a:t>
            </a:r>
          </a:p>
        </p:txBody>
      </p:sp>
      <p:cxnSp>
        <p:nvCxnSpPr>
          <p:cNvPr id="68" name="연결선: 꺾임 67">
            <a:extLst>
              <a:ext uri="{FF2B5EF4-FFF2-40B4-BE49-F238E27FC236}">
                <a16:creationId xmlns:a16="http://schemas.microsoft.com/office/drawing/2014/main" id="{15C86414-54FD-4DAD-AC1C-D4FDB8770C76}"/>
              </a:ext>
            </a:extLst>
          </p:cNvPr>
          <p:cNvCxnSpPr>
            <a:cxnSpLocks/>
            <a:stCxn id="69" idx="4"/>
          </p:cNvCxnSpPr>
          <p:nvPr/>
        </p:nvCxnSpPr>
        <p:spPr>
          <a:xfrm rot="5400000">
            <a:off x="2034635" y="2597953"/>
            <a:ext cx="1412123" cy="1140307"/>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9" name="타원 68">
            <a:extLst>
              <a:ext uri="{FF2B5EF4-FFF2-40B4-BE49-F238E27FC236}">
                <a16:creationId xmlns:a16="http://schemas.microsoft.com/office/drawing/2014/main" id="{73413BE8-E3B6-44FA-A280-31CE39B6673F}"/>
              </a:ext>
            </a:extLst>
          </p:cNvPr>
          <p:cNvSpPr/>
          <p:nvPr/>
        </p:nvSpPr>
        <p:spPr>
          <a:xfrm>
            <a:off x="3285780" y="2411906"/>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0025DDB3-80D3-45D0-8387-E05766B94126}"/>
                  </a:ext>
                </a:extLst>
              </p:cNvPr>
              <p:cNvSpPr txBox="1"/>
              <p:nvPr/>
            </p:nvSpPr>
            <p:spPr>
              <a:xfrm>
                <a:off x="2026665" y="1730216"/>
                <a:ext cx="571375" cy="2812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𝐻</m:t>
                          </m:r>
                        </m:e>
                        <m:sub>
                          <m:r>
                            <a:rPr lang="en-US" altLang="ko-KR" sz="1139" i="1">
                              <a:latin typeface="Cambria Math" panose="02040503050406030204" pitchFamily="18" charset="0"/>
                            </a:rPr>
                            <m:t>𝑝𝑝𝑝</m:t>
                          </m:r>
                        </m:sub>
                      </m:sSub>
                    </m:oMath>
                  </m:oMathPara>
                </a14:m>
                <a:endParaRPr lang="ko-KR" altLang="en-US" sz="1139" i="1">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0025DDB3-80D3-45D0-8387-E05766B94126}"/>
                  </a:ext>
                </a:extLst>
              </p:cNvPr>
              <p:cNvSpPr txBox="1">
                <a:spLocks noRot="1" noChangeAspect="1" noMove="1" noResize="1" noEditPoints="1" noAdjustHandles="1" noChangeArrowheads="1" noChangeShapeType="1" noTextEdit="1"/>
              </p:cNvSpPr>
              <p:nvPr/>
            </p:nvSpPr>
            <p:spPr>
              <a:xfrm>
                <a:off x="2026665" y="1730216"/>
                <a:ext cx="571375" cy="281231"/>
              </a:xfrm>
              <a:prstGeom prst="rect">
                <a:avLst/>
              </a:prstGeom>
              <a:blipFill>
                <a:blip r:embed="rId22"/>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AF7F5DE0-EE79-4F90-BF84-4A32073BBB56}"/>
                  </a:ext>
                </a:extLst>
              </p:cNvPr>
              <p:cNvSpPr txBox="1"/>
              <p:nvPr/>
            </p:nvSpPr>
            <p:spPr>
              <a:xfrm>
                <a:off x="1694324" y="1760530"/>
                <a:ext cx="516872" cy="2676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𝑊</m:t>
                          </m:r>
                        </m:e>
                        <m:sub>
                          <m:r>
                            <a:rPr lang="en-US" altLang="ko-KR" sz="1139" i="1">
                              <a:latin typeface="Cambria Math" panose="02040503050406030204" pitchFamily="18" charset="0"/>
                            </a:rPr>
                            <m:t>1</m:t>
                          </m:r>
                          <m:r>
                            <a:rPr lang="en-US" altLang="ko-KR" sz="1139" i="1">
                              <a:latin typeface="Cambria Math" panose="02040503050406030204" pitchFamily="18" charset="0"/>
                            </a:rPr>
                            <m:t>h</m:t>
                          </m:r>
                        </m:sub>
                      </m:sSub>
                    </m:oMath>
                  </m:oMathPara>
                </a14:m>
                <a:endParaRPr lang="ko-KR" altLang="en-US" sz="1139" i="1">
                  <a:latin typeface="Consolas" panose="020B0609020204030204" pitchFamily="49" charset="0"/>
                </a:endParaRPr>
              </a:p>
            </p:txBody>
          </p:sp>
        </mc:Choice>
        <mc:Fallback xmlns="">
          <p:sp>
            <p:nvSpPr>
              <p:cNvPr id="71" name="TextBox 70">
                <a:extLst>
                  <a:ext uri="{FF2B5EF4-FFF2-40B4-BE49-F238E27FC236}">
                    <a16:creationId xmlns:a16="http://schemas.microsoft.com/office/drawing/2014/main" id="{AF7F5DE0-EE79-4F90-BF84-4A32073BBB56}"/>
                  </a:ext>
                </a:extLst>
              </p:cNvPr>
              <p:cNvSpPr txBox="1">
                <a:spLocks noRot="1" noChangeAspect="1" noMove="1" noResize="1" noEditPoints="1" noAdjustHandles="1" noChangeArrowheads="1" noChangeShapeType="1" noTextEdit="1"/>
              </p:cNvSpPr>
              <p:nvPr/>
            </p:nvSpPr>
            <p:spPr>
              <a:xfrm>
                <a:off x="1694324" y="1760530"/>
                <a:ext cx="516872" cy="267637"/>
              </a:xfrm>
              <a:prstGeom prst="rect">
                <a:avLst/>
              </a:prstGeom>
              <a:blipFill>
                <a:blip r:embed="rId23"/>
                <a:stretch>
                  <a:fillRect/>
                </a:stretch>
              </a:blipFill>
            </p:spPr>
            <p:txBody>
              <a:bodyPr/>
              <a:lstStyle/>
              <a:p>
                <a:r>
                  <a:rPr lang="ko-KR" altLang="en-US">
                    <a:noFill/>
                  </a:rPr>
                  <a:t> </a:t>
                </a:r>
              </a:p>
            </p:txBody>
          </p:sp>
        </mc:Fallback>
      </mc:AlternateContent>
      <p:cxnSp>
        <p:nvCxnSpPr>
          <p:cNvPr id="72" name="직선 화살표 연결선 71">
            <a:extLst>
              <a:ext uri="{FF2B5EF4-FFF2-40B4-BE49-F238E27FC236}">
                <a16:creationId xmlns:a16="http://schemas.microsoft.com/office/drawing/2014/main" id="{C8DE109E-8BE2-44A6-8CD2-2EF3EF7DAFCD}"/>
              </a:ext>
            </a:extLst>
          </p:cNvPr>
          <p:cNvCxnSpPr>
            <a:cxnSpLocks/>
          </p:cNvCxnSpPr>
          <p:nvPr/>
        </p:nvCxnSpPr>
        <p:spPr>
          <a:xfrm>
            <a:off x="1902281" y="1966226"/>
            <a:ext cx="100037" cy="10892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3" name="타원 72">
            <a:extLst>
              <a:ext uri="{FF2B5EF4-FFF2-40B4-BE49-F238E27FC236}">
                <a16:creationId xmlns:a16="http://schemas.microsoft.com/office/drawing/2014/main" id="{1E03EF18-3F99-48F7-9062-3B41E8124960}"/>
              </a:ext>
            </a:extLst>
          </p:cNvPr>
          <p:cNvSpPr/>
          <p:nvPr/>
        </p:nvSpPr>
        <p:spPr>
          <a:xfrm>
            <a:off x="2625476" y="2231716"/>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044">
              <a:solidFill>
                <a:srgbClr val="000000"/>
              </a:solidFill>
              <a:latin typeface="Consolas" panose="020B0609020204030204" pitchFamily="49" charset="0"/>
              <a:ea typeface="굴림"/>
            </a:endParaRPr>
          </a:p>
        </p:txBody>
      </p:sp>
      <p:sp>
        <p:nvSpPr>
          <p:cNvPr id="74" name="타원 73">
            <a:extLst>
              <a:ext uri="{FF2B5EF4-FFF2-40B4-BE49-F238E27FC236}">
                <a16:creationId xmlns:a16="http://schemas.microsoft.com/office/drawing/2014/main" id="{F025E7B6-1B32-4415-9262-3FF6260D37D6}"/>
              </a:ext>
            </a:extLst>
          </p:cNvPr>
          <p:cNvSpPr/>
          <p:nvPr/>
        </p:nvSpPr>
        <p:spPr>
          <a:xfrm>
            <a:off x="1825473" y="2231716"/>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044" b="1">
                <a:solidFill>
                  <a:srgbClr val="000000"/>
                </a:solidFill>
                <a:latin typeface="+mj-ea"/>
                <a:ea typeface="+mj-ea"/>
              </a:rPr>
              <a:t>셀</a:t>
            </a:r>
          </a:p>
        </p:txBody>
      </p:sp>
      <p:cxnSp>
        <p:nvCxnSpPr>
          <p:cNvPr id="75" name="직선 화살표 연결선 74">
            <a:extLst>
              <a:ext uri="{FF2B5EF4-FFF2-40B4-BE49-F238E27FC236}">
                <a16:creationId xmlns:a16="http://schemas.microsoft.com/office/drawing/2014/main" id="{C2A8F56D-81E1-4F12-A364-BD96A2213BC8}"/>
              </a:ext>
            </a:extLst>
          </p:cNvPr>
          <p:cNvCxnSpPr>
            <a:cxnSpLocks/>
          </p:cNvCxnSpPr>
          <p:nvPr/>
        </p:nvCxnSpPr>
        <p:spPr>
          <a:xfrm>
            <a:off x="1461285" y="2476189"/>
            <a:ext cx="362107" cy="835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6" name="직선 화살표 연결선 75">
            <a:extLst>
              <a:ext uri="{FF2B5EF4-FFF2-40B4-BE49-F238E27FC236}">
                <a16:creationId xmlns:a16="http://schemas.microsoft.com/office/drawing/2014/main" id="{5D2DACDE-8760-433E-8653-5635EB0FC7FA}"/>
              </a:ext>
            </a:extLst>
          </p:cNvPr>
          <p:cNvCxnSpPr>
            <a:cxnSpLocks/>
          </p:cNvCxnSpPr>
          <p:nvPr/>
        </p:nvCxnSpPr>
        <p:spPr>
          <a:xfrm>
            <a:off x="1592083" y="2294830"/>
            <a:ext cx="505" cy="16717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7" name="직선 화살표 연결선 76">
            <a:extLst>
              <a:ext uri="{FF2B5EF4-FFF2-40B4-BE49-F238E27FC236}">
                <a16:creationId xmlns:a16="http://schemas.microsoft.com/office/drawing/2014/main" id="{F991EF5C-3C61-45FC-B285-76BC40D357DB}"/>
              </a:ext>
            </a:extLst>
          </p:cNvPr>
          <p:cNvCxnSpPr>
            <a:cxnSpLocks/>
            <a:endCxn id="74" idx="3"/>
          </p:cNvCxnSpPr>
          <p:nvPr/>
        </p:nvCxnSpPr>
        <p:spPr>
          <a:xfrm flipV="1">
            <a:off x="1661598" y="2639603"/>
            <a:ext cx="233858" cy="25307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83543253-3064-4BA4-A164-8A564B3DF950}"/>
                  </a:ext>
                </a:extLst>
              </p:cNvPr>
              <p:cNvSpPr txBox="1"/>
              <p:nvPr/>
            </p:nvSpPr>
            <p:spPr>
              <a:xfrm>
                <a:off x="1429480" y="2020687"/>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a:rPr kumimoji="1" lang="en-US" altLang="ko-KR" sz="1328" i="1">
                              <a:solidFill>
                                <a:srgbClr val="000000"/>
                              </a:solidFill>
                              <a:latin typeface="Cambria Math" panose="02040503050406030204" pitchFamily="18" charset="0"/>
                            </a:rPr>
                            <m:t>𝑊</m:t>
                          </m:r>
                        </m:e>
                        <m:sub>
                          <m:r>
                            <a:rPr kumimoji="1" lang="en-US" altLang="ko-KR" sz="1328" i="1">
                              <a:solidFill>
                                <a:srgbClr val="000000"/>
                              </a:solidFill>
                              <a:latin typeface="Cambria Math" panose="02040503050406030204" pitchFamily="18" charset="0"/>
                            </a:rPr>
                            <m:t>1</m:t>
                          </m:r>
                          <m:r>
                            <a:rPr kumimoji="1" lang="en-US" altLang="ko-KR" sz="1328" i="1">
                              <a:solidFill>
                                <a:srgbClr val="000000"/>
                              </a:solidFill>
                              <a:latin typeface="Cambria Math" panose="02040503050406030204" pitchFamily="18" charset="0"/>
                            </a:rPr>
                            <m:t>𝑥</m:t>
                          </m:r>
                        </m:sub>
                      </m:sSub>
                    </m:oMath>
                  </m:oMathPara>
                </a14:m>
                <a:endParaRPr kumimoji="1" lang="ko-KR" altLang="en-US" sz="1328" i="1">
                  <a:solidFill>
                    <a:srgbClr val="000000"/>
                  </a:solidFill>
                  <a:latin typeface="Cambria Math" panose="02040503050406030204" pitchFamily="18" charset="0"/>
                </a:endParaRPr>
              </a:p>
            </p:txBody>
          </p:sp>
        </mc:Choice>
        <mc:Fallback xmlns="">
          <p:sp>
            <p:nvSpPr>
              <p:cNvPr id="78" name="TextBox 77">
                <a:extLst>
                  <a:ext uri="{FF2B5EF4-FFF2-40B4-BE49-F238E27FC236}">
                    <a16:creationId xmlns:a16="http://schemas.microsoft.com/office/drawing/2014/main" id="{83543253-3064-4BA4-A164-8A564B3DF950}"/>
                  </a:ext>
                </a:extLst>
              </p:cNvPr>
              <p:cNvSpPr txBox="1">
                <a:spLocks noRot="1" noChangeAspect="1" noMove="1" noResize="1" noEditPoints="1" noAdjustHandles="1" noChangeArrowheads="1" noChangeShapeType="1" noTextEdit="1"/>
              </p:cNvSpPr>
              <p:nvPr/>
            </p:nvSpPr>
            <p:spPr>
              <a:xfrm>
                <a:off x="1429480" y="2020687"/>
                <a:ext cx="229025" cy="296684"/>
              </a:xfrm>
              <a:prstGeom prst="rect">
                <a:avLst/>
              </a:prstGeom>
              <a:blipFill>
                <a:blip r:embed="rId24"/>
                <a:stretch>
                  <a:fillRect r="-7894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54E67C65-3DF4-4F73-B69C-311D9CF80053}"/>
                  </a:ext>
                </a:extLst>
              </p:cNvPr>
              <p:cNvSpPr txBox="1"/>
              <p:nvPr/>
            </p:nvSpPr>
            <p:spPr>
              <a:xfrm>
                <a:off x="1461285" y="2807594"/>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b</m:t>
                          </m:r>
                        </m:e>
                        <m:sub>
                          <m:r>
                            <a:rPr kumimoji="1" lang="en-US" altLang="ko-KR" sz="1328" i="1">
                              <a:solidFill>
                                <a:srgbClr val="000000"/>
                              </a:solidFill>
                              <a:latin typeface="Cambria Math" panose="02040503050406030204" pitchFamily="18" charset="0"/>
                            </a:rPr>
                            <m:t>1</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79" name="TextBox 78">
                <a:extLst>
                  <a:ext uri="{FF2B5EF4-FFF2-40B4-BE49-F238E27FC236}">
                    <a16:creationId xmlns:a16="http://schemas.microsoft.com/office/drawing/2014/main" id="{54E67C65-3DF4-4F73-B69C-311D9CF80053}"/>
                  </a:ext>
                </a:extLst>
              </p:cNvPr>
              <p:cNvSpPr txBox="1">
                <a:spLocks noRot="1" noChangeAspect="1" noMove="1" noResize="1" noEditPoints="1" noAdjustHandles="1" noChangeArrowheads="1" noChangeShapeType="1" noTextEdit="1"/>
              </p:cNvSpPr>
              <p:nvPr/>
            </p:nvSpPr>
            <p:spPr>
              <a:xfrm>
                <a:off x="1461285" y="2807594"/>
                <a:ext cx="229025" cy="296684"/>
              </a:xfrm>
              <a:prstGeom prst="rect">
                <a:avLst/>
              </a:prstGeom>
              <a:blipFill>
                <a:blip r:embed="rId12"/>
                <a:stretch>
                  <a:fillRect r="-29730"/>
                </a:stretch>
              </a:blipFill>
            </p:spPr>
            <p:txBody>
              <a:bodyPr/>
              <a:lstStyle/>
              <a:p>
                <a:r>
                  <a:rPr lang="ko-KR" altLang="en-US">
                    <a:noFill/>
                  </a:rPr>
                  <a:t> </a:t>
                </a:r>
              </a:p>
            </p:txBody>
          </p:sp>
        </mc:Fallback>
      </mc:AlternateContent>
      <p:cxnSp>
        <p:nvCxnSpPr>
          <p:cNvPr id="80" name="직선 화살표 연결선 79">
            <a:extLst>
              <a:ext uri="{FF2B5EF4-FFF2-40B4-BE49-F238E27FC236}">
                <a16:creationId xmlns:a16="http://schemas.microsoft.com/office/drawing/2014/main" id="{30D4BB0B-8DC9-44D6-913D-B7FCC694D8C1}"/>
              </a:ext>
            </a:extLst>
          </p:cNvPr>
          <p:cNvCxnSpPr>
            <a:cxnSpLocks/>
            <a:stCxn id="74" idx="6"/>
            <a:endCxn id="73" idx="2"/>
          </p:cNvCxnSpPr>
          <p:nvPr/>
        </p:nvCxnSpPr>
        <p:spPr>
          <a:xfrm>
            <a:off x="2303343" y="2470650"/>
            <a:ext cx="32213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AE9AE7F5-88F2-46B3-8D2A-BFDBE86B2FA4}"/>
                  </a:ext>
                </a:extLst>
              </p:cNvPr>
              <p:cNvSpPr txBox="1"/>
              <p:nvPr/>
            </p:nvSpPr>
            <p:spPr>
              <a:xfrm>
                <a:off x="2274601" y="2492162"/>
                <a:ext cx="229025" cy="31271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a:rPr kumimoji="1" lang="en-US" altLang="ko-KR" sz="1328" i="1">
                              <a:solidFill>
                                <a:srgbClr val="000000"/>
                              </a:solidFill>
                              <a:latin typeface="Cambria Math" panose="02040503050406030204" pitchFamily="18" charset="0"/>
                            </a:rPr>
                            <m:t>𝑍</m:t>
                          </m:r>
                        </m:e>
                        <m:sub>
                          <m:r>
                            <a:rPr kumimoji="1" lang="en-US" altLang="ko-KR" sz="1328" i="1">
                              <a:solidFill>
                                <a:srgbClr val="000000"/>
                              </a:solidFill>
                              <a:latin typeface="Cambria Math" panose="02040503050406030204" pitchFamily="18" charset="0"/>
                            </a:rPr>
                            <m:t>1</m:t>
                          </m:r>
                          <m:r>
                            <a:rPr lang="en-US" altLang="ko-KR" sz="1328" i="1">
                              <a:solidFill>
                                <a:srgbClr val="000000"/>
                              </a:solidFill>
                              <a:latin typeface="Cambria Math" panose="02040503050406030204" pitchFamily="18" charset="0"/>
                            </a:rPr>
                            <m:t>𝑝</m:t>
                          </m:r>
                          <m:r>
                            <a:rPr kumimoji="1" lang="en-US" altLang="ko-KR" sz="1328" i="1">
                              <a:solidFill>
                                <a:srgbClr val="000000"/>
                              </a:solidFill>
                              <a:latin typeface="Cambria Math" panose="02040503050406030204" pitchFamily="18" charset="0"/>
                            </a:rPr>
                            <m:t>𝑝</m:t>
                          </m:r>
                        </m:sub>
                      </m:sSub>
                    </m:oMath>
                  </m:oMathPara>
                </a14:m>
                <a:endParaRPr kumimoji="1" lang="ko-KR" altLang="en-US" sz="1328" i="1">
                  <a:solidFill>
                    <a:srgbClr val="000000"/>
                  </a:solidFill>
                  <a:latin typeface="Cambria Math" panose="02040503050406030204" pitchFamily="18" charset="0"/>
                </a:endParaRPr>
              </a:p>
            </p:txBody>
          </p:sp>
        </mc:Choice>
        <mc:Fallback xmlns="">
          <p:sp>
            <p:nvSpPr>
              <p:cNvPr id="81" name="TextBox 80">
                <a:extLst>
                  <a:ext uri="{FF2B5EF4-FFF2-40B4-BE49-F238E27FC236}">
                    <a16:creationId xmlns:a16="http://schemas.microsoft.com/office/drawing/2014/main" id="{AE9AE7F5-88F2-46B3-8D2A-BFDBE86B2FA4}"/>
                  </a:ext>
                </a:extLst>
              </p:cNvPr>
              <p:cNvSpPr txBox="1">
                <a:spLocks noRot="1" noChangeAspect="1" noMove="1" noResize="1" noEditPoints="1" noAdjustHandles="1" noChangeArrowheads="1" noChangeShapeType="1" noTextEdit="1"/>
              </p:cNvSpPr>
              <p:nvPr/>
            </p:nvSpPr>
            <p:spPr>
              <a:xfrm>
                <a:off x="2274601" y="2492162"/>
                <a:ext cx="229025" cy="312714"/>
              </a:xfrm>
              <a:prstGeom prst="rect">
                <a:avLst/>
              </a:prstGeom>
              <a:blipFill>
                <a:blip r:embed="rId25"/>
                <a:stretch>
                  <a:fillRect r="-100000"/>
                </a:stretch>
              </a:blipFill>
            </p:spPr>
            <p:txBody>
              <a:bodyPr/>
              <a:lstStyle/>
              <a:p>
                <a:r>
                  <a:rPr lang="ko-KR" altLang="en-US">
                    <a:noFill/>
                  </a:rPr>
                  <a:t> </a:t>
                </a:r>
              </a:p>
            </p:txBody>
          </p:sp>
        </mc:Fallback>
      </mc:AlternateContent>
      <p:sp>
        <p:nvSpPr>
          <p:cNvPr id="82" name="직사각형 81">
            <a:extLst>
              <a:ext uri="{FF2B5EF4-FFF2-40B4-BE49-F238E27FC236}">
                <a16:creationId xmlns:a16="http://schemas.microsoft.com/office/drawing/2014/main" id="{B0873E7C-3C80-4746-8C68-34E0E99719F6}"/>
              </a:ext>
            </a:extLst>
          </p:cNvPr>
          <p:cNvSpPr/>
          <p:nvPr/>
        </p:nvSpPr>
        <p:spPr>
          <a:xfrm>
            <a:off x="2668055" y="2345817"/>
            <a:ext cx="517862" cy="296684"/>
          </a:xfrm>
          <a:prstGeom prst="rect">
            <a:avLst/>
          </a:prstGeom>
        </p:spPr>
        <p:txBody>
          <a:bodyPr wrap="square">
            <a:spAutoFit/>
          </a:bodyPr>
          <a:lstStyle/>
          <a:p>
            <a:pPr defTabSz="867583" fontAlgn="base" latinLnBrk="1">
              <a:spcBef>
                <a:spcPct val="0"/>
              </a:spcBef>
              <a:spcAft>
                <a:spcPct val="0"/>
              </a:spcAft>
              <a:defRPr/>
            </a:pPr>
            <a:r>
              <a:rPr lang="en-US" altLang="ko-KR" sz="1328">
                <a:latin typeface="Cambria Math" panose="02040503050406030204" pitchFamily="18" charset="0"/>
              </a:rPr>
              <a:t>tanh</a:t>
            </a:r>
            <a:endParaRPr kumimoji="1" lang="ko-KR" altLang="en-US" sz="1328">
              <a:latin typeface="Cambria Math" panose="02040503050406030204" pitchFamily="18" charset="0"/>
            </a:endParaRPr>
          </a:p>
        </p:txBody>
      </p:sp>
      <p:cxnSp>
        <p:nvCxnSpPr>
          <p:cNvPr id="83" name="직선 화살표 연결선 82">
            <a:extLst>
              <a:ext uri="{FF2B5EF4-FFF2-40B4-BE49-F238E27FC236}">
                <a16:creationId xmlns:a16="http://schemas.microsoft.com/office/drawing/2014/main" id="{FC4EE986-A27B-4E42-BFCF-D21D17033CA9}"/>
              </a:ext>
            </a:extLst>
          </p:cNvPr>
          <p:cNvCxnSpPr>
            <a:cxnSpLocks/>
            <a:stCxn id="73" idx="6"/>
          </p:cNvCxnSpPr>
          <p:nvPr/>
        </p:nvCxnSpPr>
        <p:spPr>
          <a:xfrm>
            <a:off x="3103345" y="2470650"/>
            <a:ext cx="650421"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85" name="타원 84">
            <a:extLst>
              <a:ext uri="{FF2B5EF4-FFF2-40B4-BE49-F238E27FC236}">
                <a16:creationId xmlns:a16="http://schemas.microsoft.com/office/drawing/2014/main" id="{1E1AFDF6-A5F3-44CE-B0E9-47E846AC4054}"/>
              </a:ext>
            </a:extLst>
          </p:cNvPr>
          <p:cNvSpPr/>
          <p:nvPr/>
        </p:nvSpPr>
        <p:spPr>
          <a:xfrm>
            <a:off x="2473065" y="2030409"/>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p:cxnSp>
        <p:nvCxnSpPr>
          <p:cNvPr id="86" name="연결선: 꺾임 85">
            <a:extLst>
              <a:ext uri="{FF2B5EF4-FFF2-40B4-BE49-F238E27FC236}">
                <a16:creationId xmlns:a16="http://schemas.microsoft.com/office/drawing/2014/main" id="{3F1BC265-2DB7-4CA1-A481-7EACF96FD17E}"/>
              </a:ext>
            </a:extLst>
          </p:cNvPr>
          <p:cNvCxnSpPr>
            <a:cxnSpLocks/>
            <a:stCxn id="85" idx="2"/>
            <a:endCxn id="74" idx="0"/>
          </p:cNvCxnSpPr>
          <p:nvPr/>
        </p:nvCxnSpPr>
        <p:spPr>
          <a:xfrm rot="10800000" flipV="1">
            <a:off x="2064408" y="2055479"/>
            <a:ext cx="408656" cy="176237"/>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169C0703-F4E3-4707-A8BD-614DE14DFBE1}"/>
                  </a:ext>
                </a:extLst>
              </p:cNvPr>
              <p:cNvSpPr txBox="1"/>
              <p:nvPr/>
            </p:nvSpPr>
            <p:spPr>
              <a:xfrm>
                <a:off x="1202244" y="2331168"/>
                <a:ext cx="229025" cy="31271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a:rPr kumimoji="1" lang="en-US" altLang="ko-KR" sz="1328" i="1">
                              <a:solidFill>
                                <a:srgbClr val="000000"/>
                              </a:solidFill>
                              <a:latin typeface="Cambria Math" panose="02040503050406030204" pitchFamily="18" charset="0"/>
                            </a:rPr>
                            <m:t>𝑋</m:t>
                          </m:r>
                        </m:e>
                        <m:sub>
                          <m:r>
                            <a:rPr lang="en-US" altLang="ko-KR" sz="1328" i="1">
                              <a:solidFill>
                                <a:srgbClr val="000000"/>
                              </a:solidFill>
                              <a:latin typeface="Cambria Math" panose="02040503050406030204" pitchFamily="18" charset="0"/>
                            </a:rPr>
                            <m:t>𝑝</m:t>
                          </m:r>
                          <m:r>
                            <a:rPr kumimoji="1" lang="en-US" altLang="ko-KR" sz="1328" i="1">
                              <a:solidFill>
                                <a:srgbClr val="000000"/>
                              </a:solidFill>
                              <a:latin typeface="Cambria Math" panose="02040503050406030204" pitchFamily="18" charset="0"/>
                            </a:rPr>
                            <m:t>𝑝</m:t>
                          </m:r>
                        </m:sub>
                      </m:sSub>
                    </m:oMath>
                  </m:oMathPara>
                </a14:m>
                <a:endParaRPr kumimoji="1" lang="ko-KR" altLang="en-US" sz="1328" i="1">
                  <a:solidFill>
                    <a:srgbClr val="000000"/>
                  </a:solidFill>
                  <a:latin typeface="Cambria Math" panose="02040503050406030204" pitchFamily="18" charset="0"/>
                </a:endParaRPr>
              </a:p>
            </p:txBody>
          </p:sp>
        </mc:Choice>
        <mc:Fallback xmlns="">
          <p:sp>
            <p:nvSpPr>
              <p:cNvPr id="88" name="TextBox 87">
                <a:extLst>
                  <a:ext uri="{FF2B5EF4-FFF2-40B4-BE49-F238E27FC236}">
                    <a16:creationId xmlns:a16="http://schemas.microsoft.com/office/drawing/2014/main" id="{169C0703-F4E3-4707-A8BD-614DE14DFBE1}"/>
                  </a:ext>
                </a:extLst>
              </p:cNvPr>
              <p:cNvSpPr txBox="1">
                <a:spLocks noRot="1" noChangeAspect="1" noMove="1" noResize="1" noEditPoints="1" noAdjustHandles="1" noChangeArrowheads="1" noChangeShapeType="1" noTextEdit="1"/>
              </p:cNvSpPr>
              <p:nvPr/>
            </p:nvSpPr>
            <p:spPr>
              <a:xfrm>
                <a:off x="1202244" y="2331168"/>
                <a:ext cx="229025" cy="312714"/>
              </a:xfrm>
              <a:prstGeom prst="rect">
                <a:avLst/>
              </a:prstGeom>
              <a:blipFill>
                <a:blip r:embed="rId26"/>
                <a:stretch>
                  <a:fillRect r="-73684"/>
                </a:stretch>
              </a:blipFill>
            </p:spPr>
            <p:txBody>
              <a:bodyPr/>
              <a:lstStyle/>
              <a:p>
                <a:r>
                  <a:rPr lang="ko-KR" altLang="en-US">
                    <a:noFill/>
                  </a:rPr>
                  <a:t> </a:t>
                </a:r>
              </a:p>
            </p:txBody>
          </p:sp>
        </mc:Fallback>
      </mc:AlternateContent>
      <p:sp>
        <p:nvSpPr>
          <p:cNvPr id="89" name="TextBox 88">
            <a:extLst>
              <a:ext uri="{FF2B5EF4-FFF2-40B4-BE49-F238E27FC236}">
                <a16:creationId xmlns:a16="http://schemas.microsoft.com/office/drawing/2014/main" id="{B51D955D-7B15-4BE1-BAFA-E37994F202C9}"/>
              </a:ext>
            </a:extLst>
          </p:cNvPr>
          <p:cNvSpPr txBox="1"/>
          <p:nvPr/>
        </p:nvSpPr>
        <p:spPr>
          <a:xfrm>
            <a:off x="537700" y="2287435"/>
            <a:ext cx="769763" cy="574388"/>
          </a:xfrm>
          <a:prstGeom prst="rect">
            <a:avLst/>
          </a:prstGeom>
          <a:noFill/>
        </p:spPr>
        <p:txBody>
          <a:bodyPr wrap="none" rtlCol="0">
            <a:spAutoFit/>
          </a:bodyPr>
          <a:lstStyle/>
          <a:p>
            <a:pPr algn="ctr" defTabSz="867583" fontAlgn="base" latinLnBrk="1">
              <a:spcBef>
                <a:spcPct val="0"/>
              </a:spcBef>
              <a:spcAft>
                <a:spcPct val="0"/>
              </a:spcAft>
              <a:defRPr/>
            </a:pPr>
            <a:r>
              <a:rPr lang="ko-KR" altLang="en-US" sz="1050" b="1">
                <a:solidFill>
                  <a:srgbClr val="000000"/>
                </a:solidFill>
                <a:latin typeface="+mj-ea"/>
                <a:ea typeface="+mj-ea"/>
              </a:rPr>
              <a:t>이전</a:t>
            </a:r>
            <a:endParaRPr lang="en-US" altLang="ko-KR" sz="1050" b="1">
              <a:solidFill>
                <a:srgbClr val="000000"/>
              </a:solidFill>
              <a:latin typeface="+mj-ea"/>
              <a:ea typeface="+mj-ea"/>
            </a:endParaRPr>
          </a:p>
          <a:p>
            <a:pPr algn="ctr" defTabSz="867583" fontAlgn="base" latinLnBrk="1">
              <a:spcBef>
                <a:spcPct val="0"/>
              </a:spcBef>
              <a:spcAft>
                <a:spcPct val="0"/>
              </a:spcAft>
              <a:defRPr/>
            </a:pPr>
            <a:r>
              <a:rPr lang="ko-KR" altLang="en-US" sz="1050" b="1">
                <a:solidFill>
                  <a:srgbClr val="000000"/>
                </a:solidFill>
                <a:latin typeface="+mj-ea"/>
                <a:ea typeface="+mj-ea"/>
              </a:rPr>
              <a:t>이전</a:t>
            </a:r>
            <a:endParaRPr lang="en-US" altLang="ko-KR" sz="1050" b="1">
              <a:solidFill>
                <a:srgbClr val="000000"/>
              </a:solidFill>
              <a:latin typeface="+mj-ea"/>
              <a:ea typeface="+mj-ea"/>
            </a:endParaRPr>
          </a:p>
          <a:p>
            <a:pPr algn="ctr" defTabSz="867583" fontAlgn="base" latinLnBrk="1">
              <a:spcBef>
                <a:spcPct val="0"/>
              </a:spcBef>
              <a:spcAft>
                <a:spcPct val="0"/>
              </a:spcAft>
              <a:defRPr/>
            </a:pPr>
            <a:r>
              <a:rPr kumimoji="1" lang="ko-KR" altLang="en-US" sz="1050" b="1">
                <a:solidFill>
                  <a:srgbClr val="000000"/>
                </a:solidFill>
                <a:latin typeface="+mj-ea"/>
                <a:ea typeface="+mj-ea"/>
              </a:rPr>
              <a:t>타임 스텝</a:t>
            </a:r>
          </a:p>
        </p:txBody>
      </p:sp>
      <p:sp>
        <p:nvSpPr>
          <p:cNvPr id="94" name="TextBox 93">
            <a:extLst>
              <a:ext uri="{FF2B5EF4-FFF2-40B4-BE49-F238E27FC236}">
                <a16:creationId xmlns:a16="http://schemas.microsoft.com/office/drawing/2014/main" id="{D1B7D32B-BA62-4ADE-8B21-F9E24F05C92A}"/>
              </a:ext>
            </a:extLst>
          </p:cNvPr>
          <p:cNvSpPr txBox="1"/>
          <p:nvPr/>
        </p:nvSpPr>
        <p:spPr>
          <a:xfrm>
            <a:off x="2270739" y="4976283"/>
            <a:ext cx="946093" cy="296684"/>
          </a:xfrm>
          <a:prstGeom prst="rect">
            <a:avLst/>
          </a:prstGeom>
          <a:noFill/>
        </p:spPr>
        <p:txBody>
          <a:bodyPr wrap="none" rtlCol="0">
            <a:spAutoFit/>
          </a:bodyPr>
          <a:lstStyle/>
          <a:p>
            <a:pPr algn="ctr" defTabSz="867583" fontAlgn="base" latinLnBrk="1">
              <a:spcBef>
                <a:spcPct val="0"/>
              </a:spcBef>
              <a:spcAft>
                <a:spcPct val="0"/>
              </a:spcAft>
              <a:defRPr/>
            </a:pPr>
            <a:r>
              <a:rPr lang="en-US" altLang="ko-KR" sz="1328">
                <a:solidFill>
                  <a:srgbClr val="000000"/>
                </a:solidFill>
                <a:latin typeface="고도 M" panose="02000503000000020004" pitchFamily="2" charset="-127"/>
                <a:ea typeface="고도 M" panose="02000503000000020004" pitchFamily="2" charset="-127"/>
              </a:rPr>
              <a:t>( 10 ,  10 )</a:t>
            </a:r>
            <a:endParaRPr kumimoji="1" lang="ko-KR" altLang="en-US" sz="1328">
              <a:solidFill>
                <a:srgbClr val="000000"/>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FBCEB8F4-B217-4A70-B3E7-C1F760863BE7}"/>
                  </a:ext>
                </a:extLst>
              </p:cNvPr>
              <p:cNvSpPr txBox="1"/>
              <p:nvPr/>
            </p:nvSpPr>
            <p:spPr>
              <a:xfrm>
                <a:off x="4916996" y="2470650"/>
                <a:ext cx="3262772" cy="40729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𝑋</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m:t>
                              </m:r>
                            </m:sub>
                          </m:sSub>
                          <m:sSub>
                            <m:sSubPr>
                              <m:ctrlPr>
                                <a:rPr lang="en-US" altLang="ko-KR" sz="1898" i="1">
                                  <a:solidFill>
                                    <a:srgbClr val="FF0000"/>
                                  </a:solidFill>
                                  <a:latin typeface="Cambria Math" panose="02040503050406030204" pitchFamily="18" charset="0"/>
                                </a:rPr>
                              </m:ctrlPr>
                            </m:sSubPr>
                            <m:e>
                              <m:r>
                                <a:rPr lang="en-US" altLang="ko-KR" sz="1898" i="1">
                                  <a:solidFill>
                                    <a:srgbClr val="FF0000"/>
                                  </a:solidFill>
                                  <a:latin typeface="Cambria Math" panose="02040503050406030204" pitchFamily="18" charset="0"/>
                                </a:rPr>
                                <m:t>𝑊</m:t>
                              </m:r>
                            </m:e>
                            <m:sub>
                              <m:r>
                                <a:rPr lang="en-US" altLang="ko-KR" sz="1898" i="1">
                                  <a:solidFill>
                                    <a:srgbClr val="FF0000"/>
                                  </a:solidFill>
                                  <a:latin typeface="Cambria Math" panose="02040503050406030204" pitchFamily="18" charset="0"/>
                                </a:rPr>
                                <m:t>1</m:t>
                              </m:r>
                              <m:r>
                                <a:rPr lang="en-US" altLang="ko-KR" sz="1898" i="1">
                                  <a:solidFill>
                                    <a:srgbClr val="FF0000"/>
                                  </a:solidFill>
                                  <a:latin typeface="Cambria Math" panose="02040503050406030204" pitchFamily="18" charset="0"/>
                                </a:rPr>
                                <m:t>h</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oMath>
                  </m:oMathPara>
                </a14:m>
                <a:endParaRPr lang="ko-KR" altLang="en-US" sz="1898" i="1"/>
              </a:p>
            </p:txBody>
          </p:sp>
        </mc:Choice>
        <mc:Fallback xmlns="">
          <p:sp>
            <p:nvSpPr>
              <p:cNvPr id="9" name="TextBox 8">
                <a:extLst>
                  <a:ext uri="{FF2B5EF4-FFF2-40B4-BE49-F238E27FC236}">
                    <a16:creationId xmlns:a16="http://schemas.microsoft.com/office/drawing/2014/main" id="{FBCEB8F4-B217-4A70-B3E7-C1F760863BE7}"/>
                  </a:ext>
                </a:extLst>
              </p:cNvPr>
              <p:cNvSpPr txBox="1">
                <a:spLocks noRot="1" noChangeAspect="1" noMove="1" noResize="1" noEditPoints="1" noAdjustHandles="1" noChangeArrowheads="1" noChangeShapeType="1" noTextEdit="1"/>
              </p:cNvSpPr>
              <p:nvPr/>
            </p:nvSpPr>
            <p:spPr>
              <a:xfrm>
                <a:off x="4916996" y="2470650"/>
                <a:ext cx="3262772" cy="407291"/>
              </a:xfrm>
              <a:prstGeom prst="rect">
                <a:avLst/>
              </a:prstGeom>
              <a:blipFill>
                <a:blip r:embed="rId27"/>
                <a:stretch>
                  <a:fillRect b="-4478"/>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62D9C389-7A21-4FBA-92D1-0D4098EEEAB6}"/>
              </a:ext>
            </a:extLst>
          </p:cNvPr>
          <p:cNvSpPr>
            <a:spLocks noGrp="1"/>
          </p:cNvSpPr>
          <p:nvPr>
            <p:ph type="body" sz="quarter" idx="19"/>
          </p:nvPr>
        </p:nvSpPr>
        <p:spPr/>
        <p:txBody>
          <a:bodyPr/>
          <a:lstStyle/>
          <a:p>
            <a:r>
              <a:rPr lang="ko-KR" altLang="en-US"/>
              <a:t>순환 신경망의 역방향 계산</a:t>
            </a:r>
          </a:p>
        </p:txBody>
      </p:sp>
      <p:sp>
        <p:nvSpPr>
          <p:cNvPr id="84" name="텍스트 개체 틀 2">
            <a:extLst>
              <a:ext uri="{FF2B5EF4-FFF2-40B4-BE49-F238E27FC236}">
                <a16:creationId xmlns:a16="http://schemas.microsoft.com/office/drawing/2014/main" id="{36E3DD7B-D76E-41E7-85A2-10A29FF63126}"/>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D6F50ADB-AACE-4D7A-A9D4-FEC2506AF3D9}"/>
                  </a:ext>
                </a:extLst>
              </p:cNvPr>
              <p:cNvSpPr txBox="1"/>
              <p:nvPr/>
            </p:nvSpPr>
            <p:spPr>
              <a:xfrm>
                <a:off x="430125" y="1094746"/>
                <a:ext cx="2486002" cy="400110"/>
              </a:xfrm>
              <a:prstGeom prst="rect">
                <a:avLst/>
              </a:prstGeom>
              <a:noFill/>
            </p:spPr>
            <p:txBody>
              <a:bodyPr wrap="none" rtlCol="0">
                <a:spAutoFit/>
              </a:bodyPr>
              <a:lstStyle/>
              <a:p>
                <a:pPr algn="l"/>
                <a14:m>
                  <m:oMath xmlns:m="http://schemas.openxmlformats.org/officeDocument/2006/math">
                    <m:sSub>
                      <m:sSubPr>
                        <m:ctrlPr>
                          <a:rPr lang="en-US" altLang="ko-KR" sz="2000" b="1" i="1">
                            <a:solidFill>
                              <a:srgbClr val="000000"/>
                            </a:solidFill>
                            <a:latin typeface="Cambria Math" panose="02040503050406030204" pitchFamily="18" charset="0"/>
                            <a:ea typeface="+mj-ea"/>
                          </a:rPr>
                        </m:ctrlPr>
                      </m:sSubPr>
                      <m:e>
                        <m:r>
                          <a:rPr lang="en-US" altLang="ko-KR" sz="2000" b="1" i="1">
                            <a:solidFill>
                              <a:srgbClr val="000000"/>
                            </a:solidFill>
                            <a:latin typeface="Cambria Math" panose="02040503050406030204" pitchFamily="18" charset="0"/>
                            <a:ea typeface="+mj-ea"/>
                          </a:rPr>
                          <m:t>𝑾</m:t>
                        </m:r>
                      </m:e>
                      <m:sub>
                        <m:r>
                          <a:rPr lang="en-US" altLang="ko-KR" sz="2000" b="1" i="1">
                            <a:solidFill>
                              <a:srgbClr val="000000"/>
                            </a:solidFill>
                            <a:latin typeface="Cambria Math" panose="02040503050406030204" pitchFamily="18" charset="0"/>
                            <a:ea typeface="+mj-ea"/>
                          </a:rPr>
                          <m:t>𝟏</m:t>
                        </m:r>
                        <m:r>
                          <a:rPr lang="en-US" altLang="ko-KR" sz="2000" b="1" i="1">
                            <a:solidFill>
                              <a:srgbClr val="000000"/>
                            </a:solidFill>
                            <a:latin typeface="Cambria Math" panose="02040503050406030204" pitchFamily="18" charset="0"/>
                            <a:ea typeface="+mj-ea"/>
                          </a:rPr>
                          <m:t>𝒉</m:t>
                        </m:r>
                      </m:sub>
                    </m:sSub>
                  </m:oMath>
                </a14:m>
                <a:r>
                  <a:rPr lang="ko-KR" altLang="en-US" sz="2000" b="1">
                    <a:latin typeface="+mj-ea"/>
                    <a:ea typeface="+mj-ea"/>
                  </a:rPr>
                  <a:t> 미분값 구하기 </a:t>
                </a:r>
              </a:p>
            </p:txBody>
          </p:sp>
        </mc:Choice>
        <mc:Fallback xmlns="">
          <p:sp>
            <p:nvSpPr>
              <p:cNvPr id="4" name="TextBox 3">
                <a:extLst>
                  <a:ext uri="{FF2B5EF4-FFF2-40B4-BE49-F238E27FC236}">
                    <a16:creationId xmlns:a16="http://schemas.microsoft.com/office/drawing/2014/main" id="{D6F50ADB-AACE-4D7A-A9D4-FEC2506AF3D9}"/>
                  </a:ext>
                </a:extLst>
              </p:cNvPr>
              <p:cNvSpPr txBox="1">
                <a:spLocks noRot="1" noChangeAspect="1" noMove="1" noResize="1" noEditPoints="1" noAdjustHandles="1" noChangeArrowheads="1" noChangeShapeType="1" noTextEdit="1"/>
              </p:cNvSpPr>
              <p:nvPr/>
            </p:nvSpPr>
            <p:spPr>
              <a:xfrm>
                <a:off x="430125" y="1094746"/>
                <a:ext cx="2486002" cy="400110"/>
              </a:xfrm>
              <a:prstGeom prst="rect">
                <a:avLst/>
              </a:prstGeom>
              <a:blipFill>
                <a:blip r:embed="rId28"/>
                <a:stretch>
                  <a:fillRect t="-9231" b="-27692"/>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185622163"/>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D3E6010-4805-4664-92D1-F1A9FF2FD826}"/>
                  </a:ext>
                </a:extLst>
              </p:cNvPr>
              <p:cNvSpPr txBox="1"/>
              <p:nvPr/>
            </p:nvSpPr>
            <p:spPr>
              <a:xfrm>
                <a:off x="4867917" y="4610147"/>
                <a:ext cx="4979184" cy="4024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277" i="1">
                              <a:solidFill>
                                <a:srgbClr val="000000"/>
                              </a:solidFill>
                              <a:latin typeface="Cambria Math" panose="02040503050406030204" pitchFamily="18" charset="0"/>
                            </a:rPr>
                          </m:ctrlPr>
                        </m:sSubPr>
                        <m:e>
                          <m:sSub>
                            <m:sSubPr>
                              <m:ctrlPr>
                                <a:rPr lang="en-US" altLang="ko-KR" sz="2277" i="1">
                                  <a:solidFill>
                                    <a:srgbClr val="FF0000"/>
                                  </a:solidFill>
                                  <a:latin typeface="Cambria Math" panose="02040503050406030204" pitchFamily="18" charset="0"/>
                                </a:rPr>
                              </m:ctrlPr>
                            </m:sSubPr>
                            <m:e>
                              <m:r>
                                <a:rPr lang="en-US" altLang="ko-KR" sz="2277" i="1">
                                  <a:solidFill>
                                    <a:srgbClr val="FF0000"/>
                                  </a:solidFill>
                                  <a:latin typeface="Cambria Math" panose="02040503050406030204" pitchFamily="18" charset="0"/>
                                </a:rPr>
                                <m:t>𝐻</m:t>
                              </m:r>
                            </m:e>
                            <m:sub>
                              <m:r>
                                <a:rPr lang="en-US" altLang="ko-KR" sz="2277" i="1">
                                  <a:solidFill>
                                    <a:srgbClr val="FF0000"/>
                                  </a:solidFill>
                                  <a:latin typeface="Cambria Math" panose="02040503050406030204" pitchFamily="18" charset="0"/>
                                </a:rPr>
                                <m:t>𝑝𝑝𝑝</m:t>
                              </m:r>
                              <m:r>
                                <a:rPr lang="en-US" altLang="ko-KR" sz="2277" i="1">
                                  <a:solidFill>
                                    <a:srgbClr val="FF0000"/>
                                  </a:solidFill>
                                  <a:latin typeface="Cambria Math" panose="02040503050406030204" pitchFamily="18" charset="0"/>
                                </a:rPr>
                                <m:t> </m:t>
                              </m:r>
                            </m:sub>
                          </m:sSub>
                          <m:sSub>
                            <m:sSubPr>
                              <m:ctrlPr>
                                <a:rPr lang="en-US" altLang="ko-KR" sz="2277" i="1">
                                  <a:latin typeface="Cambria Math" panose="02040503050406030204" pitchFamily="18" charset="0"/>
                                </a:rPr>
                              </m:ctrlPr>
                            </m:sSubPr>
                            <m:e>
                              <m:r>
                                <a:rPr lang="en-US" altLang="ko-KR" sz="2277" i="1">
                                  <a:latin typeface="Cambria Math" panose="02040503050406030204" pitchFamily="18" charset="0"/>
                                </a:rPr>
                                <m:t>𝑊</m:t>
                              </m:r>
                            </m:e>
                            <m:sub>
                              <m:r>
                                <a:rPr lang="en-US" altLang="ko-KR" sz="2277" i="1">
                                  <a:latin typeface="Cambria Math" panose="02040503050406030204" pitchFamily="18" charset="0"/>
                                </a:rPr>
                                <m:t>1</m:t>
                              </m:r>
                              <m:r>
                                <a:rPr lang="en-US" altLang="ko-KR" sz="2277" i="1">
                                  <a:latin typeface="Cambria Math" panose="02040503050406030204" pitchFamily="18" charset="0"/>
                                </a:rPr>
                                <m:t>h</m:t>
                              </m:r>
                            </m:sub>
                          </m:sSub>
                          <m:r>
                            <a:rPr lang="en-US" altLang="ko-KR" sz="2277" i="1">
                              <a:solidFill>
                                <a:srgbClr val="000000"/>
                              </a:solidFill>
                              <a:latin typeface="Cambria Math" panose="02040503050406030204" pitchFamily="18" charset="0"/>
                              <a:ea typeface="Cambria Math" panose="02040503050406030204" pitchFamily="18" charset="0"/>
                            </a:rPr>
                            <m:t>⨀</m:t>
                          </m:r>
                          <m:d>
                            <m:dPr>
                              <m:ctrlPr>
                                <a:rPr lang="en-US" altLang="ko-KR" sz="2277" i="1">
                                  <a:solidFill>
                                    <a:srgbClr val="000000"/>
                                  </a:solidFill>
                                  <a:latin typeface="Cambria Math" panose="02040503050406030204" pitchFamily="18" charset="0"/>
                                  <a:ea typeface="Cambria Math" panose="02040503050406030204" pitchFamily="18" charset="0"/>
                                </a:rPr>
                              </m:ctrlPr>
                            </m:dPr>
                            <m:e>
                              <m:r>
                                <a:rPr lang="en-US" altLang="ko-KR" sz="2277" i="1">
                                  <a:latin typeface="Cambria Math" panose="02040503050406030204" pitchFamily="18" charset="0"/>
                                  <a:ea typeface="Cambria Math" panose="02040503050406030204" pitchFamily="18" charset="0"/>
                                </a:rPr>
                                <m:t>1−</m:t>
                              </m:r>
                              <m:sSubSup>
                                <m:sSubSupPr>
                                  <m:ctrlPr>
                                    <a:rPr lang="en-US" altLang="ko-KR" sz="2277" i="1">
                                      <a:latin typeface="Cambria Math" panose="02040503050406030204" pitchFamily="18" charset="0"/>
                                      <a:ea typeface="Cambria Math" panose="02040503050406030204" pitchFamily="18" charset="0"/>
                                    </a:rPr>
                                  </m:ctrlPr>
                                </m:sSubSupPr>
                                <m:e>
                                  <m:r>
                                    <a:rPr lang="en-US" altLang="ko-KR" sz="2277" i="1">
                                      <a:latin typeface="Cambria Math" panose="02040503050406030204" pitchFamily="18" charset="0"/>
                                      <a:ea typeface="Cambria Math" panose="02040503050406030204" pitchFamily="18" charset="0"/>
                                    </a:rPr>
                                    <m:t>𝐻</m:t>
                                  </m:r>
                                </m:e>
                                <m:sub>
                                  <m:r>
                                    <a:rPr lang="en-US" altLang="ko-KR" sz="2277" i="1">
                                      <a:latin typeface="Cambria Math" panose="02040503050406030204" pitchFamily="18" charset="0"/>
                                      <a:ea typeface="Cambria Math" panose="02040503050406030204" pitchFamily="18" charset="0"/>
                                    </a:rPr>
                                    <m:t>𝑝</m:t>
                                  </m:r>
                                </m:sub>
                                <m:sup>
                                  <m:r>
                                    <a:rPr lang="en-US" altLang="ko-KR" sz="2277" i="1">
                                      <a:latin typeface="Cambria Math" panose="02040503050406030204" pitchFamily="18" charset="0"/>
                                      <a:ea typeface="Cambria Math" panose="02040503050406030204" pitchFamily="18" charset="0"/>
                                    </a:rPr>
                                    <m:t>2</m:t>
                                  </m:r>
                                </m:sup>
                              </m:sSubSup>
                            </m:e>
                          </m:d>
                          <m:r>
                            <a:rPr lang="en-US" altLang="ko-KR" sz="2277" i="1">
                              <a:solidFill>
                                <a:srgbClr val="000000"/>
                              </a:solidFill>
                              <a:latin typeface="Cambria Math" panose="02040503050406030204" pitchFamily="18" charset="0"/>
                              <a:ea typeface="Cambria Math" panose="02040503050406030204" pitchFamily="18" charset="0"/>
                            </a:rPr>
                            <m:t>⨀</m:t>
                          </m:r>
                          <m:r>
                            <a:rPr lang="en-US" altLang="ko-KR" sz="2277" i="1">
                              <a:latin typeface="Cambria Math" panose="02040503050406030204" pitchFamily="18" charset="0"/>
                            </a:rPr>
                            <m:t>𝑊</m:t>
                          </m:r>
                        </m:e>
                        <m:sub>
                          <m:r>
                            <a:rPr lang="en-US" altLang="ko-KR" sz="2277" i="1">
                              <a:latin typeface="Cambria Math" panose="02040503050406030204" pitchFamily="18" charset="0"/>
                            </a:rPr>
                            <m:t>1</m:t>
                          </m:r>
                          <m:r>
                            <a:rPr lang="en-US" altLang="ko-KR" sz="2277" i="1">
                              <a:latin typeface="Cambria Math" panose="02040503050406030204" pitchFamily="18" charset="0"/>
                            </a:rPr>
                            <m:t>h</m:t>
                          </m:r>
                        </m:sub>
                      </m:sSub>
                      <m:r>
                        <a:rPr lang="en-US" altLang="ko-KR" sz="2277" i="1">
                          <a:solidFill>
                            <a:srgbClr val="000000"/>
                          </a:solidFill>
                          <a:latin typeface="Cambria Math" panose="02040503050406030204" pitchFamily="18" charset="0"/>
                          <a:ea typeface="Cambria Math" panose="02040503050406030204" pitchFamily="18" charset="0"/>
                        </a:rPr>
                        <m:t>⨀</m:t>
                      </m:r>
                      <m:d>
                        <m:dPr>
                          <m:ctrlPr>
                            <a:rPr lang="en-US" altLang="ko-KR" sz="2277" i="1">
                              <a:solidFill>
                                <a:srgbClr val="000000"/>
                              </a:solidFill>
                              <a:latin typeface="Cambria Math" panose="02040503050406030204" pitchFamily="18" charset="0"/>
                              <a:ea typeface="Cambria Math" panose="02040503050406030204" pitchFamily="18" charset="0"/>
                            </a:rPr>
                          </m:ctrlPr>
                        </m:dPr>
                        <m:e>
                          <m:r>
                            <a:rPr lang="en-US" altLang="ko-KR" sz="2277" i="1">
                              <a:latin typeface="Cambria Math" panose="02040503050406030204" pitchFamily="18" charset="0"/>
                              <a:ea typeface="Cambria Math" panose="02040503050406030204" pitchFamily="18" charset="0"/>
                            </a:rPr>
                            <m:t>1−</m:t>
                          </m:r>
                          <m:sSubSup>
                            <m:sSubSupPr>
                              <m:ctrlPr>
                                <a:rPr lang="en-US" altLang="ko-KR" sz="2277" i="1">
                                  <a:latin typeface="Cambria Math" panose="02040503050406030204" pitchFamily="18" charset="0"/>
                                  <a:ea typeface="Cambria Math" panose="02040503050406030204" pitchFamily="18" charset="0"/>
                                </a:rPr>
                              </m:ctrlPr>
                            </m:sSubSupPr>
                            <m:e>
                              <m:r>
                                <a:rPr lang="en-US" altLang="ko-KR" sz="2277" i="1">
                                  <a:latin typeface="Cambria Math" panose="02040503050406030204" pitchFamily="18" charset="0"/>
                                  <a:ea typeface="Cambria Math" panose="02040503050406030204" pitchFamily="18" charset="0"/>
                                </a:rPr>
                                <m:t>𝐻</m:t>
                              </m:r>
                            </m:e>
                            <m:sub>
                              <m:r>
                                <a:rPr lang="en-US" altLang="ko-KR" sz="2277" i="1">
                                  <a:latin typeface="Cambria Math" panose="02040503050406030204" pitchFamily="18" charset="0"/>
                                  <a:ea typeface="Cambria Math" panose="02040503050406030204" pitchFamily="18" charset="0"/>
                                </a:rPr>
                                <m:t>𝑝𝑝</m:t>
                              </m:r>
                            </m:sub>
                            <m:sup>
                              <m:r>
                                <a:rPr lang="en-US" altLang="ko-KR" sz="2277" i="1">
                                  <a:latin typeface="Cambria Math" panose="02040503050406030204" pitchFamily="18" charset="0"/>
                                  <a:ea typeface="Cambria Math" panose="02040503050406030204" pitchFamily="18" charset="0"/>
                                </a:rPr>
                                <m:t>2</m:t>
                              </m:r>
                            </m:sup>
                          </m:sSubSup>
                        </m:e>
                      </m:d>
                    </m:oMath>
                  </m:oMathPara>
                </a14:m>
                <a:endParaRPr lang="ko-KR" altLang="en-US" sz="2277" i="1">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BD3E6010-4805-4664-92D1-F1A9FF2FD826}"/>
                  </a:ext>
                </a:extLst>
              </p:cNvPr>
              <p:cNvSpPr txBox="1">
                <a:spLocks noRot="1" noChangeAspect="1" noMove="1" noResize="1" noEditPoints="1" noAdjustHandles="1" noChangeArrowheads="1" noChangeShapeType="1" noTextEdit="1"/>
              </p:cNvSpPr>
              <p:nvPr/>
            </p:nvSpPr>
            <p:spPr>
              <a:xfrm>
                <a:off x="4867917" y="4610147"/>
                <a:ext cx="4979184" cy="402418"/>
              </a:xfrm>
              <a:prstGeom prst="rect">
                <a:avLst/>
              </a:prstGeom>
              <a:blipFill>
                <a:blip r:embed="rId3"/>
                <a:stretch>
                  <a:fillRect b="-16667"/>
                </a:stretch>
              </a:blipFill>
            </p:spPr>
            <p:txBody>
              <a:bodyPr/>
              <a:lstStyle/>
              <a:p>
                <a:r>
                  <a:rPr lang="ko-KR" altLang="en-US">
                    <a:noFill/>
                  </a:rPr>
                  <a:t> </a:t>
                </a:r>
              </a:p>
            </p:txBody>
          </p:sp>
        </mc:Fallback>
      </mc:AlternateContent>
      <p:sp>
        <p:nvSpPr>
          <p:cNvPr id="63" name="TextBox 62">
            <a:extLst>
              <a:ext uri="{FF2B5EF4-FFF2-40B4-BE49-F238E27FC236}">
                <a16:creationId xmlns:a16="http://schemas.microsoft.com/office/drawing/2014/main" id="{51DE04DD-DA5A-41FB-9F8B-96E327F856DD}"/>
              </a:ext>
            </a:extLst>
          </p:cNvPr>
          <p:cNvSpPr txBox="1"/>
          <p:nvPr/>
        </p:nvSpPr>
        <p:spPr>
          <a:xfrm>
            <a:off x="3773482" y="4442770"/>
            <a:ext cx="923651" cy="909736"/>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이전</a:t>
            </a:r>
            <a:endParaRPr lang="en-US" altLang="ko-KR" sz="1328" b="1">
              <a:solidFill>
                <a:srgbClr val="000000"/>
              </a:solidFill>
              <a:latin typeface="+mj-ea"/>
              <a:ea typeface="+mj-ea"/>
            </a:endParaRPr>
          </a:p>
          <a:p>
            <a:pPr algn="ctr" defTabSz="867583" fontAlgn="base" latinLnBrk="1">
              <a:spcBef>
                <a:spcPct val="0"/>
              </a:spcBef>
              <a:spcAft>
                <a:spcPct val="0"/>
              </a:spcAft>
              <a:defRPr/>
            </a:pPr>
            <a:r>
              <a:rPr lang="ko-KR" altLang="en-US" sz="1328" b="1">
                <a:solidFill>
                  <a:srgbClr val="000000"/>
                </a:solidFill>
                <a:latin typeface="+mj-ea"/>
                <a:ea typeface="+mj-ea"/>
              </a:rPr>
              <a:t>이전</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endParaRPr kumimoji="1"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미분값</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B2B6C4C-91D2-4808-A46E-C637A4D8C501}"/>
                  </a:ext>
                </a:extLst>
              </p:cNvPr>
              <p:cNvSpPr txBox="1"/>
              <p:nvPr/>
            </p:nvSpPr>
            <p:spPr>
              <a:xfrm>
                <a:off x="2995371" y="5713449"/>
                <a:ext cx="406073" cy="29668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328" i="1">
                          <a:latin typeface="Cambria Math" panose="02040503050406030204" pitchFamily="18" charset="0"/>
                        </a:rPr>
                        <m:t>𝐻</m:t>
                      </m:r>
                    </m:oMath>
                  </m:oMathPara>
                </a14:m>
                <a:endParaRPr lang="ko-KR" altLang="en-US" sz="1328">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9B2B6C4C-91D2-4808-A46E-C637A4D8C501}"/>
                  </a:ext>
                </a:extLst>
              </p:cNvPr>
              <p:cNvSpPr txBox="1">
                <a:spLocks noRot="1" noChangeAspect="1" noMove="1" noResize="1" noEditPoints="1" noAdjustHandles="1" noChangeArrowheads="1" noChangeShapeType="1" noTextEdit="1"/>
              </p:cNvSpPr>
              <p:nvPr/>
            </p:nvSpPr>
            <p:spPr>
              <a:xfrm>
                <a:off x="2995371" y="5713449"/>
                <a:ext cx="406073" cy="296684"/>
              </a:xfrm>
              <a:prstGeom prst="rect">
                <a:avLst/>
              </a:prstGeom>
              <a:blipFill>
                <a:blip r:embed="rId4"/>
                <a:stretch>
                  <a:fillRect/>
                </a:stretch>
              </a:blipFill>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603DDCAE-1592-4227-8944-4709842A73DC}"/>
              </a:ext>
            </a:extLst>
          </p:cNvPr>
          <p:cNvSpPr/>
          <p:nvPr/>
        </p:nvSpPr>
        <p:spPr>
          <a:xfrm>
            <a:off x="2986928" y="5697042"/>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A2399DF-8916-46AC-8497-081B863C80EF}"/>
                  </a:ext>
                </a:extLst>
              </p:cNvPr>
              <p:cNvSpPr txBox="1"/>
              <p:nvPr/>
            </p:nvSpPr>
            <p:spPr>
              <a:xfrm>
                <a:off x="1344408" y="4928749"/>
                <a:ext cx="516872" cy="2676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𝑊</m:t>
                          </m:r>
                        </m:e>
                        <m:sub>
                          <m:r>
                            <a:rPr lang="en-US" altLang="ko-KR" sz="1139" i="1">
                              <a:latin typeface="Cambria Math" panose="02040503050406030204" pitchFamily="18" charset="0"/>
                            </a:rPr>
                            <m:t>1</m:t>
                          </m:r>
                          <m:r>
                            <a:rPr lang="en-US" altLang="ko-KR" sz="1139" i="1">
                              <a:latin typeface="Cambria Math" panose="02040503050406030204" pitchFamily="18" charset="0"/>
                            </a:rPr>
                            <m:t>h</m:t>
                          </m:r>
                        </m:sub>
                      </m:sSub>
                    </m:oMath>
                  </m:oMathPara>
                </a14:m>
                <a:endParaRPr lang="ko-KR" altLang="en-US" sz="1139">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4A2399DF-8916-46AC-8497-081B863C80EF}"/>
                  </a:ext>
                </a:extLst>
              </p:cNvPr>
              <p:cNvSpPr txBox="1">
                <a:spLocks noRot="1" noChangeAspect="1" noMove="1" noResize="1" noEditPoints="1" noAdjustHandles="1" noChangeArrowheads="1" noChangeShapeType="1" noTextEdit="1"/>
              </p:cNvSpPr>
              <p:nvPr/>
            </p:nvSpPr>
            <p:spPr>
              <a:xfrm>
                <a:off x="1344408" y="4928749"/>
                <a:ext cx="516872" cy="267637"/>
              </a:xfrm>
              <a:prstGeom prst="rect">
                <a:avLst/>
              </a:prstGeom>
              <a:blipFill>
                <a:blip r:embed="rId5"/>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3C83B3E2-A85C-41B1-A609-3798368E8655}"/>
              </a:ext>
            </a:extLst>
          </p:cNvPr>
          <p:cNvCxnSpPr>
            <a:cxnSpLocks/>
          </p:cNvCxnSpPr>
          <p:nvPr/>
        </p:nvCxnSpPr>
        <p:spPr>
          <a:xfrm>
            <a:off x="1603428" y="5194750"/>
            <a:ext cx="100037" cy="10892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1AC5D4F0-21D9-43EF-A7E7-F84FCDFF6233}"/>
              </a:ext>
            </a:extLst>
          </p:cNvPr>
          <p:cNvSpPr/>
          <p:nvPr/>
        </p:nvSpPr>
        <p:spPr>
          <a:xfrm>
            <a:off x="2326623" y="5460239"/>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044">
              <a:solidFill>
                <a:srgbClr val="000000"/>
              </a:solidFill>
              <a:latin typeface="Consolas" panose="020B0609020204030204" pitchFamily="49" charset="0"/>
              <a:ea typeface="굴림"/>
            </a:endParaRPr>
          </a:p>
        </p:txBody>
      </p:sp>
      <p:sp>
        <p:nvSpPr>
          <p:cNvPr id="14" name="타원 13">
            <a:extLst>
              <a:ext uri="{FF2B5EF4-FFF2-40B4-BE49-F238E27FC236}">
                <a16:creationId xmlns:a16="http://schemas.microsoft.com/office/drawing/2014/main" id="{6830986E-70D3-485F-8C6B-E78081CF35D6}"/>
              </a:ext>
            </a:extLst>
          </p:cNvPr>
          <p:cNvSpPr/>
          <p:nvPr/>
        </p:nvSpPr>
        <p:spPr>
          <a:xfrm>
            <a:off x="1526621" y="5460239"/>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044" b="1">
                <a:solidFill>
                  <a:srgbClr val="000000"/>
                </a:solidFill>
                <a:latin typeface="+mj-ea"/>
                <a:ea typeface="+mj-ea"/>
              </a:rPr>
              <a:t>셀</a:t>
            </a:r>
          </a:p>
        </p:txBody>
      </p:sp>
      <p:cxnSp>
        <p:nvCxnSpPr>
          <p:cNvPr id="16" name="직선 화살표 연결선 15">
            <a:extLst>
              <a:ext uri="{FF2B5EF4-FFF2-40B4-BE49-F238E27FC236}">
                <a16:creationId xmlns:a16="http://schemas.microsoft.com/office/drawing/2014/main" id="{5D20FC80-958B-48D3-8B55-D5E54A1B44E1}"/>
              </a:ext>
            </a:extLst>
          </p:cNvPr>
          <p:cNvCxnSpPr>
            <a:cxnSpLocks/>
            <a:stCxn id="20" idx="3"/>
            <a:endCxn id="14" idx="2"/>
          </p:cNvCxnSpPr>
          <p:nvPr/>
        </p:nvCxnSpPr>
        <p:spPr>
          <a:xfrm>
            <a:off x="1170809" y="5699174"/>
            <a:ext cx="35581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B8B2F749-63EB-4AC5-BE95-0D1B2F5B0E9B}"/>
              </a:ext>
            </a:extLst>
          </p:cNvPr>
          <p:cNvCxnSpPr>
            <a:cxnSpLocks/>
          </p:cNvCxnSpPr>
          <p:nvPr/>
        </p:nvCxnSpPr>
        <p:spPr>
          <a:xfrm>
            <a:off x="1289335" y="5517953"/>
            <a:ext cx="504" cy="16717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5A3502A3-BB1D-4C2A-B48C-66871004FA08}"/>
              </a:ext>
            </a:extLst>
          </p:cNvPr>
          <p:cNvCxnSpPr>
            <a:cxnSpLocks/>
            <a:endCxn id="14" idx="3"/>
          </p:cNvCxnSpPr>
          <p:nvPr/>
        </p:nvCxnSpPr>
        <p:spPr>
          <a:xfrm flipV="1">
            <a:off x="1362745" y="5868125"/>
            <a:ext cx="233858" cy="25307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61C4930-BBE4-4434-9F2D-EFDEA48A5819}"/>
                  </a:ext>
                </a:extLst>
              </p:cNvPr>
              <p:cNvSpPr txBox="1"/>
              <p:nvPr/>
            </p:nvSpPr>
            <p:spPr>
              <a:xfrm>
                <a:off x="1130627" y="5249211"/>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W</m:t>
                          </m:r>
                        </m:e>
                        <m:sub>
                          <m:r>
                            <a:rPr kumimoji="1" lang="en-US" altLang="ko-KR" sz="1328" i="1">
                              <a:solidFill>
                                <a:srgbClr val="000000"/>
                              </a:solidFill>
                              <a:latin typeface="Cambria Math" panose="02040503050406030204" pitchFamily="18" charset="0"/>
                            </a:rPr>
                            <m:t>1</m:t>
                          </m:r>
                          <m:r>
                            <a:rPr kumimoji="1" lang="en-US" altLang="ko-KR" sz="1328" i="1">
                              <a:solidFill>
                                <a:srgbClr val="000000"/>
                              </a:solidFill>
                              <a:latin typeface="Cambria Math" panose="02040503050406030204" pitchFamily="18" charset="0"/>
                            </a:rPr>
                            <m:t>𝑥</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19" name="TextBox 18">
                <a:extLst>
                  <a:ext uri="{FF2B5EF4-FFF2-40B4-BE49-F238E27FC236}">
                    <a16:creationId xmlns:a16="http://schemas.microsoft.com/office/drawing/2014/main" id="{C61C4930-BBE4-4434-9F2D-EFDEA48A5819}"/>
                  </a:ext>
                </a:extLst>
              </p:cNvPr>
              <p:cNvSpPr txBox="1">
                <a:spLocks noRot="1" noChangeAspect="1" noMove="1" noResize="1" noEditPoints="1" noAdjustHandles="1" noChangeArrowheads="1" noChangeShapeType="1" noTextEdit="1"/>
              </p:cNvSpPr>
              <p:nvPr/>
            </p:nvSpPr>
            <p:spPr>
              <a:xfrm>
                <a:off x="1130627" y="5249211"/>
                <a:ext cx="229025" cy="296684"/>
              </a:xfrm>
              <a:prstGeom prst="rect">
                <a:avLst/>
              </a:prstGeom>
              <a:blipFill>
                <a:blip r:embed="rId6"/>
                <a:stretch>
                  <a:fillRect r="-81579"/>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4935CA86-715A-43C2-B80E-48481069B432}"/>
              </a:ext>
            </a:extLst>
          </p:cNvPr>
          <p:cNvSpPr txBox="1"/>
          <p:nvPr/>
        </p:nvSpPr>
        <p:spPr>
          <a:xfrm>
            <a:off x="941784" y="5550832"/>
            <a:ext cx="229025" cy="296684"/>
          </a:xfrm>
          <a:prstGeom prst="rect">
            <a:avLst/>
          </a:prstGeom>
          <a:noFill/>
        </p:spPr>
        <p:txBody>
          <a:bodyPr wrap="square" rtlCol="0">
            <a:spAutoFit/>
          </a:bodyPr>
          <a:lstStyle/>
          <a:p>
            <a:pPr defTabSz="867583" fontAlgn="base" latinLnBrk="1">
              <a:spcBef>
                <a:spcPct val="0"/>
              </a:spcBef>
              <a:spcAft>
                <a:spcPct val="0"/>
              </a:spcAft>
              <a:defRPr/>
            </a:pPr>
            <a:r>
              <a:rPr kumimoji="1" lang="en-US" altLang="ko-KR" sz="1328">
                <a:solidFill>
                  <a:srgbClr val="000000"/>
                </a:solidFill>
                <a:latin typeface="Cambria Math" panose="02040503050406030204" pitchFamily="18" charset="0"/>
                <a:ea typeface="굴림" pitchFamily="50" charset="-127"/>
              </a:rPr>
              <a:t>X</a:t>
            </a:r>
            <a:endParaRPr kumimoji="1" lang="ko-KR" altLang="en-US" sz="1328">
              <a:solidFill>
                <a:srgbClr val="000000"/>
              </a:solidFill>
              <a:latin typeface="Cambria Math" panose="02040503050406030204" pitchFamily="18" charset="0"/>
              <a:ea typeface="굴림" pitchFamily="50" charset="-127"/>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E772109-F9A6-4071-A100-8FD1C9EA1ADC}"/>
                  </a:ext>
                </a:extLst>
              </p:cNvPr>
              <p:cNvSpPr txBox="1"/>
              <p:nvPr/>
            </p:nvSpPr>
            <p:spPr>
              <a:xfrm>
                <a:off x="1162432" y="6036117"/>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b</m:t>
                          </m:r>
                        </m:e>
                        <m:sub>
                          <m:r>
                            <a:rPr kumimoji="1" lang="en-US" altLang="ko-KR" sz="1328" i="1">
                              <a:solidFill>
                                <a:srgbClr val="000000"/>
                              </a:solidFill>
                              <a:latin typeface="Cambria Math" panose="02040503050406030204" pitchFamily="18" charset="0"/>
                            </a:rPr>
                            <m:t>1</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21" name="TextBox 20">
                <a:extLst>
                  <a:ext uri="{FF2B5EF4-FFF2-40B4-BE49-F238E27FC236}">
                    <a16:creationId xmlns:a16="http://schemas.microsoft.com/office/drawing/2014/main" id="{EE772109-F9A6-4071-A100-8FD1C9EA1ADC}"/>
                  </a:ext>
                </a:extLst>
              </p:cNvPr>
              <p:cNvSpPr txBox="1">
                <a:spLocks noRot="1" noChangeAspect="1" noMove="1" noResize="1" noEditPoints="1" noAdjustHandles="1" noChangeArrowheads="1" noChangeShapeType="1" noTextEdit="1"/>
              </p:cNvSpPr>
              <p:nvPr/>
            </p:nvSpPr>
            <p:spPr>
              <a:xfrm>
                <a:off x="1162432" y="6036117"/>
                <a:ext cx="229025" cy="296684"/>
              </a:xfrm>
              <a:prstGeom prst="rect">
                <a:avLst/>
              </a:prstGeom>
              <a:blipFill>
                <a:blip r:embed="rId7"/>
                <a:stretch>
                  <a:fillRect r="-29730"/>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B8ED174-20EA-4974-B704-B1B5F558D57E}"/>
              </a:ext>
            </a:extLst>
          </p:cNvPr>
          <p:cNvCxnSpPr>
            <a:cxnSpLocks/>
            <a:stCxn id="14" idx="6"/>
            <a:endCxn id="13" idx="2"/>
          </p:cNvCxnSpPr>
          <p:nvPr/>
        </p:nvCxnSpPr>
        <p:spPr>
          <a:xfrm>
            <a:off x="2004489" y="5699172"/>
            <a:ext cx="32213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608FA89-52A1-4193-8333-A64BBFE97604}"/>
                  </a:ext>
                </a:extLst>
              </p:cNvPr>
              <p:cNvSpPr txBox="1"/>
              <p:nvPr/>
            </p:nvSpPr>
            <p:spPr>
              <a:xfrm>
                <a:off x="2044031" y="5713450"/>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Z</m:t>
                          </m:r>
                        </m:e>
                        <m:sub>
                          <m:r>
                            <a:rPr kumimoji="1" lang="en-US" altLang="ko-KR" sz="1328" i="1">
                              <a:solidFill>
                                <a:srgbClr val="000000"/>
                              </a:solidFill>
                              <a:latin typeface="Cambria Math" panose="02040503050406030204" pitchFamily="18" charset="0"/>
                            </a:rPr>
                            <m:t>1</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23" name="TextBox 22">
                <a:extLst>
                  <a:ext uri="{FF2B5EF4-FFF2-40B4-BE49-F238E27FC236}">
                    <a16:creationId xmlns:a16="http://schemas.microsoft.com/office/drawing/2014/main" id="{E608FA89-52A1-4193-8333-A64BBFE97604}"/>
                  </a:ext>
                </a:extLst>
              </p:cNvPr>
              <p:cNvSpPr txBox="1">
                <a:spLocks noRot="1" noChangeAspect="1" noMove="1" noResize="1" noEditPoints="1" noAdjustHandles="1" noChangeArrowheads="1" noChangeShapeType="1" noTextEdit="1"/>
              </p:cNvSpPr>
              <p:nvPr/>
            </p:nvSpPr>
            <p:spPr>
              <a:xfrm>
                <a:off x="2044031" y="5713450"/>
                <a:ext cx="229025" cy="296684"/>
              </a:xfrm>
              <a:prstGeom prst="rect">
                <a:avLst/>
              </a:prstGeom>
              <a:blipFill>
                <a:blip r:embed="rId8"/>
                <a:stretch>
                  <a:fillRect r="-26316"/>
                </a:stretch>
              </a:blipFill>
            </p:spPr>
            <p:txBody>
              <a:bodyPr/>
              <a:lstStyle/>
              <a:p>
                <a:r>
                  <a:rPr lang="ko-KR" altLang="en-US">
                    <a:noFill/>
                  </a:rPr>
                  <a:t> </a:t>
                </a:r>
              </a:p>
            </p:txBody>
          </p:sp>
        </mc:Fallback>
      </mc:AlternateContent>
      <p:sp>
        <p:nvSpPr>
          <p:cNvPr id="28" name="직사각형 27">
            <a:extLst>
              <a:ext uri="{FF2B5EF4-FFF2-40B4-BE49-F238E27FC236}">
                <a16:creationId xmlns:a16="http://schemas.microsoft.com/office/drawing/2014/main" id="{2A91E8A2-D895-4FB3-89BE-939C78EAFB8C}"/>
              </a:ext>
            </a:extLst>
          </p:cNvPr>
          <p:cNvSpPr/>
          <p:nvPr/>
        </p:nvSpPr>
        <p:spPr>
          <a:xfrm>
            <a:off x="2369202" y="5574340"/>
            <a:ext cx="517862" cy="296684"/>
          </a:xfrm>
          <a:prstGeom prst="rect">
            <a:avLst/>
          </a:prstGeom>
        </p:spPr>
        <p:txBody>
          <a:bodyPr wrap="square">
            <a:spAutoFit/>
          </a:bodyPr>
          <a:lstStyle/>
          <a:p>
            <a:pPr defTabSz="867583" fontAlgn="base" latinLnBrk="1">
              <a:spcBef>
                <a:spcPct val="0"/>
              </a:spcBef>
              <a:spcAft>
                <a:spcPct val="0"/>
              </a:spcAft>
              <a:defRPr/>
            </a:pPr>
            <a:r>
              <a:rPr lang="en-US" altLang="ko-KR" sz="1328">
                <a:latin typeface="Cambria Math" panose="02040503050406030204" pitchFamily="18" charset="0"/>
              </a:rPr>
              <a:t>tanh</a:t>
            </a:r>
            <a:endParaRPr kumimoji="1" lang="ko-KR" altLang="en-US" sz="1328">
              <a:latin typeface="Cambria Math" panose="02040503050406030204" pitchFamily="18" charset="0"/>
            </a:endParaRPr>
          </a:p>
        </p:txBody>
      </p:sp>
      <p:cxnSp>
        <p:nvCxnSpPr>
          <p:cNvPr id="31" name="직선 화살표 연결선 30">
            <a:extLst>
              <a:ext uri="{FF2B5EF4-FFF2-40B4-BE49-F238E27FC236}">
                <a16:creationId xmlns:a16="http://schemas.microsoft.com/office/drawing/2014/main" id="{97BA5DF6-829A-4547-97F3-3D9B914520E0}"/>
              </a:ext>
            </a:extLst>
          </p:cNvPr>
          <p:cNvCxnSpPr>
            <a:cxnSpLocks/>
            <a:stCxn id="13" idx="6"/>
          </p:cNvCxnSpPr>
          <p:nvPr/>
        </p:nvCxnSpPr>
        <p:spPr>
          <a:xfrm>
            <a:off x="2804492" y="5699172"/>
            <a:ext cx="650421"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F560FA9F-F93D-40E4-9988-0922AC84F580}"/>
                  </a:ext>
                </a:extLst>
              </p:cNvPr>
              <p:cNvSpPr txBox="1"/>
              <p:nvPr/>
            </p:nvSpPr>
            <p:spPr>
              <a:xfrm>
                <a:off x="1913577" y="6048007"/>
                <a:ext cx="1085232" cy="262829"/>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r>
                        <m:rPr>
                          <m:sty m:val="p"/>
                        </m:rPr>
                        <a:rPr lang="en-US" altLang="ko-KR" sz="1708" i="1">
                          <a:solidFill>
                            <a:srgbClr val="000000"/>
                          </a:solidFill>
                          <a:latin typeface="Cambria Math" panose="02040503050406030204" pitchFamily="18" charset="0"/>
                        </a:rPr>
                        <m:t>err</m:t>
                      </m:r>
                      <m:r>
                        <a:rPr lang="en-US" altLang="ko-KR" sz="1708" i="1">
                          <a:solidFill>
                            <a:srgbClr val="000000"/>
                          </a:solidFill>
                          <a:latin typeface="Cambria Math" panose="02040503050406030204" pitchFamily="18" charset="0"/>
                        </a:rPr>
                        <m:t>_</m:t>
                      </m:r>
                      <m:r>
                        <m:rPr>
                          <m:sty m:val="p"/>
                        </m:rPr>
                        <a:rPr lang="en-US" altLang="ko-KR" sz="1708" i="1">
                          <a:solidFill>
                            <a:srgbClr val="000000"/>
                          </a:solidFill>
                          <a:latin typeface="Cambria Math" panose="02040503050406030204" pitchFamily="18" charset="0"/>
                        </a:rPr>
                        <m:t>to</m:t>
                      </m:r>
                      <m:r>
                        <a:rPr lang="en-US" altLang="ko-KR" sz="1708" i="1">
                          <a:solidFill>
                            <a:srgbClr val="000000"/>
                          </a:solidFill>
                          <a:latin typeface="Cambria Math" panose="02040503050406030204" pitchFamily="18" charset="0"/>
                        </a:rPr>
                        <m:t>_</m:t>
                      </m:r>
                      <m:r>
                        <m:rPr>
                          <m:sty m:val="p"/>
                        </m:rPr>
                        <a:rPr lang="en-US" altLang="ko-KR" sz="1708" i="1">
                          <a:solidFill>
                            <a:srgbClr val="000000"/>
                          </a:solidFill>
                          <a:latin typeface="Cambria Math" panose="02040503050406030204" pitchFamily="18" charset="0"/>
                        </a:rPr>
                        <m:t>sell</m:t>
                      </m:r>
                    </m:oMath>
                  </m:oMathPara>
                </a14:m>
                <a:endParaRPr kumimoji="1" lang="ko-KR" altLang="en-US" sz="1708">
                  <a:solidFill>
                    <a:srgbClr val="000000"/>
                  </a:solidFill>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F560FA9F-F93D-40E4-9988-0922AC84F580}"/>
                  </a:ext>
                </a:extLst>
              </p:cNvPr>
              <p:cNvSpPr txBox="1">
                <a:spLocks noRot="1" noChangeAspect="1" noMove="1" noResize="1" noEditPoints="1" noAdjustHandles="1" noChangeArrowheads="1" noChangeShapeType="1" noTextEdit="1"/>
              </p:cNvSpPr>
              <p:nvPr/>
            </p:nvSpPr>
            <p:spPr>
              <a:xfrm>
                <a:off x="1913577" y="6048007"/>
                <a:ext cx="1085232" cy="262829"/>
              </a:xfrm>
              <a:prstGeom prst="rect">
                <a:avLst/>
              </a:prstGeom>
              <a:blipFill>
                <a:blip r:embed="rId9"/>
                <a:stretch>
                  <a:fillRect r="-1685" b="-9302"/>
                </a:stretch>
              </a:blipFill>
            </p:spPr>
            <p:txBody>
              <a:bodyPr/>
              <a:lstStyle/>
              <a:p>
                <a:r>
                  <a:rPr lang="ko-KR" altLang="en-US">
                    <a:noFill/>
                  </a:rPr>
                  <a:t> </a:t>
                </a:r>
              </a:p>
            </p:txBody>
          </p:sp>
        </mc:Fallback>
      </mc:AlternateContent>
      <p:cxnSp>
        <p:nvCxnSpPr>
          <p:cNvPr id="49" name="연결선: 구부러짐 48">
            <a:extLst>
              <a:ext uri="{FF2B5EF4-FFF2-40B4-BE49-F238E27FC236}">
                <a16:creationId xmlns:a16="http://schemas.microsoft.com/office/drawing/2014/main" id="{FED56E76-3EA3-4E18-B926-5D64F357745D}"/>
              </a:ext>
            </a:extLst>
          </p:cNvPr>
          <p:cNvCxnSpPr>
            <a:cxnSpLocks/>
            <a:stCxn id="6" idx="2"/>
            <a:endCxn id="23" idx="2"/>
          </p:cNvCxnSpPr>
          <p:nvPr/>
        </p:nvCxnSpPr>
        <p:spPr>
          <a:xfrm rot="5400000">
            <a:off x="2678476" y="5490201"/>
            <a:ext cx="1" cy="1039864"/>
          </a:xfrm>
          <a:prstGeom prst="curvedConnector3">
            <a:avLst>
              <a:gd name="adj1" fmla="val 2286010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4" name="연결선: 꺾임 53">
            <a:extLst>
              <a:ext uri="{FF2B5EF4-FFF2-40B4-BE49-F238E27FC236}">
                <a16:creationId xmlns:a16="http://schemas.microsoft.com/office/drawing/2014/main" id="{BF584592-7BC8-4615-9C8C-3BD884BBB81C}"/>
              </a:ext>
            </a:extLst>
          </p:cNvPr>
          <p:cNvCxnSpPr>
            <a:cxnSpLocks/>
            <a:endCxn id="14" idx="0"/>
          </p:cNvCxnSpPr>
          <p:nvPr/>
        </p:nvCxnSpPr>
        <p:spPr>
          <a:xfrm rot="5400000">
            <a:off x="1543976" y="5238659"/>
            <a:ext cx="443159" cy="1"/>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3205E255-F0BA-46EB-AD08-8F44AC0806D6}"/>
              </a:ext>
            </a:extLst>
          </p:cNvPr>
          <p:cNvSpPr txBox="1"/>
          <p:nvPr/>
        </p:nvSpPr>
        <p:spPr>
          <a:xfrm>
            <a:off x="132711" y="5560206"/>
            <a:ext cx="769763" cy="413703"/>
          </a:xfrm>
          <a:prstGeom prst="rect">
            <a:avLst/>
          </a:prstGeom>
          <a:noFill/>
        </p:spPr>
        <p:txBody>
          <a:bodyPr wrap="none" rtlCol="0">
            <a:spAutoFit/>
          </a:bodyPr>
          <a:lstStyle/>
          <a:p>
            <a:pPr algn="ctr" defTabSz="867583" fontAlgn="base" latinLnBrk="1">
              <a:spcBef>
                <a:spcPct val="0"/>
              </a:spcBef>
              <a:spcAft>
                <a:spcPct val="0"/>
              </a:spcAft>
              <a:defRPr/>
            </a:pPr>
            <a:r>
              <a:rPr lang="ko-KR" altLang="en-US" sz="1044" b="1">
                <a:solidFill>
                  <a:srgbClr val="000000"/>
                </a:solidFill>
                <a:latin typeface="+mj-ea"/>
                <a:ea typeface="+mj-ea"/>
              </a:rPr>
              <a:t>현재</a:t>
            </a:r>
            <a:endParaRPr lang="en-US" altLang="ko-KR" sz="1044" b="1">
              <a:solidFill>
                <a:srgbClr val="000000"/>
              </a:solidFill>
              <a:latin typeface="+mj-ea"/>
              <a:ea typeface="+mj-ea"/>
            </a:endParaRPr>
          </a:p>
          <a:p>
            <a:pPr algn="ctr" defTabSz="867583" fontAlgn="base" latinLnBrk="1">
              <a:spcBef>
                <a:spcPct val="0"/>
              </a:spcBef>
              <a:spcAft>
                <a:spcPct val="0"/>
              </a:spcAft>
              <a:defRPr/>
            </a:pPr>
            <a:r>
              <a:rPr kumimoji="1" lang="ko-KR" altLang="en-US" sz="1044" b="1">
                <a:solidFill>
                  <a:srgbClr val="000000"/>
                </a:solidFill>
                <a:latin typeface="+mj-ea"/>
                <a:ea typeface="+mj-ea"/>
              </a:rPr>
              <a:t>타임 스텝</a:t>
            </a:r>
          </a:p>
        </p:txBody>
      </p:sp>
      <p:cxnSp>
        <p:nvCxnSpPr>
          <p:cNvPr id="33" name="연결선: 꺾임 32">
            <a:extLst>
              <a:ext uri="{FF2B5EF4-FFF2-40B4-BE49-F238E27FC236}">
                <a16:creationId xmlns:a16="http://schemas.microsoft.com/office/drawing/2014/main" id="{E89C139D-8430-47A7-93A8-3CEE930E264E}"/>
              </a:ext>
            </a:extLst>
          </p:cNvPr>
          <p:cNvCxnSpPr>
            <a:cxnSpLocks/>
            <a:stCxn id="34" idx="4"/>
          </p:cNvCxnSpPr>
          <p:nvPr/>
        </p:nvCxnSpPr>
        <p:spPr>
          <a:xfrm rot="5400000">
            <a:off x="1629647" y="4184024"/>
            <a:ext cx="1412123" cy="1140307"/>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타원 33">
            <a:extLst>
              <a:ext uri="{FF2B5EF4-FFF2-40B4-BE49-F238E27FC236}">
                <a16:creationId xmlns:a16="http://schemas.microsoft.com/office/drawing/2014/main" id="{3E6FF26B-B613-45D9-A865-C91ABD71ACD7}"/>
              </a:ext>
            </a:extLst>
          </p:cNvPr>
          <p:cNvSpPr/>
          <p:nvPr/>
        </p:nvSpPr>
        <p:spPr>
          <a:xfrm>
            <a:off x="2880792" y="3997976"/>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0D5DE51-FCAA-4CCE-BEB1-B2EDFAC1E7EA}"/>
                  </a:ext>
                </a:extLst>
              </p:cNvPr>
              <p:cNvSpPr txBox="1"/>
              <p:nvPr/>
            </p:nvSpPr>
            <p:spPr>
              <a:xfrm>
                <a:off x="1892446" y="2853747"/>
                <a:ext cx="504049" cy="2812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𝐻</m:t>
                          </m:r>
                        </m:e>
                        <m:sub>
                          <m:r>
                            <a:rPr lang="en-US" altLang="ko-KR" sz="1139" i="1">
                              <a:latin typeface="Cambria Math" panose="02040503050406030204" pitchFamily="18" charset="0"/>
                            </a:rPr>
                            <m:t>𝑝𝑝</m:t>
                          </m:r>
                        </m:sub>
                      </m:sSub>
                    </m:oMath>
                  </m:oMathPara>
                </a14:m>
                <a:endParaRPr lang="ko-KR" altLang="en-US" sz="1139">
                  <a:latin typeface="Consolas" panose="020B0609020204030204" pitchFamily="49" charset="0"/>
                </a:endParaRPr>
              </a:p>
            </p:txBody>
          </p:sp>
        </mc:Choice>
        <mc:Fallback xmlns="">
          <p:sp>
            <p:nvSpPr>
              <p:cNvPr id="35" name="TextBox 34">
                <a:extLst>
                  <a:ext uri="{FF2B5EF4-FFF2-40B4-BE49-F238E27FC236}">
                    <a16:creationId xmlns:a16="http://schemas.microsoft.com/office/drawing/2014/main" id="{20D5DE51-FCAA-4CCE-BEB1-B2EDFAC1E7EA}"/>
                  </a:ext>
                </a:extLst>
              </p:cNvPr>
              <p:cNvSpPr txBox="1">
                <a:spLocks noRot="1" noChangeAspect="1" noMove="1" noResize="1" noEditPoints="1" noAdjustHandles="1" noChangeArrowheads="1" noChangeShapeType="1" noTextEdit="1"/>
              </p:cNvSpPr>
              <p:nvPr/>
            </p:nvSpPr>
            <p:spPr>
              <a:xfrm>
                <a:off x="1892446" y="2853747"/>
                <a:ext cx="504049" cy="281231"/>
              </a:xfrm>
              <a:prstGeom prst="rect">
                <a:avLst/>
              </a:prstGeom>
              <a:blipFill>
                <a:blip r:embed="rId1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A7385C89-6378-4937-A12C-4DCF947B89A2}"/>
                  </a:ext>
                </a:extLst>
              </p:cNvPr>
              <p:cNvSpPr txBox="1"/>
              <p:nvPr/>
            </p:nvSpPr>
            <p:spPr>
              <a:xfrm>
                <a:off x="1289335" y="3346600"/>
                <a:ext cx="516872" cy="2676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𝑊</m:t>
                          </m:r>
                        </m:e>
                        <m:sub>
                          <m:r>
                            <a:rPr lang="en-US" altLang="ko-KR" sz="1139" i="1">
                              <a:latin typeface="Cambria Math" panose="02040503050406030204" pitchFamily="18" charset="0"/>
                            </a:rPr>
                            <m:t>1</m:t>
                          </m:r>
                          <m:r>
                            <a:rPr lang="en-US" altLang="ko-KR" sz="1139" i="1">
                              <a:latin typeface="Cambria Math" panose="02040503050406030204" pitchFamily="18" charset="0"/>
                            </a:rPr>
                            <m:t>h</m:t>
                          </m:r>
                        </m:sub>
                      </m:sSub>
                    </m:oMath>
                  </m:oMathPara>
                </a14:m>
                <a:endParaRPr lang="ko-KR" altLang="en-US" sz="1139">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A7385C89-6378-4937-A12C-4DCF947B89A2}"/>
                  </a:ext>
                </a:extLst>
              </p:cNvPr>
              <p:cNvSpPr txBox="1">
                <a:spLocks noRot="1" noChangeAspect="1" noMove="1" noResize="1" noEditPoints="1" noAdjustHandles="1" noChangeArrowheads="1" noChangeShapeType="1" noTextEdit="1"/>
              </p:cNvSpPr>
              <p:nvPr/>
            </p:nvSpPr>
            <p:spPr>
              <a:xfrm>
                <a:off x="1289335" y="3346600"/>
                <a:ext cx="516872" cy="267637"/>
              </a:xfrm>
              <a:prstGeom prst="rect">
                <a:avLst/>
              </a:prstGeom>
              <a:blipFill>
                <a:blip r:embed="rId11"/>
                <a:stretch>
                  <a:fillRect/>
                </a:stretch>
              </a:blipFill>
            </p:spPr>
            <p:txBody>
              <a:bodyPr/>
              <a:lstStyle/>
              <a:p>
                <a:r>
                  <a:rPr lang="ko-KR" altLang="en-US">
                    <a:noFill/>
                  </a:rPr>
                  <a:t> </a:t>
                </a:r>
              </a:p>
            </p:txBody>
          </p:sp>
        </mc:Fallback>
      </mc:AlternateContent>
      <p:cxnSp>
        <p:nvCxnSpPr>
          <p:cNvPr id="37" name="직선 화살표 연결선 36">
            <a:extLst>
              <a:ext uri="{FF2B5EF4-FFF2-40B4-BE49-F238E27FC236}">
                <a16:creationId xmlns:a16="http://schemas.microsoft.com/office/drawing/2014/main" id="{D756145C-076B-4494-89F6-08950A6AE30C}"/>
              </a:ext>
            </a:extLst>
          </p:cNvPr>
          <p:cNvCxnSpPr>
            <a:cxnSpLocks/>
          </p:cNvCxnSpPr>
          <p:nvPr/>
        </p:nvCxnSpPr>
        <p:spPr>
          <a:xfrm>
            <a:off x="1497293" y="3552296"/>
            <a:ext cx="100037" cy="10892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8" name="타원 37">
            <a:extLst>
              <a:ext uri="{FF2B5EF4-FFF2-40B4-BE49-F238E27FC236}">
                <a16:creationId xmlns:a16="http://schemas.microsoft.com/office/drawing/2014/main" id="{907362C2-B058-4CB9-BBB8-D384A01FDE1B}"/>
              </a:ext>
            </a:extLst>
          </p:cNvPr>
          <p:cNvSpPr/>
          <p:nvPr/>
        </p:nvSpPr>
        <p:spPr>
          <a:xfrm>
            <a:off x="2220488" y="3817786"/>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044">
              <a:solidFill>
                <a:srgbClr val="000000"/>
              </a:solidFill>
              <a:latin typeface="Consolas" panose="020B0609020204030204" pitchFamily="49" charset="0"/>
              <a:ea typeface="굴림"/>
            </a:endParaRPr>
          </a:p>
        </p:txBody>
      </p:sp>
      <p:sp>
        <p:nvSpPr>
          <p:cNvPr id="39" name="타원 38">
            <a:extLst>
              <a:ext uri="{FF2B5EF4-FFF2-40B4-BE49-F238E27FC236}">
                <a16:creationId xmlns:a16="http://schemas.microsoft.com/office/drawing/2014/main" id="{758C01C8-07B0-43BC-93C0-CC9560DA27E5}"/>
              </a:ext>
            </a:extLst>
          </p:cNvPr>
          <p:cNvSpPr/>
          <p:nvPr/>
        </p:nvSpPr>
        <p:spPr>
          <a:xfrm>
            <a:off x="1420485" y="3817786"/>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044" b="1">
                <a:solidFill>
                  <a:srgbClr val="000000"/>
                </a:solidFill>
                <a:latin typeface="+mj-ea"/>
                <a:ea typeface="+mj-ea"/>
              </a:rPr>
              <a:t>셀</a:t>
            </a:r>
          </a:p>
        </p:txBody>
      </p:sp>
      <p:cxnSp>
        <p:nvCxnSpPr>
          <p:cNvPr id="40" name="직선 화살표 연결선 39">
            <a:extLst>
              <a:ext uri="{FF2B5EF4-FFF2-40B4-BE49-F238E27FC236}">
                <a16:creationId xmlns:a16="http://schemas.microsoft.com/office/drawing/2014/main" id="{8251D343-1105-46B2-9A5D-149245DDDBCD}"/>
              </a:ext>
            </a:extLst>
          </p:cNvPr>
          <p:cNvCxnSpPr>
            <a:cxnSpLocks/>
          </p:cNvCxnSpPr>
          <p:nvPr/>
        </p:nvCxnSpPr>
        <p:spPr>
          <a:xfrm>
            <a:off x="1056297" y="4062259"/>
            <a:ext cx="362107" cy="835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304102D1-DE68-4CB9-A26A-03F8017CB6BD}"/>
              </a:ext>
            </a:extLst>
          </p:cNvPr>
          <p:cNvCxnSpPr>
            <a:cxnSpLocks/>
          </p:cNvCxnSpPr>
          <p:nvPr/>
        </p:nvCxnSpPr>
        <p:spPr>
          <a:xfrm>
            <a:off x="1197584" y="3873506"/>
            <a:ext cx="505" cy="16717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5EF20150-46B5-4778-BCDB-91AA5163E1FD}"/>
              </a:ext>
            </a:extLst>
          </p:cNvPr>
          <p:cNvCxnSpPr>
            <a:cxnSpLocks/>
            <a:endCxn id="39" idx="3"/>
          </p:cNvCxnSpPr>
          <p:nvPr/>
        </p:nvCxnSpPr>
        <p:spPr>
          <a:xfrm flipV="1">
            <a:off x="1256610" y="4225673"/>
            <a:ext cx="233858" cy="25307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70701873-3D7D-412D-8056-CF8582A3C06B}"/>
                  </a:ext>
                </a:extLst>
              </p:cNvPr>
              <p:cNvSpPr txBox="1"/>
              <p:nvPr/>
            </p:nvSpPr>
            <p:spPr>
              <a:xfrm>
                <a:off x="1024491" y="3606757"/>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W</m:t>
                          </m:r>
                        </m:e>
                        <m:sub>
                          <m:r>
                            <a:rPr kumimoji="1" lang="en-US" altLang="ko-KR" sz="1328" i="1">
                              <a:solidFill>
                                <a:srgbClr val="000000"/>
                              </a:solidFill>
                              <a:latin typeface="Cambria Math" panose="02040503050406030204" pitchFamily="18" charset="0"/>
                            </a:rPr>
                            <m:t>1</m:t>
                          </m:r>
                          <m:r>
                            <a:rPr kumimoji="1" lang="en-US" altLang="ko-KR" sz="1328" i="1">
                              <a:solidFill>
                                <a:srgbClr val="000000"/>
                              </a:solidFill>
                              <a:latin typeface="Cambria Math" panose="02040503050406030204" pitchFamily="18" charset="0"/>
                            </a:rPr>
                            <m:t>𝑥</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43" name="TextBox 42">
                <a:extLst>
                  <a:ext uri="{FF2B5EF4-FFF2-40B4-BE49-F238E27FC236}">
                    <a16:creationId xmlns:a16="http://schemas.microsoft.com/office/drawing/2014/main" id="{70701873-3D7D-412D-8056-CF8582A3C06B}"/>
                  </a:ext>
                </a:extLst>
              </p:cNvPr>
              <p:cNvSpPr txBox="1">
                <a:spLocks noRot="1" noChangeAspect="1" noMove="1" noResize="1" noEditPoints="1" noAdjustHandles="1" noChangeArrowheads="1" noChangeShapeType="1" noTextEdit="1"/>
              </p:cNvSpPr>
              <p:nvPr/>
            </p:nvSpPr>
            <p:spPr>
              <a:xfrm>
                <a:off x="1024491" y="3606757"/>
                <a:ext cx="229025" cy="296684"/>
              </a:xfrm>
              <a:prstGeom prst="rect">
                <a:avLst/>
              </a:prstGeom>
              <a:blipFill>
                <a:blip r:embed="rId12"/>
                <a:stretch>
                  <a:fillRect r="-8157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75976EB0-C854-47BB-9633-264586E05DBD}"/>
                  </a:ext>
                </a:extLst>
              </p:cNvPr>
              <p:cNvSpPr txBox="1"/>
              <p:nvPr/>
            </p:nvSpPr>
            <p:spPr>
              <a:xfrm>
                <a:off x="1056297" y="4393664"/>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b</m:t>
                          </m:r>
                        </m:e>
                        <m:sub>
                          <m:r>
                            <a:rPr kumimoji="1" lang="en-US" altLang="ko-KR" sz="1328" i="1">
                              <a:solidFill>
                                <a:srgbClr val="000000"/>
                              </a:solidFill>
                              <a:latin typeface="Cambria Math" panose="02040503050406030204" pitchFamily="18" charset="0"/>
                            </a:rPr>
                            <m:t>1</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44" name="TextBox 43">
                <a:extLst>
                  <a:ext uri="{FF2B5EF4-FFF2-40B4-BE49-F238E27FC236}">
                    <a16:creationId xmlns:a16="http://schemas.microsoft.com/office/drawing/2014/main" id="{75976EB0-C854-47BB-9633-264586E05DBD}"/>
                  </a:ext>
                </a:extLst>
              </p:cNvPr>
              <p:cNvSpPr txBox="1">
                <a:spLocks noRot="1" noChangeAspect="1" noMove="1" noResize="1" noEditPoints="1" noAdjustHandles="1" noChangeArrowheads="1" noChangeShapeType="1" noTextEdit="1"/>
              </p:cNvSpPr>
              <p:nvPr/>
            </p:nvSpPr>
            <p:spPr>
              <a:xfrm>
                <a:off x="1056297" y="4393664"/>
                <a:ext cx="229025" cy="296684"/>
              </a:xfrm>
              <a:prstGeom prst="rect">
                <a:avLst/>
              </a:prstGeom>
              <a:blipFill>
                <a:blip r:embed="rId13"/>
                <a:stretch>
                  <a:fillRect r="-26316"/>
                </a:stretch>
              </a:blipFill>
            </p:spPr>
            <p:txBody>
              <a:bodyPr/>
              <a:lstStyle/>
              <a:p>
                <a:r>
                  <a:rPr lang="ko-KR" altLang="en-US">
                    <a:noFill/>
                  </a:rPr>
                  <a:t> </a:t>
                </a:r>
              </a:p>
            </p:txBody>
          </p:sp>
        </mc:Fallback>
      </mc:AlternateContent>
      <p:cxnSp>
        <p:nvCxnSpPr>
          <p:cNvPr id="45" name="직선 화살표 연결선 44">
            <a:extLst>
              <a:ext uri="{FF2B5EF4-FFF2-40B4-BE49-F238E27FC236}">
                <a16:creationId xmlns:a16="http://schemas.microsoft.com/office/drawing/2014/main" id="{856DF3E9-A0F8-4DE3-92CB-14902B1BBD7D}"/>
              </a:ext>
            </a:extLst>
          </p:cNvPr>
          <p:cNvCxnSpPr>
            <a:cxnSpLocks/>
            <a:stCxn id="39" idx="6"/>
            <a:endCxn id="38" idx="2"/>
          </p:cNvCxnSpPr>
          <p:nvPr/>
        </p:nvCxnSpPr>
        <p:spPr>
          <a:xfrm>
            <a:off x="1898355" y="4056720"/>
            <a:ext cx="32213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17622A95-3D2F-48BB-B18C-6057CBDA267E}"/>
                  </a:ext>
                </a:extLst>
              </p:cNvPr>
              <p:cNvSpPr txBox="1"/>
              <p:nvPr/>
            </p:nvSpPr>
            <p:spPr>
              <a:xfrm>
                <a:off x="1913577" y="4039283"/>
                <a:ext cx="229025" cy="31271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Z</m:t>
                          </m:r>
                        </m:e>
                        <m:sub>
                          <m:r>
                            <a:rPr kumimoji="1" lang="en-US" altLang="ko-KR" sz="1328" i="1">
                              <a:solidFill>
                                <a:srgbClr val="000000"/>
                              </a:solidFill>
                              <a:latin typeface="Cambria Math" panose="02040503050406030204" pitchFamily="18" charset="0"/>
                            </a:rPr>
                            <m:t>1</m:t>
                          </m:r>
                          <m:r>
                            <a:rPr kumimoji="1" lang="en-US" altLang="ko-KR" sz="1328" i="1">
                              <a:solidFill>
                                <a:srgbClr val="000000"/>
                              </a:solidFill>
                              <a:latin typeface="Cambria Math" panose="02040503050406030204" pitchFamily="18" charset="0"/>
                            </a:rPr>
                            <m:t>𝑝</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47" name="TextBox 46">
                <a:extLst>
                  <a:ext uri="{FF2B5EF4-FFF2-40B4-BE49-F238E27FC236}">
                    <a16:creationId xmlns:a16="http://schemas.microsoft.com/office/drawing/2014/main" id="{17622A95-3D2F-48BB-B18C-6057CBDA267E}"/>
                  </a:ext>
                </a:extLst>
              </p:cNvPr>
              <p:cNvSpPr txBox="1">
                <a:spLocks noRot="1" noChangeAspect="1" noMove="1" noResize="1" noEditPoints="1" noAdjustHandles="1" noChangeArrowheads="1" noChangeShapeType="1" noTextEdit="1"/>
              </p:cNvSpPr>
              <p:nvPr/>
            </p:nvSpPr>
            <p:spPr>
              <a:xfrm>
                <a:off x="1913577" y="4039283"/>
                <a:ext cx="229025" cy="312714"/>
              </a:xfrm>
              <a:prstGeom prst="rect">
                <a:avLst/>
              </a:prstGeom>
              <a:blipFill>
                <a:blip r:embed="rId14"/>
                <a:stretch>
                  <a:fillRect r="-70270" b="-1961"/>
                </a:stretch>
              </a:blipFill>
            </p:spPr>
            <p:txBody>
              <a:bodyPr/>
              <a:lstStyle/>
              <a:p>
                <a:r>
                  <a:rPr lang="ko-KR" altLang="en-US">
                    <a:noFill/>
                  </a:rPr>
                  <a:t> </a:t>
                </a:r>
              </a:p>
            </p:txBody>
          </p:sp>
        </mc:Fallback>
      </mc:AlternateContent>
      <p:sp>
        <p:nvSpPr>
          <p:cNvPr id="48" name="직사각형 47">
            <a:extLst>
              <a:ext uri="{FF2B5EF4-FFF2-40B4-BE49-F238E27FC236}">
                <a16:creationId xmlns:a16="http://schemas.microsoft.com/office/drawing/2014/main" id="{BA78681F-E35B-4D2D-9660-24651F244BC3}"/>
              </a:ext>
            </a:extLst>
          </p:cNvPr>
          <p:cNvSpPr/>
          <p:nvPr/>
        </p:nvSpPr>
        <p:spPr>
          <a:xfrm>
            <a:off x="2263067" y="3931887"/>
            <a:ext cx="517862" cy="296684"/>
          </a:xfrm>
          <a:prstGeom prst="rect">
            <a:avLst/>
          </a:prstGeom>
        </p:spPr>
        <p:txBody>
          <a:bodyPr wrap="square">
            <a:spAutoFit/>
          </a:bodyPr>
          <a:lstStyle/>
          <a:p>
            <a:pPr defTabSz="867583" fontAlgn="base" latinLnBrk="1">
              <a:spcBef>
                <a:spcPct val="0"/>
              </a:spcBef>
              <a:spcAft>
                <a:spcPct val="0"/>
              </a:spcAft>
              <a:defRPr/>
            </a:pPr>
            <a:r>
              <a:rPr lang="en-US" altLang="ko-KR" sz="1328">
                <a:latin typeface="Cambria Math" panose="02040503050406030204" pitchFamily="18" charset="0"/>
              </a:rPr>
              <a:t>tanh</a:t>
            </a:r>
            <a:endParaRPr kumimoji="1" lang="ko-KR" altLang="en-US" sz="1328">
              <a:latin typeface="Cambria Math" panose="02040503050406030204" pitchFamily="18" charset="0"/>
            </a:endParaRPr>
          </a:p>
        </p:txBody>
      </p:sp>
      <p:cxnSp>
        <p:nvCxnSpPr>
          <p:cNvPr id="50" name="직선 화살표 연결선 49">
            <a:extLst>
              <a:ext uri="{FF2B5EF4-FFF2-40B4-BE49-F238E27FC236}">
                <a16:creationId xmlns:a16="http://schemas.microsoft.com/office/drawing/2014/main" id="{BE3F9B27-8013-4729-9EF3-1B7703B0CDC3}"/>
              </a:ext>
            </a:extLst>
          </p:cNvPr>
          <p:cNvCxnSpPr>
            <a:cxnSpLocks/>
            <a:stCxn id="38" idx="6"/>
          </p:cNvCxnSpPr>
          <p:nvPr/>
        </p:nvCxnSpPr>
        <p:spPr>
          <a:xfrm>
            <a:off x="2698356" y="4056720"/>
            <a:ext cx="650421"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093E31D9-30E3-41F3-9C4F-B3A1B010308C}"/>
                  </a:ext>
                </a:extLst>
              </p:cNvPr>
              <p:cNvSpPr txBox="1"/>
              <p:nvPr/>
            </p:nvSpPr>
            <p:spPr>
              <a:xfrm>
                <a:off x="2021919" y="4471960"/>
                <a:ext cx="436723" cy="2812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𝐻</m:t>
                          </m:r>
                        </m:e>
                        <m:sub>
                          <m:r>
                            <a:rPr lang="en-US" altLang="ko-KR" sz="1139" i="1">
                              <a:latin typeface="Cambria Math" panose="02040503050406030204" pitchFamily="18" charset="0"/>
                            </a:rPr>
                            <m:t>𝑝</m:t>
                          </m:r>
                        </m:sub>
                      </m:sSub>
                    </m:oMath>
                  </m:oMathPara>
                </a14:m>
                <a:endParaRPr lang="ko-KR" altLang="en-US" sz="1139">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093E31D9-30E3-41F3-9C4F-B3A1B010308C}"/>
                  </a:ext>
                </a:extLst>
              </p:cNvPr>
              <p:cNvSpPr txBox="1">
                <a:spLocks noRot="1" noChangeAspect="1" noMove="1" noResize="1" noEditPoints="1" noAdjustHandles="1" noChangeArrowheads="1" noChangeShapeType="1" noTextEdit="1"/>
              </p:cNvSpPr>
              <p:nvPr/>
            </p:nvSpPr>
            <p:spPr>
              <a:xfrm>
                <a:off x="2021919" y="4471960"/>
                <a:ext cx="436723" cy="281231"/>
              </a:xfrm>
              <a:prstGeom prst="rect">
                <a:avLst/>
              </a:prstGeom>
              <a:blipFill>
                <a:blip r:embed="rId15"/>
                <a:stretch>
                  <a:fillRect/>
                </a:stretch>
              </a:blipFill>
            </p:spPr>
            <p:txBody>
              <a:bodyPr/>
              <a:lstStyle/>
              <a:p>
                <a:r>
                  <a:rPr lang="ko-KR" altLang="en-US">
                    <a:noFill/>
                  </a:rPr>
                  <a:t> </a:t>
                </a:r>
              </a:p>
            </p:txBody>
          </p:sp>
        </mc:Fallback>
      </mc:AlternateContent>
      <p:sp>
        <p:nvSpPr>
          <p:cNvPr id="52" name="타원 51">
            <a:extLst>
              <a:ext uri="{FF2B5EF4-FFF2-40B4-BE49-F238E27FC236}">
                <a16:creationId xmlns:a16="http://schemas.microsoft.com/office/drawing/2014/main" id="{7EFD5289-B24C-4213-9E42-0D6C80EF8F3B}"/>
              </a:ext>
            </a:extLst>
          </p:cNvPr>
          <p:cNvSpPr/>
          <p:nvPr/>
        </p:nvSpPr>
        <p:spPr>
          <a:xfrm>
            <a:off x="2068077" y="3616480"/>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841934B1-2363-4267-9BA0-71B14C3CD0C6}"/>
                  </a:ext>
                </a:extLst>
              </p:cNvPr>
              <p:cNvSpPr txBox="1"/>
              <p:nvPr/>
            </p:nvSpPr>
            <p:spPr>
              <a:xfrm>
                <a:off x="797256" y="3917239"/>
                <a:ext cx="229025" cy="31271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a:rPr kumimoji="1" lang="en-US" altLang="ko-KR" sz="1328" i="1">
                              <a:solidFill>
                                <a:srgbClr val="000000"/>
                              </a:solidFill>
                              <a:latin typeface="Cambria Math" panose="02040503050406030204" pitchFamily="18" charset="0"/>
                            </a:rPr>
                            <m:t>𝑋</m:t>
                          </m:r>
                        </m:e>
                        <m:sub>
                          <m:r>
                            <a:rPr kumimoji="1" lang="en-US" altLang="ko-KR" sz="1328" i="1">
                              <a:solidFill>
                                <a:srgbClr val="000000"/>
                              </a:solidFill>
                              <a:latin typeface="Cambria Math" panose="02040503050406030204" pitchFamily="18" charset="0"/>
                            </a:rPr>
                            <m:t>𝑝</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55" name="TextBox 54">
                <a:extLst>
                  <a:ext uri="{FF2B5EF4-FFF2-40B4-BE49-F238E27FC236}">
                    <a16:creationId xmlns:a16="http://schemas.microsoft.com/office/drawing/2014/main" id="{841934B1-2363-4267-9BA0-71B14C3CD0C6}"/>
                  </a:ext>
                </a:extLst>
              </p:cNvPr>
              <p:cNvSpPr txBox="1">
                <a:spLocks noRot="1" noChangeAspect="1" noMove="1" noResize="1" noEditPoints="1" noAdjustHandles="1" noChangeArrowheads="1" noChangeShapeType="1" noTextEdit="1"/>
              </p:cNvSpPr>
              <p:nvPr/>
            </p:nvSpPr>
            <p:spPr>
              <a:xfrm>
                <a:off x="797256" y="3917239"/>
                <a:ext cx="229025" cy="312714"/>
              </a:xfrm>
              <a:prstGeom prst="rect">
                <a:avLst/>
              </a:prstGeom>
              <a:blipFill>
                <a:blip r:embed="rId16"/>
                <a:stretch>
                  <a:fillRect r="-40541"/>
                </a:stretch>
              </a:blipFill>
            </p:spPr>
            <p:txBody>
              <a:bodyPr/>
              <a:lstStyle/>
              <a:p>
                <a:r>
                  <a:rPr lang="ko-KR" altLang="en-US">
                    <a:noFill/>
                  </a:rPr>
                  <a:t> </a:t>
                </a:r>
              </a:p>
            </p:txBody>
          </p:sp>
        </mc:Fallback>
      </mc:AlternateContent>
      <p:sp>
        <p:nvSpPr>
          <p:cNvPr id="56" name="TextBox 55">
            <a:extLst>
              <a:ext uri="{FF2B5EF4-FFF2-40B4-BE49-F238E27FC236}">
                <a16:creationId xmlns:a16="http://schemas.microsoft.com/office/drawing/2014/main" id="{415B6FFC-C98C-47A4-90D2-7E4482CF40A0}"/>
              </a:ext>
            </a:extLst>
          </p:cNvPr>
          <p:cNvSpPr txBox="1"/>
          <p:nvPr/>
        </p:nvSpPr>
        <p:spPr>
          <a:xfrm>
            <a:off x="132711" y="3873506"/>
            <a:ext cx="769763" cy="413703"/>
          </a:xfrm>
          <a:prstGeom prst="rect">
            <a:avLst/>
          </a:prstGeom>
          <a:noFill/>
        </p:spPr>
        <p:txBody>
          <a:bodyPr wrap="none" rtlCol="0">
            <a:spAutoFit/>
          </a:bodyPr>
          <a:lstStyle/>
          <a:p>
            <a:pPr algn="ctr" defTabSz="867583" fontAlgn="base" latinLnBrk="1">
              <a:spcBef>
                <a:spcPct val="0"/>
              </a:spcBef>
              <a:spcAft>
                <a:spcPct val="0"/>
              </a:spcAft>
              <a:defRPr/>
            </a:pPr>
            <a:r>
              <a:rPr lang="ko-KR" altLang="en-US" sz="1044" b="1">
                <a:solidFill>
                  <a:srgbClr val="000000"/>
                </a:solidFill>
                <a:latin typeface="+mj-ea"/>
                <a:ea typeface="+mj-ea"/>
              </a:rPr>
              <a:t>이전</a:t>
            </a:r>
            <a:endParaRPr lang="en-US" altLang="ko-KR" sz="1044" b="1">
              <a:solidFill>
                <a:srgbClr val="000000"/>
              </a:solidFill>
              <a:latin typeface="+mj-ea"/>
              <a:ea typeface="+mj-ea"/>
            </a:endParaRPr>
          </a:p>
          <a:p>
            <a:pPr algn="ctr" defTabSz="867583" fontAlgn="base" latinLnBrk="1">
              <a:spcBef>
                <a:spcPct val="0"/>
              </a:spcBef>
              <a:spcAft>
                <a:spcPct val="0"/>
              </a:spcAft>
              <a:defRPr/>
            </a:pPr>
            <a:r>
              <a:rPr kumimoji="1" lang="ko-KR" altLang="en-US" sz="1044" b="1">
                <a:solidFill>
                  <a:srgbClr val="000000"/>
                </a:solidFill>
                <a:latin typeface="+mj-ea"/>
                <a:ea typeface="+mj-ea"/>
              </a:rPr>
              <a:t>타임 스텝</a:t>
            </a:r>
          </a:p>
        </p:txBody>
      </p:sp>
      <p:cxnSp>
        <p:nvCxnSpPr>
          <p:cNvPr id="68" name="연결선: 꺾임 67">
            <a:extLst>
              <a:ext uri="{FF2B5EF4-FFF2-40B4-BE49-F238E27FC236}">
                <a16:creationId xmlns:a16="http://schemas.microsoft.com/office/drawing/2014/main" id="{15C86414-54FD-4DAD-AC1C-D4FDB8770C76}"/>
              </a:ext>
            </a:extLst>
          </p:cNvPr>
          <p:cNvCxnSpPr>
            <a:cxnSpLocks/>
            <a:stCxn id="69" idx="4"/>
          </p:cNvCxnSpPr>
          <p:nvPr/>
        </p:nvCxnSpPr>
        <p:spPr>
          <a:xfrm rot="5400000">
            <a:off x="1528276" y="2539407"/>
            <a:ext cx="1412123" cy="1140307"/>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9" name="타원 68">
            <a:extLst>
              <a:ext uri="{FF2B5EF4-FFF2-40B4-BE49-F238E27FC236}">
                <a16:creationId xmlns:a16="http://schemas.microsoft.com/office/drawing/2014/main" id="{73413BE8-E3B6-44FA-A280-31CE39B6673F}"/>
              </a:ext>
            </a:extLst>
          </p:cNvPr>
          <p:cNvSpPr/>
          <p:nvPr/>
        </p:nvSpPr>
        <p:spPr>
          <a:xfrm>
            <a:off x="2779421" y="2353360"/>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0025DDB3-80D3-45D0-8387-E05766B94126}"/>
                  </a:ext>
                </a:extLst>
              </p:cNvPr>
              <p:cNvSpPr txBox="1"/>
              <p:nvPr/>
            </p:nvSpPr>
            <p:spPr>
              <a:xfrm>
                <a:off x="1520306" y="1671670"/>
                <a:ext cx="571375" cy="2812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𝐻</m:t>
                          </m:r>
                        </m:e>
                        <m:sub>
                          <m:r>
                            <a:rPr lang="en-US" altLang="ko-KR" sz="1139" i="1">
                              <a:latin typeface="Cambria Math" panose="02040503050406030204" pitchFamily="18" charset="0"/>
                            </a:rPr>
                            <m:t>𝑝𝑝𝑝</m:t>
                          </m:r>
                        </m:sub>
                      </m:sSub>
                    </m:oMath>
                  </m:oMathPara>
                </a14:m>
                <a:endParaRPr lang="ko-KR" altLang="en-US" sz="1139" i="1">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0025DDB3-80D3-45D0-8387-E05766B94126}"/>
                  </a:ext>
                </a:extLst>
              </p:cNvPr>
              <p:cNvSpPr txBox="1">
                <a:spLocks noRot="1" noChangeAspect="1" noMove="1" noResize="1" noEditPoints="1" noAdjustHandles="1" noChangeArrowheads="1" noChangeShapeType="1" noTextEdit="1"/>
              </p:cNvSpPr>
              <p:nvPr/>
            </p:nvSpPr>
            <p:spPr>
              <a:xfrm>
                <a:off x="1520306" y="1671670"/>
                <a:ext cx="571375" cy="281231"/>
              </a:xfrm>
              <a:prstGeom prst="rect">
                <a:avLst/>
              </a:prstGeom>
              <a:blipFill>
                <a:blip r:embed="rId1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AF7F5DE0-EE79-4F90-BF84-4A32073BBB56}"/>
                  </a:ext>
                </a:extLst>
              </p:cNvPr>
              <p:cNvSpPr txBox="1"/>
              <p:nvPr/>
            </p:nvSpPr>
            <p:spPr>
              <a:xfrm>
                <a:off x="1187965" y="1701984"/>
                <a:ext cx="516872" cy="2676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𝑊</m:t>
                          </m:r>
                        </m:e>
                        <m:sub>
                          <m:r>
                            <a:rPr lang="en-US" altLang="ko-KR" sz="1139" i="1">
                              <a:latin typeface="Cambria Math" panose="02040503050406030204" pitchFamily="18" charset="0"/>
                            </a:rPr>
                            <m:t>1</m:t>
                          </m:r>
                          <m:r>
                            <a:rPr lang="en-US" altLang="ko-KR" sz="1139" i="1">
                              <a:latin typeface="Cambria Math" panose="02040503050406030204" pitchFamily="18" charset="0"/>
                            </a:rPr>
                            <m:t>h</m:t>
                          </m:r>
                        </m:sub>
                      </m:sSub>
                    </m:oMath>
                  </m:oMathPara>
                </a14:m>
                <a:endParaRPr lang="ko-KR" altLang="en-US" sz="1139" i="1">
                  <a:latin typeface="Consolas" panose="020B0609020204030204" pitchFamily="49" charset="0"/>
                </a:endParaRPr>
              </a:p>
            </p:txBody>
          </p:sp>
        </mc:Choice>
        <mc:Fallback xmlns="">
          <p:sp>
            <p:nvSpPr>
              <p:cNvPr id="71" name="TextBox 70">
                <a:extLst>
                  <a:ext uri="{FF2B5EF4-FFF2-40B4-BE49-F238E27FC236}">
                    <a16:creationId xmlns:a16="http://schemas.microsoft.com/office/drawing/2014/main" id="{AF7F5DE0-EE79-4F90-BF84-4A32073BBB56}"/>
                  </a:ext>
                </a:extLst>
              </p:cNvPr>
              <p:cNvSpPr txBox="1">
                <a:spLocks noRot="1" noChangeAspect="1" noMove="1" noResize="1" noEditPoints="1" noAdjustHandles="1" noChangeArrowheads="1" noChangeShapeType="1" noTextEdit="1"/>
              </p:cNvSpPr>
              <p:nvPr/>
            </p:nvSpPr>
            <p:spPr>
              <a:xfrm>
                <a:off x="1187965" y="1701984"/>
                <a:ext cx="516872" cy="267637"/>
              </a:xfrm>
              <a:prstGeom prst="rect">
                <a:avLst/>
              </a:prstGeom>
              <a:blipFill>
                <a:blip r:embed="rId18"/>
                <a:stretch>
                  <a:fillRect/>
                </a:stretch>
              </a:blipFill>
            </p:spPr>
            <p:txBody>
              <a:bodyPr/>
              <a:lstStyle/>
              <a:p>
                <a:r>
                  <a:rPr lang="ko-KR" altLang="en-US">
                    <a:noFill/>
                  </a:rPr>
                  <a:t> </a:t>
                </a:r>
              </a:p>
            </p:txBody>
          </p:sp>
        </mc:Fallback>
      </mc:AlternateContent>
      <p:cxnSp>
        <p:nvCxnSpPr>
          <p:cNvPr id="72" name="직선 화살표 연결선 71">
            <a:extLst>
              <a:ext uri="{FF2B5EF4-FFF2-40B4-BE49-F238E27FC236}">
                <a16:creationId xmlns:a16="http://schemas.microsoft.com/office/drawing/2014/main" id="{C8DE109E-8BE2-44A6-8CD2-2EF3EF7DAFCD}"/>
              </a:ext>
            </a:extLst>
          </p:cNvPr>
          <p:cNvCxnSpPr>
            <a:cxnSpLocks/>
          </p:cNvCxnSpPr>
          <p:nvPr/>
        </p:nvCxnSpPr>
        <p:spPr>
          <a:xfrm>
            <a:off x="1395922" y="1907680"/>
            <a:ext cx="100037" cy="10892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3" name="타원 72">
            <a:extLst>
              <a:ext uri="{FF2B5EF4-FFF2-40B4-BE49-F238E27FC236}">
                <a16:creationId xmlns:a16="http://schemas.microsoft.com/office/drawing/2014/main" id="{1E03EF18-3F99-48F7-9062-3B41E8124960}"/>
              </a:ext>
            </a:extLst>
          </p:cNvPr>
          <p:cNvSpPr/>
          <p:nvPr/>
        </p:nvSpPr>
        <p:spPr>
          <a:xfrm>
            <a:off x="2119117" y="2173170"/>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044">
              <a:solidFill>
                <a:srgbClr val="000000"/>
              </a:solidFill>
              <a:latin typeface="Consolas" panose="020B0609020204030204" pitchFamily="49" charset="0"/>
              <a:ea typeface="굴림"/>
            </a:endParaRPr>
          </a:p>
        </p:txBody>
      </p:sp>
      <p:sp>
        <p:nvSpPr>
          <p:cNvPr id="74" name="타원 73">
            <a:extLst>
              <a:ext uri="{FF2B5EF4-FFF2-40B4-BE49-F238E27FC236}">
                <a16:creationId xmlns:a16="http://schemas.microsoft.com/office/drawing/2014/main" id="{F025E7B6-1B32-4415-9262-3FF6260D37D6}"/>
              </a:ext>
            </a:extLst>
          </p:cNvPr>
          <p:cNvSpPr/>
          <p:nvPr/>
        </p:nvSpPr>
        <p:spPr>
          <a:xfrm>
            <a:off x="1319114" y="2173170"/>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044" b="1">
                <a:solidFill>
                  <a:srgbClr val="000000"/>
                </a:solidFill>
                <a:latin typeface="+mj-ea"/>
                <a:ea typeface="+mj-ea"/>
              </a:rPr>
              <a:t>셀</a:t>
            </a:r>
          </a:p>
        </p:txBody>
      </p:sp>
      <p:cxnSp>
        <p:nvCxnSpPr>
          <p:cNvPr id="75" name="직선 화살표 연결선 74">
            <a:extLst>
              <a:ext uri="{FF2B5EF4-FFF2-40B4-BE49-F238E27FC236}">
                <a16:creationId xmlns:a16="http://schemas.microsoft.com/office/drawing/2014/main" id="{C2A8F56D-81E1-4F12-A364-BD96A2213BC8}"/>
              </a:ext>
            </a:extLst>
          </p:cNvPr>
          <p:cNvCxnSpPr>
            <a:cxnSpLocks/>
          </p:cNvCxnSpPr>
          <p:nvPr/>
        </p:nvCxnSpPr>
        <p:spPr>
          <a:xfrm>
            <a:off x="954926" y="2417643"/>
            <a:ext cx="362107" cy="835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6" name="직선 화살표 연결선 75">
            <a:extLst>
              <a:ext uri="{FF2B5EF4-FFF2-40B4-BE49-F238E27FC236}">
                <a16:creationId xmlns:a16="http://schemas.microsoft.com/office/drawing/2014/main" id="{5D2DACDE-8760-433E-8653-5635EB0FC7FA}"/>
              </a:ext>
            </a:extLst>
          </p:cNvPr>
          <p:cNvCxnSpPr>
            <a:cxnSpLocks/>
          </p:cNvCxnSpPr>
          <p:nvPr/>
        </p:nvCxnSpPr>
        <p:spPr>
          <a:xfrm>
            <a:off x="1134887" y="2236322"/>
            <a:ext cx="505" cy="16717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7" name="직선 화살표 연결선 76">
            <a:extLst>
              <a:ext uri="{FF2B5EF4-FFF2-40B4-BE49-F238E27FC236}">
                <a16:creationId xmlns:a16="http://schemas.microsoft.com/office/drawing/2014/main" id="{F991EF5C-3C61-45FC-B285-76BC40D357DB}"/>
              </a:ext>
            </a:extLst>
          </p:cNvPr>
          <p:cNvCxnSpPr>
            <a:cxnSpLocks/>
            <a:endCxn id="74" idx="3"/>
          </p:cNvCxnSpPr>
          <p:nvPr/>
        </p:nvCxnSpPr>
        <p:spPr>
          <a:xfrm flipV="1">
            <a:off x="1155239" y="2581057"/>
            <a:ext cx="233858" cy="25307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83543253-3064-4BA4-A164-8A564B3DF950}"/>
                  </a:ext>
                </a:extLst>
              </p:cNvPr>
              <p:cNvSpPr txBox="1"/>
              <p:nvPr/>
            </p:nvSpPr>
            <p:spPr>
              <a:xfrm>
                <a:off x="923121" y="1962141"/>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a:rPr kumimoji="1" lang="en-US" altLang="ko-KR" sz="1328" i="1">
                              <a:solidFill>
                                <a:srgbClr val="000000"/>
                              </a:solidFill>
                              <a:latin typeface="Cambria Math" panose="02040503050406030204" pitchFamily="18" charset="0"/>
                            </a:rPr>
                            <m:t>𝑊</m:t>
                          </m:r>
                        </m:e>
                        <m:sub>
                          <m:r>
                            <a:rPr kumimoji="1" lang="en-US" altLang="ko-KR" sz="1328" i="1">
                              <a:solidFill>
                                <a:srgbClr val="000000"/>
                              </a:solidFill>
                              <a:latin typeface="Cambria Math" panose="02040503050406030204" pitchFamily="18" charset="0"/>
                            </a:rPr>
                            <m:t>1</m:t>
                          </m:r>
                          <m:r>
                            <a:rPr kumimoji="1" lang="en-US" altLang="ko-KR" sz="1328" i="1">
                              <a:solidFill>
                                <a:srgbClr val="000000"/>
                              </a:solidFill>
                              <a:latin typeface="Cambria Math" panose="02040503050406030204" pitchFamily="18" charset="0"/>
                            </a:rPr>
                            <m:t>𝑥</m:t>
                          </m:r>
                        </m:sub>
                      </m:sSub>
                    </m:oMath>
                  </m:oMathPara>
                </a14:m>
                <a:endParaRPr kumimoji="1" lang="ko-KR" altLang="en-US" sz="1328" i="1">
                  <a:solidFill>
                    <a:srgbClr val="000000"/>
                  </a:solidFill>
                  <a:latin typeface="Cambria Math" panose="02040503050406030204" pitchFamily="18" charset="0"/>
                </a:endParaRPr>
              </a:p>
            </p:txBody>
          </p:sp>
        </mc:Choice>
        <mc:Fallback xmlns="">
          <p:sp>
            <p:nvSpPr>
              <p:cNvPr id="78" name="TextBox 77">
                <a:extLst>
                  <a:ext uri="{FF2B5EF4-FFF2-40B4-BE49-F238E27FC236}">
                    <a16:creationId xmlns:a16="http://schemas.microsoft.com/office/drawing/2014/main" id="{83543253-3064-4BA4-A164-8A564B3DF950}"/>
                  </a:ext>
                </a:extLst>
              </p:cNvPr>
              <p:cNvSpPr txBox="1">
                <a:spLocks noRot="1" noChangeAspect="1" noMove="1" noResize="1" noEditPoints="1" noAdjustHandles="1" noChangeArrowheads="1" noChangeShapeType="1" noTextEdit="1"/>
              </p:cNvSpPr>
              <p:nvPr/>
            </p:nvSpPr>
            <p:spPr>
              <a:xfrm>
                <a:off x="923121" y="1962141"/>
                <a:ext cx="229025" cy="296684"/>
              </a:xfrm>
              <a:prstGeom prst="rect">
                <a:avLst/>
              </a:prstGeom>
              <a:blipFill>
                <a:blip r:embed="rId19"/>
                <a:stretch>
                  <a:fillRect r="-7894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54E67C65-3DF4-4F73-B69C-311D9CF80053}"/>
                  </a:ext>
                </a:extLst>
              </p:cNvPr>
              <p:cNvSpPr txBox="1"/>
              <p:nvPr/>
            </p:nvSpPr>
            <p:spPr>
              <a:xfrm>
                <a:off x="954926" y="2749048"/>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b</m:t>
                          </m:r>
                        </m:e>
                        <m:sub>
                          <m:r>
                            <a:rPr kumimoji="1" lang="en-US" altLang="ko-KR" sz="1328" i="1">
                              <a:solidFill>
                                <a:srgbClr val="000000"/>
                              </a:solidFill>
                              <a:latin typeface="Cambria Math" panose="02040503050406030204" pitchFamily="18" charset="0"/>
                            </a:rPr>
                            <m:t>1</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79" name="TextBox 78">
                <a:extLst>
                  <a:ext uri="{FF2B5EF4-FFF2-40B4-BE49-F238E27FC236}">
                    <a16:creationId xmlns:a16="http://schemas.microsoft.com/office/drawing/2014/main" id="{54E67C65-3DF4-4F73-B69C-311D9CF80053}"/>
                  </a:ext>
                </a:extLst>
              </p:cNvPr>
              <p:cNvSpPr txBox="1">
                <a:spLocks noRot="1" noChangeAspect="1" noMove="1" noResize="1" noEditPoints="1" noAdjustHandles="1" noChangeArrowheads="1" noChangeShapeType="1" noTextEdit="1"/>
              </p:cNvSpPr>
              <p:nvPr/>
            </p:nvSpPr>
            <p:spPr>
              <a:xfrm>
                <a:off x="954926" y="2749048"/>
                <a:ext cx="229025" cy="296684"/>
              </a:xfrm>
              <a:prstGeom prst="rect">
                <a:avLst/>
              </a:prstGeom>
              <a:blipFill>
                <a:blip r:embed="rId20"/>
                <a:stretch>
                  <a:fillRect r="-29730"/>
                </a:stretch>
              </a:blipFill>
            </p:spPr>
            <p:txBody>
              <a:bodyPr/>
              <a:lstStyle/>
              <a:p>
                <a:r>
                  <a:rPr lang="ko-KR" altLang="en-US">
                    <a:noFill/>
                  </a:rPr>
                  <a:t> </a:t>
                </a:r>
              </a:p>
            </p:txBody>
          </p:sp>
        </mc:Fallback>
      </mc:AlternateContent>
      <p:cxnSp>
        <p:nvCxnSpPr>
          <p:cNvPr id="80" name="직선 화살표 연결선 79">
            <a:extLst>
              <a:ext uri="{FF2B5EF4-FFF2-40B4-BE49-F238E27FC236}">
                <a16:creationId xmlns:a16="http://schemas.microsoft.com/office/drawing/2014/main" id="{30D4BB0B-8DC9-44D6-913D-B7FCC694D8C1}"/>
              </a:ext>
            </a:extLst>
          </p:cNvPr>
          <p:cNvCxnSpPr>
            <a:cxnSpLocks/>
            <a:stCxn id="74" idx="6"/>
            <a:endCxn id="73" idx="2"/>
          </p:cNvCxnSpPr>
          <p:nvPr/>
        </p:nvCxnSpPr>
        <p:spPr>
          <a:xfrm>
            <a:off x="1796984" y="2412104"/>
            <a:ext cx="32213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AE9AE7F5-88F2-46B3-8D2A-BFDBE86B2FA4}"/>
                  </a:ext>
                </a:extLst>
              </p:cNvPr>
              <p:cNvSpPr txBox="1"/>
              <p:nvPr/>
            </p:nvSpPr>
            <p:spPr>
              <a:xfrm>
                <a:off x="1768242" y="2433616"/>
                <a:ext cx="229025" cy="31271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a:rPr kumimoji="1" lang="en-US" altLang="ko-KR" sz="1328" i="1">
                              <a:solidFill>
                                <a:srgbClr val="000000"/>
                              </a:solidFill>
                              <a:latin typeface="Cambria Math" panose="02040503050406030204" pitchFamily="18" charset="0"/>
                            </a:rPr>
                            <m:t>𝑍</m:t>
                          </m:r>
                        </m:e>
                        <m:sub>
                          <m:r>
                            <a:rPr kumimoji="1" lang="en-US" altLang="ko-KR" sz="1328" i="1">
                              <a:solidFill>
                                <a:srgbClr val="000000"/>
                              </a:solidFill>
                              <a:latin typeface="Cambria Math" panose="02040503050406030204" pitchFamily="18" charset="0"/>
                            </a:rPr>
                            <m:t>1</m:t>
                          </m:r>
                          <m:r>
                            <a:rPr lang="en-US" altLang="ko-KR" sz="1328" i="1">
                              <a:solidFill>
                                <a:srgbClr val="000000"/>
                              </a:solidFill>
                              <a:latin typeface="Cambria Math" panose="02040503050406030204" pitchFamily="18" charset="0"/>
                            </a:rPr>
                            <m:t>𝑝</m:t>
                          </m:r>
                          <m:r>
                            <a:rPr kumimoji="1" lang="en-US" altLang="ko-KR" sz="1328" i="1">
                              <a:solidFill>
                                <a:srgbClr val="000000"/>
                              </a:solidFill>
                              <a:latin typeface="Cambria Math" panose="02040503050406030204" pitchFamily="18" charset="0"/>
                            </a:rPr>
                            <m:t>𝑝</m:t>
                          </m:r>
                        </m:sub>
                      </m:sSub>
                    </m:oMath>
                  </m:oMathPara>
                </a14:m>
                <a:endParaRPr kumimoji="1" lang="ko-KR" altLang="en-US" sz="1328" i="1">
                  <a:solidFill>
                    <a:srgbClr val="000000"/>
                  </a:solidFill>
                  <a:latin typeface="Cambria Math" panose="02040503050406030204" pitchFamily="18" charset="0"/>
                </a:endParaRPr>
              </a:p>
            </p:txBody>
          </p:sp>
        </mc:Choice>
        <mc:Fallback xmlns="">
          <p:sp>
            <p:nvSpPr>
              <p:cNvPr id="81" name="TextBox 80">
                <a:extLst>
                  <a:ext uri="{FF2B5EF4-FFF2-40B4-BE49-F238E27FC236}">
                    <a16:creationId xmlns:a16="http://schemas.microsoft.com/office/drawing/2014/main" id="{AE9AE7F5-88F2-46B3-8D2A-BFDBE86B2FA4}"/>
                  </a:ext>
                </a:extLst>
              </p:cNvPr>
              <p:cNvSpPr txBox="1">
                <a:spLocks noRot="1" noChangeAspect="1" noMove="1" noResize="1" noEditPoints="1" noAdjustHandles="1" noChangeArrowheads="1" noChangeShapeType="1" noTextEdit="1"/>
              </p:cNvSpPr>
              <p:nvPr/>
            </p:nvSpPr>
            <p:spPr>
              <a:xfrm>
                <a:off x="1768242" y="2433616"/>
                <a:ext cx="229025" cy="312714"/>
              </a:xfrm>
              <a:prstGeom prst="rect">
                <a:avLst/>
              </a:prstGeom>
              <a:blipFill>
                <a:blip r:embed="rId21"/>
                <a:stretch>
                  <a:fillRect r="-100000"/>
                </a:stretch>
              </a:blipFill>
            </p:spPr>
            <p:txBody>
              <a:bodyPr/>
              <a:lstStyle/>
              <a:p>
                <a:r>
                  <a:rPr lang="ko-KR" altLang="en-US">
                    <a:noFill/>
                  </a:rPr>
                  <a:t> </a:t>
                </a:r>
              </a:p>
            </p:txBody>
          </p:sp>
        </mc:Fallback>
      </mc:AlternateContent>
      <p:sp>
        <p:nvSpPr>
          <p:cNvPr id="82" name="직사각형 81">
            <a:extLst>
              <a:ext uri="{FF2B5EF4-FFF2-40B4-BE49-F238E27FC236}">
                <a16:creationId xmlns:a16="http://schemas.microsoft.com/office/drawing/2014/main" id="{B0873E7C-3C80-4746-8C68-34E0E99719F6}"/>
              </a:ext>
            </a:extLst>
          </p:cNvPr>
          <p:cNvSpPr/>
          <p:nvPr/>
        </p:nvSpPr>
        <p:spPr>
          <a:xfrm>
            <a:off x="2161696" y="2287271"/>
            <a:ext cx="517862" cy="296684"/>
          </a:xfrm>
          <a:prstGeom prst="rect">
            <a:avLst/>
          </a:prstGeom>
        </p:spPr>
        <p:txBody>
          <a:bodyPr wrap="square">
            <a:spAutoFit/>
          </a:bodyPr>
          <a:lstStyle/>
          <a:p>
            <a:pPr defTabSz="867583" fontAlgn="base" latinLnBrk="1">
              <a:spcBef>
                <a:spcPct val="0"/>
              </a:spcBef>
              <a:spcAft>
                <a:spcPct val="0"/>
              </a:spcAft>
              <a:defRPr/>
            </a:pPr>
            <a:r>
              <a:rPr lang="en-US" altLang="ko-KR" sz="1328">
                <a:latin typeface="Cambria Math" panose="02040503050406030204" pitchFamily="18" charset="0"/>
              </a:rPr>
              <a:t>tanh</a:t>
            </a:r>
            <a:endParaRPr kumimoji="1" lang="ko-KR" altLang="en-US" sz="1328">
              <a:latin typeface="Cambria Math" panose="02040503050406030204" pitchFamily="18" charset="0"/>
            </a:endParaRPr>
          </a:p>
        </p:txBody>
      </p:sp>
      <p:cxnSp>
        <p:nvCxnSpPr>
          <p:cNvPr id="83" name="직선 화살표 연결선 82">
            <a:extLst>
              <a:ext uri="{FF2B5EF4-FFF2-40B4-BE49-F238E27FC236}">
                <a16:creationId xmlns:a16="http://schemas.microsoft.com/office/drawing/2014/main" id="{FC4EE986-A27B-4E42-BFCF-D21D17033CA9}"/>
              </a:ext>
            </a:extLst>
          </p:cNvPr>
          <p:cNvCxnSpPr>
            <a:cxnSpLocks/>
            <a:stCxn id="73" idx="6"/>
          </p:cNvCxnSpPr>
          <p:nvPr/>
        </p:nvCxnSpPr>
        <p:spPr>
          <a:xfrm>
            <a:off x="2596986" y="2412104"/>
            <a:ext cx="650421"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85" name="타원 84">
            <a:extLst>
              <a:ext uri="{FF2B5EF4-FFF2-40B4-BE49-F238E27FC236}">
                <a16:creationId xmlns:a16="http://schemas.microsoft.com/office/drawing/2014/main" id="{1E1AFDF6-A5F3-44CE-B0E9-47E846AC4054}"/>
              </a:ext>
            </a:extLst>
          </p:cNvPr>
          <p:cNvSpPr/>
          <p:nvPr/>
        </p:nvSpPr>
        <p:spPr>
          <a:xfrm>
            <a:off x="1966706" y="1971863"/>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p:cxnSp>
        <p:nvCxnSpPr>
          <p:cNvPr id="86" name="연결선: 꺾임 85">
            <a:extLst>
              <a:ext uri="{FF2B5EF4-FFF2-40B4-BE49-F238E27FC236}">
                <a16:creationId xmlns:a16="http://schemas.microsoft.com/office/drawing/2014/main" id="{3F1BC265-2DB7-4CA1-A481-7EACF96FD17E}"/>
              </a:ext>
            </a:extLst>
          </p:cNvPr>
          <p:cNvCxnSpPr>
            <a:cxnSpLocks/>
            <a:stCxn id="85" idx="2"/>
            <a:endCxn id="74" idx="0"/>
          </p:cNvCxnSpPr>
          <p:nvPr/>
        </p:nvCxnSpPr>
        <p:spPr>
          <a:xfrm rot="10800000" flipV="1">
            <a:off x="1558049" y="1996933"/>
            <a:ext cx="408656" cy="176237"/>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169C0703-F4E3-4707-A8BD-614DE14DFBE1}"/>
                  </a:ext>
                </a:extLst>
              </p:cNvPr>
              <p:cNvSpPr txBox="1"/>
              <p:nvPr/>
            </p:nvSpPr>
            <p:spPr>
              <a:xfrm>
                <a:off x="695885" y="2272622"/>
                <a:ext cx="229025" cy="31271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a:rPr kumimoji="1" lang="en-US" altLang="ko-KR" sz="1328" i="1">
                              <a:solidFill>
                                <a:srgbClr val="000000"/>
                              </a:solidFill>
                              <a:latin typeface="Cambria Math" panose="02040503050406030204" pitchFamily="18" charset="0"/>
                            </a:rPr>
                            <m:t>𝑋</m:t>
                          </m:r>
                        </m:e>
                        <m:sub>
                          <m:r>
                            <a:rPr lang="en-US" altLang="ko-KR" sz="1328" i="1">
                              <a:solidFill>
                                <a:srgbClr val="000000"/>
                              </a:solidFill>
                              <a:latin typeface="Cambria Math" panose="02040503050406030204" pitchFamily="18" charset="0"/>
                            </a:rPr>
                            <m:t>𝑝</m:t>
                          </m:r>
                          <m:r>
                            <a:rPr kumimoji="1" lang="en-US" altLang="ko-KR" sz="1328" i="1">
                              <a:solidFill>
                                <a:srgbClr val="000000"/>
                              </a:solidFill>
                              <a:latin typeface="Cambria Math" panose="02040503050406030204" pitchFamily="18" charset="0"/>
                            </a:rPr>
                            <m:t>𝑝</m:t>
                          </m:r>
                        </m:sub>
                      </m:sSub>
                    </m:oMath>
                  </m:oMathPara>
                </a14:m>
                <a:endParaRPr kumimoji="1" lang="ko-KR" altLang="en-US" sz="1328" i="1">
                  <a:solidFill>
                    <a:srgbClr val="000000"/>
                  </a:solidFill>
                  <a:latin typeface="Cambria Math" panose="02040503050406030204" pitchFamily="18" charset="0"/>
                </a:endParaRPr>
              </a:p>
            </p:txBody>
          </p:sp>
        </mc:Choice>
        <mc:Fallback xmlns="">
          <p:sp>
            <p:nvSpPr>
              <p:cNvPr id="88" name="TextBox 87">
                <a:extLst>
                  <a:ext uri="{FF2B5EF4-FFF2-40B4-BE49-F238E27FC236}">
                    <a16:creationId xmlns:a16="http://schemas.microsoft.com/office/drawing/2014/main" id="{169C0703-F4E3-4707-A8BD-614DE14DFBE1}"/>
                  </a:ext>
                </a:extLst>
              </p:cNvPr>
              <p:cNvSpPr txBox="1">
                <a:spLocks noRot="1" noChangeAspect="1" noMove="1" noResize="1" noEditPoints="1" noAdjustHandles="1" noChangeArrowheads="1" noChangeShapeType="1" noTextEdit="1"/>
              </p:cNvSpPr>
              <p:nvPr/>
            </p:nvSpPr>
            <p:spPr>
              <a:xfrm>
                <a:off x="695885" y="2272622"/>
                <a:ext cx="229025" cy="312714"/>
              </a:xfrm>
              <a:prstGeom prst="rect">
                <a:avLst/>
              </a:prstGeom>
              <a:blipFill>
                <a:blip r:embed="rId22"/>
                <a:stretch>
                  <a:fillRect r="-73684"/>
                </a:stretch>
              </a:blipFill>
            </p:spPr>
            <p:txBody>
              <a:bodyPr/>
              <a:lstStyle/>
              <a:p>
                <a:r>
                  <a:rPr lang="ko-KR" altLang="en-US">
                    <a:noFill/>
                  </a:rPr>
                  <a:t> </a:t>
                </a:r>
              </a:p>
            </p:txBody>
          </p:sp>
        </mc:Fallback>
      </mc:AlternateContent>
      <p:sp>
        <p:nvSpPr>
          <p:cNvPr id="89" name="TextBox 88">
            <a:extLst>
              <a:ext uri="{FF2B5EF4-FFF2-40B4-BE49-F238E27FC236}">
                <a16:creationId xmlns:a16="http://schemas.microsoft.com/office/drawing/2014/main" id="{B51D955D-7B15-4BE1-BAFA-E37994F202C9}"/>
              </a:ext>
            </a:extLst>
          </p:cNvPr>
          <p:cNvSpPr txBox="1"/>
          <p:nvPr/>
        </p:nvSpPr>
        <p:spPr>
          <a:xfrm>
            <a:off x="31341" y="2228889"/>
            <a:ext cx="769763" cy="574388"/>
          </a:xfrm>
          <a:prstGeom prst="rect">
            <a:avLst/>
          </a:prstGeom>
          <a:noFill/>
        </p:spPr>
        <p:txBody>
          <a:bodyPr wrap="none" rtlCol="0">
            <a:spAutoFit/>
          </a:bodyPr>
          <a:lstStyle/>
          <a:p>
            <a:pPr algn="ctr" defTabSz="867583" fontAlgn="base" latinLnBrk="1">
              <a:spcBef>
                <a:spcPct val="0"/>
              </a:spcBef>
              <a:spcAft>
                <a:spcPct val="0"/>
              </a:spcAft>
              <a:defRPr/>
            </a:pPr>
            <a:r>
              <a:rPr lang="ko-KR" altLang="en-US" sz="1044" b="1">
                <a:solidFill>
                  <a:srgbClr val="000000"/>
                </a:solidFill>
                <a:latin typeface="+mj-ea"/>
                <a:ea typeface="+mj-ea"/>
              </a:rPr>
              <a:t>이전</a:t>
            </a:r>
            <a:endParaRPr lang="en-US" altLang="ko-KR" sz="1044" b="1">
              <a:solidFill>
                <a:srgbClr val="000000"/>
              </a:solidFill>
              <a:latin typeface="+mj-ea"/>
              <a:ea typeface="+mj-ea"/>
            </a:endParaRPr>
          </a:p>
          <a:p>
            <a:pPr algn="ctr" defTabSz="867583" fontAlgn="base" latinLnBrk="1">
              <a:spcBef>
                <a:spcPct val="0"/>
              </a:spcBef>
              <a:spcAft>
                <a:spcPct val="0"/>
              </a:spcAft>
              <a:defRPr/>
            </a:pPr>
            <a:r>
              <a:rPr lang="ko-KR" altLang="en-US" sz="1044" b="1">
                <a:solidFill>
                  <a:srgbClr val="000000"/>
                </a:solidFill>
                <a:latin typeface="+mj-ea"/>
                <a:ea typeface="+mj-ea"/>
              </a:rPr>
              <a:t>이전</a:t>
            </a:r>
            <a:endParaRPr lang="en-US" altLang="ko-KR" sz="1044" b="1">
              <a:solidFill>
                <a:srgbClr val="000000"/>
              </a:solidFill>
              <a:latin typeface="+mj-ea"/>
              <a:ea typeface="+mj-ea"/>
            </a:endParaRPr>
          </a:p>
          <a:p>
            <a:pPr algn="ctr" defTabSz="867583" fontAlgn="base" latinLnBrk="1">
              <a:spcBef>
                <a:spcPct val="0"/>
              </a:spcBef>
              <a:spcAft>
                <a:spcPct val="0"/>
              </a:spcAft>
              <a:defRPr/>
            </a:pPr>
            <a:r>
              <a:rPr kumimoji="1" lang="ko-KR" altLang="en-US" sz="1044" b="1">
                <a:solidFill>
                  <a:srgbClr val="000000"/>
                </a:solidFill>
                <a:latin typeface="+mj-ea"/>
                <a:ea typeface="+mj-ea"/>
              </a:rPr>
              <a:t>타임 스텝</a:t>
            </a:r>
          </a:p>
        </p:txBody>
      </p:sp>
      <p:sp>
        <p:nvSpPr>
          <p:cNvPr id="94" name="TextBox 93">
            <a:extLst>
              <a:ext uri="{FF2B5EF4-FFF2-40B4-BE49-F238E27FC236}">
                <a16:creationId xmlns:a16="http://schemas.microsoft.com/office/drawing/2014/main" id="{D1B7D32B-BA62-4ADE-8B21-F9E24F05C92A}"/>
              </a:ext>
            </a:extLst>
          </p:cNvPr>
          <p:cNvSpPr txBox="1"/>
          <p:nvPr/>
        </p:nvSpPr>
        <p:spPr>
          <a:xfrm>
            <a:off x="1764380" y="4917737"/>
            <a:ext cx="946093" cy="296684"/>
          </a:xfrm>
          <a:prstGeom prst="rect">
            <a:avLst/>
          </a:prstGeom>
          <a:noFill/>
        </p:spPr>
        <p:txBody>
          <a:bodyPr wrap="none" rtlCol="0">
            <a:spAutoFit/>
          </a:bodyPr>
          <a:lstStyle/>
          <a:p>
            <a:pPr algn="ctr" defTabSz="867583" fontAlgn="base" latinLnBrk="1">
              <a:spcBef>
                <a:spcPct val="0"/>
              </a:spcBef>
              <a:spcAft>
                <a:spcPct val="0"/>
              </a:spcAft>
              <a:defRPr/>
            </a:pPr>
            <a:r>
              <a:rPr lang="en-US" altLang="ko-KR" sz="1328">
                <a:solidFill>
                  <a:srgbClr val="000000"/>
                </a:solidFill>
                <a:latin typeface="고도 M" panose="02000503000000020004" pitchFamily="2" charset="-127"/>
                <a:ea typeface="고도 M" panose="02000503000000020004" pitchFamily="2" charset="-127"/>
              </a:rPr>
              <a:t>( 10 ,  10 )</a:t>
            </a:r>
            <a:endParaRPr kumimoji="1" lang="ko-KR" altLang="en-US" sz="1328">
              <a:solidFill>
                <a:srgbClr val="000000"/>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C9F7B92B-D7AC-4580-A69E-D38D173F393B}"/>
                  </a:ext>
                </a:extLst>
              </p:cNvPr>
              <p:cNvSpPr txBox="1"/>
              <p:nvPr/>
            </p:nvSpPr>
            <p:spPr>
              <a:xfrm>
                <a:off x="4979312" y="2328299"/>
                <a:ext cx="552267" cy="3771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277" i="1">
                              <a:solidFill>
                                <a:srgbClr val="FF0000"/>
                              </a:solidFill>
                              <a:latin typeface="Cambria Math" panose="02040503050406030204" pitchFamily="18" charset="0"/>
                            </a:rPr>
                          </m:ctrlPr>
                        </m:sSubPr>
                        <m:e>
                          <m:r>
                            <a:rPr lang="en-US" altLang="ko-KR" sz="2277" i="1">
                              <a:solidFill>
                                <a:srgbClr val="FF0000"/>
                              </a:solidFill>
                              <a:latin typeface="Cambria Math" panose="02040503050406030204" pitchFamily="18" charset="0"/>
                            </a:rPr>
                            <m:t>𝐻</m:t>
                          </m:r>
                        </m:e>
                        <m:sub>
                          <m:r>
                            <a:rPr lang="en-US" altLang="ko-KR" sz="2277" i="1">
                              <a:solidFill>
                                <a:srgbClr val="FF0000"/>
                              </a:solidFill>
                              <a:latin typeface="Cambria Math" panose="02040503050406030204" pitchFamily="18" charset="0"/>
                            </a:rPr>
                            <m:t>𝑝</m:t>
                          </m:r>
                          <m:r>
                            <a:rPr lang="en-US" altLang="ko-KR" sz="2277" i="1">
                              <a:solidFill>
                                <a:srgbClr val="FF0000"/>
                              </a:solidFill>
                              <a:latin typeface="Cambria Math" panose="02040503050406030204" pitchFamily="18" charset="0"/>
                            </a:rPr>
                            <m:t> </m:t>
                          </m:r>
                        </m:sub>
                      </m:sSub>
                    </m:oMath>
                  </m:oMathPara>
                </a14:m>
                <a:endParaRPr lang="ko-KR" altLang="en-US" sz="2277" i="1">
                  <a:solidFill>
                    <a:srgbClr val="FF0000"/>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C9F7B92B-D7AC-4580-A69E-D38D173F393B}"/>
                  </a:ext>
                </a:extLst>
              </p:cNvPr>
              <p:cNvSpPr txBox="1">
                <a:spLocks noRot="1" noChangeAspect="1" noMove="1" noResize="1" noEditPoints="1" noAdjustHandles="1" noChangeArrowheads="1" noChangeShapeType="1" noTextEdit="1"/>
              </p:cNvSpPr>
              <p:nvPr/>
            </p:nvSpPr>
            <p:spPr>
              <a:xfrm>
                <a:off x="4979312" y="2328299"/>
                <a:ext cx="552267" cy="377155"/>
              </a:xfrm>
              <a:prstGeom prst="rect">
                <a:avLst/>
              </a:prstGeom>
              <a:blipFill>
                <a:blip r:embed="rId24"/>
                <a:stretch>
                  <a:fillRect l="-4444" b="-17742"/>
                </a:stretch>
              </a:blipFill>
            </p:spPr>
            <p:txBody>
              <a:bodyPr/>
              <a:lstStyle/>
              <a:p>
                <a:r>
                  <a:rPr lang="ko-KR" altLang="en-US">
                    <a:noFill/>
                  </a:rPr>
                  <a:t> </a:t>
                </a:r>
              </a:p>
            </p:txBody>
          </p:sp>
        </mc:Fallback>
      </mc:AlternateContent>
      <p:sp>
        <p:nvSpPr>
          <p:cNvPr id="4" name="TextBox 3">
            <a:extLst>
              <a:ext uri="{FF2B5EF4-FFF2-40B4-BE49-F238E27FC236}">
                <a16:creationId xmlns:a16="http://schemas.microsoft.com/office/drawing/2014/main" id="{184C2FE6-D148-4326-AE47-405A27E22BD3}"/>
              </a:ext>
            </a:extLst>
          </p:cNvPr>
          <p:cNvSpPr txBox="1"/>
          <p:nvPr/>
        </p:nvSpPr>
        <p:spPr>
          <a:xfrm>
            <a:off x="3799489" y="2115645"/>
            <a:ext cx="923651" cy="705386"/>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현재</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endParaRPr kumimoji="1"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미분값</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4F15146B-BFE3-4AA9-8A1E-8EAEA03A99E6}"/>
                  </a:ext>
                </a:extLst>
              </p:cNvPr>
              <p:cNvSpPr txBox="1"/>
              <p:nvPr/>
            </p:nvSpPr>
            <p:spPr>
              <a:xfrm>
                <a:off x="4940113" y="3317512"/>
                <a:ext cx="2576859" cy="4024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277" i="1">
                              <a:solidFill>
                                <a:srgbClr val="000000"/>
                              </a:solidFill>
                              <a:latin typeface="Cambria Math" panose="02040503050406030204" pitchFamily="18" charset="0"/>
                            </a:rPr>
                          </m:ctrlPr>
                        </m:sSubPr>
                        <m:e>
                          <m:sSub>
                            <m:sSubPr>
                              <m:ctrlPr>
                                <a:rPr lang="en-US" altLang="ko-KR" sz="2277" i="1">
                                  <a:solidFill>
                                    <a:srgbClr val="FF0000"/>
                                  </a:solidFill>
                                  <a:latin typeface="Cambria Math" panose="02040503050406030204" pitchFamily="18" charset="0"/>
                                </a:rPr>
                              </m:ctrlPr>
                            </m:sSubPr>
                            <m:e>
                              <m:r>
                                <a:rPr lang="en-US" altLang="ko-KR" sz="2277" i="1">
                                  <a:solidFill>
                                    <a:srgbClr val="FF0000"/>
                                  </a:solidFill>
                                  <a:latin typeface="Cambria Math" panose="02040503050406030204" pitchFamily="18" charset="0"/>
                                </a:rPr>
                                <m:t>𝐻</m:t>
                              </m:r>
                            </m:e>
                            <m:sub>
                              <m:r>
                                <a:rPr lang="en-US" altLang="ko-KR" sz="2277" i="1">
                                  <a:solidFill>
                                    <a:srgbClr val="FF0000"/>
                                  </a:solidFill>
                                  <a:latin typeface="Cambria Math" panose="02040503050406030204" pitchFamily="18" charset="0"/>
                                </a:rPr>
                                <m:t>𝑝𝑝</m:t>
                              </m:r>
                              <m:r>
                                <a:rPr lang="en-US" altLang="ko-KR" sz="2277" i="1">
                                  <a:solidFill>
                                    <a:srgbClr val="FF0000"/>
                                  </a:solidFill>
                                  <a:latin typeface="Cambria Math" panose="02040503050406030204" pitchFamily="18" charset="0"/>
                                </a:rPr>
                                <m:t> </m:t>
                              </m:r>
                            </m:sub>
                          </m:sSub>
                          <m:r>
                            <a:rPr lang="en-US" altLang="ko-KR" sz="2277" i="1">
                              <a:latin typeface="Cambria Math" panose="02040503050406030204" pitchFamily="18" charset="0"/>
                            </a:rPr>
                            <m:t>𝑊</m:t>
                          </m:r>
                        </m:e>
                        <m:sub>
                          <m:r>
                            <a:rPr lang="en-US" altLang="ko-KR" sz="2277" i="1">
                              <a:latin typeface="Cambria Math" panose="02040503050406030204" pitchFamily="18" charset="0"/>
                            </a:rPr>
                            <m:t>1</m:t>
                          </m:r>
                          <m:r>
                            <a:rPr lang="en-US" altLang="ko-KR" sz="2277" i="1">
                              <a:latin typeface="Cambria Math" panose="02040503050406030204" pitchFamily="18" charset="0"/>
                            </a:rPr>
                            <m:t>h</m:t>
                          </m:r>
                        </m:sub>
                      </m:sSub>
                      <m:r>
                        <a:rPr lang="en-US" altLang="ko-KR" sz="2277" i="1">
                          <a:latin typeface="Cambria Math" panose="02040503050406030204" pitchFamily="18" charset="0"/>
                          <a:ea typeface="Cambria Math" panose="02040503050406030204" pitchFamily="18" charset="0"/>
                        </a:rPr>
                        <m:t>⨀</m:t>
                      </m:r>
                      <m:d>
                        <m:dPr>
                          <m:ctrlPr>
                            <a:rPr lang="en-US" altLang="ko-KR" sz="2277" i="1">
                              <a:latin typeface="Cambria Math" panose="02040503050406030204" pitchFamily="18" charset="0"/>
                              <a:ea typeface="Cambria Math" panose="02040503050406030204" pitchFamily="18" charset="0"/>
                            </a:rPr>
                          </m:ctrlPr>
                        </m:dPr>
                        <m:e>
                          <m:r>
                            <a:rPr lang="en-US" altLang="ko-KR" sz="2277" i="1">
                              <a:latin typeface="Cambria Math" panose="02040503050406030204" pitchFamily="18" charset="0"/>
                              <a:ea typeface="Cambria Math" panose="02040503050406030204" pitchFamily="18" charset="0"/>
                            </a:rPr>
                            <m:t>1−</m:t>
                          </m:r>
                          <m:sSubSup>
                            <m:sSubSupPr>
                              <m:ctrlPr>
                                <a:rPr lang="en-US" altLang="ko-KR" sz="2277" i="1">
                                  <a:latin typeface="Cambria Math" panose="02040503050406030204" pitchFamily="18" charset="0"/>
                                  <a:ea typeface="Cambria Math" panose="02040503050406030204" pitchFamily="18" charset="0"/>
                                </a:rPr>
                              </m:ctrlPr>
                            </m:sSubSupPr>
                            <m:e>
                              <m:r>
                                <a:rPr lang="en-US" altLang="ko-KR" sz="2277" i="1">
                                  <a:latin typeface="Cambria Math" panose="02040503050406030204" pitchFamily="18" charset="0"/>
                                  <a:ea typeface="Cambria Math" panose="02040503050406030204" pitchFamily="18" charset="0"/>
                                </a:rPr>
                                <m:t>𝐻</m:t>
                              </m:r>
                            </m:e>
                            <m:sub>
                              <m:r>
                                <a:rPr lang="en-US" altLang="ko-KR" sz="2277" i="1">
                                  <a:latin typeface="Cambria Math" panose="02040503050406030204" pitchFamily="18" charset="0"/>
                                  <a:ea typeface="Cambria Math" panose="02040503050406030204" pitchFamily="18" charset="0"/>
                                </a:rPr>
                                <m:t>𝑝</m:t>
                              </m:r>
                            </m:sub>
                            <m:sup>
                              <m:r>
                                <a:rPr lang="en-US" altLang="ko-KR" sz="2277" i="1">
                                  <a:latin typeface="Cambria Math" panose="02040503050406030204" pitchFamily="18" charset="0"/>
                                  <a:ea typeface="Cambria Math" panose="02040503050406030204" pitchFamily="18" charset="0"/>
                                </a:rPr>
                                <m:t>2</m:t>
                              </m:r>
                            </m:sup>
                          </m:sSubSup>
                        </m:e>
                      </m:d>
                    </m:oMath>
                  </m:oMathPara>
                </a14:m>
                <a:endParaRPr lang="ko-KR" altLang="en-US" sz="2277" i="1">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4F15146B-BFE3-4AA9-8A1E-8EAEA03A99E6}"/>
                  </a:ext>
                </a:extLst>
              </p:cNvPr>
              <p:cNvSpPr txBox="1">
                <a:spLocks noRot="1" noChangeAspect="1" noMove="1" noResize="1" noEditPoints="1" noAdjustHandles="1" noChangeArrowheads="1" noChangeShapeType="1" noTextEdit="1"/>
              </p:cNvSpPr>
              <p:nvPr/>
            </p:nvSpPr>
            <p:spPr>
              <a:xfrm>
                <a:off x="4940113" y="3317512"/>
                <a:ext cx="2576859" cy="402418"/>
              </a:xfrm>
              <a:prstGeom prst="rect">
                <a:avLst/>
              </a:prstGeom>
              <a:blipFill>
                <a:blip r:embed="rId25"/>
                <a:stretch>
                  <a:fillRect l="-236" b="-16667"/>
                </a:stretch>
              </a:blipFill>
            </p:spPr>
            <p:txBody>
              <a:bodyPr/>
              <a:lstStyle/>
              <a:p>
                <a:r>
                  <a:rPr lang="ko-KR" altLang="en-US">
                    <a:noFill/>
                  </a:rPr>
                  <a:t> </a:t>
                </a:r>
              </a:p>
            </p:txBody>
          </p:sp>
        </mc:Fallback>
      </mc:AlternateContent>
      <p:sp>
        <p:nvSpPr>
          <p:cNvPr id="10" name="TextBox 9">
            <a:extLst>
              <a:ext uri="{FF2B5EF4-FFF2-40B4-BE49-F238E27FC236}">
                <a16:creationId xmlns:a16="http://schemas.microsoft.com/office/drawing/2014/main" id="{5C3A7989-CCD6-4556-897C-0312034B1946}"/>
              </a:ext>
            </a:extLst>
          </p:cNvPr>
          <p:cNvSpPr txBox="1"/>
          <p:nvPr/>
        </p:nvSpPr>
        <p:spPr>
          <a:xfrm>
            <a:off x="3799489" y="3159116"/>
            <a:ext cx="923651" cy="705386"/>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이전</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endParaRPr kumimoji="1"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미분값</a:t>
            </a:r>
          </a:p>
        </p:txBody>
      </p:sp>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B2088495-7509-4061-A2FD-3A2319091A61}"/>
                  </a:ext>
                </a:extLst>
              </p:cNvPr>
              <p:cNvSpPr txBox="1"/>
              <p:nvPr/>
            </p:nvSpPr>
            <p:spPr>
              <a:xfrm>
                <a:off x="4867917" y="1259947"/>
                <a:ext cx="844385" cy="69756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den>
                      </m:f>
                    </m:oMath>
                  </m:oMathPara>
                </a14:m>
                <a:endParaRPr lang="ko-KR" altLang="en-US" sz="1898"/>
              </a:p>
            </p:txBody>
          </p:sp>
        </mc:Choice>
        <mc:Fallback xmlns="">
          <p:sp>
            <p:nvSpPr>
              <p:cNvPr id="96" name="TextBox 95">
                <a:extLst>
                  <a:ext uri="{FF2B5EF4-FFF2-40B4-BE49-F238E27FC236}">
                    <a16:creationId xmlns:a16="http://schemas.microsoft.com/office/drawing/2014/main" id="{B2088495-7509-4061-A2FD-3A2319091A61}"/>
                  </a:ext>
                </a:extLst>
              </p:cNvPr>
              <p:cNvSpPr txBox="1">
                <a:spLocks noRot="1" noChangeAspect="1" noMove="1" noResize="1" noEditPoints="1" noAdjustHandles="1" noChangeArrowheads="1" noChangeShapeType="1" noTextEdit="1"/>
              </p:cNvSpPr>
              <p:nvPr/>
            </p:nvSpPr>
            <p:spPr>
              <a:xfrm>
                <a:off x="4867917" y="1259947"/>
                <a:ext cx="844385" cy="697563"/>
              </a:xfrm>
              <a:prstGeom prst="rect">
                <a:avLst/>
              </a:prstGeom>
              <a:blipFill>
                <a:blip r:embed="rId2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92726F4F-A326-4154-8B6A-322E9ECB248C}"/>
                  </a:ext>
                </a:extLst>
              </p:cNvPr>
              <p:cNvSpPr txBox="1"/>
              <p:nvPr/>
            </p:nvSpPr>
            <p:spPr>
              <a:xfrm>
                <a:off x="4948370" y="2792640"/>
                <a:ext cx="467985" cy="44275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ea typeface="Cambria Math" panose="02040503050406030204" pitchFamily="18" charset="0"/>
                        </a:rPr>
                        <m:t>+</m:t>
                      </m:r>
                    </m:oMath>
                  </m:oMathPara>
                </a14:m>
                <a:endParaRPr lang="ko-KR" altLang="en-US" sz="2277"/>
              </a:p>
            </p:txBody>
          </p:sp>
        </mc:Choice>
        <mc:Fallback xmlns="">
          <p:sp>
            <p:nvSpPr>
              <p:cNvPr id="97" name="TextBox 96">
                <a:extLst>
                  <a:ext uri="{FF2B5EF4-FFF2-40B4-BE49-F238E27FC236}">
                    <a16:creationId xmlns:a16="http://schemas.microsoft.com/office/drawing/2014/main" id="{92726F4F-A326-4154-8B6A-322E9ECB248C}"/>
                  </a:ext>
                </a:extLst>
              </p:cNvPr>
              <p:cNvSpPr txBox="1">
                <a:spLocks noRot="1" noChangeAspect="1" noMove="1" noResize="1" noEditPoints="1" noAdjustHandles="1" noChangeArrowheads="1" noChangeShapeType="1" noTextEdit="1"/>
              </p:cNvSpPr>
              <p:nvPr/>
            </p:nvSpPr>
            <p:spPr>
              <a:xfrm>
                <a:off x="4948370" y="2792640"/>
                <a:ext cx="467985" cy="442750"/>
              </a:xfrm>
              <a:prstGeom prst="rect">
                <a:avLst/>
              </a:prstGeom>
              <a:blipFill>
                <a:blip r:embed="rId2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B7D484C9-F1A1-4645-ADAB-502BF9876BBE}"/>
                  </a:ext>
                </a:extLst>
              </p:cNvPr>
              <p:cNvSpPr txBox="1"/>
              <p:nvPr/>
            </p:nvSpPr>
            <p:spPr>
              <a:xfrm>
                <a:off x="4979311" y="3947329"/>
                <a:ext cx="467985" cy="44275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ea typeface="Cambria Math" panose="02040503050406030204" pitchFamily="18" charset="0"/>
                        </a:rPr>
                        <m:t>+</m:t>
                      </m:r>
                    </m:oMath>
                  </m:oMathPara>
                </a14:m>
                <a:endParaRPr lang="ko-KR" altLang="en-US" sz="2277"/>
              </a:p>
            </p:txBody>
          </p:sp>
        </mc:Choice>
        <mc:Fallback xmlns="">
          <p:sp>
            <p:nvSpPr>
              <p:cNvPr id="98" name="TextBox 97">
                <a:extLst>
                  <a:ext uri="{FF2B5EF4-FFF2-40B4-BE49-F238E27FC236}">
                    <a16:creationId xmlns:a16="http://schemas.microsoft.com/office/drawing/2014/main" id="{B7D484C9-F1A1-4645-ADAB-502BF9876BBE}"/>
                  </a:ext>
                </a:extLst>
              </p:cNvPr>
              <p:cNvSpPr txBox="1">
                <a:spLocks noRot="1" noChangeAspect="1" noMove="1" noResize="1" noEditPoints="1" noAdjustHandles="1" noChangeArrowheads="1" noChangeShapeType="1" noTextEdit="1"/>
              </p:cNvSpPr>
              <p:nvPr/>
            </p:nvSpPr>
            <p:spPr>
              <a:xfrm>
                <a:off x="4979311" y="3947329"/>
                <a:ext cx="467985" cy="442750"/>
              </a:xfrm>
              <a:prstGeom prst="rect">
                <a:avLst/>
              </a:prstGeom>
              <a:blipFill>
                <a:blip r:embed="rId2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9" name="TextBox 98">
                <a:extLst>
                  <a:ext uri="{FF2B5EF4-FFF2-40B4-BE49-F238E27FC236}">
                    <a16:creationId xmlns:a16="http://schemas.microsoft.com/office/drawing/2014/main" id="{A3C55DF4-7A95-4619-B08A-A363384710CF}"/>
                  </a:ext>
                </a:extLst>
              </p:cNvPr>
              <p:cNvSpPr txBox="1"/>
              <p:nvPr/>
            </p:nvSpPr>
            <p:spPr>
              <a:xfrm>
                <a:off x="5014509" y="5157297"/>
                <a:ext cx="467985" cy="44275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ea typeface="Cambria Math" panose="02040503050406030204" pitchFamily="18" charset="0"/>
                        </a:rPr>
                        <m:t>+</m:t>
                      </m:r>
                    </m:oMath>
                  </m:oMathPara>
                </a14:m>
                <a:endParaRPr lang="ko-KR" altLang="en-US" sz="2277"/>
              </a:p>
            </p:txBody>
          </p:sp>
        </mc:Choice>
        <mc:Fallback xmlns="">
          <p:sp>
            <p:nvSpPr>
              <p:cNvPr id="99" name="TextBox 98">
                <a:extLst>
                  <a:ext uri="{FF2B5EF4-FFF2-40B4-BE49-F238E27FC236}">
                    <a16:creationId xmlns:a16="http://schemas.microsoft.com/office/drawing/2014/main" id="{A3C55DF4-7A95-4619-B08A-A363384710CF}"/>
                  </a:ext>
                </a:extLst>
              </p:cNvPr>
              <p:cNvSpPr txBox="1">
                <a:spLocks noRot="1" noChangeAspect="1" noMove="1" noResize="1" noEditPoints="1" noAdjustHandles="1" noChangeArrowheads="1" noChangeShapeType="1" noTextEdit="1"/>
              </p:cNvSpPr>
              <p:nvPr/>
            </p:nvSpPr>
            <p:spPr>
              <a:xfrm>
                <a:off x="5014509" y="5157297"/>
                <a:ext cx="467985" cy="442750"/>
              </a:xfrm>
              <a:prstGeom prst="rect">
                <a:avLst/>
              </a:prstGeom>
              <a:blipFill>
                <a:blip r:embed="rId2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0" name="TextBox 99">
                <a:extLst>
                  <a:ext uri="{FF2B5EF4-FFF2-40B4-BE49-F238E27FC236}">
                    <a16:creationId xmlns:a16="http://schemas.microsoft.com/office/drawing/2014/main" id="{A1DDE1D8-B200-40C8-A271-48CFB9C4E836}"/>
                  </a:ext>
                </a:extLst>
              </p:cNvPr>
              <p:cNvSpPr txBox="1"/>
              <p:nvPr/>
            </p:nvSpPr>
            <p:spPr>
              <a:xfrm>
                <a:off x="5021690" y="5683776"/>
                <a:ext cx="467985" cy="44275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ea typeface="Cambria Math" panose="02040503050406030204" pitchFamily="18" charset="0"/>
                        </a:rPr>
                        <m:t>...</m:t>
                      </m:r>
                    </m:oMath>
                  </m:oMathPara>
                </a14:m>
                <a:endParaRPr lang="ko-KR" altLang="en-US" sz="2277"/>
              </a:p>
            </p:txBody>
          </p:sp>
        </mc:Choice>
        <mc:Fallback xmlns="">
          <p:sp>
            <p:nvSpPr>
              <p:cNvPr id="100" name="TextBox 99">
                <a:extLst>
                  <a:ext uri="{FF2B5EF4-FFF2-40B4-BE49-F238E27FC236}">
                    <a16:creationId xmlns:a16="http://schemas.microsoft.com/office/drawing/2014/main" id="{A1DDE1D8-B200-40C8-A271-48CFB9C4E836}"/>
                  </a:ext>
                </a:extLst>
              </p:cNvPr>
              <p:cNvSpPr txBox="1">
                <a:spLocks noRot="1" noChangeAspect="1" noMove="1" noResize="1" noEditPoints="1" noAdjustHandles="1" noChangeArrowheads="1" noChangeShapeType="1" noTextEdit="1"/>
              </p:cNvSpPr>
              <p:nvPr/>
            </p:nvSpPr>
            <p:spPr>
              <a:xfrm>
                <a:off x="5021690" y="5683776"/>
                <a:ext cx="467985" cy="442750"/>
              </a:xfrm>
              <a:prstGeom prst="rect">
                <a:avLst/>
              </a:prstGeom>
              <a:blipFill>
                <a:blip r:embed="rId30"/>
                <a:stretch>
                  <a:fillRect/>
                </a:stretch>
              </a:blipFill>
            </p:spPr>
            <p:txBody>
              <a:bodyPr/>
              <a:lstStyle/>
              <a:p>
                <a:r>
                  <a:rPr lang="ko-KR" altLang="en-US">
                    <a:noFill/>
                  </a:rPr>
                  <a:t> </a:t>
                </a:r>
              </a:p>
            </p:txBody>
          </p:sp>
        </mc:Fallback>
      </mc:AlternateContent>
      <p:sp>
        <p:nvSpPr>
          <p:cNvPr id="15" name="텍스트 개체 틀 14">
            <a:extLst>
              <a:ext uri="{FF2B5EF4-FFF2-40B4-BE49-F238E27FC236}">
                <a16:creationId xmlns:a16="http://schemas.microsoft.com/office/drawing/2014/main" id="{29C27BA9-1567-4D35-9FB7-A95B9F55E771}"/>
              </a:ext>
            </a:extLst>
          </p:cNvPr>
          <p:cNvSpPr>
            <a:spLocks noGrp="1"/>
          </p:cNvSpPr>
          <p:nvPr>
            <p:ph type="body" sz="quarter" idx="19"/>
          </p:nvPr>
        </p:nvSpPr>
        <p:spPr/>
        <p:txBody>
          <a:bodyPr/>
          <a:lstStyle/>
          <a:p>
            <a:r>
              <a:rPr lang="ko-KR" altLang="en-US"/>
              <a:t>순환 신경망의 역방향 계산</a:t>
            </a:r>
          </a:p>
        </p:txBody>
      </p:sp>
      <p:sp>
        <p:nvSpPr>
          <p:cNvPr id="84" name="텍스트 개체 틀 2">
            <a:extLst>
              <a:ext uri="{FF2B5EF4-FFF2-40B4-BE49-F238E27FC236}">
                <a16:creationId xmlns:a16="http://schemas.microsoft.com/office/drawing/2014/main" id="{8C218397-301C-46E1-ABD6-5BFCB4919367}"/>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0CDE7A4E-708A-400D-B103-E06C3B1AA0AD}"/>
                  </a:ext>
                </a:extLst>
              </p:cNvPr>
              <p:cNvSpPr txBox="1"/>
              <p:nvPr/>
            </p:nvSpPr>
            <p:spPr>
              <a:xfrm>
                <a:off x="430125" y="1094746"/>
                <a:ext cx="2486002" cy="400110"/>
              </a:xfrm>
              <a:prstGeom prst="rect">
                <a:avLst/>
              </a:prstGeom>
              <a:noFill/>
            </p:spPr>
            <p:txBody>
              <a:bodyPr wrap="none" rtlCol="0">
                <a:spAutoFit/>
              </a:bodyPr>
              <a:lstStyle/>
              <a:p>
                <a:pPr algn="l"/>
                <a14:m>
                  <m:oMath xmlns:m="http://schemas.openxmlformats.org/officeDocument/2006/math">
                    <m:sSub>
                      <m:sSubPr>
                        <m:ctrlPr>
                          <a:rPr lang="en-US" altLang="ko-KR" sz="2000" b="1" i="1">
                            <a:solidFill>
                              <a:srgbClr val="000000"/>
                            </a:solidFill>
                            <a:latin typeface="Cambria Math" panose="02040503050406030204" pitchFamily="18" charset="0"/>
                            <a:ea typeface="+mj-ea"/>
                          </a:rPr>
                        </m:ctrlPr>
                      </m:sSubPr>
                      <m:e>
                        <m:r>
                          <a:rPr lang="en-US" altLang="ko-KR" sz="2000" b="1" i="1">
                            <a:solidFill>
                              <a:srgbClr val="000000"/>
                            </a:solidFill>
                            <a:latin typeface="Cambria Math" panose="02040503050406030204" pitchFamily="18" charset="0"/>
                            <a:ea typeface="+mj-ea"/>
                          </a:rPr>
                          <m:t>𝑾</m:t>
                        </m:r>
                      </m:e>
                      <m:sub>
                        <m:r>
                          <a:rPr lang="en-US" altLang="ko-KR" sz="2000" b="1" i="1">
                            <a:solidFill>
                              <a:srgbClr val="000000"/>
                            </a:solidFill>
                            <a:latin typeface="Cambria Math" panose="02040503050406030204" pitchFamily="18" charset="0"/>
                            <a:ea typeface="+mj-ea"/>
                          </a:rPr>
                          <m:t>𝟏</m:t>
                        </m:r>
                        <m:r>
                          <a:rPr lang="en-US" altLang="ko-KR" sz="2000" b="1" i="1">
                            <a:solidFill>
                              <a:srgbClr val="000000"/>
                            </a:solidFill>
                            <a:latin typeface="Cambria Math" panose="02040503050406030204" pitchFamily="18" charset="0"/>
                            <a:ea typeface="+mj-ea"/>
                          </a:rPr>
                          <m:t>𝒉</m:t>
                        </m:r>
                      </m:sub>
                    </m:sSub>
                  </m:oMath>
                </a14:m>
                <a:r>
                  <a:rPr lang="ko-KR" altLang="en-US" sz="2000" b="1">
                    <a:latin typeface="+mj-ea"/>
                    <a:ea typeface="+mj-ea"/>
                  </a:rPr>
                  <a:t> 미분값 구하기 </a:t>
                </a:r>
              </a:p>
            </p:txBody>
          </p:sp>
        </mc:Choice>
        <mc:Fallback xmlns="">
          <p:sp>
            <p:nvSpPr>
              <p:cNvPr id="24" name="TextBox 23">
                <a:extLst>
                  <a:ext uri="{FF2B5EF4-FFF2-40B4-BE49-F238E27FC236}">
                    <a16:creationId xmlns:a16="http://schemas.microsoft.com/office/drawing/2014/main" id="{0CDE7A4E-708A-400D-B103-E06C3B1AA0AD}"/>
                  </a:ext>
                </a:extLst>
              </p:cNvPr>
              <p:cNvSpPr txBox="1">
                <a:spLocks noRot="1" noChangeAspect="1" noMove="1" noResize="1" noEditPoints="1" noAdjustHandles="1" noChangeArrowheads="1" noChangeShapeType="1" noTextEdit="1"/>
              </p:cNvSpPr>
              <p:nvPr/>
            </p:nvSpPr>
            <p:spPr>
              <a:xfrm>
                <a:off x="430125" y="1094746"/>
                <a:ext cx="2486002" cy="400110"/>
              </a:xfrm>
              <a:prstGeom prst="rect">
                <a:avLst/>
              </a:prstGeom>
              <a:blipFill>
                <a:blip r:embed="rId31"/>
                <a:stretch>
                  <a:fillRect t="-9231" b="-27692"/>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425470137"/>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B2B6C4C-91D2-4808-A46E-C637A4D8C501}"/>
                  </a:ext>
                </a:extLst>
              </p:cNvPr>
              <p:cNvSpPr txBox="1"/>
              <p:nvPr/>
            </p:nvSpPr>
            <p:spPr>
              <a:xfrm>
                <a:off x="4614643" y="4701984"/>
                <a:ext cx="47000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𝐻</m:t>
                      </m:r>
                    </m:oMath>
                  </m:oMathPara>
                </a14:m>
                <a:endParaRPr lang="ko-KR" altLang="en-US" sz="1708">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9B2B6C4C-91D2-4808-A46E-C637A4D8C501}"/>
                  </a:ext>
                </a:extLst>
              </p:cNvPr>
              <p:cNvSpPr txBox="1">
                <a:spLocks noRot="1" noChangeAspect="1" noMove="1" noResize="1" noEditPoints="1" noAdjustHandles="1" noChangeArrowheads="1" noChangeShapeType="1" noTextEdit="1"/>
              </p:cNvSpPr>
              <p:nvPr/>
            </p:nvSpPr>
            <p:spPr>
              <a:xfrm>
                <a:off x="4614643" y="4701984"/>
                <a:ext cx="470000" cy="355162"/>
              </a:xfrm>
              <a:prstGeom prst="rect">
                <a:avLst/>
              </a:prstGeom>
              <a:blipFill>
                <a:blip r:embed="rId3"/>
                <a:stretch>
                  <a:fillRect/>
                </a:stretch>
              </a:blipFill>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603DDCAE-1592-4227-8944-4709842A73DC}"/>
              </a:ext>
            </a:extLst>
          </p:cNvPr>
          <p:cNvSpPr/>
          <p:nvPr/>
        </p:nvSpPr>
        <p:spPr>
          <a:xfrm>
            <a:off x="4602002" y="4677419"/>
            <a:ext cx="75070" cy="7507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44">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A2399DF-8916-46AC-8497-081B863C80EF}"/>
                  </a:ext>
                </a:extLst>
              </p:cNvPr>
              <p:cNvSpPr txBox="1"/>
              <p:nvPr/>
            </p:nvSpPr>
            <p:spPr>
              <a:xfrm>
                <a:off x="2219236" y="3617400"/>
                <a:ext cx="68461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𝑊</m:t>
                          </m:r>
                        </m:e>
                        <m:sub>
                          <m:r>
                            <a:rPr lang="en-US" altLang="ko-KR" sz="1708" i="1">
                              <a:latin typeface="Cambria Math" panose="02040503050406030204" pitchFamily="18" charset="0"/>
                            </a:rPr>
                            <m:t>1</m:t>
                          </m:r>
                          <m:r>
                            <a:rPr lang="en-US" altLang="ko-KR" sz="1708" i="1">
                              <a:latin typeface="Cambria Math" panose="02040503050406030204" pitchFamily="18" charset="0"/>
                            </a:rPr>
                            <m:t>h</m:t>
                          </m:r>
                        </m:sub>
                      </m:sSub>
                    </m:oMath>
                  </m:oMathPara>
                </a14:m>
                <a:endParaRPr lang="ko-KR" altLang="en-US" sz="1708">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4A2399DF-8916-46AC-8497-081B863C80EF}"/>
                  </a:ext>
                </a:extLst>
              </p:cNvPr>
              <p:cNvSpPr txBox="1">
                <a:spLocks noRot="1" noChangeAspect="1" noMove="1" noResize="1" noEditPoints="1" noAdjustHandles="1" noChangeArrowheads="1" noChangeShapeType="1" noTextEdit="1"/>
              </p:cNvSpPr>
              <p:nvPr/>
            </p:nvSpPr>
            <p:spPr>
              <a:xfrm>
                <a:off x="2219236" y="3617400"/>
                <a:ext cx="684610" cy="355162"/>
              </a:xfrm>
              <a:prstGeom prst="rect">
                <a:avLst/>
              </a:prstGeom>
              <a:blipFill>
                <a:blip r:embed="rId4"/>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3C83B3E2-A85C-41B1-A609-3798368E8655}"/>
              </a:ext>
            </a:extLst>
          </p:cNvPr>
          <p:cNvCxnSpPr>
            <a:cxnSpLocks/>
          </p:cNvCxnSpPr>
          <p:nvPr/>
        </p:nvCxnSpPr>
        <p:spPr>
          <a:xfrm>
            <a:off x="2530595" y="3925375"/>
            <a:ext cx="149777" cy="16308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1AC5D4F0-21D9-43EF-A7E7-F84FCDFF6233}"/>
              </a:ext>
            </a:extLst>
          </p:cNvPr>
          <p:cNvSpPr/>
          <p:nvPr/>
        </p:nvSpPr>
        <p:spPr>
          <a:xfrm>
            <a:off x="3613379" y="4322871"/>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328">
              <a:solidFill>
                <a:srgbClr val="000000"/>
              </a:solidFill>
              <a:latin typeface="Consolas" panose="020B0609020204030204" pitchFamily="49" charset="0"/>
              <a:ea typeface="굴림"/>
            </a:endParaRPr>
          </a:p>
        </p:txBody>
      </p:sp>
      <p:sp>
        <p:nvSpPr>
          <p:cNvPr id="14" name="타원 13">
            <a:extLst>
              <a:ext uri="{FF2B5EF4-FFF2-40B4-BE49-F238E27FC236}">
                <a16:creationId xmlns:a16="http://schemas.microsoft.com/office/drawing/2014/main" id="{6830986E-70D3-485F-8C6B-E78081CF35D6}"/>
              </a:ext>
            </a:extLst>
          </p:cNvPr>
          <p:cNvSpPr/>
          <p:nvPr/>
        </p:nvSpPr>
        <p:spPr>
          <a:xfrm>
            <a:off x="2415597" y="4322871"/>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328" b="1">
                <a:solidFill>
                  <a:srgbClr val="000000"/>
                </a:solidFill>
                <a:latin typeface="+mj-ea"/>
                <a:ea typeface="+mj-ea"/>
              </a:rPr>
              <a:t>셀</a:t>
            </a:r>
          </a:p>
        </p:txBody>
      </p:sp>
      <p:cxnSp>
        <p:nvCxnSpPr>
          <p:cNvPr id="16" name="직선 화살표 연결선 15">
            <a:extLst>
              <a:ext uri="{FF2B5EF4-FFF2-40B4-BE49-F238E27FC236}">
                <a16:creationId xmlns:a16="http://schemas.microsoft.com/office/drawing/2014/main" id="{5D20FC80-958B-48D3-8B55-D5E54A1B44E1}"/>
              </a:ext>
            </a:extLst>
          </p:cNvPr>
          <p:cNvCxnSpPr>
            <a:cxnSpLocks/>
            <a:stCxn id="20" idx="3"/>
          </p:cNvCxnSpPr>
          <p:nvPr/>
        </p:nvCxnSpPr>
        <p:spPr>
          <a:xfrm flipV="1">
            <a:off x="1870326" y="4701416"/>
            <a:ext cx="542155" cy="126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B8B2F749-63EB-4AC5-BE95-0D1B2F5B0E9B}"/>
              </a:ext>
            </a:extLst>
          </p:cNvPr>
          <p:cNvCxnSpPr>
            <a:cxnSpLocks/>
          </p:cNvCxnSpPr>
          <p:nvPr/>
        </p:nvCxnSpPr>
        <p:spPr>
          <a:xfrm>
            <a:off x="2073733" y="4338079"/>
            <a:ext cx="757" cy="33934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5A3502A3-BB1D-4C2A-B48C-66871004FA08}"/>
              </a:ext>
            </a:extLst>
          </p:cNvPr>
          <p:cNvCxnSpPr>
            <a:cxnSpLocks/>
            <a:endCxn id="14" idx="3"/>
          </p:cNvCxnSpPr>
          <p:nvPr/>
        </p:nvCxnSpPr>
        <p:spPr>
          <a:xfrm flipV="1">
            <a:off x="2170239" y="4933569"/>
            <a:ext cx="350137" cy="37890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61C4930-BBE4-4434-9F2D-EFDEA48A5819}"/>
                  </a:ext>
                </a:extLst>
              </p:cNvPr>
              <p:cNvSpPr txBox="1"/>
              <p:nvPr/>
            </p:nvSpPr>
            <p:spPr>
              <a:xfrm>
                <a:off x="1822705" y="4006915"/>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W</m:t>
                          </m:r>
                        </m:e>
                        <m:sub>
                          <m:r>
                            <a:rPr kumimoji="1" lang="en-US" altLang="ko-KR" sz="1708" i="1">
                              <a:solidFill>
                                <a:srgbClr val="000000"/>
                              </a:solidFill>
                              <a:latin typeface="Cambria Math" panose="02040503050406030204" pitchFamily="18" charset="0"/>
                            </a:rPr>
                            <m:t>1</m:t>
                          </m:r>
                          <m:r>
                            <a:rPr kumimoji="1" lang="en-US" altLang="ko-KR" sz="1708" i="1">
                              <a:solidFill>
                                <a:srgbClr val="000000"/>
                              </a:solidFill>
                              <a:latin typeface="Cambria Math" panose="02040503050406030204" pitchFamily="18" charset="0"/>
                            </a:rPr>
                            <m:t>𝑥</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19" name="TextBox 18">
                <a:extLst>
                  <a:ext uri="{FF2B5EF4-FFF2-40B4-BE49-F238E27FC236}">
                    <a16:creationId xmlns:a16="http://schemas.microsoft.com/office/drawing/2014/main" id="{C61C4930-BBE4-4434-9F2D-EFDEA48A5819}"/>
                  </a:ext>
                </a:extLst>
              </p:cNvPr>
              <p:cNvSpPr txBox="1">
                <a:spLocks noRot="1" noChangeAspect="1" noMove="1" noResize="1" noEditPoints="1" noAdjustHandles="1" noChangeArrowheads="1" noChangeShapeType="1" noTextEdit="1"/>
              </p:cNvSpPr>
              <p:nvPr/>
            </p:nvSpPr>
            <p:spPr>
              <a:xfrm>
                <a:off x="1822705" y="4006915"/>
                <a:ext cx="342902" cy="355162"/>
              </a:xfrm>
              <a:prstGeom prst="rect">
                <a:avLst/>
              </a:prstGeom>
              <a:blipFill>
                <a:blip r:embed="rId5"/>
                <a:stretch>
                  <a:fillRect r="-46429"/>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4935CA86-715A-43C2-B80E-48481069B432}"/>
              </a:ext>
            </a:extLst>
          </p:cNvPr>
          <p:cNvSpPr txBox="1"/>
          <p:nvPr/>
        </p:nvSpPr>
        <p:spPr>
          <a:xfrm>
            <a:off x="1527424" y="4525099"/>
            <a:ext cx="342902" cy="355162"/>
          </a:xfrm>
          <a:prstGeom prst="rect">
            <a:avLst/>
          </a:prstGeom>
          <a:noFill/>
        </p:spPr>
        <p:txBody>
          <a:bodyPr wrap="square" rtlCol="0">
            <a:spAutoFit/>
          </a:bodyPr>
          <a:lstStyle/>
          <a:p>
            <a:pPr defTabSz="867583" fontAlgn="base" latinLnBrk="1">
              <a:spcBef>
                <a:spcPct val="0"/>
              </a:spcBef>
              <a:spcAft>
                <a:spcPct val="0"/>
              </a:spcAft>
              <a:defRPr/>
            </a:pPr>
            <a:r>
              <a:rPr kumimoji="1" lang="en-US" altLang="ko-KR" sz="1708">
                <a:solidFill>
                  <a:srgbClr val="000000"/>
                </a:solidFill>
                <a:latin typeface="Cambria Math" panose="02040503050406030204" pitchFamily="18" charset="0"/>
                <a:ea typeface="굴림" pitchFamily="50" charset="-127"/>
              </a:rPr>
              <a:t>X</a:t>
            </a:r>
            <a:endParaRPr kumimoji="1" lang="ko-KR" altLang="en-US" sz="1708">
              <a:solidFill>
                <a:srgbClr val="000000"/>
              </a:solidFill>
              <a:latin typeface="Cambria Math" panose="02040503050406030204" pitchFamily="18" charset="0"/>
              <a:ea typeface="굴림" pitchFamily="50" charset="-127"/>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E772109-F9A6-4071-A100-8FD1C9EA1ADC}"/>
                  </a:ext>
                </a:extLst>
              </p:cNvPr>
              <p:cNvSpPr txBox="1"/>
              <p:nvPr/>
            </p:nvSpPr>
            <p:spPr>
              <a:xfrm>
                <a:off x="1870326" y="5185090"/>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b</m:t>
                          </m:r>
                        </m:e>
                        <m:sub>
                          <m:r>
                            <a:rPr kumimoji="1" lang="en-US" altLang="ko-KR" sz="1708" i="1">
                              <a:solidFill>
                                <a:srgbClr val="000000"/>
                              </a:solidFill>
                              <a:latin typeface="Cambria Math" panose="02040503050406030204" pitchFamily="18" charset="0"/>
                            </a:rPr>
                            <m:t>1</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21" name="TextBox 20">
                <a:extLst>
                  <a:ext uri="{FF2B5EF4-FFF2-40B4-BE49-F238E27FC236}">
                    <a16:creationId xmlns:a16="http://schemas.microsoft.com/office/drawing/2014/main" id="{EE772109-F9A6-4071-A100-8FD1C9EA1ADC}"/>
                  </a:ext>
                </a:extLst>
              </p:cNvPr>
              <p:cNvSpPr txBox="1">
                <a:spLocks noRot="1" noChangeAspect="1" noMove="1" noResize="1" noEditPoints="1" noAdjustHandles="1" noChangeArrowheads="1" noChangeShapeType="1" noTextEdit="1"/>
              </p:cNvSpPr>
              <p:nvPr/>
            </p:nvSpPr>
            <p:spPr>
              <a:xfrm>
                <a:off x="1870326" y="5185090"/>
                <a:ext cx="342902" cy="355162"/>
              </a:xfrm>
              <a:prstGeom prst="rect">
                <a:avLst/>
              </a:prstGeom>
              <a:blipFill>
                <a:blip r:embed="rId6"/>
                <a:stretch>
                  <a:fillRect r="-1786"/>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B8ED174-20EA-4974-B704-B1B5F558D57E}"/>
              </a:ext>
            </a:extLst>
          </p:cNvPr>
          <p:cNvCxnSpPr>
            <a:cxnSpLocks/>
            <a:stCxn id="14" idx="6"/>
            <a:endCxn id="13" idx="2"/>
          </p:cNvCxnSpPr>
          <p:nvPr/>
        </p:nvCxnSpPr>
        <p:spPr>
          <a:xfrm>
            <a:off x="3131074" y="4680609"/>
            <a:ext cx="48230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608FA89-52A1-4193-8333-A64BBFE97604}"/>
                  </a:ext>
                </a:extLst>
              </p:cNvPr>
              <p:cNvSpPr txBox="1"/>
              <p:nvPr/>
            </p:nvSpPr>
            <p:spPr>
              <a:xfrm>
                <a:off x="3190276" y="4701984"/>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Z</m:t>
                          </m:r>
                        </m:e>
                        <m:sub>
                          <m:r>
                            <a:rPr kumimoji="1" lang="en-US" altLang="ko-KR" sz="1708" i="1">
                              <a:solidFill>
                                <a:srgbClr val="000000"/>
                              </a:solidFill>
                              <a:latin typeface="Cambria Math" panose="02040503050406030204" pitchFamily="18" charset="0"/>
                            </a:rPr>
                            <m:t>1</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23" name="TextBox 22">
                <a:extLst>
                  <a:ext uri="{FF2B5EF4-FFF2-40B4-BE49-F238E27FC236}">
                    <a16:creationId xmlns:a16="http://schemas.microsoft.com/office/drawing/2014/main" id="{E608FA89-52A1-4193-8333-A64BBFE97604}"/>
                  </a:ext>
                </a:extLst>
              </p:cNvPr>
              <p:cNvSpPr txBox="1">
                <a:spLocks noRot="1" noChangeAspect="1" noMove="1" noResize="1" noEditPoints="1" noAdjustHandles="1" noChangeArrowheads="1" noChangeShapeType="1" noTextEdit="1"/>
              </p:cNvSpPr>
              <p:nvPr/>
            </p:nvSpPr>
            <p:spPr>
              <a:xfrm>
                <a:off x="3190276" y="4701984"/>
                <a:ext cx="342902" cy="355162"/>
              </a:xfrm>
              <a:prstGeom prst="rect">
                <a:avLst/>
              </a:prstGeom>
              <a:blipFill>
                <a:blip r:embed="rId7"/>
                <a:stretch>
                  <a:fillRect/>
                </a:stretch>
              </a:blipFill>
            </p:spPr>
            <p:txBody>
              <a:bodyPr/>
              <a:lstStyle/>
              <a:p>
                <a:r>
                  <a:rPr lang="ko-KR" altLang="en-US">
                    <a:noFill/>
                  </a:rPr>
                  <a:t> </a:t>
                </a:r>
              </a:p>
            </p:txBody>
          </p:sp>
        </mc:Fallback>
      </mc:AlternateContent>
      <p:sp>
        <p:nvSpPr>
          <p:cNvPr id="28" name="직사각형 27">
            <a:extLst>
              <a:ext uri="{FF2B5EF4-FFF2-40B4-BE49-F238E27FC236}">
                <a16:creationId xmlns:a16="http://schemas.microsoft.com/office/drawing/2014/main" id="{2A91E8A2-D895-4FB3-89BE-939C78EAFB8C}"/>
              </a:ext>
            </a:extLst>
          </p:cNvPr>
          <p:cNvSpPr/>
          <p:nvPr/>
        </p:nvSpPr>
        <p:spPr>
          <a:xfrm>
            <a:off x="3677129" y="4493706"/>
            <a:ext cx="775356" cy="355162"/>
          </a:xfrm>
          <a:prstGeom prst="rect">
            <a:avLst/>
          </a:prstGeom>
        </p:spPr>
        <p:txBody>
          <a:bodyPr wrap="square">
            <a:spAutoFit/>
          </a:bodyPr>
          <a:lstStyle/>
          <a:p>
            <a:pPr defTabSz="867583" fontAlgn="base" latinLnBrk="1">
              <a:spcBef>
                <a:spcPct val="0"/>
              </a:spcBef>
              <a:spcAft>
                <a:spcPct val="0"/>
              </a:spcAft>
              <a:defRPr/>
            </a:pPr>
            <a:r>
              <a:rPr lang="en-US" altLang="ko-KR" sz="1708">
                <a:latin typeface="Cambria Math" panose="02040503050406030204" pitchFamily="18" charset="0"/>
              </a:rPr>
              <a:t>tanh</a:t>
            </a:r>
            <a:endParaRPr kumimoji="1" lang="ko-KR" altLang="en-US" sz="1708">
              <a:latin typeface="Cambria Math" panose="02040503050406030204" pitchFamily="18" charset="0"/>
            </a:endParaRPr>
          </a:p>
        </p:txBody>
      </p:sp>
      <p:cxnSp>
        <p:nvCxnSpPr>
          <p:cNvPr id="31" name="직선 화살표 연결선 30">
            <a:extLst>
              <a:ext uri="{FF2B5EF4-FFF2-40B4-BE49-F238E27FC236}">
                <a16:creationId xmlns:a16="http://schemas.microsoft.com/office/drawing/2014/main" id="{97BA5DF6-829A-4547-97F3-3D9B914520E0}"/>
              </a:ext>
            </a:extLst>
          </p:cNvPr>
          <p:cNvCxnSpPr>
            <a:cxnSpLocks/>
            <a:stCxn id="13" idx="6"/>
          </p:cNvCxnSpPr>
          <p:nvPr/>
        </p:nvCxnSpPr>
        <p:spPr>
          <a:xfrm>
            <a:off x="4328856" y="4680609"/>
            <a:ext cx="97382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F560FA9F-F93D-40E4-9988-0922AC84F580}"/>
                  </a:ext>
                </a:extLst>
              </p:cNvPr>
              <p:cNvSpPr txBox="1"/>
              <p:nvPr/>
            </p:nvSpPr>
            <p:spPr>
              <a:xfrm>
                <a:off x="2813196" y="5272763"/>
                <a:ext cx="1199046" cy="292068"/>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r>
                        <m:rPr>
                          <m:sty m:val="p"/>
                        </m:rPr>
                        <a:rPr lang="en-US" altLang="ko-KR" sz="1898" i="1">
                          <a:solidFill>
                            <a:srgbClr val="000000"/>
                          </a:solidFill>
                          <a:latin typeface="Cambria Math" panose="02040503050406030204" pitchFamily="18" charset="0"/>
                        </a:rPr>
                        <m:t>err</m:t>
                      </m:r>
                      <m:r>
                        <a:rPr lang="en-US" altLang="ko-KR" sz="1898" i="1">
                          <a:solidFill>
                            <a:srgbClr val="000000"/>
                          </a:solidFill>
                          <a:latin typeface="Cambria Math" panose="02040503050406030204" pitchFamily="18" charset="0"/>
                        </a:rPr>
                        <m:t>_</m:t>
                      </m:r>
                      <m:r>
                        <m:rPr>
                          <m:sty m:val="p"/>
                        </m:rPr>
                        <a:rPr lang="en-US" altLang="ko-KR" sz="1898" i="1">
                          <a:solidFill>
                            <a:srgbClr val="000000"/>
                          </a:solidFill>
                          <a:latin typeface="Cambria Math" panose="02040503050406030204" pitchFamily="18" charset="0"/>
                        </a:rPr>
                        <m:t>to</m:t>
                      </m:r>
                      <m:r>
                        <a:rPr lang="en-US" altLang="ko-KR" sz="1898" i="1">
                          <a:solidFill>
                            <a:srgbClr val="000000"/>
                          </a:solidFill>
                          <a:latin typeface="Cambria Math" panose="02040503050406030204" pitchFamily="18" charset="0"/>
                        </a:rPr>
                        <m:t>_</m:t>
                      </m:r>
                      <m:r>
                        <m:rPr>
                          <m:sty m:val="p"/>
                        </m:rPr>
                        <a:rPr lang="en-US" altLang="ko-KR" sz="1898" i="1">
                          <a:solidFill>
                            <a:srgbClr val="000000"/>
                          </a:solidFill>
                          <a:latin typeface="Cambria Math" panose="02040503050406030204" pitchFamily="18" charset="0"/>
                        </a:rPr>
                        <m:t>sell</m:t>
                      </m:r>
                    </m:oMath>
                  </m:oMathPara>
                </a14:m>
                <a:endParaRPr kumimoji="1" lang="ko-KR" altLang="en-US" sz="1898">
                  <a:solidFill>
                    <a:srgbClr val="000000"/>
                  </a:solidFill>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F560FA9F-F93D-40E4-9988-0922AC84F580}"/>
                  </a:ext>
                </a:extLst>
              </p:cNvPr>
              <p:cNvSpPr txBox="1">
                <a:spLocks noRot="1" noChangeAspect="1" noMove="1" noResize="1" noEditPoints="1" noAdjustHandles="1" noChangeArrowheads="1" noChangeShapeType="1" noTextEdit="1"/>
              </p:cNvSpPr>
              <p:nvPr/>
            </p:nvSpPr>
            <p:spPr>
              <a:xfrm>
                <a:off x="2813196" y="5272763"/>
                <a:ext cx="1199046" cy="292068"/>
              </a:xfrm>
              <a:prstGeom prst="rect">
                <a:avLst/>
              </a:prstGeom>
              <a:blipFill>
                <a:blip r:embed="rId8"/>
                <a:stretch>
                  <a:fillRect r="-2030" b="-6250"/>
                </a:stretch>
              </a:blipFill>
            </p:spPr>
            <p:txBody>
              <a:bodyPr/>
              <a:lstStyle/>
              <a:p>
                <a:r>
                  <a:rPr lang="ko-KR" altLang="en-US">
                    <a:noFill/>
                  </a:rPr>
                  <a:t> </a:t>
                </a:r>
              </a:p>
            </p:txBody>
          </p:sp>
        </mc:Fallback>
      </mc:AlternateContent>
      <p:cxnSp>
        <p:nvCxnSpPr>
          <p:cNvPr id="49" name="연결선: 구부러짐 48">
            <a:extLst>
              <a:ext uri="{FF2B5EF4-FFF2-40B4-BE49-F238E27FC236}">
                <a16:creationId xmlns:a16="http://schemas.microsoft.com/office/drawing/2014/main" id="{FED56E76-3EA3-4E18-B926-5D64F357745D}"/>
              </a:ext>
            </a:extLst>
          </p:cNvPr>
          <p:cNvCxnSpPr>
            <a:cxnSpLocks/>
            <a:stCxn id="6" idx="2"/>
            <a:endCxn id="23" idx="2"/>
          </p:cNvCxnSpPr>
          <p:nvPr/>
        </p:nvCxnSpPr>
        <p:spPr>
          <a:xfrm rot="5400000">
            <a:off x="4105685" y="4313188"/>
            <a:ext cx="12700" cy="1487916"/>
          </a:xfrm>
          <a:prstGeom prst="curvedConnector3">
            <a:avLst>
              <a:gd name="adj1" fmla="val 180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4" name="연결선: 꺾임 53">
            <a:extLst>
              <a:ext uri="{FF2B5EF4-FFF2-40B4-BE49-F238E27FC236}">
                <a16:creationId xmlns:a16="http://schemas.microsoft.com/office/drawing/2014/main" id="{BF584592-7BC8-4615-9C8C-3BD884BBB81C}"/>
              </a:ext>
            </a:extLst>
          </p:cNvPr>
          <p:cNvCxnSpPr>
            <a:cxnSpLocks/>
            <a:endCxn id="14" idx="0"/>
          </p:cNvCxnSpPr>
          <p:nvPr/>
        </p:nvCxnSpPr>
        <p:spPr>
          <a:xfrm rot="5400000">
            <a:off x="2441582" y="3991118"/>
            <a:ext cx="663508" cy="1"/>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3205E255-F0BA-46EB-AD08-8F44AC0806D6}"/>
              </a:ext>
            </a:extLst>
          </p:cNvPr>
          <p:cNvSpPr txBox="1"/>
          <p:nvPr/>
        </p:nvSpPr>
        <p:spPr>
          <a:xfrm>
            <a:off x="443029" y="4472546"/>
            <a:ext cx="923651" cy="501035"/>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현재</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p>
        </p:txBody>
      </p:sp>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0DB152EC-0F4C-43D8-9DB6-85AD42671E6E}"/>
                  </a:ext>
                </a:extLst>
              </p:cNvPr>
              <p:cNvSpPr txBox="1"/>
              <p:nvPr/>
            </p:nvSpPr>
            <p:spPr>
              <a:xfrm>
                <a:off x="2567498" y="3311455"/>
                <a:ext cx="533129" cy="37574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solidFill>
                                <a:srgbClr val="000000"/>
                              </a:solidFill>
                              <a:latin typeface="Cambria Math" panose="02040503050406030204" pitchFamily="18" charset="0"/>
                            </a:rPr>
                          </m:ctrlPr>
                        </m:sSubPr>
                        <m:e>
                          <m:r>
                            <a:rPr lang="en-US" altLang="ko-KR" sz="1708" i="1">
                              <a:solidFill>
                                <a:srgbClr val="000000"/>
                              </a:solidFill>
                              <a:latin typeface="Cambria Math" panose="02040503050406030204" pitchFamily="18" charset="0"/>
                            </a:rPr>
                            <m:t>𝐻</m:t>
                          </m:r>
                        </m:e>
                        <m:sub>
                          <m:r>
                            <a:rPr lang="en-US" altLang="ko-KR" sz="1708" i="1">
                              <a:solidFill>
                                <a:srgbClr val="000000"/>
                              </a:solidFill>
                              <a:latin typeface="Cambria Math" panose="02040503050406030204" pitchFamily="18" charset="0"/>
                            </a:rPr>
                            <m:t>𝑝</m:t>
                          </m:r>
                        </m:sub>
                      </m:sSub>
                    </m:oMath>
                  </m:oMathPara>
                </a14:m>
                <a:endParaRPr lang="ko-KR" altLang="en-US" sz="1708"/>
              </a:p>
            </p:txBody>
          </p:sp>
        </mc:Choice>
        <mc:Fallback xmlns="">
          <p:sp>
            <p:nvSpPr>
              <p:cNvPr id="75" name="TextBox 74">
                <a:extLst>
                  <a:ext uri="{FF2B5EF4-FFF2-40B4-BE49-F238E27FC236}">
                    <a16:creationId xmlns:a16="http://schemas.microsoft.com/office/drawing/2014/main" id="{0DB152EC-0F4C-43D8-9DB6-85AD42671E6E}"/>
                  </a:ext>
                </a:extLst>
              </p:cNvPr>
              <p:cNvSpPr txBox="1">
                <a:spLocks noRot="1" noChangeAspect="1" noMove="1" noResize="1" noEditPoints="1" noAdjustHandles="1" noChangeArrowheads="1" noChangeShapeType="1" noTextEdit="1"/>
              </p:cNvSpPr>
              <p:nvPr/>
            </p:nvSpPr>
            <p:spPr>
              <a:xfrm>
                <a:off x="2567498" y="3311455"/>
                <a:ext cx="533129" cy="375744"/>
              </a:xfrm>
              <a:prstGeom prst="rect">
                <a:avLst/>
              </a:prstGeom>
              <a:blipFill>
                <a:blip r:embed="rId9"/>
                <a:stretch>
                  <a:fillRect b="-161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C7D7035-3D55-4086-8DC7-FA859A488BBE}"/>
                  </a:ext>
                </a:extLst>
              </p:cNvPr>
              <p:cNvSpPr txBox="1"/>
              <p:nvPr/>
            </p:nvSpPr>
            <p:spPr>
              <a:xfrm>
                <a:off x="5626355" y="2691379"/>
                <a:ext cx="688329" cy="605294"/>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num>
                        <m:den>
                          <m:r>
                            <a:rPr kumimoji="1" lang="en-US" altLang="ko-KR" sz="1898" i="1">
                              <a:solidFill>
                                <a:srgbClr val="000000"/>
                              </a:solidFill>
                              <a:latin typeface="Cambria Math" panose="02040503050406030204" pitchFamily="18" charset="0"/>
                            </a:rPr>
                            <m:t>𝜕</m:t>
                          </m:r>
                          <m:sSub>
                            <m:sSubPr>
                              <m:ctrlPr>
                                <a:rPr kumimoji="1"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den>
                      </m:f>
                    </m:oMath>
                  </m:oMathPara>
                </a14:m>
                <a:endParaRPr kumimoji="1" lang="ko-KR" altLang="en-US" sz="1898" i="1">
                  <a:solidFill>
                    <a:srgbClr val="000000"/>
                  </a:solidFill>
                  <a:latin typeface="Consolas" panose="020B0609020204030204" pitchFamily="49" charset="0"/>
                </a:endParaRPr>
              </a:p>
            </p:txBody>
          </p:sp>
        </mc:Choice>
        <mc:Fallback xmlns="">
          <p:sp>
            <p:nvSpPr>
              <p:cNvPr id="7" name="TextBox 6">
                <a:extLst>
                  <a:ext uri="{FF2B5EF4-FFF2-40B4-BE49-F238E27FC236}">
                    <a16:creationId xmlns:a16="http://schemas.microsoft.com/office/drawing/2014/main" id="{FC7D7035-3D55-4086-8DC7-FA859A488BBE}"/>
                  </a:ext>
                </a:extLst>
              </p:cNvPr>
              <p:cNvSpPr txBox="1">
                <a:spLocks noRot="1" noChangeAspect="1" noMove="1" noResize="1" noEditPoints="1" noAdjustHandles="1" noChangeArrowheads="1" noChangeShapeType="1" noTextEdit="1"/>
              </p:cNvSpPr>
              <p:nvPr/>
            </p:nvSpPr>
            <p:spPr>
              <a:xfrm>
                <a:off x="5626355" y="2691379"/>
                <a:ext cx="688329" cy="605294"/>
              </a:xfrm>
              <a:prstGeom prst="rect">
                <a:avLst/>
              </a:prstGeom>
              <a:blipFill>
                <a:blip r:embed="rId1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E1316CC-1656-470D-8DE4-4AC7929CBBE7}"/>
                  </a:ext>
                </a:extLst>
              </p:cNvPr>
              <p:cNvSpPr txBox="1"/>
              <p:nvPr/>
            </p:nvSpPr>
            <p:spPr>
              <a:xfrm>
                <a:off x="5426691" y="1952661"/>
                <a:ext cx="3262772" cy="40729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r>
                        <a:rPr lang="en-US" altLang="ko-KR" sz="1898" i="1">
                          <a:solidFill>
                            <a:srgbClr val="000000"/>
                          </a:solidFill>
                          <a:latin typeface="Cambria Math" panose="02040503050406030204" pitchFamily="18" charset="0"/>
                        </a:rPr>
                        <m:t>=</m:t>
                      </m:r>
                      <m:r>
                        <a:rPr lang="en-US" altLang="ko-KR" sz="1898" i="1">
                          <a:solidFill>
                            <a:srgbClr val="FF0000"/>
                          </a:solidFill>
                          <a:latin typeface="Cambria Math" panose="02040503050406030204" pitchFamily="18" charset="0"/>
                        </a:rPr>
                        <m:t>𝑋</m:t>
                      </m:r>
                      <m:sSub>
                        <m:sSubPr>
                          <m:ctrlPr>
                            <a:rPr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W</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sSub>
                            <m:sSubPr>
                              <m:ctrlPr>
                                <a:rPr lang="en-US" altLang="ko-KR" sz="1898" i="1">
                                  <a:latin typeface="Cambria Math" panose="02040503050406030204" pitchFamily="18" charset="0"/>
                                </a:rPr>
                              </m:ctrlPr>
                            </m:sSubPr>
                            <m:e>
                              <m:r>
                                <a:rPr lang="en-US" altLang="ko-KR" sz="1898" i="1">
                                  <a:latin typeface="Cambria Math" panose="02040503050406030204" pitchFamily="18" charset="0"/>
                                </a:rPr>
                                <m:t>𝐻</m:t>
                              </m:r>
                            </m:e>
                            <m:sub>
                              <m:r>
                                <a:rPr lang="en-US" altLang="ko-KR" sz="1898" i="1">
                                  <a:latin typeface="Cambria Math" panose="02040503050406030204" pitchFamily="18" charset="0"/>
                                </a:rPr>
                                <m:t>𝑝</m:t>
                              </m:r>
                            </m:sub>
                          </m:sSub>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W</m:t>
                              </m:r>
                            </m:e>
                            <m:sub>
                              <m:r>
                                <a:rPr lang="en-US" altLang="ko-KR" sz="1898" i="1">
                                  <a:latin typeface="Cambria Math" panose="02040503050406030204" pitchFamily="18" charset="0"/>
                                </a:rPr>
                                <m:t>1</m:t>
                              </m:r>
                              <m:r>
                                <a:rPr lang="en-US" altLang="ko-KR" sz="1898" i="1">
                                  <a:latin typeface="Cambria Math" panose="02040503050406030204" pitchFamily="18" charset="0"/>
                                </a:rPr>
                                <m:t>h</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oMath>
                  </m:oMathPara>
                </a14:m>
                <a:endParaRPr lang="ko-KR" altLang="en-US" sz="1898" i="1"/>
              </a:p>
            </p:txBody>
          </p:sp>
        </mc:Choice>
        <mc:Fallback xmlns="">
          <p:sp>
            <p:nvSpPr>
              <p:cNvPr id="3" name="TextBox 2">
                <a:extLst>
                  <a:ext uri="{FF2B5EF4-FFF2-40B4-BE49-F238E27FC236}">
                    <a16:creationId xmlns:a16="http://schemas.microsoft.com/office/drawing/2014/main" id="{BE1316CC-1656-470D-8DE4-4AC7929CBBE7}"/>
                  </a:ext>
                </a:extLst>
              </p:cNvPr>
              <p:cNvSpPr txBox="1">
                <a:spLocks noRot="1" noChangeAspect="1" noMove="1" noResize="1" noEditPoints="1" noAdjustHandles="1" noChangeArrowheads="1" noChangeShapeType="1" noTextEdit="1"/>
              </p:cNvSpPr>
              <p:nvPr/>
            </p:nvSpPr>
            <p:spPr>
              <a:xfrm>
                <a:off x="5426691" y="1952661"/>
                <a:ext cx="3262772" cy="407291"/>
              </a:xfrm>
              <a:prstGeom prst="rect">
                <a:avLst/>
              </a:prstGeom>
              <a:blipFill>
                <a:blip r:embed="rId12"/>
                <a:stretch>
                  <a:fillRect b="-447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ECBE9D8-99B7-4911-B782-5EB946CA9C8C}"/>
                  </a:ext>
                </a:extLst>
              </p:cNvPr>
              <p:cNvSpPr txBox="1"/>
              <p:nvPr/>
            </p:nvSpPr>
            <p:spPr>
              <a:xfrm>
                <a:off x="6842610" y="4222788"/>
                <a:ext cx="354969" cy="3504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277" i="1">
                          <a:solidFill>
                            <a:srgbClr val="FF0000"/>
                          </a:solidFill>
                          <a:latin typeface="Cambria Math" panose="02040503050406030204" pitchFamily="18" charset="0"/>
                        </a:rPr>
                        <m:t>𝑋</m:t>
                      </m:r>
                    </m:oMath>
                  </m:oMathPara>
                </a14:m>
                <a:endParaRPr lang="ko-KR" altLang="en-US" sz="2277" i="1">
                  <a:solidFill>
                    <a:srgbClr val="FF0000"/>
                  </a:solidFill>
                  <a:latin typeface="Consolas" panose="020B0609020204030204" pitchFamily="49" charset="0"/>
                </a:endParaRPr>
              </a:p>
            </p:txBody>
          </p:sp>
        </mc:Choice>
        <mc:Fallback xmlns="">
          <p:sp>
            <p:nvSpPr>
              <p:cNvPr id="4" name="TextBox 3">
                <a:extLst>
                  <a:ext uri="{FF2B5EF4-FFF2-40B4-BE49-F238E27FC236}">
                    <a16:creationId xmlns:a16="http://schemas.microsoft.com/office/drawing/2014/main" id="{9ECBE9D8-99B7-4911-B782-5EB946CA9C8C}"/>
                  </a:ext>
                </a:extLst>
              </p:cNvPr>
              <p:cNvSpPr txBox="1">
                <a:spLocks noRot="1" noChangeAspect="1" noMove="1" noResize="1" noEditPoints="1" noAdjustHandles="1" noChangeArrowheads="1" noChangeShapeType="1" noTextEdit="1"/>
              </p:cNvSpPr>
              <p:nvPr/>
            </p:nvSpPr>
            <p:spPr>
              <a:xfrm>
                <a:off x="6842610" y="4222788"/>
                <a:ext cx="354969" cy="350417"/>
              </a:xfrm>
              <a:prstGeom prst="rect">
                <a:avLst/>
              </a:prstGeom>
              <a:blipFill>
                <a:blip r:embed="rId13"/>
                <a:stretch>
                  <a:fillRect l="-5085" r="-1695" b="-7018"/>
                </a:stretch>
              </a:blipFill>
            </p:spPr>
            <p:txBody>
              <a:bodyPr/>
              <a:lstStyle/>
              <a:p>
                <a:r>
                  <a:rPr lang="ko-KR" altLang="en-US">
                    <a:noFill/>
                  </a:rPr>
                  <a:t> </a:t>
                </a:r>
              </a:p>
            </p:txBody>
          </p:sp>
        </mc:Fallback>
      </mc:AlternateContent>
      <p:sp>
        <p:nvSpPr>
          <p:cNvPr id="5" name="TextBox 4">
            <a:extLst>
              <a:ext uri="{FF2B5EF4-FFF2-40B4-BE49-F238E27FC236}">
                <a16:creationId xmlns:a16="http://schemas.microsoft.com/office/drawing/2014/main" id="{FD455764-07FE-4A54-9DA3-2A74FBECDE55}"/>
              </a:ext>
            </a:extLst>
          </p:cNvPr>
          <p:cNvSpPr txBox="1"/>
          <p:nvPr/>
        </p:nvSpPr>
        <p:spPr>
          <a:xfrm>
            <a:off x="6559244" y="4683694"/>
            <a:ext cx="923651" cy="705386"/>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현재</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endParaRPr kumimoji="1"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미분값</a:t>
            </a:r>
          </a:p>
        </p:txBody>
      </p:sp>
      <p:sp>
        <p:nvSpPr>
          <p:cNvPr id="9" name="텍스트 개체 틀 8">
            <a:extLst>
              <a:ext uri="{FF2B5EF4-FFF2-40B4-BE49-F238E27FC236}">
                <a16:creationId xmlns:a16="http://schemas.microsoft.com/office/drawing/2014/main" id="{EDB357D8-30AC-4F26-A688-25FE1CF3B87E}"/>
              </a:ext>
            </a:extLst>
          </p:cNvPr>
          <p:cNvSpPr>
            <a:spLocks noGrp="1"/>
          </p:cNvSpPr>
          <p:nvPr>
            <p:ph type="body" sz="quarter" idx="19"/>
          </p:nvPr>
        </p:nvSpPr>
        <p:spPr/>
        <p:txBody>
          <a:bodyPr/>
          <a:lstStyle/>
          <a:p>
            <a:r>
              <a:rPr lang="ko-KR" altLang="en-US"/>
              <a:t>순환 신경망의 역방향 계산</a:t>
            </a:r>
          </a:p>
        </p:txBody>
      </p:sp>
      <p:sp>
        <p:nvSpPr>
          <p:cNvPr id="32" name="텍스트 개체 틀 2">
            <a:extLst>
              <a:ext uri="{FF2B5EF4-FFF2-40B4-BE49-F238E27FC236}">
                <a16:creationId xmlns:a16="http://schemas.microsoft.com/office/drawing/2014/main" id="{DDFB846E-4669-47D9-B432-07499119E847}"/>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1A5FACB-5962-4EE4-9640-8CD1A8A201D5}"/>
                  </a:ext>
                </a:extLst>
              </p:cNvPr>
              <p:cNvSpPr txBox="1"/>
              <p:nvPr/>
            </p:nvSpPr>
            <p:spPr>
              <a:xfrm>
                <a:off x="430125" y="1094746"/>
                <a:ext cx="2474780" cy="400110"/>
              </a:xfrm>
              <a:prstGeom prst="rect">
                <a:avLst/>
              </a:prstGeom>
              <a:noFill/>
            </p:spPr>
            <p:txBody>
              <a:bodyPr wrap="none" rtlCol="0">
                <a:spAutoFit/>
              </a:bodyPr>
              <a:lstStyle/>
              <a:p>
                <a:pPr algn="l"/>
                <a14:m>
                  <m:oMath xmlns:m="http://schemas.openxmlformats.org/officeDocument/2006/math">
                    <m:sSub>
                      <m:sSubPr>
                        <m:ctrlPr>
                          <a:rPr lang="en-US" altLang="ko-KR" sz="2000" b="1" i="1" smtClean="0">
                            <a:solidFill>
                              <a:srgbClr val="000000"/>
                            </a:solidFill>
                            <a:latin typeface="Cambria Math" panose="02040503050406030204" pitchFamily="18" charset="0"/>
                            <a:ea typeface="+mj-ea"/>
                          </a:rPr>
                        </m:ctrlPr>
                      </m:sSubPr>
                      <m:e>
                        <m:r>
                          <a:rPr lang="en-US" altLang="ko-KR" sz="2000" b="1" i="1">
                            <a:solidFill>
                              <a:srgbClr val="000000"/>
                            </a:solidFill>
                            <a:latin typeface="Cambria Math" panose="02040503050406030204" pitchFamily="18" charset="0"/>
                            <a:ea typeface="+mj-ea"/>
                          </a:rPr>
                          <m:t>𝑾</m:t>
                        </m:r>
                      </m:e>
                      <m:sub>
                        <m:r>
                          <a:rPr lang="en-US" altLang="ko-KR" sz="2000" b="1" i="1">
                            <a:solidFill>
                              <a:srgbClr val="000000"/>
                            </a:solidFill>
                            <a:latin typeface="Cambria Math" panose="02040503050406030204" pitchFamily="18" charset="0"/>
                            <a:ea typeface="+mj-ea"/>
                          </a:rPr>
                          <m:t>𝟏</m:t>
                        </m:r>
                        <m:r>
                          <a:rPr lang="en-US" altLang="ko-KR" sz="2000" b="1" i="1" smtClean="0">
                            <a:solidFill>
                              <a:srgbClr val="000000"/>
                            </a:solidFill>
                            <a:latin typeface="Cambria Math" panose="02040503050406030204" pitchFamily="18" charset="0"/>
                            <a:ea typeface="+mj-ea"/>
                          </a:rPr>
                          <m:t>𝒙</m:t>
                        </m:r>
                      </m:sub>
                    </m:sSub>
                  </m:oMath>
                </a14:m>
                <a:r>
                  <a:rPr lang="ko-KR" altLang="en-US" sz="2000" b="1">
                    <a:latin typeface="+mj-ea"/>
                    <a:ea typeface="+mj-ea"/>
                  </a:rPr>
                  <a:t> 미분값 구하기 </a:t>
                </a:r>
              </a:p>
            </p:txBody>
          </p:sp>
        </mc:Choice>
        <mc:Fallback xmlns="">
          <p:sp>
            <p:nvSpPr>
              <p:cNvPr id="10" name="TextBox 9">
                <a:extLst>
                  <a:ext uri="{FF2B5EF4-FFF2-40B4-BE49-F238E27FC236}">
                    <a16:creationId xmlns:a16="http://schemas.microsoft.com/office/drawing/2014/main" id="{E1A5FACB-5962-4EE4-9640-8CD1A8A201D5}"/>
                  </a:ext>
                </a:extLst>
              </p:cNvPr>
              <p:cNvSpPr txBox="1">
                <a:spLocks noRot="1" noChangeAspect="1" noMove="1" noResize="1" noEditPoints="1" noAdjustHandles="1" noChangeArrowheads="1" noChangeShapeType="1" noTextEdit="1"/>
              </p:cNvSpPr>
              <p:nvPr/>
            </p:nvSpPr>
            <p:spPr>
              <a:xfrm>
                <a:off x="430125" y="1094746"/>
                <a:ext cx="2474780" cy="400110"/>
              </a:xfrm>
              <a:prstGeom prst="rect">
                <a:avLst/>
              </a:prstGeom>
              <a:blipFill>
                <a:blip r:embed="rId14"/>
                <a:stretch>
                  <a:fillRect t="-9231" b="-27692"/>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244875990"/>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B2B6C4C-91D2-4808-A46E-C637A4D8C501}"/>
                  </a:ext>
                </a:extLst>
              </p:cNvPr>
              <p:cNvSpPr txBox="1"/>
              <p:nvPr/>
            </p:nvSpPr>
            <p:spPr>
              <a:xfrm>
                <a:off x="4503805" y="5353806"/>
                <a:ext cx="47000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𝐻</m:t>
                      </m:r>
                    </m:oMath>
                  </m:oMathPara>
                </a14:m>
                <a:endParaRPr lang="ko-KR" altLang="en-US" sz="1708">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9B2B6C4C-91D2-4808-A46E-C637A4D8C501}"/>
                  </a:ext>
                </a:extLst>
              </p:cNvPr>
              <p:cNvSpPr txBox="1">
                <a:spLocks noRot="1" noChangeAspect="1" noMove="1" noResize="1" noEditPoints="1" noAdjustHandles="1" noChangeArrowheads="1" noChangeShapeType="1" noTextEdit="1"/>
              </p:cNvSpPr>
              <p:nvPr/>
            </p:nvSpPr>
            <p:spPr>
              <a:xfrm>
                <a:off x="4503805" y="5353806"/>
                <a:ext cx="470000" cy="355162"/>
              </a:xfrm>
              <a:prstGeom prst="rect">
                <a:avLst/>
              </a:prstGeom>
              <a:blipFill>
                <a:blip r:embed="rId3"/>
                <a:stretch>
                  <a:fillRect/>
                </a:stretch>
              </a:blipFill>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603DDCAE-1592-4227-8944-4709842A73DC}"/>
              </a:ext>
            </a:extLst>
          </p:cNvPr>
          <p:cNvSpPr/>
          <p:nvPr/>
        </p:nvSpPr>
        <p:spPr>
          <a:xfrm>
            <a:off x="4491164" y="5329241"/>
            <a:ext cx="75070" cy="7507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44">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A2399DF-8916-46AC-8497-081B863C80EF}"/>
                  </a:ext>
                </a:extLst>
              </p:cNvPr>
              <p:cNvSpPr txBox="1"/>
              <p:nvPr/>
            </p:nvSpPr>
            <p:spPr>
              <a:xfrm>
                <a:off x="2108398" y="4269222"/>
                <a:ext cx="68461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𝑊</m:t>
                          </m:r>
                        </m:e>
                        <m:sub>
                          <m:r>
                            <a:rPr lang="en-US" altLang="ko-KR" sz="1708" i="1">
                              <a:latin typeface="Cambria Math" panose="02040503050406030204" pitchFamily="18" charset="0"/>
                            </a:rPr>
                            <m:t>1</m:t>
                          </m:r>
                          <m:r>
                            <a:rPr lang="en-US" altLang="ko-KR" sz="1708" i="1">
                              <a:latin typeface="Cambria Math" panose="02040503050406030204" pitchFamily="18" charset="0"/>
                            </a:rPr>
                            <m:t>h</m:t>
                          </m:r>
                        </m:sub>
                      </m:sSub>
                    </m:oMath>
                  </m:oMathPara>
                </a14:m>
                <a:endParaRPr lang="ko-KR" altLang="en-US" sz="1708">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4A2399DF-8916-46AC-8497-081B863C80EF}"/>
                  </a:ext>
                </a:extLst>
              </p:cNvPr>
              <p:cNvSpPr txBox="1">
                <a:spLocks noRot="1" noChangeAspect="1" noMove="1" noResize="1" noEditPoints="1" noAdjustHandles="1" noChangeArrowheads="1" noChangeShapeType="1" noTextEdit="1"/>
              </p:cNvSpPr>
              <p:nvPr/>
            </p:nvSpPr>
            <p:spPr>
              <a:xfrm>
                <a:off x="2108398" y="4269222"/>
                <a:ext cx="684610" cy="355162"/>
              </a:xfrm>
              <a:prstGeom prst="rect">
                <a:avLst/>
              </a:prstGeom>
              <a:blipFill>
                <a:blip r:embed="rId4"/>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3C83B3E2-A85C-41B1-A609-3798368E8655}"/>
              </a:ext>
            </a:extLst>
          </p:cNvPr>
          <p:cNvCxnSpPr>
            <a:cxnSpLocks/>
          </p:cNvCxnSpPr>
          <p:nvPr/>
        </p:nvCxnSpPr>
        <p:spPr>
          <a:xfrm>
            <a:off x="2419756" y="4577197"/>
            <a:ext cx="149777" cy="16308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1AC5D4F0-21D9-43EF-A7E7-F84FCDFF6233}"/>
              </a:ext>
            </a:extLst>
          </p:cNvPr>
          <p:cNvSpPr/>
          <p:nvPr/>
        </p:nvSpPr>
        <p:spPr>
          <a:xfrm>
            <a:off x="3502540" y="4974693"/>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328">
              <a:solidFill>
                <a:srgbClr val="000000"/>
              </a:solidFill>
              <a:latin typeface="Consolas" panose="020B0609020204030204" pitchFamily="49" charset="0"/>
              <a:ea typeface="굴림"/>
            </a:endParaRPr>
          </a:p>
        </p:txBody>
      </p:sp>
      <p:sp>
        <p:nvSpPr>
          <p:cNvPr id="14" name="타원 13">
            <a:extLst>
              <a:ext uri="{FF2B5EF4-FFF2-40B4-BE49-F238E27FC236}">
                <a16:creationId xmlns:a16="http://schemas.microsoft.com/office/drawing/2014/main" id="{6830986E-70D3-485F-8C6B-E78081CF35D6}"/>
              </a:ext>
            </a:extLst>
          </p:cNvPr>
          <p:cNvSpPr/>
          <p:nvPr/>
        </p:nvSpPr>
        <p:spPr>
          <a:xfrm>
            <a:off x="2304758" y="4974693"/>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328" b="1">
                <a:solidFill>
                  <a:srgbClr val="000000"/>
                </a:solidFill>
                <a:latin typeface="+mj-ea"/>
                <a:ea typeface="+mj-ea"/>
              </a:rPr>
              <a:t>셀</a:t>
            </a:r>
          </a:p>
        </p:txBody>
      </p:sp>
      <p:cxnSp>
        <p:nvCxnSpPr>
          <p:cNvPr id="16" name="직선 화살표 연결선 15">
            <a:extLst>
              <a:ext uri="{FF2B5EF4-FFF2-40B4-BE49-F238E27FC236}">
                <a16:creationId xmlns:a16="http://schemas.microsoft.com/office/drawing/2014/main" id="{5D20FC80-958B-48D3-8B55-D5E54A1B44E1}"/>
              </a:ext>
            </a:extLst>
          </p:cNvPr>
          <p:cNvCxnSpPr>
            <a:cxnSpLocks/>
            <a:stCxn id="20" idx="3"/>
          </p:cNvCxnSpPr>
          <p:nvPr/>
        </p:nvCxnSpPr>
        <p:spPr>
          <a:xfrm flipV="1">
            <a:off x="1759488" y="5353238"/>
            <a:ext cx="542155" cy="126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B8B2F749-63EB-4AC5-BE95-0D1B2F5B0E9B}"/>
              </a:ext>
            </a:extLst>
          </p:cNvPr>
          <p:cNvCxnSpPr>
            <a:cxnSpLocks/>
          </p:cNvCxnSpPr>
          <p:nvPr/>
        </p:nvCxnSpPr>
        <p:spPr>
          <a:xfrm flipH="1">
            <a:off x="1958769" y="5085434"/>
            <a:ext cx="4125" cy="25989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5A3502A3-BB1D-4C2A-B48C-66871004FA08}"/>
              </a:ext>
            </a:extLst>
          </p:cNvPr>
          <p:cNvCxnSpPr>
            <a:cxnSpLocks/>
            <a:endCxn id="14" idx="3"/>
          </p:cNvCxnSpPr>
          <p:nvPr/>
        </p:nvCxnSpPr>
        <p:spPr>
          <a:xfrm flipV="1">
            <a:off x="2059401" y="5585391"/>
            <a:ext cx="350137" cy="37890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61C4930-BBE4-4434-9F2D-EFDEA48A5819}"/>
                  </a:ext>
                </a:extLst>
              </p:cNvPr>
              <p:cNvSpPr txBox="1"/>
              <p:nvPr/>
            </p:nvSpPr>
            <p:spPr>
              <a:xfrm>
                <a:off x="1711866" y="4658737"/>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W</m:t>
                          </m:r>
                        </m:e>
                        <m:sub>
                          <m:r>
                            <a:rPr kumimoji="1" lang="en-US" altLang="ko-KR" sz="1708" i="1">
                              <a:solidFill>
                                <a:srgbClr val="000000"/>
                              </a:solidFill>
                              <a:latin typeface="Cambria Math" panose="02040503050406030204" pitchFamily="18" charset="0"/>
                            </a:rPr>
                            <m:t>1</m:t>
                          </m:r>
                          <m:r>
                            <a:rPr kumimoji="1" lang="en-US" altLang="ko-KR" sz="1708" i="1">
                              <a:solidFill>
                                <a:srgbClr val="000000"/>
                              </a:solidFill>
                              <a:latin typeface="Cambria Math" panose="02040503050406030204" pitchFamily="18" charset="0"/>
                            </a:rPr>
                            <m:t>𝑥</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19" name="TextBox 18">
                <a:extLst>
                  <a:ext uri="{FF2B5EF4-FFF2-40B4-BE49-F238E27FC236}">
                    <a16:creationId xmlns:a16="http://schemas.microsoft.com/office/drawing/2014/main" id="{C61C4930-BBE4-4434-9F2D-EFDEA48A5819}"/>
                  </a:ext>
                </a:extLst>
              </p:cNvPr>
              <p:cNvSpPr txBox="1">
                <a:spLocks noRot="1" noChangeAspect="1" noMove="1" noResize="1" noEditPoints="1" noAdjustHandles="1" noChangeArrowheads="1" noChangeShapeType="1" noTextEdit="1"/>
              </p:cNvSpPr>
              <p:nvPr/>
            </p:nvSpPr>
            <p:spPr>
              <a:xfrm>
                <a:off x="1711866" y="4658737"/>
                <a:ext cx="342902" cy="355162"/>
              </a:xfrm>
              <a:prstGeom prst="rect">
                <a:avLst/>
              </a:prstGeom>
              <a:blipFill>
                <a:blip r:embed="rId5"/>
                <a:stretch>
                  <a:fillRect r="-46429"/>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4935CA86-715A-43C2-B80E-48481069B432}"/>
              </a:ext>
            </a:extLst>
          </p:cNvPr>
          <p:cNvSpPr txBox="1"/>
          <p:nvPr/>
        </p:nvSpPr>
        <p:spPr>
          <a:xfrm>
            <a:off x="1416586" y="5176921"/>
            <a:ext cx="342902" cy="355162"/>
          </a:xfrm>
          <a:prstGeom prst="rect">
            <a:avLst/>
          </a:prstGeom>
          <a:noFill/>
        </p:spPr>
        <p:txBody>
          <a:bodyPr wrap="square" rtlCol="0">
            <a:spAutoFit/>
          </a:bodyPr>
          <a:lstStyle/>
          <a:p>
            <a:pPr defTabSz="867583" fontAlgn="base" latinLnBrk="1">
              <a:spcBef>
                <a:spcPct val="0"/>
              </a:spcBef>
              <a:spcAft>
                <a:spcPct val="0"/>
              </a:spcAft>
              <a:defRPr/>
            </a:pPr>
            <a:r>
              <a:rPr kumimoji="1" lang="en-US" altLang="ko-KR" sz="1708">
                <a:solidFill>
                  <a:srgbClr val="000000"/>
                </a:solidFill>
                <a:latin typeface="Cambria Math" panose="02040503050406030204" pitchFamily="18" charset="0"/>
                <a:ea typeface="굴림" pitchFamily="50" charset="-127"/>
              </a:rPr>
              <a:t>X</a:t>
            </a:r>
            <a:endParaRPr kumimoji="1" lang="ko-KR" altLang="en-US" sz="1708">
              <a:solidFill>
                <a:srgbClr val="000000"/>
              </a:solidFill>
              <a:latin typeface="Cambria Math" panose="02040503050406030204" pitchFamily="18" charset="0"/>
              <a:ea typeface="굴림" pitchFamily="50" charset="-127"/>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E772109-F9A6-4071-A100-8FD1C9EA1ADC}"/>
                  </a:ext>
                </a:extLst>
              </p:cNvPr>
              <p:cNvSpPr txBox="1"/>
              <p:nvPr/>
            </p:nvSpPr>
            <p:spPr>
              <a:xfrm>
                <a:off x="1759488" y="5836912"/>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b</m:t>
                          </m:r>
                        </m:e>
                        <m:sub>
                          <m:r>
                            <a:rPr kumimoji="1" lang="en-US" altLang="ko-KR" sz="1708" i="1">
                              <a:solidFill>
                                <a:srgbClr val="000000"/>
                              </a:solidFill>
                              <a:latin typeface="Cambria Math" panose="02040503050406030204" pitchFamily="18" charset="0"/>
                            </a:rPr>
                            <m:t>1</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21" name="TextBox 20">
                <a:extLst>
                  <a:ext uri="{FF2B5EF4-FFF2-40B4-BE49-F238E27FC236}">
                    <a16:creationId xmlns:a16="http://schemas.microsoft.com/office/drawing/2014/main" id="{EE772109-F9A6-4071-A100-8FD1C9EA1ADC}"/>
                  </a:ext>
                </a:extLst>
              </p:cNvPr>
              <p:cNvSpPr txBox="1">
                <a:spLocks noRot="1" noChangeAspect="1" noMove="1" noResize="1" noEditPoints="1" noAdjustHandles="1" noChangeArrowheads="1" noChangeShapeType="1" noTextEdit="1"/>
              </p:cNvSpPr>
              <p:nvPr/>
            </p:nvSpPr>
            <p:spPr>
              <a:xfrm>
                <a:off x="1759488" y="5836912"/>
                <a:ext cx="342902" cy="355162"/>
              </a:xfrm>
              <a:prstGeom prst="rect">
                <a:avLst/>
              </a:prstGeom>
              <a:blipFill>
                <a:blip r:embed="rId6"/>
                <a:stretch>
                  <a:fillRect r="-1786"/>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B8ED174-20EA-4974-B704-B1B5F558D57E}"/>
              </a:ext>
            </a:extLst>
          </p:cNvPr>
          <p:cNvCxnSpPr>
            <a:cxnSpLocks/>
            <a:stCxn id="14" idx="6"/>
            <a:endCxn id="13" idx="2"/>
          </p:cNvCxnSpPr>
          <p:nvPr/>
        </p:nvCxnSpPr>
        <p:spPr>
          <a:xfrm>
            <a:off x="3020235" y="5332431"/>
            <a:ext cx="48230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608FA89-52A1-4193-8333-A64BBFE97604}"/>
                  </a:ext>
                </a:extLst>
              </p:cNvPr>
              <p:cNvSpPr txBox="1"/>
              <p:nvPr/>
            </p:nvSpPr>
            <p:spPr>
              <a:xfrm>
                <a:off x="3079438" y="5353806"/>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Z</m:t>
                          </m:r>
                        </m:e>
                        <m:sub>
                          <m:r>
                            <a:rPr kumimoji="1" lang="en-US" altLang="ko-KR" sz="1708" i="1">
                              <a:solidFill>
                                <a:srgbClr val="000000"/>
                              </a:solidFill>
                              <a:latin typeface="Cambria Math" panose="02040503050406030204" pitchFamily="18" charset="0"/>
                            </a:rPr>
                            <m:t>1</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23" name="TextBox 22">
                <a:extLst>
                  <a:ext uri="{FF2B5EF4-FFF2-40B4-BE49-F238E27FC236}">
                    <a16:creationId xmlns:a16="http://schemas.microsoft.com/office/drawing/2014/main" id="{E608FA89-52A1-4193-8333-A64BBFE97604}"/>
                  </a:ext>
                </a:extLst>
              </p:cNvPr>
              <p:cNvSpPr txBox="1">
                <a:spLocks noRot="1" noChangeAspect="1" noMove="1" noResize="1" noEditPoints="1" noAdjustHandles="1" noChangeArrowheads="1" noChangeShapeType="1" noTextEdit="1"/>
              </p:cNvSpPr>
              <p:nvPr/>
            </p:nvSpPr>
            <p:spPr>
              <a:xfrm>
                <a:off x="3079438" y="5353806"/>
                <a:ext cx="342902" cy="355162"/>
              </a:xfrm>
              <a:prstGeom prst="rect">
                <a:avLst/>
              </a:prstGeom>
              <a:blipFill>
                <a:blip r:embed="rId7"/>
                <a:stretch>
                  <a:fillRect r="-1786"/>
                </a:stretch>
              </a:blipFill>
            </p:spPr>
            <p:txBody>
              <a:bodyPr/>
              <a:lstStyle/>
              <a:p>
                <a:r>
                  <a:rPr lang="ko-KR" altLang="en-US">
                    <a:noFill/>
                  </a:rPr>
                  <a:t> </a:t>
                </a:r>
              </a:p>
            </p:txBody>
          </p:sp>
        </mc:Fallback>
      </mc:AlternateContent>
      <p:sp>
        <p:nvSpPr>
          <p:cNvPr id="28" name="직사각형 27">
            <a:extLst>
              <a:ext uri="{FF2B5EF4-FFF2-40B4-BE49-F238E27FC236}">
                <a16:creationId xmlns:a16="http://schemas.microsoft.com/office/drawing/2014/main" id="{2A91E8A2-D895-4FB3-89BE-939C78EAFB8C}"/>
              </a:ext>
            </a:extLst>
          </p:cNvPr>
          <p:cNvSpPr/>
          <p:nvPr/>
        </p:nvSpPr>
        <p:spPr>
          <a:xfrm>
            <a:off x="3566291" y="5145528"/>
            <a:ext cx="775356" cy="355162"/>
          </a:xfrm>
          <a:prstGeom prst="rect">
            <a:avLst/>
          </a:prstGeom>
        </p:spPr>
        <p:txBody>
          <a:bodyPr wrap="square">
            <a:spAutoFit/>
          </a:bodyPr>
          <a:lstStyle/>
          <a:p>
            <a:pPr defTabSz="867583" fontAlgn="base" latinLnBrk="1">
              <a:spcBef>
                <a:spcPct val="0"/>
              </a:spcBef>
              <a:spcAft>
                <a:spcPct val="0"/>
              </a:spcAft>
              <a:defRPr/>
            </a:pPr>
            <a:r>
              <a:rPr lang="en-US" altLang="ko-KR" sz="1708">
                <a:latin typeface="Cambria Math" panose="02040503050406030204" pitchFamily="18" charset="0"/>
              </a:rPr>
              <a:t>tanh</a:t>
            </a:r>
            <a:endParaRPr kumimoji="1" lang="ko-KR" altLang="en-US" sz="1708">
              <a:latin typeface="Cambria Math" panose="02040503050406030204" pitchFamily="18" charset="0"/>
            </a:endParaRPr>
          </a:p>
        </p:txBody>
      </p:sp>
      <p:cxnSp>
        <p:nvCxnSpPr>
          <p:cNvPr id="31" name="직선 화살표 연결선 30">
            <a:extLst>
              <a:ext uri="{FF2B5EF4-FFF2-40B4-BE49-F238E27FC236}">
                <a16:creationId xmlns:a16="http://schemas.microsoft.com/office/drawing/2014/main" id="{97BA5DF6-829A-4547-97F3-3D9B914520E0}"/>
              </a:ext>
            </a:extLst>
          </p:cNvPr>
          <p:cNvCxnSpPr>
            <a:cxnSpLocks/>
            <a:stCxn id="13" idx="6"/>
          </p:cNvCxnSpPr>
          <p:nvPr/>
        </p:nvCxnSpPr>
        <p:spPr>
          <a:xfrm>
            <a:off x="4218017" y="5332431"/>
            <a:ext cx="97382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F560FA9F-F93D-40E4-9988-0922AC84F580}"/>
                  </a:ext>
                </a:extLst>
              </p:cNvPr>
              <p:cNvSpPr txBox="1"/>
              <p:nvPr/>
            </p:nvSpPr>
            <p:spPr>
              <a:xfrm>
                <a:off x="2702358" y="5924585"/>
                <a:ext cx="1199046" cy="292068"/>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r>
                        <m:rPr>
                          <m:sty m:val="p"/>
                        </m:rPr>
                        <a:rPr lang="en-US" altLang="ko-KR" sz="1898" i="1">
                          <a:solidFill>
                            <a:srgbClr val="000000"/>
                          </a:solidFill>
                          <a:latin typeface="Cambria Math" panose="02040503050406030204" pitchFamily="18" charset="0"/>
                        </a:rPr>
                        <m:t>err</m:t>
                      </m:r>
                      <m:r>
                        <a:rPr lang="en-US" altLang="ko-KR" sz="1898" i="1">
                          <a:solidFill>
                            <a:srgbClr val="000000"/>
                          </a:solidFill>
                          <a:latin typeface="Cambria Math" panose="02040503050406030204" pitchFamily="18" charset="0"/>
                        </a:rPr>
                        <m:t>_</m:t>
                      </m:r>
                      <m:r>
                        <m:rPr>
                          <m:sty m:val="p"/>
                        </m:rPr>
                        <a:rPr lang="en-US" altLang="ko-KR" sz="1898" i="1">
                          <a:solidFill>
                            <a:srgbClr val="000000"/>
                          </a:solidFill>
                          <a:latin typeface="Cambria Math" panose="02040503050406030204" pitchFamily="18" charset="0"/>
                        </a:rPr>
                        <m:t>to</m:t>
                      </m:r>
                      <m:r>
                        <a:rPr lang="en-US" altLang="ko-KR" sz="1898" i="1">
                          <a:solidFill>
                            <a:srgbClr val="000000"/>
                          </a:solidFill>
                          <a:latin typeface="Cambria Math" panose="02040503050406030204" pitchFamily="18" charset="0"/>
                        </a:rPr>
                        <m:t>_</m:t>
                      </m:r>
                      <m:r>
                        <m:rPr>
                          <m:sty m:val="p"/>
                        </m:rPr>
                        <a:rPr lang="en-US" altLang="ko-KR" sz="1898" i="1">
                          <a:solidFill>
                            <a:srgbClr val="000000"/>
                          </a:solidFill>
                          <a:latin typeface="Cambria Math" panose="02040503050406030204" pitchFamily="18" charset="0"/>
                        </a:rPr>
                        <m:t>sell</m:t>
                      </m:r>
                    </m:oMath>
                  </m:oMathPara>
                </a14:m>
                <a:endParaRPr kumimoji="1" lang="ko-KR" altLang="en-US" sz="1898">
                  <a:solidFill>
                    <a:srgbClr val="000000"/>
                  </a:solidFill>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F560FA9F-F93D-40E4-9988-0922AC84F580}"/>
                  </a:ext>
                </a:extLst>
              </p:cNvPr>
              <p:cNvSpPr txBox="1">
                <a:spLocks noRot="1" noChangeAspect="1" noMove="1" noResize="1" noEditPoints="1" noAdjustHandles="1" noChangeArrowheads="1" noChangeShapeType="1" noTextEdit="1"/>
              </p:cNvSpPr>
              <p:nvPr/>
            </p:nvSpPr>
            <p:spPr>
              <a:xfrm>
                <a:off x="2702358" y="5924585"/>
                <a:ext cx="1199046" cy="292068"/>
              </a:xfrm>
              <a:prstGeom prst="rect">
                <a:avLst/>
              </a:prstGeom>
              <a:blipFill>
                <a:blip r:embed="rId8"/>
                <a:stretch>
                  <a:fillRect r="-2030" b="-6250"/>
                </a:stretch>
              </a:blipFill>
            </p:spPr>
            <p:txBody>
              <a:bodyPr/>
              <a:lstStyle/>
              <a:p>
                <a:r>
                  <a:rPr lang="ko-KR" altLang="en-US">
                    <a:noFill/>
                  </a:rPr>
                  <a:t> </a:t>
                </a:r>
              </a:p>
            </p:txBody>
          </p:sp>
        </mc:Fallback>
      </mc:AlternateContent>
      <p:cxnSp>
        <p:nvCxnSpPr>
          <p:cNvPr id="49" name="연결선: 구부러짐 48">
            <a:extLst>
              <a:ext uri="{FF2B5EF4-FFF2-40B4-BE49-F238E27FC236}">
                <a16:creationId xmlns:a16="http://schemas.microsoft.com/office/drawing/2014/main" id="{FED56E76-3EA3-4E18-B926-5D64F357745D}"/>
              </a:ext>
            </a:extLst>
          </p:cNvPr>
          <p:cNvCxnSpPr>
            <a:cxnSpLocks/>
            <a:stCxn id="6" idx="2"/>
            <a:endCxn id="23" idx="2"/>
          </p:cNvCxnSpPr>
          <p:nvPr/>
        </p:nvCxnSpPr>
        <p:spPr>
          <a:xfrm rot="5400000">
            <a:off x="3994847" y="4965010"/>
            <a:ext cx="12700" cy="1487916"/>
          </a:xfrm>
          <a:prstGeom prst="curvedConnector3">
            <a:avLst>
              <a:gd name="adj1" fmla="val 180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4" name="연결선: 꺾임 53">
            <a:extLst>
              <a:ext uri="{FF2B5EF4-FFF2-40B4-BE49-F238E27FC236}">
                <a16:creationId xmlns:a16="http://schemas.microsoft.com/office/drawing/2014/main" id="{BF584592-7BC8-4615-9C8C-3BD884BBB81C}"/>
              </a:ext>
            </a:extLst>
          </p:cNvPr>
          <p:cNvCxnSpPr>
            <a:cxnSpLocks/>
            <a:endCxn id="14" idx="0"/>
          </p:cNvCxnSpPr>
          <p:nvPr/>
        </p:nvCxnSpPr>
        <p:spPr>
          <a:xfrm rot="5400000">
            <a:off x="2330744" y="4642940"/>
            <a:ext cx="663508" cy="1"/>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3205E255-F0BA-46EB-AD08-8F44AC0806D6}"/>
              </a:ext>
            </a:extLst>
          </p:cNvPr>
          <p:cNvSpPr txBox="1"/>
          <p:nvPr/>
        </p:nvSpPr>
        <p:spPr>
          <a:xfrm>
            <a:off x="332191" y="5109707"/>
            <a:ext cx="923651" cy="501035"/>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현재</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74F7A5A0-2B9A-43FF-B356-C4B648A1D617}"/>
                  </a:ext>
                </a:extLst>
              </p:cNvPr>
              <p:cNvSpPr txBox="1"/>
              <p:nvPr/>
            </p:nvSpPr>
            <p:spPr>
              <a:xfrm>
                <a:off x="4517346" y="2543288"/>
                <a:ext cx="562782" cy="3757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𝐻</m:t>
                          </m:r>
                        </m:e>
                        <m:sub>
                          <m:r>
                            <a:rPr lang="en-US" altLang="ko-KR" sz="1708" i="1">
                              <a:latin typeface="Cambria Math" panose="02040503050406030204" pitchFamily="18" charset="0"/>
                            </a:rPr>
                            <m:t>𝑝</m:t>
                          </m:r>
                        </m:sub>
                      </m:sSub>
                    </m:oMath>
                  </m:oMathPara>
                </a14:m>
                <a:endParaRPr lang="ko-KR" altLang="en-US" sz="1708">
                  <a:latin typeface="Consolas" panose="020B0609020204030204" pitchFamily="49" charset="0"/>
                </a:endParaRPr>
              </a:p>
            </p:txBody>
          </p:sp>
        </mc:Choice>
        <mc:Fallback xmlns="">
          <p:sp>
            <p:nvSpPr>
              <p:cNvPr id="27" name="TextBox 26">
                <a:extLst>
                  <a:ext uri="{FF2B5EF4-FFF2-40B4-BE49-F238E27FC236}">
                    <a16:creationId xmlns:a16="http://schemas.microsoft.com/office/drawing/2014/main" id="{74F7A5A0-2B9A-43FF-B356-C4B648A1D617}"/>
                  </a:ext>
                </a:extLst>
              </p:cNvPr>
              <p:cNvSpPr txBox="1">
                <a:spLocks noRot="1" noChangeAspect="1" noMove="1" noResize="1" noEditPoints="1" noAdjustHandles="1" noChangeArrowheads="1" noChangeShapeType="1" noTextEdit="1"/>
              </p:cNvSpPr>
              <p:nvPr/>
            </p:nvSpPr>
            <p:spPr>
              <a:xfrm>
                <a:off x="4517346" y="2543288"/>
                <a:ext cx="562782" cy="375744"/>
              </a:xfrm>
              <a:prstGeom prst="rect">
                <a:avLst/>
              </a:prstGeom>
              <a:blipFill>
                <a:blip r:embed="rId9"/>
                <a:stretch>
                  <a:fillRect b="-161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0CD1D206-39A7-4213-8BE5-233CC7A65A4E}"/>
                  </a:ext>
                </a:extLst>
              </p:cNvPr>
              <p:cNvSpPr txBox="1"/>
              <p:nvPr/>
            </p:nvSpPr>
            <p:spPr>
              <a:xfrm>
                <a:off x="2108398" y="4269222"/>
                <a:ext cx="68461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𝑊</m:t>
                          </m:r>
                        </m:e>
                        <m:sub>
                          <m:r>
                            <a:rPr lang="en-US" altLang="ko-KR" sz="1708" i="1">
                              <a:latin typeface="Cambria Math" panose="02040503050406030204" pitchFamily="18" charset="0"/>
                            </a:rPr>
                            <m:t>1</m:t>
                          </m:r>
                          <m:r>
                            <a:rPr lang="en-US" altLang="ko-KR" sz="1708" i="1">
                              <a:latin typeface="Cambria Math" panose="02040503050406030204" pitchFamily="18" charset="0"/>
                            </a:rPr>
                            <m:t>h</m:t>
                          </m:r>
                        </m:sub>
                      </m:sSub>
                    </m:oMath>
                  </m:oMathPara>
                </a14:m>
                <a:endParaRPr lang="ko-KR" altLang="en-US" sz="1708">
                  <a:latin typeface="Consolas" panose="020B0609020204030204" pitchFamily="49" charset="0"/>
                </a:endParaRPr>
              </a:p>
            </p:txBody>
          </p:sp>
        </mc:Choice>
        <mc:Fallback xmlns="">
          <p:sp>
            <p:nvSpPr>
              <p:cNvPr id="29" name="TextBox 28">
                <a:extLst>
                  <a:ext uri="{FF2B5EF4-FFF2-40B4-BE49-F238E27FC236}">
                    <a16:creationId xmlns:a16="http://schemas.microsoft.com/office/drawing/2014/main" id="{0CD1D206-39A7-4213-8BE5-233CC7A65A4E}"/>
                  </a:ext>
                </a:extLst>
              </p:cNvPr>
              <p:cNvSpPr txBox="1">
                <a:spLocks noRot="1" noChangeAspect="1" noMove="1" noResize="1" noEditPoints="1" noAdjustHandles="1" noChangeArrowheads="1" noChangeShapeType="1" noTextEdit="1"/>
              </p:cNvSpPr>
              <p:nvPr/>
            </p:nvSpPr>
            <p:spPr>
              <a:xfrm>
                <a:off x="2108398" y="4269222"/>
                <a:ext cx="684610" cy="355162"/>
              </a:xfrm>
              <a:prstGeom prst="rect">
                <a:avLst/>
              </a:prstGeom>
              <a:blipFill>
                <a:blip r:embed="rId4"/>
                <a:stretch>
                  <a:fillRect/>
                </a:stretch>
              </a:blipFill>
            </p:spPr>
            <p:txBody>
              <a:bodyPr/>
              <a:lstStyle/>
              <a:p>
                <a:r>
                  <a:rPr lang="ko-KR" altLang="en-US">
                    <a:noFill/>
                  </a:rPr>
                  <a:t> </a:t>
                </a:r>
              </a:p>
            </p:txBody>
          </p:sp>
        </mc:Fallback>
      </mc:AlternateContent>
      <p:cxnSp>
        <p:nvCxnSpPr>
          <p:cNvPr id="30" name="직선 화살표 연결선 29">
            <a:extLst>
              <a:ext uri="{FF2B5EF4-FFF2-40B4-BE49-F238E27FC236}">
                <a16:creationId xmlns:a16="http://schemas.microsoft.com/office/drawing/2014/main" id="{544EA7F9-4348-48F0-B4F6-73000F028CA0}"/>
              </a:ext>
            </a:extLst>
          </p:cNvPr>
          <p:cNvCxnSpPr>
            <a:cxnSpLocks/>
          </p:cNvCxnSpPr>
          <p:nvPr/>
        </p:nvCxnSpPr>
        <p:spPr>
          <a:xfrm>
            <a:off x="2419756" y="4577197"/>
            <a:ext cx="149777" cy="16308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3" name="연결선: 꺾임 32">
            <a:extLst>
              <a:ext uri="{FF2B5EF4-FFF2-40B4-BE49-F238E27FC236}">
                <a16:creationId xmlns:a16="http://schemas.microsoft.com/office/drawing/2014/main" id="{E89C139D-8430-47A7-93A8-3CEE930E264E}"/>
              </a:ext>
            </a:extLst>
          </p:cNvPr>
          <p:cNvCxnSpPr>
            <a:cxnSpLocks/>
            <a:stCxn id="34" idx="4"/>
          </p:cNvCxnSpPr>
          <p:nvPr/>
        </p:nvCxnSpPr>
        <p:spPr>
          <a:xfrm rot="5400000">
            <a:off x="2459012" y="3063915"/>
            <a:ext cx="2114264" cy="1707294"/>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타원 33">
            <a:extLst>
              <a:ext uri="{FF2B5EF4-FFF2-40B4-BE49-F238E27FC236}">
                <a16:creationId xmlns:a16="http://schemas.microsoft.com/office/drawing/2014/main" id="{3E6FF26B-B613-45D9-A865-C91ABD71ACD7}"/>
              </a:ext>
            </a:extLst>
          </p:cNvPr>
          <p:cNvSpPr/>
          <p:nvPr/>
        </p:nvSpPr>
        <p:spPr>
          <a:xfrm>
            <a:off x="4332256" y="2785360"/>
            <a:ext cx="75070" cy="7507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44">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0D5DE51-FCAA-4CCE-BEB1-B2EDFAC1E7EA}"/>
                  </a:ext>
                </a:extLst>
              </p:cNvPr>
              <p:cNvSpPr txBox="1"/>
              <p:nvPr/>
            </p:nvSpPr>
            <p:spPr>
              <a:xfrm>
                <a:off x="2447079" y="1764718"/>
                <a:ext cx="663771" cy="3757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𝐻</m:t>
                          </m:r>
                        </m:e>
                        <m:sub>
                          <m:r>
                            <a:rPr lang="en-US" altLang="ko-KR" sz="1708" i="1">
                              <a:latin typeface="Cambria Math" panose="02040503050406030204" pitchFamily="18" charset="0"/>
                            </a:rPr>
                            <m:t>𝑝𝑝</m:t>
                          </m:r>
                        </m:sub>
                      </m:sSub>
                    </m:oMath>
                  </m:oMathPara>
                </a14:m>
                <a:endParaRPr lang="ko-KR" altLang="en-US" sz="1708">
                  <a:latin typeface="Consolas" panose="020B0609020204030204" pitchFamily="49" charset="0"/>
                </a:endParaRPr>
              </a:p>
            </p:txBody>
          </p:sp>
        </mc:Choice>
        <mc:Fallback xmlns="">
          <p:sp>
            <p:nvSpPr>
              <p:cNvPr id="35" name="TextBox 34">
                <a:extLst>
                  <a:ext uri="{FF2B5EF4-FFF2-40B4-BE49-F238E27FC236}">
                    <a16:creationId xmlns:a16="http://schemas.microsoft.com/office/drawing/2014/main" id="{20D5DE51-FCAA-4CCE-BEB1-B2EDFAC1E7EA}"/>
                  </a:ext>
                </a:extLst>
              </p:cNvPr>
              <p:cNvSpPr txBox="1">
                <a:spLocks noRot="1" noChangeAspect="1" noMove="1" noResize="1" noEditPoints="1" noAdjustHandles="1" noChangeArrowheads="1" noChangeShapeType="1" noTextEdit="1"/>
              </p:cNvSpPr>
              <p:nvPr/>
            </p:nvSpPr>
            <p:spPr>
              <a:xfrm>
                <a:off x="2447079" y="1764718"/>
                <a:ext cx="663771" cy="375744"/>
              </a:xfrm>
              <a:prstGeom prst="rect">
                <a:avLst/>
              </a:prstGeom>
              <a:blipFill>
                <a:blip r:embed="rId10"/>
                <a:stretch>
                  <a:fillRect b="-161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A7385C89-6378-4937-A12C-4DCF947B89A2}"/>
                  </a:ext>
                </a:extLst>
              </p:cNvPr>
              <p:cNvSpPr txBox="1"/>
              <p:nvPr/>
            </p:nvSpPr>
            <p:spPr>
              <a:xfrm>
                <a:off x="1949490" y="1810104"/>
                <a:ext cx="68461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𝑊</m:t>
                          </m:r>
                        </m:e>
                        <m:sub>
                          <m:r>
                            <a:rPr lang="en-US" altLang="ko-KR" sz="1708" i="1">
                              <a:latin typeface="Cambria Math" panose="02040503050406030204" pitchFamily="18" charset="0"/>
                            </a:rPr>
                            <m:t>1</m:t>
                          </m:r>
                          <m:r>
                            <a:rPr lang="en-US" altLang="ko-KR" sz="1708" i="1">
                              <a:latin typeface="Cambria Math" panose="02040503050406030204" pitchFamily="18" charset="0"/>
                            </a:rPr>
                            <m:t>h</m:t>
                          </m:r>
                        </m:sub>
                      </m:sSub>
                    </m:oMath>
                  </m:oMathPara>
                </a14:m>
                <a:endParaRPr lang="ko-KR" altLang="en-US" sz="1708">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A7385C89-6378-4937-A12C-4DCF947B89A2}"/>
                  </a:ext>
                </a:extLst>
              </p:cNvPr>
              <p:cNvSpPr txBox="1">
                <a:spLocks noRot="1" noChangeAspect="1" noMove="1" noResize="1" noEditPoints="1" noAdjustHandles="1" noChangeArrowheads="1" noChangeShapeType="1" noTextEdit="1"/>
              </p:cNvSpPr>
              <p:nvPr/>
            </p:nvSpPr>
            <p:spPr>
              <a:xfrm>
                <a:off x="1949490" y="1810104"/>
                <a:ext cx="684610" cy="355162"/>
              </a:xfrm>
              <a:prstGeom prst="rect">
                <a:avLst/>
              </a:prstGeom>
              <a:blipFill>
                <a:blip r:embed="rId11"/>
                <a:stretch>
                  <a:fillRect/>
                </a:stretch>
              </a:blipFill>
            </p:spPr>
            <p:txBody>
              <a:bodyPr/>
              <a:lstStyle/>
              <a:p>
                <a:r>
                  <a:rPr lang="ko-KR" altLang="en-US">
                    <a:noFill/>
                  </a:rPr>
                  <a:t> </a:t>
                </a:r>
              </a:p>
            </p:txBody>
          </p:sp>
        </mc:Fallback>
      </mc:AlternateContent>
      <p:cxnSp>
        <p:nvCxnSpPr>
          <p:cNvPr id="37" name="직선 화살표 연결선 36">
            <a:extLst>
              <a:ext uri="{FF2B5EF4-FFF2-40B4-BE49-F238E27FC236}">
                <a16:creationId xmlns:a16="http://schemas.microsoft.com/office/drawing/2014/main" id="{D756145C-076B-4494-89F6-08950A6AE30C}"/>
              </a:ext>
            </a:extLst>
          </p:cNvPr>
          <p:cNvCxnSpPr>
            <a:cxnSpLocks/>
          </p:cNvCxnSpPr>
          <p:nvPr/>
        </p:nvCxnSpPr>
        <p:spPr>
          <a:xfrm>
            <a:off x="2260848" y="2118078"/>
            <a:ext cx="149777" cy="16308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8" name="타원 37">
            <a:extLst>
              <a:ext uri="{FF2B5EF4-FFF2-40B4-BE49-F238E27FC236}">
                <a16:creationId xmlns:a16="http://schemas.microsoft.com/office/drawing/2014/main" id="{907362C2-B058-4CB9-BBB8-D384A01FDE1B}"/>
              </a:ext>
            </a:extLst>
          </p:cNvPr>
          <p:cNvSpPr/>
          <p:nvPr/>
        </p:nvSpPr>
        <p:spPr>
          <a:xfrm>
            <a:off x="3343632" y="2515575"/>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328">
              <a:solidFill>
                <a:srgbClr val="000000"/>
              </a:solidFill>
              <a:latin typeface="Consolas" panose="020B0609020204030204" pitchFamily="49" charset="0"/>
              <a:ea typeface="굴림"/>
            </a:endParaRPr>
          </a:p>
        </p:txBody>
      </p:sp>
      <p:sp>
        <p:nvSpPr>
          <p:cNvPr id="39" name="타원 38">
            <a:extLst>
              <a:ext uri="{FF2B5EF4-FFF2-40B4-BE49-F238E27FC236}">
                <a16:creationId xmlns:a16="http://schemas.microsoft.com/office/drawing/2014/main" id="{758C01C8-07B0-43BC-93C0-CC9560DA27E5}"/>
              </a:ext>
            </a:extLst>
          </p:cNvPr>
          <p:cNvSpPr/>
          <p:nvPr/>
        </p:nvSpPr>
        <p:spPr>
          <a:xfrm>
            <a:off x="2145850" y="2515575"/>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328" b="1">
                <a:solidFill>
                  <a:srgbClr val="000000"/>
                </a:solidFill>
                <a:latin typeface="+mj-ea"/>
                <a:ea typeface="+mj-ea"/>
              </a:rPr>
              <a:t>셀</a:t>
            </a:r>
          </a:p>
        </p:txBody>
      </p:sp>
      <p:cxnSp>
        <p:nvCxnSpPr>
          <p:cNvPr id="40" name="직선 화살표 연결선 39">
            <a:extLst>
              <a:ext uri="{FF2B5EF4-FFF2-40B4-BE49-F238E27FC236}">
                <a16:creationId xmlns:a16="http://schemas.microsoft.com/office/drawing/2014/main" id="{8251D343-1105-46B2-9A5D-149245DDDBCD}"/>
              </a:ext>
            </a:extLst>
          </p:cNvPr>
          <p:cNvCxnSpPr>
            <a:cxnSpLocks/>
          </p:cNvCxnSpPr>
          <p:nvPr/>
        </p:nvCxnSpPr>
        <p:spPr>
          <a:xfrm>
            <a:off x="1600580" y="2881606"/>
            <a:ext cx="542155" cy="1251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304102D1-DE68-4CB9-A26A-03F8017CB6BD}"/>
              </a:ext>
            </a:extLst>
          </p:cNvPr>
          <p:cNvCxnSpPr>
            <a:cxnSpLocks/>
          </p:cNvCxnSpPr>
          <p:nvPr/>
        </p:nvCxnSpPr>
        <p:spPr>
          <a:xfrm flipH="1">
            <a:off x="1797170" y="2623777"/>
            <a:ext cx="8458" cy="24159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5EF20150-46B5-4778-BCDB-91AA5163E1FD}"/>
              </a:ext>
            </a:extLst>
          </p:cNvPr>
          <p:cNvCxnSpPr>
            <a:cxnSpLocks/>
            <a:endCxn id="39" idx="3"/>
          </p:cNvCxnSpPr>
          <p:nvPr/>
        </p:nvCxnSpPr>
        <p:spPr>
          <a:xfrm flipV="1">
            <a:off x="1900493" y="3126272"/>
            <a:ext cx="350137" cy="37890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70701873-3D7D-412D-8056-CF8582A3C06B}"/>
                  </a:ext>
                </a:extLst>
              </p:cNvPr>
              <p:cNvSpPr txBox="1"/>
              <p:nvPr/>
            </p:nvSpPr>
            <p:spPr>
              <a:xfrm>
                <a:off x="1552959" y="2199618"/>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W</m:t>
                          </m:r>
                        </m:e>
                        <m:sub>
                          <m:r>
                            <a:rPr kumimoji="1" lang="en-US" altLang="ko-KR" sz="1708" i="1">
                              <a:solidFill>
                                <a:srgbClr val="000000"/>
                              </a:solidFill>
                              <a:latin typeface="Cambria Math" panose="02040503050406030204" pitchFamily="18" charset="0"/>
                            </a:rPr>
                            <m:t>1</m:t>
                          </m:r>
                          <m:r>
                            <a:rPr kumimoji="1" lang="en-US" altLang="ko-KR" sz="1708" i="1">
                              <a:solidFill>
                                <a:srgbClr val="000000"/>
                              </a:solidFill>
                              <a:latin typeface="Cambria Math" panose="02040503050406030204" pitchFamily="18" charset="0"/>
                            </a:rPr>
                            <m:t>𝑥</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43" name="TextBox 42">
                <a:extLst>
                  <a:ext uri="{FF2B5EF4-FFF2-40B4-BE49-F238E27FC236}">
                    <a16:creationId xmlns:a16="http://schemas.microsoft.com/office/drawing/2014/main" id="{70701873-3D7D-412D-8056-CF8582A3C06B}"/>
                  </a:ext>
                </a:extLst>
              </p:cNvPr>
              <p:cNvSpPr txBox="1">
                <a:spLocks noRot="1" noChangeAspect="1" noMove="1" noResize="1" noEditPoints="1" noAdjustHandles="1" noChangeArrowheads="1" noChangeShapeType="1" noTextEdit="1"/>
              </p:cNvSpPr>
              <p:nvPr/>
            </p:nvSpPr>
            <p:spPr>
              <a:xfrm>
                <a:off x="1552959" y="2199618"/>
                <a:ext cx="342902" cy="355162"/>
              </a:xfrm>
              <a:prstGeom prst="rect">
                <a:avLst/>
              </a:prstGeom>
              <a:blipFill>
                <a:blip r:embed="rId12"/>
                <a:stretch>
                  <a:fillRect r="-4642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75976EB0-C854-47BB-9633-264586E05DBD}"/>
                  </a:ext>
                </a:extLst>
              </p:cNvPr>
              <p:cNvSpPr txBox="1"/>
              <p:nvPr/>
            </p:nvSpPr>
            <p:spPr>
              <a:xfrm>
                <a:off x="1600580" y="3377793"/>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b</m:t>
                          </m:r>
                        </m:e>
                        <m:sub>
                          <m:r>
                            <a:rPr kumimoji="1" lang="en-US" altLang="ko-KR" sz="1708" i="1">
                              <a:solidFill>
                                <a:srgbClr val="000000"/>
                              </a:solidFill>
                              <a:latin typeface="Cambria Math" panose="02040503050406030204" pitchFamily="18" charset="0"/>
                            </a:rPr>
                            <m:t>1</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44" name="TextBox 43">
                <a:extLst>
                  <a:ext uri="{FF2B5EF4-FFF2-40B4-BE49-F238E27FC236}">
                    <a16:creationId xmlns:a16="http://schemas.microsoft.com/office/drawing/2014/main" id="{75976EB0-C854-47BB-9633-264586E05DBD}"/>
                  </a:ext>
                </a:extLst>
              </p:cNvPr>
              <p:cNvSpPr txBox="1">
                <a:spLocks noRot="1" noChangeAspect="1" noMove="1" noResize="1" noEditPoints="1" noAdjustHandles="1" noChangeArrowheads="1" noChangeShapeType="1" noTextEdit="1"/>
              </p:cNvSpPr>
              <p:nvPr/>
            </p:nvSpPr>
            <p:spPr>
              <a:xfrm>
                <a:off x="1600580" y="3377793"/>
                <a:ext cx="342902" cy="355162"/>
              </a:xfrm>
              <a:prstGeom prst="rect">
                <a:avLst/>
              </a:prstGeom>
              <a:blipFill>
                <a:blip r:embed="rId13"/>
                <a:stretch>
                  <a:fillRect r="-1786"/>
                </a:stretch>
              </a:blipFill>
            </p:spPr>
            <p:txBody>
              <a:bodyPr/>
              <a:lstStyle/>
              <a:p>
                <a:r>
                  <a:rPr lang="ko-KR" altLang="en-US">
                    <a:noFill/>
                  </a:rPr>
                  <a:t> </a:t>
                </a:r>
              </a:p>
            </p:txBody>
          </p:sp>
        </mc:Fallback>
      </mc:AlternateContent>
      <p:cxnSp>
        <p:nvCxnSpPr>
          <p:cNvPr id="45" name="직선 화살표 연결선 44">
            <a:extLst>
              <a:ext uri="{FF2B5EF4-FFF2-40B4-BE49-F238E27FC236}">
                <a16:creationId xmlns:a16="http://schemas.microsoft.com/office/drawing/2014/main" id="{856DF3E9-A0F8-4DE3-92CB-14902B1BBD7D}"/>
              </a:ext>
            </a:extLst>
          </p:cNvPr>
          <p:cNvCxnSpPr>
            <a:cxnSpLocks/>
            <a:stCxn id="39" idx="6"/>
            <a:endCxn id="38" idx="2"/>
          </p:cNvCxnSpPr>
          <p:nvPr/>
        </p:nvCxnSpPr>
        <p:spPr>
          <a:xfrm>
            <a:off x="2861327" y="2873313"/>
            <a:ext cx="48230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17622A95-3D2F-48BB-B18C-6057CBDA267E}"/>
                  </a:ext>
                </a:extLst>
              </p:cNvPr>
              <p:cNvSpPr txBox="1"/>
              <p:nvPr/>
            </p:nvSpPr>
            <p:spPr>
              <a:xfrm>
                <a:off x="2884117" y="2847205"/>
                <a:ext cx="342902" cy="37574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Z</m:t>
                          </m:r>
                        </m:e>
                        <m:sub>
                          <m:r>
                            <a:rPr kumimoji="1" lang="en-US" altLang="ko-KR" sz="1708" i="1">
                              <a:solidFill>
                                <a:srgbClr val="000000"/>
                              </a:solidFill>
                              <a:latin typeface="Cambria Math" panose="02040503050406030204" pitchFamily="18" charset="0"/>
                            </a:rPr>
                            <m:t>1</m:t>
                          </m:r>
                          <m:r>
                            <a:rPr kumimoji="1" lang="en-US" altLang="ko-KR" sz="1708" i="1">
                              <a:solidFill>
                                <a:srgbClr val="000000"/>
                              </a:solidFill>
                              <a:latin typeface="Cambria Math" panose="02040503050406030204" pitchFamily="18" charset="0"/>
                            </a:rPr>
                            <m:t>𝑝</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47" name="TextBox 46">
                <a:extLst>
                  <a:ext uri="{FF2B5EF4-FFF2-40B4-BE49-F238E27FC236}">
                    <a16:creationId xmlns:a16="http://schemas.microsoft.com/office/drawing/2014/main" id="{17622A95-3D2F-48BB-B18C-6057CBDA267E}"/>
                  </a:ext>
                </a:extLst>
              </p:cNvPr>
              <p:cNvSpPr txBox="1">
                <a:spLocks noRot="1" noChangeAspect="1" noMove="1" noResize="1" noEditPoints="1" noAdjustHandles="1" noChangeArrowheads="1" noChangeShapeType="1" noTextEdit="1"/>
              </p:cNvSpPr>
              <p:nvPr/>
            </p:nvSpPr>
            <p:spPr>
              <a:xfrm>
                <a:off x="2884117" y="2847205"/>
                <a:ext cx="342902" cy="375744"/>
              </a:xfrm>
              <a:prstGeom prst="rect">
                <a:avLst/>
              </a:prstGeom>
              <a:blipFill>
                <a:blip r:embed="rId14"/>
                <a:stretch>
                  <a:fillRect r="-33929" b="-4839"/>
                </a:stretch>
              </a:blipFill>
            </p:spPr>
            <p:txBody>
              <a:bodyPr/>
              <a:lstStyle/>
              <a:p>
                <a:r>
                  <a:rPr lang="ko-KR" altLang="en-US">
                    <a:noFill/>
                  </a:rPr>
                  <a:t> </a:t>
                </a:r>
              </a:p>
            </p:txBody>
          </p:sp>
        </mc:Fallback>
      </mc:AlternateContent>
      <p:sp>
        <p:nvSpPr>
          <p:cNvPr id="48" name="직사각형 47">
            <a:extLst>
              <a:ext uri="{FF2B5EF4-FFF2-40B4-BE49-F238E27FC236}">
                <a16:creationId xmlns:a16="http://schemas.microsoft.com/office/drawing/2014/main" id="{BA78681F-E35B-4D2D-9660-24651F244BC3}"/>
              </a:ext>
            </a:extLst>
          </p:cNvPr>
          <p:cNvSpPr/>
          <p:nvPr/>
        </p:nvSpPr>
        <p:spPr>
          <a:xfrm>
            <a:off x="3407383" y="2686410"/>
            <a:ext cx="775356" cy="355162"/>
          </a:xfrm>
          <a:prstGeom prst="rect">
            <a:avLst/>
          </a:prstGeom>
        </p:spPr>
        <p:txBody>
          <a:bodyPr wrap="square">
            <a:spAutoFit/>
          </a:bodyPr>
          <a:lstStyle/>
          <a:p>
            <a:pPr defTabSz="867583" fontAlgn="base" latinLnBrk="1">
              <a:spcBef>
                <a:spcPct val="0"/>
              </a:spcBef>
              <a:spcAft>
                <a:spcPct val="0"/>
              </a:spcAft>
              <a:defRPr/>
            </a:pPr>
            <a:r>
              <a:rPr lang="en-US" altLang="ko-KR" sz="1708">
                <a:latin typeface="Cambria Math" panose="02040503050406030204" pitchFamily="18" charset="0"/>
              </a:rPr>
              <a:t>tanh</a:t>
            </a:r>
            <a:endParaRPr kumimoji="1" lang="ko-KR" altLang="en-US" sz="1708">
              <a:latin typeface="Cambria Math" panose="02040503050406030204" pitchFamily="18" charset="0"/>
            </a:endParaRPr>
          </a:p>
        </p:txBody>
      </p:sp>
      <p:cxnSp>
        <p:nvCxnSpPr>
          <p:cNvPr id="50" name="직선 화살표 연결선 49">
            <a:extLst>
              <a:ext uri="{FF2B5EF4-FFF2-40B4-BE49-F238E27FC236}">
                <a16:creationId xmlns:a16="http://schemas.microsoft.com/office/drawing/2014/main" id="{BE3F9B27-8013-4729-9EF3-1B7703B0CDC3}"/>
              </a:ext>
            </a:extLst>
          </p:cNvPr>
          <p:cNvCxnSpPr>
            <a:cxnSpLocks/>
            <a:stCxn id="38" idx="6"/>
          </p:cNvCxnSpPr>
          <p:nvPr/>
        </p:nvCxnSpPr>
        <p:spPr>
          <a:xfrm>
            <a:off x="4059109" y="2873313"/>
            <a:ext cx="97382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093E31D9-30E3-41F3-9C4F-B3A1B010308C}"/>
                  </a:ext>
                </a:extLst>
              </p:cNvPr>
              <p:cNvSpPr txBox="1"/>
              <p:nvPr/>
            </p:nvSpPr>
            <p:spPr>
              <a:xfrm>
                <a:off x="3040709" y="3585530"/>
                <a:ext cx="562782" cy="3757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𝐻</m:t>
                          </m:r>
                        </m:e>
                        <m:sub>
                          <m:r>
                            <a:rPr lang="en-US" altLang="ko-KR" sz="1708" i="1">
                              <a:latin typeface="Cambria Math" panose="02040503050406030204" pitchFamily="18" charset="0"/>
                            </a:rPr>
                            <m:t>𝑝</m:t>
                          </m:r>
                        </m:sub>
                      </m:sSub>
                    </m:oMath>
                  </m:oMathPara>
                </a14:m>
                <a:endParaRPr lang="ko-KR" altLang="en-US" sz="1708">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093E31D9-30E3-41F3-9C4F-B3A1B010308C}"/>
                  </a:ext>
                </a:extLst>
              </p:cNvPr>
              <p:cNvSpPr txBox="1">
                <a:spLocks noRot="1" noChangeAspect="1" noMove="1" noResize="1" noEditPoints="1" noAdjustHandles="1" noChangeArrowheads="1" noChangeShapeType="1" noTextEdit="1"/>
              </p:cNvSpPr>
              <p:nvPr/>
            </p:nvSpPr>
            <p:spPr>
              <a:xfrm>
                <a:off x="3040709" y="3585530"/>
                <a:ext cx="562782" cy="375744"/>
              </a:xfrm>
              <a:prstGeom prst="rect">
                <a:avLst/>
              </a:prstGeom>
              <a:blipFill>
                <a:blip r:embed="rId15"/>
                <a:stretch>
                  <a:fillRect b="-1613"/>
                </a:stretch>
              </a:blipFill>
            </p:spPr>
            <p:txBody>
              <a:bodyPr/>
              <a:lstStyle/>
              <a:p>
                <a:r>
                  <a:rPr lang="ko-KR" altLang="en-US">
                    <a:noFill/>
                  </a:rPr>
                  <a:t> </a:t>
                </a:r>
              </a:p>
            </p:txBody>
          </p:sp>
        </mc:Fallback>
      </mc:AlternateContent>
      <p:sp>
        <p:nvSpPr>
          <p:cNvPr id="52" name="타원 51">
            <a:extLst>
              <a:ext uri="{FF2B5EF4-FFF2-40B4-BE49-F238E27FC236}">
                <a16:creationId xmlns:a16="http://schemas.microsoft.com/office/drawing/2014/main" id="{7EFD5289-B24C-4213-9E42-0D6C80EF8F3B}"/>
              </a:ext>
            </a:extLst>
          </p:cNvPr>
          <p:cNvSpPr/>
          <p:nvPr/>
        </p:nvSpPr>
        <p:spPr>
          <a:xfrm>
            <a:off x="3115439" y="2214174"/>
            <a:ext cx="75070" cy="7507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44">
              <a:solidFill>
                <a:schemeClr val="tx1"/>
              </a:solidFill>
              <a:latin typeface="Consolas" panose="020B0609020204030204" pitchFamily="49" charset="0"/>
            </a:endParaRPr>
          </a:p>
        </p:txBody>
      </p:sp>
      <p:cxnSp>
        <p:nvCxnSpPr>
          <p:cNvPr id="53" name="연결선: 꺾임 52">
            <a:extLst>
              <a:ext uri="{FF2B5EF4-FFF2-40B4-BE49-F238E27FC236}">
                <a16:creationId xmlns:a16="http://schemas.microsoft.com/office/drawing/2014/main" id="{06B11F74-E8B9-4A83-8323-5DD35CFF23D1}"/>
              </a:ext>
            </a:extLst>
          </p:cNvPr>
          <p:cNvCxnSpPr>
            <a:cxnSpLocks/>
            <a:stCxn id="52" idx="2"/>
            <a:endCxn id="39" idx="0"/>
          </p:cNvCxnSpPr>
          <p:nvPr/>
        </p:nvCxnSpPr>
        <p:spPr>
          <a:xfrm rot="10800000" flipV="1">
            <a:off x="2503589" y="2251709"/>
            <a:ext cx="611850" cy="263866"/>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841934B1-2363-4267-9BA0-71B14C3CD0C6}"/>
                  </a:ext>
                </a:extLst>
              </p:cNvPr>
              <p:cNvSpPr txBox="1"/>
              <p:nvPr/>
            </p:nvSpPr>
            <p:spPr>
              <a:xfrm>
                <a:off x="1212737" y="2664478"/>
                <a:ext cx="342902" cy="37574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a:rPr kumimoji="1" lang="en-US" altLang="ko-KR" sz="1708" i="1">
                              <a:solidFill>
                                <a:srgbClr val="000000"/>
                              </a:solidFill>
                              <a:latin typeface="Cambria Math" panose="02040503050406030204" pitchFamily="18" charset="0"/>
                            </a:rPr>
                            <m:t>𝑋</m:t>
                          </m:r>
                        </m:e>
                        <m:sub>
                          <m:r>
                            <a:rPr kumimoji="1" lang="en-US" altLang="ko-KR" sz="1708" i="1">
                              <a:solidFill>
                                <a:srgbClr val="000000"/>
                              </a:solidFill>
                              <a:latin typeface="Cambria Math" panose="02040503050406030204" pitchFamily="18" charset="0"/>
                            </a:rPr>
                            <m:t>𝑝</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55" name="TextBox 54">
                <a:extLst>
                  <a:ext uri="{FF2B5EF4-FFF2-40B4-BE49-F238E27FC236}">
                    <a16:creationId xmlns:a16="http://schemas.microsoft.com/office/drawing/2014/main" id="{841934B1-2363-4267-9BA0-71B14C3CD0C6}"/>
                  </a:ext>
                </a:extLst>
              </p:cNvPr>
              <p:cNvSpPr txBox="1">
                <a:spLocks noRot="1" noChangeAspect="1" noMove="1" noResize="1" noEditPoints="1" noAdjustHandles="1" noChangeArrowheads="1" noChangeShapeType="1" noTextEdit="1"/>
              </p:cNvSpPr>
              <p:nvPr/>
            </p:nvSpPr>
            <p:spPr>
              <a:xfrm>
                <a:off x="1212737" y="2664478"/>
                <a:ext cx="342902" cy="375744"/>
              </a:xfrm>
              <a:prstGeom prst="rect">
                <a:avLst/>
              </a:prstGeom>
              <a:blipFill>
                <a:blip r:embed="rId16"/>
                <a:stretch>
                  <a:fillRect r="-8929" b="-1613"/>
                </a:stretch>
              </a:blipFill>
            </p:spPr>
            <p:txBody>
              <a:bodyPr/>
              <a:lstStyle/>
              <a:p>
                <a:r>
                  <a:rPr lang="ko-KR" altLang="en-US">
                    <a:noFill/>
                  </a:rPr>
                  <a:t> </a:t>
                </a:r>
              </a:p>
            </p:txBody>
          </p:sp>
        </mc:Fallback>
      </mc:AlternateContent>
      <p:sp>
        <p:nvSpPr>
          <p:cNvPr id="56" name="TextBox 55">
            <a:extLst>
              <a:ext uri="{FF2B5EF4-FFF2-40B4-BE49-F238E27FC236}">
                <a16:creationId xmlns:a16="http://schemas.microsoft.com/office/drawing/2014/main" id="{415B6FFC-C98C-47A4-90D2-7E4482CF40A0}"/>
              </a:ext>
            </a:extLst>
          </p:cNvPr>
          <p:cNvSpPr txBox="1"/>
          <p:nvPr/>
        </p:nvSpPr>
        <p:spPr>
          <a:xfrm>
            <a:off x="332191" y="2599000"/>
            <a:ext cx="923651" cy="501035"/>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이전</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p>
        </p:txBody>
      </p: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7D618963-4D86-40BB-B781-BC347BBB41C7}"/>
                  </a:ext>
                </a:extLst>
              </p:cNvPr>
              <p:cNvSpPr txBox="1"/>
              <p:nvPr/>
            </p:nvSpPr>
            <p:spPr>
              <a:xfrm>
                <a:off x="5639399" y="2950849"/>
                <a:ext cx="2569742" cy="644728"/>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den>
                      </m:f>
                      <m:r>
                        <a:rPr lang="en-US" altLang="ko-KR" sz="1898" i="1">
                          <a:solidFill>
                            <a:srgbClr val="000000"/>
                          </a:solidFill>
                          <a:latin typeface="Cambria Math" panose="02040503050406030204" pitchFamily="18" charset="0"/>
                        </a:rPr>
                        <m:t>=</m:t>
                      </m:r>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m:t>
                              </m:r>
                            </m:sub>
                          </m:sSub>
                        </m:den>
                      </m:f>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m:t>
                              </m:r>
                            </m:sub>
                          </m:sSub>
                        </m:num>
                        <m:den>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𝑝</m:t>
                              </m:r>
                            </m:sub>
                          </m:sSub>
                        </m:den>
                      </m:f>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𝑝</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den>
                      </m:f>
                    </m:oMath>
                  </m:oMathPara>
                </a14:m>
                <a:endParaRPr kumimoji="1" lang="ko-KR" altLang="en-US" sz="1898" i="1">
                  <a:solidFill>
                    <a:srgbClr val="000000"/>
                  </a:solidFill>
                  <a:latin typeface="Consolas" panose="020B0609020204030204" pitchFamily="49" charset="0"/>
                </a:endParaRPr>
              </a:p>
            </p:txBody>
          </p:sp>
        </mc:Choice>
        <mc:Fallback xmlns="">
          <p:sp>
            <p:nvSpPr>
              <p:cNvPr id="58" name="TextBox 57">
                <a:extLst>
                  <a:ext uri="{FF2B5EF4-FFF2-40B4-BE49-F238E27FC236}">
                    <a16:creationId xmlns:a16="http://schemas.microsoft.com/office/drawing/2014/main" id="{7D618963-4D86-40BB-B781-BC347BBB41C7}"/>
                  </a:ext>
                </a:extLst>
              </p:cNvPr>
              <p:cNvSpPr txBox="1">
                <a:spLocks noRot="1" noChangeAspect="1" noMove="1" noResize="1" noEditPoints="1" noAdjustHandles="1" noChangeArrowheads="1" noChangeShapeType="1" noTextEdit="1"/>
              </p:cNvSpPr>
              <p:nvPr/>
            </p:nvSpPr>
            <p:spPr>
              <a:xfrm>
                <a:off x="5639399" y="2950849"/>
                <a:ext cx="2569742" cy="644728"/>
              </a:xfrm>
              <a:prstGeom prst="rect">
                <a:avLst/>
              </a:prstGeom>
              <a:blipFill>
                <a:blip r:embed="rId1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54458190-E7F9-47A4-8856-80E532FD957E}"/>
                  </a:ext>
                </a:extLst>
              </p:cNvPr>
              <p:cNvSpPr txBox="1"/>
              <p:nvPr/>
            </p:nvSpPr>
            <p:spPr>
              <a:xfrm>
                <a:off x="5639399" y="1515416"/>
                <a:ext cx="1848584" cy="40729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3399FF"/>
                              </a:solidFill>
                              <a:latin typeface="Cambria Math" panose="02040503050406030204" pitchFamily="18" charset="0"/>
                            </a:rPr>
                          </m:ctrlPr>
                        </m:sSubPr>
                        <m:e>
                          <m:r>
                            <a:rPr lang="en-US" altLang="ko-KR" sz="1898" i="1">
                              <a:solidFill>
                                <a:srgbClr val="3399FF"/>
                              </a:solidFill>
                              <a:latin typeface="Cambria Math" panose="02040503050406030204" pitchFamily="18" charset="0"/>
                            </a:rPr>
                            <m:t>𝐻</m:t>
                          </m:r>
                        </m:e>
                        <m:sub>
                          <m:r>
                            <a:rPr lang="en-US" altLang="ko-KR" sz="1898" i="1">
                              <a:solidFill>
                                <a:srgbClr val="3399FF"/>
                              </a:solidFill>
                              <a:latin typeface="Cambria Math" panose="02040503050406030204" pitchFamily="18" charset="0"/>
                            </a:rPr>
                            <m:t>𝑝</m:t>
                          </m:r>
                        </m:sub>
                      </m:sSub>
                      <m:r>
                        <a:rPr lang="en-US" altLang="ko-KR" sz="1898" i="1">
                          <a:solidFill>
                            <a:srgbClr val="3399FF"/>
                          </a:solidFill>
                          <a:latin typeface="Cambria Math" panose="02040503050406030204" pitchFamily="18" charset="0"/>
                        </a:rPr>
                        <m:t>=</m:t>
                      </m:r>
                      <m:r>
                        <a:rPr lang="en-US" altLang="ko-KR" sz="1898" i="1">
                          <a:solidFill>
                            <a:srgbClr val="3399FF"/>
                          </a:solidFill>
                          <a:latin typeface="Cambria Math" panose="02040503050406030204" pitchFamily="18" charset="0"/>
                        </a:rPr>
                        <m:t>𝑡𝑎𝑛h</m:t>
                      </m:r>
                      <m:r>
                        <a:rPr lang="en-US" altLang="ko-KR" sz="1898" i="1">
                          <a:solidFill>
                            <a:srgbClr val="3399FF"/>
                          </a:solidFill>
                          <a:latin typeface="Cambria Math" panose="02040503050406030204" pitchFamily="18" charset="0"/>
                        </a:rPr>
                        <m:t>(</m:t>
                      </m:r>
                      <m:sSub>
                        <m:sSubPr>
                          <m:ctrlPr>
                            <a:rPr lang="en-US" altLang="ko-KR" sz="1898" i="1">
                              <a:solidFill>
                                <a:srgbClr val="3399FF"/>
                              </a:solidFill>
                              <a:latin typeface="Cambria Math" panose="02040503050406030204" pitchFamily="18" charset="0"/>
                            </a:rPr>
                          </m:ctrlPr>
                        </m:sSubPr>
                        <m:e>
                          <m:r>
                            <a:rPr lang="en-US" altLang="ko-KR" sz="1898" i="1">
                              <a:solidFill>
                                <a:srgbClr val="3399FF"/>
                              </a:solidFill>
                              <a:latin typeface="Cambria Math" panose="02040503050406030204" pitchFamily="18" charset="0"/>
                            </a:rPr>
                            <m:t>𝑍</m:t>
                          </m:r>
                        </m:e>
                        <m:sub>
                          <m:r>
                            <a:rPr lang="en-US" altLang="ko-KR" sz="1898" i="1">
                              <a:solidFill>
                                <a:srgbClr val="3399FF"/>
                              </a:solidFill>
                              <a:latin typeface="Cambria Math" panose="02040503050406030204" pitchFamily="18" charset="0"/>
                            </a:rPr>
                            <m:t>1</m:t>
                          </m:r>
                          <m:r>
                            <a:rPr lang="en-US" altLang="ko-KR" sz="1898" i="1">
                              <a:solidFill>
                                <a:srgbClr val="3399FF"/>
                              </a:solidFill>
                              <a:latin typeface="Cambria Math" panose="02040503050406030204" pitchFamily="18" charset="0"/>
                            </a:rPr>
                            <m:t>𝑝</m:t>
                          </m:r>
                        </m:sub>
                      </m:sSub>
                      <m:r>
                        <a:rPr lang="en-US" altLang="ko-KR" sz="1898" i="1">
                          <a:solidFill>
                            <a:srgbClr val="3399FF"/>
                          </a:solidFill>
                          <a:latin typeface="Cambria Math" panose="02040503050406030204" pitchFamily="18" charset="0"/>
                        </a:rPr>
                        <m:t>)</m:t>
                      </m:r>
                    </m:oMath>
                  </m:oMathPara>
                </a14:m>
                <a:endParaRPr lang="ko-KR" altLang="en-US" sz="1898" i="1"/>
              </a:p>
            </p:txBody>
          </p:sp>
        </mc:Choice>
        <mc:Fallback xmlns="">
          <p:sp>
            <p:nvSpPr>
              <p:cNvPr id="60" name="TextBox 59">
                <a:extLst>
                  <a:ext uri="{FF2B5EF4-FFF2-40B4-BE49-F238E27FC236}">
                    <a16:creationId xmlns:a16="http://schemas.microsoft.com/office/drawing/2014/main" id="{54458190-E7F9-47A4-8856-80E532FD957E}"/>
                  </a:ext>
                </a:extLst>
              </p:cNvPr>
              <p:cNvSpPr txBox="1">
                <a:spLocks noRot="1" noChangeAspect="1" noMove="1" noResize="1" noEditPoints="1" noAdjustHandles="1" noChangeArrowheads="1" noChangeShapeType="1" noTextEdit="1"/>
              </p:cNvSpPr>
              <p:nvPr/>
            </p:nvSpPr>
            <p:spPr>
              <a:xfrm>
                <a:off x="5639399" y="1515416"/>
                <a:ext cx="1848584" cy="407291"/>
              </a:xfrm>
              <a:prstGeom prst="rect">
                <a:avLst/>
              </a:prstGeom>
              <a:blipFill>
                <a:blip r:embed="rId18"/>
                <a:stretch>
                  <a:fillRect r="-1650" b="-1060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D46D3F64-A389-4091-B48D-F432CEDCA0A2}"/>
                  </a:ext>
                </a:extLst>
              </p:cNvPr>
              <p:cNvSpPr txBox="1"/>
              <p:nvPr/>
            </p:nvSpPr>
            <p:spPr>
              <a:xfrm>
                <a:off x="5553123" y="1040290"/>
                <a:ext cx="3432325" cy="40729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𝑝</m:t>
                          </m:r>
                        </m:sub>
                      </m:sSub>
                      <m:r>
                        <a:rPr lang="en-US" altLang="ko-KR" sz="1898" i="1">
                          <a:solidFill>
                            <a:srgbClr val="000000"/>
                          </a:solidFill>
                          <a:latin typeface="Cambria Math" panose="02040503050406030204" pitchFamily="18" charset="0"/>
                        </a:rPr>
                        <m:t>=</m:t>
                      </m:r>
                      <m:sSub>
                        <m:sSubPr>
                          <m:ctrlPr>
                            <a:rPr lang="en-US" altLang="ko-KR" sz="1898" i="1">
                              <a:solidFill>
                                <a:srgbClr val="FFC000"/>
                              </a:solidFill>
                              <a:latin typeface="Cambria Math" panose="02040503050406030204" pitchFamily="18" charset="0"/>
                            </a:rPr>
                          </m:ctrlPr>
                        </m:sSubPr>
                        <m:e>
                          <m:r>
                            <a:rPr lang="en-US" altLang="ko-KR" sz="1898" i="1">
                              <a:solidFill>
                                <a:srgbClr val="FFC000"/>
                              </a:solidFill>
                              <a:latin typeface="Cambria Math" panose="02040503050406030204" pitchFamily="18" charset="0"/>
                            </a:rPr>
                            <m:t>𝑋</m:t>
                          </m:r>
                        </m:e>
                        <m:sub>
                          <m:r>
                            <a:rPr lang="en-US" altLang="ko-KR" sz="1898" i="1">
                              <a:solidFill>
                                <a:srgbClr val="FFC000"/>
                              </a:solidFill>
                              <a:latin typeface="Cambria Math" panose="02040503050406030204" pitchFamily="18" charset="0"/>
                            </a:rPr>
                            <m:t>𝑝</m:t>
                          </m:r>
                        </m:sub>
                      </m:sSub>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sSub>
                            <m:sSubPr>
                              <m:ctrlPr>
                                <a:rPr lang="en-US" altLang="ko-KR" sz="1898" i="1">
                                  <a:latin typeface="Cambria Math" panose="02040503050406030204" pitchFamily="18" charset="0"/>
                                </a:rPr>
                              </m:ctrlPr>
                            </m:sSubPr>
                            <m:e>
                              <m:r>
                                <a:rPr lang="en-US" altLang="ko-KR" sz="1898" i="1">
                                  <a:latin typeface="Cambria Math" panose="02040503050406030204" pitchFamily="18" charset="0"/>
                                </a:rPr>
                                <m:t>𝐻</m:t>
                              </m:r>
                            </m:e>
                            <m:sub>
                              <m:r>
                                <a:rPr lang="en-US" altLang="ko-KR" sz="1898" i="1">
                                  <a:latin typeface="Cambria Math" panose="02040503050406030204" pitchFamily="18" charset="0"/>
                                </a:rPr>
                                <m:t>𝑝𝑝</m:t>
                              </m:r>
                              <m:r>
                                <a:rPr lang="en-US" altLang="ko-KR" sz="1898" i="1">
                                  <a:latin typeface="Cambria Math" panose="02040503050406030204" pitchFamily="18" charset="0"/>
                                </a:rPr>
                                <m:t> </m:t>
                              </m:r>
                            </m:sub>
                          </m:sSub>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oMath>
                  </m:oMathPara>
                </a14:m>
                <a:endParaRPr lang="ko-KR" altLang="en-US" sz="1898" i="1"/>
              </a:p>
            </p:txBody>
          </p:sp>
        </mc:Choice>
        <mc:Fallback xmlns="">
          <p:sp>
            <p:nvSpPr>
              <p:cNvPr id="61" name="TextBox 60">
                <a:extLst>
                  <a:ext uri="{FF2B5EF4-FFF2-40B4-BE49-F238E27FC236}">
                    <a16:creationId xmlns:a16="http://schemas.microsoft.com/office/drawing/2014/main" id="{D46D3F64-A389-4091-B48D-F432CEDCA0A2}"/>
                  </a:ext>
                </a:extLst>
              </p:cNvPr>
              <p:cNvSpPr txBox="1">
                <a:spLocks noRot="1" noChangeAspect="1" noMove="1" noResize="1" noEditPoints="1" noAdjustHandles="1" noChangeArrowheads="1" noChangeShapeType="1" noTextEdit="1"/>
              </p:cNvSpPr>
              <p:nvPr/>
            </p:nvSpPr>
            <p:spPr>
              <a:xfrm>
                <a:off x="5553123" y="1040290"/>
                <a:ext cx="3432325" cy="407291"/>
              </a:xfrm>
              <a:prstGeom prst="rect">
                <a:avLst/>
              </a:prstGeom>
              <a:blipFill>
                <a:blip r:embed="rId19"/>
                <a:stretch>
                  <a:fillRect b="-909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D3E6010-4805-4664-92D1-F1A9FF2FD826}"/>
                  </a:ext>
                </a:extLst>
              </p:cNvPr>
              <p:cNvSpPr txBox="1"/>
              <p:nvPr/>
            </p:nvSpPr>
            <p:spPr>
              <a:xfrm>
                <a:off x="6075676" y="4578636"/>
                <a:ext cx="2420855" cy="4024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277" i="1">
                              <a:solidFill>
                                <a:srgbClr val="000000"/>
                              </a:solidFill>
                              <a:latin typeface="Cambria Math" panose="02040503050406030204" pitchFamily="18" charset="0"/>
                            </a:rPr>
                          </m:ctrlPr>
                        </m:sSubPr>
                        <m:e>
                          <m:sSub>
                            <m:sSubPr>
                              <m:ctrlPr>
                                <a:rPr lang="en-US" altLang="ko-KR" sz="2277" i="1">
                                  <a:solidFill>
                                    <a:srgbClr val="FFC000"/>
                                  </a:solidFill>
                                  <a:latin typeface="Cambria Math" panose="02040503050406030204" pitchFamily="18" charset="0"/>
                                </a:rPr>
                              </m:ctrlPr>
                            </m:sSubPr>
                            <m:e>
                              <m:r>
                                <a:rPr lang="en-US" altLang="ko-KR" sz="2277" i="1">
                                  <a:solidFill>
                                    <a:srgbClr val="FFC000"/>
                                  </a:solidFill>
                                  <a:latin typeface="Cambria Math" panose="02040503050406030204" pitchFamily="18" charset="0"/>
                                </a:rPr>
                                <m:t>𝑋</m:t>
                              </m:r>
                            </m:e>
                            <m:sub>
                              <m:r>
                                <a:rPr lang="en-US" altLang="ko-KR" sz="2277" i="1">
                                  <a:solidFill>
                                    <a:srgbClr val="FFC000"/>
                                  </a:solidFill>
                                  <a:latin typeface="Cambria Math" panose="02040503050406030204" pitchFamily="18" charset="0"/>
                                </a:rPr>
                                <m:t>𝑝</m:t>
                              </m:r>
                              <m:r>
                                <a:rPr lang="en-US" altLang="ko-KR" sz="2277" i="1">
                                  <a:solidFill>
                                    <a:srgbClr val="FFC000"/>
                                  </a:solidFill>
                                  <a:latin typeface="Cambria Math" panose="02040503050406030204" pitchFamily="18" charset="0"/>
                                </a:rPr>
                                <m:t> </m:t>
                              </m:r>
                            </m:sub>
                          </m:sSub>
                          <m:r>
                            <a:rPr lang="en-US" altLang="ko-KR" sz="2277" i="1">
                              <a:solidFill>
                                <a:srgbClr val="FF0000"/>
                              </a:solidFill>
                              <a:latin typeface="Cambria Math" panose="02040503050406030204" pitchFamily="18" charset="0"/>
                            </a:rPr>
                            <m:t>𝑊</m:t>
                          </m:r>
                        </m:e>
                        <m:sub>
                          <m:r>
                            <a:rPr lang="en-US" altLang="ko-KR" sz="2277" i="1">
                              <a:solidFill>
                                <a:srgbClr val="FF0000"/>
                              </a:solidFill>
                              <a:latin typeface="Cambria Math" panose="02040503050406030204" pitchFamily="18" charset="0"/>
                            </a:rPr>
                            <m:t>1</m:t>
                          </m:r>
                          <m:r>
                            <a:rPr lang="en-US" altLang="ko-KR" sz="2277" i="1">
                              <a:solidFill>
                                <a:srgbClr val="FF0000"/>
                              </a:solidFill>
                              <a:latin typeface="Cambria Math" panose="02040503050406030204" pitchFamily="18" charset="0"/>
                            </a:rPr>
                            <m:t>h</m:t>
                          </m:r>
                        </m:sub>
                      </m:sSub>
                      <m:r>
                        <a:rPr lang="en-US" altLang="ko-KR" sz="2277" i="1">
                          <a:solidFill>
                            <a:srgbClr val="000000"/>
                          </a:solidFill>
                          <a:latin typeface="Cambria Math" panose="02040503050406030204" pitchFamily="18" charset="0"/>
                          <a:ea typeface="Cambria Math" panose="02040503050406030204" pitchFamily="18" charset="0"/>
                        </a:rPr>
                        <m:t>⨀</m:t>
                      </m:r>
                      <m:d>
                        <m:dPr>
                          <m:ctrlPr>
                            <a:rPr lang="en-US" altLang="ko-KR" sz="2277" i="1">
                              <a:solidFill>
                                <a:srgbClr val="000000"/>
                              </a:solidFill>
                              <a:latin typeface="Cambria Math" panose="02040503050406030204" pitchFamily="18" charset="0"/>
                              <a:ea typeface="Cambria Math" panose="02040503050406030204" pitchFamily="18" charset="0"/>
                            </a:rPr>
                          </m:ctrlPr>
                        </m:dPr>
                        <m:e>
                          <m:r>
                            <a:rPr lang="en-US" altLang="ko-KR" sz="2277" i="1">
                              <a:solidFill>
                                <a:srgbClr val="3399FF"/>
                              </a:solidFill>
                              <a:latin typeface="Cambria Math" panose="02040503050406030204" pitchFamily="18" charset="0"/>
                              <a:ea typeface="Cambria Math" panose="02040503050406030204" pitchFamily="18" charset="0"/>
                            </a:rPr>
                            <m:t>1−</m:t>
                          </m:r>
                          <m:sSubSup>
                            <m:sSubSupPr>
                              <m:ctrlPr>
                                <a:rPr lang="en-US" altLang="ko-KR" sz="2277" i="1">
                                  <a:solidFill>
                                    <a:srgbClr val="3399FF"/>
                                  </a:solidFill>
                                  <a:latin typeface="Cambria Math" panose="02040503050406030204" pitchFamily="18" charset="0"/>
                                  <a:ea typeface="Cambria Math" panose="02040503050406030204" pitchFamily="18" charset="0"/>
                                </a:rPr>
                              </m:ctrlPr>
                            </m:sSubSupPr>
                            <m:e>
                              <m:r>
                                <a:rPr lang="en-US" altLang="ko-KR" sz="2277" i="1">
                                  <a:solidFill>
                                    <a:srgbClr val="3399FF"/>
                                  </a:solidFill>
                                  <a:latin typeface="Cambria Math" panose="02040503050406030204" pitchFamily="18" charset="0"/>
                                  <a:ea typeface="Cambria Math" panose="02040503050406030204" pitchFamily="18" charset="0"/>
                                </a:rPr>
                                <m:t>𝐻</m:t>
                              </m:r>
                            </m:e>
                            <m:sub>
                              <m:r>
                                <a:rPr lang="en-US" altLang="ko-KR" sz="2277" i="1">
                                  <a:solidFill>
                                    <a:srgbClr val="3399FF"/>
                                  </a:solidFill>
                                  <a:latin typeface="Cambria Math" panose="02040503050406030204" pitchFamily="18" charset="0"/>
                                  <a:ea typeface="Cambria Math" panose="02040503050406030204" pitchFamily="18" charset="0"/>
                                </a:rPr>
                                <m:t>𝑝</m:t>
                              </m:r>
                            </m:sub>
                            <m:sup>
                              <m:r>
                                <a:rPr lang="en-US" altLang="ko-KR" sz="2277" i="1">
                                  <a:solidFill>
                                    <a:srgbClr val="3399FF"/>
                                  </a:solidFill>
                                  <a:latin typeface="Cambria Math" panose="02040503050406030204" pitchFamily="18" charset="0"/>
                                  <a:ea typeface="Cambria Math" panose="02040503050406030204" pitchFamily="18" charset="0"/>
                                </a:rPr>
                                <m:t>2</m:t>
                              </m:r>
                            </m:sup>
                          </m:sSubSup>
                        </m:e>
                      </m:d>
                    </m:oMath>
                  </m:oMathPara>
                </a14:m>
                <a:endParaRPr lang="ko-KR" altLang="en-US" sz="2277" i="1">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BD3E6010-4805-4664-92D1-F1A9FF2FD826}"/>
                  </a:ext>
                </a:extLst>
              </p:cNvPr>
              <p:cNvSpPr txBox="1">
                <a:spLocks noRot="1" noChangeAspect="1" noMove="1" noResize="1" noEditPoints="1" noAdjustHandles="1" noChangeArrowheads="1" noChangeShapeType="1" noTextEdit="1"/>
              </p:cNvSpPr>
              <p:nvPr/>
            </p:nvSpPr>
            <p:spPr>
              <a:xfrm>
                <a:off x="6075676" y="4578636"/>
                <a:ext cx="2420855" cy="402418"/>
              </a:xfrm>
              <a:prstGeom prst="rect">
                <a:avLst/>
              </a:prstGeom>
              <a:blipFill>
                <a:blip r:embed="rId20"/>
                <a:stretch>
                  <a:fillRect l="-504" b="-16667"/>
                </a:stretch>
              </a:blipFill>
            </p:spPr>
            <p:txBody>
              <a:bodyPr/>
              <a:lstStyle/>
              <a:p>
                <a:r>
                  <a:rPr lang="ko-KR" altLang="en-US">
                    <a:noFill/>
                  </a:rPr>
                  <a:t> </a:t>
                </a:r>
              </a:p>
            </p:txBody>
          </p:sp>
        </mc:Fallback>
      </mc:AlternateContent>
      <p:sp>
        <p:nvSpPr>
          <p:cNvPr id="63" name="TextBox 62">
            <a:extLst>
              <a:ext uri="{FF2B5EF4-FFF2-40B4-BE49-F238E27FC236}">
                <a16:creationId xmlns:a16="http://schemas.microsoft.com/office/drawing/2014/main" id="{51DE04DD-DA5A-41FB-9F8B-96E327F856DD}"/>
              </a:ext>
            </a:extLst>
          </p:cNvPr>
          <p:cNvSpPr txBox="1"/>
          <p:nvPr/>
        </p:nvSpPr>
        <p:spPr>
          <a:xfrm>
            <a:off x="6627674" y="5100328"/>
            <a:ext cx="923651" cy="705386"/>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이전</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endParaRPr kumimoji="1"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미분값</a:t>
            </a:r>
          </a:p>
        </p:txBody>
      </p:sp>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836E5C35-0EAD-4AA8-BBD2-5827618C8769}"/>
                  </a:ext>
                </a:extLst>
              </p:cNvPr>
              <p:cNvSpPr txBox="1"/>
              <p:nvPr/>
            </p:nvSpPr>
            <p:spPr>
              <a:xfrm>
                <a:off x="5460697" y="1998591"/>
                <a:ext cx="3262772" cy="40729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𝑋</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m:t>
                              </m:r>
                            </m:sub>
                          </m:sSub>
                          <m:sSub>
                            <m:sSubPr>
                              <m:ctrlPr>
                                <a:rPr lang="en-US" altLang="ko-KR" sz="1898" i="1">
                                  <a:solidFill>
                                    <a:srgbClr val="FF0000"/>
                                  </a:solidFill>
                                  <a:latin typeface="Cambria Math" panose="02040503050406030204" pitchFamily="18" charset="0"/>
                                </a:rPr>
                              </m:ctrlPr>
                            </m:sSubPr>
                            <m:e>
                              <m:r>
                                <a:rPr lang="en-US" altLang="ko-KR" sz="1898" i="1">
                                  <a:solidFill>
                                    <a:srgbClr val="FF0000"/>
                                  </a:solidFill>
                                  <a:latin typeface="Cambria Math" panose="02040503050406030204" pitchFamily="18" charset="0"/>
                                </a:rPr>
                                <m:t>𝑊</m:t>
                              </m:r>
                            </m:e>
                            <m:sub>
                              <m:r>
                                <a:rPr lang="en-US" altLang="ko-KR" sz="1898" i="1">
                                  <a:solidFill>
                                    <a:srgbClr val="FF0000"/>
                                  </a:solidFill>
                                  <a:latin typeface="Cambria Math" panose="02040503050406030204" pitchFamily="18" charset="0"/>
                                </a:rPr>
                                <m:t>1</m:t>
                              </m:r>
                              <m:r>
                                <a:rPr lang="en-US" altLang="ko-KR" sz="1898" i="1">
                                  <a:solidFill>
                                    <a:srgbClr val="FF0000"/>
                                  </a:solidFill>
                                  <a:latin typeface="Cambria Math" panose="02040503050406030204" pitchFamily="18" charset="0"/>
                                </a:rPr>
                                <m:t>h</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oMath>
                  </m:oMathPara>
                </a14:m>
                <a:endParaRPr lang="ko-KR" altLang="en-US" sz="1898" i="1"/>
              </a:p>
            </p:txBody>
          </p:sp>
        </mc:Choice>
        <mc:Fallback xmlns="">
          <p:sp>
            <p:nvSpPr>
              <p:cNvPr id="65" name="TextBox 64">
                <a:extLst>
                  <a:ext uri="{FF2B5EF4-FFF2-40B4-BE49-F238E27FC236}">
                    <a16:creationId xmlns:a16="http://schemas.microsoft.com/office/drawing/2014/main" id="{836E5C35-0EAD-4AA8-BBD2-5827618C8769}"/>
                  </a:ext>
                </a:extLst>
              </p:cNvPr>
              <p:cNvSpPr txBox="1">
                <a:spLocks noRot="1" noChangeAspect="1" noMove="1" noResize="1" noEditPoints="1" noAdjustHandles="1" noChangeArrowheads="1" noChangeShapeType="1" noTextEdit="1"/>
              </p:cNvSpPr>
              <p:nvPr/>
            </p:nvSpPr>
            <p:spPr>
              <a:xfrm>
                <a:off x="5460697" y="1998591"/>
                <a:ext cx="3262772" cy="407291"/>
              </a:xfrm>
              <a:prstGeom prst="rect">
                <a:avLst/>
              </a:prstGeom>
              <a:blipFill>
                <a:blip r:embed="rId21"/>
                <a:stretch>
                  <a:fillRect b="-4478"/>
                </a:stretch>
              </a:blipFill>
            </p:spPr>
            <p:txBody>
              <a:bodyPr/>
              <a:lstStyle/>
              <a:p>
                <a:r>
                  <a:rPr lang="ko-KR" altLang="en-US">
                    <a:noFill/>
                  </a:rPr>
                  <a:t> </a:t>
                </a:r>
              </a:p>
            </p:txBody>
          </p:sp>
        </mc:Fallback>
      </mc:AlternateContent>
      <p:sp>
        <p:nvSpPr>
          <p:cNvPr id="4" name="텍스트 개체 틀 3">
            <a:extLst>
              <a:ext uri="{FF2B5EF4-FFF2-40B4-BE49-F238E27FC236}">
                <a16:creationId xmlns:a16="http://schemas.microsoft.com/office/drawing/2014/main" id="{04CE2B3E-AC67-4DD4-B366-312F26E18BA6}"/>
              </a:ext>
            </a:extLst>
          </p:cNvPr>
          <p:cNvSpPr>
            <a:spLocks noGrp="1"/>
          </p:cNvSpPr>
          <p:nvPr>
            <p:ph type="body" sz="quarter" idx="19"/>
          </p:nvPr>
        </p:nvSpPr>
        <p:spPr/>
        <p:txBody>
          <a:bodyPr/>
          <a:lstStyle/>
          <a:p>
            <a:r>
              <a:rPr lang="ko-KR" altLang="en-US"/>
              <a:t>순환 신경망의 역방향 계산</a:t>
            </a:r>
          </a:p>
        </p:txBody>
      </p:sp>
      <p:sp>
        <p:nvSpPr>
          <p:cNvPr id="57" name="텍스트 개체 틀 2">
            <a:extLst>
              <a:ext uri="{FF2B5EF4-FFF2-40B4-BE49-F238E27FC236}">
                <a16:creationId xmlns:a16="http://schemas.microsoft.com/office/drawing/2014/main" id="{A901CB3C-4B72-4CDA-94B8-191EC302FBFC}"/>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FBB365A-B920-483E-A086-FB4AB7708DAF}"/>
                  </a:ext>
                </a:extLst>
              </p:cNvPr>
              <p:cNvSpPr txBox="1"/>
              <p:nvPr/>
            </p:nvSpPr>
            <p:spPr>
              <a:xfrm>
                <a:off x="430125" y="1094746"/>
                <a:ext cx="2474780" cy="400110"/>
              </a:xfrm>
              <a:prstGeom prst="rect">
                <a:avLst/>
              </a:prstGeom>
              <a:noFill/>
            </p:spPr>
            <p:txBody>
              <a:bodyPr wrap="none" rtlCol="0">
                <a:spAutoFit/>
              </a:bodyPr>
              <a:lstStyle/>
              <a:p>
                <a:pPr algn="l"/>
                <a14:m>
                  <m:oMath xmlns:m="http://schemas.openxmlformats.org/officeDocument/2006/math">
                    <m:sSub>
                      <m:sSubPr>
                        <m:ctrlPr>
                          <a:rPr lang="en-US" altLang="ko-KR" sz="2000" b="1" i="1" smtClean="0">
                            <a:solidFill>
                              <a:srgbClr val="000000"/>
                            </a:solidFill>
                            <a:latin typeface="Cambria Math" panose="02040503050406030204" pitchFamily="18" charset="0"/>
                            <a:ea typeface="+mj-ea"/>
                          </a:rPr>
                        </m:ctrlPr>
                      </m:sSubPr>
                      <m:e>
                        <m:r>
                          <a:rPr lang="en-US" altLang="ko-KR" sz="2000" b="1" i="1">
                            <a:solidFill>
                              <a:srgbClr val="000000"/>
                            </a:solidFill>
                            <a:latin typeface="Cambria Math" panose="02040503050406030204" pitchFamily="18" charset="0"/>
                            <a:ea typeface="+mj-ea"/>
                          </a:rPr>
                          <m:t>𝑾</m:t>
                        </m:r>
                      </m:e>
                      <m:sub>
                        <m:r>
                          <a:rPr lang="en-US" altLang="ko-KR" sz="2000" b="1" i="1">
                            <a:solidFill>
                              <a:srgbClr val="000000"/>
                            </a:solidFill>
                            <a:latin typeface="Cambria Math" panose="02040503050406030204" pitchFamily="18" charset="0"/>
                            <a:ea typeface="+mj-ea"/>
                          </a:rPr>
                          <m:t>𝟏</m:t>
                        </m:r>
                        <m:r>
                          <a:rPr lang="en-US" altLang="ko-KR" sz="2000" b="1" i="1" smtClean="0">
                            <a:solidFill>
                              <a:srgbClr val="000000"/>
                            </a:solidFill>
                            <a:latin typeface="Cambria Math" panose="02040503050406030204" pitchFamily="18" charset="0"/>
                            <a:ea typeface="+mj-ea"/>
                          </a:rPr>
                          <m:t>𝒙</m:t>
                        </m:r>
                      </m:sub>
                    </m:sSub>
                  </m:oMath>
                </a14:m>
                <a:r>
                  <a:rPr lang="ko-KR" altLang="en-US" sz="2000" b="1">
                    <a:latin typeface="+mj-ea"/>
                    <a:ea typeface="+mj-ea"/>
                  </a:rPr>
                  <a:t> 미분값 구하기 </a:t>
                </a:r>
              </a:p>
            </p:txBody>
          </p:sp>
        </mc:Choice>
        <mc:Fallback xmlns="">
          <p:sp>
            <p:nvSpPr>
              <p:cNvPr id="5" name="TextBox 4">
                <a:extLst>
                  <a:ext uri="{FF2B5EF4-FFF2-40B4-BE49-F238E27FC236}">
                    <a16:creationId xmlns:a16="http://schemas.microsoft.com/office/drawing/2014/main" id="{AFBB365A-B920-483E-A086-FB4AB7708DAF}"/>
                  </a:ext>
                </a:extLst>
              </p:cNvPr>
              <p:cNvSpPr txBox="1">
                <a:spLocks noRot="1" noChangeAspect="1" noMove="1" noResize="1" noEditPoints="1" noAdjustHandles="1" noChangeArrowheads="1" noChangeShapeType="1" noTextEdit="1"/>
              </p:cNvSpPr>
              <p:nvPr/>
            </p:nvSpPr>
            <p:spPr>
              <a:xfrm>
                <a:off x="430125" y="1094746"/>
                <a:ext cx="2474780" cy="400110"/>
              </a:xfrm>
              <a:prstGeom prst="rect">
                <a:avLst/>
              </a:prstGeom>
              <a:blipFill>
                <a:blip r:embed="rId20"/>
                <a:stretch>
                  <a:fillRect t="-9231" b="-27692"/>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83545423"/>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7D618963-4D86-40BB-B781-BC347BBB41C7}"/>
                  </a:ext>
                </a:extLst>
              </p:cNvPr>
              <p:cNvSpPr txBox="1"/>
              <p:nvPr/>
            </p:nvSpPr>
            <p:spPr>
              <a:xfrm>
                <a:off x="5110672" y="3128425"/>
                <a:ext cx="3860096" cy="644728"/>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den>
                      </m:f>
                      <m:r>
                        <a:rPr lang="en-US" altLang="ko-KR" sz="1898" i="1">
                          <a:solidFill>
                            <a:srgbClr val="000000"/>
                          </a:solidFill>
                          <a:latin typeface="Cambria Math" panose="02040503050406030204" pitchFamily="18" charset="0"/>
                        </a:rPr>
                        <m:t>=</m:t>
                      </m:r>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m:t>
                              </m:r>
                            </m:sub>
                          </m:sSub>
                        </m:den>
                      </m:f>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m:t>
                              </m:r>
                            </m:sub>
                          </m:sSub>
                        </m:num>
                        <m:den>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𝑝</m:t>
                              </m:r>
                            </m:sub>
                          </m:sSub>
                        </m:den>
                      </m:f>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𝑝</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𝑝𝑝</m:t>
                              </m:r>
                            </m:sub>
                          </m:sSub>
                        </m:den>
                      </m:f>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𝑝𝑝</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𝑝𝑝</m:t>
                              </m:r>
                            </m:sub>
                          </m:sSub>
                        </m:den>
                      </m:f>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𝑝𝑝</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den>
                      </m:f>
                    </m:oMath>
                  </m:oMathPara>
                </a14:m>
                <a:endParaRPr kumimoji="1" lang="ko-KR" altLang="en-US" sz="1898" i="1">
                  <a:solidFill>
                    <a:srgbClr val="000000"/>
                  </a:solidFill>
                  <a:latin typeface="Consolas" panose="020B0609020204030204" pitchFamily="49" charset="0"/>
                </a:endParaRPr>
              </a:p>
            </p:txBody>
          </p:sp>
        </mc:Choice>
        <mc:Fallback xmlns="">
          <p:sp>
            <p:nvSpPr>
              <p:cNvPr id="58" name="TextBox 57">
                <a:extLst>
                  <a:ext uri="{FF2B5EF4-FFF2-40B4-BE49-F238E27FC236}">
                    <a16:creationId xmlns:a16="http://schemas.microsoft.com/office/drawing/2014/main" id="{7D618963-4D86-40BB-B781-BC347BBB41C7}"/>
                  </a:ext>
                </a:extLst>
              </p:cNvPr>
              <p:cNvSpPr txBox="1">
                <a:spLocks noRot="1" noChangeAspect="1" noMove="1" noResize="1" noEditPoints="1" noAdjustHandles="1" noChangeArrowheads="1" noChangeShapeType="1" noTextEdit="1"/>
              </p:cNvSpPr>
              <p:nvPr/>
            </p:nvSpPr>
            <p:spPr>
              <a:xfrm>
                <a:off x="5110672" y="3128425"/>
                <a:ext cx="3860096" cy="644728"/>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54458190-E7F9-47A4-8856-80E532FD957E}"/>
                  </a:ext>
                </a:extLst>
              </p:cNvPr>
              <p:cNvSpPr txBox="1"/>
              <p:nvPr/>
            </p:nvSpPr>
            <p:spPr>
              <a:xfrm>
                <a:off x="4905733" y="1398792"/>
                <a:ext cx="2527637" cy="40729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3399FF"/>
                              </a:solidFill>
                              <a:latin typeface="Cambria Math" panose="02040503050406030204" pitchFamily="18" charset="0"/>
                            </a:rPr>
                          </m:ctrlPr>
                        </m:sSubPr>
                        <m:e>
                          <m:r>
                            <a:rPr lang="en-US" altLang="ko-KR" sz="1898" i="1">
                              <a:solidFill>
                                <a:srgbClr val="3399FF"/>
                              </a:solidFill>
                              <a:latin typeface="Cambria Math" panose="02040503050406030204" pitchFamily="18" charset="0"/>
                            </a:rPr>
                            <m:t>𝐻</m:t>
                          </m:r>
                        </m:e>
                        <m:sub>
                          <m:r>
                            <a:rPr lang="en-US" altLang="ko-KR" sz="1898" i="1">
                              <a:solidFill>
                                <a:srgbClr val="3399FF"/>
                              </a:solidFill>
                              <a:latin typeface="Cambria Math" panose="02040503050406030204" pitchFamily="18" charset="0"/>
                            </a:rPr>
                            <m:t>𝑝𝑝</m:t>
                          </m:r>
                        </m:sub>
                      </m:sSub>
                      <m:r>
                        <a:rPr lang="en-US" altLang="ko-KR" sz="1898" i="1">
                          <a:solidFill>
                            <a:srgbClr val="3399FF"/>
                          </a:solidFill>
                          <a:latin typeface="Cambria Math" panose="02040503050406030204" pitchFamily="18" charset="0"/>
                        </a:rPr>
                        <m:t>=</m:t>
                      </m:r>
                      <m:r>
                        <a:rPr lang="en-US" altLang="ko-KR" sz="1898" i="1">
                          <a:solidFill>
                            <a:srgbClr val="3399FF"/>
                          </a:solidFill>
                          <a:latin typeface="Cambria Math" panose="02040503050406030204" pitchFamily="18" charset="0"/>
                        </a:rPr>
                        <m:t>𝑡𝑎𝑛</m:t>
                      </m:r>
                      <m:r>
                        <a:rPr lang="en-US" altLang="ko-KR" sz="1898" i="1">
                          <a:solidFill>
                            <a:srgbClr val="3399FF"/>
                          </a:solidFill>
                          <a:latin typeface="Cambria Math" panose="02040503050406030204" pitchFamily="18" charset="0"/>
                        </a:rPr>
                        <m:t>h</m:t>
                      </m:r>
                      <m:r>
                        <a:rPr lang="en-US" altLang="ko-KR" sz="1898" i="1">
                          <a:solidFill>
                            <a:srgbClr val="3399FF"/>
                          </a:solidFill>
                          <a:latin typeface="Cambria Math" panose="02040503050406030204" pitchFamily="18" charset="0"/>
                        </a:rPr>
                        <m:t>(</m:t>
                      </m:r>
                      <m:sSub>
                        <m:sSubPr>
                          <m:ctrlPr>
                            <a:rPr lang="en-US" altLang="ko-KR" sz="1898" i="1">
                              <a:solidFill>
                                <a:srgbClr val="3399FF"/>
                              </a:solidFill>
                              <a:latin typeface="Cambria Math" panose="02040503050406030204" pitchFamily="18" charset="0"/>
                            </a:rPr>
                          </m:ctrlPr>
                        </m:sSubPr>
                        <m:e>
                          <m:r>
                            <a:rPr lang="en-US" altLang="ko-KR" sz="1898" i="1">
                              <a:solidFill>
                                <a:srgbClr val="3399FF"/>
                              </a:solidFill>
                              <a:latin typeface="Cambria Math" panose="02040503050406030204" pitchFamily="18" charset="0"/>
                            </a:rPr>
                            <m:t>𝑍</m:t>
                          </m:r>
                        </m:e>
                        <m:sub>
                          <m:r>
                            <a:rPr lang="en-US" altLang="ko-KR" sz="1898" i="1">
                              <a:solidFill>
                                <a:srgbClr val="3399FF"/>
                              </a:solidFill>
                              <a:latin typeface="Cambria Math" panose="02040503050406030204" pitchFamily="18" charset="0"/>
                            </a:rPr>
                            <m:t>1</m:t>
                          </m:r>
                          <m:r>
                            <a:rPr lang="en-US" altLang="ko-KR" sz="1898" i="1">
                              <a:solidFill>
                                <a:srgbClr val="3399FF"/>
                              </a:solidFill>
                              <a:latin typeface="Cambria Math" panose="02040503050406030204" pitchFamily="18" charset="0"/>
                            </a:rPr>
                            <m:t>𝑝𝑝</m:t>
                          </m:r>
                        </m:sub>
                      </m:sSub>
                      <m:r>
                        <a:rPr lang="en-US" altLang="ko-KR" sz="1898" i="1">
                          <a:solidFill>
                            <a:srgbClr val="3399FF"/>
                          </a:solidFill>
                          <a:latin typeface="Cambria Math" panose="02040503050406030204" pitchFamily="18" charset="0"/>
                        </a:rPr>
                        <m:t>)</m:t>
                      </m:r>
                    </m:oMath>
                  </m:oMathPara>
                </a14:m>
                <a:endParaRPr lang="ko-KR" altLang="en-US" sz="1898" i="1"/>
              </a:p>
            </p:txBody>
          </p:sp>
        </mc:Choice>
        <mc:Fallback xmlns="">
          <p:sp>
            <p:nvSpPr>
              <p:cNvPr id="60" name="TextBox 59">
                <a:extLst>
                  <a:ext uri="{FF2B5EF4-FFF2-40B4-BE49-F238E27FC236}">
                    <a16:creationId xmlns:a16="http://schemas.microsoft.com/office/drawing/2014/main" id="{54458190-E7F9-47A4-8856-80E532FD957E}"/>
                  </a:ext>
                </a:extLst>
              </p:cNvPr>
              <p:cNvSpPr txBox="1">
                <a:spLocks noRot="1" noChangeAspect="1" noMove="1" noResize="1" noEditPoints="1" noAdjustHandles="1" noChangeArrowheads="1" noChangeShapeType="1" noTextEdit="1"/>
              </p:cNvSpPr>
              <p:nvPr/>
            </p:nvSpPr>
            <p:spPr>
              <a:xfrm>
                <a:off x="4905733" y="1398792"/>
                <a:ext cx="2527637" cy="407291"/>
              </a:xfrm>
              <a:prstGeom prst="rect">
                <a:avLst/>
              </a:prstGeom>
              <a:blipFill>
                <a:blip r:embed="rId4"/>
                <a:stretch>
                  <a:fillRect b="-1044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D46D3F64-A389-4091-B48D-F432CEDCA0A2}"/>
                  </a:ext>
                </a:extLst>
              </p:cNvPr>
              <p:cNvSpPr txBox="1"/>
              <p:nvPr/>
            </p:nvSpPr>
            <p:spPr>
              <a:xfrm>
                <a:off x="5138215" y="1062549"/>
                <a:ext cx="4058847" cy="407291"/>
              </a:xfrm>
              <a:prstGeom prst="rect">
                <a:avLst/>
              </a:prstGeom>
              <a:noFill/>
            </p:spPr>
            <p:txBody>
              <a:bodyPr wrap="square">
                <a:spAutoFit/>
              </a:bodyPr>
              <a:lstStyle/>
              <a:p>
                <a14:m>
                  <m:oMath xmlns:m="http://schemas.openxmlformats.org/officeDocument/2006/math">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𝑝𝑝</m:t>
                        </m:r>
                      </m:sub>
                    </m:sSub>
                    <m:r>
                      <a:rPr lang="en-US" altLang="ko-KR" sz="1898" i="1">
                        <a:solidFill>
                          <a:srgbClr val="000000"/>
                        </a:solidFill>
                        <a:latin typeface="Cambria Math" panose="02040503050406030204" pitchFamily="18" charset="0"/>
                      </a:rPr>
                      <m:t>=</m:t>
                    </m:r>
                    <m:sSub>
                      <m:sSubPr>
                        <m:ctrlPr>
                          <a:rPr lang="en-US" altLang="ko-KR" sz="1898" i="1">
                            <a:solidFill>
                              <a:srgbClr val="FFC000"/>
                            </a:solidFill>
                            <a:latin typeface="Cambria Math" panose="02040503050406030204" pitchFamily="18" charset="0"/>
                          </a:rPr>
                        </m:ctrlPr>
                      </m:sSubPr>
                      <m:e>
                        <m:r>
                          <a:rPr lang="en-US" altLang="ko-KR" sz="1898" i="1">
                            <a:solidFill>
                              <a:srgbClr val="FFC000"/>
                            </a:solidFill>
                            <a:latin typeface="Cambria Math" panose="02040503050406030204" pitchFamily="18" charset="0"/>
                          </a:rPr>
                          <m:t>𝑋</m:t>
                        </m:r>
                      </m:e>
                      <m:sub>
                        <m:r>
                          <a:rPr lang="en-US" altLang="ko-KR" sz="1898" i="1">
                            <a:solidFill>
                              <a:srgbClr val="FFC000"/>
                            </a:solidFill>
                            <a:latin typeface="Cambria Math" panose="02040503050406030204" pitchFamily="18" charset="0"/>
                          </a:rPr>
                          <m:t>𝑝𝑝</m:t>
                        </m:r>
                      </m:sub>
                    </m:sSub>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sSub>
                          <m:sSubPr>
                            <m:ctrlPr>
                              <a:rPr lang="en-US" altLang="ko-KR" sz="1898" i="1">
                                <a:latin typeface="Cambria Math" panose="02040503050406030204" pitchFamily="18" charset="0"/>
                              </a:rPr>
                            </m:ctrlPr>
                          </m:sSubPr>
                          <m:e>
                            <m:r>
                              <a:rPr lang="en-US" altLang="ko-KR" sz="1898" i="1">
                                <a:latin typeface="Cambria Math" panose="02040503050406030204" pitchFamily="18" charset="0"/>
                              </a:rPr>
                              <m:t>𝐻</m:t>
                            </m:r>
                          </m:e>
                          <m:sub>
                            <m:r>
                              <a:rPr lang="en-US" altLang="ko-KR" sz="1898" i="1">
                                <a:latin typeface="Cambria Math" panose="02040503050406030204" pitchFamily="18" charset="0"/>
                              </a:rPr>
                              <m:t>𝑝𝑝𝑝</m:t>
                            </m:r>
                            <m:r>
                              <a:rPr lang="en-US" altLang="ko-KR" sz="1898" i="1">
                                <a:latin typeface="Cambria Math" panose="02040503050406030204" pitchFamily="18" charset="0"/>
                              </a:rPr>
                              <m:t> </m:t>
                            </m:r>
                          </m:sub>
                        </m:sSub>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oMath>
                </a14:m>
                <a:r>
                  <a:rPr lang="en-US" altLang="ko-KR" sz="1898" i="1"/>
                  <a:t>==</a:t>
                </a:r>
                <a:endParaRPr lang="ko-KR" altLang="en-US" sz="1898" i="1"/>
              </a:p>
            </p:txBody>
          </p:sp>
        </mc:Choice>
        <mc:Fallback xmlns="">
          <p:sp>
            <p:nvSpPr>
              <p:cNvPr id="61" name="TextBox 60">
                <a:extLst>
                  <a:ext uri="{FF2B5EF4-FFF2-40B4-BE49-F238E27FC236}">
                    <a16:creationId xmlns:a16="http://schemas.microsoft.com/office/drawing/2014/main" id="{D46D3F64-A389-4091-B48D-F432CEDCA0A2}"/>
                  </a:ext>
                </a:extLst>
              </p:cNvPr>
              <p:cNvSpPr txBox="1">
                <a:spLocks noRot="1" noChangeAspect="1" noMove="1" noResize="1" noEditPoints="1" noAdjustHandles="1" noChangeArrowheads="1" noChangeShapeType="1" noTextEdit="1"/>
              </p:cNvSpPr>
              <p:nvPr/>
            </p:nvSpPr>
            <p:spPr>
              <a:xfrm>
                <a:off x="5138215" y="1062549"/>
                <a:ext cx="4058847" cy="407291"/>
              </a:xfrm>
              <a:prstGeom prst="rect">
                <a:avLst/>
              </a:prstGeom>
              <a:blipFill>
                <a:blip r:embed="rId5"/>
                <a:stretch>
                  <a:fillRect t="-5970" b="-2089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D3E6010-4805-4664-92D1-F1A9FF2FD826}"/>
                  </a:ext>
                </a:extLst>
              </p:cNvPr>
              <p:cNvSpPr txBox="1"/>
              <p:nvPr/>
            </p:nvSpPr>
            <p:spPr>
              <a:xfrm>
                <a:off x="4603183" y="4445029"/>
                <a:ext cx="4776692" cy="4024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277" i="1">
                              <a:solidFill>
                                <a:srgbClr val="000000"/>
                              </a:solidFill>
                              <a:latin typeface="Cambria Math" panose="02040503050406030204" pitchFamily="18" charset="0"/>
                            </a:rPr>
                          </m:ctrlPr>
                        </m:sSubPr>
                        <m:e>
                          <m:sSub>
                            <m:sSubPr>
                              <m:ctrlPr>
                                <a:rPr lang="en-US" altLang="ko-KR" sz="2277" i="1">
                                  <a:solidFill>
                                    <a:srgbClr val="FFC000"/>
                                  </a:solidFill>
                                  <a:latin typeface="Cambria Math" panose="02040503050406030204" pitchFamily="18" charset="0"/>
                                </a:rPr>
                              </m:ctrlPr>
                            </m:sSubPr>
                            <m:e>
                              <m:r>
                                <a:rPr lang="en-US" altLang="ko-KR" sz="2277" i="1">
                                  <a:solidFill>
                                    <a:srgbClr val="FFC000"/>
                                  </a:solidFill>
                                  <a:latin typeface="Cambria Math" panose="02040503050406030204" pitchFamily="18" charset="0"/>
                                </a:rPr>
                                <m:t>𝑋</m:t>
                              </m:r>
                            </m:e>
                            <m:sub>
                              <m:r>
                                <a:rPr lang="en-US" altLang="ko-KR" sz="2277" i="1">
                                  <a:solidFill>
                                    <a:srgbClr val="FFC000"/>
                                  </a:solidFill>
                                  <a:latin typeface="Cambria Math" panose="02040503050406030204" pitchFamily="18" charset="0"/>
                                </a:rPr>
                                <m:t>𝑝𝑝</m:t>
                              </m:r>
                            </m:sub>
                          </m:sSub>
                          <m:sSub>
                            <m:sSubPr>
                              <m:ctrlPr>
                                <a:rPr lang="en-US" altLang="ko-KR" sz="2277" i="1">
                                  <a:solidFill>
                                    <a:srgbClr val="FF0000"/>
                                  </a:solidFill>
                                  <a:latin typeface="Cambria Math" panose="02040503050406030204" pitchFamily="18" charset="0"/>
                                </a:rPr>
                              </m:ctrlPr>
                            </m:sSubPr>
                            <m:e>
                              <m:r>
                                <a:rPr lang="en-US" altLang="ko-KR" sz="2277" i="1">
                                  <a:solidFill>
                                    <a:srgbClr val="FF0000"/>
                                  </a:solidFill>
                                  <a:latin typeface="Cambria Math" panose="02040503050406030204" pitchFamily="18" charset="0"/>
                                </a:rPr>
                                <m:t>𝑊</m:t>
                              </m:r>
                            </m:e>
                            <m:sub>
                              <m:r>
                                <a:rPr lang="en-US" altLang="ko-KR" sz="2277" i="1">
                                  <a:solidFill>
                                    <a:srgbClr val="FF0000"/>
                                  </a:solidFill>
                                  <a:latin typeface="Cambria Math" panose="02040503050406030204" pitchFamily="18" charset="0"/>
                                </a:rPr>
                                <m:t>1</m:t>
                              </m:r>
                              <m:r>
                                <a:rPr lang="en-US" altLang="ko-KR" sz="2277" i="1">
                                  <a:solidFill>
                                    <a:srgbClr val="FF0000"/>
                                  </a:solidFill>
                                  <a:latin typeface="Cambria Math" panose="02040503050406030204" pitchFamily="18" charset="0"/>
                                </a:rPr>
                                <m:t>h</m:t>
                              </m:r>
                            </m:sub>
                          </m:sSub>
                          <m:r>
                            <a:rPr lang="en-US" altLang="ko-KR" sz="2277" i="1">
                              <a:solidFill>
                                <a:srgbClr val="000000"/>
                              </a:solidFill>
                              <a:latin typeface="Cambria Math" panose="02040503050406030204" pitchFamily="18" charset="0"/>
                              <a:ea typeface="Cambria Math" panose="02040503050406030204" pitchFamily="18" charset="0"/>
                            </a:rPr>
                            <m:t>⨀</m:t>
                          </m:r>
                          <m:d>
                            <m:dPr>
                              <m:ctrlPr>
                                <a:rPr lang="en-US" altLang="ko-KR" sz="2277" i="1">
                                  <a:solidFill>
                                    <a:srgbClr val="000000"/>
                                  </a:solidFill>
                                  <a:latin typeface="Cambria Math" panose="02040503050406030204" pitchFamily="18" charset="0"/>
                                  <a:ea typeface="Cambria Math" panose="02040503050406030204" pitchFamily="18" charset="0"/>
                                </a:rPr>
                              </m:ctrlPr>
                            </m:dPr>
                            <m:e>
                              <m:r>
                                <a:rPr lang="en-US" altLang="ko-KR" sz="2277" i="1">
                                  <a:solidFill>
                                    <a:srgbClr val="3399FF"/>
                                  </a:solidFill>
                                  <a:latin typeface="Cambria Math" panose="02040503050406030204" pitchFamily="18" charset="0"/>
                                  <a:ea typeface="Cambria Math" panose="02040503050406030204" pitchFamily="18" charset="0"/>
                                </a:rPr>
                                <m:t>1</m:t>
                              </m:r>
                              <m:r>
                                <a:rPr lang="en-US" altLang="ko-KR" sz="2277" i="1">
                                  <a:solidFill>
                                    <a:srgbClr val="3399FF"/>
                                  </a:solidFill>
                                  <a:latin typeface="Cambria Math" panose="02040503050406030204" pitchFamily="18" charset="0"/>
                                  <a:ea typeface="Cambria Math" panose="02040503050406030204" pitchFamily="18" charset="0"/>
                                </a:rPr>
                                <m:t>−</m:t>
                              </m:r>
                              <m:sSubSup>
                                <m:sSubSupPr>
                                  <m:ctrlPr>
                                    <a:rPr lang="en-US" altLang="ko-KR" sz="2277" i="1">
                                      <a:solidFill>
                                        <a:srgbClr val="3399FF"/>
                                      </a:solidFill>
                                      <a:latin typeface="Cambria Math" panose="02040503050406030204" pitchFamily="18" charset="0"/>
                                      <a:ea typeface="Cambria Math" panose="02040503050406030204" pitchFamily="18" charset="0"/>
                                    </a:rPr>
                                  </m:ctrlPr>
                                </m:sSubSupPr>
                                <m:e>
                                  <m:r>
                                    <a:rPr lang="en-US" altLang="ko-KR" sz="2277" i="1">
                                      <a:solidFill>
                                        <a:srgbClr val="3399FF"/>
                                      </a:solidFill>
                                      <a:latin typeface="Cambria Math" panose="02040503050406030204" pitchFamily="18" charset="0"/>
                                      <a:ea typeface="Cambria Math" panose="02040503050406030204" pitchFamily="18" charset="0"/>
                                    </a:rPr>
                                    <m:t>𝐻</m:t>
                                  </m:r>
                                </m:e>
                                <m:sub>
                                  <m:r>
                                    <a:rPr lang="en-US" altLang="ko-KR" sz="2277" i="1">
                                      <a:solidFill>
                                        <a:srgbClr val="3399FF"/>
                                      </a:solidFill>
                                      <a:latin typeface="Cambria Math" panose="02040503050406030204" pitchFamily="18" charset="0"/>
                                      <a:ea typeface="Cambria Math" panose="02040503050406030204" pitchFamily="18" charset="0"/>
                                    </a:rPr>
                                    <m:t>𝑝</m:t>
                                  </m:r>
                                </m:sub>
                                <m:sup>
                                  <m:r>
                                    <a:rPr lang="en-US" altLang="ko-KR" sz="2277" i="1">
                                      <a:solidFill>
                                        <a:srgbClr val="3399FF"/>
                                      </a:solidFill>
                                      <a:latin typeface="Cambria Math" panose="02040503050406030204" pitchFamily="18" charset="0"/>
                                      <a:ea typeface="Cambria Math" panose="02040503050406030204" pitchFamily="18" charset="0"/>
                                    </a:rPr>
                                    <m:t>2</m:t>
                                  </m:r>
                                </m:sup>
                              </m:sSubSup>
                            </m:e>
                          </m:d>
                          <m:r>
                            <a:rPr lang="en-US" altLang="ko-KR" sz="2277" i="1">
                              <a:solidFill>
                                <a:srgbClr val="000000"/>
                              </a:solidFill>
                              <a:latin typeface="Cambria Math" panose="02040503050406030204" pitchFamily="18" charset="0"/>
                              <a:ea typeface="Cambria Math" panose="02040503050406030204" pitchFamily="18" charset="0"/>
                            </a:rPr>
                            <m:t>⨀</m:t>
                          </m:r>
                          <m:r>
                            <a:rPr lang="en-US" altLang="ko-KR" sz="2277" i="1">
                              <a:solidFill>
                                <a:srgbClr val="FF0000"/>
                              </a:solidFill>
                              <a:latin typeface="Cambria Math" panose="02040503050406030204" pitchFamily="18" charset="0"/>
                            </a:rPr>
                            <m:t>𝑊</m:t>
                          </m:r>
                        </m:e>
                        <m:sub>
                          <m:r>
                            <a:rPr lang="en-US" altLang="ko-KR" sz="2277" i="1">
                              <a:solidFill>
                                <a:srgbClr val="FF0000"/>
                              </a:solidFill>
                              <a:latin typeface="Cambria Math" panose="02040503050406030204" pitchFamily="18" charset="0"/>
                            </a:rPr>
                            <m:t>1</m:t>
                          </m:r>
                          <m:r>
                            <a:rPr lang="en-US" altLang="ko-KR" sz="2277" i="1">
                              <a:solidFill>
                                <a:srgbClr val="FF0000"/>
                              </a:solidFill>
                              <a:latin typeface="Cambria Math" panose="02040503050406030204" pitchFamily="18" charset="0"/>
                            </a:rPr>
                            <m:t>h</m:t>
                          </m:r>
                        </m:sub>
                      </m:sSub>
                      <m:r>
                        <a:rPr lang="en-US" altLang="ko-KR" sz="2277" i="1">
                          <a:solidFill>
                            <a:srgbClr val="000000"/>
                          </a:solidFill>
                          <a:latin typeface="Cambria Math" panose="02040503050406030204" pitchFamily="18" charset="0"/>
                          <a:ea typeface="Cambria Math" panose="02040503050406030204" pitchFamily="18" charset="0"/>
                        </a:rPr>
                        <m:t>⨀</m:t>
                      </m:r>
                      <m:d>
                        <m:dPr>
                          <m:ctrlPr>
                            <a:rPr lang="en-US" altLang="ko-KR" sz="2277" i="1">
                              <a:solidFill>
                                <a:srgbClr val="000000"/>
                              </a:solidFill>
                              <a:latin typeface="Cambria Math" panose="02040503050406030204" pitchFamily="18" charset="0"/>
                              <a:ea typeface="Cambria Math" panose="02040503050406030204" pitchFamily="18" charset="0"/>
                            </a:rPr>
                          </m:ctrlPr>
                        </m:dPr>
                        <m:e>
                          <m:r>
                            <a:rPr lang="en-US" altLang="ko-KR" sz="2277" i="1">
                              <a:solidFill>
                                <a:srgbClr val="3399FF"/>
                              </a:solidFill>
                              <a:latin typeface="Cambria Math" panose="02040503050406030204" pitchFamily="18" charset="0"/>
                              <a:ea typeface="Cambria Math" panose="02040503050406030204" pitchFamily="18" charset="0"/>
                            </a:rPr>
                            <m:t>1</m:t>
                          </m:r>
                          <m:r>
                            <a:rPr lang="en-US" altLang="ko-KR" sz="2277" i="1">
                              <a:solidFill>
                                <a:srgbClr val="3399FF"/>
                              </a:solidFill>
                              <a:latin typeface="Cambria Math" panose="02040503050406030204" pitchFamily="18" charset="0"/>
                              <a:ea typeface="Cambria Math" panose="02040503050406030204" pitchFamily="18" charset="0"/>
                            </a:rPr>
                            <m:t>−</m:t>
                          </m:r>
                          <m:sSubSup>
                            <m:sSubSupPr>
                              <m:ctrlPr>
                                <a:rPr lang="en-US" altLang="ko-KR" sz="2277" i="1">
                                  <a:solidFill>
                                    <a:srgbClr val="3399FF"/>
                                  </a:solidFill>
                                  <a:latin typeface="Cambria Math" panose="02040503050406030204" pitchFamily="18" charset="0"/>
                                  <a:ea typeface="Cambria Math" panose="02040503050406030204" pitchFamily="18" charset="0"/>
                                </a:rPr>
                              </m:ctrlPr>
                            </m:sSubSupPr>
                            <m:e>
                              <m:r>
                                <a:rPr lang="en-US" altLang="ko-KR" sz="2277" i="1">
                                  <a:solidFill>
                                    <a:srgbClr val="3399FF"/>
                                  </a:solidFill>
                                  <a:latin typeface="Cambria Math" panose="02040503050406030204" pitchFamily="18" charset="0"/>
                                  <a:ea typeface="Cambria Math" panose="02040503050406030204" pitchFamily="18" charset="0"/>
                                </a:rPr>
                                <m:t>𝐻</m:t>
                              </m:r>
                            </m:e>
                            <m:sub>
                              <m:r>
                                <a:rPr lang="en-US" altLang="ko-KR" sz="2277" i="1">
                                  <a:solidFill>
                                    <a:srgbClr val="3399FF"/>
                                  </a:solidFill>
                                  <a:latin typeface="Cambria Math" panose="02040503050406030204" pitchFamily="18" charset="0"/>
                                  <a:ea typeface="Cambria Math" panose="02040503050406030204" pitchFamily="18" charset="0"/>
                                </a:rPr>
                                <m:t>𝑝𝑝</m:t>
                              </m:r>
                            </m:sub>
                            <m:sup>
                              <m:r>
                                <a:rPr lang="en-US" altLang="ko-KR" sz="2277" i="1">
                                  <a:solidFill>
                                    <a:srgbClr val="3399FF"/>
                                  </a:solidFill>
                                  <a:latin typeface="Cambria Math" panose="02040503050406030204" pitchFamily="18" charset="0"/>
                                  <a:ea typeface="Cambria Math" panose="02040503050406030204" pitchFamily="18" charset="0"/>
                                </a:rPr>
                                <m:t>2</m:t>
                              </m:r>
                            </m:sup>
                          </m:sSubSup>
                        </m:e>
                      </m:d>
                    </m:oMath>
                  </m:oMathPara>
                </a14:m>
                <a:endParaRPr lang="ko-KR" altLang="en-US" sz="2277" i="1">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BD3E6010-4805-4664-92D1-F1A9FF2FD826}"/>
                  </a:ext>
                </a:extLst>
              </p:cNvPr>
              <p:cNvSpPr txBox="1">
                <a:spLocks noRot="1" noChangeAspect="1" noMove="1" noResize="1" noEditPoints="1" noAdjustHandles="1" noChangeArrowheads="1" noChangeShapeType="1" noTextEdit="1"/>
              </p:cNvSpPr>
              <p:nvPr/>
            </p:nvSpPr>
            <p:spPr>
              <a:xfrm>
                <a:off x="4603183" y="4445029"/>
                <a:ext cx="4776692" cy="402418"/>
              </a:xfrm>
              <a:prstGeom prst="rect">
                <a:avLst/>
              </a:prstGeom>
              <a:blipFill>
                <a:blip r:embed="rId6"/>
                <a:stretch>
                  <a:fillRect b="-16667"/>
                </a:stretch>
              </a:blipFill>
            </p:spPr>
            <p:txBody>
              <a:bodyPr/>
              <a:lstStyle/>
              <a:p>
                <a:r>
                  <a:rPr lang="ko-KR" altLang="en-US">
                    <a:noFill/>
                  </a:rPr>
                  <a:t> </a:t>
                </a:r>
              </a:p>
            </p:txBody>
          </p:sp>
        </mc:Fallback>
      </mc:AlternateContent>
      <p:sp>
        <p:nvSpPr>
          <p:cNvPr id="63" name="TextBox 62">
            <a:extLst>
              <a:ext uri="{FF2B5EF4-FFF2-40B4-BE49-F238E27FC236}">
                <a16:creationId xmlns:a16="http://schemas.microsoft.com/office/drawing/2014/main" id="{51DE04DD-DA5A-41FB-9F8B-96E327F856DD}"/>
              </a:ext>
            </a:extLst>
          </p:cNvPr>
          <p:cNvSpPr txBox="1"/>
          <p:nvPr/>
        </p:nvSpPr>
        <p:spPr>
          <a:xfrm>
            <a:off x="5965442" y="5039597"/>
            <a:ext cx="923651" cy="909736"/>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이전</a:t>
            </a:r>
            <a:endParaRPr lang="en-US" altLang="ko-KR" sz="1328" b="1">
              <a:solidFill>
                <a:srgbClr val="000000"/>
              </a:solidFill>
              <a:latin typeface="+mj-ea"/>
              <a:ea typeface="+mj-ea"/>
            </a:endParaRPr>
          </a:p>
          <a:p>
            <a:pPr algn="ctr" defTabSz="867583" fontAlgn="base" latinLnBrk="1">
              <a:spcBef>
                <a:spcPct val="0"/>
              </a:spcBef>
              <a:spcAft>
                <a:spcPct val="0"/>
              </a:spcAft>
              <a:defRPr/>
            </a:pPr>
            <a:r>
              <a:rPr lang="ko-KR" altLang="en-US" sz="1328" b="1">
                <a:solidFill>
                  <a:srgbClr val="000000"/>
                </a:solidFill>
                <a:latin typeface="+mj-ea"/>
                <a:ea typeface="+mj-ea"/>
              </a:rPr>
              <a:t>이전</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endParaRPr kumimoji="1"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미분값</a:t>
            </a:r>
          </a:p>
        </p:txBody>
      </p:sp>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23BD2A95-14A9-41EB-8C64-5C31C5D39741}"/>
                  </a:ext>
                </a:extLst>
              </p:cNvPr>
              <p:cNvSpPr txBox="1"/>
              <p:nvPr/>
            </p:nvSpPr>
            <p:spPr>
              <a:xfrm>
                <a:off x="5183062" y="2209143"/>
                <a:ext cx="1848584" cy="40729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3399FF"/>
                              </a:solidFill>
                              <a:latin typeface="Cambria Math" panose="02040503050406030204" pitchFamily="18" charset="0"/>
                            </a:rPr>
                          </m:ctrlPr>
                        </m:sSubPr>
                        <m:e>
                          <m:r>
                            <a:rPr lang="en-US" altLang="ko-KR" sz="1898" i="1">
                              <a:solidFill>
                                <a:srgbClr val="3399FF"/>
                              </a:solidFill>
                              <a:latin typeface="Cambria Math" panose="02040503050406030204" pitchFamily="18" charset="0"/>
                            </a:rPr>
                            <m:t>𝐻</m:t>
                          </m:r>
                        </m:e>
                        <m:sub>
                          <m:r>
                            <a:rPr lang="en-US" altLang="ko-KR" sz="1898" i="1">
                              <a:solidFill>
                                <a:srgbClr val="3399FF"/>
                              </a:solidFill>
                              <a:latin typeface="Cambria Math" panose="02040503050406030204" pitchFamily="18" charset="0"/>
                            </a:rPr>
                            <m:t>𝑝</m:t>
                          </m:r>
                        </m:sub>
                      </m:sSub>
                      <m:r>
                        <a:rPr lang="en-US" altLang="ko-KR" sz="1898" i="1">
                          <a:solidFill>
                            <a:srgbClr val="3399FF"/>
                          </a:solidFill>
                          <a:latin typeface="Cambria Math" panose="02040503050406030204" pitchFamily="18" charset="0"/>
                        </a:rPr>
                        <m:t>=</m:t>
                      </m:r>
                      <m:r>
                        <a:rPr lang="en-US" altLang="ko-KR" sz="1898" i="1">
                          <a:solidFill>
                            <a:srgbClr val="3399FF"/>
                          </a:solidFill>
                          <a:latin typeface="Cambria Math" panose="02040503050406030204" pitchFamily="18" charset="0"/>
                        </a:rPr>
                        <m:t>𝑡𝑎𝑛</m:t>
                      </m:r>
                      <m:r>
                        <a:rPr lang="en-US" altLang="ko-KR" sz="1898" i="1">
                          <a:solidFill>
                            <a:srgbClr val="3399FF"/>
                          </a:solidFill>
                          <a:latin typeface="Cambria Math" panose="02040503050406030204" pitchFamily="18" charset="0"/>
                        </a:rPr>
                        <m:t>h</m:t>
                      </m:r>
                      <m:r>
                        <a:rPr lang="en-US" altLang="ko-KR" sz="1898" i="1">
                          <a:solidFill>
                            <a:srgbClr val="3399FF"/>
                          </a:solidFill>
                          <a:latin typeface="Cambria Math" panose="02040503050406030204" pitchFamily="18" charset="0"/>
                        </a:rPr>
                        <m:t>(</m:t>
                      </m:r>
                      <m:sSub>
                        <m:sSubPr>
                          <m:ctrlPr>
                            <a:rPr lang="en-US" altLang="ko-KR" sz="1898" i="1">
                              <a:solidFill>
                                <a:srgbClr val="3399FF"/>
                              </a:solidFill>
                              <a:latin typeface="Cambria Math" panose="02040503050406030204" pitchFamily="18" charset="0"/>
                            </a:rPr>
                          </m:ctrlPr>
                        </m:sSubPr>
                        <m:e>
                          <m:r>
                            <a:rPr lang="en-US" altLang="ko-KR" sz="1898" i="1">
                              <a:solidFill>
                                <a:srgbClr val="3399FF"/>
                              </a:solidFill>
                              <a:latin typeface="Cambria Math" panose="02040503050406030204" pitchFamily="18" charset="0"/>
                            </a:rPr>
                            <m:t>𝑍</m:t>
                          </m:r>
                        </m:e>
                        <m:sub>
                          <m:r>
                            <a:rPr lang="en-US" altLang="ko-KR" sz="1898" i="1">
                              <a:solidFill>
                                <a:srgbClr val="3399FF"/>
                              </a:solidFill>
                              <a:latin typeface="Cambria Math" panose="02040503050406030204" pitchFamily="18" charset="0"/>
                            </a:rPr>
                            <m:t>1</m:t>
                          </m:r>
                          <m:r>
                            <a:rPr lang="en-US" altLang="ko-KR" sz="1898" i="1">
                              <a:solidFill>
                                <a:srgbClr val="3399FF"/>
                              </a:solidFill>
                              <a:latin typeface="Cambria Math" panose="02040503050406030204" pitchFamily="18" charset="0"/>
                            </a:rPr>
                            <m:t>𝑝</m:t>
                          </m:r>
                        </m:sub>
                      </m:sSub>
                      <m:r>
                        <a:rPr lang="en-US" altLang="ko-KR" sz="1898" i="1">
                          <a:solidFill>
                            <a:srgbClr val="3399FF"/>
                          </a:solidFill>
                          <a:latin typeface="Cambria Math" panose="02040503050406030204" pitchFamily="18" charset="0"/>
                        </a:rPr>
                        <m:t>)</m:t>
                      </m:r>
                    </m:oMath>
                  </m:oMathPara>
                </a14:m>
                <a:endParaRPr lang="ko-KR" altLang="en-US" sz="1898" i="1"/>
              </a:p>
            </p:txBody>
          </p:sp>
        </mc:Choice>
        <mc:Fallback xmlns="">
          <p:sp>
            <p:nvSpPr>
              <p:cNvPr id="90" name="TextBox 89">
                <a:extLst>
                  <a:ext uri="{FF2B5EF4-FFF2-40B4-BE49-F238E27FC236}">
                    <a16:creationId xmlns:a16="http://schemas.microsoft.com/office/drawing/2014/main" id="{23BD2A95-14A9-41EB-8C64-5C31C5D39741}"/>
                  </a:ext>
                </a:extLst>
              </p:cNvPr>
              <p:cNvSpPr txBox="1">
                <a:spLocks noRot="1" noChangeAspect="1" noMove="1" noResize="1" noEditPoints="1" noAdjustHandles="1" noChangeArrowheads="1" noChangeShapeType="1" noTextEdit="1"/>
              </p:cNvSpPr>
              <p:nvPr/>
            </p:nvSpPr>
            <p:spPr>
              <a:xfrm>
                <a:off x="5183062" y="2209143"/>
                <a:ext cx="1848584" cy="407291"/>
              </a:xfrm>
              <a:prstGeom prst="rect">
                <a:avLst/>
              </a:prstGeom>
              <a:blipFill>
                <a:blip r:embed="rId7"/>
                <a:stretch>
                  <a:fillRect r="-1650" b="-1044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13EA8BBB-0CB5-4E11-83DD-B429E0795DD8}"/>
                  </a:ext>
                </a:extLst>
              </p:cNvPr>
              <p:cNvSpPr txBox="1"/>
              <p:nvPr/>
            </p:nvSpPr>
            <p:spPr>
              <a:xfrm>
                <a:off x="5183062" y="1803582"/>
                <a:ext cx="3432325" cy="407291"/>
              </a:xfrm>
              <a:prstGeom prst="rect">
                <a:avLst/>
              </a:prstGeom>
              <a:noFill/>
            </p:spPr>
            <p:txBody>
              <a:bodyPr wrap="square">
                <a:spAutoFit/>
              </a:bodyPr>
              <a:lstStyle/>
              <a:p>
                <a14:m>
                  <m:oMath xmlns:m="http://schemas.openxmlformats.org/officeDocument/2006/math">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𝑝</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𝑋</m:t>
                        </m:r>
                      </m:e>
                      <m:sub>
                        <m:r>
                          <a:rPr lang="en-US" altLang="ko-KR" sz="1898" i="1">
                            <a:solidFill>
                              <a:srgbClr val="000000"/>
                            </a:solidFill>
                            <a:latin typeface="Cambria Math" panose="02040503050406030204" pitchFamily="18" charset="0"/>
                          </a:rPr>
                          <m:t>𝑝</m:t>
                        </m:r>
                      </m:sub>
                    </m:sSub>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sSub>
                          <m:sSubPr>
                            <m:ctrlPr>
                              <a:rPr lang="en-US" altLang="ko-KR" sz="1898" i="1">
                                <a:latin typeface="Cambria Math" panose="02040503050406030204" pitchFamily="18" charset="0"/>
                              </a:rPr>
                            </m:ctrlPr>
                          </m:sSubPr>
                          <m:e>
                            <m:r>
                              <a:rPr lang="en-US" altLang="ko-KR" sz="1898" i="1">
                                <a:latin typeface="Cambria Math" panose="02040503050406030204" pitchFamily="18" charset="0"/>
                              </a:rPr>
                              <m:t>𝐻</m:t>
                            </m:r>
                          </m:e>
                          <m:sub>
                            <m:r>
                              <a:rPr lang="en-US" altLang="ko-KR" sz="1898" i="1">
                                <a:latin typeface="Cambria Math" panose="02040503050406030204" pitchFamily="18" charset="0"/>
                              </a:rPr>
                              <m:t>𝑝𝑝</m:t>
                            </m:r>
                            <m:r>
                              <a:rPr lang="en-US" altLang="ko-KR" sz="1898" i="1">
                                <a:latin typeface="Cambria Math" panose="02040503050406030204" pitchFamily="18" charset="0"/>
                              </a:rPr>
                              <m:t> </m:t>
                            </m:r>
                          </m:sub>
                        </m:sSub>
                        <m:sSub>
                          <m:sSubPr>
                            <m:ctrlPr>
                              <a:rPr lang="en-US" altLang="ko-KR" sz="1898" i="1">
                                <a:solidFill>
                                  <a:srgbClr val="FF0000"/>
                                </a:solidFill>
                                <a:latin typeface="Cambria Math" panose="02040503050406030204" pitchFamily="18" charset="0"/>
                              </a:rPr>
                            </m:ctrlPr>
                          </m:sSubPr>
                          <m:e>
                            <m:r>
                              <a:rPr lang="en-US" altLang="ko-KR" sz="1898" i="1">
                                <a:solidFill>
                                  <a:srgbClr val="FF0000"/>
                                </a:solidFill>
                                <a:latin typeface="Cambria Math" panose="02040503050406030204" pitchFamily="18" charset="0"/>
                              </a:rPr>
                              <m:t>𝑊</m:t>
                            </m:r>
                          </m:e>
                          <m:sub>
                            <m:r>
                              <a:rPr lang="en-US" altLang="ko-KR" sz="1898" i="1">
                                <a:solidFill>
                                  <a:srgbClr val="FF0000"/>
                                </a:solidFill>
                                <a:latin typeface="Cambria Math" panose="02040503050406030204" pitchFamily="18" charset="0"/>
                              </a:rPr>
                              <m:t>1</m:t>
                            </m:r>
                            <m:r>
                              <a:rPr lang="en-US" altLang="ko-KR" sz="1898" i="1">
                                <a:solidFill>
                                  <a:srgbClr val="FF0000"/>
                                </a:solidFill>
                                <a:latin typeface="Cambria Math" panose="02040503050406030204" pitchFamily="18" charset="0"/>
                              </a:rPr>
                              <m:t>h</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oMath>
                </a14:m>
                <a:r>
                  <a:rPr lang="en-US" altLang="ko-KR" sz="1898" i="1"/>
                  <a:t>==</a:t>
                </a:r>
                <a:endParaRPr lang="ko-KR" altLang="en-US" sz="1898" i="1"/>
              </a:p>
            </p:txBody>
          </p:sp>
        </mc:Choice>
        <mc:Fallback xmlns="">
          <p:sp>
            <p:nvSpPr>
              <p:cNvPr id="91" name="TextBox 90">
                <a:extLst>
                  <a:ext uri="{FF2B5EF4-FFF2-40B4-BE49-F238E27FC236}">
                    <a16:creationId xmlns:a16="http://schemas.microsoft.com/office/drawing/2014/main" id="{13EA8BBB-0CB5-4E11-83DD-B429E0795DD8}"/>
                  </a:ext>
                </a:extLst>
              </p:cNvPr>
              <p:cNvSpPr txBox="1">
                <a:spLocks noRot="1" noChangeAspect="1" noMove="1" noResize="1" noEditPoints="1" noAdjustHandles="1" noChangeArrowheads="1" noChangeShapeType="1" noTextEdit="1"/>
              </p:cNvSpPr>
              <p:nvPr/>
            </p:nvSpPr>
            <p:spPr>
              <a:xfrm>
                <a:off x="5183062" y="1803582"/>
                <a:ext cx="3432325" cy="407291"/>
              </a:xfrm>
              <a:prstGeom prst="rect">
                <a:avLst/>
              </a:prstGeom>
              <a:blipFill>
                <a:blip r:embed="rId8"/>
                <a:stretch>
                  <a:fillRect t="-5970" r="-1599" b="-2089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B2B6C4C-91D2-4808-A46E-C637A4D8C501}"/>
                  </a:ext>
                </a:extLst>
              </p:cNvPr>
              <p:cNvSpPr txBox="1"/>
              <p:nvPr/>
            </p:nvSpPr>
            <p:spPr>
              <a:xfrm>
                <a:off x="3501730" y="5771995"/>
                <a:ext cx="406073" cy="29668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328" i="1">
                          <a:latin typeface="Cambria Math" panose="02040503050406030204" pitchFamily="18" charset="0"/>
                        </a:rPr>
                        <m:t>𝐻</m:t>
                      </m:r>
                    </m:oMath>
                  </m:oMathPara>
                </a14:m>
                <a:endParaRPr lang="ko-KR" altLang="en-US" sz="1328">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9B2B6C4C-91D2-4808-A46E-C637A4D8C501}"/>
                  </a:ext>
                </a:extLst>
              </p:cNvPr>
              <p:cNvSpPr txBox="1">
                <a:spLocks noRot="1" noChangeAspect="1" noMove="1" noResize="1" noEditPoints="1" noAdjustHandles="1" noChangeArrowheads="1" noChangeShapeType="1" noTextEdit="1"/>
              </p:cNvSpPr>
              <p:nvPr/>
            </p:nvSpPr>
            <p:spPr>
              <a:xfrm>
                <a:off x="3501730" y="5771995"/>
                <a:ext cx="406073" cy="296684"/>
              </a:xfrm>
              <a:prstGeom prst="rect">
                <a:avLst/>
              </a:prstGeom>
              <a:blipFill>
                <a:blip r:embed="rId9"/>
                <a:stretch>
                  <a:fillRect/>
                </a:stretch>
              </a:blipFill>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603DDCAE-1592-4227-8944-4709842A73DC}"/>
              </a:ext>
            </a:extLst>
          </p:cNvPr>
          <p:cNvSpPr/>
          <p:nvPr/>
        </p:nvSpPr>
        <p:spPr>
          <a:xfrm>
            <a:off x="3493287" y="5755588"/>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A2399DF-8916-46AC-8497-081B863C80EF}"/>
                  </a:ext>
                </a:extLst>
              </p:cNvPr>
              <p:cNvSpPr txBox="1"/>
              <p:nvPr/>
            </p:nvSpPr>
            <p:spPr>
              <a:xfrm>
                <a:off x="1850767" y="4987295"/>
                <a:ext cx="516872" cy="2676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𝑊</m:t>
                          </m:r>
                        </m:e>
                        <m:sub>
                          <m:r>
                            <a:rPr lang="en-US" altLang="ko-KR" sz="1139" i="1">
                              <a:latin typeface="Cambria Math" panose="02040503050406030204" pitchFamily="18" charset="0"/>
                            </a:rPr>
                            <m:t>1</m:t>
                          </m:r>
                          <m:r>
                            <a:rPr lang="en-US" altLang="ko-KR" sz="1139" i="1">
                              <a:latin typeface="Cambria Math" panose="02040503050406030204" pitchFamily="18" charset="0"/>
                            </a:rPr>
                            <m:t>h</m:t>
                          </m:r>
                        </m:sub>
                      </m:sSub>
                    </m:oMath>
                  </m:oMathPara>
                </a14:m>
                <a:endParaRPr lang="ko-KR" altLang="en-US" sz="1139">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4A2399DF-8916-46AC-8497-081B863C80EF}"/>
                  </a:ext>
                </a:extLst>
              </p:cNvPr>
              <p:cNvSpPr txBox="1">
                <a:spLocks noRot="1" noChangeAspect="1" noMove="1" noResize="1" noEditPoints="1" noAdjustHandles="1" noChangeArrowheads="1" noChangeShapeType="1" noTextEdit="1"/>
              </p:cNvSpPr>
              <p:nvPr/>
            </p:nvSpPr>
            <p:spPr>
              <a:xfrm>
                <a:off x="1850767" y="4987295"/>
                <a:ext cx="516872" cy="267637"/>
              </a:xfrm>
              <a:prstGeom prst="rect">
                <a:avLst/>
              </a:prstGeom>
              <a:blipFill>
                <a:blip r:embed="rId10"/>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3C83B3E2-A85C-41B1-A609-3798368E8655}"/>
              </a:ext>
            </a:extLst>
          </p:cNvPr>
          <p:cNvCxnSpPr>
            <a:cxnSpLocks/>
          </p:cNvCxnSpPr>
          <p:nvPr/>
        </p:nvCxnSpPr>
        <p:spPr>
          <a:xfrm>
            <a:off x="2109787" y="5253296"/>
            <a:ext cx="100037" cy="10892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1AC5D4F0-21D9-43EF-A7E7-F84FCDFF6233}"/>
              </a:ext>
            </a:extLst>
          </p:cNvPr>
          <p:cNvSpPr/>
          <p:nvPr/>
        </p:nvSpPr>
        <p:spPr>
          <a:xfrm>
            <a:off x="2832982" y="5518785"/>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044">
              <a:solidFill>
                <a:srgbClr val="000000"/>
              </a:solidFill>
              <a:latin typeface="Consolas" panose="020B0609020204030204" pitchFamily="49" charset="0"/>
              <a:ea typeface="굴림"/>
            </a:endParaRPr>
          </a:p>
        </p:txBody>
      </p:sp>
      <p:sp>
        <p:nvSpPr>
          <p:cNvPr id="14" name="타원 13">
            <a:extLst>
              <a:ext uri="{FF2B5EF4-FFF2-40B4-BE49-F238E27FC236}">
                <a16:creationId xmlns:a16="http://schemas.microsoft.com/office/drawing/2014/main" id="{6830986E-70D3-485F-8C6B-E78081CF35D6}"/>
              </a:ext>
            </a:extLst>
          </p:cNvPr>
          <p:cNvSpPr/>
          <p:nvPr/>
        </p:nvSpPr>
        <p:spPr>
          <a:xfrm>
            <a:off x="2032980" y="5518785"/>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044" b="1">
                <a:solidFill>
                  <a:srgbClr val="000000"/>
                </a:solidFill>
                <a:latin typeface="+mj-ea"/>
                <a:ea typeface="+mj-ea"/>
              </a:rPr>
              <a:t>셀</a:t>
            </a:r>
          </a:p>
        </p:txBody>
      </p:sp>
      <p:cxnSp>
        <p:nvCxnSpPr>
          <p:cNvPr id="16" name="직선 화살표 연결선 15">
            <a:extLst>
              <a:ext uri="{FF2B5EF4-FFF2-40B4-BE49-F238E27FC236}">
                <a16:creationId xmlns:a16="http://schemas.microsoft.com/office/drawing/2014/main" id="{5D20FC80-958B-48D3-8B55-D5E54A1B44E1}"/>
              </a:ext>
            </a:extLst>
          </p:cNvPr>
          <p:cNvCxnSpPr>
            <a:cxnSpLocks/>
            <a:stCxn id="20" idx="3"/>
            <a:endCxn id="14" idx="2"/>
          </p:cNvCxnSpPr>
          <p:nvPr/>
        </p:nvCxnSpPr>
        <p:spPr>
          <a:xfrm>
            <a:off x="1671745" y="5752783"/>
            <a:ext cx="361235" cy="493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B8B2F749-63EB-4AC5-BE95-0D1B2F5B0E9B}"/>
              </a:ext>
            </a:extLst>
          </p:cNvPr>
          <p:cNvCxnSpPr>
            <a:cxnSpLocks/>
            <a:stCxn id="19" idx="2"/>
          </p:cNvCxnSpPr>
          <p:nvPr/>
        </p:nvCxnSpPr>
        <p:spPr>
          <a:xfrm>
            <a:off x="1780325" y="5558956"/>
            <a:ext cx="0" cy="16799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5A3502A3-BB1D-4C2A-B48C-66871004FA08}"/>
              </a:ext>
            </a:extLst>
          </p:cNvPr>
          <p:cNvCxnSpPr>
            <a:cxnSpLocks/>
            <a:endCxn id="14" idx="3"/>
          </p:cNvCxnSpPr>
          <p:nvPr/>
        </p:nvCxnSpPr>
        <p:spPr>
          <a:xfrm flipV="1">
            <a:off x="1869104" y="5926671"/>
            <a:ext cx="233858" cy="25307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61C4930-BBE4-4434-9F2D-EFDEA48A5819}"/>
                  </a:ext>
                </a:extLst>
              </p:cNvPr>
              <p:cNvSpPr txBox="1"/>
              <p:nvPr/>
            </p:nvSpPr>
            <p:spPr>
              <a:xfrm>
                <a:off x="1603889" y="5262272"/>
                <a:ext cx="352871"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W</m:t>
                          </m:r>
                        </m:e>
                        <m:sub>
                          <m:r>
                            <a:rPr kumimoji="1" lang="en-US" altLang="ko-KR" sz="1328" i="1">
                              <a:solidFill>
                                <a:srgbClr val="000000"/>
                              </a:solidFill>
                              <a:latin typeface="Cambria Math" panose="02040503050406030204" pitchFamily="18" charset="0"/>
                            </a:rPr>
                            <m:t>1</m:t>
                          </m:r>
                          <m:r>
                            <a:rPr kumimoji="1" lang="en-US" altLang="ko-KR" sz="1328" i="1">
                              <a:solidFill>
                                <a:srgbClr val="000000"/>
                              </a:solidFill>
                              <a:latin typeface="Cambria Math" panose="02040503050406030204" pitchFamily="18" charset="0"/>
                            </a:rPr>
                            <m:t>𝑥</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19" name="TextBox 18">
                <a:extLst>
                  <a:ext uri="{FF2B5EF4-FFF2-40B4-BE49-F238E27FC236}">
                    <a16:creationId xmlns:a16="http://schemas.microsoft.com/office/drawing/2014/main" id="{C61C4930-BBE4-4434-9F2D-EFDEA48A5819}"/>
                  </a:ext>
                </a:extLst>
              </p:cNvPr>
              <p:cNvSpPr txBox="1">
                <a:spLocks noRot="1" noChangeAspect="1" noMove="1" noResize="1" noEditPoints="1" noAdjustHandles="1" noChangeArrowheads="1" noChangeShapeType="1" noTextEdit="1"/>
              </p:cNvSpPr>
              <p:nvPr/>
            </p:nvSpPr>
            <p:spPr>
              <a:xfrm>
                <a:off x="1603889" y="5262272"/>
                <a:ext cx="352871" cy="296684"/>
              </a:xfrm>
              <a:prstGeom prst="rect">
                <a:avLst/>
              </a:prstGeom>
              <a:blipFill>
                <a:blip r:embed="rId11"/>
                <a:stretch>
                  <a:fillRect r="-18966"/>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4935CA86-715A-43C2-B80E-48481069B432}"/>
              </a:ext>
            </a:extLst>
          </p:cNvPr>
          <p:cNvSpPr txBox="1"/>
          <p:nvPr/>
        </p:nvSpPr>
        <p:spPr>
          <a:xfrm>
            <a:off x="1442720" y="5604441"/>
            <a:ext cx="229025" cy="296684"/>
          </a:xfrm>
          <a:prstGeom prst="rect">
            <a:avLst/>
          </a:prstGeom>
          <a:noFill/>
        </p:spPr>
        <p:txBody>
          <a:bodyPr wrap="square" rtlCol="0">
            <a:spAutoFit/>
          </a:bodyPr>
          <a:lstStyle/>
          <a:p>
            <a:pPr defTabSz="867583" fontAlgn="base" latinLnBrk="1">
              <a:spcBef>
                <a:spcPct val="0"/>
              </a:spcBef>
              <a:spcAft>
                <a:spcPct val="0"/>
              </a:spcAft>
              <a:defRPr/>
            </a:pPr>
            <a:r>
              <a:rPr kumimoji="1" lang="en-US" altLang="ko-KR" sz="1328">
                <a:solidFill>
                  <a:srgbClr val="000000"/>
                </a:solidFill>
                <a:latin typeface="Cambria Math" panose="02040503050406030204" pitchFamily="18" charset="0"/>
                <a:ea typeface="굴림" pitchFamily="50" charset="-127"/>
              </a:rPr>
              <a:t>X</a:t>
            </a:r>
            <a:endParaRPr kumimoji="1" lang="ko-KR" altLang="en-US" sz="1328">
              <a:solidFill>
                <a:srgbClr val="000000"/>
              </a:solidFill>
              <a:latin typeface="Cambria Math" panose="02040503050406030204" pitchFamily="18" charset="0"/>
              <a:ea typeface="굴림" pitchFamily="50" charset="-127"/>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E772109-F9A6-4071-A100-8FD1C9EA1ADC}"/>
                  </a:ext>
                </a:extLst>
              </p:cNvPr>
              <p:cNvSpPr txBox="1"/>
              <p:nvPr/>
            </p:nvSpPr>
            <p:spPr>
              <a:xfrm>
                <a:off x="1668791" y="6094663"/>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b</m:t>
                          </m:r>
                        </m:e>
                        <m:sub>
                          <m:r>
                            <a:rPr kumimoji="1" lang="en-US" altLang="ko-KR" sz="1328" i="1">
                              <a:solidFill>
                                <a:srgbClr val="000000"/>
                              </a:solidFill>
                              <a:latin typeface="Cambria Math" panose="02040503050406030204" pitchFamily="18" charset="0"/>
                            </a:rPr>
                            <m:t>1</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21" name="TextBox 20">
                <a:extLst>
                  <a:ext uri="{FF2B5EF4-FFF2-40B4-BE49-F238E27FC236}">
                    <a16:creationId xmlns:a16="http://schemas.microsoft.com/office/drawing/2014/main" id="{EE772109-F9A6-4071-A100-8FD1C9EA1ADC}"/>
                  </a:ext>
                </a:extLst>
              </p:cNvPr>
              <p:cNvSpPr txBox="1">
                <a:spLocks noRot="1" noChangeAspect="1" noMove="1" noResize="1" noEditPoints="1" noAdjustHandles="1" noChangeArrowheads="1" noChangeShapeType="1" noTextEdit="1"/>
              </p:cNvSpPr>
              <p:nvPr/>
            </p:nvSpPr>
            <p:spPr>
              <a:xfrm>
                <a:off x="1668791" y="6094663"/>
                <a:ext cx="229025" cy="296684"/>
              </a:xfrm>
              <a:prstGeom prst="rect">
                <a:avLst/>
              </a:prstGeom>
              <a:blipFill>
                <a:blip r:embed="rId12"/>
                <a:stretch>
                  <a:fillRect r="-29730"/>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B8ED174-20EA-4974-B704-B1B5F558D57E}"/>
              </a:ext>
            </a:extLst>
          </p:cNvPr>
          <p:cNvCxnSpPr>
            <a:cxnSpLocks/>
            <a:stCxn id="14" idx="6"/>
            <a:endCxn id="13" idx="2"/>
          </p:cNvCxnSpPr>
          <p:nvPr/>
        </p:nvCxnSpPr>
        <p:spPr>
          <a:xfrm>
            <a:off x="2510848" y="5757718"/>
            <a:ext cx="32213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608FA89-52A1-4193-8333-A64BBFE97604}"/>
                  </a:ext>
                </a:extLst>
              </p:cNvPr>
              <p:cNvSpPr txBox="1"/>
              <p:nvPr/>
            </p:nvSpPr>
            <p:spPr>
              <a:xfrm>
                <a:off x="2550390" y="5771996"/>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Z</m:t>
                          </m:r>
                        </m:e>
                        <m:sub>
                          <m:r>
                            <a:rPr kumimoji="1" lang="en-US" altLang="ko-KR" sz="1328" i="1">
                              <a:solidFill>
                                <a:srgbClr val="000000"/>
                              </a:solidFill>
                              <a:latin typeface="Cambria Math" panose="02040503050406030204" pitchFamily="18" charset="0"/>
                            </a:rPr>
                            <m:t>1</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23" name="TextBox 22">
                <a:extLst>
                  <a:ext uri="{FF2B5EF4-FFF2-40B4-BE49-F238E27FC236}">
                    <a16:creationId xmlns:a16="http://schemas.microsoft.com/office/drawing/2014/main" id="{E608FA89-52A1-4193-8333-A64BBFE97604}"/>
                  </a:ext>
                </a:extLst>
              </p:cNvPr>
              <p:cNvSpPr txBox="1">
                <a:spLocks noRot="1" noChangeAspect="1" noMove="1" noResize="1" noEditPoints="1" noAdjustHandles="1" noChangeArrowheads="1" noChangeShapeType="1" noTextEdit="1"/>
              </p:cNvSpPr>
              <p:nvPr/>
            </p:nvSpPr>
            <p:spPr>
              <a:xfrm>
                <a:off x="2550390" y="5771996"/>
                <a:ext cx="229025" cy="296684"/>
              </a:xfrm>
              <a:prstGeom prst="rect">
                <a:avLst/>
              </a:prstGeom>
              <a:blipFill>
                <a:blip r:embed="rId13"/>
                <a:stretch>
                  <a:fillRect r="-26316"/>
                </a:stretch>
              </a:blipFill>
            </p:spPr>
            <p:txBody>
              <a:bodyPr/>
              <a:lstStyle/>
              <a:p>
                <a:r>
                  <a:rPr lang="ko-KR" altLang="en-US">
                    <a:noFill/>
                  </a:rPr>
                  <a:t> </a:t>
                </a:r>
              </a:p>
            </p:txBody>
          </p:sp>
        </mc:Fallback>
      </mc:AlternateContent>
      <p:sp>
        <p:nvSpPr>
          <p:cNvPr id="28" name="직사각형 27">
            <a:extLst>
              <a:ext uri="{FF2B5EF4-FFF2-40B4-BE49-F238E27FC236}">
                <a16:creationId xmlns:a16="http://schemas.microsoft.com/office/drawing/2014/main" id="{2A91E8A2-D895-4FB3-89BE-939C78EAFB8C}"/>
              </a:ext>
            </a:extLst>
          </p:cNvPr>
          <p:cNvSpPr/>
          <p:nvPr/>
        </p:nvSpPr>
        <p:spPr>
          <a:xfrm>
            <a:off x="2875561" y="5632886"/>
            <a:ext cx="517862" cy="296684"/>
          </a:xfrm>
          <a:prstGeom prst="rect">
            <a:avLst/>
          </a:prstGeom>
        </p:spPr>
        <p:txBody>
          <a:bodyPr wrap="square">
            <a:spAutoFit/>
          </a:bodyPr>
          <a:lstStyle/>
          <a:p>
            <a:pPr defTabSz="867583" fontAlgn="base" latinLnBrk="1">
              <a:spcBef>
                <a:spcPct val="0"/>
              </a:spcBef>
              <a:spcAft>
                <a:spcPct val="0"/>
              </a:spcAft>
              <a:defRPr/>
            </a:pPr>
            <a:r>
              <a:rPr lang="en-US" altLang="ko-KR" sz="1328">
                <a:latin typeface="Cambria Math" panose="02040503050406030204" pitchFamily="18" charset="0"/>
              </a:rPr>
              <a:t>tanh</a:t>
            </a:r>
            <a:endParaRPr kumimoji="1" lang="ko-KR" altLang="en-US" sz="1328">
              <a:latin typeface="Cambria Math" panose="02040503050406030204" pitchFamily="18" charset="0"/>
            </a:endParaRPr>
          </a:p>
        </p:txBody>
      </p:sp>
      <p:cxnSp>
        <p:nvCxnSpPr>
          <p:cNvPr id="31" name="직선 화살표 연결선 30">
            <a:extLst>
              <a:ext uri="{FF2B5EF4-FFF2-40B4-BE49-F238E27FC236}">
                <a16:creationId xmlns:a16="http://schemas.microsoft.com/office/drawing/2014/main" id="{97BA5DF6-829A-4547-97F3-3D9B914520E0}"/>
              </a:ext>
            </a:extLst>
          </p:cNvPr>
          <p:cNvCxnSpPr>
            <a:cxnSpLocks/>
            <a:stCxn id="13" idx="6"/>
          </p:cNvCxnSpPr>
          <p:nvPr/>
        </p:nvCxnSpPr>
        <p:spPr>
          <a:xfrm>
            <a:off x="3310851" y="5757718"/>
            <a:ext cx="650421"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F560FA9F-F93D-40E4-9988-0922AC84F580}"/>
                  </a:ext>
                </a:extLst>
              </p:cNvPr>
              <p:cNvSpPr txBox="1"/>
              <p:nvPr/>
            </p:nvSpPr>
            <p:spPr>
              <a:xfrm>
                <a:off x="2419936" y="6106553"/>
                <a:ext cx="1085232" cy="262829"/>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r>
                        <m:rPr>
                          <m:sty m:val="p"/>
                        </m:rPr>
                        <a:rPr lang="en-US" altLang="ko-KR" sz="1708" i="1">
                          <a:solidFill>
                            <a:srgbClr val="000000"/>
                          </a:solidFill>
                          <a:latin typeface="Cambria Math" panose="02040503050406030204" pitchFamily="18" charset="0"/>
                        </a:rPr>
                        <m:t>err</m:t>
                      </m:r>
                      <m:r>
                        <a:rPr lang="en-US" altLang="ko-KR" sz="1708" i="1">
                          <a:solidFill>
                            <a:srgbClr val="000000"/>
                          </a:solidFill>
                          <a:latin typeface="Cambria Math" panose="02040503050406030204" pitchFamily="18" charset="0"/>
                        </a:rPr>
                        <m:t>_</m:t>
                      </m:r>
                      <m:r>
                        <m:rPr>
                          <m:sty m:val="p"/>
                        </m:rPr>
                        <a:rPr lang="en-US" altLang="ko-KR" sz="1708" i="1">
                          <a:solidFill>
                            <a:srgbClr val="000000"/>
                          </a:solidFill>
                          <a:latin typeface="Cambria Math" panose="02040503050406030204" pitchFamily="18" charset="0"/>
                        </a:rPr>
                        <m:t>to</m:t>
                      </m:r>
                      <m:r>
                        <a:rPr lang="en-US" altLang="ko-KR" sz="1708" i="1">
                          <a:solidFill>
                            <a:srgbClr val="000000"/>
                          </a:solidFill>
                          <a:latin typeface="Cambria Math" panose="02040503050406030204" pitchFamily="18" charset="0"/>
                        </a:rPr>
                        <m:t>_</m:t>
                      </m:r>
                      <m:r>
                        <m:rPr>
                          <m:sty m:val="p"/>
                        </m:rPr>
                        <a:rPr lang="en-US" altLang="ko-KR" sz="1708" i="1">
                          <a:solidFill>
                            <a:srgbClr val="000000"/>
                          </a:solidFill>
                          <a:latin typeface="Cambria Math" panose="02040503050406030204" pitchFamily="18" charset="0"/>
                        </a:rPr>
                        <m:t>sell</m:t>
                      </m:r>
                    </m:oMath>
                  </m:oMathPara>
                </a14:m>
                <a:endParaRPr kumimoji="1" lang="ko-KR" altLang="en-US" sz="1708">
                  <a:solidFill>
                    <a:srgbClr val="000000"/>
                  </a:solidFill>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F560FA9F-F93D-40E4-9988-0922AC84F580}"/>
                  </a:ext>
                </a:extLst>
              </p:cNvPr>
              <p:cNvSpPr txBox="1">
                <a:spLocks noRot="1" noChangeAspect="1" noMove="1" noResize="1" noEditPoints="1" noAdjustHandles="1" noChangeArrowheads="1" noChangeShapeType="1" noTextEdit="1"/>
              </p:cNvSpPr>
              <p:nvPr/>
            </p:nvSpPr>
            <p:spPr>
              <a:xfrm>
                <a:off x="2419936" y="6106553"/>
                <a:ext cx="1085232" cy="262829"/>
              </a:xfrm>
              <a:prstGeom prst="rect">
                <a:avLst/>
              </a:prstGeom>
              <a:blipFill>
                <a:blip r:embed="rId14"/>
                <a:stretch>
                  <a:fillRect r="-1685" b="-9302"/>
                </a:stretch>
              </a:blipFill>
            </p:spPr>
            <p:txBody>
              <a:bodyPr/>
              <a:lstStyle/>
              <a:p>
                <a:r>
                  <a:rPr lang="ko-KR" altLang="en-US">
                    <a:noFill/>
                  </a:rPr>
                  <a:t> </a:t>
                </a:r>
              </a:p>
            </p:txBody>
          </p:sp>
        </mc:Fallback>
      </mc:AlternateContent>
      <p:cxnSp>
        <p:nvCxnSpPr>
          <p:cNvPr id="49" name="연결선: 구부러짐 48">
            <a:extLst>
              <a:ext uri="{FF2B5EF4-FFF2-40B4-BE49-F238E27FC236}">
                <a16:creationId xmlns:a16="http://schemas.microsoft.com/office/drawing/2014/main" id="{FED56E76-3EA3-4E18-B926-5D64F357745D}"/>
              </a:ext>
            </a:extLst>
          </p:cNvPr>
          <p:cNvCxnSpPr>
            <a:cxnSpLocks/>
            <a:stCxn id="6" idx="2"/>
            <a:endCxn id="23" idx="2"/>
          </p:cNvCxnSpPr>
          <p:nvPr/>
        </p:nvCxnSpPr>
        <p:spPr>
          <a:xfrm rot="5400000">
            <a:off x="3184835" y="5548747"/>
            <a:ext cx="1" cy="1039864"/>
          </a:xfrm>
          <a:prstGeom prst="curvedConnector3">
            <a:avLst>
              <a:gd name="adj1" fmla="val 2286010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4" name="연결선: 꺾임 53">
            <a:extLst>
              <a:ext uri="{FF2B5EF4-FFF2-40B4-BE49-F238E27FC236}">
                <a16:creationId xmlns:a16="http://schemas.microsoft.com/office/drawing/2014/main" id="{BF584592-7BC8-4615-9C8C-3BD884BBB81C}"/>
              </a:ext>
            </a:extLst>
          </p:cNvPr>
          <p:cNvCxnSpPr>
            <a:cxnSpLocks/>
            <a:endCxn id="14" idx="0"/>
          </p:cNvCxnSpPr>
          <p:nvPr/>
        </p:nvCxnSpPr>
        <p:spPr>
          <a:xfrm rot="5400000">
            <a:off x="2050335" y="5297205"/>
            <a:ext cx="443159" cy="1"/>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3205E255-F0BA-46EB-AD08-8F44AC0806D6}"/>
              </a:ext>
            </a:extLst>
          </p:cNvPr>
          <p:cNvSpPr txBox="1"/>
          <p:nvPr/>
        </p:nvSpPr>
        <p:spPr>
          <a:xfrm>
            <a:off x="537700" y="5618752"/>
            <a:ext cx="769763" cy="413703"/>
          </a:xfrm>
          <a:prstGeom prst="rect">
            <a:avLst/>
          </a:prstGeom>
          <a:noFill/>
        </p:spPr>
        <p:txBody>
          <a:bodyPr wrap="none" rtlCol="0">
            <a:spAutoFit/>
          </a:bodyPr>
          <a:lstStyle/>
          <a:p>
            <a:pPr algn="ctr" defTabSz="867583" fontAlgn="base" latinLnBrk="1">
              <a:spcBef>
                <a:spcPct val="0"/>
              </a:spcBef>
              <a:spcAft>
                <a:spcPct val="0"/>
              </a:spcAft>
              <a:defRPr/>
            </a:pPr>
            <a:r>
              <a:rPr lang="ko-KR" altLang="en-US" sz="1044" b="1">
                <a:solidFill>
                  <a:srgbClr val="000000"/>
                </a:solidFill>
                <a:latin typeface="+mj-ea"/>
                <a:ea typeface="+mj-ea"/>
              </a:rPr>
              <a:t>현재</a:t>
            </a:r>
            <a:endParaRPr lang="en-US" altLang="ko-KR" sz="1044" b="1">
              <a:solidFill>
                <a:srgbClr val="000000"/>
              </a:solidFill>
              <a:latin typeface="+mj-ea"/>
              <a:ea typeface="+mj-ea"/>
            </a:endParaRPr>
          </a:p>
          <a:p>
            <a:pPr algn="ctr" defTabSz="867583" fontAlgn="base" latinLnBrk="1">
              <a:spcBef>
                <a:spcPct val="0"/>
              </a:spcBef>
              <a:spcAft>
                <a:spcPct val="0"/>
              </a:spcAft>
              <a:defRPr/>
            </a:pPr>
            <a:r>
              <a:rPr kumimoji="1" lang="ko-KR" altLang="en-US" sz="1044" b="1">
                <a:solidFill>
                  <a:srgbClr val="000000"/>
                </a:solidFill>
                <a:latin typeface="+mj-ea"/>
                <a:ea typeface="+mj-ea"/>
              </a:rPr>
              <a:t>타임 스텝</a:t>
            </a:r>
          </a:p>
        </p:txBody>
      </p:sp>
      <p:cxnSp>
        <p:nvCxnSpPr>
          <p:cNvPr id="33" name="연결선: 꺾임 32">
            <a:extLst>
              <a:ext uri="{FF2B5EF4-FFF2-40B4-BE49-F238E27FC236}">
                <a16:creationId xmlns:a16="http://schemas.microsoft.com/office/drawing/2014/main" id="{E89C139D-8430-47A7-93A8-3CEE930E264E}"/>
              </a:ext>
            </a:extLst>
          </p:cNvPr>
          <p:cNvCxnSpPr>
            <a:cxnSpLocks/>
            <a:stCxn id="34" idx="4"/>
          </p:cNvCxnSpPr>
          <p:nvPr/>
        </p:nvCxnSpPr>
        <p:spPr>
          <a:xfrm rot="5400000">
            <a:off x="2136006" y="4242570"/>
            <a:ext cx="1412123" cy="1140307"/>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타원 33">
            <a:extLst>
              <a:ext uri="{FF2B5EF4-FFF2-40B4-BE49-F238E27FC236}">
                <a16:creationId xmlns:a16="http://schemas.microsoft.com/office/drawing/2014/main" id="{3E6FF26B-B613-45D9-A865-C91ABD71ACD7}"/>
              </a:ext>
            </a:extLst>
          </p:cNvPr>
          <p:cNvSpPr/>
          <p:nvPr/>
        </p:nvSpPr>
        <p:spPr>
          <a:xfrm>
            <a:off x="3387151" y="4056522"/>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0D5DE51-FCAA-4CCE-BEB1-B2EDFAC1E7EA}"/>
                  </a:ext>
                </a:extLst>
              </p:cNvPr>
              <p:cNvSpPr txBox="1"/>
              <p:nvPr/>
            </p:nvSpPr>
            <p:spPr>
              <a:xfrm>
                <a:off x="2398805" y="2912293"/>
                <a:ext cx="504049" cy="2812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𝐻</m:t>
                          </m:r>
                        </m:e>
                        <m:sub>
                          <m:r>
                            <a:rPr lang="en-US" altLang="ko-KR" sz="1139" i="1">
                              <a:latin typeface="Cambria Math" panose="02040503050406030204" pitchFamily="18" charset="0"/>
                            </a:rPr>
                            <m:t>𝑝𝑝</m:t>
                          </m:r>
                        </m:sub>
                      </m:sSub>
                    </m:oMath>
                  </m:oMathPara>
                </a14:m>
                <a:endParaRPr lang="ko-KR" altLang="en-US" sz="1139">
                  <a:latin typeface="Consolas" panose="020B0609020204030204" pitchFamily="49" charset="0"/>
                </a:endParaRPr>
              </a:p>
            </p:txBody>
          </p:sp>
        </mc:Choice>
        <mc:Fallback xmlns="">
          <p:sp>
            <p:nvSpPr>
              <p:cNvPr id="35" name="TextBox 34">
                <a:extLst>
                  <a:ext uri="{FF2B5EF4-FFF2-40B4-BE49-F238E27FC236}">
                    <a16:creationId xmlns:a16="http://schemas.microsoft.com/office/drawing/2014/main" id="{20D5DE51-FCAA-4CCE-BEB1-B2EDFAC1E7EA}"/>
                  </a:ext>
                </a:extLst>
              </p:cNvPr>
              <p:cNvSpPr txBox="1">
                <a:spLocks noRot="1" noChangeAspect="1" noMove="1" noResize="1" noEditPoints="1" noAdjustHandles="1" noChangeArrowheads="1" noChangeShapeType="1" noTextEdit="1"/>
              </p:cNvSpPr>
              <p:nvPr/>
            </p:nvSpPr>
            <p:spPr>
              <a:xfrm>
                <a:off x="2398805" y="2912293"/>
                <a:ext cx="504049" cy="281231"/>
              </a:xfrm>
              <a:prstGeom prst="rect">
                <a:avLst/>
              </a:prstGeom>
              <a:blipFill>
                <a:blip r:embed="rId1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A7385C89-6378-4937-A12C-4DCF947B89A2}"/>
                  </a:ext>
                </a:extLst>
              </p:cNvPr>
              <p:cNvSpPr txBox="1"/>
              <p:nvPr/>
            </p:nvSpPr>
            <p:spPr>
              <a:xfrm>
                <a:off x="1795694" y="3405146"/>
                <a:ext cx="516872" cy="2676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𝑊</m:t>
                          </m:r>
                        </m:e>
                        <m:sub>
                          <m:r>
                            <a:rPr lang="en-US" altLang="ko-KR" sz="1139" i="1">
                              <a:latin typeface="Cambria Math" panose="02040503050406030204" pitchFamily="18" charset="0"/>
                            </a:rPr>
                            <m:t>1</m:t>
                          </m:r>
                          <m:r>
                            <a:rPr lang="en-US" altLang="ko-KR" sz="1139" i="1">
                              <a:latin typeface="Cambria Math" panose="02040503050406030204" pitchFamily="18" charset="0"/>
                            </a:rPr>
                            <m:t>h</m:t>
                          </m:r>
                        </m:sub>
                      </m:sSub>
                    </m:oMath>
                  </m:oMathPara>
                </a14:m>
                <a:endParaRPr lang="ko-KR" altLang="en-US" sz="1139">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A7385C89-6378-4937-A12C-4DCF947B89A2}"/>
                  </a:ext>
                </a:extLst>
              </p:cNvPr>
              <p:cNvSpPr txBox="1">
                <a:spLocks noRot="1" noChangeAspect="1" noMove="1" noResize="1" noEditPoints="1" noAdjustHandles="1" noChangeArrowheads="1" noChangeShapeType="1" noTextEdit="1"/>
              </p:cNvSpPr>
              <p:nvPr/>
            </p:nvSpPr>
            <p:spPr>
              <a:xfrm>
                <a:off x="1795694" y="3405146"/>
                <a:ext cx="516872" cy="267637"/>
              </a:xfrm>
              <a:prstGeom prst="rect">
                <a:avLst/>
              </a:prstGeom>
              <a:blipFill>
                <a:blip r:embed="rId16"/>
                <a:stretch>
                  <a:fillRect/>
                </a:stretch>
              </a:blipFill>
            </p:spPr>
            <p:txBody>
              <a:bodyPr/>
              <a:lstStyle/>
              <a:p>
                <a:r>
                  <a:rPr lang="ko-KR" altLang="en-US">
                    <a:noFill/>
                  </a:rPr>
                  <a:t> </a:t>
                </a:r>
              </a:p>
            </p:txBody>
          </p:sp>
        </mc:Fallback>
      </mc:AlternateContent>
      <p:cxnSp>
        <p:nvCxnSpPr>
          <p:cNvPr id="37" name="직선 화살표 연결선 36">
            <a:extLst>
              <a:ext uri="{FF2B5EF4-FFF2-40B4-BE49-F238E27FC236}">
                <a16:creationId xmlns:a16="http://schemas.microsoft.com/office/drawing/2014/main" id="{D756145C-076B-4494-89F6-08950A6AE30C}"/>
              </a:ext>
            </a:extLst>
          </p:cNvPr>
          <p:cNvCxnSpPr>
            <a:cxnSpLocks/>
          </p:cNvCxnSpPr>
          <p:nvPr/>
        </p:nvCxnSpPr>
        <p:spPr>
          <a:xfrm>
            <a:off x="2003652" y="3610842"/>
            <a:ext cx="100037" cy="10892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8" name="타원 37">
            <a:extLst>
              <a:ext uri="{FF2B5EF4-FFF2-40B4-BE49-F238E27FC236}">
                <a16:creationId xmlns:a16="http://schemas.microsoft.com/office/drawing/2014/main" id="{907362C2-B058-4CB9-BBB8-D384A01FDE1B}"/>
              </a:ext>
            </a:extLst>
          </p:cNvPr>
          <p:cNvSpPr/>
          <p:nvPr/>
        </p:nvSpPr>
        <p:spPr>
          <a:xfrm>
            <a:off x="2726847" y="3876332"/>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044">
              <a:solidFill>
                <a:srgbClr val="000000"/>
              </a:solidFill>
              <a:latin typeface="Consolas" panose="020B0609020204030204" pitchFamily="49" charset="0"/>
              <a:ea typeface="굴림"/>
            </a:endParaRPr>
          </a:p>
        </p:txBody>
      </p:sp>
      <p:sp>
        <p:nvSpPr>
          <p:cNvPr id="39" name="타원 38">
            <a:extLst>
              <a:ext uri="{FF2B5EF4-FFF2-40B4-BE49-F238E27FC236}">
                <a16:creationId xmlns:a16="http://schemas.microsoft.com/office/drawing/2014/main" id="{758C01C8-07B0-43BC-93C0-CC9560DA27E5}"/>
              </a:ext>
            </a:extLst>
          </p:cNvPr>
          <p:cNvSpPr/>
          <p:nvPr/>
        </p:nvSpPr>
        <p:spPr>
          <a:xfrm>
            <a:off x="1926844" y="3876332"/>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044" b="1">
                <a:solidFill>
                  <a:srgbClr val="000000"/>
                </a:solidFill>
                <a:latin typeface="+mj-ea"/>
                <a:ea typeface="+mj-ea"/>
              </a:rPr>
              <a:t>셀</a:t>
            </a:r>
          </a:p>
        </p:txBody>
      </p:sp>
      <p:cxnSp>
        <p:nvCxnSpPr>
          <p:cNvPr id="40" name="직선 화살표 연결선 39">
            <a:extLst>
              <a:ext uri="{FF2B5EF4-FFF2-40B4-BE49-F238E27FC236}">
                <a16:creationId xmlns:a16="http://schemas.microsoft.com/office/drawing/2014/main" id="{8251D343-1105-46B2-9A5D-149245DDDBCD}"/>
              </a:ext>
            </a:extLst>
          </p:cNvPr>
          <p:cNvCxnSpPr>
            <a:cxnSpLocks/>
          </p:cNvCxnSpPr>
          <p:nvPr/>
        </p:nvCxnSpPr>
        <p:spPr>
          <a:xfrm>
            <a:off x="1562656" y="4120805"/>
            <a:ext cx="362107" cy="835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304102D1-DE68-4CB9-A26A-03F8017CB6BD}"/>
              </a:ext>
            </a:extLst>
          </p:cNvPr>
          <p:cNvCxnSpPr>
            <a:cxnSpLocks/>
          </p:cNvCxnSpPr>
          <p:nvPr/>
        </p:nvCxnSpPr>
        <p:spPr>
          <a:xfrm>
            <a:off x="1701414" y="3938832"/>
            <a:ext cx="505" cy="16717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5EF20150-46B5-4778-BCDB-91AA5163E1FD}"/>
              </a:ext>
            </a:extLst>
          </p:cNvPr>
          <p:cNvCxnSpPr>
            <a:cxnSpLocks/>
            <a:endCxn id="39" idx="3"/>
          </p:cNvCxnSpPr>
          <p:nvPr/>
        </p:nvCxnSpPr>
        <p:spPr>
          <a:xfrm flipV="1">
            <a:off x="1762969" y="4284219"/>
            <a:ext cx="233858" cy="25307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70701873-3D7D-412D-8056-CF8582A3C06B}"/>
                  </a:ext>
                </a:extLst>
              </p:cNvPr>
              <p:cNvSpPr txBox="1"/>
              <p:nvPr/>
            </p:nvSpPr>
            <p:spPr>
              <a:xfrm>
                <a:off x="1530850" y="3665303"/>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W</m:t>
                          </m:r>
                        </m:e>
                        <m:sub>
                          <m:r>
                            <a:rPr kumimoji="1" lang="en-US" altLang="ko-KR" sz="1328" i="1">
                              <a:solidFill>
                                <a:srgbClr val="000000"/>
                              </a:solidFill>
                              <a:latin typeface="Cambria Math" panose="02040503050406030204" pitchFamily="18" charset="0"/>
                            </a:rPr>
                            <m:t>1</m:t>
                          </m:r>
                          <m:r>
                            <a:rPr kumimoji="1" lang="en-US" altLang="ko-KR" sz="1328" i="1">
                              <a:solidFill>
                                <a:srgbClr val="000000"/>
                              </a:solidFill>
                              <a:latin typeface="Cambria Math" panose="02040503050406030204" pitchFamily="18" charset="0"/>
                            </a:rPr>
                            <m:t>𝑥</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43" name="TextBox 42">
                <a:extLst>
                  <a:ext uri="{FF2B5EF4-FFF2-40B4-BE49-F238E27FC236}">
                    <a16:creationId xmlns:a16="http://schemas.microsoft.com/office/drawing/2014/main" id="{70701873-3D7D-412D-8056-CF8582A3C06B}"/>
                  </a:ext>
                </a:extLst>
              </p:cNvPr>
              <p:cNvSpPr txBox="1">
                <a:spLocks noRot="1" noChangeAspect="1" noMove="1" noResize="1" noEditPoints="1" noAdjustHandles="1" noChangeArrowheads="1" noChangeShapeType="1" noTextEdit="1"/>
              </p:cNvSpPr>
              <p:nvPr/>
            </p:nvSpPr>
            <p:spPr>
              <a:xfrm>
                <a:off x="1530850" y="3665303"/>
                <a:ext cx="229025" cy="296684"/>
              </a:xfrm>
              <a:prstGeom prst="rect">
                <a:avLst/>
              </a:prstGeom>
              <a:blipFill>
                <a:blip r:embed="rId11"/>
                <a:stretch>
                  <a:fillRect r="-8157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75976EB0-C854-47BB-9633-264586E05DBD}"/>
                  </a:ext>
                </a:extLst>
              </p:cNvPr>
              <p:cNvSpPr txBox="1"/>
              <p:nvPr/>
            </p:nvSpPr>
            <p:spPr>
              <a:xfrm>
                <a:off x="1562656" y="4452210"/>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b</m:t>
                          </m:r>
                        </m:e>
                        <m:sub>
                          <m:r>
                            <a:rPr kumimoji="1" lang="en-US" altLang="ko-KR" sz="1328" i="1">
                              <a:solidFill>
                                <a:srgbClr val="000000"/>
                              </a:solidFill>
                              <a:latin typeface="Cambria Math" panose="02040503050406030204" pitchFamily="18" charset="0"/>
                            </a:rPr>
                            <m:t>1</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44" name="TextBox 43">
                <a:extLst>
                  <a:ext uri="{FF2B5EF4-FFF2-40B4-BE49-F238E27FC236}">
                    <a16:creationId xmlns:a16="http://schemas.microsoft.com/office/drawing/2014/main" id="{75976EB0-C854-47BB-9633-264586E05DBD}"/>
                  </a:ext>
                </a:extLst>
              </p:cNvPr>
              <p:cNvSpPr txBox="1">
                <a:spLocks noRot="1" noChangeAspect="1" noMove="1" noResize="1" noEditPoints="1" noAdjustHandles="1" noChangeArrowheads="1" noChangeShapeType="1" noTextEdit="1"/>
              </p:cNvSpPr>
              <p:nvPr/>
            </p:nvSpPr>
            <p:spPr>
              <a:xfrm>
                <a:off x="1562656" y="4452210"/>
                <a:ext cx="229025" cy="296684"/>
              </a:xfrm>
              <a:prstGeom prst="rect">
                <a:avLst/>
              </a:prstGeom>
              <a:blipFill>
                <a:blip r:embed="rId17"/>
                <a:stretch>
                  <a:fillRect r="-26316"/>
                </a:stretch>
              </a:blipFill>
            </p:spPr>
            <p:txBody>
              <a:bodyPr/>
              <a:lstStyle/>
              <a:p>
                <a:r>
                  <a:rPr lang="ko-KR" altLang="en-US">
                    <a:noFill/>
                  </a:rPr>
                  <a:t> </a:t>
                </a:r>
              </a:p>
            </p:txBody>
          </p:sp>
        </mc:Fallback>
      </mc:AlternateContent>
      <p:cxnSp>
        <p:nvCxnSpPr>
          <p:cNvPr id="45" name="직선 화살표 연결선 44">
            <a:extLst>
              <a:ext uri="{FF2B5EF4-FFF2-40B4-BE49-F238E27FC236}">
                <a16:creationId xmlns:a16="http://schemas.microsoft.com/office/drawing/2014/main" id="{856DF3E9-A0F8-4DE3-92CB-14902B1BBD7D}"/>
              </a:ext>
            </a:extLst>
          </p:cNvPr>
          <p:cNvCxnSpPr>
            <a:cxnSpLocks/>
            <a:stCxn id="39" idx="6"/>
            <a:endCxn id="38" idx="2"/>
          </p:cNvCxnSpPr>
          <p:nvPr/>
        </p:nvCxnSpPr>
        <p:spPr>
          <a:xfrm>
            <a:off x="2404714" y="4115266"/>
            <a:ext cx="32213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17622A95-3D2F-48BB-B18C-6057CBDA267E}"/>
                  </a:ext>
                </a:extLst>
              </p:cNvPr>
              <p:cNvSpPr txBox="1"/>
              <p:nvPr/>
            </p:nvSpPr>
            <p:spPr>
              <a:xfrm>
                <a:off x="2419936" y="4097829"/>
                <a:ext cx="229025" cy="31271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Z</m:t>
                          </m:r>
                        </m:e>
                        <m:sub>
                          <m:r>
                            <a:rPr kumimoji="1" lang="en-US" altLang="ko-KR" sz="1328" i="1">
                              <a:solidFill>
                                <a:srgbClr val="000000"/>
                              </a:solidFill>
                              <a:latin typeface="Cambria Math" panose="02040503050406030204" pitchFamily="18" charset="0"/>
                            </a:rPr>
                            <m:t>1</m:t>
                          </m:r>
                          <m:r>
                            <a:rPr kumimoji="1" lang="en-US" altLang="ko-KR" sz="1328" i="1">
                              <a:solidFill>
                                <a:srgbClr val="000000"/>
                              </a:solidFill>
                              <a:latin typeface="Cambria Math" panose="02040503050406030204" pitchFamily="18" charset="0"/>
                            </a:rPr>
                            <m:t>𝑝</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47" name="TextBox 46">
                <a:extLst>
                  <a:ext uri="{FF2B5EF4-FFF2-40B4-BE49-F238E27FC236}">
                    <a16:creationId xmlns:a16="http://schemas.microsoft.com/office/drawing/2014/main" id="{17622A95-3D2F-48BB-B18C-6057CBDA267E}"/>
                  </a:ext>
                </a:extLst>
              </p:cNvPr>
              <p:cNvSpPr txBox="1">
                <a:spLocks noRot="1" noChangeAspect="1" noMove="1" noResize="1" noEditPoints="1" noAdjustHandles="1" noChangeArrowheads="1" noChangeShapeType="1" noTextEdit="1"/>
              </p:cNvSpPr>
              <p:nvPr/>
            </p:nvSpPr>
            <p:spPr>
              <a:xfrm>
                <a:off x="2419936" y="4097829"/>
                <a:ext cx="229025" cy="312714"/>
              </a:xfrm>
              <a:prstGeom prst="rect">
                <a:avLst/>
              </a:prstGeom>
              <a:blipFill>
                <a:blip r:embed="rId18"/>
                <a:stretch>
                  <a:fillRect r="-65789" b="-1923"/>
                </a:stretch>
              </a:blipFill>
            </p:spPr>
            <p:txBody>
              <a:bodyPr/>
              <a:lstStyle/>
              <a:p>
                <a:r>
                  <a:rPr lang="ko-KR" altLang="en-US">
                    <a:noFill/>
                  </a:rPr>
                  <a:t> </a:t>
                </a:r>
              </a:p>
            </p:txBody>
          </p:sp>
        </mc:Fallback>
      </mc:AlternateContent>
      <p:sp>
        <p:nvSpPr>
          <p:cNvPr id="48" name="직사각형 47">
            <a:extLst>
              <a:ext uri="{FF2B5EF4-FFF2-40B4-BE49-F238E27FC236}">
                <a16:creationId xmlns:a16="http://schemas.microsoft.com/office/drawing/2014/main" id="{BA78681F-E35B-4D2D-9660-24651F244BC3}"/>
              </a:ext>
            </a:extLst>
          </p:cNvPr>
          <p:cNvSpPr/>
          <p:nvPr/>
        </p:nvSpPr>
        <p:spPr>
          <a:xfrm>
            <a:off x="2769426" y="3990433"/>
            <a:ext cx="517862" cy="296684"/>
          </a:xfrm>
          <a:prstGeom prst="rect">
            <a:avLst/>
          </a:prstGeom>
        </p:spPr>
        <p:txBody>
          <a:bodyPr wrap="square">
            <a:spAutoFit/>
          </a:bodyPr>
          <a:lstStyle/>
          <a:p>
            <a:pPr defTabSz="867583" fontAlgn="base" latinLnBrk="1">
              <a:spcBef>
                <a:spcPct val="0"/>
              </a:spcBef>
              <a:spcAft>
                <a:spcPct val="0"/>
              </a:spcAft>
              <a:defRPr/>
            </a:pPr>
            <a:r>
              <a:rPr lang="en-US" altLang="ko-KR" sz="1328">
                <a:latin typeface="Cambria Math" panose="02040503050406030204" pitchFamily="18" charset="0"/>
              </a:rPr>
              <a:t>tanh</a:t>
            </a:r>
            <a:endParaRPr kumimoji="1" lang="ko-KR" altLang="en-US" sz="1328">
              <a:latin typeface="Cambria Math" panose="02040503050406030204" pitchFamily="18" charset="0"/>
            </a:endParaRPr>
          </a:p>
        </p:txBody>
      </p:sp>
      <p:cxnSp>
        <p:nvCxnSpPr>
          <p:cNvPr id="50" name="직선 화살표 연결선 49">
            <a:extLst>
              <a:ext uri="{FF2B5EF4-FFF2-40B4-BE49-F238E27FC236}">
                <a16:creationId xmlns:a16="http://schemas.microsoft.com/office/drawing/2014/main" id="{BE3F9B27-8013-4729-9EF3-1B7703B0CDC3}"/>
              </a:ext>
            </a:extLst>
          </p:cNvPr>
          <p:cNvCxnSpPr>
            <a:cxnSpLocks/>
            <a:stCxn id="38" idx="6"/>
          </p:cNvCxnSpPr>
          <p:nvPr/>
        </p:nvCxnSpPr>
        <p:spPr>
          <a:xfrm>
            <a:off x="3204715" y="4115266"/>
            <a:ext cx="650421"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093E31D9-30E3-41F3-9C4F-B3A1B010308C}"/>
                  </a:ext>
                </a:extLst>
              </p:cNvPr>
              <p:cNvSpPr txBox="1"/>
              <p:nvPr/>
            </p:nvSpPr>
            <p:spPr>
              <a:xfrm>
                <a:off x="2528278" y="4530506"/>
                <a:ext cx="436723" cy="2812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𝐻</m:t>
                          </m:r>
                        </m:e>
                        <m:sub>
                          <m:r>
                            <a:rPr lang="en-US" altLang="ko-KR" sz="1139" i="1">
                              <a:latin typeface="Cambria Math" panose="02040503050406030204" pitchFamily="18" charset="0"/>
                            </a:rPr>
                            <m:t>𝑝</m:t>
                          </m:r>
                        </m:sub>
                      </m:sSub>
                    </m:oMath>
                  </m:oMathPara>
                </a14:m>
                <a:endParaRPr lang="ko-KR" altLang="en-US" sz="1139">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093E31D9-30E3-41F3-9C4F-B3A1B010308C}"/>
                  </a:ext>
                </a:extLst>
              </p:cNvPr>
              <p:cNvSpPr txBox="1">
                <a:spLocks noRot="1" noChangeAspect="1" noMove="1" noResize="1" noEditPoints="1" noAdjustHandles="1" noChangeArrowheads="1" noChangeShapeType="1" noTextEdit="1"/>
              </p:cNvSpPr>
              <p:nvPr/>
            </p:nvSpPr>
            <p:spPr>
              <a:xfrm>
                <a:off x="2528278" y="4530506"/>
                <a:ext cx="436723" cy="281231"/>
              </a:xfrm>
              <a:prstGeom prst="rect">
                <a:avLst/>
              </a:prstGeom>
              <a:blipFill>
                <a:blip r:embed="rId19"/>
                <a:stretch>
                  <a:fillRect/>
                </a:stretch>
              </a:blipFill>
            </p:spPr>
            <p:txBody>
              <a:bodyPr/>
              <a:lstStyle/>
              <a:p>
                <a:r>
                  <a:rPr lang="ko-KR" altLang="en-US">
                    <a:noFill/>
                  </a:rPr>
                  <a:t> </a:t>
                </a:r>
              </a:p>
            </p:txBody>
          </p:sp>
        </mc:Fallback>
      </mc:AlternateContent>
      <p:sp>
        <p:nvSpPr>
          <p:cNvPr id="52" name="타원 51">
            <a:extLst>
              <a:ext uri="{FF2B5EF4-FFF2-40B4-BE49-F238E27FC236}">
                <a16:creationId xmlns:a16="http://schemas.microsoft.com/office/drawing/2014/main" id="{7EFD5289-B24C-4213-9E42-0D6C80EF8F3B}"/>
              </a:ext>
            </a:extLst>
          </p:cNvPr>
          <p:cNvSpPr/>
          <p:nvPr/>
        </p:nvSpPr>
        <p:spPr>
          <a:xfrm>
            <a:off x="2574436" y="3675026"/>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841934B1-2363-4267-9BA0-71B14C3CD0C6}"/>
                  </a:ext>
                </a:extLst>
              </p:cNvPr>
              <p:cNvSpPr txBox="1"/>
              <p:nvPr/>
            </p:nvSpPr>
            <p:spPr>
              <a:xfrm>
                <a:off x="1303615" y="3975785"/>
                <a:ext cx="229025" cy="31271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a:rPr kumimoji="1" lang="en-US" altLang="ko-KR" sz="1328" i="1">
                              <a:solidFill>
                                <a:srgbClr val="000000"/>
                              </a:solidFill>
                              <a:latin typeface="Cambria Math" panose="02040503050406030204" pitchFamily="18" charset="0"/>
                            </a:rPr>
                            <m:t>𝑋</m:t>
                          </m:r>
                        </m:e>
                        <m:sub>
                          <m:r>
                            <a:rPr kumimoji="1" lang="en-US" altLang="ko-KR" sz="1328" i="1">
                              <a:solidFill>
                                <a:srgbClr val="000000"/>
                              </a:solidFill>
                              <a:latin typeface="Cambria Math" panose="02040503050406030204" pitchFamily="18" charset="0"/>
                            </a:rPr>
                            <m:t>𝑝</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55" name="TextBox 54">
                <a:extLst>
                  <a:ext uri="{FF2B5EF4-FFF2-40B4-BE49-F238E27FC236}">
                    <a16:creationId xmlns:a16="http://schemas.microsoft.com/office/drawing/2014/main" id="{841934B1-2363-4267-9BA0-71B14C3CD0C6}"/>
                  </a:ext>
                </a:extLst>
              </p:cNvPr>
              <p:cNvSpPr txBox="1">
                <a:spLocks noRot="1" noChangeAspect="1" noMove="1" noResize="1" noEditPoints="1" noAdjustHandles="1" noChangeArrowheads="1" noChangeShapeType="1" noTextEdit="1"/>
              </p:cNvSpPr>
              <p:nvPr/>
            </p:nvSpPr>
            <p:spPr>
              <a:xfrm>
                <a:off x="1303615" y="3975785"/>
                <a:ext cx="229025" cy="312714"/>
              </a:xfrm>
              <a:prstGeom prst="rect">
                <a:avLst/>
              </a:prstGeom>
              <a:blipFill>
                <a:blip r:embed="rId20"/>
                <a:stretch>
                  <a:fillRect r="-40541"/>
                </a:stretch>
              </a:blipFill>
            </p:spPr>
            <p:txBody>
              <a:bodyPr/>
              <a:lstStyle/>
              <a:p>
                <a:r>
                  <a:rPr lang="ko-KR" altLang="en-US">
                    <a:noFill/>
                  </a:rPr>
                  <a:t> </a:t>
                </a:r>
              </a:p>
            </p:txBody>
          </p:sp>
        </mc:Fallback>
      </mc:AlternateContent>
      <p:sp>
        <p:nvSpPr>
          <p:cNvPr id="56" name="TextBox 55">
            <a:extLst>
              <a:ext uri="{FF2B5EF4-FFF2-40B4-BE49-F238E27FC236}">
                <a16:creationId xmlns:a16="http://schemas.microsoft.com/office/drawing/2014/main" id="{415B6FFC-C98C-47A4-90D2-7E4482CF40A0}"/>
              </a:ext>
            </a:extLst>
          </p:cNvPr>
          <p:cNvSpPr txBox="1"/>
          <p:nvPr/>
        </p:nvSpPr>
        <p:spPr>
          <a:xfrm>
            <a:off x="537700" y="3932052"/>
            <a:ext cx="769763" cy="413703"/>
          </a:xfrm>
          <a:prstGeom prst="rect">
            <a:avLst/>
          </a:prstGeom>
          <a:noFill/>
        </p:spPr>
        <p:txBody>
          <a:bodyPr wrap="none" rtlCol="0">
            <a:spAutoFit/>
          </a:bodyPr>
          <a:lstStyle/>
          <a:p>
            <a:pPr algn="ctr" defTabSz="867583" fontAlgn="base" latinLnBrk="1">
              <a:spcBef>
                <a:spcPct val="0"/>
              </a:spcBef>
              <a:spcAft>
                <a:spcPct val="0"/>
              </a:spcAft>
              <a:defRPr/>
            </a:pPr>
            <a:r>
              <a:rPr lang="ko-KR" altLang="en-US" sz="1044" b="1">
                <a:solidFill>
                  <a:srgbClr val="000000"/>
                </a:solidFill>
                <a:latin typeface="+mj-ea"/>
                <a:ea typeface="+mj-ea"/>
              </a:rPr>
              <a:t>이전</a:t>
            </a:r>
            <a:endParaRPr lang="en-US" altLang="ko-KR" sz="1044" b="1">
              <a:solidFill>
                <a:srgbClr val="000000"/>
              </a:solidFill>
              <a:latin typeface="+mj-ea"/>
              <a:ea typeface="+mj-ea"/>
            </a:endParaRPr>
          </a:p>
          <a:p>
            <a:pPr algn="ctr" defTabSz="867583" fontAlgn="base" latinLnBrk="1">
              <a:spcBef>
                <a:spcPct val="0"/>
              </a:spcBef>
              <a:spcAft>
                <a:spcPct val="0"/>
              </a:spcAft>
              <a:defRPr/>
            </a:pPr>
            <a:r>
              <a:rPr kumimoji="1" lang="ko-KR" altLang="en-US" sz="1044" b="1">
                <a:solidFill>
                  <a:srgbClr val="000000"/>
                </a:solidFill>
                <a:latin typeface="+mj-ea"/>
                <a:ea typeface="+mj-ea"/>
              </a:rPr>
              <a:t>타임 스텝</a:t>
            </a:r>
          </a:p>
        </p:txBody>
      </p:sp>
      <p:cxnSp>
        <p:nvCxnSpPr>
          <p:cNvPr id="68" name="연결선: 꺾임 67">
            <a:extLst>
              <a:ext uri="{FF2B5EF4-FFF2-40B4-BE49-F238E27FC236}">
                <a16:creationId xmlns:a16="http://schemas.microsoft.com/office/drawing/2014/main" id="{15C86414-54FD-4DAD-AC1C-D4FDB8770C76}"/>
              </a:ext>
            </a:extLst>
          </p:cNvPr>
          <p:cNvCxnSpPr>
            <a:cxnSpLocks/>
            <a:stCxn id="69" idx="4"/>
          </p:cNvCxnSpPr>
          <p:nvPr/>
        </p:nvCxnSpPr>
        <p:spPr>
          <a:xfrm rot="5400000">
            <a:off x="2034635" y="2597953"/>
            <a:ext cx="1412123" cy="1140307"/>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9" name="타원 68">
            <a:extLst>
              <a:ext uri="{FF2B5EF4-FFF2-40B4-BE49-F238E27FC236}">
                <a16:creationId xmlns:a16="http://schemas.microsoft.com/office/drawing/2014/main" id="{73413BE8-E3B6-44FA-A280-31CE39B6673F}"/>
              </a:ext>
            </a:extLst>
          </p:cNvPr>
          <p:cNvSpPr/>
          <p:nvPr/>
        </p:nvSpPr>
        <p:spPr>
          <a:xfrm>
            <a:off x="3285780" y="2411906"/>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0025DDB3-80D3-45D0-8387-E05766B94126}"/>
                  </a:ext>
                </a:extLst>
              </p:cNvPr>
              <p:cNvSpPr txBox="1"/>
              <p:nvPr/>
            </p:nvSpPr>
            <p:spPr>
              <a:xfrm>
                <a:off x="2026665" y="1730216"/>
                <a:ext cx="571375" cy="2812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𝐻</m:t>
                          </m:r>
                        </m:e>
                        <m:sub>
                          <m:r>
                            <a:rPr lang="en-US" altLang="ko-KR" sz="1139" i="1">
                              <a:latin typeface="Cambria Math" panose="02040503050406030204" pitchFamily="18" charset="0"/>
                            </a:rPr>
                            <m:t>𝑝𝑝𝑝</m:t>
                          </m:r>
                        </m:sub>
                      </m:sSub>
                    </m:oMath>
                  </m:oMathPara>
                </a14:m>
                <a:endParaRPr lang="ko-KR" altLang="en-US" sz="1139" i="1">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0025DDB3-80D3-45D0-8387-E05766B94126}"/>
                  </a:ext>
                </a:extLst>
              </p:cNvPr>
              <p:cNvSpPr txBox="1">
                <a:spLocks noRot="1" noChangeAspect="1" noMove="1" noResize="1" noEditPoints="1" noAdjustHandles="1" noChangeArrowheads="1" noChangeShapeType="1" noTextEdit="1"/>
              </p:cNvSpPr>
              <p:nvPr/>
            </p:nvSpPr>
            <p:spPr>
              <a:xfrm>
                <a:off x="2026665" y="1730216"/>
                <a:ext cx="571375" cy="281231"/>
              </a:xfrm>
              <a:prstGeom prst="rect">
                <a:avLst/>
              </a:prstGeom>
              <a:blipFill>
                <a:blip r:embed="rId21"/>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AF7F5DE0-EE79-4F90-BF84-4A32073BBB56}"/>
                  </a:ext>
                </a:extLst>
              </p:cNvPr>
              <p:cNvSpPr txBox="1"/>
              <p:nvPr/>
            </p:nvSpPr>
            <p:spPr>
              <a:xfrm>
                <a:off x="1694324" y="1760530"/>
                <a:ext cx="516872" cy="2676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𝑊</m:t>
                          </m:r>
                        </m:e>
                        <m:sub>
                          <m:r>
                            <a:rPr lang="en-US" altLang="ko-KR" sz="1139" i="1">
                              <a:latin typeface="Cambria Math" panose="02040503050406030204" pitchFamily="18" charset="0"/>
                            </a:rPr>
                            <m:t>1</m:t>
                          </m:r>
                          <m:r>
                            <a:rPr lang="en-US" altLang="ko-KR" sz="1139" i="1">
                              <a:latin typeface="Cambria Math" panose="02040503050406030204" pitchFamily="18" charset="0"/>
                            </a:rPr>
                            <m:t>h</m:t>
                          </m:r>
                        </m:sub>
                      </m:sSub>
                    </m:oMath>
                  </m:oMathPara>
                </a14:m>
                <a:endParaRPr lang="ko-KR" altLang="en-US" sz="1139" i="1">
                  <a:latin typeface="Consolas" panose="020B0609020204030204" pitchFamily="49" charset="0"/>
                </a:endParaRPr>
              </a:p>
            </p:txBody>
          </p:sp>
        </mc:Choice>
        <mc:Fallback xmlns="">
          <p:sp>
            <p:nvSpPr>
              <p:cNvPr id="71" name="TextBox 70">
                <a:extLst>
                  <a:ext uri="{FF2B5EF4-FFF2-40B4-BE49-F238E27FC236}">
                    <a16:creationId xmlns:a16="http://schemas.microsoft.com/office/drawing/2014/main" id="{AF7F5DE0-EE79-4F90-BF84-4A32073BBB56}"/>
                  </a:ext>
                </a:extLst>
              </p:cNvPr>
              <p:cNvSpPr txBox="1">
                <a:spLocks noRot="1" noChangeAspect="1" noMove="1" noResize="1" noEditPoints="1" noAdjustHandles="1" noChangeArrowheads="1" noChangeShapeType="1" noTextEdit="1"/>
              </p:cNvSpPr>
              <p:nvPr/>
            </p:nvSpPr>
            <p:spPr>
              <a:xfrm>
                <a:off x="1694324" y="1760530"/>
                <a:ext cx="516872" cy="267637"/>
              </a:xfrm>
              <a:prstGeom prst="rect">
                <a:avLst/>
              </a:prstGeom>
              <a:blipFill>
                <a:blip r:embed="rId22"/>
                <a:stretch>
                  <a:fillRect/>
                </a:stretch>
              </a:blipFill>
            </p:spPr>
            <p:txBody>
              <a:bodyPr/>
              <a:lstStyle/>
              <a:p>
                <a:r>
                  <a:rPr lang="ko-KR" altLang="en-US">
                    <a:noFill/>
                  </a:rPr>
                  <a:t> </a:t>
                </a:r>
              </a:p>
            </p:txBody>
          </p:sp>
        </mc:Fallback>
      </mc:AlternateContent>
      <p:cxnSp>
        <p:nvCxnSpPr>
          <p:cNvPr id="72" name="직선 화살표 연결선 71">
            <a:extLst>
              <a:ext uri="{FF2B5EF4-FFF2-40B4-BE49-F238E27FC236}">
                <a16:creationId xmlns:a16="http://schemas.microsoft.com/office/drawing/2014/main" id="{C8DE109E-8BE2-44A6-8CD2-2EF3EF7DAFCD}"/>
              </a:ext>
            </a:extLst>
          </p:cNvPr>
          <p:cNvCxnSpPr>
            <a:cxnSpLocks/>
          </p:cNvCxnSpPr>
          <p:nvPr/>
        </p:nvCxnSpPr>
        <p:spPr>
          <a:xfrm>
            <a:off x="1902281" y="1966226"/>
            <a:ext cx="100037" cy="10892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3" name="타원 72">
            <a:extLst>
              <a:ext uri="{FF2B5EF4-FFF2-40B4-BE49-F238E27FC236}">
                <a16:creationId xmlns:a16="http://schemas.microsoft.com/office/drawing/2014/main" id="{1E03EF18-3F99-48F7-9062-3B41E8124960}"/>
              </a:ext>
            </a:extLst>
          </p:cNvPr>
          <p:cNvSpPr/>
          <p:nvPr/>
        </p:nvSpPr>
        <p:spPr>
          <a:xfrm>
            <a:off x="2625476" y="2231716"/>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044">
              <a:solidFill>
                <a:srgbClr val="000000"/>
              </a:solidFill>
              <a:latin typeface="Consolas" panose="020B0609020204030204" pitchFamily="49" charset="0"/>
              <a:ea typeface="굴림"/>
            </a:endParaRPr>
          </a:p>
        </p:txBody>
      </p:sp>
      <p:sp>
        <p:nvSpPr>
          <p:cNvPr id="74" name="타원 73">
            <a:extLst>
              <a:ext uri="{FF2B5EF4-FFF2-40B4-BE49-F238E27FC236}">
                <a16:creationId xmlns:a16="http://schemas.microsoft.com/office/drawing/2014/main" id="{F025E7B6-1B32-4415-9262-3FF6260D37D6}"/>
              </a:ext>
            </a:extLst>
          </p:cNvPr>
          <p:cNvSpPr/>
          <p:nvPr/>
        </p:nvSpPr>
        <p:spPr>
          <a:xfrm>
            <a:off x="1825473" y="2231716"/>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044" b="1">
                <a:solidFill>
                  <a:srgbClr val="000000"/>
                </a:solidFill>
                <a:latin typeface="+mj-ea"/>
                <a:ea typeface="+mj-ea"/>
              </a:rPr>
              <a:t>셀</a:t>
            </a:r>
          </a:p>
        </p:txBody>
      </p:sp>
      <p:cxnSp>
        <p:nvCxnSpPr>
          <p:cNvPr id="75" name="직선 화살표 연결선 74">
            <a:extLst>
              <a:ext uri="{FF2B5EF4-FFF2-40B4-BE49-F238E27FC236}">
                <a16:creationId xmlns:a16="http://schemas.microsoft.com/office/drawing/2014/main" id="{C2A8F56D-81E1-4F12-A364-BD96A2213BC8}"/>
              </a:ext>
            </a:extLst>
          </p:cNvPr>
          <p:cNvCxnSpPr>
            <a:cxnSpLocks/>
          </p:cNvCxnSpPr>
          <p:nvPr/>
        </p:nvCxnSpPr>
        <p:spPr>
          <a:xfrm>
            <a:off x="1461285" y="2476189"/>
            <a:ext cx="362107" cy="835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6" name="직선 화살표 연결선 75">
            <a:extLst>
              <a:ext uri="{FF2B5EF4-FFF2-40B4-BE49-F238E27FC236}">
                <a16:creationId xmlns:a16="http://schemas.microsoft.com/office/drawing/2014/main" id="{5D2DACDE-8760-433E-8653-5635EB0FC7FA}"/>
              </a:ext>
            </a:extLst>
          </p:cNvPr>
          <p:cNvCxnSpPr>
            <a:cxnSpLocks/>
          </p:cNvCxnSpPr>
          <p:nvPr/>
        </p:nvCxnSpPr>
        <p:spPr>
          <a:xfrm>
            <a:off x="1603889" y="2289566"/>
            <a:ext cx="505" cy="16717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7" name="직선 화살표 연결선 76">
            <a:extLst>
              <a:ext uri="{FF2B5EF4-FFF2-40B4-BE49-F238E27FC236}">
                <a16:creationId xmlns:a16="http://schemas.microsoft.com/office/drawing/2014/main" id="{F991EF5C-3C61-45FC-B285-76BC40D357DB}"/>
              </a:ext>
            </a:extLst>
          </p:cNvPr>
          <p:cNvCxnSpPr>
            <a:cxnSpLocks/>
            <a:endCxn id="74" idx="3"/>
          </p:cNvCxnSpPr>
          <p:nvPr/>
        </p:nvCxnSpPr>
        <p:spPr>
          <a:xfrm flipV="1">
            <a:off x="1661598" y="2639603"/>
            <a:ext cx="233858" cy="25307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83543253-3064-4BA4-A164-8A564B3DF950}"/>
                  </a:ext>
                </a:extLst>
              </p:cNvPr>
              <p:cNvSpPr txBox="1"/>
              <p:nvPr/>
            </p:nvSpPr>
            <p:spPr>
              <a:xfrm>
                <a:off x="1429480" y="2020687"/>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a:rPr kumimoji="1" lang="en-US" altLang="ko-KR" sz="1328" i="1">
                              <a:solidFill>
                                <a:srgbClr val="000000"/>
                              </a:solidFill>
                              <a:latin typeface="Cambria Math" panose="02040503050406030204" pitchFamily="18" charset="0"/>
                            </a:rPr>
                            <m:t>𝑊</m:t>
                          </m:r>
                        </m:e>
                        <m:sub>
                          <m:r>
                            <a:rPr kumimoji="1" lang="en-US" altLang="ko-KR" sz="1328" i="1">
                              <a:solidFill>
                                <a:srgbClr val="000000"/>
                              </a:solidFill>
                              <a:latin typeface="Cambria Math" panose="02040503050406030204" pitchFamily="18" charset="0"/>
                            </a:rPr>
                            <m:t>1</m:t>
                          </m:r>
                          <m:r>
                            <a:rPr kumimoji="1" lang="en-US" altLang="ko-KR" sz="1328" i="1">
                              <a:solidFill>
                                <a:srgbClr val="000000"/>
                              </a:solidFill>
                              <a:latin typeface="Cambria Math" panose="02040503050406030204" pitchFamily="18" charset="0"/>
                            </a:rPr>
                            <m:t>𝑥</m:t>
                          </m:r>
                        </m:sub>
                      </m:sSub>
                    </m:oMath>
                  </m:oMathPara>
                </a14:m>
                <a:endParaRPr kumimoji="1" lang="ko-KR" altLang="en-US" sz="1328" i="1">
                  <a:solidFill>
                    <a:srgbClr val="000000"/>
                  </a:solidFill>
                  <a:latin typeface="Cambria Math" panose="02040503050406030204" pitchFamily="18" charset="0"/>
                </a:endParaRPr>
              </a:p>
            </p:txBody>
          </p:sp>
        </mc:Choice>
        <mc:Fallback xmlns="">
          <p:sp>
            <p:nvSpPr>
              <p:cNvPr id="78" name="TextBox 77">
                <a:extLst>
                  <a:ext uri="{FF2B5EF4-FFF2-40B4-BE49-F238E27FC236}">
                    <a16:creationId xmlns:a16="http://schemas.microsoft.com/office/drawing/2014/main" id="{83543253-3064-4BA4-A164-8A564B3DF950}"/>
                  </a:ext>
                </a:extLst>
              </p:cNvPr>
              <p:cNvSpPr txBox="1">
                <a:spLocks noRot="1" noChangeAspect="1" noMove="1" noResize="1" noEditPoints="1" noAdjustHandles="1" noChangeArrowheads="1" noChangeShapeType="1" noTextEdit="1"/>
              </p:cNvSpPr>
              <p:nvPr/>
            </p:nvSpPr>
            <p:spPr>
              <a:xfrm>
                <a:off x="1429480" y="2020687"/>
                <a:ext cx="229025" cy="296684"/>
              </a:xfrm>
              <a:prstGeom prst="rect">
                <a:avLst/>
              </a:prstGeom>
              <a:blipFill>
                <a:blip r:embed="rId23"/>
                <a:stretch>
                  <a:fillRect r="-7894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54E67C65-3DF4-4F73-B69C-311D9CF80053}"/>
                  </a:ext>
                </a:extLst>
              </p:cNvPr>
              <p:cNvSpPr txBox="1"/>
              <p:nvPr/>
            </p:nvSpPr>
            <p:spPr>
              <a:xfrm>
                <a:off x="1461285" y="2807594"/>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b</m:t>
                          </m:r>
                        </m:e>
                        <m:sub>
                          <m:r>
                            <a:rPr kumimoji="1" lang="en-US" altLang="ko-KR" sz="1328" i="1">
                              <a:solidFill>
                                <a:srgbClr val="000000"/>
                              </a:solidFill>
                              <a:latin typeface="Cambria Math" panose="02040503050406030204" pitchFamily="18" charset="0"/>
                            </a:rPr>
                            <m:t>1</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79" name="TextBox 78">
                <a:extLst>
                  <a:ext uri="{FF2B5EF4-FFF2-40B4-BE49-F238E27FC236}">
                    <a16:creationId xmlns:a16="http://schemas.microsoft.com/office/drawing/2014/main" id="{54E67C65-3DF4-4F73-B69C-311D9CF80053}"/>
                  </a:ext>
                </a:extLst>
              </p:cNvPr>
              <p:cNvSpPr txBox="1">
                <a:spLocks noRot="1" noChangeAspect="1" noMove="1" noResize="1" noEditPoints="1" noAdjustHandles="1" noChangeArrowheads="1" noChangeShapeType="1" noTextEdit="1"/>
              </p:cNvSpPr>
              <p:nvPr/>
            </p:nvSpPr>
            <p:spPr>
              <a:xfrm>
                <a:off x="1461285" y="2807594"/>
                <a:ext cx="229025" cy="296684"/>
              </a:xfrm>
              <a:prstGeom prst="rect">
                <a:avLst/>
              </a:prstGeom>
              <a:blipFill>
                <a:blip r:embed="rId12"/>
                <a:stretch>
                  <a:fillRect r="-29730"/>
                </a:stretch>
              </a:blipFill>
            </p:spPr>
            <p:txBody>
              <a:bodyPr/>
              <a:lstStyle/>
              <a:p>
                <a:r>
                  <a:rPr lang="ko-KR" altLang="en-US">
                    <a:noFill/>
                  </a:rPr>
                  <a:t> </a:t>
                </a:r>
              </a:p>
            </p:txBody>
          </p:sp>
        </mc:Fallback>
      </mc:AlternateContent>
      <p:cxnSp>
        <p:nvCxnSpPr>
          <p:cNvPr id="80" name="직선 화살표 연결선 79">
            <a:extLst>
              <a:ext uri="{FF2B5EF4-FFF2-40B4-BE49-F238E27FC236}">
                <a16:creationId xmlns:a16="http://schemas.microsoft.com/office/drawing/2014/main" id="{30D4BB0B-8DC9-44D6-913D-B7FCC694D8C1}"/>
              </a:ext>
            </a:extLst>
          </p:cNvPr>
          <p:cNvCxnSpPr>
            <a:cxnSpLocks/>
            <a:stCxn id="74" idx="6"/>
            <a:endCxn id="73" idx="2"/>
          </p:cNvCxnSpPr>
          <p:nvPr/>
        </p:nvCxnSpPr>
        <p:spPr>
          <a:xfrm>
            <a:off x="2303343" y="2470650"/>
            <a:ext cx="32213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AE9AE7F5-88F2-46B3-8D2A-BFDBE86B2FA4}"/>
                  </a:ext>
                </a:extLst>
              </p:cNvPr>
              <p:cNvSpPr txBox="1"/>
              <p:nvPr/>
            </p:nvSpPr>
            <p:spPr>
              <a:xfrm>
                <a:off x="2274601" y="2492162"/>
                <a:ext cx="229025" cy="31271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a:rPr kumimoji="1" lang="en-US" altLang="ko-KR" sz="1328" i="1">
                              <a:solidFill>
                                <a:srgbClr val="000000"/>
                              </a:solidFill>
                              <a:latin typeface="Cambria Math" panose="02040503050406030204" pitchFamily="18" charset="0"/>
                            </a:rPr>
                            <m:t>𝑍</m:t>
                          </m:r>
                        </m:e>
                        <m:sub>
                          <m:r>
                            <a:rPr kumimoji="1" lang="en-US" altLang="ko-KR" sz="1328" i="1">
                              <a:solidFill>
                                <a:srgbClr val="000000"/>
                              </a:solidFill>
                              <a:latin typeface="Cambria Math" panose="02040503050406030204" pitchFamily="18" charset="0"/>
                            </a:rPr>
                            <m:t>1</m:t>
                          </m:r>
                          <m:r>
                            <a:rPr lang="en-US" altLang="ko-KR" sz="1328" i="1">
                              <a:solidFill>
                                <a:srgbClr val="000000"/>
                              </a:solidFill>
                              <a:latin typeface="Cambria Math" panose="02040503050406030204" pitchFamily="18" charset="0"/>
                            </a:rPr>
                            <m:t>𝑝</m:t>
                          </m:r>
                          <m:r>
                            <a:rPr kumimoji="1" lang="en-US" altLang="ko-KR" sz="1328" i="1">
                              <a:solidFill>
                                <a:srgbClr val="000000"/>
                              </a:solidFill>
                              <a:latin typeface="Cambria Math" panose="02040503050406030204" pitchFamily="18" charset="0"/>
                            </a:rPr>
                            <m:t>𝑝</m:t>
                          </m:r>
                        </m:sub>
                      </m:sSub>
                    </m:oMath>
                  </m:oMathPara>
                </a14:m>
                <a:endParaRPr kumimoji="1" lang="ko-KR" altLang="en-US" sz="1328" i="1">
                  <a:solidFill>
                    <a:srgbClr val="000000"/>
                  </a:solidFill>
                  <a:latin typeface="Cambria Math" panose="02040503050406030204" pitchFamily="18" charset="0"/>
                </a:endParaRPr>
              </a:p>
            </p:txBody>
          </p:sp>
        </mc:Choice>
        <mc:Fallback xmlns="">
          <p:sp>
            <p:nvSpPr>
              <p:cNvPr id="81" name="TextBox 80">
                <a:extLst>
                  <a:ext uri="{FF2B5EF4-FFF2-40B4-BE49-F238E27FC236}">
                    <a16:creationId xmlns:a16="http://schemas.microsoft.com/office/drawing/2014/main" id="{AE9AE7F5-88F2-46B3-8D2A-BFDBE86B2FA4}"/>
                  </a:ext>
                </a:extLst>
              </p:cNvPr>
              <p:cNvSpPr txBox="1">
                <a:spLocks noRot="1" noChangeAspect="1" noMove="1" noResize="1" noEditPoints="1" noAdjustHandles="1" noChangeArrowheads="1" noChangeShapeType="1" noTextEdit="1"/>
              </p:cNvSpPr>
              <p:nvPr/>
            </p:nvSpPr>
            <p:spPr>
              <a:xfrm>
                <a:off x="2274601" y="2492162"/>
                <a:ext cx="229025" cy="312714"/>
              </a:xfrm>
              <a:prstGeom prst="rect">
                <a:avLst/>
              </a:prstGeom>
              <a:blipFill>
                <a:blip r:embed="rId24"/>
                <a:stretch>
                  <a:fillRect r="-100000"/>
                </a:stretch>
              </a:blipFill>
            </p:spPr>
            <p:txBody>
              <a:bodyPr/>
              <a:lstStyle/>
              <a:p>
                <a:r>
                  <a:rPr lang="ko-KR" altLang="en-US">
                    <a:noFill/>
                  </a:rPr>
                  <a:t> </a:t>
                </a:r>
              </a:p>
            </p:txBody>
          </p:sp>
        </mc:Fallback>
      </mc:AlternateContent>
      <p:sp>
        <p:nvSpPr>
          <p:cNvPr id="82" name="직사각형 81">
            <a:extLst>
              <a:ext uri="{FF2B5EF4-FFF2-40B4-BE49-F238E27FC236}">
                <a16:creationId xmlns:a16="http://schemas.microsoft.com/office/drawing/2014/main" id="{B0873E7C-3C80-4746-8C68-34E0E99719F6}"/>
              </a:ext>
            </a:extLst>
          </p:cNvPr>
          <p:cNvSpPr/>
          <p:nvPr/>
        </p:nvSpPr>
        <p:spPr>
          <a:xfrm>
            <a:off x="2668055" y="2345817"/>
            <a:ext cx="517862" cy="296684"/>
          </a:xfrm>
          <a:prstGeom prst="rect">
            <a:avLst/>
          </a:prstGeom>
        </p:spPr>
        <p:txBody>
          <a:bodyPr wrap="square">
            <a:spAutoFit/>
          </a:bodyPr>
          <a:lstStyle/>
          <a:p>
            <a:pPr defTabSz="867583" fontAlgn="base" latinLnBrk="1">
              <a:spcBef>
                <a:spcPct val="0"/>
              </a:spcBef>
              <a:spcAft>
                <a:spcPct val="0"/>
              </a:spcAft>
              <a:defRPr/>
            </a:pPr>
            <a:r>
              <a:rPr lang="en-US" altLang="ko-KR" sz="1328">
                <a:latin typeface="Cambria Math" panose="02040503050406030204" pitchFamily="18" charset="0"/>
              </a:rPr>
              <a:t>tanh</a:t>
            </a:r>
            <a:endParaRPr kumimoji="1" lang="ko-KR" altLang="en-US" sz="1328">
              <a:latin typeface="Cambria Math" panose="02040503050406030204" pitchFamily="18" charset="0"/>
            </a:endParaRPr>
          </a:p>
        </p:txBody>
      </p:sp>
      <p:cxnSp>
        <p:nvCxnSpPr>
          <p:cNvPr id="83" name="직선 화살표 연결선 82">
            <a:extLst>
              <a:ext uri="{FF2B5EF4-FFF2-40B4-BE49-F238E27FC236}">
                <a16:creationId xmlns:a16="http://schemas.microsoft.com/office/drawing/2014/main" id="{FC4EE986-A27B-4E42-BFCF-D21D17033CA9}"/>
              </a:ext>
            </a:extLst>
          </p:cNvPr>
          <p:cNvCxnSpPr>
            <a:cxnSpLocks/>
            <a:stCxn id="73" idx="6"/>
          </p:cNvCxnSpPr>
          <p:nvPr/>
        </p:nvCxnSpPr>
        <p:spPr>
          <a:xfrm>
            <a:off x="3103345" y="2470650"/>
            <a:ext cx="650421"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85" name="타원 84">
            <a:extLst>
              <a:ext uri="{FF2B5EF4-FFF2-40B4-BE49-F238E27FC236}">
                <a16:creationId xmlns:a16="http://schemas.microsoft.com/office/drawing/2014/main" id="{1E1AFDF6-A5F3-44CE-B0E9-47E846AC4054}"/>
              </a:ext>
            </a:extLst>
          </p:cNvPr>
          <p:cNvSpPr/>
          <p:nvPr/>
        </p:nvSpPr>
        <p:spPr>
          <a:xfrm>
            <a:off x="2473065" y="2030409"/>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p:cxnSp>
        <p:nvCxnSpPr>
          <p:cNvPr id="86" name="연결선: 꺾임 85">
            <a:extLst>
              <a:ext uri="{FF2B5EF4-FFF2-40B4-BE49-F238E27FC236}">
                <a16:creationId xmlns:a16="http://schemas.microsoft.com/office/drawing/2014/main" id="{3F1BC265-2DB7-4CA1-A481-7EACF96FD17E}"/>
              </a:ext>
            </a:extLst>
          </p:cNvPr>
          <p:cNvCxnSpPr>
            <a:cxnSpLocks/>
            <a:stCxn id="85" idx="2"/>
            <a:endCxn id="74" idx="0"/>
          </p:cNvCxnSpPr>
          <p:nvPr/>
        </p:nvCxnSpPr>
        <p:spPr>
          <a:xfrm rot="10800000" flipV="1">
            <a:off x="2064408" y="2055479"/>
            <a:ext cx="408656" cy="176237"/>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169C0703-F4E3-4707-A8BD-614DE14DFBE1}"/>
                  </a:ext>
                </a:extLst>
              </p:cNvPr>
              <p:cNvSpPr txBox="1"/>
              <p:nvPr/>
            </p:nvSpPr>
            <p:spPr>
              <a:xfrm>
                <a:off x="1202244" y="2331168"/>
                <a:ext cx="229025" cy="31271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a:rPr kumimoji="1" lang="en-US" altLang="ko-KR" sz="1328" i="1">
                              <a:solidFill>
                                <a:srgbClr val="000000"/>
                              </a:solidFill>
                              <a:latin typeface="Cambria Math" panose="02040503050406030204" pitchFamily="18" charset="0"/>
                            </a:rPr>
                            <m:t>𝑋</m:t>
                          </m:r>
                        </m:e>
                        <m:sub>
                          <m:r>
                            <a:rPr lang="en-US" altLang="ko-KR" sz="1328" i="1">
                              <a:solidFill>
                                <a:srgbClr val="000000"/>
                              </a:solidFill>
                              <a:latin typeface="Cambria Math" panose="02040503050406030204" pitchFamily="18" charset="0"/>
                            </a:rPr>
                            <m:t>𝑝</m:t>
                          </m:r>
                          <m:r>
                            <a:rPr kumimoji="1" lang="en-US" altLang="ko-KR" sz="1328" i="1">
                              <a:solidFill>
                                <a:srgbClr val="000000"/>
                              </a:solidFill>
                              <a:latin typeface="Cambria Math" panose="02040503050406030204" pitchFamily="18" charset="0"/>
                            </a:rPr>
                            <m:t>𝑝</m:t>
                          </m:r>
                        </m:sub>
                      </m:sSub>
                    </m:oMath>
                  </m:oMathPara>
                </a14:m>
                <a:endParaRPr kumimoji="1" lang="ko-KR" altLang="en-US" sz="1328" i="1">
                  <a:solidFill>
                    <a:srgbClr val="000000"/>
                  </a:solidFill>
                  <a:latin typeface="Cambria Math" panose="02040503050406030204" pitchFamily="18" charset="0"/>
                </a:endParaRPr>
              </a:p>
            </p:txBody>
          </p:sp>
        </mc:Choice>
        <mc:Fallback xmlns="">
          <p:sp>
            <p:nvSpPr>
              <p:cNvPr id="88" name="TextBox 87">
                <a:extLst>
                  <a:ext uri="{FF2B5EF4-FFF2-40B4-BE49-F238E27FC236}">
                    <a16:creationId xmlns:a16="http://schemas.microsoft.com/office/drawing/2014/main" id="{169C0703-F4E3-4707-A8BD-614DE14DFBE1}"/>
                  </a:ext>
                </a:extLst>
              </p:cNvPr>
              <p:cNvSpPr txBox="1">
                <a:spLocks noRot="1" noChangeAspect="1" noMove="1" noResize="1" noEditPoints="1" noAdjustHandles="1" noChangeArrowheads="1" noChangeShapeType="1" noTextEdit="1"/>
              </p:cNvSpPr>
              <p:nvPr/>
            </p:nvSpPr>
            <p:spPr>
              <a:xfrm>
                <a:off x="1202244" y="2331168"/>
                <a:ext cx="229025" cy="312714"/>
              </a:xfrm>
              <a:prstGeom prst="rect">
                <a:avLst/>
              </a:prstGeom>
              <a:blipFill>
                <a:blip r:embed="rId25"/>
                <a:stretch>
                  <a:fillRect r="-73684"/>
                </a:stretch>
              </a:blipFill>
            </p:spPr>
            <p:txBody>
              <a:bodyPr/>
              <a:lstStyle/>
              <a:p>
                <a:r>
                  <a:rPr lang="ko-KR" altLang="en-US">
                    <a:noFill/>
                  </a:rPr>
                  <a:t> </a:t>
                </a:r>
              </a:p>
            </p:txBody>
          </p:sp>
        </mc:Fallback>
      </mc:AlternateContent>
      <p:sp>
        <p:nvSpPr>
          <p:cNvPr id="89" name="TextBox 88">
            <a:extLst>
              <a:ext uri="{FF2B5EF4-FFF2-40B4-BE49-F238E27FC236}">
                <a16:creationId xmlns:a16="http://schemas.microsoft.com/office/drawing/2014/main" id="{B51D955D-7B15-4BE1-BAFA-E37994F202C9}"/>
              </a:ext>
            </a:extLst>
          </p:cNvPr>
          <p:cNvSpPr txBox="1"/>
          <p:nvPr/>
        </p:nvSpPr>
        <p:spPr>
          <a:xfrm>
            <a:off x="537700" y="2287435"/>
            <a:ext cx="769763" cy="574388"/>
          </a:xfrm>
          <a:prstGeom prst="rect">
            <a:avLst/>
          </a:prstGeom>
          <a:noFill/>
        </p:spPr>
        <p:txBody>
          <a:bodyPr wrap="none" rtlCol="0">
            <a:spAutoFit/>
          </a:bodyPr>
          <a:lstStyle/>
          <a:p>
            <a:pPr algn="ctr" defTabSz="867583" fontAlgn="base" latinLnBrk="1">
              <a:spcBef>
                <a:spcPct val="0"/>
              </a:spcBef>
              <a:spcAft>
                <a:spcPct val="0"/>
              </a:spcAft>
              <a:defRPr/>
            </a:pPr>
            <a:r>
              <a:rPr lang="ko-KR" altLang="en-US" sz="1044" b="1">
                <a:solidFill>
                  <a:srgbClr val="000000"/>
                </a:solidFill>
                <a:latin typeface="+mj-ea"/>
                <a:ea typeface="+mj-ea"/>
              </a:rPr>
              <a:t>이전</a:t>
            </a:r>
            <a:endParaRPr lang="en-US" altLang="ko-KR" sz="1044" b="1">
              <a:solidFill>
                <a:srgbClr val="000000"/>
              </a:solidFill>
              <a:latin typeface="+mj-ea"/>
              <a:ea typeface="+mj-ea"/>
            </a:endParaRPr>
          </a:p>
          <a:p>
            <a:pPr algn="ctr" defTabSz="867583" fontAlgn="base" latinLnBrk="1">
              <a:spcBef>
                <a:spcPct val="0"/>
              </a:spcBef>
              <a:spcAft>
                <a:spcPct val="0"/>
              </a:spcAft>
              <a:defRPr/>
            </a:pPr>
            <a:r>
              <a:rPr lang="ko-KR" altLang="en-US" sz="1044" b="1">
                <a:solidFill>
                  <a:srgbClr val="000000"/>
                </a:solidFill>
                <a:latin typeface="+mj-ea"/>
                <a:ea typeface="+mj-ea"/>
              </a:rPr>
              <a:t>이전</a:t>
            </a:r>
            <a:endParaRPr lang="en-US" altLang="ko-KR" sz="1044" b="1">
              <a:solidFill>
                <a:srgbClr val="000000"/>
              </a:solidFill>
              <a:latin typeface="+mj-ea"/>
              <a:ea typeface="+mj-ea"/>
            </a:endParaRPr>
          </a:p>
          <a:p>
            <a:pPr algn="ctr" defTabSz="867583" fontAlgn="base" latinLnBrk="1">
              <a:spcBef>
                <a:spcPct val="0"/>
              </a:spcBef>
              <a:spcAft>
                <a:spcPct val="0"/>
              </a:spcAft>
              <a:defRPr/>
            </a:pPr>
            <a:r>
              <a:rPr kumimoji="1" lang="ko-KR" altLang="en-US" sz="1044" b="1">
                <a:solidFill>
                  <a:srgbClr val="000000"/>
                </a:solidFill>
                <a:latin typeface="+mj-ea"/>
                <a:ea typeface="+mj-ea"/>
              </a:rPr>
              <a:t>타임 스텝</a:t>
            </a:r>
          </a:p>
        </p:txBody>
      </p:sp>
      <p:sp>
        <p:nvSpPr>
          <p:cNvPr id="94" name="TextBox 93">
            <a:extLst>
              <a:ext uri="{FF2B5EF4-FFF2-40B4-BE49-F238E27FC236}">
                <a16:creationId xmlns:a16="http://schemas.microsoft.com/office/drawing/2014/main" id="{D1B7D32B-BA62-4ADE-8B21-F9E24F05C92A}"/>
              </a:ext>
            </a:extLst>
          </p:cNvPr>
          <p:cNvSpPr txBox="1"/>
          <p:nvPr/>
        </p:nvSpPr>
        <p:spPr>
          <a:xfrm>
            <a:off x="2270739" y="4976283"/>
            <a:ext cx="946093" cy="296684"/>
          </a:xfrm>
          <a:prstGeom prst="rect">
            <a:avLst/>
          </a:prstGeom>
          <a:noFill/>
        </p:spPr>
        <p:txBody>
          <a:bodyPr wrap="none" rtlCol="0">
            <a:spAutoFit/>
          </a:bodyPr>
          <a:lstStyle/>
          <a:p>
            <a:pPr algn="ctr" defTabSz="867583" fontAlgn="base" latinLnBrk="1">
              <a:spcBef>
                <a:spcPct val="0"/>
              </a:spcBef>
              <a:spcAft>
                <a:spcPct val="0"/>
              </a:spcAft>
              <a:defRPr/>
            </a:pPr>
            <a:r>
              <a:rPr lang="en-US" altLang="ko-KR" sz="1328">
                <a:solidFill>
                  <a:srgbClr val="000000"/>
                </a:solidFill>
                <a:latin typeface="고도 M" panose="02000503000000020004" pitchFamily="2" charset="-127"/>
                <a:ea typeface="고도 M" panose="02000503000000020004" pitchFamily="2" charset="-127"/>
              </a:rPr>
              <a:t>( 10 ,  10 )</a:t>
            </a:r>
            <a:endParaRPr kumimoji="1" lang="ko-KR" altLang="en-US" sz="1328">
              <a:solidFill>
                <a:srgbClr val="000000"/>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ED107938-CE7A-4216-991B-6B3AAF75A170}"/>
                  </a:ext>
                </a:extLst>
              </p:cNvPr>
              <p:cNvSpPr txBox="1"/>
              <p:nvPr/>
            </p:nvSpPr>
            <p:spPr>
              <a:xfrm>
                <a:off x="4963765" y="2584987"/>
                <a:ext cx="3262772" cy="40729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𝑋</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m:t>
                              </m:r>
                            </m:sub>
                          </m:sSub>
                          <m:sSub>
                            <m:sSubPr>
                              <m:ctrlPr>
                                <a:rPr lang="en-US" altLang="ko-KR" sz="1898" i="1">
                                  <a:solidFill>
                                    <a:srgbClr val="FF0000"/>
                                  </a:solidFill>
                                  <a:latin typeface="Cambria Math" panose="02040503050406030204" pitchFamily="18" charset="0"/>
                                </a:rPr>
                              </m:ctrlPr>
                            </m:sSubPr>
                            <m:e>
                              <m:r>
                                <a:rPr lang="en-US" altLang="ko-KR" sz="1898" i="1">
                                  <a:solidFill>
                                    <a:srgbClr val="FF0000"/>
                                  </a:solidFill>
                                  <a:latin typeface="Cambria Math" panose="02040503050406030204" pitchFamily="18" charset="0"/>
                                </a:rPr>
                                <m:t>𝑊</m:t>
                              </m:r>
                            </m:e>
                            <m:sub>
                              <m:r>
                                <a:rPr lang="en-US" altLang="ko-KR" sz="1898" i="1">
                                  <a:solidFill>
                                    <a:srgbClr val="FF0000"/>
                                  </a:solidFill>
                                  <a:latin typeface="Cambria Math" panose="02040503050406030204" pitchFamily="18" charset="0"/>
                                </a:rPr>
                                <m:t>1</m:t>
                              </m:r>
                              <m:r>
                                <a:rPr lang="en-US" altLang="ko-KR" sz="1898" i="1">
                                  <a:solidFill>
                                    <a:srgbClr val="FF0000"/>
                                  </a:solidFill>
                                  <a:latin typeface="Cambria Math" panose="02040503050406030204" pitchFamily="18" charset="0"/>
                                </a:rPr>
                                <m:t>h</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oMath>
                  </m:oMathPara>
                </a14:m>
                <a:endParaRPr lang="ko-KR" altLang="en-US" sz="1898" i="1"/>
              </a:p>
            </p:txBody>
          </p:sp>
        </mc:Choice>
        <mc:Fallback xmlns="">
          <p:sp>
            <p:nvSpPr>
              <p:cNvPr id="4" name="TextBox 3">
                <a:extLst>
                  <a:ext uri="{FF2B5EF4-FFF2-40B4-BE49-F238E27FC236}">
                    <a16:creationId xmlns:a16="http://schemas.microsoft.com/office/drawing/2014/main" id="{ED107938-CE7A-4216-991B-6B3AAF75A170}"/>
                  </a:ext>
                </a:extLst>
              </p:cNvPr>
              <p:cNvSpPr txBox="1">
                <a:spLocks noRot="1" noChangeAspect="1" noMove="1" noResize="1" noEditPoints="1" noAdjustHandles="1" noChangeArrowheads="1" noChangeShapeType="1" noTextEdit="1"/>
              </p:cNvSpPr>
              <p:nvPr/>
            </p:nvSpPr>
            <p:spPr>
              <a:xfrm>
                <a:off x="4963765" y="2584987"/>
                <a:ext cx="3262772" cy="407291"/>
              </a:xfrm>
              <a:prstGeom prst="rect">
                <a:avLst/>
              </a:prstGeom>
              <a:blipFill>
                <a:blip r:embed="rId28"/>
                <a:stretch>
                  <a:fillRect b="-4478"/>
                </a:stretch>
              </a:blipFill>
            </p:spPr>
            <p:txBody>
              <a:bodyPr/>
              <a:lstStyle/>
              <a:p>
                <a:r>
                  <a:rPr lang="ko-KR" altLang="en-US">
                    <a:noFill/>
                  </a:rPr>
                  <a:t> </a:t>
                </a:r>
              </a:p>
            </p:txBody>
          </p:sp>
        </mc:Fallback>
      </mc:AlternateContent>
      <p:sp>
        <p:nvSpPr>
          <p:cNvPr id="7" name="텍스트 개체 틀 6">
            <a:extLst>
              <a:ext uri="{FF2B5EF4-FFF2-40B4-BE49-F238E27FC236}">
                <a16:creationId xmlns:a16="http://schemas.microsoft.com/office/drawing/2014/main" id="{31682F37-1F8E-4111-9D91-366250D6F518}"/>
              </a:ext>
            </a:extLst>
          </p:cNvPr>
          <p:cNvSpPr>
            <a:spLocks noGrp="1"/>
          </p:cNvSpPr>
          <p:nvPr>
            <p:ph type="body" sz="quarter" idx="19"/>
          </p:nvPr>
        </p:nvSpPr>
        <p:spPr/>
        <p:txBody>
          <a:bodyPr/>
          <a:lstStyle/>
          <a:p>
            <a:r>
              <a:rPr lang="ko-KR" altLang="en-US"/>
              <a:t>순환 신경망의 역방향 계산</a:t>
            </a:r>
          </a:p>
        </p:txBody>
      </p:sp>
      <p:sp>
        <p:nvSpPr>
          <p:cNvPr id="84" name="텍스트 개체 틀 2">
            <a:extLst>
              <a:ext uri="{FF2B5EF4-FFF2-40B4-BE49-F238E27FC236}">
                <a16:creationId xmlns:a16="http://schemas.microsoft.com/office/drawing/2014/main" id="{D6C4375D-7F9F-4F74-9A04-45A0CB4AD7CE}"/>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C2BEBD2-9E20-4C36-A054-ED088DF19073}"/>
                  </a:ext>
                </a:extLst>
              </p:cNvPr>
              <p:cNvSpPr txBox="1"/>
              <p:nvPr/>
            </p:nvSpPr>
            <p:spPr>
              <a:xfrm>
                <a:off x="430125" y="1094746"/>
                <a:ext cx="2474780" cy="400110"/>
              </a:xfrm>
              <a:prstGeom prst="rect">
                <a:avLst/>
              </a:prstGeom>
              <a:noFill/>
            </p:spPr>
            <p:txBody>
              <a:bodyPr wrap="none" rtlCol="0">
                <a:spAutoFit/>
              </a:bodyPr>
              <a:lstStyle/>
              <a:p>
                <a:pPr algn="l"/>
                <a14:m>
                  <m:oMath xmlns:m="http://schemas.openxmlformats.org/officeDocument/2006/math">
                    <m:sSub>
                      <m:sSubPr>
                        <m:ctrlPr>
                          <a:rPr lang="en-US" altLang="ko-KR" sz="2000" b="1" i="1" smtClean="0">
                            <a:solidFill>
                              <a:srgbClr val="000000"/>
                            </a:solidFill>
                            <a:latin typeface="Cambria Math" panose="02040503050406030204" pitchFamily="18" charset="0"/>
                            <a:ea typeface="+mj-ea"/>
                          </a:rPr>
                        </m:ctrlPr>
                      </m:sSubPr>
                      <m:e>
                        <m:r>
                          <a:rPr lang="en-US" altLang="ko-KR" sz="2000" b="1" i="1">
                            <a:solidFill>
                              <a:srgbClr val="000000"/>
                            </a:solidFill>
                            <a:latin typeface="Cambria Math" panose="02040503050406030204" pitchFamily="18" charset="0"/>
                            <a:ea typeface="+mj-ea"/>
                          </a:rPr>
                          <m:t>𝑾</m:t>
                        </m:r>
                      </m:e>
                      <m:sub>
                        <m:r>
                          <a:rPr lang="en-US" altLang="ko-KR" sz="2000" b="1" i="1">
                            <a:solidFill>
                              <a:srgbClr val="000000"/>
                            </a:solidFill>
                            <a:latin typeface="Cambria Math" panose="02040503050406030204" pitchFamily="18" charset="0"/>
                            <a:ea typeface="+mj-ea"/>
                          </a:rPr>
                          <m:t>𝟏</m:t>
                        </m:r>
                        <m:r>
                          <a:rPr lang="en-US" altLang="ko-KR" sz="2000" b="1" i="1" smtClean="0">
                            <a:solidFill>
                              <a:srgbClr val="000000"/>
                            </a:solidFill>
                            <a:latin typeface="Cambria Math" panose="02040503050406030204" pitchFamily="18" charset="0"/>
                            <a:ea typeface="+mj-ea"/>
                          </a:rPr>
                          <m:t>𝒙</m:t>
                        </m:r>
                      </m:sub>
                    </m:sSub>
                  </m:oMath>
                </a14:m>
                <a:r>
                  <a:rPr lang="ko-KR" altLang="en-US" sz="2000" b="1">
                    <a:latin typeface="+mj-ea"/>
                    <a:ea typeface="+mj-ea"/>
                  </a:rPr>
                  <a:t> 미분값 구하기 </a:t>
                </a:r>
              </a:p>
            </p:txBody>
          </p:sp>
        </mc:Choice>
        <mc:Fallback xmlns="">
          <p:sp>
            <p:nvSpPr>
              <p:cNvPr id="9" name="TextBox 8">
                <a:extLst>
                  <a:ext uri="{FF2B5EF4-FFF2-40B4-BE49-F238E27FC236}">
                    <a16:creationId xmlns:a16="http://schemas.microsoft.com/office/drawing/2014/main" id="{1C2BEBD2-9E20-4C36-A054-ED088DF19073}"/>
                  </a:ext>
                </a:extLst>
              </p:cNvPr>
              <p:cNvSpPr txBox="1">
                <a:spLocks noRot="1" noChangeAspect="1" noMove="1" noResize="1" noEditPoints="1" noAdjustHandles="1" noChangeArrowheads="1" noChangeShapeType="1" noTextEdit="1"/>
              </p:cNvSpPr>
              <p:nvPr/>
            </p:nvSpPr>
            <p:spPr>
              <a:xfrm>
                <a:off x="430125" y="1094746"/>
                <a:ext cx="2474780" cy="400110"/>
              </a:xfrm>
              <a:prstGeom prst="rect">
                <a:avLst/>
              </a:prstGeom>
              <a:blipFill>
                <a:blip r:embed="rId29"/>
                <a:stretch>
                  <a:fillRect t="-9231" b="-27692"/>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872253059"/>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D3E6010-4805-4664-92D1-F1A9FF2FD826}"/>
                  </a:ext>
                </a:extLst>
              </p:cNvPr>
              <p:cNvSpPr txBox="1"/>
              <p:nvPr/>
            </p:nvSpPr>
            <p:spPr>
              <a:xfrm>
                <a:off x="4882348" y="4510949"/>
                <a:ext cx="4823180" cy="4024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277" i="1">
                              <a:solidFill>
                                <a:srgbClr val="000000"/>
                              </a:solidFill>
                              <a:latin typeface="Cambria Math" panose="02040503050406030204" pitchFamily="18" charset="0"/>
                            </a:rPr>
                          </m:ctrlPr>
                        </m:sSubPr>
                        <m:e>
                          <m:sSub>
                            <m:sSubPr>
                              <m:ctrlPr>
                                <a:rPr lang="en-US" altLang="ko-KR" sz="2277" i="1">
                                  <a:solidFill>
                                    <a:srgbClr val="FF0000"/>
                                  </a:solidFill>
                                  <a:latin typeface="Cambria Math" panose="02040503050406030204" pitchFamily="18" charset="0"/>
                                </a:rPr>
                              </m:ctrlPr>
                            </m:sSubPr>
                            <m:e>
                              <m:r>
                                <a:rPr lang="ko-KR" altLang="en-US" sz="2277" i="1">
                                  <a:solidFill>
                                    <a:srgbClr val="FF0000"/>
                                  </a:solidFill>
                                  <a:latin typeface="Cambria Math" panose="02040503050406030204" pitchFamily="18" charset="0"/>
                                </a:rPr>
                                <m:t>𝑋</m:t>
                              </m:r>
                            </m:e>
                            <m:sub>
                              <m:r>
                                <a:rPr lang="en-US" altLang="ko-KR" sz="2277" i="1">
                                  <a:solidFill>
                                    <a:srgbClr val="FF0000"/>
                                  </a:solidFill>
                                  <a:latin typeface="Cambria Math" panose="02040503050406030204" pitchFamily="18" charset="0"/>
                                </a:rPr>
                                <m:t>𝑝𝑝</m:t>
                              </m:r>
                              <m:r>
                                <a:rPr lang="en-US" altLang="ko-KR" sz="2277" i="1">
                                  <a:solidFill>
                                    <a:srgbClr val="FF0000"/>
                                  </a:solidFill>
                                  <a:latin typeface="Cambria Math" panose="02040503050406030204" pitchFamily="18" charset="0"/>
                                </a:rPr>
                                <m:t> </m:t>
                              </m:r>
                            </m:sub>
                          </m:sSub>
                          <m:sSub>
                            <m:sSubPr>
                              <m:ctrlPr>
                                <a:rPr lang="en-US" altLang="ko-KR" sz="2277" i="1">
                                  <a:latin typeface="Cambria Math" panose="02040503050406030204" pitchFamily="18" charset="0"/>
                                </a:rPr>
                              </m:ctrlPr>
                            </m:sSubPr>
                            <m:e>
                              <m:r>
                                <a:rPr lang="en-US" altLang="ko-KR" sz="2277" i="1">
                                  <a:latin typeface="Cambria Math" panose="02040503050406030204" pitchFamily="18" charset="0"/>
                                </a:rPr>
                                <m:t>𝑊</m:t>
                              </m:r>
                            </m:e>
                            <m:sub>
                              <m:r>
                                <a:rPr lang="en-US" altLang="ko-KR" sz="2277" i="1">
                                  <a:latin typeface="Cambria Math" panose="02040503050406030204" pitchFamily="18" charset="0"/>
                                </a:rPr>
                                <m:t>1</m:t>
                              </m:r>
                              <m:r>
                                <a:rPr lang="en-US" altLang="ko-KR" sz="2277" i="1">
                                  <a:latin typeface="Cambria Math" panose="02040503050406030204" pitchFamily="18" charset="0"/>
                                </a:rPr>
                                <m:t>h</m:t>
                              </m:r>
                            </m:sub>
                          </m:sSub>
                          <m:r>
                            <a:rPr lang="en-US" altLang="ko-KR" sz="2277" i="1">
                              <a:solidFill>
                                <a:srgbClr val="000000"/>
                              </a:solidFill>
                              <a:latin typeface="Cambria Math" panose="02040503050406030204" pitchFamily="18" charset="0"/>
                              <a:ea typeface="Cambria Math" panose="02040503050406030204" pitchFamily="18" charset="0"/>
                            </a:rPr>
                            <m:t>⨀</m:t>
                          </m:r>
                          <m:d>
                            <m:dPr>
                              <m:ctrlPr>
                                <a:rPr lang="en-US" altLang="ko-KR" sz="2277" i="1">
                                  <a:solidFill>
                                    <a:srgbClr val="000000"/>
                                  </a:solidFill>
                                  <a:latin typeface="Cambria Math" panose="02040503050406030204" pitchFamily="18" charset="0"/>
                                  <a:ea typeface="Cambria Math" panose="02040503050406030204" pitchFamily="18" charset="0"/>
                                </a:rPr>
                              </m:ctrlPr>
                            </m:dPr>
                            <m:e>
                              <m:r>
                                <a:rPr lang="en-US" altLang="ko-KR" sz="2277" i="1">
                                  <a:latin typeface="Cambria Math" panose="02040503050406030204" pitchFamily="18" charset="0"/>
                                  <a:ea typeface="Cambria Math" panose="02040503050406030204" pitchFamily="18" charset="0"/>
                                </a:rPr>
                                <m:t>1−</m:t>
                              </m:r>
                              <m:sSubSup>
                                <m:sSubSupPr>
                                  <m:ctrlPr>
                                    <a:rPr lang="en-US" altLang="ko-KR" sz="2277" i="1">
                                      <a:latin typeface="Cambria Math" panose="02040503050406030204" pitchFamily="18" charset="0"/>
                                      <a:ea typeface="Cambria Math" panose="02040503050406030204" pitchFamily="18" charset="0"/>
                                    </a:rPr>
                                  </m:ctrlPr>
                                </m:sSubSupPr>
                                <m:e>
                                  <m:r>
                                    <a:rPr lang="en-US" altLang="ko-KR" sz="2277" i="1">
                                      <a:latin typeface="Cambria Math" panose="02040503050406030204" pitchFamily="18" charset="0"/>
                                      <a:ea typeface="Cambria Math" panose="02040503050406030204" pitchFamily="18" charset="0"/>
                                    </a:rPr>
                                    <m:t>𝐻</m:t>
                                  </m:r>
                                </m:e>
                                <m:sub>
                                  <m:r>
                                    <a:rPr lang="en-US" altLang="ko-KR" sz="2277" i="1">
                                      <a:latin typeface="Cambria Math" panose="02040503050406030204" pitchFamily="18" charset="0"/>
                                      <a:ea typeface="Cambria Math" panose="02040503050406030204" pitchFamily="18" charset="0"/>
                                    </a:rPr>
                                    <m:t>𝑝</m:t>
                                  </m:r>
                                </m:sub>
                                <m:sup>
                                  <m:r>
                                    <a:rPr lang="en-US" altLang="ko-KR" sz="2277" i="1">
                                      <a:latin typeface="Cambria Math" panose="02040503050406030204" pitchFamily="18" charset="0"/>
                                      <a:ea typeface="Cambria Math" panose="02040503050406030204" pitchFamily="18" charset="0"/>
                                    </a:rPr>
                                    <m:t>2</m:t>
                                  </m:r>
                                </m:sup>
                              </m:sSubSup>
                            </m:e>
                          </m:d>
                          <m:r>
                            <a:rPr lang="en-US" altLang="ko-KR" sz="2277" i="1">
                              <a:solidFill>
                                <a:srgbClr val="000000"/>
                              </a:solidFill>
                              <a:latin typeface="Cambria Math" panose="02040503050406030204" pitchFamily="18" charset="0"/>
                              <a:ea typeface="Cambria Math" panose="02040503050406030204" pitchFamily="18" charset="0"/>
                            </a:rPr>
                            <m:t>⨀</m:t>
                          </m:r>
                          <m:r>
                            <a:rPr lang="en-US" altLang="ko-KR" sz="2277" i="1">
                              <a:latin typeface="Cambria Math" panose="02040503050406030204" pitchFamily="18" charset="0"/>
                            </a:rPr>
                            <m:t>𝑊</m:t>
                          </m:r>
                        </m:e>
                        <m:sub>
                          <m:r>
                            <a:rPr lang="en-US" altLang="ko-KR" sz="2277" i="1">
                              <a:latin typeface="Cambria Math" panose="02040503050406030204" pitchFamily="18" charset="0"/>
                            </a:rPr>
                            <m:t>1</m:t>
                          </m:r>
                          <m:r>
                            <a:rPr lang="en-US" altLang="ko-KR" sz="2277" i="1">
                              <a:latin typeface="Cambria Math" panose="02040503050406030204" pitchFamily="18" charset="0"/>
                            </a:rPr>
                            <m:t>h</m:t>
                          </m:r>
                        </m:sub>
                      </m:sSub>
                      <m:r>
                        <a:rPr lang="en-US" altLang="ko-KR" sz="2277" i="1">
                          <a:solidFill>
                            <a:srgbClr val="000000"/>
                          </a:solidFill>
                          <a:latin typeface="Cambria Math" panose="02040503050406030204" pitchFamily="18" charset="0"/>
                          <a:ea typeface="Cambria Math" panose="02040503050406030204" pitchFamily="18" charset="0"/>
                        </a:rPr>
                        <m:t>⨀</m:t>
                      </m:r>
                      <m:d>
                        <m:dPr>
                          <m:ctrlPr>
                            <a:rPr lang="en-US" altLang="ko-KR" sz="2277" i="1">
                              <a:solidFill>
                                <a:srgbClr val="000000"/>
                              </a:solidFill>
                              <a:latin typeface="Cambria Math" panose="02040503050406030204" pitchFamily="18" charset="0"/>
                              <a:ea typeface="Cambria Math" panose="02040503050406030204" pitchFamily="18" charset="0"/>
                            </a:rPr>
                          </m:ctrlPr>
                        </m:dPr>
                        <m:e>
                          <m:r>
                            <a:rPr lang="en-US" altLang="ko-KR" sz="2277" i="1">
                              <a:latin typeface="Cambria Math" panose="02040503050406030204" pitchFamily="18" charset="0"/>
                              <a:ea typeface="Cambria Math" panose="02040503050406030204" pitchFamily="18" charset="0"/>
                            </a:rPr>
                            <m:t>1−</m:t>
                          </m:r>
                          <m:sSubSup>
                            <m:sSubSupPr>
                              <m:ctrlPr>
                                <a:rPr lang="en-US" altLang="ko-KR" sz="2277" i="1">
                                  <a:latin typeface="Cambria Math" panose="02040503050406030204" pitchFamily="18" charset="0"/>
                                  <a:ea typeface="Cambria Math" panose="02040503050406030204" pitchFamily="18" charset="0"/>
                                </a:rPr>
                              </m:ctrlPr>
                            </m:sSubSupPr>
                            <m:e>
                              <m:r>
                                <a:rPr lang="en-US" altLang="ko-KR" sz="2277" i="1">
                                  <a:latin typeface="Cambria Math" panose="02040503050406030204" pitchFamily="18" charset="0"/>
                                  <a:ea typeface="Cambria Math" panose="02040503050406030204" pitchFamily="18" charset="0"/>
                                </a:rPr>
                                <m:t>𝐻</m:t>
                              </m:r>
                            </m:e>
                            <m:sub>
                              <m:r>
                                <a:rPr lang="en-US" altLang="ko-KR" sz="2277" i="1">
                                  <a:latin typeface="Cambria Math" panose="02040503050406030204" pitchFamily="18" charset="0"/>
                                  <a:ea typeface="Cambria Math" panose="02040503050406030204" pitchFamily="18" charset="0"/>
                                </a:rPr>
                                <m:t>𝑝𝑝</m:t>
                              </m:r>
                            </m:sub>
                            <m:sup>
                              <m:r>
                                <a:rPr lang="en-US" altLang="ko-KR" sz="2277" i="1">
                                  <a:latin typeface="Cambria Math" panose="02040503050406030204" pitchFamily="18" charset="0"/>
                                  <a:ea typeface="Cambria Math" panose="02040503050406030204" pitchFamily="18" charset="0"/>
                                </a:rPr>
                                <m:t>2</m:t>
                              </m:r>
                            </m:sup>
                          </m:sSubSup>
                        </m:e>
                      </m:d>
                    </m:oMath>
                  </m:oMathPara>
                </a14:m>
                <a:endParaRPr lang="ko-KR" altLang="en-US" sz="2277" i="1">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BD3E6010-4805-4664-92D1-F1A9FF2FD826}"/>
                  </a:ext>
                </a:extLst>
              </p:cNvPr>
              <p:cNvSpPr txBox="1">
                <a:spLocks noRot="1" noChangeAspect="1" noMove="1" noResize="1" noEditPoints="1" noAdjustHandles="1" noChangeArrowheads="1" noChangeShapeType="1" noTextEdit="1"/>
              </p:cNvSpPr>
              <p:nvPr/>
            </p:nvSpPr>
            <p:spPr>
              <a:xfrm>
                <a:off x="4882348" y="4510949"/>
                <a:ext cx="4823180" cy="402418"/>
              </a:xfrm>
              <a:prstGeom prst="rect">
                <a:avLst/>
              </a:prstGeom>
              <a:blipFill>
                <a:blip r:embed="rId3"/>
                <a:stretch>
                  <a:fillRect b="-16667"/>
                </a:stretch>
              </a:blipFill>
            </p:spPr>
            <p:txBody>
              <a:bodyPr/>
              <a:lstStyle/>
              <a:p>
                <a:r>
                  <a:rPr lang="ko-KR" altLang="en-US">
                    <a:noFill/>
                  </a:rPr>
                  <a:t> </a:t>
                </a:r>
              </a:p>
            </p:txBody>
          </p:sp>
        </mc:Fallback>
      </mc:AlternateContent>
      <p:sp>
        <p:nvSpPr>
          <p:cNvPr id="63" name="TextBox 62">
            <a:extLst>
              <a:ext uri="{FF2B5EF4-FFF2-40B4-BE49-F238E27FC236}">
                <a16:creationId xmlns:a16="http://schemas.microsoft.com/office/drawing/2014/main" id="{51DE04DD-DA5A-41FB-9F8B-96E327F856DD}"/>
              </a:ext>
            </a:extLst>
          </p:cNvPr>
          <p:cNvSpPr txBox="1"/>
          <p:nvPr/>
        </p:nvSpPr>
        <p:spPr>
          <a:xfrm>
            <a:off x="3787912" y="4343572"/>
            <a:ext cx="923651" cy="909736"/>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이전</a:t>
            </a:r>
            <a:endParaRPr lang="en-US" altLang="ko-KR" sz="1328" b="1">
              <a:solidFill>
                <a:srgbClr val="000000"/>
              </a:solidFill>
              <a:latin typeface="+mj-ea"/>
              <a:ea typeface="+mj-ea"/>
            </a:endParaRPr>
          </a:p>
          <a:p>
            <a:pPr algn="ctr" defTabSz="867583" fontAlgn="base" latinLnBrk="1">
              <a:spcBef>
                <a:spcPct val="0"/>
              </a:spcBef>
              <a:spcAft>
                <a:spcPct val="0"/>
              </a:spcAft>
              <a:defRPr/>
            </a:pPr>
            <a:r>
              <a:rPr lang="ko-KR" altLang="en-US" sz="1328" b="1">
                <a:solidFill>
                  <a:srgbClr val="000000"/>
                </a:solidFill>
                <a:latin typeface="+mj-ea"/>
                <a:ea typeface="+mj-ea"/>
              </a:rPr>
              <a:t>이전</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endParaRPr kumimoji="1"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미분값</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B2B6C4C-91D2-4808-A46E-C637A4D8C501}"/>
                  </a:ext>
                </a:extLst>
              </p:cNvPr>
              <p:cNvSpPr txBox="1"/>
              <p:nvPr/>
            </p:nvSpPr>
            <p:spPr>
              <a:xfrm>
                <a:off x="3205564" y="5654704"/>
                <a:ext cx="406073" cy="29668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328" i="1">
                          <a:latin typeface="Cambria Math" panose="02040503050406030204" pitchFamily="18" charset="0"/>
                        </a:rPr>
                        <m:t>𝐻</m:t>
                      </m:r>
                    </m:oMath>
                  </m:oMathPara>
                </a14:m>
                <a:endParaRPr lang="ko-KR" altLang="en-US" sz="1328">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9B2B6C4C-91D2-4808-A46E-C637A4D8C501}"/>
                  </a:ext>
                </a:extLst>
              </p:cNvPr>
              <p:cNvSpPr txBox="1">
                <a:spLocks noRot="1" noChangeAspect="1" noMove="1" noResize="1" noEditPoints="1" noAdjustHandles="1" noChangeArrowheads="1" noChangeShapeType="1" noTextEdit="1"/>
              </p:cNvSpPr>
              <p:nvPr/>
            </p:nvSpPr>
            <p:spPr>
              <a:xfrm>
                <a:off x="3205564" y="5654704"/>
                <a:ext cx="406073" cy="296684"/>
              </a:xfrm>
              <a:prstGeom prst="rect">
                <a:avLst/>
              </a:prstGeom>
              <a:blipFill>
                <a:blip r:embed="rId4"/>
                <a:stretch>
                  <a:fillRect/>
                </a:stretch>
              </a:blipFill>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603DDCAE-1592-4227-8944-4709842A73DC}"/>
              </a:ext>
            </a:extLst>
          </p:cNvPr>
          <p:cNvSpPr/>
          <p:nvPr/>
        </p:nvSpPr>
        <p:spPr>
          <a:xfrm>
            <a:off x="3197121" y="5638297"/>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A2399DF-8916-46AC-8497-081B863C80EF}"/>
                  </a:ext>
                </a:extLst>
              </p:cNvPr>
              <p:cNvSpPr txBox="1"/>
              <p:nvPr/>
            </p:nvSpPr>
            <p:spPr>
              <a:xfrm>
                <a:off x="1554601" y="4870004"/>
                <a:ext cx="516872" cy="2676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𝑊</m:t>
                          </m:r>
                        </m:e>
                        <m:sub>
                          <m:r>
                            <a:rPr lang="en-US" altLang="ko-KR" sz="1139" i="1">
                              <a:latin typeface="Cambria Math" panose="02040503050406030204" pitchFamily="18" charset="0"/>
                            </a:rPr>
                            <m:t>1</m:t>
                          </m:r>
                          <m:r>
                            <a:rPr lang="en-US" altLang="ko-KR" sz="1139" i="1">
                              <a:latin typeface="Cambria Math" panose="02040503050406030204" pitchFamily="18" charset="0"/>
                            </a:rPr>
                            <m:t>h</m:t>
                          </m:r>
                        </m:sub>
                      </m:sSub>
                    </m:oMath>
                  </m:oMathPara>
                </a14:m>
                <a:endParaRPr lang="ko-KR" altLang="en-US" sz="1139">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4A2399DF-8916-46AC-8497-081B863C80EF}"/>
                  </a:ext>
                </a:extLst>
              </p:cNvPr>
              <p:cNvSpPr txBox="1">
                <a:spLocks noRot="1" noChangeAspect="1" noMove="1" noResize="1" noEditPoints="1" noAdjustHandles="1" noChangeArrowheads="1" noChangeShapeType="1" noTextEdit="1"/>
              </p:cNvSpPr>
              <p:nvPr/>
            </p:nvSpPr>
            <p:spPr>
              <a:xfrm>
                <a:off x="1554601" y="4870004"/>
                <a:ext cx="516872" cy="267637"/>
              </a:xfrm>
              <a:prstGeom prst="rect">
                <a:avLst/>
              </a:prstGeom>
              <a:blipFill>
                <a:blip r:embed="rId5"/>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3C83B3E2-A85C-41B1-A609-3798368E8655}"/>
              </a:ext>
            </a:extLst>
          </p:cNvPr>
          <p:cNvCxnSpPr>
            <a:cxnSpLocks/>
          </p:cNvCxnSpPr>
          <p:nvPr/>
        </p:nvCxnSpPr>
        <p:spPr>
          <a:xfrm>
            <a:off x="1813621" y="5136005"/>
            <a:ext cx="100037" cy="10892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1AC5D4F0-21D9-43EF-A7E7-F84FCDFF6233}"/>
              </a:ext>
            </a:extLst>
          </p:cNvPr>
          <p:cNvSpPr/>
          <p:nvPr/>
        </p:nvSpPr>
        <p:spPr>
          <a:xfrm>
            <a:off x="2536816" y="5401494"/>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044">
              <a:solidFill>
                <a:srgbClr val="000000"/>
              </a:solidFill>
              <a:latin typeface="Consolas" panose="020B0609020204030204" pitchFamily="49" charset="0"/>
              <a:ea typeface="굴림"/>
            </a:endParaRPr>
          </a:p>
        </p:txBody>
      </p:sp>
      <p:sp>
        <p:nvSpPr>
          <p:cNvPr id="14" name="타원 13">
            <a:extLst>
              <a:ext uri="{FF2B5EF4-FFF2-40B4-BE49-F238E27FC236}">
                <a16:creationId xmlns:a16="http://schemas.microsoft.com/office/drawing/2014/main" id="{6830986E-70D3-485F-8C6B-E78081CF35D6}"/>
              </a:ext>
            </a:extLst>
          </p:cNvPr>
          <p:cNvSpPr/>
          <p:nvPr/>
        </p:nvSpPr>
        <p:spPr>
          <a:xfrm>
            <a:off x="1736814" y="5401494"/>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044" b="1">
                <a:solidFill>
                  <a:srgbClr val="000000"/>
                </a:solidFill>
                <a:latin typeface="+mj-ea"/>
                <a:ea typeface="+mj-ea"/>
              </a:rPr>
              <a:t>셀</a:t>
            </a:r>
          </a:p>
        </p:txBody>
      </p:sp>
      <p:cxnSp>
        <p:nvCxnSpPr>
          <p:cNvPr id="16" name="직선 화살표 연결선 15">
            <a:extLst>
              <a:ext uri="{FF2B5EF4-FFF2-40B4-BE49-F238E27FC236}">
                <a16:creationId xmlns:a16="http://schemas.microsoft.com/office/drawing/2014/main" id="{5D20FC80-958B-48D3-8B55-D5E54A1B44E1}"/>
              </a:ext>
            </a:extLst>
          </p:cNvPr>
          <p:cNvCxnSpPr>
            <a:cxnSpLocks/>
            <a:stCxn id="20" idx="3"/>
            <a:endCxn id="14" idx="2"/>
          </p:cNvCxnSpPr>
          <p:nvPr/>
        </p:nvCxnSpPr>
        <p:spPr>
          <a:xfrm>
            <a:off x="1404657" y="5640429"/>
            <a:ext cx="332157"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B8B2F749-63EB-4AC5-BE95-0D1B2F5B0E9B}"/>
              </a:ext>
            </a:extLst>
          </p:cNvPr>
          <p:cNvCxnSpPr>
            <a:cxnSpLocks/>
          </p:cNvCxnSpPr>
          <p:nvPr/>
        </p:nvCxnSpPr>
        <p:spPr>
          <a:xfrm>
            <a:off x="1525789" y="5456201"/>
            <a:ext cx="504" cy="16717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5A3502A3-BB1D-4C2A-B48C-66871004FA08}"/>
              </a:ext>
            </a:extLst>
          </p:cNvPr>
          <p:cNvCxnSpPr>
            <a:cxnSpLocks/>
            <a:endCxn id="14" idx="3"/>
          </p:cNvCxnSpPr>
          <p:nvPr/>
        </p:nvCxnSpPr>
        <p:spPr>
          <a:xfrm flipV="1">
            <a:off x="1572938" y="5809380"/>
            <a:ext cx="233858" cy="25307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61C4930-BBE4-4434-9F2D-EFDEA48A5819}"/>
                  </a:ext>
                </a:extLst>
              </p:cNvPr>
              <p:cNvSpPr txBox="1"/>
              <p:nvPr/>
            </p:nvSpPr>
            <p:spPr>
              <a:xfrm>
                <a:off x="1340820" y="5190466"/>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W</m:t>
                          </m:r>
                        </m:e>
                        <m:sub>
                          <m:r>
                            <a:rPr kumimoji="1" lang="en-US" altLang="ko-KR" sz="1328" i="1">
                              <a:solidFill>
                                <a:srgbClr val="000000"/>
                              </a:solidFill>
                              <a:latin typeface="Cambria Math" panose="02040503050406030204" pitchFamily="18" charset="0"/>
                            </a:rPr>
                            <m:t>1</m:t>
                          </m:r>
                          <m:r>
                            <a:rPr kumimoji="1" lang="en-US" altLang="ko-KR" sz="1328" i="1">
                              <a:solidFill>
                                <a:srgbClr val="000000"/>
                              </a:solidFill>
                              <a:latin typeface="Cambria Math" panose="02040503050406030204" pitchFamily="18" charset="0"/>
                            </a:rPr>
                            <m:t>𝑥</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19" name="TextBox 18">
                <a:extLst>
                  <a:ext uri="{FF2B5EF4-FFF2-40B4-BE49-F238E27FC236}">
                    <a16:creationId xmlns:a16="http://schemas.microsoft.com/office/drawing/2014/main" id="{C61C4930-BBE4-4434-9F2D-EFDEA48A5819}"/>
                  </a:ext>
                </a:extLst>
              </p:cNvPr>
              <p:cNvSpPr txBox="1">
                <a:spLocks noRot="1" noChangeAspect="1" noMove="1" noResize="1" noEditPoints="1" noAdjustHandles="1" noChangeArrowheads="1" noChangeShapeType="1" noTextEdit="1"/>
              </p:cNvSpPr>
              <p:nvPr/>
            </p:nvSpPr>
            <p:spPr>
              <a:xfrm>
                <a:off x="1340820" y="5190466"/>
                <a:ext cx="229025" cy="296684"/>
              </a:xfrm>
              <a:prstGeom prst="rect">
                <a:avLst/>
              </a:prstGeom>
              <a:blipFill>
                <a:blip r:embed="rId6"/>
                <a:stretch>
                  <a:fillRect r="-81579"/>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4935CA86-715A-43C2-B80E-48481069B432}"/>
              </a:ext>
            </a:extLst>
          </p:cNvPr>
          <p:cNvSpPr txBox="1"/>
          <p:nvPr/>
        </p:nvSpPr>
        <p:spPr>
          <a:xfrm>
            <a:off x="1175632" y="5492087"/>
            <a:ext cx="229025" cy="296684"/>
          </a:xfrm>
          <a:prstGeom prst="rect">
            <a:avLst/>
          </a:prstGeom>
          <a:noFill/>
        </p:spPr>
        <p:txBody>
          <a:bodyPr wrap="square" rtlCol="0">
            <a:spAutoFit/>
          </a:bodyPr>
          <a:lstStyle/>
          <a:p>
            <a:pPr defTabSz="867583" fontAlgn="base" latinLnBrk="1">
              <a:spcBef>
                <a:spcPct val="0"/>
              </a:spcBef>
              <a:spcAft>
                <a:spcPct val="0"/>
              </a:spcAft>
              <a:defRPr/>
            </a:pPr>
            <a:r>
              <a:rPr kumimoji="1" lang="en-US" altLang="ko-KR" sz="1328">
                <a:solidFill>
                  <a:srgbClr val="000000"/>
                </a:solidFill>
                <a:latin typeface="Cambria Math" panose="02040503050406030204" pitchFamily="18" charset="0"/>
                <a:ea typeface="굴림" pitchFamily="50" charset="-127"/>
              </a:rPr>
              <a:t>X</a:t>
            </a:r>
            <a:endParaRPr kumimoji="1" lang="ko-KR" altLang="en-US" sz="1328">
              <a:solidFill>
                <a:srgbClr val="000000"/>
              </a:solidFill>
              <a:latin typeface="Cambria Math" panose="02040503050406030204" pitchFamily="18" charset="0"/>
              <a:ea typeface="굴림" pitchFamily="50" charset="-127"/>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E772109-F9A6-4071-A100-8FD1C9EA1ADC}"/>
                  </a:ext>
                </a:extLst>
              </p:cNvPr>
              <p:cNvSpPr txBox="1"/>
              <p:nvPr/>
            </p:nvSpPr>
            <p:spPr>
              <a:xfrm>
                <a:off x="1372625" y="5977372"/>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b</m:t>
                          </m:r>
                        </m:e>
                        <m:sub>
                          <m:r>
                            <a:rPr kumimoji="1" lang="en-US" altLang="ko-KR" sz="1328" i="1">
                              <a:solidFill>
                                <a:srgbClr val="000000"/>
                              </a:solidFill>
                              <a:latin typeface="Cambria Math" panose="02040503050406030204" pitchFamily="18" charset="0"/>
                            </a:rPr>
                            <m:t>1</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21" name="TextBox 20">
                <a:extLst>
                  <a:ext uri="{FF2B5EF4-FFF2-40B4-BE49-F238E27FC236}">
                    <a16:creationId xmlns:a16="http://schemas.microsoft.com/office/drawing/2014/main" id="{EE772109-F9A6-4071-A100-8FD1C9EA1ADC}"/>
                  </a:ext>
                </a:extLst>
              </p:cNvPr>
              <p:cNvSpPr txBox="1">
                <a:spLocks noRot="1" noChangeAspect="1" noMove="1" noResize="1" noEditPoints="1" noAdjustHandles="1" noChangeArrowheads="1" noChangeShapeType="1" noTextEdit="1"/>
              </p:cNvSpPr>
              <p:nvPr/>
            </p:nvSpPr>
            <p:spPr>
              <a:xfrm>
                <a:off x="1372625" y="5977372"/>
                <a:ext cx="229025" cy="296684"/>
              </a:xfrm>
              <a:prstGeom prst="rect">
                <a:avLst/>
              </a:prstGeom>
              <a:blipFill>
                <a:blip r:embed="rId7"/>
                <a:stretch>
                  <a:fillRect r="-26316"/>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B8ED174-20EA-4974-B704-B1B5F558D57E}"/>
              </a:ext>
            </a:extLst>
          </p:cNvPr>
          <p:cNvCxnSpPr>
            <a:cxnSpLocks/>
            <a:stCxn id="14" idx="6"/>
            <a:endCxn id="13" idx="2"/>
          </p:cNvCxnSpPr>
          <p:nvPr/>
        </p:nvCxnSpPr>
        <p:spPr>
          <a:xfrm>
            <a:off x="2214682" y="5640427"/>
            <a:ext cx="32213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608FA89-52A1-4193-8333-A64BBFE97604}"/>
                  </a:ext>
                </a:extLst>
              </p:cNvPr>
              <p:cNvSpPr txBox="1"/>
              <p:nvPr/>
            </p:nvSpPr>
            <p:spPr>
              <a:xfrm>
                <a:off x="2254224" y="5654705"/>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Z</m:t>
                          </m:r>
                        </m:e>
                        <m:sub>
                          <m:r>
                            <a:rPr kumimoji="1" lang="en-US" altLang="ko-KR" sz="1328" i="1">
                              <a:solidFill>
                                <a:srgbClr val="000000"/>
                              </a:solidFill>
                              <a:latin typeface="Cambria Math" panose="02040503050406030204" pitchFamily="18" charset="0"/>
                            </a:rPr>
                            <m:t>1</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23" name="TextBox 22">
                <a:extLst>
                  <a:ext uri="{FF2B5EF4-FFF2-40B4-BE49-F238E27FC236}">
                    <a16:creationId xmlns:a16="http://schemas.microsoft.com/office/drawing/2014/main" id="{E608FA89-52A1-4193-8333-A64BBFE97604}"/>
                  </a:ext>
                </a:extLst>
              </p:cNvPr>
              <p:cNvSpPr txBox="1">
                <a:spLocks noRot="1" noChangeAspect="1" noMove="1" noResize="1" noEditPoints="1" noAdjustHandles="1" noChangeArrowheads="1" noChangeShapeType="1" noTextEdit="1"/>
              </p:cNvSpPr>
              <p:nvPr/>
            </p:nvSpPr>
            <p:spPr>
              <a:xfrm>
                <a:off x="2254224" y="5654705"/>
                <a:ext cx="229025" cy="296684"/>
              </a:xfrm>
              <a:prstGeom prst="rect">
                <a:avLst/>
              </a:prstGeom>
              <a:blipFill>
                <a:blip r:embed="rId8"/>
                <a:stretch>
                  <a:fillRect r="-29730"/>
                </a:stretch>
              </a:blipFill>
            </p:spPr>
            <p:txBody>
              <a:bodyPr/>
              <a:lstStyle/>
              <a:p>
                <a:r>
                  <a:rPr lang="ko-KR" altLang="en-US">
                    <a:noFill/>
                  </a:rPr>
                  <a:t> </a:t>
                </a:r>
              </a:p>
            </p:txBody>
          </p:sp>
        </mc:Fallback>
      </mc:AlternateContent>
      <p:sp>
        <p:nvSpPr>
          <p:cNvPr id="28" name="직사각형 27">
            <a:extLst>
              <a:ext uri="{FF2B5EF4-FFF2-40B4-BE49-F238E27FC236}">
                <a16:creationId xmlns:a16="http://schemas.microsoft.com/office/drawing/2014/main" id="{2A91E8A2-D895-4FB3-89BE-939C78EAFB8C}"/>
              </a:ext>
            </a:extLst>
          </p:cNvPr>
          <p:cNvSpPr/>
          <p:nvPr/>
        </p:nvSpPr>
        <p:spPr>
          <a:xfrm>
            <a:off x="2579395" y="5515595"/>
            <a:ext cx="517862" cy="296684"/>
          </a:xfrm>
          <a:prstGeom prst="rect">
            <a:avLst/>
          </a:prstGeom>
        </p:spPr>
        <p:txBody>
          <a:bodyPr wrap="square">
            <a:spAutoFit/>
          </a:bodyPr>
          <a:lstStyle/>
          <a:p>
            <a:pPr defTabSz="867583" fontAlgn="base" latinLnBrk="1">
              <a:spcBef>
                <a:spcPct val="0"/>
              </a:spcBef>
              <a:spcAft>
                <a:spcPct val="0"/>
              </a:spcAft>
              <a:defRPr/>
            </a:pPr>
            <a:r>
              <a:rPr lang="en-US" altLang="ko-KR" sz="1328">
                <a:latin typeface="Cambria Math" panose="02040503050406030204" pitchFamily="18" charset="0"/>
              </a:rPr>
              <a:t>tanh</a:t>
            </a:r>
            <a:endParaRPr kumimoji="1" lang="ko-KR" altLang="en-US" sz="1328">
              <a:latin typeface="Cambria Math" panose="02040503050406030204" pitchFamily="18" charset="0"/>
            </a:endParaRPr>
          </a:p>
        </p:txBody>
      </p:sp>
      <p:cxnSp>
        <p:nvCxnSpPr>
          <p:cNvPr id="31" name="직선 화살표 연결선 30">
            <a:extLst>
              <a:ext uri="{FF2B5EF4-FFF2-40B4-BE49-F238E27FC236}">
                <a16:creationId xmlns:a16="http://schemas.microsoft.com/office/drawing/2014/main" id="{97BA5DF6-829A-4547-97F3-3D9B914520E0}"/>
              </a:ext>
            </a:extLst>
          </p:cNvPr>
          <p:cNvCxnSpPr>
            <a:cxnSpLocks/>
            <a:stCxn id="13" idx="6"/>
          </p:cNvCxnSpPr>
          <p:nvPr/>
        </p:nvCxnSpPr>
        <p:spPr>
          <a:xfrm>
            <a:off x="3014685" y="5640427"/>
            <a:ext cx="650421"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F560FA9F-F93D-40E4-9988-0922AC84F580}"/>
                  </a:ext>
                </a:extLst>
              </p:cNvPr>
              <p:cNvSpPr txBox="1"/>
              <p:nvPr/>
            </p:nvSpPr>
            <p:spPr>
              <a:xfrm>
                <a:off x="2123770" y="5989262"/>
                <a:ext cx="1085232" cy="262829"/>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r>
                        <m:rPr>
                          <m:sty m:val="p"/>
                        </m:rPr>
                        <a:rPr lang="en-US" altLang="ko-KR" sz="1708" i="1">
                          <a:solidFill>
                            <a:srgbClr val="000000"/>
                          </a:solidFill>
                          <a:latin typeface="Cambria Math" panose="02040503050406030204" pitchFamily="18" charset="0"/>
                        </a:rPr>
                        <m:t>err</m:t>
                      </m:r>
                      <m:r>
                        <a:rPr lang="en-US" altLang="ko-KR" sz="1708" i="1">
                          <a:solidFill>
                            <a:srgbClr val="000000"/>
                          </a:solidFill>
                          <a:latin typeface="Cambria Math" panose="02040503050406030204" pitchFamily="18" charset="0"/>
                        </a:rPr>
                        <m:t>_</m:t>
                      </m:r>
                      <m:r>
                        <m:rPr>
                          <m:sty m:val="p"/>
                        </m:rPr>
                        <a:rPr lang="en-US" altLang="ko-KR" sz="1708" i="1">
                          <a:solidFill>
                            <a:srgbClr val="000000"/>
                          </a:solidFill>
                          <a:latin typeface="Cambria Math" panose="02040503050406030204" pitchFamily="18" charset="0"/>
                        </a:rPr>
                        <m:t>to</m:t>
                      </m:r>
                      <m:r>
                        <a:rPr lang="en-US" altLang="ko-KR" sz="1708" i="1">
                          <a:solidFill>
                            <a:srgbClr val="000000"/>
                          </a:solidFill>
                          <a:latin typeface="Cambria Math" panose="02040503050406030204" pitchFamily="18" charset="0"/>
                        </a:rPr>
                        <m:t>_</m:t>
                      </m:r>
                      <m:r>
                        <m:rPr>
                          <m:sty m:val="p"/>
                        </m:rPr>
                        <a:rPr lang="en-US" altLang="ko-KR" sz="1708" i="1">
                          <a:solidFill>
                            <a:srgbClr val="000000"/>
                          </a:solidFill>
                          <a:latin typeface="Cambria Math" panose="02040503050406030204" pitchFamily="18" charset="0"/>
                        </a:rPr>
                        <m:t>sell</m:t>
                      </m:r>
                    </m:oMath>
                  </m:oMathPara>
                </a14:m>
                <a:endParaRPr kumimoji="1" lang="ko-KR" altLang="en-US" sz="1708">
                  <a:solidFill>
                    <a:srgbClr val="000000"/>
                  </a:solidFill>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F560FA9F-F93D-40E4-9988-0922AC84F580}"/>
                  </a:ext>
                </a:extLst>
              </p:cNvPr>
              <p:cNvSpPr txBox="1">
                <a:spLocks noRot="1" noChangeAspect="1" noMove="1" noResize="1" noEditPoints="1" noAdjustHandles="1" noChangeArrowheads="1" noChangeShapeType="1" noTextEdit="1"/>
              </p:cNvSpPr>
              <p:nvPr/>
            </p:nvSpPr>
            <p:spPr>
              <a:xfrm>
                <a:off x="2123770" y="5989262"/>
                <a:ext cx="1085232" cy="262829"/>
              </a:xfrm>
              <a:prstGeom prst="rect">
                <a:avLst/>
              </a:prstGeom>
              <a:blipFill>
                <a:blip r:embed="rId9"/>
                <a:stretch>
                  <a:fillRect r="-1685" b="-6818"/>
                </a:stretch>
              </a:blipFill>
            </p:spPr>
            <p:txBody>
              <a:bodyPr/>
              <a:lstStyle/>
              <a:p>
                <a:r>
                  <a:rPr lang="ko-KR" altLang="en-US">
                    <a:noFill/>
                  </a:rPr>
                  <a:t> </a:t>
                </a:r>
              </a:p>
            </p:txBody>
          </p:sp>
        </mc:Fallback>
      </mc:AlternateContent>
      <p:cxnSp>
        <p:nvCxnSpPr>
          <p:cNvPr id="49" name="연결선: 구부러짐 48">
            <a:extLst>
              <a:ext uri="{FF2B5EF4-FFF2-40B4-BE49-F238E27FC236}">
                <a16:creationId xmlns:a16="http://schemas.microsoft.com/office/drawing/2014/main" id="{FED56E76-3EA3-4E18-B926-5D64F357745D}"/>
              </a:ext>
            </a:extLst>
          </p:cNvPr>
          <p:cNvCxnSpPr>
            <a:cxnSpLocks/>
            <a:stCxn id="6" idx="2"/>
            <a:endCxn id="23" idx="2"/>
          </p:cNvCxnSpPr>
          <p:nvPr/>
        </p:nvCxnSpPr>
        <p:spPr>
          <a:xfrm rot="5400000">
            <a:off x="2888669" y="5431456"/>
            <a:ext cx="1" cy="1039864"/>
          </a:xfrm>
          <a:prstGeom prst="curvedConnector3">
            <a:avLst>
              <a:gd name="adj1" fmla="val 2286010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4" name="연결선: 꺾임 53">
            <a:extLst>
              <a:ext uri="{FF2B5EF4-FFF2-40B4-BE49-F238E27FC236}">
                <a16:creationId xmlns:a16="http://schemas.microsoft.com/office/drawing/2014/main" id="{BF584592-7BC8-4615-9C8C-3BD884BBB81C}"/>
              </a:ext>
            </a:extLst>
          </p:cNvPr>
          <p:cNvCxnSpPr>
            <a:cxnSpLocks/>
            <a:endCxn id="14" idx="0"/>
          </p:cNvCxnSpPr>
          <p:nvPr/>
        </p:nvCxnSpPr>
        <p:spPr>
          <a:xfrm rot="5400000">
            <a:off x="1754169" y="5179914"/>
            <a:ext cx="443159" cy="1"/>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3205E255-F0BA-46EB-AD08-8F44AC0806D6}"/>
              </a:ext>
            </a:extLst>
          </p:cNvPr>
          <p:cNvSpPr txBox="1"/>
          <p:nvPr/>
        </p:nvSpPr>
        <p:spPr>
          <a:xfrm>
            <a:off x="342904" y="5501461"/>
            <a:ext cx="769763" cy="413703"/>
          </a:xfrm>
          <a:prstGeom prst="rect">
            <a:avLst/>
          </a:prstGeom>
          <a:noFill/>
        </p:spPr>
        <p:txBody>
          <a:bodyPr wrap="none" rtlCol="0">
            <a:spAutoFit/>
          </a:bodyPr>
          <a:lstStyle/>
          <a:p>
            <a:pPr algn="ctr" defTabSz="867583" fontAlgn="base" latinLnBrk="1">
              <a:spcBef>
                <a:spcPct val="0"/>
              </a:spcBef>
              <a:spcAft>
                <a:spcPct val="0"/>
              </a:spcAft>
              <a:defRPr/>
            </a:pPr>
            <a:r>
              <a:rPr lang="ko-KR" altLang="en-US" sz="1044" b="1">
                <a:solidFill>
                  <a:srgbClr val="000000"/>
                </a:solidFill>
                <a:latin typeface="+mj-ea"/>
                <a:ea typeface="+mj-ea"/>
              </a:rPr>
              <a:t>현재</a:t>
            </a:r>
            <a:endParaRPr lang="en-US" altLang="ko-KR" sz="1044" b="1">
              <a:solidFill>
                <a:srgbClr val="000000"/>
              </a:solidFill>
              <a:latin typeface="+mj-ea"/>
              <a:ea typeface="+mj-ea"/>
            </a:endParaRPr>
          </a:p>
          <a:p>
            <a:pPr algn="ctr" defTabSz="867583" fontAlgn="base" latinLnBrk="1">
              <a:spcBef>
                <a:spcPct val="0"/>
              </a:spcBef>
              <a:spcAft>
                <a:spcPct val="0"/>
              </a:spcAft>
              <a:defRPr/>
            </a:pPr>
            <a:r>
              <a:rPr kumimoji="1" lang="ko-KR" altLang="en-US" sz="1044" b="1">
                <a:solidFill>
                  <a:srgbClr val="000000"/>
                </a:solidFill>
                <a:latin typeface="+mj-ea"/>
                <a:ea typeface="+mj-ea"/>
              </a:rPr>
              <a:t>타임 스텝</a:t>
            </a:r>
          </a:p>
        </p:txBody>
      </p:sp>
      <p:cxnSp>
        <p:nvCxnSpPr>
          <p:cNvPr id="33" name="연결선: 꺾임 32">
            <a:extLst>
              <a:ext uri="{FF2B5EF4-FFF2-40B4-BE49-F238E27FC236}">
                <a16:creationId xmlns:a16="http://schemas.microsoft.com/office/drawing/2014/main" id="{E89C139D-8430-47A7-93A8-3CEE930E264E}"/>
              </a:ext>
            </a:extLst>
          </p:cNvPr>
          <p:cNvCxnSpPr>
            <a:cxnSpLocks/>
            <a:stCxn id="34" idx="4"/>
          </p:cNvCxnSpPr>
          <p:nvPr/>
        </p:nvCxnSpPr>
        <p:spPr>
          <a:xfrm rot="5400000">
            <a:off x="1839840" y="4125279"/>
            <a:ext cx="1412123" cy="1140307"/>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타원 33">
            <a:extLst>
              <a:ext uri="{FF2B5EF4-FFF2-40B4-BE49-F238E27FC236}">
                <a16:creationId xmlns:a16="http://schemas.microsoft.com/office/drawing/2014/main" id="{3E6FF26B-B613-45D9-A865-C91ABD71ACD7}"/>
              </a:ext>
            </a:extLst>
          </p:cNvPr>
          <p:cNvSpPr/>
          <p:nvPr/>
        </p:nvSpPr>
        <p:spPr>
          <a:xfrm>
            <a:off x="3090985" y="3939231"/>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0D5DE51-FCAA-4CCE-BEB1-B2EDFAC1E7EA}"/>
                  </a:ext>
                </a:extLst>
              </p:cNvPr>
              <p:cNvSpPr txBox="1"/>
              <p:nvPr/>
            </p:nvSpPr>
            <p:spPr>
              <a:xfrm>
                <a:off x="2102639" y="2795002"/>
                <a:ext cx="504049" cy="2812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𝐻</m:t>
                          </m:r>
                        </m:e>
                        <m:sub>
                          <m:r>
                            <a:rPr lang="en-US" altLang="ko-KR" sz="1139" i="1">
                              <a:latin typeface="Cambria Math" panose="02040503050406030204" pitchFamily="18" charset="0"/>
                            </a:rPr>
                            <m:t>𝑝𝑝</m:t>
                          </m:r>
                        </m:sub>
                      </m:sSub>
                    </m:oMath>
                  </m:oMathPara>
                </a14:m>
                <a:endParaRPr lang="ko-KR" altLang="en-US" sz="1139">
                  <a:latin typeface="Consolas" panose="020B0609020204030204" pitchFamily="49" charset="0"/>
                </a:endParaRPr>
              </a:p>
            </p:txBody>
          </p:sp>
        </mc:Choice>
        <mc:Fallback xmlns="">
          <p:sp>
            <p:nvSpPr>
              <p:cNvPr id="35" name="TextBox 34">
                <a:extLst>
                  <a:ext uri="{FF2B5EF4-FFF2-40B4-BE49-F238E27FC236}">
                    <a16:creationId xmlns:a16="http://schemas.microsoft.com/office/drawing/2014/main" id="{20D5DE51-FCAA-4CCE-BEB1-B2EDFAC1E7EA}"/>
                  </a:ext>
                </a:extLst>
              </p:cNvPr>
              <p:cNvSpPr txBox="1">
                <a:spLocks noRot="1" noChangeAspect="1" noMove="1" noResize="1" noEditPoints="1" noAdjustHandles="1" noChangeArrowheads="1" noChangeShapeType="1" noTextEdit="1"/>
              </p:cNvSpPr>
              <p:nvPr/>
            </p:nvSpPr>
            <p:spPr>
              <a:xfrm>
                <a:off x="2102639" y="2795002"/>
                <a:ext cx="504049" cy="281231"/>
              </a:xfrm>
              <a:prstGeom prst="rect">
                <a:avLst/>
              </a:prstGeom>
              <a:blipFill>
                <a:blip r:embed="rId1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A7385C89-6378-4937-A12C-4DCF947B89A2}"/>
                  </a:ext>
                </a:extLst>
              </p:cNvPr>
              <p:cNvSpPr txBox="1"/>
              <p:nvPr/>
            </p:nvSpPr>
            <p:spPr>
              <a:xfrm>
                <a:off x="1439582" y="3228774"/>
                <a:ext cx="516872" cy="2676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𝑊</m:t>
                          </m:r>
                        </m:e>
                        <m:sub>
                          <m:r>
                            <a:rPr lang="en-US" altLang="ko-KR" sz="1139" i="1">
                              <a:latin typeface="Cambria Math" panose="02040503050406030204" pitchFamily="18" charset="0"/>
                            </a:rPr>
                            <m:t>1</m:t>
                          </m:r>
                          <m:r>
                            <a:rPr lang="en-US" altLang="ko-KR" sz="1139" i="1">
                              <a:latin typeface="Cambria Math" panose="02040503050406030204" pitchFamily="18" charset="0"/>
                            </a:rPr>
                            <m:t>h</m:t>
                          </m:r>
                        </m:sub>
                      </m:sSub>
                    </m:oMath>
                  </m:oMathPara>
                </a14:m>
                <a:endParaRPr lang="ko-KR" altLang="en-US" sz="1139">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A7385C89-6378-4937-A12C-4DCF947B89A2}"/>
                  </a:ext>
                </a:extLst>
              </p:cNvPr>
              <p:cNvSpPr txBox="1">
                <a:spLocks noRot="1" noChangeAspect="1" noMove="1" noResize="1" noEditPoints="1" noAdjustHandles="1" noChangeArrowheads="1" noChangeShapeType="1" noTextEdit="1"/>
              </p:cNvSpPr>
              <p:nvPr/>
            </p:nvSpPr>
            <p:spPr>
              <a:xfrm>
                <a:off x="1439582" y="3228774"/>
                <a:ext cx="516872" cy="267637"/>
              </a:xfrm>
              <a:prstGeom prst="rect">
                <a:avLst/>
              </a:prstGeom>
              <a:blipFill>
                <a:blip r:embed="rId5"/>
                <a:stretch>
                  <a:fillRect/>
                </a:stretch>
              </a:blipFill>
            </p:spPr>
            <p:txBody>
              <a:bodyPr/>
              <a:lstStyle/>
              <a:p>
                <a:r>
                  <a:rPr lang="ko-KR" altLang="en-US">
                    <a:noFill/>
                  </a:rPr>
                  <a:t> </a:t>
                </a:r>
              </a:p>
            </p:txBody>
          </p:sp>
        </mc:Fallback>
      </mc:AlternateContent>
      <p:cxnSp>
        <p:nvCxnSpPr>
          <p:cNvPr id="37" name="직선 화살표 연결선 36">
            <a:extLst>
              <a:ext uri="{FF2B5EF4-FFF2-40B4-BE49-F238E27FC236}">
                <a16:creationId xmlns:a16="http://schemas.microsoft.com/office/drawing/2014/main" id="{D756145C-076B-4494-89F6-08950A6AE30C}"/>
              </a:ext>
            </a:extLst>
          </p:cNvPr>
          <p:cNvCxnSpPr>
            <a:cxnSpLocks/>
          </p:cNvCxnSpPr>
          <p:nvPr/>
        </p:nvCxnSpPr>
        <p:spPr>
          <a:xfrm>
            <a:off x="1707486" y="3493551"/>
            <a:ext cx="100037" cy="10892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8" name="타원 37">
            <a:extLst>
              <a:ext uri="{FF2B5EF4-FFF2-40B4-BE49-F238E27FC236}">
                <a16:creationId xmlns:a16="http://schemas.microsoft.com/office/drawing/2014/main" id="{907362C2-B058-4CB9-BBB8-D384A01FDE1B}"/>
              </a:ext>
            </a:extLst>
          </p:cNvPr>
          <p:cNvSpPr/>
          <p:nvPr/>
        </p:nvSpPr>
        <p:spPr>
          <a:xfrm>
            <a:off x="2430681" y="3759041"/>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044">
              <a:solidFill>
                <a:srgbClr val="000000"/>
              </a:solidFill>
              <a:latin typeface="Consolas" panose="020B0609020204030204" pitchFamily="49" charset="0"/>
              <a:ea typeface="굴림"/>
            </a:endParaRPr>
          </a:p>
        </p:txBody>
      </p:sp>
      <p:sp>
        <p:nvSpPr>
          <p:cNvPr id="39" name="타원 38">
            <a:extLst>
              <a:ext uri="{FF2B5EF4-FFF2-40B4-BE49-F238E27FC236}">
                <a16:creationId xmlns:a16="http://schemas.microsoft.com/office/drawing/2014/main" id="{758C01C8-07B0-43BC-93C0-CC9560DA27E5}"/>
              </a:ext>
            </a:extLst>
          </p:cNvPr>
          <p:cNvSpPr/>
          <p:nvPr/>
        </p:nvSpPr>
        <p:spPr>
          <a:xfrm>
            <a:off x="1630678" y="3759041"/>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044" b="1">
                <a:solidFill>
                  <a:srgbClr val="000000"/>
                </a:solidFill>
                <a:latin typeface="+mj-ea"/>
                <a:ea typeface="+mj-ea"/>
              </a:rPr>
              <a:t>셀</a:t>
            </a:r>
          </a:p>
        </p:txBody>
      </p:sp>
      <p:cxnSp>
        <p:nvCxnSpPr>
          <p:cNvPr id="40" name="직선 화살표 연결선 39">
            <a:extLst>
              <a:ext uri="{FF2B5EF4-FFF2-40B4-BE49-F238E27FC236}">
                <a16:creationId xmlns:a16="http://schemas.microsoft.com/office/drawing/2014/main" id="{8251D343-1105-46B2-9A5D-149245DDDBCD}"/>
              </a:ext>
            </a:extLst>
          </p:cNvPr>
          <p:cNvCxnSpPr>
            <a:cxnSpLocks/>
          </p:cNvCxnSpPr>
          <p:nvPr/>
        </p:nvCxnSpPr>
        <p:spPr>
          <a:xfrm>
            <a:off x="1266490" y="4003514"/>
            <a:ext cx="362107" cy="835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304102D1-DE68-4CB9-A26A-03F8017CB6BD}"/>
              </a:ext>
            </a:extLst>
          </p:cNvPr>
          <p:cNvCxnSpPr>
            <a:cxnSpLocks/>
          </p:cNvCxnSpPr>
          <p:nvPr/>
        </p:nvCxnSpPr>
        <p:spPr>
          <a:xfrm>
            <a:off x="1409467" y="3819606"/>
            <a:ext cx="505" cy="16717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5EF20150-46B5-4778-BCDB-91AA5163E1FD}"/>
              </a:ext>
            </a:extLst>
          </p:cNvPr>
          <p:cNvCxnSpPr>
            <a:cxnSpLocks/>
            <a:endCxn id="39" idx="3"/>
          </p:cNvCxnSpPr>
          <p:nvPr/>
        </p:nvCxnSpPr>
        <p:spPr>
          <a:xfrm flipV="1">
            <a:off x="1466803" y="4166928"/>
            <a:ext cx="233858" cy="25307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70701873-3D7D-412D-8056-CF8582A3C06B}"/>
                  </a:ext>
                </a:extLst>
              </p:cNvPr>
              <p:cNvSpPr txBox="1"/>
              <p:nvPr/>
            </p:nvSpPr>
            <p:spPr>
              <a:xfrm>
                <a:off x="1234684" y="3548012"/>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W</m:t>
                          </m:r>
                        </m:e>
                        <m:sub>
                          <m:r>
                            <a:rPr kumimoji="1" lang="en-US" altLang="ko-KR" sz="1328" i="1">
                              <a:solidFill>
                                <a:srgbClr val="000000"/>
                              </a:solidFill>
                              <a:latin typeface="Cambria Math" panose="02040503050406030204" pitchFamily="18" charset="0"/>
                            </a:rPr>
                            <m:t>1</m:t>
                          </m:r>
                          <m:r>
                            <a:rPr kumimoji="1" lang="en-US" altLang="ko-KR" sz="1328" i="1">
                              <a:solidFill>
                                <a:srgbClr val="000000"/>
                              </a:solidFill>
                              <a:latin typeface="Cambria Math" panose="02040503050406030204" pitchFamily="18" charset="0"/>
                            </a:rPr>
                            <m:t>𝑥</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43" name="TextBox 42">
                <a:extLst>
                  <a:ext uri="{FF2B5EF4-FFF2-40B4-BE49-F238E27FC236}">
                    <a16:creationId xmlns:a16="http://schemas.microsoft.com/office/drawing/2014/main" id="{70701873-3D7D-412D-8056-CF8582A3C06B}"/>
                  </a:ext>
                </a:extLst>
              </p:cNvPr>
              <p:cNvSpPr txBox="1">
                <a:spLocks noRot="1" noChangeAspect="1" noMove="1" noResize="1" noEditPoints="1" noAdjustHandles="1" noChangeArrowheads="1" noChangeShapeType="1" noTextEdit="1"/>
              </p:cNvSpPr>
              <p:nvPr/>
            </p:nvSpPr>
            <p:spPr>
              <a:xfrm>
                <a:off x="1234684" y="3548012"/>
                <a:ext cx="229025" cy="296684"/>
              </a:xfrm>
              <a:prstGeom prst="rect">
                <a:avLst/>
              </a:prstGeom>
              <a:blipFill>
                <a:blip r:embed="rId6"/>
                <a:stretch>
                  <a:fillRect r="-8648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75976EB0-C854-47BB-9633-264586E05DBD}"/>
                  </a:ext>
                </a:extLst>
              </p:cNvPr>
              <p:cNvSpPr txBox="1"/>
              <p:nvPr/>
            </p:nvSpPr>
            <p:spPr>
              <a:xfrm>
                <a:off x="1266490" y="4334919"/>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b</m:t>
                          </m:r>
                        </m:e>
                        <m:sub>
                          <m:r>
                            <a:rPr kumimoji="1" lang="en-US" altLang="ko-KR" sz="1328" i="1">
                              <a:solidFill>
                                <a:srgbClr val="000000"/>
                              </a:solidFill>
                              <a:latin typeface="Cambria Math" panose="02040503050406030204" pitchFamily="18" charset="0"/>
                            </a:rPr>
                            <m:t>1</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44" name="TextBox 43">
                <a:extLst>
                  <a:ext uri="{FF2B5EF4-FFF2-40B4-BE49-F238E27FC236}">
                    <a16:creationId xmlns:a16="http://schemas.microsoft.com/office/drawing/2014/main" id="{75976EB0-C854-47BB-9633-264586E05DBD}"/>
                  </a:ext>
                </a:extLst>
              </p:cNvPr>
              <p:cNvSpPr txBox="1">
                <a:spLocks noRot="1" noChangeAspect="1" noMove="1" noResize="1" noEditPoints="1" noAdjustHandles="1" noChangeArrowheads="1" noChangeShapeType="1" noTextEdit="1"/>
              </p:cNvSpPr>
              <p:nvPr/>
            </p:nvSpPr>
            <p:spPr>
              <a:xfrm>
                <a:off x="1266490" y="4334919"/>
                <a:ext cx="229025" cy="296684"/>
              </a:xfrm>
              <a:prstGeom prst="rect">
                <a:avLst/>
              </a:prstGeom>
              <a:blipFill>
                <a:blip r:embed="rId11"/>
                <a:stretch>
                  <a:fillRect r="-29730"/>
                </a:stretch>
              </a:blipFill>
            </p:spPr>
            <p:txBody>
              <a:bodyPr/>
              <a:lstStyle/>
              <a:p>
                <a:r>
                  <a:rPr lang="ko-KR" altLang="en-US">
                    <a:noFill/>
                  </a:rPr>
                  <a:t> </a:t>
                </a:r>
              </a:p>
            </p:txBody>
          </p:sp>
        </mc:Fallback>
      </mc:AlternateContent>
      <p:cxnSp>
        <p:nvCxnSpPr>
          <p:cNvPr id="45" name="직선 화살표 연결선 44">
            <a:extLst>
              <a:ext uri="{FF2B5EF4-FFF2-40B4-BE49-F238E27FC236}">
                <a16:creationId xmlns:a16="http://schemas.microsoft.com/office/drawing/2014/main" id="{856DF3E9-A0F8-4DE3-92CB-14902B1BBD7D}"/>
              </a:ext>
            </a:extLst>
          </p:cNvPr>
          <p:cNvCxnSpPr>
            <a:cxnSpLocks/>
            <a:stCxn id="39" idx="6"/>
            <a:endCxn id="38" idx="2"/>
          </p:cNvCxnSpPr>
          <p:nvPr/>
        </p:nvCxnSpPr>
        <p:spPr>
          <a:xfrm>
            <a:off x="2108548" y="3997975"/>
            <a:ext cx="32213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17622A95-3D2F-48BB-B18C-6057CBDA267E}"/>
                  </a:ext>
                </a:extLst>
              </p:cNvPr>
              <p:cNvSpPr txBox="1"/>
              <p:nvPr/>
            </p:nvSpPr>
            <p:spPr>
              <a:xfrm>
                <a:off x="2123770" y="3980538"/>
                <a:ext cx="229025" cy="31271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Z</m:t>
                          </m:r>
                        </m:e>
                        <m:sub>
                          <m:r>
                            <a:rPr kumimoji="1" lang="en-US" altLang="ko-KR" sz="1328" i="1">
                              <a:solidFill>
                                <a:srgbClr val="000000"/>
                              </a:solidFill>
                              <a:latin typeface="Cambria Math" panose="02040503050406030204" pitchFamily="18" charset="0"/>
                            </a:rPr>
                            <m:t>1</m:t>
                          </m:r>
                          <m:r>
                            <a:rPr kumimoji="1" lang="en-US" altLang="ko-KR" sz="1328" i="1">
                              <a:solidFill>
                                <a:srgbClr val="000000"/>
                              </a:solidFill>
                              <a:latin typeface="Cambria Math" panose="02040503050406030204" pitchFamily="18" charset="0"/>
                            </a:rPr>
                            <m:t>𝑝</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47" name="TextBox 46">
                <a:extLst>
                  <a:ext uri="{FF2B5EF4-FFF2-40B4-BE49-F238E27FC236}">
                    <a16:creationId xmlns:a16="http://schemas.microsoft.com/office/drawing/2014/main" id="{17622A95-3D2F-48BB-B18C-6057CBDA267E}"/>
                  </a:ext>
                </a:extLst>
              </p:cNvPr>
              <p:cNvSpPr txBox="1">
                <a:spLocks noRot="1" noChangeAspect="1" noMove="1" noResize="1" noEditPoints="1" noAdjustHandles="1" noChangeArrowheads="1" noChangeShapeType="1" noTextEdit="1"/>
              </p:cNvSpPr>
              <p:nvPr/>
            </p:nvSpPr>
            <p:spPr>
              <a:xfrm>
                <a:off x="2123770" y="3980538"/>
                <a:ext cx="229025" cy="312714"/>
              </a:xfrm>
              <a:prstGeom prst="rect">
                <a:avLst/>
              </a:prstGeom>
              <a:blipFill>
                <a:blip r:embed="rId12"/>
                <a:stretch>
                  <a:fillRect r="-65789" b="-1961"/>
                </a:stretch>
              </a:blipFill>
            </p:spPr>
            <p:txBody>
              <a:bodyPr/>
              <a:lstStyle/>
              <a:p>
                <a:r>
                  <a:rPr lang="ko-KR" altLang="en-US">
                    <a:noFill/>
                  </a:rPr>
                  <a:t> </a:t>
                </a:r>
              </a:p>
            </p:txBody>
          </p:sp>
        </mc:Fallback>
      </mc:AlternateContent>
      <p:sp>
        <p:nvSpPr>
          <p:cNvPr id="48" name="직사각형 47">
            <a:extLst>
              <a:ext uri="{FF2B5EF4-FFF2-40B4-BE49-F238E27FC236}">
                <a16:creationId xmlns:a16="http://schemas.microsoft.com/office/drawing/2014/main" id="{BA78681F-E35B-4D2D-9660-24651F244BC3}"/>
              </a:ext>
            </a:extLst>
          </p:cNvPr>
          <p:cNvSpPr/>
          <p:nvPr/>
        </p:nvSpPr>
        <p:spPr>
          <a:xfrm>
            <a:off x="2473260" y="3873142"/>
            <a:ext cx="517862" cy="296684"/>
          </a:xfrm>
          <a:prstGeom prst="rect">
            <a:avLst/>
          </a:prstGeom>
        </p:spPr>
        <p:txBody>
          <a:bodyPr wrap="square">
            <a:spAutoFit/>
          </a:bodyPr>
          <a:lstStyle/>
          <a:p>
            <a:pPr defTabSz="867583" fontAlgn="base" latinLnBrk="1">
              <a:spcBef>
                <a:spcPct val="0"/>
              </a:spcBef>
              <a:spcAft>
                <a:spcPct val="0"/>
              </a:spcAft>
              <a:defRPr/>
            </a:pPr>
            <a:r>
              <a:rPr lang="en-US" altLang="ko-KR" sz="1328">
                <a:latin typeface="Cambria Math" panose="02040503050406030204" pitchFamily="18" charset="0"/>
              </a:rPr>
              <a:t>tanh</a:t>
            </a:r>
            <a:endParaRPr kumimoji="1" lang="ko-KR" altLang="en-US" sz="1328">
              <a:latin typeface="Cambria Math" panose="02040503050406030204" pitchFamily="18" charset="0"/>
            </a:endParaRPr>
          </a:p>
        </p:txBody>
      </p:sp>
      <p:cxnSp>
        <p:nvCxnSpPr>
          <p:cNvPr id="50" name="직선 화살표 연결선 49">
            <a:extLst>
              <a:ext uri="{FF2B5EF4-FFF2-40B4-BE49-F238E27FC236}">
                <a16:creationId xmlns:a16="http://schemas.microsoft.com/office/drawing/2014/main" id="{BE3F9B27-8013-4729-9EF3-1B7703B0CDC3}"/>
              </a:ext>
            </a:extLst>
          </p:cNvPr>
          <p:cNvCxnSpPr>
            <a:cxnSpLocks/>
            <a:stCxn id="38" idx="6"/>
          </p:cNvCxnSpPr>
          <p:nvPr/>
        </p:nvCxnSpPr>
        <p:spPr>
          <a:xfrm>
            <a:off x="2908549" y="3997975"/>
            <a:ext cx="650421"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093E31D9-30E3-41F3-9C4F-B3A1B010308C}"/>
                  </a:ext>
                </a:extLst>
              </p:cNvPr>
              <p:cNvSpPr txBox="1"/>
              <p:nvPr/>
            </p:nvSpPr>
            <p:spPr>
              <a:xfrm>
                <a:off x="2232112" y="4413215"/>
                <a:ext cx="436723" cy="2812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𝐻</m:t>
                          </m:r>
                        </m:e>
                        <m:sub>
                          <m:r>
                            <a:rPr lang="en-US" altLang="ko-KR" sz="1139" i="1">
                              <a:latin typeface="Cambria Math" panose="02040503050406030204" pitchFamily="18" charset="0"/>
                            </a:rPr>
                            <m:t>𝑝</m:t>
                          </m:r>
                        </m:sub>
                      </m:sSub>
                    </m:oMath>
                  </m:oMathPara>
                </a14:m>
                <a:endParaRPr lang="ko-KR" altLang="en-US" sz="1139">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093E31D9-30E3-41F3-9C4F-B3A1B010308C}"/>
                  </a:ext>
                </a:extLst>
              </p:cNvPr>
              <p:cNvSpPr txBox="1">
                <a:spLocks noRot="1" noChangeAspect="1" noMove="1" noResize="1" noEditPoints="1" noAdjustHandles="1" noChangeArrowheads="1" noChangeShapeType="1" noTextEdit="1"/>
              </p:cNvSpPr>
              <p:nvPr/>
            </p:nvSpPr>
            <p:spPr>
              <a:xfrm>
                <a:off x="2232112" y="4413215"/>
                <a:ext cx="436723" cy="281231"/>
              </a:xfrm>
              <a:prstGeom prst="rect">
                <a:avLst/>
              </a:prstGeom>
              <a:blipFill>
                <a:blip r:embed="rId13"/>
                <a:stretch>
                  <a:fillRect/>
                </a:stretch>
              </a:blipFill>
            </p:spPr>
            <p:txBody>
              <a:bodyPr/>
              <a:lstStyle/>
              <a:p>
                <a:r>
                  <a:rPr lang="ko-KR" altLang="en-US">
                    <a:noFill/>
                  </a:rPr>
                  <a:t> </a:t>
                </a:r>
              </a:p>
            </p:txBody>
          </p:sp>
        </mc:Fallback>
      </mc:AlternateContent>
      <p:sp>
        <p:nvSpPr>
          <p:cNvPr id="52" name="타원 51">
            <a:extLst>
              <a:ext uri="{FF2B5EF4-FFF2-40B4-BE49-F238E27FC236}">
                <a16:creationId xmlns:a16="http://schemas.microsoft.com/office/drawing/2014/main" id="{7EFD5289-B24C-4213-9E42-0D6C80EF8F3B}"/>
              </a:ext>
            </a:extLst>
          </p:cNvPr>
          <p:cNvSpPr/>
          <p:nvPr/>
        </p:nvSpPr>
        <p:spPr>
          <a:xfrm>
            <a:off x="2278270" y="3557735"/>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841934B1-2363-4267-9BA0-71B14C3CD0C6}"/>
                  </a:ext>
                </a:extLst>
              </p:cNvPr>
              <p:cNvSpPr txBox="1"/>
              <p:nvPr/>
            </p:nvSpPr>
            <p:spPr>
              <a:xfrm>
                <a:off x="1007449" y="3858494"/>
                <a:ext cx="229025" cy="31271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a:rPr kumimoji="1" lang="en-US" altLang="ko-KR" sz="1328" i="1">
                              <a:solidFill>
                                <a:srgbClr val="000000"/>
                              </a:solidFill>
                              <a:latin typeface="Cambria Math" panose="02040503050406030204" pitchFamily="18" charset="0"/>
                            </a:rPr>
                            <m:t>𝑋</m:t>
                          </m:r>
                        </m:e>
                        <m:sub>
                          <m:r>
                            <a:rPr kumimoji="1" lang="en-US" altLang="ko-KR" sz="1328" i="1">
                              <a:solidFill>
                                <a:srgbClr val="000000"/>
                              </a:solidFill>
                              <a:latin typeface="Cambria Math" panose="02040503050406030204" pitchFamily="18" charset="0"/>
                            </a:rPr>
                            <m:t>𝑝</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55" name="TextBox 54">
                <a:extLst>
                  <a:ext uri="{FF2B5EF4-FFF2-40B4-BE49-F238E27FC236}">
                    <a16:creationId xmlns:a16="http://schemas.microsoft.com/office/drawing/2014/main" id="{841934B1-2363-4267-9BA0-71B14C3CD0C6}"/>
                  </a:ext>
                </a:extLst>
              </p:cNvPr>
              <p:cNvSpPr txBox="1">
                <a:spLocks noRot="1" noChangeAspect="1" noMove="1" noResize="1" noEditPoints="1" noAdjustHandles="1" noChangeArrowheads="1" noChangeShapeType="1" noTextEdit="1"/>
              </p:cNvSpPr>
              <p:nvPr/>
            </p:nvSpPr>
            <p:spPr>
              <a:xfrm>
                <a:off x="1007449" y="3858494"/>
                <a:ext cx="229025" cy="312714"/>
              </a:xfrm>
              <a:prstGeom prst="rect">
                <a:avLst/>
              </a:prstGeom>
              <a:blipFill>
                <a:blip r:embed="rId14"/>
                <a:stretch>
                  <a:fillRect r="-39474"/>
                </a:stretch>
              </a:blipFill>
            </p:spPr>
            <p:txBody>
              <a:bodyPr/>
              <a:lstStyle/>
              <a:p>
                <a:r>
                  <a:rPr lang="ko-KR" altLang="en-US">
                    <a:noFill/>
                  </a:rPr>
                  <a:t> </a:t>
                </a:r>
              </a:p>
            </p:txBody>
          </p:sp>
        </mc:Fallback>
      </mc:AlternateContent>
      <p:sp>
        <p:nvSpPr>
          <p:cNvPr id="56" name="TextBox 55">
            <a:extLst>
              <a:ext uri="{FF2B5EF4-FFF2-40B4-BE49-F238E27FC236}">
                <a16:creationId xmlns:a16="http://schemas.microsoft.com/office/drawing/2014/main" id="{415B6FFC-C98C-47A4-90D2-7E4482CF40A0}"/>
              </a:ext>
            </a:extLst>
          </p:cNvPr>
          <p:cNvSpPr txBox="1"/>
          <p:nvPr/>
        </p:nvSpPr>
        <p:spPr>
          <a:xfrm>
            <a:off x="342904" y="3814761"/>
            <a:ext cx="769763" cy="413703"/>
          </a:xfrm>
          <a:prstGeom prst="rect">
            <a:avLst/>
          </a:prstGeom>
          <a:noFill/>
        </p:spPr>
        <p:txBody>
          <a:bodyPr wrap="none" rtlCol="0">
            <a:spAutoFit/>
          </a:bodyPr>
          <a:lstStyle/>
          <a:p>
            <a:pPr algn="ctr" defTabSz="867583" fontAlgn="base" latinLnBrk="1">
              <a:spcBef>
                <a:spcPct val="0"/>
              </a:spcBef>
              <a:spcAft>
                <a:spcPct val="0"/>
              </a:spcAft>
              <a:defRPr/>
            </a:pPr>
            <a:r>
              <a:rPr lang="ko-KR" altLang="en-US" sz="1044" b="1">
                <a:solidFill>
                  <a:srgbClr val="000000"/>
                </a:solidFill>
                <a:latin typeface="+mj-ea"/>
                <a:ea typeface="+mj-ea"/>
              </a:rPr>
              <a:t>이전</a:t>
            </a:r>
            <a:endParaRPr lang="en-US" altLang="ko-KR" sz="1044" b="1">
              <a:solidFill>
                <a:srgbClr val="000000"/>
              </a:solidFill>
              <a:latin typeface="+mj-ea"/>
              <a:ea typeface="+mj-ea"/>
            </a:endParaRPr>
          </a:p>
          <a:p>
            <a:pPr algn="ctr" defTabSz="867583" fontAlgn="base" latinLnBrk="1">
              <a:spcBef>
                <a:spcPct val="0"/>
              </a:spcBef>
              <a:spcAft>
                <a:spcPct val="0"/>
              </a:spcAft>
              <a:defRPr/>
            </a:pPr>
            <a:r>
              <a:rPr kumimoji="1" lang="ko-KR" altLang="en-US" sz="1044" b="1">
                <a:solidFill>
                  <a:srgbClr val="000000"/>
                </a:solidFill>
                <a:latin typeface="+mj-ea"/>
                <a:ea typeface="+mj-ea"/>
              </a:rPr>
              <a:t>타임 스텝</a:t>
            </a:r>
          </a:p>
        </p:txBody>
      </p:sp>
      <p:cxnSp>
        <p:nvCxnSpPr>
          <p:cNvPr id="68" name="연결선: 꺾임 67">
            <a:extLst>
              <a:ext uri="{FF2B5EF4-FFF2-40B4-BE49-F238E27FC236}">
                <a16:creationId xmlns:a16="http://schemas.microsoft.com/office/drawing/2014/main" id="{15C86414-54FD-4DAD-AC1C-D4FDB8770C76}"/>
              </a:ext>
            </a:extLst>
          </p:cNvPr>
          <p:cNvCxnSpPr>
            <a:cxnSpLocks/>
            <a:stCxn id="69" idx="4"/>
          </p:cNvCxnSpPr>
          <p:nvPr/>
        </p:nvCxnSpPr>
        <p:spPr>
          <a:xfrm rot="5400000">
            <a:off x="1738469" y="2480662"/>
            <a:ext cx="1412123" cy="1140307"/>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9" name="타원 68">
            <a:extLst>
              <a:ext uri="{FF2B5EF4-FFF2-40B4-BE49-F238E27FC236}">
                <a16:creationId xmlns:a16="http://schemas.microsoft.com/office/drawing/2014/main" id="{73413BE8-E3B6-44FA-A280-31CE39B6673F}"/>
              </a:ext>
            </a:extLst>
          </p:cNvPr>
          <p:cNvSpPr/>
          <p:nvPr/>
        </p:nvSpPr>
        <p:spPr>
          <a:xfrm>
            <a:off x="2989614" y="2294615"/>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0025DDB3-80D3-45D0-8387-E05766B94126}"/>
                  </a:ext>
                </a:extLst>
              </p:cNvPr>
              <p:cNvSpPr txBox="1"/>
              <p:nvPr/>
            </p:nvSpPr>
            <p:spPr>
              <a:xfrm>
                <a:off x="1730499" y="1612925"/>
                <a:ext cx="571375" cy="2812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𝐻</m:t>
                          </m:r>
                        </m:e>
                        <m:sub>
                          <m:r>
                            <a:rPr lang="en-US" altLang="ko-KR" sz="1139" i="1">
                              <a:latin typeface="Cambria Math" panose="02040503050406030204" pitchFamily="18" charset="0"/>
                            </a:rPr>
                            <m:t>𝑝𝑝𝑝</m:t>
                          </m:r>
                        </m:sub>
                      </m:sSub>
                    </m:oMath>
                  </m:oMathPara>
                </a14:m>
                <a:endParaRPr lang="ko-KR" altLang="en-US" sz="1139" i="1">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0025DDB3-80D3-45D0-8387-E05766B94126}"/>
                  </a:ext>
                </a:extLst>
              </p:cNvPr>
              <p:cNvSpPr txBox="1">
                <a:spLocks noRot="1" noChangeAspect="1" noMove="1" noResize="1" noEditPoints="1" noAdjustHandles="1" noChangeArrowheads="1" noChangeShapeType="1" noTextEdit="1"/>
              </p:cNvSpPr>
              <p:nvPr/>
            </p:nvSpPr>
            <p:spPr>
              <a:xfrm>
                <a:off x="1730499" y="1612925"/>
                <a:ext cx="571375" cy="281231"/>
              </a:xfrm>
              <a:prstGeom prst="rect">
                <a:avLst/>
              </a:prstGeom>
              <a:blipFill>
                <a:blip r:embed="rId1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AF7F5DE0-EE79-4F90-BF84-4A32073BBB56}"/>
                  </a:ext>
                </a:extLst>
              </p:cNvPr>
              <p:cNvSpPr txBox="1"/>
              <p:nvPr/>
            </p:nvSpPr>
            <p:spPr>
              <a:xfrm>
                <a:off x="1311409" y="1586963"/>
                <a:ext cx="516872" cy="2676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𝑊</m:t>
                          </m:r>
                        </m:e>
                        <m:sub>
                          <m:r>
                            <a:rPr lang="en-US" altLang="ko-KR" sz="1139" i="1">
                              <a:latin typeface="Cambria Math" panose="02040503050406030204" pitchFamily="18" charset="0"/>
                            </a:rPr>
                            <m:t>1</m:t>
                          </m:r>
                          <m:r>
                            <a:rPr lang="en-US" altLang="ko-KR" sz="1139" i="1">
                              <a:latin typeface="Cambria Math" panose="02040503050406030204" pitchFamily="18" charset="0"/>
                            </a:rPr>
                            <m:t>h</m:t>
                          </m:r>
                        </m:sub>
                      </m:sSub>
                    </m:oMath>
                  </m:oMathPara>
                </a14:m>
                <a:endParaRPr lang="ko-KR" altLang="en-US" sz="1139" i="1">
                  <a:latin typeface="Consolas" panose="020B0609020204030204" pitchFamily="49" charset="0"/>
                </a:endParaRPr>
              </a:p>
            </p:txBody>
          </p:sp>
        </mc:Choice>
        <mc:Fallback xmlns="">
          <p:sp>
            <p:nvSpPr>
              <p:cNvPr id="71" name="TextBox 70">
                <a:extLst>
                  <a:ext uri="{FF2B5EF4-FFF2-40B4-BE49-F238E27FC236}">
                    <a16:creationId xmlns:a16="http://schemas.microsoft.com/office/drawing/2014/main" id="{AF7F5DE0-EE79-4F90-BF84-4A32073BBB56}"/>
                  </a:ext>
                </a:extLst>
              </p:cNvPr>
              <p:cNvSpPr txBox="1">
                <a:spLocks noRot="1" noChangeAspect="1" noMove="1" noResize="1" noEditPoints="1" noAdjustHandles="1" noChangeArrowheads="1" noChangeShapeType="1" noTextEdit="1"/>
              </p:cNvSpPr>
              <p:nvPr/>
            </p:nvSpPr>
            <p:spPr>
              <a:xfrm>
                <a:off x="1311409" y="1586963"/>
                <a:ext cx="516872" cy="267637"/>
              </a:xfrm>
              <a:prstGeom prst="rect">
                <a:avLst/>
              </a:prstGeom>
              <a:blipFill>
                <a:blip r:embed="rId16"/>
                <a:stretch>
                  <a:fillRect/>
                </a:stretch>
              </a:blipFill>
            </p:spPr>
            <p:txBody>
              <a:bodyPr/>
              <a:lstStyle/>
              <a:p>
                <a:r>
                  <a:rPr lang="ko-KR" altLang="en-US">
                    <a:noFill/>
                  </a:rPr>
                  <a:t> </a:t>
                </a:r>
              </a:p>
            </p:txBody>
          </p:sp>
        </mc:Fallback>
      </mc:AlternateContent>
      <p:cxnSp>
        <p:nvCxnSpPr>
          <p:cNvPr id="72" name="직선 화살표 연결선 71">
            <a:extLst>
              <a:ext uri="{FF2B5EF4-FFF2-40B4-BE49-F238E27FC236}">
                <a16:creationId xmlns:a16="http://schemas.microsoft.com/office/drawing/2014/main" id="{C8DE109E-8BE2-44A6-8CD2-2EF3EF7DAFCD}"/>
              </a:ext>
            </a:extLst>
          </p:cNvPr>
          <p:cNvCxnSpPr>
            <a:cxnSpLocks/>
          </p:cNvCxnSpPr>
          <p:nvPr/>
        </p:nvCxnSpPr>
        <p:spPr>
          <a:xfrm>
            <a:off x="1606115" y="1848935"/>
            <a:ext cx="100037" cy="10892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3" name="타원 72">
            <a:extLst>
              <a:ext uri="{FF2B5EF4-FFF2-40B4-BE49-F238E27FC236}">
                <a16:creationId xmlns:a16="http://schemas.microsoft.com/office/drawing/2014/main" id="{1E03EF18-3F99-48F7-9062-3B41E8124960}"/>
              </a:ext>
            </a:extLst>
          </p:cNvPr>
          <p:cNvSpPr/>
          <p:nvPr/>
        </p:nvSpPr>
        <p:spPr>
          <a:xfrm>
            <a:off x="2329310" y="2114425"/>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044">
              <a:solidFill>
                <a:srgbClr val="000000"/>
              </a:solidFill>
              <a:latin typeface="Consolas" panose="020B0609020204030204" pitchFamily="49" charset="0"/>
              <a:ea typeface="굴림"/>
            </a:endParaRPr>
          </a:p>
        </p:txBody>
      </p:sp>
      <p:sp>
        <p:nvSpPr>
          <p:cNvPr id="74" name="타원 73">
            <a:extLst>
              <a:ext uri="{FF2B5EF4-FFF2-40B4-BE49-F238E27FC236}">
                <a16:creationId xmlns:a16="http://schemas.microsoft.com/office/drawing/2014/main" id="{F025E7B6-1B32-4415-9262-3FF6260D37D6}"/>
              </a:ext>
            </a:extLst>
          </p:cNvPr>
          <p:cNvSpPr/>
          <p:nvPr/>
        </p:nvSpPr>
        <p:spPr>
          <a:xfrm>
            <a:off x="1529307" y="2114425"/>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044" b="1">
                <a:solidFill>
                  <a:srgbClr val="000000"/>
                </a:solidFill>
                <a:latin typeface="+mj-ea"/>
                <a:ea typeface="+mj-ea"/>
              </a:rPr>
              <a:t>셀</a:t>
            </a:r>
          </a:p>
        </p:txBody>
      </p:sp>
      <p:cxnSp>
        <p:nvCxnSpPr>
          <p:cNvPr id="75" name="직선 화살표 연결선 74">
            <a:extLst>
              <a:ext uri="{FF2B5EF4-FFF2-40B4-BE49-F238E27FC236}">
                <a16:creationId xmlns:a16="http://schemas.microsoft.com/office/drawing/2014/main" id="{C2A8F56D-81E1-4F12-A364-BD96A2213BC8}"/>
              </a:ext>
            </a:extLst>
          </p:cNvPr>
          <p:cNvCxnSpPr>
            <a:cxnSpLocks/>
          </p:cNvCxnSpPr>
          <p:nvPr/>
        </p:nvCxnSpPr>
        <p:spPr>
          <a:xfrm>
            <a:off x="1165119" y="2358898"/>
            <a:ext cx="362107" cy="835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6" name="직선 화살표 연결선 75">
            <a:extLst>
              <a:ext uri="{FF2B5EF4-FFF2-40B4-BE49-F238E27FC236}">
                <a16:creationId xmlns:a16="http://schemas.microsoft.com/office/drawing/2014/main" id="{5D2DACDE-8760-433E-8653-5635EB0FC7FA}"/>
              </a:ext>
            </a:extLst>
          </p:cNvPr>
          <p:cNvCxnSpPr>
            <a:cxnSpLocks/>
          </p:cNvCxnSpPr>
          <p:nvPr/>
        </p:nvCxnSpPr>
        <p:spPr>
          <a:xfrm>
            <a:off x="1316091" y="2181703"/>
            <a:ext cx="505" cy="16717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7" name="직선 화살표 연결선 76">
            <a:extLst>
              <a:ext uri="{FF2B5EF4-FFF2-40B4-BE49-F238E27FC236}">
                <a16:creationId xmlns:a16="http://schemas.microsoft.com/office/drawing/2014/main" id="{F991EF5C-3C61-45FC-B285-76BC40D357DB}"/>
              </a:ext>
            </a:extLst>
          </p:cNvPr>
          <p:cNvCxnSpPr>
            <a:cxnSpLocks/>
            <a:endCxn id="74" idx="3"/>
          </p:cNvCxnSpPr>
          <p:nvPr/>
        </p:nvCxnSpPr>
        <p:spPr>
          <a:xfrm flipV="1">
            <a:off x="1365432" y="2522312"/>
            <a:ext cx="233858" cy="25307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83543253-3064-4BA4-A164-8A564B3DF950}"/>
                  </a:ext>
                </a:extLst>
              </p:cNvPr>
              <p:cNvSpPr txBox="1"/>
              <p:nvPr/>
            </p:nvSpPr>
            <p:spPr>
              <a:xfrm>
                <a:off x="1133314" y="1903396"/>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a:rPr kumimoji="1" lang="en-US" altLang="ko-KR" sz="1328" i="1">
                              <a:solidFill>
                                <a:srgbClr val="000000"/>
                              </a:solidFill>
                              <a:latin typeface="Cambria Math" panose="02040503050406030204" pitchFamily="18" charset="0"/>
                            </a:rPr>
                            <m:t>𝑊</m:t>
                          </m:r>
                        </m:e>
                        <m:sub>
                          <m:r>
                            <a:rPr kumimoji="1" lang="en-US" altLang="ko-KR" sz="1328" i="1">
                              <a:solidFill>
                                <a:srgbClr val="000000"/>
                              </a:solidFill>
                              <a:latin typeface="Cambria Math" panose="02040503050406030204" pitchFamily="18" charset="0"/>
                            </a:rPr>
                            <m:t>1</m:t>
                          </m:r>
                          <m:r>
                            <a:rPr kumimoji="1" lang="en-US" altLang="ko-KR" sz="1328" i="1">
                              <a:solidFill>
                                <a:srgbClr val="000000"/>
                              </a:solidFill>
                              <a:latin typeface="Cambria Math" panose="02040503050406030204" pitchFamily="18" charset="0"/>
                            </a:rPr>
                            <m:t>𝑥</m:t>
                          </m:r>
                        </m:sub>
                      </m:sSub>
                    </m:oMath>
                  </m:oMathPara>
                </a14:m>
                <a:endParaRPr kumimoji="1" lang="ko-KR" altLang="en-US" sz="1328" i="1">
                  <a:solidFill>
                    <a:srgbClr val="000000"/>
                  </a:solidFill>
                  <a:latin typeface="Cambria Math" panose="02040503050406030204" pitchFamily="18" charset="0"/>
                </a:endParaRPr>
              </a:p>
            </p:txBody>
          </p:sp>
        </mc:Choice>
        <mc:Fallback xmlns="">
          <p:sp>
            <p:nvSpPr>
              <p:cNvPr id="78" name="TextBox 77">
                <a:extLst>
                  <a:ext uri="{FF2B5EF4-FFF2-40B4-BE49-F238E27FC236}">
                    <a16:creationId xmlns:a16="http://schemas.microsoft.com/office/drawing/2014/main" id="{83543253-3064-4BA4-A164-8A564B3DF950}"/>
                  </a:ext>
                </a:extLst>
              </p:cNvPr>
              <p:cNvSpPr txBox="1">
                <a:spLocks noRot="1" noChangeAspect="1" noMove="1" noResize="1" noEditPoints="1" noAdjustHandles="1" noChangeArrowheads="1" noChangeShapeType="1" noTextEdit="1"/>
              </p:cNvSpPr>
              <p:nvPr/>
            </p:nvSpPr>
            <p:spPr>
              <a:xfrm>
                <a:off x="1133314" y="1903396"/>
                <a:ext cx="229025" cy="296684"/>
              </a:xfrm>
              <a:prstGeom prst="rect">
                <a:avLst/>
              </a:prstGeom>
              <a:blipFill>
                <a:blip r:embed="rId17"/>
                <a:stretch>
                  <a:fillRect r="-8378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54E67C65-3DF4-4F73-B69C-311D9CF80053}"/>
                  </a:ext>
                </a:extLst>
              </p:cNvPr>
              <p:cNvSpPr txBox="1"/>
              <p:nvPr/>
            </p:nvSpPr>
            <p:spPr>
              <a:xfrm>
                <a:off x="1165119" y="2690303"/>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b</m:t>
                          </m:r>
                        </m:e>
                        <m:sub>
                          <m:r>
                            <a:rPr kumimoji="1" lang="en-US" altLang="ko-KR" sz="1328" i="1">
                              <a:solidFill>
                                <a:srgbClr val="000000"/>
                              </a:solidFill>
                              <a:latin typeface="Cambria Math" panose="02040503050406030204" pitchFamily="18" charset="0"/>
                            </a:rPr>
                            <m:t>1</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79" name="TextBox 78">
                <a:extLst>
                  <a:ext uri="{FF2B5EF4-FFF2-40B4-BE49-F238E27FC236}">
                    <a16:creationId xmlns:a16="http://schemas.microsoft.com/office/drawing/2014/main" id="{54E67C65-3DF4-4F73-B69C-311D9CF80053}"/>
                  </a:ext>
                </a:extLst>
              </p:cNvPr>
              <p:cNvSpPr txBox="1">
                <a:spLocks noRot="1" noChangeAspect="1" noMove="1" noResize="1" noEditPoints="1" noAdjustHandles="1" noChangeArrowheads="1" noChangeShapeType="1" noTextEdit="1"/>
              </p:cNvSpPr>
              <p:nvPr/>
            </p:nvSpPr>
            <p:spPr>
              <a:xfrm>
                <a:off x="1165119" y="2690303"/>
                <a:ext cx="229025" cy="296684"/>
              </a:xfrm>
              <a:prstGeom prst="rect">
                <a:avLst/>
              </a:prstGeom>
              <a:blipFill>
                <a:blip r:embed="rId11"/>
                <a:stretch>
                  <a:fillRect r="-26316"/>
                </a:stretch>
              </a:blipFill>
            </p:spPr>
            <p:txBody>
              <a:bodyPr/>
              <a:lstStyle/>
              <a:p>
                <a:r>
                  <a:rPr lang="ko-KR" altLang="en-US">
                    <a:noFill/>
                  </a:rPr>
                  <a:t> </a:t>
                </a:r>
              </a:p>
            </p:txBody>
          </p:sp>
        </mc:Fallback>
      </mc:AlternateContent>
      <p:cxnSp>
        <p:nvCxnSpPr>
          <p:cNvPr id="80" name="직선 화살표 연결선 79">
            <a:extLst>
              <a:ext uri="{FF2B5EF4-FFF2-40B4-BE49-F238E27FC236}">
                <a16:creationId xmlns:a16="http://schemas.microsoft.com/office/drawing/2014/main" id="{30D4BB0B-8DC9-44D6-913D-B7FCC694D8C1}"/>
              </a:ext>
            </a:extLst>
          </p:cNvPr>
          <p:cNvCxnSpPr>
            <a:cxnSpLocks/>
            <a:stCxn id="74" idx="6"/>
            <a:endCxn id="73" idx="2"/>
          </p:cNvCxnSpPr>
          <p:nvPr/>
        </p:nvCxnSpPr>
        <p:spPr>
          <a:xfrm>
            <a:off x="2007177" y="2353359"/>
            <a:ext cx="32213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AE9AE7F5-88F2-46B3-8D2A-BFDBE86B2FA4}"/>
                  </a:ext>
                </a:extLst>
              </p:cNvPr>
              <p:cNvSpPr txBox="1"/>
              <p:nvPr/>
            </p:nvSpPr>
            <p:spPr>
              <a:xfrm>
                <a:off x="1978435" y="2374871"/>
                <a:ext cx="229025" cy="31271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a:rPr kumimoji="1" lang="en-US" altLang="ko-KR" sz="1328" i="1">
                              <a:solidFill>
                                <a:srgbClr val="000000"/>
                              </a:solidFill>
                              <a:latin typeface="Cambria Math" panose="02040503050406030204" pitchFamily="18" charset="0"/>
                            </a:rPr>
                            <m:t>𝑍</m:t>
                          </m:r>
                        </m:e>
                        <m:sub>
                          <m:r>
                            <a:rPr kumimoji="1" lang="en-US" altLang="ko-KR" sz="1328" i="1">
                              <a:solidFill>
                                <a:srgbClr val="000000"/>
                              </a:solidFill>
                              <a:latin typeface="Cambria Math" panose="02040503050406030204" pitchFamily="18" charset="0"/>
                            </a:rPr>
                            <m:t>1</m:t>
                          </m:r>
                          <m:r>
                            <a:rPr lang="en-US" altLang="ko-KR" sz="1328" i="1">
                              <a:solidFill>
                                <a:srgbClr val="000000"/>
                              </a:solidFill>
                              <a:latin typeface="Cambria Math" panose="02040503050406030204" pitchFamily="18" charset="0"/>
                            </a:rPr>
                            <m:t>𝑝</m:t>
                          </m:r>
                          <m:r>
                            <a:rPr kumimoji="1" lang="en-US" altLang="ko-KR" sz="1328" i="1">
                              <a:solidFill>
                                <a:srgbClr val="000000"/>
                              </a:solidFill>
                              <a:latin typeface="Cambria Math" panose="02040503050406030204" pitchFamily="18" charset="0"/>
                            </a:rPr>
                            <m:t>𝑝</m:t>
                          </m:r>
                        </m:sub>
                      </m:sSub>
                    </m:oMath>
                  </m:oMathPara>
                </a14:m>
                <a:endParaRPr kumimoji="1" lang="ko-KR" altLang="en-US" sz="1328" i="1">
                  <a:solidFill>
                    <a:srgbClr val="000000"/>
                  </a:solidFill>
                  <a:latin typeface="Cambria Math" panose="02040503050406030204" pitchFamily="18" charset="0"/>
                </a:endParaRPr>
              </a:p>
            </p:txBody>
          </p:sp>
        </mc:Choice>
        <mc:Fallback xmlns="">
          <p:sp>
            <p:nvSpPr>
              <p:cNvPr id="81" name="TextBox 80">
                <a:extLst>
                  <a:ext uri="{FF2B5EF4-FFF2-40B4-BE49-F238E27FC236}">
                    <a16:creationId xmlns:a16="http://schemas.microsoft.com/office/drawing/2014/main" id="{AE9AE7F5-88F2-46B3-8D2A-BFDBE86B2FA4}"/>
                  </a:ext>
                </a:extLst>
              </p:cNvPr>
              <p:cNvSpPr txBox="1">
                <a:spLocks noRot="1" noChangeAspect="1" noMove="1" noResize="1" noEditPoints="1" noAdjustHandles="1" noChangeArrowheads="1" noChangeShapeType="1" noTextEdit="1"/>
              </p:cNvSpPr>
              <p:nvPr/>
            </p:nvSpPr>
            <p:spPr>
              <a:xfrm>
                <a:off x="1978435" y="2374871"/>
                <a:ext cx="229025" cy="312714"/>
              </a:xfrm>
              <a:prstGeom prst="rect">
                <a:avLst/>
              </a:prstGeom>
              <a:blipFill>
                <a:blip r:embed="rId18"/>
                <a:stretch>
                  <a:fillRect r="-102703"/>
                </a:stretch>
              </a:blipFill>
            </p:spPr>
            <p:txBody>
              <a:bodyPr/>
              <a:lstStyle/>
              <a:p>
                <a:r>
                  <a:rPr lang="ko-KR" altLang="en-US">
                    <a:noFill/>
                  </a:rPr>
                  <a:t> </a:t>
                </a:r>
              </a:p>
            </p:txBody>
          </p:sp>
        </mc:Fallback>
      </mc:AlternateContent>
      <p:sp>
        <p:nvSpPr>
          <p:cNvPr id="82" name="직사각형 81">
            <a:extLst>
              <a:ext uri="{FF2B5EF4-FFF2-40B4-BE49-F238E27FC236}">
                <a16:creationId xmlns:a16="http://schemas.microsoft.com/office/drawing/2014/main" id="{B0873E7C-3C80-4746-8C68-34E0E99719F6}"/>
              </a:ext>
            </a:extLst>
          </p:cNvPr>
          <p:cNvSpPr/>
          <p:nvPr/>
        </p:nvSpPr>
        <p:spPr>
          <a:xfrm>
            <a:off x="2371889" y="2228526"/>
            <a:ext cx="517862" cy="296684"/>
          </a:xfrm>
          <a:prstGeom prst="rect">
            <a:avLst/>
          </a:prstGeom>
        </p:spPr>
        <p:txBody>
          <a:bodyPr wrap="square">
            <a:spAutoFit/>
          </a:bodyPr>
          <a:lstStyle/>
          <a:p>
            <a:pPr defTabSz="867583" fontAlgn="base" latinLnBrk="1">
              <a:spcBef>
                <a:spcPct val="0"/>
              </a:spcBef>
              <a:spcAft>
                <a:spcPct val="0"/>
              </a:spcAft>
              <a:defRPr/>
            </a:pPr>
            <a:r>
              <a:rPr lang="en-US" altLang="ko-KR" sz="1328">
                <a:latin typeface="Cambria Math" panose="02040503050406030204" pitchFamily="18" charset="0"/>
              </a:rPr>
              <a:t>tanh</a:t>
            </a:r>
            <a:endParaRPr kumimoji="1" lang="ko-KR" altLang="en-US" sz="1328">
              <a:latin typeface="Cambria Math" panose="02040503050406030204" pitchFamily="18" charset="0"/>
            </a:endParaRPr>
          </a:p>
        </p:txBody>
      </p:sp>
      <p:cxnSp>
        <p:nvCxnSpPr>
          <p:cNvPr id="83" name="직선 화살표 연결선 82">
            <a:extLst>
              <a:ext uri="{FF2B5EF4-FFF2-40B4-BE49-F238E27FC236}">
                <a16:creationId xmlns:a16="http://schemas.microsoft.com/office/drawing/2014/main" id="{FC4EE986-A27B-4E42-BFCF-D21D17033CA9}"/>
              </a:ext>
            </a:extLst>
          </p:cNvPr>
          <p:cNvCxnSpPr>
            <a:cxnSpLocks/>
            <a:stCxn id="73" idx="6"/>
          </p:cNvCxnSpPr>
          <p:nvPr/>
        </p:nvCxnSpPr>
        <p:spPr>
          <a:xfrm>
            <a:off x="2807179" y="2353359"/>
            <a:ext cx="650421"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85" name="타원 84">
            <a:extLst>
              <a:ext uri="{FF2B5EF4-FFF2-40B4-BE49-F238E27FC236}">
                <a16:creationId xmlns:a16="http://schemas.microsoft.com/office/drawing/2014/main" id="{1E1AFDF6-A5F3-44CE-B0E9-47E846AC4054}"/>
              </a:ext>
            </a:extLst>
          </p:cNvPr>
          <p:cNvSpPr/>
          <p:nvPr/>
        </p:nvSpPr>
        <p:spPr>
          <a:xfrm>
            <a:off x="2176899" y="1913118"/>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p:cxnSp>
        <p:nvCxnSpPr>
          <p:cNvPr id="86" name="연결선: 꺾임 85">
            <a:extLst>
              <a:ext uri="{FF2B5EF4-FFF2-40B4-BE49-F238E27FC236}">
                <a16:creationId xmlns:a16="http://schemas.microsoft.com/office/drawing/2014/main" id="{3F1BC265-2DB7-4CA1-A481-7EACF96FD17E}"/>
              </a:ext>
            </a:extLst>
          </p:cNvPr>
          <p:cNvCxnSpPr>
            <a:cxnSpLocks/>
            <a:stCxn id="85" idx="2"/>
            <a:endCxn id="74" idx="0"/>
          </p:cNvCxnSpPr>
          <p:nvPr/>
        </p:nvCxnSpPr>
        <p:spPr>
          <a:xfrm rot="10800000" flipV="1">
            <a:off x="1768242" y="1938188"/>
            <a:ext cx="408656" cy="176237"/>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169C0703-F4E3-4707-A8BD-614DE14DFBE1}"/>
                  </a:ext>
                </a:extLst>
              </p:cNvPr>
              <p:cNvSpPr txBox="1"/>
              <p:nvPr/>
            </p:nvSpPr>
            <p:spPr>
              <a:xfrm>
                <a:off x="906078" y="2213877"/>
                <a:ext cx="348918" cy="31271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a:rPr kumimoji="1" lang="en-US" altLang="ko-KR" sz="1328" i="1">
                              <a:solidFill>
                                <a:srgbClr val="000000"/>
                              </a:solidFill>
                              <a:latin typeface="Cambria Math" panose="02040503050406030204" pitchFamily="18" charset="0"/>
                            </a:rPr>
                            <m:t>𝑋</m:t>
                          </m:r>
                        </m:e>
                        <m:sub>
                          <m:r>
                            <a:rPr lang="en-US" altLang="ko-KR" sz="1328" i="1">
                              <a:solidFill>
                                <a:srgbClr val="000000"/>
                              </a:solidFill>
                              <a:latin typeface="Cambria Math" panose="02040503050406030204" pitchFamily="18" charset="0"/>
                            </a:rPr>
                            <m:t>𝑝</m:t>
                          </m:r>
                          <m:r>
                            <a:rPr kumimoji="1" lang="en-US" altLang="ko-KR" sz="1328" i="1">
                              <a:solidFill>
                                <a:srgbClr val="000000"/>
                              </a:solidFill>
                              <a:latin typeface="Cambria Math" panose="02040503050406030204" pitchFamily="18" charset="0"/>
                            </a:rPr>
                            <m:t>𝑝</m:t>
                          </m:r>
                        </m:sub>
                      </m:sSub>
                    </m:oMath>
                  </m:oMathPara>
                </a14:m>
                <a:endParaRPr kumimoji="1" lang="ko-KR" altLang="en-US" sz="1328" i="1">
                  <a:solidFill>
                    <a:srgbClr val="000000"/>
                  </a:solidFill>
                  <a:latin typeface="Cambria Math" panose="02040503050406030204" pitchFamily="18" charset="0"/>
                </a:endParaRPr>
              </a:p>
            </p:txBody>
          </p:sp>
        </mc:Choice>
        <mc:Fallback xmlns="">
          <p:sp>
            <p:nvSpPr>
              <p:cNvPr id="88" name="TextBox 87">
                <a:extLst>
                  <a:ext uri="{FF2B5EF4-FFF2-40B4-BE49-F238E27FC236}">
                    <a16:creationId xmlns:a16="http://schemas.microsoft.com/office/drawing/2014/main" id="{169C0703-F4E3-4707-A8BD-614DE14DFBE1}"/>
                  </a:ext>
                </a:extLst>
              </p:cNvPr>
              <p:cNvSpPr txBox="1">
                <a:spLocks noRot="1" noChangeAspect="1" noMove="1" noResize="1" noEditPoints="1" noAdjustHandles="1" noChangeArrowheads="1" noChangeShapeType="1" noTextEdit="1"/>
              </p:cNvSpPr>
              <p:nvPr/>
            </p:nvSpPr>
            <p:spPr>
              <a:xfrm>
                <a:off x="906078" y="2213877"/>
                <a:ext cx="348918" cy="312714"/>
              </a:xfrm>
              <a:prstGeom prst="rect">
                <a:avLst/>
              </a:prstGeom>
              <a:blipFill>
                <a:blip r:embed="rId19"/>
                <a:stretch>
                  <a:fillRect r="-14035"/>
                </a:stretch>
              </a:blipFill>
            </p:spPr>
            <p:txBody>
              <a:bodyPr/>
              <a:lstStyle/>
              <a:p>
                <a:r>
                  <a:rPr lang="ko-KR" altLang="en-US">
                    <a:noFill/>
                  </a:rPr>
                  <a:t> </a:t>
                </a:r>
              </a:p>
            </p:txBody>
          </p:sp>
        </mc:Fallback>
      </mc:AlternateContent>
      <p:sp>
        <p:nvSpPr>
          <p:cNvPr id="89" name="TextBox 88">
            <a:extLst>
              <a:ext uri="{FF2B5EF4-FFF2-40B4-BE49-F238E27FC236}">
                <a16:creationId xmlns:a16="http://schemas.microsoft.com/office/drawing/2014/main" id="{B51D955D-7B15-4BE1-BAFA-E37994F202C9}"/>
              </a:ext>
            </a:extLst>
          </p:cNvPr>
          <p:cNvSpPr txBox="1"/>
          <p:nvPr/>
        </p:nvSpPr>
        <p:spPr>
          <a:xfrm>
            <a:off x="241534" y="2170144"/>
            <a:ext cx="769763" cy="574388"/>
          </a:xfrm>
          <a:prstGeom prst="rect">
            <a:avLst/>
          </a:prstGeom>
          <a:noFill/>
        </p:spPr>
        <p:txBody>
          <a:bodyPr wrap="none" rtlCol="0">
            <a:spAutoFit/>
          </a:bodyPr>
          <a:lstStyle/>
          <a:p>
            <a:pPr algn="ctr" defTabSz="867583" fontAlgn="base" latinLnBrk="1">
              <a:spcBef>
                <a:spcPct val="0"/>
              </a:spcBef>
              <a:spcAft>
                <a:spcPct val="0"/>
              </a:spcAft>
              <a:defRPr/>
            </a:pPr>
            <a:r>
              <a:rPr lang="ko-KR" altLang="en-US" sz="1044" b="1">
                <a:solidFill>
                  <a:srgbClr val="000000"/>
                </a:solidFill>
                <a:latin typeface="+mj-ea"/>
                <a:ea typeface="+mj-ea"/>
              </a:rPr>
              <a:t>이전</a:t>
            </a:r>
            <a:endParaRPr lang="en-US" altLang="ko-KR" sz="1044" b="1">
              <a:solidFill>
                <a:srgbClr val="000000"/>
              </a:solidFill>
              <a:latin typeface="+mj-ea"/>
              <a:ea typeface="+mj-ea"/>
            </a:endParaRPr>
          </a:p>
          <a:p>
            <a:pPr algn="ctr" defTabSz="867583" fontAlgn="base" latinLnBrk="1">
              <a:spcBef>
                <a:spcPct val="0"/>
              </a:spcBef>
              <a:spcAft>
                <a:spcPct val="0"/>
              </a:spcAft>
              <a:defRPr/>
            </a:pPr>
            <a:r>
              <a:rPr lang="ko-KR" altLang="en-US" sz="1044" b="1">
                <a:solidFill>
                  <a:srgbClr val="000000"/>
                </a:solidFill>
                <a:latin typeface="+mj-ea"/>
                <a:ea typeface="+mj-ea"/>
              </a:rPr>
              <a:t>이전</a:t>
            </a:r>
            <a:endParaRPr lang="en-US" altLang="ko-KR" sz="1044" b="1">
              <a:solidFill>
                <a:srgbClr val="000000"/>
              </a:solidFill>
              <a:latin typeface="+mj-ea"/>
              <a:ea typeface="+mj-ea"/>
            </a:endParaRPr>
          </a:p>
          <a:p>
            <a:pPr algn="ctr" defTabSz="867583" fontAlgn="base" latinLnBrk="1">
              <a:spcBef>
                <a:spcPct val="0"/>
              </a:spcBef>
              <a:spcAft>
                <a:spcPct val="0"/>
              </a:spcAft>
              <a:defRPr/>
            </a:pPr>
            <a:r>
              <a:rPr kumimoji="1" lang="ko-KR" altLang="en-US" sz="1044" b="1">
                <a:solidFill>
                  <a:srgbClr val="000000"/>
                </a:solidFill>
                <a:latin typeface="+mj-ea"/>
                <a:ea typeface="+mj-ea"/>
              </a:rPr>
              <a:t>타임 스텝</a:t>
            </a:r>
          </a:p>
        </p:txBody>
      </p:sp>
      <p:sp>
        <p:nvSpPr>
          <p:cNvPr id="94" name="TextBox 93">
            <a:extLst>
              <a:ext uri="{FF2B5EF4-FFF2-40B4-BE49-F238E27FC236}">
                <a16:creationId xmlns:a16="http://schemas.microsoft.com/office/drawing/2014/main" id="{D1B7D32B-BA62-4ADE-8B21-F9E24F05C92A}"/>
              </a:ext>
            </a:extLst>
          </p:cNvPr>
          <p:cNvSpPr txBox="1"/>
          <p:nvPr/>
        </p:nvSpPr>
        <p:spPr>
          <a:xfrm>
            <a:off x="1974573" y="4858992"/>
            <a:ext cx="946093" cy="296684"/>
          </a:xfrm>
          <a:prstGeom prst="rect">
            <a:avLst/>
          </a:prstGeom>
          <a:noFill/>
        </p:spPr>
        <p:txBody>
          <a:bodyPr wrap="none" rtlCol="0">
            <a:spAutoFit/>
          </a:bodyPr>
          <a:lstStyle/>
          <a:p>
            <a:pPr algn="ctr" defTabSz="867583" fontAlgn="base" latinLnBrk="1">
              <a:spcBef>
                <a:spcPct val="0"/>
              </a:spcBef>
              <a:spcAft>
                <a:spcPct val="0"/>
              </a:spcAft>
              <a:defRPr/>
            </a:pPr>
            <a:r>
              <a:rPr lang="en-US" altLang="ko-KR" sz="1328">
                <a:solidFill>
                  <a:srgbClr val="000000"/>
                </a:solidFill>
                <a:latin typeface="고도 M" panose="02000503000000020004" pitchFamily="2" charset="-127"/>
                <a:ea typeface="고도 M" panose="02000503000000020004" pitchFamily="2" charset="-127"/>
              </a:rPr>
              <a:t>( 10 ,  10 )</a:t>
            </a:r>
            <a:endParaRPr kumimoji="1" lang="ko-KR" altLang="en-US" sz="1328">
              <a:solidFill>
                <a:srgbClr val="000000"/>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C9F7B92B-D7AC-4580-A69E-D38D173F393B}"/>
                  </a:ext>
                </a:extLst>
              </p:cNvPr>
              <p:cNvSpPr txBox="1"/>
              <p:nvPr/>
            </p:nvSpPr>
            <p:spPr>
              <a:xfrm>
                <a:off x="4993742" y="2229101"/>
                <a:ext cx="477695" cy="3504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277" i="1">
                              <a:solidFill>
                                <a:srgbClr val="FF0000"/>
                              </a:solidFill>
                              <a:latin typeface="Cambria Math" panose="02040503050406030204" pitchFamily="18" charset="0"/>
                            </a:rPr>
                          </m:ctrlPr>
                        </m:sSubPr>
                        <m:e>
                          <m:r>
                            <a:rPr lang="ko-KR" altLang="en-US" sz="2277" i="1">
                              <a:solidFill>
                                <a:srgbClr val="FF0000"/>
                              </a:solidFill>
                              <a:latin typeface="Cambria Math" panose="02040503050406030204" pitchFamily="18" charset="0"/>
                            </a:rPr>
                            <m:t>𝑋</m:t>
                          </m:r>
                          <m:r>
                            <a:rPr lang="ko-KR" altLang="en-US" sz="2277" i="1">
                              <a:solidFill>
                                <a:srgbClr val="FF0000"/>
                              </a:solidFill>
                              <a:latin typeface="Cambria Math" panose="02040503050406030204" pitchFamily="18" charset="0"/>
                            </a:rPr>
                            <m:t> </m:t>
                          </m:r>
                        </m:e>
                        <m:sub>
                          <m:r>
                            <a:rPr lang="en-US" altLang="ko-KR" sz="2277" i="1">
                              <a:solidFill>
                                <a:srgbClr val="FF0000"/>
                              </a:solidFill>
                              <a:latin typeface="Cambria Math" panose="02040503050406030204" pitchFamily="18" charset="0"/>
                            </a:rPr>
                            <m:t> </m:t>
                          </m:r>
                        </m:sub>
                      </m:sSub>
                    </m:oMath>
                  </m:oMathPara>
                </a14:m>
                <a:endParaRPr lang="ko-KR" altLang="en-US" sz="2277" i="1">
                  <a:solidFill>
                    <a:srgbClr val="FF0000"/>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C9F7B92B-D7AC-4580-A69E-D38D173F393B}"/>
                  </a:ext>
                </a:extLst>
              </p:cNvPr>
              <p:cNvSpPr txBox="1">
                <a:spLocks noRot="1" noChangeAspect="1" noMove="1" noResize="1" noEditPoints="1" noAdjustHandles="1" noChangeArrowheads="1" noChangeShapeType="1" noTextEdit="1"/>
              </p:cNvSpPr>
              <p:nvPr/>
            </p:nvSpPr>
            <p:spPr>
              <a:xfrm>
                <a:off x="4993742" y="2229101"/>
                <a:ext cx="477695" cy="350417"/>
              </a:xfrm>
              <a:prstGeom prst="rect">
                <a:avLst/>
              </a:prstGeom>
              <a:blipFill>
                <a:blip r:embed="rId20"/>
                <a:stretch>
                  <a:fillRect l="-3797" b="-7018"/>
                </a:stretch>
              </a:blipFill>
            </p:spPr>
            <p:txBody>
              <a:bodyPr/>
              <a:lstStyle/>
              <a:p>
                <a:r>
                  <a:rPr lang="ko-KR" altLang="en-US">
                    <a:noFill/>
                  </a:rPr>
                  <a:t> </a:t>
                </a:r>
              </a:p>
            </p:txBody>
          </p:sp>
        </mc:Fallback>
      </mc:AlternateContent>
      <p:sp>
        <p:nvSpPr>
          <p:cNvPr id="4" name="TextBox 3">
            <a:extLst>
              <a:ext uri="{FF2B5EF4-FFF2-40B4-BE49-F238E27FC236}">
                <a16:creationId xmlns:a16="http://schemas.microsoft.com/office/drawing/2014/main" id="{184C2FE6-D148-4326-AE47-405A27E22BD3}"/>
              </a:ext>
            </a:extLst>
          </p:cNvPr>
          <p:cNvSpPr txBox="1"/>
          <p:nvPr/>
        </p:nvSpPr>
        <p:spPr>
          <a:xfrm>
            <a:off x="3813919" y="2016447"/>
            <a:ext cx="923651" cy="705386"/>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현재</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endParaRPr kumimoji="1"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미분값</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4F15146B-BFE3-4AA9-8A1E-8EAEA03A99E6}"/>
                  </a:ext>
                </a:extLst>
              </p:cNvPr>
              <p:cNvSpPr txBox="1"/>
              <p:nvPr/>
            </p:nvSpPr>
            <p:spPr>
              <a:xfrm>
                <a:off x="4954544" y="3218314"/>
                <a:ext cx="2420855" cy="4024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277" i="1">
                              <a:solidFill>
                                <a:srgbClr val="000000"/>
                              </a:solidFill>
                              <a:latin typeface="Cambria Math" panose="02040503050406030204" pitchFamily="18" charset="0"/>
                            </a:rPr>
                          </m:ctrlPr>
                        </m:sSubPr>
                        <m:e>
                          <m:sSub>
                            <m:sSubPr>
                              <m:ctrlPr>
                                <a:rPr lang="en-US" altLang="ko-KR" sz="2277" i="1">
                                  <a:solidFill>
                                    <a:srgbClr val="FF0000"/>
                                  </a:solidFill>
                                  <a:latin typeface="Cambria Math" panose="02040503050406030204" pitchFamily="18" charset="0"/>
                                </a:rPr>
                              </m:ctrlPr>
                            </m:sSubPr>
                            <m:e>
                              <m:r>
                                <a:rPr lang="ko-KR" altLang="en-US" sz="2277" i="1">
                                  <a:solidFill>
                                    <a:srgbClr val="FF0000"/>
                                  </a:solidFill>
                                  <a:latin typeface="Cambria Math" panose="02040503050406030204" pitchFamily="18" charset="0"/>
                                </a:rPr>
                                <m:t>𝑋</m:t>
                              </m:r>
                            </m:e>
                            <m:sub>
                              <m:r>
                                <a:rPr lang="en-US" altLang="ko-KR" sz="2277" i="1">
                                  <a:solidFill>
                                    <a:srgbClr val="FF0000"/>
                                  </a:solidFill>
                                  <a:latin typeface="Cambria Math" panose="02040503050406030204" pitchFamily="18" charset="0"/>
                                </a:rPr>
                                <m:t>𝑝</m:t>
                              </m:r>
                              <m:r>
                                <a:rPr lang="en-US" altLang="ko-KR" sz="2277" i="1">
                                  <a:solidFill>
                                    <a:srgbClr val="FF0000"/>
                                  </a:solidFill>
                                  <a:latin typeface="Cambria Math" panose="02040503050406030204" pitchFamily="18" charset="0"/>
                                </a:rPr>
                                <m:t> </m:t>
                              </m:r>
                            </m:sub>
                          </m:sSub>
                          <m:r>
                            <a:rPr lang="en-US" altLang="ko-KR" sz="2277" i="1">
                              <a:latin typeface="Cambria Math" panose="02040503050406030204" pitchFamily="18" charset="0"/>
                            </a:rPr>
                            <m:t>𝑊</m:t>
                          </m:r>
                        </m:e>
                        <m:sub>
                          <m:r>
                            <a:rPr lang="en-US" altLang="ko-KR" sz="2277" i="1">
                              <a:latin typeface="Cambria Math" panose="02040503050406030204" pitchFamily="18" charset="0"/>
                            </a:rPr>
                            <m:t>1</m:t>
                          </m:r>
                          <m:r>
                            <a:rPr lang="en-US" altLang="ko-KR" sz="2277" i="1">
                              <a:latin typeface="Cambria Math" panose="02040503050406030204" pitchFamily="18" charset="0"/>
                            </a:rPr>
                            <m:t>h</m:t>
                          </m:r>
                        </m:sub>
                      </m:sSub>
                      <m:r>
                        <a:rPr lang="en-US" altLang="ko-KR" sz="2277" i="1">
                          <a:latin typeface="Cambria Math" panose="02040503050406030204" pitchFamily="18" charset="0"/>
                          <a:ea typeface="Cambria Math" panose="02040503050406030204" pitchFamily="18" charset="0"/>
                        </a:rPr>
                        <m:t>⨀</m:t>
                      </m:r>
                      <m:d>
                        <m:dPr>
                          <m:ctrlPr>
                            <a:rPr lang="en-US" altLang="ko-KR" sz="2277" i="1">
                              <a:latin typeface="Cambria Math" panose="02040503050406030204" pitchFamily="18" charset="0"/>
                              <a:ea typeface="Cambria Math" panose="02040503050406030204" pitchFamily="18" charset="0"/>
                            </a:rPr>
                          </m:ctrlPr>
                        </m:dPr>
                        <m:e>
                          <m:r>
                            <a:rPr lang="en-US" altLang="ko-KR" sz="2277" i="1">
                              <a:latin typeface="Cambria Math" panose="02040503050406030204" pitchFamily="18" charset="0"/>
                              <a:ea typeface="Cambria Math" panose="02040503050406030204" pitchFamily="18" charset="0"/>
                            </a:rPr>
                            <m:t>1−</m:t>
                          </m:r>
                          <m:sSubSup>
                            <m:sSubSupPr>
                              <m:ctrlPr>
                                <a:rPr lang="en-US" altLang="ko-KR" sz="2277" i="1">
                                  <a:latin typeface="Cambria Math" panose="02040503050406030204" pitchFamily="18" charset="0"/>
                                  <a:ea typeface="Cambria Math" panose="02040503050406030204" pitchFamily="18" charset="0"/>
                                </a:rPr>
                              </m:ctrlPr>
                            </m:sSubSupPr>
                            <m:e>
                              <m:r>
                                <a:rPr lang="en-US" altLang="ko-KR" sz="2277" i="1">
                                  <a:latin typeface="Cambria Math" panose="02040503050406030204" pitchFamily="18" charset="0"/>
                                  <a:ea typeface="Cambria Math" panose="02040503050406030204" pitchFamily="18" charset="0"/>
                                </a:rPr>
                                <m:t>𝐻</m:t>
                              </m:r>
                            </m:e>
                            <m:sub>
                              <m:r>
                                <a:rPr lang="en-US" altLang="ko-KR" sz="2277" i="1">
                                  <a:latin typeface="Cambria Math" panose="02040503050406030204" pitchFamily="18" charset="0"/>
                                  <a:ea typeface="Cambria Math" panose="02040503050406030204" pitchFamily="18" charset="0"/>
                                </a:rPr>
                                <m:t>𝑝</m:t>
                              </m:r>
                            </m:sub>
                            <m:sup>
                              <m:r>
                                <a:rPr lang="en-US" altLang="ko-KR" sz="2277" i="1">
                                  <a:latin typeface="Cambria Math" panose="02040503050406030204" pitchFamily="18" charset="0"/>
                                  <a:ea typeface="Cambria Math" panose="02040503050406030204" pitchFamily="18" charset="0"/>
                                </a:rPr>
                                <m:t>2</m:t>
                              </m:r>
                            </m:sup>
                          </m:sSubSup>
                        </m:e>
                      </m:d>
                    </m:oMath>
                  </m:oMathPara>
                </a14:m>
                <a:endParaRPr lang="ko-KR" altLang="en-US" sz="2277" i="1">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4F15146B-BFE3-4AA9-8A1E-8EAEA03A99E6}"/>
                  </a:ext>
                </a:extLst>
              </p:cNvPr>
              <p:cNvSpPr txBox="1">
                <a:spLocks noRot="1" noChangeAspect="1" noMove="1" noResize="1" noEditPoints="1" noAdjustHandles="1" noChangeArrowheads="1" noChangeShapeType="1" noTextEdit="1"/>
              </p:cNvSpPr>
              <p:nvPr/>
            </p:nvSpPr>
            <p:spPr>
              <a:xfrm>
                <a:off x="4954544" y="3218314"/>
                <a:ext cx="2420855" cy="402418"/>
              </a:xfrm>
              <a:prstGeom prst="rect">
                <a:avLst/>
              </a:prstGeom>
              <a:blipFill>
                <a:blip r:embed="rId21"/>
                <a:stretch>
                  <a:fillRect l="-504" b="-16667"/>
                </a:stretch>
              </a:blipFill>
            </p:spPr>
            <p:txBody>
              <a:bodyPr/>
              <a:lstStyle/>
              <a:p>
                <a:r>
                  <a:rPr lang="ko-KR" altLang="en-US">
                    <a:noFill/>
                  </a:rPr>
                  <a:t> </a:t>
                </a:r>
              </a:p>
            </p:txBody>
          </p:sp>
        </mc:Fallback>
      </mc:AlternateContent>
      <p:sp>
        <p:nvSpPr>
          <p:cNvPr id="10" name="TextBox 9">
            <a:extLst>
              <a:ext uri="{FF2B5EF4-FFF2-40B4-BE49-F238E27FC236}">
                <a16:creationId xmlns:a16="http://schemas.microsoft.com/office/drawing/2014/main" id="{5C3A7989-CCD6-4556-897C-0312034B1946}"/>
              </a:ext>
            </a:extLst>
          </p:cNvPr>
          <p:cNvSpPr txBox="1"/>
          <p:nvPr/>
        </p:nvSpPr>
        <p:spPr>
          <a:xfrm>
            <a:off x="3813919" y="3059918"/>
            <a:ext cx="923651" cy="705386"/>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이전</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endParaRPr kumimoji="1"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미분값</a:t>
            </a:r>
          </a:p>
        </p:txBody>
      </p:sp>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B2088495-7509-4061-A2FD-3A2319091A61}"/>
                  </a:ext>
                </a:extLst>
              </p:cNvPr>
              <p:cNvSpPr txBox="1"/>
              <p:nvPr/>
            </p:nvSpPr>
            <p:spPr>
              <a:xfrm>
                <a:off x="4882347" y="1160748"/>
                <a:ext cx="844385" cy="69762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den>
                      </m:f>
                    </m:oMath>
                  </m:oMathPara>
                </a14:m>
                <a:endParaRPr lang="ko-KR" altLang="en-US" sz="1898"/>
              </a:p>
            </p:txBody>
          </p:sp>
        </mc:Choice>
        <mc:Fallback xmlns="">
          <p:sp>
            <p:nvSpPr>
              <p:cNvPr id="96" name="TextBox 95">
                <a:extLst>
                  <a:ext uri="{FF2B5EF4-FFF2-40B4-BE49-F238E27FC236}">
                    <a16:creationId xmlns:a16="http://schemas.microsoft.com/office/drawing/2014/main" id="{B2088495-7509-4061-A2FD-3A2319091A61}"/>
                  </a:ext>
                </a:extLst>
              </p:cNvPr>
              <p:cNvSpPr txBox="1">
                <a:spLocks noRot="1" noChangeAspect="1" noMove="1" noResize="1" noEditPoints="1" noAdjustHandles="1" noChangeArrowheads="1" noChangeShapeType="1" noTextEdit="1"/>
              </p:cNvSpPr>
              <p:nvPr/>
            </p:nvSpPr>
            <p:spPr>
              <a:xfrm>
                <a:off x="4882347" y="1160748"/>
                <a:ext cx="844385" cy="697627"/>
              </a:xfrm>
              <a:prstGeom prst="rect">
                <a:avLst/>
              </a:prstGeom>
              <a:blipFill>
                <a:blip r:embed="rId22"/>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92726F4F-A326-4154-8B6A-322E9ECB248C}"/>
                  </a:ext>
                </a:extLst>
              </p:cNvPr>
              <p:cNvSpPr txBox="1"/>
              <p:nvPr/>
            </p:nvSpPr>
            <p:spPr>
              <a:xfrm>
                <a:off x="4962800" y="2693442"/>
                <a:ext cx="467985" cy="44275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ea typeface="Cambria Math" panose="02040503050406030204" pitchFamily="18" charset="0"/>
                        </a:rPr>
                        <m:t>+</m:t>
                      </m:r>
                    </m:oMath>
                  </m:oMathPara>
                </a14:m>
                <a:endParaRPr lang="ko-KR" altLang="en-US" sz="2277"/>
              </a:p>
            </p:txBody>
          </p:sp>
        </mc:Choice>
        <mc:Fallback xmlns="">
          <p:sp>
            <p:nvSpPr>
              <p:cNvPr id="97" name="TextBox 96">
                <a:extLst>
                  <a:ext uri="{FF2B5EF4-FFF2-40B4-BE49-F238E27FC236}">
                    <a16:creationId xmlns:a16="http://schemas.microsoft.com/office/drawing/2014/main" id="{92726F4F-A326-4154-8B6A-322E9ECB248C}"/>
                  </a:ext>
                </a:extLst>
              </p:cNvPr>
              <p:cNvSpPr txBox="1">
                <a:spLocks noRot="1" noChangeAspect="1" noMove="1" noResize="1" noEditPoints="1" noAdjustHandles="1" noChangeArrowheads="1" noChangeShapeType="1" noTextEdit="1"/>
              </p:cNvSpPr>
              <p:nvPr/>
            </p:nvSpPr>
            <p:spPr>
              <a:xfrm>
                <a:off x="4962800" y="2693442"/>
                <a:ext cx="467985" cy="442750"/>
              </a:xfrm>
              <a:prstGeom prst="rect">
                <a:avLst/>
              </a:prstGeom>
              <a:blipFill>
                <a:blip r:embed="rId2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B7D484C9-F1A1-4645-ADAB-502BF9876BBE}"/>
                  </a:ext>
                </a:extLst>
              </p:cNvPr>
              <p:cNvSpPr txBox="1"/>
              <p:nvPr/>
            </p:nvSpPr>
            <p:spPr>
              <a:xfrm>
                <a:off x="4993741" y="3848131"/>
                <a:ext cx="467985" cy="44275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ea typeface="Cambria Math" panose="02040503050406030204" pitchFamily="18" charset="0"/>
                        </a:rPr>
                        <m:t>+</m:t>
                      </m:r>
                    </m:oMath>
                  </m:oMathPara>
                </a14:m>
                <a:endParaRPr lang="ko-KR" altLang="en-US" sz="2277"/>
              </a:p>
            </p:txBody>
          </p:sp>
        </mc:Choice>
        <mc:Fallback xmlns="">
          <p:sp>
            <p:nvSpPr>
              <p:cNvPr id="98" name="TextBox 97">
                <a:extLst>
                  <a:ext uri="{FF2B5EF4-FFF2-40B4-BE49-F238E27FC236}">
                    <a16:creationId xmlns:a16="http://schemas.microsoft.com/office/drawing/2014/main" id="{B7D484C9-F1A1-4645-ADAB-502BF9876BBE}"/>
                  </a:ext>
                </a:extLst>
              </p:cNvPr>
              <p:cNvSpPr txBox="1">
                <a:spLocks noRot="1" noChangeAspect="1" noMove="1" noResize="1" noEditPoints="1" noAdjustHandles="1" noChangeArrowheads="1" noChangeShapeType="1" noTextEdit="1"/>
              </p:cNvSpPr>
              <p:nvPr/>
            </p:nvSpPr>
            <p:spPr>
              <a:xfrm>
                <a:off x="4993741" y="3848131"/>
                <a:ext cx="467985" cy="442750"/>
              </a:xfrm>
              <a:prstGeom prst="rect">
                <a:avLst/>
              </a:prstGeom>
              <a:blipFill>
                <a:blip r:embed="rId2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9" name="TextBox 98">
                <a:extLst>
                  <a:ext uri="{FF2B5EF4-FFF2-40B4-BE49-F238E27FC236}">
                    <a16:creationId xmlns:a16="http://schemas.microsoft.com/office/drawing/2014/main" id="{A3C55DF4-7A95-4619-B08A-A363384710CF}"/>
                  </a:ext>
                </a:extLst>
              </p:cNvPr>
              <p:cNvSpPr txBox="1"/>
              <p:nvPr/>
            </p:nvSpPr>
            <p:spPr>
              <a:xfrm>
                <a:off x="5028939" y="5058099"/>
                <a:ext cx="467985" cy="44275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ea typeface="Cambria Math" panose="02040503050406030204" pitchFamily="18" charset="0"/>
                        </a:rPr>
                        <m:t>+</m:t>
                      </m:r>
                    </m:oMath>
                  </m:oMathPara>
                </a14:m>
                <a:endParaRPr lang="ko-KR" altLang="en-US" sz="2277"/>
              </a:p>
            </p:txBody>
          </p:sp>
        </mc:Choice>
        <mc:Fallback xmlns="">
          <p:sp>
            <p:nvSpPr>
              <p:cNvPr id="99" name="TextBox 98">
                <a:extLst>
                  <a:ext uri="{FF2B5EF4-FFF2-40B4-BE49-F238E27FC236}">
                    <a16:creationId xmlns:a16="http://schemas.microsoft.com/office/drawing/2014/main" id="{A3C55DF4-7A95-4619-B08A-A363384710CF}"/>
                  </a:ext>
                </a:extLst>
              </p:cNvPr>
              <p:cNvSpPr txBox="1">
                <a:spLocks noRot="1" noChangeAspect="1" noMove="1" noResize="1" noEditPoints="1" noAdjustHandles="1" noChangeArrowheads="1" noChangeShapeType="1" noTextEdit="1"/>
              </p:cNvSpPr>
              <p:nvPr/>
            </p:nvSpPr>
            <p:spPr>
              <a:xfrm>
                <a:off x="5028939" y="5058099"/>
                <a:ext cx="467985" cy="442750"/>
              </a:xfrm>
              <a:prstGeom prst="rect">
                <a:avLst/>
              </a:prstGeom>
              <a:blipFill>
                <a:blip r:embed="rId2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0" name="TextBox 99">
                <a:extLst>
                  <a:ext uri="{FF2B5EF4-FFF2-40B4-BE49-F238E27FC236}">
                    <a16:creationId xmlns:a16="http://schemas.microsoft.com/office/drawing/2014/main" id="{A1DDE1D8-B200-40C8-A271-48CFB9C4E836}"/>
                  </a:ext>
                </a:extLst>
              </p:cNvPr>
              <p:cNvSpPr txBox="1"/>
              <p:nvPr/>
            </p:nvSpPr>
            <p:spPr>
              <a:xfrm>
                <a:off x="5036120" y="5584578"/>
                <a:ext cx="467985" cy="44275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ea typeface="Cambria Math" panose="02040503050406030204" pitchFamily="18" charset="0"/>
                        </a:rPr>
                        <m:t>...</m:t>
                      </m:r>
                    </m:oMath>
                  </m:oMathPara>
                </a14:m>
                <a:endParaRPr lang="ko-KR" altLang="en-US" sz="2277"/>
              </a:p>
            </p:txBody>
          </p:sp>
        </mc:Choice>
        <mc:Fallback xmlns="">
          <p:sp>
            <p:nvSpPr>
              <p:cNvPr id="100" name="TextBox 99">
                <a:extLst>
                  <a:ext uri="{FF2B5EF4-FFF2-40B4-BE49-F238E27FC236}">
                    <a16:creationId xmlns:a16="http://schemas.microsoft.com/office/drawing/2014/main" id="{A1DDE1D8-B200-40C8-A271-48CFB9C4E836}"/>
                  </a:ext>
                </a:extLst>
              </p:cNvPr>
              <p:cNvSpPr txBox="1">
                <a:spLocks noRot="1" noChangeAspect="1" noMove="1" noResize="1" noEditPoints="1" noAdjustHandles="1" noChangeArrowheads="1" noChangeShapeType="1" noTextEdit="1"/>
              </p:cNvSpPr>
              <p:nvPr/>
            </p:nvSpPr>
            <p:spPr>
              <a:xfrm>
                <a:off x="5036120" y="5584578"/>
                <a:ext cx="467985" cy="442750"/>
              </a:xfrm>
              <a:prstGeom prst="rect">
                <a:avLst/>
              </a:prstGeom>
              <a:blipFill>
                <a:blip r:embed="rId26"/>
                <a:stretch>
                  <a:fillRect/>
                </a:stretch>
              </a:blipFill>
            </p:spPr>
            <p:txBody>
              <a:bodyPr/>
              <a:lstStyle/>
              <a:p>
                <a:r>
                  <a:rPr lang="ko-KR" altLang="en-US">
                    <a:noFill/>
                  </a:rPr>
                  <a:t> </a:t>
                </a:r>
              </a:p>
            </p:txBody>
          </p:sp>
        </mc:Fallback>
      </mc:AlternateContent>
      <p:sp>
        <p:nvSpPr>
          <p:cNvPr id="15" name="텍스트 개체 틀 14">
            <a:extLst>
              <a:ext uri="{FF2B5EF4-FFF2-40B4-BE49-F238E27FC236}">
                <a16:creationId xmlns:a16="http://schemas.microsoft.com/office/drawing/2014/main" id="{0292EE83-5BAC-4C43-B8EA-B4C758FBE17E}"/>
              </a:ext>
            </a:extLst>
          </p:cNvPr>
          <p:cNvSpPr>
            <a:spLocks noGrp="1"/>
          </p:cNvSpPr>
          <p:nvPr>
            <p:ph type="body" sz="quarter" idx="19"/>
          </p:nvPr>
        </p:nvSpPr>
        <p:spPr/>
        <p:txBody>
          <a:bodyPr/>
          <a:lstStyle/>
          <a:p>
            <a:r>
              <a:rPr lang="ko-KR" altLang="en-US"/>
              <a:t>순환 신경망의 역방향 계산</a:t>
            </a:r>
          </a:p>
        </p:txBody>
      </p:sp>
      <p:sp>
        <p:nvSpPr>
          <p:cNvPr id="84" name="텍스트 개체 틀 2">
            <a:extLst>
              <a:ext uri="{FF2B5EF4-FFF2-40B4-BE49-F238E27FC236}">
                <a16:creationId xmlns:a16="http://schemas.microsoft.com/office/drawing/2014/main" id="{FE2876DB-3D86-4F0F-BD62-29C28D4C42F5}"/>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5026F832-50B2-42E3-9017-2BD826B30F33}"/>
                  </a:ext>
                </a:extLst>
              </p:cNvPr>
              <p:cNvSpPr txBox="1"/>
              <p:nvPr/>
            </p:nvSpPr>
            <p:spPr>
              <a:xfrm>
                <a:off x="430125" y="1094746"/>
                <a:ext cx="2474780" cy="400110"/>
              </a:xfrm>
              <a:prstGeom prst="rect">
                <a:avLst/>
              </a:prstGeom>
              <a:noFill/>
            </p:spPr>
            <p:txBody>
              <a:bodyPr wrap="none" rtlCol="0">
                <a:spAutoFit/>
              </a:bodyPr>
              <a:lstStyle/>
              <a:p>
                <a:pPr algn="l"/>
                <a14:m>
                  <m:oMath xmlns:m="http://schemas.openxmlformats.org/officeDocument/2006/math">
                    <m:sSub>
                      <m:sSubPr>
                        <m:ctrlPr>
                          <a:rPr lang="en-US" altLang="ko-KR" sz="2000" b="1" i="1" smtClean="0">
                            <a:solidFill>
                              <a:srgbClr val="000000"/>
                            </a:solidFill>
                            <a:latin typeface="Cambria Math" panose="02040503050406030204" pitchFamily="18" charset="0"/>
                            <a:ea typeface="+mj-ea"/>
                          </a:rPr>
                        </m:ctrlPr>
                      </m:sSubPr>
                      <m:e>
                        <m:r>
                          <a:rPr lang="en-US" altLang="ko-KR" sz="2000" b="1" i="1">
                            <a:solidFill>
                              <a:srgbClr val="000000"/>
                            </a:solidFill>
                            <a:latin typeface="Cambria Math" panose="02040503050406030204" pitchFamily="18" charset="0"/>
                            <a:ea typeface="+mj-ea"/>
                          </a:rPr>
                          <m:t>𝑾</m:t>
                        </m:r>
                      </m:e>
                      <m:sub>
                        <m:r>
                          <a:rPr lang="en-US" altLang="ko-KR" sz="2000" b="1" i="1">
                            <a:solidFill>
                              <a:srgbClr val="000000"/>
                            </a:solidFill>
                            <a:latin typeface="Cambria Math" panose="02040503050406030204" pitchFamily="18" charset="0"/>
                            <a:ea typeface="+mj-ea"/>
                          </a:rPr>
                          <m:t>𝟏</m:t>
                        </m:r>
                        <m:r>
                          <a:rPr lang="en-US" altLang="ko-KR" sz="2000" b="1" i="1" smtClean="0">
                            <a:solidFill>
                              <a:srgbClr val="000000"/>
                            </a:solidFill>
                            <a:latin typeface="Cambria Math" panose="02040503050406030204" pitchFamily="18" charset="0"/>
                            <a:ea typeface="+mj-ea"/>
                          </a:rPr>
                          <m:t>𝒙</m:t>
                        </m:r>
                      </m:sub>
                    </m:sSub>
                  </m:oMath>
                </a14:m>
                <a:r>
                  <a:rPr lang="ko-KR" altLang="en-US" sz="2000" b="1">
                    <a:latin typeface="+mj-ea"/>
                    <a:ea typeface="+mj-ea"/>
                  </a:rPr>
                  <a:t> 미분값 구하기 </a:t>
                </a:r>
              </a:p>
            </p:txBody>
          </p:sp>
        </mc:Choice>
        <mc:Fallback xmlns="">
          <p:sp>
            <p:nvSpPr>
              <p:cNvPr id="24" name="TextBox 23">
                <a:extLst>
                  <a:ext uri="{FF2B5EF4-FFF2-40B4-BE49-F238E27FC236}">
                    <a16:creationId xmlns:a16="http://schemas.microsoft.com/office/drawing/2014/main" id="{5026F832-50B2-42E3-9017-2BD826B30F33}"/>
                  </a:ext>
                </a:extLst>
              </p:cNvPr>
              <p:cNvSpPr txBox="1">
                <a:spLocks noRot="1" noChangeAspect="1" noMove="1" noResize="1" noEditPoints="1" noAdjustHandles="1" noChangeArrowheads="1" noChangeShapeType="1" noTextEdit="1"/>
              </p:cNvSpPr>
              <p:nvPr/>
            </p:nvSpPr>
            <p:spPr>
              <a:xfrm>
                <a:off x="430125" y="1094746"/>
                <a:ext cx="2474780" cy="400110"/>
              </a:xfrm>
              <a:prstGeom prst="rect">
                <a:avLst/>
              </a:prstGeom>
              <a:blipFill>
                <a:blip r:embed="rId27"/>
                <a:stretch>
                  <a:fillRect t="-9231" b="-27692"/>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631469455"/>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B2B6C4C-91D2-4808-A46E-C637A4D8C501}"/>
                  </a:ext>
                </a:extLst>
              </p:cNvPr>
              <p:cNvSpPr txBox="1"/>
              <p:nvPr/>
            </p:nvSpPr>
            <p:spPr>
              <a:xfrm>
                <a:off x="4497826" y="4601901"/>
                <a:ext cx="47000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𝐻</m:t>
                      </m:r>
                    </m:oMath>
                  </m:oMathPara>
                </a14:m>
                <a:endParaRPr lang="ko-KR" altLang="en-US" sz="1708">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9B2B6C4C-91D2-4808-A46E-C637A4D8C501}"/>
                  </a:ext>
                </a:extLst>
              </p:cNvPr>
              <p:cNvSpPr txBox="1">
                <a:spLocks noRot="1" noChangeAspect="1" noMove="1" noResize="1" noEditPoints="1" noAdjustHandles="1" noChangeArrowheads="1" noChangeShapeType="1" noTextEdit="1"/>
              </p:cNvSpPr>
              <p:nvPr/>
            </p:nvSpPr>
            <p:spPr>
              <a:xfrm>
                <a:off x="4497826" y="4601901"/>
                <a:ext cx="470000" cy="355162"/>
              </a:xfrm>
              <a:prstGeom prst="rect">
                <a:avLst/>
              </a:prstGeom>
              <a:blipFill>
                <a:blip r:embed="rId3"/>
                <a:stretch>
                  <a:fillRect/>
                </a:stretch>
              </a:blipFill>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603DDCAE-1592-4227-8944-4709842A73DC}"/>
              </a:ext>
            </a:extLst>
          </p:cNvPr>
          <p:cNvSpPr/>
          <p:nvPr/>
        </p:nvSpPr>
        <p:spPr>
          <a:xfrm>
            <a:off x="4485185" y="4577336"/>
            <a:ext cx="75070" cy="7507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44">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A2399DF-8916-46AC-8497-081B863C80EF}"/>
                  </a:ext>
                </a:extLst>
              </p:cNvPr>
              <p:cNvSpPr txBox="1"/>
              <p:nvPr/>
            </p:nvSpPr>
            <p:spPr>
              <a:xfrm>
                <a:off x="2102419" y="3517317"/>
                <a:ext cx="68461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𝑊</m:t>
                          </m:r>
                        </m:e>
                        <m:sub>
                          <m:r>
                            <a:rPr lang="en-US" altLang="ko-KR" sz="1708" i="1">
                              <a:latin typeface="Cambria Math" panose="02040503050406030204" pitchFamily="18" charset="0"/>
                            </a:rPr>
                            <m:t>1</m:t>
                          </m:r>
                          <m:r>
                            <a:rPr lang="en-US" altLang="ko-KR" sz="1708" i="1">
                              <a:latin typeface="Cambria Math" panose="02040503050406030204" pitchFamily="18" charset="0"/>
                            </a:rPr>
                            <m:t>h</m:t>
                          </m:r>
                        </m:sub>
                      </m:sSub>
                    </m:oMath>
                  </m:oMathPara>
                </a14:m>
                <a:endParaRPr lang="ko-KR" altLang="en-US" sz="1708">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4A2399DF-8916-46AC-8497-081B863C80EF}"/>
                  </a:ext>
                </a:extLst>
              </p:cNvPr>
              <p:cNvSpPr txBox="1">
                <a:spLocks noRot="1" noChangeAspect="1" noMove="1" noResize="1" noEditPoints="1" noAdjustHandles="1" noChangeArrowheads="1" noChangeShapeType="1" noTextEdit="1"/>
              </p:cNvSpPr>
              <p:nvPr/>
            </p:nvSpPr>
            <p:spPr>
              <a:xfrm>
                <a:off x="2102419" y="3517317"/>
                <a:ext cx="684610" cy="355162"/>
              </a:xfrm>
              <a:prstGeom prst="rect">
                <a:avLst/>
              </a:prstGeom>
              <a:blipFill>
                <a:blip r:embed="rId4"/>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3C83B3E2-A85C-41B1-A609-3798368E8655}"/>
              </a:ext>
            </a:extLst>
          </p:cNvPr>
          <p:cNvCxnSpPr>
            <a:cxnSpLocks/>
          </p:cNvCxnSpPr>
          <p:nvPr/>
        </p:nvCxnSpPr>
        <p:spPr>
          <a:xfrm>
            <a:off x="2413778" y="3825292"/>
            <a:ext cx="149777" cy="16308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1AC5D4F0-21D9-43EF-A7E7-F84FCDFF6233}"/>
              </a:ext>
            </a:extLst>
          </p:cNvPr>
          <p:cNvSpPr/>
          <p:nvPr/>
        </p:nvSpPr>
        <p:spPr>
          <a:xfrm>
            <a:off x="3496562" y="4222788"/>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328">
              <a:solidFill>
                <a:srgbClr val="000000"/>
              </a:solidFill>
              <a:latin typeface="Consolas" panose="020B0609020204030204" pitchFamily="49" charset="0"/>
              <a:ea typeface="굴림"/>
            </a:endParaRPr>
          </a:p>
        </p:txBody>
      </p:sp>
      <p:sp>
        <p:nvSpPr>
          <p:cNvPr id="14" name="타원 13">
            <a:extLst>
              <a:ext uri="{FF2B5EF4-FFF2-40B4-BE49-F238E27FC236}">
                <a16:creationId xmlns:a16="http://schemas.microsoft.com/office/drawing/2014/main" id="{6830986E-70D3-485F-8C6B-E78081CF35D6}"/>
              </a:ext>
            </a:extLst>
          </p:cNvPr>
          <p:cNvSpPr/>
          <p:nvPr/>
        </p:nvSpPr>
        <p:spPr>
          <a:xfrm>
            <a:off x="2298780" y="4222788"/>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328" b="1">
                <a:solidFill>
                  <a:srgbClr val="000000"/>
                </a:solidFill>
                <a:latin typeface="+mj-ea"/>
                <a:ea typeface="+mj-ea"/>
              </a:rPr>
              <a:t>셀</a:t>
            </a:r>
          </a:p>
        </p:txBody>
      </p:sp>
      <p:cxnSp>
        <p:nvCxnSpPr>
          <p:cNvPr id="16" name="직선 화살표 연결선 15">
            <a:extLst>
              <a:ext uri="{FF2B5EF4-FFF2-40B4-BE49-F238E27FC236}">
                <a16:creationId xmlns:a16="http://schemas.microsoft.com/office/drawing/2014/main" id="{5D20FC80-958B-48D3-8B55-D5E54A1B44E1}"/>
              </a:ext>
            </a:extLst>
          </p:cNvPr>
          <p:cNvCxnSpPr>
            <a:cxnSpLocks/>
            <a:stCxn id="20" idx="3"/>
          </p:cNvCxnSpPr>
          <p:nvPr/>
        </p:nvCxnSpPr>
        <p:spPr>
          <a:xfrm flipV="1">
            <a:off x="1753509" y="4601333"/>
            <a:ext cx="542155" cy="126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B8B2F749-63EB-4AC5-BE95-0D1B2F5B0E9B}"/>
              </a:ext>
            </a:extLst>
          </p:cNvPr>
          <p:cNvCxnSpPr>
            <a:cxnSpLocks/>
            <a:stCxn id="19" idx="2"/>
          </p:cNvCxnSpPr>
          <p:nvPr/>
        </p:nvCxnSpPr>
        <p:spPr>
          <a:xfrm>
            <a:off x="1877339" y="4261994"/>
            <a:ext cx="757" cy="33934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5A3502A3-BB1D-4C2A-B48C-66871004FA08}"/>
              </a:ext>
            </a:extLst>
          </p:cNvPr>
          <p:cNvCxnSpPr>
            <a:cxnSpLocks/>
            <a:endCxn id="14" idx="3"/>
          </p:cNvCxnSpPr>
          <p:nvPr/>
        </p:nvCxnSpPr>
        <p:spPr>
          <a:xfrm flipV="1">
            <a:off x="2053422" y="4833486"/>
            <a:ext cx="350137" cy="37890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61C4930-BBE4-4434-9F2D-EFDEA48A5819}"/>
                  </a:ext>
                </a:extLst>
              </p:cNvPr>
              <p:cNvSpPr txBox="1"/>
              <p:nvPr/>
            </p:nvSpPr>
            <p:spPr>
              <a:xfrm>
                <a:off x="1705888" y="3906832"/>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W</m:t>
                          </m:r>
                        </m:e>
                        <m:sub>
                          <m:r>
                            <a:rPr kumimoji="1" lang="en-US" altLang="ko-KR" sz="1708" i="1">
                              <a:solidFill>
                                <a:srgbClr val="000000"/>
                              </a:solidFill>
                              <a:latin typeface="Cambria Math" panose="02040503050406030204" pitchFamily="18" charset="0"/>
                            </a:rPr>
                            <m:t>1</m:t>
                          </m:r>
                          <m:r>
                            <a:rPr kumimoji="1" lang="en-US" altLang="ko-KR" sz="1708" i="1">
                              <a:solidFill>
                                <a:srgbClr val="000000"/>
                              </a:solidFill>
                              <a:latin typeface="Cambria Math" panose="02040503050406030204" pitchFamily="18" charset="0"/>
                            </a:rPr>
                            <m:t>𝑥</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19" name="TextBox 18">
                <a:extLst>
                  <a:ext uri="{FF2B5EF4-FFF2-40B4-BE49-F238E27FC236}">
                    <a16:creationId xmlns:a16="http://schemas.microsoft.com/office/drawing/2014/main" id="{C61C4930-BBE4-4434-9F2D-EFDEA48A5819}"/>
                  </a:ext>
                </a:extLst>
              </p:cNvPr>
              <p:cNvSpPr txBox="1">
                <a:spLocks noRot="1" noChangeAspect="1" noMove="1" noResize="1" noEditPoints="1" noAdjustHandles="1" noChangeArrowheads="1" noChangeShapeType="1" noTextEdit="1"/>
              </p:cNvSpPr>
              <p:nvPr/>
            </p:nvSpPr>
            <p:spPr>
              <a:xfrm>
                <a:off x="1705888" y="3906832"/>
                <a:ext cx="342902" cy="355162"/>
              </a:xfrm>
              <a:prstGeom prst="rect">
                <a:avLst/>
              </a:prstGeom>
              <a:blipFill>
                <a:blip r:embed="rId5"/>
                <a:stretch>
                  <a:fillRect r="-46429"/>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4935CA86-715A-43C2-B80E-48481069B432}"/>
              </a:ext>
            </a:extLst>
          </p:cNvPr>
          <p:cNvSpPr txBox="1"/>
          <p:nvPr/>
        </p:nvSpPr>
        <p:spPr>
          <a:xfrm>
            <a:off x="1410607" y="4425016"/>
            <a:ext cx="342902" cy="355162"/>
          </a:xfrm>
          <a:prstGeom prst="rect">
            <a:avLst/>
          </a:prstGeom>
          <a:noFill/>
        </p:spPr>
        <p:txBody>
          <a:bodyPr wrap="square" rtlCol="0">
            <a:spAutoFit/>
          </a:bodyPr>
          <a:lstStyle/>
          <a:p>
            <a:pPr defTabSz="867583" fontAlgn="base" latinLnBrk="1">
              <a:spcBef>
                <a:spcPct val="0"/>
              </a:spcBef>
              <a:spcAft>
                <a:spcPct val="0"/>
              </a:spcAft>
              <a:defRPr/>
            </a:pPr>
            <a:r>
              <a:rPr kumimoji="1" lang="en-US" altLang="ko-KR" sz="1708">
                <a:solidFill>
                  <a:srgbClr val="000000"/>
                </a:solidFill>
                <a:latin typeface="Cambria Math" panose="02040503050406030204" pitchFamily="18" charset="0"/>
                <a:ea typeface="굴림" pitchFamily="50" charset="-127"/>
              </a:rPr>
              <a:t>X</a:t>
            </a:r>
            <a:endParaRPr kumimoji="1" lang="ko-KR" altLang="en-US" sz="1708">
              <a:solidFill>
                <a:srgbClr val="000000"/>
              </a:solidFill>
              <a:latin typeface="Cambria Math" panose="02040503050406030204" pitchFamily="18" charset="0"/>
              <a:ea typeface="굴림" pitchFamily="50" charset="-127"/>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E772109-F9A6-4071-A100-8FD1C9EA1ADC}"/>
                  </a:ext>
                </a:extLst>
              </p:cNvPr>
              <p:cNvSpPr txBox="1"/>
              <p:nvPr/>
            </p:nvSpPr>
            <p:spPr>
              <a:xfrm>
                <a:off x="1753509" y="5085007"/>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b</m:t>
                          </m:r>
                        </m:e>
                        <m:sub>
                          <m:r>
                            <a:rPr kumimoji="1" lang="en-US" altLang="ko-KR" sz="1708" i="1">
                              <a:solidFill>
                                <a:srgbClr val="000000"/>
                              </a:solidFill>
                              <a:latin typeface="Cambria Math" panose="02040503050406030204" pitchFamily="18" charset="0"/>
                            </a:rPr>
                            <m:t>1</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21" name="TextBox 20">
                <a:extLst>
                  <a:ext uri="{FF2B5EF4-FFF2-40B4-BE49-F238E27FC236}">
                    <a16:creationId xmlns:a16="http://schemas.microsoft.com/office/drawing/2014/main" id="{EE772109-F9A6-4071-A100-8FD1C9EA1ADC}"/>
                  </a:ext>
                </a:extLst>
              </p:cNvPr>
              <p:cNvSpPr txBox="1">
                <a:spLocks noRot="1" noChangeAspect="1" noMove="1" noResize="1" noEditPoints="1" noAdjustHandles="1" noChangeArrowheads="1" noChangeShapeType="1" noTextEdit="1"/>
              </p:cNvSpPr>
              <p:nvPr/>
            </p:nvSpPr>
            <p:spPr>
              <a:xfrm>
                <a:off x="1753509" y="5085007"/>
                <a:ext cx="342902" cy="355162"/>
              </a:xfrm>
              <a:prstGeom prst="rect">
                <a:avLst/>
              </a:prstGeom>
              <a:blipFill>
                <a:blip r:embed="rId6"/>
                <a:stretch>
                  <a:fillRect r="-1786"/>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B8ED174-20EA-4974-B704-B1B5F558D57E}"/>
              </a:ext>
            </a:extLst>
          </p:cNvPr>
          <p:cNvCxnSpPr>
            <a:cxnSpLocks/>
            <a:stCxn id="14" idx="6"/>
            <a:endCxn id="13" idx="2"/>
          </p:cNvCxnSpPr>
          <p:nvPr/>
        </p:nvCxnSpPr>
        <p:spPr>
          <a:xfrm>
            <a:off x="3014257" y="4580526"/>
            <a:ext cx="48230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608FA89-52A1-4193-8333-A64BBFE97604}"/>
                  </a:ext>
                </a:extLst>
              </p:cNvPr>
              <p:cNvSpPr txBox="1"/>
              <p:nvPr/>
            </p:nvSpPr>
            <p:spPr>
              <a:xfrm>
                <a:off x="3073459" y="4601901"/>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Z</m:t>
                          </m:r>
                        </m:e>
                        <m:sub>
                          <m:r>
                            <a:rPr kumimoji="1" lang="en-US" altLang="ko-KR" sz="1708" i="1">
                              <a:solidFill>
                                <a:srgbClr val="000000"/>
                              </a:solidFill>
                              <a:latin typeface="Cambria Math" panose="02040503050406030204" pitchFamily="18" charset="0"/>
                            </a:rPr>
                            <m:t>1</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23" name="TextBox 22">
                <a:extLst>
                  <a:ext uri="{FF2B5EF4-FFF2-40B4-BE49-F238E27FC236}">
                    <a16:creationId xmlns:a16="http://schemas.microsoft.com/office/drawing/2014/main" id="{E608FA89-52A1-4193-8333-A64BBFE97604}"/>
                  </a:ext>
                </a:extLst>
              </p:cNvPr>
              <p:cNvSpPr txBox="1">
                <a:spLocks noRot="1" noChangeAspect="1" noMove="1" noResize="1" noEditPoints="1" noAdjustHandles="1" noChangeArrowheads="1" noChangeShapeType="1" noTextEdit="1"/>
              </p:cNvSpPr>
              <p:nvPr/>
            </p:nvSpPr>
            <p:spPr>
              <a:xfrm>
                <a:off x="3073459" y="4601901"/>
                <a:ext cx="342902" cy="355162"/>
              </a:xfrm>
              <a:prstGeom prst="rect">
                <a:avLst/>
              </a:prstGeom>
              <a:blipFill>
                <a:blip r:embed="rId7"/>
                <a:stretch>
                  <a:fillRect r="-1786"/>
                </a:stretch>
              </a:blipFill>
            </p:spPr>
            <p:txBody>
              <a:bodyPr/>
              <a:lstStyle/>
              <a:p>
                <a:r>
                  <a:rPr lang="ko-KR" altLang="en-US">
                    <a:noFill/>
                  </a:rPr>
                  <a:t> </a:t>
                </a:r>
              </a:p>
            </p:txBody>
          </p:sp>
        </mc:Fallback>
      </mc:AlternateContent>
      <p:sp>
        <p:nvSpPr>
          <p:cNvPr id="28" name="직사각형 27">
            <a:extLst>
              <a:ext uri="{FF2B5EF4-FFF2-40B4-BE49-F238E27FC236}">
                <a16:creationId xmlns:a16="http://schemas.microsoft.com/office/drawing/2014/main" id="{2A91E8A2-D895-4FB3-89BE-939C78EAFB8C}"/>
              </a:ext>
            </a:extLst>
          </p:cNvPr>
          <p:cNvSpPr/>
          <p:nvPr/>
        </p:nvSpPr>
        <p:spPr>
          <a:xfrm>
            <a:off x="3560312" y="4393623"/>
            <a:ext cx="775356" cy="355162"/>
          </a:xfrm>
          <a:prstGeom prst="rect">
            <a:avLst/>
          </a:prstGeom>
        </p:spPr>
        <p:txBody>
          <a:bodyPr wrap="square">
            <a:spAutoFit/>
          </a:bodyPr>
          <a:lstStyle/>
          <a:p>
            <a:pPr defTabSz="867583" fontAlgn="base" latinLnBrk="1">
              <a:spcBef>
                <a:spcPct val="0"/>
              </a:spcBef>
              <a:spcAft>
                <a:spcPct val="0"/>
              </a:spcAft>
              <a:defRPr/>
            </a:pPr>
            <a:r>
              <a:rPr lang="en-US" altLang="ko-KR" sz="1708">
                <a:latin typeface="Cambria Math" panose="02040503050406030204" pitchFamily="18" charset="0"/>
              </a:rPr>
              <a:t>tanh</a:t>
            </a:r>
            <a:endParaRPr kumimoji="1" lang="ko-KR" altLang="en-US" sz="1708">
              <a:latin typeface="Cambria Math" panose="02040503050406030204" pitchFamily="18" charset="0"/>
            </a:endParaRPr>
          </a:p>
        </p:txBody>
      </p:sp>
      <p:cxnSp>
        <p:nvCxnSpPr>
          <p:cNvPr id="31" name="직선 화살표 연결선 30">
            <a:extLst>
              <a:ext uri="{FF2B5EF4-FFF2-40B4-BE49-F238E27FC236}">
                <a16:creationId xmlns:a16="http://schemas.microsoft.com/office/drawing/2014/main" id="{97BA5DF6-829A-4547-97F3-3D9B914520E0}"/>
              </a:ext>
            </a:extLst>
          </p:cNvPr>
          <p:cNvCxnSpPr>
            <a:cxnSpLocks/>
            <a:stCxn id="13" idx="6"/>
          </p:cNvCxnSpPr>
          <p:nvPr/>
        </p:nvCxnSpPr>
        <p:spPr>
          <a:xfrm>
            <a:off x="4212039" y="4580526"/>
            <a:ext cx="97382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F560FA9F-F93D-40E4-9988-0922AC84F580}"/>
                  </a:ext>
                </a:extLst>
              </p:cNvPr>
              <p:cNvSpPr txBox="1"/>
              <p:nvPr/>
            </p:nvSpPr>
            <p:spPr>
              <a:xfrm>
                <a:off x="2696379" y="5172680"/>
                <a:ext cx="1199046" cy="292068"/>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r>
                        <m:rPr>
                          <m:sty m:val="p"/>
                        </m:rPr>
                        <a:rPr lang="en-US" altLang="ko-KR" sz="1898" i="1">
                          <a:solidFill>
                            <a:srgbClr val="000000"/>
                          </a:solidFill>
                          <a:latin typeface="Cambria Math" panose="02040503050406030204" pitchFamily="18" charset="0"/>
                        </a:rPr>
                        <m:t>err</m:t>
                      </m:r>
                      <m:r>
                        <a:rPr lang="en-US" altLang="ko-KR" sz="1898" i="1">
                          <a:solidFill>
                            <a:srgbClr val="000000"/>
                          </a:solidFill>
                          <a:latin typeface="Cambria Math" panose="02040503050406030204" pitchFamily="18" charset="0"/>
                        </a:rPr>
                        <m:t>_</m:t>
                      </m:r>
                      <m:r>
                        <m:rPr>
                          <m:sty m:val="p"/>
                        </m:rPr>
                        <a:rPr lang="en-US" altLang="ko-KR" sz="1898" i="1">
                          <a:solidFill>
                            <a:srgbClr val="000000"/>
                          </a:solidFill>
                          <a:latin typeface="Cambria Math" panose="02040503050406030204" pitchFamily="18" charset="0"/>
                        </a:rPr>
                        <m:t>to</m:t>
                      </m:r>
                      <m:r>
                        <a:rPr lang="en-US" altLang="ko-KR" sz="1898" i="1">
                          <a:solidFill>
                            <a:srgbClr val="000000"/>
                          </a:solidFill>
                          <a:latin typeface="Cambria Math" panose="02040503050406030204" pitchFamily="18" charset="0"/>
                        </a:rPr>
                        <m:t>_</m:t>
                      </m:r>
                      <m:r>
                        <m:rPr>
                          <m:sty m:val="p"/>
                        </m:rPr>
                        <a:rPr lang="en-US" altLang="ko-KR" sz="1898" i="1">
                          <a:solidFill>
                            <a:srgbClr val="000000"/>
                          </a:solidFill>
                          <a:latin typeface="Cambria Math" panose="02040503050406030204" pitchFamily="18" charset="0"/>
                        </a:rPr>
                        <m:t>sell</m:t>
                      </m:r>
                    </m:oMath>
                  </m:oMathPara>
                </a14:m>
                <a:endParaRPr kumimoji="1" lang="ko-KR" altLang="en-US" sz="1898">
                  <a:solidFill>
                    <a:srgbClr val="000000"/>
                  </a:solidFill>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F560FA9F-F93D-40E4-9988-0922AC84F580}"/>
                  </a:ext>
                </a:extLst>
              </p:cNvPr>
              <p:cNvSpPr txBox="1">
                <a:spLocks noRot="1" noChangeAspect="1" noMove="1" noResize="1" noEditPoints="1" noAdjustHandles="1" noChangeArrowheads="1" noChangeShapeType="1" noTextEdit="1"/>
              </p:cNvSpPr>
              <p:nvPr/>
            </p:nvSpPr>
            <p:spPr>
              <a:xfrm>
                <a:off x="2696379" y="5172680"/>
                <a:ext cx="1199046" cy="292068"/>
              </a:xfrm>
              <a:prstGeom prst="rect">
                <a:avLst/>
              </a:prstGeom>
              <a:blipFill>
                <a:blip r:embed="rId8"/>
                <a:stretch>
                  <a:fillRect r="-2030" b="-8511"/>
                </a:stretch>
              </a:blipFill>
            </p:spPr>
            <p:txBody>
              <a:bodyPr/>
              <a:lstStyle/>
              <a:p>
                <a:r>
                  <a:rPr lang="ko-KR" altLang="en-US">
                    <a:noFill/>
                  </a:rPr>
                  <a:t> </a:t>
                </a:r>
              </a:p>
            </p:txBody>
          </p:sp>
        </mc:Fallback>
      </mc:AlternateContent>
      <p:cxnSp>
        <p:nvCxnSpPr>
          <p:cNvPr id="49" name="연결선: 구부러짐 48">
            <a:extLst>
              <a:ext uri="{FF2B5EF4-FFF2-40B4-BE49-F238E27FC236}">
                <a16:creationId xmlns:a16="http://schemas.microsoft.com/office/drawing/2014/main" id="{FED56E76-3EA3-4E18-B926-5D64F357745D}"/>
              </a:ext>
            </a:extLst>
          </p:cNvPr>
          <p:cNvCxnSpPr>
            <a:cxnSpLocks/>
            <a:stCxn id="6" idx="2"/>
            <a:endCxn id="23" idx="2"/>
          </p:cNvCxnSpPr>
          <p:nvPr/>
        </p:nvCxnSpPr>
        <p:spPr>
          <a:xfrm rot="5400000">
            <a:off x="3988868" y="4213105"/>
            <a:ext cx="12700" cy="1487916"/>
          </a:xfrm>
          <a:prstGeom prst="curvedConnector3">
            <a:avLst>
              <a:gd name="adj1" fmla="val 180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4" name="연결선: 꺾임 53">
            <a:extLst>
              <a:ext uri="{FF2B5EF4-FFF2-40B4-BE49-F238E27FC236}">
                <a16:creationId xmlns:a16="http://schemas.microsoft.com/office/drawing/2014/main" id="{BF584592-7BC8-4615-9C8C-3BD884BBB81C}"/>
              </a:ext>
            </a:extLst>
          </p:cNvPr>
          <p:cNvCxnSpPr>
            <a:cxnSpLocks/>
            <a:endCxn id="14" idx="0"/>
          </p:cNvCxnSpPr>
          <p:nvPr/>
        </p:nvCxnSpPr>
        <p:spPr>
          <a:xfrm rot="5400000">
            <a:off x="2324765" y="3891035"/>
            <a:ext cx="663508" cy="1"/>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3205E255-F0BA-46EB-AD08-8F44AC0806D6}"/>
              </a:ext>
            </a:extLst>
          </p:cNvPr>
          <p:cNvSpPr txBox="1"/>
          <p:nvPr/>
        </p:nvSpPr>
        <p:spPr>
          <a:xfrm>
            <a:off x="395310" y="4350275"/>
            <a:ext cx="923651" cy="501035"/>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현재</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p>
        </p:txBody>
      </p:sp>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0DB152EC-0F4C-43D8-9DB6-85AD42671E6E}"/>
                  </a:ext>
                </a:extLst>
              </p:cNvPr>
              <p:cNvSpPr txBox="1"/>
              <p:nvPr/>
            </p:nvSpPr>
            <p:spPr>
              <a:xfrm>
                <a:off x="2450681" y="3211372"/>
                <a:ext cx="533129" cy="37574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solidFill>
                                <a:srgbClr val="000000"/>
                              </a:solidFill>
                              <a:latin typeface="Cambria Math" panose="02040503050406030204" pitchFamily="18" charset="0"/>
                            </a:rPr>
                          </m:ctrlPr>
                        </m:sSubPr>
                        <m:e>
                          <m:r>
                            <a:rPr lang="en-US" altLang="ko-KR" sz="1708" i="1">
                              <a:solidFill>
                                <a:srgbClr val="000000"/>
                              </a:solidFill>
                              <a:latin typeface="Cambria Math" panose="02040503050406030204" pitchFamily="18" charset="0"/>
                            </a:rPr>
                            <m:t>𝐻</m:t>
                          </m:r>
                        </m:e>
                        <m:sub>
                          <m:r>
                            <a:rPr lang="en-US" altLang="ko-KR" sz="1708" i="1">
                              <a:solidFill>
                                <a:srgbClr val="000000"/>
                              </a:solidFill>
                              <a:latin typeface="Cambria Math" panose="02040503050406030204" pitchFamily="18" charset="0"/>
                            </a:rPr>
                            <m:t>𝑝</m:t>
                          </m:r>
                        </m:sub>
                      </m:sSub>
                    </m:oMath>
                  </m:oMathPara>
                </a14:m>
                <a:endParaRPr lang="ko-KR" altLang="en-US" sz="1708"/>
              </a:p>
            </p:txBody>
          </p:sp>
        </mc:Choice>
        <mc:Fallback xmlns="">
          <p:sp>
            <p:nvSpPr>
              <p:cNvPr id="75" name="TextBox 74">
                <a:extLst>
                  <a:ext uri="{FF2B5EF4-FFF2-40B4-BE49-F238E27FC236}">
                    <a16:creationId xmlns:a16="http://schemas.microsoft.com/office/drawing/2014/main" id="{0DB152EC-0F4C-43D8-9DB6-85AD42671E6E}"/>
                  </a:ext>
                </a:extLst>
              </p:cNvPr>
              <p:cNvSpPr txBox="1">
                <a:spLocks noRot="1" noChangeAspect="1" noMove="1" noResize="1" noEditPoints="1" noAdjustHandles="1" noChangeArrowheads="1" noChangeShapeType="1" noTextEdit="1"/>
              </p:cNvSpPr>
              <p:nvPr/>
            </p:nvSpPr>
            <p:spPr>
              <a:xfrm>
                <a:off x="2450681" y="3211372"/>
                <a:ext cx="533129" cy="375744"/>
              </a:xfrm>
              <a:prstGeom prst="rect">
                <a:avLst/>
              </a:prstGeom>
              <a:blipFill>
                <a:blip r:embed="rId9"/>
                <a:stretch>
                  <a:fillRect b="-327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C7D7035-3D55-4086-8DC7-FA859A488BBE}"/>
                  </a:ext>
                </a:extLst>
              </p:cNvPr>
              <p:cNvSpPr txBox="1"/>
              <p:nvPr/>
            </p:nvSpPr>
            <p:spPr>
              <a:xfrm>
                <a:off x="5626355" y="2994027"/>
                <a:ext cx="518091" cy="603691"/>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den>
                      </m:f>
                    </m:oMath>
                  </m:oMathPara>
                </a14:m>
                <a:endParaRPr kumimoji="1" lang="ko-KR" altLang="en-US" sz="1898" i="1">
                  <a:solidFill>
                    <a:srgbClr val="000000"/>
                  </a:solidFill>
                  <a:latin typeface="Consolas" panose="020B0609020204030204" pitchFamily="49" charset="0"/>
                </a:endParaRPr>
              </a:p>
            </p:txBody>
          </p:sp>
        </mc:Choice>
        <mc:Fallback xmlns="">
          <p:sp>
            <p:nvSpPr>
              <p:cNvPr id="7" name="TextBox 6">
                <a:extLst>
                  <a:ext uri="{FF2B5EF4-FFF2-40B4-BE49-F238E27FC236}">
                    <a16:creationId xmlns:a16="http://schemas.microsoft.com/office/drawing/2014/main" id="{FC7D7035-3D55-4086-8DC7-FA859A488BBE}"/>
                  </a:ext>
                </a:extLst>
              </p:cNvPr>
              <p:cNvSpPr txBox="1">
                <a:spLocks noRot="1" noChangeAspect="1" noMove="1" noResize="1" noEditPoints="1" noAdjustHandles="1" noChangeArrowheads="1" noChangeShapeType="1" noTextEdit="1"/>
              </p:cNvSpPr>
              <p:nvPr/>
            </p:nvSpPr>
            <p:spPr>
              <a:xfrm>
                <a:off x="5626355" y="2994027"/>
                <a:ext cx="518091" cy="603691"/>
              </a:xfrm>
              <a:prstGeom prst="rect">
                <a:avLst/>
              </a:prstGeom>
              <a:blipFill>
                <a:blip r:embed="rId10"/>
                <a:stretch>
                  <a:fillRect b="-101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427722BE-1F22-4157-8EF5-E7D30697CD59}"/>
                  </a:ext>
                </a:extLst>
              </p:cNvPr>
              <p:cNvSpPr txBox="1"/>
              <p:nvPr/>
            </p:nvSpPr>
            <p:spPr>
              <a:xfrm>
                <a:off x="523823" y="1193687"/>
                <a:ext cx="2237536" cy="400110"/>
              </a:xfrm>
              <a:prstGeom prst="rect">
                <a:avLst/>
              </a:prstGeom>
              <a:noFill/>
            </p:spPr>
            <p:txBody>
              <a:bodyPr wrap="none" rtlCol="0">
                <a:spAutoFit/>
              </a:bodyPr>
              <a:lstStyle/>
              <a:p>
                <a14:m>
                  <m:oMath xmlns:m="http://schemas.openxmlformats.org/officeDocument/2006/math">
                    <m:sSub>
                      <m:sSubPr>
                        <m:ctrlPr>
                          <a:rPr lang="en-US" altLang="ko-KR" sz="2000" b="1" i="1">
                            <a:solidFill>
                              <a:srgbClr val="000000"/>
                            </a:solidFill>
                            <a:latin typeface="Cambria Math" panose="02040503050406030204" pitchFamily="18" charset="0"/>
                            <a:ea typeface="+mj-ea"/>
                          </a:rPr>
                        </m:ctrlPr>
                      </m:sSubPr>
                      <m:e>
                        <m:r>
                          <a:rPr lang="en-US" altLang="ko-KR" sz="2000" b="1" i="1">
                            <a:solidFill>
                              <a:srgbClr val="000000"/>
                            </a:solidFill>
                            <a:latin typeface="Cambria Math" panose="02040503050406030204" pitchFamily="18" charset="0"/>
                            <a:ea typeface="+mj-ea"/>
                          </a:rPr>
                          <m:t>𝒃</m:t>
                        </m:r>
                      </m:e>
                      <m:sub>
                        <m:r>
                          <a:rPr lang="en-US" altLang="ko-KR" sz="2000" b="1" i="1">
                            <a:solidFill>
                              <a:srgbClr val="000000"/>
                            </a:solidFill>
                            <a:latin typeface="Cambria Math" panose="02040503050406030204" pitchFamily="18" charset="0"/>
                            <a:ea typeface="+mj-ea"/>
                          </a:rPr>
                          <m:t>𝟏</m:t>
                        </m:r>
                      </m:sub>
                    </m:sSub>
                    <m:r>
                      <a:rPr lang="ko-KR" altLang="en-US" sz="2000" b="1" i="1">
                        <a:latin typeface="Cambria Math" panose="02040503050406030204" pitchFamily="18" charset="0"/>
                        <a:ea typeface="+mj-ea"/>
                      </a:rPr>
                      <m:t> </m:t>
                    </m:r>
                  </m:oMath>
                </a14:m>
                <a:r>
                  <a:rPr lang="ko-KR" altLang="en-US" sz="2000" b="1">
                    <a:latin typeface="+mj-ea"/>
                    <a:ea typeface="+mj-ea"/>
                  </a:rPr>
                  <a:t>미분값 구하기 </a:t>
                </a:r>
              </a:p>
            </p:txBody>
          </p:sp>
        </mc:Choice>
        <mc:Fallback xmlns="">
          <p:sp>
            <p:nvSpPr>
              <p:cNvPr id="2" name="TextBox 1">
                <a:extLst>
                  <a:ext uri="{FF2B5EF4-FFF2-40B4-BE49-F238E27FC236}">
                    <a16:creationId xmlns:a16="http://schemas.microsoft.com/office/drawing/2014/main" id="{427722BE-1F22-4157-8EF5-E7D30697CD59}"/>
                  </a:ext>
                </a:extLst>
              </p:cNvPr>
              <p:cNvSpPr txBox="1">
                <a:spLocks noRot="1" noChangeAspect="1" noMove="1" noResize="1" noEditPoints="1" noAdjustHandles="1" noChangeArrowheads="1" noChangeShapeType="1" noTextEdit="1"/>
              </p:cNvSpPr>
              <p:nvPr/>
            </p:nvSpPr>
            <p:spPr>
              <a:xfrm>
                <a:off x="523823" y="1193687"/>
                <a:ext cx="2237536" cy="400110"/>
              </a:xfrm>
              <a:prstGeom prst="rect">
                <a:avLst/>
              </a:prstGeom>
              <a:blipFill>
                <a:blip r:embed="rId11"/>
                <a:stretch>
                  <a:fillRect l="-272" t="-9231" b="-2769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E1316CC-1656-470D-8DE4-4AC7929CBBE7}"/>
                  </a:ext>
                </a:extLst>
              </p:cNvPr>
              <p:cNvSpPr txBox="1"/>
              <p:nvPr/>
            </p:nvSpPr>
            <p:spPr>
              <a:xfrm>
                <a:off x="5426691" y="1952661"/>
                <a:ext cx="3262772" cy="40729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r>
                        <a:rPr lang="en-US" altLang="ko-KR" sz="1898" i="1">
                          <a:solidFill>
                            <a:srgbClr val="000000"/>
                          </a:solidFill>
                          <a:latin typeface="Cambria Math" panose="02040503050406030204" pitchFamily="18" charset="0"/>
                        </a:rPr>
                        <m:t>=</m:t>
                      </m:r>
                      <m:r>
                        <a:rPr lang="en-US" altLang="ko-KR" sz="1898" i="1">
                          <a:latin typeface="Cambria Math" panose="02040503050406030204" pitchFamily="18" charset="0"/>
                        </a:rPr>
                        <m:t>𝑋</m:t>
                      </m:r>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W</m:t>
                          </m:r>
                        </m:e>
                        <m:sub>
                          <m:r>
                            <a:rPr lang="en-US" altLang="ko-KR" sz="1898" i="1">
                              <a:latin typeface="Cambria Math" panose="02040503050406030204" pitchFamily="18" charset="0"/>
                            </a:rPr>
                            <m:t>1</m:t>
                          </m:r>
                          <m:r>
                            <a:rPr lang="en-US" altLang="ko-KR" sz="1898" i="1">
                              <a:latin typeface="Cambria Math" panose="02040503050406030204" pitchFamily="18" charset="0"/>
                            </a:rPr>
                            <m:t>𝑥</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sSub>
                            <m:sSubPr>
                              <m:ctrlPr>
                                <a:rPr lang="en-US" altLang="ko-KR" sz="1898" i="1">
                                  <a:latin typeface="Cambria Math" panose="02040503050406030204" pitchFamily="18" charset="0"/>
                                </a:rPr>
                              </m:ctrlPr>
                            </m:sSubPr>
                            <m:e>
                              <m:r>
                                <a:rPr lang="en-US" altLang="ko-KR" sz="1898" i="1">
                                  <a:latin typeface="Cambria Math" panose="02040503050406030204" pitchFamily="18" charset="0"/>
                                </a:rPr>
                                <m:t>𝐻</m:t>
                              </m:r>
                            </m:e>
                            <m:sub>
                              <m:r>
                                <a:rPr lang="en-US" altLang="ko-KR" sz="1898" i="1">
                                  <a:latin typeface="Cambria Math" panose="02040503050406030204" pitchFamily="18" charset="0"/>
                                </a:rPr>
                                <m:t>𝑝</m:t>
                              </m:r>
                            </m:sub>
                          </m:sSub>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W</m:t>
                              </m:r>
                            </m:e>
                            <m:sub>
                              <m:r>
                                <a:rPr lang="en-US" altLang="ko-KR" sz="1898" i="1">
                                  <a:latin typeface="Cambria Math" panose="02040503050406030204" pitchFamily="18" charset="0"/>
                                </a:rPr>
                                <m:t>1</m:t>
                              </m:r>
                              <m:r>
                                <a:rPr lang="en-US" altLang="ko-KR" sz="1898" i="1">
                                  <a:latin typeface="Cambria Math" panose="02040503050406030204" pitchFamily="18" charset="0"/>
                                </a:rPr>
                                <m:t>h</m:t>
                              </m:r>
                            </m:sub>
                          </m:sSub>
                          <m:r>
                            <a:rPr lang="en-US" altLang="ko-KR" sz="1898" i="1">
                              <a:solidFill>
                                <a:srgbClr val="000000"/>
                              </a:solidFill>
                              <a:latin typeface="Cambria Math" panose="02040503050406030204" pitchFamily="18" charset="0"/>
                            </a:rPr>
                            <m:t>+</m:t>
                          </m:r>
                          <m:r>
                            <a:rPr lang="en-US" altLang="ko-KR" sz="1898" i="1">
                              <a:solidFill>
                                <a:srgbClr val="FF0000"/>
                              </a:solidFill>
                              <a:latin typeface="Cambria Math" panose="02040503050406030204" pitchFamily="18" charset="0"/>
                            </a:rPr>
                            <m:t>1</m:t>
                          </m:r>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oMath>
                  </m:oMathPara>
                </a14:m>
                <a:endParaRPr lang="ko-KR" altLang="en-US" sz="1898" i="1"/>
              </a:p>
            </p:txBody>
          </p:sp>
        </mc:Choice>
        <mc:Fallback xmlns="">
          <p:sp>
            <p:nvSpPr>
              <p:cNvPr id="3" name="TextBox 2">
                <a:extLst>
                  <a:ext uri="{FF2B5EF4-FFF2-40B4-BE49-F238E27FC236}">
                    <a16:creationId xmlns:a16="http://schemas.microsoft.com/office/drawing/2014/main" id="{BE1316CC-1656-470D-8DE4-4AC7929CBBE7}"/>
                  </a:ext>
                </a:extLst>
              </p:cNvPr>
              <p:cNvSpPr txBox="1">
                <a:spLocks noRot="1" noChangeAspect="1" noMove="1" noResize="1" noEditPoints="1" noAdjustHandles="1" noChangeArrowheads="1" noChangeShapeType="1" noTextEdit="1"/>
              </p:cNvSpPr>
              <p:nvPr/>
            </p:nvSpPr>
            <p:spPr>
              <a:xfrm>
                <a:off x="5426691" y="1952661"/>
                <a:ext cx="3262772" cy="407291"/>
              </a:xfrm>
              <a:prstGeom prst="rect">
                <a:avLst/>
              </a:prstGeom>
              <a:blipFill>
                <a:blip r:embed="rId12"/>
                <a:stretch>
                  <a:fillRect b="-447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ECBE9D8-99B7-4911-B782-5EB946CA9C8C}"/>
                  </a:ext>
                </a:extLst>
              </p:cNvPr>
              <p:cNvSpPr txBox="1"/>
              <p:nvPr/>
            </p:nvSpPr>
            <p:spPr>
              <a:xfrm>
                <a:off x="6842610" y="4222788"/>
                <a:ext cx="322203" cy="3504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277" i="1">
                          <a:solidFill>
                            <a:srgbClr val="FF0000"/>
                          </a:solidFill>
                          <a:latin typeface="Cambria Math" panose="02040503050406030204" pitchFamily="18" charset="0"/>
                        </a:rPr>
                        <m:t>1</m:t>
                      </m:r>
                    </m:oMath>
                  </m:oMathPara>
                </a14:m>
                <a:endParaRPr lang="ko-KR" altLang="en-US" sz="2277" i="1">
                  <a:solidFill>
                    <a:srgbClr val="FF0000"/>
                  </a:solidFill>
                  <a:latin typeface="Consolas" panose="020B0609020204030204" pitchFamily="49" charset="0"/>
                </a:endParaRPr>
              </a:p>
            </p:txBody>
          </p:sp>
        </mc:Choice>
        <mc:Fallback xmlns="">
          <p:sp>
            <p:nvSpPr>
              <p:cNvPr id="4" name="TextBox 3">
                <a:extLst>
                  <a:ext uri="{FF2B5EF4-FFF2-40B4-BE49-F238E27FC236}">
                    <a16:creationId xmlns:a16="http://schemas.microsoft.com/office/drawing/2014/main" id="{9ECBE9D8-99B7-4911-B782-5EB946CA9C8C}"/>
                  </a:ext>
                </a:extLst>
              </p:cNvPr>
              <p:cNvSpPr txBox="1">
                <a:spLocks noRot="1" noChangeAspect="1" noMove="1" noResize="1" noEditPoints="1" noAdjustHandles="1" noChangeArrowheads="1" noChangeShapeType="1" noTextEdit="1"/>
              </p:cNvSpPr>
              <p:nvPr/>
            </p:nvSpPr>
            <p:spPr>
              <a:xfrm>
                <a:off x="6842610" y="4222788"/>
                <a:ext cx="322203" cy="350417"/>
              </a:xfrm>
              <a:prstGeom prst="rect">
                <a:avLst/>
              </a:prstGeom>
              <a:blipFill>
                <a:blip r:embed="rId13"/>
                <a:stretch>
                  <a:fillRect l="-5660" r="-5660" b="-7018"/>
                </a:stretch>
              </a:blipFill>
            </p:spPr>
            <p:txBody>
              <a:bodyPr/>
              <a:lstStyle/>
              <a:p>
                <a:r>
                  <a:rPr lang="ko-KR" altLang="en-US">
                    <a:noFill/>
                  </a:rPr>
                  <a:t> </a:t>
                </a:r>
              </a:p>
            </p:txBody>
          </p:sp>
        </mc:Fallback>
      </mc:AlternateContent>
      <p:sp>
        <p:nvSpPr>
          <p:cNvPr id="5" name="TextBox 4">
            <a:extLst>
              <a:ext uri="{FF2B5EF4-FFF2-40B4-BE49-F238E27FC236}">
                <a16:creationId xmlns:a16="http://schemas.microsoft.com/office/drawing/2014/main" id="{FD455764-07FE-4A54-9DA3-2A74FBECDE55}"/>
              </a:ext>
            </a:extLst>
          </p:cNvPr>
          <p:cNvSpPr txBox="1"/>
          <p:nvPr/>
        </p:nvSpPr>
        <p:spPr>
          <a:xfrm>
            <a:off x="6559244" y="4683694"/>
            <a:ext cx="923651" cy="705386"/>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현재</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endParaRPr kumimoji="1"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미분값</a:t>
            </a:r>
          </a:p>
        </p:txBody>
      </p:sp>
      <p:sp>
        <p:nvSpPr>
          <p:cNvPr id="9" name="텍스트 개체 틀 8">
            <a:extLst>
              <a:ext uri="{FF2B5EF4-FFF2-40B4-BE49-F238E27FC236}">
                <a16:creationId xmlns:a16="http://schemas.microsoft.com/office/drawing/2014/main" id="{0163F3BD-184A-4705-90E8-5897D1A0640C}"/>
              </a:ext>
            </a:extLst>
          </p:cNvPr>
          <p:cNvSpPr>
            <a:spLocks noGrp="1"/>
          </p:cNvSpPr>
          <p:nvPr>
            <p:ph type="body" sz="quarter" idx="19"/>
          </p:nvPr>
        </p:nvSpPr>
        <p:spPr/>
        <p:txBody>
          <a:bodyPr/>
          <a:lstStyle/>
          <a:p>
            <a:r>
              <a:rPr lang="ko-KR" altLang="en-US"/>
              <a:t>순환 신경망의 역방향 계산</a:t>
            </a:r>
          </a:p>
        </p:txBody>
      </p:sp>
      <p:sp>
        <p:nvSpPr>
          <p:cNvPr id="32" name="텍스트 개체 틀 2">
            <a:extLst>
              <a:ext uri="{FF2B5EF4-FFF2-40B4-BE49-F238E27FC236}">
                <a16:creationId xmlns:a16="http://schemas.microsoft.com/office/drawing/2014/main" id="{81C0B3ED-A8CB-49A3-B271-BC86E213B508}"/>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3981116428"/>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B2B6C4C-91D2-4808-A46E-C637A4D8C501}"/>
                  </a:ext>
                </a:extLst>
              </p:cNvPr>
              <p:cNvSpPr txBox="1"/>
              <p:nvPr/>
            </p:nvSpPr>
            <p:spPr>
              <a:xfrm>
                <a:off x="4235616" y="5353806"/>
                <a:ext cx="47000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𝐻</m:t>
                      </m:r>
                    </m:oMath>
                  </m:oMathPara>
                </a14:m>
                <a:endParaRPr lang="ko-KR" altLang="en-US" sz="1708">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9B2B6C4C-91D2-4808-A46E-C637A4D8C501}"/>
                  </a:ext>
                </a:extLst>
              </p:cNvPr>
              <p:cNvSpPr txBox="1">
                <a:spLocks noRot="1" noChangeAspect="1" noMove="1" noResize="1" noEditPoints="1" noAdjustHandles="1" noChangeArrowheads="1" noChangeShapeType="1" noTextEdit="1"/>
              </p:cNvSpPr>
              <p:nvPr/>
            </p:nvSpPr>
            <p:spPr>
              <a:xfrm>
                <a:off x="4235616" y="5353806"/>
                <a:ext cx="470000" cy="355162"/>
              </a:xfrm>
              <a:prstGeom prst="rect">
                <a:avLst/>
              </a:prstGeom>
              <a:blipFill>
                <a:blip r:embed="rId3"/>
                <a:stretch>
                  <a:fillRect/>
                </a:stretch>
              </a:blipFill>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603DDCAE-1592-4227-8944-4709842A73DC}"/>
              </a:ext>
            </a:extLst>
          </p:cNvPr>
          <p:cNvSpPr/>
          <p:nvPr/>
        </p:nvSpPr>
        <p:spPr>
          <a:xfrm>
            <a:off x="4222975" y="5329241"/>
            <a:ext cx="75070" cy="7507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44">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A2399DF-8916-46AC-8497-081B863C80EF}"/>
                  </a:ext>
                </a:extLst>
              </p:cNvPr>
              <p:cNvSpPr txBox="1"/>
              <p:nvPr/>
            </p:nvSpPr>
            <p:spPr>
              <a:xfrm>
                <a:off x="1840209" y="4269222"/>
                <a:ext cx="68461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𝑊</m:t>
                          </m:r>
                        </m:e>
                        <m:sub>
                          <m:r>
                            <a:rPr lang="en-US" altLang="ko-KR" sz="1708" i="1">
                              <a:latin typeface="Cambria Math" panose="02040503050406030204" pitchFamily="18" charset="0"/>
                            </a:rPr>
                            <m:t>1</m:t>
                          </m:r>
                          <m:r>
                            <a:rPr lang="en-US" altLang="ko-KR" sz="1708" i="1">
                              <a:latin typeface="Cambria Math" panose="02040503050406030204" pitchFamily="18" charset="0"/>
                            </a:rPr>
                            <m:t>h</m:t>
                          </m:r>
                        </m:sub>
                      </m:sSub>
                    </m:oMath>
                  </m:oMathPara>
                </a14:m>
                <a:endParaRPr lang="ko-KR" altLang="en-US" sz="1708">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4A2399DF-8916-46AC-8497-081B863C80EF}"/>
                  </a:ext>
                </a:extLst>
              </p:cNvPr>
              <p:cNvSpPr txBox="1">
                <a:spLocks noRot="1" noChangeAspect="1" noMove="1" noResize="1" noEditPoints="1" noAdjustHandles="1" noChangeArrowheads="1" noChangeShapeType="1" noTextEdit="1"/>
              </p:cNvSpPr>
              <p:nvPr/>
            </p:nvSpPr>
            <p:spPr>
              <a:xfrm>
                <a:off x="1840209" y="4269222"/>
                <a:ext cx="684610" cy="355162"/>
              </a:xfrm>
              <a:prstGeom prst="rect">
                <a:avLst/>
              </a:prstGeom>
              <a:blipFill>
                <a:blip r:embed="rId4"/>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3C83B3E2-A85C-41B1-A609-3798368E8655}"/>
              </a:ext>
            </a:extLst>
          </p:cNvPr>
          <p:cNvCxnSpPr>
            <a:cxnSpLocks/>
          </p:cNvCxnSpPr>
          <p:nvPr/>
        </p:nvCxnSpPr>
        <p:spPr>
          <a:xfrm>
            <a:off x="2151567" y="4577197"/>
            <a:ext cx="149777" cy="16308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1AC5D4F0-21D9-43EF-A7E7-F84FCDFF6233}"/>
              </a:ext>
            </a:extLst>
          </p:cNvPr>
          <p:cNvSpPr/>
          <p:nvPr/>
        </p:nvSpPr>
        <p:spPr>
          <a:xfrm>
            <a:off x="3234351" y="4974693"/>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328">
              <a:solidFill>
                <a:srgbClr val="000000"/>
              </a:solidFill>
              <a:latin typeface="Consolas" panose="020B0609020204030204" pitchFamily="49" charset="0"/>
              <a:ea typeface="굴림"/>
            </a:endParaRPr>
          </a:p>
        </p:txBody>
      </p:sp>
      <p:sp>
        <p:nvSpPr>
          <p:cNvPr id="14" name="타원 13">
            <a:extLst>
              <a:ext uri="{FF2B5EF4-FFF2-40B4-BE49-F238E27FC236}">
                <a16:creationId xmlns:a16="http://schemas.microsoft.com/office/drawing/2014/main" id="{6830986E-70D3-485F-8C6B-E78081CF35D6}"/>
              </a:ext>
            </a:extLst>
          </p:cNvPr>
          <p:cNvSpPr/>
          <p:nvPr/>
        </p:nvSpPr>
        <p:spPr>
          <a:xfrm>
            <a:off x="2036569" y="4974693"/>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328" b="1">
                <a:solidFill>
                  <a:srgbClr val="000000"/>
                </a:solidFill>
                <a:latin typeface="+mj-ea"/>
                <a:ea typeface="+mj-ea"/>
              </a:rPr>
              <a:t>셀</a:t>
            </a:r>
          </a:p>
        </p:txBody>
      </p:sp>
      <p:cxnSp>
        <p:nvCxnSpPr>
          <p:cNvPr id="16" name="직선 화살표 연결선 15">
            <a:extLst>
              <a:ext uri="{FF2B5EF4-FFF2-40B4-BE49-F238E27FC236}">
                <a16:creationId xmlns:a16="http://schemas.microsoft.com/office/drawing/2014/main" id="{5D20FC80-958B-48D3-8B55-D5E54A1B44E1}"/>
              </a:ext>
            </a:extLst>
          </p:cNvPr>
          <p:cNvCxnSpPr>
            <a:cxnSpLocks/>
            <a:stCxn id="20" idx="3"/>
          </p:cNvCxnSpPr>
          <p:nvPr/>
        </p:nvCxnSpPr>
        <p:spPr>
          <a:xfrm flipV="1">
            <a:off x="1491299" y="5353238"/>
            <a:ext cx="542155" cy="126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B8B2F749-63EB-4AC5-BE95-0D1B2F5B0E9B}"/>
              </a:ext>
            </a:extLst>
          </p:cNvPr>
          <p:cNvCxnSpPr>
            <a:cxnSpLocks/>
            <a:stCxn id="19" idx="2"/>
          </p:cNvCxnSpPr>
          <p:nvPr/>
        </p:nvCxnSpPr>
        <p:spPr>
          <a:xfrm>
            <a:off x="1615128" y="5013899"/>
            <a:ext cx="758" cy="33934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5A3502A3-BB1D-4C2A-B48C-66871004FA08}"/>
              </a:ext>
            </a:extLst>
          </p:cNvPr>
          <p:cNvCxnSpPr>
            <a:cxnSpLocks/>
            <a:endCxn id="14" idx="3"/>
          </p:cNvCxnSpPr>
          <p:nvPr/>
        </p:nvCxnSpPr>
        <p:spPr>
          <a:xfrm flipV="1">
            <a:off x="1791212" y="5585391"/>
            <a:ext cx="350137" cy="37890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61C4930-BBE4-4434-9F2D-EFDEA48A5819}"/>
                  </a:ext>
                </a:extLst>
              </p:cNvPr>
              <p:cNvSpPr txBox="1"/>
              <p:nvPr/>
            </p:nvSpPr>
            <p:spPr>
              <a:xfrm>
                <a:off x="1443677" y="4658737"/>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W</m:t>
                          </m:r>
                        </m:e>
                        <m:sub>
                          <m:r>
                            <a:rPr kumimoji="1" lang="en-US" altLang="ko-KR" sz="1708" i="1">
                              <a:solidFill>
                                <a:srgbClr val="000000"/>
                              </a:solidFill>
                              <a:latin typeface="Cambria Math" panose="02040503050406030204" pitchFamily="18" charset="0"/>
                            </a:rPr>
                            <m:t>1</m:t>
                          </m:r>
                          <m:r>
                            <a:rPr kumimoji="1" lang="en-US" altLang="ko-KR" sz="1708" i="1">
                              <a:solidFill>
                                <a:srgbClr val="000000"/>
                              </a:solidFill>
                              <a:latin typeface="Cambria Math" panose="02040503050406030204" pitchFamily="18" charset="0"/>
                            </a:rPr>
                            <m:t>𝑥</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19" name="TextBox 18">
                <a:extLst>
                  <a:ext uri="{FF2B5EF4-FFF2-40B4-BE49-F238E27FC236}">
                    <a16:creationId xmlns:a16="http://schemas.microsoft.com/office/drawing/2014/main" id="{C61C4930-BBE4-4434-9F2D-EFDEA48A5819}"/>
                  </a:ext>
                </a:extLst>
              </p:cNvPr>
              <p:cNvSpPr txBox="1">
                <a:spLocks noRot="1" noChangeAspect="1" noMove="1" noResize="1" noEditPoints="1" noAdjustHandles="1" noChangeArrowheads="1" noChangeShapeType="1" noTextEdit="1"/>
              </p:cNvSpPr>
              <p:nvPr/>
            </p:nvSpPr>
            <p:spPr>
              <a:xfrm>
                <a:off x="1443677" y="4658737"/>
                <a:ext cx="342902" cy="355162"/>
              </a:xfrm>
              <a:prstGeom prst="rect">
                <a:avLst/>
              </a:prstGeom>
              <a:blipFill>
                <a:blip r:embed="rId5"/>
                <a:stretch>
                  <a:fillRect r="-44643"/>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4935CA86-715A-43C2-B80E-48481069B432}"/>
              </a:ext>
            </a:extLst>
          </p:cNvPr>
          <p:cNvSpPr txBox="1"/>
          <p:nvPr/>
        </p:nvSpPr>
        <p:spPr>
          <a:xfrm>
            <a:off x="1148397" y="5176921"/>
            <a:ext cx="342902" cy="355162"/>
          </a:xfrm>
          <a:prstGeom prst="rect">
            <a:avLst/>
          </a:prstGeom>
          <a:noFill/>
        </p:spPr>
        <p:txBody>
          <a:bodyPr wrap="square" rtlCol="0">
            <a:spAutoFit/>
          </a:bodyPr>
          <a:lstStyle/>
          <a:p>
            <a:pPr defTabSz="867583" fontAlgn="base" latinLnBrk="1">
              <a:spcBef>
                <a:spcPct val="0"/>
              </a:spcBef>
              <a:spcAft>
                <a:spcPct val="0"/>
              </a:spcAft>
              <a:defRPr/>
            </a:pPr>
            <a:r>
              <a:rPr kumimoji="1" lang="en-US" altLang="ko-KR" sz="1708">
                <a:solidFill>
                  <a:srgbClr val="000000"/>
                </a:solidFill>
                <a:latin typeface="Cambria Math" panose="02040503050406030204" pitchFamily="18" charset="0"/>
                <a:ea typeface="굴림" pitchFamily="50" charset="-127"/>
              </a:rPr>
              <a:t>X</a:t>
            </a:r>
            <a:endParaRPr kumimoji="1" lang="ko-KR" altLang="en-US" sz="1708">
              <a:solidFill>
                <a:srgbClr val="000000"/>
              </a:solidFill>
              <a:latin typeface="Cambria Math" panose="02040503050406030204" pitchFamily="18" charset="0"/>
              <a:ea typeface="굴림" pitchFamily="50" charset="-127"/>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E772109-F9A6-4071-A100-8FD1C9EA1ADC}"/>
                  </a:ext>
                </a:extLst>
              </p:cNvPr>
              <p:cNvSpPr txBox="1"/>
              <p:nvPr/>
            </p:nvSpPr>
            <p:spPr>
              <a:xfrm>
                <a:off x="1491299" y="5836912"/>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b</m:t>
                          </m:r>
                        </m:e>
                        <m:sub>
                          <m:r>
                            <a:rPr kumimoji="1" lang="en-US" altLang="ko-KR" sz="1708" i="1">
                              <a:solidFill>
                                <a:srgbClr val="000000"/>
                              </a:solidFill>
                              <a:latin typeface="Cambria Math" panose="02040503050406030204" pitchFamily="18" charset="0"/>
                            </a:rPr>
                            <m:t>1</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21" name="TextBox 20">
                <a:extLst>
                  <a:ext uri="{FF2B5EF4-FFF2-40B4-BE49-F238E27FC236}">
                    <a16:creationId xmlns:a16="http://schemas.microsoft.com/office/drawing/2014/main" id="{EE772109-F9A6-4071-A100-8FD1C9EA1ADC}"/>
                  </a:ext>
                </a:extLst>
              </p:cNvPr>
              <p:cNvSpPr txBox="1">
                <a:spLocks noRot="1" noChangeAspect="1" noMove="1" noResize="1" noEditPoints="1" noAdjustHandles="1" noChangeArrowheads="1" noChangeShapeType="1" noTextEdit="1"/>
              </p:cNvSpPr>
              <p:nvPr/>
            </p:nvSpPr>
            <p:spPr>
              <a:xfrm>
                <a:off x="1491299" y="5836912"/>
                <a:ext cx="342902" cy="355162"/>
              </a:xfrm>
              <a:prstGeom prst="rect">
                <a:avLst/>
              </a:prstGeom>
              <a:blipFill>
                <a:blip r:embed="rId6"/>
                <a:stretch>
                  <a:fillRect r="-1786"/>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B8ED174-20EA-4974-B704-B1B5F558D57E}"/>
              </a:ext>
            </a:extLst>
          </p:cNvPr>
          <p:cNvCxnSpPr>
            <a:cxnSpLocks/>
            <a:stCxn id="14" idx="6"/>
            <a:endCxn id="13" idx="2"/>
          </p:cNvCxnSpPr>
          <p:nvPr/>
        </p:nvCxnSpPr>
        <p:spPr>
          <a:xfrm>
            <a:off x="2752046" y="5332431"/>
            <a:ext cx="48230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608FA89-52A1-4193-8333-A64BBFE97604}"/>
                  </a:ext>
                </a:extLst>
              </p:cNvPr>
              <p:cNvSpPr txBox="1"/>
              <p:nvPr/>
            </p:nvSpPr>
            <p:spPr>
              <a:xfrm>
                <a:off x="2811249" y="5353806"/>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Z</m:t>
                          </m:r>
                        </m:e>
                        <m:sub>
                          <m:r>
                            <a:rPr kumimoji="1" lang="en-US" altLang="ko-KR" sz="1708" i="1">
                              <a:solidFill>
                                <a:srgbClr val="000000"/>
                              </a:solidFill>
                              <a:latin typeface="Cambria Math" panose="02040503050406030204" pitchFamily="18" charset="0"/>
                            </a:rPr>
                            <m:t>1</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23" name="TextBox 22">
                <a:extLst>
                  <a:ext uri="{FF2B5EF4-FFF2-40B4-BE49-F238E27FC236}">
                    <a16:creationId xmlns:a16="http://schemas.microsoft.com/office/drawing/2014/main" id="{E608FA89-52A1-4193-8333-A64BBFE97604}"/>
                  </a:ext>
                </a:extLst>
              </p:cNvPr>
              <p:cNvSpPr txBox="1">
                <a:spLocks noRot="1" noChangeAspect="1" noMove="1" noResize="1" noEditPoints="1" noAdjustHandles="1" noChangeArrowheads="1" noChangeShapeType="1" noTextEdit="1"/>
              </p:cNvSpPr>
              <p:nvPr/>
            </p:nvSpPr>
            <p:spPr>
              <a:xfrm>
                <a:off x="2811249" y="5353806"/>
                <a:ext cx="342902" cy="355162"/>
              </a:xfrm>
              <a:prstGeom prst="rect">
                <a:avLst/>
              </a:prstGeom>
              <a:blipFill>
                <a:blip r:embed="rId7"/>
                <a:stretch>
                  <a:fillRect r="-1786"/>
                </a:stretch>
              </a:blipFill>
            </p:spPr>
            <p:txBody>
              <a:bodyPr/>
              <a:lstStyle/>
              <a:p>
                <a:r>
                  <a:rPr lang="ko-KR" altLang="en-US">
                    <a:noFill/>
                  </a:rPr>
                  <a:t> </a:t>
                </a:r>
              </a:p>
            </p:txBody>
          </p:sp>
        </mc:Fallback>
      </mc:AlternateContent>
      <p:sp>
        <p:nvSpPr>
          <p:cNvPr id="28" name="직사각형 27">
            <a:extLst>
              <a:ext uri="{FF2B5EF4-FFF2-40B4-BE49-F238E27FC236}">
                <a16:creationId xmlns:a16="http://schemas.microsoft.com/office/drawing/2014/main" id="{2A91E8A2-D895-4FB3-89BE-939C78EAFB8C}"/>
              </a:ext>
            </a:extLst>
          </p:cNvPr>
          <p:cNvSpPr/>
          <p:nvPr/>
        </p:nvSpPr>
        <p:spPr>
          <a:xfrm>
            <a:off x="3298102" y="5145528"/>
            <a:ext cx="775356" cy="355162"/>
          </a:xfrm>
          <a:prstGeom prst="rect">
            <a:avLst/>
          </a:prstGeom>
        </p:spPr>
        <p:txBody>
          <a:bodyPr wrap="square">
            <a:spAutoFit/>
          </a:bodyPr>
          <a:lstStyle/>
          <a:p>
            <a:pPr defTabSz="867583" fontAlgn="base" latinLnBrk="1">
              <a:spcBef>
                <a:spcPct val="0"/>
              </a:spcBef>
              <a:spcAft>
                <a:spcPct val="0"/>
              </a:spcAft>
              <a:defRPr/>
            </a:pPr>
            <a:r>
              <a:rPr lang="en-US" altLang="ko-KR" sz="1708">
                <a:latin typeface="Cambria Math" panose="02040503050406030204" pitchFamily="18" charset="0"/>
              </a:rPr>
              <a:t>tanh</a:t>
            </a:r>
            <a:endParaRPr kumimoji="1" lang="ko-KR" altLang="en-US" sz="1708">
              <a:latin typeface="Cambria Math" panose="02040503050406030204" pitchFamily="18" charset="0"/>
            </a:endParaRPr>
          </a:p>
        </p:txBody>
      </p:sp>
      <p:cxnSp>
        <p:nvCxnSpPr>
          <p:cNvPr id="31" name="직선 화살표 연결선 30">
            <a:extLst>
              <a:ext uri="{FF2B5EF4-FFF2-40B4-BE49-F238E27FC236}">
                <a16:creationId xmlns:a16="http://schemas.microsoft.com/office/drawing/2014/main" id="{97BA5DF6-829A-4547-97F3-3D9B914520E0}"/>
              </a:ext>
            </a:extLst>
          </p:cNvPr>
          <p:cNvCxnSpPr>
            <a:cxnSpLocks/>
            <a:stCxn id="13" idx="6"/>
          </p:cNvCxnSpPr>
          <p:nvPr/>
        </p:nvCxnSpPr>
        <p:spPr>
          <a:xfrm>
            <a:off x="3949828" y="5332431"/>
            <a:ext cx="97382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F560FA9F-F93D-40E4-9988-0922AC84F580}"/>
                  </a:ext>
                </a:extLst>
              </p:cNvPr>
              <p:cNvSpPr txBox="1"/>
              <p:nvPr/>
            </p:nvSpPr>
            <p:spPr>
              <a:xfrm>
                <a:off x="2434169" y="5924585"/>
                <a:ext cx="1199046" cy="292068"/>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r>
                        <m:rPr>
                          <m:sty m:val="p"/>
                        </m:rPr>
                        <a:rPr lang="en-US" altLang="ko-KR" sz="1898" i="1">
                          <a:solidFill>
                            <a:srgbClr val="000000"/>
                          </a:solidFill>
                          <a:latin typeface="Cambria Math" panose="02040503050406030204" pitchFamily="18" charset="0"/>
                        </a:rPr>
                        <m:t>err</m:t>
                      </m:r>
                      <m:r>
                        <a:rPr lang="en-US" altLang="ko-KR" sz="1898" i="1">
                          <a:solidFill>
                            <a:srgbClr val="000000"/>
                          </a:solidFill>
                          <a:latin typeface="Cambria Math" panose="02040503050406030204" pitchFamily="18" charset="0"/>
                        </a:rPr>
                        <m:t>_</m:t>
                      </m:r>
                      <m:r>
                        <m:rPr>
                          <m:sty m:val="p"/>
                        </m:rPr>
                        <a:rPr lang="en-US" altLang="ko-KR" sz="1898" i="1">
                          <a:solidFill>
                            <a:srgbClr val="000000"/>
                          </a:solidFill>
                          <a:latin typeface="Cambria Math" panose="02040503050406030204" pitchFamily="18" charset="0"/>
                        </a:rPr>
                        <m:t>to</m:t>
                      </m:r>
                      <m:r>
                        <a:rPr lang="en-US" altLang="ko-KR" sz="1898" i="1">
                          <a:solidFill>
                            <a:srgbClr val="000000"/>
                          </a:solidFill>
                          <a:latin typeface="Cambria Math" panose="02040503050406030204" pitchFamily="18" charset="0"/>
                        </a:rPr>
                        <m:t>_</m:t>
                      </m:r>
                      <m:r>
                        <m:rPr>
                          <m:sty m:val="p"/>
                        </m:rPr>
                        <a:rPr lang="en-US" altLang="ko-KR" sz="1898" i="1">
                          <a:solidFill>
                            <a:srgbClr val="000000"/>
                          </a:solidFill>
                          <a:latin typeface="Cambria Math" panose="02040503050406030204" pitchFamily="18" charset="0"/>
                        </a:rPr>
                        <m:t>sell</m:t>
                      </m:r>
                    </m:oMath>
                  </m:oMathPara>
                </a14:m>
                <a:endParaRPr kumimoji="1" lang="ko-KR" altLang="en-US" sz="1898">
                  <a:solidFill>
                    <a:srgbClr val="000000"/>
                  </a:solidFill>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F560FA9F-F93D-40E4-9988-0922AC84F580}"/>
                  </a:ext>
                </a:extLst>
              </p:cNvPr>
              <p:cNvSpPr txBox="1">
                <a:spLocks noRot="1" noChangeAspect="1" noMove="1" noResize="1" noEditPoints="1" noAdjustHandles="1" noChangeArrowheads="1" noChangeShapeType="1" noTextEdit="1"/>
              </p:cNvSpPr>
              <p:nvPr/>
            </p:nvSpPr>
            <p:spPr>
              <a:xfrm>
                <a:off x="2434169" y="5924585"/>
                <a:ext cx="1199046" cy="292068"/>
              </a:xfrm>
              <a:prstGeom prst="rect">
                <a:avLst/>
              </a:prstGeom>
              <a:blipFill>
                <a:blip r:embed="rId8"/>
                <a:stretch>
                  <a:fillRect r="-2030" b="-6250"/>
                </a:stretch>
              </a:blipFill>
            </p:spPr>
            <p:txBody>
              <a:bodyPr/>
              <a:lstStyle/>
              <a:p>
                <a:r>
                  <a:rPr lang="ko-KR" altLang="en-US">
                    <a:noFill/>
                  </a:rPr>
                  <a:t> </a:t>
                </a:r>
              </a:p>
            </p:txBody>
          </p:sp>
        </mc:Fallback>
      </mc:AlternateContent>
      <p:cxnSp>
        <p:nvCxnSpPr>
          <p:cNvPr id="49" name="연결선: 구부러짐 48">
            <a:extLst>
              <a:ext uri="{FF2B5EF4-FFF2-40B4-BE49-F238E27FC236}">
                <a16:creationId xmlns:a16="http://schemas.microsoft.com/office/drawing/2014/main" id="{FED56E76-3EA3-4E18-B926-5D64F357745D}"/>
              </a:ext>
            </a:extLst>
          </p:cNvPr>
          <p:cNvCxnSpPr>
            <a:cxnSpLocks/>
            <a:stCxn id="6" idx="2"/>
            <a:endCxn id="23" idx="2"/>
          </p:cNvCxnSpPr>
          <p:nvPr/>
        </p:nvCxnSpPr>
        <p:spPr>
          <a:xfrm rot="5400000">
            <a:off x="3726658" y="4965010"/>
            <a:ext cx="12700" cy="1487916"/>
          </a:xfrm>
          <a:prstGeom prst="curvedConnector3">
            <a:avLst>
              <a:gd name="adj1" fmla="val 180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4" name="연결선: 꺾임 53">
            <a:extLst>
              <a:ext uri="{FF2B5EF4-FFF2-40B4-BE49-F238E27FC236}">
                <a16:creationId xmlns:a16="http://schemas.microsoft.com/office/drawing/2014/main" id="{BF584592-7BC8-4615-9C8C-3BD884BBB81C}"/>
              </a:ext>
            </a:extLst>
          </p:cNvPr>
          <p:cNvCxnSpPr>
            <a:cxnSpLocks/>
            <a:endCxn id="14" idx="0"/>
          </p:cNvCxnSpPr>
          <p:nvPr/>
        </p:nvCxnSpPr>
        <p:spPr>
          <a:xfrm rot="5400000">
            <a:off x="2062555" y="4642940"/>
            <a:ext cx="663508" cy="1"/>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3205E255-F0BA-46EB-AD08-8F44AC0806D6}"/>
              </a:ext>
            </a:extLst>
          </p:cNvPr>
          <p:cNvSpPr txBox="1"/>
          <p:nvPr/>
        </p:nvSpPr>
        <p:spPr>
          <a:xfrm>
            <a:off x="64002" y="5109707"/>
            <a:ext cx="923651" cy="501035"/>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현재</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74F7A5A0-2B9A-43FF-B356-C4B648A1D617}"/>
                  </a:ext>
                </a:extLst>
              </p:cNvPr>
              <p:cNvSpPr txBox="1"/>
              <p:nvPr/>
            </p:nvSpPr>
            <p:spPr>
              <a:xfrm>
                <a:off x="4249157" y="2543288"/>
                <a:ext cx="562782" cy="3757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𝐻</m:t>
                          </m:r>
                        </m:e>
                        <m:sub>
                          <m:r>
                            <a:rPr lang="en-US" altLang="ko-KR" sz="1708" i="1">
                              <a:latin typeface="Cambria Math" panose="02040503050406030204" pitchFamily="18" charset="0"/>
                            </a:rPr>
                            <m:t>𝑝</m:t>
                          </m:r>
                        </m:sub>
                      </m:sSub>
                    </m:oMath>
                  </m:oMathPara>
                </a14:m>
                <a:endParaRPr lang="ko-KR" altLang="en-US" sz="1708">
                  <a:latin typeface="Consolas" panose="020B0609020204030204" pitchFamily="49" charset="0"/>
                </a:endParaRPr>
              </a:p>
            </p:txBody>
          </p:sp>
        </mc:Choice>
        <mc:Fallback xmlns="">
          <p:sp>
            <p:nvSpPr>
              <p:cNvPr id="27" name="TextBox 26">
                <a:extLst>
                  <a:ext uri="{FF2B5EF4-FFF2-40B4-BE49-F238E27FC236}">
                    <a16:creationId xmlns:a16="http://schemas.microsoft.com/office/drawing/2014/main" id="{74F7A5A0-2B9A-43FF-B356-C4B648A1D617}"/>
                  </a:ext>
                </a:extLst>
              </p:cNvPr>
              <p:cNvSpPr txBox="1">
                <a:spLocks noRot="1" noChangeAspect="1" noMove="1" noResize="1" noEditPoints="1" noAdjustHandles="1" noChangeArrowheads="1" noChangeShapeType="1" noTextEdit="1"/>
              </p:cNvSpPr>
              <p:nvPr/>
            </p:nvSpPr>
            <p:spPr>
              <a:xfrm>
                <a:off x="4249157" y="2543288"/>
                <a:ext cx="562782" cy="375744"/>
              </a:xfrm>
              <a:prstGeom prst="rect">
                <a:avLst/>
              </a:prstGeom>
              <a:blipFill>
                <a:blip r:embed="rId9"/>
                <a:stretch>
                  <a:fillRect b="-161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0CD1D206-39A7-4213-8BE5-233CC7A65A4E}"/>
                  </a:ext>
                </a:extLst>
              </p:cNvPr>
              <p:cNvSpPr txBox="1"/>
              <p:nvPr/>
            </p:nvSpPr>
            <p:spPr>
              <a:xfrm>
                <a:off x="1840209" y="4269222"/>
                <a:ext cx="68461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𝑊</m:t>
                          </m:r>
                        </m:e>
                        <m:sub>
                          <m:r>
                            <a:rPr lang="en-US" altLang="ko-KR" sz="1708" i="1">
                              <a:latin typeface="Cambria Math" panose="02040503050406030204" pitchFamily="18" charset="0"/>
                            </a:rPr>
                            <m:t>1</m:t>
                          </m:r>
                          <m:r>
                            <a:rPr lang="en-US" altLang="ko-KR" sz="1708" i="1">
                              <a:latin typeface="Cambria Math" panose="02040503050406030204" pitchFamily="18" charset="0"/>
                            </a:rPr>
                            <m:t>h</m:t>
                          </m:r>
                        </m:sub>
                      </m:sSub>
                    </m:oMath>
                  </m:oMathPara>
                </a14:m>
                <a:endParaRPr lang="ko-KR" altLang="en-US" sz="1708">
                  <a:latin typeface="Consolas" panose="020B0609020204030204" pitchFamily="49" charset="0"/>
                </a:endParaRPr>
              </a:p>
            </p:txBody>
          </p:sp>
        </mc:Choice>
        <mc:Fallback xmlns="">
          <p:sp>
            <p:nvSpPr>
              <p:cNvPr id="29" name="TextBox 28">
                <a:extLst>
                  <a:ext uri="{FF2B5EF4-FFF2-40B4-BE49-F238E27FC236}">
                    <a16:creationId xmlns:a16="http://schemas.microsoft.com/office/drawing/2014/main" id="{0CD1D206-39A7-4213-8BE5-233CC7A65A4E}"/>
                  </a:ext>
                </a:extLst>
              </p:cNvPr>
              <p:cNvSpPr txBox="1">
                <a:spLocks noRot="1" noChangeAspect="1" noMove="1" noResize="1" noEditPoints="1" noAdjustHandles="1" noChangeArrowheads="1" noChangeShapeType="1" noTextEdit="1"/>
              </p:cNvSpPr>
              <p:nvPr/>
            </p:nvSpPr>
            <p:spPr>
              <a:xfrm>
                <a:off x="1840209" y="4269222"/>
                <a:ext cx="684610" cy="355162"/>
              </a:xfrm>
              <a:prstGeom prst="rect">
                <a:avLst/>
              </a:prstGeom>
              <a:blipFill>
                <a:blip r:embed="rId4"/>
                <a:stretch>
                  <a:fillRect/>
                </a:stretch>
              </a:blipFill>
            </p:spPr>
            <p:txBody>
              <a:bodyPr/>
              <a:lstStyle/>
              <a:p>
                <a:r>
                  <a:rPr lang="ko-KR" altLang="en-US">
                    <a:noFill/>
                  </a:rPr>
                  <a:t> </a:t>
                </a:r>
              </a:p>
            </p:txBody>
          </p:sp>
        </mc:Fallback>
      </mc:AlternateContent>
      <p:cxnSp>
        <p:nvCxnSpPr>
          <p:cNvPr id="30" name="직선 화살표 연결선 29">
            <a:extLst>
              <a:ext uri="{FF2B5EF4-FFF2-40B4-BE49-F238E27FC236}">
                <a16:creationId xmlns:a16="http://schemas.microsoft.com/office/drawing/2014/main" id="{544EA7F9-4348-48F0-B4F6-73000F028CA0}"/>
              </a:ext>
            </a:extLst>
          </p:cNvPr>
          <p:cNvCxnSpPr>
            <a:cxnSpLocks/>
          </p:cNvCxnSpPr>
          <p:nvPr/>
        </p:nvCxnSpPr>
        <p:spPr>
          <a:xfrm>
            <a:off x="2151567" y="4577197"/>
            <a:ext cx="149777" cy="16308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3" name="연결선: 꺾임 32">
            <a:extLst>
              <a:ext uri="{FF2B5EF4-FFF2-40B4-BE49-F238E27FC236}">
                <a16:creationId xmlns:a16="http://schemas.microsoft.com/office/drawing/2014/main" id="{E89C139D-8430-47A7-93A8-3CEE930E264E}"/>
              </a:ext>
            </a:extLst>
          </p:cNvPr>
          <p:cNvCxnSpPr>
            <a:cxnSpLocks/>
            <a:stCxn id="34" idx="4"/>
          </p:cNvCxnSpPr>
          <p:nvPr/>
        </p:nvCxnSpPr>
        <p:spPr>
          <a:xfrm rot="5400000">
            <a:off x="2190823" y="3063915"/>
            <a:ext cx="2114264" cy="1707294"/>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타원 33">
            <a:extLst>
              <a:ext uri="{FF2B5EF4-FFF2-40B4-BE49-F238E27FC236}">
                <a16:creationId xmlns:a16="http://schemas.microsoft.com/office/drawing/2014/main" id="{3E6FF26B-B613-45D9-A865-C91ABD71ACD7}"/>
              </a:ext>
            </a:extLst>
          </p:cNvPr>
          <p:cNvSpPr/>
          <p:nvPr/>
        </p:nvSpPr>
        <p:spPr>
          <a:xfrm>
            <a:off x="4064067" y="2785360"/>
            <a:ext cx="75070" cy="7507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44">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0D5DE51-FCAA-4CCE-BEB1-B2EDFAC1E7EA}"/>
                  </a:ext>
                </a:extLst>
              </p:cNvPr>
              <p:cNvSpPr txBox="1"/>
              <p:nvPr/>
            </p:nvSpPr>
            <p:spPr>
              <a:xfrm>
                <a:off x="2178890" y="1764718"/>
                <a:ext cx="663771" cy="3757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𝐻</m:t>
                          </m:r>
                        </m:e>
                        <m:sub>
                          <m:r>
                            <a:rPr lang="en-US" altLang="ko-KR" sz="1708" i="1">
                              <a:latin typeface="Cambria Math" panose="02040503050406030204" pitchFamily="18" charset="0"/>
                            </a:rPr>
                            <m:t>𝑝𝑝</m:t>
                          </m:r>
                        </m:sub>
                      </m:sSub>
                    </m:oMath>
                  </m:oMathPara>
                </a14:m>
                <a:endParaRPr lang="ko-KR" altLang="en-US" sz="1708">
                  <a:latin typeface="Consolas" panose="020B0609020204030204" pitchFamily="49" charset="0"/>
                </a:endParaRPr>
              </a:p>
            </p:txBody>
          </p:sp>
        </mc:Choice>
        <mc:Fallback xmlns="">
          <p:sp>
            <p:nvSpPr>
              <p:cNvPr id="35" name="TextBox 34">
                <a:extLst>
                  <a:ext uri="{FF2B5EF4-FFF2-40B4-BE49-F238E27FC236}">
                    <a16:creationId xmlns:a16="http://schemas.microsoft.com/office/drawing/2014/main" id="{20D5DE51-FCAA-4CCE-BEB1-B2EDFAC1E7EA}"/>
                  </a:ext>
                </a:extLst>
              </p:cNvPr>
              <p:cNvSpPr txBox="1">
                <a:spLocks noRot="1" noChangeAspect="1" noMove="1" noResize="1" noEditPoints="1" noAdjustHandles="1" noChangeArrowheads="1" noChangeShapeType="1" noTextEdit="1"/>
              </p:cNvSpPr>
              <p:nvPr/>
            </p:nvSpPr>
            <p:spPr>
              <a:xfrm>
                <a:off x="2178890" y="1764718"/>
                <a:ext cx="663771" cy="375744"/>
              </a:xfrm>
              <a:prstGeom prst="rect">
                <a:avLst/>
              </a:prstGeom>
              <a:blipFill>
                <a:blip r:embed="rId10"/>
                <a:stretch>
                  <a:fillRect b="-161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A7385C89-6378-4937-A12C-4DCF947B89A2}"/>
                  </a:ext>
                </a:extLst>
              </p:cNvPr>
              <p:cNvSpPr txBox="1"/>
              <p:nvPr/>
            </p:nvSpPr>
            <p:spPr>
              <a:xfrm>
                <a:off x="1681301" y="1810104"/>
                <a:ext cx="68461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𝑊</m:t>
                          </m:r>
                        </m:e>
                        <m:sub>
                          <m:r>
                            <a:rPr lang="en-US" altLang="ko-KR" sz="1708" i="1">
                              <a:latin typeface="Cambria Math" panose="02040503050406030204" pitchFamily="18" charset="0"/>
                            </a:rPr>
                            <m:t>1</m:t>
                          </m:r>
                          <m:r>
                            <a:rPr lang="en-US" altLang="ko-KR" sz="1708" i="1">
                              <a:latin typeface="Cambria Math" panose="02040503050406030204" pitchFamily="18" charset="0"/>
                            </a:rPr>
                            <m:t>h</m:t>
                          </m:r>
                        </m:sub>
                      </m:sSub>
                    </m:oMath>
                  </m:oMathPara>
                </a14:m>
                <a:endParaRPr lang="ko-KR" altLang="en-US" sz="1708">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A7385C89-6378-4937-A12C-4DCF947B89A2}"/>
                  </a:ext>
                </a:extLst>
              </p:cNvPr>
              <p:cNvSpPr txBox="1">
                <a:spLocks noRot="1" noChangeAspect="1" noMove="1" noResize="1" noEditPoints="1" noAdjustHandles="1" noChangeArrowheads="1" noChangeShapeType="1" noTextEdit="1"/>
              </p:cNvSpPr>
              <p:nvPr/>
            </p:nvSpPr>
            <p:spPr>
              <a:xfrm>
                <a:off x="1681301" y="1810104"/>
                <a:ext cx="684610" cy="355162"/>
              </a:xfrm>
              <a:prstGeom prst="rect">
                <a:avLst/>
              </a:prstGeom>
              <a:blipFill>
                <a:blip r:embed="rId11"/>
                <a:stretch>
                  <a:fillRect/>
                </a:stretch>
              </a:blipFill>
            </p:spPr>
            <p:txBody>
              <a:bodyPr/>
              <a:lstStyle/>
              <a:p>
                <a:r>
                  <a:rPr lang="ko-KR" altLang="en-US">
                    <a:noFill/>
                  </a:rPr>
                  <a:t> </a:t>
                </a:r>
              </a:p>
            </p:txBody>
          </p:sp>
        </mc:Fallback>
      </mc:AlternateContent>
      <p:cxnSp>
        <p:nvCxnSpPr>
          <p:cNvPr id="37" name="직선 화살표 연결선 36">
            <a:extLst>
              <a:ext uri="{FF2B5EF4-FFF2-40B4-BE49-F238E27FC236}">
                <a16:creationId xmlns:a16="http://schemas.microsoft.com/office/drawing/2014/main" id="{D756145C-076B-4494-89F6-08950A6AE30C}"/>
              </a:ext>
            </a:extLst>
          </p:cNvPr>
          <p:cNvCxnSpPr>
            <a:cxnSpLocks/>
          </p:cNvCxnSpPr>
          <p:nvPr/>
        </p:nvCxnSpPr>
        <p:spPr>
          <a:xfrm>
            <a:off x="1992659" y="2118078"/>
            <a:ext cx="149777" cy="16308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8" name="타원 37">
            <a:extLst>
              <a:ext uri="{FF2B5EF4-FFF2-40B4-BE49-F238E27FC236}">
                <a16:creationId xmlns:a16="http://schemas.microsoft.com/office/drawing/2014/main" id="{907362C2-B058-4CB9-BBB8-D384A01FDE1B}"/>
              </a:ext>
            </a:extLst>
          </p:cNvPr>
          <p:cNvSpPr/>
          <p:nvPr/>
        </p:nvSpPr>
        <p:spPr>
          <a:xfrm>
            <a:off x="3075443" y="2515575"/>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328">
              <a:solidFill>
                <a:srgbClr val="000000"/>
              </a:solidFill>
              <a:latin typeface="Consolas" panose="020B0609020204030204" pitchFamily="49" charset="0"/>
              <a:ea typeface="굴림"/>
            </a:endParaRPr>
          </a:p>
        </p:txBody>
      </p:sp>
      <p:sp>
        <p:nvSpPr>
          <p:cNvPr id="39" name="타원 38">
            <a:extLst>
              <a:ext uri="{FF2B5EF4-FFF2-40B4-BE49-F238E27FC236}">
                <a16:creationId xmlns:a16="http://schemas.microsoft.com/office/drawing/2014/main" id="{758C01C8-07B0-43BC-93C0-CC9560DA27E5}"/>
              </a:ext>
            </a:extLst>
          </p:cNvPr>
          <p:cNvSpPr/>
          <p:nvPr/>
        </p:nvSpPr>
        <p:spPr>
          <a:xfrm>
            <a:off x="1877661" y="2515575"/>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328" b="1">
                <a:solidFill>
                  <a:srgbClr val="000000"/>
                </a:solidFill>
                <a:latin typeface="+mj-ea"/>
                <a:ea typeface="+mj-ea"/>
              </a:rPr>
              <a:t>셀</a:t>
            </a:r>
          </a:p>
        </p:txBody>
      </p:sp>
      <p:cxnSp>
        <p:nvCxnSpPr>
          <p:cNvPr id="40" name="직선 화살표 연결선 39">
            <a:extLst>
              <a:ext uri="{FF2B5EF4-FFF2-40B4-BE49-F238E27FC236}">
                <a16:creationId xmlns:a16="http://schemas.microsoft.com/office/drawing/2014/main" id="{8251D343-1105-46B2-9A5D-149245DDDBCD}"/>
              </a:ext>
            </a:extLst>
          </p:cNvPr>
          <p:cNvCxnSpPr>
            <a:cxnSpLocks/>
            <a:stCxn id="55" idx="3"/>
            <a:endCxn id="39" idx="2"/>
          </p:cNvCxnSpPr>
          <p:nvPr/>
        </p:nvCxnSpPr>
        <p:spPr>
          <a:xfrm>
            <a:off x="1330850" y="2873313"/>
            <a:ext cx="546811"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304102D1-DE68-4CB9-A26A-03F8017CB6BD}"/>
              </a:ext>
            </a:extLst>
          </p:cNvPr>
          <p:cNvCxnSpPr>
            <a:cxnSpLocks/>
          </p:cNvCxnSpPr>
          <p:nvPr/>
        </p:nvCxnSpPr>
        <p:spPr>
          <a:xfrm>
            <a:off x="1512965" y="2515575"/>
            <a:ext cx="757" cy="33934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5EF20150-46B5-4778-BCDB-91AA5163E1FD}"/>
              </a:ext>
            </a:extLst>
          </p:cNvPr>
          <p:cNvCxnSpPr>
            <a:cxnSpLocks/>
            <a:endCxn id="39" idx="3"/>
          </p:cNvCxnSpPr>
          <p:nvPr/>
        </p:nvCxnSpPr>
        <p:spPr>
          <a:xfrm flipV="1">
            <a:off x="1632304" y="3126272"/>
            <a:ext cx="350137" cy="37890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70701873-3D7D-412D-8056-CF8582A3C06B}"/>
                  </a:ext>
                </a:extLst>
              </p:cNvPr>
              <p:cNvSpPr txBox="1"/>
              <p:nvPr/>
            </p:nvSpPr>
            <p:spPr>
              <a:xfrm>
                <a:off x="1284770" y="2199618"/>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W</m:t>
                          </m:r>
                        </m:e>
                        <m:sub>
                          <m:r>
                            <a:rPr kumimoji="1" lang="en-US" altLang="ko-KR" sz="1708" i="1">
                              <a:solidFill>
                                <a:srgbClr val="000000"/>
                              </a:solidFill>
                              <a:latin typeface="Cambria Math" panose="02040503050406030204" pitchFamily="18" charset="0"/>
                            </a:rPr>
                            <m:t>1</m:t>
                          </m:r>
                          <m:r>
                            <a:rPr kumimoji="1" lang="en-US" altLang="ko-KR" sz="1708" i="1">
                              <a:solidFill>
                                <a:srgbClr val="000000"/>
                              </a:solidFill>
                              <a:latin typeface="Cambria Math" panose="02040503050406030204" pitchFamily="18" charset="0"/>
                            </a:rPr>
                            <m:t>𝑥</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43" name="TextBox 42">
                <a:extLst>
                  <a:ext uri="{FF2B5EF4-FFF2-40B4-BE49-F238E27FC236}">
                    <a16:creationId xmlns:a16="http://schemas.microsoft.com/office/drawing/2014/main" id="{70701873-3D7D-412D-8056-CF8582A3C06B}"/>
                  </a:ext>
                </a:extLst>
              </p:cNvPr>
              <p:cNvSpPr txBox="1">
                <a:spLocks noRot="1" noChangeAspect="1" noMove="1" noResize="1" noEditPoints="1" noAdjustHandles="1" noChangeArrowheads="1" noChangeShapeType="1" noTextEdit="1"/>
              </p:cNvSpPr>
              <p:nvPr/>
            </p:nvSpPr>
            <p:spPr>
              <a:xfrm>
                <a:off x="1284770" y="2199618"/>
                <a:ext cx="342902" cy="355162"/>
              </a:xfrm>
              <a:prstGeom prst="rect">
                <a:avLst/>
              </a:prstGeom>
              <a:blipFill>
                <a:blip r:embed="rId12"/>
                <a:stretch>
                  <a:fillRect r="-4464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75976EB0-C854-47BB-9633-264586E05DBD}"/>
                  </a:ext>
                </a:extLst>
              </p:cNvPr>
              <p:cNvSpPr txBox="1"/>
              <p:nvPr/>
            </p:nvSpPr>
            <p:spPr>
              <a:xfrm>
                <a:off x="1332391" y="3377793"/>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b</m:t>
                          </m:r>
                        </m:e>
                        <m:sub>
                          <m:r>
                            <a:rPr kumimoji="1" lang="en-US" altLang="ko-KR" sz="1708" i="1">
                              <a:solidFill>
                                <a:srgbClr val="000000"/>
                              </a:solidFill>
                              <a:latin typeface="Cambria Math" panose="02040503050406030204" pitchFamily="18" charset="0"/>
                            </a:rPr>
                            <m:t>1</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44" name="TextBox 43">
                <a:extLst>
                  <a:ext uri="{FF2B5EF4-FFF2-40B4-BE49-F238E27FC236}">
                    <a16:creationId xmlns:a16="http://schemas.microsoft.com/office/drawing/2014/main" id="{75976EB0-C854-47BB-9633-264586E05DBD}"/>
                  </a:ext>
                </a:extLst>
              </p:cNvPr>
              <p:cNvSpPr txBox="1">
                <a:spLocks noRot="1" noChangeAspect="1" noMove="1" noResize="1" noEditPoints="1" noAdjustHandles="1" noChangeArrowheads="1" noChangeShapeType="1" noTextEdit="1"/>
              </p:cNvSpPr>
              <p:nvPr/>
            </p:nvSpPr>
            <p:spPr>
              <a:xfrm>
                <a:off x="1332391" y="3377793"/>
                <a:ext cx="342902" cy="355162"/>
              </a:xfrm>
              <a:prstGeom prst="rect">
                <a:avLst/>
              </a:prstGeom>
              <a:blipFill>
                <a:blip r:embed="rId13"/>
                <a:stretch>
                  <a:fillRect r="-1786"/>
                </a:stretch>
              </a:blipFill>
            </p:spPr>
            <p:txBody>
              <a:bodyPr/>
              <a:lstStyle/>
              <a:p>
                <a:r>
                  <a:rPr lang="ko-KR" altLang="en-US">
                    <a:noFill/>
                  </a:rPr>
                  <a:t> </a:t>
                </a:r>
              </a:p>
            </p:txBody>
          </p:sp>
        </mc:Fallback>
      </mc:AlternateContent>
      <p:cxnSp>
        <p:nvCxnSpPr>
          <p:cNvPr id="45" name="직선 화살표 연결선 44">
            <a:extLst>
              <a:ext uri="{FF2B5EF4-FFF2-40B4-BE49-F238E27FC236}">
                <a16:creationId xmlns:a16="http://schemas.microsoft.com/office/drawing/2014/main" id="{856DF3E9-A0F8-4DE3-92CB-14902B1BBD7D}"/>
              </a:ext>
            </a:extLst>
          </p:cNvPr>
          <p:cNvCxnSpPr>
            <a:cxnSpLocks/>
            <a:stCxn id="39" idx="6"/>
            <a:endCxn id="38" idx="2"/>
          </p:cNvCxnSpPr>
          <p:nvPr/>
        </p:nvCxnSpPr>
        <p:spPr>
          <a:xfrm>
            <a:off x="2593138" y="2873313"/>
            <a:ext cx="48230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17622A95-3D2F-48BB-B18C-6057CBDA267E}"/>
                  </a:ext>
                </a:extLst>
              </p:cNvPr>
              <p:cNvSpPr txBox="1"/>
              <p:nvPr/>
            </p:nvSpPr>
            <p:spPr>
              <a:xfrm>
                <a:off x="2615928" y="2847205"/>
                <a:ext cx="342902" cy="37574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Z</m:t>
                          </m:r>
                        </m:e>
                        <m:sub>
                          <m:r>
                            <a:rPr kumimoji="1" lang="en-US" altLang="ko-KR" sz="1708" i="1">
                              <a:solidFill>
                                <a:srgbClr val="000000"/>
                              </a:solidFill>
                              <a:latin typeface="Cambria Math" panose="02040503050406030204" pitchFamily="18" charset="0"/>
                            </a:rPr>
                            <m:t>1</m:t>
                          </m:r>
                          <m:r>
                            <a:rPr kumimoji="1" lang="en-US" altLang="ko-KR" sz="1708" i="1">
                              <a:solidFill>
                                <a:srgbClr val="000000"/>
                              </a:solidFill>
                              <a:latin typeface="Cambria Math" panose="02040503050406030204" pitchFamily="18" charset="0"/>
                            </a:rPr>
                            <m:t>𝑝</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47" name="TextBox 46">
                <a:extLst>
                  <a:ext uri="{FF2B5EF4-FFF2-40B4-BE49-F238E27FC236}">
                    <a16:creationId xmlns:a16="http://schemas.microsoft.com/office/drawing/2014/main" id="{17622A95-3D2F-48BB-B18C-6057CBDA267E}"/>
                  </a:ext>
                </a:extLst>
              </p:cNvPr>
              <p:cNvSpPr txBox="1">
                <a:spLocks noRot="1" noChangeAspect="1" noMove="1" noResize="1" noEditPoints="1" noAdjustHandles="1" noChangeArrowheads="1" noChangeShapeType="1" noTextEdit="1"/>
              </p:cNvSpPr>
              <p:nvPr/>
            </p:nvSpPr>
            <p:spPr>
              <a:xfrm>
                <a:off x="2615928" y="2847205"/>
                <a:ext cx="342902" cy="375744"/>
              </a:xfrm>
              <a:prstGeom prst="rect">
                <a:avLst/>
              </a:prstGeom>
              <a:blipFill>
                <a:blip r:embed="rId14"/>
                <a:stretch>
                  <a:fillRect r="-33929" b="-4839"/>
                </a:stretch>
              </a:blipFill>
            </p:spPr>
            <p:txBody>
              <a:bodyPr/>
              <a:lstStyle/>
              <a:p>
                <a:r>
                  <a:rPr lang="ko-KR" altLang="en-US">
                    <a:noFill/>
                  </a:rPr>
                  <a:t> </a:t>
                </a:r>
              </a:p>
            </p:txBody>
          </p:sp>
        </mc:Fallback>
      </mc:AlternateContent>
      <p:sp>
        <p:nvSpPr>
          <p:cNvPr id="48" name="직사각형 47">
            <a:extLst>
              <a:ext uri="{FF2B5EF4-FFF2-40B4-BE49-F238E27FC236}">
                <a16:creationId xmlns:a16="http://schemas.microsoft.com/office/drawing/2014/main" id="{BA78681F-E35B-4D2D-9660-24651F244BC3}"/>
              </a:ext>
            </a:extLst>
          </p:cNvPr>
          <p:cNvSpPr/>
          <p:nvPr/>
        </p:nvSpPr>
        <p:spPr>
          <a:xfrm>
            <a:off x="3139194" y="2686410"/>
            <a:ext cx="775356" cy="355162"/>
          </a:xfrm>
          <a:prstGeom prst="rect">
            <a:avLst/>
          </a:prstGeom>
        </p:spPr>
        <p:txBody>
          <a:bodyPr wrap="square">
            <a:spAutoFit/>
          </a:bodyPr>
          <a:lstStyle/>
          <a:p>
            <a:pPr defTabSz="867583" fontAlgn="base" latinLnBrk="1">
              <a:spcBef>
                <a:spcPct val="0"/>
              </a:spcBef>
              <a:spcAft>
                <a:spcPct val="0"/>
              </a:spcAft>
              <a:defRPr/>
            </a:pPr>
            <a:r>
              <a:rPr lang="en-US" altLang="ko-KR" sz="1708">
                <a:latin typeface="Cambria Math" panose="02040503050406030204" pitchFamily="18" charset="0"/>
              </a:rPr>
              <a:t>tanh</a:t>
            </a:r>
            <a:endParaRPr kumimoji="1" lang="ko-KR" altLang="en-US" sz="1708">
              <a:latin typeface="Cambria Math" panose="02040503050406030204" pitchFamily="18" charset="0"/>
            </a:endParaRPr>
          </a:p>
        </p:txBody>
      </p:sp>
      <p:cxnSp>
        <p:nvCxnSpPr>
          <p:cNvPr id="50" name="직선 화살표 연결선 49">
            <a:extLst>
              <a:ext uri="{FF2B5EF4-FFF2-40B4-BE49-F238E27FC236}">
                <a16:creationId xmlns:a16="http://schemas.microsoft.com/office/drawing/2014/main" id="{BE3F9B27-8013-4729-9EF3-1B7703B0CDC3}"/>
              </a:ext>
            </a:extLst>
          </p:cNvPr>
          <p:cNvCxnSpPr>
            <a:cxnSpLocks/>
            <a:stCxn id="38" idx="6"/>
          </p:cNvCxnSpPr>
          <p:nvPr/>
        </p:nvCxnSpPr>
        <p:spPr>
          <a:xfrm>
            <a:off x="3790920" y="2873313"/>
            <a:ext cx="97382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093E31D9-30E3-41F3-9C4F-B3A1B010308C}"/>
                  </a:ext>
                </a:extLst>
              </p:cNvPr>
              <p:cNvSpPr txBox="1"/>
              <p:nvPr/>
            </p:nvSpPr>
            <p:spPr>
              <a:xfrm>
                <a:off x="2772520" y="3585530"/>
                <a:ext cx="562782" cy="3757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𝐻</m:t>
                          </m:r>
                        </m:e>
                        <m:sub>
                          <m:r>
                            <a:rPr lang="en-US" altLang="ko-KR" sz="1708" i="1">
                              <a:latin typeface="Cambria Math" panose="02040503050406030204" pitchFamily="18" charset="0"/>
                            </a:rPr>
                            <m:t>𝑝</m:t>
                          </m:r>
                        </m:sub>
                      </m:sSub>
                    </m:oMath>
                  </m:oMathPara>
                </a14:m>
                <a:endParaRPr lang="ko-KR" altLang="en-US" sz="1708">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093E31D9-30E3-41F3-9C4F-B3A1B010308C}"/>
                  </a:ext>
                </a:extLst>
              </p:cNvPr>
              <p:cNvSpPr txBox="1">
                <a:spLocks noRot="1" noChangeAspect="1" noMove="1" noResize="1" noEditPoints="1" noAdjustHandles="1" noChangeArrowheads="1" noChangeShapeType="1" noTextEdit="1"/>
              </p:cNvSpPr>
              <p:nvPr/>
            </p:nvSpPr>
            <p:spPr>
              <a:xfrm>
                <a:off x="2772520" y="3585530"/>
                <a:ext cx="562782" cy="375744"/>
              </a:xfrm>
              <a:prstGeom prst="rect">
                <a:avLst/>
              </a:prstGeom>
              <a:blipFill>
                <a:blip r:embed="rId15"/>
                <a:stretch>
                  <a:fillRect b="-1613"/>
                </a:stretch>
              </a:blipFill>
            </p:spPr>
            <p:txBody>
              <a:bodyPr/>
              <a:lstStyle/>
              <a:p>
                <a:r>
                  <a:rPr lang="ko-KR" altLang="en-US">
                    <a:noFill/>
                  </a:rPr>
                  <a:t> </a:t>
                </a:r>
              </a:p>
            </p:txBody>
          </p:sp>
        </mc:Fallback>
      </mc:AlternateContent>
      <p:sp>
        <p:nvSpPr>
          <p:cNvPr id="52" name="타원 51">
            <a:extLst>
              <a:ext uri="{FF2B5EF4-FFF2-40B4-BE49-F238E27FC236}">
                <a16:creationId xmlns:a16="http://schemas.microsoft.com/office/drawing/2014/main" id="{7EFD5289-B24C-4213-9E42-0D6C80EF8F3B}"/>
              </a:ext>
            </a:extLst>
          </p:cNvPr>
          <p:cNvSpPr/>
          <p:nvPr/>
        </p:nvSpPr>
        <p:spPr>
          <a:xfrm>
            <a:off x="2847250" y="2214174"/>
            <a:ext cx="75070" cy="7507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44">
              <a:solidFill>
                <a:schemeClr val="tx1"/>
              </a:solidFill>
              <a:latin typeface="Consolas" panose="020B0609020204030204" pitchFamily="49" charset="0"/>
            </a:endParaRPr>
          </a:p>
        </p:txBody>
      </p:sp>
      <p:cxnSp>
        <p:nvCxnSpPr>
          <p:cNvPr id="53" name="연결선: 꺾임 52">
            <a:extLst>
              <a:ext uri="{FF2B5EF4-FFF2-40B4-BE49-F238E27FC236}">
                <a16:creationId xmlns:a16="http://schemas.microsoft.com/office/drawing/2014/main" id="{06B11F74-E8B9-4A83-8323-5DD35CFF23D1}"/>
              </a:ext>
            </a:extLst>
          </p:cNvPr>
          <p:cNvCxnSpPr>
            <a:cxnSpLocks/>
            <a:stCxn id="52" idx="2"/>
            <a:endCxn id="39" idx="0"/>
          </p:cNvCxnSpPr>
          <p:nvPr/>
        </p:nvCxnSpPr>
        <p:spPr>
          <a:xfrm rot="10800000" flipV="1">
            <a:off x="2235400" y="2251709"/>
            <a:ext cx="611850" cy="263866"/>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841934B1-2363-4267-9BA0-71B14C3CD0C6}"/>
                  </a:ext>
                </a:extLst>
              </p:cNvPr>
              <p:cNvSpPr txBox="1"/>
              <p:nvPr/>
            </p:nvSpPr>
            <p:spPr>
              <a:xfrm>
                <a:off x="987948" y="2685441"/>
                <a:ext cx="342902" cy="37574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a:rPr kumimoji="1" lang="en-US" altLang="ko-KR" sz="1708" i="1">
                              <a:solidFill>
                                <a:srgbClr val="000000"/>
                              </a:solidFill>
                              <a:latin typeface="Cambria Math" panose="02040503050406030204" pitchFamily="18" charset="0"/>
                            </a:rPr>
                            <m:t>𝑋</m:t>
                          </m:r>
                        </m:e>
                        <m:sub>
                          <m:r>
                            <a:rPr kumimoji="1" lang="en-US" altLang="ko-KR" sz="1708" i="1">
                              <a:solidFill>
                                <a:srgbClr val="000000"/>
                              </a:solidFill>
                              <a:latin typeface="Cambria Math" panose="02040503050406030204" pitchFamily="18" charset="0"/>
                            </a:rPr>
                            <m:t>𝑝</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55" name="TextBox 54">
                <a:extLst>
                  <a:ext uri="{FF2B5EF4-FFF2-40B4-BE49-F238E27FC236}">
                    <a16:creationId xmlns:a16="http://schemas.microsoft.com/office/drawing/2014/main" id="{841934B1-2363-4267-9BA0-71B14C3CD0C6}"/>
                  </a:ext>
                </a:extLst>
              </p:cNvPr>
              <p:cNvSpPr txBox="1">
                <a:spLocks noRot="1" noChangeAspect="1" noMove="1" noResize="1" noEditPoints="1" noAdjustHandles="1" noChangeArrowheads="1" noChangeShapeType="1" noTextEdit="1"/>
              </p:cNvSpPr>
              <p:nvPr/>
            </p:nvSpPr>
            <p:spPr>
              <a:xfrm>
                <a:off x="987948" y="2685441"/>
                <a:ext cx="342902" cy="375744"/>
              </a:xfrm>
              <a:prstGeom prst="rect">
                <a:avLst/>
              </a:prstGeom>
              <a:blipFill>
                <a:blip r:embed="rId16"/>
                <a:stretch>
                  <a:fillRect r="-10714" b="-3279"/>
                </a:stretch>
              </a:blipFill>
            </p:spPr>
            <p:txBody>
              <a:bodyPr/>
              <a:lstStyle/>
              <a:p>
                <a:r>
                  <a:rPr lang="ko-KR" altLang="en-US">
                    <a:noFill/>
                  </a:rPr>
                  <a:t> </a:t>
                </a:r>
              </a:p>
            </p:txBody>
          </p:sp>
        </mc:Fallback>
      </mc:AlternateContent>
      <p:sp>
        <p:nvSpPr>
          <p:cNvPr id="56" name="TextBox 55">
            <a:extLst>
              <a:ext uri="{FF2B5EF4-FFF2-40B4-BE49-F238E27FC236}">
                <a16:creationId xmlns:a16="http://schemas.microsoft.com/office/drawing/2014/main" id="{415B6FFC-C98C-47A4-90D2-7E4482CF40A0}"/>
              </a:ext>
            </a:extLst>
          </p:cNvPr>
          <p:cNvSpPr txBox="1"/>
          <p:nvPr/>
        </p:nvSpPr>
        <p:spPr>
          <a:xfrm>
            <a:off x="64002" y="2599000"/>
            <a:ext cx="923651" cy="501035"/>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이전</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p>
        </p:txBody>
      </p: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7D618963-4D86-40BB-B781-BC347BBB41C7}"/>
                  </a:ext>
                </a:extLst>
              </p:cNvPr>
              <p:cNvSpPr txBox="1"/>
              <p:nvPr/>
            </p:nvSpPr>
            <p:spPr>
              <a:xfrm>
                <a:off x="5371210" y="2950849"/>
                <a:ext cx="2343655" cy="644728"/>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den>
                      </m:f>
                      <m:r>
                        <a:rPr lang="en-US" altLang="ko-KR" sz="1898" i="1">
                          <a:solidFill>
                            <a:srgbClr val="000000"/>
                          </a:solidFill>
                          <a:latin typeface="Cambria Math" panose="02040503050406030204" pitchFamily="18" charset="0"/>
                        </a:rPr>
                        <m:t>=</m:t>
                      </m:r>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m:t>
                              </m:r>
                            </m:sub>
                          </m:sSub>
                        </m:den>
                      </m:f>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m:t>
                              </m:r>
                            </m:sub>
                          </m:sSub>
                        </m:num>
                        <m:den>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𝑝</m:t>
                              </m:r>
                            </m:sub>
                          </m:sSub>
                        </m:den>
                      </m:f>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𝑝</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den>
                      </m:f>
                    </m:oMath>
                  </m:oMathPara>
                </a14:m>
                <a:endParaRPr kumimoji="1" lang="ko-KR" altLang="en-US" sz="1898" i="1">
                  <a:solidFill>
                    <a:srgbClr val="000000"/>
                  </a:solidFill>
                  <a:latin typeface="Consolas" panose="020B0609020204030204" pitchFamily="49" charset="0"/>
                </a:endParaRPr>
              </a:p>
            </p:txBody>
          </p:sp>
        </mc:Choice>
        <mc:Fallback xmlns="">
          <p:sp>
            <p:nvSpPr>
              <p:cNvPr id="58" name="TextBox 57">
                <a:extLst>
                  <a:ext uri="{FF2B5EF4-FFF2-40B4-BE49-F238E27FC236}">
                    <a16:creationId xmlns:a16="http://schemas.microsoft.com/office/drawing/2014/main" id="{7D618963-4D86-40BB-B781-BC347BBB41C7}"/>
                  </a:ext>
                </a:extLst>
              </p:cNvPr>
              <p:cNvSpPr txBox="1">
                <a:spLocks noRot="1" noChangeAspect="1" noMove="1" noResize="1" noEditPoints="1" noAdjustHandles="1" noChangeArrowheads="1" noChangeShapeType="1" noTextEdit="1"/>
              </p:cNvSpPr>
              <p:nvPr/>
            </p:nvSpPr>
            <p:spPr>
              <a:xfrm>
                <a:off x="5371210" y="2950849"/>
                <a:ext cx="2343655" cy="644728"/>
              </a:xfrm>
              <a:prstGeom prst="rect">
                <a:avLst/>
              </a:prstGeom>
              <a:blipFill>
                <a:blip r:embed="rId1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54458190-E7F9-47A4-8856-80E532FD957E}"/>
                  </a:ext>
                </a:extLst>
              </p:cNvPr>
              <p:cNvSpPr txBox="1"/>
              <p:nvPr/>
            </p:nvSpPr>
            <p:spPr>
              <a:xfrm>
                <a:off x="5371210" y="1515416"/>
                <a:ext cx="1848584" cy="40729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3399FF"/>
                              </a:solidFill>
                              <a:latin typeface="Cambria Math" panose="02040503050406030204" pitchFamily="18" charset="0"/>
                            </a:rPr>
                          </m:ctrlPr>
                        </m:sSubPr>
                        <m:e>
                          <m:r>
                            <a:rPr lang="en-US" altLang="ko-KR" sz="1898" i="1">
                              <a:solidFill>
                                <a:srgbClr val="3399FF"/>
                              </a:solidFill>
                              <a:latin typeface="Cambria Math" panose="02040503050406030204" pitchFamily="18" charset="0"/>
                            </a:rPr>
                            <m:t>𝐻</m:t>
                          </m:r>
                        </m:e>
                        <m:sub>
                          <m:r>
                            <a:rPr lang="en-US" altLang="ko-KR" sz="1898" i="1">
                              <a:solidFill>
                                <a:srgbClr val="3399FF"/>
                              </a:solidFill>
                              <a:latin typeface="Cambria Math" panose="02040503050406030204" pitchFamily="18" charset="0"/>
                            </a:rPr>
                            <m:t>𝑝</m:t>
                          </m:r>
                        </m:sub>
                      </m:sSub>
                      <m:r>
                        <a:rPr lang="en-US" altLang="ko-KR" sz="1898" i="1">
                          <a:solidFill>
                            <a:srgbClr val="3399FF"/>
                          </a:solidFill>
                          <a:latin typeface="Cambria Math" panose="02040503050406030204" pitchFamily="18" charset="0"/>
                        </a:rPr>
                        <m:t>=</m:t>
                      </m:r>
                      <m:r>
                        <a:rPr lang="en-US" altLang="ko-KR" sz="1898" i="1">
                          <a:solidFill>
                            <a:srgbClr val="3399FF"/>
                          </a:solidFill>
                          <a:latin typeface="Cambria Math" panose="02040503050406030204" pitchFamily="18" charset="0"/>
                        </a:rPr>
                        <m:t>𝑡𝑎𝑛h</m:t>
                      </m:r>
                      <m:r>
                        <a:rPr lang="en-US" altLang="ko-KR" sz="1898" i="1">
                          <a:solidFill>
                            <a:srgbClr val="3399FF"/>
                          </a:solidFill>
                          <a:latin typeface="Cambria Math" panose="02040503050406030204" pitchFamily="18" charset="0"/>
                        </a:rPr>
                        <m:t>(</m:t>
                      </m:r>
                      <m:sSub>
                        <m:sSubPr>
                          <m:ctrlPr>
                            <a:rPr lang="en-US" altLang="ko-KR" sz="1898" i="1">
                              <a:solidFill>
                                <a:srgbClr val="3399FF"/>
                              </a:solidFill>
                              <a:latin typeface="Cambria Math" panose="02040503050406030204" pitchFamily="18" charset="0"/>
                            </a:rPr>
                          </m:ctrlPr>
                        </m:sSubPr>
                        <m:e>
                          <m:r>
                            <a:rPr lang="en-US" altLang="ko-KR" sz="1898" i="1">
                              <a:solidFill>
                                <a:srgbClr val="3399FF"/>
                              </a:solidFill>
                              <a:latin typeface="Cambria Math" panose="02040503050406030204" pitchFamily="18" charset="0"/>
                            </a:rPr>
                            <m:t>𝑍</m:t>
                          </m:r>
                        </m:e>
                        <m:sub>
                          <m:r>
                            <a:rPr lang="en-US" altLang="ko-KR" sz="1898" i="1">
                              <a:solidFill>
                                <a:srgbClr val="3399FF"/>
                              </a:solidFill>
                              <a:latin typeface="Cambria Math" panose="02040503050406030204" pitchFamily="18" charset="0"/>
                            </a:rPr>
                            <m:t>1</m:t>
                          </m:r>
                          <m:r>
                            <a:rPr lang="en-US" altLang="ko-KR" sz="1898" i="1">
                              <a:solidFill>
                                <a:srgbClr val="3399FF"/>
                              </a:solidFill>
                              <a:latin typeface="Cambria Math" panose="02040503050406030204" pitchFamily="18" charset="0"/>
                            </a:rPr>
                            <m:t>𝑝</m:t>
                          </m:r>
                        </m:sub>
                      </m:sSub>
                      <m:r>
                        <a:rPr lang="en-US" altLang="ko-KR" sz="1898" i="1">
                          <a:solidFill>
                            <a:srgbClr val="3399FF"/>
                          </a:solidFill>
                          <a:latin typeface="Cambria Math" panose="02040503050406030204" pitchFamily="18" charset="0"/>
                        </a:rPr>
                        <m:t>)</m:t>
                      </m:r>
                    </m:oMath>
                  </m:oMathPara>
                </a14:m>
                <a:endParaRPr lang="ko-KR" altLang="en-US" sz="1898" i="1"/>
              </a:p>
            </p:txBody>
          </p:sp>
        </mc:Choice>
        <mc:Fallback xmlns="">
          <p:sp>
            <p:nvSpPr>
              <p:cNvPr id="60" name="TextBox 59">
                <a:extLst>
                  <a:ext uri="{FF2B5EF4-FFF2-40B4-BE49-F238E27FC236}">
                    <a16:creationId xmlns:a16="http://schemas.microsoft.com/office/drawing/2014/main" id="{54458190-E7F9-47A4-8856-80E532FD957E}"/>
                  </a:ext>
                </a:extLst>
              </p:cNvPr>
              <p:cNvSpPr txBox="1">
                <a:spLocks noRot="1" noChangeAspect="1" noMove="1" noResize="1" noEditPoints="1" noAdjustHandles="1" noChangeArrowheads="1" noChangeShapeType="1" noTextEdit="1"/>
              </p:cNvSpPr>
              <p:nvPr/>
            </p:nvSpPr>
            <p:spPr>
              <a:xfrm>
                <a:off x="5371210" y="1515416"/>
                <a:ext cx="1848584" cy="407291"/>
              </a:xfrm>
              <a:prstGeom prst="rect">
                <a:avLst/>
              </a:prstGeom>
              <a:blipFill>
                <a:blip r:embed="rId18"/>
                <a:stretch>
                  <a:fillRect r="-1650" b="-1060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D46D3F64-A389-4091-B48D-F432CEDCA0A2}"/>
                  </a:ext>
                </a:extLst>
              </p:cNvPr>
              <p:cNvSpPr txBox="1"/>
              <p:nvPr/>
            </p:nvSpPr>
            <p:spPr>
              <a:xfrm>
                <a:off x="5399455" y="1056856"/>
                <a:ext cx="3930665" cy="407291"/>
              </a:xfrm>
              <a:prstGeom prst="rect">
                <a:avLst/>
              </a:prstGeom>
              <a:noFill/>
            </p:spPr>
            <p:txBody>
              <a:bodyPr wrap="square">
                <a:spAutoFit/>
              </a:bodyPr>
              <a:lstStyle/>
              <a:p>
                <a14:m>
                  <m:oMath xmlns:m="http://schemas.openxmlformats.org/officeDocument/2006/math">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𝑝</m:t>
                        </m:r>
                      </m:sub>
                    </m:sSub>
                    <m:r>
                      <a:rPr lang="en-US" altLang="ko-KR" sz="1898" i="1">
                        <a:solidFill>
                          <a:srgbClr val="000000"/>
                        </a:solidFill>
                        <a:latin typeface="Cambria Math" panose="02040503050406030204" pitchFamily="18" charset="0"/>
                      </a:rPr>
                      <m:t>=</m:t>
                    </m:r>
                    <m:sSub>
                      <m:sSubPr>
                        <m:ctrlPr>
                          <a:rPr lang="en-US" altLang="ko-KR" sz="1898" i="1">
                            <a:latin typeface="Cambria Math" panose="02040503050406030204" pitchFamily="18" charset="0"/>
                          </a:rPr>
                        </m:ctrlPr>
                      </m:sSubPr>
                      <m:e>
                        <m:r>
                          <a:rPr lang="en-US" altLang="ko-KR" sz="1898" i="1">
                            <a:latin typeface="Cambria Math" panose="02040503050406030204" pitchFamily="18" charset="0"/>
                          </a:rPr>
                          <m:t>𝑋</m:t>
                        </m:r>
                      </m:e>
                      <m:sub>
                        <m:r>
                          <a:rPr lang="en-US" altLang="ko-KR" sz="1898" i="1">
                            <a:latin typeface="Cambria Math" panose="02040503050406030204" pitchFamily="18" charset="0"/>
                          </a:rPr>
                          <m:t>𝑝</m:t>
                        </m:r>
                      </m:sub>
                    </m:sSub>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sSub>
                          <m:sSubPr>
                            <m:ctrlPr>
                              <a:rPr lang="en-US" altLang="ko-KR" sz="1898" i="1">
                                <a:latin typeface="Cambria Math" panose="02040503050406030204" pitchFamily="18" charset="0"/>
                              </a:rPr>
                            </m:ctrlPr>
                          </m:sSubPr>
                          <m:e>
                            <m:r>
                              <a:rPr lang="en-US" altLang="ko-KR" sz="1898" i="1">
                                <a:latin typeface="Cambria Math" panose="02040503050406030204" pitchFamily="18" charset="0"/>
                              </a:rPr>
                              <m:t>𝐻</m:t>
                            </m:r>
                          </m:e>
                          <m:sub>
                            <m:r>
                              <a:rPr lang="en-US" altLang="ko-KR" sz="1898" i="1">
                                <a:latin typeface="Cambria Math" panose="02040503050406030204" pitchFamily="18" charset="0"/>
                              </a:rPr>
                              <m:t>𝑝𝑝</m:t>
                            </m:r>
                            <m:r>
                              <a:rPr lang="en-US" altLang="ko-KR" sz="1898" i="1">
                                <a:latin typeface="Cambria Math" panose="02040503050406030204" pitchFamily="18" charset="0"/>
                              </a:rPr>
                              <m:t> </m:t>
                            </m:r>
                          </m:sub>
                        </m:sSub>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oMath>
                </a14:m>
                <a:r>
                  <a:rPr lang="en-US" altLang="ko-KR" sz="1898" i="1"/>
                  <a:t>==</a:t>
                </a:r>
                <a:endParaRPr lang="ko-KR" altLang="en-US" sz="1898" i="1"/>
              </a:p>
            </p:txBody>
          </p:sp>
        </mc:Choice>
        <mc:Fallback xmlns="">
          <p:sp>
            <p:nvSpPr>
              <p:cNvPr id="61" name="TextBox 60">
                <a:extLst>
                  <a:ext uri="{FF2B5EF4-FFF2-40B4-BE49-F238E27FC236}">
                    <a16:creationId xmlns:a16="http://schemas.microsoft.com/office/drawing/2014/main" id="{D46D3F64-A389-4091-B48D-F432CEDCA0A2}"/>
                  </a:ext>
                </a:extLst>
              </p:cNvPr>
              <p:cNvSpPr txBox="1">
                <a:spLocks noRot="1" noChangeAspect="1" noMove="1" noResize="1" noEditPoints="1" noAdjustHandles="1" noChangeArrowheads="1" noChangeShapeType="1" noTextEdit="1"/>
              </p:cNvSpPr>
              <p:nvPr/>
            </p:nvSpPr>
            <p:spPr>
              <a:xfrm>
                <a:off x="5399455" y="1056856"/>
                <a:ext cx="3930665" cy="407291"/>
              </a:xfrm>
              <a:prstGeom prst="rect">
                <a:avLst/>
              </a:prstGeom>
              <a:blipFill>
                <a:blip r:embed="rId19"/>
                <a:stretch>
                  <a:fillRect t="-5970" b="-2089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D3E6010-4805-4664-92D1-F1A9FF2FD826}"/>
                  </a:ext>
                </a:extLst>
              </p:cNvPr>
              <p:cNvSpPr txBox="1"/>
              <p:nvPr/>
            </p:nvSpPr>
            <p:spPr>
              <a:xfrm>
                <a:off x="6075676" y="4578636"/>
                <a:ext cx="2050240" cy="4024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277" i="1">
                              <a:solidFill>
                                <a:srgbClr val="000000"/>
                              </a:solidFill>
                              <a:latin typeface="Cambria Math" panose="02040503050406030204" pitchFamily="18" charset="0"/>
                            </a:rPr>
                          </m:ctrlPr>
                        </m:sSubPr>
                        <m:e>
                          <m:r>
                            <a:rPr lang="en-US" altLang="ko-KR" sz="2277" i="1">
                              <a:solidFill>
                                <a:srgbClr val="FF0000"/>
                              </a:solidFill>
                              <a:latin typeface="Cambria Math" panose="02040503050406030204" pitchFamily="18" charset="0"/>
                            </a:rPr>
                            <m:t>𝑊</m:t>
                          </m:r>
                        </m:e>
                        <m:sub>
                          <m:r>
                            <a:rPr lang="en-US" altLang="ko-KR" sz="2277" i="1">
                              <a:solidFill>
                                <a:srgbClr val="FF0000"/>
                              </a:solidFill>
                              <a:latin typeface="Cambria Math" panose="02040503050406030204" pitchFamily="18" charset="0"/>
                            </a:rPr>
                            <m:t>1</m:t>
                          </m:r>
                          <m:r>
                            <a:rPr lang="en-US" altLang="ko-KR" sz="2277" i="1">
                              <a:solidFill>
                                <a:srgbClr val="FF0000"/>
                              </a:solidFill>
                              <a:latin typeface="Cambria Math" panose="02040503050406030204" pitchFamily="18" charset="0"/>
                            </a:rPr>
                            <m:t>h</m:t>
                          </m:r>
                        </m:sub>
                      </m:sSub>
                      <m:r>
                        <a:rPr lang="en-US" altLang="ko-KR" sz="2277" i="1">
                          <a:solidFill>
                            <a:srgbClr val="000000"/>
                          </a:solidFill>
                          <a:latin typeface="Cambria Math" panose="02040503050406030204" pitchFamily="18" charset="0"/>
                          <a:ea typeface="Cambria Math" panose="02040503050406030204" pitchFamily="18" charset="0"/>
                        </a:rPr>
                        <m:t>⨀</m:t>
                      </m:r>
                      <m:d>
                        <m:dPr>
                          <m:ctrlPr>
                            <a:rPr lang="en-US" altLang="ko-KR" sz="2277" i="1">
                              <a:solidFill>
                                <a:srgbClr val="000000"/>
                              </a:solidFill>
                              <a:latin typeface="Cambria Math" panose="02040503050406030204" pitchFamily="18" charset="0"/>
                              <a:ea typeface="Cambria Math" panose="02040503050406030204" pitchFamily="18" charset="0"/>
                            </a:rPr>
                          </m:ctrlPr>
                        </m:dPr>
                        <m:e>
                          <m:r>
                            <a:rPr lang="en-US" altLang="ko-KR" sz="2277" i="1">
                              <a:solidFill>
                                <a:srgbClr val="3399FF"/>
                              </a:solidFill>
                              <a:latin typeface="Cambria Math" panose="02040503050406030204" pitchFamily="18" charset="0"/>
                              <a:ea typeface="Cambria Math" panose="02040503050406030204" pitchFamily="18" charset="0"/>
                            </a:rPr>
                            <m:t>1−</m:t>
                          </m:r>
                          <m:sSubSup>
                            <m:sSubSupPr>
                              <m:ctrlPr>
                                <a:rPr lang="en-US" altLang="ko-KR" sz="2277" i="1">
                                  <a:solidFill>
                                    <a:srgbClr val="3399FF"/>
                                  </a:solidFill>
                                  <a:latin typeface="Cambria Math" panose="02040503050406030204" pitchFamily="18" charset="0"/>
                                  <a:ea typeface="Cambria Math" panose="02040503050406030204" pitchFamily="18" charset="0"/>
                                </a:rPr>
                              </m:ctrlPr>
                            </m:sSubSupPr>
                            <m:e>
                              <m:r>
                                <a:rPr lang="en-US" altLang="ko-KR" sz="2277" i="1">
                                  <a:solidFill>
                                    <a:srgbClr val="3399FF"/>
                                  </a:solidFill>
                                  <a:latin typeface="Cambria Math" panose="02040503050406030204" pitchFamily="18" charset="0"/>
                                  <a:ea typeface="Cambria Math" panose="02040503050406030204" pitchFamily="18" charset="0"/>
                                </a:rPr>
                                <m:t>𝐻</m:t>
                              </m:r>
                            </m:e>
                            <m:sub>
                              <m:r>
                                <a:rPr lang="en-US" altLang="ko-KR" sz="2277" i="1">
                                  <a:solidFill>
                                    <a:srgbClr val="3399FF"/>
                                  </a:solidFill>
                                  <a:latin typeface="Cambria Math" panose="02040503050406030204" pitchFamily="18" charset="0"/>
                                  <a:ea typeface="Cambria Math" panose="02040503050406030204" pitchFamily="18" charset="0"/>
                                </a:rPr>
                                <m:t>𝑝</m:t>
                              </m:r>
                            </m:sub>
                            <m:sup>
                              <m:r>
                                <a:rPr lang="en-US" altLang="ko-KR" sz="2277" i="1">
                                  <a:solidFill>
                                    <a:srgbClr val="3399FF"/>
                                  </a:solidFill>
                                  <a:latin typeface="Cambria Math" panose="02040503050406030204" pitchFamily="18" charset="0"/>
                                  <a:ea typeface="Cambria Math" panose="02040503050406030204" pitchFamily="18" charset="0"/>
                                </a:rPr>
                                <m:t>2</m:t>
                              </m:r>
                            </m:sup>
                          </m:sSubSup>
                        </m:e>
                      </m:d>
                    </m:oMath>
                  </m:oMathPara>
                </a14:m>
                <a:endParaRPr lang="ko-KR" altLang="en-US" sz="2277" i="1">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BD3E6010-4805-4664-92D1-F1A9FF2FD826}"/>
                  </a:ext>
                </a:extLst>
              </p:cNvPr>
              <p:cNvSpPr txBox="1">
                <a:spLocks noRot="1" noChangeAspect="1" noMove="1" noResize="1" noEditPoints="1" noAdjustHandles="1" noChangeArrowheads="1" noChangeShapeType="1" noTextEdit="1"/>
              </p:cNvSpPr>
              <p:nvPr/>
            </p:nvSpPr>
            <p:spPr>
              <a:xfrm>
                <a:off x="6075676" y="4578636"/>
                <a:ext cx="2050240" cy="402418"/>
              </a:xfrm>
              <a:prstGeom prst="rect">
                <a:avLst/>
              </a:prstGeom>
              <a:blipFill>
                <a:blip r:embed="rId20"/>
                <a:stretch>
                  <a:fillRect l="-595" b="-16667"/>
                </a:stretch>
              </a:blipFill>
            </p:spPr>
            <p:txBody>
              <a:bodyPr/>
              <a:lstStyle/>
              <a:p>
                <a:r>
                  <a:rPr lang="ko-KR" altLang="en-US">
                    <a:noFill/>
                  </a:rPr>
                  <a:t> </a:t>
                </a:r>
              </a:p>
            </p:txBody>
          </p:sp>
        </mc:Fallback>
      </mc:AlternateContent>
      <p:sp>
        <p:nvSpPr>
          <p:cNvPr id="63" name="TextBox 62">
            <a:extLst>
              <a:ext uri="{FF2B5EF4-FFF2-40B4-BE49-F238E27FC236}">
                <a16:creationId xmlns:a16="http://schemas.microsoft.com/office/drawing/2014/main" id="{51DE04DD-DA5A-41FB-9F8B-96E327F856DD}"/>
              </a:ext>
            </a:extLst>
          </p:cNvPr>
          <p:cNvSpPr txBox="1"/>
          <p:nvPr/>
        </p:nvSpPr>
        <p:spPr>
          <a:xfrm>
            <a:off x="6627674" y="5100328"/>
            <a:ext cx="923651" cy="705386"/>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이전</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endParaRPr kumimoji="1"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미분값</a:t>
            </a:r>
          </a:p>
        </p:txBody>
      </p:sp>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836E5C35-0EAD-4AA8-BBD2-5827618C8769}"/>
                  </a:ext>
                </a:extLst>
              </p:cNvPr>
              <p:cNvSpPr txBox="1"/>
              <p:nvPr/>
            </p:nvSpPr>
            <p:spPr>
              <a:xfrm>
                <a:off x="5192508" y="1998591"/>
                <a:ext cx="3262772" cy="40729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𝑋</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m:t>
                              </m:r>
                            </m:sub>
                          </m:sSub>
                          <m:sSub>
                            <m:sSubPr>
                              <m:ctrlPr>
                                <a:rPr lang="en-US" altLang="ko-KR" sz="1898" i="1">
                                  <a:solidFill>
                                    <a:srgbClr val="FF0000"/>
                                  </a:solidFill>
                                  <a:latin typeface="Cambria Math" panose="02040503050406030204" pitchFamily="18" charset="0"/>
                                </a:rPr>
                              </m:ctrlPr>
                            </m:sSubPr>
                            <m:e>
                              <m:r>
                                <a:rPr lang="en-US" altLang="ko-KR" sz="1898" i="1">
                                  <a:solidFill>
                                    <a:srgbClr val="FF0000"/>
                                  </a:solidFill>
                                  <a:latin typeface="Cambria Math" panose="02040503050406030204" pitchFamily="18" charset="0"/>
                                </a:rPr>
                                <m:t>𝑊</m:t>
                              </m:r>
                            </m:e>
                            <m:sub>
                              <m:r>
                                <a:rPr lang="en-US" altLang="ko-KR" sz="1898" i="1">
                                  <a:solidFill>
                                    <a:srgbClr val="FF0000"/>
                                  </a:solidFill>
                                  <a:latin typeface="Cambria Math" panose="02040503050406030204" pitchFamily="18" charset="0"/>
                                </a:rPr>
                                <m:t>1</m:t>
                              </m:r>
                              <m:r>
                                <a:rPr lang="en-US" altLang="ko-KR" sz="1898" i="1">
                                  <a:solidFill>
                                    <a:srgbClr val="FF0000"/>
                                  </a:solidFill>
                                  <a:latin typeface="Cambria Math" panose="02040503050406030204" pitchFamily="18" charset="0"/>
                                </a:rPr>
                                <m:t>h</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oMath>
                  </m:oMathPara>
                </a14:m>
                <a:endParaRPr lang="ko-KR" altLang="en-US" sz="1898" i="1"/>
              </a:p>
            </p:txBody>
          </p:sp>
        </mc:Choice>
        <mc:Fallback xmlns="">
          <p:sp>
            <p:nvSpPr>
              <p:cNvPr id="65" name="TextBox 64">
                <a:extLst>
                  <a:ext uri="{FF2B5EF4-FFF2-40B4-BE49-F238E27FC236}">
                    <a16:creationId xmlns:a16="http://schemas.microsoft.com/office/drawing/2014/main" id="{836E5C35-0EAD-4AA8-BBD2-5827618C8769}"/>
                  </a:ext>
                </a:extLst>
              </p:cNvPr>
              <p:cNvSpPr txBox="1">
                <a:spLocks noRot="1" noChangeAspect="1" noMove="1" noResize="1" noEditPoints="1" noAdjustHandles="1" noChangeArrowheads="1" noChangeShapeType="1" noTextEdit="1"/>
              </p:cNvSpPr>
              <p:nvPr/>
            </p:nvSpPr>
            <p:spPr>
              <a:xfrm>
                <a:off x="5192508" y="1998591"/>
                <a:ext cx="3262772" cy="407291"/>
              </a:xfrm>
              <a:prstGeom prst="rect">
                <a:avLst/>
              </a:prstGeom>
              <a:blipFill>
                <a:blip r:embed="rId21"/>
                <a:stretch>
                  <a:fillRect b="-4478"/>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AF84D50F-FFCB-427B-AAEE-56DC57583487}"/>
              </a:ext>
            </a:extLst>
          </p:cNvPr>
          <p:cNvSpPr>
            <a:spLocks noGrp="1"/>
          </p:cNvSpPr>
          <p:nvPr>
            <p:ph type="body" sz="quarter" idx="19"/>
          </p:nvPr>
        </p:nvSpPr>
        <p:spPr/>
        <p:txBody>
          <a:bodyPr/>
          <a:lstStyle/>
          <a:p>
            <a:r>
              <a:rPr lang="ko-KR" altLang="en-US"/>
              <a:t>순환 신경망의 역방향 계산</a:t>
            </a:r>
          </a:p>
        </p:txBody>
      </p:sp>
      <p:sp>
        <p:nvSpPr>
          <p:cNvPr id="57" name="텍스트 개체 틀 2">
            <a:extLst>
              <a:ext uri="{FF2B5EF4-FFF2-40B4-BE49-F238E27FC236}">
                <a16:creationId xmlns:a16="http://schemas.microsoft.com/office/drawing/2014/main" id="{979B2263-CFA7-4D8D-AE50-7DA5A0C8C8A4}"/>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BFFDD4C-B65B-4FF6-84D5-F805F5C2C460}"/>
                  </a:ext>
                </a:extLst>
              </p:cNvPr>
              <p:cNvSpPr txBox="1"/>
              <p:nvPr/>
            </p:nvSpPr>
            <p:spPr>
              <a:xfrm>
                <a:off x="523823" y="1193687"/>
                <a:ext cx="2237536" cy="400110"/>
              </a:xfrm>
              <a:prstGeom prst="rect">
                <a:avLst/>
              </a:prstGeom>
              <a:noFill/>
            </p:spPr>
            <p:txBody>
              <a:bodyPr wrap="none" rtlCol="0">
                <a:spAutoFit/>
              </a:bodyPr>
              <a:lstStyle/>
              <a:p>
                <a14:m>
                  <m:oMath xmlns:m="http://schemas.openxmlformats.org/officeDocument/2006/math">
                    <m:sSub>
                      <m:sSubPr>
                        <m:ctrlPr>
                          <a:rPr lang="en-US" altLang="ko-KR" sz="2000" b="1" i="1">
                            <a:solidFill>
                              <a:srgbClr val="000000"/>
                            </a:solidFill>
                            <a:latin typeface="Cambria Math" panose="02040503050406030204" pitchFamily="18" charset="0"/>
                            <a:ea typeface="+mj-ea"/>
                          </a:rPr>
                        </m:ctrlPr>
                      </m:sSubPr>
                      <m:e>
                        <m:r>
                          <a:rPr lang="en-US" altLang="ko-KR" sz="2000" b="1" i="1">
                            <a:solidFill>
                              <a:srgbClr val="000000"/>
                            </a:solidFill>
                            <a:latin typeface="Cambria Math" panose="02040503050406030204" pitchFamily="18" charset="0"/>
                            <a:ea typeface="+mj-ea"/>
                          </a:rPr>
                          <m:t>𝒃</m:t>
                        </m:r>
                      </m:e>
                      <m:sub>
                        <m:r>
                          <a:rPr lang="en-US" altLang="ko-KR" sz="2000" b="1" i="1">
                            <a:solidFill>
                              <a:srgbClr val="000000"/>
                            </a:solidFill>
                            <a:latin typeface="Cambria Math" panose="02040503050406030204" pitchFamily="18" charset="0"/>
                            <a:ea typeface="+mj-ea"/>
                          </a:rPr>
                          <m:t>𝟏</m:t>
                        </m:r>
                      </m:sub>
                    </m:sSub>
                    <m:r>
                      <a:rPr lang="ko-KR" altLang="en-US" sz="2000" b="1" i="1">
                        <a:latin typeface="Cambria Math" panose="02040503050406030204" pitchFamily="18" charset="0"/>
                        <a:ea typeface="+mj-ea"/>
                      </a:rPr>
                      <m:t> </m:t>
                    </m:r>
                  </m:oMath>
                </a14:m>
                <a:r>
                  <a:rPr lang="ko-KR" altLang="en-US" sz="2000" b="1">
                    <a:latin typeface="+mj-ea"/>
                    <a:ea typeface="+mj-ea"/>
                  </a:rPr>
                  <a:t>미분값 구하기 </a:t>
                </a:r>
              </a:p>
            </p:txBody>
          </p:sp>
        </mc:Choice>
        <mc:Fallback xmlns="">
          <p:sp>
            <p:nvSpPr>
              <p:cNvPr id="5" name="TextBox 4">
                <a:extLst>
                  <a:ext uri="{FF2B5EF4-FFF2-40B4-BE49-F238E27FC236}">
                    <a16:creationId xmlns:a16="http://schemas.microsoft.com/office/drawing/2014/main" id="{5BFFDD4C-B65B-4FF6-84D5-F805F5C2C460}"/>
                  </a:ext>
                </a:extLst>
              </p:cNvPr>
              <p:cNvSpPr txBox="1">
                <a:spLocks noRot="1" noChangeAspect="1" noMove="1" noResize="1" noEditPoints="1" noAdjustHandles="1" noChangeArrowheads="1" noChangeShapeType="1" noTextEdit="1"/>
              </p:cNvSpPr>
              <p:nvPr/>
            </p:nvSpPr>
            <p:spPr>
              <a:xfrm>
                <a:off x="523823" y="1193687"/>
                <a:ext cx="2237536" cy="400110"/>
              </a:xfrm>
              <a:prstGeom prst="rect">
                <a:avLst/>
              </a:prstGeom>
              <a:blipFill>
                <a:blip r:embed="rId22"/>
                <a:stretch>
                  <a:fillRect l="-272" t="-9231" b="-27692"/>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346193184"/>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7D618963-4D86-40BB-B781-BC347BBB41C7}"/>
                  </a:ext>
                </a:extLst>
              </p:cNvPr>
              <p:cNvSpPr txBox="1"/>
              <p:nvPr/>
            </p:nvSpPr>
            <p:spPr>
              <a:xfrm>
                <a:off x="5110672" y="3128425"/>
                <a:ext cx="3689856" cy="644728"/>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den>
                      </m:f>
                      <m:r>
                        <a:rPr lang="en-US" altLang="ko-KR" sz="1898" i="1">
                          <a:solidFill>
                            <a:srgbClr val="000000"/>
                          </a:solidFill>
                          <a:latin typeface="Cambria Math" panose="02040503050406030204" pitchFamily="18" charset="0"/>
                        </a:rPr>
                        <m:t>=</m:t>
                      </m:r>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m:t>
                              </m:r>
                            </m:sub>
                          </m:sSub>
                        </m:den>
                      </m:f>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m:t>
                              </m:r>
                            </m:sub>
                          </m:sSub>
                        </m:num>
                        <m:den>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𝑝</m:t>
                              </m:r>
                            </m:sub>
                          </m:sSub>
                        </m:den>
                      </m:f>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𝑝</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𝑝𝑝</m:t>
                              </m:r>
                            </m:sub>
                          </m:sSub>
                        </m:den>
                      </m:f>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𝑝𝑝</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𝑝𝑝</m:t>
                              </m:r>
                            </m:sub>
                          </m:sSub>
                        </m:den>
                      </m:f>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𝑝𝑝</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den>
                      </m:f>
                    </m:oMath>
                  </m:oMathPara>
                </a14:m>
                <a:endParaRPr kumimoji="1" lang="ko-KR" altLang="en-US" sz="1898" i="1">
                  <a:solidFill>
                    <a:srgbClr val="000000"/>
                  </a:solidFill>
                  <a:latin typeface="Consolas" panose="020B0609020204030204" pitchFamily="49" charset="0"/>
                </a:endParaRPr>
              </a:p>
            </p:txBody>
          </p:sp>
        </mc:Choice>
        <mc:Fallback xmlns="">
          <p:sp>
            <p:nvSpPr>
              <p:cNvPr id="58" name="TextBox 57">
                <a:extLst>
                  <a:ext uri="{FF2B5EF4-FFF2-40B4-BE49-F238E27FC236}">
                    <a16:creationId xmlns:a16="http://schemas.microsoft.com/office/drawing/2014/main" id="{7D618963-4D86-40BB-B781-BC347BBB41C7}"/>
                  </a:ext>
                </a:extLst>
              </p:cNvPr>
              <p:cNvSpPr txBox="1">
                <a:spLocks noRot="1" noChangeAspect="1" noMove="1" noResize="1" noEditPoints="1" noAdjustHandles="1" noChangeArrowheads="1" noChangeShapeType="1" noTextEdit="1"/>
              </p:cNvSpPr>
              <p:nvPr/>
            </p:nvSpPr>
            <p:spPr>
              <a:xfrm>
                <a:off x="5110672" y="3128425"/>
                <a:ext cx="3689856" cy="644728"/>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54458190-E7F9-47A4-8856-80E532FD957E}"/>
                  </a:ext>
                </a:extLst>
              </p:cNvPr>
              <p:cNvSpPr txBox="1"/>
              <p:nvPr/>
            </p:nvSpPr>
            <p:spPr>
              <a:xfrm>
                <a:off x="4905733" y="1398792"/>
                <a:ext cx="2527637" cy="40729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3399FF"/>
                              </a:solidFill>
                              <a:latin typeface="Cambria Math" panose="02040503050406030204" pitchFamily="18" charset="0"/>
                            </a:rPr>
                          </m:ctrlPr>
                        </m:sSubPr>
                        <m:e>
                          <m:r>
                            <a:rPr lang="en-US" altLang="ko-KR" sz="1898" i="1">
                              <a:solidFill>
                                <a:srgbClr val="3399FF"/>
                              </a:solidFill>
                              <a:latin typeface="Cambria Math" panose="02040503050406030204" pitchFamily="18" charset="0"/>
                            </a:rPr>
                            <m:t>𝐻</m:t>
                          </m:r>
                        </m:e>
                        <m:sub>
                          <m:r>
                            <a:rPr lang="en-US" altLang="ko-KR" sz="1898" i="1">
                              <a:solidFill>
                                <a:srgbClr val="3399FF"/>
                              </a:solidFill>
                              <a:latin typeface="Cambria Math" panose="02040503050406030204" pitchFamily="18" charset="0"/>
                            </a:rPr>
                            <m:t>𝑝𝑝</m:t>
                          </m:r>
                        </m:sub>
                      </m:sSub>
                      <m:r>
                        <a:rPr lang="en-US" altLang="ko-KR" sz="1898" i="1">
                          <a:solidFill>
                            <a:srgbClr val="3399FF"/>
                          </a:solidFill>
                          <a:latin typeface="Cambria Math" panose="02040503050406030204" pitchFamily="18" charset="0"/>
                        </a:rPr>
                        <m:t>=</m:t>
                      </m:r>
                      <m:r>
                        <a:rPr lang="en-US" altLang="ko-KR" sz="1898" i="1">
                          <a:solidFill>
                            <a:srgbClr val="3399FF"/>
                          </a:solidFill>
                          <a:latin typeface="Cambria Math" panose="02040503050406030204" pitchFamily="18" charset="0"/>
                        </a:rPr>
                        <m:t>𝑡𝑎𝑛h</m:t>
                      </m:r>
                      <m:r>
                        <a:rPr lang="en-US" altLang="ko-KR" sz="1898" i="1">
                          <a:solidFill>
                            <a:srgbClr val="3399FF"/>
                          </a:solidFill>
                          <a:latin typeface="Cambria Math" panose="02040503050406030204" pitchFamily="18" charset="0"/>
                        </a:rPr>
                        <m:t>(</m:t>
                      </m:r>
                      <m:sSub>
                        <m:sSubPr>
                          <m:ctrlPr>
                            <a:rPr lang="en-US" altLang="ko-KR" sz="1898" i="1">
                              <a:solidFill>
                                <a:srgbClr val="3399FF"/>
                              </a:solidFill>
                              <a:latin typeface="Cambria Math" panose="02040503050406030204" pitchFamily="18" charset="0"/>
                            </a:rPr>
                          </m:ctrlPr>
                        </m:sSubPr>
                        <m:e>
                          <m:r>
                            <a:rPr lang="en-US" altLang="ko-KR" sz="1898" i="1">
                              <a:solidFill>
                                <a:srgbClr val="3399FF"/>
                              </a:solidFill>
                              <a:latin typeface="Cambria Math" panose="02040503050406030204" pitchFamily="18" charset="0"/>
                            </a:rPr>
                            <m:t>𝑍</m:t>
                          </m:r>
                        </m:e>
                        <m:sub>
                          <m:r>
                            <a:rPr lang="en-US" altLang="ko-KR" sz="1898" i="1">
                              <a:solidFill>
                                <a:srgbClr val="3399FF"/>
                              </a:solidFill>
                              <a:latin typeface="Cambria Math" panose="02040503050406030204" pitchFamily="18" charset="0"/>
                            </a:rPr>
                            <m:t>1</m:t>
                          </m:r>
                          <m:r>
                            <a:rPr lang="en-US" altLang="ko-KR" sz="1898" i="1">
                              <a:solidFill>
                                <a:srgbClr val="3399FF"/>
                              </a:solidFill>
                              <a:latin typeface="Cambria Math" panose="02040503050406030204" pitchFamily="18" charset="0"/>
                            </a:rPr>
                            <m:t>𝑝𝑝</m:t>
                          </m:r>
                        </m:sub>
                      </m:sSub>
                      <m:r>
                        <a:rPr lang="en-US" altLang="ko-KR" sz="1898" i="1">
                          <a:solidFill>
                            <a:srgbClr val="3399FF"/>
                          </a:solidFill>
                          <a:latin typeface="Cambria Math" panose="02040503050406030204" pitchFamily="18" charset="0"/>
                        </a:rPr>
                        <m:t>)</m:t>
                      </m:r>
                    </m:oMath>
                  </m:oMathPara>
                </a14:m>
                <a:endParaRPr lang="ko-KR" altLang="en-US" sz="1898" i="1"/>
              </a:p>
            </p:txBody>
          </p:sp>
        </mc:Choice>
        <mc:Fallback xmlns="">
          <p:sp>
            <p:nvSpPr>
              <p:cNvPr id="60" name="TextBox 59">
                <a:extLst>
                  <a:ext uri="{FF2B5EF4-FFF2-40B4-BE49-F238E27FC236}">
                    <a16:creationId xmlns:a16="http://schemas.microsoft.com/office/drawing/2014/main" id="{54458190-E7F9-47A4-8856-80E532FD957E}"/>
                  </a:ext>
                </a:extLst>
              </p:cNvPr>
              <p:cNvSpPr txBox="1">
                <a:spLocks noRot="1" noChangeAspect="1" noMove="1" noResize="1" noEditPoints="1" noAdjustHandles="1" noChangeArrowheads="1" noChangeShapeType="1" noTextEdit="1"/>
              </p:cNvSpPr>
              <p:nvPr/>
            </p:nvSpPr>
            <p:spPr>
              <a:xfrm>
                <a:off x="4905733" y="1398792"/>
                <a:ext cx="2527637" cy="407291"/>
              </a:xfrm>
              <a:prstGeom prst="rect">
                <a:avLst/>
              </a:prstGeom>
              <a:blipFill>
                <a:blip r:embed="rId4"/>
                <a:stretch>
                  <a:fillRect b="-1044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D46D3F64-A389-4091-B48D-F432CEDCA0A2}"/>
                  </a:ext>
                </a:extLst>
              </p:cNvPr>
              <p:cNvSpPr txBox="1"/>
              <p:nvPr/>
            </p:nvSpPr>
            <p:spPr>
              <a:xfrm>
                <a:off x="5138215" y="1062549"/>
                <a:ext cx="4058847" cy="407291"/>
              </a:xfrm>
              <a:prstGeom prst="rect">
                <a:avLst/>
              </a:prstGeom>
              <a:noFill/>
            </p:spPr>
            <p:txBody>
              <a:bodyPr wrap="square">
                <a:spAutoFit/>
              </a:bodyPr>
              <a:lstStyle/>
              <a:p>
                <a14:m>
                  <m:oMath xmlns:m="http://schemas.openxmlformats.org/officeDocument/2006/math">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𝑝𝑝</m:t>
                        </m:r>
                      </m:sub>
                    </m:sSub>
                    <m:r>
                      <a:rPr lang="en-US" altLang="ko-KR" sz="1898" i="1">
                        <a:solidFill>
                          <a:srgbClr val="000000"/>
                        </a:solidFill>
                        <a:latin typeface="Cambria Math" panose="02040503050406030204" pitchFamily="18" charset="0"/>
                      </a:rPr>
                      <m:t>=</m:t>
                    </m:r>
                    <m:sSub>
                      <m:sSubPr>
                        <m:ctrlPr>
                          <a:rPr lang="en-US" altLang="ko-KR" sz="1898" i="1">
                            <a:latin typeface="Cambria Math" panose="02040503050406030204" pitchFamily="18" charset="0"/>
                          </a:rPr>
                        </m:ctrlPr>
                      </m:sSubPr>
                      <m:e>
                        <m:r>
                          <a:rPr lang="en-US" altLang="ko-KR" sz="1898" i="1">
                            <a:latin typeface="Cambria Math" panose="02040503050406030204" pitchFamily="18" charset="0"/>
                          </a:rPr>
                          <m:t>𝑋</m:t>
                        </m:r>
                      </m:e>
                      <m:sub>
                        <m:r>
                          <a:rPr lang="en-US" altLang="ko-KR" sz="1898" i="1">
                            <a:latin typeface="Cambria Math" panose="02040503050406030204" pitchFamily="18" charset="0"/>
                          </a:rPr>
                          <m:t>𝑝𝑝</m:t>
                        </m:r>
                      </m:sub>
                    </m:sSub>
                    <m:sSub>
                      <m:sSubPr>
                        <m:ctrlPr>
                          <a:rPr lang="en-US" altLang="ko-KR" sz="1898" i="1">
                            <a:latin typeface="Cambria Math" panose="02040503050406030204" pitchFamily="18" charset="0"/>
                          </a:rPr>
                        </m:ctrlPr>
                      </m:sSubPr>
                      <m:e>
                        <m:r>
                          <a:rPr lang="en-US" altLang="ko-KR" sz="1898" i="1">
                            <a:latin typeface="Cambria Math" panose="02040503050406030204" pitchFamily="18" charset="0"/>
                          </a:rPr>
                          <m:t>𝑊</m:t>
                        </m:r>
                      </m:e>
                      <m:sub>
                        <m:r>
                          <a:rPr lang="en-US" altLang="ko-KR" sz="1898" i="1">
                            <a:latin typeface="Cambria Math" panose="02040503050406030204" pitchFamily="18" charset="0"/>
                          </a:rPr>
                          <m:t>1</m:t>
                        </m:r>
                        <m:r>
                          <a:rPr lang="en-US" altLang="ko-KR" sz="1898" i="1">
                            <a:latin typeface="Cambria Math" panose="02040503050406030204" pitchFamily="18" charset="0"/>
                          </a:rPr>
                          <m:t>𝑥</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sSub>
                          <m:sSubPr>
                            <m:ctrlPr>
                              <a:rPr lang="en-US" altLang="ko-KR" sz="1898" i="1">
                                <a:latin typeface="Cambria Math" panose="02040503050406030204" pitchFamily="18" charset="0"/>
                              </a:rPr>
                            </m:ctrlPr>
                          </m:sSubPr>
                          <m:e>
                            <m:r>
                              <a:rPr lang="en-US" altLang="ko-KR" sz="1898" i="1">
                                <a:latin typeface="Cambria Math" panose="02040503050406030204" pitchFamily="18" charset="0"/>
                              </a:rPr>
                              <m:t>𝐻</m:t>
                            </m:r>
                          </m:e>
                          <m:sub>
                            <m:r>
                              <a:rPr lang="en-US" altLang="ko-KR" sz="1898" i="1">
                                <a:latin typeface="Cambria Math" panose="02040503050406030204" pitchFamily="18" charset="0"/>
                              </a:rPr>
                              <m:t>𝑝𝑝𝑝</m:t>
                            </m:r>
                            <m:r>
                              <a:rPr lang="en-US" altLang="ko-KR" sz="1898" i="1">
                                <a:latin typeface="Cambria Math" panose="02040503050406030204" pitchFamily="18" charset="0"/>
                              </a:rPr>
                              <m:t> </m:t>
                            </m:r>
                          </m:sub>
                        </m:sSub>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r>
                          <a:rPr lang="en-US" altLang="ko-KR" sz="1898" i="1">
                            <a:solidFill>
                              <a:srgbClr val="000000"/>
                            </a:solidFill>
                            <a:latin typeface="Cambria Math" panose="02040503050406030204" pitchFamily="18" charset="0"/>
                          </a:rPr>
                          <m:t>+</m:t>
                        </m:r>
                        <m:r>
                          <a:rPr lang="en-US" altLang="ko-KR" sz="1898" i="1">
                            <a:solidFill>
                              <a:srgbClr val="FFC000"/>
                            </a:solidFill>
                            <a:latin typeface="Cambria Math" panose="02040503050406030204" pitchFamily="18" charset="0"/>
                          </a:rPr>
                          <m:t>1</m:t>
                        </m:r>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oMath>
                </a14:m>
                <a:r>
                  <a:rPr lang="en-US" altLang="ko-KR" sz="1898" i="1"/>
                  <a:t>==</a:t>
                </a:r>
                <a:endParaRPr lang="ko-KR" altLang="en-US" sz="1898" i="1"/>
              </a:p>
            </p:txBody>
          </p:sp>
        </mc:Choice>
        <mc:Fallback xmlns="">
          <p:sp>
            <p:nvSpPr>
              <p:cNvPr id="61" name="TextBox 60">
                <a:extLst>
                  <a:ext uri="{FF2B5EF4-FFF2-40B4-BE49-F238E27FC236}">
                    <a16:creationId xmlns:a16="http://schemas.microsoft.com/office/drawing/2014/main" id="{D46D3F64-A389-4091-B48D-F432CEDCA0A2}"/>
                  </a:ext>
                </a:extLst>
              </p:cNvPr>
              <p:cNvSpPr txBox="1">
                <a:spLocks noRot="1" noChangeAspect="1" noMove="1" noResize="1" noEditPoints="1" noAdjustHandles="1" noChangeArrowheads="1" noChangeShapeType="1" noTextEdit="1"/>
              </p:cNvSpPr>
              <p:nvPr/>
            </p:nvSpPr>
            <p:spPr>
              <a:xfrm>
                <a:off x="5138215" y="1062549"/>
                <a:ext cx="4058847" cy="407291"/>
              </a:xfrm>
              <a:prstGeom prst="rect">
                <a:avLst/>
              </a:prstGeom>
              <a:blipFill>
                <a:blip r:embed="rId5"/>
                <a:stretch>
                  <a:fillRect t="-5970" b="-2089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D3E6010-4805-4664-92D1-F1A9FF2FD826}"/>
                  </a:ext>
                </a:extLst>
              </p:cNvPr>
              <p:cNvSpPr txBox="1"/>
              <p:nvPr/>
            </p:nvSpPr>
            <p:spPr>
              <a:xfrm>
                <a:off x="4603182" y="4445029"/>
                <a:ext cx="4317913" cy="4024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277" i="1">
                              <a:solidFill>
                                <a:srgbClr val="000000"/>
                              </a:solidFill>
                              <a:latin typeface="Cambria Math" panose="02040503050406030204" pitchFamily="18" charset="0"/>
                            </a:rPr>
                          </m:ctrlPr>
                        </m:sSubPr>
                        <m:e>
                          <m:sSub>
                            <m:sSubPr>
                              <m:ctrlPr>
                                <a:rPr lang="en-US" altLang="ko-KR" sz="2277" i="1">
                                  <a:solidFill>
                                    <a:srgbClr val="FF0000"/>
                                  </a:solidFill>
                                  <a:latin typeface="Cambria Math" panose="02040503050406030204" pitchFamily="18" charset="0"/>
                                </a:rPr>
                              </m:ctrlPr>
                            </m:sSubPr>
                            <m:e>
                              <m:r>
                                <a:rPr lang="en-US" altLang="ko-KR" sz="2277" i="1">
                                  <a:solidFill>
                                    <a:srgbClr val="FF0000"/>
                                  </a:solidFill>
                                  <a:latin typeface="Cambria Math" panose="02040503050406030204" pitchFamily="18" charset="0"/>
                                </a:rPr>
                                <m:t>𝑊</m:t>
                              </m:r>
                            </m:e>
                            <m:sub>
                              <m:r>
                                <a:rPr lang="en-US" altLang="ko-KR" sz="2277" i="1">
                                  <a:solidFill>
                                    <a:srgbClr val="FF0000"/>
                                  </a:solidFill>
                                  <a:latin typeface="Cambria Math" panose="02040503050406030204" pitchFamily="18" charset="0"/>
                                </a:rPr>
                                <m:t>1</m:t>
                              </m:r>
                              <m:r>
                                <a:rPr lang="en-US" altLang="ko-KR" sz="2277" i="1">
                                  <a:solidFill>
                                    <a:srgbClr val="FF0000"/>
                                  </a:solidFill>
                                  <a:latin typeface="Cambria Math" panose="02040503050406030204" pitchFamily="18" charset="0"/>
                                </a:rPr>
                                <m:t>h</m:t>
                              </m:r>
                            </m:sub>
                          </m:sSub>
                          <m:r>
                            <a:rPr lang="en-US" altLang="ko-KR" sz="2277" i="1">
                              <a:solidFill>
                                <a:srgbClr val="000000"/>
                              </a:solidFill>
                              <a:latin typeface="Cambria Math" panose="02040503050406030204" pitchFamily="18" charset="0"/>
                              <a:ea typeface="Cambria Math" panose="02040503050406030204" pitchFamily="18" charset="0"/>
                            </a:rPr>
                            <m:t>⨀</m:t>
                          </m:r>
                          <m:d>
                            <m:dPr>
                              <m:ctrlPr>
                                <a:rPr lang="en-US" altLang="ko-KR" sz="2277" i="1">
                                  <a:solidFill>
                                    <a:srgbClr val="000000"/>
                                  </a:solidFill>
                                  <a:latin typeface="Cambria Math" panose="02040503050406030204" pitchFamily="18" charset="0"/>
                                  <a:ea typeface="Cambria Math" panose="02040503050406030204" pitchFamily="18" charset="0"/>
                                </a:rPr>
                              </m:ctrlPr>
                            </m:dPr>
                            <m:e>
                              <m:r>
                                <a:rPr lang="en-US" altLang="ko-KR" sz="2277" i="1">
                                  <a:solidFill>
                                    <a:srgbClr val="3399FF"/>
                                  </a:solidFill>
                                  <a:latin typeface="Cambria Math" panose="02040503050406030204" pitchFamily="18" charset="0"/>
                                  <a:ea typeface="Cambria Math" panose="02040503050406030204" pitchFamily="18" charset="0"/>
                                </a:rPr>
                                <m:t>1−</m:t>
                              </m:r>
                              <m:sSubSup>
                                <m:sSubSupPr>
                                  <m:ctrlPr>
                                    <a:rPr lang="en-US" altLang="ko-KR" sz="2277" i="1">
                                      <a:solidFill>
                                        <a:srgbClr val="3399FF"/>
                                      </a:solidFill>
                                      <a:latin typeface="Cambria Math" panose="02040503050406030204" pitchFamily="18" charset="0"/>
                                      <a:ea typeface="Cambria Math" panose="02040503050406030204" pitchFamily="18" charset="0"/>
                                    </a:rPr>
                                  </m:ctrlPr>
                                </m:sSubSupPr>
                                <m:e>
                                  <m:r>
                                    <a:rPr lang="en-US" altLang="ko-KR" sz="2277" i="1">
                                      <a:solidFill>
                                        <a:srgbClr val="3399FF"/>
                                      </a:solidFill>
                                      <a:latin typeface="Cambria Math" panose="02040503050406030204" pitchFamily="18" charset="0"/>
                                      <a:ea typeface="Cambria Math" panose="02040503050406030204" pitchFamily="18" charset="0"/>
                                    </a:rPr>
                                    <m:t>𝐻</m:t>
                                  </m:r>
                                </m:e>
                                <m:sub>
                                  <m:r>
                                    <a:rPr lang="en-US" altLang="ko-KR" sz="2277" i="1">
                                      <a:solidFill>
                                        <a:srgbClr val="3399FF"/>
                                      </a:solidFill>
                                      <a:latin typeface="Cambria Math" panose="02040503050406030204" pitchFamily="18" charset="0"/>
                                      <a:ea typeface="Cambria Math" panose="02040503050406030204" pitchFamily="18" charset="0"/>
                                    </a:rPr>
                                    <m:t>𝑝</m:t>
                                  </m:r>
                                </m:sub>
                                <m:sup>
                                  <m:r>
                                    <a:rPr lang="en-US" altLang="ko-KR" sz="2277" i="1">
                                      <a:solidFill>
                                        <a:srgbClr val="3399FF"/>
                                      </a:solidFill>
                                      <a:latin typeface="Cambria Math" panose="02040503050406030204" pitchFamily="18" charset="0"/>
                                      <a:ea typeface="Cambria Math" panose="02040503050406030204" pitchFamily="18" charset="0"/>
                                    </a:rPr>
                                    <m:t>2</m:t>
                                  </m:r>
                                </m:sup>
                              </m:sSubSup>
                            </m:e>
                          </m:d>
                          <m:r>
                            <a:rPr lang="en-US" altLang="ko-KR" sz="2277" i="1">
                              <a:solidFill>
                                <a:srgbClr val="000000"/>
                              </a:solidFill>
                              <a:latin typeface="Cambria Math" panose="02040503050406030204" pitchFamily="18" charset="0"/>
                              <a:ea typeface="Cambria Math" panose="02040503050406030204" pitchFamily="18" charset="0"/>
                            </a:rPr>
                            <m:t>⨀</m:t>
                          </m:r>
                          <m:r>
                            <a:rPr lang="en-US" altLang="ko-KR" sz="2277" i="1">
                              <a:solidFill>
                                <a:srgbClr val="FF0000"/>
                              </a:solidFill>
                              <a:latin typeface="Cambria Math" panose="02040503050406030204" pitchFamily="18" charset="0"/>
                            </a:rPr>
                            <m:t>𝑊</m:t>
                          </m:r>
                        </m:e>
                        <m:sub>
                          <m:r>
                            <a:rPr lang="en-US" altLang="ko-KR" sz="2277" i="1">
                              <a:solidFill>
                                <a:srgbClr val="FF0000"/>
                              </a:solidFill>
                              <a:latin typeface="Cambria Math" panose="02040503050406030204" pitchFamily="18" charset="0"/>
                            </a:rPr>
                            <m:t>1</m:t>
                          </m:r>
                          <m:r>
                            <a:rPr lang="en-US" altLang="ko-KR" sz="2277" i="1">
                              <a:solidFill>
                                <a:srgbClr val="FF0000"/>
                              </a:solidFill>
                              <a:latin typeface="Cambria Math" panose="02040503050406030204" pitchFamily="18" charset="0"/>
                            </a:rPr>
                            <m:t>h</m:t>
                          </m:r>
                        </m:sub>
                      </m:sSub>
                      <m:r>
                        <a:rPr lang="en-US" altLang="ko-KR" sz="2277" i="1">
                          <a:solidFill>
                            <a:srgbClr val="000000"/>
                          </a:solidFill>
                          <a:latin typeface="Cambria Math" panose="02040503050406030204" pitchFamily="18" charset="0"/>
                          <a:ea typeface="Cambria Math" panose="02040503050406030204" pitchFamily="18" charset="0"/>
                        </a:rPr>
                        <m:t>⨀</m:t>
                      </m:r>
                      <m:d>
                        <m:dPr>
                          <m:ctrlPr>
                            <a:rPr lang="en-US" altLang="ko-KR" sz="2277" i="1">
                              <a:solidFill>
                                <a:srgbClr val="000000"/>
                              </a:solidFill>
                              <a:latin typeface="Cambria Math" panose="02040503050406030204" pitchFamily="18" charset="0"/>
                              <a:ea typeface="Cambria Math" panose="02040503050406030204" pitchFamily="18" charset="0"/>
                            </a:rPr>
                          </m:ctrlPr>
                        </m:dPr>
                        <m:e>
                          <m:r>
                            <a:rPr lang="en-US" altLang="ko-KR" sz="2277" i="1">
                              <a:solidFill>
                                <a:srgbClr val="3399FF"/>
                              </a:solidFill>
                              <a:latin typeface="Cambria Math" panose="02040503050406030204" pitchFamily="18" charset="0"/>
                              <a:ea typeface="Cambria Math" panose="02040503050406030204" pitchFamily="18" charset="0"/>
                            </a:rPr>
                            <m:t>1−</m:t>
                          </m:r>
                          <m:sSubSup>
                            <m:sSubSupPr>
                              <m:ctrlPr>
                                <a:rPr lang="en-US" altLang="ko-KR" sz="2277" i="1">
                                  <a:solidFill>
                                    <a:srgbClr val="3399FF"/>
                                  </a:solidFill>
                                  <a:latin typeface="Cambria Math" panose="02040503050406030204" pitchFamily="18" charset="0"/>
                                  <a:ea typeface="Cambria Math" panose="02040503050406030204" pitchFamily="18" charset="0"/>
                                </a:rPr>
                              </m:ctrlPr>
                            </m:sSubSupPr>
                            <m:e>
                              <m:r>
                                <a:rPr lang="en-US" altLang="ko-KR" sz="2277" i="1">
                                  <a:solidFill>
                                    <a:srgbClr val="3399FF"/>
                                  </a:solidFill>
                                  <a:latin typeface="Cambria Math" panose="02040503050406030204" pitchFamily="18" charset="0"/>
                                  <a:ea typeface="Cambria Math" panose="02040503050406030204" pitchFamily="18" charset="0"/>
                                </a:rPr>
                                <m:t>𝐻</m:t>
                              </m:r>
                            </m:e>
                            <m:sub>
                              <m:r>
                                <a:rPr lang="en-US" altLang="ko-KR" sz="2277" i="1">
                                  <a:solidFill>
                                    <a:srgbClr val="3399FF"/>
                                  </a:solidFill>
                                  <a:latin typeface="Cambria Math" panose="02040503050406030204" pitchFamily="18" charset="0"/>
                                  <a:ea typeface="Cambria Math" panose="02040503050406030204" pitchFamily="18" charset="0"/>
                                </a:rPr>
                                <m:t>𝑝𝑝</m:t>
                              </m:r>
                            </m:sub>
                            <m:sup>
                              <m:r>
                                <a:rPr lang="en-US" altLang="ko-KR" sz="2277" i="1">
                                  <a:solidFill>
                                    <a:srgbClr val="3399FF"/>
                                  </a:solidFill>
                                  <a:latin typeface="Cambria Math" panose="02040503050406030204" pitchFamily="18" charset="0"/>
                                  <a:ea typeface="Cambria Math" panose="02040503050406030204" pitchFamily="18" charset="0"/>
                                </a:rPr>
                                <m:t>2</m:t>
                              </m:r>
                            </m:sup>
                          </m:sSubSup>
                        </m:e>
                      </m:d>
                    </m:oMath>
                  </m:oMathPara>
                </a14:m>
                <a:endParaRPr lang="ko-KR" altLang="en-US" sz="2277" i="1">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BD3E6010-4805-4664-92D1-F1A9FF2FD826}"/>
                  </a:ext>
                </a:extLst>
              </p:cNvPr>
              <p:cNvSpPr txBox="1">
                <a:spLocks noRot="1" noChangeAspect="1" noMove="1" noResize="1" noEditPoints="1" noAdjustHandles="1" noChangeArrowheads="1" noChangeShapeType="1" noTextEdit="1"/>
              </p:cNvSpPr>
              <p:nvPr/>
            </p:nvSpPr>
            <p:spPr>
              <a:xfrm>
                <a:off x="4603182" y="4445029"/>
                <a:ext cx="4317913" cy="402418"/>
              </a:xfrm>
              <a:prstGeom prst="rect">
                <a:avLst/>
              </a:prstGeom>
              <a:blipFill>
                <a:blip r:embed="rId6"/>
                <a:stretch>
                  <a:fillRect b="-16667"/>
                </a:stretch>
              </a:blipFill>
            </p:spPr>
            <p:txBody>
              <a:bodyPr/>
              <a:lstStyle/>
              <a:p>
                <a:r>
                  <a:rPr lang="ko-KR" altLang="en-US">
                    <a:noFill/>
                  </a:rPr>
                  <a:t> </a:t>
                </a:r>
              </a:p>
            </p:txBody>
          </p:sp>
        </mc:Fallback>
      </mc:AlternateContent>
      <p:sp>
        <p:nvSpPr>
          <p:cNvPr id="63" name="TextBox 62">
            <a:extLst>
              <a:ext uri="{FF2B5EF4-FFF2-40B4-BE49-F238E27FC236}">
                <a16:creationId xmlns:a16="http://schemas.microsoft.com/office/drawing/2014/main" id="{51DE04DD-DA5A-41FB-9F8B-96E327F856DD}"/>
              </a:ext>
            </a:extLst>
          </p:cNvPr>
          <p:cNvSpPr txBox="1"/>
          <p:nvPr/>
        </p:nvSpPr>
        <p:spPr>
          <a:xfrm>
            <a:off x="5965442" y="5039597"/>
            <a:ext cx="923651" cy="909736"/>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이전</a:t>
            </a:r>
            <a:endParaRPr lang="en-US" altLang="ko-KR" sz="1328" b="1">
              <a:solidFill>
                <a:srgbClr val="000000"/>
              </a:solidFill>
              <a:latin typeface="+mj-ea"/>
              <a:ea typeface="+mj-ea"/>
            </a:endParaRPr>
          </a:p>
          <a:p>
            <a:pPr algn="ctr" defTabSz="867583" fontAlgn="base" latinLnBrk="1">
              <a:spcBef>
                <a:spcPct val="0"/>
              </a:spcBef>
              <a:spcAft>
                <a:spcPct val="0"/>
              </a:spcAft>
              <a:defRPr/>
            </a:pPr>
            <a:r>
              <a:rPr lang="ko-KR" altLang="en-US" sz="1328" b="1">
                <a:solidFill>
                  <a:srgbClr val="000000"/>
                </a:solidFill>
                <a:latin typeface="+mj-ea"/>
                <a:ea typeface="+mj-ea"/>
              </a:rPr>
              <a:t>이전</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endParaRPr kumimoji="1"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미분값</a:t>
            </a:r>
          </a:p>
        </p:txBody>
      </p:sp>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23BD2A95-14A9-41EB-8C64-5C31C5D39741}"/>
                  </a:ext>
                </a:extLst>
              </p:cNvPr>
              <p:cNvSpPr txBox="1"/>
              <p:nvPr/>
            </p:nvSpPr>
            <p:spPr>
              <a:xfrm>
                <a:off x="5183062" y="2209143"/>
                <a:ext cx="1848584" cy="40729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3399FF"/>
                              </a:solidFill>
                              <a:latin typeface="Cambria Math" panose="02040503050406030204" pitchFamily="18" charset="0"/>
                            </a:rPr>
                          </m:ctrlPr>
                        </m:sSubPr>
                        <m:e>
                          <m:r>
                            <a:rPr lang="en-US" altLang="ko-KR" sz="1898" i="1">
                              <a:solidFill>
                                <a:srgbClr val="3399FF"/>
                              </a:solidFill>
                              <a:latin typeface="Cambria Math" panose="02040503050406030204" pitchFamily="18" charset="0"/>
                            </a:rPr>
                            <m:t>𝐻</m:t>
                          </m:r>
                        </m:e>
                        <m:sub>
                          <m:r>
                            <a:rPr lang="en-US" altLang="ko-KR" sz="1898" i="1">
                              <a:solidFill>
                                <a:srgbClr val="3399FF"/>
                              </a:solidFill>
                              <a:latin typeface="Cambria Math" panose="02040503050406030204" pitchFamily="18" charset="0"/>
                            </a:rPr>
                            <m:t>𝑝</m:t>
                          </m:r>
                        </m:sub>
                      </m:sSub>
                      <m:r>
                        <a:rPr lang="en-US" altLang="ko-KR" sz="1898" i="1">
                          <a:solidFill>
                            <a:srgbClr val="3399FF"/>
                          </a:solidFill>
                          <a:latin typeface="Cambria Math" panose="02040503050406030204" pitchFamily="18" charset="0"/>
                        </a:rPr>
                        <m:t>=</m:t>
                      </m:r>
                      <m:r>
                        <a:rPr lang="en-US" altLang="ko-KR" sz="1898" i="1">
                          <a:solidFill>
                            <a:srgbClr val="3399FF"/>
                          </a:solidFill>
                          <a:latin typeface="Cambria Math" panose="02040503050406030204" pitchFamily="18" charset="0"/>
                        </a:rPr>
                        <m:t>𝑡𝑎𝑛h</m:t>
                      </m:r>
                      <m:r>
                        <a:rPr lang="en-US" altLang="ko-KR" sz="1898" i="1">
                          <a:solidFill>
                            <a:srgbClr val="3399FF"/>
                          </a:solidFill>
                          <a:latin typeface="Cambria Math" panose="02040503050406030204" pitchFamily="18" charset="0"/>
                        </a:rPr>
                        <m:t>(</m:t>
                      </m:r>
                      <m:sSub>
                        <m:sSubPr>
                          <m:ctrlPr>
                            <a:rPr lang="en-US" altLang="ko-KR" sz="1898" i="1">
                              <a:solidFill>
                                <a:srgbClr val="3399FF"/>
                              </a:solidFill>
                              <a:latin typeface="Cambria Math" panose="02040503050406030204" pitchFamily="18" charset="0"/>
                            </a:rPr>
                          </m:ctrlPr>
                        </m:sSubPr>
                        <m:e>
                          <m:r>
                            <a:rPr lang="en-US" altLang="ko-KR" sz="1898" i="1">
                              <a:solidFill>
                                <a:srgbClr val="3399FF"/>
                              </a:solidFill>
                              <a:latin typeface="Cambria Math" panose="02040503050406030204" pitchFamily="18" charset="0"/>
                            </a:rPr>
                            <m:t>𝑍</m:t>
                          </m:r>
                        </m:e>
                        <m:sub>
                          <m:r>
                            <a:rPr lang="en-US" altLang="ko-KR" sz="1898" i="1">
                              <a:solidFill>
                                <a:srgbClr val="3399FF"/>
                              </a:solidFill>
                              <a:latin typeface="Cambria Math" panose="02040503050406030204" pitchFamily="18" charset="0"/>
                            </a:rPr>
                            <m:t>1</m:t>
                          </m:r>
                          <m:r>
                            <a:rPr lang="en-US" altLang="ko-KR" sz="1898" i="1">
                              <a:solidFill>
                                <a:srgbClr val="3399FF"/>
                              </a:solidFill>
                              <a:latin typeface="Cambria Math" panose="02040503050406030204" pitchFamily="18" charset="0"/>
                            </a:rPr>
                            <m:t>𝑝</m:t>
                          </m:r>
                        </m:sub>
                      </m:sSub>
                      <m:r>
                        <a:rPr lang="en-US" altLang="ko-KR" sz="1898" i="1">
                          <a:solidFill>
                            <a:srgbClr val="3399FF"/>
                          </a:solidFill>
                          <a:latin typeface="Cambria Math" panose="02040503050406030204" pitchFamily="18" charset="0"/>
                        </a:rPr>
                        <m:t>)</m:t>
                      </m:r>
                    </m:oMath>
                  </m:oMathPara>
                </a14:m>
                <a:endParaRPr lang="ko-KR" altLang="en-US" sz="1898" i="1"/>
              </a:p>
            </p:txBody>
          </p:sp>
        </mc:Choice>
        <mc:Fallback xmlns="">
          <p:sp>
            <p:nvSpPr>
              <p:cNvPr id="90" name="TextBox 89">
                <a:extLst>
                  <a:ext uri="{FF2B5EF4-FFF2-40B4-BE49-F238E27FC236}">
                    <a16:creationId xmlns:a16="http://schemas.microsoft.com/office/drawing/2014/main" id="{23BD2A95-14A9-41EB-8C64-5C31C5D39741}"/>
                  </a:ext>
                </a:extLst>
              </p:cNvPr>
              <p:cNvSpPr txBox="1">
                <a:spLocks noRot="1" noChangeAspect="1" noMove="1" noResize="1" noEditPoints="1" noAdjustHandles="1" noChangeArrowheads="1" noChangeShapeType="1" noTextEdit="1"/>
              </p:cNvSpPr>
              <p:nvPr/>
            </p:nvSpPr>
            <p:spPr>
              <a:xfrm>
                <a:off x="5183062" y="2209143"/>
                <a:ext cx="1848584" cy="407291"/>
              </a:xfrm>
              <a:prstGeom prst="rect">
                <a:avLst/>
              </a:prstGeom>
              <a:blipFill>
                <a:blip r:embed="rId7"/>
                <a:stretch>
                  <a:fillRect r="-1650" b="-1044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13EA8BBB-0CB5-4E11-83DD-B429E0795DD8}"/>
                  </a:ext>
                </a:extLst>
              </p:cNvPr>
              <p:cNvSpPr txBox="1"/>
              <p:nvPr/>
            </p:nvSpPr>
            <p:spPr>
              <a:xfrm>
                <a:off x="5183062" y="1803582"/>
                <a:ext cx="3432325" cy="407291"/>
              </a:xfrm>
              <a:prstGeom prst="rect">
                <a:avLst/>
              </a:prstGeom>
              <a:noFill/>
            </p:spPr>
            <p:txBody>
              <a:bodyPr wrap="square">
                <a:spAutoFit/>
              </a:bodyPr>
              <a:lstStyle/>
              <a:p>
                <a14:m>
                  <m:oMath xmlns:m="http://schemas.openxmlformats.org/officeDocument/2006/math">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𝑝</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𝑋</m:t>
                        </m:r>
                      </m:e>
                      <m:sub>
                        <m:r>
                          <a:rPr lang="en-US" altLang="ko-KR" sz="1898" i="1">
                            <a:solidFill>
                              <a:srgbClr val="000000"/>
                            </a:solidFill>
                            <a:latin typeface="Cambria Math" panose="02040503050406030204" pitchFamily="18" charset="0"/>
                          </a:rPr>
                          <m:t>𝑝</m:t>
                        </m:r>
                      </m:sub>
                    </m:sSub>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sSub>
                          <m:sSubPr>
                            <m:ctrlPr>
                              <a:rPr lang="en-US" altLang="ko-KR" sz="1898" i="1">
                                <a:latin typeface="Cambria Math" panose="02040503050406030204" pitchFamily="18" charset="0"/>
                              </a:rPr>
                            </m:ctrlPr>
                          </m:sSubPr>
                          <m:e>
                            <m:r>
                              <a:rPr lang="en-US" altLang="ko-KR" sz="1898" i="1">
                                <a:latin typeface="Cambria Math" panose="02040503050406030204" pitchFamily="18" charset="0"/>
                              </a:rPr>
                              <m:t>𝐻</m:t>
                            </m:r>
                          </m:e>
                          <m:sub>
                            <m:r>
                              <a:rPr lang="en-US" altLang="ko-KR" sz="1898" i="1">
                                <a:latin typeface="Cambria Math" panose="02040503050406030204" pitchFamily="18" charset="0"/>
                              </a:rPr>
                              <m:t>𝑝𝑝</m:t>
                            </m:r>
                            <m:r>
                              <a:rPr lang="en-US" altLang="ko-KR" sz="1898" i="1">
                                <a:latin typeface="Cambria Math" panose="02040503050406030204" pitchFamily="18" charset="0"/>
                              </a:rPr>
                              <m:t> </m:t>
                            </m:r>
                          </m:sub>
                        </m:sSub>
                        <m:sSub>
                          <m:sSubPr>
                            <m:ctrlPr>
                              <a:rPr lang="en-US" altLang="ko-KR" sz="1898" i="1">
                                <a:solidFill>
                                  <a:srgbClr val="FF0000"/>
                                </a:solidFill>
                                <a:latin typeface="Cambria Math" panose="02040503050406030204" pitchFamily="18" charset="0"/>
                              </a:rPr>
                            </m:ctrlPr>
                          </m:sSubPr>
                          <m:e>
                            <m:r>
                              <a:rPr lang="en-US" altLang="ko-KR" sz="1898" i="1">
                                <a:solidFill>
                                  <a:srgbClr val="FF0000"/>
                                </a:solidFill>
                                <a:latin typeface="Cambria Math" panose="02040503050406030204" pitchFamily="18" charset="0"/>
                              </a:rPr>
                              <m:t>𝑊</m:t>
                            </m:r>
                          </m:e>
                          <m:sub>
                            <m:r>
                              <a:rPr lang="en-US" altLang="ko-KR" sz="1898" i="1">
                                <a:solidFill>
                                  <a:srgbClr val="FF0000"/>
                                </a:solidFill>
                                <a:latin typeface="Cambria Math" panose="02040503050406030204" pitchFamily="18" charset="0"/>
                              </a:rPr>
                              <m:t>1</m:t>
                            </m:r>
                            <m:r>
                              <a:rPr lang="en-US" altLang="ko-KR" sz="1898" i="1">
                                <a:solidFill>
                                  <a:srgbClr val="FF0000"/>
                                </a:solidFill>
                                <a:latin typeface="Cambria Math" panose="02040503050406030204" pitchFamily="18" charset="0"/>
                              </a:rPr>
                              <m:t>h</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oMath>
                </a14:m>
                <a:r>
                  <a:rPr lang="en-US" altLang="ko-KR" sz="1898" i="1"/>
                  <a:t>==</a:t>
                </a:r>
                <a:endParaRPr lang="ko-KR" altLang="en-US" sz="1898" i="1"/>
              </a:p>
            </p:txBody>
          </p:sp>
        </mc:Choice>
        <mc:Fallback xmlns="">
          <p:sp>
            <p:nvSpPr>
              <p:cNvPr id="91" name="TextBox 90">
                <a:extLst>
                  <a:ext uri="{FF2B5EF4-FFF2-40B4-BE49-F238E27FC236}">
                    <a16:creationId xmlns:a16="http://schemas.microsoft.com/office/drawing/2014/main" id="{13EA8BBB-0CB5-4E11-83DD-B429E0795DD8}"/>
                  </a:ext>
                </a:extLst>
              </p:cNvPr>
              <p:cNvSpPr txBox="1">
                <a:spLocks noRot="1" noChangeAspect="1" noMove="1" noResize="1" noEditPoints="1" noAdjustHandles="1" noChangeArrowheads="1" noChangeShapeType="1" noTextEdit="1"/>
              </p:cNvSpPr>
              <p:nvPr/>
            </p:nvSpPr>
            <p:spPr>
              <a:xfrm>
                <a:off x="5183062" y="1803582"/>
                <a:ext cx="3432325" cy="407291"/>
              </a:xfrm>
              <a:prstGeom prst="rect">
                <a:avLst/>
              </a:prstGeom>
              <a:blipFill>
                <a:blip r:embed="rId8"/>
                <a:stretch>
                  <a:fillRect t="-5970" r="-1599" b="-2089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B2B6C4C-91D2-4808-A46E-C637A4D8C501}"/>
                  </a:ext>
                </a:extLst>
              </p:cNvPr>
              <p:cNvSpPr txBox="1"/>
              <p:nvPr/>
            </p:nvSpPr>
            <p:spPr>
              <a:xfrm>
                <a:off x="3501730" y="5771995"/>
                <a:ext cx="406073" cy="29668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328" i="1">
                          <a:latin typeface="Cambria Math" panose="02040503050406030204" pitchFamily="18" charset="0"/>
                        </a:rPr>
                        <m:t>𝐻</m:t>
                      </m:r>
                    </m:oMath>
                  </m:oMathPara>
                </a14:m>
                <a:endParaRPr lang="ko-KR" altLang="en-US" sz="1328">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9B2B6C4C-91D2-4808-A46E-C637A4D8C501}"/>
                  </a:ext>
                </a:extLst>
              </p:cNvPr>
              <p:cNvSpPr txBox="1">
                <a:spLocks noRot="1" noChangeAspect="1" noMove="1" noResize="1" noEditPoints="1" noAdjustHandles="1" noChangeArrowheads="1" noChangeShapeType="1" noTextEdit="1"/>
              </p:cNvSpPr>
              <p:nvPr/>
            </p:nvSpPr>
            <p:spPr>
              <a:xfrm>
                <a:off x="3501730" y="5771995"/>
                <a:ext cx="406073" cy="296684"/>
              </a:xfrm>
              <a:prstGeom prst="rect">
                <a:avLst/>
              </a:prstGeom>
              <a:blipFill>
                <a:blip r:embed="rId9"/>
                <a:stretch>
                  <a:fillRect/>
                </a:stretch>
              </a:blipFill>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603DDCAE-1592-4227-8944-4709842A73DC}"/>
              </a:ext>
            </a:extLst>
          </p:cNvPr>
          <p:cNvSpPr/>
          <p:nvPr/>
        </p:nvSpPr>
        <p:spPr>
          <a:xfrm>
            <a:off x="3493287" y="5755588"/>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A2399DF-8916-46AC-8497-081B863C80EF}"/>
                  </a:ext>
                </a:extLst>
              </p:cNvPr>
              <p:cNvSpPr txBox="1"/>
              <p:nvPr/>
            </p:nvSpPr>
            <p:spPr>
              <a:xfrm>
                <a:off x="1850767" y="4987295"/>
                <a:ext cx="516872" cy="2676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𝑊</m:t>
                          </m:r>
                        </m:e>
                        <m:sub>
                          <m:r>
                            <a:rPr lang="en-US" altLang="ko-KR" sz="1139" i="1">
                              <a:latin typeface="Cambria Math" panose="02040503050406030204" pitchFamily="18" charset="0"/>
                            </a:rPr>
                            <m:t>1</m:t>
                          </m:r>
                          <m:r>
                            <a:rPr lang="en-US" altLang="ko-KR" sz="1139" i="1">
                              <a:latin typeface="Cambria Math" panose="02040503050406030204" pitchFamily="18" charset="0"/>
                            </a:rPr>
                            <m:t>h</m:t>
                          </m:r>
                        </m:sub>
                      </m:sSub>
                    </m:oMath>
                  </m:oMathPara>
                </a14:m>
                <a:endParaRPr lang="ko-KR" altLang="en-US" sz="1139">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4A2399DF-8916-46AC-8497-081B863C80EF}"/>
                  </a:ext>
                </a:extLst>
              </p:cNvPr>
              <p:cNvSpPr txBox="1">
                <a:spLocks noRot="1" noChangeAspect="1" noMove="1" noResize="1" noEditPoints="1" noAdjustHandles="1" noChangeArrowheads="1" noChangeShapeType="1" noTextEdit="1"/>
              </p:cNvSpPr>
              <p:nvPr/>
            </p:nvSpPr>
            <p:spPr>
              <a:xfrm>
                <a:off x="1850767" y="4987295"/>
                <a:ext cx="516872" cy="267637"/>
              </a:xfrm>
              <a:prstGeom prst="rect">
                <a:avLst/>
              </a:prstGeom>
              <a:blipFill>
                <a:blip r:embed="rId10"/>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3C83B3E2-A85C-41B1-A609-3798368E8655}"/>
              </a:ext>
            </a:extLst>
          </p:cNvPr>
          <p:cNvCxnSpPr>
            <a:cxnSpLocks/>
          </p:cNvCxnSpPr>
          <p:nvPr/>
        </p:nvCxnSpPr>
        <p:spPr>
          <a:xfrm>
            <a:off x="2109787" y="5253296"/>
            <a:ext cx="100037" cy="10892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1AC5D4F0-21D9-43EF-A7E7-F84FCDFF6233}"/>
              </a:ext>
            </a:extLst>
          </p:cNvPr>
          <p:cNvSpPr/>
          <p:nvPr/>
        </p:nvSpPr>
        <p:spPr>
          <a:xfrm>
            <a:off x="2832982" y="5518785"/>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044">
              <a:solidFill>
                <a:srgbClr val="000000"/>
              </a:solidFill>
              <a:latin typeface="Consolas" panose="020B0609020204030204" pitchFamily="49" charset="0"/>
              <a:ea typeface="굴림"/>
            </a:endParaRPr>
          </a:p>
        </p:txBody>
      </p:sp>
      <p:sp>
        <p:nvSpPr>
          <p:cNvPr id="14" name="타원 13">
            <a:extLst>
              <a:ext uri="{FF2B5EF4-FFF2-40B4-BE49-F238E27FC236}">
                <a16:creationId xmlns:a16="http://schemas.microsoft.com/office/drawing/2014/main" id="{6830986E-70D3-485F-8C6B-E78081CF35D6}"/>
              </a:ext>
            </a:extLst>
          </p:cNvPr>
          <p:cNvSpPr/>
          <p:nvPr/>
        </p:nvSpPr>
        <p:spPr>
          <a:xfrm>
            <a:off x="2032980" y="5518785"/>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044" b="1">
                <a:solidFill>
                  <a:srgbClr val="000000"/>
                </a:solidFill>
                <a:latin typeface="+mj-ea"/>
                <a:ea typeface="+mj-ea"/>
              </a:rPr>
              <a:t>셀</a:t>
            </a:r>
          </a:p>
        </p:txBody>
      </p:sp>
      <p:cxnSp>
        <p:nvCxnSpPr>
          <p:cNvPr id="16" name="직선 화살표 연결선 15">
            <a:extLst>
              <a:ext uri="{FF2B5EF4-FFF2-40B4-BE49-F238E27FC236}">
                <a16:creationId xmlns:a16="http://schemas.microsoft.com/office/drawing/2014/main" id="{5D20FC80-958B-48D3-8B55-D5E54A1B44E1}"/>
              </a:ext>
            </a:extLst>
          </p:cNvPr>
          <p:cNvCxnSpPr>
            <a:cxnSpLocks/>
            <a:stCxn id="20" idx="3"/>
            <a:endCxn id="14" idx="2"/>
          </p:cNvCxnSpPr>
          <p:nvPr/>
        </p:nvCxnSpPr>
        <p:spPr>
          <a:xfrm>
            <a:off x="1679582" y="5757720"/>
            <a:ext cx="35339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B8B2F749-63EB-4AC5-BE95-0D1B2F5B0E9B}"/>
              </a:ext>
            </a:extLst>
          </p:cNvPr>
          <p:cNvCxnSpPr>
            <a:cxnSpLocks/>
          </p:cNvCxnSpPr>
          <p:nvPr/>
        </p:nvCxnSpPr>
        <p:spPr>
          <a:xfrm>
            <a:off x="1795694" y="5580725"/>
            <a:ext cx="504" cy="16717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5A3502A3-BB1D-4C2A-B48C-66871004FA08}"/>
              </a:ext>
            </a:extLst>
          </p:cNvPr>
          <p:cNvCxnSpPr>
            <a:cxnSpLocks/>
            <a:endCxn id="14" idx="3"/>
          </p:cNvCxnSpPr>
          <p:nvPr/>
        </p:nvCxnSpPr>
        <p:spPr>
          <a:xfrm flipV="1">
            <a:off x="1869104" y="5926671"/>
            <a:ext cx="233858" cy="25307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61C4930-BBE4-4434-9F2D-EFDEA48A5819}"/>
                  </a:ext>
                </a:extLst>
              </p:cNvPr>
              <p:cNvSpPr txBox="1"/>
              <p:nvPr/>
            </p:nvSpPr>
            <p:spPr>
              <a:xfrm>
                <a:off x="1636986" y="5307757"/>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W</m:t>
                          </m:r>
                        </m:e>
                        <m:sub>
                          <m:r>
                            <a:rPr kumimoji="1" lang="en-US" altLang="ko-KR" sz="1328" i="1">
                              <a:solidFill>
                                <a:srgbClr val="000000"/>
                              </a:solidFill>
                              <a:latin typeface="Cambria Math" panose="02040503050406030204" pitchFamily="18" charset="0"/>
                            </a:rPr>
                            <m:t>1</m:t>
                          </m:r>
                          <m:r>
                            <a:rPr kumimoji="1" lang="en-US" altLang="ko-KR" sz="1328" i="1">
                              <a:solidFill>
                                <a:srgbClr val="000000"/>
                              </a:solidFill>
                              <a:latin typeface="Cambria Math" panose="02040503050406030204" pitchFamily="18" charset="0"/>
                            </a:rPr>
                            <m:t>𝑥</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19" name="TextBox 18">
                <a:extLst>
                  <a:ext uri="{FF2B5EF4-FFF2-40B4-BE49-F238E27FC236}">
                    <a16:creationId xmlns:a16="http://schemas.microsoft.com/office/drawing/2014/main" id="{C61C4930-BBE4-4434-9F2D-EFDEA48A5819}"/>
                  </a:ext>
                </a:extLst>
              </p:cNvPr>
              <p:cNvSpPr txBox="1">
                <a:spLocks noRot="1" noChangeAspect="1" noMove="1" noResize="1" noEditPoints="1" noAdjustHandles="1" noChangeArrowheads="1" noChangeShapeType="1" noTextEdit="1"/>
              </p:cNvSpPr>
              <p:nvPr/>
            </p:nvSpPr>
            <p:spPr>
              <a:xfrm>
                <a:off x="1636986" y="5307757"/>
                <a:ext cx="229025" cy="296684"/>
              </a:xfrm>
              <a:prstGeom prst="rect">
                <a:avLst/>
              </a:prstGeom>
              <a:blipFill>
                <a:blip r:embed="rId11"/>
                <a:stretch>
                  <a:fillRect r="-86486"/>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4935CA86-715A-43C2-B80E-48481069B432}"/>
              </a:ext>
            </a:extLst>
          </p:cNvPr>
          <p:cNvSpPr txBox="1"/>
          <p:nvPr/>
        </p:nvSpPr>
        <p:spPr>
          <a:xfrm>
            <a:off x="1450557" y="5609378"/>
            <a:ext cx="229025" cy="296684"/>
          </a:xfrm>
          <a:prstGeom prst="rect">
            <a:avLst/>
          </a:prstGeom>
          <a:noFill/>
        </p:spPr>
        <p:txBody>
          <a:bodyPr wrap="square" rtlCol="0">
            <a:spAutoFit/>
          </a:bodyPr>
          <a:lstStyle/>
          <a:p>
            <a:pPr defTabSz="867583" fontAlgn="base" latinLnBrk="1">
              <a:spcBef>
                <a:spcPct val="0"/>
              </a:spcBef>
              <a:spcAft>
                <a:spcPct val="0"/>
              </a:spcAft>
              <a:defRPr/>
            </a:pPr>
            <a:r>
              <a:rPr kumimoji="1" lang="en-US" altLang="ko-KR" sz="1328">
                <a:solidFill>
                  <a:srgbClr val="000000"/>
                </a:solidFill>
                <a:latin typeface="Cambria Math" panose="02040503050406030204" pitchFamily="18" charset="0"/>
                <a:ea typeface="굴림" pitchFamily="50" charset="-127"/>
              </a:rPr>
              <a:t>X</a:t>
            </a:r>
            <a:endParaRPr kumimoji="1" lang="ko-KR" altLang="en-US" sz="1328">
              <a:solidFill>
                <a:srgbClr val="000000"/>
              </a:solidFill>
              <a:latin typeface="Cambria Math" panose="02040503050406030204" pitchFamily="18" charset="0"/>
              <a:ea typeface="굴림" pitchFamily="50" charset="-127"/>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E772109-F9A6-4071-A100-8FD1C9EA1ADC}"/>
                  </a:ext>
                </a:extLst>
              </p:cNvPr>
              <p:cNvSpPr txBox="1"/>
              <p:nvPr/>
            </p:nvSpPr>
            <p:spPr>
              <a:xfrm>
                <a:off x="1668791" y="6094663"/>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b</m:t>
                          </m:r>
                        </m:e>
                        <m:sub>
                          <m:r>
                            <a:rPr kumimoji="1" lang="en-US" altLang="ko-KR" sz="1328" i="1">
                              <a:solidFill>
                                <a:srgbClr val="000000"/>
                              </a:solidFill>
                              <a:latin typeface="Cambria Math" panose="02040503050406030204" pitchFamily="18" charset="0"/>
                            </a:rPr>
                            <m:t>1</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21" name="TextBox 20">
                <a:extLst>
                  <a:ext uri="{FF2B5EF4-FFF2-40B4-BE49-F238E27FC236}">
                    <a16:creationId xmlns:a16="http://schemas.microsoft.com/office/drawing/2014/main" id="{EE772109-F9A6-4071-A100-8FD1C9EA1ADC}"/>
                  </a:ext>
                </a:extLst>
              </p:cNvPr>
              <p:cNvSpPr txBox="1">
                <a:spLocks noRot="1" noChangeAspect="1" noMove="1" noResize="1" noEditPoints="1" noAdjustHandles="1" noChangeArrowheads="1" noChangeShapeType="1" noTextEdit="1"/>
              </p:cNvSpPr>
              <p:nvPr/>
            </p:nvSpPr>
            <p:spPr>
              <a:xfrm>
                <a:off x="1668791" y="6094663"/>
                <a:ext cx="229025" cy="296684"/>
              </a:xfrm>
              <a:prstGeom prst="rect">
                <a:avLst/>
              </a:prstGeom>
              <a:blipFill>
                <a:blip r:embed="rId12"/>
                <a:stretch>
                  <a:fillRect r="-29730"/>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B8ED174-20EA-4974-B704-B1B5F558D57E}"/>
              </a:ext>
            </a:extLst>
          </p:cNvPr>
          <p:cNvCxnSpPr>
            <a:cxnSpLocks/>
            <a:stCxn id="14" idx="6"/>
            <a:endCxn id="13" idx="2"/>
          </p:cNvCxnSpPr>
          <p:nvPr/>
        </p:nvCxnSpPr>
        <p:spPr>
          <a:xfrm>
            <a:off x="2510848" y="5757718"/>
            <a:ext cx="32213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608FA89-52A1-4193-8333-A64BBFE97604}"/>
                  </a:ext>
                </a:extLst>
              </p:cNvPr>
              <p:cNvSpPr txBox="1"/>
              <p:nvPr/>
            </p:nvSpPr>
            <p:spPr>
              <a:xfrm>
                <a:off x="2550390" y="5771996"/>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Z</m:t>
                          </m:r>
                        </m:e>
                        <m:sub>
                          <m:r>
                            <a:rPr kumimoji="1" lang="en-US" altLang="ko-KR" sz="1328" i="1">
                              <a:solidFill>
                                <a:srgbClr val="000000"/>
                              </a:solidFill>
                              <a:latin typeface="Cambria Math" panose="02040503050406030204" pitchFamily="18" charset="0"/>
                            </a:rPr>
                            <m:t>1</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23" name="TextBox 22">
                <a:extLst>
                  <a:ext uri="{FF2B5EF4-FFF2-40B4-BE49-F238E27FC236}">
                    <a16:creationId xmlns:a16="http://schemas.microsoft.com/office/drawing/2014/main" id="{E608FA89-52A1-4193-8333-A64BBFE97604}"/>
                  </a:ext>
                </a:extLst>
              </p:cNvPr>
              <p:cNvSpPr txBox="1">
                <a:spLocks noRot="1" noChangeAspect="1" noMove="1" noResize="1" noEditPoints="1" noAdjustHandles="1" noChangeArrowheads="1" noChangeShapeType="1" noTextEdit="1"/>
              </p:cNvSpPr>
              <p:nvPr/>
            </p:nvSpPr>
            <p:spPr>
              <a:xfrm>
                <a:off x="2550390" y="5771996"/>
                <a:ext cx="229025" cy="296684"/>
              </a:xfrm>
              <a:prstGeom prst="rect">
                <a:avLst/>
              </a:prstGeom>
              <a:blipFill>
                <a:blip r:embed="rId13"/>
                <a:stretch>
                  <a:fillRect r="-26316"/>
                </a:stretch>
              </a:blipFill>
            </p:spPr>
            <p:txBody>
              <a:bodyPr/>
              <a:lstStyle/>
              <a:p>
                <a:r>
                  <a:rPr lang="ko-KR" altLang="en-US">
                    <a:noFill/>
                  </a:rPr>
                  <a:t> </a:t>
                </a:r>
              </a:p>
            </p:txBody>
          </p:sp>
        </mc:Fallback>
      </mc:AlternateContent>
      <p:sp>
        <p:nvSpPr>
          <p:cNvPr id="28" name="직사각형 27">
            <a:extLst>
              <a:ext uri="{FF2B5EF4-FFF2-40B4-BE49-F238E27FC236}">
                <a16:creationId xmlns:a16="http://schemas.microsoft.com/office/drawing/2014/main" id="{2A91E8A2-D895-4FB3-89BE-939C78EAFB8C}"/>
              </a:ext>
            </a:extLst>
          </p:cNvPr>
          <p:cNvSpPr/>
          <p:nvPr/>
        </p:nvSpPr>
        <p:spPr>
          <a:xfrm>
            <a:off x="2875561" y="5632886"/>
            <a:ext cx="517862" cy="296684"/>
          </a:xfrm>
          <a:prstGeom prst="rect">
            <a:avLst/>
          </a:prstGeom>
        </p:spPr>
        <p:txBody>
          <a:bodyPr wrap="square">
            <a:spAutoFit/>
          </a:bodyPr>
          <a:lstStyle/>
          <a:p>
            <a:pPr defTabSz="867583" fontAlgn="base" latinLnBrk="1">
              <a:spcBef>
                <a:spcPct val="0"/>
              </a:spcBef>
              <a:spcAft>
                <a:spcPct val="0"/>
              </a:spcAft>
              <a:defRPr/>
            </a:pPr>
            <a:r>
              <a:rPr lang="en-US" altLang="ko-KR" sz="1328">
                <a:latin typeface="Cambria Math" panose="02040503050406030204" pitchFamily="18" charset="0"/>
              </a:rPr>
              <a:t>tanh</a:t>
            </a:r>
            <a:endParaRPr kumimoji="1" lang="ko-KR" altLang="en-US" sz="1328">
              <a:latin typeface="Cambria Math" panose="02040503050406030204" pitchFamily="18" charset="0"/>
            </a:endParaRPr>
          </a:p>
        </p:txBody>
      </p:sp>
      <p:cxnSp>
        <p:nvCxnSpPr>
          <p:cNvPr id="31" name="직선 화살표 연결선 30">
            <a:extLst>
              <a:ext uri="{FF2B5EF4-FFF2-40B4-BE49-F238E27FC236}">
                <a16:creationId xmlns:a16="http://schemas.microsoft.com/office/drawing/2014/main" id="{97BA5DF6-829A-4547-97F3-3D9B914520E0}"/>
              </a:ext>
            </a:extLst>
          </p:cNvPr>
          <p:cNvCxnSpPr>
            <a:cxnSpLocks/>
            <a:stCxn id="13" idx="6"/>
          </p:cNvCxnSpPr>
          <p:nvPr/>
        </p:nvCxnSpPr>
        <p:spPr>
          <a:xfrm>
            <a:off x="3310851" y="5757718"/>
            <a:ext cx="650421"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F560FA9F-F93D-40E4-9988-0922AC84F580}"/>
                  </a:ext>
                </a:extLst>
              </p:cNvPr>
              <p:cNvSpPr txBox="1"/>
              <p:nvPr/>
            </p:nvSpPr>
            <p:spPr>
              <a:xfrm>
                <a:off x="2419936" y="6106553"/>
                <a:ext cx="1085232" cy="262829"/>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r>
                        <m:rPr>
                          <m:sty m:val="p"/>
                        </m:rPr>
                        <a:rPr lang="en-US" altLang="ko-KR" sz="1708" i="1">
                          <a:solidFill>
                            <a:srgbClr val="000000"/>
                          </a:solidFill>
                          <a:latin typeface="Cambria Math" panose="02040503050406030204" pitchFamily="18" charset="0"/>
                        </a:rPr>
                        <m:t>err</m:t>
                      </m:r>
                      <m:r>
                        <a:rPr lang="en-US" altLang="ko-KR" sz="1708" i="1">
                          <a:solidFill>
                            <a:srgbClr val="000000"/>
                          </a:solidFill>
                          <a:latin typeface="Cambria Math" panose="02040503050406030204" pitchFamily="18" charset="0"/>
                        </a:rPr>
                        <m:t>_</m:t>
                      </m:r>
                      <m:r>
                        <m:rPr>
                          <m:sty m:val="p"/>
                        </m:rPr>
                        <a:rPr lang="en-US" altLang="ko-KR" sz="1708" i="1">
                          <a:solidFill>
                            <a:srgbClr val="000000"/>
                          </a:solidFill>
                          <a:latin typeface="Cambria Math" panose="02040503050406030204" pitchFamily="18" charset="0"/>
                        </a:rPr>
                        <m:t>to</m:t>
                      </m:r>
                      <m:r>
                        <a:rPr lang="en-US" altLang="ko-KR" sz="1708" i="1">
                          <a:solidFill>
                            <a:srgbClr val="000000"/>
                          </a:solidFill>
                          <a:latin typeface="Cambria Math" panose="02040503050406030204" pitchFamily="18" charset="0"/>
                        </a:rPr>
                        <m:t>_</m:t>
                      </m:r>
                      <m:r>
                        <m:rPr>
                          <m:sty m:val="p"/>
                        </m:rPr>
                        <a:rPr lang="en-US" altLang="ko-KR" sz="1708" i="1">
                          <a:solidFill>
                            <a:srgbClr val="000000"/>
                          </a:solidFill>
                          <a:latin typeface="Cambria Math" panose="02040503050406030204" pitchFamily="18" charset="0"/>
                        </a:rPr>
                        <m:t>sell</m:t>
                      </m:r>
                    </m:oMath>
                  </m:oMathPara>
                </a14:m>
                <a:endParaRPr kumimoji="1" lang="ko-KR" altLang="en-US" sz="1708">
                  <a:solidFill>
                    <a:srgbClr val="000000"/>
                  </a:solidFill>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F560FA9F-F93D-40E4-9988-0922AC84F580}"/>
                  </a:ext>
                </a:extLst>
              </p:cNvPr>
              <p:cNvSpPr txBox="1">
                <a:spLocks noRot="1" noChangeAspect="1" noMove="1" noResize="1" noEditPoints="1" noAdjustHandles="1" noChangeArrowheads="1" noChangeShapeType="1" noTextEdit="1"/>
              </p:cNvSpPr>
              <p:nvPr/>
            </p:nvSpPr>
            <p:spPr>
              <a:xfrm>
                <a:off x="2419936" y="6106553"/>
                <a:ext cx="1085232" cy="262829"/>
              </a:xfrm>
              <a:prstGeom prst="rect">
                <a:avLst/>
              </a:prstGeom>
              <a:blipFill>
                <a:blip r:embed="rId14"/>
                <a:stretch>
                  <a:fillRect r="-1685" b="-9302"/>
                </a:stretch>
              </a:blipFill>
            </p:spPr>
            <p:txBody>
              <a:bodyPr/>
              <a:lstStyle/>
              <a:p>
                <a:r>
                  <a:rPr lang="ko-KR" altLang="en-US">
                    <a:noFill/>
                  </a:rPr>
                  <a:t> </a:t>
                </a:r>
              </a:p>
            </p:txBody>
          </p:sp>
        </mc:Fallback>
      </mc:AlternateContent>
      <p:cxnSp>
        <p:nvCxnSpPr>
          <p:cNvPr id="49" name="연결선: 구부러짐 48">
            <a:extLst>
              <a:ext uri="{FF2B5EF4-FFF2-40B4-BE49-F238E27FC236}">
                <a16:creationId xmlns:a16="http://schemas.microsoft.com/office/drawing/2014/main" id="{FED56E76-3EA3-4E18-B926-5D64F357745D}"/>
              </a:ext>
            </a:extLst>
          </p:cNvPr>
          <p:cNvCxnSpPr>
            <a:cxnSpLocks/>
            <a:stCxn id="6" idx="2"/>
            <a:endCxn id="23" idx="2"/>
          </p:cNvCxnSpPr>
          <p:nvPr/>
        </p:nvCxnSpPr>
        <p:spPr>
          <a:xfrm rot="5400000">
            <a:off x="3184835" y="5548747"/>
            <a:ext cx="1" cy="1039864"/>
          </a:xfrm>
          <a:prstGeom prst="curvedConnector3">
            <a:avLst>
              <a:gd name="adj1" fmla="val 2286010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4" name="연결선: 꺾임 53">
            <a:extLst>
              <a:ext uri="{FF2B5EF4-FFF2-40B4-BE49-F238E27FC236}">
                <a16:creationId xmlns:a16="http://schemas.microsoft.com/office/drawing/2014/main" id="{BF584592-7BC8-4615-9C8C-3BD884BBB81C}"/>
              </a:ext>
            </a:extLst>
          </p:cNvPr>
          <p:cNvCxnSpPr>
            <a:cxnSpLocks/>
            <a:endCxn id="14" idx="0"/>
          </p:cNvCxnSpPr>
          <p:nvPr/>
        </p:nvCxnSpPr>
        <p:spPr>
          <a:xfrm rot="5400000">
            <a:off x="2050335" y="5297205"/>
            <a:ext cx="443159" cy="1"/>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3205E255-F0BA-46EB-AD08-8F44AC0806D6}"/>
              </a:ext>
            </a:extLst>
          </p:cNvPr>
          <p:cNvSpPr txBox="1"/>
          <p:nvPr/>
        </p:nvSpPr>
        <p:spPr>
          <a:xfrm>
            <a:off x="639070" y="5618752"/>
            <a:ext cx="769763" cy="413703"/>
          </a:xfrm>
          <a:prstGeom prst="rect">
            <a:avLst/>
          </a:prstGeom>
          <a:noFill/>
        </p:spPr>
        <p:txBody>
          <a:bodyPr wrap="none" rtlCol="0">
            <a:spAutoFit/>
          </a:bodyPr>
          <a:lstStyle/>
          <a:p>
            <a:pPr algn="ctr" defTabSz="867583" fontAlgn="base" latinLnBrk="1">
              <a:spcBef>
                <a:spcPct val="0"/>
              </a:spcBef>
              <a:spcAft>
                <a:spcPct val="0"/>
              </a:spcAft>
              <a:defRPr/>
            </a:pPr>
            <a:r>
              <a:rPr lang="ko-KR" altLang="en-US" sz="1044" b="1">
                <a:solidFill>
                  <a:srgbClr val="000000"/>
                </a:solidFill>
                <a:latin typeface="+mj-ea"/>
                <a:ea typeface="+mj-ea"/>
              </a:rPr>
              <a:t>현재</a:t>
            </a:r>
            <a:endParaRPr lang="en-US" altLang="ko-KR" sz="1044" b="1">
              <a:solidFill>
                <a:srgbClr val="000000"/>
              </a:solidFill>
              <a:latin typeface="+mj-ea"/>
              <a:ea typeface="+mj-ea"/>
            </a:endParaRPr>
          </a:p>
          <a:p>
            <a:pPr algn="ctr" defTabSz="867583" fontAlgn="base" latinLnBrk="1">
              <a:spcBef>
                <a:spcPct val="0"/>
              </a:spcBef>
              <a:spcAft>
                <a:spcPct val="0"/>
              </a:spcAft>
              <a:defRPr/>
            </a:pPr>
            <a:r>
              <a:rPr kumimoji="1" lang="ko-KR" altLang="en-US" sz="1044" b="1">
                <a:solidFill>
                  <a:srgbClr val="000000"/>
                </a:solidFill>
                <a:latin typeface="+mj-ea"/>
                <a:ea typeface="+mj-ea"/>
              </a:rPr>
              <a:t>타임 스텝</a:t>
            </a:r>
          </a:p>
        </p:txBody>
      </p:sp>
      <p:cxnSp>
        <p:nvCxnSpPr>
          <p:cNvPr id="33" name="연결선: 꺾임 32">
            <a:extLst>
              <a:ext uri="{FF2B5EF4-FFF2-40B4-BE49-F238E27FC236}">
                <a16:creationId xmlns:a16="http://schemas.microsoft.com/office/drawing/2014/main" id="{E89C139D-8430-47A7-93A8-3CEE930E264E}"/>
              </a:ext>
            </a:extLst>
          </p:cNvPr>
          <p:cNvCxnSpPr>
            <a:cxnSpLocks/>
            <a:stCxn id="34" idx="4"/>
          </p:cNvCxnSpPr>
          <p:nvPr/>
        </p:nvCxnSpPr>
        <p:spPr>
          <a:xfrm rot="5400000">
            <a:off x="2136006" y="4242570"/>
            <a:ext cx="1412123" cy="1140307"/>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타원 33">
            <a:extLst>
              <a:ext uri="{FF2B5EF4-FFF2-40B4-BE49-F238E27FC236}">
                <a16:creationId xmlns:a16="http://schemas.microsoft.com/office/drawing/2014/main" id="{3E6FF26B-B613-45D9-A865-C91ABD71ACD7}"/>
              </a:ext>
            </a:extLst>
          </p:cNvPr>
          <p:cNvSpPr/>
          <p:nvPr/>
        </p:nvSpPr>
        <p:spPr>
          <a:xfrm>
            <a:off x="3387151" y="4056522"/>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0D5DE51-FCAA-4CCE-BEB1-B2EDFAC1E7EA}"/>
                  </a:ext>
                </a:extLst>
              </p:cNvPr>
              <p:cNvSpPr txBox="1"/>
              <p:nvPr/>
            </p:nvSpPr>
            <p:spPr>
              <a:xfrm>
                <a:off x="2398805" y="2912293"/>
                <a:ext cx="504049" cy="2812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𝐻</m:t>
                          </m:r>
                        </m:e>
                        <m:sub>
                          <m:r>
                            <a:rPr lang="en-US" altLang="ko-KR" sz="1139" i="1">
                              <a:latin typeface="Cambria Math" panose="02040503050406030204" pitchFamily="18" charset="0"/>
                            </a:rPr>
                            <m:t>𝑝𝑝</m:t>
                          </m:r>
                        </m:sub>
                      </m:sSub>
                    </m:oMath>
                  </m:oMathPara>
                </a14:m>
                <a:endParaRPr lang="ko-KR" altLang="en-US" sz="1139">
                  <a:latin typeface="Consolas" panose="020B0609020204030204" pitchFamily="49" charset="0"/>
                </a:endParaRPr>
              </a:p>
            </p:txBody>
          </p:sp>
        </mc:Choice>
        <mc:Fallback xmlns="">
          <p:sp>
            <p:nvSpPr>
              <p:cNvPr id="35" name="TextBox 34">
                <a:extLst>
                  <a:ext uri="{FF2B5EF4-FFF2-40B4-BE49-F238E27FC236}">
                    <a16:creationId xmlns:a16="http://schemas.microsoft.com/office/drawing/2014/main" id="{20D5DE51-FCAA-4CCE-BEB1-B2EDFAC1E7EA}"/>
                  </a:ext>
                </a:extLst>
              </p:cNvPr>
              <p:cNvSpPr txBox="1">
                <a:spLocks noRot="1" noChangeAspect="1" noMove="1" noResize="1" noEditPoints="1" noAdjustHandles="1" noChangeArrowheads="1" noChangeShapeType="1" noTextEdit="1"/>
              </p:cNvSpPr>
              <p:nvPr/>
            </p:nvSpPr>
            <p:spPr>
              <a:xfrm>
                <a:off x="2398805" y="2912293"/>
                <a:ext cx="504049" cy="281231"/>
              </a:xfrm>
              <a:prstGeom prst="rect">
                <a:avLst/>
              </a:prstGeom>
              <a:blipFill>
                <a:blip r:embed="rId1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A7385C89-6378-4937-A12C-4DCF947B89A2}"/>
                  </a:ext>
                </a:extLst>
              </p:cNvPr>
              <p:cNvSpPr txBox="1"/>
              <p:nvPr/>
            </p:nvSpPr>
            <p:spPr>
              <a:xfrm>
                <a:off x="1795694" y="3405146"/>
                <a:ext cx="516872" cy="2676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𝑊</m:t>
                          </m:r>
                        </m:e>
                        <m:sub>
                          <m:r>
                            <a:rPr lang="en-US" altLang="ko-KR" sz="1139" i="1">
                              <a:latin typeface="Cambria Math" panose="02040503050406030204" pitchFamily="18" charset="0"/>
                            </a:rPr>
                            <m:t>1</m:t>
                          </m:r>
                          <m:r>
                            <a:rPr lang="en-US" altLang="ko-KR" sz="1139" i="1">
                              <a:latin typeface="Cambria Math" panose="02040503050406030204" pitchFamily="18" charset="0"/>
                            </a:rPr>
                            <m:t>h</m:t>
                          </m:r>
                        </m:sub>
                      </m:sSub>
                    </m:oMath>
                  </m:oMathPara>
                </a14:m>
                <a:endParaRPr lang="ko-KR" altLang="en-US" sz="1139">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A7385C89-6378-4937-A12C-4DCF947B89A2}"/>
                  </a:ext>
                </a:extLst>
              </p:cNvPr>
              <p:cNvSpPr txBox="1">
                <a:spLocks noRot="1" noChangeAspect="1" noMove="1" noResize="1" noEditPoints="1" noAdjustHandles="1" noChangeArrowheads="1" noChangeShapeType="1" noTextEdit="1"/>
              </p:cNvSpPr>
              <p:nvPr/>
            </p:nvSpPr>
            <p:spPr>
              <a:xfrm>
                <a:off x="1795694" y="3405146"/>
                <a:ext cx="516872" cy="267637"/>
              </a:xfrm>
              <a:prstGeom prst="rect">
                <a:avLst/>
              </a:prstGeom>
              <a:blipFill>
                <a:blip r:embed="rId16"/>
                <a:stretch>
                  <a:fillRect/>
                </a:stretch>
              </a:blipFill>
            </p:spPr>
            <p:txBody>
              <a:bodyPr/>
              <a:lstStyle/>
              <a:p>
                <a:r>
                  <a:rPr lang="ko-KR" altLang="en-US">
                    <a:noFill/>
                  </a:rPr>
                  <a:t> </a:t>
                </a:r>
              </a:p>
            </p:txBody>
          </p:sp>
        </mc:Fallback>
      </mc:AlternateContent>
      <p:cxnSp>
        <p:nvCxnSpPr>
          <p:cNvPr id="37" name="직선 화살표 연결선 36">
            <a:extLst>
              <a:ext uri="{FF2B5EF4-FFF2-40B4-BE49-F238E27FC236}">
                <a16:creationId xmlns:a16="http://schemas.microsoft.com/office/drawing/2014/main" id="{D756145C-076B-4494-89F6-08950A6AE30C}"/>
              </a:ext>
            </a:extLst>
          </p:cNvPr>
          <p:cNvCxnSpPr>
            <a:cxnSpLocks/>
          </p:cNvCxnSpPr>
          <p:nvPr/>
        </p:nvCxnSpPr>
        <p:spPr>
          <a:xfrm>
            <a:off x="2003652" y="3610842"/>
            <a:ext cx="100037" cy="10892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8" name="타원 37">
            <a:extLst>
              <a:ext uri="{FF2B5EF4-FFF2-40B4-BE49-F238E27FC236}">
                <a16:creationId xmlns:a16="http://schemas.microsoft.com/office/drawing/2014/main" id="{907362C2-B058-4CB9-BBB8-D384A01FDE1B}"/>
              </a:ext>
            </a:extLst>
          </p:cNvPr>
          <p:cNvSpPr/>
          <p:nvPr/>
        </p:nvSpPr>
        <p:spPr>
          <a:xfrm>
            <a:off x="2726847" y="3876332"/>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044">
              <a:solidFill>
                <a:srgbClr val="000000"/>
              </a:solidFill>
              <a:latin typeface="Consolas" panose="020B0609020204030204" pitchFamily="49" charset="0"/>
              <a:ea typeface="굴림"/>
            </a:endParaRPr>
          </a:p>
        </p:txBody>
      </p:sp>
      <p:sp>
        <p:nvSpPr>
          <p:cNvPr id="39" name="타원 38">
            <a:extLst>
              <a:ext uri="{FF2B5EF4-FFF2-40B4-BE49-F238E27FC236}">
                <a16:creationId xmlns:a16="http://schemas.microsoft.com/office/drawing/2014/main" id="{758C01C8-07B0-43BC-93C0-CC9560DA27E5}"/>
              </a:ext>
            </a:extLst>
          </p:cNvPr>
          <p:cNvSpPr/>
          <p:nvPr/>
        </p:nvSpPr>
        <p:spPr>
          <a:xfrm>
            <a:off x="1926844" y="3876332"/>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044" b="1">
                <a:solidFill>
                  <a:srgbClr val="000000"/>
                </a:solidFill>
                <a:latin typeface="+mj-ea"/>
                <a:ea typeface="+mj-ea"/>
              </a:rPr>
              <a:t>셀</a:t>
            </a:r>
          </a:p>
        </p:txBody>
      </p:sp>
      <p:cxnSp>
        <p:nvCxnSpPr>
          <p:cNvPr id="40" name="직선 화살표 연결선 39">
            <a:extLst>
              <a:ext uri="{FF2B5EF4-FFF2-40B4-BE49-F238E27FC236}">
                <a16:creationId xmlns:a16="http://schemas.microsoft.com/office/drawing/2014/main" id="{8251D343-1105-46B2-9A5D-149245DDDBCD}"/>
              </a:ext>
            </a:extLst>
          </p:cNvPr>
          <p:cNvCxnSpPr>
            <a:cxnSpLocks/>
          </p:cNvCxnSpPr>
          <p:nvPr/>
        </p:nvCxnSpPr>
        <p:spPr>
          <a:xfrm>
            <a:off x="1562656" y="4120805"/>
            <a:ext cx="362107" cy="835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304102D1-DE68-4CB9-A26A-03F8017CB6BD}"/>
              </a:ext>
            </a:extLst>
          </p:cNvPr>
          <p:cNvCxnSpPr>
            <a:cxnSpLocks/>
          </p:cNvCxnSpPr>
          <p:nvPr/>
        </p:nvCxnSpPr>
        <p:spPr>
          <a:xfrm>
            <a:off x="1699104" y="3932052"/>
            <a:ext cx="505" cy="16717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5EF20150-46B5-4778-BCDB-91AA5163E1FD}"/>
              </a:ext>
            </a:extLst>
          </p:cNvPr>
          <p:cNvCxnSpPr>
            <a:cxnSpLocks/>
            <a:endCxn id="39" idx="3"/>
          </p:cNvCxnSpPr>
          <p:nvPr/>
        </p:nvCxnSpPr>
        <p:spPr>
          <a:xfrm flipV="1">
            <a:off x="1762969" y="4284219"/>
            <a:ext cx="233858" cy="25307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70701873-3D7D-412D-8056-CF8582A3C06B}"/>
                  </a:ext>
                </a:extLst>
              </p:cNvPr>
              <p:cNvSpPr txBox="1"/>
              <p:nvPr/>
            </p:nvSpPr>
            <p:spPr>
              <a:xfrm>
                <a:off x="1530850" y="3665303"/>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W</m:t>
                          </m:r>
                        </m:e>
                        <m:sub>
                          <m:r>
                            <a:rPr kumimoji="1" lang="en-US" altLang="ko-KR" sz="1328" i="1">
                              <a:solidFill>
                                <a:srgbClr val="000000"/>
                              </a:solidFill>
                              <a:latin typeface="Cambria Math" panose="02040503050406030204" pitchFamily="18" charset="0"/>
                            </a:rPr>
                            <m:t>1</m:t>
                          </m:r>
                          <m:r>
                            <a:rPr kumimoji="1" lang="en-US" altLang="ko-KR" sz="1328" i="1">
                              <a:solidFill>
                                <a:srgbClr val="000000"/>
                              </a:solidFill>
                              <a:latin typeface="Cambria Math" panose="02040503050406030204" pitchFamily="18" charset="0"/>
                            </a:rPr>
                            <m:t>𝑥</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43" name="TextBox 42">
                <a:extLst>
                  <a:ext uri="{FF2B5EF4-FFF2-40B4-BE49-F238E27FC236}">
                    <a16:creationId xmlns:a16="http://schemas.microsoft.com/office/drawing/2014/main" id="{70701873-3D7D-412D-8056-CF8582A3C06B}"/>
                  </a:ext>
                </a:extLst>
              </p:cNvPr>
              <p:cNvSpPr txBox="1">
                <a:spLocks noRot="1" noChangeAspect="1" noMove="1" noResize="1" noEditPoints="1" noAdjustHandles="1" noChangeArrowheads="1" noChangeShapeType="1" noTextEdit="1"/>
              </p:cNvSpPr>
              <p:nvPr/>
            </p:nvSpPr>
            <p:spPr>
              <a:xfrm>
                <a:off x="1530850" y="3665303"/>
                <a:ext cx="229025" cy="296684"/>
              </a:xfrm>
              <a:prstGeom prst="rect">
                <a:avLst/>
              </a:prstGeom>
              <a:blipFill>
                <a:blip r:embed="rId17"/>
                <a:stretch>
                  <a:fillRect r="-8157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75976EB0-C854-47BB-9633-264586E05DBD}"/>
                  </a:ext>
                </a:extLst>
              </p:cNvPr>
              <p:cNvSpPr txBox="1"/>
              <p:nvPr/>
            </p:nvSpPr>
            <p:spPr>
              <a:xfrm>
                <a:off x="1562656" y="4452210"/>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b</m:t>
                          </m:r>
                        </m:e>
                        <m:sub>
                          <m:r>
                            <a:rPr kumimoji="1" lang="en-US" altLang="ko-KR" sz="1328" i="1">
                              <a:solidFill>
                                <a:srgbClr val="000000"/>
                              </a:solidFill>
                              <a:latin typeface="Cambria Math" panose="02040503050406030204" pitchFamily="18" charset="0"/>
                            </a:rPr>
                            <m:t>1</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44" name="TextBox 43">
                <a:extLst>
                  <a:ext uri="{FF2B5EF4-FFF2-40B4-BE49-F238E27FC236}">
                    <a16:creationId xmlns:a16="http://schemas.microsoft.com/office/drawing/2014/main" id="{75976EB0-C854-47BB-9633-264586E05DBD}"/>
                  </a:ext>
                </a:extLst>
              </p:cNvPr>
              <p:cNvSpPr txBox="1">
                <a:spLocks noRot="1" noChangeAspect="1" noMove="1" noResize="1" noEditPoints="1" noAdjustHandles="1" noChangeArrowheads="1" noChangeShapeType="1" noTextEdit="1"/>
              </p:cNvSpPr>
              <p:nvPr/>
            </p:nvSpPr>
            <p:spPr>
              <a:xfrm>
                <a:off x="1562656" y="4452210"/>
                <a:ext cx="229025" cy="296684"/>
              </a:xfrm>
              <a:prstGeom prst="rect">
                <a:avLst/>
              </a:prstGeom>
              <a:blipFill>
                <a:blip r:embed="rId18"/>
                <a:stretch>
                  <a:fillRect r="-26316"/>
                </a:stretch>
              </a:blipFill>
            </p:spPr>
            <p:txBody>
              <a:bodyPr/>
              <a:lstStyle/>
              <a:p>
                <a:r>
                  <a:rPr lang="ko-KR" altLang="en-US">
                    <a:noFill/>
                  </a:rPr>
                  <a:t> </a:t>
                </a:r>
              </a:p>
            </p:txBody>
          </p:sp>
        </mc:Fallback>
      </mc:AlternateContent>
      <p:cxnSp>
        <p:nvCxnSpPr>
          <p:cNvPr id="45" name="직선 화살표 연결선 44">
            <a:extLst>
              <a:ext uri="{FF2B5EF4-FFF2-40B4-BE49-F238E27FC236}">
                <a16:creationId xmlns:a16="http://schemas.microsoft.com/office/drawing/2014/main" id="{856DF3E9-A0F8-4DE3-92CB-14902B1BBD7D}"/>
              </a:ext>
            </a:extLst>
          </p:cNvPr>
          <p:cNvCxnSpPr>
            <a:cxnSpLocks/>
            <a:stCxn id="39" idx="6"/>
            <a:endCxn id="38" idx="2"/>
          </p:cNvCxnSpPr>
          <p:nvPr/>
        </p:nvCxnSpPr>
        <p:spPr>
          <a:xfrm>
            <a:off x="2404714" y="4115266"/>
            <a:ext cx="32213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17622A95-3D2F-48BB-B18C-6057CBDA267E}"/>
                  </a:ext>
                </a:extLst>
              </p:cNvPr>
              <p:cNvSpPr txBox="1"/>
              <p:nvPr/>
            </p:nvSpPr>
            <p:spPr>
              <a:xfrm>
                <a:off x="2419936" y="4097829"/>
                <a:ext cx="229025" cy="31271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Z</m:t>
                          </m:r>
                        </m:e>
                        <m:sub>
                          <m:r>
                            <a:rPr kumimoji="1" lang="en-US" altLang="ko-KR" sz="1328" i="1">
                              <a:solidFill>
                                <a:srgbClr val="000000"/>
                              </a:solidFill>
                              <a:latin typeface="Cambria Math" panose="02040503050406030204" pitchFamily="18" charset="0"/>
                            </a:rPr>
                            <m:t>1</m:t>
                          </m:r>
                          <m:r>
                            <a:rPr kumimoji="1" lang="en-US" altLang="ko-KR" sz="1328" i="1">
                              <a:solidFill>
                                <a:srgbClr val="000000"/>
                              </a:solidFill>
                              <a:latin typeface="Cambria Math" panose="02040503050406030204" pitchFamily="18" charset="0"/>
                            </a:rPr>
                            <m:t>𝑝</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47" name="TextBox 46">
                <a:extLst>
                  <a:ext uri="{FF2B5EF4-FFF2-40B4-BE49-F238E27FC236}">
                    <a16:creationId xmlns:a16="http://schemas.microsoft.com/office/drawing/2014/main" id="{17622A95-3D2F-48BB-B18C-6057CBDA267E}"/>
                  </a:ext>
                </a:extLst>
              </p:cNvPr>
              <p:cNvSpPr txBox="1">
                <a:spLocks noRot="1" noChangeAspect="1" noMove="1" noResize="1" noEditPoints="1" noAdjustHandles="1" noChangeArrowheads="1" noChangeShapeType="1" noTextEdit="1"/>
              </p:cNvSpPr>
              <p:nvPr/>
            </p:nvSpPr>
            <p:spPr>
              <a:xfrm>
                <a:off x="2419936" y="4097829"/>
                <a:ext cx="229025" cy="312714"/>
              </a:xfrm>
              <a:prstGeom prst="rect">
                <a:avLst/>
              </a:prstGeom>
              <a:blipFill>
                <a:blip r:embed="rId19"/>
                <a:stretch>
                  <a:fillRect r="-65789" b="-1923"/>
                </a:stretch>
              </a:blipFill>
            </p:spPr>
            <p:txBody>
              <a:bodyPr/>
              <a:lstStyle/>
              <a:p>
                <a:r>
                  <a:rPr lang="ko-KR" altLang="en-US">
                    <a:noFill/>
                  </a:rPr>
                  <a:t> </a:t>
                </a:r>
              </a:p>
            </p:txBody>
          </p:sp>
        </mc:Fallback>
      </mc:AlternateContent>
      <p:sp>
        <p:nvSpPr>
          <p:cNvPr id="48" name="직사각형 47">
            <a:extLst>
              <a:ext uri="{FF2B5EF4-FFF2-40B4-BE49-F238E27FC236}">
                <a16:creationId xmlns:a16="http://schemas.microsoft.com/office/drawing/2014/main" id="{BA78681F-E35B-4D2D-9660-24651F244BC3}"/>
              </a:ext>
            </a:extLst>
          </p:cNvPr>
          <p:cNvSpPr/>
          <p:nvPr/>
        </p:nvSpPr>
        <p:spPr>
          <a:xfrm>
            <a:off x="2769426" y="3990433"/>
            <a:ext cx="517862" cy="296684"/>
          </a:xfrm>
          <a:prstGeom prst="rect">
            <a:avLst/>
          </a:prstGeom>
        </p:spPr>
        <p:txBody>
          <a:bodyPr wrap="square">
            <a:spAutoFit/>
          </a:bodyPr>
          <a:lstStyle/>
          <a:p>
            <a:pPr defTabSz="867583" fontAlgn="base" latinLnBrk="1">
              <a:spcBef>
                <a:spcPct val="0"/>
              </a:spcBef>
              <a:spcAft>
                <a:spcPct val="0"/>
              </a:spcAft>
              <a:defRPr/>
            </a:pPr>
            <a:r>
              <a:rPr lang="en-US" altLang="ko-KR" sz="1328">
                <a:latin typeface="Cambria Math" panose="02040503050406030204" pitchFamily="18" charset="0"/>
              </a:rPr>
              <a:t>tanh</a:t>
            </a:r>
            <a:endParaRPr kumimoji="1" lang="ko-KR" altLang="en-US" sz="1328">
              <a:latin typeface="Cambria Math" panose="02040503050406030204" pitchFamily="18" charset="0"/>
            </a:endParaRPr>
          </a:p>
        </p:txBody>
      </p:sp>
      <p:cxnSp>
        <p:nvCxnSpPr>
          <p:cNvPr id="50" name="직선 화살표 연결선 49">
            <a:extLst>
              <a:ext uri="{FF2B5EF4-FFF2-40B4-BE49-F238E27FC236}">
                <a16:creationId xmlns:a16="http://schemas.microsoft.com/office/drawing/2014/main" id="{BE3F9B27-8013-4729-9EF3-1B7703B0CDC3}"/>
              </a:ext>
            </a:extLst>
          </p:cNvPr>
          <p:cNvCxnSpPr>
            <a:cxnSpLocks/>
            <a:stCxn id="38" idx="6"/>
          </p:cNvCxnSpPr>
          <p:nvPr/>
        </p:nvCxnSpPr>
        <p:spPr>
          <a:xfrm>
            <a:off x="3204715" y="4115266"/>
            <a:ext cx="650421"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093E31D9-30E3-41F3-9C4F-B3A1B010308C}"/>
                  </a:ext>
                </a:extLst>
              </p:cNvPr>
              <p:cNvSpPr txBox="1"/>
              <p:nvPr/>
            </p:nvSpPr>
            <p:spPr>
              <a:xfrm>
                <a:off x="2528278" y="4530506"/>
                <a:ext cx="436723" cy="2812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𝐻</m:t>
                          </m:r>
                        </m:e>
                        <m:sub>
                          <m:r>
                            <a:rPr lang="en-US" altLang="ko-KR" sz="1139" i="1">
                              <a:latin typeface="Cambria Math" panose="02040503050406030204" pitchFamily="18" charset="0"/>
                            </a:rPr>
                            <m:t>𝑝</m:t>
                          </m:r>
                        </m:sub>
                      </m:sSub>
                    </m:oMath>
                  </m:oMathPara>
                </a14:m>
                <a:endParaRPr lang="ko-KR" altLang="en-US" sz="1139">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093E31D9-30E3-41F3-9C4F-B3A1B010308C}"/>
                  </a:ext>
                </a:extLst>
              </p:cNvPr>
              <p:cNvSpPr txBox="1">
                <a:spLocks noRot="1" noChangeAspect="1" noMove="1" noResize="1" noEditPoints="1" noAdjustHandles="1" noChangeArrowheads="1" noChangeShapeType="1" noTextEdit="1"/>
              </p:cNvSpPr>
              <p:nvPr/>
            </p:nvSpPr>
            <p:spPr>
              <a:xfrm>
                <a:off x="2528278" y="4530506"/>
                <a:ext cx="436723" cy="281231"/>
              </a:xfrm>
              <a:prstGeom prst="rect">
                <a:avLst/>
              </a:prstGeom>
              <a:blipFill>
                <a:blip r:embed="rId20"/>
                <a:stretch>
                  <a:fillRect/>
                </a:stretch>
              </a:blipFill>
            </p:spPr>
            <p:txBody>
              <a:bodyPr/>
              <a:lstStyle/>
              <a:p>
                <a:r>
                  <a:rPr lang="ko-KR" altLang="en-US">
                    <a:noFill/>
                  </a:rPr>
                  <a:t> </a:t>
                </a:r>
              </a:p>
            </p:txBody>
          </p:sp>
        </mc:Fallback>
      </mc:AlternateContent>
      <p:sp>
        <p:nvSpPr>
          <p:cNvPr id="52" name="타원 51">
            <a:extLst>
              <a:ext uri="{FF2B5EF4-FFF2-40B4-BE49-F238E27FC236}">
                <a16:creationId xmlns:a16="http://schemas.microsoft.com/office/drawing/2014/main" id="{7EFD5289-B24C-4213-9E42-0D6C80EF8F3B}"/>
              </a:ext>
            </a:extLst>
          </p:cNvPr>
          <p:cNvSpPr/>
          <p:nvPr/>
        </p:nvSpPr>
        <p:spPr>
          <a:xfrm>
            <a:off x="2574436" y="3675026"/>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841934B1-2363-4267-9BA0-71B14C3CD0C6}"/>
                  </a:ext>
                </a:extLst>
              </p:cNvPr>
              <p:cNvSpPr txBox="1"/>
              <p:nvPr/>
            </p:nvSpPr>
            <p:spPr>
              <a:xfrm>
                <a:off x="1303615" y="3975785"/>
                <a:ext cx="229025" cy="31271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a:rPr kumimoji="1" lang="en-US" altLang="ko-KR" sz="1328" i="1">
                              <a:solidFill>
                                <a:srgbClr val="000000"/>
                              </a:solidFill>
                              <a:latin typeface="Cambria Math" panose="02040503050406030204" pitchFamily="18" charset="0"/>
                            </a:rPr>
                            <m:t>𝑋</m:t>
                          </m:r>
                        </m:e>
                        <m:sub>
                          <m:r>
                            <a:rPr kumimoji="1" lang="en-US" altLang="ko-KR" sz="1328" i="1">
                              <a:solidFill>
                                <a:srgbClr val="000000"/>
                              </a:solidFill>
                              <a:latin typeface="Cambria Math" panose="02040503050406030204" pitchFamily="18" charset="0"/>
                            </a:rPr>
                            <m:t>𝑝</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55" name="TextBox 54">
                <a:extLst>
                  <a:ext uri="{FF2B5EF4-FFF2-40B4-BE49-F238E27FC236}">
                    <a16:creationId xmlns:a16="http://schemas.microsoft.com/office/drawing/2014/main" id="{841934B1-2363-4267-9BA0-71B14C3CD0C6}"/>
                  </a:ext>
                </a:extLst>
              </p:cNvPr>
              <p:cNvSpPr txBox="1">
                <a:spLocks noRot="1" noChangeAspect="1" noMove="1" noResize="1" noEditPoints="1" noAdjustHandles="1" noChangeArrowheads="1" noChangeShapeType="1" noTextEdit="1"/>
              </p:cNvSpPr>
              <p:nvPr/>
            </p:nvSpPr>
            <p:spPr>
              <a:xfrm>
                <a:off x="1303615" y="3975785"/>
                <a:ext cx="229025" cy="312714"/>
              </a:xfrm>
              <a:prstGeom prst="rect">
                <a:avLst/>
              </a:prstGeom>
              <a:blipFill>
                <a:blip r:embed="rId21"/>
                <a:stretch>
                  <a:fillRect r="-40541"/>
                </a:stretch>
              </a:blipFill>
            </p:spPr>
            <p:txBody>
              <a:bodyPr/>
              <a:lstStyle/>
              <a:p>
                <a:r>
                  <a:rPr lang="ko-KR" altLang="en-US">
                    <a:noFill/>
                  </a:rPr>
                  <a:t> </a:t>
                </a:r>
              </a:p>
            </p:txBody>
          </p:sp>
        </mc:Fallback>
      </mc:AlternateContent>
      <p:sp>
        <p:nvSpPr>
          <p:cNvPr id="56" name="TextBox 55">
            <a:extLst>
              <a:ext uri="{FF2B5EF4-FFF2-40B4-BE49-F238E27FC236}">
                <a16:creationId xmlns:a16="http://schemas.microsoft.com/office/drawing/2014/main" id="{415B6FFC-C98C-47A4-90D2-7E4482CF40A0}"/>
              </a:ext>
            </a:extLst>
          </p:cNvPr>
          <p:cNvSpPr txBox="1"/>
          <p:nvPr/>
        </p:nvSpPr>
        <p:spPr>
          <a:xfrm>
            <a:off x="639070" y="3932052"/>
            <a:ext cx="769763" cy="413703"/>
          </a:xfrm>
          <a:prstGeom prst="rect">
            <a:avLst/>
          </a:prstGeom>
          <a:noFill/>
        </p:spPr>
        <p:txBody>
          <a:bodyPr wrap="none" rtlCol="0">
            <a:spAutoFit/>
          </a:bodyPr>
          <a:lstStyle/>
          <a:p>
            <a:pPr algn="ctr" defTabSz="867583" fontAlgn="base" latinLnBrk="1">
              <a:spcBef>
                <a:spcPct val="0"/>
              </a:spcBef>
              <a:spcAft>
                <a:spcPct val="0"/>
              </a:spcAft>
              <a:defRPr/>
            </a:pPr>
            <a:r>
              <a:rPr lang="ko-KR" altLang="en-US" sz="1044" b="1">
                <a:solidFill>
                  <a:srgbClr val="000000"/>
                </a:solidFill>
                <a:latin typeface="+mj-ea"/>
                <a:ea typeface="+mj-ea"/>
              </a:rPr>
              <a:t>이전</a:t>
            </a:r>
            <a:endParaRPr lang="en-US" altLang="ko-KR" sz="1044" b="1">
              <a:solidFill>
                <a:srgbClr val="000000"/>
              </a:solidFill>
              <a:latin typeface="+mj-ea"/>
              <a:ea typeface="+mj-ea"/>
            </a:endParaRPr>
          </a:p>
          <a:p>
            <a:pPr algn="ctr" defTabSz="867583" fontAlgn="base" latinLnBrk="1">
              <a:spcBef>
                <a:spcPct val="0"/>
              </a:spcBef>
              <a:spcAft>
                <a:spcPct val="0"/>
              </a:spcAft>
              <a:defRPr/>
            </a:pPr>
            <a:r>
              <a:rPr kumimoji="1" lang="ko-KR" altLang="en-US" sz="1044" b="1">
                <a:solidFill>
                  <a:srgbClr val="000000"/>
                </a:solidFill>
                <a:latin typeface="+mj-ea"/>
                <a:ea typeface="+mj-ea"/>
              </a:rPr>
              <a:t>타임 스텝</a:t>
            </a:r>
          </a:p>
        </p:txBody>
      </p:sp>
      <p:cxnSp>
        <p:nvCxnSpPr>
          <p:cNvPr id="68" name="연결선: 꺾임 67">
            <a:extLst>
              <a:ext uri="{FF2B5EF4-FFF2-40B4-BE49-F238E27FC236}">
                <a16:creationId xmlns:a16="http://schemas.microsoft.com/office/drawing/2014/main" id="{15C86414-54FD-4DAD-AC1C-D4FDB8770C76}"/>
              </a:ext>
            </a:extLst>
          </p:cNvPr>
          <p:cNvCxnSpPr>
            <a:cxnSpLocks/>
            <a:stCxn id="69" idx="4"/>
          </p:cNvCxnSpPr>
          <p:nvPr/>
        </p:nvCxnSpPr>
        <p:spPr>
          <a:xfrm rot="5400000">
            <a:off x="2034635" y="2597953"/>
            <a:ext cx="1412123" cy="1140307"/>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9" name="타원 68">
            <a:extLst>
              <a:ext uri="{FF2B5EF4-FFF2-40B4-BE49-F238E27FC236}">
                <a16:creationId xmlns:a16="http://schemas.microsoft.com/office/drawing/2014/main" id="{73413BE8-E3B6-44FA-A280-31CE39B6673F}"/>
              </a:ext>
            </a:extLst>
          </p:cNvPr>
          <p:cNvSpPr/>
          <p:nvPr/>
        </p:nvSpPr>
        <p:spPr>
          <a:xfrm>
            <a:off x="3285780" y="2411906"/>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0025DDB3-80D3-45D0-8387-E05766B94126}"/>
                  </a:ext>
                </a:extLst>
              </p:cNvPr>
              <p:cNvSpPr txBox="1"/>
              <p:nvPr/>
            </p:nvSpPr>
            <p:spPr>
              <a:xfrm>
                <a:off x="2026665" y="1730216"/>
                <a:ext cx="571375" cy="2812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𝐻</m:t>
                          </m:r>
                        </m:e>
                        <m:sub>
                          <m:r>
                            <a:rPr lang="en-US" altLang="ko-KR" sz="1139" i="1">
                              <a:latin typeface="Cambria Math" panose="02040503050406030204" pitchFamily="18" charset="0"/>
                            </a:rPr>
                            <m:t>𝑝𝑝𝑝</m:t>
                          </m:r>
                        </m:sub>
                      </m:sSub>
                    </m:oMath>
                  </m:oMathPara>
                </a14:m>
                <a:endParaRPr lang="ko-KR" altLang="en-US" sz="1139" i="1">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0025DDB3-80D3-45D0-8387-E05766B94126}"/>
                  </a:ext>
                </a:extLst>
              </p:cNvPr>
              <p:cNvSpPr txBox="1">
                <a:spLocks noRot="1" noChangeAspect="1" noMove="1" noResize="1" noEditPoints="1" noAdjustHandles="1" noChangeArrowheads="1" noChangeShapeType="1" noTextEdit="1"/>
              </p:cNvSpPr>
              <p:nvPr/>
            </p:nvSpPr>
            <p:spPr>
              <a:xfrm>
                <a:off x="2026665" y="1730216"/>
                <a:ext cx="571375" cy="281231"/>
              </a:xfrm>
              <a:prstGeom prst="rect">
                <a:avLst/>
              </a:prstGeom>
              <a:blipFill>
                <a:blip r:embed="rId22"/>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AF7F5DE0-EE79-4F90-BF84-4A32073BBB56}"/>
                  </a:ext>
                </a:extLst>
              </p:cNvPr>
              <p:cNvSpPr txBox="1"/>
              <p:nvPr/>
            </p:nvSpPr>
            <p:spPr>
              <a:xfrm>
                <a:off x="1694324" y="1760530"/>
                <a:ext cx="516872" cy="2676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𝑊</m:t>
                          </m:r>
                        </m:e>
                        <m:sub>
                          <m:r>
                            <a:rPr lang="en-US" altLang="ko-KR" sz="1139" i="1">
                              <a:latin typeface="Cambria Math" panose="02040503050406030204" pitchFamily="18" charset="0"/>
                            </a:rPr>
                            <m:t>1</m:t>
                          </m:r>
                          <m:r>
                            <a:rPr lang="en-US" altLang="ko-KR" sz="1139" i="1">
                              <a:latin typeface="Cambria Math" panose="02040503050406030204" pitchFamily="18" charset="0"/>
                            </a:rPr>
                            <m:t>h</m:t>
                          </m:r>
                        </m:sub>
                      </m:sSub>
                    </m:oMath>
                  </m:oMathPara>
                </a14:m>
                <a:endParaRPr lang="ko-KR" altLang="en-US" sz="1139" i="1">
                  <a:latin typeface="Consolas" panose="020B0609020204030204" pitchFamily="49" charset="0"/>
                </a:endParaRPr>
              </a:p>
            </p:txBody>
          </p:sp>
        </mc:Choice>
        <mc:Fallback xmlns="">
          <p:sp>
            <p:nvSpPr>
              <p:cNvPr id="71" name="TextBox 70">
                <a:extLst>
                  <a:ext uri="{FF2B5EF4-FFF2-40B4-BE49-F238E27FC236}">
                    <a16:creationId xmlns:a16="http://schemas.microsoft.com/office/drawing/2014/main" id="{AF7F5DE0-EE79-4F90-BF84-4A32073BBB56}"/>
                  </a:ext>
                </a:extLst>
              </p:cNvPr>
              <p:cNvSpPr txBox="1">
                <a:spLocks noRot="1" noChangeAspect="1" noMove="1" noResize="1" noEditPoints="1" noAdjustHandles="1" noChangeArrowheads="1" noChangeShapeType="1" noTextEdit="1"/>
              </p:cNvSpPr>
              <p:nvPr/>
            </p:nvSpPr>
            <p:spPr>
              <a:xfrm>
                <a:off x="1694324" y="1760530"/>
                <a:ext cx="516872" cy="267637"/>
              </a:xfrm>
              <a:prstGeom prst="rect">
                <a:avLst/>
              </a:prstGeom>
              <a:blipFill>
                <a:blip r:embed="rId23"/>
                <a:stretch>
                  <a:fillRect/>
                </a:stretch>
              </a:blipFill>
            </p:spPr>
            <p:txBody>
              <a:bodyPr/>
              <a:lstStyle/>
              <a:p>
                <a:r>
                  <a:rPr lang="ko-KR" altLang="en-US">
                    <a:noFill/>
                  </a:rPr>
                  <a:t> </a:t>
                </a:r>
              </a:p>
            </p:txBody>
          </p:sp>
        </mc:Fallback>
      </mc:AlternateContent>
      <p:cxnSp>
        <p:nvCxnSpPr>
          <p:cNvPr id="72" name="직선 화살표 연결선 71">
            <a:extLst>
              <a:ext uri="{FF2B5EF4-FFF2-40B4-BE49-F238E27FC236}">
                <a16:creationId xmlns:a16="http://schemas.microsoft.com/office/drawing/2014/main" id="{C8DE109E-8BE2-44A6-8CD2-2EF3EF7DAFCD}"/>
              </a:ext>
            </a:extLst>
          </p:cNvPr>
          <p:cNvCxnSpPr>
            <a:cxnSpLocks/>
          </p:cNvCxnSpPr>
          <p:nvPr/>
        </p:nvCxnSpPr>
        <p:spPr>
          <a:xfrm>
            <a:off x="1902281" y="1966226"/>
            <a:ext cx="100037" cy="10892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3" name="타원 72">
            <a:extLst>
              <a:ext uri="{FF2B5EF4-FFF2-40B4-BE49-F238E27FC236}">
                <a16:creationId xmlns:a16="http://schemas.microsoft.com/office/drawing/2014/main" id="{1E03EF18-3F99-48F7-9062-3B41E8124960}"/>
              </a:ext>
            </a:extLst>
          </p:cNvPr>
          <p:cNvSpPr/>
          <p:nvPr/>
        </p:nvSpPr>
        <p:spPr>
          <a:xfrm>
            <a:off x="2625476" y="2231716"/>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044">
              <a:solidFill>
                <a:srgbClr val="000000"/>
              </a:solidFill>
              <a:latin typeface="Consolas" panose="020B0609020204030204" pitchFamily="49" charset="0"/>
              <a:ea typeface="굴림"/>
            </a:endParaRPr>
          </a:p>
        </p:txBody>
      </p:sp>
      <p:sp>
        <p:nvSpPr>
          <p:cNvPr id="74" name="타원 73">
            <a:extLst>
              <a:ext uri="{FF2B5EF4-FFF2-40B4-BE49-F238E27FC236}">
                <a16:creationId xmlns:a16="http://schemas.microsoft.com/office/drawing/2014/main" id="{F025E7B6-1B32-4415-9262-3FF6260D37D6}"/>
              </a:ext>
            </a:extLst>
          </p:cNvPr>
          <p:cNvSpPr/>
          <p:nvPr/>
        </p:nvSpPr>
        <p:spPr>
          <a:xfrm>
            <a:off x="1825473" y="2231716"/>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044" b="1">
                <a:solidFill>
                  <a:srgbClr val="000000"/>
                </a:solidFill>
                <a:latin typeface="+mj-ea"/>
                <a:ea typeface="+mj-ea"/>
              </a:rPr>
              <a:t>셀</a:t>
            </a:r>
          </a:p>
        </p:txBody>
      </p:sp>
      <p:cxnSp>
        <p:nvCxnSpPr>
          <p:cNvPr id="75" name="직선 화살표 연결선 74">
            <a:extLst>
              <a:ext uri="{FF2B5EF4-FFF2-40B4-BE49-F238E27FC236}">
                <a16:creationId xmlns:a16="http://schemas.microsoft.com/office/drawing/2014/main" id="{C2A8F56D-81E1-4F12-A364-BD96A2213BC8}"/>
              </a:ext>
            </a:extLst>
          </p:cNvPr>
          <p:cNvCxnSpPr>
            <a:cxnSpLocks/>
          </p:cNvCxnSpPr>
          <p:nvPr/>
        </p:nvCxnSpPr>
        <p:spPr>
          <a:xfrm>
            <a:off x="1461285" y="2476189"/>
            <a:ext cx="362107" cy="835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6" name="직선 화살표 연결선 75">
            <a:extLst>
              <a:ext uri="{FF2B5EF4-FFF2-40B4-BE49-F238E27FC236}">
                <a16:creationId xmlns:a16="http://schemas.microsoft.com/office/drawing/2014/main" id="{5D2DACDE-8760-433E-8653-5635EB0FC7FA}"/>
              </a:ext>
            </a:extLst>
          </p:cNvPr>
          <p:cNvCxnSpPr>
            <a:cxnSpLocks/>
          </p:cNvCxnSpPr>
          <p:nvPr/>
        </p:nvCxnSpPr>
        <p:spPr>
          <a:xfrm>
            <a:off x="1613357" y="2302402"/>
            <a:ext cx="505" cy="16717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7" name="직선 화살표 연결선 76">
            <a:extLst>
              <a:ext uri="{FF2B5EF4-FFF2-40B4-BE49-F238E27FC236}">
                <a16:creationId xmlns:a16="http://schemas.microsoft.com/office/drawing/2014/main" id="{F991EF5C-3C61-45FC-B285-76BC40D357DB}"/>
              </a:ext>
            </a:extLst>
          </p:cNvPr>
          <p:cNvCxnSpPr>
            <a:cxnSpLocks/>
            <a:endCxn id="74" idx="3"/>
          </p:cNvCxnSpPr>
          <p:nvPr/>
        </p:nvCxnSpPr>
        <p:spPr>
          <a:xfrm flipV="1">
            <a:off x="1661598" y="2639603"/>
            <a:ext cx="233858" cy="25307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83543253-3064-4BA4-A164-8A564B3DF950}"/>
                  </a:ext>
                </a:extLst>
              </p:cNvPr>
              <p:cNvSpPr txBox="1"/>
              <p:nvPr/>
            </p:nvSpPr>
            <p:spPr>
              <a:xfrm>
                <a:off x="1429480" y="2020687"/>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a:rPr kumimoji="1" lang="en-US" altLang="ko-KR" sz="1328" i="1">
                              <a:solidFill>
                                <a:srgbClr val="000000"/>
                              </a:solidFill>
                              <a:latin typeface="Cambria Math" panose="02040503050406030204" pitchFamily="18" charset="0"/>
                            </a:rPr>
                            <m:t>𝑊</m:t>
                          </m:r>
                        </m:e>
                        <m:sub>
                          <m:r>
                            <a:rPr kumimoji="1" lang="en-US" altLang="ko-KR" sz="1328" i="1">
                              <a:solidFill>
                                <a:srgbClr val="000000"/>
                              </a:solidFill>
                              <a:latin typeface="Cambria Math" panose="02040503050406030204" pitchFamily="18" charset="0"/>
                            </a:rPr>
                            <m:t>1</m:t>
                          </m:r>
                          <m:r>
                            <a:rPr kumimoji="1" lang="en-US" altLang="ko-KR" sz="1328" i="1">
                              <a:solidFill>
                                <a:srgbClr val="000000"/>
                              </a:solidFill>
                              <a:latin typeface="Cambria Math" panose="02040503050406030204" pitchFamily="18" charset="0"/>
                            </a:rPr>
                            <m:t>𝑥</m:t>
                          </m:r>
                        </m:sub>
                      </m:sSub>
                    </m:oMath>
                  </m:oMathPara>
                </a14:m>
                <a:endParaRPr kumimoji="1" lang="ko-KR" altLang="en-US" sz="1328" i="1">
                  <a:solidFill>
                    <a:srgbClr val="000000"/>
                  </a:solidFill>
                  <a:latin typeface="Cambria Math" panose="02040503050406030204" pitchFamily="18" charset="0"/>
                </a:endParaRPr>
              </a:p>
            </p:txBody>
          </p:sp>
        </mc:Choice>
        <mc:Fallback xmlns="">
          <p:sp>
            <p:nvSpPr>
              <p:cNvPr id="78" name="TextBox 77">
                <a:extLst>
                  <a:ext uri="{FF2B5EF4-FFF2-40B4-BE49-F238E27FC236}">
                    <a16:creationId xmlns:a16="http://schemas.microsoft.com/office/drawing/2014/main" id="{83543253-3064-4BA4-A164-8A564B3DF950}"/>
                  </a:ext>
                </a:extLst>
              </p:cNvPr>
              <p:cNvSpPr txBox="1">
                <a:spLocks noRot="1" noChangeAspect="1" noMove="1" noResize="1" noEditPoints="1" noAdjustHandles="1" noChangeArrowheads="1" noChangeShapeType="1" noTextEdit="1"/>
              </p:cNvSpPr>
              <p:nvPr/>
            </p:nvSpPr>
            <p:spPr>
              <a:xfrm>
                <a:off x="1429480" y="2020687"/>
                <a:ext cx="229025" cy="296684"/>
              </a:xfrm>
              <a:prstGeom prst="rect">
                <a:avLst/>
              </a:prstGeom>
              <a:blipFill>
                <a:blip r:embed="rId24"/>
                <a:stretch>
                  <a:fillRect r="-7894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54E67C65-3DF4-4F73-B69C-311D9CF80053}"/>
                  </a:ext>
                </a:extLst>
              </p:cNvPr>
              <p:cNvSpPr txBox="1"/>
              <p:nvPr/>
            </p:nvSpPr>
            <p:spPr>
              <a:xfrm>
                <a:off x="1461285" y="2807594"/>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b</m:t>
                          </m:r>
                        </m:e>
                        <m:sub>
                          <m:r>
                            <a:rPr kumimoji="1" lang="en-US" altLang="ko-KR" sz="1328" i="1">
                              <a:solidFill>
                                <a:srgbClr val="000000"/>
                              </a:solidFill>
                              <a:latin typeface="Cambria Math" panose="02040503050406030204" pitchFamily="18" charset="0"/>
                            </a:rPr>
                            <m:t>1</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79" name="TextBox 78">
                <a:extLst>
                  <a:ext uri="{FF2B5EF4-FFF2-40B4-BE49-F238E27FC236}">
                    <a16:creationId xmlns:a16="http://schemas.microsoft.com/office/drawing/2014/main" id="{54E67C65-3DF4-4F73-B69C-311D9CF80053}"/>
                  </a:ext>
                </a:extLst>
              </p:cNvPr>
              <p:cNvSpPr txBox="1">
                <a:spLocks noRot="1" noChangeAspect="1" noMove="1" noResize="1" noEditPoints="1" noAdjustHandles="1" noChangeArrowheads="1" noChangeShapeType="1" noTextEdit="1"/>
              </p:cNvSpPr>
              <p:nvPr/>
            </p:nvSpPr>
            <p:spPr>
              <a:xfrm>
                <a:off x="1461285" y="2807594"/>
                <a:ext cx="229025" cy="296684"/>
              </a:xfrm>
              <a:prstGeom prst="rect">
                <a:avLst/>
              </a:prstGeom>
              <a:blipFill>
                <a:blip r:embed="rId12"/>
                <a:stretch>
                  <a:fillRect r="-29730"/>
                </a:stretch>
              </a:blipFill>
            </p:spPr>
            <p:txBody>
              <a:bodyPr/>
              <a:lstStyle/>
              <a:p>
                <a:r>
                  <a:rPr lang="ko-KR" altLang="en-US">
                    <a:noFill/>
                  </a:rPr>
                  <a:t> </a:t>
                </a:r>
              </a:p>
            </p:txBody>
          </p:sp>
        </mc:Fallback>
      </mc:AlternateContent>
      <p:cxnSp>
        <p:nvCxnSpPr>
          <p:cNvPr id="80" name="직선 화살표 연결선 79">
            <a:extLst>
              <a:ext uri="{FF2B5EF4-FFF2-40B4-BE49-F238E27FC236}">
                <a16:creationId xmlns:a16="http://schemas.microsoft.com/office/drawing/2014/main" id="{30D4BB0B-8DC9-44D6-913D-B7FCC694D8C1}"/>
              </a:ext>
            </a:extLst>
          </p:cNvPr>
          <p:cNvCxnSpPr>
            <a:cxnSpLocks/>
            <a:stCxn id="74" idx="6"/>
            <a:endCxn id="73" idx="2"/>
          </p:cNvCxnSpPr>
          <p:nvPr/>
        </p:nvCxnSpPr>
        <p:spPr>
          <a:xfrm>
            <a:off x="2303343" y="2470650"/>
            <a:ext cx="32213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AE9AE7F5-88F2-46B3-8D2A-BFDBE86B2FA4}"/>
                  </a:ext>
                </a:extLst>
              </p:cNvPr>
              <p:cNvSpPr txBox="1"/>
              <p:nvPr/>
            </p:nvSpPr>
            <p:spPr>
              <a:xfrm>
                <a:off x="2274601" y="2492162"/>
                <a:ext cx="229025" cy="31271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a:rPr kumimoji="1" lang="en-US" altLang="ko-KR" sz="1328" i="1">
                              <a:solidFill>
                                <a:srgbClr val="000000"/>
                              </a:solidFill>
                              <a:latin typeface="Cambria Math" panose="02040503050406030204" pitchFamily="18" charset="0"/>
                            </a:rPr>
                            <m:t>𝑍</m:t>
                          </m:r>
                        </m:e>
                        <m:sub>
                          <m:r>
                            <a:rPr kumimoji="1" lang="en-US" altLang="ko-KR" sz="1328" i="1">
                              <a:solidFill>
                                <a:srgbClr val="000000"/>
                              </a:solidFill>
                              <a:latin typeface="Cambria Math" panose="02040503050406030204" pitchFamily="18" charset="0"/>
                            </a:rPr>
                            <m:t>1</m:t>
                          </m:r>
                          <m:r>
                            <a:rPr lang="en-US" altLang="ko-KR" sz="1328" i="1">
                              <a:solidFill>
                                <a:srgbClr val="000000"/>
                              </a:solidFill>
                              <a:latin typeface="Cambria Math" panose="02040503050406030204" pitchFamily="18" charset="0"/>
                            </a:rPr>
                            <m:t>𝑝</m:t>
                          </m:r>
                          <m:r>
                            <a:rPr kumimoji="1" lang="en-US" altLang="ko-KR" sz="1328" i="1">
                              <a:solidFill>
                                <a:srgbClr val="000000"/>
                              </a:solidFill>
                              <a:latin typeface="Cambria Math" panose="02040503050406030204" pitchFamily="18" charset="0"/>
                            </a:rPr>
                            <m:t>𝑝</m:t>
                          </m:r>
                        </m:sub>
                      </m:sSub>
                    </m:oMath>
                  </m:oMathPara>
                </a14:m>
                <a:endParaRPr kumimoji="1" lang="ko-KR" altLang="en-US" sz="1328" i="1">
                  <a:solidFill>
                    <a:srgbClr val="000000"/>
                  </a:solidFill>
                  <a:latin typeface="Cambria Math" panose="02040503050406030204" pitchFamily="18" charset="0"/>
                </a:endParaRPr>
              </a:p>
            </p:txBody>
          </p:sp>
        </mc:Choice>
        <mc:Fallback xmlns="">
          <p:sp>
            <p:nvSpPr>
              <p:cNvPr id="81" name="TextBox 80">
                <a:extLst>
                  <a:ext uri="{FF2B5EF4-FFF2-40B4-BE49-F238E27FC236}">
                    <a16:creationId xmlns:a16="http://schemas.microsoft.com/office/drawing/2014/main" id="{AE9AE7F5-88F2-46B3-8D2A-BFDBE86B2FA4}"/>
                  </a:ext>
                </a:extLst>
              </p:cNvPr>
              <p:cNvSpPr txBox="1">
                <a:spLocks noRot="1" noChangeAspect="1" noMove="1" noResize="1" noEditPoints="1" noAdjustHandles="1" noChangeArrowheads="1" noChangeShapeType="1" noTextEdit="1"/>
              </p:cNvSpPr>
              <p:nvPr/>
            </p:nvSpPr>
            <p:spPr>
              <a:xfrm>
                <a:off x="2274601" y="2492162"/>
                <a:ext cx="229025" cy="312714"/>
              </a:xfrm>
              <a:prstGeom prst="rect">
                <a:avLst/>
              </a:prstGeom>
              <a:blipFill>
                <a:blip r:embed="rId25"/>
                <a:stretch>
                  <a:fillRect r="-100000"/>
                </a:stretch>
              </a:blipFill>
            </p:spPr>
            <p:txBody>
              <a:bodyPr/>
              <a:lstStyle/>
              <a:p>
                <a:r>
                  <a:rPr lang="ko-KR" altLang="en-US">
                    <a:noFill/>
                  </a:rPr>
                  <a:t> </a:t>
                </a:r>
              </a:p>
            </p:txBody>
          </p:sp>
        </mc:Fallback>
      </mc:AlternateContent>
      <p:sp>
        <p:nvSpPr>
          <p:cNvPr id="82" name="직사각형 81">
            <a:extLst>
              <a:ext uri="{FF2B5EF4-FFF2-40B4-BE49-F238E27FC236}">
                <a16:creationId xmlns:a16="http://schemas.microsoft.com/office/drawing/2014/main" id="{B0873E7C-3C80-4746-8C68-34E0E99719F6}"/>
              </a:ext>
            </a:extLst>
          </p:cNvPr>
          <p:cNvSpPr/>
          <p:nvPr/>
        </p:nvSpPr>
        <p:spPr>
          <a:xfrm>
            <a:off x="2668055" y="2345817"/>
            <a:ext cx="517862" cy="296684"/>
          </a:xfrm>
          <a:prstGeom prst="rect">
            <a:avLst/>
          </a:prstGeom>
        </p:spPr>
        <p:txBody>
          <a:bodyPr wrap="square">
            <a:spAutoFit/>
          </a:bodyPr>
          <a:lstStyle/>
          <a:p>
            <a:pPr defTabSz="867583" fontAlgn="base" latinLnBrk="1">
              <a:spcBef>
                <a:spcPct val="0"/>
              </a:spcBef>
              <a:spcAft>
                <a:spcPct val="0"/>
              </a:spcAft>
              <a:defRPr/>
            </a:pPr>
            <a:r>
              <a:rPr lang="en-US" altLang="ko-KR" sz="1328">
                <a:latin typeface="Cambria Math" panose="02040503050406030204" pitchFamily="18" charset="0"/>
              </a:rPr>
              <a:t>tanh</a:t>
            </a:r>
            <a:endParaRPr kumimoji="1" lang="ko-KR" altLang="en-US" sz="1328">
              <a:latin typeface="Cambria Math" panose="02040503050406030204" pitchFamily="18" charset="0"/>
            </a:endParaRPr>
          </a:p>
        </p:txBody>
      </p:sp>
      <p:cxnSp>
        <p:nvCxnSpPr>
          <p:cNvPr id="83" name="직선 화살표 연결선 82">
            <a:extLst>
              <a:ext uri="{FF2B5EF4-FFF2-40B4-BE49-F238E27FC236}">
                <a16:creationId xmlns:a16="http://schemas.microsoft.com/office/drawing/2014/main" id="{FC4EE986-A27B-4E42-BFCF-D21D17033CA9}"/>
              </a:ext>
            </a:extLst>
          </p:cNvPr>
          <p:cNvCxnSpPr>
            <a:cxnSpLocks/>
            <a:stCxn id="73" idx="6"/>
          </p:cNvCxnSpPr>
          <p:nvPr/>
        </p:nvCxnSpPr>
        <p:spPr>
          <a:xfrm>
            <a:off x="3103345" y="2470650"/>
            <a:ext cx="650421"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85" name="타원 84">
            <a:extLst>
              <a:ext uri="{FF2B5EF4-FFF2-40B4-BE49-F238E27FC236}">
                <a16:creationId xmlns:a16="http://schemas.microsoft.com/office/drawing/2014/main" id="{1E1AFDF6-A5F3-44CE-B0E9-47E846AC4054}"/>
              </a:ext>
            </a:extLst>
          </p:cNvPr>
          <p:cNvSpPr/>
          <p:nvPr/>
        </p:nvSpPr>
        <p:spPr>
          <a:xfrm>
            <a:off x="2473065" y="2030409"/>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p:cxnSp>
        <p:nvCxnSpPr>
          <p:cNvPr id="86" name="연결선: 꺾임 85">
            <a:extLst>
              <a:ext uri="{FF2B5EF4-FFF2-40B4-BE49-F238E27FC236}">
                <a16:creationId xmlns:a16="http://schemas.microsoft.com/office/drawing/2014/main" id="{3F1BC265-2DB7-4CA1-A481-7EACF96FD17E}"/>
              </a:ext>
            </a:extLst>
          </p:cNvPr>
          <p:cNvCxnSpPr>
            <a:cxnSpLocks/>
            <a:stCxn id="85" idx="2"/>
            <a:endCxn id="74" idx="0"/>
          </p:cNvCxnSpPr>
          <p:nvPr/>
        </p:nvCxnSpPr>
        <p:spPr>
          <a:xfrm rot="10800000" flipV="1">
            <a:off x="2064408" y="2055479"/>
            <a:ext cx="408656" cy="176237"/>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169C0703-F4E3-4707-A8BD-614DE14DFBE1}"/>
                  </a:ext>
                </a:extLst>
              </p:cNvPr>
              <p:cNvSpPr txBox="1"/>
              <p:nvPr/>
            </p:nvSpPr>
            <p:spPr>
              <a:xfrm>
                <a:off x="1202244" y="2331168"/>
                <a:ext cx="229025" cy="31271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a:rPr kumimoji="1" lang="en-US" altLang="ko-KR" sz="1328" i="1">
                              <a:solidFill>
                                <a:srgbClr val="000000"/>
                              </a:solidFill>
                              <a:latin typeface="Cambria Math" panose="02040503050406030204" pitchFamily="18" charset="0"/>
                            </a:rPr>
                            <m:t>𝑋</m:t>
                          </m:r>
                        </m:e>
                        <m:sub>
                          <m:r>
                            <a:rPr lang="en-US" altLang="ko-KR" sz="1328" i="1">
                              <a:solidFill>
                                <a:srgbClr val="000000"/>
                              </a:solidFill>
                              <a:latin typeface="Cambria Math" panose="02040503050406030204" pitchFamily="18" charset="0"/>
                            </a:rPr>
                            <m:t>𝑝</m:t>
                          </m:r>
                          <m:r>
                            <a:rPr kumimoji="1" lang="en-US" altLang="ko-KR" sz="1328" i="1">
                              <a:solidFill>
                                <a:srgbClr val="000000"/>
                              </a:solidFill>
                              <a:latin typeface="Cambria Math" panose="02040503050406030204" pitchFamily="18" charset="0"/>
                            </a:rPr>
                            <m:t>𝑝</m:t>
                          </m:r>
                        </m:sub>
                      </m:sSub>
                    </m:oMath>
                  </m:oMathPara>
                </a14:m>
                <a:endParaRPr kumimoji="1" lang="ko-KR" altLang="en-US" sz="1328" i="1">
                  <a:solidFill>
                    <a:srgbClr val="000000"/>
                  </a:solidFill>
                  <a:latin typeface="Cambria Math" panose="02040503050406030204" pitchFamily="18" charset="0"/>
                </a:endParaRPr>
              </a:p>
            </p:txBody>
          </p:sp>
        </mc:Choice>
        <mc:Fallback xmlns="">
          <p:sp>
            <p:nvSpPr>
              <p:cNvPr id="88" name="TextBox 87">
                <a:extLst>
                  <a:ext uri="{FF2B5EF4-FFF2-40B4-BE49-F238E27FC236}">
                    <a16:creationId xmlns:a16="http://schemas.microsoft.com/office/drawing/2014/main" id="{169C0703-F4E3-4707-A8BD-614DE14DFBE1}"/>
                  </a:ext>
                </a:extLst>
              </p:cNvPr>
              <p:cNvSpPr txBox="1">
                <a:spLocks noRot="1" noChangeAspect="1" noMove="1" noResize="1" noEditPoints="1" noAdjustHandles="1" noChangeArrowheads="1" noChangeShapeType="1" noTextEdit="1"/>
              </p:cNvSpPr>
              <p:nvPr/>
            </p:nvSpPr>
            <p:spPr>
              <a:xfrm>
                <a:off x="1202244" y="2331168"/>
                <a:ext cx="229025" cy="312714"/>
              </a:xfrm>
              <a:prstGeom prst="rect">
                <a:avLst/>
              </a:prstGeom>
              <a:blipFill>
                <a:blip r:embed="rId26"/>
                <a:stretch>
                  <a:fillRect r="-73684"/>
                </a:stretch>
              </a:blipFill>
            </p:spPr>
            <p:txBody>
              <a:bodyPr/>
              <a:lstStyle/>
              <a:p>
                <a:r>
                  <a:rPr lang="ko-KR" altLang="en-US">
                    <a:noFill/>
                  </a:rPr>
                  <a:t> </a:t>
                </a:r>
              </a:p>
            </p:txBody>
          </p:sp>
        </mc:Fallback>
      </mc:AlternateContent>
      <p:sp>
        <p:nvSpPr>
          <p:cNvPr id="89" name="TextBox 88">
            <a:extLst>
              <a:ext uri="{FF2B5EF4-FFF2-40B4-BE49-F238E27FC236}">
                <a16:creationId xmlns:a16="http://schemas.microsoft.com/office/drawing/2014/main" id="{B51D955D-7B15-4BE1-BAFA-E37994F202C9}"/>
              </a:ext>
            </a:extLst>
          </p:cNvPr>
          <p:cNvSpPr txBox="1"/>
          <p:nvPr/>
        </p:nvSpPr>
        <p:spPr>
          <a:xfrm>
            <a:off x="537700" y="2287435"/>
            <a:ext cx="769763" cy="574388"/>
          </a:xfrm>
          <a:prstGeom prst="rect">
            <a:avLst/>
          </a:prstGeom>
          <a:noFill/>
        </p:spPr>
        <p:txBody>
          <a:bodyPr wrap="none" rtlCol="0">
            <a:spAutoFit/>
          </a:bodyPr>
          <a:lstStyle/>
          <a:p>
            <a:pPr algn="ctr" defTabSz="867583" fontAlgn="base" latinLnBrk="1">
              <a:spcBef>
                <a:spcPct val="0"/>
              </a:spcBef>
              <a:spcAft>
                <a:spcPct val="0"/>
              </a:spcAft>
              <a:defRPr/>
            </a:pPr>
            <a:r>
              <a:rPr lang="ko-KR" altLang="en-US" sz="1044" b="1">
                <a:solidFill>
                  <a:srgbClr val="000000"/>
                </a:solidFill>
                <a:latin typeface="+mj-ea"/>
                <a:ea typeface="+mj-ea"/>
              </a:rPr>
              <a:t>이전</a:t>
            </a:r>
            <a:endParaRPr lang="en-US" altLang="ko-KR" sz="1044" b="1">
              <a:solidFill>
                <a:srgbClr val="000000"/>
              </a:solidFill>
              <a:latin typeface="+mj-ea"/>
              <a:ea typeface="+mj-ea"/>
            </a:endParaRPr>
          </a:p>
          <a:p>
            <a:pPr algn="ctr" defTabSz="867583" fontAlgn="base" latinLnBrk="1">
              <a:spcBef>
                <a:spcPct val="0"/>
              </a:spcBef>
              <a:spcAft>
                <a:spcPct val="0"/>
              </a:spcAft>
              <a:defRPr/>
            </a:pPr>
            <a:r>
              <a:rPr lang="ko-KR" altLang="en-US" sz="1044" b="1">
                <a:solidFill>
                  <a:srgbClr val="000000"/>
                </a:solidFill>
                <a:latin typeface="+mj-ea"/>
                <a:ea typeface="+mj-ea"/>
              </a:rPr>
              <a:t>이전</a:t>
            </a:r>
            <a:endParaRPr lang="en-US" altLang="ko-KR" sz="1044" b="1">
              <a:solidFill>
                <a:srgbClr val="000000"/>
              </a:solidFill>
              <a:latin typeface="+mj-ea"/>
              <a:ea typeface="+mj-ea"/>
            </a:endParaRPr>
          </a:p>
          <a:p>
            <a:pPr algn="ctr" defTabSz="867583" fontAlgn="base" latinLnBrk="1">
              <a:spcBef>
                <a:spcPct val="0"/>
              </a:spcBef>
              <a:spcAft>
                <a:spcPct val="0"/>
              </a:spcAft>
              <a:defRPr/>
            </a:pPr>
            <a:r>
              <a:rPr kumimoji="1" lang="ko-KR" altLang="en-US" sz="1044" b="1">
                <a:solidFill>
                  <a:srgbClr val="000000"/>
                </a:solidFill>
                <a:latin typeface="+mj-ea"/>
                <a:ea typeface="+mj-ea"/>
              </a:rPr>
              <a:t>타임 스텝</a:t>
            </a:r>
          </a:p>
        </p:txBody>
      </p:sp>
      <p:sp>
        <p:nvSpPr>
          <p:cNvPr id="94" name="TextBox 93">
            <a:extLst>
              <a:ext uri="{FF2B5EF4-FFF2-40B4-BE49-F238E27FC236}">
                <a16:creationId xmlns:a16="http://schemas.microsoft.com/office/drawing/2014/main" id="{D1B7D32B-BA62-4ADE-8B21-F9E24F05C92A}"/>
              </a:ext>
            </a:extLst>
          </p:cNvPr>
          <p:cNvSpPr txBox="1"/>
          <p:nvPr/>
        </p:nvSpPr>
        <p:spPr>
          <a:xfrm>
            <a:off x="2270739" y="4976283"/>
            <a:ext cx="946093" cy="296684"/>
          </a:xfrm>
          <a:prstGeom prst="rect">
            <a:avLst/>
          </a:prstGeom>
          <a:noFill/>
        </p:spPr>
        <p:txBody>
          <a:bodyPr wrap="none" rtlCol="0">
            <a:spAutoFit/>
          </a:bodyPr>
          <a:lstStyle/>
          <a:p>
            <a:pPr algn="ctr" defTabSz="867583" fontAlgn="base" latinLnBrk="1">
              <a:spcBef>
                <a:spcPct val="0"/>
              </a:spcBef>
              <a:spcAft>
                <a:spcPct val="0"/>
              </a:spcAft>
              <a:defRPr/>
            </a:pPr>
            <a:r>
              <a:rPr lang="en-US" altLang="ko-KR" sz="1328">
                <a:solidFill>
                  <a:srgbClr val="000000"/>
                </a:solidFill>
                <a:latin typeface="고도 M" panose="02000503000000020004" pitchFamily="2" charset="-127"/>
                <a:ea typeface="고도 M" panose="02000503000000020004" pitchFamily="2" charset="-127"/>
              </a:rPr>
              <a:t>( 10 ,  10 )</a:t>
            </a:r>
            <a:endParaRPr kumimoji="1" lang="ko-KR" altLang="en-US" sz="1328">
              <a:solidFill>
                <a:srgbClr val="000000"/>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ED107938-CE7A-4216-991B-6B3AAF75A170}"/>
                  </a:ext>
                </a:extLst>
              </p:cNvPr>
              <p:cNvSpPr txBox="1"/>
              <p:nvPr/>
            </p:nvSpPr>
            <p:spPr>
              <a:xfrm>
                <a:off x="4963765" y="2584987"/>
                <a:ext cx="3262772" cy="40729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𝑋</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m:t>
                              </m:r>
                            </m:sub>
                          </m:sSub>
                          <m:sSub>
                            <m:sSubPr>
                              <m:ctrlPr>
                                <a:rPr lang="en-US" altLang="ko-KR" sz="1898" i="1">
                                  <a:solidFill>
                                    <a:srgbClr val="FF0000"/>
                                  </a:solidFill>
                                  <a:latin typeface="Cambria Math" panose="02040503050406030204" pitchFamily="18" charset="0"/>
                                </a:rPr>
                              </m:ctrlPr>
                            </m:sSubPr>
                            <m:e>
                              <m:r>
                                <a:rPr lang="en-US" altLang="ko-KR" sz="1898" i="1">
                                  <a:solidFill>
                                    <a:srgbClr val="FF0000"/>
                                  </a:solidFill>
                                  <a:latin typeface="Cambria Math" panose="02040503050406030204" pitchFamily="18" charset="0"/>
                                </a:rPr>
                                <m:t>𝑊</m:t>
                              </m:r>
                            </m:e>
                            <m:sub>
                              <m:r>
                                <a:rPr lang="en-US" altLang="ko-KR" sz="1898" i="1">
                                  <a:solidFill>
                                    <a:srgbClr val="FF0000"/>
                                  </a:solidFill>
                                  <a:latin typeface="Cambria Math" panose="02040503050406030204" pitchFamily="18" charset="0"/>
                                </a:rPr>
                                <m:t>1</m:t>
                              </m:r>
                              <m:r>
                                <a:rPr lang="en-US" altLang="ko-KR" sz="1898" i="1">
                                  <a:solidFill>
                                    <a:srgbClr val="FF0000"/>
                                  </a:solidFill>
                                  <a:latin typeface="Cambria Math" panose="02040503050406030204" pitchFamily="18" charset="0"/>
                                </a:rPr>
                                <m:t>h</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oMath>
                  </m:oMathPara>
                </a14:m>
                <a:endParaRPr lang="ko-KR" altLang="en-US" sz="1898" i="1"/>
              </a:p>
            </p:txBody>
          </p:sp>
        </mc:Choice>
        <mc:Fallback xmlns="">
          <p:sp>
            <p:nvSpPr>
              <p:cNvPr id="4" name="TextBox 3">
                <a:extLst>
                  <a:ext uri="{FF2B5EF4-FFF2-40B4-BE49-F238E27FC236}">
                    <a16:creationId xmlns:a16="http://schemas.microsoft.com/office/drawing/2014/main" id="{ED107938-CE7A-4216-991B-6B3AAF75A170}"/>
                  </a:ext>
                </a:extLst>
              </p:cNvPr>
              <p:cNvSpPr txBox="1">
                <a:spLocks noRot="1" noChangeAspect="1" noMove="1" noResize="1" noEditPoints="1" noAdjustHandles="1" noChangeArrowheads="1" noChangeShapeType="1" noTextEdit="1"/>
              </p:cNvSpPr>
              <p:nvPr/>
            </p:nvSpPr>
            <p:spPr>
              <a:xfrm>
                <a:off x="4963765" y="2584987"/>
                <a:ext cx="3262772" cy="407291"/>
              </a:xfrm>
              <a:prstGeom prst="rect">
                <a:avLst/>
              </a:prstGeom>
              <a:blipFill>
                <a:blip r:embed="rId27"/>
                <a:stretch>
                  <a:fillRect b="-4478"/>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312261B1-4060-4D42-9579-2E6D2D2D2516}"/>
              </a:ext>
            </a:extLst>
          </p:cNvPr>
          <p:cNvSpPr>
            <a:spLocks noGrp="1"/>
          </p:cNvSpPr>
          <p:nvPr>
            <p:ph type="body" sz="quarter" idx="19"/>
          </p:nvPr>
        </p:nvSpPr>
        <p:spPr/>
        <p:txBody>
          <a:bodyPr/>
          <a:lstStyle/>
          <a:p>
            <a:r>
              <a:rPr lang="ko-KR" altLang="en-US"/>
              <a:t>순환 신경망의 역방향 계산</a:t>
            </a:r>
          </a:p>
        </p:txBody>
      </p:sp>
      <p:sp>
        <p:nvSpPr>
          <p:cNvPr id="84" name="텍스트 개체 틀 2">
            <a:extLst>
              <a:ext uri="{FF2B5EF4-FFF2-40B4-BE49-F238E27FC236}">
                <a16:creationId xmlns:a16="http://schemas.microsoft.com/office/drawing/2014/main" id="{48A5E78D-236A-40E6-A752-DF1D897D62FF}"/>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AF7D189C-5408-465D-8D46-0E446B0B80C4}"/>
                  </a:ext>
                </a:extLst>
              </p:cNvPr>
              <p:cNvSpPr txBox="1"/>
              <p:nvPr/>
            </p:nvSpPr>
            <p:spPr>
              <a:xfrm>
                <a:off x="523823" y="1193687"/>
                <a:ext cx="2237536" cy="400110"/>
              </a:xfrm>
              <a:prstGeom prst="rect">
                <a:avLst/>
              </a:prstGeom>
              <a:noFill/>
            </p:spPr>
            <p:txBody>
              <a:bodyPr wrap="none" rtlCol="0">
                <a:spAutoFit/>
              </a:bodyPr>
              <a:lstStyle/>
              <a:p>
                <a14:m>
                  <m:oMath xmlns:m="http://schemas.openxmlformats.org/officeDocument/2006/math">
                    <m:sSub>
                      <m:sSubPr>
                        <m:ctrlPr>
                          <a:rPr lang="en-US" altLang="ko-KR" sz="2000" b="1" i="1">
                            <a:solidFill>
                              <a:srgbClr val="000000"/>
                            </a:solidFill>
                            <a:latin typeface="Cambria Math" panose="02040503050406030204" pitchFamily="18" charset="0"/>
                            <a:ea typeface="+mj-ea"/>
                          </a:rPr>
                        </m:ctrlPr>
                      </m:sSubPr>
                      <m:e>
                        <m:r>
                          <a:rPr lang="en-US" altLang="ko-KR" sz="2000" b="1" i="1">
                            <a:solidFill>
                              <a:srgbClr val="000000"/>
                            </a:solidFill>
                            <a:latin typeface="Cambria Math" panose="02040503050406030204" pitchFamily="18" charset="0"/>
                            <a:ea typeface="+mj-ea"/>
                          </a:rPr>
                          <m:t>𝒃</m:t>
                        </m:r>
                      </m:e>
                      <m:sub>
                        <m:r>
                          <a:rPr lang="en-US" altLang="ko-KR" sz="2000" b="1" i="1">
                            <a:solidFill>
                              <a:srgbClr val="000000"/>
                            </a:solidFill>
                            <a:latin typeface="Cambria Math" panose="02040503050406030204" pitchFamily="18" charset="0"/>
                            <a:ea typeface="+mj-ea"/>
                          </a:rPr>
                          <m:t>𝟏</m:t>
                        </m:r>
                      </m:sub>
                    </m:sSub>
                    <m:r>
                      <a:rPr lang="ko-KR" altLang="en-US" sz="2000" b="1" i="1">
                        <a:latin typeface="Cambria Math" panose="02040503050406030204" pitchFamily="18" charset="0"/>
                        <a:ea typeface="+mj-ea"/>
                      </a:rPr>
                      <m:t> </m:t>
                    </m:r>
                  </m:oMath>
                </a14:m>
                <a:r>
                  <a:rPr lang="ko-KR" altLang="en-US" sz="2000" b="1">
                    <a:latin typeface="+mj-ea"/>
                    <a:ea typeface="+mj-ea"/>
                  </a:rPr>
                  <a:t>미분값 구하기 </a:t>
                </a:r>
              </a:p>
            </p:txBody>
          </p:sp>
        </mc:Choice>
        <mc:Fallback xmlns="">
          <p:sp>
            <p:nvSpPr>
              <p:cNvPr id="9" name="TextBox 8">
                <a:extLst>
                  <a:ext uri="{FF2B5EF4-FFF2-40B4-BE49-F238E27FC236}">
                    <a16:creationId xmlns:a16="http://schemas.microsoft.com/office/drawing/2014/main" id="{AF7D189C-5408-465D-8D46-0E446B0B80C4}"/>
                  </a:ext>
                </a:extLst>
              </p:cNvPr>
              <p:cNvSpPr txBox="1">
                <a:spLocks noRot="1" noChangeAspect="1" noMove="1" noResize="1" noEditPoints="1" noAdjustHandles="1" noChangeArrowheads="1" noChangeShapeType="1" noTextEdit="1"/>
              </p:cNvSpPr>
              <p:nvPr/>
            </p:nvSpPr>
            <p:spPr>
              <a:xfrm>
                <a:off x="523823" y="1193687"/>
                <a:ext cx="2237536" cy="400110"/>
              </a:xfrm>
              <a:prstGeom prst="rect">
                <a:avLst/>
              </a:prstGeom>
              <a:blipFill>
                <a:blip r:embed="rId28"/>
                <a:stretch>
                  <a:fillRect l="-272" t="-9231" b="-27692"/>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410703490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직사각형 30">
            <a:extLst>
              <a:ext uri="{FF2B5EF4-FFF2-40B4-BE49-F238E27FC236}">
                <a16:creationId xmlns:a16="http://schemas.microsoft.com/office/drawing/2014/main" id="{248E6F39-7869-40D2-A623-A6294BAB1272}"/>
              </a:ext>
            </a:extLst>
          </p:cNvPr>
          <p:cNvSpPr/>
          <p:nvPr/>
        </p:nvSpPr>
        <p:spPr>
          <a:xfrm>
            <a:off x="1028427" y="1378176"/>
            <a:ext cx="3132485" cy="501227"/>
          </a:xfrm>
          <a:prstGeom prst="rect">
            <a:avLst/>
          </a:prstGeom>
        </p:spPr>
        <p:txBody>
          <a:bodyPr wrap="square">
            <a:spAutoFit/>
          </a:bodyPr>
          <a:lstStyle/>
          <a:p>
            <a:r>
              <a:rPr lang="en-US" altLang="ko-KR" sz="2657" b="1">
                <a:latin typeface="+mj-ea"/>
                <a:ea typeface="+mj-ea"/>
              </a:rPr>
              <a:t>Regression - </a:t>
            </a:r>
            <a:r>
              <a:rPr lang="ko-KR" altLang="en-US" sz="2657" b="1">
                <a:latin typeface="+mj-ea"/>
                <a:ea typeface="+mj-ea"/>
              </a:rPr>
              <a:t>회귀</a:t>
            </a:r>
          </a:p>
        </p:txBody>
      </p:sp>
      <p:sp>
        <p:nvSpPr>
          <p:cNvPr id="34" name="직사각형 33">
            <a:extLst>
              <a:ext uri="{FF2B5EF4-FFF2-40B4-BE49-F238E27FC236}">
                <a16:creationId xmlns:a16="http://schemas.microsoft.com/office/drawing/2014/main" id="{4E7CB74D-54BF-4637-9A5B-B95FDFB0B48B}"/>
              </a:ext>
            </a:extLst>
          </p:cNvPr>
          <p:cNvSpPr/>
          <p:nvPr/>
        </p:nvSpPr>
        <p:spPr>
          <a:xfrm>
            <a:off x="1028427" y="2531245"/>
            <a:ext cx="7038680" cy="501227"/>
          </a:xfrm>
          <a:prstGeom prst="rect">
            <a:avLst/>
          </a:prstGeom>
        </p:spPr>
        <p:txBody>
          <a:bodyPr wrap="square">
            <a:spAutoFit/>
          </a:bodyPr>
          <a:lstStyle/>
          <a:p>
            <a:r>
              <a:rPr lang="en-US" altLang="ko-KR" sz="2657" b="1">
                <a:latin typeface="+mj-ea"/>
                <a:ea typeface="+mj-ea"/>
              </a:rPr>
              <a:t>"Regression</a:t>
            </a:r>
            <a:r>
              <a:rPr lang="ko-KR" altLang="en-US" sz="2657" b="1">
                <a:latin typeface="+mj-ea"/>
                <a:ea typeface="+mj-ea"/>
              </a:rPr>
              <a:t> </a:t>
            </a:r>
            <a:r>
              <a:rPr lang="en-US" altLang="ko-KR" sz="2657" b="1">
                <a:latin typeface="+mj-ea"/>
                <a:ea typeface="+mj-ea"/>
              </a:rPr>
              <a:t>toward</a:t>
            </a:r>
            <a:r>
              <a:rPr lang="ko-KR" altLang="en-US" sz="2657" b="1">
                <a:latin typeface="+mj-ea"/>
                <a:ea typeface="+mj-ea"/>
              </a:rPr>
              <a:t> </a:t>
            </a:r>
            <a:r>
              <a:rPr lang="en-US" altLang="ko-KR" sz="2657" b="1">
                <a:latin typeface="+mj-ea"/>
                <a:ea typeface="+mj-ea"/>
              </a:rPr>
              <a:t>the</a:t>
            </a:r>
            <a:r>
              <a:rPr lang="ko-KR" altLang="en-US" sz="2657" b="1">
                <a:latin typeface="+mj-ea"/>
                <a:ea typeface="+mj-ea"/>
              </a:rPr>
              <a:t> </a:t>
            </a:r>
            <a:r>
              <a:rPr lang="en-US" altLang="ko-KR" sz="2657" b="1">
                <a:latin typeface="+mj-ea"/>
                <a:ea typeface="+mj-ea"/>
              </a:rPr>
              <a:t>mean"</a:t>
            </a:r>
            <a:endParaRPr lang="ko-KR" altLang="en-US" sz="2657" b="1">
              <a:latin typeface="+mj-ea"/>
              <a:ea typeface="+mj-ea"/>
            </a:endParaRPr>
          </a:p>
        </p:txBody>
      </p:sp>
      <p:pic>
        <p:nvPicPr>
          <p:cNvPr id="35842" name="Picture 2">
            <a:extLst>
              <a:ext uri="{FF2B5EF4-FFF2-40B4-BE49-F238E27FC236}">
                <a16:creationId xmlns:a16="http://schemas.microsoft.com/office/drawing/2014/main" id="{1CC61BF1-E76A-4F38-A292-BA86366EC7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09020" y="1671086"/>
            <a:ext cx="1988128" cy="2033313"/>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1800608A-0218-4999-8631-B6AA408BA455}"/>
              </a:ext>
            </a:extLst>
          </p:cNvPr>
          <p:cNvSpPr txBox="1"/>
          <p:nvPr/>
        </p:nvSpPr>
        <p:spPr>
          <a:xfrm>
            <a:off x="6609021" y="3747843"/>
            <a:ext cx="1994329" cy="617990"/>
          </a:xfrm>
          <a:prstGeom prst="rect">
            <a:avLst/>
          </a:prstGeom>
          <a:noFill/>
        </p:spPr>
        <p:txBody>
          <a:bodyPr wrap="none" rtlCol="0">
            <a:spAutoFit/>
          </a:bodyPr>
          <a:lstStyle/>
          <a:p>
            <a:r>
              <a:rPr lang="en-US" altLang="ko-KR" sz="1708">
                <a:latin typeface="+mj-ea"/>
                <a:ea typeface="+mj-ea"/>
              </a:rPr>
              <a:t>Sir Francis Galton</a:t>
            </a:r>
          </a:p>
          <a:p>
            <a:r>
              <a:rPr lang="en-US" altLang="ko-KR" sz="1708">
                <a:latin typeface="+mj-ea"/>
                <a:ea typeface="+mj-ea"/>
              </a:rPr>
              <a:t>(1822 ~ 1911)</a:t>
            </a:r>
            <a:endParaRPr lang="ko-KR" altLang="en-US" sz="1708">
              <a:latin typeface="+mj-ea"/>
              <a:ea typeface="+mj-ea"/>
            </a:endParaRPr>
          </a:p>
        </p:txBody>
      </p:sp>
      <p:sp>
        <p:nvSpPr>
          <p:cNvPr id="3" name="텍스트 개체 틀 2">
            <a:extLst>
              <a:ext uri="{FF2B5EF4-FFF2-40B4-BE49-F238E27FC236}">
                <a16:creationId xmlns:a16="http://schemas.microsoft.com/office/drawing/2014/main" id="{DEF5307C-DDBC-498B-9926-C10F3E26FD9E}"/>
              </a:ext>
            </a:extLst>
          </p:cNvPr>
          <p:cNvSpPr>
            <a:spLocks noGrp="1"/>
          </p:cNvSpPr>
          <p:nvPr>
            <p:ph type="body" sz="quarter" idx="19"/>
          </p:nvPr>
        </p:nvSpPr>
        <p:spPr/>
        <p:txBody>
          <a:bodyPr/>
          <a:lstStyle/>
          <a:p>
            <a:r>
              <a:rPr lang="en-US" altLang="ko-KR"/>
              <a:t>Regression</a:t>
            </a:r>
            <a:endParaRPr lang="ko-KR" altLang="en-US"/>
          </a:p>
        </p:txBody>
      </p:sp>
      <p:sp>
        <p:nvSpPr>
          <p:cNvPr id="4" name="텍스트 개체 틀 3">
            <a:extLst>
              <a:ext uri="{FF2B5EF4-FFF2-40B4-BE49-F238E27FC236}">
                <a16:creationId xmlns:a16="http://schemas.microsoft.com/office/drawing/2014/main" id="{C3065F20-6453-45C1-9DF0-9BA8DB31F5F8}"/>
              </a:ext>
            </a:extLst>
          </p:cNvPr>
          <p:cNvSpPr>
            <a:spLocks noGrp="1"/>
          </p:cNvSpPr>
          <p:nvPr>
            <p:ph type="body" sz="quarter" idx="20"/>
          </p:nvPr>
        </p:nvSpPr>
        <p:spPr>
          <a:xfrm>
            <a:off x="6330950" y="266849"/>
            <a:ext cx="3302000" cy="229843"/>
          </a:xfrm>
        </p:spPr>
        <p:txBody>
          <a:bodyPr/>
          <a:lstStyle/>
          <a:p>
            <a:r>
              <a:rPr lang="en-US" altLang="ko-KR">
                <a:latin typeface="+mj-ea"/>
                <a:ea typeface="+mj-ea"/>
              </a:rPr>
              <a:t>2. </a:t>
            </a:r>
            <a:r>
              <a:rPr lang="ko-KR" altLang="en-US">
                <a:latin typeface="+mj-ea"/>
                <a:ea typeface="+mj-ea"/>
              </a:rPr>
              <a:t>딥러닝을 위한 수학</a:t>
            </a:r>
          </a:p>
          <a:p>
            <a:endParaRPr lang="ko-KR" altLang="en-US">
              <a:latin typeface="+mj-ea"/>
              <a:ea typeface="+mj-ea"/>
            </a:endParaRPr>
          </a:p>
        </p:txBody>
      </p:sp>
    </p:spTree>
    <p:extLst>
      <p:ext uri="{BB962C8B-B14F-4D97-AF65-F5344CB8AC3E}">
        <p14:creationId xmlns:p14="http://schemas.microsoft.com/office/powerpoint/2010/main" val="2506811531"/>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D3E6010-4805-4664-92D1-F1A9FF2FD826}"/>
                  </a:ext>
                </a:extLst>
              </p:cNvPr>
              <p:cNvSpPr txBox="1"/>
              <p:nvPr/>
            </p:nvSpPr>
            <p:spPr>
              <a:xfrm>
                <a:off x="5315607" y="4610147"/>
                <a:ext cx="4317913" cy="4024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277" i="1">
                              <a:solidFill>
                                <a:srgbClr val="000000"/>
                              </a:solidFill>
                              <a:latin typeface="Cambria Math" panose="02040503050406030204" pitchFamily="18" charset="0"/>
                            </a:rPr>
                          </m:ctrlPr>
                        </m:sSubPr>
                        <m:e>
                          <m:sSub>
                            <m:sSubPr>
                              <m:ctrlPr>
                                <a:rPr lang="en-US" altLang="ko-KR" sz="2277" i="1">
                                  <a:latin typeface="Cambria Math" panose="02040503050406030204" pitchFamily="18" charset="0"/>
                                </a:rPr>
                              </m:ctrlPr>
                            </m:sSubPr>
                            <m:e>
                              <m:r>
                                <a:rPr lang="en-US" altLang="ko-KR" sz="2277" i="1">
                                  <a:latin typeface="Cambria Math" panose="02040503050406030204" pitchFamily="18" charset="0"/>
                                </a:rPr>
                                <m:t>𝑊</m:t>
                              </m:r>
                            </m:e>
                            <m:sub>
                              <m:r>
                                <a:rPr lang="en-US" altLang="ko-KR" sz="2277" i="1">
                                  <a:latin typeface="Cambria Math" panose="02040503050406030204" pitchFamily="18" charset="0"/>
                                </a:rPr>
                                <m:t>1</m:t>
                              </m:r>
                              <m:r>
                                <a:rPr lang="en-US" altLang="ko-KR" sz="2277" i="1">
                                  <a:latin typeface="Cambria Math" panose="02040503050406030204" pitchFamily="18" charset="0"/>
                                </a:rPr>
                                <m:t>h</m:t>
                              </m:r>
                            </m:sub>
                          </m:sSub>
                          <m:r>
                            <a:rPr lang="en-US" altLang="ko-KR" sz="2277" i="1">
                              <a:solidFill>
                                <a:srgbClr val="000000"/>
                              </a:solidFill>
                              <a:latin typeface="Cambria Math" panose="02040503050406030204" pitchFamily="18" charset="0"/>
                              <a:ea typeface="Cambria Math" panose="02040503050406030204" pitchFamily="18" charset="0"/>
                            </a:rPr>
                            <m:t>⨀</m:t>
                          </m:r>
                          <m:d>
                            <m:dPr>
                              <m:ctrlPr>
                                <a:rPr lang="en-US" altLang="ko-KR" sz="2277" i="1">
                                  <a:solidFill>
                                    <a:srgbClr val="000000"/>
                                  </a:solidFill>
                                  <a:latin typeface="Cambria Math" panose="02040503050406030204" pitchFamily="18" charset="0"/>
                                  <a:ea typeface="Cambria Math" panose="02040503050406030204" pitchFamily="18" charset="0"/>
                                </a:rPr>
                              </m:ctrlPr>
                            </m:dPr>
                            <m:e>
                              <m:r>
                                <a:rPr lang="en-US" altLang="ko-KR" sz="2277" i="1">
                                  <a:latin typeface="Cambria Math" panose="02040503050406030204" pitchFamily="18" charset="0"/>
                                  <a:ea typeface="Cambria Math" panose="02040503050406030204" pitchFamily="18" charset="0"/>
                                </a:rPr>
                                <m:t>1−</m:t>
                              </m:r>
                              <m:sSubSup>
                                <m:sSubSupPr>
                                  <m:ctrlPr>
                                    <a:rPr lang="en-US" altLang="ko-KR" sz="2277" i="1">
                                      <a:latin typeface="Cambria Math" panose="02040503050406030204" pitchFamily="18" charset="0"/>
                                      <a:ea typeface="Cambria Math" panose="02040503050406030204" pitchFamily="18" charset="0"/>
                                    </a:rPr>
                                  </m:ctrlPr>
                                </m:sSubSupPr>
                                <m:e>
                                  <m:r>
                                    <a:rPr lang="en-US" altLang="ko-KR" sz="2277" i="1">
                                      <a:latin typeface="Cambria Math" panose="02040503050406030204" pitchFamily="18" charset="0"/>
                                      <a:ea typeface="Cambria Math" panose="02040503050406030204" pitchFamily="18" charset="0"/>
                                    </a:rPr>
                                    <m:t>𝐻</m:t>
                                  </m:r>
                                </m:e>
                                <m:sub>
                                  <m:r>
                                    <a:rPr lang="en-US" altLang="ko-KR" sz="2277" i="1">
                                      <a:latin typeface="Cambria Math" panose="02040503050406030204" pitchFamily="18" charset="0"/>
                                      <a:ea typeface="Cambria Math" panose="02040503050406030204" pitchFamily="18" charset="0"/>
                                    </a:rPr>
                                    <m:t>𝑝</m:t>
                                  </m:r>
                                </m:sub>
                                <m:sup>
                                  <m:r>
                                    <a:rPr lang="en-US" altLang="ko-KR" sz="2277" i="1">
                                      <a:latin typeface="Cambria Math" panose="02040503050406030204" pitchFamily="18" charset="0"/>
                                      <a:ea typeface="Cambria Math" panose="02040503050406030204" pitchFamily="18" charset="0"/>
                                    </a:rPr>
                                    <m:t>2</m:t>
                                  </m:r>
                                </m:sup>
                              </m:sSubSup>
                            </m:e>
                          </m:d>
                          <m:r>
                            <a:rPr lang="en-US" altLang="ko-KR" sz="2277" i="1">
                              <a:solidFill>
                                <a:srgbClr val="000000"/>
                              </a:solidFill>
                              <a:latin typeface="Cambria Math" panose="02040503050406030204" pitchFamily="18" charset="0"/>
                              <a:ea typeface="Cambria Math" panose="02040503050406030204" pitchFamily="18" charset="0"/>
                            </a:rPr>
                            <m:t>⨀</m:t>
                          </m:r>
                          <m:r>
                            <a:rPr lang="en-US" altLang="ko-KR" sz="2277" i="1">
                              <a:latin typeface="Cambria Math" panose="02040503050406030204" pitchFamily="18" charset="0"/>
                            </a:rPr>
                            <m:t>𝑊</m:t>
                          </m:r>
                        </m:e>
                        <m:sub>
                          <m:r>
                            <a:rPr lang="en-US" altLang="ko-KR" sz="2277" i="1">
                              <a:latin typeface="Cambria Math" panose="02040503050406030204" pitchFamily="18" charset="0"/>
                            </a:rPr>
                            <m:t>1</m:t>
                          </m:r>
                          <m:r>
                            <a:rPr lang="en-US" altLang="ko-KR" sz="2277" i="1">
                              <a:latin typeface="Cambria Math" panose="02040503050406030204" pitchFamily="18" charset="0"/>
                            </a:rPr>
                            <m:t>h</m:t>
                          </m:r>
                        </m:sub>
                      </m:sSub>
                      <m:r>
                        <a:rPr lang="en-US" altLang="ko-KR" sz="2277" i="1">
                          <a:solidFill>
                            <a:srgbClr val="000000"/>
                          </a:solidFill>
                          <a:latin typeface="Cambria Math" panose="02040503050406030204" pitchFamily="18" charset="0"/>
                          <a:ea typeface="Cambria Math" panose="02040503050406030204" pitchFamily="18" charset="0"/>
                        </a:rPr>
                        <m:t>⨀</m:t>
                      </m:r>
                      <m:d>
                        <m:dPr>
                          <m:ctrlPr>
                            <a:rPr lang="en-US" altLang="ko-KR" sz="2277" i="1">
                              <a:solidFill>
                                <a:srgbClr val="000000"/>
                              </a:solidFill>
                              <a:latin typeface="Cambria Math" panose="02040503050406030204" pitchFamily="18" charset="0"/>
                              <a:ea typeface="Cambria Math" panose="02040503050406030204" pitchFamily="18" charset="0"/>
                            </a:rPr>
                          </m:ctrlPr>
                        </m:dPr>
                        <m:e>
                          <m:r>
                            <a:rPr lang="en-US" altLang="ko-KR" sz="2277" i="1">
                              <a:latin typeface="Cambria Math" panose="02040503050406030204" pitchFamily="18" charset="0"/>
                              <a:ea typeface="Cambria Math" panose="02040503050406030204" pitchFamily="18" charset="0"/>
                            </a:rPr>
                            <m:t>1−</m:t>
                          </m:r>
                          <m:sSubSup>
                            <m:sSubSupPr>
                              <m:ctrlPr>
                                <a:rPr lang="en-US" altLang="ko-KR" sz="2277" i="1">
                                  <a:latin typeface="Cambria Math" panose="02040503050406030204" pitchFamily="18" charset="0"/>
                                  <a:ea typeface="Cambria Math" panose="02040503050406030204" pitchFamily="18" charset="0"/>
                                </a:rPr>
                              </m:ctrlPr>
                            </m:sSubSupPr>
                            <m:e>
                              <m:r>
                                <a:rPr lang="en-US" altLang="ko-KR" sz="2277" i="1">
                                  <a:latin typeface="Cambria Math" panose="02040503050406030204" pitchFamily="18" charset="0"/>
                                  <a:ea typeface="Cambria Math" panose="02040503050406030204" pitchFamily="18" charset="0"/>
                                </a:rPr>
                                <m:t>𝐻</m:t>
                              </m:r>
                            </m:e>
                            <m:sub>
                              <m:r>
                                <a:rPr lang="en-US" altLang="ko-KR" sz="2277" i="1">
                                  <a:latin typeface="Cambria Math" panose="02040503050406030204" pitchFamily="18" charset="0"/>
                                  <a:ea typeface="Cambria Math" panose="02040503050406030204" pitchFamily="18" charset="0"/>
                                </a:rPr>
                                <m:t>𝑝𝑝</m:t>
                              </m:r>
                            </m:sub>
                            <m:sup>
                              <m:r>
                                <a:rPr lang="en-US" altLang="ko-KR" sz="2277" i="1">
                                  <a:latin typeface="Cambria Math" panose="02040503050406030204" pitchFamily="18" charset="0"/>
                                  <a:ea typeface="Cambria Math" panose="02040503050406030204" pitchFamily="18" charset="0"/>
                                </a:rPr>
                                <m:t>2</m:t>
                              </m:r>
                            </m:sup>
                          </m:sSubSup>
                        </m:e>
                      </m:d>
                    </m:oMath>
                  </m:oMathPara>
                </a14:m>
                <a:endParaRPr lang="ko-KR" altLang="en-US" sz="2277" i="1">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BD3E6010-4805-4664-92D1-F1A9FF2FD826}"/>
                  </a:ext>
                </a:extLst>
              </p:cNvPr>
              <p:cNvSpPr txBox="1">
                <a:spLocks noRot="1" noChangeAspect="1" noMove="1" noResize="1" noEditPoints="1" noAdjustHandles="1" noChangeArrowheads="1" noChangeShapeType="1" noTextEdit="1"/>
              </p:cNvSpPr>
              <p:nvPr/>
            </p:nvSpPr>
            <p:spPr>
              <a:xfrm>
                <a:off x="5315607" y="4610147"/>
                <a:ext cx="4317913" cy="402418"/>
              </a:xfrm>
              <a:prstGeom prst="rect">
                <a:avLst/>
              </a:prstGeom>
              <a:blipFill>
                <a:blip r:embed="rId3"/>
                <a:stretch>
                  <a:fillRect l="-141" b="-16667"/>
                </a:stretch>
              </a:blipFill>
            </p:spPr>
            <p:txBody>
              <a:bodyPr/>
              <a:lstStyle/>
              <a:p>
                <a:r>
                  <a:rPr lang="ko-KR" altLang="en-US">
                    <a:noFill/>
                  </a:rPr>
                  <a:t> </a:t>
                </a:r>
              </a:p>
            </p:txBody>
          </p:sp>
        </mc:Fallback>
      </mc:AlternateContent>
      <p:sp>
        <p:nvSpPr>
          <p:cNvPr id="63" name="TextBox 62">
            <a:extLst>
              <a:ext uri="{FF2B5EF4-FFF2-40B4-BE49-F238E27FC236}">
                <a16:creationId xmlns:a16="http://schemas.microsoft.com/office/drawing/2014/main" id="{51DE04DD-DA5A-41FB-9F8B-96E327F856DD}"/>
              </a:ext>
            </a:extLst>
          </p:cNvPr>
          <p:cNvSpPr txBox="1"/>
          <p:nvPr/>
        </p:nvSpPr>
        <p:spPr>
          <a:xfrm>
            <a:off x="4221172" y="4442770"/>
            <a:ext cx="923651" cy="909736"/>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이전</a:t>
            </a:r>
            <a:endParaRPr lang="en-US" altLang="ko-KR" sz="1328" b="1">
              <a:solidFill>
                <a:srgbClr val="000000"/>
              </a:solidFill>
              <a:latin typeface="+mj-ea"/>
              <a:ea typeface="+mj-ea"/>
            </a:endParaRPr>
          </a:p>
          <a:p>
            <a:pPr algn="ctr" defTabSz="867583" fontAlgn="base" latinLnBrk="1">
              <a:spcBef>
                <a:spcPct val="0"/>
              </a:spcBef>
              <a:spcAft>
                <a:spcPct val="0"/>
              </a:spcAft>
              <a:defRPr/>
            </a:pPr>
            <a:r>
              <a:rPr lang="ko-KR" altLang="en-US" sz="1328" b="1">
                <a:solidFill>
                  <a:srgbClr val="000000"/>
                </a:solidFill>
                <a:latin typeface="+mj-ea"/>
                <a:ea typeface="+mj-ea"/>
              </a:rPr>
              <a:t>이전</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endParaRPr kumimoji="1"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미분값</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B2B6C4C-91D2-4808-A46E-C637A4D8C501}"/>
                  </a:ext>
                </a:extLst>
              </p:cNvPr>
              <p:cNvSpPr txBox="1"/>
              <p:nvPr/>
            </p:nvSpPr>
            <p:spPr>
              <a:xfrm>
                <a:off x="3297893" y="5698314"/>
                <a:ext cx="406073" cy="29668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328" i="1">
                          <a:latin typeface="Cambria Math" panose="02040503050406030204" pitchFamily="18" charset="0"/>
                        </a:rPr>
                        <m:t>𝐻</m:t>
                      </m:r>
                    </m:oMath>
                  </m:oMathPara>
                </a14:m>
                <a:endParaRPr lang="ko-KR" altLang="en-US" sz="1328">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9B2B6C4C-91D2-4808-A46E-C637A4D8C501}"/>
                  </a:ext>
                </a:extLst>
              </p:cNvPr>
              <p:cNvSpPr txBox="1">
                <a:spLocks noRot="1" noChangeAspect="1" noMove="1" noResize="1" noEditPoints="1" noAdjustHandles="1" noChangeArrowheads="1" noChangeShapeType="1" noTextEdit="1"/>
              </p:cNvSpPr>
              <p:nvPr/>
            </p:nvSpPr>
            <p:spPr>
              <a:xfrm>
                <a:off x="3297893" y="5698314"/>
                <a:ext cx="406073" cy="296684"/>
              </a:xfrm>
              <a:prstGeom prst="rect">
                <a:avLst/>
              </a:prstGeom>
              <a:blipFill>
                <a:blip r:embed="rId4"/>
                <a:stretch>
                  <a:fillRect/>
                </a:stretch>
              </a:blipFill>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603DDCAE-1592-4227-8944-4709842A73DC}"/>
              </a:ext>
            </a:extLst>
          </p:cNvPr>
          <p:cNvSpPr/>
          <p:nvPr/>
        </p:nvSpPr>
        <p:spPr>
          <a:xfrm>
            <a:off x="3289450" y="5681907"/>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A2399DF-8916-46AC-8497-081B863C80EF}"/>
                  </a:ext>
                </a:extLst>
              </p:cNvPr>
              <p:cNvSpPr txBox="1"/>
              <p:nvPr/>
            </p:nvSpPr>
            <p:spPr>
              <a:xfrm>
                <a:off x="1646930" y="4913614"/>
                <a:ext cx="516872" cy="2676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𝑊</m:t>
                          </m:r>
                        </m:e>
                        <m:sub>
                          <m:r>
                            <a:rPr lang="en-US" altLang="ko-KR" sz="1139" i="1">
                              <a:latin typeface="Cambria Math" panose="02040503050406030204" pitchFamily="18" charset="0"/>
                            </a:rPr>
                            <m:t>1</m:t>
                          </m:r>
                          <m:r>
                            <a:rPr lang="en-US" altLang="ko-KR" sz="1139" i="1">
                              <a:latin typeface="Cambria Math" panose="02040503050406030204" pitchFamily="18" charset="0"/>
                            </a:rPr>
                            <m:t>h</m:t>
                          </m:r>
                        </m:sub>
                      </m:sSub>
                    </m:oMath>
                  </m:oMathPara>
                </a14:m>
                <a:endParaRPr lang="ko-KR" altLang="en-US" sz="1139">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4A2399DF-8916-46AC-8497-081B863C80EF}"/>
                  </a:ext>
                </a:extLst>
              </p:cNvPr>
              <p:cNvSpPr txBox="1">
                <a:spLocks noRot="1" noChangeAspect="1" noMove="1" noResize="1" noEditPoints="1" noAdjustHandles="1" noChangeArrowheads="1" noChangeShapeType="1" noTextEdit="1"/>
              </p:cNvSpPr>
              <p:nvPr/>
            </p:nvSpPr>
            <p:spPr>
              <a:xfrm>
                <a:off x="1646930" y="4913614"/>
                <a:ext cx="516872" cy="267637"/>
              </a:xfrm>
              <a:prstGeom prst="rect">
                <a:avLst/>
              </a:prstGeom>
              <a:blipFill>
                <a:blip r:embed="rId5"/>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3C83B3E2-A85C-41B1-A609-3798368E8655}"/>
              </a:ext>
            </a:extLst>
          </p:cNvPr>
          <p:cNvCxnSpPr>
            <a:cxnSpLocks/>
          </p:cNvCxnSpPr>
          <p:nvPr/>
        </p:nvCxnSpPr>
        <p:spPr>
          <a:xfrm>
            <a:off x="1905950" y="5179615"/>
            <a:ext cx="100037" cy="10892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1AC5D4F0-21D9-43EF-A7E7-F84FCDFF6233}"/>
              </a:ext>
            </a:extLst>
          </p:cNvPr>
          <p:cNvSpPr/>
          <p:nvPr/>
        </p:nvSpPr>
        <p:spPr>
          <a:xfrm>
            <a:off x="2629145" y="5445104"/>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044">
              <a:solidFill>
                <a:srgbClr val="000000"/>
              </a:solidFill>
              <a:latin typeface="Consolas" panose="020B0609020204030204" pitchFamily="49" charset="0"/>
              <a:ea typeface="굴림"/>
            </a:endParaRPr>
          </a:p>
        </p:txBody>
      </p:sp>
      <p:sp>
        <p:nvSpPr>
          <p:cNvPr id="14" name="타원 13">
            <a:extLst>
              <a:ext uri="{FF2B5EF4-FFF2-40B4-BE49-F238E27FC236}">
                <a16:creationId xmlns:a16="http://schemas.microsoft.com/office/drawing/2014/main" id="{6830986E-70D3-485F-8C6B-E78081CF35D6}"/>
              </a:ext>
            </a:extLst>
          </p:cNvPr>
          <p:cNvSpPr/>
          <p:nvPr/>
        </p:nvSpPr>
        <p:spPr>
          <a:xfrm>
            <a:off x="1829143" y="5445104"/>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044" b="1">
                <a:solidFill>
                  <a:srgbClr val="000000"/>
                </a:solidFill>
                <a:latin typeface="+mj-ea"/>
                <a:ea typeface="+mj-ea"/>
              </a:rPr>
              <a:t>셀</a:t>
            </a:r>
          </a:p>
        </p:txBody>
      </p:sp>
      <p:cxnSp>
        <p:nvCxnSpPr>
          <p:cNvPr id="16" name="직선 화살표 연결선 15">
            <a:extLst>
              <a:ext uri="{FF2B5EF4-FFF2-40B4-BE49-F238E27FC236}">
                <a16:creationId xmlns:a16="http://schemas.microsoft.com/office/drawing/2014/main" id="{5D20FC80-958B-48D3-8B55-D5E54A1B44E1}"/>
              </a:ext>
            </a:extLst>
          </p:cNvPr>
          <p:cNvCxnSpPr>
            <a:cxnSpLocks/>
            <a:stCxn id="20" idx="3"/>
            <a:endCxn id="14" idx="2"/>
          </p:cNvCxnSpPr>
          <p:nvPr/>
        </p:nvCxnSpPr>
        <p:spPr>
          <a:xfrm flipV="1">
            <a:off x="1461358" y="5684039"/>
            <a:ext cx="367785" cy="145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B8B2F749-63EB-4AC5-BE95-0D1B2F5B0E9B}"/>
              </a:ext>
            </a:extLst>
          </p:cNvPr>
          <p:cNvCxnSpPr>
            <a:cxnSpLocks/>
          </p:cNvCxnSpPr>
          <p:nvPr/>
        </p:nvCxnSpPr>
        <p:spPr>
          <a:xfrm>
            <a:off x="1572231" y="5506878"/>
            <a:ext cx="504" cy="16717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5A3502A3-BB1D-4C2A-B48C-66871004FA08}"/>
              </a:ext>
            </a:extLst>
          </p:cNvPr>
          <p:cNvCxnSpPr>
            <a:cxnSpLocks/>
            <a:endCxn id="14" idx="3"/>
          </p:cNvCxnSpPr>
          <p:nvPr/>
        </p:nvCxnSpPr>
        <p:spPr>
          <a:xfrm flipV="1">
            <a:off x="1665267" y="5852990"/>
            <a:ext cx="233858" cy="25307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61C4930-BBE4-4434-9F2D-EFDEA48A5819}"/>
                  </a:ext>
                </a:extLst>
              </p:cNvPr>
              <p:cNvSpPr txBox="1"/>
              <p:nvPr/>
            </p:nvSpPr>
            <p:spPr>
              <a:xfrm>
                <a:off x="1433149" y="5234076"/>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W</m:t>
                          </m:r>
                        </m:e>
                        <m:sub>
                          <m:r>
                            <a:rPr kumimoji="1" lang="en-US" altLang="ko-KR" sz="1328" i="1">
                              <a:solidFill>
                                <a:srgbClr val="000000"/>
                              </a:solidFill>
                              <a:latin typeface="Cambria Math" panose="02040503050406030204" pitchFamily="18" charset="0"/>
                            </a:rPr>
                            <m:t>1</m:t>
                          </m:r>
                          <m:r>
                            <a:rPr kumimoji="1" lang="en-US" altLang="ko-KR" sz="1328" i="1">
                              <a:solidFill>
                                <a:srgbClr val="000000"/>
                              </a:solidFill>
                              <a:latin typeface="Cambria Math" panose="02040503050406030204" pitchFamily="18" charset="0"/>
                            </a:rPr>
                            <m:t>𝑥</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19" name="TextBox 18">
                <a:extLst>
                  <a:ext uri="{FF2B5EF4-FFF2-40B4-BE49-F238E27FC236}">
                    <a16:creationId xmlns:a16="http://schemas.microsoft.com/office/drawing/2014/main" id="{C61C4930-BBE4-4434-9F2D-EFDEA48A5819}"/>
                  </a:ext>
                </a:extLst>
              </p:cNvPr>
              <p:cNvSpPr txBox="1">
                <a:spLocks noRot="1" noChangeAspect="1" noMove="1" noResize="1" noEditPoints="1" noAdjustHandles="1" noChangeArrowheads="1" noChangeShapeType="1" noTextEdit="1"/>
              </p:cNvSpPr>
              <p:nvPr/>
            </p:nvSpPr>
            <p:spPr>
              <a:xfrm>
                <a:off x="1433149" y="5234076"/>
                <a:ext cx="229025" cy="296684"/>
              </a:xfrm>
              <a:prstGeom prst="rect">
                <a:avLst/>
              </a:prstGeom>
              <a:blipFill>
                <a:blip r:embed="rId6"/>
                <a:stretch>
                  <a:fillRect r="-81579"/>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4935CA86-715A-43C2-B80E-48481069B432}"/>
              </a:ext>
            </a:extLst>
          </p:cNvPr>
          <p:cNvSpPr txBox="1"/>
          <p:nvPr/>
        </p:nvSpPr>
        <p:spPr>
          <a:xfrm>
            <a:off x="1232333" y="5537150"/>
            <a:ext cx="229025" cy="296684"/>
          </a:xfrm>
          <a:prstGeom prst="rect">
            <a:avLst/>
          </a:prstGeom>
          <a:noFill/>
        </p:spPr>
        <p:txBody>
          <a:bodyPr wrap="square" rtlCol="0">
            <a:spAutoFit/>
          </a:bodyPr>
          <a:lstStyle/>
          <a:p>
            <a:pPr defTabSz="867583" fontAlgn="base" latinLnBrk="1">
              <a:spcBef>
                <a:spcPct val="0"/>
              </a:spcBef>
              <a:spcAft>
                <a:spcPct val="0"/>
              </a:spcAft>
              <a:defRPr/>
            </a:pPr>
            <a:r>
              <a:rPr kumimoji="1" lang="en-US" altLang="ko-KR" sz="1328">
                <a:solidFill>
                  <a:srgbClr val="000000"/>
                </a:solidFill>
                <a:latin typeface="Cambria Math" panose="02040503050406030204" pitchFamily="18" charset="0"/>
                <a:ea typeface="굴림" pitchFamily="50" charset="-127"/>
              </a:rPr>
              <a:t>X</a:t>
            </a:r>
            <a:endParaRPr kumimoji="1" lang="ko-KR" altLang="en-US" sz="1328">
              <a:solidFill>
                <a:srgbClr val="000000"/>
              </a:solidFill>
              <a:latin typeface="Cambria Math" panose="02040503050406030204" pitchFamily="18" charset="0"/>
              <a:ea typeface="굴림" pitchFamily="50" charset="-127"/>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E772109-F9A6-4071-A100-8FD1C9EA1ADC}"/>
                  </a:ext>
                </a:extLst>
              </p:cNvPr>
              <p:cNvSpPr txBox="1"/>
              <p:nvPr/>
            </p:nvSpPr>
            <p:spPr>
              <a:xfrm>
                <a:off x="1464954" y="6020982"/>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b</m:t>
                          </m:r>
                        </m:e>
                        <m:sub>
                          <m:r>
                            <a:rPr kumimoji="1" lang="en-US" altLang="ko-KR" sz="1328" i="1">
                              <a:solidFill>
                                <a:srgbClr val="000000"/>
                              </a:solidFill>
                              <a:latin typeface="Cambria Math" panose="02040503050406030204" pitchFamily="18" charset="0"/>
                            </a:rPr>
                            <m:t>1</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21" name="TextBox 20">
                <a:extLst>
                  <a:ext uri="{FF2B5EF4-FFF2-40B4-BE49-F238E27FC236}">
                    <a16:creationId xmlns:a16="http://schemas.microsoft.com/office/drawing/2014/main" id="{EE772109-F9A6-4071-A100-8FD1C9EA1ADC}"/>
                  </a:ext>
                </a:extLst>
              </p:cNvPr>
              <p:cNvSpPr txBox="1">
                <a:spLocks noRot="1" noChangeAspect="1" noMove="1" noResize="1" noEditPoints="1" noAdjustHandles="1" noChangeArrowheads="1" noChangeShapeType="1" noTextEdit="1"/>
              </p:cNvSpPr>
              <p:nvPr/>
            </p:nvSpPr>
            <p:spPr>
              <a:xfrm>
                <a:off x="1464954" y="6020982"/>
                <a:ext cx="229025" cy="296684"/>
              </a:xfrm>
              <a:prstGeom prst="rect">
                <a:avLst/>
              </a:prstGeom>
              <a:blipFill>
                <a:blip r:embed="rId7"/>
                <a:stretch>
                  <a:fillRect r="-26316"/>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B8ED174-20EA-4974-B704-B1B5F558D57E}"/>
              </a:ext>
            </a:extLst>
          </p:cNvPr>
          <p:cNvCxnSpPr>
            <a:cxnSpLocks/>
            <a:stCxn id="14" idx="6"/>
            <a:endCxn id="13" idx="2"/>
          </p:cNvCxnSpPr>
          <p:nvPr/>
        </p:nvCxnSpPr>
        <p:spPr>
          <a:xfrm>
            <a:off x="2307011" y="5684037"/>
            <a:ext cx="32213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608FA89-52A1-4193-8333-A64BBFE97604}"/>
                  </a:ext>
                </a:extLst>
              </p:cNvPr>
              <p:cNvSpPr txBox="1"/>
              <p:nvPr/>
            </p:nvSpPr>
            <p:spPr>
              <a:xfrm>
                <a:off x="2346553" y="5698315"/>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Z</m:t>
                          </m:r>
                        </m:e>
                        <m:sub>
                          <m:r>
                            <a:rPr kumimoji="1" lang="en-US" altLang="ko-KR" sz="1328" i="1">
                              <a:solidFill>
                                <a:srgbClr val="000000"/>
                              </a:solidFill>
                              <a:latin typeface="Cambria Math" panose="02040503050406030204" pitchFamily="18" charset="0"/>
                            </a:rPr>
                            <m:t>1</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23" name="TextBox 22">
                <a:extLst>
                  <a:ext uri="{FF2B5EF4-FFF2-40B4-BE49-F238E27FC236}">
                    <a16:creationId xmlns:a16="http://schemas.microsoft.com/office/drawing/2014/main" id="{E608FA89-52A1-4193-8333-A64BBFE97604}"/>
                  </a:ext>
                </a:extLst>
              </p:cNvPr>
              <p:cNvSpPr txBox="1">
                <a:spLocks noRot="1" noChangeAspect="1" noMove="1" noResize="1" noEditPoints="1" noAdjustHandles="1" noChangeArrowheads="1" noChangeShapeType="1" noTextEdit="1"/>
              </p:cNvSpPr>
              <p:nvPr/>
            </p:nvSpPr>
            <p:spPr>
              <a:xfrm>
                <a:off x="2346553" y="5698315"/>
                <a:ext cx="229025" cy="296684"/>
              </a:xfrm>
              <a:prstGeom prst="rect">
                <a:avLst/>
              </a:prstGeom>
              <a:blipFill>
                <a:blip r:embed="rId8"/>
                <a:stretch>
                  <a:fillRect r="-26316"/>
                </a:stretch>
              </a:blipFill>
            </p:spPr>
            <p:txBody>
              <a:bodyPr/>
              <a:lstStyle/>
              <a:p>
                <a:r>
                  <a:rPr lang="ko-KR" altLang="en-US">
                    <a:noFill/>
                  </a:rPr>
                  <a:t> </a:t>
                </a:r>
              </a:p>
            </p:txBody>
          </p:sp>
        </mc:Fallback>
      </mc:AlternateContent>
      <p:sp>
        <p:nvSpPr>
          <p:cNvPr id="28" name="직사각형 27">
            <a:extLst>
              <a:ext uri="{FF2B5EF4-FFF2-40B4-BE49-F238E27FC236}">
                <a16:creationId xmlns:a16="http://schemas.microsoft.com/office/drawing/2014/main" id="{2A91E8A2-D895-4FB3-89BE-939C78EAFB8C}"/>
              </a:ext>
            </a:extLst>
          </p:cNvPr>
          <p:cNvSpPr/>
          <p:nvPr/>
        </p:nvSpPr>
        <p:spPr>
          <a:xfrm>
            <a:off x="2671724" y="5559205"/>
            <a:ext cx="517862" cy="296684"/>
          </a:xfrm>
          <a:prstGeom prst="rect">
            <a:avLst/>
          </a:prstGeom>
        </p:spPr>
        <p:txBody>
          <a:bodyPr wrap="square">
            <a:spAutoFit/>
          </a:bodyPr>
          <a:lstStyle/>
          <a:p>
            <a:pPr defTabSz="867583" fontAlgn="base" latinLnBrk="1">
              <a:spcBef>
                <a:spcPct val="0"/>
              </a:spcBef>
              <a:spcAft>
                <a:spcPct val="0"/>
              </a:spcAft>
              <a:defRPr/>
            </a:pPr>
            <a:r>
              <a:rPr lang="en-US" altLang="ko-KR" sz="1328">
                <a:latin typeface="Cambria Math" panose="02040503050406030204" pitchFamily="18" charset="0"/>
              </a:rPr>
              <a:t>tanh</a:t>
            </a:r>
            <a:endParaRPr kumimoji="1" lang="ko-KR" altLang="en-US" sz="1328">
              <a:latin typeface="Cambria Math" panose="02040503050406030204" pitchFamily="18" charset="0"/>
            </a:endParaRPr>
          </a:p>
        </p:txBody>
      </p:sp>
      <p:cxnSp>
        <p:nvCxnSpPr>
          <p:cNvPr id="31" name="직선 화살표 연결선 30">
            <a:extLst>
              <a:ext uri="{FF2B5EF4-FFF2-40B4-BE49-F238E27FC236}">
                <a16:creationId xmlns:a16="http://schemas.microsoft.com/office/drawing/2014/main" id="{97BA5DF6-829A-4547-97F3-3D9B914520E0}"/>
              </a:ext>
            </a:extLst>
          </p:cNvPr>
          <p:cNvCxnSpPr>
            <a:cxnSpLocks/>
            <a:stCxn id="13" idx="6"/>
          </p:cNvCxnSpPr>
          <p:nvPr/>
        </p:nvCxnSpPr>
        <p:spPr>
          <a:xfrm>
            <a:off x="3107014" y="5684037"/>
            <a:ext cx="650421"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F560FA9F-F93D-40E4-9988-0922AC84F580}"/>
                  </a:ext>
                </a:extLst>
              </p:cNvPr>
              <p:cNvSpPr txBox="1"/>
              <p:nvPr/>
            </p:nvSpPr>
            <p:spPr>
              <a:xfrm>
                <a:off x="2216099" y="6032872"/>
                <a:ext cx="1085232" cy="262829"/>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r>
                        <m:rPr>
                          <m:sty m:val="p"/>
                        </m:rPr>
                        <a:rPr lang="en-US" altLang="ko-KR" sz="1708" i="1">
                          <a:solidFill>
                            <a:srgbClr val="000000"/>
                          </a:solidFill>
                          <a:latin typeface="Cambria Math" panose="02040503050406030204" pitchFamily="18" charset="0"/>
                        </a:rPr>
                        <m:t>err</m:t>
                      </m:r>
                      <m:r>
                        <a:rPr lang="en-US" altLang="ko-KR" sz="1708" i="1">
                          <a:solidFill>
                            <a:srgbClr val="000000"/>
                          </a:solidFill>
                          <a:latin typeface="Cambria Math" panose="02040503050406030204" pitchFamily="18" charset="0"/>
                        </a:rPr>
                        <m:t>_</m:t>
                      </m:r>
                      <m:r>
                        <m:rPr>
                          <m:sty m:val="p"/>
                        </m:rPr>
                        <a:rPr lang="en-US" altLang="ko-KR" sz="1708" i="1">
                          <a:solidFill>
                            <a:srgbClr val="000000"/>
                          </a:solidFill>
                          <a:latin typeface="Cambria Math" panose="02040503050406030204" pitchFamily="18" charset="0"/>
                        </a:rPr>
                        <m:t>to</m:t>
                      </m:r>
                      <m:r>
                        <a:rPr lang="en-US" altLang="ko-KR" sz="1708" i="1">
                          <a:solidFill>
                            <a:srgbClr val="000000"/>
                          </a:solidFill>
                          <a:latin typeface="Cambria Math" panose="02040503050406030204" pitchFamily="18" charset="0"/>
                        </a:rPr>
                        <m:t>_</m:t>
                      </m:r>
                      <m:r>
                        <m:rPr>
                          <m:sty m:val="p"/>
                        </m:rPr>
                        <a:rPr lang="en-US" altLang="ko-KR" sz="1708" i="1">
                          <a:solidFill>
                            <a:srgbClr val="000000"/>
                          </a:solidFill>
                          <a:latin typeface="Cambria Math" panose="02040503050406030204" pitchFamily="18" charset="0"/>
                        </a:rPr>
                        <m:t>sell</m:t>
                      </m:r>
                    </m:oMath>
                  </m:oMathPara>
                </a14:m>
                <a:endParaRPr kumimoji="1" lang="ko-KR" altLang="en-US" sz="1708">
                  <a:solidFill>
                    <a:srgbClr val="000000"/>
                  </a:solidFill>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F560FA9F-F93D-40E4-9988-0922AC84F580}"/>
                  </a:ext>
                </a:extLst>
              </p:cNvPr>
              <p:cNvSpPr txBox="1">
                <a:spLocks noRot="1" noChangeAspect="1" noMove="1" noResize="1" noEditPoints="1" noAdjustHandles="1" noChangeArrowheads="1" noChangeShapeType="1" noTextEdit="1"/>
              </p:cNvSpPr>
              <p:nvPr/>
            </p:nvSpPr>
            <p:spPr>
              <a:xfrm>
                <a:off x="2216099" y="6032872"/>
                <a:ext cx="1085232" cy="262829"/>
              </a:xfrm>
              <a:prstGeom prst="rect">
                <a:avLst/>
              </a:prstGeom>
              <a:blipFill>
                <a:blip r:embed="rId9"/>
                <a:stretch>
                  <a:fillRect r="-1685" b="-9302"/>
                </a:stretch>
              </a:blipFill>
            </p:spPr>
            <p:txBody>
              <a:bodyPr/>
              <a:lstStyle/>
              <a:p>
                <a:r>
                  <a:rPr lang="ko-KR" altLang="en-US">
                    <a:noFill/>
                  </a:rPr>
                  <a:t> </a:t>
                </a:r>
              </a:p>
            </p:txBody>
          </p:sp>
        </mc:Fallback>
      </mc:AlternateContent>
      <p:cxnSp>
        <p:nvCxnSpPr>
          <p:cNvPr id="49" name="연결선: 구부러짐 48">
            <a:extLst>
              <a:ext uri="{FF2B5EF4-FFF2-40B4-BE49-F238E27FC236}">
                <a16:creationId xmlns:a16="http://schemas.microsoft.com/office/drawing/2014/main" id="{FED56E76-3EA3-4E18-B926-5D64F357745D}"/>
              </a:ext>
            </a:extLst>
          </p:cNvPr>
          <p:cNvCxnSpPr>
            <a:cxnSpLocks/>
            <a:stCxn id="6" idx="2"/>
            <a:endCxn id="23" idx="2"/>
          </p:cNvCxnSpPr>
          <p:nvPr/>
        </p:nvCxnSpPr>
        <p:spPr>
          <a:xfrm rot="5400000">
            <a:off x="2980998" y="5475066"/>
            <a:ext cx="1" cy="1039864"/>
          </a:xfrm>
          <a:prstGeom prst="curvedConnector3">
            <a:avLst>
              <a:gd name="adj1" fmla="val 2286010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4" name="연결선: 꺾임 53">
            <a:extLst>
              <a:ext uri="{FF2B5EF4-FFF2-40B4-BE49-F238E27FC236}">
                <a16:creationId xmlns:a16="http://schemas.microsoft.com/office/drawing/2014/main" id="{BF584592-7BC8-4615-9C8C-3BD884BBB81C}"/>
              </a:ext>
            </a:extLst>
          </p:cNvPr>
          <p:cNvCxnSpPr>
            <a:cxnSpLocks/>
            <a:endCxn id="14" idx="0"/>
          </p:cNvCxnSpPr>
          <p:nvPr/>
        </p:nvCxnSpPr>
        <p:spPr>
          <a:xfrm rot="5400000">
            <a:off x="1846498" y="5223524"/>
            <a:ext cx="443159" cy="1"/>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3205E255-F0BA-46EB-AD08-8F44AC0806D6}"/>
              </a:ext>
            </a:extLst>
          </p:cNvPr>
          <p:cNvSpPr txBox="1"/>
          <p:nvPr/>
        </p:nvSpPr>
        <p:spPr>
          <a:xfrm>
            <a:off x="435233" y="5545071"/>
            <a:ext cx="769763" cy="413703"/>
          </a:xfrm>
          <a:prstGeom prst="rect">
            <a:avLst/>
          </a:prstGeom>
          <a:noFill/>
        </p:spPr>
        <p:txBody>
          <a:bodyPr wrap="none" rtlCol="0">
            <a:spAutoFit/>
          </a:bodyPr>
          <a:lstStyle/>
          <a:p>
            <a:pPr algn="ctr" defTabSz="867583" fontAlgn="base" latinLnBrk="1">
              <a:spcBef>
                <a:spcPct val="0"/>
              </a:spcBef>
              <a:spcAft>
                <a:spcPct val="0"/>
              </a:spcAft>
              <a:defRPr/>
            </a:pPr>
            <a:r>
              <a:rPr lang="ko-KR" altLang="en-US" sz="1044" b="1">
                <a:solidFill>
                  <a:srgbClr val="000000"/>
                </a:solidFill>
                <a:latin typeface="+mj-ea"/>
                <a:ea typeface="+mj-ea"/>
              </a:rPr>
              <a:t>현재</a:t>
            </a:r>
            <a:endParaRPr lang="en-US" altLang="ko-KR" sz="1044" b="1">
              <a:solidFill>
                <a:srgbClr val="000000"/>
              </a:solidFill>
              <a:latin typeface="+mj-ea"/>
              <a:ea typeface="+mj-ea"/>
            </a:endParaRPr>
          </a:p>
          <a:p>
            <a:pPr algn="ctr" defTabSz="867583" fontAlgn="base" latinLnBrk="1">
              <a:spcBef>
                <a:spcPct val="0"/>
              </a:spcBef>
              <a:spcAft>
                <a:spcPct val="0"/>
              </a:spcAft>
              <a:defRPr/>
            </a:pPr>
            <a:r>
              <a:rPr kumimoji="1" lang="ko-KR" altLang="en-US" sz="1044" b="1">
                <a:solidFill>
                  <a:srgbClr val="000000"/>
                </a:solidFill>
                <a:latin typeface="+mj-ea"/>
                <a:ea typeface="+mj-ea"/>
              </a:rPr>
              <a:t>타임 스텝</a:t>
            </a:r>
          </a:p>
        </p:txBody>
      </p:sp>
      <p:cxnSp>
        <p:nvCxnSpPr>
          <p:cNvPr id="33" name="연결선: 꺾임 32">
            <a:extLst>
              <a:ext uri="{FF2B5EF4-FFF2-40B4-BE49-F238E27FC236}">
                <a16:creationId xmlns:a16="http://schemas.microsoft.com/office/drawing/2014/main" id="{E89C139D-8430-47A7-93A8-3CEE930E264E}"/>
              </a:ext>
            </a:extLst>
          </p:cNvPr>
          <p:cNvCxnSpPr>
            <a:cxnSpLocks/>
            <a:stCxn id="34" idx="4"/>
          </p:cNvCxnSpPr>
          <p:nvPr/>
        </p:nvCxnSpPr>
        <p:spPr>
          <a:xfrm rot="5400000">
            <a:off x="1932169" y="4168889"/>
            <a:ext cx="1412123" cy="1140307"/>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타원 33">
            <a:extLst>
              <a:ext uri="{FF2B5EF4-FFF2-40B4-BE49-F238E27FC236}">
                <a16:creationId xmlns:a16="http://schemas.microsoft.com/office/drawing/2014/main" id="{3E6FF26B-B613-45D9-A865-C91ABD71ACD7}"/>
              </a:ext>
            </a:extLst>
          </p:cNvPr>
          <p:cNvSpPr/>
          <p:nvPr/>
        </p:nvSpPr>
        <p:spPr>
          <a:xfrm>
            <a:off x="3183314" y="3982841"/>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0D5DE51-FCAA-4CCE-BEB1-B2EDFAC1E7EA}"/>
                  </a:ext>
                </a:extLst>
              </p:cNvPr>
              <p:cNvSpPr txBox="1"/>
              <p:nvPr/>
            </p:nvSpPr>
            <p:spPr>
              <a:xfrm>
                <a:off x="2194968" y="2838612"/>
                <a:ext cx="504049" cy="2812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𝐻</m:t>
                          </m:r>
                        </m:e>
                        <m:sub>
                          <m:r>
                            <a:rPr lang="en-US" altLang="ko-KR" sz="1139" i="1">
                              <a:latin typeface="Cambria Math" panose="02040503050406030204" pitchFamily="18" charset="0"/>
                            </a:rPr>
                            <m:t>𝑝𝑝</m:t>
                          </m:r>
                        </m:sub>
                      </m:sSub>
                    </m:oMath>
                  </m:oMathPara>
                </a14:m>
                <a:endParaRPr lang="ko-KR" altLang="en-US" sz="1139">
                  <a:latin typeface="Consolas" panose="020B0609020204030204" pitchFamily="49" charset="0"/>
                </a:endParaRPr>
              </a:p>
            </p:txBody>
          </p:sp>
        </mc:Choice>
        <mc:Fallback xmlns="">
          <p:sp>
            <p:nvSpPr>
              <p:cNvPr id="35" name="TextBox 34">
                <a:extLst>
                  <a:ext uri="{FF2B5EF4-FFF2-40B4-BE49-F238E27FC236}">
                    <a16:creationId xmlns:a16="http://schemas.microsoft.com/office/drawing/2014/main" id="{20D5DE51-FCAA-4CCE-BEB1-B2EDFAC1E7EA}"/>
                  </a:ext>
                </a:extLst>
              </p:cNvPr>
              <p:cNvSpPr txBox="1">
                <a:spLocks noRot="1" noChangeAspect="1" noMove="1" noResize="1" noEditPoints="1" noAdjustHandles="1" noChangeArrowheads="1" noChangeShapeType="1" noTextEdit="1"/>
              </p:cNvSpPr>
              <p:nvPr/>
            </p:nvSpPr>
            <p:spPr>
              <a:xfrm>
                <a:off x="2194968" y="2838612"/>
                <a:ext cx="504049" cy="281231"/>
              </a:xfrm>
              <a:prstGeom prst="rect">
                <a:avLst/>
              </a:prstGeom>
              <a:blipFill>
                <a:blip r:embed="rId1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A7385C89-6378-4937-A12C-4DCF947B89A2}"/>
                  </a:ext>
                </a:extLst>
              </p:cNvPr>
              <p:cNvSpPr txBox="1"/>
              <p:nvPr/>
            </p:nvSpPr>
            <p:spPr>
              <a:xfrm>
                <a:off x="1591857" y="3331465"/>
                <a:ext cx="516872" cy="2676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𝑊</m:t>
                          </m:r>
                        </m:e>
                        <m:sub>
                          <m:r>
                            <a:rPr lang="en-US" altLang="ko-KR" sz="1139" i="1">
                              <a:latin typeface="Cambria Math" panose="02040503050406030204" pitchFamily="18" charset="0"/>
                            </a:rPr>
                            <m:t>1</m:t>
                          </m:r>
                          <m:r>
                            <a:rPr lang="en-US" altLang="ko-KR" sz="1139" i="1">
                              <a:latin typeface="Cambria Math" panose="02040503050406030204" pitchFamily="18" charset="0"/>
                            </a:rPr>
                            <m:t>h</m:t>
                          </m:r>
                        </m:sub>
                      </m:sSub>
                    </m:oMath>
                  </m:oMathPara>
                </a14:m>
                <a:endParaRPr lang="ko-KR" altLang="en-US" sz="1139">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A7385C89-6378-4937-A12C-4DCF947B89A2}"/>
                  </a:ext>
                </a:extLst>
              </p:cNvPr>
              <p:cNvSpPr txBox="1">
                <a:spLocks noRot="1" noChangeAspect="1" noMove="1" noResize="1" noEditPoints="1" noAdjustHandles="1" noChangeArrowheads="1" noChangeShapeType="1" noTextEdit="1"/>
              </p:cNvSpPr>
              <p:nvPr/>
            </p:nvSpPr>
            <p:spPr>
              <a:xfrm>
                <a:off x="1591857" y="3331465"/>
                <a:ext cx="516872" cy="267637"/>
              </a:xfrm>
              <a:prstGeom prst="rect">
                <a:avLst/>
              </a:prstGeom>
              <a:blipFill>
                <a:blip r:embed="rId11"/>
                <a:stretch>
                  <a:fillRect/>
                </a:stretch>
              </a:blipFill>
            </p:spPr>
            <p:txBody>
              <a:bodyPr/>
              <a:lstStyle/>
              <a:p>
                <a:r>
                  <a:rPr lang="ko-KR" altLang="en-US">
                    <a:noFill/>
                  </a:rPr>
                  <a:t> </a:t>
                </a:r>
              </a:p>
            </p:txBody>
          </p:sp>
        </mc:Fallback>
      </mc:AlternateContent>
      <p:cxnSp>
        <p:nvCxnSpPr>
          <p:cNvPr id="37" name="직선 화살표 연결선 36">
            <a:extLst>
              <a:ext uri="{FF2B5EF4-FFF2-40B4-BE49-F238E27FC236}">
                <a16:creationId xmlns:a16="http://schemas.microsoft.com/office/drawing/2014/main" id="{D756145C-076B-4494-89F6-08950A6AE30C}"/>
              </a:ext>
            </a:extLst>
          </p:cNvPr>
          <p:cNvCxnSpPr>
            <a:cxnSpLocks/>
          </p:cNvCxnSpPr>
          <p:nvPr/>
        </p:nvCxnSpPr>
        <p:spPr>
          <a:xfrm>
            <a:off x="1799815" y="3537161"/>
            <a:ext cx="100037" cy="10892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8" name="타원 37">
            <a:extLst>
              <a:ext uri="{FF2B5EF4-FFF2-40B4-BE49-F238E27FC236}">
                <a16:creationId xmlns:a16="http://schemas.microsoft.com/office/drawing/2014/main" id="{907362C2-B058-4CB9-BBB8-D384A01FDE1B}"/>
              </a:ext>
            </a:extLst>
          </p:cNvPr>
          <p:cNvSpPr/>
          <p:nvPr/>
        </p:nvSpPr>
        <p:spPr>
          <a:xfrm>
            <a:off x="2523010" y="3802651"/>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044">
              <a:solidFill>
                <a:srgbClr val="000000"/>
              </a:solidFill>
              <a:latin typeface="Consolas" panose="020B0609020204030204" pitchFamily="49" charset="0"/>
              <a:ea typeface="굴림"/>
            </a:endParaRPr>
          </a:p>
        </p:txBody>
      </p:sp>
      <p:sp>
        <p:nvSpPr>
          <p:cNvPr id="39" name="타원 38">
            <a:extLst>
              <a:ext uri="{FF2B5EF4-FFF2-40B4-BE49-F238E27FC236}">
                <a16:creationId xmlns:a16="http://schemas.microsoft.com/office/drawing/2014/main" id="{758C01C8-07B0-43BC-93C0-CC9560DA27E5}"/>
              </a:ext>
            </a:extLst>
          </p:cNvPr>
          <p:cNvSpPr/>
          <p:nvPr/>
        </p:nvSpPr>
        <p:spPr>
          <a:xfrm>
            <a:off x="1723007" y="3802651"/>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044" b="1">
                <a:solidFill>
                  <a:srgbClr val="000000"/>
                </a:solidFill>
                <a:latin typeface="+mj-ea"/>
                <a:ea typeface="+mj-ea"/>
              </a:rPr>
              <a:t>셀</a:t>
            </a:r>
          </a:p>
        </p:txBody>
      </p:sp>
      <p:cxnSp>
        <p:nvCxnSpPr>
          <p:cNvPr id="40" name="직선 화살표 연결선 39">
            <a:extLst>
              <a:ext uri="{FF2B5EF4-FFF2-40B4-BE49-F238E27FC236}">
                <a16:creationId xmlns:a16="http://schemas.microsoft.com/office/drawing/2014/main" id="{8251D343-1105-46B2-9A5D-149245DDDBCD}"/>
              </a:ext>
            </a:extLst>
          </p:cNvPr>
          <p:cNvCxnSpPr>
            <a:cxnSpLocks/>
          </p:cNvCxnSpPr>
          <p:nvPr/>
        </p:nvCxnSpPr>
        <p:spPr>
          <a:xfrm>
            <a:off x="1358819" y="4047124"/>
            <a:ext cx="362107" cy="835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304102D1-DE68-4CB9-A26A-03F8017CB6BD}"/>
              </a:ext>
            </a:extLst>
          </p:cNvPr>
          <p:cNvCxnSpPr>
            <a:cxnSpLocks/>
          </p:cNvCxnSpPr>
          <p:nvPr/>
        </p:nvCxnSpPr>
        <p:spPr>
          <a:xfrm>
            <a:off x="1477620" y="3853161"/>
            <a:ext cx="505" cy="16717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5EF20150-46B5-4778-BCDB-91AA5163E1FD}"/>
              </a:ext>
            </a:extLst>
          </p:cNvPr>
          <p:cNvCxnSpPr>
            <a:cxnSpLocks/>
            <a:endCxn id="39" idx="3"/>
          </p:cNvCxnSpPr>
          <p:nvPr/>
        </p:nvCxnSpPr>
        <p:spPr>
          <a:xfrm flipV="1">
            <a:off x="1559132" y="4210538"/>
            <a:ext cx="233858" cy="25307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70701873-3D7D-412D-8056-CF8582A3C06B}"/>
                  </a:ext>
                </a:extLst>
              </p:cNvPr>
              <p:cNvSpPr txBox="1"/>
              <p:nvPr/>
            </p:nvSpPr>
            <p:spPr>
              <a:xfrm>
                <a:off x="1327013" y="3591622"/>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W</m:t>
                          </m:r>
                        </m:e>
                        <m:sub>
                          <m:r>
                            <a:rPr kumimoji="1" lang="en-US" altLang="ko-KR" sz="1328" i="1">
                              <a:solidFill>
                                <a:srgbClr val="000000"/>
                              </a:solidFill>
                              <a:latin typeface="Cambria Math" panose="02040503050406030204" pitchFamily="18" charset="0"/>
                            </a:rPr>
                            <m:t>1</m:t>
                          </m:r>
                          <m:r>
                            <a:rPr kumimoji="1" lang="en-US" altLang="ko-KR" sz="1328" i="1">
                              <a:solidFill>
                                <a:srgbClr val="000000"/>
                              </a:solidFill>
                              <a:latin typeface="Cambria Math" panose="02040503050406030204" pitchFamily="18" charset="0"/>
                            </a:rPr>
                            <m:t>𝑥</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43" name="TextBox 42">
                <a:extLst>
                  <a:ext uri="{FF2B5EF4-FFF2-40B4-BE49-F238E27FC236}">
                    <a16:creationId xmlns:a16="http://schemas.microsoft.com/office/drawing/2014/main" id="{70701873-3D7D-412D-8056-CF8582A3C06B}"/>
                  </a:ext>
                </a:extLst>
              </p:cNvPr>
              <p:cNvSpPr txBox="1">
                <a:spLocks noRot="1" noChangeAspect="1" noMove="1" noResize="1" noEditPoints="1" noAdjustHandles="1" noChangeArrowheads="1" noChangeShapeType="1" noTextEdit="1"/>
              </p:cNvSpPr>
              <p:nvPr/>
            </p:nvSpPr>
            <p:spPr>
              <a:xfrm>
                <a:off x="1327013" y="3591622"/>
                <a:ext cx="229025" cy="296684"/>
              </a:xfrm>
              <a:prstGeom prst="rect">
                <a:avLst/>
              </a:prstGeom>
              <a:blipFill>
                <a:blip r:embed="rId12"/>
                <a:stretch>
                  <a:fillRect r="-8648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75976EB0-C854-47BB-9633-264586E05DBD}"/>
                  </a:ext>
                </a:extLst>
              </p:cNvPr>
              <p:cNvSpPr txBox="1"/>
              <p:nvPr/>
            </p:nvSpPr>
            <p:spPr>
              <a:xfrm>
                <a:off x="1358819" y="4378529"/>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b</m:t>
                          </m:r>
                        </m:e>
                        <m:sub>
                          <m:r>
                            <a:rPr kumimoji="1" lang="en-US" altLang="ko-KR" sz="1328" i="1">
                              <a:solidFill>
                                <a:srgbClr val="000000"/>
                              </a:solidFill>
                              <a:latin typeface="Cambria Math" panose="02040503050406030204" pitchFamily="18" charset="0"/>
                            </a:rPr>
                            <m:t>1</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44" name="TextBox 43">
                <a:extLst>
                  <a:ext uri="{FF2B5EF4-FFF2-40B4-BE49-F238E27FC236}">
                    <a16:creationId xmlns:a16="http://schemas.microsoft.com/office/drawing/2014/main" id="{75976EB0-C854-47BB-9633-264586E05DBD}"/>
                  </a:ext>
                </a:extLst>
              </p:cNvPr>
              <p:cNvSpPr txBox="1">
                <a:spLocks noRot="1" noChangeAspect="1" noMove="1" noResize="1" noEditPoints="1" noAdjustHandles="1" noChangeArrowheads="1" noChangeShapeType="1" noTextEdit="1"/>
              </p:cNvSpPr>
              <p:nvPr/>
            </p:nvSpPr>
            <p:spPr>
              <a:xfrm>
                <a:off x="1358819" y="4378529"/>
                <a:ext cx="229025" cy="296684"/>
              </a:xfrm>
              <a:prstGeom prst="rect">
                <a:avLst/>
              </a:prstGeom>
              <a:blipFill>
                <a:blip r:embed="rId13"/>
                <a:stretch>
                  <a:fillRect r="-29730"/>
                </a:stretch>
              </a:blipFill>
            </p:spPr>
            <p:txBody>
              <a:bodyPr/>
              <a:lstStyle/>
              <a:p>
                <a:r>
                  <a:rPr lang="ko-KR" altLang="en-US">
                    <a:noFill/>
                  </a:rPr>
                  <a:t> </a:t>
                </a:r>
              </a:p>
            </p:txBody>
          </p:sp>
        </mc:Fallback>
      </mc:AlternateContent>
      <p:cxnSp>
        <p:nvCxnSpPr>
          <p:cNvPr id="45" name="직선 화살표 연결선 44">
            <a:extLst>
              <a:ext uri="{FF2B5EF4-FFF2-40B4-BE49-F238E27FC236}">
                <a16:creationId xmlns:a16="http://schemas.microsoft.com/office/drawing/2014/main" id="{856DF3E9-A0F8-4DE3-92CB-14902B1BBD7D}"/>
              </a:ext>
            </a:extLst>
          </p:cNvPr>
          <p:cNvCxnSpPr>
            <a:cxnSpLocks/>
            <a:stCxn id="39" idx="6"/>
            <a:endCxn id="38" idx="2"/>
          </p:cNvCxnSpPr>
          <p:nvPr/>
        </p:nvCxnSpPr>
        <p:spPr>
          <a:xfrm>
            <a:off x="2200877" y="4041585"/>
            <a:ext cx="32213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17622A95-3D2F-48BB-B18C-6057CBDA267E}"/>
                  </a:ext>
                </a:extLst>
              </p:cNvPr>
              <p:cNvSpPr txBox="1"/>
              <p:nvPr/>
            </p:nvSpPr>
            <p:spPr>
              <a:xfrm>
                <a:off x="2216099" y="4024148"/>
                <a:ext cx="229025" cy="31271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Z</m:t>
                          </m:r>
                        </m:e>
                        <m:sub>
                          <m:r>
                            <a:rPr kumimoji="1" lang="en-US" altLang="ko-KR" sz="1328" i="1">
                              <a:solidFill>
                                <a:srgbClr val="000000"/>
                              </a:solidFill>
                              <a:latin typeface="Cambria Math" panose="02040503050406030204" pitchFamily="18" charset="0"/>
                            </a:rPr>
                            <m:t>1</m:t>
                          </m:r>
                          <m:r>
                            <a:rPr kumimoji="1" lang="en-US" altLang="ko-KR" sz="1328" i="1">
                              <a:solidFill>
                                <a:srgbClr val="000000"/>
                              </a:solidFill>
                              <a:latin typeface="Cambria Math" panose="02040503050406030204" pitchFamily="18" charset="0"/>
                            </a:rPr>
                            <m:t>𝑝</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47" name="TextBox 46">
                <a:extLst>
                  <a:ext uri="{FF2B5EF4-FFF2-40B4-BE49-F238E27FC236}">
                    <a16:creationId xmlns:a16="http://schemas.microsoft.com/office/drawing/2014/main" id="{17622A95-3D2F-48BB-B18C-6057CBDA267E}"/>
                  </a:ext>
                </a:extLst>
              </p:cNvPr>
              <p:cNvSpPr txBox="1">
                <a:spLocks noRot="1" noChangeAspect="1" noMove="1" noResize="1" noEditPoints="1" noAdjustHandles="1" noChangeArrowheads="1" noChangeShapeType="1" noTextEdit="1"/>
              </p:cNvSpPr>
              <p:nvPr/>
            </p:nvSpPr>
            <p:spPr>
              <a:xfrm>
                <a:off x="2216099" y="4024148"/>
                <a:ext cx="229025" cy="312714"/>
              </a:xfrm>
              <a:prstGeom prst="rect">
                <a:avLst/>
              </a:prstGeom>
              <a:blipFill>
                <a:blip r:embed="rId14"/>
                <a:stretch>
                  <a:fillRect r="-70270" b="-3922"/>
                </a:stretch>
              </a:blipFill>
            </p:spPr>
            <p:txBody>
              <a:bodyPr/>
              <a:lstStyle/>
              <a:p>
                <a:r>
                  <a:rPr lang="ko-KR" altLang="en-US">
                    <a:noFill/>
                  </a:rPr>
                  <a:t> </a:t>
                </a:r>
              </a:p>
            </p:txBody>
          </p:sp>
        </mc:Fallback>
      </mc:AlternateContent>
      <p:sp>
        <p:nvSpPr>
          <p:cNvPr id="48" name="직사각형 47">
            <a:extLst>
              <a:ext uri="{FF2B5EF4-FFF2-40B4-BE49-F238E27FC236}">
                <a16:creationId xmlns:a16="http://schemas.microsoft.com/office/drawing/2014/main" id="{BA78681F-E35B-4D2D-9660-24651F244BC3}"/>
              </a:ext>
            </a:extLst>
          </p:cNvPr>
          <p:cNvSpPr/>
          <p:nvPr/>
        </p:nvSpPr>
        <p:spPr>
          <a:xfrm>
            <a:off x="2565589" y="3916752"/>
            <a:ext cx="517862" cy="296684"/>
          </a:xfrm>
          <a:prstGeom prst="rect">
            <a:avLst/>
          </a:prstGeom>
        </p:spPr>
        <p:txBody>
          <a:bodyPr wrap="square">
            <a:spAutoFit/>
          </a:bodyPr>
          <a:lstStyle/>
          <a:p>
            <a:pPr defTabSz="867583" fontAlgn="base" latinLnBrk="1">
              <a:spcBef>
                <a:spcPct val="0"/>
              </a:spcBef>
              <a:spcAft>
                <a:spcPct val="0"/>
              </a:spcAft>
              <a:defRPr/>
            </a:pPr>
            <a:r>
              <a:rPr lang="en-US" altLang="ko-KR" sz="1328">
                <a:latin typeface="Cambria Math" panose="02040503050406030204" pitchFamily="18" charset="0"/>
              </a:rPr>
              <a:t>tanh</a:t>
            </a:r>
            <a:endParaRPr kumimoji="1" lang="ko-KR" altLang="en-US" sz="1328">
              <a:latin typeface="Cambria Math" panose="02040503050406030204" pitchFamily="18" charset="0"/>
            </a:endParaRPr>
          </a:p>
        </p:txBody>
      </p:sp>
      <p:cxnSp>
        <p:nvCxnSpPr>
          <p:cNvPr id="50" name="직선 화살표 연결선 49">
            <a:extLst>
              <a:ext uri="{FF2B5EF4-FFF2-40B4-BE49-F238E27FC236}">
                <a16:creationId xmlns:a16="http://schemas.microsoft.com/office/drawing/2014/main" id="{BE3F9B27-8013-4729-9EF3-1B7703B0CDC3}"/>
              </a:ext>
            </a:extLst>
          </p:cNvPr>
          <p:cNvCxnSpPr>
            <a:cxnSpLocks/>
            <a:stCxn id="38" idx="6"/>
          </p:cNvCxnSpPr>
          <p:nvPr/>
        </p:nvCxnSpPr>
        <p:spPr>
          <a:xfrm>
            <a:off x="3000878" y="4041585"/>
            <a:ext cx="650421"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093E31D9-30E3-41F3-9C4F-B3A1B010308C}"/>
                  </a:ext>
                </a:extLst>
              </p:cNvPr>
              <p:cNvSpPr txBox="1"/>
              <p:nvPr/>
            </p:nvSpPr>
            <p:spPr>
              <a:xfrm>
                <a:off x="2324441" y="4456825"/>
                <a:ext cx="436723" cy="2812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𝐻</m:t>
                          </m:r>
                        </m:e>
                        <m:sub>
                          <m:r>
                            <a:rPr lang="en-US" altLang="ko-KR" sz="1139" i="1">
                              <a:latin typeface="Cambria Math" panose="02040503050406030204" pitchFamily="18" charset="0"/>
                            </a:rPr>
                            <m:t>𝑝</m:t>
                          </m:r>
                        </m:sub>
                      </m:sSub>
                    </m:oMath>
                  </m:oMathPara>
                </a14:m>
                <a:endParaRPr lang="ko-KR" altLang="en-US" sz="1139">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093E31D9-30E3-41F3-9C4F-B3A1B010308C}"/>
                  </a:ext>
                </a:extLst>
              </p:cNvPr>
              <p:cNvSpPr txBox="1">
                <a:spLocks noRot="1" noChangeAspect="1" noMove="1" noResize="1" noEditPoints="1" noAdjustHandles="1" noChangeArrowheads="1" noChangeShapeType="1" noTextEdit="1"/>
              </p:cNvSpPr>
              <p:nvPr/>
            </p:nvSpPr>
            <p:spPr>
              <a:xfrm>
                <a:off x="2324441" y="4456825"/>
                <a:ext cx="436723" cy="281231"/>
              </a:xfrm>
              <a:prstGeom prst="rect">
                <a:avLst/>
              </a:prstGeom>
              <a:blipFill>
                <a:blip r:embed="rId15"/>
                <a:stretch>
                  <a:fillRect/>
                </a:stretch>
              </a:blipFill>
            </p:spPr>
            <p:txBody>
              <a:bodyPr/>
              <a:lstStyle/>
              <a:p>
                <a:r>
                  <a:rPr lang="ko-KR" altLang="en-US">
                    <a:noFill/>
                  </a:rPr>
                  <a:t> </a:t>
                </a:r>
              </a:p>
            </p:txBody>
          </p:sp>
        </mc:Fallback>
      </mc:AlternateContent>
      <p:sp>
        <p:nvSpPr>
          <p:cNvPr id="52" name="타원 51">
            <a:extLst>
              <a:ext uri="{FF2B5EF4-FFF2-40B4-BE49-F238E27FC236}">
                <a16:creationId xmlns:a16="http://schemas.microsoft.com/office/drawing/2014/main" id="{7EFD5289-B24C-4213-9E42-0D6C80EF8F3B}"/>
              </a:ext>
            </a:extLst>
          </p:cNvPr>
          <p:cNvSpPr/>
          <p:nvPr/>
        </p:nvSpPr>
        <p:spPr>
          <a:xfrm>
            <a:off x="2370599" y="3601345"/>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841934B1-2363-4267-9BA0-71B14C3CD0C6}"/>
                  </a:ext>
                </a:extLst>
              </p:cNvPr>
              <p:cNvSpPr txBox="1"/>
              <p:nvPr/>
            </p:nvSpPr>
            <p:spPr>
              <a:xfrm>
                <a:off x="1099778" y="3902104"/>
                <a:ext cx="229025" cy="31271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a:rPr kumimoji="1" lang="en-US" altLang="ko-KR" sz="1328" i="1">
                              <a:solidFill>
                                <a:srgbClr val="000000"/>
                              </a:solidFill>
                              <a:latin typeface="Cambria Math" panose="02040503050406030204" pitchFamily="18" charset="0"/>
                            </a:rPr>
                            <m:t>𝑋</m:t>
                          </m:r>
                        </m:e>
                        <m:sub>
                          <m:r>
                            <a:rPr kumimoji="1" lang="en-US" altLang="ko-KR" sz="1328" i="1">
                              <a:solidFill>
                                <a:srgbClr val="000000"/>
                              </a:solidFill>
                              <a:latin typeface="Cambria Math" panose="02040503050406030204" pitchFamily="18" charset="0"/>
                            </a:rPr>
                            <m:t>𝑝</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55" name="TextBox 54">
                <a:extLst>
                  <a:ext uri="{FF2B5EF4-FFF2-40B4-BE49-F238E27FC236}">
                    <a16:creationId xmlns:a16="http://schemas.microsoft.com/office/drawing/2014/main" id="{841934B1-2363-4267-9BA0-71B14C3CD0C6}"/>
                  </a:ext>
                </a:extLst>
              </p:cNvPr>
              <p:cNvSpPr txBox="1">
                <a:spLocks noRot="1" noChangeAspect="1" noMove="1" noResize="1" noEditPoints="1" noAdjustHandles="1" noChangeArrowheads="1" noChangeShapeType="1" noTextEdit="1"/>
              </p:cNvSpPr>
              <p:nvPr/>
            </p:nvSpPr>
            <p:spPr>
              <a:xfrm>
                <a:off x="1099778" y="3902104"/>
                <a:ext cx="229025" cy="312714"/>
              </a:xfrm>
              <a:prstGeom prst="rect">
                <a:avLst/>
              </a:prstGeom>
              <a:blipFill>
                <a:blip r:embed="rId16"/>
                <a:stretch>
                  <a:fillRect r="-39474"/>
                </a:stretch>
              </a:blipFill>
            </p:spPr>
            <p:txBody>
              <a:bodyPr/>
              <a:lstStyle/>
              <a:p>
                <a:r>
                  <a:rPr lang="ko-KR" altLang="en-US">
                    <a:noFill/>
                  </a:rPr>
                  <a:t> </a:t>
                </a:r>
              </a:p>
            </p:txBody>
          </p:sp>
        </mc:Fallback>
      </mc:AlternateContent>
      <p:sp>
        <p:nvSpPr>
          <p:cNvPr id="56" name="TextBox 55">
            <a:extLst>
              <a:ext uri="{FF2B5EF4-FFF2-40B4-BE49-F238E27FC236}">
                <a16:creationId xmlns:a16="http://schemas.microsoft.com/office/drawing/2014/main" id="{415B6FFC-C98C-47A4-90D2-7E4482CF40A0}"/>
              </a:ext>
            </a:extLst>
          </p:cNvPr>
          <p:cNvSpPr txBox="1"/>
          <p:nvPr/>
        </p:nvSpPr>
        <p:spPr>
          <a:xfrm>
            <a:off x="435233" y="3858371"/>
            <a:ext cx="769763" cy="413703"/>
          </a:xfrm>
          <a:prstGeom prst="rect">
            <a:avLst/>
          </a:prstGeom>
          <a:noFill/>
        </p:spPr>
        <p:txBody>
          <a:bodyPr wrap="none" rtlCol="0">
            <a:spAutoFit/>
          </a:bodyPr>
          <a:lstStyle/>
          <a:p>
            <a:pPr algn="ctr" defTabSz="867583" fontAlgn="base" latinLnBrk="1">
              <a:spcBef>
                <a:spcPct val="0"/>
              </a:spcBef>
              <a:spcAft>
                <a:spcPct val="0"/>
              </a:spcAft>
              <a:defRPr/>
            </a:pPr>
            <a:r>
              <a:rPr lang="ko-KR" altLang="en-US" sz="1044" b="1">
                <a:solidFill>
                  <a:srgbClr val="000000"/>
                </a:solidFill>
                <a:latin typeface="+mj-ea"/>
                <a:ea typeface="+mj-ea"/>
              </a:rPr>
              <a:t>이전</a:t>
            </a:r>
            <a:endParaRPr lang="en-US" altLang="ko-KR" sz="1044" b="1">
              <a:solidFill>
                <a:srgbClr val="000000"/>
              </a:solidFill>
              <a:latin typeface="+mj-ea"/>
              <a:ea typeface="+mj-ea"/>
            </a:endParaRPr>
          </a:p>
          <a:p>
            <a:pPr algn="ctr" defTabSz="867583" fontAlgn="base" latinLnBrk="1">
              <a:spcBef>
                <a:spcPct val="0"/>
              </a:spcBef>
              <a:spcAft>
                <a:spcPct val="0"/>
              </a:spcAft>
              <a:defRPr/>
            </a:pPr>
            <a:r>
              <a:rPr kumimoji="1" lang="ko-KR" altLang="en-US" sz="1044" b="1">
                <a:solidFill>
                  <a:srgbClr val="000000"/>
                </a:solidFill>
                <a:latin typeface="+mj-ea"/>
                <a:ea typeface="+mj-ea"/>
              </a:rPr>
              <a:t>타임 스텝</a:t>
            </a:r>
          </a:p>
        </p:txBody>
      </p:sp>
      <p:cxnSp>
        <p:nvCxnSpPr>
          <p:cNvPr id="68" name="연결선: 꺾임 67">
            <a:extLst>
              <a:ext uri="{FF2B5EF4-FFF2-40B4-BE49-F238E27FC236}">
                <a16:creationId xmlns:a16="http://schemas.microsoft.com/office/drawing/2014/main" id="{15C86414-54FD-4DAD-AC1C-D4FDB8770C76}"/>
              </a:ext>
            </a:extLst>
          </p:cNvPr>
          <p:cNvCxnSpPr>
            <a:cxnSpLocks/>
            <a:stCxn id="69" idx="4"/>
          </p:cNvCxnSpPr>
          <p:nvPr/>
        </p:nvCxnSpPr>
        <p:spPr>
          <a:xfrm rot="5400000">
            <a:off x="1830798" y="2524272"/>
            <a:ext cx="1412123" cy="1140307"/>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9" name="타원 68">
            <a:extLst>
              <a:ext uri="{FF2B5EF4-FFF2-40B4-BE49-F238E27FC236}">
                <a16:creationId xmlns:a16="http://schemas.microsoft.com/office/drawing/2014/main" id="{73413BE8-E3B6-44FA-A280-31CE39B6673F}"/>
              </a:ext>
            </a:extLst>
          </p:cNvPr>
          <p:cNvSpPr/>
          <p:nvPr/>
        </p:nvSpPr>
        <p:spPr>
          <a:xfrm>
            <a:off x="3081943" y="2338225"/>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0025DDB3-80D3-45D0-8387-E05766B94126}"/>
                  </a:ext>
                </a:extLst>
              </p:cNvPr>
              <p:cNvSpPr txBox="1"/>
              <p:nvPr/>
            </p:nvSpPr>
            <p:spPr>
              <a:xfrm>
                <a:off x="1822828" y="1656535"/>
                <a:ext cx="571375" cy="2812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𝐻</m:t>
                          </m:r>
                        </m:e>
                        <m:sub>
                          <m:r>
                            <a:rPr lang="en-US" altLang="ko-KR" sz="1139" i="1">
                              <a:latin typeface="Cambria Math" panose="02040503050406030204" pitchFamily="18" charset="0"/>
                            </a:rPr>
                            <m:t>𝑝𝑝𝑝</m:t>
                          </m:r>
                        </m:sub>
                      </m:sSub>
                    </m:oMath>
                  </m:oMathPara>
                </a14:m>
                <a:endParaRPr lang="ko-KR" altLang="en-US" sz="1139" i="1">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0025DDB3-80D3-45D0-8387-E05766B94126}"/>
                  </a:ext>
                </a:extLst>
              </p:cNvPr>
              <p:cNvSpPr txBox="1">
                <a:spLocks noRot="1" noChangeAspect="1" noMove="1" noResize="1" noEditPoints="1" noAdjustHandles="1" noChangeArrowheads="1" noChangeShapeType="1" noTextEdit="1"/>
              </p:cNvSpPr>
              <p:nvPr/>
            </p:nvSpPr>
            <p:spPr>
              <a:xfrm>
                <a:off x="1822828" y="1656535"/>
                <a:ext cx="571375" cy="281231"/>
              </a:xfrm>
              <a:prstGeom prst="rect">
                <a:avLst/>
              </a:prstGeom>
              <a:blipFill>
                <a:blip r:embed="rId1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AF7F5DE0-EE79-4F90-BF84-4A32073BBB56}"/>
                  </a:ext>
                </a:extLst>
              </p:cNvPr>
              <p:cNvSpPr txBox="1"/>
              <p:nvPr/>
            </p:nvSpPr>
            <p:spPr>
              <a:xfrm>
                <a:off x="1490487" y="1686849"/>
                <a:ext cx="516872" cy="2676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𝑊</m:t>
                          </m:r>
                        </m:e>
                        <m:sub>
                          <m:r>
                            <a:rPr lang="en-US" altLang="ko-KR" sz="1139" i="1">
                              <a:latin typeface="Cambria Math" panose="02040503050406030204" pitchFamily="18" charset="0"/>
                            </a:rPr>
                            <m:t>1</m:t>
                          </m:r>
                          <m:r>
                            <a:rPr lang="en-US" altLang="ko-KR" sz="1139" i="1">
                              <a:latin typeface="Cambria Math" panose="02040503050406030204" pitchFamily="18" charset="0"/>
                            </a:rPr>
                            <m:t>h</m:t>
                          </m:r>
                        </m:sub>
                      </m:sSub>
                    </m:oMath>
                  </m:oMathPara>
                </a14:m>
                <a:endParaRPr lang="ko-KR" altLang="en-US" sz="1139" i="1">
                  <a:latin typeface="Consolas" panose="020B0609020204030204" pitchFamily="49" charset="0"/>
                </a:endParaRPr>
              </a:p>
            </p:txBody>
          </p:sp>
        </mc:Choice>
        <mc:Fallback xmlns="">
          <p:sp>
            <p:nvSpPr>
              <p:cNvPr id="71" name="TextBox 70">
                <a:extLst>
                  <a:ext uri="{FF2B5EF4-FFF2-40B4-BE49-F238E27FC236}">
                    <a16:creationId xmlns:a16="http://schemas.microsoft.com/office/drawing/2014/main" id="{AF7F5DE0-EE79-4F90-BF84-4A32073BBB56}"/>
                  </a:ext>
                </a:extLst>
              </p:cNvPr>
              <p:cNvSpPr txBox="1">
                <a:spLocks noRot="1" noChangeAspect="1" noMove="1" noResize="1" noEditPoints="1" noAdjustHandles="1" noChangeArrowheads="1" noChangeShapeType="1" noTextEdit="1"/>
              </p:cNvSpPr>
              <p:nvPr/>
            </p:nvSpPr>
            <p:spPr>
              <a:xfrm>
                <a:off x="1490487" y="1686849"/>
                <a:ext cx="516872" cy="267637"/>
              </a:xfrm>
              <a:prstGeom prst="rect">
                <a:avLst/>
              </a:prstGeom>
              <a:blipFill>
                <a:blip r:embed="rId18"/>
                <a:stretch>
                  <a:fillRect/>
                </a:stretch>
              </a:blipFill>
            </p:spPr>
            <p:txBody>
              <a:bodyPr/>
              <a:lstStyle/>
              <a:p>
                <a:r>
                  <a:rPr lang="ko-KR" altLang="en-US">
                    <a:noFill/>
                  </a:rPr>
                  <a:t> </a:t>
                </a:r>
              </a:p>
            </p:txBody>
          </p:sp>
        </mc:Fallback>
      </mc:AlternateContent>
      <p:cxnSp>
        <p:nvCxnSpPr>
          <p:cNvPr id="72" name="직선 화살표 연결선 71">
            <a:extLst>
              <a:ext uri="{FF2B5EF4-FFF2-40B4-BE49-F238E27FC236}">
                <a16:creationId xmlns:a16="http://schemas.microsoft.com/office/drawing/2014/main" id="{C8DE109E-8BE2-44A6-8CD2-2EF3EF7DAFCD}"/>
              </a:ext>
            </a:extLst>
          </p:cNvPr>
          <p:cNvCxnSpPr>
            <a:cxnSpLocks/>
          </p:cNvCxnSpPr>
          <p:nvPr/>
        </p:nvCxnSpPr>
        <p:spPr>
          <a:xfrm>
            <a:off x="1698444" y="1892545"/>
            <a:ext cx="100037" cy="10892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3" name="타원 72">
            <a:extLst>
              <a:ext uri="{FF2B5EF4-FFF2-40B4-BE49-F238E27FC236}">
                <a16:creationId xmlns:a16="http://schemas.microsoft.com/office/drawing/2014/main" id="{1E03EF18-3F99-48F7-9062-3B41E8124960}"/>
              </a:ext>
            </a:extLst>
          </p:cNvPr>
          <p:cNvSpPr/>
          <p:nvPr/>
        </p:nvSpPr>
        <p:spPr>
          <a:xfrm>
            <a:off x="2421639" y="2158035"/>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044">
              <a:solidFill>
                <a:srgbClr val="000000"/>
              </a:solidFill>
              <a:latin typeface="Consolas" panose="020B0609020204030204" pitchFamily="49" charset="0"/>
              <a:ea typeface="굴림"/>
            </a:endParaRPr>
          </a:p>
        </p:txBody>
      </p:sp>
      <p:sp>
        <p:nvSpPr>
          <p:cNvPr id="74" name="타원 73">
            <a:extLst>
              <a:ext uri="{FF2B5EF4-FFF2-40B4-BE49-F238E27FC236}">
                <a16:creationId xmlns:a16="http://schemas.microsoft.com/office/drawing/2014/main" id="{F025E7B6-1B32-4415-9262-3FF6260D37D6}"/>
              </a:ext>
            </a:extLst>
          </p:cNvPr>
          <p:cNvSpPr/>
          <p:nvPr/>
        </p:nvSpPr>
        <p:spPr>
          <a:xfrm>
            <a:off x="1621636" y="2158035"/>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044" b="1">
                <a:solidFill>
                  <a:srgbClr val="000000"/>
                </a:solidFill>
                <a:latin typeface="+mj-ea"/>
                <a:ea typeface="+mj-ea"/>
              </a:rPr>
              <a:t>셀</a:t>
            </a:r>
          </a:p>
        </p:txBody>
      </p:sp>
      <p:cxnSp>
        <p:nvCxnSpPr>
          <p:cNvPr id="75" name="직선 화살표 연결선 74">
            <a:extLst>
              <a:ext uri="{FF2B5EF4-FFF2-40B4-BE49-F238E27FC236}">
                <a16:creationId xmlns:a16="http://schemas.microsoft.com/office/drawing/2014/main" id="{C2A8F56D-81E1-4F12-A364-BD96A2213BC8}"/>
              </a:ext>
            </a:extLst>
          </p:cNvPr>
          <p:cNvCxnSpPr>
            <a:cxnSpLocks/>
          </p:cNvCxnSpPr>
          <p:nvPr/>
        </p:nvCxnSpPr>
        <p:spPr>
          <a:xfrm>
            <a:off x="1257448" y="2402508"/>
            <a:ext cx="362107" cy="835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6" name="직선 화살표 연결선 75">
            <a:extLst>
              <a:ext uri="{FF2B5EF4-FFF2-40B4-BE49-F238E27FC236}">
                <a16:creationId xmlns:a16="http://schemas.microsoft.com/office/drawing/2014/main" id="{5D2DACDE-8760-433E-8653-5635EB0FC7FA}"/>
              </a:ext>
            </a:extLst>
          </p:cNvPr>
          <p:cNvCxnSpPr>
            <a:cxnSpLocks/>
          </p:cNvCxnSpPr>
          <p:nvPr/>
        </p:nvCxnSpPr>
        <p:spPr>
          <a:xfrm>
            <a:off x="1379844" y="2213754"/>
            <a:ext cx="505" cy="16717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7" name="직선 화살표 연결선 76">
            <a:extLst>
              <a:ext uri="{FF2B5EF4-FFF2-40B4-BE49-F238E27FC236}">
                <a16:creationId xmlns:a16="http://schemas.microsoft.com/office/drawing/2014/main" id="{F991EF5C-3C61-45FC-B285-76BC40D357DB}"/>
              </a:ext>
            </a:extLst>
          </p:cNvPr>
          <p:cNvCxnSpPr>
            <a:cxnSpLocks/>
            <a:endCxn id="74" idx="3"/>
          </p:cNvCxnSpPr>
          <p:nvPr/>
        </p:nvCxnSpPr>
        <p:spPr>
          <a:xfrm flipV="1">
            <a:off x="1457761" y="2565922"/>
            <a:ext cx="233858" cy="25307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83543253-3064-4BA4-A164-8A564B3DF950}"/>
                  </a:ext>
                </a:extLst>
              </p:cNvPr>
              <p:cNvSpPr txBox="1"/>
              <p:nvPr/>
            </p:nvSpPr>
            <p:spPr>
              <a:xfrm>
                <a:off x="1225643" y="1947006"/>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a:rPr kumimoji="1" lang="en-US" altLang="ko-KR" sz="1328" i="1">
                              <a:solidFill>
                                <a:srgbClr val="000000"/>
                              </a:solidFill>
                              <a:latin typeface="Cambria Math" panose="02040503050406030204" pitchFamily="18" charset="0"/>
                            </a:rPr>
                            <m:t>𝑊</m:t>
                          </m:r>
                        </m:e>
                        <m:sub>
                          <m:r>
                            <a:rPr kumimoji="1" lang="en-US" altLang="ko-KR" sz="1328" i="1">
                              <a:solidFill>
                                <a:srgbClr val="000000"/>
                              </a:solidFill>
                              <a:latin typeface="Cambria Math" panose="02040503050406030204" pitchFamily="18" charset="0"/>
                            </a:rPr>
                            <m:t>1</m:t>
                          </m:r>
                          <m:r>
                            <a:rPr kumimoji="1" lang="en-US" altLang="ko-KR" sz="1328" i="1">
                              <a:solidFill>
                                <a:srgbClr val="000000"/>
                              </a:solidFill>
                              <a:latin typeface="Cambria Math" panose="02040503050406030204" pitchFamily="18" charset="0"/>
                            </a:rPr>
                            <m:t>𝑥</m:t>
                          </m:r>
                        </m:sub>
                      </m:sSub>
                    </m:oMath>
                  </m:oMathPara>
                </a14:m>
                <a:endParaRPr kumimoji="1" lang="ko-KR" altLang="en-US" sz="1328" i="1">
                  <a:solidFill>
                    <a:srgbClr val="000000"/>
                  </a:solidFill>
                  <a:latin typeface="Cambria Math" panose="02040503050406030204" pitchFamily="18" charset="0"/>
                </a:endParaRPr>
              </a:p>
            </p:txBody>
          </p:sp>
        </mc:Choice>
        <mc:Fallback xmlns="">
          <p:sp>
            <p:nvSpPr>
              <p:cNvPr id="78" name="TextBox 77">
                <a:extLst>
                  <a:ext uri="{FF2B5EF4-FFF2-40B4-BE49-F238E27FC236}">
                    <a16:creationId xmlns:a16="http://schemas.microsoft.com/office/drawing/2014/main" id="{83543253-3064-4BA4-A164-8A564B3DF950}"/>
                  </a:ext>
                </a:extLst>
              </p:cNvPr>
              <p:cNvSpPr txBox="1">
                <a:spLocks noRot="1" noChangeAspect="1" noMove="1" noResize="1" noEditPoints="1" noAdjustHandles="1" noChangeArrowheads="1" noChangeShapeType="1" noTextEdit="1"/>
              </p:cNvSpPr>
              <p:nvPr/>
            </p:nvSpPr>
            <p:spPr>
              <a:xfrm>
                <a:off x="1225643" y="1947006"/>
                <a:ext cx="229025" cy="296684"/>
              </a:xfrm>
              <a:prstGeom prst="rect">
                <a:avLst/>
              </a:prstGeom>
              <a:blipFill>
                <a:blip r:embed="rId19"/>
                <a:stretch>
                  <a:fillRect r="-7894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54E67C65-3DF4-4F73-B69C-311D9CF80053}"/>
                  </a:ext>
                </a:extLst>
              </p:cNvPr>
              <p:cNvSpPr txBox="1"/>
              <p:nvPr/>
            </p:nvSpPr>
            <p:spPr>
              <a:xfrm>
                <a:off x="1257448" y="2733913"/>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b</m:t>
                          </m:r>
                        </m:e>
                        <m:sub>
                          <m:r>
                            <a:rPr kumimoji="1" lang="en-US" altLang="ko-KR" sz="1328" i="1">
                              <a:solidFill>
                                <a:srgbClr val="000000"/>
                              </a:solidFill>
                              <a:latin typeface="Cambria Math" panose="02040503050406030204" pitchFamily="18" charset="0"/>
                            </a:rPr>
                            <m:t>1</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79" name="TextBox 78">
                <a:extLst>
                  <a:ext uri="{FF2B5EF4-FFF2-40B4-BE49-F238E27FC236}">
                    <a16:creationId xmlns:a16="http://schemas.microsoft.com/office/drawing/2014/main" id="{54E67C65-3DF4-4F73-B69C-311D9CF80053}"/>
                  </a:ext>
                </a:extLst>
              </p:cNvPr>
              <p:cNvSpPr txBox="1">
                <a:spLocks noRot="1" noChangeAspect="1" noMove="1" noResize="1" noEditPoints="1" noAdjustHandles="1" noChangeArrowheads="1" noChangeShapeType="1" noTextEdit="1"/>
              </p:cNvSpPr>
              <p:nvPr/>
            </p:nvSpPr>
            <p:spPr>
              <a:xfrm>
                <a:off x="1257448" y="2733913"/>
                <a:ext cx="229025" cy="296684"/>
              </a:xfrm>
              <a:prstGeom prst="rect">
                <a:avLst/>
              </a:prstGeom>
              <a:blipFill>
                <a:blip r:embed="rId13"/>
                <a:stretch>
                  <a:fillRect r="-26316"/>
                </a:stretch>
              </a:blipFill>
            </p:spPr>
            <p:txBody>
              <a:bodyPr/>
              <a:lstStyle/>
              <a:p>
                <a:r>
                  <a:rPr lang="ko-KR" altLang="en-US">
                    <a:noFill/>
                  </a:rPr>
                  <a:t> </a:t>
                </a:r>
              </a:p>
            </p:txBody>
          </p:sp>
        </mc:Fallback>
      </mc:AlternateContent>
      <p:cxnSp>
        <p:nvCxnSpPr>
          <p:cNvPr id="80" name="직선 화살표 연결선 79">
            <a:extLst>
              <a:ext uri="{FF2B5EF4-FFF2-40B4-BE49-F238E27FC236}">
                <a16:creationId xmlns:a16="http://schemas.microsoft.com/office/drawing/2014/main" id="{30D4BB0B-8DC9-44D6-913D-B7FCC694D8C1}"/>
              </a:ext>
            </a:extLst>
          </p:cNvPr>
          <p:cNvCxnSpPr>
            <a:cxnSpLocks/>
            <a:stCxn id="74" idx="6"/>
            <a:endCxn id="73" idx="2"/>
          </p:cNvCxnSpPr>
          <p:nvPr/>
        </p:nvCxnSpPr>
        <p:spPr>
          <a:xfrm>
            <a:off x="2099506" y="2396969"/>
            <a:ext cx="32213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AE9AE7F5-88F2-46B3-8D2A-BFDBE86B2FA4}"/>
                  </a:ext>
                </a:extLst>
              </p:cNvPr>
              <p:cNvSpPr txBox="1"/>
              <p:nvPr/>
            </p:nvSpPr>
            <p:spPr>
              <a:xfrm>
                <a:off x="2070764" y="2418481"/>
                <a:ext cx="229025" cy="31271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a:rPr kumimoji="1" lang="en-US" altLang="ko-KR" sz="1328" i="1">
                              <a:solidFill>
                                <a:srgbClr val="000000"/>
                              </a:solidFill>
                              <a:latin typeface="Cambria Math" panose="02040503050406030204" pitchFamily="18" charset="0"/>
                            </a:rPr>
                            <m:t>𝑍</m:t>
                          </m:r>
                        </m:e>
                        <m:sub>
                          <m:r>
                            <a:rPr kumimoji="1" lang="en-US" altLang="ko-KR" sz="1328" i="1">
                              <a:solidFill>
                                <a:srgbClr val="000000"/>
                              </a:solidFill>
                              <a:latin typeface="Cambria Math" panose="02040503050406030204" pitchFamily="18" charset="0"/>
                            </a:rPr>
                            <m:t>1</m:t>
                          </m:r>
                          <m:r>
                            <a:rPr lang="en-US" altLang="ko-KR" sz="1328" i="1">
                              <a:solidFill>
                                <a:srgbClr val="000000"/>
                              </a:solidFill>
                              <a:latin typeface="Cambria Math" panose="02040503050406030204" pitchFamily="18" charset="0"/>
                            </a:rPr>
                            <m:t>𝑝</m:t>
                          </m:r>
                          <m:r>
                            <a:rPr kumimoji="1" lang="en-US" altLang="ko-KR" sz="1328" i="1">
                              <a:solidFill>
                                <a:srgbClr val="000000"/>
                              </a:solidFill>
                              <a:latin typeface="Cambria Math" panose="02040503050406030204" pitchFamily="18" charset="0"/>
                            </a:rPr>
                            <m:t>𝑝</m:t>
                          </m:r>
                        </m:sub>
                      </m:sSub>
                    </m:oMath>
                  </m:oMathPara>
                </a14:m>
                <a:endParaRPr kumimoji="1" lang="ko-KR" altLang="en-US" sz="1328" i="1">
                  <a:solidFill>
                    <a:srgbClr val="000000"/>
                  </a:solidFill>
                  <a:latin typeface="Cambria Math" panose="02040503050406030204" pitchFamily="18" charset="0"/>
                </a:endParaRPr>
              </a:p>
            </p:txBody>
          </p:sp>
        </mc:Choice>
        <mc:Fallback xmlns="">
          <p:sp>
            <p:nvSpPr>
              <p:cNvPr id="81" name="TextBox 80">
                <a:extLst>
                  <a:ext uri="{FF2B5EF4-FFF2-40B4-BE49-F238E27FC236}">
                    <a16:creationId xmlns:a16="http://schemas.microsoft.com/office/drawing/2014/main" id="{AE9AE7F5-88F2-46B3-8D2A-BFDBE86B2FA4}"/>
                  </a:ext>
                </a:extLst>
              </p:cNvPr>
              <p:cNvSpPr txBox="1">
                <a:spLocks noRot="1" noChangeAspect="1" noMove="1" noResize="1" noEditPoints="1" noAdjustHandles="1" noChangeArrowheads="1" noChangeShapeType="1" noTextEdit="1"/>
              </p:cNvSpPr>
              <p:nvPr/>
            </p:nvSpPr>
            <p:spPr>
              <a:xfrm>
                <a:off x="2070764" y="2418481"/>
                <a:ext cx="229025" cy="312714"/>
              </a:xfrm>
              <a:prstGeom prst="rect">
                <a:avLst/>
              </a:prstGeom>
              <a:blipFill>
                <a:blip r:embed="rId20"/>
                <a:stretch>
                  <a:fillRect r="-102703"/>
                </a:stretch>
              </a:blipFill>
            </p:spPr>
            <p:txBody>
              <a:bodyPr/>
              <a:lstStyle/>
              <a:p>
                <a:r>
                  <a:rPr lang="ko-KR" altLang="en-US">
                    <a:noFill/>
                  </a:rPr>
                  <a:t> </a:t>
                </a:r>
              </a:p>
            </p:txBody>
          </p:sp>
        </mc:Fallback>
      </mc:AlternateContent>
      <p:sp>
        <p:nvSpPr>
          <p:cNvPr id="82" name="직사각형 81">
            <a:extLst>
              <a:ext uri="{FF2B5EF4-FFF2-40B4-BE49-F238E27FC236}">
                <a16:creationId xmlns:a16="http://schemas.microsoft.com/office/drawing/2014/main" id="{B0873E7C-3C80-4746-8C68-34E0E99719F6}"/>
              </a:ext>
            </a:extLst>
          </p:cNvPr>
          <p:cNvSpPr/>
          <p:nvPr/>
        </p:nvSpPr>
        <p:spPr>
          <a:xfrm>
            <a:off x="2464218" y="2272136"/>
            <a:ext cx="517862" cy="296684"/>
          </a:xfrm>
          <a:prstGeom prst="rect">
            <a:avLst/>
          </a:prstGeom>
        </p:spPr>
        <p:txBody>
          <a:bodyPr wrap="square">
            <a:spAutoFit/>
          </a:bodyPr>
          <a:lstStyle/>
          <a:p>
            <a:pPr defTabSz="867583" fontAlgn="base" latinLnBrk="1">
              <a:spcBef>
                <a:spcPct val="0"/>
              </a:spcBef>
              <a:spcAft>
                <a:spcPct val="0"/>
              </a:spcAft>
              <a:defRPr/>
            </a:pPr>
            <a:r>
              <a:rPr lang="en-US" altLang="ko-KR" sz="1328">
                <a:latin typeface="Cambria Math" panose="02040503050406030204" pitchFamily="18" charset="0"/>
              </a:rPr>
              <a:t>tanh</a:t>
            </a:r>
            <a:endParaRPr kumimoji="1" lang="ko-KR" altLang="en-US" sz="1328">
              <a:latin typeface="Cambria Math" panose="02040503050406030204" pitchFamily="18" charset="0"/>
            </a:endParaRPr>
          </a:p>
        </p:txBody>
      </p:sp>
      <p:cxnSp>
        <p:nvCxnSpPr>
          <p:cNvPr id="83" name="직선 화살표 연결선 82">
            <a:extLst>
              <a:ext uri="{FF2B5EF4-FFF2-40B4-BE49-F238E27FC236}">
                <a16:creationId xmlns:a16="http://schemas.microsoft.com/office/drawing/2014/main" id="{FC4EE986-A27B-4E42-BFCF-D21D17033CA9}"/>
              </a:ext>
            </a:extLst>
          </p:cNvPr>
          <p:cNvCxnSpPr>
            <a:cxnSpLocks/>
            <a:stCxn id="73" idx="6"/>
          </p:cNvCxnSpPr>
          <p:nvPr/>
        </p:nvCxnSpPr>
        <p:spPr>
          <a:xfrm>
            <a:off x="2899508" y="2396969"/>
            <a:ext cx="650421"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85" name="타원 84">
            <a:extLst>
              <a:ext uri="{FF2B5EF4-FFF2-40B4-BE49-F238E27FC236}">
                <a16:creationId xmlns:a16="http://schemas.microsoft.com/office/drawing/2014/main" id="{1E1AFDF6-A5F3-44CE-B0E9-47E846AC4054}"/>
              </a:ext>
            </a:extLst>
          </p:cNvPr>
          <p:cNvSpPr/>
          <p:nvPr/>
        </p:nvSpPr>
        <p:spPr>
          <a:xfrm>
            <a:off x="2269228" y="1956728"/>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p:cxnSp>
        <p:nvCxnSpPr>
          <p:cNvPr id="86" name="연결선: 꺾임 85">
            <a:extLst>
              <a:ext uri="{FF2B5EF4-FFF2-40B4-BE49-F238E27FC236}">
                <a16:creationId xmlns:a16="http://schemas.microsoft.com/office/drawing/2014/main" id="{3F1BC265-2DB7-4CA1-A481-7EACF96FD17E}"/>
              </a:ext>
            </a:extLst>
          </p:cNvPr>
          <p:cNvCxnSpPr>
            <a:cxnSpLocks/>
            <a:stCxn id="85" idx="2"/>
            <a:endCxn id="74" idx="0"/>
          </p:cNvCxnSpPr>
          <p:nvPr/>
        </p:nvCxnSpPr>
        <p:spPr>
          <a:xfrm rot="10800000" flipV="1">
            <a:off x="1860571" y="1981798"/>
            <a:ext cx="408656" cy="176237"/>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169C0703-F4E3-4707-A8BD-614DE14DFBE1}"/>
                  </a:ext>
                </a:extLst>
              </p:cNvPr>
              <p:cNvSpPr txBox="1"/>
              <p:nvPr/>
            </p:nvSpPr>
            <p:spPr>
              <a:xfrm>
                <a:off x="998407" y="2257487"/>
                <a:ext cx="229025" cy="31271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a:rPr kumimoji="1" lang="en-US" altLang="ko-KR" sz="1328" i="1">
                              <a:solidFill>
                                <a:srgbClr val="000000"/>
                              </a:solidFill>
                              <a:latin typeface="Cambria Math" panose="02040503050406030204" pitchFamily="18" charset="0"/>
                            </a:rPr>
                            <m:t>𝑋</m:t>
                          </m:r>
                        </m:e>
                        <m:sub>
                          <m:r>
                            <a:rPr lang="en-US" altLang="ko-KR" sz="1328" i="1">
                              <a:solidFill>
                                <a:srgbClr val="000000"/>
                              </a:solidFill>
                              <a:latin typeface="Cambria Math" panose="02040503050406030204" pitchFamily="18" charset="0"/>
                            </a:rPr>
                            <m:t>𝑝</m:t>
                          </m:r>
                          <m:r>
                            <a:rPr kumimoji="1" lang="en-US" altLang="ko-KR" sz="1328" i="1">
                              <a:solidFill>
                                <a:srgbClr val="000000"/>
                              </a:solidFill>
                              <a:latin typeface="Cambria Math" panose="02040503050406030204" pitchFamily="18" charset="0"/>
                            </a:rPr>
                            <m:t>𝑝</m:t>
                          </m:r>
                        </m:sub>
                      </m:sSub>
                    </m:oMath>
                  </m:oMathPara>
                </a14:m>
                <a:endParaRPr kumimoji="1" lang="ko-KR" altLang="en-US" sz="1328" i="1">
                  <a:solidFill>
                    <a:srgbClr val="000000"/>
                  </a:solidFill>
                  <a:latin typeface="Cambria Math" panose="02040503050406030204" pitchFamily="18" charset="0"/>
                </a:endParaRPr>
              </a:p>
            </p:txBody>
          </p:sp>
        </mc:Choice>
        <mc:Fallback xmlns="">
          <p:sp>
            <p:nvSpPr>
              <p:cNvPr id="88" name="TextBox 87">
                <a:extLst>
                  <a:ext uri="{FF2B5EF4-FFF2-40B4-BE49-F238E27FC236}">
                    <a16:creationId xmlns:a16="http://schemas.microsoft.com/office/drawing/2014/main" id="{169C0703-F4E3-4707-A8BD-614DE14DFBE1}"/>
                  </a:ext>
                </a:extLst>
              </p:cNvPr>
              <p:cNvSpPr txBox="1">
                <a:spLocks noRot="1" noChangeAspect="1" noMove="1" noResize="1" noEditPoints="1" noAdjustHandles="1" noChangeArrowheads="1" noChangeShapeType="1" noTextEdit="1"/>
              </p:cNvSpPr>
              <p:nvPr/>
            </p:nvSpPr>
            <p:spPr>
              <a:xfrm>
                <a:off x="998407" y="2257487"/>
                <a:ext cx="229025" cy="312714"/>
              </a:xfrm>
              <a:prstGeom prst="rect">
                <a:avLst/>
              </a:prstGeom>
              <a:blipFill>
                <a:blip r:embed="rId21"/>
                <a:stretch>
                  <a:fillRect r="-75676"/>
                </a:stretch>
              </a:blipFill>
            </p:spPr>
            <p:txBody>
              <a:bodyPr/>
              <a:lstStyle/>
              <a:p>
                <a:r>
                  <a:rPr lang="ko-KR" altLang="en-US">
                    <a:noFill/>
                  </a:rPr>
                  <a:t> </a:t>
                </a:r>
              </a:p>
            </p:txBody>
          </p:sp>
        </mc:Fallback>
      </mc:AlternateContent>
      <p:sp>
        <p:nvSpPr>
          <p:cNvPr id="89" name="TextBox 88">
            <a:extLst>
              <a:ext uri="{FF2B5EF4-FFF2-40B4-BE49-F238E27FC236}">
                <a16:creationId xmlns:a16="http://schemas.microsoft.com/office/drawing/2014/main" id="{B51D955D-7B15-4BE1-BAFA-E37994F202C9}"/>
              </a:ext>
            </a:extLst>
          </p:cNvPr>
          <p:cNvSpPr txBox="1"/>
          <p:nvPr/>
        </p:nvSpPr>
        <p:spPr>
          <a:xfrm>
            <a:off x="333863" y="2213754"/>
            <a:ext cx="769763" cy="574388"/>
          </a:xfrm>
          <a:prstGeom prst="rect">
            <a:avLst/>
          </a:prstGeom>
          <a:noFill/>
        </p:spPr>
        <p:txBody>
          <a:bodyPr wrap="none" rtlCol="0">
            <a:spAutoFit/>
          </a:bodyPr>
          <a:lstStyle/>
          <a:p>
            <a:pPr algn="ctr" defTabSz="867583" fontAlgn="base" latinLnBrk="1">
              <a:spcBef>
                <a:spcPct val="0"/>
              </a:spcBef>
              <a:spcAft>
                <a:spcPct val="0"/>
              </a:spcAft>
              <a:defRPr/>
            </a:pPr>
            <a:r>
              <a:rPr lang="ko-KR" altLang="en-US" sz="1044" b="1">
                <a:solidFill>
                  <a:srgbClr val="000000"/>
                </a:solidFill>
                <a:latin typeface="+mj-ea"/>
                <a:ea typeface="+mj-ea"/>
              </a:rPr>
              <a:t>이전</a:t>
            </a:r>
            <a:endParaRPr lang="en-US" altLang="ko-KR" sz="1044" b="1">
              <a:solidFill>
                <a:srgbClr val="000000"/>
              </a:solidFill>
              <a:latin typeface="+mj-ea"/>
              <a:ea typeface="+mj-ea"/>
            </a:endParaRPr>
          </a:p>
          <a:p>
            <a:pPr algn="ctr" defTabSz="867583" fontAlgn="base" latinLnBrk="1">
              <a:spcBef>
                <a:spcPct val="0"/>
              </a:spcBef>
              <a:spcAft>
                <a:spcPct val="0"/>
              </a:spcAft>
              <a:defRPr/>
            </a:pPr>
            <a:r>
              <a:rPr lang="ko-KR" altLang="en-US" sz="1044" b="1">
                <a:solidFill>
                  <a:srgbClr val="000000"/>
                </a:solidFill>
                <a:latin typeface="+mj-ea"/>
                <a:ea typeface="+mj-ea"/>
              </a:rPr>
              <a:t>이전</a:t>
            </a:r>
            <a:endParaRPr lang="en-US" altLang="ko-KR" sz="1044" b="1">
              <a:solidFill>
                <a:srgbClr val="000000"/>
              </a:solidFill>
              <a:latin typeface="+mj-ea"/>
              <a:ea typeface="+mj-ea"/>
            </a:endParaRPr>
          </a:p>
          <a:p>
            <a:pPr algn="ctr" defTabSz="867583" fontAlgn="base" latinLnBrk="1">
              <a:spcBef>
                <a:spcPct val="0"/>
              </a:spcBef>
              <a:spcAft>
                <a:spcPct val="0"/>
              </a:spcAft>
              <a:defRPr/>
            </a:pPr>
            <a:r>
              <a:rPr kumimoji="1" lang="ko-KR" altLang="en-US" sz="1044" b="1">
                <a:solidFill>
                  <a:srgbClr val="000000"/>
                </a:solidFill>
                <a:latin typeface="+mj-ea"/>
                <a:ea typeface="+mj-ea"/>
              </a:rPr>
              <a:t>타임 스텝</a:t>
            </a:r>
          </a:p>
        </p:txBody>
      </p:sp>
      <p:sp>
        <p:nvSpPr>
          <p:cNvPr id="94" name="TextBox 93">
            <a:extLst>
              <a:ext uri="{FF2B5EF4-FFF2-40B4-BE49-F238E27FC236}">
                <a16:creationId xmlns:a16="http://schemas.microsoft.com/office/drawing/2014/main" id="{D1B7D32B-BA62-4ADE-8B21-F9E24F05C92A}"/>
              </a:ext>
            </a:extLst>
          </p:cNvPr>
          <p:cNvSpPr txBox="1"/>
          <p:nvPr/>
        </p:nvSpPr>
        <p:spPr>
          <a:xfrm>
            <a:off x="2066902" y="4902602"/>
            <a:ext cx="946093" cy="296684"/>
          </a:xfrm>
          <a:prstGeom prst="rect">
            <a:avLst/>
          </a:prstGeom>
          <a:noFill/>
        </p:spPr>
        <p:txBody>
          <a:bodyPr wrap="none" rtlCol="0">
            <a:spAutoFit/>
          </a:bodyPr>
          <a:lstStyle/>
          <a:p>
            <a:pPr algn="ctr" defTabSz="867583" fontAlgn="base" latinLnBrk="1">
              <a:spcBef>
                <a:spcPct val="0"/>
              </a:spcBef>
              <a:spcAft>
                <a:spcPct val="0"/>
              </a:spcAft>
              <a:defRPr/>
            </a:pPr>
            <a:r>
              <a:rPr lang="en-US" altLang="ko-KR" sz="1328">
                <a:solidFill>
                  <a:srgbClr val="000000"/>
                </a:solidFill>
                <a:latin typeface="고도 M" panose="02000503000000020004" pitchFamily="2" charset="-127"/>
                <a:ea typeface="고도 M" panose="02000503000000020004" pitchFamily="2" charset="-127"/>
              </a:rPr>
              <a:t>( 10 ,  10 )</a:t>
            </a:r>
            <a:endParaRPr kumimoji="1" lang="ko-KR" altLang="en-US" sz="1328">
              <a:solidFill>
                <a:srgbClr val="000000"/>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C9F7B92B-D7AC-4580-A69E-D38D173F393B}"/>
                  </a:ext>
                </a:extLst>
              </p:cNvPr>
              <p:cNvSpPr txBox="1"/>
              <p:nvPr/>
            </p:nvSpPr>
            <p:spPr>
              <a:xfrm>
                <a:off x="5427001" y="2328299"/>
                <a:ext cx="444929" cy="3504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277" i="1">
                              <a:solidFill>
                                <a:srgbClr val="FF0000"/>
                              </a:solidFill>
                              <a:latin typeface="Cambria Math" panose="02040503050406030204" pitchFamily="18" charset="0"/>
                            </a:rPr>
                          </m:ctrlPr>
                        </m:sSubPr>
                        <m:e>
                          <m:r>
                            <a:rPr lang="en-US" altLang="ko-KR" sz="2277" i="1">
                              <a:solidFill>
                                <a:srgbClr val="FF0000"/>
                              </a:solidFill>
                              <a:latin typeface="Cambria Math" panose="02040503050406030204" pitchFamily="18" charset="0"/>
                            </a:rPr>
                            <m:t>1</m:t>
                          </m:r>
                          <m:r>
                            <a:rPr lang="ko-KR" altLang="en-US" sz="2277" i="1">
                              <a:solidFill>
                                <a:srgbClr val="FF0000"/>
                              </a:solidFill>
                              <a:latin typeface="Cambria Math" panose="02040503050406030204" pitchFamily="18" charset="0"/>
                            </a:rPr>
                            <m:t> </m:t>
                          </m:r>
                        </m:e>
                        <m:sub>
                          <m:r>
                            <a:rPr lang="en-US" altLang="ko-KR" sz="2277" i="1">
                              <a:solidFill>
                                <a:srgbClr val="FF0000"/>
                              </a:solidFill>
                              <a:latin typeface="Cambria Math" panose="02040503050406030204" pitchFamily="18" charset="0"/>
                            </a:rPr>
                            <m:t> </m:t>
                          </m:r>
                        </m:sub>
                      </m:sSub>
                    </m:oMath>
                  </m:oMathPara>
                </a14:m>
                <a:endParaRPr lang="ko-KR" altLang="en-US" sz="2277" i="1">
                  <a:solidFill>
                    <a:srgbClr val="FF0000"/>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C9F7B92B-D7AC-4580-A69E-D38D173F393B}"/>
                  </a:ext>
                </a:extLst>
              </p:cNvPr>
              <p:cNvSpPr txBox="1">
                <a:spLocks noRot="1" noChangeAspect="1" noMove="1" noResize="1" noEditPoints="1" noAdjustHandles="1" noChangeArrowheads="1" noChangeShapeType="1" noTextEdit="1"/>
              </p:cNvSpPr>
              <p:nvPr/>
            </p:nvSpPr>
            <p:spPr>
              <a:xfrm>
                <a:off x="5427001" y="2328299"/>
                <a:ext cx="444929" cy="350417"/>
              </a:xfrm>
              <a:prstGeom prst="rect">
                <a:avLst/>
              </a:prstGeom>
              <a:blipFill>
                <a:blip r:embed="rId22"/>
                <a:stretch>
                  <a:fillRect l="-4110" b="-7018"/>
                </a:stretch>
              </a:blipFill>
            </p:spPr>
            <p:txBody>
              <a:bodyPr/>
              <a:lstStyle/>
              <a:p>
                <a:r>
                  <a:rPr lang="ko-KR" altLang="en-US">
                    <a:noFill/>
                  </a:rPr>
                  <a:t> </a:t>
                </a:r>
              </a:p>
            </p:txBody>
          </p:sp>
        </mc:Fallback>
      </mc:AlternateContent>
      <p:sp>
        <p:nvSpPr>
          <p:cNvPr id="4" name="TextBox 3">
            <a:extLst>
              <a:ext uri="{FF2B5EF4-FFF2-40B4-BE49-F238E27FC236}">
                <a16:creationId xmlns:a16="http://schemas.microsoft.com/office/drawing/2014/main" id="{184C2FE6-D148-4326-AE47-405A27E22BD3}"/>
              </a:ext>
            </a:extLst>
          </p:cNvPr>
          <p:cNvSpPr txBox="1"/>
          <p:nvPr/>
        </p:nvSpPr>
        <p:spPr>
          <a:xfrm>
            <a:off x="4247179" y="2115645"/>
            <a:ext cx="923651" cy="705386"/>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현재</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endParaRPr kumimoji="1"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미분값</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4F15146B-BFE3-4AA9-8A1E-8EAEA03A99E6}"/>
                  </a:ext>
                </a:extLst>
              </p:cNvPr>
              <p:cNvSpPr txBox="1"/>
              <p:nvPr/>
            </p:nvSpPr>
            <p:spPr>
              <a:xfrm>
                <a:off x="5387804" y="3317512"/>
                <a:ext cx="2050240" cy="4024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277" i="1">
                              <a:solidFill>
                                <a:srgbClr val="000000"/>
                              </a:solidFill>
                              <a:latin typeface="Cambria Math" panose="02040503050406030204" pitchFamily="18" charset="0"/>
                            </a:rPr>
                          </m:ctrlPr>
                        </m:sSubPr>
                        <m:e>
                          <m:r>
                            <a:rPr lang="en-US" altLang="ko-KR" sz="2277" i="1">
                              <a:latin typeface="Cambria Math" panose="02040503050406030204" pitchFamily="18" charset="0"/>
                            </a:rPr>
                            <m:t>𝑊</m:t>
                          </m:r>
                        </m:e>
                        <m:sub>
                          <m:r>
                            <a:rPr lang="en-US" altLang="ko-KR" sz="2277" i="1">
                              <a:latin typeface="Cambria Math" panose="02040503050406030204" pitchFamily="18" charset="0"/>
                            </a:rPr>
                            <m:t>1</m:t>
                          </m:r>
                          <m:r>
                            <a:rPr lang="en-US" altLang="ko-KR" sz="2277" i="1">
                              <a:latin typeface="Cambria Math" panose="02040503050406030204" pitchFamily="18" charset="0"/>
                            </a:rPr>
                            <m:t>h</m:t>
                          </m:r>
                        </m:sub>
                      </m:sSub>
                      <m:r>
                        <a:rPr lang="en-US" altLang="ko-KR" sz="2277" i="1">
                          <a:latin typeface="Cambria Math" panose="02040503050406030204" pitchFamily="18" charset="0"/>
                          <a:ea typeface="Cambria Math" panose="02040503050406030204" pitchFamily="18" charset="0"/>
                        </a:rPr>
                        <m:t>⨀</m:t>
                      </m:r>
                      <m:d>
                        <m:dPr>
                          <m:ctrlPr>
                            <a:rPr lang="en-US" altLang="ko-KR" sz="2277" i="1">
                              <a:latin typeface="Cambria Math" panose="02040503050406030204" pitchFamily="18" charset="0"/>
                              <a:ea typeface="Cambria Math" panose="02040503050406030204" pitchFamily="18" charset="0"/>
                            </a:rPr>
                          </m:ctrlPr>
                        </m:dPr>
                        <m:e>
                          <m:r>
                            <a:rPr lang="en-US" altLang="ko-KR" sz="2277" i="1">
                              <a:latin typeface="Cambria Math" panose="02040503050406030204" pitchFamily="18" charset="0"/>
                              <a:ea typeface="Cambria Math" panose="02040503050406030204" pitchFamily="18" charset="0"/>
                            </a:rPr>
                            <m:t>1−</m:t>
                          </m:r>
                          <m:sSubSup>
                            <m:sSubSupPr>
                              <m:ctrlPr>
                                <a:rPr lang="en-US" altLang="ko-KR" sz="2277" i="1">
                                  <a:latin typeface="Cambria Math" panose="02040503050406030204" pitchFamily="18" charset="0"/>
                                  <a:ea typeface="Cambria Math" panose="02040503050406030204" pitchFamily="18" charset="0"/>
                                </a:rPr>
                              </m:ctrlPr>
                            </m:sSubSupPr>
                            <m:e>
                              <m:r>
                                <a:rPr lang="en-US" altLang="ko-KR" sz="2277" i="1">
                                  <a:latin typeface="Cambria Math" panose="02040503050406030204" pitchFamily="18" charset="0"/>
                                  <a:ea typeface="Cambria Math" panose="02040503050406030204" pitchFamily="18" charset="0"/>
                                </a:rPr>
                                <m:t>𝐻</m:t>
                              </m:r>
                            </m:e>
                            <m:sub>
                              <m:r>
                                <a:rPr lang="en-US" altLang="ko-KR" sz="2277" i="1">
                                  <a:latin typeface="Cambria Math" panose="02040503050406030204" pitchFamily="18" charset="0"/>
                                  <a:ea typeface="Cambria Math" panose="02040503050406030204" pitchFamily="18" charset="0"/>
                                </a:rPr>
                                <m:t>𝑝</m:t>
                              </m:r>
                            </m:sub>
                            <m:sup>
                              <m:r>
                                <a:rPr lang="en-US" altLang="ko-KR" sz="2277" i="1">
                                  <a:latin typeface="Cambria Math" panose="02040503050406030204" pitchFamily="18" charset="0"/>
                                  <a:ea typeface="Cambria Math" panose="02040503050406030204" pitchFamily="18" charset="0"/>
                                </a:rPr>
                                <m:t>2</m:t>
                              </m:r>
                            </m:sup>
                          </m:sSubSup>
                        </m:e>
                      </m:d>
                    </m:oMath>
                  </m:oMathPara>
                </a14:m>
                <a:endParaRPr lang="ko-KR" altLang="en-US" sz="2277" i="1">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4F15146B-BFE3-4AA9-8A1E-8EAEA03A99E6}"/>
                  </a:ext>
                </a:extLst>
              </p:cNvPr>
              <p:cNvSpPr txBox="1">
                <a:spLocks noRot="1" noChangeAspect="1" noMove="1" noResize="1" noEditPoints="1" noAdjustHandles="1" noChangeArrowheads="1" noChangeShapeType="1" noTextEdit="1"/>
              </p:cNvSpPr>
              <p:nvPr/>
            </p:nvSpPr>
            <p:spPr>
              <a:xfrm>
                <a:off x="5387804" y="3317512"/>
                <a:ext cx="2050240" cy="402418"/>
              </a:xfrm>
              <a:prstGeom prst="rect">
                <a:avLst/>
              </a:prstGeom>
              <a:blipFill>
                <a:blip r:embed="rId23"/>
                <a:stretch>
                  <a:fillRect l="-595" b="-16667"/>
                </a:stretch>
              </a:blipFill>
            </p:spPr>
            <p:txBody>
              <a:bodyPr/>
              <a:lstStyle/>
              <a:p>
                <a:r>
                  <a:rPr lang="ko-KR" altLang="en-US">
                    <a:noFill/>
                  </a:rPr>
                  <a:t> </a:t>
                </a:r>
              </a:p>
            </p:txBody>
          </p:sp>
        </mc:Fallback>
      </mc:AlternateContent>
      <p:sp>
        <p:nvSpPr>
          <p:cNvPr id="10" name="TextBox 9">
            <a:extLst>
              <a:ext uri="{FF2B5EF4-FFF2-40B4-BE49-F238E27FC236}">
                <a16:creationId xmlns:a16="http://schemas.microsoft.com/office/drawing/2014/main" id="{5C3A7989-CCD6-4556-897C-0312034B1946}"/>
              </a:ext>
            </a:extLst>
          </p:cNvPr>
          <p:cNvSpPr txBox="1"/>
          <p:nvPr/>
        </p:nvSpPr>
        <p:spPr>
          <a:xfrm>
            <a:off x="4247179" y="3159116"/>
            <a:ext cx="923651" cy="705386"/>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이전</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endParaRPr kumimoji="1"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미분값</a:t>
            </a:r>
          </a:p>
        </p:txBody>
      </p:sp>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B2088495-7509-4061-A2FD-3A2319091A61}"/>
                  </a:ext>
                </a:extLst>
              </p:cNvPr>
              <p:cNvSpPr txBox="1"/>
              <p:nvPr/>
            </p:nvSpPr>
            <p:spPr>
              <a:xfrm>
                <a:off x="5315607" y="1259946"/>
                <a:ext cx="844385" cy="69762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den>
                      </m:f>
                    </m:oMath>
                  </m:oMathPara>
                </a14:m>
                <a:endParaRPr lang="ko-KR" altLang="en-US" sz="1898"/>
              </a:p>
            </p:txBody>
          </p:sp>
        </mc:Choice>
        <mc:Fallback xmlns="">
          <p:sp>
            <p:nvSpPr>
              <p:cNvPr id="96" name="TextBox 95">
                <a:extLst>
                  <a:ext uri="{FF2B5EF4-FFF2-40B4-BE49-F238E27FC236}">
                    <a16:creationId xmlns:a16="http://schemas.microsoft.com/office/drawing/2014/main" id="{B2088495-7509-4061-A2FD-3A2319091A61}"/>
                  </a:ext>
                </a:extLst>
              </p:cNvPr>
              <p:cNvSpPr txBox="1">
                <a:spLocks noRot="1" noChangeAspect="1" noMove="1" noResize="1" noEditPoints="1" noAdjustHandles="1" noChangeArrowheads="1" noChangeShapeType="1" noTextEdit="1"/>
              </p:cNvSpPr>
              <p:nvPr/>
            </p:nvSpPr>
            <p:spPr>
              <a:xfrm>
                <a:off x="5315607" y="1259946"/>
                <a:ext cx="844385" cy="697627"/>
              </a:xfrm>
              <a:prstGeom prst="rect">
                <a:avLst/>
              </a:prstGeom>
              <a:blipFill>
                <a:blip r:embed="rId2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92726F4F-A326-4154-8B6A-322E9ECB248C}"/>
                  </a:ext>
                </a:extLst>
              </p:cNvPr>
              <p:cNvSpPr txBox="1"/>
              <p:nvPr/>
            </p:nvSpPr>
            <p:spPr>
              <a:xfrm>
                <a:off x="5396060" y="2792640"/>
                <a:ext cx="467985" cy="44275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ea typeface="Cambria Math" panose="02040503050406030204" pitchFamily="18" charset="0"/>
                        </a:rPr>
                        <m:t>+</m:t>
                      </m:r>
                    </m:oMath>
                  </m:oMathPara>
                </a14:m>
                <a:endParaRPr lang="ko-KR" altLang="en-US" sz="2277"/>
              </a:p>
            </p:txBody>
          </p:sp>
        </mc:Choice>
        <mc:Fallback xmlns="">
          <p:sp>
            <p:nvSpPr>
              <p:cNvPr id="97" name="TextBox 96">
                <a:extLst>
                  <a:ext uri="{FF2B5EF4-FFF2-40B4-BE49-F238E27FC236}">
                    <a16:creationId xmlns:a16="http://schemas.microsoft.com/office/drawing/2014/main" id="{92726F4F-A326-4154-8B6A-322E9ECB248C}"/>
                  </a:ext>
                </a:extLst>
              </p:cNvPr>
              <p:cNvSpPr txBox="1">
                <a:spLocks noRot="1" noChangeAspect="1" noMove="1" noResize="1" noEditPoints="1" noAdjustHandles="1" noChangeArrowheads="1" noChangeShapeType="1" noTextEdit="1"/>
              </p:cNvSpPr>
              <p:nvPr/>
            </p:nvSpPr>
            <p:spPr>
              <a:xfrm>
                <a:off x="5396060" y="2792640"/>
                <a:ext cx="467985" cy="442750"/>
              </a:xfrm>
              <a:prstGeom prst="rect">
                <a:avLst/>
              </a:prstGeom>
              <a:blipFill>
                <a:blip r:embed="rId2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B7D484C9-F1A1-4645-ADAB-502BF9876BBE}"/>
                  </a:ext>
                </a:extLst>
              </p:cNvPr>
              <p:cNvSpPr txBox="1"/>
              <p:nvPr/>
            </p:nvSpPr>
            <p:spPr>
              <a:xfrm>
                <a:off x="5427001" y="3947329"/>
                <a:ext cx="467985" cy="44275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ea typeface="Cambria Math" panose="02040503050406030204" pitchFamily="18" charset="0"/>
                        </a:rPr>
                        <m:t>+</m:t>
                      </m:r>
                    </m:oMath>
                  </m:oMathPara>
                </a14:m>
                <a:endParaRPr lang="ko-KR" altLang="en-US" sz="2277"/>
              </a:p>
            </p:txBody>
          </p:sp>
        </mc:Choice>
        <mc:Fallback xmlns="">
          <p:sp>
            <p:nvSpPr>
              <p:cNvPr id="98" name="TextBox 97">
                <a:extLst>
                  <a:ext uri="{FF2B5EF4-FFF2-40B4-BE49-F238E27FC236}">
                    <a16:creationId xmlns:a16="http://schemas.microsoft.com/office/drawing/2014/main" id="{B7D484C9-F1A1-4645-ADAB-502BF9876BBE}"/>
                  </a:ext>
                </a:extLst>
              </p:cNvPr>
              <p:cNvSpPr txBox="1">
                <a:spLocks noRot="1" noChangeAspect="1" noMove="1" noResize="1" noEditPoints="1" noAdjustHandles="1" noChangeArrowheads="1" noChangeShapeType="1" noTextEdit="1"/>
              </p:cNvSpPr>
              <p:nvPr/>
            </p:nvSpPr>
            <p:spPr>
              <a:xfrm>
                <a:off x="5427001" y="3947329"/>
                <a:ext cx="467985" cy="442750"/>
              </a:xfrm>
              <a:prstGeom prst="rect">
                <a:avLst/>
              </a:prstGeom>
              <a:blipFill>
                <a:blip r:embed="rId2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9" name="TextBox 98">
                <a:extLst>
                  <a:ext uri="{FF2B5EF4-FFF2-40B4-BE49-F238E27FC236}">
                    <a16:creationId xmlns:a16="http://schemas.microsoft.com/office/drawing/2014/main" id="{A3C55DF4-7A95-4619-B08A-A363384710CF}"/>
                  </a:ext>
                </a:extLst>
              </p:cNvPr>
              <p:cNvSpPr txBox="1"/>
              <p:nvPr/>
            </p:nvSpPr>
            <p:spPr>
              <a:xfrm>
                <a:off x="5462199" y="5157297"/>
                <a:ext cx="467985" cy="44275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ea typeface="Cambria Math" panose="02040503050406030204" pitchFamily="18" charset="0"/>
                        </a:rPr>
                        <m:t>+</m:t>
                      </m:r>
                    </m:oMath>
                  </m:oMathPara>
                </a14:m>
                <a:endParaRPr lang="ko-KR" altLang="en-US" sz="2277"/>
              </a:p>
            </p:txBody>
          </p:sp>
        </mc:Choice>
        <mc:Fallback xmlns="">
          <p:sp>
            <p:nvSpPr>
              <p:cNvPr id="99" name="TextBox 98">
                <a:extLst>
                  <a:ext uri="{FF2B5EF4-FFF2-40B4-BE49-F238E27FC236}">
                    <a16:creationId xmlns:a16="http://schemas.microsoft.com/office/drawing/2014/main" id="{A3C55DF4-7A95-4619-B08A-A363384710CF}"/>
                  </a:ext>
                </a:extLst>
              </p:cNvPr>
              <p:cNvSpPr txBox="1">
                <a:spLocks noRot="1" noChangeAspect="1" noMove="1" noResize="1" noEditPoints="1" noAdjustHandles="1" noChangeArrowheads="1" noChangeShapeType="1" noTextEdit="1"/>
              </p:cNvSpPr>
              <p:nvPr/>
            </p:nvSpPr>
            <p:spPr>
              <a:xfrm>
                <a:off x="5462199" y="5157297"/>
                <a:ext cx="467985" cy="442750"/>
              </a:xfrm>
              <a:prstGeom prst="rect">
                <a:avLst/>
              </a:prstGeom>
              <a:blipFill>
                <a:blip r:embed="rId2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0" name="TextBox 99">
                <a:extLst>
                  <a:ext uri="{FF2B5EF4-FFF2-40B4-BE49-F238E27FC236}">
                    <a16:creationId xmlns:a16="http://schemas.microsoft.com/office/drawing/2014/main" id="{A1DDE1D8-B200-40C8-A271-48CFB9C4E836}"/>
                  </a:ext>
                </a:extLst>
              </p:cNvPr>
              <p:cNvSpPr txBox="1"/>
              <p:nvPr/>
            </p:nvSpPr>
            <p:spPr>
              <a:xfrm>
                <a:off x="5469380" y="5683776"/>
                <a:ext cx="467985" cy="44275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ea typeface="Cambria Math" panose="02040503050406030204" pitchFamily="18" charset="0"/>
                        </a:rPr>
                        <m:t>...</m:t>
                      </m:r>
                    </m:oMath>
                  </m:oMathPara>
                </a14:m>
                <a:endParaRPr lang="ko-KR" altLang="en-US" sz="2277"/>
              </a:p>
            </p:txBody>
          </p:sp>
        </mc:Choice>
        <mc:Fallback xmlns="">
          <p:sp>
            <p:nvSpPr>
              <p:cNvPr id="100" name="TextBox 99">
                <a:extLst>
                  <a:ext uri="{FF2B5EF4-FFF2-40B4-BE49-F238E27FC236}">
                    <a16:creationId xmlns:a16="http://schemas.microsoft.com/office/drawing/2014/main" id="{A1DDE1D8-B200-40C8-A271-48CFB9C4E836}"/>
                  </a:ext>
                </a:extLst>
              </p:cNvPr>
              <p:cNvSpPr txBox="1">
                <a:spLocks noRot="1" noChangeAspect="1" noMove="1" noResize="1" noEditPoints="1" noAdjustHandles="1" noChangeArrowheads="1" noChangeShapeType="1" noTextEdit="1"/>
              </p:cNvSpPr>
              <p:nvPr/>
            </p:nvSpPr>
            <p:spPr>
              <a:xfrm>
                <a:off x="5469380" y="5683776"/>
                <a:ext cx="467985" cy="442750"/>
              </a:xfrm>
              <a:prstGeom prst="rect">
                <a:avLst/>
              </a:prstGeom>
              <a:blipFill>
                <a:blip r:embed="rId28"/>
                <a:stretch>
                  <a:fillRect/>
                </a:stretch>
              </a:blipFill>
            </p:spPr>
            <p:txBody>
              <a:bodyPr/>
              <a:lstStyle/>
              <a:p>
                <a:r>
                  <a:rPr lang="ko-KR" altLang="en-US">
                    <a:noFill/>
                  </a:rPr>
                  <a:t> </a:t>
                </a:r>
              </a:p>
            </p:txBody>
          </p:sp>
        </mc:Fallback>
      </mc:AlternateContent>
      <p:sp>
        <p:nvSpPr>
          <p:cNvPr id="7" name="텍스트 개체 틀 6">
            <a:extLst>
              <a:ext uri="{FF2B5EF4-FFF2-40B4-BE49-F238E27FC236}">
                <a16:creationId xmlns:a16="http://schemas.microsoft.com/office/drawing/2014/main" id="{891903BE-3594-424D-A40C-2E331913FE4F}"/>
              </a:ext>
            </a:extLst>
          </p:cNvPr>
          <p:cNvSpPr>
            <a:spLocks noGrp="1"/>
          </p:cNvSpPr>
          <p:nvPr>
            <p:ph type="body" sz="quarter" idx="19"/>
          </p:nvPr>
        </p:nvSpPr>
        <p:spPr/>
        <p:txBody>
          <a:bodyPr/>
          <a:lstStyle/>
          <a:p>
            <a:r>
              <a:rPr lang="ko-KR" altLang="en-US"/>
              <a:t>순환 신경망의 역방향 계산</a:t>
            </a:r>
          </a:p>
        </p:txBody>
      </p:sp>
      <p:sp>
        <p:nvSpPr>
          <p:cNvPr id="84" name="텍스트 개체 틀 2">
            <a:extLst>
              <a:ext uri="{FF2B5EF4-FFF2-40B4-BE49-F238E27FC236}">
                <a16:creationId xmlns:a16="http://schemas.microsoft.com/office/drawing/2014/main" id="{3980C0D4-DAD8-4213-9426-ECD6294DEB66}"/>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30138032-FF1E-4D75-A1CB-23BD777C3F12}"/>
                  </a:ext>
                </a:extLst>
              </p:cNvPr>
              <p:cNvSpPr txBox="1"/>
              <p:nvPr/>
            </p:nvSpPr>
            <p:spPr>
              <a:xfrm>
                <a:off x="523823" y="1193687"/>
                <a:ext cx="2237536" cy="400110"/>
              </a:xfrm>
              <a:prstGeom prst="rect">
                <a:avLst/>
              </a:prstGeom>
              <a:noFill/>
            </p:spPr>
            <p:txBody>
              <a:bodyPr wrap="none" rtlCol="0">
                <a:spAutoFit/>
              </a:bodyPr>
              <a:lstStyle/>
              <a:p>
                <a14:m>
                  <m:oMath xmlns:m="http://schemas.openxmlformats.org/officeDocument/2006/math">
                    <m:sSub>
                      <m:sSubPr>
                        <m:ctrlPr>
                          <a:rPr lang="en-US" altLang="ko-KR" sz="2000" b="1" i="1">
                            <a:solidFill>
                              <a:srgbClr val="000000"/>
                            </a:solidFill>
                            <a:latin typeface="Cambria Math" panose="02040503050406030204" pitchFamily="18" charset="0"/>
                            <a:ea typeface="+mj-ea"/>
                          </a:rPr>
                        </m:ctrlPr>
                      </m:sSubPr>
                      <m:e>
                        <m:r>
                          <a:rPr lang="en-US" altLang="ko-KR" sz="2000" b="1" i="1">
                            <a:solidFill>
                              <a:srgbClr val="000000"/>
                            </a:solidFill>
                            <a:latin typeface="Cambria Math" panose="02040503050406030204" pitchFamily="18" charset="0"/>
                            <a:ea typeface="+mj-ea"/>
                          </a:rPr>
                          <m:t>𝒃</m:t>
                        </m:r>
                      </m:e>
                      <m:sub>
                        <m:r>
                          <a:rPr lang="en-US" altLang="ko-KR" sz="2000" b="1" i="1">
                            <a:solidFill>
                              <a:srgbClr val="000000"/>
                            </a:solidFill>
                            <a:latin typeface="Cambria Math" panose="02040503050406030204" pitchFamily="18" charset="0"/>
                            <a:ea typeface="+mj-ea"/>
                          </a:rPr>
                          <m:t>𝟏</m:t>
                        </m:r>
                      </m:sub>
                    </m:sSub>
                    <m:r>
                      <a:rPr lang="ko-KR" altLang="en-US" sz="2000" b="1" i="1">
                        <a:latin typeface="Cambria Math" panose="02040503050406030204" pitchFamily="18" charset="0"/>
                        <a:ea typeface="+mj-ea"/>
                      </a:rPr>
                      <m:t> </m:t>
                    </m:r>
                  </m:oMath>
                </a14:m>
                <a:r>
                  <a:rPr lang="ko-KR" altLang="en-US" sz="2000" b="1">
                    <a:latin typeface="+mj-ea"/>
                    <a:ea typeface="+mj-ea"/>
                  </a:rPr>
                  <a:t>미분값 구하기 </a:t>
                </a:r>
              </a:p>
            </p:txBody>
          </p:sp>
        </mc:Choice>
        <mc:Fallback xmlns="">
          <p:sp>
            <p:nvSpPr>
              <p:cNvPr id="24" name="TextBox 23">
                <a:extLst>
                  <a:ext uri="{FF2B5EF4-FFF2-40B4-BE49-F238E27FC236}">
                    <a16:creationId xmlns:a16="http://schemas.microsoft.com/office/drawing/2014/main" id="{30138032-FF1E-4D75-A1CB-23BD777C3F12}"/>
                  </a:ext>
                </a:extLst>
              </p:cNvPr>
              <p:cNvSpPr txBox="1">
                <a:spLocks noRot="1" noChangeAspect="1" noMove="1" noResize="1" noEditPoints="1" noAdjustHandles="1" noChangeArrowheads="1" noChangeShapeType="1" noTextEdit="1"/>
              </p:cNvSpPr>
              <p:nvPr/>
            </p:nvSpPr>
            <p:spPr>
              <a:xfrm>
                <a:off x="523823" y="1193687"/>
                <a:ext cx="2237536" cy="400110"/>
              </a:xfrm>
              <a:prstGeom prst="rect">
                <a:avLst/>
              </a:prstGeom>
              <a:blipFill>
                <a:blip r:embed="rId29"/>
                <a:stretch>
                  <a:fillRect l="-272" t="-9231" b="-27692"/>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747996491"/>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B2B6C4C-91D2-4808-A46E-C637A4D8C501}"/>
                  </a:ext>
                </a:extLst>
              </p:cNvPr>
              <p:cNvSpPr txBox="1"/>
              <p:nvPr/>
            </p:nvSpPr>
            <p:spPr>
              <a:xfrm>
                <a:off x="4384767" y="4712976"/>
                <a:ext cx="47000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𝐻</m:t>
                      </m:r>
                    </m:oMath>
                  </m:oMathPara>
                </a14:m>
                <a:endParaRPr lang="ko-KR" altLang="en-US" sz="1708">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9B2B6C4C-91D2-4808-A46E-C637A4D8C501}"/>
                  </a:ext>
                </a:extLst>
              </p:cNvPr>
              <p:cNvSpPr txBox="1">
                <a:spLocks noRot="1" noChangeAspect="1" noMove="1" noResize="1" noEditPoints="1" noAdjustHandles="1" noChangeArrowheads="1" noChangeShapeType="1" noTextEdit="1"/>
              </p:cNvSpPr>
              <p:nvPr/>
            </p:nvSpPr>
            <p:spPr>
              <a:xfrm>
                <a:off x="4384767" y="4712976"/>
                <a:ext cx="470000" cy="355162"/>
              </a:xfrm>
              <a:prstGeom prst="rect">
                <a:avLst/>
              </a:prstGeom>
              <a:blipFill>
                <a:blip r:embed="rId3"/>
                <a:stretch>
                  <a:fillRect/>
                </a:stretch>
              </a:blipFill>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603DDCAE-1592-4227-8944-4709842A73DC}"/>
              </a:ext>
            </a:extLst>
          </p:cNvPr>
          <p:cNvSpPr/>
          <p:nvPr/>
        </p:nvSpPr>
        <p:spPr>
          <a:xfrm>
            <a:off x="4372126" y="4688410"/>
            <a:ext cx="75070" cy="7507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44">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7D8AE94-50F0-4B8A-B0B6-008310016185}"/>
                  </a:ext>
                </a:extLst>
              </p:cNvPr>
              <p:cNvSpPr txBox="1"/>
              <p:nvPr/>
            </p:nvSpPr>
            <p:spPr>
              <a:xfrm>
                <a:off x="4398308" y="1902458"/>
                <a:ext cx="562782" cy="3757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𝐻</m:t>
                          </m:r>
                        </m:e>
                        <m:sub>
                          <m:r>
                            <a:rPr lang="en-US" altLang="ko-KR" sz="1708" i="1">
                              <a:latin typeface="Cambria Math" panose="02040503050406030204" pitchFamily="18" charset="0"/>
                            </a:rPr>
                            <m:t>𝑝</m:t>
                          </m:r>
                        </m:sub>
                      </m:sSub>
                    </m:oMath>
                  </m:oMathPara>
                </a14:m>
                <a:endParaRPr lang="ko-KR" altLang="en-US" sz="1708">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C7D8AE94-50F0-4B8A-B0B6-008310016185}"/>
                  </a:ext>
                </a:extLst>
              </p:cNvPr>
              <p:cNvSpPr txBox="1">
                <a:spLocks noRot="1" noChangeAspect="1" noMove="1" noResize="1" noEditPoints="1" noAdjustHandles="1" noChangeArrowheads="1" noChangeShapeType="1" noTextEdit="1"/>
              </p:cNvSpPr>
              <p:nvPr/>
            </p:nvSpPr>
            <p:spPr>
              <a:xfrm>
                <a:off x="4398308" y="1902458"/>
                <a:ext cx="562782" cy="375744"/>
              </a:xfrm>
              <a:prstGeom prst="rect">
                <a:avLst/>
              </a:prstGeom>
              <a:blipFill>
                <a:blip r:embed="rId4"/>
                <a:stretch>
                  <a:fillRect b="-161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A2399DF-8916-46AC-8497-081B863C80EF}"/>
                  </a:ext>
                </a:extLst>
              </p:cNvPr>
              <p:cNvSpPr txBox="1"/>
              <p:nvPr/>
            </p:nvSpPr>
            <p:spPr>
              <a:xfrm>
                <a:off x="1989360" y="3628392"/>
                <a:ext cx="68461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𝑊</m:t>
                          </m:r>
                        </m:e>
                        <m:sub>
                          <m:r>
                            <a:rPr lang="en-US" altLang="ko-KR" sz="1708" i="1">
                              <a:latin typeface="Cambria Math" panose="02040503050406030204" pitchFamily="18" charset="0"/>
                            </a:rPr>
                            <m:t>1</m:t>
                          </m:r>
                          <m:r>
                            <a:rPr lang="en-US" altLang="ko-KR" sz="1708" i="1">
                              <a:latin typeface="Cambria Math" panose="02040503050406030204" pitchFamily="18" charset="0"/>
                            </a:rPr>
                            <m:t>h</m:t>
                          </m:r>
                        </m:sub>
                      </m:sSub>
                    </m:oMath>
                  </m:oMathPara>
                </a14:m>
                <a:endParaRPr lang="ko-KR" altLang="en-US" sz="1708">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4A2399DF-8916-46AC-8497-081B863C80EF}"/>
                  </a:ext>
                </a:extLst>
              </p:cNvPr>
              <p:cNvSpPr txBox="1">
                <a:spLocks noRot="1" noChangeAspect="1" noMove="1" noResize="1" noEditPoints="1" noAdjustHandles="1" noChangeArrowheads="1" noChangeShapeType="1" noTextEdit="1"/>
              </p:cNvSpPr>
              <p:nvPr/>
            </p:nvSpPr>
            <p:spPr>
              <a:xfrm>
                <a:off x="1989360" y="3628392"/>
                <a:ext cx="684610" cy="355162"/>
              </a:xfrm>
              <a:prstGeom prst="rect">
                <a:avLst/>
              </a:prstGeom>
              <a:blipFill>
                <a:blip r:embed="rId5"/>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3C83B3E2-A85C-41B1-A609-3798368E8655}"/>
              </a:ext>
            </a:extLst>
          </p:cNvPr>
          <p:cNvCxnSpPr>
            <a:cxnSpLocks/>
          </p:cNvCxnSpPr>
          <p:nvPr/>
        </p:nvCxnSpPr>
        <p:spPr>
          <a:xfrm>
            <a:off x="2300718" y="3936367"/>
            <a:ext cx="149777" cy="16308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1AC5D4F0-21D9-43EF-A7E7-F84FCDFF6233}"/>
              </a:ext>
            </a:extLst>
          </p:cNvPr>
          <p:cNvSpPr/>
          <p:nvPr/>
        </p:nvSpPr>
        <p:spPr>
          <a:xfrm>
            <a:off x="3383502" y="4333863"/>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328">
              <a:solidFill>
                <a:srgbClr val="000000"/>
              </a:solidFill>
              <a:latin typeface="Consolas" panose="020B0609020204030204" pitchFamily="49" charset="0"/>
              <a:ea typeface="굴림"/>
            </a:endParaRPr>
          </a:p>
        </p:txBody>
      </p:sp>
      <p:sp>
        <p:nvSpPr>
          <p:cNvPr id="14" name="타원 13">
            <a:extLst>
              <a:ext uri="{FF2B5EF4-FFF2-40B4-BE49-F238E27FC236}">
                <a16:creationId xmlns:a16="http://schemas.microsoft.com/office/drawing/2014/main" id="{6830986E-70D3-485F-8C6B-E78081CF35D6}"/>
              </a:ext>
            </a:extLst>
          </p:cNvPr>
          <p:cNvSpPr/>
          <p:nvPr/>
        </p:nvSpPr>
        <p:spPr>
          <a:xfrm>
            <a:off x="2185720" y="4333863"/>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328" b="1">
                <a:solidFill>
                  <a:srgbClr val="000000"/>
                </a:solidFill>
                <a:latin typeface="+mj-ea"/>
                <a:ea typeface="+mj-ea"/>
              </a:rPr>
              <a:t>셀</a:t>
            </a:r>
          </a:p>
        </p:txBody>
      </p:sp>
      <p:sp>
        <p:nvSpPr>
          <p:cNvPr id="15" name="타원 14">
            <a:extLst>
              <a:ext uri="{FF2B5EF4-FFF2-40B4-BE49-F238E27FC236}">
                <a16:creationId xmlns:a16="http://schemas.microsoft.com/office/drawing/2014/main" id="{1B52F872-1145-4106-B462-60CECCB6DFD1}"/>
              </a:ext>
            </a:extLst>
          </p:cNvPr>
          <p:cNvSpPr/>
          <p:nvPr/>
        </p:nvSpPr>
        <p:spPr>
          <a:xfrm>
            <a:off x="5072804" y="4333863"/>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328">
              <a:solidFill>
                <a:srgbClr val="000000"/>
              </a:solidFill>
              <a:latin typeface="Consolas" panose="020B0609020204030204" pitchFamily="49" charset="0"/>
              <a:ea typeface="굴림"/>
            </a:endParaRPr>
          </a:p>
        </p:txBody>
      </p:sp>
      <p:cxnSp>
        <p:nvCxnSpPr>
          <p:cNvPr id="16" name="직선 화살표 연결선 15">
            <a:extLst>
              <a:ext uri="{FF2B5EF4-FFF2-40B4-BE49-F238E27FC236}">
                <a16:creationId xmlns:a16="http://schemas.microsoft.com/office/drawing/2014/main" id="{5D20FC80-958B-48D3-8B55-D5E54A1B44E1}"/>
              </a:ext>
            </a:extLst>
          </p:cNvPr>
          <p:cNvCxnSpPr>
            <a:cxnSpLocks/>
            <a:stCxn id="20" idx="3"/>
          </p:cNvCxnSpPr>
          <p:nvPr/>
        </p:nvCxnSpPr>
        <p:spPr>
          <a:xfrm flipV="1">
            <a:off x="1640450" y="4712408"/>
            <a:ext cx="542155" cy="126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B8B2F749-63EB-4AC5-BE95-0D1B2F5B0E9B}"/>
              </a:ext>
            </a:extLst>
          </p:cNvPr>
          <p:cNvCxnSpPr>
            <a:cxnSpLocks/>
            <a:stCxn id="19" idx="2"/>
          </p:cNvCxnSpPr>
          <p:nvPr/>
        </p:nvCxnSpPr>
        <p:spPr>
          <a:xfrm>
            <a:off x="1764279" y="4373069"/>
            <a:ext cx="758" cy="33934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5A3502A3-BB1D-4C2A-B48C-66871004FA08}"/>
              </a:ext>
            </a:extLst>
          </p:cNvPr>
          <p:cNvCxnSpPr>
            <a:cxnSpLocks/>
            <a:endCxn id="14" idx="3"/>
          </p:cNvCxnSpPr>
          <p:nvPr/>
        </p:nvCxnSpPr>
        <p:spPr>
          <a:xfrm flipV="1">
            <a:off x="1940363" y="4944561"/>
            <a:ext cx="350137" cy="37890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61C4930-BBE4-4434-9F2D-EFDEA48A5819}"/>
                  </a:ext>
                </a:extLst>
              </p:cNvPr>
              <p:cNvSpPr txBox="1"/>
              <p:nvPr/>
            </p:nvSpPr>
            <p:spPr>
              <a:xfrm>
                <a:off x="1592828" y="4017907"/>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W</m:t>
                          </m:r>
                        </m:e>
                        <m:sub>
                          <m:r>
                            <a:rPr kumimoji="1" lang="en-US" altLang="ko-KR" sz="1708" i="1">
                              <a:solidFill>
                                <a:srgbClr val="000000"/>
                              </a:solidFill>
                              <a:latin typeface="Cambria Math" panose="02040503050406030204" pitchFamily="18" charset="0"/>
                            </a:rPr>
                            <m:t>1</m:t>
                          </m:r>
                          <m:r>
                            <a:rPr kumimoji="1" lang="en-US" altLang="ko-KR" sz="1708" i="1">
                              <a:solidFill>
                                <a:srgbClr val="000000"/>
                              </a:solidFill>
                              <a:latin typeface="Cambria Math" panose="02040503050406030204" pitchFamily="18" charset="0"/>
                            </a:rPr>
                            <m:t>𝑥</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19" name="TextBox 18">
                <a:extLst>
                  <a:ext uri="{FF2B5EF4-FFF2-40B4-BE49-F238E27FC236}">
                    <a16:creationId xmlns:a16="http://schemas.microsoft.com/office/drawing/2014/main" id="{C61C4930-BBE4-4434-9F2D-EFDEA48A5819}"/>
                  </a:ext>
                </a:extLst>
              </p:cNvPr>
              <p:cNvSpPr txBox="1">
                <a:spLocks noRot="1" noChangeAspect="1" noMove="1" noResize="1" noEditPoints="1" noAdjustHandles="1" noChangeArrowheads="1" noChangeShapeType="1" noTextEdit="1"/>
              </p:cNvSpPr>
              <p:nvPr/>
            </p:nvSpPr>
            <p:spPr>
              <a:xfrm>
                <a:off x="1592828" y="4017907"/>
                <a:ext cx="342902" cy="355162"/>
              </a:xfrm>
              <a:prstGeom prst="rect">
                <a:avLst/>
              </a:prstGeom>
              <a:blipFill>
                <a:blip r:embed="rId6"/>
                <a:stretch>
                  <a:fillRect r="-45614"/>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4935CA86-715A-43C2-B80E-48481069B432}"/>
              </a:ext>
            </a:extLst>
          </p:cNvPr>
          <p:cNvSpPr txBox="1"/>
          <p:nvPr/>
        </p:nvSpPr>
        <p:spPr>
          <a:xfrm>
            <a:off x="1297548" y="4536091"/>
            <a:ext cx="342902" cy="355162"/>
          </a:xfrm>
          <a:prstGeom prst="rect">
            <a:avLst/>
          </a:prstGeom>
          <a:noFill/>
        </p:spPr>
        <p:txBody>
          <a:bodyPr wrap="square" rtlCol="0">
            <a:spAutoFit/>
          </a:bodyPr>
          <a:lstStyle/>
          <a:p>
            <a:pPr defTabSz="867583" fontAlgn="base" latinLnBrk="1">
              <a:spcBef>
                <a:spcPct val="0"/>
              </a:spcBef>
              <a:spcAft>
                <a:spcPct val="0"/>
              </a:spcAft>
              <a:defRPr/>
            </a:pPr>
            <a:r>
              <a:rPr kumimoji="1" lang="en-US" altLang="ko-KR" sz="1708">
                <a:solidFill>
                  <a:srgbClr val="000000"/>
                </a:solidFill>
                <a:latin typeface="Cambria Math" panose="02040503050406030204" pitchFamily="18" charset="0"/>
                <a:ea typeface="굴림" pitchFamily="50" charset="-127"/>
              </a:rPr>
              <a:t>X</a:t>
            </a:r>
            <a:endParaRPr kumimoji="1" lang="ko-KR" altLang="en-US" sz="1708">
              <a:solidFill>
                <a:srgbClr val="000000"/>
              </a:solidFill>
              <a:latin typeface="Cambria Math" panose="02040503050406030204" pitchFamily="18" charset="0"/>
              <a:ea typeface="굴림" pitchFamily="50" charset="-127"/>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E772109-F9A6-4071-A100-8FD1C9EA1ADC}"/>
                  </a:ext>
                </a:extLst>
              </p:cNvPr>
              <p:cNvSpPr txBox="1"/>
              <p:nvPr/>
            </p:nvSpPr>
            <p:spPr>
              <a:xfrm>
                <a:off x="1640450" y="5196082"/>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b</m:t>
                          </m:r>
                        </m:e>
                        <m:sub>
                          <m:r>
                            <a:rPr kumimoji="1" lang="en-US" altLang="ko-KR" sz="1708" i="1">
                              <a:solidFill>
                                <a:srgbClr val="000000"/>
                              </a:solidFill>
                              <a:latin typeface="Cambria Math" panose="02040503050406030204" pitchFamily="18" charset="0"/>
                            </a:rPr>
                            <m:t>1</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21" name="TextBox 20">
                <a:extLst>
                  <a:ext uri="{FF2B5EF4-FFF2-40B4-BE49-F238E27FC236}">
                    <a16:creationId xmlns:a16="http://schemas.microsoft.com/office/drawing/2014/main" id="{EE772109-F9A6-4071-A100-8FD1C9EA1ADC}"/>
                  </a:ext>
                </a:extLst>
              </p:cNvPr>
              <p:cNvSpPr txBox="1">
                <a:spLocks noRot="1" noChangeAspect="1" noMove="1" noResize="1" noEditPoints="1" noAdjustHandles="1" noChangeArrowheads="1" noChangeShapeType="1" noTextEdit="1"/>
              </p:cNvSpPr>
              <p:nvPr/>
            </p:nvSpPr>
            <p:spPr>
              <a:xfrm>
                <a:off x="1640450" y="5196082"/>
                <a:ext cx="342902" cy="355162"/>
              </a:xfrm>
              <a:prstGeom prst="rect">
                <a:avLst/>
              </a:prstGeom>
              <a:blipFill>
                <a:blip r:embed="rId7"/>
                <a:stretch>
                  <a:fillRect r="-3571"/>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B8ED174-20EA-4974-B704-B1B5F558D57E}"/>
              </a:ext>
            </a:extLst>
          </p:cNvPr>
          <p:cNvCxnSpPr>
            <a:cxnSpLocks/>
            <a:stCxn id="14" idx="6"/>
            <a:endCxn id="13" idx="2"/>
          </p:cNvCxnSpPr>
          <p:nvPr/>
        </p:nvCxnSpPr>
        <p:spPr>
          <a:xfrm>
            <a:off x="2901197" y="4691601"/>
            <a:ext cx="48230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608FA89-52A1-4193-8333-A64BBFE97604}"/>
                  </a:ext>
                </a:extLst>
              </p:cNvPr>
              <p:cNvSpPr txBox="1"/>
              <p:nvPr/>
            </p:nvSpPr>
            <p:spPr>
              <a:xfrm>
                <a:off x="2960400" y="4712976"/>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Z</m:t>
                          </m:r>
                        </m:e>
                        <m:sub>
                          <m:r>
                            <a:rPr kumimoji="1" lang="en-US" altLang="ko-KR" sz="1708" i="1">
                              <a:solidFill>
                                <a:srgbClr val="000000"/>
                              </a:solidFill>
                              <a:latin typeface="Cambria Math" panose="02040503050406030204" pitchFamily="18" charset="0"/>
                            </a:rPr>
                            <m:t>1</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23" name="TextBox 22">
                <a:extLst>
                  <a:ext uri="{FF2B5EF4-FFF2-40B4-BE49-F238E27FC236}">
                    <a16:creationId xmlns:a16="http://schemas.microsoft.com/office/drawing/2014/main" id="{E608FA89-52A1-4193-8333-A64BBFE97604}"/>
                  </a:ext>
                </a:extLst>
              </p:cNvPr>
              <p:cNvSpPr txBox="1">
                <a:spLocks noRot="1" noChangeAspect="1" noMove="1" noResize="1" noEditPoints="1" noAdjustHandles="1" noChangeArrowheads="1" noChangeShapeType="1" noTextEdit="1"/>
              </p:cNvSpPr>
              <p:nvPr/>
            </p:nvSpPr>
            <p:spPr>
              <a:xfrm>
                <a:off x="2960400" y="4712976"/>
                <a:ext cx="342902" cy="355162"/>
              </a:xfrm>
              <a:prstGeom prst="rect">
                <a:avLst/>
              </a:prstGeom>
              <a:blipFill>
                <a:blip r:embed="rId8"/>
                <a:stretch>
                  <a:fillRect/>
                </a:stretch>
              </a:blipFill>
            </p:spPr>
            <p:txBody>
              <a:bodyPr/>
              <a:lstStyle/>
              <a:p>
                <a:r>
                  <a:rPr lang="ko-KR" altLang="en-US">
                    <a:noFill/>
                  </a:rPr>
                  <a:t> </a:t>
                </a:r>
              </a:p>
            </p:txBody>
          </p:sp>
        </mc:Fallback>
      </mc:AlternateContent>
      <p:sp>
        <p:nvSpPr>
          <p:cNvPr id="24" name="타원 23">
            <a:extLst>
              <a:ext uri="{FF2B5EF4-FFF2-40B4-BE49-F238E27FC236}">
                <a16:creationId xmlns:a16="http://schemas.microsoft.com/office/drawing/2014/main" id="{2BD03F37-F265-4AD1-A3FE-CE6D30FDA94C}"/>
              </a:ext>
            </a:extLst>
          </p:cNvPr>
          <p:cNvSpPr/>
          <p:nvPr/>
        </p:nvSpPr>
        <p:spPr>
          <a:xfrm>
            <a:off x="7937479" y="4333863"/>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328">
              <a:solidFill>
                <a:srgbClr val="000000"/>
              </a:solidFill>
              <a:latin typeface="Consolas" panose="020B0609020204030204" pitchFamily="49" charset="0"/>
              <a:ea typeface="굴림"/>
            </a:endParaRP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4ED00908-B7D6-4AEB-B999-1D7D486B20D7}"/>
                  </a:ext>
                </a:extLst>
              </p:cNvPr>
              <p:cNvSpPr txBox="1"/>
              <p:nvPr/>
            </p:nvSpPr>
            <p:spPr>
              <a:xfrm>
                <a:off x="9284449" y="4511138"/>
                <a:ext cx="342902"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acc>
                        <m:accPr>
                          <m:chr m:val="̂"/>
                          <m:ctrlPr>
                            <a:rPr kumimoji="1" lang="en-US" altLang="ko-KR" sz="1898" i="1">
                              <a:solidFill>
                                <a:srgbClr val="000000"/>
                              </a:solidFill>
                              <a:latin typeface="Cambria Math" panose="02040503050406030204" pitchFamily="18" charset="0"/>
                            </a:rPr>
                          </m:ctrlPr>
                        </m:accPr>
                        <m:e>
                          <m:r>
                            <a:rPr kumimoji="1" lang="en-US" altLang="ko-KR" sz="1898" i="1">
                              <a:solidFill>
                                <a:srgbClr val="000000"/>
                              </a:solidFill>
                              <a:latin typeface="Cambria Math" panose="02040503050406030204" pitchFamily="18" charset="0"/>
                            </a:rPr>
                            <m:t>𝑦</m:t>
                          </m:r>
                        </m:e>
                      </m:acc>
                    </m:oMath>
                  </m:oMathPara>
                </a14:m>
                <a:endParaRPr kumimoji="1" lang="ko-KR" altLang="en-US" sz="1898">
                  <a:solidFill>
                    <a:srgbClr val="000000"/>
                  </a:solidFill>
                  <a:latin typeface="Consolas" panose="020B0609020204030204" pitchFamily="49" charset="0"/>
                </a:endParaRPr>
              </a:p>
            </p:txBody>
          </p:sp>
        </mc:Choice>
        <mc:Fallback xmlns="">
          <p:sp>
            <p:nvSpPr>
              <p:cNvPr id="25" name="TextBox 24">
                <a:extLst>
                  <a:ext uri="{FF2B5EF4-FFF2-40B4-BE49-F238E27FC236}">
                    <a16:creationId xmlns:a16="http://schemas.microsoft.com/office/drawing/2014/main" id="{4ED00908-B7D6-4AEB-B999-1D7D486B20D7}"/>
                  </a:ext>
                </a:extLst>
              </p:cNvPr>
              <p:cNvSpPr txBox="1">
                <a:spLocks noRot="1" noChangeAspect="1" noMove="1" noResize="1" noEditPoints="1" noAdjustHandles="1" noChangeArrowheads="1" noChangeShapeType="1" noTextEdit="1"/>
              </p:cNvSpPr>
              <p:nvPr/>
            </p:nvSpPr>
            <p:spPr>
              <a:xfrm>
                <a:off x="9284449" y="4511138"/>
                <a:ext cx="342902" cy="384401"/>
              </a:xfrm>
              <a:prstGeom prst="rect">
                <a:avLst/>
              </a:prstGeom>
              <a:blipFill>
                <a:blip r:embed="rId9"/>
                <a:stretch>
                  <a:fillRect t="-7937" r="-16071" b="-6349"/>
                </a:stretch>
              </a:blipFill>
            </p:spPr>
            <p:txBody>
              <a:bodyPr/>
              <a:lstStyle/>
              <a:p>
                <a:r>
                  <a:rPr lang="ko-KR" altLang="en-US">
                    <a:noFill/>
                  </a:rPr>
                  <a:t> </a:t>
                </a:r>
              </a:p>
            </p:txBody>
          </p:sp>
        </mc:Fallback>
      </mc:AlternateContent>
      <p:cxnSp>
        <p:nvCxnSpPr>
          <p:cNvPr id="26" name="직선 화살표 연결선 25">
            <a:extLst>
              <a:ext uri="{FF2B5EF4-FFF2-40B4-BE49-F238E27FC236}">
                <a16:creationId xmlns:a16="http://schemas.microsoft.com/office/drawing/2014/main" id="{ADD968FF-7D77-47FE-8C78-ADE8F5F2488C}"/>
              </a:ext>
            </a:extLst>
          </p:cNvPr>
          <p:cNvCxnSpPr>
            <a:cxnSpLocks/>
            <a:stCxn id="24" idx="6"/>
            <a:endCxn id="25" idx="1"/>
          </p:cNvCxnSpPr>
          <p:nvPr/>
        </p:nvCxnSpPr>
        <p:spPr>
          <a:xfrm>
            <a:off x="8652956" y="4691601"/>
            <a:ext cx="631493" cy="1173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직선 화살표 연결선 26">
            <a:extLst>
              <a:ext uri="{FF2B5EF4-FFF2-40B4-BE49-F238E27FC236}">
                <a16:creationId xmlns:a16="http://schemas.microsoft.com/office/drawing/2014/main" id="{C2632990-20A5-42CE-B4CC-74D4400BBD42}"/>
              </a:ext>
            </a:extLst>
          </p:cNvPr>
          <p:cNvCxnSpPr>
            <a:cxnSpLocks/>
            <a:stCxn id="32" idx="6"/>
            <a:endCxn id="24" idx="2"/>
          </p:cNvCxnSpPr>
          <p:nvPr/>
        </p:nvCxnSpPr>
        <p:spPr>
          <a:xfrm flipV="1">
            <a:off x="7207218" y="4691602"/>
            <a:ext cx="730262" cy="36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28" name="직사각형 27">
            <a:extLst>
              <a:ext uri="{FF2B5EF4-FFF2-40B4-BE49-F238E27FC236}">
                <a16:creationId xmlns:a16="http://schemas.microsoft.com/office/drawing/2014/main" id="{2A91E8A2-D895-4FB3-89BE-939C78EAFB8C}"/>
              </a:ext>
            </a:extLst>
          </p:cNvPr>
          <p:cNvSpPr/>
          <p:nvPr/>
        </p:nvSpPr>
        <p:spPr>
          <a:xfrm>
            <a:off x="3447253" y="4504698"/>
            <a:ext cx="775356" cy="355162"/>
          </a:xfrm>
          <a:prstGeom prst="rect">
            <a:avLst/>
          </a:prstGeom>
        </p:spPr>
        <p:txBody>
          <a:bodyPr wrap="square">
            <a:spAutoFit/>
          </a:bodyPr>
          <a:lstStyle/>
          <a:p>
            <a:pPr defTabSz="867583" fontAlgn="base" latinLnBrk="1">
              <a:spcBef>
                <a:spcPct val="0"/>
              </a:spcBef>
              <a:spcAft>
                <a:spcPct val="0"/>
              </a:spcAft>
              <a:defRPr/>
            </a:pPr>
            <a:r>
              <a:rPr lang="en-US" altLang="ko-KR" sz="1708">
                <a:latin typeface="Cambria Math" panose="02040503050406030204" pitchFamily="18" charset="0"/>
              </a:rPr>
              <a:t>tanh</a:t>
            </a:r>
            <a:endParaRPr kumimoji="1" lang="ko-KR" altLang="en-US" sz="1708">
              <a:latin typeface="Cambria Math" panose="02040503050406030204" pitchFamily="18" charset="0"/>
            </a:endParaRPr>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2347D093-B5F1-4D10-BC6A-AD140F0E370B}"/>
                  </a:ext>
                </a:extLst>
              </p:cNvPr>
              <p:cNvSpPr txBox="1"/>
              <p:nvPr/>
            </p:nvSpPr>
            <p:spPr>
              <a:xfrm>
                <a:off x="7955966" y="4502589"/>
                <a:ext cx="664669" cy="350609"/>
              </a:xfrm>
              <a:prstGeom prst="rect">
                <a:avLst/>
              </a:prstGeom>
              <a:noFill/>
            </p:spPr>
            <p:txBody>
              <a:bodyPr wrap="none" lIns="0" tIns="0" rIns="0" bIns="0"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139" b="1" i="1">
                              <a:solidFill>
                                <a:srgbClr val="000000"/>
                              </a:solidFill>
                              <a:latin typeface="Cambria Math" panose="02040503050406030204" pitchFamily="18" charset="0"/>
                            </a:rPr>
                          </m:ctrlPr>
                        </m:sSubPr>
                        <m:e>
                          <m:r>
                            <a:rPr kumimoji="1" lang="en-US" altLang="ko-KR" sz="1139" b="1" i="1">
                              <a:solidFill>
                                <a:srgbClr val="000000"/>
                              </a:solidFill>
                              <a:latin typeface="Cambria Math" panose="02040503050406030204" pitchFamily="18" charset="0"/>
                            </a:rPr>
                            <m:t>𝑨</m:t>
                          </m:r>
                        </m:e>
                        <m:sub>
                          <m:r>
                            <a:rPr kumimoji="1" lang="en-US" altLang="ko-KR" sz="1139" b="1" i="1">
                              <a:solidFill>
                                <a:srgbClr val="000000"/>
                              </a:solidFill>
                              <a:latin typeface="Cambria Math" panose="02040503050406030204" pitchFamily="18" charset="0"/>
                            </a:rPr>
                            <m:t>2</m:t>
                          </m:r>
                        </m:sub>
                      </m:sSub>
                      <m:r>
                        <a:rPr kumimoji="1" lang="en-US" altLang="ko-KR" sz="1139" b="1" i="1">
                          <a:solidFill>
                            <a:srgbClr val="000000"/>
                          </a:solidFill>
                          <a:latin typeface="Cambria Math" panose="02040503050406030204" pitchFamily="18" charset="0"/>
                          <a:ea typeface="Cambria Math" panose="02040503050406030204" pitchFamily="18" charset="0"/>
                        </a:rPr>
                        <m:t>≥</m:t>
                      </m:r>
                      <m:r>
                        <a:rPr kumimoji="1" lang="en-US" altLang="ko-KR" sz="1139" b="1" i="1">
                          <a:solidFill>
                            <a:srgbClr val="000000"/>
                          </a:solidFill>
                          <a:latin typeface="Cambria Math" panose="02040503050406030204" pitchFamily="18" charset="0"/>
                          <a:ea typeface="Cambria Math" panose="02040503050406030204" pitchFamily="18" charset="0"/>
                        </a:rPr>
                        <m:t>𝟎</m:t>
                      </m:r>
                      <m:r>
                        <a:rPr kumimoji="1" lang="en-US" altLang="ko-KR" sz="1139" b="1" i="1">
                          <a:solidFill>
                            <a:srgbClr val="000000"/>
                          </a:solidFill>
                          <a:latin typeface="Cambria Math" panose="02040503050406030204" pitchFamily="18" charset="0"/>
                          <a:ea typeface="Cambria Math" panose="02040503050406030204" pitchFamily="18" charset="0"/>
                        </a:rPr>
                        <m:t>.</m:t>
                      </m:r>
                      <m:r>
                        <a:rPr kumimoji="1" lang="en-US" altLang="ko-KR" sz="1139" b="1" i="1">
                          <a:solidFill>
                            <a:srgbClr val="000000"/>
                          </a:solidFill>
                          <a:latin typeface="Cambria Math" panose="02040503050406030204" pitchFamily="18" charset="0"/>
                          <a:ea typeface="Cambria Math" panose="02040503050406030204" pitchFamily="18" charset="0"/>
                        </a:rPr>
                        <m:t>𝟓</m:t>
                      </m:r>
                    </m:oMath>
                  </m:oMathPara>
                </a14:m>
                <a:endParaRPr kumimoji="1" lang="en-US" altLang="ko-KR" sz="1139" b="1">
                  <a:solidFill>
                    <a:srgbClr val="000000"/>
                  </a:solidFill>
                  <a:latin typeface="Consolas" panose="020B0609020204030204" pitchFamily="49" charset="0"/>
                  <a:ea typeface="Cambria Math" panose="02040503050406030204" pitchFamily="18" charset="0"/>
                </a:endParaRPr>
              </a:p>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139" b="1" i="1">
                              <a:solidFill>
                                <a:srgbClr val="000000"/>
                              </a:solidFill>
                              <a:latin typeface="Cambria Math" panose="02040503050406030204" pitchFamily="18" charset="0"/>
                            </a:rPr>
                          </m:ctrlPr>
                        </m:sSubPr>
                        <m:e>
                          <m:r>
                            <a:rPr kumimoji="1" lang="en-US" altLang="ko-KR" sz="1139" b="1" i="1">
                              <a:solidFill>
                                <a:srgbClr val="000000"/>
                              </a:solidFill>
                              <a:latin typeface="Cambria Math" panose="02040503050406030204" pitchFamily="18" charset="0"/>
                            </a:rPr>
                            <m:t>𝑨</m:t>
                          </m:r>
                        </m:e>
                        <m:sub>
                          <m:r>
                            <a:rPr kumimoji="1" lang="en-US" altLang="ko-KR" sz="1139" b="1" i="1">
                              <a:solidFill>
                                <a:srgbClr val="000000"/>
                              </a:solidFill>
                              <a:latin typeface="Cambria Math" panose="02040503050406030204" pitchFamily="18" charset="0"/>
                            </a:rPr>
                            <m:t>2</m:t>
                          </m:r>
                        </m:sub>
                      </m:sSub>
                      <m:r>
                        <a:rPr kumimoji="1" lang="en-US" altLang="ko-KR" sz="1139" b="1" i="1">
                          <a:solidFill>
                            <a:srgbClr val="000000"/>
                          </a:solidFill>
                          <a:latin typeface="Cambria Math" panose="02040503050406030204" pitchFamily="18" charset="0"/>
                          <a:ea typeface="Cambria Math" panose="02040503050406030204" pitchFamily="18" charset="0"/>
                        </a:rPr>
                        <m:t>&lt;</m:t>
                      </m:r>
                      <m:r>
                        <a:rPr kumimoji="1" lang="en-US" altLang="ko-KR" sz="1139" b="1" i="1">
                          <a:solidFill>
                            <a:srgbClr val="000000"/>
                          </a:solidFill>
                          <a:latin typeface="Cambria Math" panose="02040503050406030204" pitchFamily="18" charset="0"/>
                          <a:ea typeface="Cambria Math" panose="02040503050406030204" pitchFamily="18" charset="0"/>
                        </a:rPr>
                        <m:t>𝟎</m:t>
                      </m:r>
                      <m:r>
                        <a:rPr kumimoji="1" lang="en-US" altLang="ko-KR" sz="1139" b="1" i="1">
                          <a:solidFill>
                            <a:srgbClr val="000000"/>
                          </a:solidFill>
                          <a:latin typeface="Cambria Math" panose="02040503050406030204" pitchFamily="18" charset="0"/>
                          <a:ea typeface="Cambria Math" panose="02040503050406030204" pitchFamily="18" charset="0"/>
                        </a:rPr>
                        <m:t>.</m:t>
                      </m:r>
                      <m:r>
                        <a:rPr kumimoji="1" lang="en-US" altLang="ko-KR" sz="1139" b="1" i="1">
                          <a:solidFill>
                            <a:srgbClr val="000000"/>
                          </a:solidFill>
                          <a:latin typeface="Cambria Math" panose="02040503050406030204" pitchFamily="18" charset="0"/>
                          <a:ea typeface="Cambria Math" panose="02040503050406030204" pitchFamily="18" charset="0"/>
                        </a:rPr>
                        <m:t>𝟓</m:t>
                      </m:r>
                    </m:oMath>
                  </m:oMathPara>
                </a14:m>
                <a:endParaRPr kumimoji="1" lang="en-US" altLang="ko-KR" sz="1139" b="1">
                  <a:solidFill>
                    <a:srgbClr val="000000"/>
                  </a:solidFill>
                  <a:latin typeface="Consolas" panose="020B0609020204030204" pitchFamily="49" charset="0"/>
                  <a:ea typeface="Cambria Math" panose="02040503050406030204" pitchFamily="18" charset="0"/>
                </a:endParaRPr>
              </a:p>
            </p:txBody>
          </p:sp>
        </mc:Choice>
        <mc:Fallback xmlns="">
          <p:sp>
            <p:nvSpPr>
              <p:cNvPr id="29" name="TextBox 28">
                <a:extLst>
                  <a:ext uri="{FF2B5EF4-FFF2-40B4-BE49-F238E27FC236}">
                    <a16:creationId xmlns:a16="http://schemas.microsoft.com/office/drawing/2014/main" id="{2347D093-B5F1-4D10-BC6A-AD140F0E370B}"/>
                  </a:ext>
                </a:extLst>
              </p:cNvPr>
              <p:cNvSpPr txBox="1">
                <a:spLocks noRot="1" noChangeAspect="1" noMove="1" noResize="1" noEditPoints="1" noAdjustHandles="1" noChangeArrowheads="1" noChangeShapeType="1" noTextEdit="1"/>
              </p:cNvSpPr>
              <p:nvPr/>
            </p:nvSpPr>
            <p:spPr>
              <a:xfrm>
                <a:off x="7955966" y="4502589"/>
                <a:ext cx="664669" cy="350609"/>
              </a:xfrm>
              <a:prstGeom prst="rect">
                <a:avLst/>
              </a:prstGeom>
              <a:blipFill>
                <a:blip r:embed="rId10"/>
                <a:stretch>
                  <a:fillRect l="-917" r="-1835" b="-877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A9D0000E-1EDB-4ECE-8AB5-2ECB40CAC4F6}"/>
                  </a:ext>
                </a:extLst>
              </p:cNvPr>
              <p:cNvSpPr txBox="1"/>
              <p:nvPr/>
            </p:nvSpPr>
            <p:spPr>
              <a:xfrm>
                <a:off x="4987462" y="4552925"/>
                <a:ext cx="911913" cy="267637"/>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r>
                        <a:rPr kumimoji="1" lang="en-US" altLang="ko-KR" sz="1139" b="1" i="1">
                          <a:solidFill>
                            <a:srgbClr val="000000"/>
                          </a:solidFill>
                          <a:latin typeface="Cambria Math" panose="02040503050406030204" pitchFamily="18" charset="0"/>
                        </a:rPr>
                        <m:t>𝑯</m:t>
                      </m:r>
                      <m:sSub>
                        <m:sSubPr>
                          <m:ctrlPr>
                            <a:rPr kumimoji="1" lang="en-US" altLang="ko-KR" sz="1139" b="1" i="1">
                              <a:solidFill>
                                <a:srgbClr val="000000"/>
                              </a:solidFill>
                              <a:latin typeface="Cambria Math" panose="02040503050406030204" pitchFamily="18" charset="0"/>
                            </a:rPr>
                          </m:ctrlPr>
                        </m:sSubPr>
                        <m:e>
                          <m:r>
                            <a:rPr kumimoji="1" lang="en-US" altLang="ko-KR" sz="1139" b="1" i="1">
                              <a:solidFill>
                                <a:srgbClr val="000000"/>
                              </a:solidFill>
                              <a:latin typeface="Cambria Math" panose="02040503050406030204" pitchFamily="18" charset="0"/>
                            </a:rPr>
                            <m:t>𝑾</m:t>
                          </m:r>
                        </m:e>
                        <m:sub>
                          <m:r>
                            <a:rPr kumimoji="1" lang="en-US" altLang="ko-KR" sz="1139" b="1" i="1">
                              <a:solidFill>
                                <a:srgbClr val="000000"/>
                              </a:solidFill>
                              <a:latin typeface="Cambria Math" panose="02040503050406030204" pitchFamily="18" charset="0"/>
                            </a:rPr>
                            <m:t>𝟐</m:t>
                          </m:r>
                        </m:sub>
                      </m:sSub>
                      <m:r>
                        <a:rPr kumimoji="1" lang="en-US" altLang="ko-KR" sz="1139" b="1" i="1">
                          <a:solidFill>
                            <a:srgbClr val="000000"/>
                          </a:solidFill>
                          <a:latin typeface="Cambria Math" panose="02040503050406030204" pitchFamily="18" charset="0"/>
                        </a:rPr>
                        <m:t>+</m:t>
                      </m:r>
                      <m:sSub>
                        <m:sSubPr>
                          <m:ctrlPr>
                            <a:rPr kumimoji="1" lang="en-US" altLang="ko-KR" sz="1139" b="1" i="1">
                              <a:solidFill>
                                <a:srgbClr val="000000"/>
                              </a:solidFill>
                              <a:latin typeface="Cambria Math" panose="02040503050406030204" pitchFamily="18" charset="0"/>
                            </a:rPr>
                          </m:ctrlPr>
                        </m:sSubPr>
                        <m:e>
                          <m:r>
                            <a:rPr kumimoji="1" lang="en-US" altLang="ko-KR" sz="1139" b="1" i="1">
                              <a:solidFill>
                                <a:srgbClr val="000000"/>
                              </a:solidFill>
                              <a:latin typeface="Cambria Math" panose="02040503050406030204" pitchFamily="18" charset="0"/>
                            </a:rPr>
                            <m:t>𝒃</m:t>
                          </m:r>
                        </m:e>
                        <m:sub>
                          <m:r>
                            <a:rPr kumimoji="1" lang="en-US" altLang="ko-KR" sz="1139" b="1" i="1">
                              <a:solidFill>
                                <a:srgbClr val="000000"/>
                              </a:solidFill>
                              <a:latin typeface="Cambria Math" panose="02040503050406030204" pitchFamily="18" charset="0"/>
                            </a:rPr>
                            <m:t>𝟐</m:t>
                          </m:r>
                        </m:sub>
                      </m:sSub>
                    </m:oMath>
                  </m:oMathPara>
                </a14:m>
                <a:endParaRPr kumimoji="1" lang="ko-KR" altLang="en-US" sz="1139" b="1">
                  <a:solidFill>
                    <a:srgbClr val="000000"/>
                  </a:solidFill>
                  <a:latin typeface="Cambria Math" panose="02040503050406030204" pitchFamily="18" charset="0"/>
                </a:endParaRPr>
              </a:p>
            </p:txBody>
          </p:sp>
        </mc:Choice>
        <mc:Fallback xmlns="">
          <p:sp>
            <p:nvSpPr>
              <p:cNvPr id="30" name="TextBox 29">
                <a:extLst>
                  <a:ext uri="{FF2B5EF4-FFF2-40B4-BE49-F238E27FC236}">
                    <a16:creationId xmlns:a16="http://schemas.microsoft.com/office/drawing/2014/main" id="{A9D0000E-1EDB-4ECE-8AB5-2ECB40CAC4F6}"/>
                  </a:ext>
                </a:extLst>
              </p:cNvPr>
              <p:cNvSpPr txBox="1">
                <a:spLocks noRot="1" noChangeAspect="1" noMove="1" noResize="1" noEditPoints="1" noAdjustHandles="1" noChangeArrowheads="1" noChangeShapeType="1" noTextEdit="1"/>
              </p:cNvSpPr>
              <p:nvPr/>
            </p:nvSpPr>
            <p:spPr>
              <a:xfrm>
                <a:off x="4987462" y="4552925"/>
                <a:ext cx="911913" cy="267637"/>
              </a:xfrm>
              <a:prstGeom prst="rect">
                <a:avLst/>
              </a:prstGeom>
              <a:blipFill>
                <a:blip r:embed="rId11"/>
                <a:stretch>
                  <a:fillRect/>
                </a:stretch>
              </a:blipFill>
            </p:spPr>
            <p:txBody>
              <a:bodyPr/>
              <a:lstStyle/>
              <a:p>
                <a:r>
                  <a:rPr lang="ko-KR" altLang="en-US">
                    <a:noFill/>
                  </a:rPr>
                  <a:t> </a:t>
                </a:r>
              </a:p>
            </p:txBody>
          </p:sp>
        </mc:Fallback>
      </mc:AlternateContent>
      <p:cxnSp>
        <p:nvCxnSpPr>
          <p:cNvPr id="31" name="직선 화살표 연결선 30">
            <a:extLst>
              <a:ext uri="{FF2B5EF4-FFF2-40B4-BE49-F238E27FC236}">
                <a16:creationId xmlns:a16="http://schemas.microsoft.com/office/drawing/2014/main" id="{97BA5DF6-829A-4547-97F3-3D9B914520E0}"/>
              </a:ext>
            </a:extLst>
          </p:cNvPr>
          <p:cNvCxnSpPr>
            <a:cxnSpLocks/>
            <a:stCxn id="13" idx="6"/>
            <a:endCxn id="15" idx="2"/>
          </p:cNvCxnSpPr>
          <p:nvPr/>
        </p:nvCxnSpPr>
        <p:spPr>
          <a:xfrm>
            <a:off x="4098979" y="4691601"/>
            <a:ext cx="97382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2" name="타원 31">
            <a:extLst>
              <a:ext uri="{FF2B5EF4-FFF2-40B4-BE49-F238E27FC236}">
                <a16:creationId xmlns:a16="http://schemas.microsoft.com/office/drawing/2014/main" id="{A9A3DC39-AF2C-462A-980C-8FFF6F6B1DDB}"/>
              </a:ext>
            </a:extLst>
          </p:cNvPr>
          <p:cNvSpPr/>
          <p:nvPr/>
        </p:nvSpPr>
        <p:spPr>
          <a:xfrm>
            <a:off x="6491742" y="4334225"/>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328">
              <a:solidFill>
                <a:srgbClr val="000000"/>
              </a:solidFill>
              <a:latin typeface="Consolas" panose="020B0609020204030204" pitchFamily="49" charset="0"/>
              <a:ea typeface="굴림"/>
            </a:endParaRPr>
          </a:p>
        </p:txBody>
      </p:sp>
      <p:cxnSp>
        <p:nvCxnSpPr>
          <p:cNvPr id="33" name="직선 화살표 연결선 32">
            <a:extLst>
              <a:ext uri="{FF2B5EF4-FFF2-40B4-BE49-F238E27FC236}">
                <a16:creationId xmlns:a16="http://schemas.microsoft.com/office/drawing/2014/main" id="{12C3F570-C038-4506-A044-E73544DB33E8}"/>
              </a:ext>
            </a:extLst>
          </p:cNvPr>
          <p:cNvCxnSpPr>
            <a:cxnSpLocks/>
          </p:cNvCxnSpPr>
          <p:nvPr/>
        </p:nvCxnSpPr>
        <p:spPr>
          <a:xfrm>
            <a:off x="5788282" y="4691601"/>
            <a:ext cx="70346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4" name="직사각형 33">
                <a:extLst>
                  <a:ext uri="{FF2B5EF4-FFF2-40B4-BE49-F238E27FC236}">
                    <a16:creationId xmlns:a16="http://schemas.microsoft.com/office/drawing/2014/main" id="{9C6A50F0-EA51-4117-8EE0-0B159C9BAEB8}"/>
                  </a:ext>
                </a:extLst>
              </p:cNvPr>
              <p:cNvSpPr/>
              <p:nvPr/>
            </p:nvSpPr>
            <p:spPr>
              <a:xfrm>
                <a:off x="6479929" y="4483537"/>
                <a:ext cx="775356" cy="424732"/>
              </a:xfrm>
              <a:prstGeom prst="rect">
                <a:avLst/>
              </a:prstGeom>
            </p:spPr>
            <p:txBody>
              <a:bodyPr wrap="square">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f>
                        <m:fPr>
                          <m:ctrlPr>
                            <a:rPr kumimoji="1" lang="en-US" altLang="ko-KR" sz="1139" b="1" i="1">
                              <a:solidFill>
                                <a:srgbClr val="000000"/>
                              </a:solidFill>
                              <a:latin typeface="Cambria Math" panose="02040503050406030204" pitchFamily="18" charset="0"/>
                              <a:ea typeface="Cambria Math" panose="02040503050406030204" pitchFamily="18" charset="0"/>
                            </a:rPr>
                          </m:ctrlPr>
                        </m:fPr>
                        <m:num>
                          <m:r>
                            <a:rPr kumimoji="1" lang="en-US" altLang="ko-KR" sz="1139" b="1" i="1">
                              <a:solidFill>
                                <a:srgbClr val="000000"/>
                              </a:solidFill>
                              <a:latin typeface="Cambria Math" panose="02040503050406030204" pitchFamily="18" charset="0"/>
                              <a:ea typeface="Cambria Math" panose="02040503050406030204" pitchFamily="18" charset="0"/>
                            </a:rPr>
                            <m:t>𝟏</m:t>
                          </m:r>
                        </m:num>
                        <m:den>
                          <m:r>
                            <a:rPr kumimoji="1" lang="en-US" altLang="ko-KR" sz="1139" b="1" i="1">
                              <a:solidFill>
                                <a:srgbClr val="000000"/>
                              </a:solidFill>
                              <a:latin typeface="Cambria Math" panose="02040503050406030204" pitchFamily="18" charset="0"/>
                              <a:ea typeface="Cambria Math" panose="02040503050406030204" pitchFamily="18" charset="0"/>
                            </a:rPr>
                            <m:t>𝟏</m:t>
                          </m:r>
                          <m:sSup>
                            <m:sSupPr>
                              <m:ctrlPr>
                                <a:rPr kumimoji="1" lang="en-US" altLang="ko-KR" sz="1139" b="1" i="1">
                                  <a:solidFill>
                                    <a:srgbClr val="000000"/>
                                  </a:solidFill>
                                  <a:latin typeface="Cambria Math" panose="02040503050406030204" pitchFamily="18" charset="0"/>
                                  <a:ea typeface="Cambria Math" panose="02040503050406030204" pitchFamily="18" charset="0"/>
                                </a:rPr>
                              </m:ctrlPr>
                            </m:sSupPr>
                            <m:e>
                              <m:r>
                                <a:rPr kumimoji="1" lang="en-US" altLang="ko-KR" sz="1139" b="1" i="1">
                                  <a:solidFill>
                                    <a:srgbClr val="000000"/>
                                  </a:solidFill>
                                  <a:latin typeface="Cambria Math" panose="02040503050406030204" pitchFamily="18" charset="0"/>
                                  <a:ea typeface="Cambria Math" panose="02040503050406030204" pitchFamily="18" charset="0"/>
                                </a:rPr>
                                <m:t>+</m:t>
                              </m:r>
                              <m:r>
                                <a:rPr kumimoji="1" lang="en-US" altLang="ko-KR" sz="1139" b="1" i="1">
                                  <a:solidFill>
                                    <a:srgbClr val="000000"/>
                                  </a:solidFill>
                                  <a:latin typeface="Cambria Math" panose="02040503050406030204" pitchFamily="18" charset="0"/>
                                  <a:ea typeface="Cambria Math" panose="02040503050406030204" pitchFamily="18" charset="0"/>
                                </a:rPr>
                                <m:t>𝒆</m:t>
                              </m:r>
                            </m:e>
                            <m:sup>
                              <m:r>
                                <a:rPr kumimoji="1" lang="en-US" altLang="ko-KR" sz="1139" b="1" i="1">
                                  <a:solidFill>
                                    <a:srgbClr val="000000"/>
                                  </a:solidFill>
                                  <a:latin typeface="Cambria Math" panose="02040503050406030204" pitchFamily="18" charset="0"/>
                                  <a:ea typeface="Cambria Math" panose="02040503050406030204" pitchFamily="18" charset="0"/>
                                </a:rPr>
                                <m:t>−</m:t>
                              </m:r>
                              <m:sSub>
                                <m:sSubPr>
                                  <m:ctrlPr>
                                    <a:rPr kumimoji="1" lang="en-US" altLang="ko-KR" sz="1139" b="1" i="1">
                                      <a:solidFill>
                                        <a:srgbClr val="000000"/>
                                      </a:solidFill>
                                      <a:latin typeface="Cambria Math" panose="02040503050406030204" pitchFamily="18" charset="0"/>
                                      <a:ea typeface="Cambria Math" panose="02040503050406030204" pitchFamily="18" charset="0"/>
                                    </a:rPr>
                                  </m:ctrlPr>
                                </m:sSubPr>
                                <m:e>
                                  <m:r>
                                    <m:rPr>
                                      <m:sty m:val="p"/>
                                    </m:rPr>
                                    <a:rPr kumimoji="1" lang="en-US" altLang="ko-KR" sz="1139" b="1" i="1">
                                      <a:solidFill>
                                        <a:srgbClr val="000000"/>
                                      </a:solidFill>
                                      <a:latin typeface="Cambria Math" panose="02040503050406030204" pitchFamily="18" charset="0"/>
                                      <a:ea typeface="Cambria Math" panose="02040503050406030204" pitchFamily="18" charset="0"/>
                                    </a:rPr>
                                    <m:t>Z</m:t>
                                  </m:r>
                                </m:e>
                                <m:sub>
                                  <m:r>
                                    <a:rPr kumimoji="1" lang="en-US" altLang="ko-KR" sz="1139" b="1" i="1">
                                      <a:solidFill>
                                        <a:srgbClr val="000000"/>
                                      </a:solidFill>
                                      <a:latin typeface="Cambria Math" panose="02040503050406030204" pitchFamily="18" charset="0"/>
                                      <a:ea typeface="Cambria Math" panose="02040503050406030204" pitchFamily="18" charset="0"/>
                                    </a:rPr>
                                    <m:t>2</m:t>
                                  </m:r>
                                </m:sub>
                              </m:sSub>
                            </m:sup>
                          </m:sSup>
                        </m:den>
                      </m:f>
                    </m:oMath>
                  </m:oMathPara>
                </a14:m>
                <a:endParaRPr kumimoji="1" lang="ko-KR" altLang="en-US" sz="1139" b="1">
                  <a:solidFill>
                    <a:srgbClr val="FFFFFF"/>
                  </a:solidFill>
                </a:endParaRPr>
              </a:p>
            </p:txBody>
          </p:sp>
        </mc:Choice>
        <mc:Fallback xmlns="">
          <p:sp>
            <p:nvSpPr>
              <p:cNvPr id="34" name="직사각형 33">
                <a:extLst>
                  <a:ext uri="{FF2B5EF4-FFF2-40B4-BE49-F238E27FC236}">
                    <a16:creationId xmlns:a16="http://schemas.microsoft.com/office/drawing/2014/main" id="{9C6A50F0-EA51-4117-8EE0-0B159C9BAEB8}"/>
                  </a:ext>
                </a:extLst>
              </p:cNvPr>
              <p:cNvSpPr>
                <a:spLocks noRot="1" noChangeAspect="1" noMove="1" noResize="1" noEditPoints="1" noAdjustHandles="1" noChangeArrowheads="1" noChangeShapeType="1" noTextEdit="1"/>
              </p:cNvSpPr>
              <p:nvPr/>
            </p:nvSpPr>
            <p:spPr>
              <a:xfrm>
                <a:off x="6479929" y="4483537"/>
                <a:ext cx="775356" cy="424732"/>
              </a:xfrm>
              <a:prstGeom prst="rect">
                <a:avLst/>
              </a:prstGeom>
              <a:blipFill>
                <a:blip r:embed="rId12"/>
                <a:stretch>
                  <a:fillRect/>
                </a:stretch>
              </a:blipFill>
            </p:spPr>
            <p:txBody>
              <a:bodyPr/>
              <a:lstStyle/>
              <a:p>
                <a:r>
                  <a:rPr lang="ko-KR" altLang="en-US">
                    <a:noFill/>
                  </a:rPr>
                  <a:t> </a:t>
                </a:r>
              </a:p>
            </p:txBody>
          </p:sp>
        </mc:Fallback>
      </mc:AlternateContent>
      <p:cxnSp>
        <p:nvCxnSpPr>
          <p:cNvPr id="35" name="직선 화살표 연결선 34">
            <a:extLst>
              <a:ext uri="{FF2B5EF4-FFF2-40B4-BE49-F238E27FC236}">
                <a16:creationId xmlns:a16="http://schemas.microsoft.com/office/drawing/2014/main" id="{C2FDB6EB-209A-401E-9C6C-348764A2B6A9}"/>
              </a:ext>
            </a:extLst>
          </p:cNvPr>
          <p:cNvCxnSpPr>
            <a:cxnSpLocks/>
          </p:cNvCxnSpPr>
          <p:nvPr/>
        </p:nvCxnSpPr>
        <p:spPr>
          <a:xfrm>
            <a:off x="4834048" y="4083852"/>
            <a:ext cx="343061" cy="35470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7BDCCB87-E224-420B-B206-1F571A0E57ED}"/>
                  </a:ext>
                </a:extLst>
              </p:cNvPr>
              <p:cNvSpPr txBox="1"/>
              <p:nvPr/>
            </p:nvSpPr>
            <p:spPr>
              <a:xfrm>
                <a:off x="4439872" y="3756218"/>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W</m:t>
                          </m:r>
                        </m:e>
                        <m:sub>
                          <m:r>
                            <a:rPr kumimoji="1" lang="en-US" altLang="ko-KR" sz="1708" i="1">
                              <a:solidFill>
                                <a:srgbClr val="000000"/>
                              </a:solidFill>
                              <a:latin typeface="Cambria Math" panose="02040503050406030204" pitchFamily="18" charset="0"/>
                            </a:rPr>
                            <m:t>2</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36" name="TextBox 35">
                <a:extLst>
                  <a:ext uri="{FF2B5EF4-FFF2-40B4-BE49-F238E27FC236}">
                    <a16:creationId xmlns:a16="http://schemas.microsoft.com/office/drawing/2014/main" id="{7BDCCB87-E224-420B-B206-1F571A0E57ED}"/>
                  </a:ext>
                </a:extLst>
              </p:cNvPr>
              <p:cNvSpPr txBox="1">
                <a:spLocks noRot="1" noChangeAspect="1" noMove="1" noResize="1" noEditPoints="1" noAdjustHandles="1" noChangeArrowheads="1" noChangeShapeType="1" noTextEdit="1"/>
              </p:cNvSpPr>
              <p:nvPr/>
            </p:nvSpPr>
            <p:spPr>
              <a:xfrm>
                <a:off x="4439872" y="3756218"/>
                <a:ext cx="342902" cy="355162"/>
              </a:xfrm>
              <a:prstGeom prst="rect">
                <a:avLst/>
              </a:prstGeom>
              <a:blipFill>
                <a:blip r:embed="rId13"/>
                <a:stretch>
                  <a:fillRect r="-21053"/>
                </a:stretch>
              </a:blipFill>
            </p:spPr>
            <p:txBody>
              <a:bodyPr/>
              <a:lstStyle/>
              <a:p>
                <a:r>
                  <a:rPr lang="ko-KR" altLang="en-US">
                    <a:noFill/>
                  </a:rPr>
                  <a:t> </a:t>
                </a:r>
              </a:p>
            </p:txBody>
          </p:sp>
        </mc:Fallback>
      </mc:AlternateContent>
      <p:cxnSp>
        <p:nvCxnSpPr>
          <p:cNvPr id="37" name="직선 화살표 연결선 36">
            <a:extLst>
              <a:ext uri="{FF2B5EF4-FFF2-40B4-BE49-F238E27FC236}">
                <a16:creationId xmlns:a16="http://schemas.microsoft.com/office/drawing/2014/main" id="{5707BA93-3640-44E7-B4AF-16DD16FCB79A}"/>
              </a:ext>
            </a:extLst>
          </p:cNvPr>
          <p:cNvCxnSpPr>
            <a:cxnSpLocks/>
          </p:cNvCxnSpPr>
          <p:nvPr/>
        </p:nvCxnSpPr>
        <p:spPr>
          <a:xfrm flipV="1">
            <a:off x="4897735" y="4974249"/>
            <a:ext cx="350137" cy="37890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4DA56687-4502-41F7-986B-7609D2792340}"/>
                  </a:ext>
                </a:extLst>
              </p:cNvPr>
              <p:cNvSpPr txBox="1"/>
              <p:nvPr/>
            </p:nvSpPr>
            <p:spPr>
              <a:xfrm>
                <a:off x="4640929" y="5323229"/>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b</m:t>
                          </m:r>
                        </m:e>
                        <m:sub>
                          <m:r>
                            <a:rPr kumimoji="1" lang="en-US" altLang="ko-KR" sz="1708" i="1">
                              <a:solidFill>
                                <a:srgbClr val="000000"/>
                              </a:solidFill>
                              <a:latin typeface="Cambria Math" panose="02040503050406030204" pitchFamily="18" charset="0"/>
                            </a:rPr>
                            <m:t>2</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38" name="TextBox 37">
                <a:extLst>
                  <a:ext uri="{FF2B5EF4-FFF2-40B4-BE49-F238E27FC236}">
                    <a16:creationId xmlns:a16="http://schemas.microsoft.com/office/drawing/2014/main" id="{4DA56687-4502-41F7-986B-7609D2792340}"/>
                  </a:ext>
                </a:extLst>
              </p:cNvPr>
              <p:cNvSpPr txBox="1">
                <a:spLocks noRot="1" noChangeAspect="1" noMove="1" noResize="1" noEditPoints="1" noAdjustHandles="1" noChangeArrowheads="1" noChangeShapeType="1" noTextEdit="1"/>
              </p:cNvSpPr>
              <p:nvPr/>
            </p:nvSpPr>
            <p:spPr>
              <a:xfrm>
                <a:off x="4640929" y="5323229"/>
                <a:ext cx="342902" cy="355162"/>
              </a:xfrm>
              <a:prstGeom prst="rect">
                <a:avLst/>
              </a:prstGeom>
              <a:blipFill>
                <a:blip r:embed="rId14"/>
                <a:stretch>
                  <a:fillRect r="-350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E0A53F3B-59FA-43AE-AE48-566616940E68}"/>
                  </a:ext>
                </a:extLst>
              </p:cNvPr>
              <p:cNvSpPr txBox="1"/>
              <p:nvPr/>
            </p:nvSpPr>
            <p:spPr>
              <a:xfrm>
                <a:off x="6021484" y="4684530"/>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Z</m:t>
                          </m:r>
                        </m:e>
                        <m:sub>
                          <m:r>
                            <a:rPr kumimoji="1" lang="en-US" altLang="ko-KR" sz="1708" i="1">
                              <a:solidFill>
                                <a:srgbClr val="000000"/>
                              </a:solidFill>
                              <a:latin typeface="Cambria Math" panose="02040503050406030204" pitchFamily="18" charset="0"/>
                            </a:rPr>
                            <m:t>2</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39" name="TextBox 38">
                <a:extLst>
                  <a:ext uri="{FF2B5EF4-FFF2-40B4-BE49-F238E27FC236}">
                    <a16:creationId xmlns:a16="http://schemas.microsoft.com/office/drawing/2014/main" id="{E0A53F3B-59FA-43AE-AE48-566616940E68}"/>
                  </a:ext>
                </a:extLst>
              </p:cNvPr>
              <p:cNvSpPr txBox="1">
                <a:spLocks noRot="1" noChangeAspect="1" noMove="1" noResize="1" noEditPoints="1" noAdjustHandles="1" noChangeArrowheads="1" noChangeShapeType="1" noTextEdit="1"/>
              </p:cNvSpPr>
              <p:nvPr/>
            </p:nvSpPr>
            <p:spPr>
              <a:xfrm>
                <a:off x="6021484" y="4684530"/>
                <a:ext cx="342902" cy="355162"/>
              </a:xfrm>
              <a:prstGeom prst="rect">
                <a:avLst/>
              </a:prstGeom>
              <a:blipFill>
                <a:blip r:embed="rId15"/>
                <a:stretch>
                  <a:fillRect r="-178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6DB8E260-E089-43F7-8E43-843371BC1246}"/>
                  </a:ext>
                </a:extLst>
              </p:cNvPr>
              <p:cNvSpPr txBox="1"/>
              <p:nvPr/>
            </p:nvSpPr>
            <p:spPr>
              <a:xfrm>
                <a:off x="7403718" y="4681022"/>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A</m:t>
                          </m:r>
                        </m:e>
                        <m:sub>
                          <m:r>
                            <a:rPr kumimoji="1" lang="en-US" altLang="ko-KR" sz="1708" i="1">
                              <a:solidFill>
                                <a:srgbClr val="000000"/>
                              </a:solidFill>
                              <a:latin typeface="Cambria Math" panose="02040503050406030204" pitchFamily="18" charset="0"/>
                            </a:rPr>
                            <m:t>2</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40" name="TextBox 39">
                <a:extLst>
                  <a:ext uri="{FF2B5EF4-FFF2-40B4-BE49-F238E27FC236}">
                    <a16:creationId xmlns:a16="http://schemas.microsoft.com/office/drawing/2014/main" id="{6DB8E260-E089-43F7-8E43-843371BC1246}"/>
                  </a:ext>
                </a:extLst>
              </p:cNvPr>
              <p:cNvSpPr txBox="1">
                <a:spLocks noRot="1" noChangeAspect="1" noMove="1" noResize="1" noEditPoints="1" noAdjustHandles="1" noChangeArrowheads="1" noChangeShapeType="1" noTextEdit="1"/>
              </p:cNvSpPr>
              <p:nvPr/>
            </p:nvSpPr>
            <p:spPr>
              <a:xfrm>
                <a:off x="7403718" y="4681022"/>
                <a:ext cx="342902" cy="355162"/>
              </a:xfrm>
              <a:prstGeom prst="rect">
                <a:avLst/>
              </a:prstGeom>
              <a:blipFill>
                <a:blip r:embed="rId16"/>
                <a:stretch>
                  <a:fillRect r="-8929"/>
                </a:stretch>
              </a:blipFill>
            </p:spPr>
            <p:txBody>
              <a:bodyPr/>
              <a:lstStyle/>
              <a:p>
                <a:r>
                  <a:rPr lang="ko-KR" altLang="en-US">
                    <a:noFill/>
                  </a:rPr>
                  <a:t> </a:t>
                </a:r>
              </a:p>
            </p:txBody>
          </p:sp>
        </mc:Fallback>
      </mc:AlternateContent>
      <p:cxnSp>
        <p:nvCxnSpPr>
          <p:cNvPr id="41" name="연결선: 꺾임 40">
            <a:extLst>
              <a:ext uri="{FF2B5EF4-FFF2-40B4-BE49-F238E27FC236}">
                <a16:creationId xmlns:a16="http://schemas.microsoft.com/office/drawing/2014/main" id="{237997B8-1C2E-4113-B56D-E16EF219BE03}"/>
              </a:ext>
            </a:extLst>
          </p:cNvPr>
          <p:cNvCxnSpPr>
            <a:cxnSpLocks/>
          </p:cNvCxnSpPr>
          <p:nvPr/>
        </p:nvCxnSpPr>
        <p:spPr>
          <a:xfrm rot="16200000" flipV="1">
            <a:off x="6855402" y="3848120"/>
            <a:ext cx="577795" cy="730125"/>
          </a:xfrm>
          <a:prstGeom prst="bentConnector2">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93BA89AC-0E65-446B-92CE-5DC2A2E6627B}"/>
              </a:ext>
            </a:extLst>
          </p:cNvPr>
          <p:cNvSpPr txBox="1"/>
          <p:nvPr/>
        </p:nvSpPr>
        <p:spPr>
          <a:xfrm>
            <a:off x="6694192" y="3502216"/>
            <a:ext cx="1359668" cy="355162"/>
          </a:xfrm>
          <a:prstGeom prst="rect">
            <a:avLst/>
          </a:prstGeom>
          <a:noFill/>
        </p:spPr>
        <p:txBody>
          <a:bodyPr wrap="none" rtlCol="0">
            <a:spAutoFit/>
          </a:bodyPr>
          <a:lstStyle/>
          <a:p>
            <a:pPr defTabSz="867583" fontAlgn="base" latinLnBrk="1">
              <a:spcBef>
                <a:spcPct val="0"/>
              </a:spcBef>
              <a:spcAft>
                <a:spcPct val="0"/>
              </a:spcAft>
              <a:defRPr/>
            </a:pPr>
            <a:r>
              <a:rPr kumimoji="1" lang="ko-KR" altLang="en-US" sz="1708" b="1">
                <a:solidFill>
                  <a:srgbClr val="000000"/>
                </a:solidFill>
                <a:latin typeface="+mj-ea"/>
                <a:ea typeface="+mj-ea"/>
              </a:rPr>
              <a:t>역방향 계산</a:t>
            </a:r>
          </a:p>
        </p:txBody>
      </p:sp>
      <p:sp>
        <p:nvSpPr>
          <p:cNvPr id="43" name="TextBox 42">
            <a:extLst>
              <a:ext uri="{FF2B5EF4-FFF2-40B4-BE49-F238E27FC236}">
                <a16:creationId xmlns:a16="http://schemas.microsoft.com/office/drawing/2014/main" id="{8F3AD916-1346-481C-9F7C-142451BAA7BC}"/>
              </a:ext>
            </a:extLst>
          </p:cNvPr>
          <p:cNvSpPr txBox="1"/>
          <p:nvPr/>
        </p:nvSpPr>
        <p:spPr>
          <a:xfrm>
            <a:off x="7509363" y="5154851"/>
            <a:ext cx="1005403" cy="296684"/>
          </a:xfrm>
          <a:prstGeom prst="rect">
            <a:avLst/>
          </a:prstGeom>
          <a:noFill/>
        </p:spPr>
        <p:txBody>
          <a:bodyPr wrap="none" rtlCol="0">
            <a:spAutoFit/>
          </a:bodyPr>
          <a:lstStyle/>
          <a:p>
            <a:pPr defTabSz="867583" fontAlgn="base" latinLnBrk="1">
              <a:spcBef>
                <a:spcPct val="0"/>
              </a:spcBef>
              <a:spcAft>
                <a:spcPct val="0"/>
              </a:spcAft>
              <a:defRPr/>
            </a:pPr>
            <a:r>
              <a:rPr kumimoji="1" lang="ko-KR" altLang="en-US" sz="1328" b="1">
                <a:solidFill>
                  <a:srgbClr val="000000"/>
                </a:solidFill>
                <a:latin typeface="+mj-ea"/>
                <a:ea typeface="+mj-ea"/>
              </a:rPr>
              <a:t>손실함수 </a:t>
            </a:r>
            <a:r>
              <a:rPr kumimoji="1" lang="en-US" altLang="ko-KR" sz="1328" b="1">
                <a:solidFill>
                  <a:srgbClr val="000000"/>
                </a:solidFill>
                <a:latin typeface="+mj-ea"/>
                <a:ea typeface="+mj-ea"/>
              </a:rPr>
              <a:t>L</a:t>
            </a:r>
            <a:endParaRPr kumimoji="1" lang="ko-KR" altLang="en-US" sz="1328" b="1">
              <a:solidFill>
                <a:srgbClr val="000000"/>
              </a:solidFill>
              <a:latin typeface="+mj-ea"/>
              <a:ea typeface="+mj-ea"/>
            </a:endParaRP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28000BB0-8137-4CAA-8449-371F6A9A298B}"/>
                  </a:ext>
                </a:extLst>
              </p:cNvPr>
              <p:cNvSpPr txBox="1"/>
              <p:nvPr/>
            </p:nvSpPr>
            <p:spPr>
              <a:xfrm>
                <a:off x="6516680" y="5376425"/>
                <a:ext cx="1743105" cy="543226"/>
              </a:xfrm>
              <a:prstGeom prst="rect">
                <a:avLst/>
              </a:prstGeom>
              <a:noFill/>
            </p:spPr>
            <p:txBody>
              <a:bodyPr wrap="none" lIns="0" tIns="0" rIns="0" bIns="0"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f>
                        <m:fPr>
                          <m:ctrlPr>
                            <a:rPr kumimoji="1" lang="en-US" altLang="ko-KR" sz="1708" i="1">
                              <a:solidFill>
                                <a:srgbClr val="000000"/>
                              </a:solidFill>
                              <a:latin typeface="Cambria Math" panose="02040503050406030204" pitchFamily="18" charset="0"/>
                            </a:rPr>
                          </m:ctrlPr>
                        </m:fPr>
                        <m:num>
                          <m:r>
                            <a:rPr kumimoji="1" lang="en-US" altLang="ko-KR" sz="1708" i="1">
                              <a:solidFill>
                                <a:srgbClr val="000000"/>
                              </a:solidFill>
                              <a:latin typeface="Cambria Math" panose="02040503050406030204" pitchFamily="18" charset="0"/>
                            </a:rPr>
                            <m:t>𝜕</m:t>
                          </m:r>
                          <m:r>
                            <a:rPr kumimoji="1" lang="en-US" altLang="ko-KR" sz="1708" i="1">
                              <a:solidFill>
                                <a:srgbClr val="000000"/>
                              </a:solidFill>
                              <a:latin typeface="Cambria Math" panose="02040503050406030204" pitchFamily="18" charset="0"/>
                            </a:rPr>
                            <m:t>𝐿</m:t>
                          </m:r>
                        </m:num>
                        <m:den>
                          <m:r>
                            <a:rPr kumimoji="1" lang="en-US" altLang="ko-KR" sz="1708" i="1">
                              <a:solidFill>
                                <a:srgbClr val="000000"/>
                              </a:solidFill>
                              <a:latin typeface="Cambria Math" panose="02040503050406030204" pitchFamily="18" charset="0"/>
                            </a:rPr>
                            <m:t>𝜕</m:t>
                          </m:r>
                          <m:sSub>
                            <m:sSubPr>
                              <m:ctrlPr>
                                <a:rPr kumimoji="1" lang="en-US" altLang="ko-KR" sz="1708" i="1">
                                  <a:solidFill>
                                    <a:srgbClr val="000000"/>
                                  </a:solidFill>
                                  <a:latin typeface="Cambria Math" panose="02040503050406030204" pitchFamily="18" charset="0"/>
                                </a:rPr>
                              </m:ctrlPr>
                            </m:sSubPr>
                            <m:e>
                              <m:r>
                                <a:rPr kumimoji="1" lang="en-US" altLang="ko-KR" sz="1708" i="1">
                                  <a:solidFill>
                                    <a:srgbClr val="000000"/>
                                  </a:solidFill>
                                  <a:latin typeface="Cambria Math" panose="02040503050406030204" pitchFamily="18" charset="0"/>
                                </a:rPr>
                                <m:t>𝑍</m:t>
                              </m:r>
                            </m:e>
                            <m:sub>
                              <m:r>
                                <a:rPr kumimoji="1" lang="en-US" altLang="ko-KR" sz="1708" i="1">
                                  <a:solidFill>
                                    <a:srgbClr val="000000"/>
                                  </a:solidFill>
                                  <a:latin typeface="Cambria Math" panose="02040503050406030204" pitchFamily="18" charset="0"/>
                                </a:rPr>
                                <m:t>2</m:t>
                              </m:r>
                            </m:sub>
                          </m:sSub>
                        </m:den>
                      </m:f>
                      <m:r>
                        <a:rPr kumimoji="1" lang="en-US" altLang="ko-KR" sz="1708" i="1">
                          <a:solidFill>
                            <a:srgbClr val="000000"/>
                          </a:solidFill>
                          <a:latin typeface="Cambria Math" panose="02040503050406030204" pitchFamily="18" charset="0"/>
                        </a:rPr>
                        <m:t>=−</m:t>
                      </m:r>
                      <m:d>
                        <m:dPr>
                          <m:ctrlPr>
                            <a:rPr kumimoji="1" lang="en-US" altLang="ko-KR" sz="1708" i="1">
                              <a:solidFill>
                                <a:srgbClr val="000000"/>
                              </a:solidFill>
                              <a:latin typeface="Cambria Math" panose="02040503050406030204" pitchFamily="18" charset="0"/>
                            </a:rPr>
                          </m:ctrlPr>
                        </m:dPr>
                        <m:e>
                          <m:r>
                            <a:rPr kumimoji="1" lang="en-US" altLang="ko-KR" sz="1708" i="1">
                              <a:solidFill>
                                <a:srgbClr val="000000"/>
                              </a:solidFill>
                              <a:latin typeface="Cambria Math" panose="02040503050406030204" pitchFamily="18" charset="0"/>
                            </a:rPr>
                            <m:t>𝑌</m:t>
                          </m:r>
                          <m:r>
                            <a:rPr kumimoji="1" lang="en-US" altLang="ko-KR" sz="1708" i="1">
                              <a:solidFill>
                                <a:srgbClr val="000000"/>
                              </a:solidFill>
                              <a:latin typeface="Cambria Math" panose="02040503050406030204" pitchFamily="18" charset="0"/>
                            </a:rPr>
                            <m:t>−</m:t>
                          </m:r>
                          <m:sSub>
                            <m:sSubPr>
                              <m:ctrlPr>
                                <a:rPr kumimoji="1" lang="en-US" altLang="ko-KR" sz="1708" i="1">
                                  <a:solidFill>
                                    <a:srgbClr val="000000"/>
                                  </a:solidFill>
                                  <a:latin typeface="Cambria Math" panose="02040503050406030204" pitchFamily="18" charset="0"/>
                                </a:rPr>
                              </m:ctrlPr>
                            </m:sSubPr>
                            <m:e>
                              <m:r>
                                <a:rPr kumimoji="1" lang="en-US" altLang="ko-KR" sz="1708" i="1">
                                  <a:solidFill>
                                    <a:srgbClr val="000000"/>
                                  </a:solidFill>
                                  <a:latin typeface="Cambria Math" panose="02040503050406030204" pitchFamily="18" charset="0"/>
                                </a:rPr>
                                <m:t>𝐴</m:t>
                              </m:r>
                            </m:e>
                            <m:sub>
                              <m:r>
                                <a:rPr kumimoji="1" lang="en-US" altLang="ko-KR" sz="1708" i="1">
                                  <a:solidFill>
                                    <a:srgbClr val="000000"/>
                                  </a:solidFill>
                                  <a:latin typeface="Cambria Math" panose="02040503050406030204" pitchFamily="18" charset="0"/>
                                </a:rPr>
                                <m:t>2</m:t>
                              </m:r>
                            </m:sub>
                          </m:sSub>
                        </m:e>
                      </m:d>
                    </m:oMath>
                  </m:oMathPara>
                </a14:m>
                <a:endParaRPr kumimoji="1" lang="ko-KR" altLang="en-US" sz="1708" i="1">
                  <a:solidFill>
                    <a:srgbClr val="000000"/>
                  </a:solidFill>
                  <a:latin typeface="Consolas" panose="020B0609020204030204" pitchFamily="49" charset="0"/>
                </a:endParaRPr>
              </a:p>
            </p:txBody>
          </p:sp>
        </mc:Choice>
        <mc:Fallback xmlns="">
          <p:sp>
            <p:nvSpPr>
              <p:cNvPr id="44" name="TextBox 43">
                <a:extLst>
                  <a:ext uri="{FF2B5EF4-FFF2-40B4-BE49-F238E27FC236}">
                    <a16:creationId xmlns:a16="http://schemas.microsoft.com/office/drawing/2014/main" id="{28000BB0-8137-4CAA-8449-371F6A9A298B}"/>
                  </a:ext>
                </a:extLst>
              </p:cNvPr>
              <p:cNvSpPr txBox="1">
                <a:spLocks noRot="1" noChangeAspect="1" noMove="1" noResize="1" noEditPoints="1" noAdjustHandles="1" noChangeArrowheads="1" noChangeShapeType="1" noTextEdit="1"/>
              </p:cNvSpPr>
              <p:nvPr/>
            </p:nvSpPr>
            <p:spPr>
              <a:xfrm>
                <a:off x="6516680" y="5376425"/>
                <a:ext cx="1743105" cy="543226"/>
              </a:xfrm>
              <a:prstGeom prst="rect">
                <a:avLst/>
              </a:prstGeom>
              <a:blipFill>
                <a:blip r:embed="rId17"/>
                <a:stretch>
                  <a:fillRect/>
                </a:stretch>
              </a:blipFill>
            </p:spPr>
            <p:txBody>
              <a:bodyPr/>
              <a:lstStyle/>
              <a:p>
                <a:r>
                  <a:rPr lang="ko-KR" altLang="en-US">
                    <a:noFill/>
                  </a:rPr>
                  <a:t> </a:t>
                </a:r>
              </a:p>
            </p:txBody>
          </p:sp>
        </mc:Fallback>
      </mc:AlternateContent>
      <p:cxnSp>
        <p:nvCxnSpPr>
          <p:cNvPr id="45" name="연결선: 구부러짐 44">
            <a:extLst>
              <a:ext uri="{FF2B5EF4-FFF2-40B4-BE49-F238E27FC236}">
                <a16:creationId xmlns:a16="http://schemas.microsoft.com/office/drawing/2014/main" id="{2D35AD32-2B0D-48B5-B212-DD0A99BE6B8C}"/>
              </a:ext>
            </a:extLst>
          </p:cNvPr>
          <p:cNvCxnSpPr>
            <a:cxnSpLocks/>
            <a:stCxn id="43" idx="1"/>
            <a:endCxn id="39" idx="2"/>
          </p:cNvCxnSpPr>
          <p:nvPr/>
        </p:nvCxnSpPr>
        <p:spPr>
          <a:xfrm rot="10800000">
            <a:off x="6192935" y="5039693"/>
            <a:ext cx="1316428" cy="263501"/>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F560FA9F-F93D-40E4-9988-0922AC84F580}"/>
                  </a:ext>
                </a:extLst>
              </p:cNvPr>
              <p:cNvSpPr txBox="1"/>
              <p:nvPr/>
            </p:nvSpPr>
            <p:spPr>
              <a:xfrm>
                <a:off x="3089221" y="5382900"/>
                <a:ext cx="1403397" cy="543226"/>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708" i="1">
                              <a:solidFill>
                                <a:srgbClr val="000000"/>
                              </a:solidFill>
                              <a:latin typeface="Cambria Math" panose="02040503050406030204" pitchFamily="18" charset="0"/>
                            </a:rPr>
                          </m:ctrlPr>
                        </m:fPr>
                        <m:num>
                          <m:r>
                            <a:rPr kumimoji="1" lang="en-US" altLang="ko-KR" sz="1708" i="1">
                              <a:solidFill>
                                <a:srgbClr val="000000"/>
                              </a:solidFill>
                              <a:latin typeface="Cambria Math" panose="02040503050406030204" pitchFamily="18" charset="0"/>
                            </a:rPr>
                            <m:t>𝜕</m:t>
                          </m:r>
                          <m:r>
                            <a:rPr kumimoji="1" lang="en-US" altLang="ko-KR" sz="1708" i="1">
                              <a:solidFill>
                                <a:srgbClr val="000000"/>
                              </a:solidFill>
                              <a:latin typeface="Cambria Math" panose="02040503050406030204" pitchFamily="18" charset="0"/>
                            </a:rPr>
                            <m:t>𝐻</m:t>
                          </m:r>
                        </m:num>
                        <m:den>
                          <m:r>
                            <a:rPr kumimoji="1" lang="en-US" altLang="ko-KR" sz="1708" i="1">
                              <a:solidFill>
                                <a:srgbClr val="000000"/>
                              </a:solidFill>
                              <a:latin typeface="Cambria Math" panose="02040503050406030204" pitchFamily="18" charset="0"/>
                            </a:rPr>
                            <m:t>𝜕</m:t>
                          </m:r>
                          <m:sSub>
                            <m:sSubPr>
                              <m:ctrlPr>
                                <a:rPr kumimoji="1" lang="en-US" altLang="ko-KR" sz="1708" i="1">
                                  <a:solidFill>
                                    <a:srgbClr val="000000"/>
                                  </a:solidFill>
                                  <a:latin typeface="Cambria Math" panose="02040503050406030204" pitchFamily="18" charset="0"/>
                                </a:rPr>
                              </m:ctrlPr>
                            </m:sSubPr>
                            <m:e>
                              <m:r>
                                <a:rPr kumimoji="1" lang="en-US" altLang="ko-KR" sz="1708" i="1">
                                  <a:solidFill>
                                    <a:srgbClr val="000000"/>
                                  </a:solidFill>
                                  <a:latin typeface="Cambria Math" panose="02040503050406030204" pitchFamily="18" charset="0"/>
                                </a:rPr>
                                <m:t>𝑍</m:t>
                              </m:r>
                            </m:e>
                            <m:sub>
                              <m:r>
                                <a:rPr kumimoji="1" lang="en-US" altLang="ko-KR" sz="1708" i="1">
                                  <a:solidFill>
                                    <a:srgbClr val="000000"/>
                                  </a:solidFill>
                                  <a:latin typeface="Cambria Math" panose="02040503050406030204" pitchFamily="18" charset="0"/>
                                </a:rPr>
                                <m:t>1</m:t>
                              </m:r>
                            </m:sub>
                          </m:sSub>
                        </m:den>
                      </m:f>
                      <m:r>
                        <a:rPr kumimoji="1" lang="en-US" altLang="ko-KR" sz="1708">
                          <a:solidFill>
                            <a:srgbClr val="000000"/>
                          </a:solidFill>
                          <a:latin typeface="Cambria Math" panose="02040503050406030204" pitchFamily="18" charset="0"/>
                        </a:rPr>
                        <m:t>=</m:t>
                      </m:r>
                      <m:r>
                        <a:rPr lang="en-US" altLang="ko-KR" sz="1708" i="1">
                          <a:solidFill>
                            <a:srgbClr val="000000"/>
                          </a:solidFill>
                          <a:latin typeface="Cambria Math" panose="02040503050406030204" pitchFamily="18" charset="0"/>
                        </a:rPr>
                        <m:t>1−</m:t>
                      </m:r>
                      <m:sSup>
                        <m:sSupPr>
                          <m:ctrlPr>
                            <a:rPr lang="en-US" altLang="ko-KR" sz="1708" i="1">
                              <a:solidFill>
                                <a:srgbClr val="000000"/>
                              </a:solidFill>
                              <a:latin typeface="Cambria Math" panose="02040503050406030204" pitchFamily="18" charset="0"/>
                            </a:rPr>
                          </m:ctrlPr>
                        </m:sSupPr>
                        <m:e>
                          <m:r>
                            <a:rPr lang="en-US" altLang="ko-KR" sz="1708" i="1">
                              <a:solidFill>
                                <a:srgbClr val="000000"/>
                              </a:solidFill>
                              <a:latin typeface="Cambria Math" panose="02040503050406030204" pitchFamily="18" charset="0"/>
                            </a:rPr>
                            <m:t>𝐻</m:t>
                          </m:r>
                        </m:e>
                        <m:sup>
                          <m:r>
                            <a:rPr lang="en-US" altLang="ko-KR" sz="1708" i="1">
                              <a:solidFill>
                                <a:srgbClr val="000000"/>
                              </a:solidFill>
                              <a:latin typeface="Cambria Math" panose="02040503050406030204" pitchFamily="18" charset="0"/>
                            </a:rPr>
                            <m:t>2</m:t>
                          </m:r>
                        </m:sup>
                      </m:sSup>
                    </m:oMath>
                  </m:oMathPara>
                </a14:m>
                <a:endParaRPr kumimoji="1" lang="ko-KR" altLang="en-US" sz="1708">
                  <a:solidFill>
                    <a:srgbClr val="000000"/>
                  </a:solidFill>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F560FA9F-F93D-40E4-9988-0922AC84F580}"/>
                  </a:ext>
                </a:extLst>
              </p:cNvPr>
              <p:cNvSpPr txBox="1">
                <a:spLocks noRot="1" noChangeAspect="1" noMove="1" noResize="1" noEditPoints="1" noAdjustHandles="1" noChangeArrowheads="1" noChangeShapeType="1" noTextEdit="1"/>
              </p:cNvSpPr>
              <p:nvPr/>
            </p:nvSpPr>
            <p:spPr>
              <a:xfrm>
                <a:off x="3089221" y="5382900"/>
                <a:ext cx="1403397" cy="543226"/>
              </a:xfrm>
              <a:prstGeom prst="rect">
                <a:avLst/>
              </a:prstGeom>
              <a:blipFill>
                <a:blip r:embed="rId18"/>
                <a:stretch>
                  <a:fillRect/>
                </a:stretch>
              </a:blipFill>
            </p:spPr>
            <p:txBody>
              <a:bodyPr/>
              <a:lstStyle/>
              <a:p>
                <a:r>
                  <a:rPr lang="ko-KR" altLang="en-US">
                    <a:noFill/>
                  </a:rPr>
                  <a:t> </a:t>
                </a:r>
              </a:p>
            </p:txBody>
          </p:sp>
        </mc:Fallback>
      </mc:AlternateContent>
      <p:cxnSp>
        <p:nvCxnSpPr>
          <p:cNvPr id="47" name="연결선: 구부러짐 46">
            <a:extLst>
              <a:ext uri="{FF2B5EF4-FFF2-40B4-BE49-F238E27FC236}">
                <a16:creationId xmlns:a16="http://schemas.microsoft.com/office/drawing/2014/main" id="{14A97665-974E-46E5-8627-8BB539CEA28B}"/>
              </a:ext>
            </a:extLst>
          </p:cNvPr>
          <p:cNvCxnSpPr>
            <a:cxnSpLocks/>
            <a:stCxn id="39" idx="2"/>
            <a:endCxn id="6" idx="2"/>
          </p:cNvCxnSpPr>
          <p:nvPr/>
        </p:nvCxnSpPr>
        <p:spPr>
          <a:xfrm rot="5400000">
            <a:off x="5392128" y="4267331"/>
            <a:ext cx="28446" cy="1573168"/>
          </a:xfrm>
          <a:prstGeom prst="curvedConnector3">
            <a:avLst>
              <a:gd name="adj1" fmla="val 903628"/>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C6A9D8AF-AD6C-432E-B64F-59C8C5F2985A}"/>
                  </a:ext>
                </a:extLst>
              </p:cNvPr>
              <p:cNvSpPr txBox="1"/>
              <p:nvPr/>
            </p:nvSpPr>
            <p:spPr>
              <a:xfrm>
                <a:off x="5130299" y="5389811"/>
                <a:ext cx="1043234" cy="500202"/>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708" i="1">
                              <a:solidFill>
                                <a:srgbClr val="000000"/>
                              </a:solidFill>
                              <a:latin typeface="Cambria Math" panose="02040503050406030204" pitchFamily="18" charset="0"/>
                            </a:rPr>
                          </m:ctrlPr>
                        </m:fPr>
                        <m:num>
                          <m:r>
                            <a:rPr lang="en-US" altLang="ko-KR" sz="1708" i="1">
                              <a:solidFill>
                                <a:srgbClr val="000000"/>
                              </a:solidFill>
                              <a:latin typeface="Cambria Math" panose="02040503050406030204" pitchFamily="18" charset="0"/>
                            </a:rPr>
                            <m:t>𝜕</m:t>
                          </m:r>
                          <m:sSub>
                            <m:sSubPr>
                              <m:ctrlPr>
                                <a:rPr lang="en-US" altLang="ko-KR" sz="1708" i="1">
                                  <a:solidFill>
                                    <a:srgbClr val="000000"/>
                                  </a:solidFill>
                                  <a:latin typeface="Cambria Math" panose="02040503050406030204" pitchFamily="18" charset="0"/>
                                </a:rPr>
                              </m:ctrlPr>
                            </m:sSubPr>
                            <m:e>
                              <m:r>
                                <a:rPr lang="en-US" altLang="ko-KR" sz="1708" i="1">
                                  <a:solidFill>
                                    <a:srgbClr val="000000"/>
                                  </a:solidFill>
                                  <a:latin typeface="Cambria Math" panose="02040503050406030204" pitchFamily="18" charset="0"/>
                                </a:rPr>
                                <m:t>𝑍</m:t>
                              </m:r>
                            </m:e>
                            <m:sub>
                              <m:r>
                                <a:rPr lang="en-US" altLang="ko-KR" sz="1708" i="1">
                                  <a:solidFill>
                                    <a:srgbClr val="000000"/>
                                  </a:solidFill>
                                  <a:latin typeface="Cambria Math" panose="02040503050406030204" pitchFamily="18" charset="0"/>
                                </a:rPr>
                                <m:t>2</m:t>
                              </m:r>
                            </m:sub>
                          </m:sSub>
                        </m:num>
                        <m:den>
                          <m:r>
                            <a:rPr kumimoji="1" lang="en-US" altLang="ko-KR" sz="1708" i="1">
                              <a:solidFill>
                                <a:srgbClr val="000000"/>
                              </a:solidFill>
                              <a:latin typeface="Cambria Math" panose="02040503050406030204" pitchFamily="18" charset="0"/>
                            </a:rPr>
                            <m:t>𝜕</m:t>
                          </m:r>
                          <m:r>
                            <a:rPr kumimoji="1" lang="en-US" altLang="ko-KR" sz="1708" i="1">
                              <a:solidFill>
                                <a:srgbClr val="000000"/>
                              </a:solidFill>
                              <a:latin typeface="Cambria Math" panose="02040503050406030204" pitchFamily="18" charset="0"/>
                            </a:rPr>
                            <m:t>𝐻</m:t>
                          </m:r>
                        </m:den>
                      </m:f>
                      <m:r>
                        <a:rPr kumimoji="1" lang="en-US" altLang="ko-KR" sz="1708" i="1">
                          <a:solidFill>
                            <a:srgbClr val="000000"/>
                          </a:solidFill>
                          <a:latin typeface="Cambria Math" panose="02040503050406030204" pitchFamily="18" charset="0"/>
                        </a:rPr>
                        <m:t>=</m:t>
                      </m:r>
                      <m:sSub>
                        <m:sSubPr>
                          <m:ctrlPr>
                            <a:rPr lang="en-US" altLang="ko-KR" sz="1708" i="1">
                              <a:solidFill>
                                <a:srgbClr val="000000"/>
                              </a:solidFill>
                              <a:latin typeface="Cambria Math" panose="02040503050406030204" pitchFamily="18" charset="0"/>
                            </a:rPr>
                          </m:ctrlPr>
                        </m:sSubPr>
                        <m:e>
                          <m:r>
                            <m:rPr>
                              <m:sty m:val="p"/>
                            </m:rPr>
                            <a:rPr lang="en-US" altLang="ko-KR" sz="1708" i="1">
                              <a:solidFill>
                                <a:srgbClr val="000000"/>
                              </a:solidFill>
                              <a:latin typeface="Cambria Math" panose="02040503050406030204" pitchFamily="18" charset="0"/>
                            </a:rPr>
                            <m:t>W</m:t>
                          </m:r>
                        </m:e>
                        <m:sub>
                          <m:r>
                            <a:rPr lang="en-US" altLang="ko-KR" sz="1708" i="1">
                              <a:solidFill>
                                <a:srgbClr val="000000"/>
                              </a:solidFill>
                              <a:latin typeface="Cambria Math" panose="02040503050406030204" pitchFamily="18" charset="0"/>
                            </a:rPr>
                            <m:t>2</m:t>
                          </m:r>
                        </m:sub>
                      </m:sSub>
                    </m:oMath>
                  </m:oMathPara>
                </a14:m>
                <a:endParaRPr kumimoji="1" lang="ko-KR" altLang="en-US" sz="1708" i="1">
                  <a:solidFill>
                    <a:srgbClr val="000000"/>
                  </a:solidFill>
                  <a:latin typeface="Consolas" panose="020B0609020204030204" pitchFamily="49" charset="0"/>
                </a:endParaRPr>
              </a:p>
            </p:txBody>
          </p:sp>
        </mc:Choice>
        <mc:Fallback xmlns="">
          <p:sp>
            <p:nvSpPr>
              <p:cNvPr id="48" name="TextBox 47">
                <a:extLst>
                  <a:ext uri="{FF2B5EF4-FFF2-40B4-BE49-F238E27FC236}">
                    <a16:creationId xmlns:a16="http://schemas.microsoft.com/office/drawing/2014/main" id="{C6A9D8AF-AD6C-432E-B64F-59C8C5F2985A}"/>
                  </a:ext>
                </a:extLst>
              </p:cNvPr>
              <p:cNvSpPr txBox="1">
                <a:spLocks noRot="1" noChangeAspect="1" noMove="1" noResize="1" noEditPoints="1" noAdjustHandles="1" noChangeArrowheads="1" noChangeShapeType="1" noTextEdit="1"/>
              </p:cNvSpPr>
              <p:nvPr/>
            </p:nvSpPr>
            <p:spPr>
              <a:xfrm>
                <a:off x="5130299" y="5389811"/>
                <a:ext cx="1043234" cy="500202"/>
              </a:xfrm>
              <a:prstGeom prst="rect">
                <a:avLst/>
              </a:prstGeom>
              <a:blipFill>
                <a:blip r:embed="rId19"/>
                <a:stretch>
                  <a:fillRect/>
                </a:stretch>
              </a:blipFill>
            </p:spPr>
            <p:txBody>
              <a:bodyPr/>
              <a:lstStyle/>
              <a:p>
                <a:r>
                  <a:rPr lang="ko-KR" altLang="en-US">
                    <a:noFill/>
                  </a:rPr>
                  <a:t> </a:t>
                </a:r>
              </a:p>
            </p:txBody>
          </p:sp>
        </mc:Fallback>
      </mc:AlternateContent>
      <p:cxnSp>
        <p:nvCxnSpPr>
          <p:cNvPr id="49" name="연결선: 구부러짐 48">
            <a:extLst>
              <a:ext uri="{FF2B5EF4-FFF2-40B4-BE49-F238E27FC236}">
                <a16:creationId xmlns:a16="http://schemas.microsoft.com/office/drawing/2014/main" id="{FED56E76-3EA3-4E18-B926-5D64F357745D}"/>
              </a:ext>
            </a:extLst>
          </p:cNvPr>
          <p:cNvCxnSpPr>
            <a:cxnSpLocks/>
            <a:stCxn id="6" idx="2"/>
            <a:endCxn id="23" idx="2"/>
          </p:cNvCxnSpPr>
          <p:nvPr/>
        </p:nvCxnSpPr>
        <p:spPr>
          <a:xfrm rot="5400000">
            <a:off x="3875809" y="4324180"/>
            <a:ext cx="12700" cy="1487916"/>
          </a:xfrm>
          <a:prstGeom prst="curvedConnector3">
            <a:avLst>
              <a:gd name="adj1" fmla="val 180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C3E8FC54-ED79-4341-A510-F70A51F261CC}"/>
                  </a:ext>
                </a:extLst>
              </p:cNvPr>
              <p:cNvSpPr txBox="1"/>
              <p:nvPr/>
            </p:nvSpPr>
            <p:spPr>
              <a:xfrm>
                <a:off x="4225859" y="2253857"/>
                <a:ext cx="47000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𝐻</m:t>
                      </m:r>
                    </m:oMath>
                  </m:oMathPara>
                </a14:m>
                <a:endParaRPr lang="ko-KR" altLang="en-US" sz="1708">
                  <a:latin typeface="Consolas" panose="020B0609020204030204" pitchFamily="49" charset="0"/>
                </a:endParaRPr>
              </a:p>
            </p:txBody>
          </p:sp>
        </mc:Choice>
        <mc:Fallback xmlns="">
          <p:sp>
            <p:nvSpPr>
              <p:cNvPr id="53" name="TextBox 52">
                <a:extLst>
                  <a:ext uri="{FF2B5EF4-FFF2-40B4-BE49-F238E27FC236}">
                    <a16:creationId xmlns:a16="http://schemas.microsoft.com/office/drawing/2014/main" id="{C3E8FC54-ED79-4341-A510-F70A51F261CC}"/>
                  </a:ext>
                </a:extLst>
              </p:cNvPr>
              <p:cNvSpPr txBox="1">
                <a:spLocks noRot="1" noChangeAspect="1" noMove="1" noResize="1" noEditPoints="1" noAdjustHandles="1" noChangeArrowheads="1" noChangeShapeType="1" noTextEdit="1"/>
              </p:cNvSpPr>
              <p:nvPr/>
            </p:nvSpPr>
            <p:spPr>
              <a:xfrm>
                <a:off x="4225859" y="2253857"/>
                <a:ext cx="470000" cy="355162"/>
              </a:xfrm>
              <a:prstGeom prst="rect">
                <a:avLst/>
              </a:prstGeom>
              <a:blipFill>
                <a:blip r:embed="rId20"/>
                <a:stretch>
                  <a:fillRect/>
                </a:stretch>
              </a:blipFill>
            </p:spPr>
            <p:txBody>
              <a:bodyPr/>
              <a:lstStyle/>
              <a:p>
                <a:r>
                  <a:rPr lang="ko-KR" altLang="en-US">
                    <a:noFill/>
                  </a:rPr>
                  <a:t> </a:t>
                </a:r>
              </a:p>
            </p:txBody>
          </p:sp>
        </mc:Fallback>
      </mc:AlternateContent>
      <p:cxnSp>
        <p:nvCxnSpPr>
          <p:cNvPr id="54" name="연결선: 꺾임 53">
            <a:extLst>
              <a:ext uri="{FF2B5EF4-FFF2-40B4-BE49-F238E27FC236}">
                <a16:creationId xmlns:a16="http://schemas.microsoft.com/office/drawing/2014/main" id="{BF584592-7BC8-4615-9C8C-3BD884BBB81C}"/>
              </a:ext>
            </a:extLst>
          </p:cNvPr>
          <p:cNvCxnSpPr>
            <a:cxnSpLocks/>
            <a:stCxn id="59" idx="4"/>
            <a:endCxn id="14" idx="0"/>
          </p:cNvCxnSpPr>
          <p:nvPr/>
        </p:nvCxnSpPr>
        <p:spPr>
          <a:xfrm rot="5400000">
            <a:off x="2191075" y="2942604"/>
            <a:ext cx="1743643" cy="1038874"/>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5" name="타원 54">
            <a:extLst>
              <a:ext uri="{FF2B5EF4-FFF2-40B4-BE49-F238E27FC236}">
                <a16:creationId xmlns:a16="http://schemas.microsoft.com/office/drawing/2014/main" id="{8EB4ED45-414A-402B-94F5-1AE1A169B683}"/>
              </a:ext>
            </a:extLst>
          </p:cNvPr>
          <p:cNvSpPr/>
          <p:nvPr/>
        </p:nvSpPr>
        <p:spPr>
          <a:xfrm>
            <a:off x="4213218" y="2144529"/>
            <a:ext cx="75070" cy="7507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44">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A8634317-410C-4D06-B28B-3224D4A98C81}"/>
                  </a:ext>
                </a:extLst>
              </p:cNvPr>
              <p:cNvSpPr txBox="1"/>
              <p:nvPr/>
            </p:nvSpPr>
            <p:spPr>
              <a:xfrm>
                <a:off x="2328041" y="1123888"/>
                <a:ext cx="663771" cy="3757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𝐻</m:t>
                          </m:r>
                        </m:e>
                        <m:sub>
                          <m:r>
                            <a:rPr lang="en-US" altLang="ko-KR" sz="1708" i="1">
                              <a:latin typeface="Cambria Math" panose="02040503050406030204" pitchFamily="18" charset="0"/>
                            </a:rPr>
                            <m:t>𝑝𝑝</m:t>
                          </m:r>
                        </m:sub>
                      </m:sSub>
                    </m:oMath>
                  </m:oMathPara>
                </a14:m>
                <a:endParaRPr lang="ko-KR" altLang="en-US" sz="1708">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A8634317-410C-4D06-B28B-3224D4A98C81}"/>
                  </a:ext>
                </a:extLst>
              </p:cNvPr>
              <p:cNvSpPr txBox="1">
                <a:spLocks noRot="1" noChangeAspect="1" noMove="1" noResize="1" noEditPoints="1" noAdjustHandles="1" noChangeArrowheads="1" noChangeShapeType="1" noTextEdit="1"/>
              </p:cNvSpPr>
              <p:nvPr/>
            </p:nvSpPr>
            <p:spPr>
              <a:xfrm>
                <a:off x="2328041" y="1123888"/>
                <a:ext cx="663771" cy="375744"/>
              </a:xfrm>
              <a:prstGeom prst="rect">
                <a:avLst/>
              </a:prstGeom>
              <a:blipFill>
                <a:blip r:embed="rId21"/>
                <a:stretch>
                  <a:fillRect b="-161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FC53D79F-3ABE-4665-BC38-BE3E48D7AA5A}"/>
                  </a:ext>
                </a:extLst>
              </p:cNvPr>
              <p:cNvSpPr txBox="1"/>
              <p:nvPr/>
            </p:nvSpPr>
            <p:spPr>
              <a:xfrm>
                <a:off x="1830452" y="1169273"/>
                <a:ext cx="68461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𝑊</m:t>
                          </m:r>
                        </m:e>
                        <m:sub>
                          <m:r>
                            <a:rPr lang="en-US" altLang="ko-KR" sz="1708" i="1">
                              <a:latin typeface="Cambria Math" panose="02040503050406030204" pitchFamily="18" charset="0"/>
                            </a:rPr>
                            <m:t>1</m:t>
                          </m:r>
                          <m:r>
                            <a:rPr lang="en-US" altLang="ko-KR" sz="1708" i="1">
                              <a:latin typeface="Cambria Math" panose="02040503050406030204" pitchFamily="18" charset="0"/>
                            </a:rPr>
                            <m:t>h</m:t>
                          </m:r>
                        </m:sub>
                      </m:sSub>
                    </m:oMath>
                  </m:oMathPara>
                </a14:m>
                <a:endParaRPr lang="ko-KR" altLang="en-US" sz="1708">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FC53D79F-3ABE-4665-BC38-BE3E48D7AA5A}"/>
                  </a:ext>
                </a:extLst>
              </p:cNvPr>
              <p:cNvSpPr txBox="1">
                <a:spLocks noRot="1" noChangeAspect="1" noMove="1" noResize="1" noEditPoints="1" noAdjustHandles="1" noChangeArrowheads="1" noChangeShapeType="1" noTextEdit="1"/>
              </p:cNvSpPr>
              <p:nvPr/>
            </p:nvSpPr>
            <p:spPr>
              <a:xfrm>
                <a:off x="1830452" y="1169273"/>
                <a:ext cx="684610" cy="355162"/>
              </a:xfrm>
              <a:prstGeom prst="rect">
                <a:avLst/>
              </a:prstGeom>
              <a:blipFill>
                <a:blip r:embed="rId22"/>
                <a:stretch>
                  <a:fillRect/>
                </a:stretch>
              </a:blipFill>
            </p:spPr>
            <p:txBody>
              <a:bodyPr/>
              <a:lstStyle/>
              <a:p>
                <a:r>
                  <a:rPr lang="ko-KR" altLang="en-US">
                    <a:noFill/>
                  </a:rPr>
                  <a:t> </a:t>
                </a:r>
              </a:p>
            </p:txBody>
          </p:sp>
        </mc:Fallback>
      </mc:AlternateContent>
      <p:cxnSp>
        <p:nvCxnSpPr>
          <p:cNvPr id="58" name="직선 화살표 연결선 57">
            <a:extLst>
              <a:ext uri="{FF2B5EF4-FFF2-40B4-BE49-F238E27FC236}">
                <a16:creationId xmlns:a16="http://schemas.microsoft.com/office/drawing/2014/main" id="{750611E3-B891-4DF0-82BA-97044161F744}"/>
              </a:ext>
            </a:extLst>
          </p:cNvPr>
          <p:cNvCxnSpPr>
            <a:cxnSpLocks/>
          </p:cNvCxnSpPr>
          <p:nvPr/>
        </p:nvCxnSpPr>
        <p:spPr>
          <a:xfrm>
            <a:off x="2141810" y="1477248"/>
            <a:ext cx="149777" cy="16308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59" name="타원 58">
            <a:extLst>
              <a:ext uri="{FF2B5EF4-FFF2-40B4-BE49-F238E27FC236}">
                <a16:creationId xmlns:a16="http://schemas.microsoft.com/office/drawing/2014/main" id="{76434FEF-BAD1-4A48-8AB7-8ABE51747BFE}"/>
              </a:ext>
            </a:extLst>
          </p:cNvPr>
          <p:cNvSpPr/>
          <p:nvPr/>
        </p:nvSpPr>
        <p:spPr>
          <a:xfrm>
            <a:off x="3224594" y="1874744"/>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328">
              <a:solidFill>
                <a:srgbClr val="000000"/>
              </a:solidFill>
              <a:latin typeface="Consolas" panose="020B0609020204030204" pitchFamily="49" charset="0"/>
              <a:ea typeface="굴림"/>
            </a:endParaRPr>
          </a:p>
        </p:txBody>
      </p:sp>
      <p:sp>
        <p:nvSpPr>
          <p:cNvPr id="60" name="타원 59">
            <a:extLst>
              <a:ext uri="{FF2B5EF4-FFF2-40B4-BE49-F238E27FC236}">
                <a16:creationId xmlns:a16="http://schemas.microsoft.com/office/drawing/2014/main" id="{A9BFFA4D-6A1C-405C-95BF-8DD53658C12D}"/>
              </a:ext>
            </a:extLst>
          </p:cNvPr>
          <p:cNvSpPr/>
          <p:nvPr/>
        </p:nvSpPr>
        <p:spPr>
          <a:xfrm>
            <a:off x="2026812" y="1874744"/>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328" b="1">
                <a:solidFill>
                  <a:srgbClr val="000000"/>
                </a:solidFill>
                <a:latin typeface="+mj-ea"/>
                <a:ea typeface="+mj-ea"/>
              </a:rPr>
              <a:t>셀</a:t>
            </a:r>
          </a:p>
        </p:txBody>
      </p:sp>
      <p:cxnSp>
        <p:nvCxnSpPr>
          <p:cNvPr id="61" name="직선 화살표 연결선 60">
            <a:extLst>
              <a:ext uri="{FF2B5EF4-FFF2-40B4-BE49-F238E27FC236}">
                <a16:creationId xmlns:a16="http://schemas.microsoft.com/office/drawing/2014/main" id="{3FB57F82-5752-4703-8FDC-6E6DC61C0583}"/>
              </a:ext>
            </a:extLst>
          </p:cNvPr>
          <p:cNvCxnSpPr>
            <a:cxnSpLocks/>
          </p:cNvCxnSpPr>
          <p:nvPr/>
        </p:nvCxnSpPr>
        <p:spPr>
          <a:xfrm>
            <a:off x="1481542" y="2240776"/>
            <a:ext cx="542155" cy="1251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3" name="직선 화살표 연결선 62">
            <a:extLst>
              <a:ext uri="{FF2B5EF4-FFF2-40B4-BE49-F238E27FC236}">
                <a16:creationId xmlns:a16="http://schemas.microsoft.com/office/drawing/2014/main" id="{F6EA1C46-1F90-4A61-A5D9-0448BE6F712F}"/>
              </a:ext>
            </a:extLst>
          </p:cNvPr>
          <p:cNvCxnSpPr>
            <a:cxnSpLocks/>
            <a:stCxn id="65" idx="2"/>
          </p:cNvCxnSpPr>
          <p:nvPr/>
        </p:nvCxnSpPr>
        <p:spPr>
          <a:xfrm>
            <a:off x="1605372" y="1913950"/>
            <a:ext cx="757" cy="33934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4" name="직선 화살표 연결선 63">
            <a:extLst>
              <a:ext uri="{FF2B5EF4-FFF2-40B4-BE49-F238E27FC236}">
                <a16:creationId xmlns:a16="http://schemas.microsoft.com/office/drawing/2014/main" id="{47BF926C-A202-40C1-95BE-A5E4CCF3EE23}"/>
              </a:ext>
            </a:extLst>
          </p:cNvPr>
          <p:cNvCxnSpPr>
            <a:cxnSpLocks/>
            <a:endCxn id="60" idx="3"/>
          </p:cNvCxnSpPr>
          <p:nvPr/>
        </p:nvCxnSpPr>
        <p:spPr>
          <a:xfrm flipV="1">
            <a:off x="1781455" y="2485442"/>
            <a:ext cx="350137" cy="37890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1012A4EF-EDF4-46D6-969F-558A162FF18A}"/>
                  </a:ext>
                </a:extLst>
              </p:cNvPr>
              <p:cNvSpPr txBox="1"/>
              <p:nvPr/>
            </p:nvSpPr>
            <p:spPr>
              <a:xfrm>
                <a:off x="1433921" y="1558788"/>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W</m:t>
                          </m:r>
                        </m:e>
                        <m:sub>
                          <m:r>
                            <a:rPr kumimoji="1" lang="en-US" altLang="ko-KR" sz="1708" i="1">
                              <a:solidFill>
                                <a:srgbClr val="000000"/>
                              </a:solidFill>
                              <a:latin typeface="Cambria Math" panose="02040503050406030204" pitchFamily="18" charset="0"/>
                            </a:rPr>
                            <m:t>1</m:t>
                          </m:r>
                          <m:r>
                            <a:rPr kumimoji="1" lang="en-US" altLang="ko-KR" sz="1708" i="1">
                              <a:solidFill>
                                <a:srgbClr val="000000"/>
                              </a:solidFill>
                              <a:latin typeface="Cambria Math" panose="02040503050406030204" pitchFamily="18" charset="0"/>
                            </a:rPr>
                            <m:t>𝑥</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65" name="TextBox 64">
                <a:extLst>
                  <a:ext uri="{FF2B5EF4-FFF2-40B4-BE49-F238E27FC236}">
                    <a16:creationId xmlns:a16="http://schemas.microsoft.com/office/drawing/2014/main" id="{1012A4EF-EDF4-46D6-969F-558A162FF18A}"/>
                  </a:ext>
                </a:extLst>
              </p:cNvPr>
              <p:cNvSpPr txBox="1">
                <a:spLocks noRot="1" noChangeAspect="1" noMove="1" noResize="1" noEditPoints="1" noAdjustHandles="1" noChangeArrowheads="1" noChangeShapeType="1" noTextEdit="1"/>
              </p:cNvSpPr>
              <p:nvPr/>
            </p:nvSpPr>
            <p:spPr>
              <a:xfrm>
                <a:off x="1433921" y="1558788"/>
                <a:ext cx="342902" cy="355162"/>
              </a:xfrm>
              <a:prstGeom prst="rect">
                <a:avLst/>
              </a:prstGeom>
              <a:blipFill>
                <a:blip r:embed="rId23"/>
                <a:stretch>
                  <a:fillRect r="-4821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C11BCAC5-A1D2-4F2D-A4E2-B2CA56BD3E1F}"/>
                  </a:ext>
                </a:extLst>
              </p:cNvPr>
              <p:cNvSpPr txBox="1"/>
              <p:nvPr/>
            </p:nvSpPr>
            <p:spPr>
              <a:xfrm>
                <a:off x="1481542" y="2736963"/>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b</m:t>
                          </m:r>
                        </m:e>
                        <m:sub>
                          <m:r>
                            <a:rPr kumimoji="1" lang="en-US" altLang="ko-KR" sz="1708" i="1">
                              <a:solidFill>
                                <a:srgbClr val="000000"/>
                              </a:solidFill>
                              <a:latin typeface="Cambria Math" panose="02040503050406030204" pitchFamily="18" charset="0"/>
                            </a:rPr>
                            <m:t>1</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67" name="TextBox 66">
                <a:extLst>
                  <a:ext uri="{FF2B5EF4-FFF2-40B4-BE49-F238E27FC236}">
                    <a16:creationId xmlns:a16="http://schemas.microsoft.com/office/drawing/2014/main" id="{C11BCAC5-A1D2-4F2D-A4E2-B2CA56BD3E1F}"/>
                  </a:ext>
                </a:extLst>
              </p:cNvPr>
              <p:cNvSpPr txBox="1">
                <a:spLocks noRot="1" noChangeAspect="1" noMove="1" noResize="1" noEditPoints="1" noAdjustHandles="1" noChangeArrowheads="1" noChangeShapeType="1" noTextEdit="1"/>
              </p:cNvSpPr>
              <p:nvPr/>
            </p:nvSpPr>
            <p:spPr>
              <a:xfrm>
                <a:off x="1481542" y="2736963"/>
                <a:ext cx="342902" cy="355162"/>
              </a:xfrm>
              <a:prstGeom prst="rect">
                <a:avLst/>
              </a:prstGeom>
              <a:blipFill>
                <a:blip r:embed="rId24"/>
                <a:stretch>
                  <a:fillRect r="-3571"/>
                </a:stretch>
              </a:blipFill>
            </p:spPr>
            <p:txBody>
              <a:bodyPr/>
              <a:lstStyle/>
              <a:p>
                <a:r>
                  <a:rPr lang="ko-KR" altLang="en-US">
                    <a:noFill/>
                  </a:rPr>
                  <a:t> </a:t>
                </a:r>
              </a:p>
            </p:txBody>
          </p:sp>
        </mc:Fallback>
      </mc:AlternateContent>
      <p:cxnSp>
        <p:nvCxnSpPr>
          <p:cNvPr id="68" name="직선 화살표 연결선 67">
            <a:extLst>
              <a:ext uri="{FF2B5EF4-FFF2-40B4-BE49-F238E27FC236}">
                <a16:creationId xmlns:a16="http://schemas.microsoft.com/office/drawing/2014/main" id="{24BE45DD-DF9A-436B-80AF-2EC7C7A91EF6}"/>
              </a:ext>
            </a:extLst>
          </p:cNvPr>
          <p:cNvCxnSpPr>
            <a:cxnSpLocks/>
            <a:stCxn id="60" idx="6"/>
            <a:endCxn id="59" idx="2"/>
          </p:cNvCxnSpPr>
          <p:nvPr/>
        </p:nvCxnSpPr>
        <p:spPr>
          <a:xfrm>
            <a:off x="2742289" y="2232482"/>
            <a:ext cx="48230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D8E8A2C8-8FDB-4E37-A5F3-1B702AE5DAC0}"/>
                  </a:ext>
                </a:extLst>
              </p:cNvPr>
              <p:cNvSpPr txBox="1"/>
              <p:nvPr/>
            </p:nvSpPr>
            <p:spPr>
              <a:xfrm>
                <a:off x="2765079" y="2206375"/>
                <a:ext cx="342902" cy="37574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Z</m:t>
                          </m:r>
                        </m:e>
                        <m:sub>
                          <m:r>
                            <a:rPr kumimoji="1" lang="en-US" altLang="ko-KR" sz="1708" i="1">
                              <a:solidFill>
                                <a:srgbClr val="000000"/>
                              </a:solidFill>
                              <a:latin typeface="Cambria Math" panose="02040503050406030204" pitchFamily="18" charset="0"/>
                            </a:rPr>
                            <m:t>1</m:t>
                          </m:r>
                          <m:r>
                            <a:rPr kumimoji="1" lang="en-US" altLang="ko-KR" sz="1708" i="1">
                              <a:solidFill>
                                <a:srgbClr val="000000"/>
                              </a:solidFill>
                              <a:latin typeface="Cambria Math" panose="02040503050406030204" pitchFamily="18" charset="0"/>
                            </a:rPr>
                            <m:t>𝑝</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69" name="TextBox 68">
                <a:extLst>
                  <a:ext uri="{FF2B5EF4-FFF2-40B4-BE49-F238E27FC236}">
                    <a16:creationId xmlns:a16="http://schemas.microsoft.com/office/drawing/2014/main" id="{D8E8A2C8-8FDB-4E37-A5F3-1B702AE5DAC0}"/>
                  </a:ext>
                </a:extLst>
              </p:cNvPr>
              <p:cNvSpPr txBox="1">
                <a:spLocks noRot="1" noChangeAspect="1" noMove="1" noResize="1" noEditPoints="1" noAdjustHandles="1" noChangeArrowheads="1" noChangeShapeType="1" noTextEdit="1"/>
              </p:cNvSpPr>
              <p:nvPr/>
            </p:nvSpPr>
            <p:spPr>
              <a:xfrm>
                <a:off x="2765079" y="2206375"/>
                <a:ext cx="342902" cy="375744"/>
              </a:xfrm>
              <a:prstGeom prst="rect">
                <a:avLst/>
              </a:prstGeom>
              <a:blipFill>
                <a:blip r:embed="rId25"/>
                <a:stretch>
                  <a:fillRect r="-33929" b="-3226"/>
                </a:stretch>
              </a:blipFill>
            </p:spPr>
            <p:txBody>
              <a:bodyPr/>
              <a:lstStyle/>
              <a:p>
                <a:r>
                  <a:rPr lang="ko-KR" altLang="en-US">
                    <a:noFill/>
                  </a:rPr>
                  <a:t> </a:t>
                </a:r>
              </a:p>
            </p:txBody>
          </p:sp>
        </mc:Fallback>
      </mc:AlternateContent>
      <p:sp>
        <p:nvSpPr>
          <p:cNvPr id="70" name="직사각형 69">
            <a:extLst>
              <a:ext uri="{FF2B5EF4-FFF2-40B4-BE49-F238E27FC236}">
                <a16:creationId xmlns:a16="http://schemas.microsoft.com/office/drawing/2014/main" id="{610480A6-B8BE-4D98-A63B-FEC9ED741237}"/>
              </a:ext>
            </a:extLst>
          </p:cNvPr>
          <p:cNvSpPr/>
          <p:nvPr/>
        </p:nvSpPr>
        <p:spPr>
          <a:xfrm>
            <a:off x="3288345" y="2045579"/>
            <a:ext cx="775356" cy="355162"/>
          </a:xfrm>
          <a:prstGeom prst="rect">
            <a:avLst/>
          </a:prstGeom>
        </p:spPr>
        <p:txBody>
          <a:bodyPr wrap="square">
            <a:spAutoFit/>
          </a:bodyPr>
          <a:lstStyle/>
          <a:p>
            <a:pPr defTabSz="867583" fontAlgn="base" latinLnBrk="1">
              <a:spcBef>
                <a:spcPct val="0"/>
              </a:spcBef>
              <a:spcAft>
                <a:spcPct val="0"/>
              </a:spcAft>
              <a:defRPr/>
            </a:pPr>
            <a:r>
              <a:rPr lang="en-US" altLang="ko-KR" sz="1708">
                <a:latin typeface="Cambria Math" panose="02040503050406030204" pitchFamily="18" charset="0"/>
              </a:rPr>
              <a:t>tanh</a:t>
            </a:r>
            <a:endParaRPr kumimoji="1" lang="ko-KR" altLang="en-US" sz="1708">
              <a:latin typeface="Cambria Math" panose="02040503050406030204" pitchFamily="18" charset="0"/>
            </a:endParaRPr>
          </a:p>
        </p:txBody>
      </p:sp>
      <p:cxnSp>
        <p:nvCxnSpPr>
          <p:cNvPr id="71" name="직선 화살표 연결선 70">
            <a:extLst>
              <a:ext uri="{FF2B5EF4-FFF2-40B4-BE49-F238E27FC236}">
                <a16:creationId xmlns:a16="http://schemas.microsoft.com/office/drawing/2014/main" id="{F0EF5FB4-2FD6-4BDB-B300-E408F246490F}"/>
              </a:ext>
            </a:extLst>
          </p:cNvPr>
          <p:cNvCxnSpPr>
            <a:cxnSpLocks/>
            <a:stCxn id="59" idx="6"/>
          </p:cNvCxnSpPr>
          <p:nvPr/>
        </p:nvCxnSpPr>
        <p:spPr>
          <a:xfrm>
            <a:off x="3940071" y="2232482"/>
            <a:ext cx="97382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5AF0C109-CBF5-4D56-A23F-332119D5410C}"/>
                  </a:ext>
                </a:extLst>
              </p:cNvPr>
              <p:cNvSpPr txBox="1"/>
              <p:nvPr/>
            </p:nvSpPr>
            <p:spPr>
              <a:xfrm>
                <a:off x="2921671" y="2944699"/>
                <a:ext cx="562782" cy="3757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𝐻</m:t>
                          </m:r>
                        </m:e>
                        <m:sub>
                          <m:r>
                            <a:rPr lang="en-US" altLang="ko-KR" sz="1708" i="1">
                              <a:latin typeface="Cambria Math" panose="02040503050406030204" pitchFamily="18" charset="0"/>
                            </a:rPr>
                            <m:t>𝑝</m:t>
                          </m:r>
                        </m:sub>
                      </m:sSub>
                    </m:oMath>
                  </m:oMathPara>
                </a14:m>
                <a:endParaRPr lang="ko-KR" altLang="en-US" sz="1708">
                  <a:latin typeface="Consolas" panose="020B0609020204030204" pitchFamily="49" charset="0"/>
                </a:endParaRPr>
              </a:p>
            </p:txBody>
          </p:sp>
        </mc:Choice>
        <mc:Fallback xmlns="">
          <p:sp>
            <p:nvSpPr>
              <p:cNvPr id="80" name="TextBox 79">
                <a:extLst>
                  <a:ext uri="{FF2B5EF4-FFF2-40B4-BE49-F238E27FC236}">
                    <a16:creationId xmlns:a16="http://schemas.microsoft.com/office/drawing/2014/main" id="{5AF0C109-CBF5-4D56-A23F-332119D5410C}"/>
                  </a:ext>
                </a:extLst>
              </p:cNvPr>
              <p:cNvSpPr txBox="1">
                <a:spLocks noRot="1" noChangeAspect="1" noMove="1" noResize="1" noEditPoints="1" noAdjustHandles="1" noChangeArrowheads="1" noChangeShapeType="1" noTextEdit="1"/>
              </p:cNvSpPr>
              <p:nvPr/>
            </p:nvSpPr>
            <p:spPr>
              <a:xfrm>
                <a:off x="2921671" y="2944699"/>
                <a:ext cx="562782" cy="375744"/>
              </a:xfrm>
              <a:prstGeom prst="rect">
                <a:avLst/>
              </a:prstGeom>
              <a:blipFill>
                <a:blip r:embed="rId26"/>
                <a:stretch>
                  <a:fillRect b="-1613"/>
                </a:stretch>
              </a:blipFill>
            </p:spPr>
            <p:txBody>
              <a:bodyPr/>
              <a:lstStyle/>
              <a:p>
                <a:r>
                  <a:rPr lang="ko-KR" altLang="en-US">
                    <a:noFill/>
                  </a:rPr>
                  <a:t> </a:t>
                </a:r>
              </a:p>
            </p:txBody>
          </p:sp>
        </mc:Fallback>
      </mc:AlternateContent>
      <p:sp>
        <p:nvSpPr>
          <p:cNvPr id="82" name="타원 81">
            <a:extLst>
              <a:ext uri="{FF2B5EF4-FFF2-40B4-BE49-F238E27FC236}">
                <a16:creationId xmlns:a16="http://schemas.microsoft.com/office/drawing/2014/main" id="{6F0FE191-5B83-47D9-8A95-EEE4C6779651}"/>
              </a:ext>
            </a:extLst>
          </p:cNvPr>
          <p:cNvSpPr/>
          <p:nvPr/>
        </p:nvSpPr>
        <p:spPr>
          <a:xfrm>
            <a:off x="2996401" y="1573344"/>
            <a:ext cx="75070" cy="7507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44">
              <a:solidFill>
                <a:schemeClr val="tx1"/>
              </a:solidFill>
              <a:latin typeface="Consolas" panose="020B0609020204030204" pitchFamily="49" charset="0"/>
            </a:endParaRPr>
          </a:p>
        </p:txBody>
      </p:sp>
      <p:cxnSp>
        <p:nvCxnSpPr>
          <p:cNvPr id="83" name="연결선: 꺾임 82">
            <a:extLst>
              <a:ext uri="{FF2B5EF4-FFF2-40B4-BE49-F238E27FC236}">
                <a16:creationId xmlns:a16="http://schemas.microsoft.com/office/drawing/2014/main" id="{A926CE5C-63E5-44E7-86F2-6BAF94CCDA2C}"/>
              </a:ext>
            </a:extLst>
          </p:cNvPr>
          <p:cNvCxnSpPr>
            <a:cxnSpLocks/>
            <a:stCxn id="82" idx="2"/>
            <a:endCxn id="60" idx="0"/>
          </p:cNvCxnSpPr>
          <p:nvPr/>
        </p:nvCxnSpPr>
        <p:spPr>
          <a:xfrm rot="10800000" flipV="1">
            <a:off x="2384551" y="1610879"/>
            <a:ext cx="611850" cy="263866"/>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34D1CCC6-F855-4EBF-A6F3-40870AE926E1}"/>
                  </a:ext>
                </a:extLst>
              </p:cNvPr>
              <p:cNvSpPr txBox="1"/>
              <p:nvPr/>
            </p:nvSpPr>
            <p:spPr>
              <a:xfrm>
                <a:off x="1093699" y="2023648"/>
                <a:ext cx="342902" cy="37574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a:rPr kumimoji="1" lang="en-US" altLang="ko-KR" sz="1708" i="1">
                              <a:solidFill>
                                <a:srgbClr val="000000"/>
                              </a:solidFill>
                              <a:latin typeface="Cambria Math" panose="02040503050406030204" pitchFamily="18" charset="0"/>
                            </a:rPr>
                            <m:t>𝑋</m:t>
                          </m:r>
                        </m:e>
                        <m:sub>
                          <m:r>
                            <a:rPr kumimoji="1" lang="en-US" altLang="ko-KR" sz="1708" i="1">
                              <a:solidFill>
                                <a:srgbClr val="000000"/>
                              </a:solidFill>
                              <a:latin typeface="Cambria Math" panose="02040503050406030204" pitchFamily="18" charset="0"/>
                            </a:rPr>
                            <m:t>𝑝</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86" name="TextBox 85">
                <a:extLst>
                  <a:ext uri="{FF2B5EF4-FFF2-40B4-BE49-F238E27FC236}">
                    <a16:creationId xmlns:a16="http://schemas.microsoft.com/office/drawing/2014/main" id="{34D1CCC6-F855-4EBF-A6F3-40870AE926E1}"/>
                  </a:ext>
                </a:extLst>
              </p:cNvPr>
              <p:cNvSpPr txBox="1">
                <a:spLocks noRot="1" noChangeAspect="1" noMove="1" noResize="1" noEditPoints="1" noAdjustHandles="1" noChangeArrowheads="1" noChangeShapeType="1" noTextEdit="1"/>
              </p:cNvSpPr>
              <p:nvPr/>
            </p:nvSpPr>
            <p:spPr>
              <a:xfrm>
                <a:off x="1093699" y="2023648"/>
                <a:ext cx="342902" cy="375744"/>
              </a:xfrm>
              <a:prstGeom prst="rect">
                <a:avLst/>
              </a:prstGeom>
              <a:blipFill>
                <a:blip r:embed="rId27"/>
                <a:stretch>
                  <a:fillRect r="-8772" b="-1613"/>
                </a:stretch>
              </a:blipFill>
            </p:spPr>
            <p:txBody>
              <a:bodyPr/>
              <a:lstStyle/>
              <a:p>
                <a:r>
                  <a:rPr lang="ko-KR" altLang="en-US">
                    <a:noFill/>
                  </a:rPr>
                  <a:t> </a:t>
                </a:r>
              </a:p>
            </p:txBody>
          </p:sp>
        </mc:Fallback>
      </mc:AlternateContent>
      <p:sp>
        <p:nvSpPr>
          <p:cNvPr id="87" name="TextBox 86">
            <a:extLst>
              <a:ext uri="{FF2B5EF4-FFF2-40B4-BE49-F238E27FC236}">
                <a16:creationId xmlns:a16="http://schemas.microsoft.com/office/drawing/2014/main" id="{3205E255-F0BA-46EB-AD08-8F44AC0806D6}"/>
              </a:ext>
            </a:extLst>
          </p:cNvPr>
          <p:cNvSpPr txBox="1"/>
          <p:nvPr/>
        </p:nvSpPr>
        <p:spPr>
          <a:xfrm>
            <a:off x="270634" y="4418187"/>
            <a:ext cx="923651" cy="501035"/>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현재</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p>
        </p:txBody>
      </p:sp>
      <p:sp>
        <p:nvSpPr>
          <p:cNvPr id="88" name="TextBox 87">
            <a:extLst>
              <a:ext uri="{FF2B5EF4-FFF2-40B4-BE49-F238E27FC236}">
                <a16:creationId xmlns:a16="http://schemas.microsoft.com/office/drawing/2014/main" id="{A379D410-A85A-41B6-ADD4-AB188C64346E}"/>
              </a:ext>
            </a:extLst>
          </p:cNvPr>
          <p:cNvSpPr txBox="1"/>
          <p:nvPr/>
        </p:nvSpPr>
        <p:spPr>
          <a:xfrm>
            <a:off x="213153" y="1958170"/>
            <a:ext cx="923651" cy="501035"/>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이전</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p>
        </p:txBody>
      </p:sp>
      <p:sp>
        <p:nvSpPr>
          <p:cNvPr id="72" name="TextBox 71">
            <a:extLst>
              <a:ext uri="{FF2B5EF4-FFF2-40B4-BE49-F238E27FC236}">
                <a16:creationId xmlns:a16="http://schemas.microsoft.com/office/drawing/2014/main" id="{F8E00E17-72C5-42ED-AD40-6579C886E979}"/>
              </a:ext>
            </a:extLst>
          </p:cNvPr>
          <p:cNvSpPr txBox="1"/>
          <p:nvPr/>
        </p:nvSpPr>
        <p:spPr>
          <a:xfrm>
            <a:off x="5792238" y="1301368"/>
            <a:ext cx="3579891" cy="1406475"/>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708" b="1">
                <a:solidFill>
                  <a:srgbClr val="000000"/>
                </a:solidFill>
                <a:latin typeface="+mj-ea"/>
                <a:ea typeface="+mj-ea"/>
              </a:rPr>
              <a:t>BPTT : </a:t>
            </a:r>
          </a:p>
          <a:p>
            <a:pPr defTabSz="867583" fontAlgn="base" latinLnBrk="1">
              <a:spcBef>
                <a:spcPct val="0"/>
              </a:spcBef>
              <a:spcAft>
                <a:spcPct val="0"/>
              </a:spcAft>
              <a:defRPr/>
            </a:pPr>
            <a:endParaRPr lang="en-US" altLang="ko-KR" sz="1708" b="1">
              <a:solidFill>
                <a:srgbClr val="000000"/>
              </a:solidFill>
              <a:latin typeface="+mj-ea"/>
              <a:ea typeface="+mj-ea"/>
            </a:endParaRPr>
          </a:p>
          <a:p>
            <a:pPr defTabSz="867583" fontAlgn="base" latinLnBrk="1">
              <a:spcBef>
                <a:spcPct val="0"/>
              </a:spcBef>
              <a:spcAft>
                <a:spcPct val="0"/>
              </a:spcAft>
              <a:defRPr/>
            </a:pPr>
            <a:r>
              <a:rPr kumimoji="1" lang="en-US" altLang="ko-KR" sz="1708" b="1">
                <a:solidFill>
                  <a:srgbClr val="000000"/>
                </a:solidFill>
                <a:latin typeface="+mj-ea"/>
                <a:ea typeface="+mj-ea"/>
              </a:rPr>
              <a:t>Back Propagation Through Time</a:t>
            </a:r>
          </a:p>
          <a:p>
            <a:pPr defTabSz="867583" fontAlgn="base" latinLnBrk="1">
              <a:spcBef>
                <a:spcPct val="0"/>
              </a:spcBef>
              <a:spcAft>
                <a:spcPct val="0"/>
              </a:spcAft>
              <a:defRPr/>
            </a:pPr>
            <a:endParaRPr lang="en-US" altLang="ko-KR" sz="1708" b="1">
              <a:solidFill>
                <a:srgbClr val="000000"/>
              </a:solidFill>
              <a:latin typeface="+mj-ea"/>
              <a:ea typeface="+mj-ea"/>
            </a:endParaRPr>
          </a:p>
          <a:p>
            <a:pPr defTabSz="867583" fontAlgn="base" latinLnBrk="1">
              <a:spcBef>
                <a:spcPct val="0"/>
              </a:spcBef>
              <a:spcAft>
                <a:spcPct val="0"/>
              </a:spcAft>
              <a:defRPr/>
            </a:pPr>
            <a:r>
              <a:rPr kumimoji="1" lang="ko-KR" altLang="en-US" sz="1708" b="1">
                <a:solidFill>
                  <a:srgbClr val="000000"/>
                </a:solidFill>
                <a:latin typeface="+mj-ea"/>
                <a:ea typeface="+mj-ea"/>
              </a:rPr>
              <a:t>시간을 거슬러 역전파 한다</a:t>
            </a:r>
            <a:r>
              <a:rPr kumimoji="1" lang="en-US" altLang="ko-KR" sz="1708" b="1">
                <a:solidFill>
                  <a:srgbClr val="000000"/>
                </a:solidFill>
                <a:latin typeface="+mj-ea"/>
                <a:ea typeface="+mj-ea"/>
              </a:rPr>
              <a:t>.</a:t>
            </a:r>
            <a:endParaRPr kumimoji="1" lang="ko-KR" altLang="en-US" sz="1708" b="1">
              <a:solidFill>
                <a:srgbClr val="000000"/>
              </a:solidFill>
              <a:latin typeface="+mj-ea"/>
              <a:ea typeface="+mj-ea"/>
            </a:endParaRPr>
          </a:p>
        </p:txBody>
      </p:sp>
      <p:sp>
        <p:nvSpPr>
          <p:cNvPr id="74" name="TextBox 73">
            <a:extLst>
              <a:ext uri="{FF2B5EF4-FFF2-40B4-BE49-F238E27FC236}">
                <a16:creationId xmlns:a16="http://schemas.microsoft.com/office/drawing/2014/main" id="{7815D103-CBF6-463F-A631-188F586FF1D5}"/>
              </a:ext>
            </a:extLst>
          </p:cNvPr>
          <p:cNvSpPr txBox="1"/>
          <p:nvPr/>
        </p:nvSpPr>
        <p:spPr>
          <a:xfrm>
            <a:off x="1856421" y="6077506"/>
            <a:ext cx="1188147" cy="355162"/>
          </a:xfrm>
          <a:prstGeom prst="rect">
            <a:avLst/>
          </a:prstGeom>
          <a:noFill/>
        </p:spPr>
        <p:txBody>
          <a:bodyPr wrap="none" rtlCol="0">
            <a:spAutoFit/>
          </a:bodyPr>
          <a:lstStyle/>
          <a:p>
            <a:pPr algn="ctr" defTabSz="867583" fontAlgn="base" latinLnBrk="1">
              <a:spcBef>
                <a:spcPct val="0"/>
              </a:spcBef>
              <a:spcAft>
                <a:spcPct val="0"/>
              </a:spcAft>
              <a:defRPr/>
            </a:pPr>
            <a:r>
              <a:rPr kumimoji="1" lang="ko-KR" altLang="en-US" sz="1708" b="1">
                <a:solidFill>
                  <a:srgbClr val="000000"/>
                </a:solidFill>
                <a:latin typeface="+mj-ea"/>
                <a:ea typeface="+mj-ea"/>
              </a:rPr>
              <a:t>셀수 </a:t>
            </a:r>
            <a:r>
              <a:rPr kumimoji="1" lang="en-US" altLang="ko-KR" sz="1708" b="1">
                <a:solidFill>
                  <a:srgbClr val="000000"/>
                </a:solidFill>
                <a:latin typeface="+mj-ea"/>
                <a:ea typeface="+mj-ea"/>
              </a:rPr>
              <a:t>= 10</a:t>
            </a:r>
            <a:endParaRPr kumimoji="1" lang="ko-KR" altLang="en-US" sz="1708" b="1">
              <a:solidFill>
                <a:srgbClr val="000000"/>
              </a:solidFill>
              <a:latin typeface="+mj-ea"/>
              <a:ea typeface="+mj-ea"/>
            </a:endParaRPr>
          </a:p>
        </p:txBody>
      </p:sp>
      <p:sp>
        <p:nvSpPr>
          <p:cNvPr id="2" name="텍스트 개체 틀 1">
            <a:extLst>
              <a:ext uri="{FF2B5EF4-FFF2-40B4-BE49-F238E27FC236}">
                <a16:creationId xmlns:a16="http://schemas.microsoft.com/office/drawing/2014/main" id="{9CFDA855-1DD4-4E72-8DD2-2521D175F5F8}"/>
              </a:ext>
            </a:extLst>
          </p:cNvPr>
          <p:cNvSpPr>
            <a:spLocks noGrp="1"/>
          </p:cNvSpPr>
          <p:nvPr>
            <p:ph type="body" sz="quarter" idx="19"/>
          </p:nvPr>
        </p:nvSpPr>
        <p:spPr/>
        <p:txBody>
          <a:bodyPr/>
          <a:lstStyle/>
          <a:p>
            <a:r>
              <a:rPr lang="ko-KR" altLang="en-US"/>
              <a:t>순환 신경망의 역방향 계산</a:t>
            </a:r>
          </a:p>
        </p:txBody>
      </p:sp>
      <p:sp>
        <p:nvSpPr>
          <p:cNvPr id="93" name="텍스트 개체 틀 2">
            <a:extLst>
              <a:ext uri="{FF2B5EF4-FFF2-40B4-BE49-F238E27FC236}">
                <a16:creationId xmlns:a16="http://schemas.microsoft.com/office/drawing/2014/main" id="{E29DF09A-0804-4D02-B99A-F47E1B7E5564}"/>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3476743066"/>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3363B4D-D76B-47CA-B560-D8BF20A4B0CC}"/>
                  </a:ext>
                </a:extLst>
              </p:cNvPr>
              <p:cNvSpPr txBox="1"/>
              <p:nvPr/>
            </p:nvSpPr>
            <p:spPr>
              <a:xfrm>
                <a:off x="920552" y="1247971"/>
                <a:ext cx="4586384" cy="369332"/>
              </a:xfrm>
              <a:prstGeom prst="rect">
                <a:avLst/>
              </a:prstGeom>
              <a:noFill/>
            </p:spPr>
            <p:txBody>
              <a:bodyPr wrap="none" rtlCol="0">
                <a:spAutoFit/>
              </a:bodyPr>
              <a:lstStyle/>
              <a:p>
                <a:pPr lvl="0"/>
                <a:r>
                  <a:rPr lang="ko-KR" altLang="en-US" b="1">
                    <a:latin typeface="+mj-ea"/>
                    <a:ea typeface="+mj-ea"/>
                  </a:rPr>
                  <a:t>가중치 </a:t>
                </a:r>
                <a14:m>
                  <m:oMath xmlns:m="http://schemas.openxmlformats.org/officeDocument/2006/math">
                    <m:sSub>
                      <m:sSubPr>
                        <m:ctrlPr>
                          <a:rPr lang="en-US" altLang="ko-KR" b="1" i="1">
                            <a:solidFill>
                              <a:srgbClr val="000000"/>
                            </a:solidFill>
                            <a:latin typeface="Cambria Math" panose="02040503050406030204" pitchFamily="18" charset="0"/>
                            <a:ea typeface="+mj-ea"/>
                          </a:rPr>
                        </m:ctrlPr>
                      </m:sSubPr>
                      <m:e>
                        <m:r>
                          <a:rPr lang="en-US" altLang="ko-KR" b="1" i="1">
                            <a:solidFill>
                              <a:srgbClr val="000000"/>
                            </a:solidFill>
                            <a:latin typeface="Cambria Math" panose="02040503050406030204" pitchFamily="18" charset="0"/>
                            <a:ea typeface="+mj-ea"/>
                          </a:rPr>
                          <m:t>𝑾</m:t>
                        </m:r>
                      </m:e>
                      <m:sub>
                        <m:r>
                          <a:rPr lang="en-US" altLang="ko-KR" b="1" i="1">
                            <a:solidFill>
                              <a:srgbClr val="000000"/>
                            </a:solidFill>
                            <a:latin typeface="Cambria Math" panose="02040503050406030204" pitchFamily="18" charset="0"/>
                            <a:ea typeface="+mj-ea"/>
                          </a:rPr>
                          <m:t>𝟏</m:t>
                        </m:r>
                        <m:r>
                          <a:rPr lang="en-US" altLang="ko-KR" b="1" i="1">
                            <a:solidFill>
                              <a:srgbClr val="000000"/>
                            </a:solidFill>
                            <a:latin typeface="Cambria Math" panose="02040503050406030204" pitchFamily="18" charset="0"/>
                            <a:ea typeface="+mj-ea"/>
                          </a:rPr>
                          <m:t>𝒉</m:t>
                        </m:r>
                      </m:sub>
                    </m:sSub>
                  </m:oMath>
                </a14:m>
                <a:r>
                  <a:rPr lang="ko-KR" altLang="en-US" b="1">
                    <a:latin typeface="+mj-ea"/>
                    <a:ea typeface="+mj-ea"/>
                  </a:rPr>
                  <a:t>에 대한 </a:t>
                </a:r>
                <a14:m>
                  <m:oMath xmlns:m="http://schemas.openxmlformats.org/officeDocument/2006/math">
                    <m:sSub>
                      <m:sSubPr>
                        <m:ctrlPr>
                          <a:rPr lang="en-US" altLang="ko-KR" b="1" i="1">
                            <a:solidFill>
                              <a:srgbClr val="000000"/>
                            </a:solidFill>
                            <a:latin typeface="Cambria Math" panose="02040503050406030204" pitchFamily="18" charset="0"/>
                            <a:ea typeface="+mj-ea"/>
                          </a:rPr>
                        </m:ctrlPr>
                      </m:sSubPr>
                      <m:e>
                        <m:r>
                          <a:rPr lang="en-US" altLang="ko-KR" b="1" i="1">
                            <a:solidFill>
                              <a:srgbClr val="000000"/>
                            </a:solidFill>
                            <a:latin typeface="Cambria Math" panose="02040503050406030204" pitchFamily="18" charset="0"/>
                            <a:ea typeface="+mj-ea"/>
                          </a:rPr>
                          <m:t>𝒁</m:t>
                        </m:r>
                      </m:e>
                      <m:sub>
                        <m:r>
                          <a:rPr lang="en-US" altLang="ko-KR" b="1" i="1">
                            <a:solidFill>
                              <a:srgbClr val="000000"/>
                            </a:solidFill>
                            <a:latin typeface="Cambria Math" panose="02040503050406030204" pitchFamily="18" charset="0"/>
                            <a:ea typeface="+mj-ea"/>
                          </a:rPr>
                          <m:t>𝟏</m:t>
                        </m:r>
                      </m:sub>
                    </m:sSub>
                  </m:oMath>
                </a14:m>
                <a:r>
                  <a:rPr lang="ko-KR" altLang="en-US" b="1">
                    <a:latin typeface="+mj-ea"/>
                    <a:ea typeface="+mj-ea"/>
                  </a:rPr>
                  <a:t>의 도함수를 구한다</a:t>
                </a:r>
                <a:r>
                  <a:rPr lang="en-US" altLang="ko-KR" b="1">
                    <a:latin typeface="+mj-ea"/>
                    <a:ea typeface="+mj-ea"/>
                  </a:rPr>
                  <a:t>.</a:t>
                </a:r>
                <a:endParaRPr lang="ko-KR" altLang="en-US" b="1">
                  <a:latin typeface="+mj-ea"/>
                  <a:ea typeface="+mj-ea"/>
                </a:endParaRPr>
              </a:p>
            </p:txBody>
          </p:sp>
        </mc:Choice>
        <mc:Fallback xmlns="">
          <p:sp>
            <p:nvSpPr>
              <p:cNvPr id="10" name="TextBox 9">
                <a:extLst>
                  <a:ext uri="{FF2B5EF4-FFF2-40B4-BE49-F238E27FC236}">
                    <a16:creationId xmlns:a16="http://schemas.microsoft.com/office/drawing/2014/main" id="{E3363B4D-D76B-47CA-B560-D8BF20A4B0CC}"/>
                  </a:ext>
                </a:extLst>
              </p:cNvPr>
              <p:cNvSpPr txBox="1">
                <a:spLocks noRot="1" noChangeAspect="1" noMove="1" noResize="1" noEditPoints="1" noAdjustHandles="1" noChangeArrowheads="1" noChangeShapeType="1" noTextEdit="1"/>
              </p:cNvSpPr>
              <p:nvPr/>
            </p:nvSpPr>
            <p:spPr>
              <a:xfrm>
                <a:off x="920552" y="1247971"/>
                <a:ext cx="4586384" cy="369332"/>
              </a:xfrm>
              <a:prstGeom prst="rect">
                <a:avLst/>
              </a:prstGeom>
              <a:blipFill>
                <a:blip r:embed="rId3"/>
                <a:stretch>
                  <a:fillRect l="-1064" t="-10000" r="-532" b="-26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A65A9442-8074-48C4-9C27-3DDE993FAEE8}"/>
                  </a:ext>
                </a:extLst>
              </p:cNvPr>
              <p:cNvSpPr txBox="1"/>
              <p:nvPr/>
            </p:nvSpPr>
            <p:spPr>
              <a:xfrm>
                <a:off x="1724601" y="1816122"/>
                <a:ext cx="4541371" cy="605230"/>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num>
                        <m:den>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den>
                      </m:f>
                      <m:r>
                        <a:rPr kumimoji="1" lang="en-US" altLang="ko-KR" sz="1898">
                          <a:solidFill>
                            <a:srgbClr val="000000"/>
                          </a:solidFill>
                          <a:latin typeface="Cambria Math" panose="02040503050406030204" pitchFamily="18" charset="0"/>
                        </a:rPr>
                        <m:t>=</m:t>
                      </m:r>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den>
                      </m:f>
                      <m:d>
                        <m:dPr>
                          <m:ctrlPr>
                            <a:rPr lang="en-US" altLang="ko-KR" sz="1898" i="1">
                              <a:solidFill>
                                <a:srgbClr val="000000"/>
                              </a:solidFill>
                              <a:latin typeface="Cambria Math" panose="02040503050406030204" pitchFamily="18" charset="0"/>
                            </a:rPr>
                          </m:ctrlPr>
                        </m:dPr>
                        <m:e>
                          <m:r>
                            <a:rPr lang="en-US" altLang="ko-KR" sz="1898" i="1">
                              <a:solidFill>
                                <a:srgbClr val="000000"/>
                              </a:solidFill>
                              <a:latin typeface="Cambria Math" panose="02040503050406030204" pitchFamily="18" charset="0"/>
                            </a:rPr>
                            <m:t>𝑋</m:t>
                          </m:r>
                          <m:sSub>
                            <m:sSubPr>
                              <m:ctrlPr>
                                <a:rPr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W</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m:t>
                                  </m:r>
                                </m:sub>
                              </m:sSub>
                              <m:sSub>
                                <m:sSubPr>
                                  <m:ctrlPr>
                                    <a:rPr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W</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e>
                      </m:d>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m:t>
                          </m:r>
                        </m:sub>
                      </m:sSub>
                    </m:oMath>
                  </m:oMathPara>
                </a14:m>
                <a:endParaRPr kumimoji="1" lang="ko-KR" altLang="en-US" sz="1898">
                  <a:solidFill>
                    <a:srgbClr val="000000"/>
                  </a:solidFill>
                  <a:latin typeface="Consolas" panose="020B0609020204030204" pitchFamily="49" charset="0"/>
                  <a:ea typeface="굴림" pitchFamily="50" charset="-127"/>
                </a:endParaRPr>
              </a:p>
            </p:txBody>
          </p:sp>
        </mc:Choice>
        <mc:Fallback xmlns="">
          <p:sp>
            <p:nvSpPr>
              <p:cNvPr id="62" name="TextBox 61">
                <a:extLst>
                  <a:ext uri="{FF2B5EF4-FFF2-40B4-BE49-F238E27FC236}">
                    <a16:creationId xmlns:a16="http://schemas.microsoft.com/office/drawing/2014/main" id="{A65A9442-8074-48C4-9C27-3DDE993FAEE8}"/>
                  </a:ext>
                </a:extLst>
              </p:cNvPr>
              <p:cNvSpPr txBox="1">
                <a:spLocks noRot="1" noChangeAspect="1" noMove="1" noResize="1" noEditPoints="1" noAdjustHandles="1" noChangeArrowheads="1" noChangeShapeType="1" noTextEdit="1"/>
              </p:cNvSpPr>
              <p:nvPr/>
            </p:nvSpPr>
            <p:spPr>
              <a:xfrm>
                <a:off x="1724601" y="1816122"/>
                <a:ext cx="4541371" cy="605230"/>
              </a:xfrm>
              <a:prstGeom prst="rect">
                <a:avLst/>
              </a:prstGeom>
              <a:blipFill>
                <a:blip r:embed="rId4"/>
                <a:stretch>
                  <a:fillRect b="-101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D6FCA3A0-A091-4A65-9223-E05A89D3D260}"/>
                  </a:ext>
                </a:extLst>
              </p:cNvPr>
              <p:cNvSpPr txBox="1"/>
              <p:nvPr/>
            </p:nvSpPr>
            <p:spPr>
              <a:xfrm>
                <a:off x="1051140" y="2989503"/>
                <a:ext cx="6000938" cy="378950"/>
              </a:xfrm>
              <a:prstGeom prst="rect">
                <a:avLst/>
              </a:prstGeom>
              <a:noFill/>
            </p:spPr>
            <p:txBody>
              <a:bodyPr wrap="none" rtlCol="0">
                <a:spAutoFit/>
              </a:bodyPr>
              <a:lstStyle/>
              <a:p>
                <a:pPr lvl="0"/>
                <a14:m>
                  <m:oMath xmlns:m="http://schemas.openxmlformats.org/officeDocument/2006/math">
                    <m:sSub>
                      <m:sSubPr>
                        <m:ctrlPr>
                          <a:rPr lang="en-US" altLang="ko-KR" sz="1708" b="1" i="1">
                            <a:solidFill>
                              <a:srgbClr val="000000"/>
                            </a:solidFill>
                            <a:latin typeface="Cambria Math" panose="02040503050406030204" pitchFamily="18" charset="0"/>
                            <a:ea typeface="+mj-ea"/>
                          </a:rPr>
                        </m:ctrlPr>
                      </m:sSubPr>
                      <m:e>
                        <m:r>
                          <a:rPr lang="en-US" altLang="ko-KR" sz="1708" b="1" i="1">
                            <a:solidFill>
                              <a:srgbClr val="000000"/>
                            </a:solidFill>
                            <a:latin typeface="Cambria Math" panose="02040503050406030204" pitchFamily="18" charset="0"/>
                            <a:ea typeface="+mj-ea"/>
                          </a:rPr>
                          <m:t>𝑯</m:t>
                        </m:r>
                      </m:e>
                      <m:sub>
                        <m:r>
                          <a:rPr lang="en-US" altLang="ko-KR" sz="1708" b="1" i="1">
                            <a:solidFill>
                              <a:srgbClr val="000000"/>
                            </a:solidFill>
                            <a:latin typeface="Cambria Math" panose="02040503050406030204" pitchFamily="18" charset="0"/>
                            <a:ea typeface="+mj-ea"/>
                          </a:rPr>
                          <m:t>𝒑</m:t>
                        </m:r>
                      </m:sub>
                    </m:sSub>
                    <m:r>
                      <a:rPr lang="en-US" altLang="ko-KR" sz="1708" b="1" i="1">
                        <a:solidFill>
                          <a:srgbClr val="000000"/>
                        </a:solidFill>
                        <a:latin typeface="Cambria Math" panose="02040503050406030204" pitchFamily="18" charset="0"/>
                        <a:ea typeface="+mj-ea"/>
                      </a:rPr>
                      <m:t> </m:t>
                    </m:r>
                  </m:oMath>
                </a14:m>
                <a:r>
                  <a:rPr lang="ko-KR" altLang="en-US" sz="1708" b="1">
                    <a:latin typeface="+mj-ea"/>
                    <a:ea typeface="+mj-ea"/>
                  </a:rPr>
                  <a:t>도  </a:t>
                </a:r>
                <a14:m>
                  <m:oMath xmlns:m="http://schemas.openxmlformats.org/officeDocument/2006/math">
                    <m:sSub>
                      <m:sSubPr>
                        <m:ctrlPr>
                          <a:rPr lang="en-US" altLang="ko-KR" sz="1708" b="1" i="1">
                            <a:solidFill>
                              <a:srgbClr val="000000"/>
                            </a:solidFill>
                            <a:latin typeface="Cambria Math" panose="02040503050406030204" pitchFamily="18" charset="0"/>
                            <a:ea typeface="+mj-ea"/>
                          </a:rPr>
                        </m:ctrlPr>
                      </m:sSubPr>
                      <m:e>
                        <m:r>
                          <a:rPr lang="en-US" altLang="ko-KR" sz="1708" b="1" i="1">
                            <a:solidFill>
                              <a:srgbClr val="000000"/>
                            </a:solidFill>
                            <a:latin typeface="Cambria Math" panose="02040503050406030204" pitchFamily="18" charset="0"/>
                            <a:ea typeface="+mj-ea"/>
                          </a:rPr>
                          <m:t>𝑾</m:t>
                        </m:r>
                      </m:e>
                      <m:sub>
                        <m:r>
                          <a:rPr lang="en-US" altLang="ko-KR" sz="1708" b="1" i="1">
                            <a:solidFill>
                              <a:srgbClr val="000000"/>
                            </a:solidFill>
                            <a:latin typeface="Cambria Math" panose="02040503050406030204" pitchFamily="18" charset="0"/>
                            <a:ea typeface="+mj-ea"/>
                          </a:rPr>
                          <m:t>𝟏</m:t>
                        </m:r>
                        <m:r>
                          <a:rPr lang="en-US" altLang="ko-KR" sz="1708" b="1" i="1">
                            <a:solidFill>
                              <a:srgbClr val="000000"/>
                            </a:solidFill>
                            <a:latin typeface="Cambria Math" panose="02040503050406030204" pitchFamily="18" charset="0"/>
                            <a:ea typeface="+mj-ea"/>
                          </a:rPr>
                          <m:t>𝒉</m:t>
                        </m:r>
                      </m:sub>
                    </m:sSub>
                  </m:oMath>
                </a14:m>
                <a:r>
                  <a:rPr lang="ko-KR" altLang="en-US" sz="1708" b="1">
                    <a:latin typeface="+mj-ea"/>
                    <a:ea typeface="+mj-ea"/>
                  </a:rPr>
                  <a:t>을 사용하므로 위처럼 상수로 처리 하면 안된다</a:t>
                </a:r>
                <a:r>
                  <a:rPr lang="en-US" altLang="ko-KR" sz="1708" b="1">
                    <a:latin typeface="+mj-ea"/>
                    <a:ea typeface="+mj-ea"/>
                  </a:rPr>
                  <a:t>.</a:t>
                </a:r>
                <a:endParaRPr lang="ko-KR" altLang="en-US" sz="1708" b="1">
                  <a:latin typeface="+mj-ea"/>
                  <a:ea typeface="+mj-ea"/>
                </a:endParaRPr>
              </a:p>
            </p:txBody>
          </p:sp>
        </mc:Choice>
        <mc:Fallback xmlns="">
          <p:sp>
            <p:nvSpPr>
              <p:cNvPr id="8" name="TextBox 7">
                <a:extLst>
                  <a:ext uri="{FF2B5EF4-FFF2-40B4-BE49-F238E27FC236}">
                    <a16:creationId xmlns:a16="http://schemas.microsoft.com/office/drawing/2014/main" id="{D6FCA3A0-A091-4A65-9223-E05A89D3D260}"/>
                  </a:ext>
                </a:extLst>
              </p:cNvPr>
              <p:cNvSpPr txBox="1">
                <a:spLocks noRot="1" noChangeAspect="1" noMove="1" noResize="1" noEditPoints="1" noAdjustHandles="1" noChangeArrowheads="1" noChangeShapeType="1" noTextEdit="1"/>
              </p:cNvSpPr>
              <p:nvPr/>
            </p:nvSpPr>
            <p:spPr>
              <a:xfrm>
                <a:off x="1051140" y="2989503"/>
                <a:ext cx="6000938" cy="378950"/>
              </a:xfrm>
              <a:prstGeom prst="rect">
                <a:avLst/>
              </a:prstGeom>
              <a:blipFill>
                <a:blip r:embed="rId5"/>
                <a:stretch>
                  <a:fillRect t="-6349" b="-1428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BEAC5C1-C7C5-4E8E-95FE-873AED5E7F43}"/>
                  </a:ext>
                </a:extLst>
              </p:cNvPr>
              <p:cNvSpPr txBox="1"/>
              <p:nvPr/>
            </p:nvSpPr>
            <p:spPr>
              <a:xfrm>
                <a:off x="950016" y="3483312"/>
                <a:ext cx="8320868" cy="605230"/>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num>
                        <m:den>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den>
                      </m:f>
                      <m:r>
                        <a:rPr kumimoji="1" lang="en-US" altLang="ko-KR" sz="1898">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𝑝𝑝</m:t>
                          </m:r>
                        </m:sub>
                      </m:sSub>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r>
                        <a:rPr lang="en-US" altLang="ko-KR" sz="1898" i="1">
                          <a:solidFill>
                            <a:srgbClr val="000000"/>
                          </a:solidFill>
                          <a:latin typeface="Cambria Math" panose="02040503050406030204" pitchFamily="18" charset="0"/>
                          <a:ea typeface="Cambria Math" panose="02040503050406030204" pitchFamily="18" charset="0"/>
                        </a:rPr>
                        <m:t>⨀</m:t>
                      </m:r>
                      <m:d>
                        <m:dPr>
                          <m:ctrlPr>
                            <a:rPr lang="en-US" altLang="ko-KR" sz="1898" i="1">
                              <a:solidFill>
                                <a:srgbClr val="000000"/>
                              </a:solidFill>
                              <a:latin typeface="Cambria Math" panose="02040503050406030204" pitchFamily="18" charset="0"/>
                              <a:ea typeface="Cambria Math" panose="02040503050406030204" pitchFamily="18" charset="0"/>
                            </a:rPr>
                          </m:ctrlPr>
                        </m:dPr>
                        <m:e>
                          <m:r>
                            <a:rPr lang="en-US" altLang="ko-KR" sz="1898" i="1">
                              <a:solidFill>
                                <a:srgbClr val="000000"/>
                              </a:solidFill>
                              <a:latin typeface="Cambria Math" panose="02040503050406030204" pitchFamily="18" charset="0"/>
                              <a:ea typeface="Cambria Math" panose="02040503050406030204" pitchFamily="18" charset="0"/>
                            </a:rPr>
                            <m:t>1−</m:t>
                          </m:r>
                          <m:sSubSup>
                            <m:sSubSupPr>
                              <m:ctrlPr>
                                <a:rPr lang="en-US" altLang="ko-KR" sz="1898" i="1">
                                  <a:solidFill>
                                    <a:srgbClr val="000000"/>
                                  </a:solidFill>
                                  <a:latin typeface="Cambria Math" panose="02040503050406030204" pitchFamily="18" charset="0"/>
                                  <a:ea typeface="Cambria Math" panose="02040503050406030204" pitchFamily="18" charset="0"/>
                                </a:rPr>
                              </m:ctrlPr>
                            </m:sSubSupPr>
                            <m:e>
                              <m:r>
                                <a:rPr lang="en-US" altLang="ko-KR" sz="1898" i="1">
                                  <a:solidFill>
                                    <a:srgbClr val="000000"/>
                                  </a:solidFill>
                                  <a:latin typeface="Cambria Math" panose="02040503050406030204" pitchFamily="18" charset="0"/>
                                  <a:ea typeface="Cambria Math" panose="02040503050406030204" pitchFamily="18" charset="0"/>
                                </a:rPr>
                                <m:t>𝐻</m:t>
                              </m:r>
                            </m:e>
                            <m:sub>
                              <m:r>
                                <a:rPr lang="en-US" altLang="ko-KR" sz="1898" i="1">
                                  <a:solidFill>
                                    <a:srgbClr val="000000"/>
                                  </a:solidFill>
                                  <a:latin typeface="Cambria Math" panose="02040503050406030204" pitchFamily="18" charset="0"/>
                                  <a:ea typeface="Cambria Math" panose="02040503050406030204" pitchFamily="18" charset="0"/>
                                </a:rPr>
                                <m:t>𝑝</m:t>
                              </m:r>
                            </m:sub>
                            <m:sup>
                              <m:r>
                                <a:rPr lang="en-US" altLang="ko-KR" sz="1898" i="1">
                                  <a:solidFill>
                                    <a:srgbClr val="000000"/>
                                  </a:solidFill>
                                  <a:latin typeface="Cambria Math" panose="02040503050406030204" pitchFamily="18" charset="0"/>
                                  <a:ea typeface="Cambria Math" panose="02040503050406030204" pitchFamily="18" charset="0"/>
                                </a:rPr>
                                <m:t>2</m:t>
                              </m:r>
                            </m:sup>
                          </m:sSubSup>
                        </m:e>
                      </m:d>
                      <m:r>
                        <a:rPr lang="en-US" altLang="ko-KR" sz="1898" i="1">
                          <a:solidFill>
                            <a:srgbClr val="000000"/>
                          </a:solidFill>
                          <a:latin typeface="Cambria Math" panose="02040503050406030204" pitchFamily="18" charset="0"/>
                          <a:ea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𝑝𝑝𝑝</m:t>
                          </m:r>
                        </m:sub>
                      </m:sSub>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r>
                        <a:rPr lang="en-US" altLang="ko-KR" sz="1898" i="1">
                          <a:solidFill>
                            <a:srgbClr val="000000"/>
                          </a:solidFill>
                          <a:latin typeface="Cambria Math" panose="02040503050406030204" pitchFamily="18" charset="0"/>
                          <a:ea typeface="Cambria Math" panose="02040503050406030204" pitchFamily="18" charset="0"/>
                        </a:rPr>
                        <m:t>⨀</m:t>
                      </m:r>
                      <m:d>
                        <m:dPr>
                          <m:ctrlPr>
                            <a:rPr lang="en-US" altLang="ko-KR" sz="1898" i="1">
                              <a:solidFill>
                                <a:srgbClr val="000000"/>
                              </a:solidFill>
                              <a:latin typeface="Cambria Math" panose="02040503050406030204" pitchFamily="18" charset="0"/>
                              <a:ea typeface="Cambria Math" panose="02040503050406030204" pitchFamily="18" charset="0"/>
                            </a:rPr>
                          </m:ctrlPr>
                        </m:dPr>
                        <m:e>
                          <m:r>
                            <a:rPr lang="en-US" altLang="ko-KR" sz="1898" i="1">
                              <a:solidFill>
                                <a:srgbClr val="000000"/>
                              </a:solidFill>
                              <a:latin typeface="Cambria Math" panose="02040503050406030204" pitchFamily="18" charset="0"/>
                              <a:ea typeface="Cambria Math" panose="02040503050406030204" pitchFamily="18" charset="0"/>
                            </a:rPr>
                            <m:t>1−</m:t>
                          </m:r>
                          <m:sSubSup>
                            <m:sSubSupPr>
                              <m:ctrlPr>
                                <a:rPr lang="en-US" altLang="ko-KR" sz="1898" i="1">
                                  <a:solidFill>
                                    <a:srgbClr val="000000"/>
                                  </a:solidFill>
                                  <a:latin typeface="Cambria Math" panose="02040503050406030204" pitchFamily="18" charset="0"/>
                                  <a:ea typeface="Cambria Math" panose="02040503050406030204" pitchFamily="18" charset="0"/>
                                </a:rPr>
                              </m:ctrlPr>
                            </m:sSubSupPr>
                            <m:e>
                              <m:r>
                                <a:rPr lang="en-US" altLang="ko-KR" sz="1898" i="1">
                                  <a:solidFill>
                                    <a:srgbClr val="000000"/>
                                  </a:solidFill>
                                  <a:latin typeface="Cambria Math" panose="02040503050406030204" pitchFamily="18" charset="0"/>
                                  <a:ea typeface="Cambria Math" panose="02040503050406030204" pitchFamily="18" charset="0"/>
                                </a:rPr>
                                <m:t>𝐻</m:t>
                              </m:r>
                            </m:e>
                            <m:sub>
                              <m:r>
                                <a:rPr lang="en-US" altLang="ko-KR" sz="1898" i="1">
                                  <a:solidFill>
                                    <a:srgbClr val="000000"/>
                                  </a:solidFill>
                                  <a:latin typeface="Cambria Math" panose="02040503050406030204" pitchFamily="18" charset="0"/>
                                  <a:ea typeface="Cambria Math" panose="02040503050406030204" pitchFamily="18" charset="0"/>
                                </a:rPr>
                                <m:t>𝑝</m:t>
                              </m:r>
                            </m:sub>
                            <m:sup>
                              <m:r>
                                <a:rPr lang="en-US" altLang="ko-KR" sz="1898" i="1">
                                  <a:solidFill>
                                    <a:srgbClr val="000000"/>
                                  </a:solidFill>
                                  <a:latin typeface="Cambria Math" panose="02040503050406030204" pitchFamily="18" charset="0"/>
                                  <a:ea typeface="Cambria Math" panose="02040503050406030204" pitchFamily="18" charset="0"/>
                                </a:rPr>
                                <m:t>2</m:t>
                              </m:r>
                            </m:sup>
                          </m:sSubSup>
                        </m:e>
                      </m:d>
                      <m:r>
                        <a:rPr lang="en-US" altLang="ko-KR" sz="1898" i="1">
                          <a:solidFill>
                            <a:srgbClr val="000000"/>
                          </a:solidFill>
                          <a:latin typeface="Cambria Math" panose="02040503050406030204" pitchFamily="18" charset="0"/>
                          <a:ea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r>
                        <a:rPr lang="en-US" altLang="ko-KR" sz="1898" i="1">
                          <a:solidFill>
                            <a:srgbClr val="000000"/>
                          </a:solidFill>
                          <a:latin typeface="Cambria Math" panose="02040503050406030204" pitchFamily="18" charset="0"/>
                          <a:ea typeface="Cambria Math" panose="02040503050406030204" pitchFamily="18" charset="0"/>
                        </a:rPr>
                        <m:t>⨀</m:t>
                      </m:r>
                      <m:d>
                        <m:dPr>
                          <m:ctrlPr>
                            <a:rPr lang="en-US" altLang="ko-KR" sz="1898" i="1">
                              <a:solidFill>
                                <a:srgbClr val="000000"/>
                              </a:solidFill>
                              <a:latin typeface="Cambria Math" panose="02040503050406030204" pitchFamily="18" charset="0"/>
                              <a:ea typeface="Cambria Math" panose="02040503050406030204" pitchFamily="18" charset="0"/>
                            </a:rPr>
                          </m:ctrlPr>
                        </m:dPr>
                        <m:e>
                          <m:r>
                            <a:rPr lang="en-US" altLang="ko-KR" sz="1898" i="1">
                              <a:solidFill>
                                <a:srgbClr val="000000"/>
                              </a:solidFill>
                              <a:latin typeface="Cambria Math" panose="02040503050406030204" pitchFamily="18" charset="0"/>
                              <a:ea typeface="Cambria Math" panose="02040503050406030204" pitchFamily="18" charset="0"/>
                            </a:rPr>
                            <m:t>1−</m:t>
                          </m:r>
                          <m:sSubSup>
                            <m:sSubSupPr>
                              <m:ctrlPr>
                                <a:rPr lang="en-US" altLang="ko-KR" sz="1898" i="1">
                                  <a:solidFill>
                                    <a:srgbClr val="000000"/>
                                  </a:solidFill>
                                  <a:latin typeface="Cambria Math" panose="02040503050406030204" pitchFamily="18" charset="0"/>
                                  <a:ea typeface="Cambria Math" panose="02040503050406030204" pitchFamily="18" charset="0"/>
                                </a:rPr>
                              </m:ctrlPr>
                            </m:sSubSupPr>
                            <m:e>
                              <m:r>
                                <a:rPr lang="en-US" altLang="ko-KR" sz="1898" i="1">
                                  <a:solidFill>
                                    <a:srgbClr val="000000"/>
                                  </a:solidFill>
                                  <a:latin typeface="Cambria Math" panose="02040503050406030204" pitchFamily="18" charset="0"/>
                                  <a:ea typeface="Cambria Math" panose="02040503050406030204" pitchFamily="18" charset="0"/>
                                </a:rPr>
                                <m:t>𝐻</m:t>
                              </m:r>
                            </m:e>
                            <m:sub>
                              <m:r>
                                <a:rPr lang="en-US" altLang="ko-KR" sz="1898" i="1">
                                  <a:solidFill>
                                    <a:srgbClr val="000000"/>
                                  </a:solidFill>
                                  <a:latin typeface="Cambria Math" panose="02040503050406030204" pitchFamily="18" charset="0"/>
                                  <a:ea typeface="Cambria Math" panose="02040503050406030204" pitchFamily="18" charset="0"/>
                                </a:rPr>
                                <m:t>𝑝𝑝</m:t>
                              </m:r>
                            </m:sub>
                            <m:sup>
                              <m:r>
                                <a:rPr lang="en-US" altLang="ko-KR" sz="1898" i="1">
                                  <a:solidFill>
                                    <a:srgbClr val="000000"/>
                                  </a:solidFill>
                                  <a:latin typeface="Cambria Math" panose="02040503050406030204" pitchFamily="18" charset="0"/>
                                  <a:ea typeface="Cambria Math" panose="02040503050406030204" pitchFamily="18" charset="0"/>
                                </a:rPr>
                                <m:t>2</m:t>
                              </m:r>
                            </m:sup>
                          </m:sSubSup>
                        </m:e>
                      </m:d>
                      <m:r>
                        <a:rPr lang="en-US" altLang="ko-KR" sz="1898">
                          <a:solidFill>
                            <a:srgbClr val="000000"/>
                          </a:solidFill>
                          <a:latin typeface="Cambria Math" panose="02040503050406030204" pitchFamily="18" charset="0"/>
                          <a:ea typeface="Cambria Math" panose="02040503050406030204" pitchFamily="18" charset="0"/>
                        </a:rPr>
                        <m:t>+</m:t>
                      </m:r>
                      <m:r>
                        <a:rPr lang="en-US" altLang="ko-KR" sz="1898" i="1">
                          <a:solidFill>
                            <a:srgbClr val="000000"/>
                          </a:solidFill>
                          <a:latin typeface="Cambria Math" panose="02040503050406030204" pitchFamily="18" charset="0"/>
                          <a:ea typeface="Cambria Math" panose="02040503050406030204" pitchFamily="18" charset="0"/>
                        </a:rPr>
                        <m:t>⋯</m:t>
                      </m:r>
                    </m:oMath>
                  </m:oMathPara>
                </a14:m>
                <a:endParaRPr kumimoji="1" lang="ko-KR" altLang="en-US" sz="1898">
                  <a:solidFill>
                    <a:srgbClr val="000000"/>
                  </a:solidFill>
                  <a:latin typeface="Consolas" panose="020B0609020204030204" pitchFamily="49" charset="0"/>
                  <a:ea typeface="굴림" pitchFamily="50" charset="-127"/>
                </a:endParaRPr>
              </a:p>
            </p:txBody>
          </p:sp>
        </mc:Choice>
        <mc:Fallback xmlns="">
          <p:sp>
            <p:nvSpPr>
              <p:cNvPr id="7" name="TextBox 6">
                <a:extLst>
                  <a:ext uri="{FF2B5EF4-FFF2-40B4-BE49-F238E27FC236}">
                    <a16:creationId xmlns:a16="http://schemas.microsoft.com/office/drawing/2014/main" id="{BBEAC5C1-C7C5-4E8E-95FE-873AED5E7F43}"/>
                  </a:ext>
                </a:extLst>
              </p:cNvPr>
              <p:cNvSpPr txBox="1">
                <a:spLocks noRot="1" noChangeAspect="1" noMove="1" noResize="1" noEditPoints="1" noAdjustHandles="1" noChangeArrowheads="1" noChangeShapeType="1" noTextEdit="1"/>
              </p:cNvSpPr>
              <p:nvPr/>
            </p:nvSpPr>
            <p:spPr>
              <a:xfrm>
                <a:off x="950016" y="3483312"/>
                <a:ext cx="8320868" cy="605230"/>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FEF9305-ECFE-4A96-92FC-6C481D01432B}"/>
                  </a:ext>
                </a:extLst>
              </p:cNvPr>
              <p:cNvSpPr txBox="1"/>
              <p:nvPr/>
            </p:nvSpPr>
            <p:spPr>
              <a:xfrm>
                <a:off x="1008562" y="4599904"/>
                <a:ext cx="8201284" cy="1436483"/>
              </a:xfrm>
              <a:prstGeom prst="rect">
                <a:avLst/>
              </a:prstGeom>
              <a:noFill/>
            </p:spPr>
            <p:txBody>
              <a:bodyPr wrap="none" rtlCol="0">
                <a:spAutoFit/>
              </a:bodyPr>
              <a:lstStyle/>
              <a:p>
                <a:pPr lvl="0"/>
                <a:r>
                  <a:rPr lang="ko-KR" altLang="en-US" sz="1708" b="1">
                    <a:latin typeface="+mj-ea"/>
                    <a:ea typeface="+mj-ea"/>
                  </a:rPr>
                  <a:t>순환 신경망의 </a:t>
                </a:r>
                <a:r>
                  <a:rPr lang="ko-KR" altLang="en-US" sz="1708" b="1" err="1">
                    <a:latin typeface="+mj-ea"/>
                    <a:ea typeface="+mj-ea"/>
                  </a:rPr>
                  <a:t>역전파을</a:t>
                </a:r>
                <a:r>
                  <a:rPr lang="ko-KR" altLang="en-US" sz="1708" b="1">
                    <a:latin typeface="+mj-ea"/>
                    <a:ea typeface="+mj-ea"/>
                  </a:rPr>
                  <a:t> 구현하려면 각 타임 스텝마다 셀의 출력을 모두 기록해서</a:t>
                </a:r>
                <a:endParaRPr lang="en-US" altLang="ko-KR" sz="1708" b="1">
                  <a:latin typeface="+mj-ea"/>
                  <a:ea typeface="+mj-ea"/>
                </a:endParaRPr>
              </a:p>
              <a:p>
                <a:pPr lvl="0"/>
                <a:r>
                  <a:rPr lang="ko-KR" altLang="en-US" sz="1708" b="1">
                    <a:latin typeface="+mj-ea"/>
                    <a:ea typeface="+mj-ea"/>
                  </a:rPr>
                  <a:t>가지고 있어야 한다</a:t>
                </a:r>
                <a:r>
                  <a:rPr lang="en-US" altLang="ko-KR" sz="1708" b="1">
                    <a:latin typeface="+mj-ea"/>
                    <a:ea typeface="+mj-ea"/>
                  </a:rPr>
                  <a:t>.  </a:t>
                </a:r>
                <a14:m>
                  <m:oMath xmlns:m="http://schemas.openxmlformats.org/officeDocument/2006/math">
                    <m:sSub>
                      <m:sSubPr>
                        <m:ctrlPr>
                          <a:rPr lang="en-US" altLang="ko-KR" sz="1708" b="1" i="1">
                            <a:solidFill>
                              <a:srgbClr val="000000"/>
                            </a:solidFill>
                            <a:latin typeface="Cambria Math" panose="02040503050406030204" pitchFamily="18" charset="0"/>
                            <a:ea typeface="+mj-ea"/>
                          </a:rPr>
                        </m:ctrlPr>
                      </m:sSubPr>
                      <m:e>
                        <m:r>
                          <a:rPr lang="en-US" altLang="ko-KR" sz="1708" b="1" i="1">
                            <a:solidFill>
                              <a:srgbClr val="000000"/>
                            </a:solidFill>
                            <a:latin typeface="Cambria Math" panose="02040503050406030204" pitchFamily="18" charset="0"/>
                            <a:ea typeface="+mj-ea"/>
                          </a:rPr>
                          <m:t>(</m:t>
                        </m:r>
                        <m:r>
                          <a:rPr lang="en-US" altLang="ko-KR" sz="1708" b="1" i="1">
                            <a:solidFill>
                              <a:srgbClr val="000000"/>
                            </a:solidFill>
                            <a:latin typeface="Cambria Math" panose="02040503050406030204" pitchFamily="18" charset="0"/>
                            <a:ea typeface="+mj-ea"/>
                          </a:rPr>
                          <m:t>𝑯</m:t>
                        </m:r>
                      </m:e>
                      <m:sub>
                        <m:r>
                          <a:rPr lang="en-US" altLang="ko-KR" sz="1708" b="1" i="1">
                            <a:solidFill>
                              <a:srgbClr val="000000"/>
                            </a:solidFill>
                            <a:latin typeface="Cambria Math" panose="02040503050406030204" pitchFamily="18" charset="0"/>
                            <a:ea typeface="+mj-ea"/>
                          </a:rPr>
                          <m:t>𝒑</m:t>
                        </m:r>
                      </m:sub>
                    </m:sSub>
                  </m:oMath>
                </a14:m>
                <a:r>
                  <a:rPr lang="en-US" altLang="ko-KR" sz="1708" b="1">
                    <a:latin typeface="+mj-ea"/>
                    <a:ea typeface="+mj-ea"/>
                  </a:rPr>
                  <a:t>,</a:t>
                </a:r>
                <a:r>
                  <a:rPr lang="en-US" altLang="ko-KR" sz="1708" b="1">
                    <a:solidFill>
                      <a:srgbClr val="000000"/>
                    </a:solidFill>
                    <a:latin typeface="+mj-ea"/>
                    <a:ea typeface="+mj-ea"/>
                  </a:rPr>
                  <a:t> </a:t>
                </a:r>
                <a14:m>
                  <m:oMath xmlns:m="http://schemas.openxmlformats.org/officeDocument/2006/math">
                    <m:sSub>
                      <m:sSubPr>
                        <m:ctrlPr>
                          <a:rPr lang="en-US" altLang="ko-KR" sz="1708" b="1" i="1">
                            <a:solidFill>
                              <a:srgbClr val="000000"/>
                            </a:solidFill>
                            <a:latin typeface="Cambria Math" panose="02040503050406030204" pitchFamily="18" charset="0"/>
                            <a:ea typeface="+mj-ea"/>
                          </a:rPr>
                        </m:ctrlPr>
                      </m:sSubPr>
                      <m:e>
                        <m:r>
                          <a:rPr lang="en-US" altLang="ko-KR" sz="1708" b="1" i="1">
                            <a:solidFill>
                              <a:srgbClr val="000000"/>
                            </a:solidFill>
                            <a:latin typeface="Cambria Math" panose="02040503050406030204" pitchFamily="18" charset="0"/>
                            <a:ea typeface="+mj-ea"/>
                          </a:rPr>
                          <m:t>𝑯</m:t>
                        </m:r>
                      </m:e>
                      <m:sub>
                        <m:r>
                          <a:rPr lang="en-US" altLang="ko-KR" sz="1708" b="1" i="1">
                            <a:solidFill>
                              <a:srgbClr val="000000"/>
                            </a:solidFill>
                            <a:latin typeface="Cambria Math" panose="02040503050406030204" pitchFamily="18" charset="0"/>
                            <a:ea typeface="+mj-ea"/>
                          </a:rPr>
                          <m:t>𝒑𝒑</m:t>
                        </m:r>
                      </m:sub>
                    </m:sSub>
                  </m:oMath>
                </a14:m>
                <a:r>
                  <a:rPr lang="en-US" altLang="ko-KR" sz="1708" b="1">
                    <a:latin typeface="+mj-ea"/>
                    <a:ea typeface="+mj-ea"/>
                  </a:rPr>
                  <a:t>,</a:t>
                </a:r>
                <a:r>
                  <a:rPr lang="en-US" altLang="ko-KR" sz="1708" b="1">
                    <a:solidFill>
                      <a:srgbClr val="000000"/>
                    </a:solidFill>
                    <a:latin typeface="+mj-ea"/>
                    <a:ea typeface="+mj-ea"/>
                  </a:rPr>
                  <a:t> </a:t>
                </a:r>
                <a14:m>
                  <m:oMath xmlns:m="http://schemas.openxmlformats.org/officeDocument/2006/math">
                    <m:sSub>
                      <m:sSubPr>
                        <m:ctrlPr>
                          <a:rPr lang="en-US" altLang="ko-KR" sz="1708" b="1" i="1">
                            <a:solidFill>
                              <a:srgbClr val="000000"/>
                            </a:solidFill>
                            <a:latin typeface="Cambria Math" panose="02040503050406030204" pitchFamily="18" charset="0"/>
                            <a:ea typeface="+mj-ea"/>
                          </a:rPr>
                        </m:ctrlPr>
                      </m:sSubPr>
                      <m:e>
                        <m:r>
                          <a:rPr lang="en-US" altLang="ko-KR" sz="1708" b="1" i="1">
                            <a:solidFill>
                              <a:srgbClr val="000000"/>
                            </a:solidFill>
                            <a:latin typeface="Cambria Math" panose="02040503050406030204" pitchFamily="18" charset="0"/>
                            <a:ea typeface="+mj-ea"/>
                          </a:rPr>
                          <m:t>𝑯</m:t>
                        </m:r>
                      </m:e>
                      <m:sub>
                        <m:r>
                          <a:rPr lang="en-US" altLang="ko-KR" sz="1708" b="1" i="1">
                            <a:solidFill>
                              <a:srgbClr val="000000"/>
                            </a:solidFill>
                            <a:latin typeface="Cambria Math" panose="02040503050406030204" pitchFamily="18" charset="0"/>
                            <a:ea typeface="+mj-ea"/>
                          </a:rPr>
                          <m:t>𝒑𝒑𝒑</m:t>
                        </m:r>
                      </m:sub>
                    </m:sSub>
                    <m:r>
                      <a:rPr lang="en-US" altLang="ko-KR" sz="1708" b="1" i="1">
                        <a:solidFill>
                          <a:srgbClr val="000000"/>
                        </a:solidFill>
                        <a:latin typeface="Cambria Math" panose="02040503050406030204" pitchFamily="18" charset="0"/>
                        <a:ea typeface="+mj-ea"/>
                      </a:rPr>
                      <m:t>,⋯)</m:t>
                    </m:r>
                  </m:oMath>
                </a14:m>
                <a:endParaRPr lang="en-US" altLang="ko-KR" sz="1708" b="1">
                  <a:latin typeface="+mj-ea"/>
                  <a:ea typeface="+mj-ea"/>
                </a:endParaRPr>
              </a:p>
              <a:p>
                <a:pPr lvl="0"/>
                <a:endParaRPr lang="en-US" altLang="ko-KR" sz="1708" b="1">
                  <a:latin typeface="+mj-ea"/>
                  <a:ea typeface="+mj-ea"/>
                </a:endParaRPr>
              </a:p>
              <a:p>
                <a:pPr lvl="0"/>
                <a:r>
                  <a:rPr lang="ko-KR" altLang="en-US" sz="1708" b="1">
                    <a:latin typeface="+mj-ea"/>
                    <a:ea typeface="+mj-ea"/>
                  </a:rPr>
                  <a:t>정리된 식을 보면 가중치 </a:t>
                </a:r>
                <a14:m>
                  <m:oMath xmlns:m="http://schemas.openxmlformats.org/officeDocument/2006/math">
                    <m:sSub>
                      <m:sSubPr>
                        <m:ctrlPr>
                          <a:rPr lang="en-US" altLang="ko-KR" sz="1708" b="1" i="1">
                            <a:solidFill>
                              <a:srgbClr val="000000"/>
                            </a:solidFill>
                            <a:latin typeface="Cambria Math" panose="02040503050406030204" pitchFamily="18" charset="0"/>
                            <a:ea typeface="+mj-ea"/>
                          </a:rPr>
                        </m:ctrlPr>
                      </m:sSubPr>
                      <m:e>
                        <m:r>
                          <a:rPr lang="en-US" altLang="ko-KR" sz="1708" b="1" i="1">
                            <a:solidFill>
                              <a:srgbClr val="000000"/>
                            </a:solidFill>
                            <a:latin typeface="Cambria Math" panose="02040503050406030204" pitchFamily="18" charset="0"/>
                            <a:ea typeface="+mj-ea"/>
                          </a:rPr>
                          <m:t>𝑾</m:t>
                        </m:r>
                      </m:e>
                      <m:sub>
                        <m:r>
                          <a:rPr lang="en-US" altLang="ko-KR" sz="1708" b="1" i="1">
                            <a:solidFill>
                              <a:srgbClr val="000000"/>
                            </a:solidFill>
                            <a:latin typeface="Cambria Math" panose="02040503050406030204" pitchFamily="18" charset="0"/>
                            <a:ea typeface="+mj-ea"/>
                          </a:rPr>
                          <m:t>𝟏</m:t>
                        </m:r>
                        <m:r>
                          <a:rPr lang="en-US" altLang="ko-KR" sz="1708" b="1" i="1">
                            <a:solidFill>
                              <a:srgbClr val="000000"/>
                            </a:solidFill>
                            <a:latin typeface="Cambria Math" panose="02040503050406030204" pitchFamily="18" charset="0"/>
                            <a:ea typeface="+mj-ea"/>
                          </a:rPr>
                          <m:t>𝒉</m:t>
                        </m:r>
                      </m:sub>
                    </m:sSub>
                  </m:oMath>
                </a14:m>
                <a:r>
                  <a:rPr lang="ko-KR" altLang="en-US" sz="1708" b="1">
                    <a:latin typeface="+mj-ea"/>
                    <a:ea typeface="+mj-ea"/>
                  </a:rPr>
                  <a:t>와 </a:t>
                </a:r>
                <a14:m>
                  <m:oMath xmlns:m="http://schemas.openxmlformats.org/officeDocument/2006/math">
                    <m:r>
                      <a:rPr lang="en-US" altLang="ko-KR" sz="1708" b="1" i="1">
                        <a:solidFill>
                          <a:srgbClr val="000000"/>
                        </a:solidFill>
                        <a:latin typeface="Cambria Math" panose="02040503050406030204" pitchFamily="18" charset="0"/>
                        <a:ea typeface="+mj-ea"/>
                      </a:rPr>
                      <m:t>𝐭𝐚𝐧𝐡</m:t>
                    </m:r>
                  </m:oMath>
                </a14:m>
                <a:r>
                  <a:rPr lang="ko-KR" altLang="en-US" sz="1708" b="1">
                    <a:latin typeface="+mj-ea"/>
                    <a:ea typeface="+mj-ea"/>
                  </a:rPr>
                  <a:t>함수의 도함수인 </a:t>
                </a:r>
                <a14:m>
                  <m:oMath xmlns:m="http://schemas.openxmlformats.org/officeDocument/2006/math">
                    <m:r>
                      <a:rPr lang="en-US" altLang="ko-KR" sz="1708" b="1" i="1">
                        <a:solidFill>
                          <a:srgbClr val="000000"/>
                        </a:solidFill>
                        <a:latin typeface="Cambria Math" panose="02040503050406030204" pitchFamily="18" charset="0"/>
                        <a:ea typeface="+mj-ea"/>
                      </a:rPr>
                      <m:t>𝟏</m:t>
                    </m:r>
                    <m:r>
                      <a:rPr lang="en-US" altLang="ko-KR" sz="1708" b="1" i="1">
                        <a:solidFill>
                          <a:srgbClr val="000000"/>
                        </a:solidFill>
                        <a:latin typeface="Cambria Math" panose="02040503050406030204" pitchFamily="18" charset="0"/>
                        <a:ea typeface="+mj-ea"/>
                      </a:rPr>
                      <m:t>−</m:t>
                    </m:r>
                    <m:sSup>
                      <m:sSupPr>
                        <m:ctrlPr>
                          <a:rPr lang="en-US" altLang="ko-KR" sz="1708" b="1" i="1">
                            <a:solidFill>
                              <a:srgbClr val="000000"/>
                            </a:solidFill>
                            <a:latin typeface="Cambria Math" panose="02040503050406030204" pitchFamily="18" charset="0"/>
                            <a:ea typeface="+mj-ea"/>
                          </a:rPr>
                        </m:ctrlPr>
                      </m:sSupPr>
                      <m:e>
                        <m:r>
                          <a:rPr lang="en-US" altLang="ko-KR" sz="1708" b="1" i="1">
                            <a:solidFill>
                              <a:srgbClr val="000000"/>
                            </a:solidFill>
                            <a:latin typeface="Cambria Math" panose="02040503050406030204" pitchFamily="18" charset="0"/>
                            <a:ea typeface="+mj-ea"/>
                          </a:rPr>
                          <m:t>𝑯</m:t>
                        </m:r>
                      </m:e>
                      <m:sup>
                        <m:r>
                          <a:rPr lang="en-US" altLang="ko-KR" sz="1708" b="1" i="1">
                            <a:solidFill>
                              <a:srgbClr val="000000"/>
                            </a:solidFill>
                            <a:latin typeface="Cambria Math" panose="02040503050406030204" pitchFamily="18" charset="0"/>
                            <a:ea typeface="+mj-ea"/>
                          </a:rPr>
                          <m:t>𝟐</m:t>
                        </m:r>
                      </m:sup>
                    </m:sSup>
                  </m:oMath>
                </a14:m>
                <a:r>
                  <a:rPr lang="ko-KR" altLang="en-US" sz="1708" b="1">
                    <a:latin typeface="+mj-ea"/>
                    <a:ea typeface="+mj-ea"/>
                  </a:rPr>
                  <a:t>이 계속 곱해지면서 </a:t>
                </a:r>
                <a:endParaRPr lang="en-US" altLang="ko-KR" sz="1708" b="1">
                  <a:latin typeface="+mj-ea"/>
                  <a:ea typeface="+mj-ea"/>
                </a:endParaRPr>
              </a:p>
              <a:p>
                <a:pPr lvl="0"/>
                <a:r>
                  <a:rPr lang="ko-KR" altLang="en-US" sz="1708" b="1">
                    <a:latin typeface="+mj-ea"/>
                    <a:ea typeface="+mj-ea"/>
                  </a:rPr>
                  <a:t>더해지는 것을 볼 수 있다</a:t>
                </a:r>
                <a:r>
                  <a:rPr lang="en-US" altLang="ko-KR" sz="1708" b="1">
                    <a:latin typeface="+mj-ea"/>
                    <a:ea typeface="+mj-ea"/>
                  </a:rPr>
                  <a:t>.</a:t>
                </a:r>
                <a:r>
                  <a:rPr lang="ko-KR" altLang="en-US" sz="1708" b="1">
                    <a:latin typeface="+mj-ea"/>
                    <a:ea typeface="+mj-ea"/>
                  </a:rPr>
                  <a:t> </a:t>
                </a:r>
              </a:p>
            </p:txBody>
          </p:sp>
        </mc:Choice>
        <mc:Fallback xmlns="">
          <p:sp>
            <p:nvSpPr>
              <p:cNvPr id="9" name="TextBox 8">
                <a:extLst>
                  <a:ext uri="{FF2B5EF4-FFF2-40B4-BE49-F238E27FC236}">
                    <a16:creationId xmlns:a16="http://schemas.microsoft.com/office/drawing/2014/main" id="{8FEF9305-ECFE-4A96-92FC-6C481D01432B}"/>
                  </a:ext>
                </a:extLst>
              </p:cNvPr>
              <p:cNvSpPr txBox="1">
                <a:spLocks noRot="1" noChangeAspect="1" noMove="1" noResize="1" noEditPoints="1" noAdjustHandles="1" noChangeArrowheads="1" noChangeShapeType="1" noTextEdit="1"/>
              </p:cNvSpPr>
              <p:nvPr/>
            </p:nvSpPr>
            <p:spPr>
              <a:xfrm>
                <a:off x="1008562" y="4599904"/>
                <a:ext cx="8201284" cy="1436483"/>
              </a:xfrm>
              <a:prstGeom prst="rect">
                <a:avLst/>
              </a:prstGeom>
              <a:blipFill>
                <a:blip r:embed="rId7"/>
                <a:stretch>
                  <a:fillRect l="-520" t="-1702" b="-5532"/>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C5750A90-8037-4080-97F9-E6B12FF2124B}"/>
              </a:ext>
            </a:extLst>
          </p:cNvPr>
          <p:cNvSpPr>
            <a:spLocks noGrp="1"/>
          </p:cNvSpPr>
          <p:nvPr>
            <p:ph type="body" sz="quarter" idx="19"/>
          </p:nvPr>
        </p:nvSpPr>
        <p:spPr/>
        <p:txBody>
          <a:bodyPr/>
          <a:lstStyle/>
          <a:p>
            <a:r>
              <a:rPr lang="ko-KR" altLang="en-US"/>
              <a:t>순환 신경망의 역방향 계산</a:t>
            </a:r>
          </a:p>
        </p:txBody>
      </p:sp>
      <p:sp>
        <p:nvSpPr>
          <p:cNvPr id="11" name="텍스트 개체 틀 2">
            <a:extLst>
              <a:ext uri="{FF2B5EF4-FFF2-40B4-BE49-F238E27FC236}">
                <a16:creationId xmlns:a16="http://schemas.microsoft.com/office/drawing/2014/main" id="{14C64F6C-C9B4-4889-8C50-854646747A8C}"/>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3028843793"/>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3363B4D-D76B-47CA-B560-D8BF20A4B0CC}"/>
                  </a:ext>
                </a:extLst>
              </p:cNvPr>
              <p:cNvSpPr txBox="1"/>
              <p:nvPr/>
            </p:nvSpPr>
            <p:spPr>
              <a:xfrm>
                <a:off x="838990" y="1274193"/>
                <a:ext cx="4578369" cy="369332"/>
              </a:xfrm>
              <a:prstGeom prst="rect">
                <a:avLst/>
              </a:prstGeom>
              <a:noFill/>
            </p:spPr>
            <p:txBody>
              <a:bodyPr wrap="none" rtlCol="0">
                <a:spAutoFit/>
              </a:bodyPr>
              <a:lstStyle/>
              <a:p>
                <a:pPr lvl="0"/>
                <a:r>
                  <a:rPr lang="ko-KR" altLang="en-US" b="1">
                    <a:latin typeface="+mj-ea"/>
                    <a:ea typeface="+mj-ea"/>
                  </a:rPr>
                  <a:t>가중치 </a:t>
                </a:r>
                <a14:m>
                  <m:oMath xmlns:m="http://schemas.openxmlformats.org/officeDocument/2006/math">
                    <m:sSub>
                      <m:sSubPr>
                        <m:ctrlPr>
                          <a:rPr lang="en-US" altLang="ko-KR" b="1" i="1">
                            <a:solidFill>
                              <a:srgbClr val="000000"/>
                            </a:solidFill>
                            <a:latin typeface="Cambria Math" panose="02040503050406030204" pitchFamily="18" charset="0"/>
                            <a:ea typeface="+mj-ea"/>
                          </a:rPr>
                        </m:ctrlPr>
                      </m:sSubPr>
                      <m:e>
                        <m:r>
                          <a:rPr lang="en-US" altLang="ko-KR" b="1" i="1">
                            <a:solidFill>
                              <a:srgbClr val="000000"/>
                            </a:solidFill>
                            <a:latin typeface="Cambria Math" panose="02040503050406030204" pitchFamily="18" charset="0"/>
                            <a:ea typeface="+mj-ea"/>
                          </a:rPr>
                          <m:t>𝑾</m:t>
                        </m:r>
                      </m:e>
                      <m:sub>
                        <m:r>
                          <a:rPr lang="en-US" altLang="ko-KR" b="1" i="1">
                            <a:solidFill>
                              <a:srgbClr val="000000"/>
                            </a:solidFill>
                            <a:latin typeface="Cambria Math" panose="02040503050406030204" pitchFamily="18" charset="0"/>
                            <a:ea typeface="+mj-ea"/>
                          </a:rPr>
                          <m:t>𝟏</m:t>
                        </m:r>
                        <m:r>
                          <a:rPr lang="en-US" altLang="ko-KR" b="1" i="1">
                            <a:solidFill>
                              <a:srgbClr val="000000"/>
                            </a:solidFill>
                            <a:latin typeface="Cambria Math" panose="02040503050406030204" pitchFamily="18" charset="0"/>
                            <a:ea typeface="+mj-ea"/>
                          </a:rPr>
                          <m:t>𝒙</m:t>
                        </m:r>
                      </m:sub>
                    </m:sSub>
                  </m:oMath>
                </a14:m>
                <a:r>
                  <a:rPr lang="ko-KR" altLang="en-US" b="1">
                    <a:latin typeface="+mj-ea"/>
                    <a:ea typeface="+mj-ea"/>
                  </a:rPr>
                  <a:t>에 대한 </a:t>
                </a:r>
                <a14:m>
                  <m:oMath xmlns:m="http://schemas.openxmlformats.org/officeDocument/2006/math">
                    <m:sSub>
                      <m:sSubPr>
                        <m:ctrlPr>
                          <a:rPr lang="en-US" altLang="ko-KR" b="1" i="1">
                            <a:solidFill>
                              <a:srgbClr val="000000"/>
                            </a:solidFill>
                            <a:latin typeface="Cambria Math" panose="02040503050406030204" pitchFamily="18" charset="0"/>
                            <a:ea typeface="+mj-ea"/>
                          </a:rPr>
                        </m:ctrlPr>
                      </m:sSubPr>
                      <m:e>
                        <m:r>
                          <a:rPr lang="en-US" altLang="ko-KR" b="1" i="1">
                            <a:solidFill>
                              <a:srgbClr val="000000"/>
                            </a:solidFill>
                            <a:latin typeface="Cambria Math" panose="02040503050406030204" pitchFamily="18" charset="0"/>
                            <a:ea typeface="+mj-ea"/>
                          </a:rPr>
                          <m:t>𝒁</m:t>
                        </m:r>
                      </m:e>
                      <m:sub>
                        <m:r>
                          <a:rPr lang="en-US" altLang="ko-KR" b="1" i="1">
                            <a:solidFill>
                              <a:srgbClr val="000000"/>
                            </a:solidFill>
                            <a:latin typeface="Cambria Math" panose="02040503050406030204" pitchFamily="18" charset="0"/>
                            <a:ea typeface="+mj-ea"/>
                          </a:rPr>
                          <m:t>𝟏</m:t>
                        </m:r>
                      </m:sub>
                    </m:sSub>
                  </m:oMath>
                </a14:m>
                <a:r>
                  <a:rPr lang="ko-KR" altLang="en-US" b="1">
                    <a:latin typeface="+mj-ea"/>
                    <a:ea typeface="+mj-ea"/>
                  </a:rPr>
                  <a:t>의 도함수를 구한다</a:t>
                </a:r>
                <a:r>
                  <a:rPr lang="en-US" altLang="ko-KR" b="1">
                    <a:latin typeface="+mj-ea"/>
                    <a:ea typeface="+mj-ea"/>
                  </a:rPr>
                  <a:t>.</a:t>
                </a:r>
                <a:endParaRPr lang="ko-KR" altLang="en-US" b="1">
                  <a:latin typeface="+mj-ea"/>
                  <a:ea typeface="+mj-ea"/>
                </a:endParaRPr>
              </a:p>
            </p:txBody>
          </p:sp>
        </mc:Choice>
        <mc:Fallback xmlns="">
          <p:sp>
            <p:nvSpPr>
              <p:cNvPr id="10" name="TextBox 9">
                <a:extLst>
                  <a:ext uri="{FF2B5EF4-FFF2-40B4-BE49-F238E27FC236}">
                    <a16:creationId xmlns:a16="http://schemas.microsoft.com/office/drawing/2014/main" id="{E3363B4D-D76B-47CA-B560-D8BF20A4B0CC}"/>
                  </a:ext>
                </a:extLst>
              </p:cNvPr>
              <p:cNvSpPr txBox="1">
                <a:spLocks noRot="1" noChangeAspect="1" noMove="1" noResize="1" noEditPoints="1" noAdjustHandles="1" noChangeArrowheads="1" noChangeShapeType="1" noTextEdit="1"/>
              </p:cNvSpPr>
              <p:nvPr/>
            </p:nvSpPr>
            <p:spPr>
              <a:xfrm>
                <a:off x="838990" y="1274193"/>
                <a:ext cx="4578369" cy="369332"/>
              </a:xfrm>
              <a:prstGeom prst="rect">
                <a:avLst/>
              </a:prstGeom>
              <a:blipFill>
                <a:blip r:embed="rId3"/>
                <a:stretch>
                  <a:fillRect l="-1198" t="-8197" r="-399" b="-2459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A65A9442-8074-48C4-9C27-3DDE993FAEE8}"/>
                  </a:ext>
                </a:extLst>
              </p:cNvPr>
              <p:cNvSpPr txBox="1"/>
              <p:nvPr/>
            </p:nvSpPr>
            <p:spPr>
              <a:xfrm>
                <a:off x="1100572" y="1931007"/>
                <a:ext cx="3807453" cy="605294"/>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num>
                        <m:den>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𝑥</m:t>
                              </m:r>
                            </m:sub>
                          </m:sSub>
                        </m:den>
                      </m:f>
                      <m:r>
                        <a:rPr kumimoji="1" lang="en-US" altLang="ko-KR" sz="1898">
                          <a:solidFill>
                            <a:srgbClr val="000000"/>
                          </a:solidFill>
                          <a:latin typeface="Cambria Math" panose="02040503050406030204" pitchFamily="18" charset="0"/>
                        </a:rPr>
                        <m:t>=</m:t>
                      </m:r>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den>
                      </m:f>
                      <m:d>
                        <m:dPr>
                          <m:ctrlPr>
                            <a:rPr lang="en-US" altLang="ko-KR" sz="1898" i="1">
                              <a:solidFill>
                                <a:srgbClr val="000000"/>
                              </a:solidFill>
                              <a:latin typeface="Cambria Math" panose="02040503050406030204" pitchFamily="18" charset="0"/>
                            </a:rPr>
                          </m:ctrlPr>
                        </m:dPr>
                        <m:e>
                          <m:r>
                            <a:rPr lang="en-US" altLang="ko-KR" sz="1898" i="1">
                              <a:solidFill>
                                <a:srgbClr val="000000"/>
                              </a:solidFill>
                              <a:latin typeface="Cambria Math" panose="02040503050406030204" pitchFamily="18" charset="0"/>
                            </a:rPr>
                            <m:t>𝑋</m:t>
                          </m:r>
                          <m:sSub>
                            <m:sSubPr>
                              <m:ctrlPr>
                                <a:rPr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W</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m:t>
                                  </m:r>
                                </m:sub>
                              </m:sSub>
                              <m:sSub>
                                <m:sSubPr>
                                  <m:ctrlPr>
                                    <a:rPr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W</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e>
                      </m:d>
                    </m:oMath>
                  </m:oMathPara>
                </a14:m>
                <a:endParaRPr kumimoji="1" lang="ko-KR" altLang="en-US" sz="1898">
                  <a:solidFill>
                    <a:srgbClr val="000000"/>
                  </a:solidFill>
                  <a:latin typeface="Consolas" panose="020B0609020204030204" pitchFamily="49" charset="0"/>
                  <a:ea typeface="굴림" pitchFamily="50" charset="-127"/>
                </a:endParaRPr>
              </a:p>
            </p:txBody>
          </p:sp>
        </mc:Choice>
        <mc:Fallback xmlns="">
          <p:sp>
            <p:nvSpPr>
              <p:cNvPr id="62" name="TextBox 61">
                <a:extLst>
                  <a:ext uri="{FF2B5EF4-FFF2-40B4-BE49-F238E27FC236}">
                    <a16:creationId xmlns:a16="http://schemas.microsoft.com/office/drawing/2014/main" id="{A65A9442-8074-48C4-9C27-3DDE993FAEE8}"/>
                  </a:ext>
                </a:extLst>
              </p:cNvPr>
              <p:cNvSpPr txBox="1">
                <a:spLocks noRot="1" noChangeAspect="1" noMove="1" noResize="1" noEditPoints="1" noAdjustHandles="1" noChangeArrowheads="1" noChangeShapeType="1" noTextEdit="1"/>
              </p:cNvSpPr>
              <p:nvPr/>
            </p:nvSpPr>
            <p:spPr>
              <a:xfrm>
                <a:off x="1100572" y="1931007"/>
                <a:ext cx="3807453" cy="605294"/>
              </a:xfrm>
              <a:prstGeom prst="rect">
                <a:avLst/>
              </a:prstGeom>
              <a:blipFill>
                <a:blip r:embed="rId4"/>
                <a:stretch>
                  <a:fillRect b="-101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BEAC5C1-C7C5-4E8E-95FE-873AED5E7F43}"/>
                  </a:ext>
                </a:extLst>
              </p:cNvPr>
              <p:cNvSpPr txBox="1"/>
              <p:nvPr/>
            </p:nvSpPr>
            <p:spPr>
              <a:xfrm>
                <a:off x="1051141" y="3683134"/>
                <a:ext cx="7930697" cy="605294"/>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num>
                        <m:den>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den>
                      </m:f>
                      <m:r>
                        <a:rPr kumimoji="1" lang="en-US" altLang="ko-KR" sz="1898">
                          <a:solidFill>
                            <a:srgbClr val="000000"/>
                          </a:solidFill>
                          <a:latin typeface="Cambria Math" panose="02040503050406030204" pitchFamily="18" charset="0"/>
                        </a:rPr>
                        <m:t>=</m:t>
                      </m:r>
                      <m:r>
                        <a:rPr kumimoji="1" lang="en-US" altLang="ko-KR" sz="1898" i="1">
                          <a:solidFill>
                            <a:srgbClr val="000000"/>
                          </a:solidFill>
                          <a:latin typeface="Cambria Math" panose="02040503050406030204" pitchFamily="18" charset="0"/>
                        </a:rPr>
                        <m:t>𝑋</m:t>
                      </m:r>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𝑋</m:t>
                          </m:r>
                        </m:e>
                        <m:sub>
                          <m:r>
                            <a:rPr lang="en-US" altLang="ko-KR" sz="1898" i="1">
                              <a:solidFill>
                                <a:srgbClr val="000000"/>
                              </a:solidFill>
                              <a:latin typeface="Cambria Math" panose="02040503050406030204" pitchFamily="18" charset="0"/>
                            </a:rPr>
                            <m:t>𝑝</m:t>
                          </m:r>
                        </m:sub>
                      </m:sSub>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r>
                        <a:rPr lang="en-US" altLang="ko-KR" sz="1898" i="1">
                          <a:solidFill>
                            <a:srgbClr val="000000"/>
                          </a:solidFill>
                          <a:latin typeface="Cambria Math" panose="02040503050406030204" pitchFamily="18" charset="0"/>
                          <a:ea typeface="Cambria Math" panose="02040503050406030204" pitchFamily="18" charset="0"/>
                        </a:rPr>
                        <m:t>⨀</m:t>
                      </m:r>
                      <m:d>
                        <m:dPr>
                          <m:ctrlPr>
                            <a:rPr lang="en-US" altLang="ko-KR" sz="1898" i="1">
                              <a:solidFill>
                                <a:srgbClr val="000000"/>
                              </a:solidFill>
                              <a:latin typeface="Cambria Math" panose="02040503050406030204" pitchFamily="18" charset="0"/>
                              <a:ea typeface="Cambria Math" panose="02040503050406030204" pitchFamily="18" charset="0"/>
                            </a:rPr>
                          </m:ctrlPr>
                        </m:dPr>
                        <m:e>
                          <m:r>
                            <a:rPr lang="en-US" altLang="ko-KR" sz="1898" i="1">
                              <a:solidFill>
                                <a:srgbClr val="000000"/>
                              </a:solidFill>
                              <a:latin typeface="Cambria Math" panose="02040503050406030204" pitchFamily="18" charset="0"/>
                              <a:ea typeface="Cambria Math" panose="02040503050406030204" pitchFamily="18" charset="0"/>
                            </a:rPr>
                            <m:t>1−</m:t>
                          </m:r>
                          <m:sSubSup>
                            <m:sSubSupPr>
                              <m:ctrlPr>
                                <a:rPr lang="en-US" altLang="ko-KR" sz="1898" i="1">
                                  <a:solidFill>
                                    <a:srgbClr val="000000"/>
                                  </a:solidFill>
                                  <a:latin typeface="Cambria Math" panose="02040503050406030204" pitchFamily="18" charset="0"/>
                                  <a:ea typeface="Cambria Math" panose="02040503050406030204" pitchFamily="18" charset="0"/>
                                </a:rPr>
                              </m:ctrlPr>
                            </m:sSubSupPr>
                            <m:e>
                              <m:r>
                                <a:rPr lang="en-US" altLang="ko-KR" sz="1898" i="1">
                                  <a:solidFill>
                                    <a:srgbClr val="000000"/>
                                  </a:solidFill>
                                  <a:latin typeface="Cambria Math" panose="02040503050406030204" pitchFamily="18" charset="0"/>
                                  <a:ea typeface="Cambria Math" panose="02040503050406030204" pitchFamily="18" charset="0"/>
                                </a:rPr>
                                <m:t>𝐻</m:t>
                              </m:r>
                            </m:e>
                            <m:sub>
                              <m:r>
                                <a:rPr lang="en-US" altLang="ko-KR" sz="1898" i="1">
                                  <a:solidFill>
                                    <a:srgbClr val="000000"/>
                                  </a:solidFill>
                                  <a:latin typeface="Cambria Math" panose="02040503050406030204" pitchFamily="18" charset="0"/>
                                  <a:ea typeface="Cambria Math" panose="02040503050406030204" pitchFamily="18" charset="0"/>
                                </a:rPr>
                                <m:t>𝑝</m:t>
                              </m:r>
                            </m:sub>
                            <m:sup>
                              <m:r>
                                <a:rPr lang="en-US" altLang="ko-KR" sz="1898" i="1">
                                  <a:solidFill>
                                    <a:srgbClr val="000000"/>
                                  </a:solidFill>
                                  <a:latin typeface="Cambria Math" panose="02040503050406030204" pitchFamily="18" charset="0"/>
                                  <a:ea typeface="Cambria Math" panose="02040503050406030204" pitchFamily="18" charset="0"/>
                                </a:rPr>
                                <m:t>2</m:t>
                              </m:r>
                            </m:sup>
                          </m:sSubSup>
                        </m:e>
                      </m:d>
                      <m:r>
                        <a:rPr lang="en-US" altLang="ko-KR" sz="1898" i="1">
                          <a:solidFill>
                            <a:srgbClr val="000000"/>
                          </a:solidFill>
                          <a:latin typeface="Cambria Math" panose="02040503050406030204" pitchFamily="18" charset="0"/>
                          <a:ea typeface="Cambria Math" panose="02040503050406030204" pitchFamily="18" charset="0"/>
                        </a:rPr>
                        <m:t>+</m:t>
                      </m:r>
                      <m:sSub>
                        <m:sSubPr>
                          <m:ctrlPr>
                            <a:rPr lang="en-US" altLang="ko-KR" sz="1898" i="1">
                              <a:solidFill>
                                <a:srgbClr val="000000"/>
                              </a:solidFill>
                              <a:latin typeface="Cambria Math" panose="02040503050406030204" pitchFamily="18" charset="0"/>
                              <a:ea typeface="Cambria Math" panose="02040503050406030204" pitchFamily="18" charset="0"/>
                            </a:rPr>
                          </m:ctrlPr>
                        </m:sSubPr>
                        <m:e>
                          <m:r>
                            <a:rPr lang="en-US" altLang="ko-KR" sz="1898" i="1">
                              <a:solidFill>
                                <a:srgbClr val="000000"/>
                              </a:solidFill>
                              <a:latin typeface="Cambria Math" panose="02040503050406030204" pitchFamily="18" charset="0"/>
                              <a:ea typeface="Cambria Math" panose="02040503050406030204" pitchFamily="18" charset="0"/>
                            </a:rPr>
                            <m:t>𝑋</m:t>
                          </m:r>
                        </m:e>
                        <m:sub>
                          <m:r>
                            <a:rPr lang="en-US" altLang="ko-KR" sz="1898" i="1">
                              <a:solidFill>
                                <a:srgbClr val="000000"/>
                              </a:solidFill>
                              <a:latin typeface="Cambria Math" panose="02040503050406030204" pitchFamily="18" charset="0"/>
                              <a:ea typeface="Cambria Math" panose="02040503050406030204" pitchFamily="18" charset="0"/>
                            </a:rPr>
                            <m:t>𝑝𝑝</m:t>
                          </m:r>
                        </m:sub>
                      </m:sSub>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r>
                        <a:rPr lang="en-US" altLang="ko-KR" sz="1898" i="1">
                          <a:solidFill>
                            <a:srgbClr val="000000"/>
                          </a:solidFill>
                          <a:latin typeface="Cambria Math" panose="02040503050406030204" pitchFamily="18" charset="0"/>
                          <a:ea typeface="Cambria Math" panose="02040503050406030204" pitchFamily="18" charset="0"/>
                        </a:rPr>
                        <m:t>⨀</m:t>
                      </m:r>
                      <m:d>
                        <m:dPr>
                          <m:ctrlPr>
                            <a:rPr lang="en-US" altLang="ko-KR" sz="1898" i="1">
                              <a:solidFill>
                                <a:srgbClr val="000000"/>
                              </a:solidFill>
                              <a:latin typeface="Cambria Math" panose="02040503050406030204" pitchFamily="18" charset="0"/>
                              <a:ea typeface="Cambria Math" panose="02040503050406030204" pitchFamily="18" charset="0"/>
                            </a:rPr>
                          </m:ctrlPr>
                        </m:dPr>
                        <m:e>
                          <m:r>
                            <a:rPr lang="en-US" altLang="ko-KR" sz="1898" i="1">
                              <a:solidFill>
                                <a:srgbClr val="000000"/>
                              </a:solidFill>
                              <a:latin typeface="Cambria Math" panose="02040503050406030204" pitchFamily="18" charset="0"/>
                              <a:ea typeface="Cambria Math" panose="02040503050406030204" pitchFamily="18" charset="0"/>
                            </a:rPr>
                            <m:t>1−</m:t>
                          </m:r>
                          <m:sSubSup>
                            <m:sSubSupPr>
                              <m:ctrlPr>
                                <a:rPr lang="en-US" altLang="ko-KR" sz="1898" i="1">
                                  <a:solidFill>
                                    <a:srgbClr val="000000"/>
                                  </a:solidFill>
                                  <a:latin typeface="Cambria Math" panose="02040503050406030204" pitchFamily="18" charset="0"/>
                                  <a:ea typeface="Cambria Math" panose="02040503050406030204" pitchFamily="18" charset="0"/>
                                </a:rPr>
                              </m:ctrlPr>
                            </m:sSubSupPr>
                            <m:e>
                              <m:r>
                                <a:rPr lang="en-US" altLang="ko-KR" sz="1898" i="1">
                                  <a:solidFill>
                                    <a:srgbClr val="000000"/>
                                  </a:solidFill>
                                  <a:latin typeface="Cambria Math" panose="02040503050406030204" pitchFamily="18" charset="0"/>
                                  <a:ea typeface="Cambria Math" panose="02040503050406030204" pitchFamily="18" charset="0"/>
                                </a:rPr>
                                <m:t>𝐻</m:t>
                              </m:r>
                            </m:e>
                            <m:sub>
                              <m:r>
                                <a:rPr lang="en-US" altLang="ko-KR" sz="1898" i="1">
                                  <a:solidFill>
                                    <a:srgbClr val="000000"/>
                                  </a:solidFill>
                                  <a:latin typeface="Cambria Math" panose="02040503050406030204" pitchFamily="18" charset="0"/>
                                  <a:ea typeface="Cambria Math" panose="02040503050406030204" pitchFamily="18" charset="0"/>
                                </a:rPr>
                                <m:t>𝑝</m:t>
                              </m:r>
                            </m:sub>
                            <m:sup>
                              <m:r>
                                <a:rPr lang="en-US" altLang="ko-KR" sz="1898" i="1">
                                  <a:solidFill>
                                    <a:srgbClr val="000000"/>
                                  </a:solidFill>
                                  <a:latin typeface="Cambria Math" panose="02040503050406030204" pitchFamily="18" charset="0"/>
                                  <a:ea typeface="Cambria Math" panose="02040503050406030204" pitchFamily="18" charset="0"/>
                                </a:rPr>
                                <m:t>2</m:t>
                              </m:r>
                            </m:sup>
                          </m:sSubSup>
                        </m:e>
                      </m:d>
                      <m:r>
                        <a:rPr lang="en-US" altLang="ko-KR" sz="1898" i="1">
                          <a:solidFill>
                            <a:srgbClr val="000000"/>
                          </a:solidFill>
                          <a:latin typeface="Cambria Math" panose="02040503050406030204" pitchFamily="18" charset="0"/>
                          <a:ea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r>
                        <a:rPr lang="en-US" altLang="ko-KR" sz="1898" i="1">
                          <a:solidFill>
                            <a:srgbClr val="000000"/>
                          </a:solidFill>
                          <a:latin typeface="Cambria Math" panose="02040503050406030204" pitchFamily="18" charset="0"/>
                          <a:ea typeface="Cambria Math" panose="02040503050406030204" pitchFamily="18" charset="0"/>
                        </a:rPr>
                        <m:t>⨀</m:t>
                      </m:r>
                      <m:d>
                        <m:dPr>
                          <m:ctrlPr>
                            <a:rPr lang="en-US" altLang="ko-KR" sz="1898" i="1">
                              <a:solidFill>
                                <a:srgbClr val="000000"/>
                              </a:solidFill>
                              <a:latin typeface="Cambria Math" panose="02040503050406030204" pitchFamily="18" charset="0"/>
                              <a:ea typeface="Cambria Math" panose="02040503050406030204" pitchFamily="18" charset="0"/>
                            </a:rPr>
                          </m:ctrlPr>
                        </m:dPr>
                        <m:e>
                          <m:r>
                            <a:rPr lang="en-US" altLang="ko-KR" sz="1898" i="1">
                              <a:solidFill>
                                <a:srgbClr val="000000"/>
                              </a:solidFill>
                              <a:latin typeface="Cambria Math" panose="02040503050406030204" pitchFamily="18" charset="0"/>
                              <a:ea typeface="Cambria Math" panose="02040503050406030204" pitchFamily="18" charset="0"/>
                            </a:rPr>
                            <m:t>1−</m:t>
                          </m:r>
                          <m:sSubSup>
                            <m:sSubSupPr>
                              <m:ctrlPr>
                                <a:rPr lang="en-US" altLang="ko-KR" sz="1898" i="1">
                                  <a:solidFill>
                                    <a:srgbClr val="000000"/>
                                  </a:solidFill>
                                  <a:latin typeface="Cambria Math" panose="02040503050406030204" pitchFamily="18" charset="0"/>
                                  <a:ea typeface="Cambria Math" panose="02040503050406030204" pitchFamily="18" charset="0"/>
                                </a:rPr>
                              </m:ctrlPr>
                            </m:sSubSupPr>
                            <m:e>
                              <m:r>
                                <a:rPr lang="en-US" altLang="ko-KR" sz="1898" i="1">
                                  <a:solidFill>
                                    <a:srgbClr val="000000"/>
                                  </a:solidFill>
                                  <a:latin typeface="Cambria Math" panose="02040503050406030204" pitchFamily="18" charset="0"/>
                                  <a:ea typeface="Cambria Math" panose="02040503050406030204" pitchFamily="18" charset="0"/>
                                </a:rPr>
                                <m:t>𝐻</m:t>
                              </m:r>
                            </m:e>
                            <m:sub>
                              <m:r>
                                <a:rPr lang="en-US" altLang="ko-KR" sz="1898" i="1">
                                  <a:solidFill>
                                    <a:srgbClr val="000000"/>
                                  </a:solidFill>
                                  <a:latin typeface="Cambria Math" panose="02040503050406030204" pitchFamily="18" charset="0"/>
                                  <a:ea typeface="Cambria Math" panose="02040503050406030204" pitchFamily="18" charset="0"/>
                                </a:rPr>
                                <m:t>𝑝𝑝</m:t>
                              </m:r>
                            </m:sub>
                            <m:sup>
                              <m:r>
                                <a:rPr lang="en-US" altLang="ko-KR" sz="1898" i="1">
                                  <a:solidFill>
                                    <a:srgbClr val="000000"/>
                                  </a:solidFill>
                                  <a:latin typeface="Cambria Math" panose="02040503050406030204" pitchFamily="18" charset="0"/>
                                  <a:ea typeface="Cambria Math" panose="02040503050406030204" pitchFamily="18" charset="0"/>
                                </a:rPr>
                                <m:t>2</m:t>
                              </m:r>
                            </m:sup>
                          </m:sSubSup>
                        </m:e>
                      </m:d>
                      <m:r>
                        <a:rPr lang="en-US" altLang="ko-KR" sz="1898">
                          <a:solidFill>
                            <a:srgbClr val="000000"/>
                          </a:solidFill>
                          <a:latin typeface="Cambria Math" panose="02040503050406030204" pitchFamily="18" charset="0"/>
                          <a:ea typeface="Cambria Math" panose="02040503050406030204" pitchFamily="18" charset="0"/>
                        </a:rPr>
                        <m:t>+</m:t>
                      </m:r>
                      <m:r>
                        <a:rPr lang="en-US" altLang="ko-KR" sz="1898" i="1">
                          <a:solidFill>
                            <a:srgbClr val="000000"/>
                          </a:solidFill>
                          <a:latin typeface="Cambria Math" panose="02040503050406030204" pitchFamily="18" charset="0"/>
                          <a:ea typeface="Cambria Math" panose="02040503050406030204" pitchFamily="18" charset="0"/>
                        </a:rPr>
                        <m:t>⋯</m:t>
                      </m:r>
                    </m:oMath>
                  </m:oMathPara>
                </a14:m>
                <a:endParaRPr kumimoji="1" lang="ko-KR" altLang="en-US" sz="1898">
                  <a:solidFill>
                    <a:srgbClr val="000000"/>
                  </a:solidFill>
                  <a:latin typeface="Consolas" panose="020B0609020204030204" pitchFamily="49" charset="0"/>
                  <a:ea typeface="굴림" pitchFamily="50" charset="-127"/>
                </a:endParaRPr>
              </a:p>
            </p:txBody>
          </p:sp>
        </mc:Choice>
        <mc:Fallback xmlns="">
          <p:sp>
            <p:nvSpPr>
              <p:cNvPr id="7" name="TextBox 6">
                <a:extLst>
                  <a:ext uri="{FF2B5EF4-FFF2-40B4-BE49-F238E27FC236}">
                    <a16:creationId xmlns:a16="http://schemas.microsoft.com/office/drawing/2014/main" id="{BBEAC5C1-C7C5-4E8E-95FE-873AED5E7F43}"/>
                  </a:ext>
                </a:extLst>
              </p:cNvPr>
              <p:cNvSpPr txBox="1">
                <a:spLocks noRot="1" noChangeAspect="1" noMove="1" noResize="1" noEditPoints="1" noAdjustHandles="1" noChangeArrowheads="1" noChangeShapeType="1" noTextEdit="1"/>
              </p:cNvSpPr>
              <p:nvPr/>
            </p:nvSpPr>
            <p:spPr>
              <a:xfrm>
                <a:off x="1051141" y="3683134"/>
                <a:ext cx="7930697" cy="605294"/>
              </a:xfrm>
              <a:prstGeom prst="rect">
                <a:avLst/>
              </a:prstGeom>
              <a:blipFill>
                <a:blip r:embed="rId5"/>
                <a:stretch>
                  <a:fillRect b="-101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FEF9305-ECFE-4A96-92FC-6C481D01432B}"/>
                  </a:ext>
                </a:extLst>
              </p:cNvPr>
              <p:cNvSpPr txBox="1"/>
              <p:nvPr/>
            </p:nvSpPr>
            <p:spPr>
              <a:xfrm>
                <a:off x="1051141" y="4674803"/>
                <a:ext cx="8228791" cy="624145"/>
              </a:xfrm>
              <a:prstGeom prst="rect">
                <a:avLst/>
              </a:prstGeom>
              <a:noFill/>
            </p:spPr>
            <p:txBody>
              <a:bodyPr wrap="none" rtlCol="0">
                <a:spAutoFit/>
              </a:bodyPr>
              <a:lstStyle/>
              <a:p>
                <a:pPr lvl="0"/>
                <a:r>
                  <a:rPr lang="ko-KR" altLang="en-US" sz="1708" b="1">
                    <a:latin typeface="+mj-ea"/>
                    <a:ea typeface="+mj-ea"/>
                  </a:rPr>
                  <a:t>정리된 식을 보면 가중치 </a:t>
                </a:r>
                <a14:m>
                  <m:oMath xmlns:m="http://schemas.openxmlformats.org/officeDocument/2006/math">
                    <m:sSub>
                      <m:sSubPr>
                        <m:ctrlPr>
                          <a:rPr lang="en-US" altLang="ko-KR" sz="1708" b="1" i="1">
                            <a:solidFill>
                              <a:srgbClr val="000000"/>
                            </a:solidFill>
                            <a:latin typeface="Cambria Math" panose="02040503050406030204" pitchFamily="18" charset="0"/>
                            <a:ea typeface="+mj-ea"/>
                          </a:rPr>
                        </m:ctrlPr>
                      </m:sSubPr>
                      <m:e>
                        <m:r>
                          <a:rPr lang="en-US" altLang="ko-KR" sz="1708" b="1" i="1">
                            <a:solidFill>
                              <a:srgbClr val="000000"/>
                            </a:solidFill>
                            <a:latin typeface="Cambria Math" panose="02040503050406030204" pitchFamily="18" charset="0"/>
                            <a:ea typeface="+mj-ea"/>
                          </a:rPr>
                          <m:t>𝑾</m:t>
                        </m:r>
                      </m:e>
                      <m:sub>
                        <m:r>
                          <a:rPr lang="en-US" altLang="ko-KR" sz="1708" b="1" i="1">
                            <a:solidFill>
                              <a:srgbClr val="000000"/>
                            </a:solidFill>
                            <a:latin typeface="Cambria Math" panose="02040503050406030204" pitchFamily="18" charset="0"/>
                            <a:ea typeface="+mj-ea"/>
                          </a:rPr>
                          <m:t>𝟏</m:t>
                        </m:r>
                        <m:r>
                          <a:rPr lang="en-US" altLang="ko-KR" sz="1708" b="1" i="1">
                            <a:solidFill>
                              <a:srgbClr val="000000"/>
                            </a:solidFill>
                            <a:latin typeface="Cambria Math" panose="02040503050406030204" pitchFamily="18" charset="0"/>
                            <a:ea typeface="+mj-ea"/>
                          </a:rPr>
                          <m:t>𝒉</m:t>
                        </m:r>
                      </m:sub>
                    </m:sSub>
                  </m:oMath>
                </a14:m>
                <a:r>
                  <a:rPr lang="ko-KR" altLang="en-US" sz="1708" b="1">
                    <a:latin typeface="+mj-ea"/>
                    <a:ea typeface="+mj-ea"/>
                  </a:rPr>
                  <a:t>와 </a:t>
                </a:r>
                <a14:m>
                  <m:oMath xmlns:m="http://schemas.openxmlformats.org/officeDocument/2006/math">
                    <m:r>
                      <a:rPr lang="en-US" altLang="ko-KR" sz="1708" b="1" i="1">
                        <a:solidFill>
                          <a:srgbClr val="000000"/>
                        </a:solidFill>
                        <a:latin typeface="Cambria Math" panose="02040503050406030204" pitchFamily="18" charset="0"/>
                        <a:ea typeface="+mj-ea"/>
                      </a:rPr>
                      <m:t>𝐭𝐚𝐧𝐡</m:t>
                    </m:r>
                  </m:oMath>
                </a14:m>
                <a:r>
                  <a:rPr lang="ko-KR" altLang="en-US" sz="1708" b="1">
                    <a:latin typeface="+mj-ea"/>
                    <a:ea typeface="+mj-ea"/>
                  </a:rPr>
                  <a:t>함수의 도함수인 </a:t>
                </a:r>
                <a14:m>
                  <m:oMath xmlns:m="http://schemas.openxmlformats.org/officeDocument/2006/math">
                    <m:r>
                      <a:rPr lang="en-US" altLang="ko-KR" sz="1708" b="1" i="1">
                        <a:solidFill>
                          <a:srgbClr val="000000"/>
                        </a:solidFill>
                        <a:latin typeface="Cambria Math" panose="02040503050406030204" pitchFamily="18" charset="0"/>
                        <a:ea typeface="+mj-ea"/>
                      </a:rPr>
                      <m:t>𝟏</m:t>
                    </m:r>
                    <m:r>
                      <a:rPr lang="en-US" altLang="ko-KR" sz="1708" b="1" i="1">
                        <a:solidFill>
                          <a:srgbClr val="000000"/>
                        </a:solidFill>
                        <a:latin typeface="Cambria Math" panose="02040503050406030204" pitchFamily="18" charset="0"/>
                        <a:ea typeface="+mj-ea"/>
                      </a:rPr>
                      <m:t>−</m:t>
                    </m:r>
                    <m:sSup>
                      <m:sSupPr>
                        <m:ctrlPr>
                          <a:rPr lang="en-US" altLang="ko-KR" sz="1708" b="1" i="1">
                            <a:solidFill>
                              <a:srgbClr val="000000"/>
                            </a:solidFill>
                            <a:latin typeface="Cambria Math" panose="02040503050406030204" pitchFamily="18" charset="0"/>
                            <a:ea typeface="+mj-ea"/>
                          </a:rPr>
                        </m:ctrlPr>
                      </m:sSupPr>
                      <m:e>
                        <m:r>
                          <a:rPr lang="en-US" altLang="ko-KR" sz="1708" b="1" i="1">
                            <a:solidFill>
                              <a:srgbClr val="000000"/>
                            </a:solidFill>
                            <a:latin typeface="Cambria Math" panose="02040503050406030204" pitchFamily="18" charset="0"/>
                            <a:ea typeface="+mj-ea"/>
                          </a:rPr>
                          <m:t>𝑯</m:t>
                        </m:r>
                      </m:e>
                      <m:sup>
                        <m:r>
                          <a:rPr lang="en-US" altLang="ko-KR" sz="1708" b="1" i="1">
                            <a:solidFill>
                              <a:srgbClr val="000000"/>
                            </a:solidFill>
                            <a:latin typeface="Cambria Math" panose="02040503050406030204" pitchFamily="18" charset="0"/>
                            <a:ea typeface="+mj-ea"/>
                          </a:rPr>
                          <m:t>𝟐</m:t>
                        </m:r>
                      </m:sup>
                    </m:sSup>
                  </m:oMath>
                </a14:m>
                <a:r>
                  <a:rPr lang="ko-KR" altLang="en-US" sz="1708" b="1">
                    <a:latin typeface="+mj-ea"/>
                    <a:ea typeface="+mj-ea"/>
                  </a:rPr>
                  <a:t>이 계속 곱해지면서 </a:t>
                </a:r>
                <a:endParaRPr lang="en-US" altLang="ko-KR" sz="1708" b="1">
                  <a:latin typeface="+mj-ea"/>
                  <a:ea typeface="+mj-ea"/>
                </a:endParaRPr>
              </a:p>
              <a:p>
                <a:pPr lvl="0"/>
                <a:r>
                  <a:rPr lang="ko-KR" altLang="en-US" sz="1708" b="1">
                    <a:latin typeface="+mj-ea"/>
                    <a:ea typeface="+mj-ea"/>
                  </a:rPr>
                  <a:t>더해지는 것을 볼 수 있다</a:t>
                </a:r>
                <a:r>
                  <a:rPr lang="en-US" altLang="ko-KR" sz="1708" b="1">
                    <a:latin typeface="+mj-ea"/>
                    <a:ea typeface="+mj-ea"/>
                  </a:rPr>
                  <a:t>.</a:t>
                </a:r>
                <a:r>
                  <a:rPr lang="ko-KR" altLang="en-US" sz="1708" b="1">
                    <a:latin typeface="+mj-ea"/>
                    <a:ea typeface="+mj-ea"/>
                  </a:rPr>
                  <a:t> </a:t>
                </a:r>
              </a:p>
            </p:txBody>
          </p:sp>
        </mc:Choice>
        <mc:Fallback xmlns="">
          <p:sp>
            <p:nvSpPr>
              <p:cNvPr id="9" name="TextBox 8">
                <a:extLst>
                  <a:ext uri="{FF2B5EF4-FFF2-40B4-BE49-F238E27FC236}">
                    <a16:creationId xmlns:a16="http://schemas.microsoft.com/office/drawing/2014/main" id="{8FEF9305-ECFE-4A96-92FC-6C481D01432B}"/>
                  </a:ext>
                </a:extLst>
              </p:cNvPr>
              <p:cNvSpPr txBox="1">
                <a:spLocks noRot="1" noChangeAspect="1" noMove="1" noResize="1" noEditPoints="1" noAdjustHandles="1" noChangeArrowheads="1" noChangeShapeType="1" noTextEdit="1"/>
              </p:cNvSpPr>
              <p:nvPr/>
            </p:nvSpPr>
            <p:spPr>
              <a:xfrm>
                <a:off x="1051141" y="4674803"/>
                <a:ext cx="8228791" cy="624145"/>
              </a:xfrm>
              <a:prstGeom prst="rect">
                <a:avLst/>
              </a:prstGeom>
              <a:blipFill>
                <a:blip r:embed="rId6"/>
                <a:stretch>
                  <a:fillRect l="-519" t="-2941" b="-13725"/>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652A05E7-BB71-4ECE-B914-0D6015729C07}"/>
              </a:ext>
            </a:extLst>
          </p:cNvPr>
          <p:cNvSpPr>
            <a:spLocks noGrp="1"/>
          </p:cNvSpPr>
          <p:nvPr>
            <p:ph type="body" sz="quarter" idx="19"/>
          </p:nvPr>
        </p:nvSpPr>
        <p:spPr/>
        <p:txBody>
          <a:bodyPr/>
          <a:lstStyle/>
          <a:p>
            <a:r>
              <a:rPr lang="ko-KR" altLang="en-US"/>
              <a:t>순환 신경망의 역방향 계산</a:t>
            </a:r>
          </a:p>
        </p:txBody>
      </p:sp>
      <p:sp>
        <p:nvSpPr>
          <p:cNvPr id="11" name="텍스트 개체 틀 2">
            <a:extLst>
              <a:ext uri="{FF2B5EF4-FFF2-40B4-BE49-F238E27FC236}">
                <a16:creationId xmlns:a16="http://schemas.microsoft.com/office/drawing/2014/main" id="{2E812E88-F758-4F8E-A0A3-4F0A502CB1FC}"/>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1920548792"/>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3363B4D-D76B-47CA-B560-D8BF20A4B0CC}"/>
                  </a:ext>
                </a:extLst>
              </p:cNvPr>
              <p:cNvSpPr txBox="1"/>
              <p:nvPr/>
            </p:nvSpPr>
            <p:spPr>
              <a:xfrm>
                <a:off x="838990" y="1263020"/>
                <a:ext cx="4392421" cy="369332"/>
              </a:xfrm>
              <a:prstGeom prst="rect">
                <a:avLst/>
              </a:prstGeom>
              <a:noFill/>
            </p:spPr>
            <p:txBody>
              <a:bodyPr wrap="none" rtlCol="0">
                <a:spAutoFit/>
              </a:bodyPr>
              <a:lstStyle/>
              <a:p>
                <a:pPr lvl="0"/>
                <a:r>
                  <a:rPr lang="ko-KR" altLang="en-US" b="1">
                    <a:latin typeface="+mj-ea"/>
                    <a:ea typeface="+mj-ea"/>
                  </a:rPr>
                  <a:t>가중치 </a:t>
                </a:r>
                <a14:m>
                  <m:oMath xmlns:m="http://schemas.openxmlformats.org/officeDocument/2006/math">
                    <m:sSub>
                      <m:sSubPr>
                        <m:ctrlPr>
                          <a:rPr lang="en-US" altLang="ko-KR" b="1" i="1">
                            <a:solidFill>
                              <a:srgbClr val="000000"/>
                            </a:solidFill>
                            <a:latin typeface="Cambria Math" panose="02040503050406030204" pitchFamily="18" charset="0"/>
                            <a:ea typeface="+mj-ea"/>
                          </a:rPr>
                        </m:ctrlPr>
                      </m:sSubPr>
                      <m:e>
                        <m:r>
                          <a:rPr lang="en-US" altLang="ko-KR" b="1" i="1">
                            <a:solidFill>
                              <a:srgbClr val="000000"/>
                            </a:solidFill>
                            <a:latin typeface="Cambria Math" panose="02040503050406030204" pitchFamily="18" charset="0"/>
                            <a:ea typeface="+mj-ea"/>
                          </a:rPr>
                          <m:t>𝒃</m:t>
                        </m:r>
                      </m:e>
                      <m:sub>
                        <m:r>
                          <a:rPr lang="en-US" altLang="ko-KR" b="1" i="1">
                            <a:solidFill>
                              <a:srgbClr val="000000"/>
                            </a:solidFill>
                            <a:latin typeface="Cambria Math" panose="02040503050406030204" pitchFamily="18" charset="0"/>
                            <a:ea typeface="+mj-ea"/>
                          </a:rPr>
                          <m:t>𝟏</m:t>
                        </m:r>
                      </m:sub>
                    </m:sSub>
                  </m:oMath>
                </a14:m>
                <a:r>
                  <a:rPr lang="ko-KR" altLang="en-US" b="1">
                    <a:latin typeface="+mj-ea"/>
                    <a:ea typeface="+mj-ea"/>
                  </a:rPr>
                  <a:t>에 대한 </a:t>
                </a:r>
                <a14:m>
                  <m:oMath xmlns:m="http://schemas.openxmlformats.org/officeDocument/2006/math">
                    <m:sSub>
                      <m:sSubPr>
                        <m:ctrlPr>
                          <a:rPr lang="en-US" altLang="ko-KR" b="1" i="1">
                            <a:solidFill>
                              <a:srgbClr val="000000"/>
                            </a:solidFill>
                            <a:latin typeface="Cambria Math" panose="02040503050406030204" pitchFamily="18" charset="0"/>
                            <a:ea typeface="+mj-ea"/>
                          </a:rPr>
                        </m:ctrlPr>
                      </m:sSubPr>
                      <m:e>
                        <m:r>
                          <a:rPr lang="en-US" altLang="ko-KR" b="1" i="1">
                            <a:solidFill>
                              <a:srgbClr val="000000"/>
                            </a:solidFill>
                            <a:latin typeface="Cambria Math" panose="02040503050406030204" pitchFamily="18" charset="0"/>
                            <a:ea typeface="+mj-ea"/>
                          </a:rPr>
                          <m:t>𝒁</m:t>
                        </m:r>
                      </m:e>
                      <m:sub>
                        <m:r>
                          <a:rPr lang="en-US" altLang="ko-KR" b="1" i="1">
                            <a:solidFill>
                              <a:srgbClr val="000000"/>
                            </a:solidFill>
                            <a:latin typeface="Cambria Math" panose="02040503050406030204" pitchFamily="18" charset="0"/>
                            <a:ea typeface="+mj-ea"/>
                          </a:rPr>
                          <m:t>𝟏</m:t>
                        </m:r>
                      </m:sub>
                    </m:sSub>
                  </m:oMath>
                </a14:m>
                <a:r>
                  <a:rPr lang="ko-KR" altLang="en-US" b="1">
                    <a:latin typeface="+mj-ea"/>
                    <a:ea typeface="+mj-ea"/>
                  </a:rPr>
                  <a:t>의 도함수를 구한다</a:t>
                </a:r>
                <a:r>
                  <a:rPr lang="en-US" altLang="ko-KR" b="1">
                    <a:latin typeface="+mj-ea"/>
                    <a:ea typeface="+mj-ea"/>
                  </a:rPr>
                  <a:t>.</a:t>
                </a:r>
                <a:endParaRPr lang="ko-KR" altLang="en-US" b="1">
                  <a:latin typeface="+mj-ea"/>
                  <a:ea typeface="+mj-ea"/>
                </a:endParaRPr>
              </a:p>
            </p:txBody>
          </p:sp>
        </mc:Choice>
        <mc:Fallback xmlns="">
          <p:sp>
            <p:nvSpPr>
              <p:cNvPr id="10" name="TextBox 9">
                <a:extLst>
                  <a:ext uri="{FF2B5EF4-FFF2-40B4-BE49-F238E27FC236}">
                    <a16:creationId xmlns:a16="http://schemas.microsoft.com/office/drawing/2014/main" id="{E3363B4D-D76B-47CA-B560-D8BF20A4B0CC}"/>
                  </a:ext>
                </a:extLst>
              </p:cNvPr>
              <p:cNvSpPr txBox="1">
                <a:spLocks noRot="1" noChangeAspect="1" noMove="1" noResize="1" noEditPoints="1" noAdjustHandles="1" noChangeArrowheads="1" noChangeShapeType="1" noTextEdit="1"/>
              </p:cNvSpPr>
              <p:nvPr/>
            </p:nvSpPr>
            <p:spPr>
              <a:xfrm>
                <a:off x="838990" y="1263020"/>
                <a:ext cx="4392421" cy="369332"/>
              </a:xfrm>
              <a:prstGeom prst="rect">
                <a:avLst/>
              </a:prstGeom>
              <a:blipFill>
                <a:blip r:embed="rId3"/>
                <a:stretch>
                  <a:fillRect l="-1250" t="-8197" r="-556" b="-2459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A65A9442-8074-48C4-9C27-3DDE993FAEE8}"/>
                  </a:ext>
                </a:extLst>
              </p:cNvPr>
              <p:cNvSpPr txBox="1"/>
              <p:nvPr/>
            </p:nvSpPr>
            <p:spPr>
              <a:xfrm>
                <a:off x="1208584" y="1858566"/>
                <a:ext cx="3570401" cy="603691"/>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num>
                        <m:den>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den>
                      </m:f>
                      <m:r>
                        <a:rPr kumimoji="1" lang="en-US" altLang="ko-KR" sz="1898">
                          <a:solidFill>
                            <a:srgbClr val="000000"/>
                          </a:solidFill>
                          <a:latin typeface="Cambria Math" panose="02040503050406030204" pitchFamily="18" charset="0"/>
                        </a:rPr>
                        <m:t>=</m:t>
                      </m:r>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den>
                      </m:f>
                      <m:d>
                        <m:dPr>
                          <m:ctrlPr>
                            <a:rPr lang="en-US" altLang="ko-KR" sz="1898" i="1">
                              <a:solidFill>
                                <a:srgbClr val="000000"/>
                              </a:solidFill>
                              <a:latin typeface="Cambria Math" panose="02040503050406030204" pitchFamily="18" charset="0"/>
                            </a:rPr>
                          </m:ctrlPr>
                        </m:dPr>
                        <m:e>
                          <m:r>
                            <a:rPr lang="en-US" altLang="ko-KR" sz="1898" i="1">
                              <a:solidFill>
                                <a:srgbClr val="000000"/>
                              </a:solidFill>
                              <a:latin typeface="Cambria Math" panose="02040503050406030204" pitchFamily="18" charset="0"/>
                            </a:rPr>
                            <m:t>𝑋</m:t>
                          </m:r>
                          <m:sSub>
                            <m:sSubPr>
                              <m:ctrlPr>
                                <a:rPr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W</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m:t>
                                  </m:r>
                                </m:sub>
                              </m:sSub>
                              <m:sSub>
                                <m:sSubPr>
                                  <m:ctrlPr>
                                    <a:rPr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W</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e>
                      </m:d>
                    </m:oMath>
                  </m:oMathPara>
                </a14:m>
                <a:endParaRPr kumimoji="1" lang="ko-KR" altLang="en-US" sz="1898">
                  <a:solidFill>
                    <a:srgbClr val="000000"/>
                  </a:solidFill>
                  <a:latin typeface="Consolas" panose="020B0609020204030204" pitchFamily="49" charset="0"/>
                  <a:ea typeface="굴림" pitchFamily="50" charset="-127"/>
                </a:endParaRPr>
              </a:p>
            </p:txBody>
          </p:sp>
        </mc:Choice>
        <mc:Fallback xmlns="">
          <p:sp>
            <p:nvSpPr>
              <p:cNvPr id="62" name="TextBox 61">
                <a:extLst>
                  <a:ext uri="{FF2B5EF4-FFF2-40B4-BE49-F238E27FC236}">
                    <a16:creationId xmlns:a16="http://schemas.microsoft.com/office/drawing/2014/main" id="{A65A9442-8074-48C4-9C27-3DDE993FAEE8}"/>
                  </a:ext>
                </a:extLst>
              </p:cNvPr>
              <p:cNvSpPr txBox="1">
                <a:spLocks noRot="1" noChangeAspect="1" noMove="1" noResize="1" noEditPoints="1" noAdjustHandles="1" noChangeArrowheads="1" noChangeShapeType="1" noTextEdit="1"/>
              </p:cNvSpPr>
              <p:nvPr/>
            </p:nvSpPr>
            <p:spPr>
              <a:xfrm>
                <a:off x="1208584" y="1858566"/>
                <a:ext cx="3570401" cy="603691"/>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BEAC5C1-C7C5-4E8E-95FE-873AED5E7F43}"/>
                  </a:ext>
                </a:extLst>
              </p:cNvPr>
              <p:cNvSpPr txBox="1"/>
              <p:nvPr/>
            </p:nvSpPr>
            <p:spPr>
              <a:xfrm>
                <a:off x="1136576" y="3683135"/>
                <a:ext cx="7078028" cy="603691"/>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num>
                        <m:den>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den>
                      </m:f>
                      <m:r>
                        <a:rPr kumimoji="1" lang="en-US" altLang="ko-KR" sz="1898">
                          <a:solidFill>
                            <a:srgbClr val="000000"/>
                          </a:solidFill>
                          <a:latin typeface="Cambria Math" panose="02040503050406030204" pitchFamily="18" charset="0"/>
                        </a:rPr>
                        <m:t>=</m:t>
                      </m:r>
                      <m:r>
                        <a:rPr kumimoji="1"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r>
                        <a:rPr lang="en-US" altLang="ko-KR" sz="1898" i="1">
                          <a:solidFill>
                            <a:srgbClr val="000000"/>
                          </a:solidFill>
                          <a:latin typeface="Cambria Math" panose="02040503050406030204" pitchFamily="18" charset="0"/>
                          <a:ea typeface="Cambria Math" panose="02040503050406030204" pitchFamily="18" charset="0"/>
                        </a:rPr>
                        <m:t>⨀</m:t>
                      </m:r>
                      <m:d>
                        <m:dPr>
                          <m:ctrlPr>
                            <a:rPr lang="en-US" altLang="ko-KR" sz="1898" i="1">
                              <a:solidFill>
                                <a:srgbClr val="000000"/>
                              </a:solidFill>
                              <a:latin typeface="Cambria Math" panose="02040503050406030204" pitchFamily="18" charset="0"/>
                              <a:ea typeface="Cambria Math" panose="02040503050406030204" pitchFamily="18" charset="0"/>
                            </a:rPr>
                          </m:ctrlPr>
                        </m:dPr>
                        <m:e>
                          <m:r>
                            <a:rPr lang="en-US" altLang="ko-KR" sz="1898" i="1">
                              <a:solidFill>
                                <a:srgbClr val="000000"/>
                              </a:solidFill>
                              <a:latin typeface="Cambria Math" panose="02040503050406030204" pitchFamily="18" charset="0"/>
                              <a:ea typeface="Cambria Math" panose="02040503050406030204" pitchFamily="18" charset="0"/>
                            </a:rPr>
                            <m:t>1−</m:t>
                          </m:r>
                          <m:sSubSup>
                            <m:sSubSupPr>
                              <m:ctrlPr>
                                <a:rPr lang="en-US" altLang="ko-KR" sz="1898" i="1">
                                  <a:solidFill>
                                    <a:srgbClr val="000000"/>
                                  </a:solidFill>
                                  <a:latin typeface="Cambria Math" panose="02040503050406030204" pitchFamily="18" charset="0"/>
                                  <a:ea typeface="Cambria Math" panose="02040503050406030204" pitchFamily="18" charset="0"/>
                                </a:rPr>
                              </m:ctrlPr>
                            </m:sSubSupPr>
                            <m:e>
                              <m:r>
                                <a:rPr lang="en-US" altLang="ko-KR" sz="1898" i="1">
                                  <a:solidFill>
                                    <a:srgbClr val="000000"/>
                                  </a:solidFill>
                                  <a:latin typeface="Cambria Math" panose="02040503050406030204" pitchFamily="18" charset="0"/>
                                  <a:ea typeface="Cambria Math" panose="02040503050406030204" pitchFamily="18" charset="0"/>
                                </a:rPr>
                                <m:t>𝐻</m:t>
                              </m:r>
                            </m:e>
                            <m:sub>
                              <m:r>
                                <a:rPr lang="en-US" altLang="ko-KR" sz="1898" i="1">
                                  <a:solidFill>
                                    <a:srgbClr val="000000"/>
                                  </a:solidFill>
                                  <a:latin typeface="Cambria Math" panose="02040503050406030204" pitchFamily="18" charset="0"/>
                                  <a:ea typeface="Cambria Math" panose="02040503050406030204" pitchFamily="18" charset="0"/>
                                </a:rPr>
                                <m:t>𝑝</m:t>
                              </m:r>
                            </m:sub>
                            <m:sup>
                              <m:r>
                                <a:rPr lang="en-US" altLang="ko-KR" sz="1898" i="1">
                                  <a:solidFill>
                                    <a:srgbClr val="000000"/>
                                  </a:solidFill>
                                  <a:latin typeface="Cambria Math" panose="02040503050406030204" pitchFamily="18" charset="0"/>
                                  <a:ea typeface="Cambria Math" panose="02040503050406030204" pitchFamily="18" charset="0"/>
                                </a:rPr>
                                <m:t>2</m:t>
                              </m:r>
                            </m:sup>
                          </m:sSubSup>
                        </m:e>
                      </m:d>
                      <m:r>
                        <a:rPr lang="en-US" altLang="ko-KR" sz="1898" i="1">
                          <a:solidFill>
                            <a:srgbClr val="000000"/>
                          </a:solidFill>
                          <a:latin typeface="Cambria Math" panose="02040503050406030204" pitchFamily="18" charset="0"/>
                          <a:ea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r>
                        <a:rPr lang="en-US" altLang="ko-KR" sz="1898" i="1">
                          <a:solidFill>
                            <a:srgbClr val="000000"/>
                          </a:solidFill>
                          <a:latin typeface="Cambria Math" panose="02040503050406030204" pitchFamily="18" charset="0"/>
                          <a:ea typeface="Cambria Math" panose="02040503050406030204" pitchFamily="18" charset="0"/>
                        </a:rPr>
                        <m:t>⨀</m:t>
                      </m:r>
                      <m:d>
                        <m:dPr>
                          <m:ctrlPr>
                            <a:rPr lang="en-US" altLang="ko-KR" sz="1898" i="1">
                              <a:solidFill>
                                <a:srgbClr val="000000"/>
                              </a:solidFill>
                              <a:latin typeface="Cambria Math" panose="02040503050406030204" pitchFamily="18" charset="0"/>
                              <a:ea typeface="Cambria Math" panose="02040503050406030204" pitchFamily="18" charset="0"/>
                            </a:rPr>
                          </m:ctrlPr>
                        </m:dPr>
                        <m:e>
                          <m:r>
                            <a:rPr lang="en-US" altLang="ko-KR" sz="1898" i="1">
                              <a:solidFill>
                                <a:srgbClr val="000000"/>
                              </a:solidFill>
                              <a:latin typeface="Cambria Math" panose="02040503050406030204" pitchFamily="18" charset="0"/>
                              <a:ea typeface="Cambria Math" panose="02040503050406030204" pitchFamily="18" charset="0"/>
                            </a:rPr>
                            <m:t>1−</m:t>
                          </m:r>
                          <m:sSubSup>
                            <m:sSubSupPr>
                              <m:ctrlPr>
                                <a:rPr lang="en-US" altLang="ko-KR" sz="1898" i="1">
                                  <a:solidFill>
                                    <a:srgbClr val="000000"/>
                                  </a:solidFill>
                                  <a:latin typeface="Cambria Math" panose="02040503050406030204" pitchFamily="18" charset="0"/>
                                  <a:ea typeface="Cambria Math" panose="02040503050406030204" pitchFamily="18" charset="0"/>
                                </a:rPr>
                              </m:ctrlPr>
                            </m:sSubSupPr>
                            <m:e>
                              <m:r>
                                <a:rPr lang="en-US" altLang="ko-KR" sz="1898" i="1">
                                  <a:solidFill>
                                    <a:srgbClr val="000000"/>
                                  </a:solidFill>
                                  <a:latin typeface="Cambria Math" panose="02040503050406030204" pitchFamily="18" charset="0"/>
                                  <a:ea typeface="Cambria Math" panose="02040503050406030204" pitchFamily="18" charset="0"/>
                                </a:rPr>
                                <m:t>𝐻</m:t>
                              </m:r>
                            </m:e>
                            <m:sub>
                              <m:r>
                                <a:rPr lang="en-US" altLang="ko-KR" sz="1898" i="1">
                                  <a:solidFill>
                                    <a:srgbClr val="000000"/>
                                  </a:solidFill>
                                  <a:latin typeface="Cambria Math" panose="02040503050406030204" pitchFamily="18" charset="0"/>
                                  <a:ea typeface="Cambria Math" panose="02040503050406030204" pitchFamily="18" charset="0"/>
                                </a:rPr>
                                <m:t>𝑝</m:t>
                              </m:r>
                            </m:sub>
                            <m:sup>
                              <m:r>
                                <a:rPr lang="en-US" altLang="ko-KR" sz="1898" i="1">
                                  <a:solidFill>
                                    <a:srgbClr val="000000"/>
                                  </a:solidFill>
                                  <a:latin typeface="Cambria Math" panose="02040503050406030204" pitchFamily="18" charset="0"/>
                                  <a:ea typeface="Cambria Math" panose="02040503050406030204" pitchFamily="18" charset="0"/>
                                </a:rPr>
                                <m:t>2</m:t>
                              </m:r>
                            </m:sup>
                          </m:sSubSup>
                        </m:e>
                      </m:d>
                      <m:r>
                        <a:rPr lang="en-US" altLang="ko-KR" sz="1898" i="1">
                          <a:solidFill>
                            <a:srgbClr val="000000"/>
                          </a:solidFill>
                          <a:latin typeface="Cambria Math" panose="02040503050406030204" pitchFamily="18" charset="0"/>
                          <a:ea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r>
                        <a:rPr lang="en-US" altLang="ko-KR" sz="1898" i="1">
                          <a:solidFill>
                            <a:srgbClr val="000000"/>
                          </a:solidFill>
                          <a:latin typeface="Cambria Math" panose="02040503050406030204" pitchFamily="18" charset="0"/>
                          <a:ea typeface="Cambria Math" panose="02040503050406030204" pitchFamily="18" charset="0"/>
                        </a:rPr>
                        <m:t>⨀</m:t>
                      </m:r>
                      <m:d>
                        <m:dPr>
                          <m:ctrlPr>
                            <a:rPr lang="en-US" altLang="ko-KR" sz="1898" i="1">
                              <a:solidFill>
                                <a:srgbClr val="000000"/>
                              </a:solidFill>
                              <a:latin typeface="Cambria Math" panose="02040503050406030204" pitchFamily="18" charset="0"/>
                              <a:ea typeface="Cambria Math" panose="02040503050406030204" pitchFamily="18" charset="0"/>
                            </a:rPr>
                          </m:ctrlPr>
                        </m:dPr>
                        <m:e>
                          <m:r>
                            <a:rPr lang="en-US" altLang="ko-KR" sz="1898" i="1">
                              <a:solidFill>
                                <a:srgbClr val="000000"/>
                              </a:solidFill>
                              <a:latin typeface="Cambria Math" panose="02040503050406030204" pitchFamily="18" charset="0"/>
                              <a:ea typeface="Cambria Math" panose="02040503050406030204" pitchFamily="18" charset="0"/>
                            </a:rPr>
                            <m:t>1−</m:t>
                          </m:r>
                          <m:sSubSup>
                            <m:sSubSupPr>
                              <m:ctrlPr>
                                <a:rPr lang="en-US" altLang="ko-KR" sz="1898" i="1">
                                  <a:solidFill>
                                    <a:srgbClr val="000000"/>
                                  </a:solidFill>
                                  <a:latin typeface="Cambria Math" panose="02040503050406030204" pitchFamily="18" charset="0"/>
                                  <a:ea typeface="Cambria Math" panose="02040503050406030204" pitchFamily="18" charset="0"/>
                                </a:rPr>
                              </m:ctrlPr>
                            </m:sSubSupPr>
                            <m:e>
                              <m:r>
                                <a:rPr lang="en-US" altLang="ko-KR" sz="1898" i="1">
                                  <a:solidFill>
                                    <a:srgbClr val="000000"/>
                                  </a:solidFill>
                                  <a:latin typeface="Cambria Math" panose="02040503050406030204" pitchFamily="18" charset="0"/>
                                  <a:ea typeface="Cambria Math" panose="02040503050406030204" pitchFamily="18" charset="0"/>
                                </a:rPr>
                                <m:t>𝐻</m:t>
                              </m:r>
                            </m:e>
                            <m:sub>
                              <m:r>
                                <a:rPr lang="en-US" altLang="ko-KR" sz="1898" i="1">
                                  <a:solidFill>
                                    <a:srgbClr val="000000"/>
                                  </a:solidFill>
                                  <a:latin typeface="Cambria Math" panose="02040503050406030204" pitchFamily="18" charset="0"/>
                                  <a:ea typeface="Cambria Math" panose="02040503050406030204" pitchFamily="18" charset="0"/>
                                </a:rPr>
                                <m:t>𝑝𝑝</m:t>
                              </m:r>
                            </m:sub>
                            <m:sup>
                              <m:r>
                                <a:rPr lang="en-US" altLang="ko-KR" sz="1898" i="1">
                                  <a:solidFill>
                                    <a:srgbClr val="000000"/>
                                  </a:solidFill>
                                  <a:latin typeface="Cambria Math" panose="02040503050406030204" pitchFamily="18" charset="0"/>
                                  <a:ea typeface="Cambria Math" panose="02040503050406030204" pitchFamily="18" charset="0"/>
                                </a:rPr>
                                <m:t>2</m:t>
                              </m:r>
                            </m:sup>
                          </m:sSubSup>
                        </m:e>
                      </m:d>
                      <m:r>
                        <a:rPr lang="en-US" altLang="ko-KR" sz="1898">
                          <a:solidFill>
                            <a:srgbClr val="000000"/>
                          </a:solidFill>
                          <a:latin typeface="Cambria Math" panose="02040503050406030204" pitchFamily="18" charset="0"/>
                          <a:ea typeface="Cambria Math" panose="02040503050406030204" pitchFamily="18" charset="0"/>
                        </a:rPr>
                        <m:t>+</m:t>
                      </m:r>
                      <m:r>
                        <a:rPr lang="en-US" altLang="ko-KR" sz="1898" i="1">
                          <a:solidFill>
                            <a:srgbClr val="000000"/>
                          </a:solidFill>
                          <a:latin typeface="Cambria Math" panose="02040503050406030204" pitchFamily="18" charset="0"/>
                          <a:ea typeface="Cambria Math" panose="02040503050406030204" pitchFamily="18" charset="0"/>
                        </a:rPr>
                        <m:t>⋯</m:t>
                      </m:r>
                    </m:oMath>
                  </m:oMathPara>
                </a14:m>
                <a:endParaRPr kumimoji="1" lang="ko-KR" altLang="en-US" sz="1898">
                  <a:solidFill>
                    <a:srgbClr val="000000"/>
                  </a:solidFill>
                  <a:latin typeface="Consolas" panose="020B0609020204030204" pitchFamily="49" charset="0"/>
                  <a:ea typeface="굴림" pitchFamily="50" charset="-127"/>
                </a:endParaRPr>
              </a:p>
            </p:txBody>
          </p:sp>
        </mc:Choice>
        <mc:Fallback xmlns="">
          <p:sp>
            <p:nvSpPr>
              <p:cNvPr id="7" name="TextBox 6">
                <a:extLst>
                  <a:ext uri="{FF2B5EF4-FFF2-40B4-BE49-F238E27FC236}">
                    <a16:creationId xmlns:a16="http://schemas.microsoft.com/office/drawing/2014/main" id="{BBEAC5C1-C7C5-4E8E-95FE-873AED5E7F43}"/>
                  </a:ext>
                </a:extLst>
              </p:cNvPr>
              <p:cNvSpPr txBox="1">
                <a:spLocks noRot="1" noChangeAspect="1" noMove="1" noResize="1" noEditPoints="1" noAdjustHandles="1" noChangeArrowheads="1" noChangeShapeType="1" noTextEdit="1"/>
              </p:cNvSpPr>
              <p:nvPr/>
            </p:nvSpPr>
            <p:spPr>
              <a:xfrm>
                <a:off x="1136576" y="3683135"/>
                <a:ext cx="7078028" cy="603691"/>
              </a:xfrm>
              <a:prstGeom prst="rect">
                <a:avLst/>
              </a:prstGeom>
              <a:blipFill>
                <a:blip r:embed="rId5"/>
                <a:stretch>
                  <a:fillRect b="-101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FEF9305-ECFE-4A96-92FC-6C481D01432B}"/>
                  </a:ext>
                </a:extLst>
              </p:cNvPr>
              <p:cNvSpPr txBox="1"/>
              <p:nvPr/>
            </p:nvSpPr>
            <p:spPr>
              <a:xfrm>
                <a:off x="1051141" y="4674803"/>
                <a:ext cx="6523517" cy="924805"/>
              </a:xfrm>
              <a:prstGeom prst="rect">
                <a:avLst/>
              </a:prstGeom>
              <a:noFill/>
            </p:spPr>
            <p:txBody>
              <a:bodyPr wrap="none" rtlCol="0">
                <a:spAutoFit/>
              </a:bodyPr>
              <a:lstStyle/>
              <a:p>
                <a:pPr lvl="0"/>
                <a:r>
                  <a:rPr lang="ko-KR" altLang="en-US" sz="1708" b="1">
                    <a:latin typeface="+mj-ea"/>
                    <a:ea typeface="+mj-ea"/>
                  </a:rPr>
                  <a:t>구현 시 </a:t>
                </a:r>
                <a14:m>
                  <m:oMath xmlns:m="http://schemas.openxmlformats.org/officeDocument/2006/math">
                    <m:f>
                      <m:fPr>
                        <m:ctrlPr>
                          <a:rPr lang="en-US" altLang="ko-KR" sz="1708" b="1" i="1">
                            <a:solidFill>
                              <a:srgbClr val="000000"/>
                            </a:solidFill>
                            <a:latin typeface="Cambria Math" panose="02040503050406030204" pitchFamily="18" charset="0"/>
                            <a:ea typeface="+mj-ea"/>
                          </a:rPr>
                        </m:ctrlPr>
                      </m:fPr>
                      <m:num>
                        <m:r>
                          <a:rPr lang="en-US" altLang="ko-KR" sz="1708" b="1" i="1">
                            <a:solidFill>
                              <a:srgbClr val="000000"/>
                            </a:solidFill>
                            <a:latin typeface="Cambria Math" panose="02040503050406030204" pitchFamily="18" charset="0"/>
                            <a:ea typeface="+mj-ea"/>
                          </a:rPr>
                          <m:t>𝝏</m:t>
                        </m:r>
                        <m:r>
                          <a:rPr lang="en-US" altLang="ko-KR" sz="1708" b="1" i="1">
                            <a:solidFill>
                              <a:srgbClr val="000000"/>
                            </a:solidFill>
                            <a:latin typeface="Cambria Math" panose="02040503050406030204" pitchFamily="18" charset="0"/>
                            <a:ea typeface="+mj-ea"/>
                          </a:rPr>
                          <m:t>𝑳</m:t>
                        </m:r>
                      </m:num>
                      <m:den>
                        <m:r>
                          <a:rPr lang="en-US" altLang="ko-KR" sz="1708" b="1" i="1">
                            <a:solidFill>
                              <a:srgbClr val="000000"/>
                            </a:solidFill>
                            <a:latin typeface="Cambria Math" panose="02040503050406030204" pitchFamily="18" charset="0"/>
                            <a:ea typeface="+mj-ea"/>
                          </a:rPr>
                          <m:t>𝝏</m:t>
                        </m:r>
                        <m:sSub>
                          <m:sSubPr>
                            <m:ctrlPr>
                              <a:rPr lang="en-US" altLang="ko-KR" sz="1708" b="1" i="1">
                                <a:solidFill>
                                  <a:srgbClr val="000000"/>
                                </a:solidFill>
                                <a:latin typeface="Cambria Math" panose="02040503050406030204" pitchFamily="18" charset="0"/>
                                <a:ea typeface="+mj-ea"/>
                              </a:rPr>
                            </m:ctrlPr>
                          </m:sSubPr>
                          <m:e>
                            <m:r>
                              <a:rPr lang="en-US" altLang="ko-KR" sz="1708" b="1" i="1">
                                <a:solidFill>
                                  <a:srgbClr val="000000"/>
                                </a:solidFill>
                                <a:latin typeface="Cambria Math" panose="02040503050406030204" pitchFamily="18" charset="0"/>
                                <a:ea typeface="+mj-ea"/>
                              </a:rPr>
                              <m:t>𝒁</m:t>
                            </m:r>
                          </m:e>
                          <m:sub>
                            <m:r>
                              <a:rPr lang="en-US" altLang="ko-KR" sz="1708" b="1" i="1">
                                <a:solidFill>
                                  <a:srgbClr val="000000"/>
                                </a:solidFill>
                                <a:latin typeface="Cambria Math" panose="02040503050406030204" pitchFamily="18" charset="0"/>
                                <a:ea typeface="+mj-ea"/>
                              </a:rPr>
                              <m:t>𝟏</m:t>
                            </m:r>
                          </m:sub>
                        </m:sSub>
                      </m:den>
                    </m:f>
                  </m:oMath>
                </a14:m>
                <a:r>
                  <a:rPr lang="ko-KR" altLang="en-US" sz="1708" b="1">
                    <a:latin typeface="+mj-ea"/>
                    <a:ea typeface="+mj-ea"/>
                  </a:rPr>
                  <a:t>를 </a:t>
                </a:r>
                <a:r>
                  <a:rPr lang="en-US" altLang="ko-KR" sz="1708" b="1" err="1">
                    <a:latin typeface="+mj-ea"/>
                    <a:ea typeface="+mj-ea"/>
                  </a:rPr>
                  <a:t>err_to_cell</a:t>
                </a:r>
                <a:r>
                  <a:rPr lang="ko-KR" altLang="en-US" sz="1708" b="1">
                    <a:latin typeface="+mj-ea"/>
                    <a:ea typeface="+mj-ea"/>
                  </a:rPr>
                  <a:t>이라 표현하고 </a:t>
                </a:r>
                <a:endParaRPr lang="en-US" altLang="ko-KR" sz="1708" b="1">
                  <a:latin typeface="+mj-ea"/>
                  <a:ea typeface="+mj-ea"/>
                </a:endParaRPr>
              </a:p>
              <a:p>
                <a:pPr lvl="0"/>
                <a:r>
                  <a:rPr lang="ko-KR" altLang="en-US" sz="1708" b="1">
                    <a:latin typeface="+mj-ea"/>
                    <a:ea typeface="+mj-ea"/>
                  </a:rPr>
                  <a:t>최종 </a:t>
                </a:r>
                <a:r>
                  <a:rPr lang="ko-KR" altLang="en-US" sz="1708" b="1" err="1">
                    <a:latin typeface="+mj-ea"/>
                    <a:ea typeface="+mj-ea"/>
                  </a:rPr>
                  <a:t>그레이디언트는</a:t>
                </a:r>
                <a:r>
                  <a:rPr lang="ko-KR" altLang="en-US" sz="1708" b="1">
                    <a:latin typeface="+mj-ea"/>
                    <a:ea typeface="+mj-ea"/>
                  </a:rPr>
                  <a:t> </a:t>
                </a:r>
                <a:r>
                  <a:rPr lang="en-US" altLang="ko-KR" sz="1708" b="1" err="1">
                    <a:latin typeface="+mj-ea"/>
                    <a:ea typeface="+mj-ea"/>
                  </a:rPr>
                  <a:t>err_to_cell</a:t>
                </a:r>
                <a:r>
                  <a:rPr lang="ko-KR" altLang="en-US" sz="1708" b="1">
                    <a:latin typeface="+mj-ea"/>
                    <a:ea typeface="+mj-ea"/>
                  </a:rPr>
                  <a:t>과 </a:t>
                </a:r>
                <a14:m>
                  <m:oMath xmlns:m="http://schemas.openxmlformats.org/officeDocument/2006/math">
                    <m:f>
                      <m:fPr>
                        <m:ctrlPr>
                          <a:rPr lang="en-US" altLang="ko-KR" sz="1708" b="1" i="1">
                            <a:solidFill>
                              <a:srgbClr val="000000"/>
                            </a:solidFill>
                            <a:latin typeface="Cambria Math" panose="02040503050406030204" pitchFamily="18" charset="0"/>
                            <a:ea typeface="+mj-ea"/>
                          </a:rPr>
                        </m:ctrlPr>
                      </m:fPr>
                      <m:num>
                        <m:r>
                          <a:rPr lang="en-US" altLang="ko-KR" sz="1708" b="1" i="1">
                            <a:solidFill>
                              <a:srgbClr val="000000"/>
                            </a:solidFill>
                            <a:latin typeface="Cambria Math" panose="02040503050406030204" pitchFamily="18" charset="0"/>
                            <a:ea typeface="+mj-ea"/>
                          </a:rPr>
                          <m:t>𝝏</m:t>
                        </m:r>
                        <m:sSub>
                          <m:sSubPr>
                            <m:ctrlPr>
                              <a:rPr lang="en-US" altLang="ko-KR" sz="1708" b="1" i="1">
                                <a:solidFill>
                                  <a:srgbClr val="000000"/>
                                </a:solidFill>
                                <a:latin typeface="Cambria Math" panose="02040503050406030204" pitchFamily="18" charset="0"/>
                                <a:ea typeface="+mj-ea"/>
                              </a:rPr>
                            </m:ctrlPr>
                          </m:sSubPr>
                          <m:e>
                            <m:r>
                              <a:rPr lang="en-US" altLang="ko-KR" sz="1708" b="1" i="1">
                                <a:solidFill>
                                  <a:srgbClr val="000000"/>
                                </a:solidFill>
                                <a:latin typeface="Cambria Math" panose="02040503050406030204" pitchFamily="18" charset="0"/>
                                <a:ea typeface="+mj-ea"/>
                              </a:rPr>
                              <m:t>𝒁</m:t>
                            </m:r>
                          </m:e>
                          <m:sub>
                            <m:r>
                              <a:rPr lang="en-US" altLang="ko-KR" sz="1708" b="1" i="1">
                                <a:solidFill>
                                  <a:srgbClr val="000000"/>
                                </a:solidFill>
                                <a:latin typeface="Cambria Math" panose="02040503050406030204" pitchFamily="18" charset="0"/>
                                <a:ea typeface="+mj-ea"/>
                              </a:rPr>
                              <m:t>𝟏</m:t>
                            </m:r>
                          </m:sub>
                        </m:sSub>
                      </m:num>
                      <m:den>
                        <m:r>
                          <a:rPr lang="en-US" altLang="ko-KR" sz="1708" b="1" i="1">
                            <a:solidFill>
                              <a:srgbClr val="000000"/>
                            </a:solidFill>
                            <a:latin typeface="Cambria Math" panose="02040503050406030204" pitchFamily="18" charset="0"/>
                            <a:ea typeface="+mj-ea"/>
                          </a:rPr>
                          <m:t>𝝏</m:t>
                        </m:r>
                        <m:sSub>
                          <m:sSubPr>
                            <m:ctrlPr>
                              <a:rPr lang="en-US" altLang="ko-KR" sz="1708" b="1" i="1">
                                <a:solidFill>
                                  <a:srgbClr val="000000"/>
                                </a:solidFill>
                                <a:latin typeface="Cambria Math" panose="02040503050406030204" pitchFamily="18" charset="0"/>
                                <a:ea typeface="+mj-ea"/>
                              </a:rPr>
                            </m:ctrlPr>
                          </m:sSubPr>
                          <m:e>
                            <m:r>
                              <a:rPr lang="en-US" altLang="ko-KR" sz="1708" b="1" i="1">
                                <a:solidFill>
                                  <a:srgbClr val="000000"/>
                                </a:solidFill>
                                <a:latin typeface="Cambria Math" panose="02040503050406030204" pitchFamily="18" charset="0"/>
                                <a:ea typeface="+mj-ea"/>
                              </a:rPr>
                              <m:t>𝑾</m:t>
                            </m:r>
                          </m:e>
                          <m:sub>
                            <m:r>
                              <a:rPr lang="en-US" altLang="ko-KR" sz="1708" b="1" i="1">
                                <a:solidFill>
                                  <a:srgbClr val="000000"/>
                                </a:solidFill>
                                <a:latin typeface="Cambria Math" panose="02040503050406030204" pitchFamily="18" charset="0"/>
                                <a:ea typeface="+mj-ea"/>
                              </a:rPr>
                              <m:t>𝟏</m:t>
                            </m:r>
                            <m:r>
                              <a:rPr lang="en-US" altLang="ko-KR" sz="1708" b="1" i="1">
                                <a:solidFill>
                                  <a:srgbClr val="000000"/>
                                </a:solidFill>
                                <a:latin typeface="Cambria Math" panose="02040503050406030204" pitchFamily="18" charset="0"/>
                                <a:ea typeface="+mj-ea"/>
                              </a:rPr>
                              <m:t>𝒉</m:t>
                            </m:r>
                          </m:sub>
                        </m:sSub>
                      </m:den>
                    </m:f>
                    <m:f>
                      <m:fPr>
                        <m:ctrlPr>
                          <a:rPr lang="en-US" altLang="ko-KR" sz="1708" b="1" i="1">
                            <a:solidFill>
                              <a:srgbClr val="000000"/>
                            </a:solidFill>
                            <a:latin typeface="Cambria Math" panose="02040503050406030204" pitchFamily="18" charset="0"/>
                            <a:ea typeface="+mj-ea"/>
                          </a:rPr>
                        </m:ctrlPr>
                      </m:fPr>
                      <m:num>
                        <m:r>
                          <a:rPr lang="en-US" altLang="ko-KR" sz="1708" b="1" i="1">
                            <a:solidFill>
                              <a:srgbClr val="000000"/>
                            </a:solidFill>
                            <a:latin typeface="Cambria Math" panose="02040503050406030204" pitchFamily="18" charset="0"/>
                            <a:ea typeface="+mj-ea"/>
                          </a:rPr>
                          <m:t>𝝏</m:t>
                        </m:r>
                        <m:sSub>
                          <m:sSubPr>
                            <m:ctrlPr>
                              <a:rPr lang="en-US" altLang="ko-KR" sz="1708" b="1" i="1">
                                <a:solidFill>
                                  <a:srgbClr val="000000"/>
                                </a:solidFill>
                                <a:latin typeface="Cambria Math" panose="02040503050406030204" pitchFamily="18" charset="0"/>
                                <a:ea typeface="+mj-ea"/>
                              </a:rPr>
                            </m:ctrlPr>
                          </m:sSubPr>
                          <m:e>
                            <m:r>
                              <a:rPr lang="en-US" altLang="ko-KR" sz="1708" b="1" i="1">
                                <a:solidFill>
                                  <a:srgbClr val="000000"/>
                                </a:solidFill>
                                <a:latin typeface="Cambria Math" panose="02040503050406030204" pitchFamily="18" charset="0"/>
                                <a:ea typeface="+mj-ea"/>
                              </a:rPr>
                              <m:t>𝒁</m:t>
                            </m:r>
                          </m:e>
                          <m:sub>
                            <m:r>
                              <a:rPr lang="en-US" altLang="ko-KR" sz="1708" b="1" i="1">
                                <a:solidFill>
                                  <a:srgbClr val="000000"/>
                                </a:solidFill>
                                <a:latin typeface="Cambria Math" panose="02040503050406030204" pitchFamily="18" charset="0"/>
                                <a:ea typeface="+mj-ea"/>
                              </a:rPr>
                              <m:t>𝟏</m:t>
                            </m:r>
                          </m:sub>
                        </m:sSub>
                      </m:num>
                      <m:den>
                        <m:r>
                          <a:rPr lang="en-US" altLang="ko-KR" sz="1708" b="1" i="1">
                            <a:solidFill>
                              <a:srgbClr val="000000"/>
                            </a:solidFill>
                            <a:latin typeface="Cambria Math" panose="02040503050406030204" pitchFamily="18" charset="0"/>
                            <a:ea typeface="+mj-ea"/>
                          </a:rPr>
                          <m:t>𝝏</m:t>
                        </m:r>
                        <m:sSub>
                          <m:sSubPr>
                            <m:ctrlPr>
                              <a:rPr lang="en-US" altLang="ko-KR" sz="1708" b="1" i="1">
                                <a:solidFill>
                                  <a:srgbClr val="000000"/>
                                </a:solidFill>
                                <a:latin typeface="Cambria Math" panose="02040503050406030204" pitchFamily="18" charset="0"/>
                                <a:ea typeface="+mj-ea"/>
                              </a:rPr>
                            </m:ctrlPr>
                          </m:sSubPr>
                          <m:e>
                            <m:r>
                              <a:rPr lang="en-US" altLang="ko-KR" sz="1708" b="1" i="1">
                                <a:solidFill>
                                  <a:srgbClr val="000000"/>
                                </a:solidFill>
                                <a:latin typeface="Cambria Math" panose="02040503050406030204" pitchFamily="18" charset="0"/>
                                <a:ea typeface="+mj-ea"/>
                              </a:rPr>
                              <m:t>𝑾</m:t>
                            </m:r>
                          </m:e>
                          <m:sub>
                            <m:r>
                              <a:rPr lang="en-US" altLang="ko-KR" sz="1708" b="1" i="1">
                                <a:solidFill>
                                  <a:srgbClr val="000000"/>
                                </a:solidFill>
                                <a:latin typeface="Cambria Math" panose="02040503050406030204" pitchFamily="18" charset="0"/>
                                <a:ea typeface="+mj-ea"/>
                              </a:rPr>
                              <m:t>𝒙</m:t>
                            </m:r>
                          </m:sub>
                        </m:sSub>
                      </m:den>
                    </m:f>
                    <m:f>
                      <m:fPr>
                        <m:ctrlPr>
                          <a:rPr lang="en-US" altLang="ko-KR" sz="1708" b="1" i="1">
                            <a:solidFill>
                              <a:srgbClr val="000000"/>
                            </a:solidFill>
                            <a:latin typeface="Cambria Math" panose="02040503050406030204" pitchFamily="18" charset="0"/>
                            <a:ea typeface="+mj-ea"/>
                          </a:rPr>
                        </m:ctrlPr>
                      </m:fPr>
                      <m:num>
                        <m:r>
                          <a:rPr lang="en-US" altLang="ko-KR" sz="1708" b="1" i="1">
                            <a:solidFill>
                              <a:srgbClr val="000000"/>
                            </a:solidFill>
                            <a:latin typeface="Cambria Math" panose="02040503050406030204" pitchFamily="18" charset="0"/>
                            <a:ea typeface="+mj-ea"/>
                          </a:rPr>
                          <m:t>𝝏</m:t>
                        </m:r>
                        <m:sSub>
                          <m:sSubPr>
                            <m:ctrlPr>
                              <a:rPr lang="en-US" altLang="ko-KR" sz="1708" b="1" i="1">
                                <a:solidFill>
                                  <a:srgbClr val="000000"/>
                                </a:solidFill>
                                <a:latin typeface="Cambria Math" panose="02040503050406030204" pitchFamily="18" charset="0"/>
                                <a:ea typeface="+mj-ea"/>
                              </a:rPr>
                            </m:ctrlPr>
                          </m:sSubPr>
                          <m:e>
                            <m:r>
                              <a:rPr lang="en-US" altLang="ko-KR" sz="1708" b="1" i="1">
                                <a:solidFill>
                                  <a:srgbClr val="000000"/>
                                </a:solidFill>
                                <a:latin typeface="Cambria Math" panose="02040503050406030204" pitchFamily="18" charset="0"/>
                                <a:ea typeface="+mj-ea"/>
                              </a:rPr>
                              <m:t>𝒁</m:t>
                            </m:r>
                          </m:e>
                          <m:sub>
                            <m:r>
                              <a:rPr lang="en-US" altLang="ko-KR" sz="1708" b="1" i="1">
                                <a:solidFill>
                                  <a:srgbClr val="000000"/>
                                </a:solidFill>
                                <a:latin typeface="Cambria Math" panose="02040503050406030204" pitchFamily="18" charset="0"/>
                                <a:ea typeface="+mj-ea"/>
                              </a:rPr>
                              <m:t>𝟏</m:t>
                            </m:r>
                          </m:sub>
                        </m:sSub>
                      </m:num>
                      <m:den>
                        <m:r>
                          <a:rPr lang="en-US" altLang="ko-KR" sz="1708" b="1" i="1">
                            <a:solidFill>
                              <a:srgbClr val="000000"/>
                            </a:solidFill>
                            <a:latin typeface="Cambria Math" panose="02040503050406030204" pitchFamily="18" charset="0"/>
                            <a:ea typeface="+mj-ea"/>
                          </a:rPr>
                          <m:t>𝝏</m:t>
                        </m:r>
                        <m:sSub>
                          <m:sSubPr>
                            <m:ctrlPr>
                              <a:rPr lang="en-US" altLang="ko-KR" sz="1708" b="1" i="1">
                                <a:solidFill>
                                  <a:srgbClr val="000000"/>
                                </a:solidFill>
                                <a:latin typeface="Cambria Math" panose="02040503050406030204" pitchFamily="18" charset="0"/>
                                <a:ea typeface="+mj-ea"/>
                              </a:rPr>
                            </m:ctrlPr>
                          </m:sSubPr>
                          <m:e>
                            <m:r>
                              <a:rPr lang="en-US" altLang="ko-KR" sz="1708" b="1" i="1">
                                <a:solidFill>
                                  <a:srgbClr val="000000"/>
                                </a:solidFill>
                                <a:latin typeface="Cambria Math" panose="02040503050406030204" pitchFamily="18" charset="0"/>
                                <a:ea typeface="+mj-ea"/>
                              </a:rPr>
                              <m:t>𝒃</m:t>
                            </m:r>
                          </m:e>
                          <m:sub>
                            <m:r>
                              <a:rPr lang="en-US" altLang="ko-KR" sz="1708" b="1" i="1">
                                <a:solidFill>
                                  <a:srgbClr val="000000"/>
                                </a:solidFill>
                                <a:latin typeface="Cambria Math" panose="02040503050406030204" pitchFamily="18" charset="0"/>
                                <a:ea typeface="+mj-ea"/>
                              </a:rPr>
                              <m:t>𝟏</m:t>
                            </m:r>
                          </m:sub>
                        </m:sSub>
                      </m:den>
                    </m:f>
                  </m:oMath>
                </a14:m>
                <a:r>
                  <a:rPr lang="ko-KR" altLang="en-US" sz="1708" b="1">
                    <a:latin typeface="+mj-ea"/>
                    <a:ea typeface="+mj-ea"/>
                  </a:rPr>
                  <a:t>를 곱해서 구한다</a:t>
                </a:r>
                <a:r>
                  <a:rPr lang="en-US" altLang="ko-KR" sz="1708" b="1">
                    <a:latin typeface="+mj-ea"/>
                    <a:ea typeface="+mj-ea"/>
                  </a:rPr>
                  <a:t>.</a:t>
                </a:r>
                <a:endParaRPr lang="ko-KR" altLang="en-US" sz="1708" b="1">
                  <a:latin typeface="+mj-ea"/>
                  <a:ea typeface="+mj-ea"/>
                </a:endParaRPr>
              </a:p>
            </p:txBody>
          </p:sp>
        </mc:Choice>
        <mc:Fallback xmlns="">
          <p:sp>
            <p:nvSpPr>
              <p:cNvPr id="9" name="TextBox 8">
                <a:extLst>
                  <a:ext uri="{FF2B5EF4-FFF2-40B4-BE49-F238E27FC236}">
                    <a16:creationId xmlns:a16="http://schemas.microsoft.com/office/drawing/2014/main" id="{8FEF9305-ECFE-4A96-92FC-6C481D01432B}"/>
                  </a:ext>
                </a:extLst>
              </p:cNvPr>
              <p:cNvSpPr txBox="1">
                <a:spLocks noRot="1" noChangeAspect="1" noMove="1" noResize="1" noEditPoints="1" noAdjustHandles="1" noChangeArrowheads="1" noChangeShapeType="1" noTextEdit="1"/>
              </p:cNvSpPr>
              <p:nvPr/>
            </p:nvSpPr>
            <p:spPr>
              <a:xfrm>
                <a:off x="1051141" y="4674803"/>
                <a:ext cx="6523517" cy="924805"/>
              </a:xfrm>
              <a:prstGeom prst="rect">
                <a:avLst/>
              </a:prstGeom>
              <a:blipFill>
                <a:blip r:embed="rId6"/>
                <a:stretch>
                  <a:fillRect l="-654"/>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1031426D-2045-4816-BC34-2D18D37659D9}"/>
              </a:ext>
            </a:extLst>
          </p:cNvPr>
          <p:cNvSpPr>
            <a:spLocks noGrp="1"/>
          </p:cNvSpPr>
          <p:nvPr>
            <p:ph type="body" sz="quarter" idx="19"/>
          </p:nvPr>
        </p:nvSpPr>
        <p:spPr/>
        <p:txBody>
          <a:bodyPr/>
          <a:lstStyle/>
          <a:p>
            <a:r>
              <a:rPr lang="ko-KR" altLang="en-US"/>
              <a:t>순환 신경망의 역방향 계산</a:t>
            </a:r>
          </a:p>
        </p:txBody>
      </p:sp>
      <p:sp>
        <p:nvSpPr>
          <p:cNvPr id="11" name="텍스트 개체 틀 2">
            <a:extLst>
              <a:ext uri="{FF2B5EF4-FFF2-40B4-BE49-F238E27FC236}">
                <a16:creationId xmlns:a16="http://schemas.microsoft.com/office/drawing/2014/main" id="{73E9F4B7-2F49-4543-8620-C47A28B69F01}"/>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3589868387"/>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3363B4D-D76B-47CA-B560-D8BF20A4B0CC}"/>
              </a:ext>
            </a:extLst>
          </p:cNvPr>
          <p:cNvSpPr txBox="1"/>
          <p:nvPr/>
        </p:nvSpPr>
        <p:spPr>
          <a:xfrm>
            <a:off x="819047" y="1039855"/>
            <a:ext cx="3626314" cy="296684"/>
          </a:xfrm>
          <a:prstGeom prst="rect">
            <a:avLst/>
          </a:prstGeom>
          <a:noFill/>
        </p:spPr>
        <p:txBody>
          <a:bodyPr wrap="none" rtlCol="0">
            <a:spAutoFit/>
          </a:bodyPr>
          <a:lstStyle/>
          <a:p>
            <a:pPr lvl="0"/>
            <a:r>
              <a:rPr lang="en-US" altLang="ko-KR" sz="1328" b="1">
                <a:latin typeface="+mj-ea"/>
                <a:ea typeface="+mj-ea"/>
              </a:rPr>
              <a:t>1. </a:t>
            </a:r>
            <a:r>
              <a:rPr lang="ko-KR" altLang="en-US" sz="1328" b="1">
                <a:latin typeface="+mj-ea"/>
                <a:ea typeface="+mj-ea"/>
              </a:rPr>
              <a:t>텐서플로에서 </a:t>
            </a:r>
            <a:r>
              <a:rPr lang="en-US" altLang="ko-KR" sz="1328" b="1">
                <a:latin typeface="+mj-ea"/>
                <a:ea typeface="+mj-ea"/>
              </a:rPr>
              <a:t>IMDB </a:t>
            </a:r>
            <a:r>
              <a:rPr lang="ko-KR" altLang="en-US" sz="1328" b="1">
                <a:latin typeface="+mj-ea"/>
                <a:ea typeface="+mj-ea"/>
              </a:rPr>
              <a:t>데이터 세트 불러오기</a:t>
            </a:r>
          </a:p>
        </p:txBody>
      </p:sp>
      <p:sp>
        <p:nvSpPr>
          <p:cNvPr id="8" name="직사각형 7">
            <a:extLst>
              <a:ext uri="{FF2B5EF4-FFF2-40B4-BE49-F238E27FC236}">
                <a16:creationId xmlns:a16="http://schemas.microsoft.com/office/drawing/2014/main" id="{11EE4345-B04A-4D91-8E3C-9D4870262DC3}"/>
              </a:ext>
            </a:extLst>
          </p:cNvPr>
          <p:cNvSpPr/>
          <p:nvPr/>
        </p:nvSpPr>
        <p:spPr>
          <a:xfrm>
            <a:off x="1140031" y="1340768"/>
            <a:ext cx="7726645" cy="618246"/>
          </a:xfrm>
          <a:prstGeom prst="rect">
            <a:avLst/>
          </a:prstGeom>
          <a:solidFill>
            <a:srgbClr val="E2E2F6"/>
          </a:solidFill>
        </p:spPr>
        <p:txBody>
          <a:bodyPr wrap="square">
            <a:spAutoFit/>
          </a:bodyPr>
          <a:lstStyle/>
          <a:p>
            <a:r>
              <a:rPr lang="en-US" altLang="ko-KR" sz="1139">
                <a:latin typeface="Consolas" panose="020B0609020204030204" pitchFamily="49" charset="0"/>
              </a:rPr>
              <a:t>import </a:t>
            </a:r>
            <a:r>
              <a:rPr lang="en-US" altLang="ko-KR" sz="1139" err="1">
                <a:latin typeface="Consolas" panose="020B0609020204030204" pitchFamily="49" charset="0"/>
              </a:rPr>
              <a:t>numpy</a:t>
            </a:r>
            <a:r>
              <a:rPr lang="en-US" altLang="ko-KR" sz="1139">
                <a:latin typeface="Consolas" panose="020B0609020204030204" pitchFamily="49" charset="0"/>
              </a:rPr>
              <a:t> as np</a:t>
            </a:r>
          </a:p>
          <a:p>
            <a:r>
              <a:rPr lang="en-US" altLang="ko-KR" sz="1139">
                <a:latin typeface="Consolas" panose="020B0609020204030204" pitchFamily="49" charset="0"/>
              </a:rPr>
              <a:t>from </a:t>
            </a:r>
            <a:r>
              <a:rPr lang="en-US" altLang="ko-KR" sz="1139" err="1">
                <a:latin typeface="Consolas" panose="020B0609020204030204" pitchFamily="49" charset="0"/>
              </a:rPr>
              <a:t>tensorflow.keras.datasets</a:t>
            </a:r>
            <a:r>
              <a:rPr lang="en-US" altLang="ko-KR" sz="1139">
                <a:latin typeface="Consolas" panose="020B0609020204030204" pitchFamily="49" charset="0"/>
              </a:rPr>
              <a:t> import </a:t>
            </a:r>
            <a:r>
              <a:rPr lang="en-US" altLang="ko-KR" sz="1139" err="1">
                <a:latin typeface="Consolas" panose="020B0609020204030204" pitchFamily="49" charset="0"/>
              </a:rPr>
              <a:t>imdb</a:t>
            </a:r>
            <a:endParaRPr lang="en-US" altLang="ko-KR" sz="1139">
              <a:latin typeface="Consolas" panose="020B0609020204030204" pitchFamily="49" charset="0"/>
            </a:endParaRPr>
          </a:p>
          <a:p>
            <a:r>
              <a:rPr lang="en-US" altLang="ko-KR" sz="1139">
                <a:latin typeface="Consolas" panose="020B0609020204030204" pitchFamily="49" charset="0"/>
              </a:rPr>
              <a:t>(</a:t>
            </a:r>
            <a:r>
              <a:rPr lang="en-US" altLang="ko-KR" sz="1139" err="1">
                <a:latin typeface="Consolas" panose="020B0609020204030204" pitchFamily="49" charset="0"/>
              </a:rPr>
              <a:t>x_train_all</a:t>
            </a:r>
            <a:r>
              <a:rPr lang="en-US" altLang="ko-KR" sz="1139">
                <a:latin typeface="Consolas" panose="020B0609020204030204" pitchFamily="49" charset="0"/>
              </a:rPr>
              <a:t>, </a:t>
            </a:r>
            <a:r>
              <a:rPr lang="en-US" altLang="ko-KR" sz="1139" err="1">
                <a:latin typeface="Consolas" panose="020B0609020204030204" pitchFamily="49" charset="0"/>
              </a:rPr>
              <a:t>y_train_all</a:t>
            </a:r>
            <a:r>
              <a:rPr lang="en-US" altLang="ko-KR" sz="1139">
                <a:latin typeface="Consolas" panose="020B0609020204030204" pitchFamily="49" charset="0"/>
              </a:rPr>
              <a:t>), (</a:t>
            </a:r>
            <a:r>
              <a:rPr lang="en-US" altLang="ko-KR" sz="1139" err="1">
                <a:latin typeface="Consolas" panose="020B0609020204030204" pitchFamily="49" charset="0"/>
              </a:rPr>
              <a:t>x_test</a:t>
            </a:r>
            <a:r>
              <a:rPr lang="en-US" altLang="ko-KR" sz="1139">
                <a:latin typeface="Consolas" panose="020B0609020204030204" pitchFamily="49" charset="0"/>
              </a:rPr>
              <a:t>, </a:t>
            </a:r>
            <a:r>
              <a:rPr lang="en-US" altLang="ko-KR" sz="1139" err="1">
                <a:latin typeface="Consolas" panose="020B0609020204030204" pitchFamily="49" charset="0"/>
              </a:rPr>
              <a:t>y_test</a:t>
            </a:r>
            <a:r>
              <a:rPr lang="en-US" altLang="ko-KR" sz="1139">
                <a:latin typeface="Consolas" panose="020B0609020204030204" pitchFamily="49" charset="0"/>
              </a:rPr>
              <a:t>) = </a:t>
            </a:r>
            <a:r>
              <a:rPr lang="en-US" altLang="ko-KR" sz="1139" err="1">
                <a:latin typeface="Consolas" panose="020B0609020204030204" pitchFamily="49" charset="0"/>
              </a:rPr>
              <a:t>imdb.load_data</a:t>
            </a:r>
            <a:r>
              <a:rPr lang="en-US" altLang="ko-KR" sz="1139">
                <a:latin typeface="Consolas" panose="020B0609020204030204" pitchFamily="49" charset="0"/>
              </a:rPr>
              <a:t>(</a:t>
            </a:r>
            <a:r>
              <a:rPr lang="en-US" altLang="ko-KR" sz="1139" err="1">
                <a:latin typeface="Consolas" panose="020B0609020204030204" pitchFamily="49" charset="0"/>
              </a:rPr>
              <a:t>skip_top</a:t>
            </a:r>
            <a:r>
              <a:rPr lang="en-US" altLang="ko-KR" sz="1139">
                <a:latin typeface="Consolas" panose="020B0609020204030204" pitchFamily="49" charset="0"/>
              </a:rPr>
              <a:t>=20, </a:t>
            </a:r>
            <a:r>
              <a:rPr lang="en-US" altLang="ko-KR" sz="1139" err="1">
                <a:latin typeface="Consolas" panose="020B0609020204030204" pitchFamily="49" charset="0"/>
              </a:rPr>
              <a:t>num_words</a:t>
            </a:r>
            <a:r>
              <a:rPr lang="en-US" altLang="ko-KR" sz="1139">
                <a:latin typeface="Consolas" panose="020B0609020204030204" pitchFamily="49" charset="0"/>
              </a:rPr>
              <a:t>=100)</a:t>
            </a:r>
          </a:p>
        </p:txBody>
      </p:sp>
      <p:sp>
        <p:nvSpPr>
          <p:cNvPr id="13" name="직사각형 12">
            <a:extLst>
              <a:ext uri="{FF2B5EF4-FFF2-40B4-BE49-F238E27FC236}">
                <a16:creationId xmlns:a16="http://schemas.microsoft.com/office/drawing/2014/main" id="{D9241E97-3622-4723-9142-76F44F84CDD5}"/>
              </a:ext>
            </a:extLst>
          </p:cNvPr>
          <p:cNvSpPr/>
          <p:nvPr/>
        </p:nvSpPr>
        <p:spPr>
          <a:xfrm>
            <a:off x="1140031" y="3302711"/>
            <a:ext cx="7726645" cy="267637"/>
          </a:xfrm>
          <a:prstGeom prst="rect">
            <a:avLst/>
          </a:prstGeom>
          <a:solidFill>
            <a:srgbClr val="E2E2F6"/>
          </a:solidFill>
        </p:spPr>
        <p:txBody>
          <a:bodyPr wrap="square">
            <a:spAutoFit/>
          </a:bodyPr>
          <a:lstStyle/>
          <a:p>
            <a:r>
              <a:rPr lang="fr-FR" altLang="ko-KR" sz="1139">
                <a:latin typeface="Consolas" panose="020B0609020204030204" pitchFamily="49" charset="0"/>
              </a:rPr>
              <a:t>print(x_train_all[0])</a:t>
            </a:r>
            <a:endParaRPr lang="en-US" altLang="ko-KR" sz="1139">
              <a:latin typeface="Consolas" panose="020B0609020204030204" pitchFamily="49" charset="0"/>
            </a:endParaRPr>
          </a:p>
        </p:txBody>
      </p:sp>
      <p:sp>
        <p:nvSpPr>
          <p:cNvPr id="14" name="TextBox 13">
            <a:extLst>
              <a:ext uri="{FF2B5EF4-FFF2-40B4-BE49-F238E27FC236}">
                <a16:creationId xmlns:a16="http://schemas.microsoft.com/office/drawing/2014/main" id="{A6EBF450-21CC-40A1-B284-2120FB4DEAD9}"/>
              </a:ext>
            </a:extLst>
          </p:cNvPr>
          <p:cNvSpPr txBox="1"/>
          <p:nvPr/>
        </p:nvSpPr>
        <p:spPr>
          <a:xfrm>
            <a:off x="1223526" y="3611118"/>
            <a:ext cx="7654479" cy="1217128"/>
          </a:xfrm>
          <a:prstGeom prst="rect">
            <a:avLst/>
          </a:prstGeom>
          <a:noFill/>
        </p:spPr>
        <p:txBody>
          <a:bodyPr wrap="square" rtlCol="0">
            <a:spAutoFit/>
          </a:bodyPr>
          <a:lstStyle/>
          <a:p>
            <a:pPr lvl="0"/>
            <a:r>
              <a:rPr lang="en-US" altLang="ko-KR" sz="1044">
                <a:latin typeface="Consolas" panose="020B0609020204030204" pitchFamily="49" charset="0"/>
                <a:ea typeface="고도 M" panose="02000503000000020004" pitchFamily="2" charset="-127"/>
              </a:rPr>
              <a:t>[2, 2, 22, 2, 43, 2, 2, 2, 2, 65, 2, 2, 66, 2, 2, 2, 36, 2, 2, 25, 2, 43, 2, 2, 50, 2, 2, 2, 35, 2, 2, 2, 2, 2, 2, 2, 2, 2, 2, 2, 39, 2, 2, 2, 2, 2, 2, 38, 2, 2, 2, 2, 50, 2, 2, 2, 2, 2, 2, 22, 2, 2, 2, 2, 2, 22, 71, 87, 2, 2, 43, 2, 38, 76, 2, 2, 2, 2, 22, 2, 2, 2, 2, 2, 2, 2, 2, 2, 62, 2, 2, 2, 2, 2, 2, 2, 2, 2, 2, 2, 2, 66, 2, 33, 2, 2, 2, 2, 38, 2, 2, 25, 2, 51, 36, 2, 48, 25, 2, 33, 2, 22, 2, 2, 28, 77, 52, 2, 2, 2, 2, 82, 2, 2, 2, 2, 2, 2, 2, 2, 2, 2, 2, 2, 2, 2, 36, 71, 43, 2, 2, 26, 2, 2, 46, 2, 2, 2, 2, 2, 2, 88, 2, 2, 2, 2, 98, 32, 2, 56, 26, 2, 2, 2, 2, 2, 2, 2, 22, 21, 2, 2, 26, 2, 2, 2, 30, 2, 2, 51, 36, 28, 2, 92, 25, 2, 2, 2, 65, 2, 38, 2, 88, 2, 2, 2, 2, 2, 2, 2, 2, 32, 2, 2, 2, 2, 2, 32]</a:t>
            </a:r>
            <a:endParaRPr lang="ko-KR" altLang="en-US" sz="1044">
              <a:latin typeface="Consolas" panose="020B0609020204030204" pitchFamily="49" charset="0"/>
              <a:ea typeface="고도 M" panose="02000503000000020004" pitchFamily="2" charset="-127"/>
            </a:endParaRPr>
          </a:p>
        </p:txBody>
      </p:sp>
      <p:sp>
        <p:nvSpPr>
          <p:cNvPr id="15" name="직사각형 14">
            <a:extLst>
              <a:ext uri="{FF2B5EF4-FFF2-40B4-BE49-F238E27FC236}">
                <a16:creationId xmlns:a16="http://schemas.microsoft.com/office/drawing/2014/main" id="{9F660A1B-5FA7-4478-80A6-82CEDA273544}"/>
              </a:ext>
            </a:extLst>
          </p:cNvPr>
          <p:cNvSpPr/>
          <p:nvPr/>
        </p:nvSpPr>
        <p:spPr>
          <a:xfrm>
            <a:off x="1140030" y="5176818"/>
            <a:ext cx="7726645" cy="618246"/>
          </a:xfrm>
          <a:prstGeom prst="rect">
            <a:avLst/>
          </a:prstGeom>
          <a:solidFill>
            <a:srgbClr val="E2E2F6"/>
          </a:solidFill>
        </p:spPr>
        <p:txBody>
          <a:bodyPr wrap="square">
            <a:spAutoFit/>
          </a:bodyPr>
          <a:lstStyle/>
          <a:p>
            <a:r>
              <a:rPr lang="en-US" altLang="ko-KR" sz="1139">
                <a:latin typeface="Consolas" panose="020B0609020204030204" pitchFamily="49" charset="0"/>
              </a:rPr>
              <a:t>for </a:t>
            </a:r>
            <a:r>
              <a:rPr lang="en-US" altLang="ko-KR" sz="1139" err="1">
                <a:latin typeface="Consolas" panose="020B0609020204030204" pitchFamily="49" charset="0"/>
              </a:rPr>
              <a:t>i</a:t>
            </a:r>
            <a:r>
              <a:rPr lang="en-US" altLang="ko-KR" sz="1139">
                <a:latin typeface="Consolas" panose="020B0609020204030204" pitchFamily="49" charset="0"/>
              </a:rPr>
              <a:t> in range(</a:t>
            </a:r>
            <a:r>
              <a:rPr lang="en-US" altLang="ko-KR" sz="1139" err="1">
                <a:latin typeface="Consolas" panose="020B0609020204030204" pitchFamily="49" charset="0"/>
              </a:rPr>
              <a:t>len</a:t>
            </a:r>
            <a:r>
              <a:rPr lang="en-US" altLang="ko-KR" sz="1139">
                <a:latin typeface="Consolas" panose="020B0609020204030204" pitchFamily="49" charset="0"/>
              </a:rPr>
              <a:t>(</a:t>
            </a:r>
            <a:r>
              <a:rPr lang="en-US" altLang="ko-KR" sz="1139" err="1">
                <a:latin typeface="Consolas" panose="020B0609020204030204" pitchFamily="49" charset="0"/>
              </a:rPr>
              <a:t>x_train_all</a:t>
            </a:r>
            <a:r>
              <a:rPr lang="en-US" altLang="ko-KR" sz="1139">
                <a:latin typeface="Consolas" panose="020B0609020204030204" pitchFamily="49" charset="0"/>
              </a:rPr>
              <a:t>)):</a:t>
            </a:r>
          </a:p>
          <a:p>
            <a:r>
              <a:rPr lang="en-US" altLang="ko-KR" sz="1139">
                <a:latin typeface="Consolas" panose="020B0609020204030204" pitchFamily="49" charset="0"/>
              </a:rPr>
              <a:t>    </a:t>
            </a:r>
            <a:r>
              <a:rPr lang="en-US" altLang="ko-KR" sz="1139" err="1">
                <a:latin typeface="Consolas" panose="020B0609020204030204" pitchFamily="49" charset="0"/>
              </a:rPr>
              <a:t>x_train_all</a:t>
            </a:r>
            <a:r>
              <a:rPr lang="en-US" altLang="ko-KR" sz="1139">
                <a:latin typeface="Consolas" panose="020B0609020204030204" pitchFamily="49" charset="0"/>
              </a:rPr>
              <a:t>[</a:t>
            </a:r>
            <a:r>
              <a:rPr lang="en-US" altLang="ko-KR" sz="1139" err="1">
                <a:latin typeface="Consolas" panose="020B0609020204030204" pitchFamily="49" charset="0"/>
              </a:rPr>
              <a:t>i</a:t>
            </a:r>
            <a:r>
              <a:rPr lang="en-US" altLang="ko-KR" sz="1139">
                <a:latin typeface="Consolas" panose="020B0609020204030204" pitchFamily="49" charset="0"/>
              </a:rPr>
              <a:t>] = [w for w in </a:t>
            </a:r>
            <a:r>
              <a:rPr lang="en-US" altLang="ko-KR" sz="1139" err="1">
                <a:latin typeface="Consolas" panose="020B0609020204030204" pitchFamily="49" charset="0"/>
              </a:rPr>
              <a:t>x_train_all</a:t>
            </a:r>
            <a:r>
              <a:rPr lang="en-US" altLang="ko-KR" sz="1139">
                <a:latin typeface="Consolas" panose="020B0609020204030204" pitchFamily="49" charset="0"/>
              </a:rPr>
              <a:t>[</a:t>
            </a:r>
            <a:r>
              <a:rPr lang="en-US" altLang="ko-KR" sz="1139" err="1">
                <a:latin typeface="Consolas" panose="020B0609020204030204" pitchFamily="49" charset="0"/>
              </a:rPr>
              <a:t>i</a:t>
            </a:r>
            <a:r>
              <a:rPr lang="en-US" altLang="ko-KR" sz="1139">
                <a:latin typeface="Consolas" panose="020B0609020204030204" pitchFamily="49" charset="0"/>
              </a:rPr>
              <a:t>] if w &gt; 2]</a:t>
            </a:r>
          </a:p>
          <a:p>
            <a:r>
              <a:rPr lang="en-US" altLang="ko-KR" sz="1139">
                <a:latin typeface="Consolas" panose="020B0609020204030204" pitchFamily="49" charset="0"/>
              </a:rPr>
              <a:t>print(</a:t>
            </a:r>
            <a:r>
              <a:rPr lang="en-US" altLang="ko-KR" sz="1139" err="1">
                <a:latin typeface="Consolas" panose="020B0609020204030204" pitchFamily="49" charset="0"/>
              </a:rPr>
              <a:t>x_train_all</a:t>
            </a:r>
            <a:r>
              <a:rPr lang="en-US" altLang="ko-KR" sz="1139">
                <a:latin typeface="Consolas" panose="020B0609020204030204" pitchFamily="49" charset="0"/>
              </a:rPr>
              <a:t>[0])</a:t>
            </a:r>
          </a:p>
        </p:txBody>
      </p:sp>
      <p:sp>
        <p:nvSpPr>
          <p:cNvPr id="16" name="TextBox 15">
            <a:extLst>
              <a:ext uri="{FF2B5EF4-FFF2-40B4-BE49-F238E27FC236}">
                <a16:creationId xmlns:a16="http://schemas.microsoft.com/office/drawing/2014/main" id="{0A7E77B9-35CD-448F-B4FC-85328EA6CCA6}"/>
              </a:ext>
            </a:extLst>
          </p:cNvPr>
          <p:cNvSpPr txBox="1"/>
          <p:nvPr/>
        </p:nvSpPr>
        <p:spPr>
          <a:xfrm>
            <a:off x="1223526" y="5835982"/>
            <a:ext cx="7654479" cy="574388"/>
          </a:xfrm>
          <a:prstGeom prst="rect">
            <a:avLst/>
          </a:prstGeom>
          <a:noFill/>
        </p:spPr>
        <p:txBody>
          <a:bodyPr wrap="square" rtlCol="0">
            <a:spAutoFit/>
          </a:bodyPr>
          <a:lstStyle/>
          <a:p>
            <a:pPr lvl="0"/>
            <a:r>
              <a:rPr lang="en-US" altLang="ko-KR" sz="1044">
                <a:latin typeface="Consolas" panose="020B0609020204030204" pitchFamily="49" charset="0"/>
                <a:ea typeface="고도 M" panose="02000503000000020004" pitchFamily="2" charset="-127"/>
              </a:rPr>
              <a:t>[22, 43, 65, 66, 36, 25, 43, 50, 35, 39, 38, 50, 22, 22, 71, 87, 43, 38, 76, 22, 62, 66, 33, 38, 25, 51, 36, 48, 25, 33, 22, 28, 77, 52, 82, 36, 71, 43, 26, 46, 88, 98, 32, 56, 26, 22, 21, 26, 30, 51, 36, 28, 92, 25, 65, 38, 88, 32, 32]</a:t>
            </a:r>
            <a:endParaRPr lang="ko-KR" altLang="en-US" sz="1044">
              <a:latin typeface="Consolas" panose="020B0609020204030204" pitchFamily="49" charset="0"/>
              <a:ea typeface="고도 M" panose="02000503000000020004" pitchFamily="2" charset="-127"/>
            </a:endParaRPr>
          </a:p>
        </p:txBody>
      </p:sp>
      <p:sp>
        <p:nvSpPr>
          <p:cNvPr id="19" name="TextBox 18">
            <a:extLst>
              <a:ext uri="{FF2B5EF4-FFF2-40B4-BE49-F238E27FC236}">
                <a16:creationId xmlns:a16="http://schemas.microsoft.com/office/drawing/2014/main" id="{439BB06F-1BD9-4842-8B07-A12D5EA8AF27}"/>
              </a:ext>
            </a:extLst>
          </p:cNvPr>
          <p:cNvSpPr txBox="1"/>
          <p:nvPr/>
        </p:nvSpPr>
        <p:spPr>
          <a:xfrm>
            <a:off x="819047" y="2116696"/>
            <a:ext cx="1912703" cy="296684"/>
          </a:xfrm>
          <a:prstGeom prst="rect">
            <a:avLst/>
          </a:prstGeom>
          <a:noFill/>
        </p:spPr>
        <p:txBody>
          <a:bodyPr wrap="none" rtlCol="0">
            <a:spAutoFit/>
          </a:bodyPr>
          <a:lstStyle/>
          <a:p>
            <a:pPr lvl="0"/>
            <a:r>
              <a:rPr lang="en-US" altLang="ko-KR" sz="1328" b="1">
                <a:latin typeface="+mj-ea"/>
                <a:ea typeface="+mj-ea"/>
              </a:rPr>
              <a:t>2. </a:t>
            </a:r>
            <a:r>
              <a:rPr lang="ko-KR" altLang="en-US" sz="1328" b="1">
                <a:latin typeface="+mj-ea"/>
                <a:ea typeface="+mj-ea"/>
              </a:rPr>
              <a:t>훈련 세트 크기 확인</a:t>
            </a:r>
          </a:p>
        </p:txBody>
      </p:sp>
      <p:sp>
        <p:nvSpPr>
          <p:cNvPr id="20" name="직사각형 19">
            <a:extLst>
              <a:ext uri="{FF2B5EF4-FFF2-40B4-BE49-F238E27FC236}">
                <a16:creationId xmlns:a16="http://schemas.microsoft.com/office/drawing/2014/main" id="{B11DE57A-7B7C-4C07-A91C-E378E6706E0C}"/>
              </a:ext>
            </a:extLst>
          </p:cNvPr>
          <p:cNvSpPr/>
          <p:nvPr/>
        </p:nvSpPr>
        <p:spPr>
          <a:xfrm>
            <a:off x="1140031" y="2420888"/>
            <a:ext cx="7726645" cy="267637"/>
          </a:xfrm>
          <a:prstGeom prst="rect">
            <a:avLst/>
          </a:prstGeom>
          <a:solidFill>
            <a:srgbClr val="E2E2F6"/>
          </a:solidFill>
        </p:spPr>
        <p:txBody>
          <a:bodyPr wrap="square">
            <a:spAutoFit/>
          </a:bodyPr>
          <a:lstStyle/>
          <a:p>
            <a:r>
              <a:rPr lang="fr-FR" altLang="ko-KR" sz="1139">
                <a:latin typeface="Consolas" panose="020B0609020204030204" pitchFamily="49" charset="0"/>
              </a:rPr>
              <a:t>print(x_train_all.shape, y_train_all.shape)</a:t>
            </a:r>
            <a:endParaRPr lang="en-US" altLang="ko-KR" sz="1139">
              <a:latin typeface="Consolas" panose="020B0609020204030204" pitchFamily="49" charset="0"/>
            </a:endParaRPr>
          </a:p>
        </p:txBody>
      </p:sp>
      <p:sp>
        <p:nvSpPr>
          <p:cNvPr id="21" name="TextBox 20">
            <a:extLst>
              <a:ext uri="{FF2B5EF4-FFF2-40B4-BE49-F238E27FC236}">
                <a16:creationId xmlns:a16="http://schemas.microsoft.com/office/drawing/2014/main" id="{13F70139-492B-4DC4-BB4E-E5A47519E746}"/>
              </a:ext>
            </a:extLst>
          </p:cNvPr>
          <p:cNvSpPr txBox="1"/>
          <p:nvPr/>
        </p:nvSpPr>
        <p:spPr>
          <a:xfrm>
            <a:off x="1212195" y="2699177"/>
            <a:ext cx="7654479" cy="253018"/>
          </a:xfrm>
          <a:prstGeom prst="rect">
            <a:avLst/>
          </a:prstGeom>
          <a:noFill/>
        </p:spPr>
        <p:txBody>
          <a:bodyPr wrap="square" rtlCol="0">
            <a:spAutoFit/>
          </a:bodyPr>
          <a:lstStyle/>
          <a:p>
            <a:pPr lvl="0"/>
            <a:r>
              <a:rPr lang="en-US" altLang="ko-KR" sz="1044">
                <a:latin typeface="Consolas" panose="020B0609020204030204" pitchFamily="49" charset="0"/>
                <a:ea typeface="고도 M" panose="02000503000000020004" pitchFamily="2" charset="-127"/>
              </a:rPr>
              <a:t>(25000,) (25000,)</a:t>
            </a:r>
            <a:endParaRPr lang="ko-KR" altLang="en-US" sz="1044">
              <a:latin typeface="Consolas" panose="020B0609020204030204" pitchFamily="49" charset="0"/>
              <a:ea typeface="고도 M" panose="02000503000000020004" pitchFamily="2" charset="-127"/>
            </a:endParaRPr>
          </a:p>
        </p:txBody>
      </p:sp>
      <p:sp>
        <p:nvSpPr>
          <p:cNvPr id="22" name="TextBox 21">
            <a:extLst>
              <a:ext uri="{FF2B5EF4-FFF2-40B4-BE49-F238E27FC236}">
                <a16:creationId xmlns:a16="http://schemas.microsoft.com/office/drawing/2014/main" id="{80B4824E-8C26-410A-B307-B4C8E6C66BC6}"/>
              </a:ext>
            </a:extLst>
          </p:cNvPr>
          <p:cNvSpPr txBox="1"/>
          <p:nvPr/>
        </p:nvSpPr>
        <p:spPr>
          <a:xfrm>
            <a:off x="819048" y="3023433"/>
            <a:ext cx="1912703" cy="296684"/>
          </a:xfrm>
          <a:prstGeom prst="rect">
            <a:avLst/>
          </a:prstGeom>
          <a:noFill/>
        </p:spPr>
        <p:txBody>
          <a:bodyPr wrap="none" rtlCol="0">
            <a:spAutoFit/>
          </a:bodyPr>
          <a:lstStyle/>
          <a:p>
            <a:pPr lvl="0"/>
            <a:r>
              <a:rPr lang="en-US" altLang="ko-KR" sz="1328" b="1">
                <a:latin typeface="+mj-ea"/>
                <a:ea typeface="+mj-ea"/>
              </a:rPr>
              <a:t>3. </a:t>
            </a:r>
            <a:r>
              <a:rPr lang="ko-KR" altLang="en-US" sz="1328" b="1">
                <a:latin typeface="+mj-ea"/>
                <a:ea typeface="+mj-ea"/>
              </a:rPr>
              <a:t>훈련 세트 샘플 확인</a:t>
            </a:r>
          </a:p>
        </p:txBody>
      </p:sp>
      <p:sp>
        <p:nvSpPr>
          <p:cNvPr id="23" name="TextBox 22">
            <a:extLst>
              <a:ext uri="{FF2B5EF4-FFF2-40B4-BE49-F238E27FC236}">
                <a16:creationId xmlns:a16="http://schemas.microsoft.com/office/drawing/2014/main" id="{BFBF9F38-21F4-497D-8973-323B6E25DC66}"/>
              </a:ext>
            </a:extLst>
          </p:cNvPr>
          <p:cNvSpPr txBox="1"/>
          <p:nvPr/>
        </p:nvSpPr>
        <p:spPr>
          <a:xfrm>
            <a:off x="855130" y="4897891"/>
            <a:ext cx="2007281" cy="296684"/>
          </a:xfrm>
          <a:prstGeom prst="rect">
            <a:avLst/>
          </a:prstGeom>
          <a:noFill/>
        </p:spPr>
        <p:txBody>
          <a:bodyPr wrap="none" rtlCol="0">
            <a:spAutoFit/>
          </a:bodyPr>
          <a:lstStyle/>
          <a:p>
            <a:pPr lvl="0"/>
            <a:r>
              <a:rPr lang="en-US" altLang="ko-KR" sz="1328" b="1">
                <a:latin typeface="+mj-ea"/>
                <a:ea typeface="+mj-ea"/>
              </a:rPr>
              <a:t>4. </a:t>
            </a:r>
            <a:r>
              <a:rPr lang="ko-KR" altLang="en-US" sz="1328" b="1">
                <a:latin typeface="+mj-ea"/>
                <a:ea typeface="+mj-ea"/>
              </a:rPr>
              <a:t>훈련 세트에서 </a:t>
            </a:r>
            <a:r>
              <a:rPr lang="en-US" altLang="ko-KR" sz="1328" b="1">
                <a:latin typeface="+mj-ea"/>
                <a:ea typeface="+mj-ea"/>
              </a:rPr>
              <a:t>2 </a:t>
            </a:r>
            <a:r>
              <a:rPr lang="ko-KR" altLang="en-US" sz="1328" b="1">
                <a:latin typeface="+mj-ea"/>
                <a:ea typeface="+mj-ea"/>
              </a:rPr>
              <a:t>제외</a:t>
            </a:r>
          </a:p>
        </p:txBody>
      </p:sp>
      <p:sp>
        <p:nvSpPr>
          <p:cNvPr id="2" name="텍스트 개체 틀 1">
            <a:extLst>
              <a:ext uri="{FF2B5EF4-FFF2-40B4-BE49-F238E27FC236}">
                <a16:creationId xmlns:a16="http://schemas.microsoft.com/office/drawing/2014/main" id="{349A1512-F839-43C7-AFDD-2A8600FD773F}"/>
              </a:ext>
            </a:extLst>
          </p:cNvPr>
          <p:cNvSpPr>
            <a:spLocks noGrp="1"/>
          </p:cNvSpPr>
          <p:nvPr>
            <p:ph type="body" sz="quarter" idx="19"/>
          </p:nvPr>
        </p:nvSpPr>
        <p:spPr/>
        <p:txBody>
          <a:bodyPr/>
          <a:lstStyle/>
          <a:p>
            <a:r>
              <a:rPr lang="ko-KR" altLang="en-US"/>
              <a:t>훈련 세트와 검증 세트를 준비</a:t>
            </a:r>
          </a:p>
        </p:txBody>
      </p:sp>
      <p:sp>
        <p:nvSpPr>
          <p:cNvPr id="17" name="텍스트 개체 틀 2">
            <a:extLst>
              <a:ext uri="{FF2B5EF4-FFF2-40B4-BE49-F238E27FC236}">
                <a16:creationId xmlns:a16="http://schemas.microsoft.com/office/drawing/2014/main" id="{5377CFD4-D525-4CE0-901F-8D0FFD7C83E5}"/>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2184613518"/>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DD251CDC-F475-40E7-AF4A-9B2B9AC0655D}"/>
              </a:ext>
            </a:extLst>
          </p:cNvPr>
          <p:cNvSpPr txBox="1"/>
          <p:nvPr/>
        </p:nvSpPr>
        <p:spPr>
          <a:xfrm>
            <a:off x="864886" y="1119488"/>
            <a:ext cx="5529945" cy="830997"/>
          </a:xfrm>
          <a:prstGeom prst="rect">
            <a:avLst/>
          </a:prstGeom>
          <a:noFill/>
        </p:spPr>
        <p:txBody>
          <a:bodyPr wrap="square">
            <a:spAutoFit/>
          </a:bodyPr>
          <a:lstStyle/>
          <a:p>
            <a:r>
              <a:rPr lang="en-US" altLang="ko-KR" sz="1600">
                <a:latin typeface="Consolas" panose="020B0609020204030204" pitchFamily="49" charset="0"/>
              </a:rPr>
              <a:t>l1 = [45,32,23,56]</a:t>
            </a:r>
          </a:p>
          <a:p>
            <a:r>
              <a:rPr lang="en-US" altLang="ko-KR" sz="1600">
                <a:latin typeface="Consolas" panose="020B0609020204030204" pitchFamily="49" charset="0"/>
              </a:rPr>
              <a:t>l2 = [43,67,32]</a:t>
            </a:r>
          </a:p>
          <a:p>
            <a:r>
              <a:rPr lang="en-US" altLang="ko-KR" sz="1600">
                <a:latin typeface="Consolas" panose="020B0609020204030204" pitchFamily="49" charset="0"/>
              </a:rPr>
              <a:t>x_train_all = np.array([l1,l2])</a:t>
            </a:r>
            <a:endParaRPr lang="ko-KR" altLang="en-US"/>
          </a:p>
        </p:txBody>
      </p:sp>
      <p:sp>
        <p:nvSpPr>
          <p:cNvPr id="3" name="직사각형 2">
            <a:extLst>
              <a:ext uri="{FF2B5EF4-FFF2-40B4-BE49-F238E27FC236}">
                <a16:creationId xmlns:a16="http://schemas.microsoft.com/office/drawing/2014/main" id="{B7C4F20D-C77F-4E69-B15B-3E604511F652}"/>
              </a:ext>
            </a:extLst>
          </p:cNvPr>
          <p:cNvSpPr/>
          <p:nvPr/>
        </p:nvSpPr>
        <p:spPr>
          <a:xfrm>
            <a:off x="1319948" y="2400451"/>
            <a:ext cx="479014" cy="47901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0731D7ED-D81D-4467-B692-4EF064D9C6E0}"/>
              </a:ext>
            </a:extLst>
          </p:cNvPr>
          <p:cNvSpPr/>
          <p:nvPr/>
        </p:nvSpPr>
        <p:spPr>
          <a:xfrm>
            <a:off x="1798962" y="2400451"/>
            <a:ext cx="479014" cy="47901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cxnSp>
        <p:nvCxnSpPr>
          <p:cNvPr id="5" name="연결선: 꺾임 4">
            <a:extLst>
              <a:ext uri="{FF2B5EF4-FFF2-40B4-BE49-F238E27FC236}">
                <a16:creationId xmlns:a16="http://schemas.microsoft.com/office/drawing/2014/main" id="{6C48FEA1-CCDE-42BA-BF2A-D53133F2BCE9}"/>
              </a:ext>
            </a:extLst>
          </p:cNvPr>
          <p:cNvCxnSpPr>
            <a:stCxn id="3" idx="2"/>
            <a:endCxn id="24" idx="1"/>
          </p:cNvCxnSpPr>
          <p:nvPr/>
        </p:nvCxnSpPr>
        <p:spPr>
          <a:xfrm rot="16200000" flipH="1">
            <a:off x="1129592" y="3309327"/>
            <a:ext cx="1578247" cy="718521"/>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직사각형 23">
            <a:extLst>
              <a:ext uri="{FF2B5EF4-FFF2-40B4-BE49-F238E27FC236}">
                <a16:creationId xmlns:a16="http://schemas.microsoft.com/office/drawing/2014/main" id="{01AEE473-508A-464B-8D01-C0117BF179E0}"/>
              </a:ext>
            </a:extLst>
          </p:cNvPr>
          <p:cNvSpPr/>
          <p:nvPr/>
        </p:nvSpPr>
        <p:spPr>
          <a:xfrm>
            <a:off x="2277976" y="4279412"/>
            <a:ext cx="419528" cy="356599"/>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45</a:t>
            </a:r>
            <a:endParaRPr lang="ko-KR" altLang="en-US" sz="1600">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A3D39D85-D219-47B1-AEE0-DC68F3BE2E19}"/>
              </a:ext>
            </a:extLst>
          </p:cNvPr>
          <p:cNvSpPr/>
          <p:nvPr/>
        </p:nvSpPr>
        <p:spPr>
          <a:xfrm>
            <a:off x="2697504" y="4279412"/>
            <a:ext cx="419528" cy="35659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96EE153B-5C82-41DB-A3DC-54B90B9DF0FE}"/>
              </a:ext>
            </a:extLst>
          </p:cNvPr>
          <p:cNvSpPr/>
          <p:nvPr/>
        </p:nvSpPr>
        <p:spPr>
          <a:xfrm>
            <a:off x="3524038" y="4279412"/>
            <a:ext cx="419528" cy="356599"/>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32</a:t>
            </a:r>
            <a:endParaRPr lang="ko-KR" altLang="en-US" sz="1600">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D7ABD15D-3FC4-4BBE-8357-B64D7B1E534A}"/>
              </a:ext>
            </a:extLst>
          </p:cNvPr>
          <p:cNvSpPr/>
          <p:nvPr/>
        </p:nvSpPr>
        <p:spPr>
          <a:xfrm>
            <a:off x="3943566" y="4279412"/>
            <a:ext cx="419528" cy="35659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06671C04-0C4B-4577-BD42-445B5D09E295}"/>
              </a:ext>
            </a:extLst>
          </p:cNvPr>
          <p:cNvSpPr/>
          <p:nvPr/>
        </p:nvSpPr>
        <p:spPr>
          <a:xfrm>
            <a:off x="4770100" y="4279412"/>
            <a:ext cx="419528" cy="356599"/>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23</a:t>
            </a:r>
            <a:endParaRPr lang="ko-KR" altLang="en-US" sz="1600">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6BB30292-0B1F-4133-94A4-F8E9F995156C}"/>
              </a:ext>
            </a:extLst>
          </p:cNvPr>
          <p:cNvSpPr/>
          <p:nvPr/>
        </p:nvSpPr>
        <p:spPr>
          <a:xfrm>
            <a:off x="5189628" y="4279412"/>
            <a:ext cx="419528" cy="35659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8C0E69BB-9F57-40D7-A469-402948365EA3}"/>
              </a:ext>
            </a:extLst>
          </p:cNvPr>
          <p:cNvSpPr/>
          <p:nvPr/>
        </p:nvSpPr>
        <p:spPr>
          <a:xfrm>
            <a:off x="6016162" y="4279412"/>
            <a:ext cx="419528" cy="356599"/>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56</a:t>
            </a:r>
            <a:endParaRPr lang="ko-KR" altLang="en-US" sz="1600">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8E32177C-B76E-4CF4-8750-EC6227D775B5}"/>
              </a:ext>
            </a:extLst>
          </p:cNvPr>
          <p:cNvSpPr/>
          <p:nvPr/>
        </p:nvSpPr>
        <p:spPr>
          <a:xfrm>
            <a:off x="6435690" y="4279412"/>
            <a:ext cx="419528" cy="35659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D7181F26-2E1E-444A-BBD5-F16BA4675966}"/>
              </a:ext>
            </a:extLst>
          </p:cNvPr>
          <p:cNvSpPr/>
          <p:nvPr/>
        </p:nvSpPr>
        <p:spPr>
          <a:xfrm>
            <a:off x="2277977" y="3401139"/>
            <a:ext cx="419528" cy="356599"/>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43</a:t>
            </a:r>
            <a:endParaRPr lang="ko-KR" altLang="en-US" sz="16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887F1939-6C89-4FC3-A48D-A97F66D3C60E}"/>
              </a:ext>
            </a:extLst>
          </p:cNvPr>
          <p:cNvSpPr/>
          <p:nvPr/>
        </p:nvSpPr>
        <p:spPr>
          <a:xfrm>
            <a:off x="2697505" y="3401139"/>
            <a:ext cx="419528" cy="35659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B914191A-D12B-4D1B-A3FB-6FECE26E3663}"/>
              </a:ext>
            </a:extLst>
          </p:cNvPr>
          <p:cNvSpPr/>
          <p:nvPr/>
        </p:nvSpPr>
        <p:spPr>
          <a:xfrm>
            <a:off x="3524038" y="3401139"/>
            <a:ext cx="419528" cy="356599"/>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67</a:t>
            </a:r>
            <a:endParaRPr lang="ko-KR" altLang="en-US" sz="16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171820DE-3246-4E7D-AF92-D59F29202174}"/>
              </a:ext>
            </a:extLst>
          </p:cNvPr>
          <p:cNvSpPr/>
          <p:nvPr/>
        </p:nvSpPr>
        <p:spPr>
          <a:xfrm>
            <a:off x="3943566" y="3401139"/>
            <a:ext cx="419528" cy="35659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981F317E-4511-4B99-9D73-E6F922E004B0}"/>
              </a:ext>
            </a:extLst>
          </p:cNvPr>
          <p:cNvSpPr/>
          <p:nvPr/>
        </p:nvSpPr>
        <p:spPr>
          <a:xfrm>
            <a:off x="4770100" y="3401139"/>
            <a:ext cx="419528" cy="356599"/>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32</a:t>
            </a:r>
            <a:endParaRPr lang="ko-KR" altLang="en-US" sz="1600">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B1BDC224-A754-4708-A471-58E28E2A9563}"/>
              </a:ext>
            </a:extLst>
          </p:cNvPr>
          <p:cNvSpPr/>
          <p:nvPr/>
        </p:nvSpPr>
        <p:spPr>
          <a:xfrm>
            <a:off x="5189629" y="3401139"/>
            <a:ext cx="419528" cy="35659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solidFill>
                <a:schemeClr val="tx1"/>
              </a:solidFill>
              <a:latin typeface="Consolas" panose="020B0609020204030204" pitchFamily="49" charset="0"/>
            </a:endParaRPr>
          </a:p>
        </p:txBody>
      </p:sp>
      <p:cxnSp>
        <p:nvCxnSpPr>
          <p:cNvPr id="51" name="연결선: 꺾임 50">
            <a:extLst>
              <a:ext uri="{FF2B5EF4-FFF2-40B4-BE49-F238E27FC236}">
                <a16:creationId xmlns:a16="http://schemas.microsoft.com/office/drawing/2014/main" id="{4E97673A-FAA8-4F54-AA39-C5F8031F29FD}"/>
              </a:ext>
            </a:extLst>
          </p:cNvPr>
          <p:cNvCxnSpPr>
            <a:cxnSpLocks/>
            <a:stCxn id="18" idx="2"/>
            <a:endCxn id="40" idx="1"/>
          </p:cNvCxnSpPr>
          <p:nvPr/>
        </p:nvCxnSpPr>
        <p:spPr>
          <a:xfrm rot="16200000" flipH="1">
            <a:off x="1808236" y="3109698"/>
            <a:ext cx="699973" cy="239507"/>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텍스트 개체 틀 1">
            <a:extLst>
              <a:ext uri="{FF2B5EF4-FFF2-40B4-BE49-F238E27FC236}">
                <a16:creationId xmlns:a16="http://schemas.microsoft.com/office/drawing/2014/main" id="{16B601BA-E383-4BAF-873C-37901EECDFAD}"/>
              </a:ext>
            </a:extLst>
          </p:cNvPr>
          <p:cNvSpPr>
            <a:spLocks noGrp="1"/>
          </p:cNvSpPr>
          <p:nvPr>
            <p:ph type="body" sz="quarter" idx="19"/>
          </p:nvPr>
        </p:nvSpPr>
        <p:spPr/>
        <p:txBody>
          <a:bodyPr/>
          <a:lstStyle/>
          <a:p>
            <a:r>
              <a:rPr lang="ko-KR" altLang="en-US"/>
              <a:t>훈련 세트와 검증 세트를 준비</a:t>
            </a:r>
          </a:p>
        </p:txBody>
      </p:sp>
      <p:sp>
        <p:nvSpPr>
          <p:cNvPr id="34" name="텍스트 개체 틀 2">
            <a:extLst>
              <a:ext uri="{FF2B5EF4-FFF2-40B4-BE49-F238E27FC236}">
                <a16:creationId xmlns:a16="http://schemas.microsoft.com/office/drawing/2014/main" id="{C41A15E3-B250-4F8B-9A2E-B19C406D2058}"/>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cxnSp>
        <p:nvCxnSpPr>
          <p:cNvPr id="7" name="직선 화살표 연결선 6">
            <a:extLst>
              <a:ext uri="{FF2B5EF4-FFF2-40B4-BE49-F238E27FC236}">
                <a16:creationId xmlns:a16="http://schemas.microsoft.com/office/drawing/2014/main" id="{8910E1A1-CB37-451F-B49D-03ABE2376013}"/>
              </a:ext>
            </a:extLst>
          </p:cNvPr>
          <p:cNvCxnSpPr>
            <a:stCxn id="41" idx="3"/>
            <a:endCxn id="42" idx="1"/>
          </p:cNvCxnSpPr>
          <p:nvPr/>
        </p:nvCxnSpPr>
        <p:spPr>
          <a:xfrm>
            <a:off x="3117033" y="3579439"/>
            <a:ext cx="40700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직선 화살표 연결선 36">
            <a:extLst>
              <a:ext uri="{FF2B5EF4-FFF2-40B4-BE49-F238E27FC236}">
                <a16:creationId xmlns:a16="http://schemas.microsoft.com/office/drawing/2014/main" id="{D4307B99-4A44-4AAA-892B-CE8FC812D946}"/>
              </a:ext>
            </a:extLst>
          </p:cNvPr>
          <p:cNvCxnSpPr>
            <a:cxnSpLocks/>
            <a:stCxn id="43" idx="3"/>
            <a:endCxn id="44" idx="1"/>
          </p:cNvCxnSpPr>
          <p:nvPr/>
        </p:nvCxnSpPr>
        <p:spPr>
          <a:xfrm>
            <a:off x="4363094" y="3579439"/>
            <a:ext cx="40700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직선 화살표 연결선 37">
            <a:extLst>
              <a:ext uri="{FF2B5EF4-FFF2-40B4-BE49-F238E27FC236}">
                <a16:creationId xmlns:a16="http://schemas.microsoft.com/office/drawing/2014/main" id="{B7341FF9-4193-436A-B125-D82F10303415}"/>
              </a:ext>
            </a:extLst>
          </p:cNvPr>
          <p:cNvCxnSpPr>
            <a:cxnSpLocks/>
            <a:stCxn id="25" idx="3"/>
            <a:endCxn id="26" idx="1"/>
          </p:cNvCxnSpPr>
          <p:nvPr/>
        </p:nvCxnSpPr>
        <p:spPr>
          <a:xfrm>
            <a:off x="3117032" y="4457712"/>
            <a:ext cx="40700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직선 화살표 연결선 38">
            <a:extLst>
              <a:ext uri="{FF2B5EF4-FFF2-40B4-BE49-F238E27FC236}">
                <a16:creationId xmlns:a16="http://schemas.microsoft.com/office/drawing/2014/main" id="{217076F0-664E-47CE-B6AC-5001979121CD}"/>
              </a:ext>
            </a:extLst>
          </p:cNvPr>
          <p:cNvCxnSpPr>
            <a:cxnSpLocks/>
            <a:stCxn id="27" idx="3"/>
            <a:endCxn id="28" idx="1"/>
          </p:cNvCxnSpPr>
          <p:nvPr/>
        </p:nvCxnSpPr>
        <p:spPr>
          <a:xfrm>
            <a:off x="4363094" y="4457712"/>
            <a:ext cx="40700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직선 화살표 연결선 45">
            <a:extLst>
              <a:ext uri="{FF2B5EF4-FFF2-40B4-BE49-F238E27FC236}">
                <a16:creationId xmlns:a16="http://schemas.microsoft.com/office/drawing/2014/main" id="{4C1E1855-324F-4B92-837F-334BE94A1A35}"/>
              </a:ext>
            </a:extLst>
          </p:cNvPr>
          <p:cNvCxnSpPr>
            <a:cxnSpLocks/>
            <a:stCxn id="29" idx="3"/>
            <a:endCxn id="30" idx="1"/>
          </p:cNvCxnSpPr>
          <p:nvPr/>
        </p:nvCxnSpPr>
        <p:spPr>
          <a:xfrm>
            <a:off x="5609156" y="4457712"/>
            <a:ext cx="40700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17716684"/>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3363B4D-D76B-47CA-B560-D8BF20A4B0CC}"/>
              </a:ext>
            </a:extLst>
          </p:cNvPr>
          <p:cNvSpPr txBox="1"/>
          <p:nvPr/>
        </p:nvSpPr>
        <p:spPr>
          <a:xfrm>
            <a:off x="819048" y="1039855"/>
            <a:ext cx="1912703" cy="296684"/>
          </a:xfrm>
          <a:prstGeom prst="rect">
            <a:avLst/>
          </a:prstGeom>
          <a:noFill/>
        </p:spPr>
        <p:txBody>
          <a:bodyPr wrap="none" rtlCol="0">
            <a:spAutoFit/>
          </a:bodyPr>
          <a:lstStyle/>
          <a:p>
            <a:pPr lvl="0"/>
            <a:r>
              <a:rPr lang="en-US" altLang="ko-KR" sz="1328" b="1">
                <a:latin typeface="+mj-ea"/>
                <a:ea typeface="+mj-ea"/>
              </a:rPr>
              <a:t>5. </a:t>
            </a:r>
            <a:r>
              <a:rPr lang="ko-KR" altLang="en-US" sz="1328" b="1">
                <a:latin typeface="+mj-ea"/>
                <a:ea typeface="+mj-ea"/>
              </a:rPr>
              <a:t>어휘 사전 내려 받기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140030" y="1346818"/>
            <a:ext cx="7726645" cy="442942"/>
          </a:xfrm>
          <a:prstGeom prst="rect">
            <a:avLst/>
          </a:prstGeom>
          <a:solidFill>
            <a:srgbClr val="E2E2F6"/>
          </a:solidFill>
        </p:spPr>
        <p:txBody>
          <a:bodyPr wrap="square">
            <a:spAutoFit/>
          </a:bodyPr>
          <a:lstStyle/>
          <a:p>
            <a:r>
              <a:rPr lang="en-US" altLang="ko-KR" sz="1139" err="1">
                <a:latin typeface="Consolas" panose="020B0609020204030204" pitchFamily="49" charset="0"/>
              </a:rPr>
              <a:t>word_to_index</a:t>
            </a:r>
            <a:r>
              <a:rPr lang="en-US" altLang="ko-KR" sz="1139">
                <a:latin typeface="Consolas" panose="020B0609020204030204" pitchFamily="49" charset="0"/>
              </a:rPr>
              <a:t> = </a:t>
            </a:r>
            <a:r>
              <a:rPr lang="en-US" altLang="ko-KR" sz="1139" err="1">
                <a:latin typeface="Consolas" panose="020B0609020204030204" pitchFamily="49" charset="0"/>
              </a:rPr>
              <a:t>imdb.get_word_index</a:t>
            </a:r>
            <a:r>
              <a:rPr lang="en-US" altLang="ko-KR" sz="1139">
                <a:latin typeface="Consolas" panose="020B0609020204030204" pitchFamily="49" charset="0"/>
              </a:rPr>
              <a:t>()</a:t>
            </a:r>
          </a:p>
          <a:p>
            <a:r>
              <a:rPr lang="en-US" altLang="ko-KR" sz="1139" err="1">
                <a:latin typeface="Consolas" panose="020B0609020204030204" pitchFamily="49" charset="0"/>
              </a:rPr>
              <a:t>word_to_index</a:t>
            </a:r>
            <a:r>
              <a:rPr lang="en-US" altLang="ko-KR" sz="1139">
                <a:latin typeface="Consolas" panose="020B0609020204030204" pitchFamily="49" charset="0"/>
              </a:rPr>
              <a:t>['movie']</a:t>
            </a:r>
          </a:p>
        </p:txBody>
      </p:sp>
      <p:sp>
        <p:nvSpPr>
          <p:cNvPr id="18" name="TextBox 17">
            <a:extLst>
              <a:ext uri="{FF2B5EF4-FFF2-40B4-BE49-F238E27FC236}">
                <a16:creationId xmlns:a16="http://schemas.microsoft.com/office/drawing/2014/main" id="{B99B7874-7147-49FF-93B9-164D3DE41F1D}"/>
              </a:ext>
            </a:extLst>
          </p:cNvPr>
          <p:cNvSpPr txBox="1"/>
          <p:nvPr/>
        </p:nvSpPr>
        <p:spPr>
          <a:xfrm>
            <a:off x="1176112" y="1780957"/>
            <a:ext cx="7654479" cy="253018"/>
          </a:xfrm>
          <a:prstGeom prst="rect">
            <a:avLst/>
          </a:prstGeom>
          <a:noFill/>
        </p:spPr>
        <p:txBody>
          <a:bodyPr wrap="square" rtlCol="0">
            <a:spAutoFit/>
          </a:bodyPr>
          <a:lstStyle/>
          <a:p>
            <a:pPr lvl="0"/>
            <a:r>
              <a:rPr lang="en-US" altLang="ko-KR" sz="1044">
                <a:latin typeface="Consolas" panose="020B0609020204030204" pitchFamily="49" charset="0"/>
                <a:ea typeface="고도 M" panose="02000503000000020004" pitchFamily="2" charset="-127"/>
              </a:rPr>
              <a:t>17</a:t>
            </a:r>
            <a:endParaRPr lang="ko-KR" altLang="en-US" sz="1044">
              <a:latin typeface="Consolas" panose="020B0609020204030204" pitchFamily="49" charset="0"/>
              <a:ea typeface="고도 M" panose="02000503000000020004" pitchFamily="2" charset="-127"/>
            </a:endParaRPr>
          </a:p>
        </p:txBody>
      </p:sp>
      <p:sp>
        <p:nvSpPr>
          <p:cNvPr id="19" name="TextBox 18">
            <a:extLst>
              <a:ext uri="{FF2B5EF4-FFF2-40B4-BE49-F238E27FC236}">
                <a16:creationId xmlns:a16="http://schemas.microsoft.com/office/drawing/2014/main" id="{439BB06F-1BD9-4842-8B07-A12D5EA8AF27}"/>
              </a:ext>
            </a:extLst>
          </p:cNvPr>
          <p:cNvSpPr txBox="1"/>
          <p:nvPr/>
        </p:nvSpPr>
        <p:spPr>
          <a:xfrm>
            <a:off x="819047" y="2187552"/>
            <a:ext cx="2991525" cy="296684"/>
          </a:xfrm>
          <a:prstGeom prst="rect">
            <a:avLst/>
          </a:prstGeom>
          <a:noFill/>
        </p:spPr>
        <p:txBody>
          <a:bodyPr wrap="none" rtlCol="0">
            <a:spAutoFit/>
          </a:bodyPr>
          <a:lstStyle/>
          <a:p>
            <a:pPr lvl="0"/>
            <a:r>
              <a:rPr lang="en-US" altLang="ko-KR" sz="1328" b="1">
                <a:latin typeface="+mj-ea"/>
                <a:ea typeface="+mj-ea"/>
              </a:rPr>
              <a:t>6. </a:t>
            </a:r>
            <a:r>
              <a:rPr lang="ko-KR" altLang="en-US" sz="1328" b="1">
                <a:latin typeface="+mj-ea"/>
                <a:ea typeface="+mj-ea"/>
              </a:rPr>
              <a:t>훈련 세트의 정수를 영단어로 변환</a:t>
            </a:r>
          </a:p>
        </p:txBody>
      </p:sp>
      <p:sp>
        <p:nvSpPr>
          <p:cNvPr id="24" name="직사각형 23">
            <a:extLst>
              <a:ext uri="{FF2B5EF4-FFF2-40B4-BE49-F238E27FC236}">
                <a16:creationId xmlns:a16="http://schemas.microsoft.com/office/drawing/2014/main" id="{F2C02942-92EE-426A-BF38-12DEE3B52679}"/>
              </a:ext>
            </a:extLst>
          </p:cNvPr>
          <p:cNvSpPr/>
          <p:nvPr/>
        </p:nvSpPr>
        <p:spPr>
          <a:xfrm>
            <a:off x="1140030" y="2479559"/>
            <a:ext cx="7726645" cy="793551"/>
          </a:xfrm>
          <a:prstGeom prst="rect">
            <a:avLst/>
          </a:prstGeom>
          <a:solidFill>
            <a:srgbClr val="E2E2F6"/>
          </a:solidFill>
        </p:spPr>
        <p:txBody>
          <a:bodyPr wrap="square">
            <a:spAutoFit/>
          </a:bodyPr>
          <a:lstStyle/>
          <a:p>
            <a:r>
              <a:rPr lang="en-US" altLang="ko-KR" sz="1139" err="1">
                <a:latin typeface="Consolas" panose="020B0609020204030204" pitchFamily="49" charset="0"/>
              </a:rPr>
              <a:t>index_to_word</a:t>
            </a:r>
            <a:r>
              <a:rPr lang="en-US" altLang="ko-KR" sz="1139">
                <a:latin typeface="Consolas" panose="020B0609020204030204" pitchFamily="49" charset="0"/>
              </a:rPr>
              <a:t> = {</a:t>
            </a:r>
            <a:r>
              <a:rPr lang="en-US" altLang="ko-KR" sz="1139" err="1">
                <a:latin typeface="Consolas" panose="020B0609020204030204" pitchFamily="49" charset="0"/>
              </a:rPr>
              <a:t>word_to_index</a:t>
            </a:r>
            <a:r>
              <a:rPr lang="en-US" altLang="ko-KR" sz="1139">
                <a:latin typeface="Consolas" panose="020B0609020204030204" pitchFamily="49" charset="0"/>
              </a:rPr>
              <a:t>[k]: k for k in </a:t>
            </a:r>
            <a:r>
              <a:rPr lang="en-US" altLang="ko-KR" sz="1139" err="1">
                <a:latin typeface="Consolas" panose="020B0609020204030204" pitchFamily="49" charset="0"/>
              </a:rPr>
              <a:t>word_to_index</a:t>
            </a:r>
            <a:r>
              <a:rPr lang="en-US" altLang="ko-KR" sz="1139">
                <a:latin typeface="Consolas" panose="020B0609020204030204" pitchFamily="49" charset="0"/>
              </a:rPr>
              <a:t>}</a:t>
            </a:r>
          </a:p>
          <a:p>
            <a:endParaRPr lang="en-US" altLang="ko-KR" sz="1139">
              <a:latin typeface="Consolas" panose="020B0609020204030204" pitchFamily="49" charset="0"/>
            </a:endParaRPr>
          </a:p>
          <a:p>
            <a:r>
              <a:rPr lang="en-US" altLang="ko-KR" sz="1139">
                <a:latin typeface="Consolas" panose="020B0609020204030204" pitchFamily="49" charset="0"/>
              </a:rPr>
              <a:t>for w in </a:t>
            </a:r>
            <a:r>
              <a:rPr lang="en-US" altLang="ko-KR" sz="1139" err="1">
                <a:latin typeface="Consolas" panose="020B0609020204030204" pitchFamily="49" charset="0"/>
              </a:rPr>
              <a:t>x_train_all</a:t>
            </a:r>
            <a:r>
              <a:rPr lang="en-US" altLang="ko-KR" sz="1139">
                <a:latin typeface="Consolas" panose="020B0609020204030204" pitchFamily="49" charset="0"/>
              </a:rPr>
              <a:t>[0]:</a:t>
            </a:r>
          </a:p>
          <a:p>
            <a:r>
              <a:rPr lang="en-US" altLang="ko-KR" sz="1139">
                <a:latin typeface="Consolas" panose="020B0609020204030204" pitchFamily="49" charset="0"/>
              </a:rPr>
              <a:t>    print(</a:t>
            </a:r>
            <a:r>
              <a:rPr lang="en-US" altLang="ko-KR" sz="1139" err="1">
                <a:latin typeface="Consolas" panose="020B0609020204030204" pitchFamily="49" charset="0"/>
              </a:rPr>
              <a:t>index_to_word</a:t>
            </a:r>
            <a:r>
              <a:rPr lang="en-US" altLang="ko-KR" sz="1139">
                <a:latin typeface="Consolas" panose="020B0609020204030204" pitchFamily="49" charset="0"/>
              </a:rPr>
              <a:t>[w - 3], end=' ')</a:t>
            </a:r>
          </a:p>
        </p:txBody>
      </p:sp>
      <p:sp>
        <p:nvSpPr>
          <p:cNvPr id="25" name="TextBox 24">
            <a:extLst>
              <a:ext uri="{FF2B5EF4-FFF2-40B4-BE49-F238E27FC236}">
                <a16:creationId xmlns:a16="http://schemas.microsoft.com/office/drawing/2014/main" id="{A3FAECEC-2892-4FAC-8D6A-C11BE878A8D2}"/>
              </a:ext>
            </a:extLst>
          </p:cNvPr>
          <p:cNvSpPr txBox="1"/>
          <p:nvPr/>
        </p:nvSpPr>
        <p:spPr>
          <a:xfrm>
            <a:off x="1212195" y="3288653"/>
            <a:ext cx="7654479" cy="574388"/>
          </a:xfrm>
          <a:prstGeom prst="rect">
            <a:avLst/>
          </a:prstGeom>
          <a:noFill/>
        </p:spPr>
        <p:txBody>
          <a:bodyPr wrap="square" rtlCol="0">
            <a:spAutoFit/>
          </a:bodyPr>
          <a:lstStyle/>
          <a:p>
            <a:pPr lvl="0"/>
            <a:r>
              <a:rPr lang="en-US" altLang="ko-KR" sz="1044">
                <a:latin typeface="Consolas" panose="020B0609020204030204" pitchFamily="49" charset="0"/>
                <a:ea typeface="고도 M" panose="02000503000000020004" pitchFamily="2" charset="-127"/>
              </a:rPr>
              <a:t>film just story really they you just there an from so there film </a:t>
            </a:r>
            <a:r>
              <a:rPr lang="en-US" altLang="ko-KR" sz="1044" err="1">
                <a:latin typeface="Consolas" panose="020B0609020204030204" pitchFamily="49" charset="0"/>
                <a:ea typeface="고도 M" panose="02000503000000020004" pitchFamily="2" charset="-127"/>
              </a:rPr>
              <a:t>film</a:t>
            </a:r>
            <a:r>
              <a:rPr lang="en-US" altLang="ko-KR" sz="1044">
                <a:latin typeface="Consolas" panose="020B0609020204030204" pitchFamily="49" charset="0"/>
                <a:ea typeface="고도 M" panose="02000503000000020004" pitchFamily="2" charset="-127"/>
              </a:rPr>
              <a:t> were great just so much film would really at so you what they if you at film have been good also they were just are out because them all up are film but are be what they have don't you story so because all </a:t>
            </a:r>
            <a:r>
              <a:rPr lang="en-US" altLang="ko-KR" sz="1044" err="1">
                <a:latin typeface="Consolas" panose="020B0609020204030204" pitchFamily="49" charset="0"/>
                <a:ea typeface="고도 M" panose="02000503000000020004" pitchFamily="2" charset="-127"/>
              </a:rPr>
              <a:t>all</a:t>
            </a:r>
            <a:endParaRPr lang="ko-KR" altLang="en-US" sz="1044">
              <a:latin typeface="Consolas" panose="020B0609020204030204" pitchFamily="49" charset="0"/>
              <a:ea typeface="고도 M" panose="02000503000000020004" pitchFamily="2" charset="-127"/>
            </a:endParaRPr>
          </a:p>
        </p:txBody>
      </p:sp>
      <p:sp>
        <p:nvSpPr>
          <p:cNvPr id="26" name="TextBox 25">
            <a:extLst>
              <a:ext uri="{FF2B5EF4-FFF2-40B4-BE49-F238E27FC236}">
                <a16:creationId xmlns:a16="http://schemas.microsoft.com/office/drawing/2014/main" id="{C837569C-C96E-4E10-8DDA-824858344947}"/>
              </a:ext>
            </a:extLst>
          </p:cNvPr>
          <p:cNvSpPr txBox="1"/>
          <p:nvPr/>
        </p:nvSpPr>
        <p:spPr>
          <a:xfrm>
            <a:off x="819047" y="3983532"/>
            <a:ext cx="2082621" cy="296684"/>
          </a:xfrm>
          <a:prstGeom prst="rect">
            <a:avLst/>
          </a:prstGeom>
          <a:noFill/>
        </p:spPr>
        <p:txBody>
          <a:bodyPr wrap="none" rtlCol="0">
            <a:spAutoFit/>
          </a:bodyPr>
          <a:lstStyle/>
          <a:p>
            <a:pPr lvl="0"/>
            <a:r>
              <a:rPr lang="en-US" altLang="ko-KR" sz="1328" b="1">
                <a:latin typeface="+mj-ea"/>
                <a:ea typeface="+mj-ea"/>
              </a:rPr>
              <a:t>7. </a:t>
            </a:r>
            <a:r>
              <a:rPr lang="ko-KR" altLang="en-US" sz="1328" b="1">
                <a:latin typeface="+mj-ea"/>
                <a:ea typeface="+mj-ea"/>
              </a:rPr>
              <a:t>훈련 샘플의 길이 확인</a:t>
            </a:r>
          </a:p>
        </p:txBody>
      </p:sp>
      <p:sp>
        <p:nvSpPr>
          <p:cNvPr id="27" name="직사각형 26">
            <a:extLst>
              <a:ext uri="{FF2B5EF4-FFF2-40B4-BE49-F238E27FC236}">
                <a16:creationId xmlns:a16="http://schemas.microsoft.com/office/drawing/2014/main" id="{75B82001-40C0-43F1-9298-4B662EA24842}"/>
              </a:ext>
            </a:extLst>
          </p:cNvPr>
          <p:cNvSpPr/>
          <p:nvPr/>
        </p:nvSpPr>
        <p:spPr>
          <a:xfrm>
            <a:off x="1140030" y="4275539"/>
            <a:ext cx="7726645" cy="267637"/>
          </a:xfrm>
          <a:prstGeom prst="rect">
            <a:avLst/>
          </a:prstGeom>
          <a:solidFill>
            <a:srgbClr val="E2E2F6"/>
          </a:solidFill>
        </p:spPr>
        <p:txBody>
          <a:bodyPr wrap="square">
            <a:spAutoFit/>
          </a:bodyPr>
          <a:lstStyle/>
          <a:p>
            <a:r>
              <a:rPr lang="nb-NO" altLang="ko-KR" sz="1139">
                <a:latin typeface="Consolas" panose="020B0609020204030204" pitchFamily="49" charset="0"/>
              </a:rPr>
              <a:t>print(len(x_train_all[0]), len(x_train_all[1]))</a:t>
            </a:r>
            <a:endParaRPr lang="en-US" altLang="ko-KR" sz="1139">
              <a:latin typeface="Consolas" panose="020B0609020204030204" pitchFamily="49" charset="0"/>
            </a:endParaRPr>
          </a:p>
        </p:txBody>
      </p:sp>
      <p:sp>
        <p:nvSpPr>
          <p:cNvPr id="28" name="TextBox 27">
            <a:extLst>
              <a:ext uri="{FF2B5EF4-FFF2-40B4-BE49-F238E27FC236}">
                <a16:creationId xmlns:a16="http://schemas.microsoft.com/office/drawing/2014/main" id="{B1922DF1-59BD-442E-9060-A1402864AF66}"/>
              </a:ext>
            </a:extLst>
          </p:cNvPr>
          <p:cNvSpPr txBox="1"/>
          <p:nvPr/>
        </p:nvSpPr>
        <p:spPr>
          <a:xfrm>
            <a:off x="1212195" y="4544683"/>
            <a:ext cx="7654479" cy="253018"/>
          </a:xfrm>
          <a:prstGeom prst="rect">
            <a:avLst/>
          </a:prstGeom>
          <a:noFill/>
        </p:spPr>
        <p:txBody>
          <a:bodyPr wrap="square" rtlCol="0">
            <a:spAutoFit/>
          </a:bodyPr>
          <a:lstStyle/>
          <a:p>
            <a:pPr lvl="0"/>
            <a:r>
              <a:rPr lang="en-US" altLang="ko-KR" sz="1044">
                <a:latin typeface="Consolas" panose="020B0609020204030204" pitchFamily="49" charset="0"/>
                <a:ea typeface="고도 M" panose="02000503000000020004" pitchFamily="2" charset="-127"/>
              </a:rPr>
              <a:t>218 189</a:t>
            </a:r>
            <a:endParaRPr lang="ko-KR" altLang="en-US" sz="1044">
              <a:latin typeface="Consolas" panose="020B0609020204030204" pitchFamily="49" charset="0"/>
              <a:ea typeface="고도 M" panose="02000503000000020004" pitchFamily="2" charset="-127"/>
            </a:endParaRPr>
          </a:p>
        </p:txBody>
      </p:sp>
      <p:sp>
        <p:nvSpPr>
          <p:cNvPr id="29" name="TextBox 28">
            <a:extLst>
              <a:ext uri="{FF2B5EF4-FFF2-40B4-BE49-F238E27FC236}">
                <a16:creationId xmlns:a16="http://schemas.microsoft.com/office/drawing/2014/main" id="{B30A4044-18DE-4770-81A0-FDDFA7172ED9}"/>
              </a:ext>
            </a:extLst>
          </p:cNvPr>
          <p:cNvSpPr txBox="1"/>
          <p:nvPr/>
        </p:nvSpPr>
        <p:spPr>
          <a:xfrm>
            <a:off x="819047" y="4991095"/>
            <a:ext cx="2651688" cy="296684"/>
          </a:xfrm>
          <a:prstGeom prst="rect">
            <a:avLst/>
          </a:prstGeom>
          <a:noFill/>
        </p:spPr>
        <p:txBody>
          <a:bodyPr wrap="none" rtlCol="0">
            <a:spAutoFit/>
          </a:bodyPr>
          <a:lstStyle/>
          <a:p>
            <a:pPr lvl="0"/>
            <a:r>
              <a:rPr lang="en-US" altLang="ko-KR" sz="1328" b="1">
                <a:latin typeface="+mj-ea"/>
                <a:ea typeface="+mj-ea"/>
              </a:rPr>
              <a:t>8. </a:t>
            </a:r>
            <a:r>
              <a:rPr lang="ko-KR" altLang="en-US" sz="1328" b="1">
                <a:latin typeface="+mj-ea"/>
                <a:ea typeface="+mj-ea"/>
              </a:rPr>
              <a:t>훈련 세트의 타깃 데이터 확인</a:t>
            </a:r>
          </a:p>
        </p:txBody>
      </p:sp>
      <p:sp>
        <p:nvSpPr>
          <p:cNvPr id="30" name="직사각형 29">
            <a:extLst>
              <a:ext uri="{FF2B5EF4-FFF2-40B4-BE49-F238E27FC236}">
                <a16:creationId xmlns:a16="http://schemas.microsoft.com/office/drawing/2014/main" id="{4A286333-48EA-47B3-B949-F85AB781CD87}"/>
              </a:ext>
            </a:extLst>
          </p:cNvPr>
          <p:cNvSpPr/>
          <p:nvPr/>
        </p:nvSpPr>
        <p:spPr>
          <a:xfrm>
            <a:off x="1140030" y="5283102"/>
            <a:ext cx="7726645" cy="267637"/>
          </a:xfrm>
          <a:prstGeom prst="rect">
            <a:avLst/>
          </a:prstGeom>
          <a:solidFill>
            <a:srgbClr val="E2E2F6"/>
          </a:solidFill>
        </p:spPr>
        <p:txBody>
          <a:bodyPr wrap="square">
            <a:spAutoFit/>
          </a:bodyPr>
          <a:lstStyle/>
          <a:p>
            <a:r>
              <a:rPr lang="fr-FR" altLang="ko-KR" sz="1139">
                <a:latin typeface="Consolas" panose="020B0609020204030204" pitchFamily="49" charset="0"/>
              </a:rPr>
              <a:t>print(y_train_all[:10])</a:t>
            </a:r>
            <a:endParaRPr lang="en-US" altLang="ko-KR" sz="1139">
              <a:latin typeface="Consolas" panose="020B0609020204030204" pitchFamily="49" charset="0"/>
            </a:endParaRPr>
          </a:p>
        </p:txBody>
      </p:sp>
      <p:sp>
        <p:nvSpPr>
          <p:cNvPr id="31" name="TextBox 30">
            <a:extLst>
              <a:ext uri="{FF2B5EF4-FFF2-40B4-BE49-F238E27FC236}">
                <a16:creationId xmlns:a16="http://schemas.microsoft.com/office/drawing/2014/main" id="{0B7512D6-AD40-4D7B-BC0D-52E927D22AD3}"/>
              </a:ext>
            </a:extLst>
          </p:cNvPr>
          <p:cNvSpPr txBox="1"/>
          <p:nvPr/>
        </p:nvSpPr>
        <p:spPr>
          <a:xfrm>
            <a:off x="1212195" y="5552246"/>
            <a:ext cx="7654479" cy="253018"/>
          </a:xfrm>
          <a:prstGeom prst="rect">
            <a:avLst/>
          </a:prstGeom>
          <a:noFill/>
        </p:spPr>
        <p:txBody>
          <a:bodyPr wrap="square" rtlCol="0">
            <a:spAutoFit/>
          </a:bodyPr>
          <a:lstStyle/>
          <a:p>
            <a:pPr lvl="0"/>
            <a:r>
              <a:rPr lang="en-US" altLang="ko-KR" sz="1044">
                <a:latin typeface="Consolas" panose="020B0609020204030204" pitchFamily="49" charset="0"/>
                <a:ea typeface="고도 M" panose="02000503000000020004" pitchFamily="2" charset="-127"/>
              </a:rPr>
              <a:t>[1 0 0 1 0 0 1 0 1 0]</a:t>
            </a:r>
            <a:endParaRPr lang="ko-KR" altLang="en-US" sz="1044">
              <a:latin typeface="Consolas" panose="020B0609020204030204" pitchFamily="49" charset="0"/>
              <a:ea typeface="고도 M" panose="02000503000000020004" pitchFamily="2" charset="-127"/>
            </a:endParaRPr>
          </a:p>
        </p:txBody>
      </p:sp>
      <p:sp>
        <p:nvSpPr>
          <p:cNvPr id="2" name="텍스트 개체 틀 1">
            <a:extLst>
              <a:ext uri="{FF2B5EF4-FFF2-40B4-BE49-F238E27FC236}">
                <a16:creationId xmlns:a16="http://schemas.microsoft.com/office/drawing/2014/main" id="{E4550FF3-1F38-47A6-ABA4-DF1C70E37F61}"/>
              </a:ext>
            </a:extLst>
          </p:cNvPr>
          <p:cNvSpPr>
            <a:spLocks noGrp="1"/>
          </p:cNvSpPr>
          <p:nvPr>
            <p:ph type="body" sz="quarter" idx="19"/>
          </p:nvPr>
        </p:nvSpPr>
        <p:spPr/>
        <p:txBody>
          <a:bodyPr/>
          <a:lstStyle/>
          <a:p>
            <a:r>
              <a:rPr lang="ko-KR" altLang="en-US"/>
              <a:t>훈련 세트와 검증 세트를 준비</a:t>
            </a:r>
          </a:p>
        </p:txBody>
      </p:sp>
      <p:sp>
        <p:nvSpPr>
          <p:cNvPr id="20" name="텍스트 개체 틀 2">
            <a:extLst>
              <a:ext uri="{FF2B5EF4-FFF2-40B4-BE49-F238E27FC236}">
                <a16:creationId xmlns:a16="http://schemas.microsoft.com/office/drawing/2014/main" id="{1176B907-EA2F-4FA5-84FF-96275241A63D}"/>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2010671638"/>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3363B4D-D76B-47CA-B560-D8BF20A4B0CC}"/>
              </a:ext>
            </a:extLst>
          </p:cNvPr>
          <p:cNvSpPr txBox="1"/>
          <p:nvPr/>
        </p:nvSpPr>
        <p:spPr>
          <a:xfrm>
            <a:off x="819047" y="1039855"/>
            <a:ext cx="1513556" cy="296684"/>
          </a:xfrm>
          <a:prstGeom prst="rect">
            <a:avLst/>
          </a:prstGeom>
          <a:noFill/>
        </p:spPr>
        <p:txBody>
          <a:bodyPr wrap="none" rtlCol="0">
            <a:spAutoFit/>
          </a:bodyPr>
          <a:lstStyle/>
          <a:p>
            <a:pPr lvl="0"/>
            <a:r>
              <a:rPr lang="en-US" altLang="ko-KR" sz="1328" b="1">
                <a:latin typeface="+mj-ea"/>
                <a:ea typeface="+mj-ea"/>
              </a:rPr>
              <a:t>9. </a:t>
            </a:r>
            <a:r>
              <a:rPr lang="ko-KR" altLang="en-US" sz="1328" b="1">
                <a:latin typeface="+mj-ea"/>
                <a:ea typeface="+mj-ea"/>
              </a:rPr>
              <a:t>검증 세트 준비</a:t>
            </a:r>
          </a:p>
        </p:txBody>
      </p:sp>
      <p:sp>
        <p:nvSpPr>
          <p:cNvPr id="17" name="직사각형 16">
            <a:extLst>
              <a:ext uri="{FF2B5EF4-FFF2-40B4-BE49-F238E27FC236}">
                <a16:creationId xmlns:a16="http://schemas.microsoft.com/office/drawing/2014/main" id="{6D7081AF-5FD8-45F2-8F12-BEC2CED2CA1A}"/>
              </a:ext>
            </a:extLst>
          </p:cNvPr>
          <p:cNvSpPr/>
          <p:nvPr/>
        </p:nvSpPr>
        <p:spPr>
          <a:xfrm>
            <a:off x="1140030" y="1346818"/>
            <a:ext cx="7726645" cy="1384995"/>
          </a:xfrm>
          <a:prstGeom prst="rect">
            <a:avLst/>
          </a:prstGeom>
          <a:solidFill>
            <a:srgbClr val="E2E2F6"/>
          </a:solidFill>
        </p:spPr>
        <p:txBody>
          <a:bodyPr wrap="square">
            <a:spAutoFit/>
          </a:bodyPr>
          <a:lstStyle/>
          <a:p>
            <a:r>
              <a:rPr lang="en-US" altLang="ko-KR" sz="1200" err="1">
                <a:latin typeface="Consolas" panose="020B0609020204030204" pitchFamily="49" charset="0"/>
              </a:rPr>
              <a:t>np.random.seed</a:t>
            </a:r>
            <a:r>
              <a:rPr lang="en-US" altLang="ko-KR" sz="1200">
                <a:latin typeface="Consolas" panose="020B0609020204030204" pitchFamily="49" charset="0"/>
              </a:rPr>
              <a:t>(42)</a:t>
            </a:r>
          </a:p>
          <a:p>
            <a:r>
              <a:rPr lang="en-US" altLang="ko-KR" sz="1200" err="1">
                <a:latin typeface="Consolas" panose="020B0609020204030204" pitchFamily="49" charset="0"/>
              </a:rPr>
              <a:t>random_index</a:t>
            </a:r>
            <a:r>
              <a:rPr lang="en-US" altLang="ko-KR" sz="1200">
                <a:latin typeface="Consolas" panose="020B0609020204030204" pitchFamily="49" charset="0"/>
              </a:rPr>
              <a:t> = </a:t>
            </a:r>
            <a:r>
              <a:rPr lang="en-US" altLang="ko-KR" sz="1200" err="1">
                <a:latin typeface="Consolas" panose="020B0609020204030204" pitchFamily="49" charset="0"/>
              </a:rPr>
              <a:t>np.random.permutation</a:t>
            </a:r>
            <a:r>
              <a:rPr lang="en-US" altLang="ko-KR" sz="1200">
                <a:latin typeface="Consolas" panose="020B0609020204030204" pitchFamily="49" charset="0"/>
              </a:rPr>
              <a:t>(25000)</a:t>
            </a:r>
          </a:p>
          <a:p>
            <a:endParaRPr lang="en-US" altLang="ko-KR" sz="1200">
              <a:latin typeface="Consolas" panose="020B0609020204030204" pitchFamily="49" charset="0"/>
            </a:endParaRPr>
          </a:p>
          <a:p>
            <a:r>
              <a:rPr lang="en-US" altLang="ko-KR" sz="1200" err="1">
                <a:latin typeface="Consolas" panose="020B0609020204030204" pitchFamily="49" charset="0"/>
              </a:rPr>
              <a:t>x_train</a:t>
            </a:r>
            <a:r>
              <a:rPr lang="en-US" altLang="ko-KR" sz="1200">
                <a:latin typeface="Consolas" panose="020B0609020204030204" pitchFamily="49" charset="0"/>
              </a:rPr>
              <a:t> = </a:t>
            </a:r>
            <a:r>
              <a:rPr lang="en-US" altLang="ko-KR" sz="1200" err="1">
                <a:latin typeface="Consolas" panose="020B0609020204030204" pitchFamily="49" charset="0"/>
              </a:rPr>
              <a:t>x_train_all</a:t>
            </a:r>
            <a:r>
              <a:rPr lang="en-US" altLang="ko-KR" sz="1200">
                <a:latin typeface="Consolas" panose="020B0609020204030204" pitchFamily="49" charset="0"/>
              </a:rPr>
              <a:t>[</a:t>
            </a:r>
            <a:r>
              <a:rPr lang="en-US" altLang="ko-KR" sz="1200" err="1">
                <a:latin typeface="Consolas" panose="020B0609020204030204" pitchFamily="49" charset="0"/>
              </a:rPr>
              <a:t>random_index</a:t>
            </a:r>
            <a:r>
              <a:rPr lang="en-US" altLang="ko-KR" sz="1200">
                <a:latin typeface="Consolas" panose="020B0609020204030204" pitchFamily="49" charset="0"/>
              </a:rPr>
              <a:t>[:20000]]</a:t>
            </a:r>
          </a:p>
          <a:p>
            <a:r>
              <a:rPr lang="en-US" altLang="ko-KR" sz="1200" err="1">
                <a:latin typeface="Consolas" panose="020B0609020204030204" pitchFamily="49" charset="0"/>
              </a:rPr>
              <a:t>y_train</a:t>
            </a:r>
            <a:r>
              <a:rPr lang="en-US" altLang="ko-KR" sz="1200">
                <a:latin typeface="Consolas" panose="020B0609020204030204" pitchFamily="49" charset="0"/>
              </a:rPr>
              <a:t> = </a:t>
            </a:r>
            <a:r>
              <a:rPr lang="en-US" altLang="ko-KR" sz="1200" err="1">
                <a:latin typeface="Consolas" panose="020B0609020204030204" pitchFamily="49" charset="0"/>
              </a:rPr>
              <a:t>y_train_all</a:t>
            </a:r>
            <a:r>
              <a:rPr lang="en-US" altLang="ko-KR" sz="1200">
                <a:latin typeface="Consolas" panose="020B0609020204030204" pitchFamily="49" charset="0"/>
              </a:rPr>
              <a:t>[</a:t>
            </a:r>
            <a:r>
              <a:rPr lang="en-US" altLang="ko-KR" sz="1200" err="1">
                <a:latin typeface="Consolas" panose="020B0609020204030204" pitchFamily="49" charset="0"/>
              </a:rPr>
              <a:t>random_index</a:t>
            </a:r>
            <a:r>
              <a:rPr lang="en-US" altLang="ko-KR" sz="1200">
                <a:latin typeface="Consolas" panose="020B0609020204030204" pitchFamily="49" charset="0"/>
              </a:rPr>
              <a:t>[:20000]]</a:t>
            </a:r>
          </a:p>
          <a:p>
            <a:r>
              <a:rPr lang="en-US" altLang="ko-KR" sz="1200" err="1">
                <a:latin typeface="Consolas" panose="020B0609020204030204" pitchFamily="49" charset="0"/>
              </a:rPr>
              <a:t>x_val</a:t>
            </a:r>
            <a:r>
              <a:rPr lang="en-US" altLang="ko-KR" sz="1200">
                <a:latin typeface="Consolas" panose="020B0609020204030204" pitchFamily="49" charset="0"/>
              </a:rPr>
              <a:t> = </a:t>
            </a:r>
            <a:r>
              <a:rPr lang="en-US" altLang="ko-KR" sz="1200" err="1">
                <a:latin typeface="Consolas" panose="020B0609020204030204" pitchFamily="49" charset="0"/>
              </a:rPr>
              <a:t>x_train_all</a:t>
            </a:r>
            <a:r>
              <a:rPr lang="en-US" altLang="ko-KR" sz="1200">
                <a:latin typeface="Consolas" panose="020B0609020204030204" pitchFamily="49" charset="0"/>
              </a:rPr>
              <a:t>[</a:t>
            </a:r>
            <a:r>
              <a:rPr lang="en-US" altLang="ko-KR" sz="1200" err="1">
                <a:latin typeface="Consolas" panose="020B0609020204030204" pitchFamily="49" charset="0"/>
              </a:rPr>
              <a:t>random_index</a:t>
            </a:r>
            <a:r>
              <a:rPr lang="en-US" altLang="ko-KR" sz="1200">
                <a:latin typeface="Consolas" panose="020B0609020204030204" pitchFamily="49" charset="0"/>
              </a:rPr>
              <a:t>[20000:]]</a:t>
            </a:r>
          </a:p>
          <a:p>
            <a:r>
              <a:rPr lang="en-US" altLang="ko-KR" sz="1200" err="1">
                <a:latin typeface="Consolas" panose="020B0609020204030204" pitchFamily="49" charset="0"/>
              </a:rPr>
              <a:t>y_val</a:t>
            </a:r>
            <a:r>
              <a:rPr lang="en-US" altLang="ko-KR" sz="1200">
                <a:latin typeface="Consolas" panose="020B0609020204030204" pitchFamily="49" charset="0"/>
              </a:rPr>
              <a:t> = </a:t>
            </a:r>
            <a:r>
              <a:rPr lang="en-US" altLang="ko-KR" sz="1200" err="1">
                <a:latin typeface="Consolas" panose="020B0609020204030204" pitchFamily="49" charset="0"/>
              </a:rPr>
              <a:t>y_train_all</a:t>
            </a:r>
            <a:r>
              <a:rPr lang="en-US" altLang="ko-KR" sz="1200">
                <a:latin typeface="Consolas" panose="020B0609020204030204" pitchFamily="49" charset="0"/>
              </a:rPr>
              <a:t>[</a:t>
            </a:r>
            <a:r>
              <a:rPr lang="en-US" altLang="ko-KR" sz="1200" err="1">
                <a:latin typeface="Consolas" panose="020B0609020204030204" pitchFamily="49" charset="0"/>
              </a:rPr>
              <a:t>random_index</a:t>
            </a:r>
            <a:r>
              <a:rPr lang="en-US" altLang="ko-KR" sz="1200">
                <a:latin typeface="Consolas" panose="020B0609020204030204" pitchFamily="49" charset="0"/>
              </a:rPr>
              <a:t>[20000:]]</a:t>
            </a:r>
          </a:p>
        </p:txBody>
      </p:sp>
      <p:sp>
        <p:nvSpPr>
          <p:cNvPr id="2" name="텍스트 개체 틀 1">
            <a:extLst>
              <a:ext uri="{FF2B5EF4-FFF2-40B4-BE49-F238E27FC236}">
                <a16:creationId xmlns:a16="http://schemas.microsoft.com/office/drawing/2014/main" id="{3C3397E7-6C9A-4188-8A94-E60715E79BA3}"/>
              </a:ext>
            </a:extLst>
          </p:cNvPr>
          <p:cNvSpPr>
            <a:spLocks noGrp="1"/>
          </p:cNvSpPr>
          <p:nvPr>
            <p:ph type="body" sz="quarter" idx="19"/>
          </p:nvPr>
        </p:nvSpPr>
        <p:spPr/>
        <p:txBody>
          <a:bodyPr/>
          <a:lstStyle/>
          <a:p>
            <a:r>
              <a:rPr lang="ko-KR" altLang="en-US"/>
              <a:t>훈련 세트와 검증 세트를 준비</a:t>
            </a:r>
          </a:p>
        </p:txBody>
      </p:sp>
      <p:sp>
        <p:nvSpPr>
          <p:cNvPr id="8" name="텍스트 개체 틀 2">
            <a:extLst>
              <a:ext uri="{FF2B5EF4-FFF2-40B4-BE49-F238E27FC236}">
                <a16:creationId xmlns:a16="http://schemas.microsoft.com/office/drawing/2014/main" id="{7A6CE034-C2E0-4758-B4EA-D3BA3705665E}"/>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2407267838"/>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3363B4D-D76B-47CA-B560-D8BF20A4B0CC}"/>
              </a:ext>
            </a:extLst>
          </p:cNvPr>
          <p:cNvSpPr txBox="1"/>
          <p:nvPr/>
        </p:nvSpPr>
        <p:spPr>
          <a:xfrm>
            <a:off x="943695" y="3951621"/>
            <a:ext cx="2762295" cy="296684"/>
          </a:xfrm>
          <a:prstGeom prst="rect">
            <a:avLst/>
          </a:prstGeom>
          <a:noFill/>
        </p:spPr>
        <p:txBody>
          <a:bodyPr wrap="none" rtlCol="0">
            <a:spAutoFit/>
          </a:bodyPr>
          <a:lstStyle/>
          <a:p>
            <a:pPr lvl="0"/>
            <a:r>
              <a:rPr lang="en-US" altLang="ko-KR" sz="1328" b="1">
                <a:latin typeface="+mj-ea"/>
                <a:ea typeface="+mj-ea"/>
              </a:rPr>
              <a:t>1. </a:t>
            </a:r>
            <a:r>
              <a:rPr lang="ko-KR" altLang="en-US" sz="1328" b="1" err="1">
                <a:latin typeface="+mj-ea"/>
                <a:ea typeface="+mj-ea"/>
              </a:rPr>
              <a:t>텐서플로로</a:t>
            </a:r>
            <a:r>
              <a:rPr lang="ko-KR" altLang="en-US" sz="1328" b="1">
                <a:latin typeface="+mj-ea"/>
                <a:ea typeface="+mj-ea"/>
              </a:rPr>
              <a:t> 샘플의 길이 맞추기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264678" y="4258584"/>
            <a:ext cx="7726645" cy="968855"/>
          </a:xfrm>
          <a:prstGeom prst="rect">
            <a:avLst/>
          </a:prstGeom>
          <a:solidFill>
            <a:srgbClr val="E2E2F6"/>
          </a:solidFill>
        </p:spPr>
        <p:txBody>
          <a:bodyPr wrap="square">
            <a:spAutoFit/>
          </a:bodyPr>
          <a:lstStyle/>
          <a:p>
            <a:r>
              <a:rPr lang="en-US" altLang="ko-KR" sz="1139">
                <a:latin typeface="Consolas" panose="020B0609020204030204" pitchFamily="49" charset="0"/>
              </a:rPr>
              <a:t>from </a:t>
            </a:r>
            <a:r>
              <a:rPr lang="en-US" altLang="ko-KR" sz="1139" err="1">
                <a:latin typeface="Consolas" panose="020B0609020204030204" pitchFamily="49" charset="0"/>
              </a:rPr>
              <a:t>tensorflow.keras.preprocessing</a:t>
            </a:r>
            <a:r>
              <a:rPr lang="en-US" altLang="ko-KR" sz="1139">
                <a:latin typeface="Consolas" panose="020B0609020204030204" pitchFamily="49" charset="0"/>
              </a:rPr>
              <a:t> import sequence</a:t>
            </a:r>
          </a:p>
          <a:p>
            <a:endParaRPr lang="en-US" altLang="ko-KR" sz="1139">
              <a:latin typeface="Consolas" panose="020B0609020204030204" pitchFamily="49" charset="0"/>
            </a:endParaRPr>
          </a:p>
          <a:p>
            <a:r>
              <a:rPr lang="en-US" altLang="ko-KR" sz="1139" err="1">
                <a:latin typeface="Consolas" panose="020B0609020204030204" pitchFamily="49" charset="0"/>
              </a:rPr>
              <a:t>maxlen</a:t>
            </a:r>
            <a:r>
              <a:rPr lang="en-US" altLang="ko-KR" sz="1139">
                <a:latin typeface="Consolas" panose="020B0609020204030204" pitchFamily="49" charset="0"/>
              </a:rPr>
              <a:t>=100</a:t>
            </a:r>
          </a:p>
          <a:p>
            <a:r>
              <a:rPr lang="en-US" altLang="ko-KR" sz="1139" err="1">
                <a:latin typeface="Consolas" panose="020B0609020204030204" pitchFamily="49" charset="0"/>
              </a:rPr>
              <a:t>x_train_seq</a:t>
            </a:r>
            <a:r>
              <a:rPr lang="en-US" altLang="ko-KR" sz="1139">
                <a:latin typeface="Consolas" panose="020B0609020204030204" pitchFamily="49" charset="0"/>
              </a:rPr>
              <a:t> = </a:t>
            </a:r>
            <a:r>
              <a:rPr lang="en-US" altLang="ko-KR" sz="1139" err="1">
                <a:latin typeface="Consolas" panose="020B0609020204030204" pitchFamily="49" charset="0"/>
              </a:rPr>
              <a:t>sequence.pad_sequences</a:t>
            </a:r>
            <a:r>
              <a:rPr lang="en-US" altLang="ko-KR" sz="1139">
                <a:latin typeface="Consolas" panose="020B0609020204030204" pitchFamily="49" charset="0"/>
              </a:rPr>
              <a:t>(</a:t>
            </a:r>
            <a:r>
              <a:rPr lang="en-US" altLang="ko-KR" sz="1139" err="1">
                <a:latin typeface="Consolas" panose="020B0609020204030204" pitchFamily="49" charset="0"/>
              </a:rPr>
              <a:t>x_train</a:t>
            </a:r>
            <a:r>
              <a:rPr lang="en-US" altLang="ko-KR" sz="1139">
                <a:latin typeface="Consolas" panose="020B0609020204030204" pitchFamily="49" charset="0"/>
              </a:rPr>
              <a:t>, </a:t>
            </a:r>
            <a:r>
              <a:rPr lang="en-US" altLang="ko-KR" sz="1139" err="1">
                <a:latin typeface="Consolas" panose="020B0609020204030204" pitchFamily="49" charset="0"/>
              </a:rPr>
              <a:t>maxlen</a:t>
            </a:r>
            <a:r>
              <a:rPr lang="en-US" altLang="ko-KR" sz="1139">
                <a:latin typeface="Consolas" panose="020B0609020204030204" pitchFamily="49" charset="0"/>
              </a:rPr>
              <a:t>=</a:t>
            </a:r>
            <a:r>
              <a:rPr lang="en-US" altLang="ko-KR" sz="1139" err="1">
                <a:latin typeface="Consolas" panose="020B0609020204030204" pitchFamily="49" charset="0"/>
              </a:rPr>
              <a:t>maxlen</a:t>
            </a:r>
            <a:r>
              <a:rPr lang="en-US" altLang="ko-KR" sz="1139">
                <a:latin typeface="Consolas" panose="020B0609020204030204" pitchFamily="49" charset="0"/>
              </a:rPr>
              <a:t>)</a:t>
            </a:r>
          </a:p>
          <a:p>
            <a:r>
              <a:rPr lang="en-US" altLang="ko-KR" sz="1139" err="1">
                <a:latin typeface="Consolas" panose="020B0609020204030204" pitchFamily="49" charset="0"/>
              </a:rPr>
              <a:t>x_val_seq</a:t>
            </a:r>
            <a:r>
              <a:rPr lang="en-US" altLang="ko-KR" sz="1139">
                <a:latin typeface="Consolas" panose="020B0609020204030204" pitchFamily="49" charset="0"/>
              </a:rPr>
              <a:t> = </a:t>
            </a:r>
            <a:r>
              <a:rPr lang="en-US" altLang="ko-KR" sz="1139" err="1">
                <a:latin typeface="Consolas" panose="020B0609020204030204" pitchFamily="49" charset="0"/>
              </a:rPr>
              <a:t>sequence.pad_sequences</a:t>
            </a:r>
            <a:r>
              <a:rPr lang="en-US" altLang="ko-KR" sz="1139">
                <a:latin typeface="Consolas" panose="020B0609020204030204" pitchFamily="49" charset="0"/>
              </a:rPr>
              <a:t>(</a:t>
            </a:r>
            <a:r>
              <a:rPr lang="en-US" altLang="ko-KR" sz="1139" err="1">
                <a:latin typeface="Consolas" panose="020B0609020204030204" pitchFamily="49" charset="0"/>
              </a:rPr>
              <a:t>x_val</a:t>
            </a:r>
            <a:r>
              <a:rPr lang="en-US" altLang="ko-KR" sz="1139">
                <a:latin typeface="Consolas" panose="020B0609020204030204" pitchFamily="49" charset="0"/>
              </a:rPr>
              <a:t>, </a:t>
            </a:r>
            <a:r>
              <a:rPr lang="en-US" altLang="ko-KR" sz="1139" err="1">
                <a:latin typeface="Consolas" panose="020B0609020204030204" pitchFamily="49" charset="0"/>
              </a:rPr>
              <a:t>maxlen</a:t>
            </a:r>
            <a:r>
              <a:rPr lang="en-US" altLang="ko-KR" sz="1139">
                <a:latin typeface="Consolas" panose="020B0609020204030204" pitchFamily="49" charset="0"/>
              </a:rPr>
              <a:t>=</a:t>
            </a:r>
            <a:r>
              <a:rPr lang="en-US" altLang="ko-KR" sz="1139" err="1">
                <a:latin typeface="Consolas" panose="020B0609020204030204" pitchFamily="49" charset="0"/>
              </a:rPr>
              <a:t>maxlen</a:t>
            </a:r>
            <a:r>
              <a:rPr lang="en-US" altLang="ko-KR" sz="1139">
                <a:latin typeface="Consolas" panose="020B0609020204030204" pitchFamily="49" charset="0"/>
              </a:rPr>
              <a:t>)</a:t>
            </a:r>
          </a:p>
        </p:txBody>
      </p:sp>
      <p:sp>
        <p:nvSpPr>
          <p:cNvPr id="2" name="직사각형 1">
            <a:extLst>
              <a:ext uri="{FF2B5EF4-FFF2-40B4-BE49-F238E27FC236}">
                <a16:creationId xmlns:a16="http://schemas.microsoft.com/office/drawing/2014/main" id="{C7BC46A2-F1AA-4ED7-8DA1-0CEAD404CD8B}"/>
              </a:ext>
            </a:extLst>
          </p:cNvPr>
          <p:cNvSpPr/>
          <p:nvPr/>
        </p:nvSpPr>
        <p:spPr>
          <a:xfrm>
            <a:off x="2341676" y="1904498"/>
            <a:ext cx="717257" cy="381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CCF39687-84A3-4469-9046-A58011745B4C}"/>
              </a:ext>
            </a:extLst>
          </p:cNvPr>
          <p:cNvSpPr/>
          <p:nvPr/>
        </p:nvSpPr>
        <p:spPr>
          <a:xfrm>
            <a:off x="3058933" y="1904498"/>
            <a:ext cx="717257" cy="381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8550B0B0-3E13-4B4D-9D40-AEF62BBC8296}"/>
              </a:ext>
            </a:extLst>
          </p:cNvPr>
          <p:cNvSpPr/>
          <p:nvPr/>
        </p:nvSpPr>
        <p:spPr>
          <a:xfrm>
            <a:off x="3776191" y="1904498"/>
            <a:ext cx="717257" cy="381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the</a:t>
            </a:r>
            <a:endParaRPr lang="ko-KR" altLang="en-US" sz="1708">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48E3929E-5AF5-4BB6-8926-72FE7FC0759E}"/>
              </a:ext>
            </a:extLst>
          </p:cNvPr>
          <p:cNvSpPr/>
          <p:nvPr/>
        </p:nvSpPr>
        <p:spPr>
          <a:xfrm>
            <a:off x="4493448" y="1904498"/>
            <a:ext cx="717257" cy="381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high</a:t>
            </a:r>
            <a:endParaRPr lang="ko-KR" altLang="en-US" sz="1708">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1A4F060E-7E73-49AB-8965-D7BDBE39C37F}"/>
              </a:ext>
            </a:extLst>
          </p:cNvPr>
          <p:cNvSpPr/>
          <p:nvPr/>
        </p:nvSpPr>
        <p:spPr>
          <a:xfrm>
            <a:off x="5210706" y="1904498"/>
            <a:ext cx="717257" cy="381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tide</a:t>
            </a:r>
            <a:endParaRPr lang="ko-KR" altLang="en-US" sz="170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B1E07E10-0B62-4896-84E4-C4924145D2C0}"/>
              </a:ext>
            </a:extLst>
          </p:cNvPr>
          <p:cNvSpPr/>
          <p:nvPr/>
        </p:nvSpPr>
        <p:spPr>
          <a:xfrm>
            <a:off x="5927964" y="1904498"/>
            <a:ext cx="717257" cy="381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will</a:t>
            </a:r>
            <a:endParaRPr lang="ko-KR" altLang="en-US" sz="170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D53CCDA7-1100-4518-B05D-4001B24B25D0}"/>
              </a:ext>
            </a:extLst>
          </p:cNvPr>
          <p:cNvSpPr/>
          <p:nvPr/>
        </p:nvSpPr>
        <p:spPr>
          <a:xfrm>
            <a:off x="6645221" y="1904498"/>
            <a:ext cx="717257" cy="381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come</a:t>
            </a:r>
            <a:endParaRPr lang="ko-KR" altLang="en-US" sz="1708">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7B2E25AA-11CD-4742-8DB4-2BB4DE9D02CE}"/>
              </a:ext>
            </a:extLst>
          </p:cNvPr>
          <p:cNvSpPr/>
          <p:nvPr/>
        </p:nvSpPr>
        <p:spPr>
          <a:xfrm>
            <a:off x="2341676" y="2430382"/>
            <a:ext cx="717257" cy="381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I</a:t>
            </a:r>
            <a:endParaRPr lang="ko-KR" altLang="en-US" sz="1708">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6D1E01E0-4DE0-4CFE-8AA6-266874370F1E}"/>
              </a:ext>
            </a:extLst>
          </p:cNvPr>
          <p:cNvSpPr/>
          <p:nvPr/>
        </p:nvSpPr>
        <p:spPr>
          <a:xfrm>
            <a:off x="3058933" y="2430382"/>
            <a:ext cx="717257" cy="381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will</a:t>
            </a:r>
            <a:endParaRPr lang="ko-KR" altLang="en-US" sz="1708">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28890F63-B7FF-42C7-8368-7A6363B85418}"/>
              </a:ext>
            </a:extLst>
          </p:cNvPr>
          <p:cNvSpPr/>
          <p:nvPr/>
        </p:nvSpPr>
        <p:spPr>
          <a:xfrm>
            <a:off x="3776191" y="2430382"/>
            <a:ext cx="717257" cy="381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go</a:t>
            </a:r>
            <a:endParaRPr lang="ko-KR" altLang="en-US" sz="1708">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441C3199-9ACB-4953-92AE-C3446C2DCC16}"/>
              </a:ext>
            </a:extLst>
          </p:cNvPr>
          <p:cNvSpPr/>
          <p:nvPr/>
        </p:nvSpPr>
        <p:spPr>
          <a:xfrm>
            <a:off x="4493448" y="2430382"/>
            <a:ext cx="717257" cy="381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out</a:t>
            </a:r>
            <a:endParaRPr lang="ko-KR" altLang="en-US" sz="1708">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E3D13ACB-06B7-4BE0-B25C-A5B60E2E20AF}"/>
              </a:ext>
            </a:extLst>
          </p:cNvPr>
          <p:cNvSpPr/>
          <p:nvPr/>
        </p:nvSpPr>
        <p:spPr>
          <a:xfrm>
            <a:off x="5210706" y="2430382"/>
            <a:ext cx="717257" cy="381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to</a:t>
            </a:r>
            <a:endParaRPr lang="ko-KR" altLang="en-US" sz="1708">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AE86430B-BDE9-4283-B80B-0C4E69019DE2}"/>
              </a:ext>
            </a:extLst>
          </p:cNvPr>
          <p:cNvSpPr/>
          <p:nvPr/>
        </p:nvSpPr>
        <p:spPr>
          <a:xfrm>
            <a:off x="5927964" y="2430382"/>
            <a:ext cx="717257" cy="381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the</a:t>
            </a:r>
            <a:endParaRPr lang="ko-KR" altLang="en-US" sz="1708">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87A2D74B-26B9-4AC3-9807-6EA541AAB6C2}"/>
              </a:ext>
            </a:extLst>
          </p:cNvPr>
          <p:cNvSpPr/>
          <p:nvPr/>
        </p:nvSpPr>
        <p:spPr>
          <a:xfrm>
            <a:off x="6645221" y="2430382"/>
            <a:ext cx="717257" cy="381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sea</a:t>
            </a:r>
            <a:endParaRPr lang="ko-KR" altLang="en-US" sz="1708">
              <a:solidFill>
                <a:schemeClr val="tx1"/>
              </a:solidFill>
              <a:latin typeface="Consolas" panose="020B0609020204030204" pitchFamily="49" charset="0"/>
            </a:endParaRPr>
          </a:p>
        </p:txBody>
      </p:sp>
      <p:sp>
        <p:nvSpPr>
          <p:cNvPr id="4" name="왼쪽 중괄호 3">
            <a:extLst>
              <a:ext uri="{FF2B5EF4-FFF2-40B4-BE49-F238E27FC236}">
                <a16:creationId xmlns:a16="http://schemas.microsoft.com/office/drawing/2014/main" id="{63412FA9-B331-4ED9-B763-CD37EE3E3C66}"/>
              </a:ext>
            </a:extLst>
          </p:cNvPr>
          <p:cNvSpPr/>
          <p:nvPr/>
        </p:nvSpPr>
        <p:spPr>
          <a:xfrm rot="5400000">
            <a:off x="2993997" y="1042413"/>
            <a:ext cx="129870" cy="1434515"/>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5" name="TextBox 4">
            <a:extLst>
              <a:ext uri="{FF2B5EF4-FFF2-40B4-BE49-F238E27FC236}">
                <a16:creationId xmlns:a16="http://schemas.microsoft.com/office/drawing/2014/main" id="{D850A0A2-B812-4EBE-A1F7-C8B173B0A14B}"/>
              </a:ext>
            </a:extLst>
          </p:cNvPr>
          <p:cNvSpPr txBox="1"/>
          <p:nvPr/>
        </p:nvSpPr>
        <p:spPr>
          <a:xfrm>
            <a:off x="2657486" y="1369480"/>
            <a:ext cx="1018227" cy="296684"/>
          </a:xfrm>
          <a:prstGeom prst="rect">
            <a:avLst/>
          </a:prstGeom>
          <a:noFill/>
        </p:spPr>
        <p:txBody>
          <a:bodyPr wrap="none" rtlCol="0">
            <a:spAutoFit/>
          </a:bodyPr>
          <a:lstStyle/>
          <a:p>
            <a:pPr algn="l"/>
            <a:r>
              <a:rPr lang="en-US" altLang="ko-KR" sz="1328" b="1">
                <a:latin typeface="+mj-ea"/>
                <a:ea typeface="+mj-ea"/>
              </a:rPr>
              <a:t>0</a:t>
            </a:r>
            <a:r>
              <a:rPr lang="ko-KR" altLang="en-US" sz="1328" b="1">
                <a:latin typeface="+mj-ea"/>
                <a:ea typeface="+mj-ea"/>
              </a:rPr>
              <a:t>으로 채움</a:t>
            </a:r>
          </a:p>
        </p:txBody>
      </p:sp>
      <p:sp>
        <p:nvSpPr>
          <p:cNvPr id="24" name="왼쪽 중괄호 23">
            <a:extLst>
              <a:ext uri="{FF2B5EF4-FFF2-40B4-BE49-F238E27FC236}">
                <a16:creationId xmlns:a16="http://schemas.microsoft.com/office/drawing/2014/main" id="{E307D948-49F8-4A43-A521-A471DA7A4B9E}"/>
              </a:ext>
            </a:extLst>
          </p:cNvPr>
          <p:cNvSpPr/>
          <p:nvPr/>
        </p:nvSpPr>
        <p:spPr>
          <a:xfrm rot="5400000" flipH="1">
            <a:off x="4787142" y="415063"/>
            <a:ext cx="129870" cy="5020804"/>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25" name="TextBox 24">
            <a:extLst>
              <a:ext uri="{FF2B5EF4-FFF2-40B4-BE49-F238E27FC236}">
                <a16:creationId xmlns:a16="http://schemas.microsoft.com/office/drawing/2014/main" id="{E7365A72-BE72-4401-84C8-0208D14DA8DB}"/>
              </a:ext>
            </a:extLst>
          </p:cNvPr>
          <p:cNvSpPr txBox="1"/>
          <p:nvPr/>
        </p:nvSpPr>
        <p:spPr>
          <a:xfrm>
            <a:off x="4048693" y="3039492"/>
            <a:ext cx="1986441" cy="296684"/>
          </a:xfrm>
          <a:prstGeom prst="rect">
            <a:avLst/>
          </a:prstGeom>
          <a:noFill/>
        </p:spPr>
        <p:txBody>
          <a:bodyPr wrap="none" rtlCol="0">
            <a:spAutoFit/>
          </a:bodyPr>
          <a:lstStyle/>
          <a:p>
            <a:pPr algn="l"/>
            <a:r>
              <a:rPr lang="ko-KR" altLang="en-US" sz="1328" b="1">
                <a:latin typeface="+mj-ea"/>
                <a:ea typeface="+mj-ea"/>
              </a:rPr>
              <a:t>시퀀스 길이를 </a:t>
            </a:r>
            <a:r>
              <a:rPr lang="en-US" altLang="ko-KR" sz="1328" b="1">
                <a:latin typeface="+mj-ea"/>
                <a:ea typeface="+mj-ea"/>
              </a:rPr>
              <a:t>7</a:t>
            </a:r>
            <a:r>
              <a:rPr lang="ko-KR" altLang="en-US" sz="1328" b="1">
                <a:latin typeface="+mj-ea"/>
                <a:ea typeface="+mj-ea"/>
              </a:rPr>
              <a:t>로 맞춤</a:t>
            </a:r>
          </a:p>
        </p:txBody>
      </p:sp>
      <p:sp>
        <p:nvSpPr>
          <p:cNvPr id="26" name="왼쪽 중괄호 25">
            <a:extLst>
              <a:ext uri="{FF2B5EF4-FFF2-40B4-BE49-F238E27FC236}">
                <a16:creationId xmlns:a16="http://schemas.microsoft.com/office/drawing/2014/main" id="{A1BA35F9-E942-4673-AA4A-F4B6C11E632F}"/>
              </a:ext>
            </a:extLst>
          </p:cNvPr>
          <p:cNvSpPr/>
          <p:nvPr/>
        </p:nvSpPr>
        <p:spPr>
          <a:xfrm rot="16200000">
            <a:off x="1544817" y="2248870"/>
            <a:ext cx="129869" cy="1148618"/>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27" name="TextBox 26">
            <a:extLst>
              <a:ext uri="{FF2B5EF4-FFF2-40B4-BE49-F238E27FC236}">
                <a16:creationId xmlns:a16="http://schemas.microsoft.com/office/drawing/2014/main" id="{2026A67A-9928-4DD0-9E5E-3EECA39C400C}"/>
              </a:ext>
            </a:extLst>
          </p:cNvPr>
          <p:cNvSpPr txBox="1"/>
          <p:nvPr/>
        </p:nvSpPr>
        <p:spPr>
          <a:xfrm>
            <a:off x="936617" y="2460306"/>
            <a:ext cx="1507144" cy="355162"/>
          </a:xfrm>
          <a:prstGeom prst="rect">
            <a:avLst/>
          </a:prstGeom>
          <a:noFill/>
        </p:spPr>
        <p:txBody>
          <a:bodyPr wrap="none" rtlCol="0">
            <a:spAutoFit/>
          </a:bodyPr>
          <a:lstStyle/>
          <a:p>
            <a:pPr algn="l"/>
            <a:r>
              <a:rPr lang="en-US" altLang="ko-KR" sz="1708">
                <a:latin typeface="Consolas" panose="020B0609020204030204" pitchFamily="49" charset="0"/>
                <a:ea typeface="고도 M" panose="02000503000000020004" pitchFamily="2" charset="-127"/>
              </a:rPr>
              <a:t>On that day</a:t>
            </a:r>
            <a:endParaRPr lang="ko-KR" altLang="en-US" sz="1708">
              <a:latin typeface="Consolas" panose="020B0609020204030204" pitchFamily="49" charset="0"/>
              <a:ea typeface="고도 M" panose="02000503000000020004" pitchFamily="2" charset="-127"/>
            </a:endParaRPr>
          </a:p>
        </p:txBody>
      </p:sp>
      <p:sp>
        <p:nvSpPr>
          <p:cNvPr id="28" name="TextBox 27">
            <a:extLst>
              <a:ext uri="{FF2B5EF4-FFF2-40B4-BE49-F238E27FC236}">
                <a16:creationId xmlns:a16="http://schemas.microsoft.com/office/drawing/2014/main" id="{4BCE936E-5483-4BF2-9355-B59F38605C66}"/>
              </a:ext>
            </a:extLst>
          </p:cNvPr>
          <p:cNvSpPr txBox="1"/>
          <p:nvPr/>
        </p:nvSpPr>
        <p:spPr>
          <a:xfrm>
            <a:off x="1378579" y="2990219"/>
            <a:ext cx="524503" cy="296684"/>
          </a:xfrm>
          <a:prstGeom prst="rect">
            <a:avLst/>
          </a:prstGeom>
          <a:noFill/>
        </p:spPr>
        <p:txBody>
          <a:bodyPr wrap="none" rtlCol="0">
            <a:spAutoFit/>
          </a:bodyPr>
          <a:lstStyle/>
          <a:p>
            <a:pPr algn="l"/>
            <a:r>
              <a:rPr lang="ko-KR" altLang="en-US" sz="1328" b="1">
                <a:latin typeface="+mj-ea"/>
                <a:ea typeface="+mj-ea"/>
              </a:rPr>
              <a:t>버림</a:t>
            </a:r>
          </a:p>
        </p:txBody>
      </p:sp>
      <p:sp>
        <p:nvSpPr>
          <p:cNvPr id="3" name="텍스트 개체 틀 2">
            <a:extLst>
              <a:ext uri="{FF2B5EF4-FFF2-40B4-BE49-F238E27FC236}">
                <a16:creationId xmlns:a16="http://schemas.microsoft.com/office/drawing/2014/main" id="{EA63E85D-CB0D-4DB9-B3B0-A3384026D082}"/>
              </a:ext>
            </a:extLst>
          </p:cNvPr>
          <p:cNvSpPr>
            <a:spLocks noGrp="1"/>
          </p:cNvSpPr>
          <p:nvPr>
            <p:ph type="body" sz="quarter" idx="19"/>
          </p:nvPr>
        </p:nvSpPr>
        <p:spPr/>
        <p:txBody>
          <a:bodyPr/>
          <a:lstStyle/>
          <a:p>
            <a:r>
              <a:rPr lang="ko-KR" altLang="en-US"/>
              <a:t>샘플의 길이 맞추기</a:t>
            </a:r>
          </a:p>
        </p:txBody>
      </p:sp>
      <p:sp>
        <p:nvSpPr>
          <p:cNvPr id="29" name="텍스트 개체 틀 2">
            <a:extLst>
              <a:ext uri="{FF2B5EF4-FFF2-40B4-BE49-F238E27FC236}">
                <a16:creationId xmlns:a16="http://schemas.microsoft.com/office/drawing/2014/main" id="{CF948A78-28DA-4994-A78E-516FD6C3E2AC}"/>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412545503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직사각형 30">
            <a:extLst>
              <a:ext uri="{FF2B5EF4-FFF2-40B4-BE49-F238E27FC236}">
                <a16:creationId xmlns:a16="http://schemas.microsoft.com/office/drawing/2014/main" id="{248E6F39-7869-40D2-A623-A6294BAB1272}"/>
              </a:ext>
            </a:extLst>
          </p:cNvPr>
          <p:cNvSpPr/>
          <p:nvPr/>
        </p:nvSpPr>
        <p:spPr>
          <a:xfrm>
            <a:off x="452500" y="977131"/>
            <a:ext cx="7038680" cy="461665"/>
          </a:xfrm>
          <a:prstGeom prst="rect">
            <a:avLst/>
          </a:prstGeom>
        </p:spPr>
        <p:txBody>
          <a:bodyPr wrap="square">
            <a:spAutoFit/>
          </a:bodyPr>
          <a:lstStyle/>
          <a:p>
            <a:r>
              <a:rPr lang="en-US" altLang="ko-KR" sz="2400" b="1">
                <a:latin typeface="+mj-ea"/>
                <a:ea typeface="+mj-ea"/>
              </a:rPr>
              <a:t>Linear</a:t>
            </a:r>
            <a:r>
              <a:rPr lang="ko-KR" altLang="en-US" sz="2400" b="1">
                <a:latin typeface="+mj-ea"/>
                <a:ea typeface="+mj-ea"/>
              </a:rPr>
              <a:t> </a:t>
            </a:r>
            <a:r>
              <a:rPr lang="en-US" altLang="ko-KR" sz="2400" b="1">
                <a:latin typeface="+mj-ea"/>
                <a:ea typeface="+mj-ea"/>
              </a:rPr>
              <a:t>Regression - </a:t>
            </a:r>
            <a:r>
              <a:rPr lang="ko-KR" altLang="en-US" sz="2400" b="1">
                <a:latin typeface="+mj-ea"/>
                <a:ea typeface="+mj-ea"/>
              </a:rPr>
              <a:t>선형 회귀</a:t>
            </a:r>
          </a:p>
        </p:txBody>
      </p:sp>
      <p:pic>
        <p:nvPicPr>
          <p:cNvPr id="35848" name="Picture 8">
            <a:extLst>
              <a:ext uri="{FF2B5EF4-FFF2-40B4-BE49-F238E27FC236}">
                <a16:creationId xmlns:a16="http://schemas.microsoft.com/office/drawing/2014/main" id="{2E4449B9-4836-47F0-A5EB-84CC559509C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3376" y="2547726"/>
            <a:ext cx="4922508" cy="325604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CE50779C-6991-45D1-B232-A2FD9C49DEED}"/>
              </a:ext>
            </a:extLst>
          </p:cNvPr>
          <p:cNvSpPr txBox="1"/>
          <p:nvPr/>
        </p:nvSpPr>
        <p:spPr>
          <a:xfrm>
            <a:off x="614970" y="5875153"/>
            <a:ext cx="4929876" cy="384401"/>
          </a:xfrm>
          <a:prstGeom prst="rect">
            <a:avLst/>
          </a:prstGeom>
          <a:noFill/>
        </p:spPr>
        <p:txBody>
          <a:bodyPr wrap="none" rtlCol="0">
            <a:spAutoFit/>
          </a:bodyPr>
          <a:lstStyle/>
          <a:p>
            <a:r>
              <a:rPr lang="en-US" altLang="ko-KR" sz="1898">
                <a:hlinkClick r:id="rId4"/>
              </a:rPr>
              <a:t>https://en.wikipedia.org/wiki/Linear_regression</a:t>
            </a:r>
            <a:endParaRPr lang="ko-KR" altLang="en-US" sz="1898">
              <a:latin typeface="Consolas" panose="020B0609020204030204" pitchFamily="49" charset="0"/>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C5F7EC5-9750-4EA7-BB6A-4ACA445CD536}"/>
                  </a:ext>
                </a:extLst>
              </p:cNvPr>
              <p:cNvSpPr txBox="1"/>
              <p:nvPr/>
            </p:nvSpPr>
            <p:spPr>
              <a:xfrm>
                <a:off x="6023412" y="2690486"/>
                <a:ext cx="2504468" cy="61799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3416" i="1">
                          <a:solidFill>
                            <a:srgbClr val="FF0000"/>
                          </a:solidFill>
                          <a:latin typeface="Cambria Math" panose="02040503050406030204" pitchFamily="18" charset="0"/>
                        </a:rPr>
                        <m:t>𝑦</m:t>
                      </m:r>
                      <m:r>
                        <a:rPr lang="en-US" altLang="ko-KR" sz="3416" i="1">
                          <a:solidFill>
                            <a:srgbClr val="FF0000"/>
                          </a:solidFill>
                          <a:latin typeface="Cambria Math" panose="02040503050406030204" pitchFamily="18" charset="0"/>
                        </a:rPr>
                        <m:t>=</m:t>
                      </m:r>
                      <m:r>
                        <a:rPr lang="en-US" altLang="ko-KR" sz="3416" i="1">
                          <a:solidFill>
                            <a:srgbClr val="FF0000"/>
                          </a:solidFill>
                          <a:latin typeface="Cambria Math" panose="02040503050406030204" pitchFamily="18" charset="0"/>
                        </a:rPr>
                        <m:t>𝑎𝑥</m:t>
                      </m:r>
                      <m:r>
                        <a:rPr lang="en-US" altLang="ko-KR" sz="3416" i="1">
                          <a:solidFill>
                            <a:srgbClr val="FF0000"/>
                          </a:solidFill>
                          <a:latin typeface="Cambria Math" panose="02040503050406030204" pitchFamily="18" charset="0"/>
                        </a:rPr>
                        <m:t>+</m:t>
                      </m:r>
                      <m:r>
                        <a:rPr lang="en-US" altLang="ko-KR" sz="3416" i="1">
                          <a:solidFill>
                            <a:srgbClr val="FF0000"/>
                          </a:solidFill>
                          <a:latin typeface="Cambria Math" panose="02040503050406030204" pitchFamily="18" charset="0"/>
                        </a:rPr>
                        <m:t>𝑏</m:t>
                      </m:r>
                    </m:oMath>
                  </m:oMathPara>
                </a14:m>
                <a:endParaRPr lang="ko-KR" altLang="en-US" sz="3416">
                  <a:solidFill>
                    <a:srgbClr val="FF0000"/>
                  </a:solidFill>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6C5F7EC5-9750-4EA7-BB6A-4ACA445CD536}"/>
                  </a:ext>
                </a:extLst>
              </p:cNvPr>
              <p:cNvSpPr txBox="1">
                <a:spLocks noRot="1" noChangeAspect="1" noMove="1" noResize="1" noEditPoints="1" noAdjustHandles="1" noChangeArrowheads="1" noChangeShapeType="1" noTextEdit="1"/>
              </p:cNvSpPr>
              <p:nvPr/>
            </p:nvSpPr>
            <p:spPr>
              <a:xfrm>
                <a:off x="6023412" y="2690486"/>
                <a:ext cx="2504468" cy="617990"/>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1E7A2B6B-4033-4901-A8A6-8B3BF8E5AD54}"/>
                  </a:ext>
                </a:extLst>
              </p:cNvPr>
              <p:cNvSpPr txBox="1"/>
              <p:nvPr/>
            </p:nvSpPr>
            <p:spPr>
              <a:xfrm>
                <a:off x="6023411" y="3667849"/>
                <a:ext cx="2584617" cy="61799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3416" i="1">
                          <a:solidFill>
                            <a:srgbClr val="FF0000"/>
                          </a:solidFill>
                          <a:latin typeface="Cambria Math" panose="02040503050406030204" pitchFamily="18" charset="0"/>
                        </a:rPr>
                        <m:t>𝑦</m:t>
                      </m:r>
                      <m:r>
                        <a:rPr lang="en-US" altLang="ko-KR" sz="3416" i="1">
                          <a:solidFill>
                            <a:srgbClr val="FF0000"/>
                          </a:solidFill>
                          <a:latin typeface="Cambria Math" panose="02040503050406030204" pitchFamily="18" charset="0"/>
                        </a:rPr>
                        <m:t>=</m:t>
                      </m:r>
                      <m:r>
                        <a:rPr lang="en-US" altLang="ko-KR" sz="3416" i="1">
                          <a:solidFill>
                            <a:srgbClr val="FF0000"/>
                          </a:solidFill>
                          <a:latin typeface="Cambria Math" panose="02040503050406030204" pitchFamily="18" charset="0"/>
                        </a:rPr>
                        <m:t>𝑤𝑥</m:t>
                      </m:r>
                      <m:r>
                        <a:rPr lang="en-US" altLang="ko-KR" sz="3416" i="1">
                          <a:solidFill>
                            <a:srgbClr val="FF0000"/>
                          </a:solidFill>
                          <a:latin typeface="Cambria Math" panose="02040503050406030204" pitchFamily="18" charset="0"/>
                        </a:rPr>
                        <m:t>+</m:t>
                      </m:r>
                      <m:r>
                        <a:rPr lang="en-US" altLang="ko-KR" sz="3416" i="1">
                          <a:solidFill>
                            <a:srgbClr val="FF0000"/>
                          </a:solidFill>
                          <a:latin typeface="Cambria Math" panose="02040503050406030204" pitchFamily="18" charset="0"/>
                        </a:rPr>
                        <m:t>𝑏</m:t>
                      </m:r>
                    </m:oMath>
                  </m:oMathPara>
                </a14:m>
                <a:endParaRPr lang="ko-KR" altLang="en-US" sz="3416">
                  <a:solidFill>
                    <a:srgbClr val="FF0000"/>
                  </a:solidFill>
                  <a:latin typeface="Consolas" panose="020B0609020204030204" pitchFamily="49" charset="0"/>
                </a:endParaRPr>
              </a:p>
            </p:txBody>
          </p:sp>
        </mc:Choice>
        <mc:Fallback xmlns="">
          <p:sp>
            <p:nvSpPr>
              <p:cNvPr id="41" name="TextBox 40">
                <a:extLst>
                  <a:ext uri="{FF2B5EF4-FFF2-40B4-BE49-F238E27FC236}">
                    <a16:creationId xmlns:a16="http://schemas.microsoft.com/office/drawing/2014/main" id="{1E7A2B6B-4033-4901-A8A6-8B3BF8E5AD54}"/>
                  </a:ext>
                </a:extLst>
              </p:cNvPr>
              <p:cNvSpPr txBox="1">
                <a:spLocks noRot="1" noChangeAspect="1" noMove="1" noResize="1" noEditPoints="1" noAdjustHandles="1" noChangeArrowheads="1" noChangeShapeType="1" noTextEdit="1"/>
              </p:cNvSpPr>
              <p:nvPr/>
            </p:nvSpPr>
            <p:spPr>
              <a:xfrm>
                <a:off x="6023411" y="3667849"/>
                <a:ext cx="2584617" cy="617990"/>
              </a:xfrm>
              <a:prstGeom prst="rect">
                <a:avLst/>
              </a:prstGeom>
              <a:blipFill>
                <a:blip r:embed="rId6"/>
                <a:stretch>
                  <a:fillRect/>
                </a:stretch>
              </a:blipFill>
            </p:spPr>
            <p:txBody>
              <a:bodyPr/>
              <a:lstStyle/>
              <a:p>
                <a:r>
                  <a:rPr lang="ko-KR" altLang="en-US">
                    <a:noFill/>
                  </a:rPr>
                  <a:t> </a:t>
                </a:r>
              </a:p>
            </p:txBody>
          </p:sp>
        </mc:Fallback>
      </mc:AlternateContent>
      <p:cxnSp>
        <p:nvCxnSpPr>
          <p:cNvPr id="9" name="직선 화살표 연결선 8">
            <a:extLst>
              <a:ext uri="{FF2B5EF4-FFF2-40B4-BE49-F238E27FC236}">
                <a16:creationId xmlns:a16="http://schemas.microsoft.com/office/drawing/2014/main" id="{7395F3B9-4068-4016-89AA-594F2C7F0D72}"/>
              </a:ext>
            </a:extLst>
          </p:cNvPr>
          <p:cNvCxnSpPr/>
          <p:nvPr/>
        </p:nvCxnSpPr>
        <p:spPr>
          <a:xfrm>
            <a:off x="7192952" y="3179169"/>
            <a:ext cx="0" cy="64242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텍스트 개체 틀 1">
            <a:extLst>
              <a:ext uri="{FF2B5EF4-FFF2-40B4-BE49-F238E27FC236}">
                <a16:creationId xmlns:a16="http://schemas.microsoft.com/office/drawing/2014/main" id="{5F0403FF-650B-4220-812F-C89B9B4BEBE3}"/>
              </a:ext>
            </a:extLst>
          </p:cNvPr>
          <p:cNvSpPr>
            <a:spLocks noGrp="1"/>
          </p:cNvSpPr>
          <p:nvPr>
            <p:ph type="body" sz="quarter" idx="19"/>
          </p:nvPr>
        </p:nvSpPr>
        <p:spPr>
          <a:xfrm>
            <a:off x="276743" y="164293"/>
            <a:ext cx="5601544" cy="332399"/>
          </a:xfrm>
        </p:spPr>
        <p:txBody>
          <a:bodyPr/>
          <a:lstStyle/>
          <a:p>
            <a:r>
              <a:rPr lang="en-US" altLang="ko-KR"/>
              <a:t>Regression</a:t>
            </a:r>
            <a:endParaRPr lang="ko-KR" altLang="en-US"/>
          </a:p>
        </p:txBody>
      </p:sp>
      <p:sp>
        <p:nvSpPr>
          <p:cNvPr id="3" name="텍스트 개체 틀 2">
            <a:extLst>
              <a:ext uri="{FF2B5EF4-FFF2-40B4-BE49-F238E27FC236}">
                <a16:creationId xmlns:a16="http://schemas.microsoft.com/office/drawing/2014/main" id="{69622154-B999-4D47-AE0B-860C03FF9630}"/>
              </a:ext>
            </a:extLst>
          </p:cNvPr>
          <p:cNvSpPr>
            <a:spLocks noGrp="1"/>
          </p:cNvSpPr>
          <p:nvPr>
            <p:ph type="body" sz="quarter" idx="20"/>
          </p:nvPr>
        </p:nvSpPr>
        <p:spPr>
          <a:xfrm>
            <a:off x="6330950" y="266849"/>
            <a:ext cx="3302000" cy="221599"/>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933645171"/>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3363B4D-D76B-47CA-B560-D8BF20A4B0CC}"/>
              </a:ext>
            </a:extLst>
          </p:cNvPr>
          <p:cNvSpPr txBox="1"/>
          <p:nvPr/>
        </p:nvSpPr>
        <p:spPr>
          <a:xfrm>
            <a:off x="873894" y="1376772"/>
            <a:ext cx="3789820" cy="296684"/>
          </a:xfrm>
          <a:prstGeom prst="rect">
            <a:avLst/>
          </a:prstGeom>
          <a:noFill/>
        </p:spPr>
        <p:txBody>
          <a:bodyPr wrap="none" rtlCol="0">
            <a:spAutoFit/>
          </a:bodyPr>
          <a:lstStyle/>
          <a:p>
            <a:pPr lvl="0"/>
            <a:r>
              <a:rPr lang="en-US" altLang="ko-KR" sz="1328" b="1">
                <a:latin typeface="+mj-ea"/>
                <a:ea typeface="+mj-ea"/>
              </a:rPr>
              <a:t>2. </a:t>
            </a:r>
            <a:r>
              <a:rPr lang="ko-KR" altLang="en-US" sz="1328" b="1">
                <a:latin typeface="+mj-ea"/>
                <a:ea typeface="+mj-ea"/>
              </a:rPr>
              <a:t>길이를 조정한 훈련 세트의 크기와 샘플 확인</a:t>
            </a:r>
          </a:p>
        </p:txBody>
      </p:sp>
      <p:sp>
        <p:nvSpPr>
          <p:cNvPr id="17" name="직사각형 16">
            <a:extLst>
              <a:ext uri="{FF2B5EF4-FFF2-40B4-BE49-F238E27FC236}">
                <a16:creationId xmlns:a16="http://schemas.microsoft.com/office/drawing/2014/main" id="{6D7081AF-5FD8-45F2-8F12-BEC2CED2CA1A}"/>
              </a:ext>
            </a:extLst>
          </p:cNvPr>
          <p:cNvSpPr/>
          <p:nvPr/>
        </p:nvSpPr>
        <p:spPr>
          <a:xfrm>
            <a:off x="1194876" y="1710088"/>
            <a:ext cx="7726645" cy="267637"/>
          </a:xfrm>
          <a:prstGeom prst="rect">
            <a:avLst/>
          </a:prstGeom>
          <a:solidFill>
            <a:srgbClr val="E2E2F6"/>
          </a:solidFill>
        </p:spPr>
        <p:txBody>
          <a:bodyPr wrap="square">
            <a:spAutoFit/>
          </a:bodyPr>
          <a:lstStyle/>
          <a:p>
            <a:r>
              <a:rPr lang="en-US" altLang="ko-KR" sz="1139">
                <a:latin typeface="Consolas" panose="020B0609020204030204" pitchFamily="49" charset="0"/>
              </a:rPr>
              <a:t>print(</a:t>
            </a:r>
            <a:r>
              <a:rPr lang="en-US" altLang="ko-KR" sz="1139" err="1">
                <a:latin typeface="Consolas" panose="020B0609020204030204" pitchFamily="49" charset="0"/>
              </a:rPr>
              <a:t>x_train_seq.shape</a:t>
            </a:r>
            <a:r>
              <a:rPr lang="en-US" altLang="ko-KR" sz="1139">
                <a:latin typeface="Consolas" panose="020B0609020204030204" pitchFamily="49" charset="0"/>
              </a:rPr>
              <a:t>, </a:t>
            </a:r>
            <a:r>
              <a:rPr lang="en-US" altLang="ko-KR" sz="1139" err="1">
                <a:latin typeface="Consolas" panose="020B0609020204030204" pitchFamily="49" charset="0"/>
              </a:rPr>
              <a:t>x_val_seq.shape</a:t>
            </a:r>
            <a:r>
              <a:rPr lang="en-US" altLang="ko-KR" sz="1139">
                <a:latin typeface="Consolas" panose="020B0609020204030204" pitchFamily="49" charset="0"/>
              </a:rPr>
              <a:t>)</a:t>
            </a:r>
          </a:p>
        </p:txBody>
      </p:sp>
      <p:sp>
        <p:nvSpPr>
          <p:cNvPr id="29" name="TextBox 28">
            <a:extLst>
              <a:ext uri="{FF2B5EF4-FFF2-40B4-BE49-F238E27FC236}">
                <a16:creationId xmlns:a16="http://schemas.microsoft.com/office/drawing/2014/main" id="{F598918E-AB92-48C3-8033-42BFF7284BF9}"/>
              </a:ext>
            </a:extLst>
          </p:cNvPr>
          <p:cNvSpPr txBox="1"/>
          <p:nvPr/>
        </p:nvSpPr>
        <p:spPr>
          <a:xfrm>
            <a:off x="1194876" y="1987850"/>
            <a:ext cx="7654479" cy="253018"/>
          </a:xfrm>
          <a:prstGeom prst="rect">
            <a:avLst/>
          </a:prstGeom>
          <a:noFill/>
        </p:spPr>
        <p:txBody>
          <a:bodyPr wrap="square" rtlCol="0">
            <a:spAutoFit/>
          </a:bodyPr>
          <a:lstStyle/>
          <a:p>
            <a:pPr lvl="0"/>
            <a:r>
              <a:rPr lang="en-US" altLang="ko-KR" sz="1044">
                <a:latin typeface="Consolas" panose="020B0609020204030204" pitchFamily="49" charset="0"/>
                <a:ea typeface="고도 M" panose="02000503000000020004" pitchFamily="2" charset="-127"/>
              </a:rPr>
              <a:t>(20000, 100) (5000, 100)</a:t>
            </a:r>
            <a:endParaRPr lang="ko-KR" altLang="en-US" sz="1044">
              <a:latin typeface="Consolas" panose="020B0609020204030204" pitchFamily="49" charset="0"/>
              <a:ea typeface="고도 M" panose="02000503000000020004" pitchFamily="2" charset="-127"/>
            </a:endParaRPr>
          </a:p>
        </p:txBody>
      </p:sp>
      <p:sp>
        <p:nvSpPr>
          <p:cNvPr id="30" name="직사각형 29">
            <a:extLst>
              <a:ext uri="{FF2B5EF4-FFF2-40B4-BE49-F238E27FC236}">
                <a16:creationId xmlns:a16="http://schemas.microsoft.com/office/drawing/2014/main" id="{B5DAD614-62B3-4F1F-89B8-75BC436F14B4}"/>
              </a:ext>
            </a:extLst>
          </p:cNvPr>
          <p:cNvSpPr/>
          <p:nvPr/>
        </p:nvSpPr>
        <p:spPr>
          <a:xfrm>
            <a:off x="1194876" y="2615520"/>
            <a:ext cx="7726645" cy="267637"/>
          </a:xfrm>
          <a:prstGeom prst="rect">
            <a:avLst/>
          </a:prstGeom>
          <a:solidFill>
            <a:srgbClr val="E2E2F6"/>
          </a:solidFill>
        </p:spPr>
        <p:txBody>
          <a:bodyPr wrap="square">
            <a:spAutoFit/>
          </a:bodyPr>
          <a:lstStyle/>
          <a:p>
            <a:r>
              <a:rPr lang="fr-FR" altLang="ko-KR" sz="1139">
                <a:latin typeface="Consolas" panose="020B0609020204030204" pitchFamily="49" charset="0"/>
              </a:rPr>
              <a:t>print(x_train_seq[0])</a:t>
            </a:r>
            <a:endParaRPr lang="en-US" altLang="ko-KR" sz="1139">
              <a:latin typeface="Consolas" panose="020B0609020204030204" pitchFamily="49" charset="0"/>
            </a:endParaRPr>
          </a:p>
        </p:txBody>
      </p:sp>
      <p:sp>
        <p:nvSpPr>
          <p:cNvPr id="31" name="TextBox 30">
            <a:extLst>
              <a:ext uri="{FF2B5EF4-FFF2-40B4-BE49-F238E27FC236}">
                <a16:creationId xmlns:a16="http://schemas.microsoft.com/office/drawing/2014/main" id="{234F2A2E-562D-4CA1-AE29-9CEBA73ED8D8}"/>
              </a:ext>
            </a:extLst>
          </p:cNvPr>
          <p:cNvSpPr txBox="1"/>
          <p:nvPr/>
        </p:nvSpPr>
        <p:spPr>
          <a:xfrm>
            <a:off x="1194876" y="2893282"/>
            <a:ext cx="7654479" cy="895758"/>
          </a:xfrm>
          <a:prstGeom prst="rect">
            <a:avLst/>
          </a:prstGeom>
          <a:noFill/>
        </p:spPr>
        <p:txBody>
          <a:bodyPr wrap="square" rtlCol="0">
            <a:spAutoFit/>
          </a:bodyPr>
          <a:lstStyle/>
          <a:p>
            <a:pPr lvl="0"/>
            <a:r>
              <a:rPr lang="en-US" altLang="ko-KR" sz="1044">
                <a:latin typeface="Consolas" panose="020B0609020204030204" pitchFamily="49" charset="0"/>
                <a:ea typeface="고도 M" panose="02000503000000020004" pitchFamily="2" charset="-127"/>
              </a:rPr>
              <a:t>[ 0  0  0  0  0  0  0  0  0  0  0  0  0  0  0  0  0  0  0  0  0  0  0  0</a:t>
            </a:r>
          </a:p>
          <a:p>
            <a:pPr lvl="0"/>
            <a:r>
              <a:rPr lang="en-US" altLang="ko-KR" sz="1044">
                <a:latin typeface="Consolas" panose="020B0609020204030204" pitchFamily="49" charset="0"/>
                <a:ea typeface="고도 M" panose="02000503000000020004" pitchFamily="2" charset="-127"/>
              </a:rPr>
              <a:t>  0  0  0  0  0  0  0  0  0  0  0  0  0  0  0  0  0  0  0  0  0  0  0  0</a:t>
            </a:r>
          </a:p>
          <a:p>
            <a:pPr lvl="0"/>
            <a:r>
              <a:rPr lang="en-US" altLang="ko-KR" sz="1044">
                <a:latin typeface="Consolas" panose="020B0609020204030204" pitchFamily="49" charset="0"/>
                <a:ea typeface="고도 M" panose="02000503000000020004" pitchFamily="2" charset="-127"/>
              </a:rPr>
              <a:t>  0  0  0  0  0  0  0  0  0  0  0  0  0  0 35 40 27 28 40 22 83 31 85 45</a:t>
            </a:r>
          </a:p>
          <a:p>
            <a:pPr lvl="0"/>
            <a:r>
              <a:rPr lang="en-US" altLang="ko-KR" sz="1044">
                <a:latin typeface="Consolas" panose="020B0609020204030204" pitchFamily="49" charset="0"/>
                <a:ea typeface="고도 M" panose="02000503000000020004" pitchFamily="2" charset="-127"/>
              </a:rPr>
              <a:t> 24 23 31 70 31 76 30 98 32 22 28 51 75 56 30 33 97 53 38 46 53 74 31 35</a:t>
            </a:r>
          </a:p>
          <a:p>
            <a:pPr lvl="0"/>
            <a:r>
              <a:rPr lang="en-US" altLang="ko-KR" sz="1044">
                <a:latin typeface="Consolas" panose="020B0609020204030204" pitchFamily="49" charset="0"/>
                <a:ea typeface="고도 M" panose="02000503000000020004" pitchFamily="2" charset="-127"/>
              </a:rPr>
              <a:t> 23 34 22 58]</a:t>
            </a:r>
            <a:endParaRPr lang="ko-KR" altLang="en-US" sz="1044">
              <a:latin typeface="Consolas" panose="020B0609020204030204" pitchFamily="49" charset="0"/>
              <a:ea typeface="고도 M" panose="02000503000000020004" pitchFamily="2" charset="-127"/>
            </a:endParaRPr>
          </a:p>
        </p:txBody>
      </p:sp>
      <p:sp>
        <p:nvSpPr>
          <p:cNvPr id="2" name="텍스트 개체 틀 1">
            <a:extLst>
              <a:ext uri="{FF2B5EF4-FFF2-40B4-BE49-F238E27FC236}">
                <a16:creationId xmlns:a16="http://schemas.microsoft.com/office/drawing/2014/main" id="{C93583FD-D805-4789-A3E2-DDF7966D25B6}"/>
              </a:ext>
            </a:extLst>
          </p:cNvPr>
          <p:cNvSpPr>
            <a:spLocks noGrp="1"/>
          </p:cNvSpPr>
          <p:nvPr>
            <p:ph type="body" sz="quarter" idx="19"/>
          </p:nvPr>
        </p:nvSpPr>
        <p:spPr/>
        <p:txBody>
          <a:bodyPr/>
          <a:lstStyle/>
          <a:p>
            <a:r>
              <a:rPr lang="ko-KR" altLang="en-US"/>
              <a:t>샘플의 길이 맞추기</a:t>
            </a:r>
          </a:p>
        </p:txBody>
      </p:sp>
      <p:sp>
        <p:nvSpPr>
          <p:cNvPr id="11" name="텍스트 개체 틀 2">
            <a:extLst>
              <a:ext uri="{FF2B5EF4-FFF2-40B4-BE49-F238E27FC236}">
                <a16:creationId xmlns:a16="http://schemas.microsoft.com/office/drawing/2014/main" id="{E89B520D-29FB-4791-8A98-CE0FCA25ADE9}"/>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3828766778"/>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3363B4D-D76B-47CA-B560-D8BF20A4B0CC}"/>
              </a:ext>
            </a:extLst>
          </p:cNvPr>
          <p:cNvSpPr txBox="1"/>
          <p:nvPr/>
        </p:nvSpPr>
        <p:spPr>
          <a:xfrm>
            <a:off x="873893" y="1368923"/>
            <a:ext cx="2263761" cy="296684"/>
          </a:xfrm>
          <a:prstGeom prst="rect">
            <a:avLst/>
          </a:prstGeom>
          <a:noFill/>
        </p:spPr>
        <p:txBody>
          <a:bodyPr wrap="none" rtlCol="0">
            <a:spAutoFit/>
          </a:bodyPr>
          <a:lstStyle/>
          <a:p>
            <a:pPr lvl="0"/>
            <a:r>
              <a:rPr lang="en-US" altLang="ko-KR" sz="1328" b="1">
                <a:latin typeface="+mj-ea"/>
                <a:ea typeface="+mj-ea"/>
              </a:rPr>
              <a:t>1. </a:t>
            </a:r>
            <a:r>
              <a:rPr lang="ko-KR" altLang="en-US" sz="1328" b="1" err="1">
                <a:latin typeface="+mj-ea"/>
                <a:ea typeface="+mj-ea"/>
              </a:rPr>
              <a:t>텐서플로로</a:t>
            </a:r>
            <a:r>
              <a:rPr lang="ko-KR" altLang="en-US" sz="1328" b="1">
                <a:latin typeface="+mj-ea"/>
                <a:ea typeface="+mj-ea"/>
              </a:rPr>
              <a:t> 원</a:t>
            </a:r>
            <a:r>
              <a:rPr lang="en-US" altLang="ko-KR" sz="1328" b="1">
                <a:latin typeface="+mj-ea"/>
                <a:ea typeface="+mj-ea"/>
              </a:rPr>
              <a:t>-</a:t>
            </a:r>
            <a:r>
              <a:rPr lang="ko-KR" altLang="en-US" sz="1328" b="1">
                <a:latin typeface="+mj-ea"/>
                <a:ea typeface="+mj-ea"/>
              </a:rPr>
              <a:t>핫 인코딩</a:t>
            </a:r>
          </a:p>
        </p:txBody>
      </p:sp>
      <p:sp>
        <p:nvSpPr>
          <p:cNvPr id="17" name="직사각형 16">
            <a:extLst>
              <a:ext uri="{FF2B5EF4-FFF2-40B4-BE49-F238E27FC236}">
                <a16:creationId xmlns:a16="http://schemas.microsoft.com/office/drawing/2014/main" id="{6D7081AF-5FD8-45F2-8F12-BEC2CED2CA1A}"/>
              </a:ext>
            </a:extLst>
          </p:cNvPr>
          <p:cNvSpPr/>
          <p:nvPr/>
        </p:nvSpPr>
        <p:spPr>
          <a:xfrm>
            <a:off x="1194876" y="1675887"/>
            <a:ext cx="7726645" cy="793551"/>
          </a:xfrm>
          <a:prstGeom prst="rect">
            <a:avLst/>
          </a:prstGeom>
          <a:solidFill>
            <a:srgbClr val="E2E2F6"/>
          </a:solidFill>
        </p:spPr>
        <p:txBody>
          <a:bodyPr wrap="square">
            <a:spAutoFit/>
          </a:bodyPr>
          <a:lstStyle/>
          <a:p>
            <a:r>
              <a:rPr lang="en-US" altLang="ko-KR" sz="1139">
                <a:latin typeface="Consolas" panose="020B0609020204030204" pitchFamily="49" charset="0"/>
              </a:rPr>
              <a:t>from </a:t>
            </a:r>
            <a:r>
              <a:rPr lang="en-US" altLang="ko-KR" sz="1139" err="1">
                <a:latin typeface="Consolas" panose="020B0609020204030204" pitchFamily="49" charset="0"/>
              </a:rPr>
              <a:t>tensorflow.keras.utils</a:t>
            </a:r>
            <a:r>
              <a:rPr lang="en-US" altLang="ko-KR" sz="1139">
                <a:latin typeface="Consolas" panose="020B0609020204030204" pitchFamily="49" charset="0"/>
              </a:rPr>
              <a:t> import </a:t>
            </a:r>
            <a:r>
              <a:rPr lang="en-US" altLang="ko-KR" sz="1139" err="1">
                <a:latin typeface="Consolas" panose="020B0609020204030204" pitchFamily="49" charset="0"/>
              </a:rPr>
              <a:t>to_categorical</a:t>
            </a:r>
            <a:endParaRPr lang="en-US" altLang="ko-KR" sz="1139">
              <a:latin typeface="Consolas" panose="020B0609020204030204" pitchFamily="49" charset="0"/>
            </a:endParaRPr>
          </a:p>
          <a:p>
            <a:endParaRPr lang="en-US" altLang="ko-KR" sz="1139">
              <a:latin typeface="Consolas" panose="020B0609020204030204" pitchFamily="49" charset="0"/>
            </a:endParaRPr>
          </a:p>
          <a:p>
            <a:r>
              <a:rPr lang="en-US" altLang="ko-KR" sz="1139" err="1">
                <a:latin typeface="Consolas" panose="020B0609020204030204" pitchFamily="49" charset="0"/>
              </a:rPr>
              <a:t>x_train_onehot</a:t>
            </a:r>
            <a:r>
              <a:rPr lang="en-US" altLang="ko-KR" sz="1139">
                <a:latin typeface="Consolas" panose="020B0609020204030204" pitchFamily="49" charset="0"/>
              </a:rPr>
              <a:t> = </a:t>
            </a:r>
            <a:r>
              <a:rPr lang="en-US" altLang="ko-KR" sz="1139" err="1">
                <a:latin typeface="Consolas" panose="020B0609020204030204" pitchFamily="49" charset="0"/>
              </a:rPr>
              <a:t>to_categorical</a:t>
            </a:r>
            <a:r>
              <a:rPr lang="en-US" altLang="ko-KR" sz="1139">
                <a:latin typeface="Consolas" panose="020B0609020204030204" pitchFamily="49" charset="0"/>
              </a:rPr>
              <a:t>(</a:t>
            </a:r>
            <a:r>
              <a:rPr lang="en-US" altLang="ko-KR" sz="1139" err="1">
                <a:latin typeface="Consolas" panose="020B0609020204030204" pitchFamily="49" charset="0"/>
              </a:rPr>
              <a:t>x_train_seq</a:t>
            </a:r>
            <a:r>
              <a:rPr lang="en-US" altLang="ko-KR" sz="1139">
                <a:latin typeface="Consolas" panose="020B0609020204030204" pitchFamily="49" charset="0"/>
              </a:rPr>
              <a:t>)</a:t>
            </a:r>
          </a:p>
          <a:p>
            <a:r>
              <a:rPr lang="en-US" altLang="ko-KR" sz="1139" err="1">
                <a:latin typeface="Consolas" panose="020B0609020204030204" pitchFamily="49" charset="0"/>
              </a:rPr>
              <a:t>x_val_onehot</a:t>
            </a:r>
            <a:r>
              <a:rPr lang="en-US" altLang="ko-KR" sz="1139">
                <a:latin typeface="Consolas" panose="020B0609020204030204" pitchFamily="49" charset="0"/>
              </a:rPr>
              <a:t> = </a:t>
            </a:r>
            <a:r>
              <a:rPr lang="en-US" altLang="ko-KR" sz="1139" err="1">
                <a:latin typeface="Consolas" panose="020B0609020204030204" pitchFamily="49" charset="0"/>
              </a:rPr>
              <a:t>to_categorical</a:t>
            </a:r>
            <a:r>
              <a:rPr lang="en-US" altLang="ko-KR" sz="1139">
                <a:latin typeface="Consolas" panose="020B0609020204030204" pitchFamily="49" charset="0"/>
              </a:rPr>
              <a:t>(</a:t>
            </a:r>
            <a:r>
              <a:rPr lang="en-US" altLang="ko-KR" sz="1139" err="1">
                <a:latin typeface="Consolas" panose="020B0609020204030204" pitchFamily="49" charset="0"/>
              </a:rPr>
              <a:t>x_val_seq</a:t>
            </a:r>
            <a:r>
              <a:rPr lang="en-US" altLang="ko-KR" sz="1139">
                <a:latin typeface="Consolas" panose="020B0609020204030204" pitchFamily="49" charset="0"/>
              </a:rPr>
              <a:t>)</a:t>
            </a:r>
          </a:p>
        </p:txBody>
      </p:sp>
      <p:sp>
        <p:nvSpPr>
          <p:cNvPr id="29" name="TextBox 28">
            <a:extLst>
              <a:ext uri="{FF2B5EF4-FFF2-40B4-BE49-F238E27FC236}">
                <a16:creationId xmlns:a16="http://schemas.microsoft.com/office/drawing/2014/main" id="{F598918E-AB92-48C3-8033-42BFF7284BF9}"/>
              </a:ext>
            </a:extLst>
          </p:cNvPr>
          <p:cNvSpPr txBox="1"/>
          <p:nvPr/>
        </p:nvSpPr>
        <p:spPr>
          <a:xfrm>
            <a:off x="1179919" y="3364955"/>
            <a:ext cx="7654479" cy="253018"/>
          </a:xfrm>
          <a:prstGeom prst="rect">
            <a:avLst/>
          </a:prstGeom>
          <a:noFill/>
        </p:spPr>
        <p:txBody>
          <a:bodyPr wrap="square" rtlCol="0">
            <a:spAutoFit/>
          </a:bodyPr>
          <a:lstStyle/>
          <a:p>
            <a:pPr lvl="0"/>
            <a:r>
              <a:rPr lang="en-US" altLang="ko-KR" sz="1044">
                <a:latin typeface="Consolas" panose="020B0609020204030204" pitchFamily="49" charset="0"/>
                <a:ea typeface="고도 M" panose="02000503000000020004" pitchFamily="2" charset="-127"/>
              </a:rPr>
              <a:t>(20000, 100, 100)</a:t>
            </a:r>
            <a:endParaRPr lang="ko-KR" altLang="en-US" sz="1044">
              <a:latin typeface="Consolas" panose="020B0609020204030204" pitchFamily="49" charset="0"/>
              <a:ea typeface="고도 M" panose="02000503000000020004" pitchFamily="2" charset="-127"/>
            </a:endParaRPr>
          </a:p>
        </p:txBody>
      </p:sp>
      <p:sp>
        <p:nvSpPr>
          <p:cNvPr id="9" name="TextBox 8">
            <a:extLst>
              <a:ext uri="{FF2B5EF4-FFF2-40B4-BE49-F238E27FC236}">
                <a16:creationId xmlns:a16="http://schemas.microsoft.com/office/drawing/2014/main" id="{88778EBE-41DF-4BFD-98F8-2C55E90EA851}"/>
              </a:ext>
            </a:extLst>
          </p:cNvPr>
          <p:cNvSpPr txBox="1"/>
          <p:nvPr/>
        </p:nvSpPr>
        <p:spPr>
          <a:xfrm>
            <a:off x="903809" y="2780941"/>
            <a:ext cx="5291833" cy="296684"/>
          </a:xfrm>
          <a:prstGeom prst="rect">
            <a:avLst/>
          </a:prstGeom>
          <a:noFill/>
        </p:spPr>
        <p:txBody>
          <a:bodyPr wrap="none" rtlCol="0">
            <a:spAutoFit/>
          </a:bodyPr>
          <a:lstStyle/>
          <a:p>
            <a:pPr lvl="0"/>
            <a:r>
              <a:rPr lang="en-US" altLang="ko-KR" sz="1328" b="1">
                <a:latin typeface="+mj-ea"/>
                <a:ea typeface="+mj-ea"/>
              </a:rPr>
              <a:t>2. </a:t>
            </a:r>
            <a:r>
              <a:rPr lang="ko-KR" altLang="en-US" sz="1328" b="1">
                <a:latin typeface="+mj-ea"/>
                <a:ea typeface="+mj-ea"/>
              </a:rPr>
              <a:t>원</a:t>
            </a:r>
            <a:r>
              <a:rPr lang="en-US" altLang="ko-KR" sz="1328" b="1">
                <a:latin typeface="+mj-ea"/>
                <a:ea typeface="+mj-ea"/>
              </a:rPr>
              <a:t>-</a:t>
            </a:r>
            <a:r>
              <a:rPr lang="ko-KR" altLang="en-US" sz="1328" b="1">
                <a:latin typeface="+mj-ea"/>
                <a:ea typeface="+mj-ea"/>
              </a:rPr>
              <a:t>핫 인코딩으로 변환된 변수 </a:t>
            </a:r>
            <a:r>
              <a:rPr lang="en-US" altLang="ko-KR" sz="1328" b="1" err="1">
                <a:latin typeface="+mj-ea"/>
                <a:ea typeface="+mj-ea"/>
              </a:rPr>
              <a:t>x_train_onehot</a:t>
            </a:r>
            <a:r>
              <a:rPr lang="ko-KR" altLang="en-US" sz="1328" b="1">
                <a:latin typeface="+mj-ea"/>
                <a:ea typeface="+mj-ea"/>
              </a:rPr>
              <a:t>의 차원 크기 확인</a:t>
            </a:r>
          </a:p>
        </p:txBody>
      </p:sp>
      <p:sp>
        <p:nvSpPr>
          <p:cNvPr id="11" name="직사각형 10">
            <a:extLst>
              <a:ext uri="{FF2B5EF4-FFF2-40B4-BE49-F238E27FC236}">
                <a16:creationId xmlns:a16="http://schemas.microsoft.com/office/drawing/2014/main" id="{B002CB59-FB4A-42C5-8B16-1184FEA61DCD}"/>
              </a:ext>
            </a:extLst>
          </p:cNvPr>
          <p:cNvSpPr/>
          <p:nvPr/>
        </p:nvSpPr>
        <p:spPr>
          <a:xfrm>
            <a:off x="1179919" y="3072948"/>
            <a:ext cx="7726645" cy="267637"/>
          </a:xfrm>
          <a:prstGeom prst="rect">
            <a:avLst/>
          </a:prstGeom>
          <a:solidFill>
            <a:srgbClr val="E2E2F6"/>
          </a:solidFill>
        </p:spPr>
        <p:txBody>
          <a:bodyPr wrap="square">
            <a:spAutoFit/>
          </a:bodyPr>
          <a:lstStyle/>
          <a:p>
            <a:r>
              <a:rPr lang="fr-FR" altLang="ko-KR" sz="1139">
                <a:latin typeface="Consolas" panose="020B0609020204030204" pitchFamily="49" charset="0"/>
              </a:rPr>
              <a:t>print(x_train_onehot.shape)</a:t>
            </a:r>
            <a:endParaRPr lang="en-US" altLang="ko-KR" sz="1139">
              <a:latin typeface="Consolas" panose="020B0609020204030204" pitchFamily="49" charset="0"/>
            </a:endParaRPr>
          </a:p>
        </p:txBody>
      </p:sp>
      <p:sp>
        <p:nvSpPr>
          <p:cNvPr id="12" name="TextBox 11">
            <a:extLst>
              <a:ext uri="{FF2B5EF4-FFF2-40B4-BE49-F238E27FC236}">
                <a16:creationId xmlns:a16="http://schemas.microsoft.com/office/drawing/2014/main" id="{42362800-E346-4509-8960-37BFADE66FDA}"/>
              </a:ext>
            </a:extLst>
          </p:cNvPr>
          <p:cNvSpPr txBox="1"/>
          <p:nvPr/>
        </p:nvSpPr>
        <p:spPr>
          <a:xfrm>
            <a:off x="1174932" y="4596477"/>
            <a:ext cx="7654479" cy="253018"/>
          </a:xfrm>
          <a:prstGeom prst="rect">
            <a:avLst/>
          </a:prstGeom>
          <a:noFill/>
        </p:spPr>
        <p:txBody>
          <a:bodyPr wrap="square" rtlCol="0">
            <a:spAutoFit/>
          </a:bodyPr>
          <a:lstStyle/>
          <a:p>
            <a:pPr lvl="0"/>
            <a:r>
              <a:rPr lang="en-US" altLang="ko-KR" sz="1044">
                <a:latin typeface="Consolas" panose="020B0609020204030204" pitchFamily="49" charset="0"/>
                <a:ea typeface="고도 M" panose="02000503000000020004" pitchFamily="2" charset="-127"/>
              </a:rPr>
              <a:t>800000000</a:t>
            </a:r>
            <a:endParaRPr lang="ko-KR" altLang="en-US" sz="1044">
              <a:latin typeface="Consolas" panose="020B0609020204030204" pitchFamily="49" charset="0"/>
              <a:ea typeface="고도 M" panose="02000503000000020004" pitchFamily="2" charset="-127"/>
            </a:endParaRPr>
          </a:p>
        </p:txBody>
      </p:sp>
      <p:sp>
        <p:nvSpPr>
          <p:cNvPr id="13" name="TextBox 12">
            <a:extLst>
              <a:ext uri="{FF2B5EF4-FFF2-40B4-BE49-F238E27FC236}">
                <a16:creationId xmlns:a16="http://schemas.microsoft.com/office/drawing/2014/main" id="{974A5BCC-F413-4A29-8733-69C92BE2AE9B}"/>
              </a:ext>
            </a:extLst>
          </p:cNvPr>
          <p:cNvSpPr txBox="1"/>
          <p:nvPr/>
        </p:nvSpPr>
        <p:spPr>
          <a:xfrm>
            <a:off x="898823" y="4012463"/>
            <a:ext cx="5309017" cy="296684"/>
          </a:xfrm>
          <a:prstGeom prst="rect">
            <a:avLst/>
          </a:prstGeom>
          <a:noFill/>
        </p:spPr>
        <p:txBody>
          <a:bodyPr wrap="none" rtlCol="0">
            <a:spAutoFit/>
          </a:bodyPr>
          <a:lstStyle/>
          <a:p>
            <a:pPr lvl="0"/>
            <a:r>
              <a:rPr lang="en-US" altLang="ko-KR" sz="1328" b="1">
                <a:latin typeface="+mj-ea"/>
                <a:ea typeface="+mj-ea"/>
              </a:rPr>
              <a:t>3. </a:t>
            </a:r>
            <a:r>
              <a:rPr lang="ko-KR" altLang="en-US" sz="1328" b="1">
                <a:latin typeface="+mj-ea"/>
                <a:ea typeface="+mj-ea"/>
              </a:rPr>
              <a:t>원</a:t>
            </a:r>
            <a:r>
              <a:rPr lang="en-US" altLang="ko-KR" sz="1328" b="1">
                <a:latin typeface="+mj-ea"/>
                <a:ea typeface="+mj-ea"/>
              </a:rPr>
              <a:t>-</a:t>
            </a:r>
            <a:r>
              <a:rPr lang="ko-KR" altLang="en-US" sz="1328" b="1">
                <a:latin typeface="+mj-ea"/>
                <a:ea typeface="+mj-ea"/>
              </a:rPr>
              <a:t>핫 인코딩으로 변환된 변수 </a:t>
            </a:r>
            <a:r>
              <a:rPr lang="en-US" altLang="ko-KR" sz="1328" b="1" err="1">
                <a:latin typeface="+mj-ea"/>
                <a:ea typeface="+mj-ea"/>
              </a:rPr>
              <a:t>x_train_onehot</a:t>
            </a:r>
            <a:r>
              <a:rPr lang="ko-KR" altLang="en-US" sz="1328" b="1">
                <a:latin typeface="+mj-ea"/>
                <a:ea typeface="+mj-ea"/>
              </a:rPr>
              <a:t>의 </a:t>
            </a:r>
            <a:r>
              <a:rPr lang="en-US" altLang="ko-KR" sz="1328" b="1">
                <a:latin typeface="+mj-ea"/>
                <a:ea typeface="+mj-ea"/>
              </a:rPr>
              <a:t>byte </a:t>
            </a:r>
            <a:r>
              <a:rPr lang="ko-KR" altLang="en-US" sz="1328" b="1">
                <a:latin typeface="+mj-ea"/>
                <a:ea typeface="+mj-ea"/>
              </a:rPr>
              <a:t>크기 확인</a:t>
            </a:r>
          </a:p>
        </p:txBody>
      </p:sp>
      <p:sp>
        <p:nvSpPr>
          <p:cNvPr id="14" name="직사각형 13">
            <a:extLst>
              <a:ext uri="{FF2B5EF4-FFF2-40B4-BE49-F238E27FC236}">
                <a16:creationId xmlns:a16="http://schemas.microsoft.com/office/drawing/2014/main" id="{6487CDF9-A10A-4E53-AD81-CC657CCBE83C}"/>
              </a:ext>
            </a:extLst>
          </p:cNvPr>
          <p:cNvSpPr/>
          <p:nvPr/>
        </p:nvSpPr>
        <p:spPr>
          <a:xfrm>
            <a:off x="1174932" y="4304470"/>
            <a:ext cx="7726645" cy="267637"/>
          </a:xfrm>
          <a:prstGeom prst="rect">
            <a:avLst/>
          </a:prstGeom>
          <a:solidFill>
            <a:srgbClr val="E2E2F6"/>
          </a:solidFill>
        </p:spPr>
        <p:txBody>
          <a:bodyPr wrap="square">
            <a:spAutoFit/>
          </a:bodyPr>
          <a:lstStyle/>
          <a:p>
            <a:r>
              <a:rPr lang="fr-FR" altLang="ko-KR" sz="1139">
                <a:latin typeface="Consolas" panose="020B0609020204030204" pitchFamily="49" charset="0"/>
              </a:rPr>
              <a:t>print(x_train_onehot.nbytes)</a:t>
            </a:r>
            <a:endParaRPr lang="en-US" altLang="ko-KR" sz="1139">
              <a:latin typeface="Consolas" panose="020B0609020204030204" pitchFamily="49" charset="0"/>
            </a:endParaRPr>
          </a:p>
        </p:txBody>
      </p:sp>
      <p:sp>
        <p:nvSpPr>
          <p:cNvPr id="2" name="텍스트 개체 틀 1">
            <a:extLst>
              <a:ext uri="{FF2B5EF4-FFF2-40B4-BE49-F238E27FC236}">
                <a16:creationId xmlns:a16="http://schemas.microsoft.com/office/drawing/2014/main" id="{5CCEB562-9166-4D19-95A4-F2D1F32BB6D6}"/>
              </a:ext>
            </a:extLst>
          </p:cNvPr>
          <p:cNvSpPr>
            <a:spLocks noGrp="1"/>
          </p:cNvSpPr>
          <p:nvPr>
            <p:ph type="body" sz="quarter" idx="19"/>
          </p:nvPr>
        </p:nvSpPr>
        <p:spPr/>
        <p:txBody>
          <a:bodyPr/>
          <a:lstStyle/>
          <a:p>
            <a:r>
              <a:rPr lang="ko-KR" altLang="en-US"/>
              <a:t>샘플 원</a:t>
            </a:r>
            <a:r>
              <a:rPr lang="en-US" altLang="ko-KR"/>
              <a:t>-</a:t>
            </a:r>
            <a:r>
              <a:rPr lang="ko-KR" altLang="en-US"/>
              <a:t>핫 인코딩</a:t>
            </a:r>
          </a:p>
        </p:txBody>
      </p:sp>
      <p:sp>
        <p:nvSpPr>
          <p:cNvPr id="15" name="텍스트 개체 틀 2">
            <a:extLst>
              <a:ext uri="{FF2B5EF4-FFF2-40B4-BE49-F238E27FC236}">
                <a16:creationId xmlns:a16="http://schemas.microsoft.com/office/drawing/2014/main" id="{0B879269-37BC-4110-A79D-ABFA840E57C9}"/>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381255538"/>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3363B4D-D76B-47CA-B560-D8BF20A4B0CC}"/>
              </a:ext>
            </a:extLst>
          </p:cNvPr>
          <p:cNvSpPr txBox="1"/>
          <p:nvPr/>
        </p:nvSpPr>
        <p:spPr>
          <a:xfrm>
            <a:off x="873893" y="1144557"/>
            <a:ext cx="1859805" cy="296684"/>
          </a:xfrm>
          <a:prstGeom prst="rect">
            <a:avLst/>
          </a:prstGeom>
          <a:noFill/>
        </p:spPr>
        <p:txBody>
          <a:bodyPr wrap="none" rtlCol="0">
            <a:spAutoFit/>
          </a:bodyPr>
          <a:lstStyle/>
          <a:p>
            <a:pPr lvl="0"/>
            <a:r>
              <a:rPr lang="en-US" altLang="ko-KR" sz="1328" b="1">
                <a:latin typeface="+mj-ea"/>
                <a:ea typeface="+mj-ea"/>
              </a:rPr>
              <a:t>1. __</a:t>
            </a:r>
            <a:r>
              <a:rPr lang="en-US" altLang="ko-KR" sz="1328" b="1" err="1">
                <a:latin typeface="+mj-ea"/>
                <a:ea typeface="+mj-ea"/>
              </a:rPr>
              <a:t>init</a:t>
            </a:r>
            <a:r>
              <a:rPr lang="en-US" altLang="ko-KR" sz="1328" b="1">
                <a:latin typeface="+mj-ea"/>
                <a:ea typeface="+mj-ea"/>
              </a:rPr>
              <a:t>__() </a:t>
            </a:r>
            <a:r>
              <a:rPr lang="ko-KR" altLang="en-US" sz="1328" b="1">
                <a:latin typeface="+mj-ea"/>
                <a:ea typeface="+mj-ea"/>
              </a:rPr>
              <a:t>함수 수정</a:t>
            </a:r>
          </a:p>
        </p:txBody>
      </p:sp>
      <p:sp>
        <p:nvSpPr>
          <p:cNvPr id="17" name="직사각형 16">
            <a:extLst>
              <a:ext uri="{FF2B5EF4-FFF2-40B4-BE49-F238E27FC236}">
                <a16:creationId xmlns:a16="http://schemas.microsoft.com/office/drawing/2014/main" id="{6D7081AF-5FD8-45F2-8F12-BEC2CED2CA1A}"/>
              </a:ext>
            </a:extLst>
          </p:cNvPr>
          <p:cNvSpPr/>
          <p:nvPr/>
        </p:nvSpPr>
        <p:spPr>
          <a:xfrm>
            <a:off x="1194876" y="1451519"/>
            <a:ext cx="7726645" cy="2195986"/>
          </a:xfrm>
          <a:prstGeom prst="rect">
            <a:avLst/>
          </a:prstGeom>
          <a:solidFill>
            <a:srgbClr val="E2E2F6"/>
          </a:solidFill>
        </p:spPr>
        <p:txBody>
          <a:bodyPr wrap="square">
            <a:spAutoFit/>
          </a:bodyPr>
          <a:lstStyle/>
          <a:p>
            <a:r>
              <a:rPr lang="en-US" altLang="ko-KR" sz="1139">
                <a:latin typeface="Consolas" panose="020B0609020204030204" pitchFamily="49" charset="0"/>
              </a:rPr>
              <a:t> def __</a:t>
            </a:r>
            <a:r>
              <a:rPr lang="en-US" altLang="ko-KR" sz="1139" err="1">
                <a:latin typeface="Consolas" panose="020B0609020204030204" pitchFamily="49" charset="0"/>
              </a:rPr>
              <a:t>init</a:t>
            </a:r>
            <a:r>
              <a:rPr lang="en-US" altLang="ko-KR" sz="1139">
                <a:latin typeface="Consolas" panose="020B0609020204030204" pitchFamily="49" charset="0"/>
              </a:rPr>
              <a:t>__(self, </a:t>
            </a:r>
            <a:r>
              <a:rPr lang="en-US" altLang="ko-KR" sz="1139" err="1">
                <a:latin typeface="Consolas" panose="020B0609020204030204" pitchFamily="49" charset="0"/>
              </a:rPr>
              <a:t>n_cells</a:t>
            </a:r>
            <a:r>
              <a:rPr lang="en-US" altLang="ko-KR" sz="1139">
                <a:latin typeface="Consolas" panose="020B0609020204030204" pitchFamily="49" charset="0"/>
              </a:rPr>
              <a:t>=10, </a:t>
            </a:r>
            <a:r>
              <a:rPr lang="en-US" altLang="ko-KR" sz="1139" err="1">
                <a:latin typeface="Consolas" panose="020B0609020204030204" pitchFamily="49" charset="0"/>
              </a:rPr>
              <a:t>batch_size</a:t>
            </a:r>
            <a:r>
              <a:rPr lang="en-US" altLang="ko-KR" sz="1139">
                <a:latin typeface="Consolas" panose="020B0609020204030204" pitchFamily="49" charset="0"/>
              </a:rPr>
              <a:t>=32, </a:t>
            </a:r>
            <a:r>
              <a:rPr lang="en-US" altLang="ko-KR" sz="1139" err="1">
                <a:latin typeface="Consolas" panose="020B0609020204030204" pitchFamily="49" charset="0"/>
              </a:rPr>
              <a:t>learning_rate</a:t>
            </a:r>
            <a:r>
              <a:rPr lang="en-US" altLang="ko-KR" sz="1139">
                <a:latin typeface="Consolas" panose="020B0609020204030204" pitchFamily="49" charset="0"/>
              </a:rPr>
              <a:t>=0.1):</a:t>
            </a:r>
          </a:p>
          <a:p>
            <a:r>
              <a:rPr lang="en-US" altLang="ko-KR" sz="1139">
                <a:latin typeface="Consolas" panose="020B0609020204030204" pitchFamily="49" charset="0"/>
              </a:rPr>
              <a:t>        </a:t>
            </a:r>
            <a:r>
              <a:rPr lang="en-US" altLang="ko-KR" sz="1139" err="1">
                <a:latin typeface="Consolas" panose="020B0609020204030204" pitchFamily="49" charset="0"/>
              </a:rPr>
              <a:t>self.n_cells</a:t>
            </a:r>
            <a:r>
              <a:rPr lang="en-US" altLang="ko-KR" sz="1139">
                <a:latin typeface="Consolas" panose="020B0609020204030204" pitchFamily="49" charset="0"/>
              </a:rPr>
              <a:t> = </a:t>
            </a:r>
            <a:r>
              <a:rPr lang="en-US" altLang="ko-KR" sz="1139" err="1">
                <a:latin typeface="Consolas" panose="020B0609020204030204" pitchFamily="49" charset="0"/>
              </a:rPr>
              <a:t>n_cells</a:t>
            </a:r>
            <a:r>
              <a:rPr lang="en-US" altLang="ko-KR" sz="1139">
                <a:latin typeface="Consolas" panose="020B0609020204030204" pitchFamily="49" charset="0"/>
              </a:rPr>
              <a:t>        # </a:t>
            </a:r>
            <a:r>
              <a:rPr lang="ko-KR" altLang="en-US" sz="1139">
                <a:latin typeface="Consolas" panose="020B0609020204030204" pitchFamily="49" charset="0"/>
              </a:rPr>
              <a:t>셀 개수</a:t>
            </a:r>
          </a:p>
          <a:p>
            <a:r>
              <a:rPr lang="ko-KR" altLang="en-US" sz="1139">
                <a:latin typeface="Consolas" panose="020B0609020204030204" pitchFamily="49" charset="0"/>
              </a:rPr>
              <a:t>        </a:t>
            </a:r>
            <a:r>
              <a:rPr lang="en-US" altLang="ko-KR" sz="1139" err="1">
                <a:latin typeface="Consolas" panose="020B0609020204030204" pitchFamily="49" charset="0"/>
              </a:rPr>
              <a:t>self.batch_size</a:t>
            </a:r>
            <a:r>
              <a:rPr lang="en-US" altLang="ko-KR" sz="1139">
                <a:latin typeface="Consolas" panose="020B0609020204030204" pitchFamily="49" charset="0"/>
              </a:rPr>
              <a:t> = </a:t>
            </a:r>
            <a:r>
              <a:rPr lang="en-US" altLang="ko-KR" sz="1139" err="1">
                <a:latin typeface="Consolas" panose="020B0609020204030204" pitchFamily="49" charset="0"/>
              </a:rPr>
              <a:t>batch_size</a:t>
            </a:r>
            <a:r>
              <a:rPr lang="en-US" altLang="ko-KR" sz="1139">
                <a:latin typeface="Consolas" panose="020B0609020204030204" pitchFamily="49" charset="0"/>
              </a:rPr>
              <a:t>  # </a:t>
            </a:r>
            <a:r>
              <a:rPr lang="ko-KR" altLang="en-US" sz="1139">
                <a:latin typeface="Consolas" panose="020B0609020204030204" pitchFamily="49" charset="0"/>
              </a:rPr>
              <a:t>배치 크기</a:t>
            </a:r>
          </a:p>
          <a:p>
            <a:r>
              <a:rPr lang="ko-KR" altLang="en-US" sz="1139">
                <a:latin typeface="Consolas" panose="020B0609020204030204" pitchFamily="49" charset="0"/>
              </a:rPr>
              <a:t>        </a:t>
            </a:r>
            <a:r>
              <a:rPr lang="en-US" altLang="ko-KR" sz="1139">
                <a:latin typeface="Consolas" panose="020B0609020204030204" pitchFamily="49" charset="0"/>
              </a:rPr>
              <a:t>self.w1h = None               # </a:t>
            </a:r>
            <a:r>
              <a:rPr lang="ko-KR" altLang="en-US" sz="1139">
                <a:latin typeface="Consolas" panose="020B0609020204030204" pitchFamily="49" charset="0"/>
              </a:rPr>
              <a:t>은닉 상태에 대한 가중치</a:t>
            </a:r>
          </a:p>
          <a:p>
            <a:r>
              <a:rPr lang="ko-KR" altLang="en-US" sz="1139">
                <a:latin typeface="Consolas" panose="020B0609020204030204" pitchFamily="49" charset="0"/>
              </a:rPr>
              <a:t>        </a:t>
            </a:r>
            <a:r>
              <a:rPr lang="en-US" altLang="ko-KR" sz="1139">
                <a:latin typeface="Consolas" panose="020B0609020204030204" pitchFamily="49" charset="0"/>
              </a:rPr>
              <a:t>self.w1x = None               # </a:t>
            </a:r>
            <a:r>
              <a:rPr lang="ko-KR" altLang="en-US" sz="1139">
                <a:latin typeface="Consolas" panose="020B0609020204030204" pitchFamily="49" charset="0"/>
              </a:rPr>
              <a:t>입력에 대한 가중치</a:t>
            </a:r>
          </a:p>
          <a:p>
            <a:r>
              <a:rPr lang="ko-KR" altLang="en-US" sz="1139">
                <a:latin typeface="Consolas" panose="020B0609020204030204" pitchFamily="49" charset="0"/>
              </a:rPr>
              <a:t>        </a:t>
            </a:r>
            <a:r>
              <a:rPr lang="en-US" altLang="ko-KR" sz="1139">
                <a:latin typeface="Consolas" panose="020B0609020204030204" pitchFamily="49" charset="0"/>
              </a:rPr>
              <a:t>self.b1 = None                # </a:t>
            </a:r>
            <a:r>
              <a:rPr lang="ko-KR" altLang="en-US" sz="1139">
                <a:latin typeface="Consolas" panose="020B0609020204030204" pitchFamily="49" charset="0"/>
              </a:rPr>
              <a:t>순환층의 절편</a:t>
            </a:r>
          </a:p>
          <a:p>
            <a:r>
              <a:rPr lang="ko-KR" altLang="en-US" sz="1139">
                <a:latin typeface="Consolas" panose="020B0609020204030204" pitchFamily="49" charset="0"/>
              </a:rPr>
              <a:t>        </a:t>
            </a:r>
            <a:r>
              <a:rPr lang="en-US" altLang="ko-KR" sz="1139">
                <a:latin typeface="Consolas" panose="020B0609020204030204" pitchFamily="49" charset="0"/>
              </a:rPr>
              <a:t>self.w2 = None                # </a:t>
            </a:r>
            <a:r>
              <a:rPr lang="ko-KR" altLang="en-US" sz="1139">
                <a:latin typeface="Consolas" panose="020B0609020204030204" pitchFamily="49" charset="0"/>
              </a:rPr>
              <a:t>출력층의 가중치</a:t>
            </a:r>
          </a:p>
          <a:p>
            <a:r>
              <a:rPr lang="ko-KR" altLang="en-US" sz="1139">
                <a:latin typeface="Consolas" panose="020B0609020204030204" pitchFamily="49" charset="0"/>
              </a:rPr>
              <a:t>        </a:t>
            </a:r>
            <a:r>
              <a:rPr lang="en-US" altLang="ko-KR" sz="1139">
                <a:latin typeface="Consolas" panose="020B0609020204030204" pitchFamily="49" charset="0"/>
              </a:rPr>
              <a:t>self.b2 = None                # </a:t>
            </a:r>
            <a:r>
              <a:rPr lang="ko-KR" altLang="en-US" sz="1139">
                <a:latin typeface="Consolas" panose="020B0609020204030204" pitchFamily="49" charset="0"/>
              </a:rPr>
              <a:t>출력층의 절편</a:t>
            </a:r>
          </a:p>
          <a:p>
            <a:r>
              <a:rPr lang="ko-KR" altLang="en-US" sz="1139">
                <a:latin typeface="Consolas" panose="020B0609020204030204" pitchFamily="49" charset="0"/>
              </a:rPr>
              <a:t>        </a:t>
            </a:r>
            <a:r>
              <a:rPr lang="en-US" altLang="ko-KR" sz="1139" err="1">
                <a:latin typeface="Consolas" panose="020B0609020204030204" pitchFamily="49" charset="0"/>
              </a:rPr>
              <a:t>self.h</a:t>
            </a:r>
            <a:r>
              <a:rPr lang="en-US" altLang="ko-KR" sz="1139">
                <a:latin typeface="Consolas" panose="020B0609020204030204" pitchFamily="49" charset="0"/>
              </a:rPr>
              <a:t> = None                 # </a:t>
            </a:r>
            <a:r>
              <a:rPr lang="ko-KR" altLang="en-US" sz="1139">
                <a:latin typeface="Consolas" panose="020B0609020204030204" pitchFamily="49" charset="0"/>
              </a:rPr>
              <a:t>순환층의 활성화 출력</a:t>
            </a:r>
          </a:p>
          <a:p>
            <a:r>
              <a:rPr lang="ko-KR" altLang="en-US" sz="1139">
                <a:latin typeface="Consolas" panose="020B0609020204030204" pitchFamily="49" charset="0"/>
              </a:rPr>
              <a:t>        </a:t>
            </a:r>
            <a:r>
              <a:rPr lang="en-US" altLang="ko-KR" sz="1139" err="1">
                <a:latin typeface="Consolas" panose="020B0609020204030204" pitchFamily="49" charset="0"/>
              </a:rPr>
              <a:t>self.losses</a:t>
            </a:r>
            <a:r>
              <a:rPr lang="en-US" altLang="ko-KR" sz="1139">
                <a:latin typeface="Consolas" panose="020B0609020204030204" pitchFamily="49" charset="0"/>
              </a:rPr>
              <a:t> = []              # </a:t>
            </a:r>
            <a:r>
              <a:rPr lang="ko-KR" altLang="en-US" sz="1139">
                <a:latin typeface="Consolas" panose="020B0609020204030204" pitchFamily="49" charset="0"/>
              </a:rPr>
              <a:t>훈련 손실</a:t>
            </a:r>
          </a:p>
          <a:p>
            <a:r>
              <a:rPr lang="ko-KR" altLang="en-US" sz="1139">
                <a:latin typeface="Consolas" panose="020B0609020204030204" pitchFamily="49" charset="0"/>
              </a:rPr>
              <a:t>        </a:t>
            </a:r>
            <a:r>
              <a:rPr lang="en-US" altLang="ko-KR" sz="1139" err="1">
                <a:latin typeface="Consolas" panose="020B0609020204030204" pitchFamily="49" charset="0"/>
              </a:rPr>
              <a:t>self.val_losses</a:t>
            </a:r>
            <a:r>
              <a:rPr lang="en-US" altLang="ko-KR" sz="1139">
                <a:latin typeface="Consolas" panose="020B0609020204030204" pitchFamily="49" charset="0"/>
              </a:rPr>
              <a:t> = []          # </a:t>
            </a:r>
            <a:r>
              <a:rPr lang="ko-KR" altLang="en-US" sz="1139">
                <a:latin typeface="Consolas" panose="020B0609020204030204" pitchFamily="49" charset="0"/>
              </a:rPr>
              <a:t>검증 손실</a:t>
            </a:r>
          </a:p>
          <a:p>
            <a:r>
              <a:rPr lang="ko-KR" altLang="en-US" sz="1139">
                <a:latin typeface="Consolas" panose="020B0609020204030204" pitchFamily="49" charset="0"/>
              </a:rPr>
              <a:t>        </a:t>
            </a:r>
            <a:r>
              <a:rPr lang="en-US" altLang="ko-KR" sz="1139">
                <a:latin typeface="Consolas" panose="020B0609020204030204" pitchFamily="49" charset="0"/>
              </a:rPr>
              <a:t>self.lr = </a:t>
            </a:r>
            <a:r>
              <a:rPr lang="en-US" altLang="ko-KR" sz="1139" err="1">
                <a:latin typeface="Consolas" panose="020B0609020204030204" pitchFamily="49" charset="0"/>
              </a:rPr>
              <a:t>learning_rate</a:t>
            </a:r>
            <a:r>
              <a:rPr lang="en-US" altLang="ko-KR" sz="1139">
                <a:latin typeface="Consolas" panose="020B0609020204030204" pitchFamily="49" charset="0"/>
              </a:rPr>
              <a:t>       # </a:t>
            </a:r>
            <a:r>
              <a:rPr lang="ko-KR" altLang="en-US" sz="1139" err="1">
                <a:latin typeface="Consolas" panose="020B0609020204030204" pitchFamily="49" charset="0"/>
              </a:rPr>
              <a:t>학습률</a:t>
            </a:r>
            <a:endParaRPr lang="en-US" altLang="ko-KR" sz="1139">
              <a:latin typeface="Consolas" panose="020B0609020204030204" pitchFamily="49" charset="0"/>
            </a:endParaRPr>
          </a:p>
        </p:txBody>
      </p:sp>
      <p:sp>
        <p:nvSpPr>
          <p:cNvPr id="15" name="TextBox 14">
            <a:extLst>
              <a:ext uri="{FF2B5EF4-FFF2-40B4-BE49-F238E27FC236}">
                <a16:creationId xmlns:a16="http://schemas.microsoft.com/office/drawing/2014/main" id="{7AE97FC6-D9F4-4E21-A50C-848C1F7D51FA}"/>
              </a:ext>
            </a:extLst>
          </p:cNvPr>
          <p:cNvSpPr txBox="1"/>
          <p:nvPr/>
        </p:nvSpPr>
        <p:spPr>
          <a:xfrm>
            <a:off x="878879" y="3900236"/>
            <a:ext cx="2991525" cy="296684"/>
          </a:xfrm>
          <a:prstGeom prst="rect">
            <a:avLst/>
          </a:prstGeom>
          <a:noFill/>
        </p:spPr>
        <p:txBody>
          <a:bodyPr wrap="none" rtlCol="0">
            <a:spAutoFit/>
          </a:bodyPr>
          <a:lstStyle/>
          <a:p>
            <a:pPr lvl="0"/>
            <a:r>
              <a:rPr lang="en-US" altLang="ko-KR" sz="1328" b="1">
                <a:latin typeface="+mj-ea"/>
                <a:ea typeface="+mj-ea"/>
              </a:rPr>
              <a:t>2. </a:t>
            </a:r>
            <a:r>
              <a:rPr lang="ko-KR" altLang="en-US" sz="1328" b="1">
                <a:latin typeface="+mj-ea"/>
                <a:ea typeface="+mj-ea"/>
              </a:rPr>
              <a:t>직교 행렬 방식으로 가중치 초기화</a:t>
            </a:r>
          </a:p>
        </p:txBody>
      </p:sp>
      <p:sp>
        <p:nvSpPr>
          <p:cNvPr id="16" name="직사각형 15">
            <a:extLst>
              <a:ext uri="{FF2B5EF4-FFF2-40B4-BE49-F238E27FC236}">
                <a16:creationId xmlns:a16="http://schemas.microsoft.com/office/drawing/2014/main" id="{650F00E5-478F-46AC-8435-A28FCF90EC97}"/>
              </a:ext>
            </a:extLst>
          </p:cNvPr>
          <p:cNvSpPr/>
          <p:nvPr/>
        </p:nvSpPr>
        <p:spPr>
          <a:xfrm>
            <a:off x="1199862" y="4207199"/>
            <a:ext cx="7726645" cy="1670073"/>
          </a:xfrm>
          <a:prstGeom prst="rect">
            <a:avLst/>
          </a:prstGeom>
          <a:solidFill>
            <a:srgbClr val="E2E2F6"/>
          </a:solidFill>
        </p:spPr>
        <p:txBody>
          <a:bodyPr wrap="square">
            <a:spAutoFit/>
          </a:bodyPr>
          <a:lstStyle/>
          <a:p>
            <a:r>
              <a:rPr lang="en-US" altLang="ko-KR" sz="1139">
                <a:latin typeface="Consolas" panose="020B0609020204030204" pitchFamily="49" charset="0"/>
              </a:rPr>
              <a:t> def </a:t>
            </a:r>
            <a:r>
              <a:rPr lang="en-US" altLang="ko-KR" sz="1139" err="1">
                <a:latin typeface="Consolas" panose="020B0609020204030204" pitchFamily="49" charset="0"/>
              </a:rPr>
              <a:t>init_weights</a:t>
            </a:r>
            <a:r>
              <a:rPr lang="en-US" altLang="ko-KR" sz="1139">
                <a:latin typeface="Consolas" panose="020B0609020204030204" pitchFamily="49" charset="0"/>
              </a:rPr>
              <a:t>(self, </a:t>
            </a:r>
            <a:r>
              <a:rPr lang="en-US" altLang="ko-KR" sz="1139" err="1">
                <a:latin typeface="Consolas" panose="020B0609020204030204" pitchFamily="49" charset="0"/>
              </a:rPr>
              <a:t>n_features</a:t>
            </a:r>
            <a:r>
              <a:rPr lang="en-US" altLang="ko-KR" sz="1139">
                <a:latin typeface="Consolas" panose="020B0609020204030204" pitchFamily="49" charset="0"/>
              </a:rPr>
              <a:t>, </a:t>
            </a:r>
            <a:r>
              <a:rPr lang="en-US" altLang="ko-KR" sz="1139" err="1">
                <a:latin typeface="Consolas" panose="020B0609020204030204" pitchFamily="49" charset="0"/>
              </a:rPr>
              <a:t>n_classes</a:t>
            </a:r>
            <a:r>
              <a:rPr lang="en-US" altLang="ko-KR" sz="1139">
                <a:latin typeface="Consolas" panose="020B0609020204030204" pitchFamily="49" charset="0"/>
              </a:rPr>
              <a:t>):</a:t>
            </a:r>
          </a:p>
          <a:p>
            <a:r>
              <a:rPr lang="en-US" altLang="ko-KR" sz="1139">
                <a:latin typeface="Consolas" panose="020B0609020204030204" pitchFamily="49" charset="0"/>
              </a:rPr>
              <a:t>        </a:t>
            </a:r>
            <a:r>
              <a:rPr lang="en-US" altLang="ko-KR" sz="1139" err="1">
                <a:latin typeface="Consolas" panose="020B0609020204030204" pitchFamily="49" charset="0"/>
              </a:rPr>
              <a:t>orth_init</a:t>
            </a:r>
            <a:r>
              <a:rPr lang="en-US" altLang="ko-KR" sz="1139">
                <a:latin typeface="Consolas" panose="020B0609020204030204" pitchFamily="49" charset="0"/>
              </a:rPr>
              <a:t> = </a:t>
            </a:r>
            <a:r>
              <a:rPr lang="en-US" altLang="ko-KR" sz="1139" err="1">
                <a:latin typeface="Consolas" panose="020B0609020204030204" pitchFamily="49" charset="0"/>
              </a:rPr>
              <a:t>tf.initializers.Orthogonal</a:t>
            </a:r>
            <a:r>
              <a:rPr lang="en-US" altLang="ko-KR" sz="1139">
                <a:latin typeface="Consolas" panose="020B0609020204030204" pitchFamily="49" charset="0"/>
              </a:rPr>
              <a:t>()</a:t>
            </a:r>
          </a:p>
          <a:p>
            <a:r>
              <a:rPr lang="en-US" altLang="ko-KR" sz="1139">
                <a:latin typeface="Consolas" panose="020B0609020204030204" pitchFamily="49" charset="0"/>
              </a:rPr>
              <a:t>        </a:t>
            </a:r>
            <a:r>
              <a:rPr lang="en-US" altLang="ko-KR" sz="1139" err="1">
                <a:latin typeface="Consolas" panose="020B0609020204030204" pitchFamily="49" charset="0"/>
              </a:rPr>
              <a:t>glorot_init</a:t>
            </a:r>
            <a:r>
              <a:rPr lang="en-US" altLang="ko-KR" sz="1139">
                <a:latin typeface="Consolas" panose="020B0609020204030204" pitchFamily="49" charset="0"/>
              </a:rPr>
              <a:t> = </a:t>
            </a:r>
            <a:r>
              <a:rPr lang="en-US" altLang="ko-KR" sz="1139" err="1">
                <a:latin typeface="Consolas" panose="020B0609020204030204" pitchFamily="49" charset="0"/>
              </a:rPr>
              <a:t>tf.initializers.GlorotUniform</a:t>
            </a:r>
            <a:r>
              <a:rPr lang="en-US" altLang="ko-KR" sz="1139">
                <a:latin typeface="Consolas" panose="020B0609020204030204" pitchFamily="49" charset="0"/>
              </a:rPr>
              <a:t>()</a:t>
            </a:r>
          </a:p>
          <a:p>
            <a:r>
              <a:rPr lang="en-US" altLang="ko-KR" sz="1139">
                <a:latin typeface="Consolas" panose="020B0609020204030204" pitchFamily="49" charset="0"/>
              </a:rPr>
              <a:t>        </a:t>
            </a:r>
          </a:p>
          <a:p>
            <a:r>
              <a:rPr lang="en-US" altLang="ko-KR" sz="1139">
                <a:latin typeface="Consolas" panose="020B0609020204030204" pitchFamily="49" charset="0"/>
              </a:rPr>
              <a:t>        self.w1h = </a:t>
            </a:r>
            <a:r>
              <a:rPr lang="en-US" altLang="ko-KR" sz="1139" err="1">
                <a:latin typeface="Consolas" panose="020B0609020204030204" pitchFamily="49" charset="0"/>
              </a:rPr>
              <a:t>orth_init</a:t>
            </a:r>
            <a:r>
              <a:rPr lang="en-US" altLang="ko-KR" sz="1139">
                <a:latin typeface="Consolas" panose="020B0609020204030204" pitchFamily="49" charset="0"/>
              </a:rPr>
              <a:t>((</a:t>
            </a:r>
            <a:r>
              <a:rPr lang="en-US" altLang="ko-KR" sz="1139" err="1">
                <a:latin typeface="Consolas" panose="020B0609020204030204" pitchFamily="49" charset="0"/>
              </a:rPr>
              <a:t>self.n_cells</a:t>
            </a:r>
            <a:r>
              <a:rPr lang="en-US" altLang="ko-KR" sz="1139">
                <a:latin typeface="Consolas" panose="020B0609020204030204" pitchFamily="49" charset="0"/>
              </a:rPr>
              <a:t>, </a:t>
            </a:r>
            <a:r>
              <a:rPr lang="en-US" altLang="ko-KR" sz="1139" err="1">
                <a:latin typeface="Consolas" panose="020B0609020204030204" pitchFamily="49" charset="0"/>
              </a:rPr>
              <a:t>self.n_cells</a:t>
            </a:r>
            <a:r>
              <a:rPr lang="en-US" altLang="ko-KR" sz="1139">
                <a:latin typeface="Consolas" panose="020B0609020204030204" pitchFamily="49" charset="0"/>
              </a:rPr>
              <a:t>)).</a:t>
            </a:r>
            <a:r>
              <a:rPr lang="en-US" altLang="ko-KR" sz="1139" err="1">
                <a:latin typeface="Consolas" panose="020B0609020204030204" pitchFamily="49" charset="0"/>
              </a:rPr>
              <a:t>numpy</a:t>
            </a:r>
            <a:r>
              <a:rPr lang="en-US" altLang="ko-KR" sz="1139">
                <a:latin typeface="Consolas" panose="020B0609020204030204" pitchFamily="49" charset="0"/>
              </a:rPr>
              <a:t>() # (</a:t>
            </a:r>
            <a:r>
              <a:rPr lang="ko-KR" altLang="en-US" sz="1139">
                <a:latin typeface="Consolas" panose="020B0609020204030204" pitchFamily="49" charset="0"/>
              </a:rPr>
              <a:t>셀 개수</a:t>
            </a:r>
            <a:r>
              <a:rPr lang="en-US" altLang="ko-KR" sz="1139">
                <a:latin typeface="Consolas" panose="020B0609020204030204" pitchFamily="49" charset="0"/>
              </a:rPr>
              <a:t>, </a:t>
            </a:r>
            <a:r>
              <a:rPr lang="ko-KR" altLang="en-US" sz="1139">
                <a:latin typeface="Consolas" panose="020B0609020204030204" pitchFamily="49" charset="0"/>
              </a:rPr>
              <a:t>셀 개수</a:t>
            </a:r>
            <a:r>
              <a:rPr lang="en-US" altLang="ko-KR" sz="1139">
                <a:latin typeface="Consolas" panose="020B0609020204030204" pitchFamily="49" charset="0"/>
              </a:rPr>
              <a:t>)</a:t>
            </a:r>
          </a:p>
          <a:p>
            <a:r>
              <a:rPr lang="en-US" altLang="ko-KR" sz="1139">
                <a:latin typeface="Consolas" panose="020B0609020204030204" pitchFamily="49" charset="0"/>
              </a:rPr>
              <a:t>        self.w1x = </a:t>
            </a:r>
            <a:r>
              <a:rPr lang="en-US" altLang="ko-KR" sz="1139" err="1">
                <a:latin typeface="Consolas" panose="020B0609020204030204" pitchFamily="49" charset="0"/>
              </a:rPr>
              <a:t>glorot_init</a:t>
            </a:r>
            <a:r>
              <a:rPr lang="en-US" altLang="ko-KR" sz="1139">
                <a:latin typeface="Consolas" panose="020B0609020204030204" pitchFamily="49" charset="0"/>
              </a:rPr>
              <a:t>((</a:t>
            </a:r>
            <a:r>
              <a:rPr lang="en-US" altLang="ko-KR" sz="1139" err="1">
                <a:latin typeface="Consolas" panose="020B0609020204030204" pitchFamily="49" charset="0"/>
              </a:rPr>
              <a:t>n_features</a:t>
            </a:r>
            <a:r>
              <a:rPr lang="en-US" altLang="ko-KR" sz="1139">
                <a:latin typeface="Consolas" panose="020B0609020204030204" pitchFamily="49" charset="0"/>
              </a:rPr>
              <a:t>, </a:t>
            </a:r>
            <a:r>
              <a:rPr lang="en-US" altLang="ko-KR" sz="1139" err="1">
                <a:latin typeface="Consolas" panose="020B0609020204030204" pitchFamily="49" charset="0"/>
              </a:rPr>
              <a:t>self.n_cells</a:t>
            </a:r>
            <a:r>
              <a:rPr lang="en-US" altLang="ko-KR" sz="1139">
                <a:latin typeface="Consolas" panose="020B0609020204030204" pitchFamily="49" charset="0"/>
              </a:rPr>
              <a:t>)).</a:t>
            </a:r>
            <a:r>
              <a:rPr lang="en-US" altLang="ko-KR" sz="1139" err="1">
                <a:latin typeface="Consolas" panose="020B0609020204030204" pitchFamily="49" charset="0"/>
              </a:rPr>
              <a:t>numpy</a:t>
            </a:r>
            <a:r>
              <a:rPr lang="en-US" altLang="ko-KR" sz="1139">
                <a:latin typeface="Consolas" panose="020B0609020204030204" pitchFamily="49" charset="0"/>
              </a:rPr>
              <a:t>() # (</a:t>
            </a:r>
            <a:r>
              <a:rPr lang="ko-KR" altLang="en-US" sz="1139">
                <a:latin typeface="Consolas" panose="020B0609020204030204" pitchFamily="49" charset="0"/>
              </a:rPr>
              <a:t>특성 개수</a:t>
            </a:r>
            <a:r>
              <a:rPr lang="en-US" altLang="ko-KR" sz="1139">
                <a:latin typeface="Consolas" panose="020B0609020204030204" pitchFamily="49" charset="0"/>
              </a:rPr>
              <a:t>, </a:t>
            </a:r>
            <a:r>
              <a:rPr lang="ko-KR" altLang="en-US" sz="1139">
                <a:latin typeface="Consolas" panose="020B0609020204030204" pitchFamily="49" charset="0"/>
              </a:rPr>
              <a:t>셀 개수</a:t>
            </a:r>
            <a:r>
              <a:rPr lang="en-US" altLang="ko-KR" sz="1139">
                <a:latin typeface="Consolas" panose="020B0609020204030204" pitchFamily="49" charset="0"/>
              </a:rPr>
              <a:t>)</a:t>
            </a:r>
          </a:p>
          <a:p>
            <a:r>
              <a:rPr lang="en-US" altLang="ko-KR" sz="1139">
                <a:latin typeface="Consolas" panose="020B0609020204030204" pitchFamily="49" charset="0"/>
              </a:rPr>
              <a:t>        self.b1 = </a:t>
            </a:r>
            <a:r>
              <a:rPr lang="en-US" altLang="ko-KR" sz="1139" err="1">
                <a:latin typeface="Consolas" panose="020B0609020204030204" pitchFamily="49" charset="0"/>
              </a:rPr>
              <a:t>np.zeros</a:t>
            </a:r>
            <a:r>
              <a:rPr lang="en-US" altLang="ko-KR" sz="1139">
                <a:latin typeface="Consolas" panose="020B0609020204030204" pitchFamily="49" charset="0"/>
              </a:rPr>
              <a:t>(</a:t>
            </a:r>
            <a:r>
              <a:rPr lang="en-US" altLang="ko-KR" sz="1139" err="1">
                <a:latin typeface="Consolas" panose="020B0609020204030204" pitchFamily="49" charset="0"/>
              </a:rPr>
              <a:t>self.n_cells</a:t>
            </a:r>
            <a:r>
              <a:rPr lang="en-US" altLang="ko-KR" sz="1139">
                <a:latin typeface="Consolas" panose="020B0609020204030204" pitchFamily="49" charset="0"/>
              </a:rPr>
              <a:t>)                           # </a:t>
            </a:r>
            <a:r>
              <a:rPr lang="ko-KR" altLang="en-US" sz="1139">
                <a:latin typeface="Consolas" panose="020B0609020204030204" pitchFamily="49" charset="0"/>
              </a:rPr>
              <a:t>은닉층의 크기</a:t>
            </a:r>
          </a:p>
          <a:p>
            <a:r>
              <a:rPr lang="ko-KR" altLang="en-US" sz="1139">
                <a:latin typeface="Consolas" panose="020B0609020204030204" pitchFamily="49" charset="0"/>
              </a:rPr>
              <a:t>        </a:t>
            </a:r>
            <a:r>
              <a:rPr lang="en-US" altLang="ko-KR" sz="1139">
                <a:latin typeface="Consolas" panose="020B0609020204030204" pitchFamily="49" charset="0"/>
              </a:rPr>
              <a:t>self.w2 = </a:t>
            </a:r>
            <a:r>
              <a:rPr lang="en-US" altLang="ko-KR" sz="1139" err="1">
                <a:latin typeface="Consolas" panose="020B0609020204030204" pitchFamily="49" charset="0"/>
              </a:rPr>
              <a:t>glorot_init</a:t>
            </a:r>
            <a:r>
              <a:rPr lang="en-US" altLang="ko-KR" sz="1139">
                <a:latin typeface="Consolas" panose="020B0609020204030204" pitchFamily="49" charset="0"/>
              </a:rPr>
              <a:t>((</a:t>
            </a:r>
            <a:r>
              <a:rPr lang="en-US" altLang="ko-KR" sz="1139" err="1">
                <a:latin typeface="Consolas" panose="020B0609020204030204" pitchFamily="49" charset="0"/>
              </a:rPr>
              <a:t>self.n_cells</a:t>
            </a:r>
            <a:r>
              <a:rPr lang="en-US" altLang="ko-KR" sz="1139">
                <a:latin typeface="Consolas" panose="020B0609020204030204" pitchFamily="49" charset="0"/>
              </a:rPr>
              <a:t>, </a:t>
            </a:r>
            <a:r>
              <a:rPr lang="en-US" altLang="ko-KR" sz="1139" err="1">
                <a:latin typeface="Consolas" panose="020B0609020204030204" pitchFamily="49" charset="0"/>
              </a:rPr>
              <a:t>n_classes</a:t>
            </a:r>
            <a:r>
              <a:rPr lang="en-US" altLang="ko-KR" sz="1139">
                <a:latin typeface="Consolas" panose="020B0609020204030204" pitchFamily="49" charset="0"/>
              </a:rPr>
              <a:t>)).</a:t>
            </a:r>
            <a:r>
              <a:rPr lang="en-US" altLang="ko-KR" sz="1139" err="1">
                <a:latin typeface="Consolas" panose="020B0609020204030204" pitchFamily="49" charset="0"/>
              </a:rPr>
              <a:t>numpy</a:t>
            </a:r>
            <a:r>
              <a:rPr lang="en-US" altLang="ko-KR" sz="1139">
                <a:latin typeface="Consolas" panose="020B0609020204030204" pitchFamily="49" charset="0"/>
              </a:rPr>
              <a:t>()   # (</a:t>
            </a:r>
            <a:r>
              <a:rPr lang="ko-KR" altLang="en-US" sz="1139">
                <a:latin typeface="Consolas" panose="020B0609020204030204" pitchFamily="49" charset="0"/>
              </a:rPr>
              <a:t>셀 개수</a:t>
            </a:r>
            <a:r>
              <a:rPr lang="en-US" altLang="ko-KR" sz="1139">
                <a:latin typeface="Consolas" panose="020B0609020204030204" pitchFamily="49" charset="0"/>
              </a:rPr>
              <a:t>, </a:t>
            </a:r>
            <a:r>
              <a:rPr lang="ko-KR" altLang="en-US" sz="1139">
                <a:latin typeface="Consolas" panose="020B0609020204030204" pitchFamily="49" charset="0"/>
              </a:rPr>
              <a:t>클래스 개수</a:t>
            </a:r>
            <a:r>
              <a:rPr lang="en-US" altLang="ko-KR" sz="1139">
                <a:latin typeface="Consolas" panose="020B0609020204030204" pitchFamily="49" charset="0"/>
              </a:rPr>
              <a:t>)</a:t>
            </a:r>
          </a:p>
          <a:p>
            <a:r>
              <a:rPr lang="en-US" altLang="ko-KR" sz="1139">
                <a:latin typeface="Consolas" panose="020B0609020204030204" pitchFamily="49" charset="0"/>
              </a:rPr>
              <a:t>        self.b2 = </a:t>
            </a:r>
            <a:r>
              <a:rPr lang="en-US" altLang="ko-KR" sz="1139" err="1">
                <a:latin typeface="Consolas" panose="020B0609020204030204" pitchFamily="49" charset="0"/>
              </a:rPr>
              <a:t>np.zeros</a:t>
            </a:r>
            <a:r>
              <a:rPr lang="en-US" altLang="ko-KR" sz="1139">
                <a:latin typeface="Consolas" panose="020B0609020204030204" pitchFamily="49" charset="0"/>
              </a:rPr>
              <a:t>(</a:t>
            </a:r>
            <a:r>
              <a:rPr lang="en-US" altLang="ko-KR" sz="1139" err="1">
                <a:latin typeface="Consolas" panose="020B0609020204030204" pitchFamily="49" charset="0"/>
              </a:rPr>
              <a:t>n_classes</a:t>
            </a:r>
            <a:r>
              <a:rPr lang="en-US" altLang="ko-KR" sz="1139">
                <a:latin typeface="Consolas" panose="020B0609020204030204" pitchFamily="49" charset="0"/>
              </a:rPr>
              <a:t>)</a:t>
            </a:r>
          </a:p>
        </p:txBody>
      </p:sp>
      <p:sp>
        <p:nvSpPr>
          <p:cNvPr id="2" name="텍스트 개체 틀 1">
            <a:extLst>
              <a:ext uri="{FF2B5EF4-FFF2-40B4-BE49-F238E27FC236}">
                <a16:creationId xmlns:a16="http://schemas.microsoft.com/office/drawing/2014/main" id="{3DAD4D58-1E80-47D6-92AC-F00BE53E5CB9}"/>
              </a:ext>
            </a:extLst>
          </p:cNvPr>
          <p:cNvSpPr>
            <a:spLocks noGrp="1"/>
          </p:cNvSpPr>
          <p:nvPr>
            <p:ph type="body" sz="quarter" idx="19"/>
          </p:nvPr>
        </p:nvSpPr>
        <p:spPr/>
        <p:txBody>
          <a:bodyPr/>
          <a:lstStyle/>
          <a:p>
            <a:r>
              <a:rPr lang="ko-KR" altLang="en-US"/>
              <a:t>순환 신경망 클래스 구현</a:t>
            </a:r>
          </a:p>
        </p:txBody>
      </p:sp>
      <p:sp>
        <p:nvSpPr>
          <p:cNvPr id="11" name="텍스트 개체 틀 2">
            <a:extLst>
              <a:ext uri="{FF2B5EF4-FFF2-40B4-BE49-F238E27FC236}">
                <a16:creationId xmlns:a16="http://schemas.microsoft.com/office/drawing/2014/main" id="{DE7A5FF2-E8F9-457D-B292-390D49C32761}"/>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1491636381"/>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3363B4D-D76B-47CA-B560-D8BF20A4B0CC}"/>
              </a:ext>
            </a:extLst>
          </p:cNvPr>
          <p:cNvSpPr txBox="1"/>
          <p:nvPr/>
        </p:nvSpPr>
        <p:spPr>
          <a:xfrm>
            <a:off x="873893" y="1144557"/>
            <a:ext cx="1683474" cy="296684"/>
          </a:xfrm>
          <a:prstGeom prst="rect">
            <a:avLst/>
          </a:prstGeom>
          <a:noFill/>
        </p:spPr>
        <p:txBody>
          <a:bodyPr wrap="none" rtlCol="0">
            <a:spAutoFit/>
          </a:bodyPr>
          <a:lstStyle/>
          <a:p>
            <a:pPr lvl="0"/>
            <a:r>
              <a:rPr lang="en-US" altLang="ko-KR" sz="1328" b="1">
                <a:latin typeface="+mj-ea"/>
                <a:ea typeface="+mj-ea"/>
              </a:rPr>
              <a:t>3. </a:t>
            </a:r>
            <a:r>
              <a:rPr lang="ko-KR" altLang="en-US" sz="1328" b="1" err="1">
                <a:latin typeface="+mj-ea"/>
                <a:ea typeface="+mj-ea"/>
              </a:rPr>
              <a:t>정방향</a:t>
            </a:r>
            <a:r>
              <a:rPr lang="ko-KR" altLang="en-US" sz="1328" b="1">
                <a:latin typeface="+mj-ea"/>
                <a:ea typeface="+mj-ea"/>
              </a:rPr>
              <a:t> 계산 구현</a:t>
            </a:r>
          </a:p>
        </p:txBody>
      </p:sp>
      <p:sp>
        <p:nvSpPr>
          <p:cNvPr id="17" name="직사각형 16">
            <a:extLst>
              <a:ext uri="{FF2B5EF4-FFF2-40B4-BE49-F238E27FC236}">
                <a16:creationId xmlns:a16="http://schemas.microsoft.com/office/drawing/2014/main" id="{6D7081AF-5FD8-45F2-8F12-BEC2CED2CA1A}"/>
              </a:ext>
            </a:extLst>
          </p:cNvPr>
          <p:cNvSpPr/>
          <p:nvPr/>
        </p:nvSpPr>
        <p:spPr>
          <a:xfrm>
            <a:off x="1194876" y="1451519"/>
            <a:ext cx="7726645" cy="618246"/>
          </a:xfrm>
          <a:prstGeom prst="rect">
            <a:avLst/>
          </a:prstGeom>
          <a:solidFill>
            <a:srgbClr val="E2E2F6"/>
          </a:solidFill>
        </p:spPr>
        <p:txBody>
          <a:bodyPr wrap="square">
            <a:spAutoFit/>
          </a:bodyPr>
          <a:lstStyle/>
          <a:p>
            <a:r>
              <a:rPr lang="en-US" altLang="ko-KR" sz="1139">
                <a:latin typeface="Consolas" panose="020B0609020204030204" pitchFamily="49" charset="0"/>
              </a:rPr>
              <a:t>def </a:t>
            </a:r>
            <a:r>
              <a:rPr lang="en-US" altLang="ko-KR" sz="1139" err="1">
                <a:latin typeface="Consolas" panose="020B0609020204030204" pitchFamily="49" charset="0"/>
              </a:rPr>
              <a:t>forpass</a:t>
            </a:r>
            <a:r>
              <a:rPr lang="en-US" altLang="ko-KR" sz="1139">
                <a:latin typeface="Consolas" panose="020B0609020204030204" pitchFamily="49" charset="0"/>
              </a:rPr>
              <a:t>(self, x):</a:t>
            </a:r>
          </a:p>
          <a:p>
            <a:r>
              <a:rPr lang="en-US" altLang="ko-KR" sz="1139">
                <a:latin typeface="Consolas" panose="020B0609020204030204" pitchFamily="49" charset="0"/>
              </a:rPr>
              <a:t>        </a:t>
            </a:r>
            <a:r>
              <a:rPr lang="en-US" altLang="ko-KR" sz="1139" err="1">
                <a:latin typeface="Consolas" panose="020B0609020204030204" pitchFamily="49" charset="0"/>
              </a:rPr>
              <a:t>self.h</a:t>
            </a:r>
            <a:r>
              <a:rPr lang="en-US" altLang="ko-KR" sz="1139">
                <a:latin typeface="Consolas" panose="020B0609020204030204" pitchFamily="49" charset="0"/>
              </a:rPr>
              <a:t> = [</a:t>
            </a:r>
            <a:r>
              <a:rPr lang="en-US" altLang="ko-KR" sz="1139" err="1">
                <a:latin typeface="Consolas" panose="020B0609020204030204" pitchFamily="49" charset="0"/>
              </a:rPr>
              <a:t>np.zeros</a:t>
            </a:r>
            <a:r>
              <a:rPr lang="en-US" altLang="ko-KR" sz="1139">
                <a:latin typeface="Consolas" panose="020B0609020204030204" pitchFamily="49" charset="0"/>
              </a:rPr>
              <a:t>((</a:t>
            </a:r>
            <a:r>
              <a:rPr lang="en-US" altLang="ko-KR" sz="1139" err="1">
                <a:latin typeface="Consolas" panose="020B0609020204030204" pitchFamily="49" charset="0"/>
              </a:rPr>
              <a:t>x.shape</a:t>
            </a:r>
            <a:r>
              <a:rPr lang="en-US" altLang="ko-KR" sz="1139">
                <a:latin typeface="Consolas" panose="020B0609020204030204" pitchFamily="49" charset="0"/>
              </a:rPr>
              <a:t>[0], </a:t>
            </a:r>
            <a:r>
              <a:rPr lang="en-US" altLang="ko-KR" sz="1139" err="1">
                <a:latin typeface="Consolas" panose="020B0609020204030204" pitchFamily="49" charset="0"/>
              </a:rPr>
              <a:t>self.n_cells</a:t>
            </a:r>
            <a:r>
              <a:rPr lang="en-US" altLang="ko-KR" sz="1139">
                <a:latin typeface="Consolas" panose="020B0609020204030204" pitchFamily="49" charset="0"/>
              </a:rPr>
              <a:t>))]   # </a:t>
            </a:r>
            <a:r>
              <a:rPr lang="ko-KR" altLang="en-US" sz="1139">
                <a:latin typeface="Consolas" panose="020B0609020204030204" pitchFamily="49" charset="0"/>
              </a:rPr>
              <a:t>은닉 상태를 초기화합니다</a:t>
            </a:r>
            <a:r>
              <a:rPr lang="en-US" altLang="ko-KR" sz="1139">
                <a:latin typeface="Consolas" panose="020B0609020204030204" pitchFamily="49" charset="0"/>
              </a:rPr>
              <a:t>.</a:t>
            </a:r>
          </a:p>
          <a:p>
            <a:r>
              <a:rPr lang="en-US" altLang="ko-KR" sz="1139">
                <a:latin typeface="Consolas" panose="020B0609020204030204" pitchFamily="49" charset="0"/>
              </a:rPr>
              <a:t>        ...</a:t>
            </a:r>
          </a:p>
        </p:txBody>
      </p:sp>
      <p:sp>
        <p:nvSpPr>
          <p:cNvPr id="15" name="TextBox 14">
            <a:extLst>
              <a:ext uri="{FF2B5EF4-FFF2-40B4-BE49-F238E27FC236}">
                <a16:creationId xmlns:a16="http://schemas.microsoft.com/office/drawing/2014/main" id="{7AE97FC6-D9F4-4E21-A50C-848C1F7D51FA}"/>
              </a:ext>
            </a:extLst>
          </p:cNvPr>
          <p:cNvSpPr txBox="1"/>
          <p:nvPr/>
        </p:nvSpPr>
        <p:spPr>
          <a:xfrm>
            <a:off x="873894" y="2252330"/>
            <a:ext cx="7510197" cy="296684"/>
          </a:xfrm>
          <a:prstGeom prst="rect">
            <a:avLst/>
          </a:prstGeom>
          <a:noFill/>
        </p:spPr>
        <p:txBody>
          <a:bodyPr wrap="none" rtlCol="0">
            <a:spAutoFit/>
          </a:bodyPr>
          <a:lstStyle/>
          <a:p>
            <a:pPr lvl="0"/>
            <a:r>
              <a:rPr lang="en-US" altLang="ko-KR" sz="1328" b="1">
                <a:latin typeface="+mj-ea"/>
                <a:ea typeface="+mj-ea"/>
              </a:rPr>
              <a:t>4. </a:t>
            </a:r>
            <a:r>
              <a:rPr lang="en-US" altLang="ko-KR" sz="1328" b="1" err="1">
                <a:latin typeface="+mj-ea"/>
                <a:ea typeface="+mj-ea"/>
              </a:rPr>
              <a:t>swapaxes</a:t>
            </a:r>
            <a:r>
              <a:rPr lang="en-US" altLang="ko-KR" sz="1328" b="1">
                <a:latin typeface="+mj-ea"/>
                <a:ea typeface="+mj-ea"/>
              </a:rPr>
              <a:t>() </a:t>
            </a:r>
            <a:r>
              <a:rPr lang="ko-KR" altLang="en-US" sz="1328" b="1">
                <a:latin typeface="+mj-ea"/>
                <a:ea typeface="+mj-ea"/>
              </a:rPr>
              <a:t>함수를 사용하여 입력 </a:t>
            </a:r>
            <a:r>
              <a:rPr lang="en-US" altLang="ko-KR" sz="1328" b="1">
                <a:latin typeface="+mj-ea"/>
                <a:ea typeface="+mj-ea"/>
              </a:rPr>
              <a:t>x</a:t>
            </a:r>
            <a:r>
              <a:rPr lang="ko-KR" altLang="en-US" sz="1328" b="1">
                <a:latin typeface="+mj-ea"/>
                <a:ea typeface="+mj-ea"/>
              </a:rPr>
              <a:t>의 첫 번째 배치 차원과 두 번째 타임 스텝 차원을 바꾼다</a:t>
            </a:r>
            <a:r>
              <a:rPr lang="en-US" altLang="ko-KR" sz="1328" b="1">
                <a:latin typeface="+mj-ea"/>
                <a:ea typeface="+mj-ea"/>
              </a:rPr>
              <a:t>.</a:t>
            </a:r>
            <a:endParaRPr lang="ko-KR" altLang="en-US" sz="1328" b="1">
              <a:latin typeface="+mj-ea"/>
              <a:ea typeface="+mj-ea"/>
            </a:endParaRPr>
          </a:p>
        </p:txBody>
      </p:sp>
      <p:sp>
        <p:nvSpPr>
          <p:cNvPr id="16" name="직사각형 15">
            <a:extLst>
              <a:ext uri="{FF2B5EF4-FFF2-40B4-BE49-F238E27FC236}">
                <a16:creationId xmlns:a16="http://schemas.microsoft.com/office/drawing/2014/main" id="{650F00E5-478F-46AC-8435-A28FCF90EC97}"/>
              </a:ext>
            </a:extLst>
          </p:cNvPr>
          <p:cNvSpPr/>
          <p:nvPr/>
        </p:nvSpPr>
        <p:spPr>
          <a:xfrm>
            <a:off x="1194876" y="2559293"/>
            <a:ext cx="7726645" cy="793551"/>
          </a:xfrm>
          <a:prstGeom prst="rect">
            <a:avLst/>
          </a:prstGeom>
          <a:solidFill>
            <a:srgbClr val="E2E2F6"/>
          </a:solidFill>
        </p:spPr>
        <p:txBody>
          <a:bodyPr wrap="square">
            <a:spAutoFit/>
          </a:bodyPr>
          <a:lstStyle/>
          <a:p>
            <a:r>
              <a:rPr lang="en-US" altLang="ko-KR" sz="1139">
                <a:latin typeface="Consolas" panose="020B0609020204030204" pitchFamily="49" charset="0"/>
              </a:rPr>
              <a:t>        ...</a:t>
            </a:r>
          </a:p>
          <a:p>
            <a:r>
              <a:rPr lang="ko-KR" altLang="en-US" sz="1139">
                <a:latin typeface="Consolas" panose="020B0609020204030204" pitchFamily="49" charset="0"/>
              </a:rPr>
              <a:t> </a:t>
            </a:r>
            <a:r>
              <a:rPr lang="en-US" altLang="ko-KR" sz="1139">
                <a:latin typeface="Consolas" panose="020B0609020204030204" pitchFamily="49" charset="0"/>
              </a:rPr>
              <a:t># </a:t>
            </a:r>
            <a:r>
              <a:rPr lang="ko-KR" altLang="en-US" sz="1139">
                <a:latin typeface="Consolas" panose="020B0609020204030204" pitchFamily="49" charset="0"/>
              </a:rPr>
              <a:t>배치 차원과 타임 스텝 차원을 바꿉니다</a:t>
            </a:r>
            <a:r>
              <a:rPr lang="en-US" altLang="ko-KR" sz="1139">
                <a:latin typeface="Consolas" panose="020B0609020204030204" pitchFamily="49" charset="0"/>
              </a:rPr>
              <a:t>.</a:t>
            </a:r>
          </a:p>
          <a:p>
            <a:r>
              <a:rPr lang="en-US" altLang="ko-KR" sz="1139">
                <a:latin typeface="Consolas" panose="020B0609020204030204" pitchFamily="49" charset="0"/>
              </a:rPr>
              <a:t>        seq = </a:t>
            </a:r>
            <a:r>
              <a:rPr lang="en-US" altLang="ko-KR" sz="1139" err="1">
                <a:latin typeface="Consolas" panose="020B0609020204030204" pitchFamily="49" charset="0"/>
              </a:rPr>
              <a:t>np.swapaxes</a:t>
            </a:r>
            <a:r>
              <a:rPr lang="en-US" altLang="ko-KR" sz="1139">
                <a:latin typeface="Consolas" panose="020B0609020204030204" pitchFamily="49" charset="0"/>
              </a:rPr>
              <a:t>(x, 0, 1)</a:t>
            </a:r>
          </a:p>
          <a:p>
            <a:r>
              <a:rPr lang="en-US" altLang="ko-KR" sz="1139">
                <a:latin typeface="Consolas" panose="020B0609020204030204" pitchFamily="49" charset="0"/>
              </a:rPr>
              <a:t>        ...</a:t>
            </a:r>
          </a:p>
        </p:txBody>
      </p:sp>
      <p:grpSp>
        <p:nvGrpSpPr>
          <p:cNvPr id="5" name="그룹 4">
            <a:extLst>
              <a:ext uri="{FF2B5EF4-FFF2-40B4-BE49-F238E27FC236}">
                <a16:creationId xmlns:a16="http://schemas.microsoft.com/office/drawing/2014/main" id="{FB97E138-E503-486A-AA6C-9D60EF98D9F7}"/>
              </a:ext>
            </a:extLst>
          </p:cNvPr>
          <p:cNvGrpSpPr/>
          <p:nvPr/>
        </p:nvGrpSpPr>
        <p:grpSpPr>
          <a:xfrm>
            <a:off x="1589331" y="4007052"/>
            <a:ext cx="1693651" cy="2234256"/>
            <a:chOff x="2056836" y="3624348"/>
            <a:chExt cx="1785119" cy="2354920"/>
          </a:xfrm>
        </p:grpSpPr>
        <p:grpSp>
          <p:nvGrpSpPr>
            <p:cNvPr id="3" name="그룹 2">
              <a:extLst>
                <a:ext uri="{FF2B5EF4-FFF2-40B4-BE49-F238E27FC236}">
                  <a16:creationId xmlns:a16="http://schemas.microsoft.com/office/drawing/2014/main" id="{13CC7629-A946-43C6-8ABF-7AEE2D4C9265}"/>
                </a:ext>
              </a:extLst>
            </p:cNvPr>
            <p:cNvGrpSpPr/>
            <p:nvPr/>
          </p:nvGrpSpPr>
          <p:grpSpPr>
            <a:xfrm>
              <a:off x="2056836" y="4194148"/>
              <a:ext cx="1785119" cy="1785120"/>
              <a:chOff x="1618593" y="3767959"/>
              <a:chExt cx="2554011" cy="2554011"/>
            </a:xfrm>
            <a:scene3d>
              <a:camera prst="orthographicFront">
                <a:rot lat="3102606" lon="19019810" rev="19427740"/>
              </a:camera>
              <a:lightRig rig="threePt" dir="t"/>
            </a:scene3d>
          </p:grpSpPr>
          <p:sp>
            <p:nvSpPr>
              <p:cNvPr id="2" name="직사각형 1">
                <a:extLst>
                  <a:ext uri="{FF2B5EF4-FFF2-40B4-BE49-F238E27FC236}">
                    <a16:creationId xmlns:a16="http://schemas.microsoft.com/office/drawing/2014/main" id="{DCF55A6C-6FE3-41D5-BF29-F169A2D71AB1}"/>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C4B45DFF-B6C5-4A1E-8D02-85D677AB7C7D}"/>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DE46C5F3-EABF-41BB-A7F8-A7C6D7614B0B}"/>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A83F91B3-6DDC-43FB-8E75-8FFA4D811218}"/>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A111F5F9-902B-4D07-BB43-CE4BD0B5672E}"/>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2E574EFD-DBC6-42C6-9E34-295B87CF3CE6}"/>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FE56EFA9-FDFC-4D9D-A42C-4EBDA30A95A5}"/>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50EBD1BA-D603-4265-830E-BB1914D05531}"/>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ED976B0D-54A4-4B38-B434-88304F3E18A7}"/>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B92B993E-674E-47F9-870B-5E1EB6F78CE9}"/>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BC601D85-F409-4EC0-991B-3C7C4E2E9EF3}"/>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58171034-A757-45AB-B90C-86C4B253F953}"/>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19D275EF-E859-43EC-81B3-E01E4FD84E75}"/>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E723A13A-AF67-42F2-BA2F-70E0C57AF98F}"/>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0FD777DB-EEB9-439A-BEAB-21BECC99750B}"/>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C6C870B8-57F9-4E93-9D73-854E9594A81A}"/>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D57B1F1C-B572-473C-8AA2-97FC2AE6BFC0}"/>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2A54ECC5-2289-4DB4-85EF-56C9198E569C}"/>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D359BD8E-64F3-43D8-A1D9-9051C217DE4A}"/>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22BDC765-1F88-44B5-8171-1684A7102614}"/>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61329638-B446-47FF-B086-7897C4E0D458}"/>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0201029E-E1F7-473E-BF71-8737760502C5}"/>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B017CC01-391F-4323-BBBD-5CC41DACD3EE}"/>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F3852B1C-C82A-484A-92DA-57254311250D}"/>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8A7BDE07-F0FA-4E25-8F7E-EAD89F83AB01}"/>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60F6CA5-8DE9-4AAB-A7BA-16CE54F75E49}"/>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70969768-3AFC-4632-91A7-714B46349019}"/>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24D3258A-CD46-41C3-833C-9FCA80DA1FF1}"/>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E97BA69F-18B4-4325-9071-9EDE0B430D2C}"/>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FC2376F2-814A-4E7D-9214-BC870109E535}"/>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BDB67022-D511-41E1-A18F-3A8D97F96A27}"/>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8CC178FA-1F30-4657-AC59-086510DE4141}"/>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7484E6CB-303A-4FD2-A8B1-0438FB1B5D65}"/>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3A175E44-8E5D-4106-A74B-5874AD695F1A}"/>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9CB4DC32-EB46-4EF3-BE86-881D80FBE69B}"/>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64517518-9A4A-4454-9511-1556C453E234}"/>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D5CD8A60-71EC-4B81-AB1A-F526D2F3A9A9}"/>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559D8F1F-A78E-4A61-9562-90CD7BA646B0}"/>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873A1E50-9F6F-4EAE-A2EB-A42D6B647C26}"/>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56D32AB3-F191-4DC7-9BE9-5443C9A88FB5}"/>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26417124-A383-43EA-B59D-B99D390486BB}"/>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F3E513A4-074D-465C-A39F-C0B0BE661EE1}"/>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E906D7FE-3098-44FC-B218-C41441E75382}"/>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EA44D4E4-140F-4994-833D-5AE8DEFCA923}"/>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59F38F47-DCBA-4377-9A49-CEF958ED7F9C}"/>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32C5F0AF-CE11-4DEC-A96B-C0E3B415D7E9}"/>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5FAE9026-05AB-4B3A-82B9-4AA579E3FF6F}"/>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FB724BE6-B38A-4419-9DA8-B96D58A1EE05}"/>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A64B9424-7865-410F-8FCC-C2D34D37EEE5}"/>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04E443C5-E250-4EB7-96D8-047C8D45F91F}"/>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A8A6784F-8BC4-4620-B099-23C1DA8AED88}"/>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05BD92D1-CFE4-4CF3-801D-3528B7DA4A9F}"/>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73DBDE66-78D8-4E9E-8E03-1285390DF07B}"/>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F54568DA-D65C-4A4F-97F8-2F913D577163}"/>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2CCB32AA-A7DA-4EDB-AE61-628CED67BF11}"/>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1266FF42-846A-446A-8022-996178359B65}"/>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131BE495-482A-4431-B6F1-33915C529676}"/>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3CAFC4FF-13E2-4FB2-BEFE-8E2F738F5306}"/>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C5F9AB2A-479C-42CE-BCCD-6B582F12BB96}"/>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2D20440E-1252-4DC7-B520-B01BC3D279CF}"/>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88DED1B2-FEC2-49B7-B7A3-A9B96742858A}"/>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FE9DAD1B-1B76-46EB-A4DF-0750F4F468DE}"/>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634E13B-641B-4AB7-918B-FD4C401ECED2}"/>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56E28F17-560F-409A-AF40-649785B8419C}"/>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9D0E99D1-7C55-44E8-B971-1CAD7F896044}"/>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74700200-3233-4809-9160-488F77A377D8}"/>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F7608365-F6F0-4DFE-8C8E-96F39A82318C}"/>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7ECCD9F9-56A8-4999-93C4-32E54CDB7874}"/>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5B1CA356-4EF4-46EB-9EE7-BFF38EDFB048}"/>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95E29513-F23F-452B-9B44-0A2CBFECFABB}"/>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19E6159A-FFF4-4B00-8B77-115711A9F4AF}"/>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93270548-07DF-4079-984E-FE5F305A37E5}"/>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F7C95475-BCF7-4300-B303-156E32BA06B6}"/>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78C172AF-7FA7-4DD6-89B2-722C4CB3BA1E}"/>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E07B3FF0-FF2A-4B79-94A3-55CCE6FE8497}"/>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DB7B963C-6475-4CAF-9779-1DD1B2007A6F}"/>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7A3B517B-8625-4CDC-ABE6-9C64BD83262E}"/>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BF29FF14-D0D0-4672-82A5-09F6B55C2191}"/>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5DCBD896-B138-45B5-9798-7C4880D65CD4}"/>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F845D155-BD9B-42D9-BFE9-AACFE834E483}"/>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B52D6326-EC70-4372-9648-1E7066754015}"/>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grpSp>
          <p:nvGrpSpPr>
            <p:cNvPr id="1087" name="그룹 1086">
              <a:extLst>
                <a:ext uri="{FF2B5EF4-FFF2-40B4-BE49-F238E27FC236}">
                  <a16:creationId xmlns:a16="http://schemas.microsoft.com/office/drawing/2014/main" id="{D6A99406-526C-4AF7-8525-F7513CB81A0D}"/>
                </a:ext>
              </a:extLst>
            </p:cNvPr>
            <p:cNvGrpSpPr/>
            <p:nvPr/>
          </p:nvGrpSpPr>
          <p:grpSpPr>
            <a:xfrm>
              <a:off x="2056836" y="4051698"/>
              <a:ext cx="1785119" cy="1785120"/>
              <a:chOff x="1618593" y="3767959"/>
              <a:chExt cx="2554011" cy="2554011"/>
            </a:xfrm>
            <a:scene3d>
              <a:camera prst="orthographicFront">
                <a:rot lat="3102606" lon="19019810" rev="19427740"/>
              </a:camera>
              <a:lightRig rig="threePt" dir="t"/>
            </a:scene3d>
          </p:grpSpPr>
          <p:sp>
            <p:nvSpPr>
              <p:cNvPr id="1088" name="직사각형 1087">
                <a:extLst>
                  <a:ext uri="{FF2B5EF4-FFF2-40B4-BE49-F238E27FC236}">
                    <a16:creationId xmlns:a16="http://schemas.microsoft.com/office/drawing/2014/main" id="{16B0B96C-C832-4C63-95AF-08CDB974471A}"/>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89" name="직사각형 1088">
                <a:extLst>
                  <a:ext uri="{FF2B5EF4-FFF2-40B4-BE49-F238E27FC236}">
                    <a16:creationId xmlns:a16="http://schemas.microsoft.com/office/drawing/2014/main" id="{C517F9D9-7E74-4505-ABD1-A3616FBD34D2}"/>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90" name="직사각형 1089">
                <a:extLst>
                  <a:ext uri="{FF2B5EF4-FFF2-40B4-BE49-F238E27FC236}">
                    <a16:creationId xmlns:a16="http://schemas.microsoft.com/office/drawing/2014/main" id="{E9C15ECA-D054-4095-8ED8-F0B3D9EEF318}"/>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91" name="직사각형 1090">
                <a:extLst>
                  <a:ext uri="{FF2B5EF4-FFF2-40B4-BE49-F238E27FC236}">
                    <a16:creationId xmlns:a16="http://schemas.microsoft.com/office/drawing/2014/main" id="{2258D80D-A6D3-44CA-A31F-BEC36C7A2FE1}"/>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92" name="직사각형 1091">
                <a:extLst>
                  <a:ext uri="{FF2B5EF4-FFF2-40B4-BE49-F238E27FC236}">
                    <a16:creationId xmlns:a16="http://schemas.microsoft.com/office/drawing/2014/main" id="{373CDA7B-F50D-4237-86A1-15545B40CC1D}"/>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93" name="직사각형 1092">
                <a:extLst>
                  <a:ext uri="{FF2B5EF4-FFF2-40B4-BE49-F238E27FC236}">
                    <a16:creationId xmlns:a16="http://schemas.microsoft.com/office/drawing/2014/main" id="{A71ADDEE-C7CD-4433-B84E-7645A0D156EA}"/>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94" name="직사각형 1093">
                <a:extLst>
                  <a:ext uri="{FF2B5EF4-FFF2-40B4-BE49-F238E27FC236}">
                    <a16:creationId xmlns:a16="http://schemas.microsoft.com/office/drawing/2014/main" id="{5F2B11B3-F9A3-4050-AC6C-93BE1CB94EF9}"/>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95" name="직사각형 1094">
                <a:extLst>
                  <a:ext uri="{FF2B5EF4-FFF2-40B4-BE49-F238E27FC236}">
                    <a16:creationId xmlns:a16="http://schemas.microsoft.com/office/drawing/2014/main" id="{AEF53D1E-48BF-4395-AFF9-D33E7845DA59}"/>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96" name="직사각형 1095">
                <a:extLst>
                  <a:ext uri="{FF2B5EF4-FFF2-40B4-BE49-F238E27FC236}">
                    <a16:creationId xmlns:a16="http://schemas.microsoft.com/office/drawing/2014/main" id="{D44F10DB-FC66-439E-840F-87B977635F7D}"/>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97" name="직사각형 1096">
                <a:extLst>
                  <a:ext uri="{FF2B5EF4-FFF2-40B4-BE49-F238E27FC236}">
                    <a16:creationId xmlns:a16="http://schemas.microsoft.com/office/drawing/2014/main" id="{84AA1B65-0C7B-4E24-93D7-3D0B3BDDFB88}"/>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98" name="직사각형 1097">
                <a:extLst>
                  <a:ext uri="{FF2B5EF4-FFF2-40B4-BE49-F238E27FC236}">
                    <a16:creationId xmlns:a16="http://schemas.microsoft.com/office/drawing/2014/main" id="{BD9B4D0C-6BD2-4D77-8F63-2ED46EBD0D76}"/>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99" name="직사각형 1098">
                <a:extLst>
                  <a:ext uri="{FF2B5EF4-FFF2-40B4-BE49-F238E27FC236}">
                    <a16:creationId xmlns:a16="http://schemas.microsoft.com/office/drawing/2014/main" id="{E996A156-97E0-4547-BFBF-C951826C6A14}"/>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00" name="직사각형 1099">
                <a:extLst>
                  <a:ext uri="{FF2B5EF4-FFF2-40B4-BE49-F238E27FC236}">
                    <a16:creationId xmlns:a16="http://schemas.microsoft.com/office/drawing/2014/main" id="{467DB452-4817-4A1A-AF02-9DAE24CBC5E5}"/>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01" name="직사각형 1100">
                <a:extLst>
                  <a:ext uri="{FF2B5EF4-FFF2-40B4-BE49-F238E27FC236}">
                    <a16:creationId xmlns:a16="http://schemas.microsoft.com/office/drawing/2014/main" id="{09BB34AC-850F-4D98-93CC-9A2E62973AA0}"/>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02" name="직사각형 1101">
                <a:extLst>
                  <a:ext uri="{FF2B5EF4-FFF2-40B4-BE49-F238E27FC236}">
                    <a16:creationId xmlns:a16="http://schemas.microsoft.com/office/drawing/2014/main" id="{0D1559EA-601D-4867-A91F-8B7DC1A87753}"/>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03" name="직사각형 1102">
                <a:extLst>
                  <a:ext uri="{FF2B5EF4-FFF2-40B4-BE49-F238E27FC236}">
                    <a16:creationId xmlns:a16="http://schemas.microsoft.com/office/drawing/2014/main" id="{561ECEAC-353E-457F-ABAC-859E07F05EF7}"/>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04" name="직사각형 1103">
                <a:extLst>
                  <a:ext uri="{FF2B5EF4-FFF2-40B4-BE49-F238E27FC236}">
                    <a16:creationId xmlns:a16="http://schemas.microsoft.com/office/drawing/2014/main" id="{2230A2BB-B8EB-4798-A693-AAB454F476B6}"/>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05" name="직사각형 1104">
                <a:extLst>
                  <a:ext uri="{FF2B5EF4-FFF2-40B4-BE49-F238E27FC236}">
                    <a16:creationId xmlns:a16="http://schemas.microsoft.com/office/drawing/2014/main" id="{825A566B-2DBF-42FC-9BA4-A8B9D24C11B0}"/>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06" name="직사각형 1105">
                <a:extLst>
                  <a:ext uri="{FF2B5EF4-FFF2-40B4-BE49-F238E27FC236}">
                    <a16:creationId xmlns:a16="http://schemas.microsoft.com/office/drawing/2014/main" id="{88C11211-3B18-47D0-92D4-10CC87564AEC}"/>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07" name="직사각형 1106">
                <a:extLst>
                  <a:ext uri="{FF2B5EF4-FFF2-40B4-BE49-F238E27FC236}">
                    <a16:creationId xmlns:a16="http://schemas.microsoft.com/office/drawing/2014/main" id="{8DC04C20-9221-417A-8B63-5658278F999C}"/>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08" name="직사각형 1107">
                <a:extLst>
                  <a:ext uri="{FF2B5EF4-FFF2-40B4-BE49-F238E27FC236}">
                    <a16:creationId xmlns:a16="http://schemas.microsoft.com/office/drawing/2014/main" id="{3F986383-968B-477E-9FA5-D36CD3CA1670}"/>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09" name="직사각형 1108">
                <a:extLst>
                  <a:ext uri="{FF2B5EF4-FFF2-40B4-BE49-F238E27FC236}">
                    <a16:creationId xmlns:a16="http://schemas.microsoft.com/office/drawing/2014/main" id="{0F14DD12-27AA-4BC3-938F-F6177CBC5686}"/>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10" name="직사각형 1109">
                <a:extLst>
                  <a:ext uri="{FF2B5EF4-FFF2-40B4-BE49-F238E27FC236}">
                    <a16:creationId xmlns:a16="http://schemas.microsoft.com/office/drawing/2014/main" id="{B0A20200-38FA-4A5E-8181-DB29F370E9DE}"/>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11" name="직사각형 1110">
                <a:extLst>
                  <a:ext uri="{FF2B5EF4-FFF2-40B4-BE49-F238E27FC236}">
                    <a16:creationId xmlns:a16="http://schemas.microsoft.com/office/drawing/2014/main" id="{8155CD22-1A03-4119-87D4-3D758E5AEF9A}"/>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12" name="직사각형 1111">
                <a:extLst>
                  <a:ext uri="{FF2B5EF4-FFF2-40B4-BE49-F238E27FC236}">
                    <a16:creationId xmlns:a16="http://schemas.microsoft.com/office/drawing/2014/main" id="{083A1F5A-54CF-4C56-8D88-5BF20380F3A1}"/>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13" name="직사각형 1112">
                <a:extLst>
                  <a:ext uri="{FF2B5EF4-FFF2-40B4-BE49-F238E27FC236}">
                    <a16:creationId xmlns:a16="http://schemas.microsoft.com/office/drawing/2014/main" id="{825F83F5-46AB-4102-BD16-B2B56EED9B8D}"/>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14" name="직사각형 1113">
                <a:extLst>
                  <a:ext uri="{FF2B5EF4-FFF2-40B4-BE49-F238E27FC236}">
                    <a16:creationId xmlns:a16="http://schemas.microsoft.com/office/drawing/2014/main" id="{F9F4A9B3-B1DB-45C9-9BC7-535376276D5F}"/>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15" name="직사각형 1114">
                <a:extLst>
                  <a:ext uri="{FF2B5EF4-FFF2-40B4-BE49-F238E27FC236}">
                    <a16:creationId xmlns:a16="http://schemas.microsoft.com/office/drawing/2014/main" id="{EE153946-AAFA-4AD8-B3E0-F9E79E037894}"/>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16" name="직사각형 1115">
                <a:extLst>
                  <a:ext uri="{FF2B5EF4-FFF2-40B4-BE49-F238E27FC236}">
                    <a16:creationId xmlns:a16="http://schemas.microsoft.com/office/drawing/2014/main" id="{8AADA1D0-71B8-4B11-BD3F-6B0ED53FFB8D}"/>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17" name="직사각형 1116">
                <a:extLst>
                  <a:ext uri="{FF2B5EF4-FFF2-40B4-BE49-F238E27FC236}">
                    <a16:creationId xmlns:a16="http://schemas.microsoft.com/office/drawing/2014/main" id="{D501CBA6-92D0-4874-A78D-8CE53897EEF6}"/>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18" name="직사각형 1117">
                <a:extLst>
                  <a:ext uri="{FF2B5EF4-FFF2-40B4-BE49-F238E27FC236}">
                    <a16:creationId xmlns:a16="http://schemas.microsoft.com/office/drawing/2014/main" id="{F58F3CF6-E654-473B-A848-69B83C342727}"/>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19" name="직사각형 1118">
                <a:extLst>
                  <a:ext uri="{FF2B5EF4-FFF2-40B4-BE49-F238E27FC236}">
                    <a16:creationId xmlns:a16="http://schemas.microsoft.com/office/drawing/2014/main" id="{CF50C7D2-A41F-492E-A172-ACAFBF2EEF44}"/>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20" name="직사각형 1119">
                <a:extLst>
                  <a:ext uri="{FF2B5EF4-FFF2-40B4-BE49-F238E27FC236}">
                    <a16:creationId xmlns:a16="http://schemas.microsoft.com/office/drawing/2014/main" id="{DBAD6BD9-DFBD-4CB3-B40D-C1B988C5BA31}"/>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21" name="직사각형 1120">
                <a:extLst>
                  <a:ext uri="{FF2B5EF4-FFF2-40B4-BE49-F238E27FC236}">
                    <a16:creationId xmlns:a16="http://schemas.microsoft.com/office/drawing/2014/main" id="{E9CA7B0C-2752-43E8-A79F-4D77B89B8CC3}"/>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22" name="직사각형 1121">
                <a:extLst>
                  <a:ext uri="{FF2B5EF4-FFF2-40B4-BE49-F238E27FC236}">
                    <a16:creationId xmlns:a16="http://schemas.microsoft.com/office/drawing/2014/main" id="{FFA699A2-5A3D-423C-B071-7C128BC704C8}"/>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23" name="직사각형 1122">
                <a:extLst>
                  <a:ext uri="{FF2B5EF4-FFF2-40B4-BE49-F238E27FC236}">
                    <a16:creationId xmlns:a16="http://schemas.microsoft.com/office/drawing/2014/main" id="{77B44D86-3CA5-43A1-9F31-897E729694F8}"/>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24" name="직사각형 1123">
                <a:extLst>
                  <a:ext uri="{FF2B5EF4-FFF2-40B4-BE49-F238E27FC236}">
                    <a16:creationId xmlns:a16="http://schemas.microsoft.com/office/drawing/2014/main" id="{F50AB006-B088-4E5F-9462-7B09CD0E4EE6}"/>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25" name="직사각형 1124">
                <a:extLst>
                  <a:ext uri="{FF2B5EF4-FFF2-40B4-BE49-F238E27FC236}">
                    <a16:creationId xmlns:a16="http://schemas.microsoft.com/office/drawing/2014/main" id="{37157168-9766-4317-9BC2-CDF190A216C2}"/>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26" name="직사각형 1125">
                <a:extLst>
                  <a:ext uri="{FF2B5EF4-FFF2-40B4-BE49-F238E27FC236}">
                    <a16:creationId xmlns:a16="http://schemas.microsoft.com/office/drawing/2014/main" id="{698A2755-436C-421F-AD8B-146D08CE6F53}"/>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27" name="직사각형 1126">
                <a:extLst>
                  <a:ext uri="{FF2B5EF4-FFF2-40B4-BE49-F238E27FC236}">
                    <a16:creationId xmlns:a16="http://schemas.microsoft.com/office/drawing/2014/main" id="{9AE1A8D4-2CDC-4336-ADE7-E786CBC92ED5}"/>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28" name="직사각형 1127">
                <a:extLst>
                  <a:ext uri="{FF2B5EF4-FFF2-40B4-BE49-F238E27FC236}">
                    <a16:creationId xmlns:a16="http://schemas.microsoft.com/office/drawing/2014/main" id="{AE3DC650-729A-47B4-B110-E5FCEA0A12DA}"/>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29" name="직사각형 1128">
                <a:extLst>
                  <a:ext uri="{FF2B5EF4-FFF2-40B4-BE49-F238E27FC236}">
                    <a16:creationId xmlns:a16="http://schemas.microsoft.com/office/drawing/2014/main" id="{4412F4A7-F9DF-4B5D-B4A4-D0C1098044EE}"/>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30" name="직사각형 1129">
                <a:extLst>
                  <a:ext uri="{FF2B5EF4-FFF2-40B4-BE49-F238E27FC236}">
                    <a16:creationId xmlns:a16="http://schemas.microsoft.com/office/drawing/2014/main" id="{3696BFCF-2FB4-4FB9-A754-3E5EA6298E39}"/>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31" name="직사각형 1130">
                <a:extLst>
                  <a:ext uri="{FF2B5EF4-FFF2-40B4-BE49-F238E27FC236}">
                    <a16:creationId xmlns:a16="http://schemas.microsoft.com/office/drawing/2014/main" id="{3C02FF43-AC80-43E2-8B66-BB332ECAA054}"/>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32" name="직사각형 1131">
                <a:extLst>
                  <a:ext uri="{FF2B5EF4-FFF2-40B4-BE49-F238E27FC236}">
                    <a16:creationId xmlns:a16="http://schemas.microsoft.com/office/drawing/2014/main" id="{D7E49B5C-9B5A-43DF-892F-47C7B806EEEE}"/>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33" name="직사각형 1132">
                <a:extLst>
                  <a:ext uri="{FF2B5EF4-FFF2-40B4-BE49-F238E27FC236}">
                    <a16:creationId xmlns:a16="http://schemas.microsoft.com/office/drawing/2014/main" id="{AD58500E-CCB1-4136-B6A2-EC993C4B3BAC}"/>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34" name="직사각형 1133">
                <a:extLst>
                  <a:ext uri="{FF2B5EF4-FFF2-40B4-BE49-F238E27FC236}">
                    <a16:creationId xmlns:a16="http://schemas.microsoft.com/office/drawing/2014/main" id="{831A8538-982B-4034-B3EF-C1B0C1AEF9AF}"/>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35" name="직사각형 1134">
                <a:extLst>
                  <a:ext uri="{FF2B5EF4-FFF2-40B4-BE49-F238E27FC236}">
                    <a16:creationId xmlns:a16="http://schemas.microsoft.com/office/drawing/2014/main" id="{2E2D5E73-F3B7-4538-A0DB-1D435B6C2102}"/>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36" name="직사각형 1135">
                <a:extLst>
                  <a:ext uri="{FF2B5EF4-FFF2-40B4-BE49-F238E27FC236}">
                    <a16:creationId xmlns:a16="http://schemas.microsoft.com/office/drawing/2014/main" id="{881E427D-7851-40F9-87D5-EA567D103DE2}"/>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37" name="직사각형 1136">
                <a:extLst>
                  <a:ext uri="{FF2B5EF4-FFF2-40B4-BE49-F238E27FC236}">
                    <a16:creationId xmlns:a16="http://schemas.microsoft.com/office/drawing/2014/main" id="{8C0FD977-4746-4EC0-8043-F249DFF82F79}"/>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38" name="직사각형 1137">
                <a:extLst>
                  <a:ext uri="{FF2B5EF4-FFF2-40B4-BE49-F238E27FC236}">
                    <a16:creationId xmlns:a16="http://schemas.microsoft.com/office/drawing/2014/main" id="{B12B3684-3202-4565-93A2-0396557F7C1C}"/>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39" name="직사각형 1138">
                <a:extLst>
                  <a:ext uri="{FF2B5EF4-FFF2-40B4-BE49-F238E27FC236}">
                    <a16:creationId xmlns:a16="http://schemas.microsoft.com/office/drawing/2014/main" id="{1F54C577-1F02-4034-9A6A-96C506324F8B}"/>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40" name="직사각형 1139">
                <a:extLst>
                  <a:ext uri="{FF2B5EF4-FFF2-40B4-BE49-F238E27FC236}">
                    <a16:creationId xmlns:a16="http://schemas.microsoft.com/office/drawing/2014/main" id="{1B9B0D99-FAAC-4E12-98A5-D19065901887}"/>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41" name="직사각형 1140">
                <a:extLst>
                  <a:ext uri="{FF2B5EF4-FFF2-40B4-BE49-F238E27FC236}">
                    <a16:creationId xmlns:a16="http://schemas.microsoft.com/office/drawing/2014/main" id="{5AD87ECC-5173-46DB-A28B-7A2BACC110A9}"/>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42" name="직사각형 1141">
                <a:extLst>
                  <a:ext uri="{FF2B5EF4-FFF2-40B4-BE49-F238E27FC236}">
                    <a16:creationId xmlns:a16="http://schemas.microsoft.com/office/drawing/2014/main" id="{111F86AD-81A9-4F47-AF68-8B2516930627}"/>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43" name="직사각형 1142">
                <a:extLst>
                  <a:ext uri="{FF2B5EF4-FFF2-40B4-BE49-F238E27FC236}">
                    <a16:creationId xmlns:a16="http://schemas.microsoft.com/office/drawing/2014/main" id="{464B78EC-D86D-4B25-94D3-73EE98528536}"/>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44" name="직사각형 1143">
                <a:extLst>
                  <a:ext uri="{FF2B5EF4-FFF2-40B4-BE49-F238E27FC236}">
                    <a16:creationId xmlns:a16="http://schemas.microsoft.com/office/drawing/2014/main" id="{E34B1B6F-697F-4A3B-9D9A-00A71BCCA14F}"/>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45" name="직사각형 1144">
                <a:extLst>
                  <a:ext uri="{FF2B5EF4-FFF2-40B4-BE49-F238E27FC236}">
                    <a16:creationId xmlns:a16="http://schemas.microsoft.com/office/drawing/2014/main" id="{40F5CE63-8577-45AA-9360-5D00F8D88596}"/>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46" name="직사각형 1145">
                <a:extLst>
                  <a:ext uri="{FF2B5EF4-FFF2-40B4-BE49-F238E27FC236}">
                    <a16:creationId xmlns:a16="http://schemas.microsoft.com/office/drawing/2014/main" id="{FC14D614-61BE-4FD7-AECF-226D53B3AE35}"/>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47" name="직사각형 1146">
                <a:extLst>
                  <a:ext uri="{FF2B5EF4-FFF2-40B4-BE49-F238E27FC236}">
                    <a16:creationId xmlns:a16="http://schemas.microsoft.com/office/drawing/2014/main" id="{592102F9-6B88-4499-868A-7329411CEF96}"/>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48" name="직사각형 1147">
                <a:extLst>
                  <a:ext uri="{FF2B5EF4-FFF2-40B4-BE49-F238E27FC236}">
                    <a16:creationId xmlns:a16="http://schemas.microsoft.com/office/drawing/2014/main" id="{5B443CEE-6413-4565-8BC8-9C72EF1BC8F5}"/>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49" name="직사각형 1148">
                <a:extLst>
                  <a:ext uri="{FF2B5EF4-FFF2-40B4-BE49-F238E27FC236}">
                    <a16:creationId xmlns:a16="http://schemas.microsoft.com/office/drawing/2014/main" id="{8EA28524-4E45-4E3F-83BD-B7D97F91AA86}"/>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50" name="직사각형 1149">
                <a:extLst>
                  <a:ext uri="{FF2B5EF4-FFF2-40B4-BE49-F238E27FC236}">
                    <a16:creationId xmlns:a16="http://schemas.microsoft.com/office/drawing/2014/main" id="{392C0BE5-BCC8-4A71-B1FE-8ECDB22DB2DB}"/>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51" name="직사각형 1150">
                <a:extLst>
                  <a:ext uri="{FF2B5EF4-FFF2-40B4-BE49-F238E27FC236}">
                    <a16:creationId xmlns:a16="http://schemas.microsoft.com/office/drawing/2014/main" id="{F40BEE3F-C888-4471-B290-858FB3D483CE}"/>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52" name="직사각형 1151">
                <a:extLst>
                  <a:ext uri="{FF2B5EF4-FFF2-40B4-BE49-F238E27FC236}">
                    <a16:creationId xmlns:a16="http://schemas.microsoft.com/office/drawing/2014/main" id="{9D77A8DD-DC7B-480F-ACB8-A4E5971A1527}"/>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53" name="직사각형 1152">
                <a:extLst>
                  <a:ext uri="{FF2B5EF4-FFF2-40B4-BE49-F238E27FC236}">
                    <a16:creationId xmlns:a16="http://schemas.microsoft.com/office/drawing/2014/main" id="{EFD6FF67-2B8A-4BB8-A98B-F1CA203D6650}"/>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54" name="직사각형 1153">
                <a:extLst>
                  <a:ext uri="{FF2B5EF4-FFF2-40B4-BE49-F238E27FC236}">
                    <a16:creationId xmlns:a16="http://schemas.microsoft.com/office/drawing/2014/main" id="{782D656A-711B-4016-8B2B-DAB5150D6FB6}"/>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55" name="직사각형 1154">
                <a:extLst>
                  <a:ext uri="{FF2B5EF4-FFF2-40B4-BE49-F238E27FC236}">
                    <a16:creationId xmlns:a16="http://schemas.microsoft.com/office/drawing/2014/main" id="{5AF6121B-D955-4FC0-8A6B-237C123470FC}"/>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56" name="직사각형 1155">
                <a:extLst>
                  <a:ext uri="{FF2B5EF4-FFF2-40B4-BE49-F238E27FC236}">
                    <a16:creationId xmlns:a16="http://schemas.microsoft.com/office/drawing/2014/main" id="{BA6154E2-BE7D-458E-9B3B-2FE5851F6BD5}"/>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57" name="직사각형 1156">
                <a:extLst>
                  <a:ext uri="{FF2B5EF4-FFF2-40B4-BE49-F238E27FC236}">
                    <a16:creationId xmlns:a16="http://schemas.microsoft.com/office/drawing/2014/main" id="{8897072B-D262-4C44-9CB6-5BDDCDD239FB}"/>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58" name="직사각형 1157">
                <a:extLst>
                  <a:ext uri="{FF2B5EF4-FFF2-40B4-BE49-F238E27FC236}">
                    <a16:creationId xmlns:a16="http://schemas.microsoft.com/office/drawing/2014/main" id="{D96C31B7-F84D-4CB4-A602-18105D5D2378}"/>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59" name="직사각형 1158">
                <a:extLst>
                  <a:ext uri="{FF2B5EF4-FFF2-40B4-BE49-F238E27FC236}">
                    <a16:creationId xmlns:a16="http://schemas.microsoft.com/office/drawing/2014/main" id="{862395FE-CABB-4FDF-8386-91CDFB1C970A}"/>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60" name="직사각형 1159">
                <a:extLst>
                  <a:ext uri="{FF2B5EF4-FFF2-40B4-BE49-F238E27FC236}">
                    <a16:creationId xmlns:a16="http://schemas.microsoft.com/office/drawing/2014/main" id="{7FED8B56-04E0-44F2-AFCF-DCD85A4F22CD}"/>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61" name="직사각형 1160">
                <a:extLst>
                  <a:ext uri="{FF2B5EF4-FFF2-40B4-BE49-F238E27FC236}">
                    <a16:creationId xmlns:a16="http://schemas.microsoft.com/office/drawing/2014/main" id="{6A21929B-1E9A-456B-841B-A42A3CEFD969}"/>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62" name="직사각형 1161">
                <a:extLst>
                  <a:ext uri="{FF2B5EF4-FFF2-40B4-BE49-F238E27FC236}">
                    <a16:creationId xmlns:a16="http://schemas.microsoft.com/office/drawing/2014/main" id="{A4478BAF-DFFD-4A50-8BDA-69CC3CB61925}"/>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63" name="직사각형 1162">
                <a:extLst>
                  <a:ext uri="{FF2B5EF4-FFF2-40B4-BE49-F238E27FC236}">
                    <a16:creationId xmlns:a16="http://schemas.microsoft.com/office/drawing/2014/main" id="{CD117AEE-795D-4C4B-9A6C-0B2F904387C9}"/>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64" name="직사각형 1163">
                <a:extLst>
                  <a:ext uri="{FF2B5EF4-FFF2-40B4-BE49-F238E27FC236}">
                    <a16:creationId xmlns:a16="http://schemas.microsoft.com/office/drawing/2014/main" id="{3512393E-7311-4FF7-9B14-885B8E67B5DC}"/>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65" name="직사각형 1164">
                <a:extLst>
                  <a:ext uri="{FF2B5EF4-FFF2-40B4-BE49-F238E27FC236}">
                    <a16:creationId xmlns:a16="http://schemas.microsoft.com/office/drawing/2014/main" id="{B157554A-A881-4921-8582-DF5750C37249}"/>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66" name="직사각형 1165">
                <a:extLst>
                  <a:ext uri="{FF2B5EF4-FFF2-40B4-BE49-F238E27FC236}">
                    <a16:creationId xmlns:a16="http://schemas.microsoft.com/office/drawing/2014/main" id="{3028A7DA-0BD5-484A-AD50-02940598C35F}"/>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67" name="직사각형 1166">
                <a:extLst>
                  <a:ext uri="{FF2B5EF4-FFF2-40B4-BE49-F238E27FC236}">
                    <a16:creationId xmlns:a16="http://schemas.microsoft.com/office/drawing/2014/main" id="{9E398F1E-BB63-4095-8CBB-39F6927288AD}"/>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68" name="직사각형 1167">
                <a:extLst>
                  <a:ext uri="{FF2B5EF4-FFF2-40B4-BE49-F238E27FC236}">
                    <a16:creationId xmlns:a16="http://schemas.microsoft.com/office/drawing/2014/main" id="{703AFC5D-9C46-45DC-BD71-5342DBD88DAA}"/>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grpSp>
          <p:nvGrpSpPr>
            <p:cNvPr id="1169" name="그룹 1168">
              <a:extLst>
                <a:ext uri="{FF2B5EF4-FFF2-40B4-BE49-F238E27FC236}">
                  <a16:creationId xmlns:a16="http://schemas.microsoft.com/office/drawing/2014/main" id="{69C47318-43C2-4332-BD7A-31887A6C3A80}"/>
                </a:ext>
              </a:extLst>
            </p:cNvPr>
            <p:cNvGrpSpPr/>
            <p:nvPr/>
          </p:nvGrpSpPr>
          <p:grpSpPr>
            <a:xfrm>
              <a:off x="2056836" y="3909248"/>
              <a:ext cx="1785119" cy="1785120"/>
              <a:chOff x="1618593" y="3767959"/>
              <a:chExt cx="2554011" cy="2554011"/>
            </a:xfrm>
            <a:scene3d>
              <a:camera prst="orthographicFront">
                <a:rot lat="3102606" lon="19019810" rev="19427740"/>
              </a:camera>
              <a:lightRig rig="threePt" dir="t"/>
            </a:scene3d>
          </p:grpSpPr>
          <p:sp>
            <p:nvSpPr>
              <p:cNvPr id="1170" name="직사각형 1169">
                <a:extLst>
                  <a:ext uri="{FF2B5EF4-FFF2-40B4-BE49-F238E27FC236}">
                    <a16:creationId xmlns:a16="http://schemas.microsoft.com/office/drawing/2014/main" id="{49E271E2-3BAC-4C61-BBA7-A894989EDEF3}"/>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71" name="직사각형 1170">
                <a:extLst>
                  <a:ext uri="{FF2B5EF4-FFF2-40B4-BE49-F238E27FC236}">
                    <a16:creationId xmlns:a16="http://schemas.microsoft.com/office/drawing/2014/main" id="{48129AE8-959C-4AA6-A1D5-67E131F442F1}"/>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72" name="직사각형 1171">
                <a:extLst>
                  <a:ext uri="{FF2B5EF4-FFF2-40B4-BE49-F238E27FC236}">
                    <a16:creationId xmlns:a16="http://schemas.microsoft.com/office/drawing/2014/main" id="{911522FD-109E-4563-AA1A-3386A24799BE}"/>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73" name="직사각형 1172">
                <a:extLst>
                  <a:ext uri="{FF2B5EF4-FFF2-40B4-BE49-F238E27FC236}">
                    <a16:creationId xmlns:a16="http://schemas.microsoft.com/office/drawing/2014/main" id="{42678CFC-F7D8-4782-A434-0C09FE8886FE}"/>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74" name="직사각형 1173">
                <a:extLst>
                  <a:ext uri="{FF2B5EF4-FFF2-40B4-BE49-F238E27FC236}">
                    <a16:creationId xmlns:a16="http://schemas.microsoft.com/office/drawing/2014/main" id="{59F5E152-08B7-48A9-9F5A-FBECCEA9B0A0}"/>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75" name="직사각형 1174">
                <a:extLst>
                  <a:ext uri="{FF2B5EF4-FFF2-40B4-BE49-F238E27FC236}">
                    <a16:creationId xmlns:a16="http://schemas.microsoft.com/office/drawing/2014/main" id="{0D7E5ADB-85F7-48E9-B205-C146D2FA0813}"/>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76" name="직사각형 1175">
                <a:extLst>
                  <a:ext uri="{FF2B5EF4-FFF2-40B4-BE49-F238E27FC236}">
                    <a16:creationId xmlns:a16="http://schemas.microsoft.com/office/drawing/2014/main" id="{5D9418F8-8651-4D3F-85A3-300A042025F9}"/>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77" name="직사각형 1176">
                <a:extLst>
                  <a:ext uri="{FF2B5EF4-FFF2-40B4-BE49-F238E27FC236}">
                    <a16:creationId xmlns:a16="http://schemas.microsoft.com/office/drawing/2014/main" id="{66919DBF-075D-4A0C-9F6F-DE3BCA8DA1F7}"/>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78" name="직사각형 1177">
                <a:extLst>
                  <a:ext uri="{FF2B5EF4-FFF2-40B4-BE49-F238E27FC236}">
                    <a16:creationId xmlns:a16="http://schemas.microsoft.com/office/drawing/2014/main" id="{722648F9-EF25-43F8-8F68-69D13974E1B4}"/>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79" name="직사각형 1178">
                <a:extLst>
                  <a:ext uri="{FF2B5EF4-FFF2-40B4-BE49-F238E27FC236}">
                    <a16:creationId xmlns:a16="http://schemas.microsoft.com/office/drawing/2014/main" id="{67226635-5A24-434D-A3A6-8DED67789E57}"/>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80" name="직사각형 1179">
                <a:extLst>
                  <a:ext uri="{FF2B5EF4-FFF2-40B4-BE49-F238E27FC236}">
                    <a16:creationId xmlns:a16="http://schemas.microsoft.com/office/drawing/2014/main" id="{8E915BF0-AA3A-4B47-91EB-3284386FBB29}"/>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81" name="직사각형 1180">
                <a:extLst>
                  <a:ext uri="{FF2B5EF4-FFF2-40B4-BE49-F238E27FC236}">
                    <a16:creationId xmlns:a16="http://schemas.microsoft.com/office/drawing/2014/main" id="{5DA7E5D7-B411-417B-805A-C8E4203007A7}"/>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82" name="직사각형 1181">
                <a:extLst>
                  <a:ext uri="{FF2B5EF4-FFF2-40B4-BE49-F238E27FC236}">
                    <a16:creationId xmlns:a16="http://schemas.microsoft.com/office/drawing/2014/main" id="{E167EB84-9C50-49AB-932C-E149DD338FF7}"/>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83" name="직사각형 1182">
                <a:extLst>
                  <a:ext uri="{FF2B5EF4-FFF2-40B4-BE49-F238E27FC236}">
                    <a16:creationId xmlns:a16="http://schemas.microsoft.com/office/drawing/2014/main" id="{001178D3-E0E5-406C-A9BA-E95A83D76EAF}"/>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84" name="직사각형 1183">
                <a:extLst>
                  <a:ext uri="{FF2B5EF4-FFF2-40B4-BE49-F238E27FC236}">
                    <a16:creationId xmlns:a16="http://schemas.microsoft.com/office/drawing/2014/main" id="{022BA4FD-8210-412C-9E08-83CE957984DE}"/>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85" name="직사각형 1184">
                <a:extLst>
                  <a:ext uri="{FF2B5EF4-FFF2-40B4-BE49-F238E27FC236}">
                    <a16:creationId xmlns:a16="http://schemas.microsoft.com/office/drawing/2014/main" id="{F2A766EB-FDD2-4E13-A330-3F748E35A0E3}"/>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86" name="직사각형 1185">
                <a:extLst>
                  <a:ext uri="{FF2B5EF4-FFF2-40B4-BE49-F238E27FC236}">
                    <a16:creationId xmlns:a16="http://schemas.microsoft.com/office/drawing/2014/main" id="{B5B212C1-900B-4D6A-BB5D-AC55CAB8AB2E}"/>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87" name="직사각형 1186">
                <a:extLst>
                  <a:ext uri="{FF2B5EF4-FFF2-40B4-BE49-F238E27FC236}">
                    <a16:creationId xmlns:a16="http://schemas.microsoft.com/office/drawing/2014/main" id="{20264115-4A2A-458D-9A43-506EDB1EBEEC}"/>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88" name="직사각형 1187">
                <a:extLst>
                  <a:ext uri="{FF2B5EF4-FFF2-40B4-BE49-F238E27FC236}">
                    <a16:creationId xmlns:a16="http://schemas.microsoft.com/office/drawing/2014/main" id="{15C6ABB2-AEC5-4D3F-ABFE-80F92443056C}"/>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89" name="직사각형 1188">
                <a:extLst>
                  <a:ext uri="{FF2B5EF4-FFF2-40B4-BE49-F238E27FC236}">
                    <a16:creationId xmlns:a16="http://schemas.microsoft.com/office/drawing/2014/main" id="{89A98A7C-8255-43B9-9C42-08263D9E7366}"/>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90" name="직사각형 1189">
                <a:extLst>
                  <a:ext uri="{FF2B5EF4-FFF2-40B4-BE49-F238E27FC236}">
                    <a16:creationId xmlns:a16="http://schemas.microsoft.com/office/drawing/2014/main" id="{66E2A202-256C-4585-B91F-EB7FD4CF19F7}"/>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91" name="직사각형 1190">
                <a:extLst>
                  <a:ext uri="{FF2B5EF4-FFF2-40B4-BE49-F238E27FC236}">
                    <a16:creationId xmlns:a16="http://schemas.microsoft.com/office/drawing/2014/main" id="{73984FC6-73B1-4223-A3C2-2480065E4D56}"/>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92" name="직사각형 1191">
                <a:extLst>
                  <a:ext uri="{FF2B5EF4-FFF2-40B4-BE49-F238E27FC236}">
                    <a16:creationId xmlns:a16="http://schemas.microsoft.com/office/drawing/2014/main" id="{FE868364-2CBD-435F-A936-38297AD44265}"/>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93" name="직사각형 1192">
                <a:extLst>
                  <a:ext uri="{FF2B5EF4-FFF2-40B4-BE49-F238E27FC236}">
                    <a16:creationId xmlns:a16="http://schemas.microsoft.com/office/drawing/2014/main" id="{560BA967-3612-4A0E-AD36-6FF018369A35}"/>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94" name="직사각형 1193">
                <a:extLst>
                  <a:ext uri="{FF2B5EF4-FFF2-40B4-BE49-F238E27FC236}">
                    <a16:creationId xmlns:a16="http://schemas.microsoft.com/office/drawing/2014/main" id="{30BE8150-DE74-405A-A99F-F622D061F18C}"/>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95" name="직사각형 1194">
                <a:extLst>
                  <a:ext uri="{FF2B5EF4-FFF2-40B4-BE49-F238E27FC236}">
                    <a16:creationId xmlns:a16="http://schemas.microsoft.com/office/drawing/2014/main" id="{34BB1CA5-7438-4A23-93EF-2A077222B19C}"/>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96" name="직사각형 1195">
                <a:extLst>
                  <a:ext uri="{FF2B5EF4-FFF2-40B4-BE49-F238E27FC236}">
                    <a16:creationId xmlns:a16="http://schemas.microsoft.com/office/drawing/2014/main" id="{0C433E2D-68A1-490B-AB4E-195DFC3E05DB}"/>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97" name="직사각형 1196">
                <a:extLst>
                  <a:ext uri="{FF2B5EF4-FFF2-40B4-BE49-F238E27FC236}">
                    <a16:creationId xmlns:a16="http://schemas.microsoft.com/office/drawing/2014/main" id="{3319A98B-B4AA-4186-8563-9E8F95CD8268}"/>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98" name="직사각형 1197">
                <a:extLst>
                  <a:ext uri="{FF2B5EF4-FFF2-40B4-BE49-F238E27FC236}">
                    <a16:creationId xmlns:a16="http://schemas.microsoft.com/office/drawing/2014/main" id="{15103103-61D1-46E1-A14D-AA3C49B92B5A}"/>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99" name="직사각형 1198">
                <a:extLst>
                  <a:ext uri="{FF2B5EF4-FFF2-40B4-BE49-F238E27FC236}">
                    <a16:creationId xmlns:a16="http://schemas.microsoft.com/office/drawing/2014/main" id="{ED77B235-B9E0-4FF3-AE0B-8F3105B28215}"/>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00" name="직사각형 1199">
                <a:extLst>
                  <a:ext uri="{FF2B5EF4-FFF2-40B4-BE49-F238E27FC236}">
                    <a16:creationId xmlns:a16="http://schemas.microsoft.com/office/drawing/2014/main" id="{C4943F35-6C0D-4FF1-B469-2C3718B7A5F0}"/>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01" name="직사각형 1200">
                <a:extLst>
                  <a:ext uri="{FF2B5EF4-FFF2-40B4-BE49-F238E27FC236}">
                    <a16:creationId xmlns:a16="http://schemas.microsoft.com/office/drawing/2014/main" id="{87913E98-353A-468C-AE7B-C7C407D9C44C}"/>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02" name="직사각형 1201">
                <a:extLst>
                  <a:ext uri="{FF2B5EF4-FFF2-40B4-BE49-F238E27FC236}">
                    <a16:creationId xmlns:a16="http://schemas.microsoft.com/office/drawing/2014/main" id="{B617EE2C-01BD-4BAF-BC5B-DD1EF1C0372A}"/>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03" name="직사각형 1202">
                <a:extLst>
                  <a:ext uri="{FF2B5EF4-FFF2-40B4-BE49-F238E27FC236}">
                    <a16:creationId xmlns:a16="http://schemas.microsoft.com/office/drawing/2014/main" id="{FE156063-8778-46EE-B42C-CC66ACE2E0C6}"/>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04" name="직사각형 1203">
                <a:extLst>
                  <a:ext uri="{FF2B5EF4-FFF2-40B4-BE49-F238E27FC236}">
                    <a16:creationId xmlns:a16="http://schemas.microsoft.com/office/drawing/2014/main" id="{6D4986E4-47D2-4572-9298-109E02D515B9}"/>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05" name="직사각형 1204">
                <a:extLst>
                  <a:ext uri="{FF2B5EF4-FFF2-40B4-BE49-F238E27FC236}">
                    <a16:creationId xmlns:a16="http://schemas.microsoft.com/office/drawing/2014/main" id="{95A4CD20-FB30-451C-AF61-3C16E942968F}"/>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06" name="직사각형 1205">
                <a:extLst>
                  <a:ext uri="{FF2B5EF4-FFF2-40B4-BE49-F238E27FC236}">
                    <a16:creationId xmlns:a16="http://schemas.microsoft.com/office/drawing/2014/main" id="{FFCEB752-5D37-4792-8B43-B40B8A8C1B16}"/>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07" name="직사각형 1206">
                <a:extLst>
                  <a:ext uri="{FF2B5EF4-FFF2-40B4-BE49-F238E27FC236}">
                    <a16:creationId xmlns:a16="http://schemas.microsoft.com/office/drawing/2014/main" id="{B638F2DA-A111-46F2-82CB-A497993A52D9}"/>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08" name="직사각형 1207">
                <a:extLst>
                  <a:ext uri="{FF2B5EF4-FFF2-40B4-BE49-F238E27FC236}">
                    <a16:creationId xmlns:a16="http://schemas.microsoft.com/office/drawing/2014/main" id="{F3390BAD-D4A5-4CDC-B54A-1B9BE98B008B}"/>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09" name="직사각형 1208">
                <a:extLst>
                  <a:ext uri="{FF2B5EF4-FFF2-40B4-BE49-F238E27FC236}">
                    <a16:creationId xmlns:a16="http://schemas.microsoft.com/office/drawing/2014/main" id="{A2240868-7A5C-4D0F-A1FD-9B0E999FE9B8}"/>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10" name="직사각형 1209">
                <a:extLst>
                  <a:ext uri="{FF2B5EF4-FFF2-40B4-BE49-F238E27FC236}">
                    <a16:creationId xmlns:a16="http://schemas.microsoft.com/office/drawing/2014/main" id="{F022B810-B0A3-4D26-9AD7-0A34C950A3D0}"/>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11" name="직사각형 1210">
                <a:extLst>
                  <a:ext uri="{FF2B5EF4-FFF2-40B4-BE49-F238E27FC236}">
                    <a16:creationId xmlns:a16="http://schemas.microsoft.com/office/drawing/2014/main" id="{AC8F4A66-ABF7-4574-B575-54514F741694}"/>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12" name="직사각형 1211">
                <a:extLst>
                  <a:ext uri="{FF2B5EF4-FFF2-40B4-BE49-F238E27FC236}">
                    <a16:creationId xmlns:a16="http://schemas.microsoft.com/office/drawing/2014/main" id="{25186822-79EE-4780-A4C9-0AD5941F3EBB}"/>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13" name="직사각형 1212">
                <a:extLst>
                  <a:ext uri="{FF2B5EF4-FFF2-40B4-BE49-F238E27FC236}">
                    <a16:creationId xmlns:a16="http://schemas.microsoft.com/office/drawing/2014/main" id="{35C959E6-F182-4293-800E-E0ED710DD640}"/>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14" name="직사각형 1213">
                <a:extLst>
                  <a:ext uri="{FF2B5EF4-FFF2-40B4-BE49-F238E27FC236}">
                    <a16:creationId xmlns:a16="http://schemas.microsoft.com/office/drawing/2014/main" id="{3B4B31E7-7B3A-47D9-B019-32EE2951AC8A}"/>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15" name="직사각형 1214">
                <a:extLst>
                  <a:ext uri="{FF2B5EF4-FFF2-40B4-BE49-F238E27FC236}">
                    <a16:creationId xmlns:a16="http://schemas.microsoft.com/office/drawing/2014/main" id="{0B57F672-6F97-40C2-831C-C9A770607F45}"/>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16" name="직사각형 1215">
                <a:extLst>
                  <a:ext uri="{FF2B5EF4-FFF2-40B4-BE49-F238E27FC236}">
                    <a16:creationId xmlns:a16="http://schemas.microsoft.com/office/drawing/2014/main" id="{1B633791-5D23-4172-A11A-A136BD96F75E}"/>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17" name="직사각형 1216">
                <a:extLst>
                  <a:ext uri="{FF2B5EF4-FFF2-40B4-BE49-F238E27FC236}">
                    <a16:creationId xmlns:a16="http://schemas.microsoft.com/office/drawing/2014/main" id="{9BA35843-D13B-489E-A067-C090FFA0BAF2}"/>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18" name="직사각형 1217">
                <a:extLst>
                  <a:ext uri="{FF2B5EF4-FFF2-40B4-BE49-F238E27FC236}">
                    <a16:creationId xmlns:a16="http://schemas.microsoft.com/office/drawing/2014/main" id="{96F96BC7-47B8-4F3B-885A-122E0B73DC75}"/>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19" name="직사각형 1218">
                <a:extLst>
                  <a:ext uri="{FF2B5EF4-FFF2-40B4-BE49-F238E27FC236}">
                    <a16:creationId xmlns:a16="http://schemas.microsoft.com/office/drawing/2014/main" id="{233F610F-0CA9-42C9-A901-2314548B8E44}"/>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20" name="직사각형 1219">
                <a:extLst>
                  <a:ext uri="{FF2B5EF4-FFF2-40B4-BE49-F238E27FC236}">
                    <a16:creationId xmlns:a16="http://schemas.microsoft.com/office/drawing/2014/main" id="{E0740B2D-3330-45FD-82BD-1D139EA437B0}"/>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21" name="직사각형 1220">
                <a:extLst>
                  <a:ext uri="{FF2B5EF4-FFF2-40B4-BE49-F238E27FC236}">
                    <a16:creationId xmlns:a16="http://schemas.microsoft.com/office/drawing/2014/main" id="{0B233BCE-7493-42B6-9095-88BBC4CA9D1C}"/>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22" name="직사각형 1221">
                <a:extLst>
                  <a:ext uri="{FF2B5EF4-FFF2-40B4-BE49-F238E27FC236}">
                    <a16:creationId xmlns:a16="http://schemas.microsoft.com/office/drawing/2014/main" id="{BA21CC94-9DCB-451F-B5D8-FB172956CB97}"/>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23" name="직사각형 1222">
                <a:extLst>
                  <a:ext uri="{FF2B5EF4-FFF2-40B4-BE49-F238E27FC236}">
                    <a16:creationId xmlns:a16="http://schemas.microsoft.com/office/drawing/2014/main" id="{7F2C5F75-A8FA-420C-95B3-8E8CF0103E7B}"/>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24" name="직사각형 1223">
                <a:extLst>
                  <a:ext uri="{FF2B5EF4-FFF2-40B4-BE49-F238E27FC236}">
                    <a16:creationId xmlns:a16="http://schemas.microsoft.com/office/drawing/2014/main" id="{659F3F1A-A545-4B39-9018-DC3A103C40AB}"/>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25" name="직사각형 1224">
                <a:extLst>
                  <a:ext uri="{FF2B5EF4-FFF2-40B4-BE49-F238E27FC236}">
                    <a16:creationId xmlns:a16="http://schemas.microsoft.com/office/drawing/2014/main" id="{AD866D91-31B5-4314-ACF2-A0C4F34ABFD4}"/>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26" name="직사각형 1225">
                <a:extLst>
                  <a:ext uri="{FF2B5EF4-FFF2-40B4-BE49-F238E27FC236}">
                    <a16:creationId xmlns:a16="http://schemas.microsoft.com/office/drawing/2014/main" id="{2F25649D-2B0D-49A4-B26D-59A885DAC987}"/>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27" name="직사각형 1226">
                <a:extLst>
                  <a:ext uri="{FF2B5EF4-FFF2-40B4-BE49-F238E27FC236}">
                    <a16:creationId xmlns:a16="http://schemas.microsoft.com/office/drawing/2014/main" id="{EF64B866-3F35-4D02-9138-9DB848623628}"/>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28" name="직사각형 1227">
                <a:extLst>
                  <a:ext uri="{FF2B5EF4-FFF2-40B4-BE49-F238E27FC236}">
                    <a16:creationId xmlns:a16="http://schemas.microsoft.com/office/drawing/2014/main" id="{9CF1151A-4A24-4E4D-8F07-5001E3B0698F}"/>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29" name="직사각형 1228">
                <a:extLst>
                  <a:ext uri="{FF2B5EF4-FFF2-40B4-BE49-F238E27FC236}">
                    <a16:creationId xmlns:a16="http://schemas.microsoft.com/office/drawing/2014/main" id="{18F2A5BB-BA98-43FD-93EA-3B9723B30BC5}"/>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30" name="직사각형 1229">
                <a:extLst>
                  <a:ext uri="{FF2B5EF4-FFF2-40B4-BE49-F238E27FC236}">
                    <a16:creationId xmlns:a16="http://schemas.microsoft.com/office/drawing/2014/main" id="{9FE2D825-BEB7-4D64-8679-05B249B94259}"/>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31" name="직사각형 1230">
                <a:extLst>
                  <a:ext uri="{FF2B5EF4-FFF2-40B4-BE49-F238E27FC236}">
                    <a16:creationId xmlns:a16="http://schemas.microsoft.com/office/drawing/2014/main" id="{CE633ECF-C262-4EA8-9F04-B6CB72208D33}"/>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32" name="직사각형 1231">
                <a:extLst>
                  <a:ext uri="{FF2B5EF4-FFF2-40B4-BE49-F238E27FC236}">
                    <a16:creationId xmlns:a16="http://schemas.microsoft.com/office/drawing/2014/main" id="{41B15DEB-CFAA-424E-8ECF-8E68287A8B19}"/>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33" name="직사각형 1232">
                <a:extLst>
                  <a:ext uri="{FF2B5EF4-FFF2-40B4-BE49-F238E27FC236}">
                    <a16:creationId xmlns:a16="http://schemas.microsoft.com/office/drawing/2014/main" id="{5D84DFB3-4F92-4A96-9C14-AEF7C1CE796B}"/>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34" name="직사각형 1233">
                <a:extLst>
                  <a:ext uri="{FF2B5EF4-FFF2-40B4-BE49-F238E27FC236}">
                    <a16:creationId xmlns:a16="http://schemas.microsoft.com/office/drawing/2014/main" id="{AF6553BD-1E9B-47E7-A457-9CAB97B60DA6}"/>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35" name="직사각형 1234">
                <a:extLst>
                  <a:ext uri="{FF2B5EF4-FFF2-40B4-BE49-F238E27FC236}">
                    <a16:creationId xmlns:a16="http://schemas.microsoft.com/office/drawing/2014/main" id="{C94A1E09-9598-412C-BCF9-A82FE9FCC70F}"/>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36" name="직사각형 1235">
                <a:extLst>
                  <a:ext uri="{FF2B5EF4-FFF2-40B4-BE49-F238E27FC236}">
                    <a16:creationId xmlns:a16="http://schemas.microsoft.com/office/drawing/2014/main" id="{FC829DE8-18B7-4D99-AA02-E00E9D5136C2}"/>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37" name="직사각형 1236">
                <a:extLst>
                  <a:ext uri="{FF2B5EF4-FFF2-40B4-BE49-F238E27FC236}">
                    <a16:creationId xmlns:a16="http://schemas.microsoft.com/office/drawing/2014/main" id="{302D7272-CB7E-43FB-ABB2-F94AD5FB8DFF}"/>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38" name="직사각형 1237">
                <a:extLst>
                  <a:ext uri="{FF2B5EF4-FFF2-40B4-BE49-F238E27FC236}">
                    <a16:creationId xmlns:a16="http://schemas.microsoft.com/office/drawing/2014/main" id="{982F03D9-CA81-489C-879B-104C4BEE7CE2}"/>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39" name="직사각형 1238">
                <a:extLst>
                  <a:ext uri="{FF2B5EF4-FFF2-40B4-BE49-F238E27FC236}">
                    <a16:creationId xmlns:a16="http://schemas.microsoft.com/office/drawing/2014/main" id="{6DC4E22A-A7EF-4681-AB2C-084EB09BA181}"/>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40" name="직사각형 1239">
                <a:extLst>
                  <a:ext uri="{FF2B5EF4-FFF2-40B4-BE49-F238E27FC236}">
                    <a16:creationId xmlns:a16="http://schemas.microsoft.com/office/drawing/2014/main" id="{6FCD4C50-AC07-478C-BFCF-6D2E5BDCE777}"/>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41" name="직사각형 1240">
                <a:extLst>
                  <a:ext uri="{FF2B5EF4-FFF2-40B4-BE49-F238E27FC236}">
                    <a16:creationId xmlns:a16="http://schemas.microsoft.com/office/drawing/2014/main" id="{10E6B814-0AD5-4132-865B-0F058C39AFE0}"/>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42" name="직사각형 1241">
                <a:extLst>
                  <a:ext uri="{FF2B5EF4-FFF2-40B4-BE49-F238E27FC236}">
                    <a16:creationId xmlns:a16="http://schemas.microsoft.com/office/drawing/2014/main" id="{67BE1298-F580-4585-B622-F42B21277CDE}"/>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43" name="직사각형 1242">
                <a:extLst>
                  <a:ext uri="{FF2B5EF4-FFF2-40B4-BE49-F238E27FC236}">
                    <a16:creationId xmlns:a16="http://schemas.microsoft.com/office/drawing/2014/main" id="{62A40A42-7125-4693-83F6-760A1218EE8C}"/>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44" name="직사각형 1243">
                <a:extLst>
                  <a:ext uri="{FF2B5EF4-FFF2-40B4-BE49-F238E27FC236}">
                    <a16:creationId xmlns:a16="http://schemas.microsoft.com/office/drawing/2014/main" id="{AC6145B4-9B43-4B64-AE60-985E3981E110}"/>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45" name="직사각형 1244">
                <a:extLst>
                  <a:ext uri="{FF2B5EF4-FFF2-40B4-BE49-F238E27FC236}">
                    <a16:creationId xmlns:a16="http://schemas.microsoft.com/office/drawing/2014/main" id="{FAECD985-37BE-44AB-9F7B-D11F5D30C1DA}"/>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46" name="직사각형 1245">
                <a:extLst>
                  <a:ext uri="{FF2B5EF4-FFF2-40B4-BE49-F238E27FC236}">
                    <a16:creationId xmlns:a16="http://schemas.microsoft.com/office/drawing/2014/main" id="{0749789D-14D9-4A85-9C26-BA4AA9162919}"/>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47" name="직사각형 1246">
                <a:extLst>
                  <a:ext uri="{FF2B5EF4-FFF2-40B4-BE49-F238E27FC236}">
                    <a16:creationId xmlns:a16="http://schemas.microsoft.com/office/drawing/2014/main" id="{512063CD-A34A-47E1-B973-0E933B9F1044}"/>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48" name="직사각형 1247">
                <a:extLst>
                  <a:ext uri="{FF2B5EF4-FFF2-40B4-BE49-F238E27FC236}">
                    <a16:creationId xmlns:a16="http://schemas.microsoft.com/office/drawing/2014/main" id="{50FBAC9E-D46E-4262-880A-B6531EEB5D0D}"/>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49" name="직사각형 1248">
                <a:extLst>
                  <a:ext uri="{FF2B5EF4-FFF2-40B4-BE49-F238E27FC236}">
                    <a16:creationId xmlns:a16="http://schemas.microsoft.com/office/drawing/2014/main" id="{C5D1B9EF-EED4-421B-AD97-22D0203AF47B}"/>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50" name="직사각형 1249">
                <a:extLst>
                  <a:ext uri="{FF2B5EF4-FFF2-40B4-BE49-F238E27FC236}">
                    <a16:creationId xmlns:a16="http://schemas.microsoft.com/office/drawing/2014/main" id="{D3F1F48A-2B16-4B4F-B438-B4FAE5CB4AF3}"/>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grpSp>
          <p:nvGrpSpPr>
            <p:cNvPr id="1251" name="그룹 1250">
              <a:extLst>
                <a:ext uri="{FF2B5EF4-FFF2-40B4-BE49-F238E27FC236}">
                  <a16:creationId xmlns:a16="http://schemas.microsoft.com/office/drawing/2014/main" id="{F4033FA2-0671-4296-A35E-FA32CAF9932C}"/>
                </a:ext>
              </a:extLst>
            </p:cNvPr>
            <p:cNvGrpSpPr/>
            <p:nvPr/>
          </p:nvGrpSpPr>
          <p:grpSpPr>
            <a:xfrm>
              <a:off x="2056836" y="3766798"/>
              <a:ext cx="1785119" cy="1785120"/>
              <a:chOff x="1618593" y="3767959"/>
              <a:chExt cx="2554011" cy="2554011"/>
            </a:xfrm>
            <a:scene3d>
              <a:camera prst="orthographicFront">
                <a:rot lat="3102606" lon="19019810" rev="19427740"/>
              </a:camera>
              <a:lightRig rig="threePt" dir="t"/>
            </a:scene3d>
          </p:grpSpPr>
          <p:sp>
            <p:nvSpPr>
              <p:cNvPr id="1252" name="직사각형 1251">
                <a:extLst>
                  <a:ext uri="{FF2B5EF4-FFF2-40B4-BE49-F238E27FC236}">
                    <a16:creationId xmlns:a16="http://schemas.microsoft.com/office/drawing/2014/main" id="{DAC28642-50AB-4B8A-B7A4-76EA4012567C}"/>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53" name="직사각형 1252">
                <a:extLst>
                  <a:ext uri="{FF2B5EF4-FFF2-40B4-BE49-F238E27FC236}">
                    <a16:creationId xmlns:a16="http://schemas.microsoft.com/office/drawing/2014/main" id="{2285892D-2F41-4CB7-994B-72363CD8D665}"/>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54" name="직사각형 1253">
                <a:extLst>
                  <a:ext uri="{FF2B5EF4-FFF2-40B4-BE49-F238E27FC236}">
                    <a16:creationId xmlns:a16="http://schemas.microsoft.com/office/drawing/2014/main" id="{24B8C228-A0F6-4A33-AB5F-4DCF03C79A5A}"/>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55" name="직사각형 1254">
                <a:extLst>
                  <a:ext uri="{FF2B5EF4-FFF2-40B4-BE49-F238E27FC236}">
                    <a16:creationId xmlns:a16="http://schemas.microsoft.com/office/drawing/2014/main" id="{6BE33D78-C7AB-4143-9ABF-BA8C993E54F2}"/>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56" name="직사각형 1255">
                <a:extLst>
                  <a:ext uri="{FF2B5EF4-FFF2-40B4-BE49-F238E27FC236}">
                    <a16:creationId xmlns:a16="http://schemas.microsoft.com/office/drawing/2014/main" id="{68B1790F-6568-4E5E-AF06-C12B0EF2F7A5}"/>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57" name="직사각형 1256">
                <a:extLst>
                  <a:ext uri="{FF2B5EF4-FFF2-40B4-BE49-F238E27FC236}">
                    <a16:creationId xmlns:a16="http://schemas.microsoft.com/office/drawing/2014/main" id="{066C71EE-B34D-4453-82AE-48872C776E33}"/>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58" name="직사각형 1257">
                <a:extLst>
                  <a:ext uri="{FF2B5EF4-FFF2-40B4-BE49-F238E27FC236}">
                    <a16:creationId xmlns:a16="http://schemas.microsoft.com/office/drawing/2014/main" id="{509021D5-6A91-4016-89A1-8D88D449AE3A}"/>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59" name="직사각형 1258">
                <a:extLst>
                  <a:ext uri="{FF2B5EF4-FFF2-40B4-BE49-F238E27FC236}">
                    <a16:creationId xmlns:a16="http://schemas.microsoft.com/office/drawing/2014/main" id="{FEBD7B70-B639-4E30-A4CD-220024C18C89}"/>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60" name="직사각형 1259">
                <a:extLst>
                  <a:ext uri="{FF2B5EF4-FFF2-40B4-BE49-F238E27FC236}">
                    <a16:creationId xmlns:a16="http://schemas.microsoft.com/office/drawing/2014/main" id="{EB04476E-57C0-45A2-B2B7-BE14A2179222}"/>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61" name="직사각형 1260">
                <a:extLst>
                  <a:ext uri="{FF2B5EF4-FFF2-40B4-BE49-F238E27FC236}">
                    <a16:creationId xmlns:a16="http://schemas.microsoft.com/office/drawing/2014/main" id="{5153AE4A-BE41-4ED9-B5EA-36C81E65A634}"/>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62" name="직사각형 1261">
                <a:extLst>
                  <a:ext uri="{FF2B5EF4-FFF2-40B4-BE49-F238E27FC236}">
                    <a16:creationId xmlns:a16="http://schemas.microsoft.com/office/drawing/2014/main" id="{1F8008F3-8A14-4E7E-A10B-C37202EA9915}"/>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63" name="직사각형 1262">
                <a:extLst>
                  <a:ext uri="{FF2B5EF4-FFF2-40B4-BE49-F238E27FC236}">
                    <a16:creationId xmlns:a16="http://schemas.microsoft.com/office/drawing/2014/main" id="{1159EC9C-39FD-4672-BDF4-2FD1E85881C7}"/>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64" name="직사각형 1263">
                <a:extLst>
                  <a:ext uri="{FF2B5EF4-FFF2-40B4-BE49-F238E27FC236}">
                    <a16:creationId xmlns:a16="http://schemas.microsoft.com/office/drawing/2014/main" id="{5154C028-1257-469C-807C-1728FB7E1324}"/>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65" name="직사각형 1264">
                <a:extLst>
                  <a:ext uri="{FF2B5EF4-FFF2-40B4-BE49-F238E27FC236}">
                    <a16:creationId xmlns:a16="http://schemas.microsoft.com/office/drawing/2014/main" id="{0DA5CF4E-49E5-4DB9-A77F-EC8E5C341E1D}"/>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66" name="직사각형 1265">
                <a:extLst>
                  <a:ext uri="{FF2B5EF4-FFF2-40B4-BE49-F238E27FC236}">
                    <a16:creationId xmlns:a16="http://schemas.microsoft.com/office/drawing/2014/main" id="{FEDDBEC9-4131-4D2C-A426-260F182D0ADD}"/>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67" name="직사각형 1266">
                <a:extLst>
                  <a:ext uri="{FF2B5EF4-FFF2-40B4-BE49-F238E27FC236}">
                    <a16:creationId xmlns:a16="http://schemas.microsoft.com/office/drawing/2014/main" id="{7D8ECC51-F810-4F65-9FED-E6E185747ECD}"/>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68" name="직사각형 1267">
                <a:extLst>
                  <a:ext uri="{FF2B5EF4-FFF2-40B4-BE49-F238E27FC236}">
                    <a16:creationId xmlns:a16="http://schemas.microsoft.com/office/drawing/2014/main" id="{090B4A4E-3BE6-406A-B2AE-9384CD620276}"/>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69" name="직사각형 1268">
                <a:extLst>
                  <a:ext uri="{FF2B5EF4-FFF2-40B4-BE49-F238E27FC236}">
                    <a16:creationId xmlns:a16="http://schemas.microsoft.com/office/drawing/2014/main" id="{87F89775-2AC2-436B-88CD-CBEF476126E8}"/>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70" name="직사각형 1269">
                <a:extLst>
                  <a:ext uri="{FF2B5EF4-FFF2-40B4-BE49-F238E27FC236}">
                    <a16:creationId xmlns:a16="http://schemas.microsoft.com/office/drawing/2014/main" id="{ABBE73F9-64BC-4591-AB20-976F2199825B}"/>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71" name="직사각형 1270">
                <a:extLst>
                  <a:ext uri="{FF2B5EF4-FFF2-40B4-BE49-F238E27FC236}">
                    <a16:creationId xmlns:a16="http://schemas.microsoft.com/office/drawing/2014/main" id="{3CF5E04A-76B8-40A5-A16B-D60767A56940}"/>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72" name="직사각형 1271">
                <a:extLst>
                  <a:ext uri="{FF2B5EF4-FFF2-40B4-BE49-F238E27FC236}">
                    <a16:creationId xmlns:a16="http://schemas.microsoft.com/office/drawing/2014/main" id="{0139A675-3024-4902-B399-095216D5688F}"/>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73" name="직사각형 1272">
                <a:extLst>
                  <a:ext uri="{FF2B5EF4-FFF2-40B4-BE49-F238E27FC236}">
                    <a16:creationId xmlns:a16="http://schemas.microsoft.com/office/drawing/2014/main" id="{5675FCC1-3906-4314-B71F-1F974B2DBC37}"/>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74" name="직사각형 1273">
                <a:extLst>
                  <a:ext uri="{FF2B5EF4-FFF2-40B4-BE49-F238E27FC236}">
                    <a16:creationId xmlns:a16="http://schemas.microsoft.com/office/drawing/2014/main" id="{CDB785BD-CAB4-4A7C-946A-DDC71581EB61}"/>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75" name="직사각형 1274">
                <a:extLst>
                  <a:ext uri="{FF2B5EF4-FFF2-40B4-BE49-F238E27FC236}">
                    <a16:creationId xmlns:a16="http://schemas.microsoft.com/office/drawing/2014/main" id="{D3E63511-C311-493A-A7FE-F23B9993893A}"/>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76" name="직사각형 1275">
                <a:extLst>
                  <a:ext uri="{FF2B5EF4-FFF2-40B4-BE49-F238E27FC236}">
                    <a16:creationId xmlns:a16="http://schemas.microsoft.com/office/drawing/2014/main" id="{FC013730-3DA0-4B99-9F80-91A248979921}"/>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77" name="직사각형 1276">
                <a:extLst>
                  <a:ext uri="{FF2B5EF4-FFF2-40B4-BE49-F238E27FC236}">
                    <a16:creationId xmlns:a16="http://schemas.microsoft.com/office/drawing/2014/main" id="{B727C3F1-09F7-4CEF-B7ED-20F5DA8AC5EC}"/>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78" name="직사각형 1277">
                <a:extLst>
                  <a:ext uri="{FF2B5EF4-FFF2-40B4-BE49-F238E27FC236}">
                    <a16:creationId xmlns:a16="http://schemas.microsoft.com/office/drawing/2014/main" id="{5FBD1BFA-C9E1-4B70-9269-066041E05DC3}"/>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79" name="직사각형 1278">
                <a:extLst>
                  <a:ext uri="{FF2B5EF4-FFF2-40B4-BE49-F238E27FC236}">
                    <a16:creationId xmlns:a16="http://schemas.microsoft.com/office/drawing/2014/main" id="{0EAD9C1C-8B49-4382-AEEC-8BC73484E1A8}"/>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80" name="직사각형 1279">
                <a:extLst>
                  <a:ext uri="{FF2B5EF4-FFF2-40B4-BE49-F238E27FC236}">
                    <a16:creationId xmlns:a16="http://schemas.microsoft.com/office/drawing/2014/main" id="{E94A2A57-5231-4E3F-880A-49D1F10532C4}"/>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81" name="직사각형 1280">
                <a:extLst>
                  <a:ext uri="{FF2B5EF4-FFF2-40B4-BE49-F238E27FC236}">
                    <a16:creationId xmlns:a16="http://schemas.microsoft.com/office/drawing/2014/main" id="{7912A149-F147-4FFD-A49C-470E50B21EE4}"/>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82" name="직사각형 1281">
                <a:extLst>
                  <a:ext uri="{FF2B5EF4-FFF2-40B4-BE49-F238E27FC236}">
                    <a16:creationId xmlns:a16="http://schemas.microsoft.com/office/drawing/2014/main" id="{1449EC72-244E-4893-B455-42A0FFC2DAD3}"/>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83" name="직사각형 1282">
                <a:extLst>
                  <a:ext uri="{FF2B5EF4-FFF2-40B4-BE49-F238E27FC236}">
                    <a16:creationId xmlns:a16="http://schemas.microsoft.com/office/drawing/2014/main" id="{056CB133-80F9-4F55-A13B-7A1689049830}"/>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84" name="직사각형 1283">
                <a:extLst>
                  <a:ext uri="{FF2B5EF4-FFF2-40B4-BE49-F238E27FC236}">
                    <a16:creationId xmlns:a16="http://schemas.microsoft.com/office/drawing/2014/main" id="{F0B1C9D3-F184-4841-BA5A-7A9BFA47C7A6}"/>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85" name="직사각형 1284">
                <a:extLst>
                  <a:ext uri="{FF2B5EF4-FFF2-40B4-BE49-F238E27FC236}">
                    <a16:creationId xmlns:a16="http://schemas.microsoft.com/office/drawing/2014/main" id="{C4806C3D-861C-4C08-BE16-80E7CBF59445}"/>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86" name="직사각형 1285">
                <a:extLst>
                  <a:ext uri="{FF2B5EF4-FFF2-40B4-BE49-F238E27FC236}">
                    <a16:creationId xmlns:a16="http://schemas.microsoft.com/office/drawing/2014/main" id="{E5DF0E8C-5BFB-4AE6-A236-90D881E96961}"/>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87" name="직사각형 1286">
                <a:extLst>
                  <a:ext uri="{FF2B5EF4-FFF2-40B4-BE49-F238E27FC236}">
                    <a16:creationId xmlns:a16="http://schemas.microsoft.com/office/drawing/2014/main" id="{975033BC-06C2-4F4A-8AD3-39CEAB865735}"/>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88" name="직사각형 1287">
                <a:extLst>
                  <a:ext uri="{FF2B5EF4-FFF2-40B4-BE49-F238E27FC236}">
                    <a16:creationId xmlns:a16="http://schemas.microsoft.com/office/drawing/2014/main" id="{4E7A7F37-FBC2-4ED1-B830-C9F21E5D8892}"/>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89" name="직사각형 1288">
                <a:extLst>
                  <a:ext uri="{FF2B5EF4-FFF2-40B4-BE49-F238E27FC236}">
                    <a16:creationId xmlns:a16="http://schemas.microsoft.com/office/drawing/2014/main" id="{938B155C-37E9-4982-ADC1-4268D3B7F6E7}"/>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90" name="직사각형 1289">
                <a:extLst>
                  <a:ext uri="{FF2B5EF4-FFF2-40B4-BE49-F238E27FC236}">
                    <a16:creationId xmlns:a16="http://schemas.microsoft.com/office/drawing/2014/main" id="{6FC8751C-1A5B-4540-8DEA-4162AEAE41CA}"/>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91" name="직사각형 1290">
                <a:extLst>
                  <a:ext uri="{FF2B5EF4-FFF2-40B4-BE49-F238E27FC236}">
                    <a16:creationId xmlns:a16="http://schemas.microsoft.com/office/drawing/2014/main" id="{071BEBEB-6C18-46DE-A90D-2908AD3B15D3}"/>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92" name="직사각형 1291">
                <a:extLst>
                  <a:ext uri="{FF2B5EF4-FFF2-40B4-BE49-F238E27FC236}">
                    <a16:creationId xmlns:a16="http://schemas.microsoft.com/office/drawing/2014/main" id="{28297B50-1A8A-46FB-8B27-BD830BC3F593}"/>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93" name="직사각형 1292">
                <a:extLst>
                  <a:ext uri="{FF2B5EF4-FFF2-40B4-BE49-F238E27FC236}">
                    <a16:creationId xmlns:a16="http://schemas.microsoft.com/office/drawing/2014/main" id="{79793548-714D-4177-A6B0-26C6ED2EC4DD}"/>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94" name="직사각형 1293">
                <a:extLst>
                  <a:ext uri="{FF2B5EF4-FFF2-40B4-BE49-F238E27FC236}">
                    <a16:creationId xmlns:a16="http://schemas.microsoft.com/office/drawing/2014/main" id="{5D455513-1358-468D-82D0-9892D8644A5F}"/>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95" name="직사각형 1294">
                <a:extLst>
                  <a:ext uri="{FF2B5EF4-FFF2-40B4-BE49-F238E27FC236}">
                    <a16:creationId xmlns:a16="http://schemas.microsoft.com/office/drawing/2014/main" id="{B7B16A18-8128-4AF8-AABD-EF86FFF50E6B}"/>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96" name="직사각형 1295">
                <a:extLst>
                  <a:ext uri="{FF2B5EF4-FFF2-40B4-BE49-F238E27FC236}">
                    <a16:creationId xmlns:a16="http://schemas.microsoft.com/office/drawing/2014/main" id="{E0213629-530A-4A25-857F-0B0D39D1EF0E}"/>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97" name="직사각형 1296">
                <a:extLst>
                  <a:ext uri="{FF2B5EF4-FFF2-40B4-BE49-F238E27FC236}">
                    <a16:creationId xmlns:a16="http://schemas.microsoft.com/office/drawing/2014/main" id="{333952B1-5B5C-4A7D-96E5-555FF843C243}"/>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98" name="직사각형 1297">
                <a:extLst>
                  <a:ext uri="{FF2B5EF4-FFF2-40B4-BE49-F238E27FC236}">
                    <a16:creationId xmlns:a16="http://schemas.microsoft.com/office/drawing/2014/main" id="{3967DD89-C0C0-4E32-B291-ED5A33069D25}"/>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99" name="직사각형 1298">
                <a:extLst>
                  <a:ext uri="{FF2B5EF4-FFF2-40B4-BE49-F238E27FC236}">
                    <a16:creationId xmlns:a16="http://schemas.microsoft.com/office/drawing/2014/main" id="{9DD10BDE-A92A-4C18-AB69-E92C78BD1D8D}"/>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00" name="직사각형 1299">
                <a:extLst>
                  <a:ext uri="{FF2B5EF4-FFF2-40B4-BE49-F238E27FC236}">
                    <a16:creationId xmlns:a16="http://schemas.microsoft.com/office/drawing/2014/main" id="{627ED1F1-D9E9-4F61-BF14-8A243714A5F1}"/>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01" name="직사각형 1300">
                <a:extLst>
                  <a:ext uri="{FF2B5EF4-FFF2-40B4-BE49-F238E27FC236}">
                    <a16:creationId xmlns:a16="http://schemas.microsoft.com/office/drawing/2014/main" id="{ED45FC96-E520-450B-9537-56C9D8FCCA25}"/>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02" name="직사각형 1301">
                <a:extLst>
                  <a:ext uri="{FF2B5EF4-FFF2-40B4-BE49-F238E27FC236}">
                    <a16:creationId xmlns:a16="http://schemas.microsoft.com/office/drawing/2014/main" id="{2DC5EAF2-7787-4597-BB21-30B4C4AAC00C}"/>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03" name="직사각형 1302">
                <a:extLst>
                  <a:ext uri="{FF2B5EF4-FFF2-40B4-BE49-F238E27FC236}">
                    <a16:creationId xmlns:a16="http://schemas.microsoft.com/office/drawing/2014/main" id="{5A904AA9-AFB5-43A6-AD74-A40EB722F42E}"/>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04" name="직사각형 1303">
                <a:extLst>
                  <a:ext uri="{FF2B5EF4-FFF2-40B4-BE49-F238E27FC236}">
                    <a16:creationId xmlns:a16="http://schemas.microsoft.com/office/drawing/2014/main" id="{E46DB9C2-B983-4A40-BA85-73C08EB58CC7}"/>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05" name="직사각형 1304">
                <a:extLst>
                  <a:ext uri="{FF2B5EF4-FFF2-40B4-BE49-F238E27FC236}">
                    <a16:creationId xmlns:a16="http://schemas.microsoft.com/office/drawing/2014/main" id="{D5D91953-AD24-4068-80B8-F8A5AF5BBD81}"/>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06" name="직사각형 1305">
                <a:extLst>
                  <a:ext uri="{FF2B5EF4-FFF2-40B4-BE49-F238E27FC236}">
                    <a16:creationId xmlns:a16="http://schemas.microsoft.com/office/drawing/2014/main" id="{6001DA55-1025-4882-ACF5-BDF1A8F41767}"/>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07" name="직사각형 1306">
                <a:extLst>
                  <a:ext uri="{FF2B5EF4-FFF2-40B4-BE49-F238E27FC236}">
                    <a16:creationId xmlns:a16="http://schemas.microsoft.com/office/drawing/2014/main" id="{C07CC3F1-E762-4C20-90B2-98D6BEC82E16}"/>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08" name="직사각형 1307">
                <a:extLst>
                  <a:ext uri="{FF2B5EF4-FFF2-40B4-BE49-F238E27FC236}">
                    <a16:creationId xmlns:a16="http://schemas.microsoft.com/office/drawing/2014/main" id="{7F731E15-3614-440D-83DF-E64CB43D623E}"/>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09" name="직사각형 1308">
                <a:extLst>
                  <a:ext uri="{FF2B5EF4-FFF2-40B4-BE49-F238E27FC236}">
                    <a16:creationId xmlns:a16="http://schemas.microsoft.com/office/drawing/2014/main" id="{E28DAF41-4457-4209-887D-1D43A6F722FB}"/>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10" name="직사각형 1309">
                <a:extLst>
                  <a:ext uri="{FF2B5EF4-FFF2-40B4-BE49-F238E27FC236}">
                    <a16:creationId xmlns:a16="http://schemas.microsoft.com/office/drawing/2014/main" id="{7DFD3DDB-717A-4769-BA78-0DA406BFA5C3}"/>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11" name="직사각형 1310">
                <a:extLst>
                  <a:ext uri="{FF2B5EF4-FFF2-40B4-BE49-F238E27FC236}">
                    <a16:creationId xmlns:a16="http://schemas.microsoft.com/office/drawing/2014/main" id="{FD4ABC11-5563-4709-9192-B1C348AE1A00}"/>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12" name="직사각형 1311">
                <a:extLst>
                  <a:ext uri="{FF2B5EF4-FFF2-40B4-BE49-F238E27FC236}">
                    <a16:creationId xmlns:a16="http://schemas.microsoft.com/office/drawing/2014/main" id="{1640211B-750F-408C-B6DE-C8C2D38CF232}"/>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13" name="직사각형 1312">
                <a:extLst>
                  <a:ext uri="{FF2B5EF4-FFF2-40B4-BE49-F238E27FC236}">
                    <a16:creationId xmlns:a16="http://schemas.microsoft.com/office/drawing/2014/main" id="{5FA2EC57-0C1D-47B9-A28A-EF79875588E6}"/>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14" name="직사각형 1313">
                <a:extLst>
                  <a:ext uri="{FF2B5EF4-FFF2-40B4-BE49-F238E27FC236}">
                    <a16:creationId xmlns:a16="http://schemas.microsoft.com/office/drawing/2014/main" id="{7CBD8CF9-EE7F-4C13-8A00-EEA98E406126}"/>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15" name="직사각형 1314">
                <a:extLst>
                  <a:ext uri="{FF2B5EF4-FFF2-40B4-BE49-F238E27FC236}">
                    <a16:creationId xmlns:a16="http://schemas.microsoft.com/office/drawing/2014/main" id="{21AD3BFA-B14C-4B9E-9994-12C6F3A893C2}"/>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16" name="직사각형 1315">
                <a:extLst>
                  <a:ext uri="{FF2B5EF4-FFF2-40B4-BE49-F238E27FC236}">
                    <a16:creationId xmlns:a16="http://schemas.microsoft.com/office/drawing/2014/main" id="{4785B72B-BFEF-4C27-A552-BE611256F9D7}"/>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17" name="직사각형 1316">
                <a:extLst>
                  <a:ext uri="{FF2B5EF4-FFF2-40B4-BE49-F238E27FC236}">
                    <a16:creationId xmlns:a16="http://schemas.microsoft.com/office/drawing/2014/main" id="{8485F473-E801-4226-AF85-1C6FA0737DB4}"/>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18" name="직사각형 1317">
                <a:extLst>
                  <a:ext uri="{FF2B5EF4-FFF2-40B4-BE49-F238E27FC236}">
                    <a16:creationId xmlns:a16="http://schemas.microsoft.com/office/drawing/2014/main" id="{89D65ED0-9C71-490B-9789-7F2732B188E2}"/>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19" name="직사각형 1318">
                <a:extLst>
                  <a:ext uri="{FF2B5EF4-FFF2-40B4-BE49-F238E27FC236}">
                    <a16:creationId xmlns:a16="http://schemas.microsoft.com/office/drawing/2014/main" id="{BDA27223-F0B2-4D1C-9355-6F363D8C7B92}"/>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20" name="직사각형 1319">
                <a:extLst>
                  <a:ext uri="{FF2B5EF4-FFF2-40B4-BE49-F238E27FC236}">
                    <a16:creationId xmlns:a16="http://schemas.microsoft.com/office/drawing/2014/main" id="{0FFECC02-64F7-4468-9CE6-AB5A7E24377B}"/>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21" name="직사각형 1320">
                <a:extLst>
                  <a:ext uri="{FF2B5EF4-FFF2-40B4-BE49-F238E27FC236}">
                    <a16:creationId xmlns:a16="http://schemas.microsoft.com/office/drawing/2014/main" id="{DF35E55E-C8F0-4EBD-8301-B54EAF1CE632}"/>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22" name="직사각형 1321">
                <a:extLst>
                  <a:ext uri="{FF2B5EF4-FFF2-40B4-BE49-F238E27FC236}">
                    <a16:creationId xmlns:a16="http://schemas.microsoft.com/office/drawing/2014/main" id="{A109C28E-BAF2-4980-A12F-AAD00B9C3B82}"/>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23" name="직사각형 1322">
                <a:extLst>
                  <a:ext uri="{FF2B5EF4-FFF2-40B4-BE49-F238E27FC236}">
                    <a16:creationId xmlns:a16="http://schemas.microsoft.com/office/drawing/2014/main" id="{CC5C3180-92D8-4850-9D27-2FAAF7451B28}"/>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24" name="직사각형 1323">
                <a:extLst>
                  <a:ext uri="{FF2B5EF4-FFF2-40B4-BE49-F238E27FC236}">
                    <a16:creationId xmlns:a16="http://schemas.microsoft.com/office/drawing/2014/main" id="{20300F64-5C4C-4D73-BBF8-36D238C127E4}"/>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25" name="직사각형 1324">
                <a:extLst>
                  <a:ext uri="{FF2B5EF4-FFF2-40B4-BE49-F238E27FC236}">
                    <a16:creationId xmlns:a16="http://schemas.microsoft.com/office/drawing/2014/main" id="{A74D7671-D339-4475-B877-3D2F99923F34}"/>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26" name="직사각형 1325">
                <a:extLst>
                  <a:ext uri="{FF2B5EF4-FFF2-40B4-BE49-F238E27FC236}">
                    <a16:creationId xmlns:a16="http://schemas.microsoft.com/office/drawing/2014/main" id="{2F0E4DD7-4649-464D-82DD-D8491854BBD1}"/>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27" name="직사각형 1326">
                <a:extLst>
                  <a:ext uri="{FF2B5EF4-FFF2-40B4-BE49-F238E27FC236}">
                    <a16:creationId xmlns:a16="http://schemas.microsoft.com/office/drawing/2014/main" id="{72767346-B072-42D7-B6E8-BDC5ADE1ADCB}"/>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28" name="직사각형 1327">
                <a:extLst>
                  <a:ext uri="{FF2B5EF4-FFF2-40B4-BE49-F238E27FC236}">
                    <a16:creationId xmlns:a16="http://schemas.microsoft.com/office/drawing/2014/main" id="{36EBF93C-C81E-4451-80D3-76F402567100}"/>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29" name="직사각형 1328">
                <a:extLst>
                  <a:ext uri="{FF2B5EF4-FFF2-40B4-BE49-F238E27FC236}">
                    <a16:creationId xmlns:a16="http://schemas.microsoft.com/office/drawing/2014/main" id="{5F8163DD-0E2C-4217-9F28-9175A3282A94}"/>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30" name="직사각형 1329">
                <a:extLst>
                  <a:ext uri="{FF2B5EF4-FFF2-40B4-BE49-F238E27FC236}">
                    <a16:creationId xmlns:a16="http://schemas.microsoft.com/office/drawing/2014/main" id="{3F415727-D78D-4790-AAF6-F1B99786BF9A}"/>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31" name="직사각형 1330">
                <a:extLst>
                  <a:ext uri="{FF2B5EF4-FFF2-40B4-BE49-F238E27FC236}">
                    <a16:creationId xmlns:a16="http://schemas.microsoft.com/office/drawing/2014/main" id="{1BBE5A91-74F6-4376-A531-934FA26E8E29}"/>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32" name="직사각형 1331">
                <a:extLst>
                  <a:ext uri="{FF2B5EF4-FFF2-40B4-BE49-F238E27FC236}">
                    <a16:creationId xmlns:a16="http://schemas.microsoft.com/office/drawing/2014/main" id="{FA449564-7F58-49B6-8B83-14C8E36BE455}"/>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grpSp>
          <p:nvGrpSpPr>
            <p:cNvPr id="1333" name="그룹 1332">
              <a:extLst>
                <a:ext uri="{FF2B5EF4-FFF2-40B4-BE49-F238E27FC236}">
                  <a16:creationId xmlns:a16="http://schemas.microsoft.com/office/drawing/2014/main" id="{06EB2AB6-62EE-40D1-92CE-517BBA0F7964}"/>
                </a:ext>
              </a:extLst>
            </p:cNvPr>
            <p:cNvGrpSpPr/>
            <p:nvPr/>
          </p:nvGrpSpPr>
          <p:grpSpPr>
            <a:xfrm>
              <a:off x="2056836" y="3624348"/>
              <a:ext cx="1785119" cy="1785120"/>
              <a:chOff x="1618593" y="3767959"/>
              <a:chExt cx="2554011" cy="2554011"/>
            </a:xfrm>
            <a:scene3d>
              <a:camera prst="orthographicFront">
                <a:rot lat="3102606" lon="19019810" rev="19427740"/>
              </a:camera>
              <a:lightRig rig="threePt" dir="t"/>
            </a:scene3d>
          </p:grpSpPr>
          <p:sp>
            <p:nvSpPr>
              <p:cNvPr id="1334" name="직사각형 1333">
                <a:extLst>
                  <a:ext uri="{FF2B5EF4-FFF2-40B4-BE49-F238E27FC236}">
                    <a16:creationId xmlns:a16="http://schemas.microsoft.com/office/drawing/2014/main" id="{2174FA2E-18AB-4FBD-8AD4-966036EE0D4C}"/>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35" name="직사각형 1334">
                <a:extLst>
                  <a:ext uri="{FF2B5EF4-FFF2-40B4-BE49-F238E27FC236}">
                    <a16:creationId xmlns:a16="http://schemas.microsoft.com/office/drawing/2014/main" id="{BC3FA265-2417-4166-89B6-25F7B7285953}"/>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36" name="직사각형 1335">
                <a:extLst>
                  <a:ext uri="{FF2B5EF4-FFF2-40B4-BE49-F238E27FC236}">
                    <a16:creationId xmlns:a16="http://schemas.microsoft.com/office/drawing/2014/main" id="{7F177DE5-5776-46E4-B406-1DC9AFAA2E87}"/>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37" name="직사각형 1336">
                <a:extLst>
                  <a:ext uri="{FF2B5EF4-FFF2-40B4-BE49-F238E27FC236}">
                    <a16:creationId xmlns:a16="http://schemas.microsoft.com/office/drawing/2014/main" id="{29D933AE-558C-488C-A068-5B3C572278F5}"/>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38" name="직사각형 1337">
                <a:extLst>
                  <a:ext uri="{FF2B5EF4-FFF2-40B4-BE49-F238E27FC236}">
                    <a16:creationId xmlns:a16="http://schemas.microsoft.com/office/drawing/2014/main" id="{1CEB6B19-3DDE-43B5-BE01-0679D551CEF4}"/>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39" name="직사각형 1338">
                <a:extLst>
                  <a:ext uri="{FF2B5EF4-FFF2-40B4-BE49-F238E27FC236}">
                    <a16:creationId xmlns:a16="http://schemas.microsoft.com/office/drawing/2014/main" id="{FCA07921-C3C1-4CC3-8E26-EFDACAA4FA7D}"/>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40" name="직사각형 1339">
                <a:extLst>
                  <a:ext uri="{FF2B5EF4-FFF2-40B4-BE49-F238E27FC236}">
                    <a16:creationId xmlns:a16="http://schemas.microsoft.com/office/drawing/2014/main" id="{98BAFB6D-CFED-4B19-8DCF-90593C564FC2}"/>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41" name="직사각형 1340">
                <a:extLst>
                  <a:ext uri="{FF2B5EF4-FFF2-40B4-BE49-F238E27FC236}">
                    <a16:creationId xmlns:a16="http://schemas.microsoft.com/office/drawing/2014/main" id="{5A5D4246-2B2B-41C3-A642-B21E099D37F9}"/>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42" name="직사각형 1341">
                <a:extLst>
                  <a:ext uri="{FF2B5EF4-FFF2-40B4-BE49-F238E27FC236}">
                    <a16:creationId xmlns:a16="http://schemas.microsoft.com/office/drawing/2014/main" id="{0AF1F6EC-B1E2-424B-92E7-8FAA23F374D4}"/>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43" name="직사각형 1342">
                <a:extLst>
                  <a:ext uri="{FF2B5EF4-FFF2-40B4-BE49-F238E27FC236}">
                    <a16:creationId xmlns:a16="http://schemas.microsoft.com/office/drawing/2014/main" id="{B7EDBAD5-506D-4CE9-BE5D-0B708297B283}"/>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44" name="직사각형 1343">
                <a:extLst>
                  <a:ext uri="{FF2B5EF4-FFF2-40B4-BE49-F238E27FC236}">
                    <a16:creationId xmlns:a16="http://schemas.microsoft.com/office/drawing/2014/main" id="{D4831AF6-2EF9-4AF1-8731-D5EFE83FDFB9}"/>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45" name="직사각형 1344">
                <a:extLst>
                  <a:ext uri="{FF2B5EF4-FFF2-40B4-BE49-F238E27FC236}">
                    <a16:creationId xmlns:a16="http://schemas.microsoft.com/office/drawing/2014/main" id="{EC99A99D-0BD9-4FA6-9A66-07844FF4F0E0}"/>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46" name="직사각형 1345">
                <a:extLst>
                  <a:ext uri="{FF2B5EF4-FFF2-40B4-BE49-F238E27FC236}">
                    <a16:creationId xmlns:a16="http://schemas.microsoft.com/office/drawing/2014/main" id="{915DCD72-DA97-43D3-8F6D-B87E7418655E}"/>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47" name="직사각형 1346">
                <a:extLst>
                  <a:ext uri="{FF2B5EF4-FFF2-40B4-BE49-F238E27FC236}">
                    <a16:creationId xmlns:a16="http://schemas.microsoft.com/office/drawing/2014/main" id="{B6CD4EB5-5DDB-4669-B0DB-588462EC4B4C}"/>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48" name="직사각형 1347">
                <a:extLst>
                  <a:ext uri="{FF2B5EF4-FFF2-40B4-BE49-F238E27FC236}">
                    <a16:creationId xmlns:a16="http://schemas.microsoft.com/office/drawing/2014/main" id="{93513EED-C9C9-4CA5-B480-EAD07AB7A8E5}"/>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49" name="직사각형 1348">
                <a:extLst>
                  <a:ext uri="{FF2B5EF4-FFF2-40B4-BE49-F238E27FC236}">
                    <a16:creationId xmlns:a16="http://schemas.microsoft.com/office/drawing/2014/main" id="{D1EB99D9-A80B-43A0-AAD9-2E265D0BB132}"/>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50" name="직사각형 1349">
                <a:extLst>
                  <a:ext uri="{FF2B5EF4-FFF2-40B4-BE49-F238E27FC236}">
                    <a16:creationId xmlns:a16="http://schemas.microsoft.com/office/drawing/2014/main" id="{34F3F343-BC98-49E3-8DBF-BBF9A9FA6F7B}"/>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51" name="직사각형 1350">
                <a:extLst>
                  <a:ext uri="{FF2B5EF4-FFF2-40B4-BE49-F238E27FC236}">
                    <a16:creationId xmlns:a16="http://schemas.microsoft.com/office/drawing/2014/main" id="{3CFD87BD-F46C-44C5-B8C5-A2E90B40FE89}"/>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52" name="직사각형 1351">
                <a:extLst>
                  <a:ext uri="{FF2B5EF4-FFF2-40B4-BE49-F238E27FC236}">
                    <a16:creationId xmlns:a16="http://schemas.microsoft.com/office/drawing/2014/main" id="{CE0FD2DD-80F6-4554-8FF3-A9BCC60B9B69}"/>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53" name="직사각형 1352">
                <a:extLst>
                  <a:ext uri="{FF2B5EF4-FFF2-40B4-BE49-F238E27FC236}">
                    <a16:creationId xmlns:a16="http://schemas.microsoft.com/office/drawing/2014/main" id="{D1C9BD36-04EB-4DC2-972A-D192FCFD7711}"/>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54" name="직사각형 1353">
                <a:extLst>
                  <a:ext uri="{FF2B5EF4-FFF2-40B4-BE49-F238E27FC236}">
                    <a16:creationId xmlns:a16="http://schemas.microsoft.com/office/drawing/2014/main" id="{9EA1FAFA-D4FE-4D61-A3B3-6AFAFF8F6704}"/>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55" name="직사각형 1354">
                <a:extLst>
                  <a:ext uri="{FF2B5EF4-FFF2-40B4-BE49-F238E27FC236}">
                    <a16:creationId xmlns:a16="http://schemas.microsoft.com/office/drawing/2014/main" id="{1E3CE369-698D-4ADA-B493-6BAB8A998345}"/>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56" name="직사각형 1355">
                <a:extLst>
                  <a:ext uri="{FF2B5EF4-FFF2-40B4-BE49-F238E27FC236}">
                    <a16:creationId xmlns:a16="http://schemas.microsoft.com/office/drawing/2014/main" id="{A3753B3D-1BC5-4BF9-A47F-8A4D451D9C75}"/>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57" name="직사각형 1356">
                <a:extLst>
                  <a:ext uri="{FF2B5EF4-FFF2-40B4-BE49-F238E27FC236}">
                    <a16:creationId xmlns:a16="http://schemas.microsoft.com/office/drawing/2014/main" id="{21467D25-2E1E-4E67-8171-C51B468D57CF}"/>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58" name="직사각형 1357">
                <a:extLst>
                  <a:ext uri="{FF2B5EF4-FFF2-40B4-BE49-F238E27FC236}">
                    <a16:creationId xmlns:a16="http://schemas.microsoft.com/office/drawing/2014/main" id="{EC4973D1-A738-4C6D-A4D5-7478609DB904}"/>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59" name="직사각형 1358">
                <a:extLst>
                  <a:ext uri="{FF2B5EF4-FFF2-40B4-BE49-F238E27FC236}">
                    <a16:creationId xmlns:a16="http://schemas.microsoft.com/office/drawing/2014/main" id="{083D2B1A-2633-4F11-AF3D-20E52C797493}"/>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60" name="직사각형 1359">
                <a:extLst>
                  <a:ext uri="{FF2B5EF4-FFF2-40B4-BE49-F238E27FC236}">
                    <a16:creationId xmlns:a16="http://schemas.microsoft.com/office/drawing/2014/main" id="{4564399F-F336-415F-A66B-0B47F9D39561}"/>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61" name="직사각형 1360">
                <a:extLst>
                  <a:ext uri="{FF2B5EF4-FFF2-40B4-BE49-F238E27FC236}">
                    <a16:creationId xmlns:a16="http://schemas.microsoft.com/office/drawing/2014/main" id="{4162CEC2-B401-49F2-92C0-5CD97E9166BD}"/>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62" name="직사각형 1361">
                <a:extLst>
                  <a:ext uri="{FF2B5EF4-FFF2-40B4-BE49-F238E27FC236}">
                    <a16:creationId xmlns:a16="http://schemas.microsoft.com/office/drawing/2014/main" id="{2E1BE656-9272-4590-B490-A9F6877F20D1}"/>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63" name="직사각형 1362">
                <a:extLst>
                  <a:ext uri="{FF2B5EF4-FFF2-40B4-BE49-F238E27FC236}">
                    <a16:creationId xmlns:a16="http://schemas.microsoft.com/office/drawing/2014/main" id="{3A8924BE-AECE-4776-BCA4-32F5B31E8D55}"/>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64" name="직사각형 1363">
                <a:extLst>
                  <a:ext uri="{FF2B5EF4-FFF2-40B4-BE49-F238E27FC236}">
                    <a16:creationId xmlns:a16="http://schemas.microsoft.com/office/drawing/2014/main" id="{01F023ED-8F49-49E3-8B5F-ACA70E4ECC76}"/>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65" name="직사각형 1364">
                <a:extLst>
                  <a:ext uri="{FF2B5EF4-FFF2-40B4-BE49-F238E27FC236}">
                    <a16:creationId xmlns:a16="http://schemas.microsoft.com/office/drawing/2014/main" id="{7FB87233-3047-4EBB-90C5-227570E81898}"/>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66" name="직사각형 1365">
                <a:extLst>
                  <a:ext uri="{FF2B5EF4-FFF2-40B4-BE49-F238E27FC236}">
                    <a16:creationId xmlns:a16="http://schemas.microsoft.com/office/drawing/2014/main" id="{CA6EF9D9-59EA-47A6-84D6-38FDC8D3B19B}"/>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67" name="직사각형 1366">
                <a:extLst>
                  <a:ext uri="{FF2B5EF4-FFF2-40B4-BE49-F238E27FC236}">
                    <a16:creationId xmlns:a16="http://schemas.microsoft.com/office/drawing/2014/main" id="{1E53A6FA-C4FC-4B09-8D93-35AE0B27BA4D}"/>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68" name="직사각형 1367">
                <a:extLst>
                  <a:ext uri="{FF2B5EF4-FFF2-40B4-BE49-F238E27FC236}">
                    <a16:creationId xmlns:a16="http://schemas.microsoft.com/office/drawing/2014/main" id="{9A3DAEA5-4213-4F2A-972C-6F0E01F2CF83}"/>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69" name="직사각형 1368">
                <a:extLst>
                  <a:ext uri="{FF2B5EF4-FFF2-40B4-BE49-F238E27FC236}">
                    <a16:creationId xmlns:a16="http://schemas.microsoft.com/office/drawing/2014/main" id="{16377A8E-7AA7-4134-B568-7964AF6FEA55}"/>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70" name="직사각형 1369">
                <a:extLst>
                  <a:ext uri="{FF2B5EF4-FFF2-40B4-BE49-F238E27FC236}">
                    <a16:creationId xmlns:a16="http://schemas.microsoft.com/office/drawing/2014/main" id="{C6EAFF81-DCFE-4ABD-8206-FAA3631DFD5B}"/>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71" name="직사각형 1370">
                <a:extLst>
                  <a:ext uri="{FF2B5EF4-FFF2-40B4-BE49-F238E27FC236}">
                    <a16:creationId xmlns:a16="http://schemas.microsoft.com/office/drawing/2014/main" id="{926E3F92-CAEC-4BB4-964F-9F4BBCD3100E}"/>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72" name="직사각형 1371">
                <a:extLst>
                  <a:ext uri="{FF2B5EF4-FFF2-40B4-BE49-F238E27FC236}">
                    <a16:creationId xmlns:a16="http://schemas.microsoft.com/office/drawing/2014/main" id="{72A5EB7F-0AA6-40AD-8710-75E0C561D23D}"/>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73" name="직사각형 1372">
                <a:extLst>
                  <a:ext uri="{FF2B5EF4-FFF2-40B4-BE49-F238E27FC236}">
                    <a16:creationId xmlns:a16="http://schemas.microsoft.com/office/drawing/2014/main" id="{E036E51A-66C7-41A1-8D45-1ACAA8ADF57B}"/>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74" name="직사각형 1373">
                <a:extLst>
                  <a:ext uri="{FF2B5EF4-FFF2-40B4-BE49-F238E27FC236}">
                    <a16:creationId xmlns:a16="http://schemas.microsoft.com/office/drawing/2014/main" id="{BB16ACD8-217F-4B1D-821C-195E3266D1C7}"/>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75" name="직사각형 1374">
                <a:extLst>
                  <a:ext uri="{FF2B5EF4-FFF2-40B4-BE49-F238E27FC236}">
                    <a16:creationId xmlns:a16="http://schemas.microsoft.com/office/drawing/2014/main" id="{46E3592E-ABED-4C61-A3D4-1F6FA5A594BD}"/>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76" name="직사각형 1375">
                <a:extLst>
                  <a:ext uri="{FF2B5EF4-FFF2-40B4-BE49-F238E27FC236}">
                    <a16:creationId xmlns:a16="http://schemas.microsoft.com/office/drawing/2014/main" id="{6A2C4241-78F9-436B-B41B-A98162F485D7}"/>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77" name="직사각형 1376">
                <a:extLst>
                  <a:ext uri="{FF2B5EF4-FFF2-40B4-BE49-F238E27FC236}">
                    <a16:creationId xmlns:a16="http://schemas.microsoft.com/office/drawing/2014/main" id="{D2D32410-872F-47F5-A309-C0353CE96C63}"/>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78" name="직사각형 1377">
                <a:extLst>
                  <a:ext uri="{FF2B5EF4-FFF2-40B4-BE49-F238E27FC236}">
                    <a16:creationId xmlns:a16="http://schemas.microsoft.com/office/drawing/2014/main" id="{03851D86-0849-4546-8F6B-E3F907971D53}"/>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79" name="직사각형 1378">
                <a:extLst>
                  <a:ext uri="{FF2B5EF4-FFF2-40B4-BE49-F238E27FC236}">
                    <a16:creationId xmlns:a16="http://schemas.microsoft.com/office/drawing/2014/main" id="{5F8259E8-5054-4BA0-AB69-7408E5062B07}"/>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80" name="직사각형 1379">
                <a:extLst>
                  <a:ext uri="{FF2B5EF4-FFF2-40B4-BE49-F238E27FC236}">
                    <a16:creationId xmlns:a16="http://schemas.microsoft.com/office/drawing/2014/main" id="{AFF4F432-A04C-425E-BC0B-1FD866476F39}"/>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81" name="직사각형 1380">
                <a:extLst>
                  <a:ext uri="{FF2B5EF4-FFF2-40B4-BE49-F238E27FC236}">
                    <a16:creationId xmlns:a16="http://schemas.microsoft.com/office/drawing/2014/main" id="{A6916CBD-E356-4139-B8A8-5270340B1D5B}"/>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82" name="직사각형 1381">
                <a:extLst>
                  <a:ext uri="{FF2B5EF4-FFF2-40B4-BE49-F238E27FC236}">
                    <a16:creationId xmlns:a16="http://schemas.microsoft.com/office/drawing/2014/main" id="{7637D608-6269-4BD7-8482-6CBC3F6476F8}"/>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83" name="직사각형 1382">
                <a:extLst>
                  <a:ext uri="{FF2B5EF4-FFF2-40B4-BE49-F238E27FC236}">
                    <a16:creationId xmlns:a16="http://schemas.microsoft.com/office/drawing/2014/main" id="{6F2C4561-73B4-4FC3-B8DB-C794E2275B4B}"/>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84" name="직사각형 1383">
                <a:extLst>
                  <a:ext uri="{FF2B5EF4-FFF2-40B4-BE49-F238E27FC236}">
                    <a16:creationId xmlns:a16="http://schemas.microsoft.com/office/drawing/2014/main" id="{47EBBCE8-005E-45E0-984B-2BBFC29D9CAB}"/>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85" name="직사각형 1384">
                <a:extLst>
                  <a:ext uri="{FF2B5EF4-FFF2-40B4-BE49-F238E27FC236}">
                    <a16:creationId xmlns:a16="http://schemas.microsoft.com/office/drawing/2014/main" id="{07D6FD3D-491C-45B2-87DF-C691111CF9B0}"/>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86" name="직사각형 1385">
                <a:extLst>
                  <a:ext uri="{FF2B5EF4-FFF2-40B4-BE49-F238E27FC236}">
                    <a16:creationId xmlns:a16="http://schemas.microsoft.com/office/drawing/2014/main" id="{2D70DDD0-5C9A-4503-8DE4-4CC575EEA4F2}"/>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87" name="직사각형 1386">
                <a:extLst>
                  <a:ext uri="{FF2B5EF4-FFF2-40B4-BE49-F238E27FC236}">
                    <a16:creationId xmlns:a16="http://schemas.microsoft.com/office/drawing/2014/main" id="{36374F2F-B6BC-4715-A624-31953B3E5AF4}"/>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88" name="직사각형 1387">
                <a:extLst>
                  <a:ext uri="{FF2B5EF4-FFF2-40B4-BE49-F238E27FC236}">
                    <a16:creationId xmlns:a16="http://schemas.microsoft.com/office/drawing/2014/main" id="{A9411F21-CFA1-4A37-A9A6-CCD370134395}"/>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89" name="직사각형 1388">
                <a:extLst>
                  <a:ext uri="{FF2B5EF4-FFF2-40B4-BE49-F238E27FC236}">
                    <a16:creationId xmlns:a16="http://schemas.microsoft.com/office/drawing/2014/main" id="{338505AA-65F0-423D-9239-EB425FC458A7}"/>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90" name="직사각형 1389">
                <a:extLst>
                  <a:ext uri="{FF2B5EF4-FFF2-40B4-BE49-F238E27FC236}">
                    <a16:creationId xmlns:a16="http://schemas.microsoft.com/office/drawing/2014/main" id="{5FFAAD56-0752-45DA-8C4F-FB7B0BDD15E1}"/>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91" name="직사각형 1390">
                <a:extLst>
                  <a:ext uri="{FF2B5EF4-FFF2-40B4-BE49-F238E27FC236}">
                    <a16:creationId xmlns:a16="http://schemas.microsoft.com/office/drawing/2014/main" id="{41F6A0B7-622E-4DD0-B40A-E1FC900DB1B2}"/>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92" name="직사각형 1391">
                <a:extLst>
                  <a:ext uri="{FF2B5EF4-FFF2-40B4-BE49-F238E27FC236}">
                    <a16:creationId xmlns:a16="http://schemas.microsoft.com/office/drawing/2014/main" id="{782FD30A-11B3-41B1-BFAF-81ED5A080379}"/>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93" name="직사각형 1392">
                <a:extLst>
                  <a:ext uri="{FF2B5EF4-FFF2-40B4-BE49-F238E27FC236}">
                    <a16:creationId xmlns:a16="http://schemas.microsoft.com/office/drawing/2014/main" id="{DC5E8746-F292-4F41-B512-8D3337FD5D85}"/>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94" name="직사각형 1393">
                <a:extLst>
                  <a:ext uri="{FF2B5EF4-FFF2-40B4-BE49-F238E27FC236}">
                    <a16:creationId xmlns:a16="http://schemas.microsoft.com/office/drawing/2014/main" id="{29802EEE-8CA2-4578-98EB-23032FEDEB7C}"/>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95" name="직사각형 1394">
                <a:extLst>
                  <a:ext uri="{FF2B5EF4-FFF2-40B4-BE49-F238E27FC236}">
                    <a16:creationId xmlns:a16="http://schemas.microsoft.com/office/drawing/2014/main" id="{A5C4D3E7-5A37-438A-AB37-DC0DC512BC1A}"/>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96" name="직사각형 1395">
                <a:extLst>
                  <a:ext uri="{FF2B5EF4-FFF2-40B4-BE49-F238E27FC236}">
                    <a16:creationId xmlns:a16="http://schemas.microsoft.com/office/drawing/2014/main" id="{5FB215AA-6EEC-4117-A9DE-C17218536C61}"/>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97" name="직사각형 1396">
                <a:extLst>
                  <a:ext uri="{FF2B5EF4-FFF2-40B4-BE49-F238E27FC236}">
                    <a16:creationId xmlns:a16="http://schemas.microsoft.com/office/drawing/2014/main" id="{24CF5F8E-1F16-484D-9BAA-ECDDF6137BEE}"/>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98" name="직사각형 1397">
                <a:extLst>
                  <a:ext uri="{FF2B5EF4-FFF2-40B4-BE49-F238E27FC236}">
                    <a16:creationId xmlns:a16="http://schemas.microsoft.com/office/drawing/2014/main" id="{18549F7E-C864-43CB-AFBE-D08F87100780}"/>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99" name="직사각형 1398">
                <a:extLst>
                  <a:ext uri="{FF2B5EF4-FFF2-40B4-BE49-F238E27FC236}">
                    <a16:creationId xmlns:a16="http://schemas.microsoft.com/office/drawing/2014/main" id="{02C7C069-2A86-464E-9B65-2B5CC3172B4A}"/>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00" name="직사각형 1399">
                <a:extLst>
                  <a:ext uri="{FF2B5EF4-FFF2-40B4-BE49-F238E27FC236}">
                    <a16:creationId xmlns:a16="http://schemas.microsoft.com/office/drawing/2014/main" id="{1413C868-6044-4C90-92B4-B3152D9F7B63}"/>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01" name="직사각형 1400">
                <a:extLst>
                  <a:ext uri="{FF2B5EF4-FFF2-40B4-BE49-F238E27FC236}">
                    <a16:creationId xmlns:a16="http://schemas.microsoft.com/office/drawing/2014/main" id="{B2D6A958-5ECD-4F8F-B5F6-157577723C38}"/>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02" name="직사각형 1401">
                <a:extLst>
                  <a:ext uri="{FF2B5EF4-FFF2-40B4-BE49-F238E27FC236}">
                    <a16:creationId xmlns:a16="http://schemas.microsoft.com/office/drawing/2014/main" id="{13B40F75-C20B-4E63-8BD5-B9AED7992140}"/>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03" name="직사각형 1402">
                <a:extLst>
                  <a:ext uri="{FF2B5EF4-FFF2-40B4-BE49-F238E27FC236}">
                    <a16:creationId xmlns:a16="http://schemas.microsoft.com/office/drawing/2014/main" id="{869C39BC-35E0-45BF-867A-37230BC77339}"/>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04" name="직사각형 1403">
                <a:extLst>
                  <a:ext uri="{FF2B5EF4-FFF2-40B4-BE49-F238E27FC236}">
                    <a16:creationId xmlns:a16="http://schemas.microsoft.com/office/drawing/2014/main" id="{0E226097-D841-4595-BF89-6EEB533AEDE4}"/>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05" name="직사각형 1404">
                <a:extLst>
                  <a:ext uri="{FF2B5EF4-FFF2-40B4-BE49-F238E27FC236}">
                    <a16:creationId xmlns:a16="http://schemas.microsoft.com/office/drawing/2014/main" id="{E48C91BC-86B2-49B3-AA90-BC7B87377F88}"/>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06" name="직사각형 1405">
                <a:extLst>
                  <a:ext uri="{FF2B5EF4-FFF2-40B4-BE49-F238E27FC236}">
                    <a16:creationId xmlns:a16="http://schemas.microsoft.com/office/drawing/2014/main" id="{96389310-FC99-4EC4-92FC-C30776ED4837}"/>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07" name="직사각형 1406">
                <a:extLst>
                  <a:ext uri="{FF2B5EF4-FFF2-40B4-BE49-F238E27FC236}">
                    <a16:creationId xmlns:a16="http://schemas.microsoft.com/office/drawing/2014/main" id="{88C09225-5CF9-4FB5-A6F1-98A74FD8816C}"/>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08" name="직사각형 1407">
                <a:extLst>
                  <a:ext uri="{FF2B5EF4-FFF2-40B4-BE49-F238E27FC236}">
                    <a16:creationId xmlns:a16="http://schemas.microsoft.com/office/drawing/2014/main" id="{1B07D128-7FD7-418E-B496-A012A452A93B}"/>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09" name="직사각형 1408">
                <a:extLst>
                  <a:ext uri="{FF2B5EF4-FFF2-40B4-BE49-F238E27FC236}">
                    <a16:creationId xmlns:a16="http://schemas.microsoft.com/office/drawing/2014/main" id="{7775AE75-9B5D-4F80-A0C3-DA3A0873AA1F}"/>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10" name="직사각형 1409">
                <a:extLst>
                  <a:ext uri="{FF2B5EF4-FFF2-40B4-BE49-F238E27FC236}">
                    <a16:creationId xmlns:a16="http://schemas.microsoft.com/office/drawing/2014/main" id="{54D9F569-D1C0-404B-84A7-0BD1499D5D6A}"/>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11" name="직사각형 1410">
                <a:extLst>
                  <a:ext uri="{FF2B5EF4-FFF2-40B4-BE49-F238E27FC236}">
                    <a16:creationId xmlns:a16="http://schemas.microsoft.com/office/drawing/2014/main" id="{93610C4B-4E8C-42D7-B6B4-325253E9F8C2}"/>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12" name="직사각형 1411">
                <a:extLst>
                  <a:ext uri="{FF2B5EF4-FFF2-40B4-BE49-F238E27FC236}">
                    <a16:creationId xmlns:a16="http://schemas.microsoft.com/office/drawing/2014/main" id="{0FCA7323-0BDE-47FF-9BD8-2798CDD9F96F}"/>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13" name="직사각형 1412">
                <a:extLst>
                  <a:ext uri="{FF2B5EF4-FFF2-40B4-BE49-F238E27FC236}">
                    <a16:creationId xmlns:a16="http://schemas.microsoft.com/office/drawing/2014/main" id="{06665324-D1A6-4B44-B513-EA4029BAE172}"/>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14" name="직사각형 1413">
                <a:extLst>
                  <a:ext uri="{FF2B5EF4-FFF2-40B4-BE49-F238E27FC236}">
                    <a16:creationId xmlns:a16="http://schemas.microsoft.com/office/drawing/2014/main" id="{54731380-FDA3-4D3F-A60B-7B613DFE4F1E}"/>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grpSp>
      <p:grpSp>
        <p:nvGrpSpPr>
          <p:cNvPr id="1415" name="그룹 1414">
            <a:extLst>
              <a:ext uri="{FF2B5EF4-FFF2-40B4-BE49-F238E27FC236}">
                <a16:creationId xmlns:a16="http://schemas.microsoft.com/office/drawing/2014/main" id="{91D2AB75-A43C-4570-9DE6-7B35507D62F0}"/>
              </a:ext>
            </a:extLst>
          </p:cNvPr>
          <p:cNvGrpSpPr/>
          <p:nvPr/>
        </p:nvGrpSpPr>
        <p:grpSpPr>
          <a:xfrm>
            <a:off x="6036065" y="4048112"/>
            <a:ext cx="1693651" cy="2234256"/>
            <a:chOff x="2056836" y="3624348"/>
            <a:chExt cx="1785119" cy="2354920"/>
          </a:xfrm>
        </p:grpSpPr>
        <p:grpSp>
          <p:nvGrpSpPr>
            <p:cNvPr id="1416" name="그룹 1415">
              <a:extLst>
                <a:ext uri="{FF2B5EF4-FFF2-40B4-BE49-F238E27FC236}">
                  <a16:creationId xmlns:a16="http://schemas.microsoft.com/office/drawing/2014/main" id="{C740E25B-8F1E-4FE8-B309-075026BACD23}"/>
                </a:ext>
              </a:extLst>
            </p:cNvPr>
            <p:cNvGrpSpPr/>
            <p:nvPr/>
          </p:nvGrpSpPr>
          <p:grpSpPr>
            <a:xfrm>
              <a:off x="2056836" y="4194148"/>
              <a:ext cx="1785119" cy="1785120"/>
              <a:chOff x="1618593" y="3767959"/>
              <a:chExt cx="2554011" cy="2554011"/>
            </a:xfrm>
            <a:scene3d>
              <a:camera prst="orthographicFront">
                <a:rot lat="3102606" lon="19019810" rev="19427740"/>
              </a:camera>
              <a:lightRig rig="threePt" dir="t"/>
            </a:scene3d>
          </p:grpSpPr>
          <p:sp>
            <p:nvSpPr>
              <p:cNvPr id="1745" name="직사각형 1744">
                <a:extLst>
                  <a:ext uri="{FF2B5EF4-FFF2-40B4-BE49-F238E27FC236}">
                    <a16:creationId xmlns:a16="http://schemas.microsoft.com/office/drawing/2014/main" id="{4B5CBC26-2D94-48AB-83A2-52BBE67BF09A}"/>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46" name="직사각형 1745">
                <a:extLst>
                  <a:ext uri="{FF2B5EF4-FFF2-40B4-BE49-F238E27FC236}">
                    <a16:creationId xmlns:a16="http://schemas.microsoft.com/office/drawing/2014/main" id="{1C229F3E-8634-4C03-83FC-D2954706D1B4}"/>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47" name="직사각형 1746">
                <a:extLst>
                  <a:ext uri="{FF2B5EF4-FFF2-40B4-BE49-F238E27FC236}">
                    <a16:creationId xmlns:a16="http://schemas.microsoft.com/office/drawing/2014/main" id="{76BA6553-19BD-4951-9DEE-9181C5017625}"/>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48" name="직사각형 1747">
                <a:extLst>
                  <a:ext uri="{FF2B5EF4-FFF2-40B4-BE49-F238E27FC236}">
                    <a16:creationId xmlns:a16="http://schemas.microsoft.com/office/drawing/2014/main" id="{698B51AA-3476-41D1-AACA-5D455AC880A5}"/>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49" name="직사각형 1748">
                <a:extLst>
                  <a:ext uri="{FF2B5EF4-FFF2-40B4-BE49-F238E27FC236}">
                    <a16:creationId xmlns:a16="http://schemas.microsoft.com/office/drawing/2014/main" id="{494A4D8B-7121-40E7-96B9-54491604FB24}"/>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50" name="직사각형 1749">
                <a:extLst>
                  <a:ext uri="{FF2B5EF4-FFF2-40B4-BE49-F238E27FC236}">
                    <a16:creationId xmlns:a16="http://schemas.microsoft.com/office/drawing/2014/main" id="{1E901728-E200-4F6B-86DA-F60D54607B4A}"/>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51" name="직사각형 1750">
                <a:extLst>
                  <a:ext uri="{FF2B5EF4-FFF2-40B4-BE49-F238E27FC236}">
                    <a16:creationId xmlns:a16="http://schemas.microsoft.com/office/drawing/2014/main" id="{0907C355-06DF-4919-B121-29F3068606BC}"/>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52" name="직사각형 1751">
                <a:extLst>
                  <a:ext uri="{FF2B5EF4-FFF2-40B4-BE49-F238E27FC236}">
                    <a16:creationId xmlns:a16="http://schemas.microsoft.com/office/drawing/2014/main" id="{0E21A256-659B-4B88-9262-010CE5D482A5}"/>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53" name="직사각형 1752">
                <a:extLst>
                  <a:ext uri="{FF2B5EF4-FFF2-40B4-BE49-F238E27FC236}">
                    <a16:creationId xmlns:a16="http://schemas.microsoft.com/office/drawing/2014/main" id="{DA037049-F02A-4A21-B433-377742B3BE66}"/>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54" name="직사각형 1753">
                <a:extLst>
                  <a:ext uri="{FF2B5EF4-FFF2-40B4-BE49-F238E27FC236}">
                    <a16:creationId xmlns:a16="http://schemas.microsoft.com/office/drawing/2014/main" id="{74BB5F1F-AA73-4DF2-8B9D-D6E4A52429BA}"/>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55" name="직사각형 1754">
                <a:extLst>
                  <a:ext uri="{FF2B5EF4-FFF2-40B4-BE49-F238E27FC236}">
                    <a16:creationId xmlns:a16="http://schemas.microsoft.com/office/drawing/2014/main" id="{37E953AB-582D-44FF-B77A-F92B9469D525}"/>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56" name="직사각형 1755">
                <a:extLst>
                  <a:ext uri="{FF2B5EF4-FFF2-40B4-BE49-F238E27FC236}">
                    <a16:creationId xmlns:a16="http://schemas.microsoft.com/office/drawing/2014/main" id="{B18FF447-8818-4FE7-BF35-D5291ACAAEF4}"/>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57" name="직사각형 1756">
                <a:extLst>
                  <a:ext uri="{FF2B5EF4-FFF2-40B4-BE49-F238E27FC236}">
                    <a16:creationId xmlns:a16="http://schemas.microsoft.com/office/drawing/2014/main" id="{5D9B4C42-1D46-449D-98A6-FE64E5CEFD28}"/>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58" name="직사각형 1757">
                <a:extLst>
                  <a:ext uri="{FF2B5EF4-FFF2-40B4-BE49-F238E27FC236}">
                    <a16:creationId xmlns:a16="http://schemas.microsoft.com/office/drawing/2014/main" id="{71BADEA9-3376-440F-A144-01CCE9C2B6B6}"/>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59" name="직사각형 1758">
                <a:extLst>
                  <a:ext uri="{FF2B5EF4-FFF2-40B4-BE49-F238E27FC236}">
                    <a16:creationId xmlns:a16="http://schemas.microsoft.com/office/drawing/2014/main" id="{B8831217-024A-4EFB-B5A7-1714B7E30CFF}"/>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60" name="직사각형 1759">
                <a:extLst>
                  <a:ext uri="{FF2B5EF4-FFF2-40B4-BE49-F238E27FC236}">
                    <a16:creationId xmlns:a16="http://schemas.microsoft.com/office/drawing/2014/main" id="{CD607AEB-A38D-4258-8B4D-AA9726163423}"/>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61" name="직사각형 1760">
                <a:extLst>
                  <a:ext uri="{FF2B5EF4-FFF2-40B4-BE49-F238E27FC236}">
                    <a16:creationId xmlns:a16="http://schemas.microsoft.com/office/drawing/2014/main" id="{F2394FB2-568D-4473-A730-57D66DA7E3F1}"/>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62" name="직사각형 1761">
                <a:extLst>
                  <a:ext uri="{FF2B5EF4-FFF2-40B4-BE49-F238E27FC236}">
                    <a16:creationId xmlns:a16="http://schemas.microsoft.com/office/drawing/2014/main" id="{674E86B7-70C2-444A-AF31-C2D7CA71F2FF}"/>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63" name="직사각형 1762">
                <a:extLst>
                  <a:ext uri="{FF2B5EF4-FFF2-40B4-BE49-F238E27FC236}">
                    <a16:creationId xmlns:a16="http://schemas.microsoft.com/office/drawing/2014/main" id="{22ECA7F9-3B82-41AE-86BF-F7B0EC82092C}"/>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64" name="직사각형 1763">
                <a:extLst>
                  <a:ext uri="{FF2B5EF4-FFF2-40B4-BE49-F238E27FC236}">
                    <a16:creationId xmlns:a16="http://schemas.microsoft.com/office/drawing/2014/main" id="{DD584D64-A3D4-4C8F-962E-5AF83C19FA70}"/>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65" name="직사각형 1764">
                <a:extLst>
                  <a:ext uri="{FF2B5EF4-FFF2-40B4-BE49-F238E27FC236}">
                    <a16:creationId xmlns:a16="http://schemas.microsoft.com/office/drawing/2014/main" id="{3ED0321D-C89D-4A8C-BF19-1FCD853BBC52}"/>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66" name="직사각형 1765">
                <a:extLst>
                  <a:ext uri="{FF2B5EF4-FFF2-40B4-BE49-F238E27FC236}">
                    <a16:creationId xmlns:a16="http://schemas.microsoft.com/office/drawing/2014/main" id="{198C78E2-00B8-4A33-9343-1E03197C151E}"/>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67" name="직사각형 1766">
                <a:extLst>
                  <a:ext uri="{FF2B5EF4-FFF2-40B4-BE49-F238E27FC236}">
                    <a16:creationId xmlns:a16="http://schemas.microsoft.com/office/drawing/2014/main" id="{150C19A5-02A2-49E3-8762-8CDD3445791A}"/>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68" name="직사각형 1767">
                <a:extLst>
                  <a:ext uri="{FF2B5EF4-FFF2-40B4-BE49-F238E27FC236}">
                    <a16:creationId xmlns:a16="http://schemas.microsoft.com/office/drawing/2014/main" id="{9DBB9545-FF25-447A-8E67-9DF2C182463B}"/>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69" name="직사각형 1768">
                <a:extLst>
                  <a:ext uri="{FF2B5EF4-FFF2-40B4-BE49-F238E27FC236}">
                    <a16:creationId xmlns:a16="http://schemas.microsoft.com/office/drawing/2014/main" id="{45D8F311-C5B2-4F9E-BC45-839E9D29FB52}"/>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70" name="직사각형 1769">
                <a:extLst>
                  <a:ext uri="{FF2B5EF4-FFF2-40B4-BE49-F238E27FC236}">
                    <a16:creationId xmlns:a16="http://schemas.microsoft.com/office/drawing/2014/main" id="{C63D5C82-8C27-465E-BB83-1192EB8A67F9}"/>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71" name="직사각형 1770">
                <a:extLst>
                  <a:ext uri="{FF2B5EF4-FFF2-40B4-BE49-F238E27FC236}">
                    <a16:creationId xmlns:a16="http://schemas.microsoft.com/office/drawing/2014/main" id="{CC72CC88-3A1D-4D73-BF91-782548D7546B}"/>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72" name="직사각형 1771">
                <a:extLst>
                  <a:ext uri="{FF2B5EF4-FFF2-40B4-BE49-F238E27FC236}">
                    <a16:creationId xmlns:a16="http://schemas.microsoft.com/office/drawing/2014/main" id="{F188C579-1E84-4E0E-93A2-8EF92160F159}"/>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73" name="직사각형 1772">
                <a:extLst>
                  <a:ext uri="{FF2B5EF4-FFF2-40B4-BE49-F238E27FC236}">
                    <a16:creationId xmlns:a16="http://schemas.microsoft.com/office/drawing/2014/main" id="{AD324CFD-EC16-4D3A-80DA-EC5C232E6019}"/>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74" name="직사각형 1773">
                <a:extLst>
                  <a:ext uri="{FF2B5EF4-FFF2-40B4-BE49-F238E27FC236}">
                    <a16:creationId xmlns:a16="http://schemas.microsoft.com/office/drawing/2014/main" id="{B7ADD1B0-372B-4FAB-B3C2-507FF51371F4}"/>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75" name="직사각형 1774">
                <a:extLst>
                  <a:ext uri="{FF2B5EF4-FFF2-40B4-BE49-F238E27FC236}">
                    <a16:creationId xmlns:a16="http://schemas.microsoft.com/office/drawing/2014/main" id="{E825D666-7143-456D-BE66-79EB7ABBDB44}"/>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76" name="직사각형 1775">
                <a:extLst>
                  <a:ext uri="{FF2B5EF4-FFF2-40B4-BE49-F238E27FC236}">
                    <a16:creationId xmlns:a16="http://schemas.microsoft.com/office/drawing/2014/main" id="{FE025AAC-C78D-4B4D-82FA-6C97A01A9D23}"/>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77" name="직사각형 1776">
                <a:extLst>
                  <a:ext uri="{FF2B5EF4-FFF2-40B4-BE49-F238E27FC236}">
                    <a16:creationId xmlns:a16="http://schemas.microsoft.com/office/drawing/2014/main" id="{FF995CF8-9D9F-4C93-AB22-734145E498CC}"/>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78" name="직사각형 1777">
                <a:extLst>
                  <a:ext uri="{FF2B5EF4-FFF2-40B4-BE49-F238E27FC236}">
                    <a16:creationId xmlns:a16="http://schemas.microsoft.com/office/drawing/2014/main" id="{02BD908E-F61D-4C47-8C76-41D25B0B8926}"/>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79" name="직사각형 1778">
                <a:extLst>
                  <a:ext uri="{FF2B5EF4-FFF2-40B4-BE49-F238E27FC236}">
                    <a16:creationId xmlns:a16="http://schemas.microsoft.com/office/drawing/2014/main" id="{741C19EA-F185-4E77-B657-E6C966B613DF}"/>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80" name="직사각형 1779">
                <a:extLst>
                  <a:ext uri="{FF2B5EF4-FFF2-40B4-BE49-F238E27FC236}">
                    <a16:creationId xmlns:a16="http://schemas.microsoft.com/office/drawing/2014/main" id="{8CEC8E42-F36A-4CBB-9A19-417D19534CE5}"/>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81" name="직사각형 1780">
                <a:extLst>
                  <a:ext uri="{FF2B5EF4-FFF2-40B4-BE49-F238E27FC236}">
                    <a16:creationId xmlns:a16="http://schemas.microsoft.com/office/drawing/2014/main" id="{B842DF5F-0778-4E73-AEAE-7F4C1CDEFEA7}"/>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82" name="직사각형 1781">
                <a:extLst>
                  <a:ext uri="{FF2B5EF4-FFF2-40B4-BE49-F238E27FC236}">
                    <a16:creationId xmlns:a16="http://schemas.microsoft.com/office/drawing/2014/main" id="{EA853FF0-E0B8-4377-B6C8-324B1573439F}"/>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83" name="직사각형 1782">
                <a:extLst>
                  <a:ext uri="{FF2B5EF4-FFF2-40B4-BE49-F238E27FC236}">
                    <a16:creationId xmlns:a16="http://schemas.microsoft.com/office/drawing/2014/main" id="{10CBD74A-223D-4074-B380-200FC829716B}"/>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84" name="직사각형 1783">
                <a:extLst>
                  <a:ext uri="{FF2B5EF4-FFF2-40B4-BE49-F238E27FC236}">
                    <a16:creationId xmlns:a16="http://schemas.microsoft.com/office/drawing/2014/main" id="{3A172333-C19A-4BC0-ADEE-E0F31991B98E}"/>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85" name="직사각형 1784">
                <a:extLst>
                  <a:ext uri="{FF2B5EF4-FFF2-40B4-BE49-F238E27FC236}">
                    <a16:creationId xmlns:a16="http://schemas.microsoft.com/office/drawing/2014/main" id="{B0013EF7-0DE7-4F98-B18E-1DBA856A9427}"/>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86" name="직사각형 1785">
                <a:extLst>
                  <a:ext uri="{FF2B5EF4-FFF2-40B4-BE49-F238E27FC236}">
                    <a16:creationId xmlns:a16="http://schemas.microsoft.com/office/drawing/2014/main" id="{19FB1C1E-7039-4EE5-BEFA-4E99730F9D10}"/>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87" name="직사각형 1786">
                <a:extLst>
                  <a:ext uri="{FF2B5EF4-FFF2-40B4-BE49-F238E27FC236}">
                    <a16:creationId xmlns:a16="http://schemas.microsoft.com/office/drawing/2014/main" id="{4EF470B3-8BBB-4926-AF9A-8174356D6226}"/>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88" name="직사각형 1787">
                <a:extLst>
                  <a:ext uri="{FF2B5EF4-FFF2-40B4-BE49-F238E27FC236}">
                    <a16:creationId xmlns:a16="http://schemas.microsoft.com/office/drawing/2014/main" id="{658EBC90-4E62-4DDC-AAAE-13BCE65F08E5}"/>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89" name="직사각형 1788">
                <a:extLst>
                  <a:ext uri="{FF2B5EF4-FFF2-40B4-BE49-F238E27FC236}">
                    <a16:creationId xmlns:a16="http://schemas.microsoft.com/office/drawing/2014/main" id="{E8E2FAAA-FD42-4FE0-82F9-C60807E34BC9}"/>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90" name="직사각형 1789">
                <a:extLst>
                  <a:ext uri="{FF2B5EF4-FFF2-40B4-BE49-F238E27FC236}">
                    <a16:creationId xmlns:a16="http://schemas.microsoft.com/office/drawing/2014/main" id="{354EFC8C-28BA-42CC-B823-58CC25BAA22D}"/>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91" name="직사각형 1790">
                <a:extLst>
                  <a:ext uri="{FF2B5EF4-FFF2-40B4-BE49-F238E27FC236}">
                    <a16:creationId xmlns:a16="http://schemas.microsoft.com/office/drawing/2014/main" id="{0EF16AFD-A088-4B88-B239-ADE16BE85C6E}"/>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92" name="직사각형 1791">
                <a:extLst>
                  <a:ext uri="{FF2B5EF4-FFF2-40B4-BE49-F238E27FC236}">
                    <a16:creationId xmlns:a16="http://schemas.microsoft.com/office/drawing/2014/main" id="{460022A7-F119-4C1F-9CC2-78FF873D1564}"/>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93" name="직사각형 1792">
                <a:extLst>
                  <a:ext uri="{FF2B5EF4-FFF2-40B4-BE49-F238E27FC236}">
                    <a16:creationId xmlns:a16="http://schemas.microsoft.com/office/drawing/2014/main" id="{5501AEDD-5D93-4677-A9F7-F1EEF6DF404D}"/>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94" name="직사각형 1793">
                <a:extLst>
                  <a:ext uri="{FF2B5EF4-FFF2-40B4-BE49-F238E27FC236}">
                    <a16:creationId xmlns:a16="http://schemas.microsoft.com/office/drawing/2014/main" id="{D2C3313A-EDBE-4278-A827-0167D4C153DB}"/>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95" name="직사각형 1794">
                <a:extLst>
                  <a:ext uri="{FF2B5EF4-FFF2-40B4-BE49-F238E27FC236}">
                    <a16:creationId xmlns:a16="http://schemas.microsoft.com/office/drawing/2014/main" id="{6311BED4-1CBD-4EE4-8E94-43492D290D62}"/>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96" name="직사각형 1795">
                <a:extLst>
                  <a:ext uri="{FF2B5EF4-FFF2-40B4-BE49-F238E27FC236}">
                    <a16:creationId xmlns:a16="http://schemas.microsoft.com/office/drawing/2014/main" id="{5CD068E9-47DF-4D70-A51E-6D875DADF292}"/>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97" name="직사각형 1796">
                <a:extLst>
                  <a:ext uri="{FF2B5EF4-FFF2-40B4-BE49-F238E27FC236}">
                    <a16:creationId xmlns:a16="http://schemas.microsoft.com/office/drawing/2014/main" id="{139A47C7-2FC5-4B71-815A-77080A615BBB}"/>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98" name="직사각형 1797">
                <a:extLst>
                  <a:ext uri="{FF2B5EF4-FFF2-40B4-BE49-F238E27FC236}">
                    <a16:creationId xmlns:a16="http://schemas.microsoft.com/office/drawing/2014/main" id="{19883259-7AEF-47D2-8DC4-7BE3A0FEA1CA}"/>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99" name="직사각형 1798">
                <a:extLst>
                  <a:ext uri="{FF2B5EF4-FFF2-40B4-BE49-F238E27FC236}">
                    <a16:creationId xmlns:a16="http://schemas.microsoft.com/office/drawing/2014/main" id="{57C4ABAA-1C2E-4B82-87DC-F1DEF0F596F5}"/>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00" name="직사각형 1799">
                <a:extLst>
                  <a:ext uri="{FF2B5EF4-FFF2-40B4-BE49-F238E27FC236}">
                    <a16:creationId xmlns:a16="http://schemas.microsoft.com/office/drawing/2014/main" id="{E3F8F13B-D1E6-46C2-AF64-74057A0141D0}"/>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01" name="직사각형 1800">
                <a:extLst>
                  <a:ext uri="{FF2B5EF4-FFF2-40B4-BE49-F238E27FC236}">
                    <a16:creationId xmlns:a16="http://schemas.microsoft.com/office/drawing/2014/main" id="{82C62982-E6ED-4915-A791-4BFA19AAC790}"/>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02" name="직사각형 1801">
                <a:extLst>
                  <a:ext uri="{FF2B5EF4-FFF2-40B4-BE49-F238E27FC236}">
                    <a16:creationId xmlns:a16="http://schemas.microsoft.com/office/drawing/2014/main" id="{297A1715-85E9-4917-A098-0F4FD355C443}"/>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03" name="직사각형 1802">
                <a:extLst>
                  <a:ext uri="{FF2B5EF4-FFF2-40B4-BE49-F238E27FC236}">
                    <a16:creationId xmlns:a16="http://schemas.microsoft.com/office/drawing/2014/main" id="{0C2B3D4C-3F2D-4E6F-A3A7-F0D768EF5934}"/>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04" name="직사각형 1803">
                <a:extLst>
                  <a:ext uri="{FF2B5EF4-FFF2-40B4-BE49-F238E27FC236}">
                    <a16:creationId xmlns:a16="http://schemas.microsoft.com/office/drawing/2014/main" id="{3C208D61-B707-4C39-A9C6-B889964821E0}"/>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05" name="직사각형 1804">
                <a:extLst>
                  <a:ext uri="{FF2B5EF4-FFF2-40B4-BE49-F238E27FC236}">
                    <a16:creationId xmlns:a16="http://schemas.microsoft.com/office/drawing/2014/main" id="{535BD6B5-5360-4F89-80C3-F839BF9A400C}"/>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06" name="직사각형 1805">
                <a:extLst>
                  <a:ext uri="{FF2B5EF4-FFF2-40B4-BE49-F238E27FC236}">
                    <a16:creationId xmlns:a16="http://schemas.microsoft.com/office/drawing/2014/main" id="{B73BA1F8-1A3D-460A-A315-1261207F1FA2}"/>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07" name="직사각형 1806">
                <a:extLst>
                  <a:ext uri="{FF2B5EF4-FFF2-40B4-BE49-F238E27FC236}">
                    <a16:creationId xmlns:a16="http://schemas.microsoft.com/office/drawing/2014/main" id="{A22CFEA5-6769-4386-B046-6743C24E5039}"/>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08" name="직사각형 1807">
                <a:extLst>
                  <a:ext uri="{FF2B5EF4-FFF2-40B4-BE49-F238E27FC236}">
                    <a16:creationId xmlns:a16="http://schemas.microsoft.com/office/drawing/2014/main" id="{5EE00A58-8DBF-46B4-AEEF-E719C57EA0B9}"/>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09" name="직사각형 1808">
                <a:extLst>
                  <a:ext uri="{FF2B5EF4-FFF2-40B4-BE49-F238E27FC236}">
                    <a16:creationId xmlns:a16="http://schemas.microsoft.com/office/drawing/2014/main" id="{5C25925A-1010-466D-938C-D5FCA6C57E71}"/>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10" name="직사각형 1809">
                <a:extLst>
                  <a:ext uri="{FF2B5EF4-FFF2-40B4-BE49-F238E27FC236}">
                    <a16:creationId xmlns:a16="http://schemas.microsoft.com/office/drawing/2014/main" id="{292A0D87-D9F8-42C3-AF3B-CB3F6A873B17}"/>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11" name="직사각형 1810">
                <a:extLst>
                  <a:ext uri="{FF2B5EF4-FFF2-40B4-BE49-F238E27FC236}">
                    <a16:creationId xmlns:a16="http://schemas.microsoft.com/office/drawing/2014/main" id="{F4D9F384-0B14-4698-ABC5-7ABE131B77A4}"/>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12" name="직사각형 1811">
                <a:extLst>
                  <a:ext uri="{FF2B5EF4-FFF2-40B4-BE49-F238E27FC236}">
                    <a16:creationId xmlns:a16="http://schemas.microsoft.com/office/drawing/2014/main" id="{206A9722-70C6-4285-9C8A-FDFE8490B82C}"/>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13" name="직사각형 1812">
                <a:extLst>
                  <a:ext uri="{FF2B5EF4-FFF2-40B4-BE49-F238E27FC236}">
                    <a16:creationId xmlns:a16="http://schemas.microsoft.com/office/drawing/2014/main" id="{7C86AA69-7CB3-4258-AAA3-41CD29A729D5}"/>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14" name="직사각형 1813">
                <a:extLst>
                  <a:ext uri="{FF2B5EF4-FFF2-40B4-BE49-F238E27FC236}">
                    <a16:creationId xmlns:a16="http://schemas.microsoft.com/office/drawing/2014/main" id="{7153B20A-7B79-40EB-A274-9904B850B0AA}"/>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15" name="직사각형 1814">
                <a:extLst>
                  <a:ext uri="{FF2B5EF4-FFF2-40B4-BE49-F238E27FC236}">
                    <a16:creationId xmlns:a16="http://schemas.microsoft.com/office/drawing/2014/main" id="{35E2AF02-94F4-4272-A699-8A0354C0EA95}"/>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16" name="직사각형 1815">
                <a:extLst>
                  <a:ext uri="{FF2B5EF4-FFF2-40B4-BE49-F238E27FC236}">
                    <a16:creationId xmlns:a16="http://schemas.microsoft.com/office/drawing/2014/main" id="{DE68DB64-DB7E-4412-A644-D26A96816125}"/>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17" name="직사각형 1816">
                <a:extLst>
                  <a:ext uri="{FF2B5EF4-FFF2-40B4-BE49-F238E27FC236}">
                    <a16:creationId xmlns:a16="http://schemas.microsoft.com/office/drawing/2014/main" id="{DB3E0EE7-6205-4588-9041-B2FF2739F28B}"/>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18" name="직사각형 1817">
                <a:extLst>
                  <a:ext uri="{FF2B5EF4-FFF2-40B4-BE49-F238E27FC236}">
                    <a16:creationId xmlns:a16="http://schemas.microsoft.com/office/drawing/2014/main" id="{339A87EF-4E11-4758-98F8-F24361957DB7}"/>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19" name="직사각형 1818">
                <a:extLst>
                  <a:ext uri="{FF2B5EF4-FFF2-40B4-BE49-F238E27FC236}">
                    <a16:creationId xmlns:a16="http://schemas.microsoft.com/office/drawing/2014/main" id="{0F90AF90-E752-485A-AEFA-D0F3E4667D90}"/>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20" name="직사각형 1819">
                <a:extLst>
                  <a:ext uri="{FF2B5EF4-FFF2-40B4-BE49-F238E27FC236}">
                    <a16:creationId xmlns:a16="http://schemas.microsoft.com/office/drawing/2014/main" id="{D6669D1D-D079-4D32-B106-58FC5C0311C7}"/>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21" name="직사각형 1820">
                <a:extLst>
                  <a:ext uri="{FF2B5EF4-FFF2-40B4-BE49-F238E27FC236}">
                    <a16:creationId xmlns:a16="http://schemas.microsoft.com/office/drawing/2014/main" id="{5D3337B8-BEAA-4513-9842-793B67197072}"/>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22" name="직사각형 1821">
                <a:extLst>
                  <a:ext uri="{FF2B5EF4-FFF2-40B4-BE49-F238E27FC236}">
                    <a16:creationId xmlns:a16="http://schemas.microsoft.com/office/drawing/2014/main" id="{DC3049A8-995A-4D5E-A2B3-6DFF0C7666CA}"/>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23" name="직사각형 1822">
                <a:extLst>
                  <a:ext uri="{FF2B5EF4-FFF2-40B4-BE49-F238E27FC236}">
                    <a16:creationId xmlns:a16="http://schemas.microsoft.com/office/drawing/2014/main" id="{6F4016CC-73A9-40DF-A4E7-5E8FDEC4B3CF}"/>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24" name="직사각형 1823">
                <a:extLst>
                  <a:ext uri="{FF2B5EF4-FFF2-40B4-BE49-F238E27FC236}">
                    <a16:creationId xmlns:a16="http://schemas.microsoft.com/office/drawing/2014/main" id="{B45EA8D0-6325-4515-B428-4894BA726E40}"/>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25" name="직사각형 1824">
                <a:extLst>
                  <a:ext uri="{FF2B5EF4-FFF2-40B4-BE49-F238E27FC236}">
                    <a16:creationId xmlns:a16="http://schemas.microsoft.com/office/drawing/2014/main" id="{3F10B15D-01E4-4E24-A5F3-F78D04D08FF1}"/>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grpSp>
          <p:nvGrpSpPr>
            <p:cNvPr id="1417" name="그룹 1416">
              <a:extLst>
                <a:ext uri="{FF2B5EF4-FFF2-40B4-BE49-F238E27FC236}">
                  <a16:creationId xmlns:a16="http://schemas.microsoft.com/office/drawing/2014/main" id="{55B1B0B9-336B-464A-9E1F-CB8E206BA3D6}"/>
                </a:ext>
              </a:extLst>
            </p:cNvPr>
            <p:cNvGrpSpPr/>
            <p:nvPr/>
          </p:nvGrpSpPr>
          <p:grpSpPr>
            <a:xfrm>
              <a:off x="2056836" y="4051698"/>
              <a:ext cx="1785119" cy="1785120"/>
              <a:chOff x="1618593" y="3767959"/>
              <a:chExt cx="2554011" cy="2554011"/>
            </a:xfrm>
            <a:scene3d>
              <a:camera prst="orthographicFront">
                <a:rot lat="3102606" lon="19019810" rev="19427740"/>
              </a:camera>
              <a:lightRig rig="threePt" dir="t"/>
            </a:scene3d>
          </p:grpSpPr>
          <p:sp>
            <p:nvSpPr>
              <p:cNvPr id="1664" name="직사각형 1663">
                <a:extLst>
                  <a:ext uri="{FF2B5EF4-FFF2-40B4-BE49-F238E27FC236}">
                    <a16:creationId xmlns:a16="http://schemas.microsoft.com/office/drawing/2014/main" id="{004FEC7A-3DDE-40E6-93E9-9E1838364CC7}"/>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65" name="직사각형 1664">
                <a:extLst>
                  <a:ext uri="{FF2B5EF4-FFF2-40B4-BE49-F238E27FC236}">
                    <a16:creationId xmlns:a16="http://schemas.microsoft.com/office/drawing/2014/main" id="{23F0A193-2DBA-4731-96C0-F54E4F301407}"/>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66" name="직사각형 1665">
                <a:extLst>
                  <a:ext uri="{FF2B5EF4-FFF2-40B4-BE49-F238E27FC236}">
                    <a16:creationId xmlns:a16="http://schemas.microsoft.com/office/drawing/2014/main" id="{F20F39D8-CC4E-4F46-93F8-3E4B99FEF3B5}"/>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67" name="직사각형 1666">
                <a:extLst>
                  <a:ext uri="{FF2B5EF4-FFF2-40B4-BE49-F238E27FC236}">
                    <a16:creationId xmlns:a16="http://schemas.microsoft.com/office/drawing/2014/main" id="{D1E86EBB-BCC5-4C7A-AB4E-C75B4E4D5673}"/>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68" name="직사각형 1667">
                <a:extLst>
                  <a:ext uri="{FF2B5EF4-FFF2-40B4-BE49-F238E27FC236}">
                    <a16:creationId xmlns:a16="http://schemas.microsoft.com/office/drawing/2014/main" id="{BC4910CC-F375-4179-8758-8664FAEF3A3C}"/>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69" name="직사각형 1668">
                <a:extLst>
                  <a:ext uri="{FF2B5EF4-FFF2-40B4-BE49-F238E27FC236}">
                    <a16:creationId xmlns:a16="http://schemas.microsoft.com/office/drawing/2014/main" id="{D9AFD583-FB17-483A-8B4C-8598D8ABD5F0}"/>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70" name="직사각형 1669">
                <a:extLst>
                  <a:ext uri="{FF2B5EF4-FFF2-40B4-BE49-F238E27FC236}">
                    <a16:creationId xmlns:a16="http://schemas.microsoft.com/office/drawing/2014/main" id="{FB1965BF-EBF0-4F6C-8A55-3DFCEB6B96B3}"/>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71" name="직사각형 1670">
                <a:extLst>
                  <a:ext uri="{FF2B5EF4-FFF2-40B4-BE49-F238E27FC236}">
                    <a16:creationId xmlns:a16="http://schemas.microsoft.com/office/drawing/2014/main" id="{E115C723-ECED-4134-A66C-05EA14D5EF05}"/>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72" name="직사각형 1671">
                <a:extLst>
                  <a:ext uri="{FF2B5EF4-FFF2-40B4-BE49-F238E27FC236}">
                    <a16:creationId xmlns:a16="http://schemas.microsoft.com/office/drawing/2014/main" id="{3AC72A8B-9A20-4E96-A521-0A73CCD18BE9}"/>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73" name="직사각형 1672">
                <a:extLst>
                  <a:ext uri="{FF2B5EF4-FFF2-40B4-BE49-F238E27FC236}">
                    <a16:creationId xmlns:a16="http://schemas.microsoft.com/office/drawing/2014/main" id="{BDB1DC05-EAA4-4677-9DB2-362A4FB133EC}"/>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74" name="직사각형 1673">
                <a:extLst>
                  <a:ext uri="{FF2B5EF4-FFF2-40B4-BE49-F238E27FC236}">
                    <a16:creationId xmlns:a16="http://schemas.microsoft.com/office/drawing/2014/main" id="{706711F3-AA79-46EC-A6B9-03D02BB4B87F}"/>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75" name="직사각형 1674">
                <a:extLst>
                  <a:ext uri="{FF2B5EF4-FFF2-40B4-BE49-F238E27FC236}">
                    <a16:creationId xmlns:a16="http://schemas.microsoft.com/office/drawing/2014/main" id="{7150F375-16EB-487F-BE90-0211A5FC5134}"/>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76" name="직사각형 1675">
                <a:extLst>
                  <a:ext uri="{FF2B5EF4-FFF2-40B4-BE49-F238E27FC236}">
                    <a16:creationId xmlns:a16="http://schemas.microsoft.com/office/drawing/2014/main" id="{AB5C3B01-19E9-4958-BF51-49D999D09C1B}"/>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77" name="직사각형 1676">
                <a:extLst>
                  <a:ext uri="{FF2B5EF4-FFF2-40B4-BE49-F238E27FC236}">
                    <a16:creationId xmlns:a16="http://schemas.microsoft.com/office/drawing/2014/main" id="{7C1EA389-8F90-46A9-9DBC-371F64E5380F}"/>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78" name="직사각형 1677">
                <a:extLst>
                  <a:ext uri="{FF2B5EF4-FFF2-40B4-BE49-F238E27FC236}">
                    <a16:creationId xmlns:a16="http://schemas.microsoft.com/office/drawing/2014/main" id="{B9FC4CAA-B51E-4F9A-AB32-E0081BDEDBE0}"/>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79" name="직사각형 1678">
                <a:extLst>
                  <a:ext uri="{FF2B5EF4-FFF2-40B4-BE49-F238E27FC236}">
                    <a16:creationId xmlns:a16="http://schemas.microsoft.com/office/drawing/2014/main" id="{25693C03-A4E1-4E57-8EBF-3B591C45715A}"/>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80" name="직사각형 1679">
                <a:extLst>
                  <a:ext uri="{FF2B5EF4-FFF2-40B4-BE49-F238E27FC236}">
                    <a16:creationId xmlns:a16="http://schemas.microsoft.com/office/drawing/2014/main" id="{F98DC690-0CA8-4B68-B45A-B0D1FA40AA28}"/>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81" name="직사각형 1680">
                <a:extLst>
                  <a:ext uri="{FF2B5EF4-FFF2-40B4-BE49-F238E27FC236}">
                    <a16:creationId xmlns:a16="http://schemas.microsoft.com/office/drawing/2014/main" id="{35F88086-4563-4F98-9F13-DC5B17E7CDC8}"/>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82" name="직사각형 1681">
                <a:extLst>
                  <a:ext uri="{FF2B5EF4-FFF2-40B4-BE49-F238E27FC236}">
                    <a16:creationId xmlns:a16="http://schemas.microsoft.com/office/drawing/2014/main" id="{29F2A079-BE6C-48D4-938D-C025BF1B20D9}"/>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83" name="직사각형 1682">
                <a:extLst>
                  <a:ext uri="{FF2B5EF4-FFF2-40B4-BE49-F238E27FC236}">
                    <a16:creationId xmlns:a16="http://schemas.microsoft.com/office/drawing/2014/main" id="{1CFA8D63-F31A-45F6-9B7D-0A99C37B1AD3}"/>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84" name="직사각형 1683">
                <a:extLst>
                  <a:ext uri="{FF2B5EF4-FFF2-40B4-BE49-F238E27FC236}">
                    <a16:creationId xmlns:a16="http://schemas.microsoft.com/office/drawing/2014/main" id="{B22578B1-3F95-428C-ACE4-E244389D8FCA}"/>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85" name="직사각형 1684">
                <a:extLst>
                  <a:ext uri="{FF2B5EF4-FFF2-40B4-BE49-F238E27FC236}">
                    <a16:creationId xmlns:a16="http://schemas.microsoft.com/office/drawing/2014/main" id="{D1034D56-5E96-4B0C-A164-5C629D6FD52E}"/>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86" name="직사각형 1685">
                <a:extLst>
                  <a:ext uri="{FF2B5EF4-FFF2-40B4-BE49-F238E27FC236}">
                    <a16:creationId xmlns:a16="http://schemas.microsoft.com/office/drawing/2014/main" id="{A0652572-84A4-4151-B287-B77E37C24CF4}"/>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87" name="직사각형 1686">
                <a:extLst>
                  <a:ext uri="{FF2B5EF4-FFF2-40B4-BE49-F238E27FC236}">
                    <a16:creationId xmlns:a16="http://schemas.microsoft.com/office/drawing/2014/main" id="{2B0AB3B0-5CE7-4EEB-9690-C1A5D51C81F5}"/>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88" name="직사각형 1687">
                <a:extLst>
                  <a:ext uri="{FF2B5EF4-FFF2-40B4-BE49-F238E27FC236}">
                    <a16:creationId xmlns:a16="http://schemas.microsoft.com/office/drawing/2014/main" id="{BB61776B-028E-4F19-83B6-A22D9B5E3C32}"/>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89" name="직사각형 1688">
                <a:extLst>
                  <a:ext uri="{FF2B5EF4-FFF2-40B4-BE49-F238E27FC236}">
                    <a16:creationId xmlns:a16="http://schemas.microsoft.com/office/drawing/2014/main" id="{DB0FBD44-D0AA-493B-8C67-DA6412251963}"/>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90" name="직사각형 1689">
                <a:extLst>
                  <a:ext uri="{FF2B5EF4-FFF2-40B4-BE49-F238E27FC236}">
                    <a16:creationId xmlns:a16="http://schemas.microsoft.com/office/drawing/2014/main" id="{02A816D2-C833-449F-8541-AB3D1B035CB4}"/>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91" name="직사각형 1690">
                <a:extLst>
                  <a:ext uri="{FF2B5EF4-FFF2-40B4-BE49-F238E27FC236}">
                    <a16:creationId xmlns:a16="http://schemas.microsoft.com/office/drawing/2014/main" id="{4A86D342-6844-4B2E-90B6-85B3BA189BE1}"/>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92" name="직사각형 1691">
                <a:extLst>
                  <a:ext uri="{FF2B5EF4-FFF2-40B4-BE49-F238E27FC236}">
                    <a16:creationId xmlns:a16="http://schemas.microsoft.com/office/drawing/2014/main" id="{464185FD-73BC-4551-BFFD-492804B05017}"/>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93" name="직사각형 1692">
                <a:extLst>
                  <a:ext uri="{FF2B5EF4-FFF2-40B4-BE49-F238E27FC236}">
                    <a16:creationId xmlns:a16="http://schemas.microsoft.com/office/drawing/2014/main" id="{0E3D07EB-A22D-400E-AB29-36872FFE57A8}"/>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94" name="직사각형 1693">
                <a:extLst>
                  <a:ext uri="{FF2B5EF4-FFF2-40B4-BE49-F238E27FC236}">
                    <a16:creationId xmlns:a16="http://schemas.microsoft.com/office/drawing/2014/main" id="{E7E72F34-645C-45FC-B979-E0B908AF8FB9}"/>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95" name="직사각형 1694">
                <a:extLst>
                  <a:ext uri="{FF2B5EF4-FFF2-40B4-BE49-F238E27FC236}">
                    <a16:creationId xmlns:a16="http://schemas.microsoft.com/office/drawing/2014/main" id="{B9CDDC1E-6F18-49AD-AD67-74964C03B39F}"/>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96" name="직사각형 1695">
                <a:extLst>
                  <a:ext uri="{FF2B5EF4-FFF2-40B4-BE49-F238E27FC236}">
                    <a16:creationId xmlns:a16="http://schemas.microsoft.com/office/drawing/2014/main" id="{4E079C3A-9B01-43CB-B2A5-357568900648}"/>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97" name="직사각형 1696">
                <a:extLst>
                  <a:ext uri="{FF2B5EF4-FFF2-40B4-BE49-F238E27FC236}">
                    <a16:creationId xmlns:a16="http://schemas.microsoft.com/office/drawing/2014/main" id="{C2AA9B96-AF0A-4535-A7D3-13FC3D13FAEB}"/>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98" name="직사각형 1697">
                <a:extLst>
                  <a:ext uri="{FF2B5EF4-FFF2-40B4-BE49-F238E27FC236}">
                    <a16:creationId xmlns:a16="http://schemas.microsoft.com/office/drawing/2014/main" id="{E0EBE029-1EA0-49AE-BAAB-DDF8AB7699AB}"/>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99" name="직사각형 1698">
                <a:extLst>
                  <a:ext uri="{FF2B5EF4-FFF2-40B4-BE49-F238E27FC236}">
                    <a16:creationId xmlns:a16="http://schemas.microsoft.com/office/drawing/2014/main" id="{F9269DFA-A2E6-439F-BA1F-9A8F7927E01F}"/>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00" name="직사각형 1699">
                <a:extLst>
                  <a:ext uri="{FF2B5EF4-FFF2-40B4-BE49-F238E27FC236}">
                    <a16:creationId xmlns:a16="http://schemas.microsoft.com/office/drawing/2014/main" id="{C2CD4F75-2882-451B-AB83-E77EE75BCE7E}"/>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01" name="직사각형 1700">
                <a:extLst>
                  <a:ext uri="{FF2B5EF4-FFF2-40B4-BE49-F238E27FC236}">
                    <a16:creationId xmlns:a16="http://schemas.microsoft.com/office/drawing/2014/main" id="{AE906E78-C5E6-4D68-9417-DA160E09BAD5}"/>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02" name="직사각형 1701">
                <a:extLst>
                  <a:ext uri="{FF2B5EF4-FFF2-40B4-BE49-F238E27FC236}">
                    <a16:creationId xmlns:a16="http://schemas.microsoft.com/office/drawing/2014/main" id="{BF8A4504-236B-4C71-9463-1DFFA806932B}"/>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03" name="직사각형 1702">
                <a:extLst>
                  <a:ext uri="{FF2B5EF4-FFF2-40B4-BE49-F238E27FC236}">
                    <a16:creationId xmlns:a16="http://schemas.microsoft.com/office/drawing/2014/main" id="{7A8150A8-E4D1-4D79-8DE6-65A291FFF1CA}"/>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04" name="직사각형 1703">
                <a:extLst>
                  <a:ext uri="{FF2B5EF4-FFF2-40B4-BE49-F238E27FC236}">
                    <a16:creationId xmlns:a16="http://schemas.microsoft.com/office/drawing/2014/main" id="{DE00B6FF-AA0A-4B1A-8082-C534748866A4}"/>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05" name="직사각형 1704">
                <a:extLst>
                  <a:ext uri="{FF2B5EF4-FFF2-40B4-BE49-F238E27FC236}">
                    <a16:creationId xmlns:a16="http://schemas.microsoft.com/office/drawing/2014/main" id="{59064656-0BA2-4DB2-ABEE-9C1F82DDD0A1}"/>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06" name="직사각형 1705">
                <a:extLst>
                  <a:ext uri="{FF2B5EF4-FFF2-40B4-BE49-F238E27FC236}">
                    <a16:creationId xmlns:a16="http://schemas.microsoft.com/office/drawing/2014/main" id="{C0705B4A-0D1C-4FEB-B6FE-97C8AB97AB6E}"/>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07" name="직사각형 1706">
                <a:extLst>
                  <a:ext uri="{FF2B5EF4-FFF2-40B4-BE49-F238E27FC236}">
                    <a16:creationId xmlns:a16="http://schemas.microsoft.com/office/drawing/2014/main" id="{9757844D-A16F-45CF-A439-996D45A8EA83}"/>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08" name="직사각형 1707">
                <a:extLst>
                  <a:ext uri="{FF2B5EF4-FFF2-40B4-BE49-F238E27FC236}">
                    <a16:creationId xmlns:a16="http://schemas.microsoft.com/office/drawing/2014/main" id="{FA41B150-8D71-415B-BB26-8DA073939A99}"/>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09" name="직사각형 1708">
                <a:extLst>
                  <a:ext uri="{FF2B5EF4-FFF2-40B4-BE49-F238E27FC236}">
                    <a16:creationId xmlns:a16="http://schemas.microsoft.com/office/drawing/2014/main" id="{34F36BAB-8D5F-4D18-BB5C-1103DB73D655}"/>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10" name="직사각형 1709">
                <a:extLst>
                  <a:ext uri="{FF2B5EF4-FFF2-40B4-BE49-F238E27FC236}">
                    <a16:creationId xmlns:a16="http://schemas.microsoft.com/office/drawing/2014/main" id="{07D54B00-060C-4E0E-AFF5-5D0523FF302B}"/>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11" name="직사각형 1710">
                <a:extLst>
                  <a:ext uri="{FF2B5EF4-FFF2-40B4-BE49-F238E27FC236}">
                    <a16:creationId xmlns:a16="http://schemas.microsoft.com/office/drawing/2014/main" id="{A5ECC0A4-2507-4472-B372-417A6CF0C7BB}"/>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12" name="직사각형 1711">
                <a:extLst>
                  <a:ext uri="{FF2B5EF4-FFF2-40B4-BE49-F238E27FC236}">
                    <a16:creationId xmlns:a16="http://schemas.microsoft.com/office/drawing/2014/main" id="{8EB85BF7-ED99-4A50-A1D4-688E2915FB47}"/>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13" name="직사각형 1712">
                <a:extLst>
                  <a:ext uri="{FF2B5EF4-FFF2-40B4-BE49-F238E27FC236}">
                    <a16:creationId xmlns:a16="http://schemas.microsoft.com/office/drawing/2014/main" id="{4A3FEFA4-7125-4F83-BB0D-099E7B3DA2CB}"/>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14" name="직사각형 1713">
                <a:extLst>
                  <a:ext uri="{FF2B5EF4-FFF2-40B4-BE49-F238E27FC236}">
                    <a16:creationId xmlns:a16="http://schemas.microsoft.com/office/drawing/2014/main" id="{60D1C9D9-ECCB-482D-BC42-3C22166DC182}"/>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15" name="직사각형 1714">
                <a:extLst>
                  <a:ext uri="{FF2B5EF4-FFF2-40B4-BE49-F238E27FC236}">
                    <a16:creationId xmlns:a16="http://schemas.microsoft.com/office/drawing/2014/main" id="{F163F59A-6C8E-423C-8343-62839646EB26}"/>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16" name="직사각형 1715">
                <a:extLst>
                  <a:ext uri="{FF2B5EF4-FFF2-40B4-BE49-F238E27FC236}">
                    <a16:creationId xmlns:a16="http://schemas.microsoft.com/office/drawing/2014/main" id="{2F0A2B7D-A3BA-436E-A541-BB49EAA9DDC8}"/>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17" name="직사각형 1716">
                <a:extLst>
                  <a:ext uri="{FF2B5EF4-FFF2-40B4-BE49-F238E27FC236}">
                    <a16:creationId xmlns:a16="http://schemas.microsoft.com/office/drawing/2014/main" id="{7A17CD1E-7F15-4BE6-8C90-01521951A9C8}"/>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18" name="직사각형 1717">
                <a:extLst>
                  <a:ext uri="{FF2B5EF4-FFF2-40B4-BE49-F238E27FC236}">
                    <a16:creationId xmlns:a16="http://schemas.microsoft.com/office/drawing/2014/main" id="{8558D70F-4CDE-414F-B8E4-F0E4348BE224}"/>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19" name="직사각형 1718">
                <a:extLst>
                  <a:ext uri="{FF2B5EF4-FFF2-40B4-BE49-F238E27FC236}">
                    <a16:creationId xmlns:a16="http://schemas.microsoft.com/office/drawing/2014/main" id="{C2F3A71F-1C3F-41D2-B014-DF6A0E5437DF}"/>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20" name="직사각형 1719">
                <a:extLst>
                  <a:ext uri="{FF2B5EF4-FFF2-40B4-BE49-F238E27FC236}">
                    <a16:creationId xmlns:a16="http://schemas.microsoft.com/office/drawing/2014/main" id="{BDA841C4-8218-4018-8DA6-3969D2D88FD0}"/>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21" name="직사각형 1720">
                <a:extLst>
                  <a:ext uri="{FF2B5EF4-FFF2-40B4-BE49-F238E27FC236}">
                    <a16:creationId xmlns:a16="http://schemas.microsoft.com/office/drawing/2014/main" id="{7536855A-0DCA-4404-9869-5162F23C3B88}"/>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22" name="직사각형 1721">
                <a:extLst>
                  <a:ext uri="{FF2B5EF4-FFF2-40B4-BE49-F238E27FC236}">
                    <a16:creationId xmlns:a16="http://schemas.microsoft.com/office/drawing/2014/main" id="{05C01109-1CF5-47E4-9362-B71CB95A0923}"/>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23" name="직사각형 1722">
                <a:extLst>
                  <a:ext uri="{FF2B5EF4-FFF2-40B4-BE49-F238E27FC236}">
                    <a16:creationId xmlns:a16="http://schemas.microsoft.com/office/drawing/2014/main" id="{82E8AB18-8A70-48F4-AD54-28A54EF994E0}"/>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24" name="직사각형 1723">
                <a:extLst>
                  <a:ext uri="{FF2B5EF4-FFF2-40B4-BE49-F238E27FC236}">
                    <a16:creationId xmlns:a16="http://schemas.microsoft.com/office/drawing/2014/main" id="{30360F31-5CFA-4997-B7B3-6543419CF44D}"/>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25" name="직사각형 1724">
                <a:extLst>
                  <a:ext uri="{FF2B5EF4-FFF2-40B4-BE49-F238E27FC236}">
                    <a16:creationId xmlns:a16="http://schemas.microsoft.com/office/drawing/2014/main" id="{0411EC1F-2041-49EF-9CCA-8C633B93F610}"/>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26" name="직사각형 1725">
                <a:extLst>
                  <a:ext uri="{FF2B5EF4-FFF2-40B4-BE49-F238E27FC236}">
                    <a16:creationId xmlns:a16="http://schemas.microsoft.com/office/drawing/2014/main" id="{F42CD552-66DD-4C27-BDFC-AB686319A688}"/>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27" name="직사각형 1726">
                <a:extLst>
                  <a:ext uri="{FF2B5EF4-FFF2-40B4-BE49-F238E27FC236}">
                    <a16:creationId xmlns:a16="http://schemas.microsoft.com/office/drawing/2014/main" id="{ACF07569-DD3C-40D3-B2C2-F46ADA016D06}"/>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28" name="직사각형 1727">
                <a:extLst>
                  <a:ext uri="{FF2B5EF4-FFF2-40B4-BE49-F238E27FC236}">
                    <a16:creationId xmlns:a16="http://schemas.microsoft.com/office/drawing/2014/main" id="{224B0CD5-C562-4D7A-AEAA-2CAEDC4BE74B}"/>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29" name="직사각형 1728">
                <a:extLst>
                  <a:ext uri="{FF2B5EF4-FFF2-40B4-BE49-F238E27FC236}">
                    <a16:creationId xmlns:a16="http://schemas.microsoft.com/office/drawing/2014/main" id="{B783CC66-20F0-49F9-A2D1-5B1F825368AB}"/>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30" name="직사각형 1729">
                <a:extLst>
                  <a:ext uri="{FF2B5EF4-FFF2-40B4-BE49-F238E27FC236}">
                    <a16:creationId xmlns:a16="http://schemas.microsoft.com/office/drawing/2014/main" id="{D99B7CD3-A87E-4375-A884-E13470B06BA0}"/>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31" name="직사각형 1730">
                <a:extLst>
                  <a:ext uri="{FF2B5EF4-FFF2-40B4-BE49-F238E27FC236}">
                    <a16:creationId xmlns:a16="http://schemas.microsoft.com/office/drawing/2014/main" id="{D0B3BF9A-9636-4751-B5AE-EA9EA17EFC65}"/>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32" name="직사각형 1731">
                <a:extLst>
                  <a:ext uri="{FF2B5EF4-FFF2-40B4-BE49-F238E27FC236}">
                    <a16:creationId xmlns:a16="http://schemas.microsoft.com/office/drawing/2014/main" id="{1AA8AAA0-692B-4ECF-84FF-1152C184641A}"/>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33" name="직사각형 1732">
                <a:extLst>
                  <a:ext uri="{FF2B5EF4-FFF2-40B4-BE49-F238E27FC236}">
                    <a16:creationId xmlns:a16="http://schemas.microsoft.com/office/drawing/2014/main" id="{5DD89F43-8B30-43D7-9250-0BF01735DA3C}"/>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34" name="직사각형 1733">
                <a:extLst>
                  <a:ext uri="{FF2B5EF4-FFF2-40B4-BE49-F238E27FC236}">
                    <a16:creationId xmlns:a16="http://schemas.microsoft.com/office/drawing/2014/main" id="{D4D3D97C-7FA4-49DD-9E38-584993F36C08}"/>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35" name="직사각형 1734">
                <a:extLst>
                  <a:ext uri="{FF2B5EF4-FFF2-40B4-BE49-F238E27FC236}">
                    <a16:creationId xmlns:a16="http://schemas.microsoft.com/office/drawing/2014/main" id="{3EB1D731-1AD7-47F9-BA11-D4BDD9583072}"/>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36" name="직사각형 1735">
                <a:extLst>
                  <a:ext uri="{FF2B5EF4-FFF2-40B4-BE49-F238E27FC236}">
                    <a16:creationId xmlns:a16="http://schemas.microsoft.com/office/drawing/2014/main" id="{7C2D6CDB-2114-405C-BE2A-48E6F0C84FFA}"/>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37" name="직사각형 1736">
                <a:extLst>
                  <a:ext uri="{FF2B5EF4-FFF2-40B4-BE49-F238E27FC236}">
                    <a16:creationId xmlns:a16="http://schemas.microsoft.com/office/drawing/2014/main" id="{5734A064-FD93-4499-8F37-AE15F966BE63}"/>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38" name="직사각형 1737">
                <a:extLst>
                  <a:ext uri="{FF2B5EF4-FFF2-40B4-BE49-F238E27FC236}">
                    <a16:creationId xmlns:a16="http://schemas.microsoft.com/office/drawing/2014/main" id="{04BB2916-AC10-4514-916F-634F0AD9169D}"/>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39" name="직사각형 1738">
                <a:extLst>
                  <a:ext uri="{FF2B5EF4-FFF2-40B4-BE49-F238E27FC236}">
                    <a16:creationId xmlns:a16="http://schemas.microsoft.com/office/drawing/2014/main" id="{EBBB4B8D-17D7-4BF2-87F5-9E7C724F76C4}"/>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40" name="직사각형 1739">
                <a:extLst>
                  <a:ext uri="{FF2B5EF4-FFF2-40B4-BE49-F238E27FC236}">
                    <a16:creationId xmlns:a16="http://schemas.microsoft.com/office/drawing/2014/main" id="{82BCEC48-0553-4674-8EDB-BB73C85EC970}"/>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41" name="직사각형 1740">
                <a:extLst>
                  <a:ext uri="{FF2B5EF4-FFF2-40B4-BE49-F238E27FC236}">
                    <a16:creationId xmlns:a16="http://schemas.microsoft.com/office/drawing/2014/main" id="{ED6B864D-2BC7-46BC-B4B5-EEB40264C1B3}"/>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42" name="직사각형 1741">
                <a:extLst>
                  <a:ext uri="{FF2B5EF4-FFF2-40B4-BE49-F238E27FC236}">
                    <a16:creationId xmlns:a16="http://schemas.microsoft.com/office/drawing/2014/main" id="{13FB990E-10A5-4948-BD66-0783077D15A3}"/>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43" name="직사각형 1742">
                <a:extLst>
                  <a:ext uri="{FF2B5EF4-FFF2-40B4-BE49-F238E27FC236}">
                    <a16:creationId xmlns:a16="http://schemas.microsoft.com/office/drawing/2014/main" id="{A211E68E-DEB9-43FB-BF69-4301BB4C9126}"/>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44" name="직사각형 1743">
                <a:extLst>
                  <a:ext uri="{FF2B5EF4-FFF2-40B4-BE49-F238E27FC236}">
                    <a16:creationId xmlns:a16="http://schemas.microsoft.com/office/drawing/2014/main" id="{FD0373AE-8D39-48BB-BB22-6803FD7E8EF0}"/>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grpSp>
          <p:nvGrpSpPr>
            <p:cNvPr id="1418" name="그룹 1417">
              <a:extLst>
                <a:ext uri="{FF2B5EF4-FFF2-40B4-BE49-F238E27FC236}">
                  <a16:creationId xmlns:a16="http://schemas.microsoft.com/office/drawing/2014/main" id="{62BFD659-1EC9-4784-9529-0114599643CE}"/>
                </a:ext>
              </a:extLst>
            </p:cNvPr>
            <p:cNvGrpSpPr/>
            <p:nvPr/>
          </p:nvGrpSpPr>
          <p:grpSpPr>
            <a:xfrm>
              <a:off x="2056836" y="3909248"/>
              <a:ext cx="1785119" cy="1785120"/>
              <a:chOff x="1618593" y="3767959"/>
              <a:chExt cx="2554011" cy="2554011"/>
            </a:xfrm>
            <a:scene3d>
              <a:camera prst="orthographicFront">
                <a:rot lat="3102606" lon="19019810" rev="19427740"/>
              </a:camera>
              <a:lightRig rig="threePt" dir="t"/>
            </a:scene3d>
          </p:grpSpPr>
          <p:sp>
            <p:nvSpPr>
              <p:cNvPr id="1583" name="직사각형 1582">
                <a:extLst>
                  <a:ext uri="{FF2B5EF4-FFF2-40B4-BE49-F238E27FC236}">
                    <a16:creationId xmlns:a16="http://schemas.microsoft.com/office/drawing/2014/main" id="{1FC8E314-09F6-4B5A-A610-28E01137A323}"/>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84" name="직사각형 1583">
                <a:extLst>
                  <a:ext uri="{FF2B5EF4-FFF2-40B4-BE49-F238E27FC236}">
                    <a16:creationId xmlns:a16="http://schemas.microsoft.com/office/drawing/2014/main" id="{62088B6A-E978-4DFF-91D6-42FB5718D687}"/>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85" name="직사각형 1584">
                <a:extLst>
                  <a:ext uri="{FF2B5EF4-FFF2-40B4-BE49-F238E27FC236}">
                    <a16:creationId xmlns:a16="http://schemas.microsoft.com/office/drawing/2014/main" id="{94C78B35-BA22-4A42-B7C3-EB6E563CB4F9}"/>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86" name="직사각형 1585">
                <a:extLst>
                  <a:ext uri="{FF2B5EF4-FFF2-40B4-BE49-F238E27FC236}">
                    <a16:creationId xmlns:a16="http://schemas.microsoft.com/office/drawing/2014/main" id="{92D29EA6-BD3D-4DCF-9538-3AE923F509E8}"/>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87" name="직사각형 1586">
                <a:extLst>
                  <a:ext uri="{FF2B5EF4-FFF2-40B4-BE49-F238E27FC236}">
                    <a16:creationId xmlns:a16="http://schemas.microsoft.com/office/drawing/2014/main" id="{7876DA94-7E94-472E-A69D-31A8FCC55D7C}"/>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88" name="직사각형 1587">
                <a:extLst>
                  <a:ext uri="{FF2B5EF4-FFF2-40B4-BE49-F238E27FC236}">
                    <a16:creationId xmlns:a16="http://schemas.microsoft.com/office/drawing/2014/main" id="{DF1D6D30-C858-4A3A-8029-0E530A0BCBDD}"/>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89" name="직사각형 1588">
                <a:extLst>
                  <a:ext uri="{FF2B5EF4-FFF2-40B4-BE49-F238E27FC236}">
                    <a16:creationId xmlns:a16="http://schemas.microsoft.com/office/drawing/2014/main" id="{48AA0A84-CE9A-4915-A78F-AC44DA4B5622}"/>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90" name="직사각형 1589">
                <a:extLst>
                  <a:ext uri="{FF2B5EF4-FFF2-40B4-BE49-F238E27FC236}">
                    <a16:creationId xmlns:a16="http://schemas.microsoft.com/office/drawing/2014/main" id="{7F202D35-0BE7-459F-85BE-0D6BA373F582}"/>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91" name="직사각형 1590">
                <a:extLst>
                  <a:ext uri="{FF2B5EF4-FFF2-40B4-BE49-F238E27FC236}">
                    <a16:creationId xmlns:a16="http://schemas.microsoft.com/office/drawing/2014/main" id="{40E2B1DC-AA95-4D02-88A7-9D60FBC0A143}"/>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92" name="직사각형 1591">
                <a:extLst>
                  <a:ext uri="{FF2B5EF4-FFF2-40B4-BE49-F238E27FC236}">
                    <a16:creationId xmlns:a16="http://schemas.microsoft.com/office/drawing/2014/main" id="{647A3C61-4A83-4998-BFE4-A1578849A48F}"/>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93" name="직사각형 1592">
                <a:extLst>
                  <a:ext uri="{FF2B5EF4-FFF2-40B4-BE49-F238E27FC236}">
                    <a16:creationId xmlns:a16="http://schemas.microsoft.com/office/drawing/2014/main" id="{3A952044-1468-412E-9AA5-B2DC2EDE2CA8}"/>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94" name="직사각형 1593">
                <a:extLst>
                  <a:ext uri="{FF2B5EF4-FFF2-40B4-BE49-F238E27FC236}">
                    <a16:creationId xmlns:a16="http://schemas.microsoft.com/office/drawing/2014/main" id="{52179FBF-7E5C-4685-B2A9-2852F59219ED}"/>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95" name="직사각형 1594">
                <a:extLst>
                  <a:ext uri="{FF2B5EF4-FFF2-40B4-BE49-F238E27FC236}">
                    <a16:creationId xmlns:a16="http://schemas.microsoft.com/office/drawing/2014/main" id="{50CD419E-C4A5-48B3-B978-3F96B0C2CD87}"/>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96" name="직사각형 1595">
                <a:extLst>
                  <a:ext uri="{FF2B5EF4-FFF2-40B4-BE49-F238E27FC236}">
                    <a16:creationId xmlns:a16="http://schemas.microsoft.com/office/drawing/2014/main" id="{AF2ED6D0-134A-4949-93EC-45158BB4E47B}"/>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97" name="직사각형 1596">
                <a:extLst>
                  <a:ext uri="{FF2B5EF4-FFF2-40B4-BE49-F238E27FC236}">
                    <a16:creationId xmlns:a16="http://schemas.microsoft.com/office/drawing/2014/main" id="{3C1FBADF-1378-4C67-A646-D5CE0DBB77FC}"/>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98" name="직사각형 1597">
                <a:extLst>
                  <a:ext uri="{FF2B5EF4-FFF2-40B4-BE49-F238E27FC236}">
                    <a16:creationId xmlns:a16="http://schemas.microsoft.com/office/drawing/2014/main" id="{309E8DA9-84D0-46E2-A226-01B4D314C5A3}"/>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99" name="직사각형 1598">
                <a:extLst>
                  <a:ext uri="{FF2B5EF4-FFF2-40B4-BE49-F238E27FC236}">
                    <a16:creationId xmlns:a16="http://schemas.microsoft.com/office/drawing/2014/main" id="{50410896-CC09-47E2-96D5-C32F4864B7DC}"/>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00" name="직사각형 1599">
                <a:extLst>
                  <a:ext uri="{FF2B5EF4-FFF2-40B4-BE49-F238E27FC236}">
                    <a16:creationId xmlns:a16="http://schemas.microsoft.com/office/drawing/2014/main" id="{1844CC4D-8DED-4EA0-8622-93CBFE4FE8E1}"/>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01" name="직사각형 1600">
                <a:extLst>
                  <a:ext uri="{FF2B5EF4-FFF2-40B4-BE49-F238E27FC236}">
                    <a16:creationId xmlns:a16="http://schemas.microsoft.com/office/drawing/2014/main" id="{0E433BB4-EA90-45C2-8D40-54D8E82FF799}"/>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02" name="직사각형 1601">
                <a:extLst>
                  <a:ext uri="{FF2B5EF4-FFF2-40B4-BE49-F238E27FC236}">
                    <a16:creationId xmlns:a16="http://schemas.microsoft.com/office/drawing/2014/main" id="{70AC1BDE-5225-4C41-8C76-8C99FD2C489D}"/>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03" name="직사각형 1602">
                <a:extLst>
                  <a:ext uri="{FF2B5EF4-FFF2-40B4-BE49-F238E27FC236}">
                    <a16:creationId xmlns:a16="http://schemas.microsoft.com/office/drawing/2014/main" id="{F658DEB6-C0B9-4435-BC9D-210513176742}"/>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04" name="직사각형 1603">
                <a:extLst>
                  <a:ext uri="{FF2B5EF4-FFF2-40B4-BE49-F238E27FC236}">
                    <a16:creationId xmlns:a16="http://schemas.microsoft.com/office/drawing/2014/main" id="{4D4E057D-E098-43EB-8B5D-656C2B9639A1}"/>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05" name="직사각형 1604">
                <a:extLst>
                  <a:ext uri="{FF2B5EF4-FFF2-40B4-BE49-F238E27FC236}">
                    <a16:creationId xmlns:a16="http://schemas.microsoft.com/office/drawing/2014/main" id="{45002ACF-75B8-48D1-81EB-72FA3B8AB317}"/>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06" name="직사각형 1605">
                <a:extLst>
                  <a:ext uri="{FF2B5EF4-FFF2-40B4-BE49-F238E27FC236}">
                    <a16:creationId xmlns:a16="http://schemas.microsoft.com/office/drawing/2014/main" id="{910E2BEE-7978-4B58-801E-35CA89BB1AA6}"/>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07" name="직사각형 1606">
                <a:extLst>
                  <a:ext uri="{FF2B5EF4-FFF2-40B4-BE49-F238E27FC236}">
                    <a16:creationId xmlns:a16="http://schemas.microsoft.com/office/drawing/2014/main" id="{DA0A8B17-CEF8-4A49-A4C7-D58595F11292}"/>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08" name="직사각형 1607">
                <a:extLst>
                  <a:ext uri="{FF2B5EF4-FFF2-40B4-BE49-F238E27FC236}">
                    <a16:creationId xmlns:a16="http://schemas.microsoft.com/office/drawing/2014/main" id="{72591471-EE28-4E79-B864-276125A9ABF5}"/>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09" name="직사각형 1608">
                <a:extLst>
                  <a:ext uri="{FF2B5EF4-FFF2-40B4-BE49-F238E27FC236}">
                    <a16:creationId xmlns:a16="http://schemas.microsoft.com/office/drawing/2014/main" id="{976C1392-9883-4A5A-A85D-112DED90E748}"/>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10" name="직사각형 1609">
                <a:extLst>
                  <a:ext uri="{FF2B5EF4-FFF2-40B4-BE49-F238E27FC236}">
                    <a16:creationId xmlns:a16="http://schemas.microsoft.com/office/drawing/2014/main" id="{5DD03BBB-92C1-49EE-B9B8-BF6D612F1926}"/>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11" name="직사각형 1610">
                <a:extLst>
                  <a:ext uri="{FF2B5EF4-FFF2-40B4-BE49-F238E27FC236}">
                    <a16:creationId xmlns:a16="http://schemas.microsoft.com/office/drawing/2014/main" id="{8D195266-9BA4-4AAF-A9AC-AF21674231C6}"/>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12" name="직사각형 1611">
                <a:extLst>
                  <a:ext uri="{FF2B5EF4-FFF2-40B4-BE49-F238E27FC236}">
                    <a16:creationId xmlns:a16="http://schemas.microsoft.com/office/drawing/2014/main" id="{02874E4F-E193-42CB-940A-FB94CF7F5088}"/>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13" name="직사각형 1612">
                <a:extLst>
                  <a:ext uri="{FF2B5EF4-FFF2-40B4-BE49-F238E27FC236}">
                    <a16:creationId xmlns:a16="http://schemas.microsoft.com/office/drawing/2014/main" id="{A8C07047-5688-4BB1-8724-8EE9CB147A76}"/>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14" name="직사각형 1613">
                <a:extLst>
                  <a:ext uri="{FF2B5EF4-FFF2-40B4-BE49-F238E27FC236}">
                    <a16:creationId xmlns:a16="http://schemas.microsoft.com/office/drawing/2014/main" id="{D374BC28-BD28-4C4F-84BC-1CE14CA7B922}"/>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15" name="직사각형 1614">
                <a:extLst>
                  <a:ext uri="{FF2B5EF4-FFF2-40B4-BE49-F238E27FC236}">
                    <a16:creationId xmlns:a16="http://schemas.microsoft.com/office/drawing/2014/main" id="{64D1B1AC-3BD5-460A-BE6B-BDB0B2E34CB0}"/>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16" name="직사각형 1615">
                <a:extLst>
                  <a:ext uri="{FF2B5EF4-FFF2-40B4-BE49-F238E27FC236}">
                    <a16:creationId xmlns:a16="http://schemas.microsoft.com/office/drawing/2014/main" id="{9B1C39E8-EED5-4B3D-A605-9374AE470BCE}"/>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17" name="직사각형 1616">
                <a:extLst>
                  <a:ext uri="{FF2B5EF4-FFF2-40B4-BE49-F238E27FC236}">
                    <a16:creationId xmlns:a16="http://schemas.microsoft.com/office/drawing/2014/main" id="{40AC35E5-CC34-4332-8F31-46035D651162}"/>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18" name="직사각형 1617">
                <a:extLst>
                  <a:ext uri="{FF2B5EF4-FFF2-40B4-BE49-F238E27FC236}">
                    <a16:creationId xmlns:a16="http://schemas.microsoft.com/office/drawing/2014/main" id="{05A27681-77AD-41E6-93C3-E094BD9813FB}"/>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19" name="직사각형 1618">
                <a:extLst>
                  <a:ext uri="{FF2B5EF4-FFF2-40B4-BE49-F238E27FC236}">
                    <a16:creationId xmlns:a16="http://schemas.microsoft.com/office/drawing/2014/main" id="{53A44793-0FAE-46D3-BC7B-043A9BC3199E}"/>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20" name="직사각형 1619">
                <a:extLst>
                  <a:ext uri="{FF2B5EF4-FFF2-40B4-BE49-F238E27FC236}">
                    <a16:creationId xmlns:a16="http://schemas.microsoft.com/office/drawing/2014/main" id="{AF0C4277-E8C6-44EC-A8DB-D75D8F97C512}"/>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21" name="직사각형 1620">
                <a:extLst>
                  <a:ext uri="{FF2B5EF4-FFF2-40B4-BE49-F238E27FC236}">
                    <a16:creationId xmlns:a16="http://schemas.microsoft.com/office/drawing/2014/main" id="{41F024EB-C6A9-4402-AFAA-F3B8BC35A874}"/>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22" name="직사각형 1621">
                <a:extLst>
                  <a:ext uri="{FF2B5EF4-FFF2-40B4-BE49-F238E27FC236}">
                    <a16:creationId xmlns:a16="http://schemas.microsoft.com/office/drawing/2014/main" id="{32720E88-6E9D-4056-ABA1-F400DCEFB9A6}"/>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23" name="직사각형 1622">
                <a:extLst>
                  <a:ext uri="{FF2B5EF4-FFF2-40B4-BE49-F238E27FC236}">
                    <a16:creationId xmlns:a16="http://schemas.microsoft.com/office/drawing/2014/main" id="{5F813F74-7695-40B7-A4AA-BCF586A9B010}"/>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24" name="직사각형 1623">
                <a:extLst>
                  <a:ext uri="{FF2B5EF4-FFF2-40B4-BE49-F238E27FC236}">
                    <a16:creationId xmlns:a16="http://schemas.microsoft.com/office/drawing/2014/main" id="{3B713C21-23F2-44C8-8827-CBBDD788E054}"/>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25" name="직사각형 1624">
                <a:extLst>
                  <a:ext uri="{FF2B5EF4-FFF2-40B4-BE49-F238E27FC236}">
                    <a16:creationId xmlns:a16="http://schemas.microsoft.com/office/drawing/2014/main" id="{313E8BF8-A39E-4B45-81D9-5FA9BD69F5CE}"/>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26" name="직사각형 1625">
                <a:extLst>
                  <a:ext uri="{FF2B5EF4-FFF2-40B4-BE49-F238E27FC236}">
                    <a16:creationId xmlns:a16="http://schemas.microsoft.com/office/drawing/2014/main" id="{564BB8C7-6851-4250-A619-56BE496FDC97}"/>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27" name="직사각형 1626">
                <a:extLst>
                  <a:ext uri="{FF2B5EF4-FFF2-40B4-BE49-F238E27FC236}">
                    <a16:creationId xmlns:a16="http://schemas.microsoft.com/office/drawing/2014/main" id="{53FE716D-F0F3-48EF-A725-E6221FADFFCC}"/>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28" name="직사각형 1627">
                <a:extLst>
                  <a:ext uri="{FF2B5EF4-FFF2-40B4-BE49-F238E27FC236}">
                    <a16:creationId xmlns:a16="http://schemas.microsoft.com/office/drawing/2014/main" id="{E94EF073-515E-4D85-8A42-8663B4223D0D}"/>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29" name="직사각형 1628">
                <a:extLst>
                  <a:ext uri="{FF2B5EF4-FFF2-40B4-BE49-F238E27FC236}">
                    <a16:creationId xmlns:a16="http://schemas.microsoft.com/office/drawing/2014/main" id="{F9B0922C-B1BB-40EF-B441-F1A2583F801E}"/>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30" name="직사각형 1629">
                <a:extLst>
                  <a:ext uri="{FF2B5EF4-FFF2-40B4-BE49-F238E27FC236}">
                    <a16:creationId xmlns:a16="http://schemas.microsoft.com/office/drawing/2014/main" id="{908CDD47-7A84-4D39-B98F-D1F2008CAFBF}"/>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31" name="직사각형 1630">
                <a:extLst>
                  <a:ext uri="{FF2B5EF4-FFF2-40B4-BE49-F238E27FC236}">
                    <a16:creationId xmlns:a16="http://schemas.microsoft.com/office/drawing/2014/main" id="{912D2540-5970-4795-B8BD-3FC2496E2934}"/>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32" name="직사각형 1631">
                <a:extLst>
                  <a:ext uri="{FF2B5EF4-FFF2-40B4-BE49-F238E27FC236}">
                    <a16:creationId xmlns:a16="http://schemas.microsoft.com/office/drawing/2014/main" id="{E152357C-8B55-4A0C-8137-53E4B1249E00}"/>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33" name="직사각형 1632">
                <a:extLst>
                  <a:ext uri="{FF2B5EF4-FFF2-40B4-BE49-F238E27FC236}">
                    <a16:creationId xmlns:a16="http://schemas.microsoft.com/office/drawing/2014/main" id="{E6D79472-0CCA-4ED6-A7C5-4D1A088893C3}"/>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34" name="직사각형 1633">
                <a:extLst>
                  <a:ext uri="{FF2B5EF4-FFF2-40B4-BE49-F238E27FC236}">
                    <a16:creationId xmlns:a16="http://schemas.microsoft.com/office/drawing/2014/main" id="{FDD52D23-CB2A-4E5D-9979-AAD7408F3B70}"/>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35" name="직사각형 1634">
                <a:extLst>
                  <a:ext uri="{FF2B5EF4-FFF2-40B4-BE49-F238E27FC236}">
                    <a16:creationId xmlns:a16="http://schemas.microsoft.com/office/drawing/2014/main" id="{5A93C488-AF3C-4D65-8412-A3B6E3B123E4}"/>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36" name="직사각형 1635">
                <a:extLst>
                  <a:ext uri="{FF2B5EF4-FFF2-40B4-BE49-F238E27FC236}">
                    <a16:creationId xmlns:a16="http://schemas.microsoft.com/office/drawing/2014/main" id="{C5938EA5-31CB-439D-B65F-D36F6C9C1628}"/>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37" name="직사각형 1636">
                <a:extLst>
                  <a:ext uri="{FF2B5EF4-FFF2-40B4-BE49-F238E27FC236}">
                    <a16:creationId xmlns:a16="http://schemas.microsoft.com/office/drawing/2014/main" id="{379DEE17-44B5-4C1E-9663-71E2723CF9CA}"/>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38" name="직사각형 1637">
                <a:extLst>
                  <a:ext uri="{FF2B5EF4-FFF2-40B4-BE49-F238E27FC236}">
                    <a16:creationId xmlns:a16="http://schemas.microsoft.com/office/drawing/2014/main" id="{78645C3B-7DB1-4282-812F-EEB8F84F6597}"/>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39" name="직사각형 1638">
                <a:extLst>
                  <a:ext uri="{FF2B5EF4-FFF2-40B4-BE49-F238E27FC236}">
                    <a16:creationId xmlns:a16="http://schemas.microsoft.com/office/drawing/2014/main" id="{70B0BC83-0BFC-4DC7-9080-F525BEC03BD4}"/>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40" name="직사각형 1639">
                <a:extLst>
                  <a:ext uri="{FF2B5EF4-FFF2-40B4-BE49-F238E27FC236}">
                    <a16:creationId xmlns:a16="http://schemas.microsoft.com/office/drawing/2014/main" id="{0DAEA4F9-6505-49E1-BFD4-92369E10F08E}"/>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41" name="직사각형 1640">
                <a:extLst>
                  <a:ext uri="{FF2B5EF4-FFF2-40B4-BE49-F238E27FC236}">
                    <a16:creationId xmlns:a16="http://schemas.microsoft.com/office/drawing/2014/main" id="{80E44D24-2002-44D5-9774-E18307EC5665}"/>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42" name="직사각형 1641">
                <a:extLst>
                  <a:ext uri="{FF2B5EF4-FFF2-40B4-BE49-F238E27FC236}">
                    <a16:creationId xmlns:a16="http://schemas.microsoft.com/office/drawing/2014/main" id="{895A6A39-EAF1-463F-887E-DF48A65F31AE}"/>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43" name="직사각형 1642">
                <a:extLst>
                  <a:ext uri="{FF2B5EF4-FFF2-40B4-BE49-F238E27FC236}">
                    <a16:creationId xmlns:a16="http://schemas.microsoft.com/office/drawing/2014/main" id="{8B6EB304-CC96-4B86-B6ED-E77043C9A8BF}"/>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44" name="직사각형 1643">
                <a:extLst>
                  <a:ext uri="{FF2B5EF4-FFF2-40B4-BE49-F238E27FC236}">
                    <a16:creationId xmlns:a16="http://schemas.microsoft.com/office/drawing/2014/main" id="{FA7A00D5-EA9F-4A70-8EA7-F423FA207FA7}"/>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45" name="직사각형 1644">
                <a:extLst>
                  <a:ext uri="{FF2B5EF4-FFF2-40B4-BE49-F238E27FC236}">
                    <a16:creationId xmlns:a16="http://schemas.microsoft.com/office/drawing/2014/main" id="{79A0C68E-A7BB-45BF-A38A-AA75887635B5}"/>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46" name="직사각형 1645">
                <a:extLst>
                  <a:ext uri="{FF2B5EF4-FFF2-40B4-BE49-F238E27FC236}">
                    <a16:creationId xmlns:a16="http://schemas.microsoft.com/office/drawing/2014/main" id="{9D9D13C9-7932-4549-BFBE-01C014559B08}"/>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47" name="직사각형 1646">
                <a:extLst>
                  <a:ext uri="{FF2B5EF4-FFF2-40B4-BE49-F238E27FC236}">
                    <a16:creationId xmlns:a16="http://schemas.microsoft.com/office/drawing/2014/main" id="{DF571415-62C3-4334-98DC-9710268A7D22}"/>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48" name="직사각형 1647">
                <a:extLst>
                  <a:ext uri="{FF2B5EF4-FFF2-40B4-BE49-F238E27FC236}">
                    <a16:creationId xmlns:a16="http://schemas.microsoft.com/office/drawing/2014/main" id="{352ED9FC-B3B8-490E-B90E-59F8EEE15370}"/>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49" name="직사각형 1648">
                <a:extLst>
                  <a:ext uri="{FF2B5EF4-FFF2-40B4-BE49-F238E27FC236}">
                    <a16:creationId xmlns:a16="http://schemas.microsoft.com/office/drawing/2014/main" id="{1B4495B4-1390-4FEB-9A98-44429FE0AE2D}"/>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50" name="직사각형 1649">
                <a:extLst>
                  <a:ext uri="{FF2B5EF4-FFF2-40B4-BE49-F238E27FC236}">
                    <a16:creationId xmlns:a16="http://schemas.microsoft.com/office/drawing/2014/main" id="{7C6C937D-58C3-41F0-BA7A-C9E93B571682}"/>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51" name="직사각형 1650">
                <a:extLst>
                  <a:ext uri="{FF2B5EF4-FFF2-40B4-BE49-F238E27FC236}">
                    <a16:creationId xmlns:a16="http://schemas.microsoft.com/office/drawing/2014/main" id="{E3201199-EA1E-4AC2-9F36-CB26A870F0E7}"/>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52" name="직사각형 1651">
                <a:extLst>
                  <a:ext uri="{FF2B5EF4-FFF2-40B4-BE49-F238E27FC236}">
                    <a16:creationId xmlns:a16="http://schemas.microsoft.com/office/drawing/2014/main" id="{E7CBEBB1-836C-4A97-A8B5-1478099853C9}"/>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53" name="직사각형 1652">
                <a:extLst>
                  <a:ext uri="{FF2B5EF4-FFF2-40B4-BE49-F238E27FC236}">
                    <a16:creationId xmlns:a16="http://schemas.microsoft.com/office/drawing/2014/main" id="{45A253D8-1807-4AC5-B5A8-ED52848FDE54}"/>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54" name="직사각형 1653">
                <a:extLst>
                  <a:ext uri="{FF2B5EF4-FFF2-40B4-BE49-F238E27FC236}">
                    <a16:creationId xmlns:a16="http://schemas.microsoft.com/office/drawing/2014/main" id="{6AF7FDA9-D12F-432C-A6ED-2CD235728385}"/>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55" name="직사각형 1654">
                <a:extLst>
                  <a:ext uri="{FF2B5EF4-FFF2-40B4-BE49-F238E27FC236}">
                    <a16:creationId xmlns:a16="http://schemas.microsoft.com/office/drawing/2014/main" id="{5966CFE8-811E-4575-8CAF-03D84BEC805C}"/>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56" name="직사각형 1655">
                <a:extLst>
                  <a:ext uri="{FF2B5EF4-FFF2-40B4-BE49-F238E27FC236}">
                    <a16:creationId xmlns:a16="http://schemas.microsoft.com/office/drawing/2014/main" id="{6A90AFEC-1200-4CC8-B6A2-DE939B8CCB39}"/>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57" name="직사각형 1656">
                <a:extLst>
                  <a:ext uri="{FF2B5EF4-FFF2-40B4-BE49-F238E27FC236}">
                    <a16:creationId xmlns:a16="http://schemas.microsoft.com/office/drawing/2014/main" id="{52B9565D-21D6-4816-8353-2844463EAFC9}"/>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58" name="직사각형 1657">
                <a:extLst>
                  <a:ext uri="{FF2B5EF4-FFF2-40B4-BE49-F238E27FC236}">
                    <a16:creationId xmlns:a16="http://schemas.microsoft.com/office/drawing/2014/main" id="{2652E3A6-BA9A-4B9A-A632-EC13C0404930}"/>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59" name="직사각형 1658">
                <a:extLst>
                  <a:ext uri="{FF2B5EF4-FFF2-40B4-BE49-F238E27FC236}">
                    <a16:creationId xmlns:a16="http://schemas.microsoft.com/office/drawing/2014/main" id="{782C069E-75B6-44CC-9B3C-70EE02C137C6}"/>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60" name="직사각형 1659">
                <a:extLst>
                  <a:ext uri="{FF2B5EF4-FFF2-40B4-BE49-F238E27FC236}">
                    <a16:creationId xmlns:a16="http://schemas.microsoft.com/office/drawing/2014/main" id="{3FB374F2-4ADD-401C-B488-5B9808AE6065}"/>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61" name="직사각형 1660">
                <a:extLst>
                  <a:ext uri="{FF2B5EF4-FFF2-40B4-BE49-F238E27FC236}">
                    <a16:creationId xmlns:a16="http://schemas.microsoft.com/office/drawing/2014/main" id="{ADB35E37-422C-40C3-9DE0-2C7DB191DCCB}"/>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62" name="직사각형 1661">
                <a:extLst>
                  <a:ext uri="{FF2B5EF4-FFF2-40B4-BE49-F238E27FC236}">
                    <a16:creationId xmlns:a16="http://schemas.microsoft.com/office/drawing/2014/main" id="{1458FBEB-AC19-4D49-AD51-97EB34A611C4}"/>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63" name="직사각형 1662">
                <a:extLst>
                  <a:ext uri="{FF2B5EF4-FFF2-40B4-BE49-F238E27FC236}">
                    <a16:creationId xmlns:a16="http://schemas.microsoft.com/office/drawing/2014/main" id="{AC994964-C23B-4C8A-9583-736E73355EC3}"/>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grpSp>
          <p:nvGrpSpPr>
            <p:cNvPr id="1419" name="그룹 1418">
              <a:extLst>
                <a:ext uri="{FF2B5EF4-FFF2-40B4-BE49-F238E27FC236}">
                  <a16:creationId xmlns:a16="http://schemas.microsoft.com/office/drawing/2014/main" id="{8E5CDAFC-CDBB-43FE-A029-B8A514301C86}"/>
                </a:ext>
              </a:extLst>
            </p:cNvPr>
            <p:cNvGrpSpPr/>
            <p:nvPr/>
          </p:nvGrpSpPr>
          <p:grpSpPr>
            <a:xfrm>
              <a:off x="2056836" y="3766798"/>
              <a:ext cx="1785119" cy="1785120"/>
              <a:chOff x="1618593" y="3767959"/>
              <a:chExt cx="2554011" cy="2554011"/>
            </a:xfrm>
            <a:scene3d>
              <a:camera prst="orthographicFront">
                <a:rot lat="3102606" lon="19019810" rev="19427740"/>
              </a:camera>
              <a:lightRig rig="threePt" dir="t"/>
            </a:scene3d>
          </p:grpSpPr>
          <p:sp>
            <p:nvSpPr>
              <p:cNvPr id="1502" name="직사각형 1501">
                <a:extLst>
                  <a:ext uri="{FF2B5EF4-FFF2-40B4-BE49-F238E27FC236}">
                    <a16:creationId xmlns:a16="http://schemas.microsoft.com/office/drawing/2014/main" id="{8E550D3E-23FF-47A9-8BA8-A091C15293DC}"/>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03" name="직사각형 1502">
                <a:extLst>
                  <a:ext uri="{FF2B5EF4-FFF2-40B4-BE49-F238E27FC236}">
                    <a16:creationId xmlns:a16="http://schemas.microsoft.com/office/drawing/2014/main" id="{1B1AD407-C689-4F4A-AAE3-70926801D1E2}"/>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04" name="직사각형 1503">
                <a:extLst>
                  <a:ext uri="{FF2B5EF4-FFF2-40B4-BE49-F238E27FC236}">
                    <a16:creationId xmlns:a16="http://schemas.microsoft.com/office/drawing/2014/main" id="{77631F12-968B-4F62-9D45-09F9366AE807}"/>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05" name="직사각형 1504">
                <a:extLst>
                  <a:ext uri="{FF2B5EF4-FFF2-40B4-BE49-F238E27FC236}">
                    <a16:creationId xmlns:a16="http://schemas.microsoft.com/office/drawing/2014/main" id="{B2AF63EF-EE36-4206-B17E-1B04EF240078}"/>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06" name="직사각형 1505">
                <a:extLst>
                  <a:ext uri="{FF2B5EF4-FFF2-40B4-BE49-F238E27FC236}">
                    <a16:creationId xmlns:a16="http://schemas.microsoft.com/office/drawing/2014/main" id="{0D5A89B2-C463-41EF-B31A-038DD87CDF01}"/>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07" name="직사각형 1506">
                <a:extLst>
                  <a:ext uri="{FF2B5EF4-FFF2-40B4-BE49-F238E27FC236}">
                    <a16:creationId xmlns:a16="http://schemas.microsoft.com/office/drawing/2014/main" id="{93F2126B-4B7D-4C83-A1E4-35D9B79CD3CE}"/>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08" name="직사각형 1507">
                <a:extLst>
                  <a:ext uri="{FF2B5EF4-FFF2-40B4-BE49-F238E27FC236}">
                    <a16:creationId xmlns:a16="http://schemas.microsoft.com/office/drawing/2014/main" id="{FB0B6AD3-79FA-48C4-89CA-42FC7B2621AE}"/>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09" name="직사각형 1508">
                <a:extLst>
                  <a:ext uri="{FF2B5EF4-FFF2-40B4-BE49-F238E27FC236}">
                    <a16:creationId xmlns:a16="http://schemas.microsoft.com/office/drawing/2014/main" id="{F731EAD5-ED67-4236-8379-49766D0B0314}"/>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10" name="직사각형 1509">
                <a:extLst>
                  <a:ext uri="{FF2B5EF4-FFF2-40B4-BE49-F238E27FC236}">
                    <a16:creationId xmlns:a16="http://schemas.microsoft.com/office/drawing/2014/main" id="{095E36A3-962C-47F6-8EFD-0F08B8D3031E}"/>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11" name="직사각형 1510">
                <a:extLst>
                  <a:ext uri="{FF2B5EF4-FFF2-40B4-BE49-F238E27FC236}">
                    <a16:creationId xmlns:a16="http://schemas.microsoft.com/office/drawing/2014/main" id="{32E92714-17CC-4A5B-8D45-FF60A3C672A9}"/>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12" name="직사각형 1511">
                <a:extLst>
                  <a:ext uri="{FF2B5EF4-FFF2-40B4-BE49-F238E27FC236}">
                    <a16:creationId xmlns:a16="http://schemas.microsoft.com/office/drawing/2014/main" id="{4BCC661F-7D50-421D-950F-695125C3C983}"/>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13" name="직사각형 1512">
                <a:extLst>
                  <a:ext uri="{FF2B5EF4-FFF2-40B4-BE49-F238E27FC236}">
                    <a16:creationId xmlns:a16="http://schemas.microsoft.com/office/drawing/2014/main" id="{C83E76AF-3241-430F-A7A4-094AF7124AE1}"/>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14" name="직사각형 1513">
                <a:extLst>
                  <a:ext uri="{FF2B5EF4-FFF2-40B4-BE49-F238E27FC236}">
                    <a16:creationId xmlns:a16="http://schemas.microsoft.com/office/drawing/2014/main" id="{C73140A9-5915-4E8D-8B4E-29F88FF0954C}"/>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15" name="직사각형 1514">
                <a:extLst>
                  <a:ext uri="{FF2B5EF4-FFF2-40B4-BE49-F238E27FC236}">
                    <a16:creationId xmlns:a16="http://schemas.microsoft.com/office/drawing/2014/main" id="{2D88D59F-9619-4960-9291-CDCBEE3046EE}"/>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16" name="직사각형 1515">
                <a:extLst>
                  <a:ext uri="{FF2B5EF4-FFF2-40B4-BE49-F238E27FC236}">
                    <a16:creationId xmlns:a16="http://schemas.microsoft.com/office/drawing/2014/main" id="{2A790850-6B38-4BFF-A471-C338A18FD0D3}"/>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17" name="직사각형 1516">
                <a:extLst>
                  <a:ext uri="{FF2B5EF4-FFF2-40B4-BE49-F238E27FC236}">
                    <a16:creationId xmlns:a16="http://schemas.microsoft.com/office/drawing/2014/main" id="{03D1A462-9D40-4C3C-B92D-181E5E923A30}"/>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18" name="직사각형 1517">
                <a:extLst>
                  <a:ext uri="{FF2B5EF4-FFF2-40B4-BE49-F238E27FC236}">
                    <a16:creationId xmlns:a16="http://schemas.microsoft.com/office/drawing/2014/main" id="{A9C15B2A-7B64-43D5-8B69-961B592954DE}"/>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19" name="직사각형 1518">
                <a:extLst>
                  <a:ext uri="{FF2B5EF4-FFF2-40B4-BE49-F238E27FC236}">
                    <a16:creationId xmlns:a16="http://schemas.microsoft.com/office/drawing/2014/main" id="{1F02A10F-42DD-4DE3-8098-649F2B044AF7}"/>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20" name="직사각형 1519">
                <a:extLst>
                  <a:ext uri="{FF2B5EF4-FFF2-40B4-BE49-F238E27FC236}">
                    <a16:creationId xmlns:a16="http://schemas.microsoft.com/office/drawing/2014/main" id="{96844B8E-9F64-4DAB-845D-50B84DFFC5DA}"/>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21" name="직사각형 1520">
                <a:extLst>
                  <a:ext uri="{FF2B5EF4-FFF2-40B4-BE49-F238E27FC236}">
                    <a16:creationId xmlns:a16="http://schemas.microsoft.com/office/drawing/2014/main" id="{90A15B63-D96D-4403-B189-1230EEE92FEE}"/>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22" name="직사각형 1521">
                <a:extLst>
                  <a:ext uri="{FF2B5EF4-FFF2-40B4-BE49-F238E27FC236}">
                    <a16:creationId xmlns:a16="http://schemas.microsoft.com/office/drawing/2014/main" id="{4A3F525D-210A-4734-89FF-85BD7BB60166}"/>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23" name="직사각형 1522">
                <a:extLst>
                  <a:ext uri="{FF2B5EF4-FFF2-40B4-BE49-F238E27FC236}">
                    <a16:creationId xmlns:a16="http://schemas.microsoft.com/office/drawing/2014/main" id="{7793148D-B569-40FD-A287-88E7ABE8ADE2}"/>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24" name="직사각형 1523">
                <a:extLst>
                  <a:ext uri="{FF2B5EF4-FFF2-40B4-BE49-F238E27FC236}">
                    <a16:creationId xmlns:a16="http://schemas.microsoft.com/office/drawing/2014/main" id="{F31CEAF7-F2E1-459C-9D07-77B5853325D2}"/>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25" name="직사각형 1524">
                <a:extLst>
                  <a:ext uri="{FF2B5EF4-FFF2-40B4-BE49-F238E27FC236}">
                    <a16:creationId xmlns:a16="http://schemas.microsoft.com/office/drawing/2014/main" id="{47B01420-BF3C-434D-B039-EF494CA97C9C}"/>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26" name="직사각형 1525">
                <a:extLst>
                  <a:ext uri="{FF2B5EF4-FFF2-40B4-BE49-F238E27FC236}">
                    <a16:creationId xmlns:a16="http://schemas.microsoft.com/office/drawing/2014/main" id="{B3AD4956-CAE6-4D0D-B96D-8E8A263C3E66}"/>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27" name="직사각형 1526">
                <a:extLst>
                  <a:ext uri="{FF2B5EF4-FFF2-40B4-BE49-F238E27FC236}">
                    <a16:creationId xmlns:a16="http://schemas.microsoft.com/office/drawing/2014/main" id="{AF5A1CF2-3A1A-4810-8104-6950392C4D09}"/>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28" name="직사각형 1527">
                <a:extLst>
                  <a:ext uri="{FF2B5EF4-FFF2-40B4-BE49-F238E27FC236}">
                    <a16:creationId xmlns:a16="http://schemas.microsoft.com/office/drawing/2014/main" id="{1668A980-EDDD-4417-895A-A8125F026DF9}"/>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29" name="직사각형 1528">
                <a:extLst>
                  <a:ext uri="{FF2B5EF4-FFF2-40B4-BE49-F238E27FC236}">
                    <a16:creationId xmlns:a16="http://schemas.microsoft.com/office/drawing/2014/main" id="{B8F5B902-CD66-4D4D-9EA8-A2504050C091}"/>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30" name="직사각형 1529">
                <a:extLst>
                  <a:ext uri="{FF2B5EF4-FFF2-40B4-BE49-F238E27FC236}">
                    <a16:creationId xmlns:a16="http://schemas.microsoft.com/office/drawing/2014/main" id="{67C28BF4-FD0F-4DFC-A220-4E3BAA21FB66}"/>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31" name="직사각형 1530">
                <a:extLst>
                  <a:ext uri="{FF2B5EF4-FFF2-40B4-BE49-F238E27FC236}">
                    <a16:creationId xmlns:a16="http://schemas.microsoft.com/office/drawing/2014/main" id="{0CE6974A-3B7B-4CB4-BE8C-8AFC2FC5D3BE}"/>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32" name="직사각형 1531">
                <a:extLst>
                  <a:ext uri="{FF2B5EF4-FFF2-40B4-BE49-F238E27FC236}">
                    <a16:creationId xmlns:a16="http://schemas.microsoft.com/office/drawing/2014/main" id="{4C617337-0F04-4A1D-896B-F34CE4DCFA5F}"/>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33" name="직사각형 1532">
                <a:extLst>
                  <a:ext uri="{FF2B5EF4-FFF2-40B4-BE49-F238E27FC236}">
                    <a16:creationId xmlns:a16="http://schemas.microsoft.com/office/drawing/2014/main" id="{636DE424-71CF-4DE9-AFE8-B0391652380D}"/>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34" name="직사각형 1533">
                <a:extLst>
                  <a:ext uri="{FF2B5EF4-FFF2-40B4-BE49-F238E27FC236}">
                    <a16:creationId xmlns:a16="http://schemas.microsoft.com/office/drawing/2014/main" id="{28AECBD8-3FA8-455D-BB24-2A89D70803B5}"/>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35" name="직사각형 1534">
                <a:extLst>
                  <a:ext uri="{FF2B5EF4-FFF2-40B4-BE49-F238E27FC236}">
                    <a16:creationId xmlns:a16="http://schemas.microsoft.com/office/drawing/2014/main" id="{AC549D80-31D5-4756-A2EE-1B2C5D22C628}"/>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36" name="직사각형 1535">
                <a:extLst>
                  <a:ext uri="{FF2B5EF4-FFF2-40B4-BE49-F238E27FC236}">
                    <a16:creationId xmlns:a16="http://schemas.microsoft.com/office/drawing/2014/main" id="{93D6D93B-FB28-4065-8422-B68705130535}"/>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37" name="직사각형 1536">
                <a:extLst>
                  <a:ext uri="{FF2B5EF4-FFF2-40B4-BE49-F238E27FC236}">
                    <a16:creationId xmlns:a16="http://schemas.microsoft.com/office/drawing/2014/main" id="{29C8F105-975D-4092-9F42-A9225AF19402}"/>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38" name="직사각형 1537">
                <a:extLst>
                  <a:ext uri="{FF2B5EF4-FFF2-40B4-BE49-F238E27FC236}">
                    <a16:creationId xmlns:a16="http://schemas.microsoft.com/office/drawing/2014/main" id="{50CC7D45-9EAA-40DF-BDE0-8CEA342FF073}"/>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39" name="직사각형 1538">
                <a:extLst>
                  <a:ext uri="{FF2B5EF4-FFF2-40B4-BE49-F238E27FC236}">
                    <a16:creationId xmlns:a16="http://schemas.microsoft.com/office/drawing/2014/main" id="{0D260CCC-8E40-4825-95C0-BAB71B08B9BE}"/>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40" name="직사각형 1539">
                <a:extLst>
                  <a:ext uri="{FF2B5EF4-FFF2-40B4-BE49-F238E27FC236}">
                    <a16:creationId xmlns:a16="http://schemas.microsoft.com/office/drawing/2014/main" id="{4956E12D-F6D6-4E83-8CC9-CA1CAD3FD1B9}"/>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41" name="직사각형 1540">
                <a:extLst>
                  <a:ext uri="{FF2B5EF4-FFF2-40B4-BE49-F238E27FC236}">
                    <a16:creationId xmlns:a16="http://schemas.microsoft.com/office/drawing/2014/main" id="{82D4BDA0-781C-4365-92DD-48F3DB01D903}"/>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42" name="직사각형 1541">
                <a:extLst>
                  <a:ext uri="{FF2B5EF4-FFF2-40B4-BE49-F238E27FC236}">
                    <a16:creationId xmlns:a16="http://schemas.microsoft.com/office/drawing/2014/main" id="{CD931DFD-E7F9-4BB7-9806-DE12CEE6B10C}"/>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43" name="직사각형 1542">
                <a:extLst>
                  <a:ext uri="{FF2B5EF4-FFF2-40B4-BE49-F238E27FC236}">
                    <a16:creationId xmlns:a16="http://schemas.microsoft.com/office/drawing/2014/main" id="{53872E2F-056C-4D2A-B181-B148EEB4F9C9}"/>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44" name="직사각형 1543">
                <a:extLst>
                  <a:ext uri="{FF2B5EF4-FFF2-40B4-BE49-F238E27FC236}">
                    <a16:creationId xmlns:a16="http://schemas.microsoft.com/office/drawing/2014/main" id="{C553C317-D976-4479-A4B5-B1C2B85D3C24}"/>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45" name="직사각형 1544">
                <a:extLst>
                  <a:ext uri="{FF2B5EF4-FFF2-40B4-BE49-F238E27FC236}">
                    <a16:creationId xmlns:a16="http://schemas.microsoft.com/office/drawing/2014/main" id="{F81BD138-06DF-4900-948A-04D81BC0BB4D}"/>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46" name="직사각형 1545">
                <a:extLst>
                  <a:ext uri="{FF2B5EF4-FFF2-40B4-BE49-F238E27FC236}">
                    <a16:creationId xmlns:a16="http://schemas.microsoft.com/office/drawing/2014/main" id="{8BE91D6B-BD8C-40F0-9A4D-F99B2442F5A5}"/>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47" name="직사각형 1546">
                <a:extLst>
                  <a:ext uri="{FF2B5EF4-FFF2-40B4-BE49-F238E27FC236}">
                    <a16:creationId xmlns:a16="http://schemas.microsoft.com/office/drawing/2014/main" id="{486EE4C3-FA36-4E36-B7DD-95A49EA425D9}"/>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48" name="직사각형 1547">
                <a:extLst>
                  <a:ext uri="{FF2B5EF4-FFF2-40B4-BE49-F238E27FC236}">
                    <a16:creationId xmlns:a16="http://schemas.microsoft.com/office/drawing/2014/main" id="{E0F463DE-E187-42DC-90BA-12BAB27A406C}"/>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49" name="직사각형 1548">
                <a:extLst>
                  <a:ext uri="{FF2B5EF4-FFF2-40B4-BE49-F238E27FC236}">
                    <a16:creationId xmlns:a16="http://schemas.microsoft.com/office/drawing/2014/main" id="{4B3D4144-C3DE-4A2F-B8B1-0AC2490D7E9D}"/>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50" name="직사각형 1549">
                <a:extLst>
                  <a:ext uri="{FF2B5EF4-FFF2-40B4-BE49-F238E27FC236}">
                    <a16:creationId xmlns:a16="http://schemas.microsoft.com/office/drawing/2014/main" id="{83DAAD74-2922-4B4A-AB56-BE682DC291E9}"/>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51" name="직사각형 1550">
                <a:extLst>
                  <a:ext uri="{FF2B5EF4-FFF2-40B4-BE49-F238E27FC236}">
                    <a16:creationId xmlns:a16="http://schemas.microsoft.com/office/drawing/2014/main" id="{D8D7014F-6E0C-4A4B-BB0D-0FF3904181BE}"/>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52" name="직사각형 1551">
                <a:extLst>
                  <a:ext uri="{FF2B5EF4-FFF2-40B4-BE49-F238E27FC236}">
                    <a16:creationId xmlns:a16="http://schemas.microsoft.com/office/drawing/2014/main" id="{65844E9A-D9D0-4A74-82A6-18D8A1225856}"/>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53" name="직사각형 1552">
                <a:extLst>
                  <a:ext uri="{FF2B5EF4-FFF2-40B4-BE49-F238E27FC236}">
                    <a16:creationId xmlns:a16="http://schemas.microsoft.com/office/drawing/2014/main" id="{319B004F-28DB-4727-8FC2-C99BC5A87368}"/>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54" name="직사각형 1553">
                <a:extLst>
                  <a:ext uri="{FF2B5EF4-FFF2-40B4-BE49-F238E27FC236}">
                    <a16:creationId xmlns:a16="http://schemas.microsoft.com/office/drawing/2014/main" id="{F3A65FC4-F83E-4322-A5BA-75869425A677}"/>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55" name="직사각형 1554">
                <a:extLst>
                  <a:ext uri="{FF2B5EF4-FFF2-40B4-BE49-F238E27FC236}">
                    <a16:creationId xmlns:a16="http://schemas.microsoft.com/office/drawing/2014/main" id="{C52648A4-472A-49FF-A1C9-76AA943C418F}"/>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56" name="직사각형 1555">
                <a:extLst>
                  <a:ext uri="{FF2B5EF4-FFF2-40B4-BE49-F238E27FC236}">
                    <a16:creationId xmlns:a16="http://schemas.microsoft.com/office/drawing/2014/main" id="{591B1845-4D7E-4FF9-A89D-1943076E2049}"/>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57" name="직사각형 1556">
                <a:extLst>
                  <a:ext uri="{FF2B5EF4-FFF2-40B4-BE49-F238E27FC236}">
                    <a16:creationId xmlns:a16="http://schemas.microsoft.com/office/drawing/2014/main" id="{C9C23204-B3AB-4DD8-B42C-DBED4A39ABAA}"/>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58" name="직사각형 1557">
                <a:extLst>
                  <a:ext uri="{FF2B5EF4-FFF2-40B4-BE49-F238E27FC236}">
                    <a16:creationId xmlns:a16="http://schemas.microsoft.com/office/drawing/2014/main" id="{1ED8555E-940A-4D87-8FD6-9B6188FB83E1}"/>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59" name="직사각형 1558">
                <a:extLst>
                  <a:ext uri="{FF2B5EF4-FFF2-40B4-BE49-F238E27FC236}">
                    <a16:creationId xmlns:a16="http://schemas.microsoft.com/office/drawing/2014/main" id="{9B5C9D43-C4F3-43AE-AB95-59AC8F69D444}"/>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60" name="직사각형 1559">
                <a:extLst>
                  <a:ext uri="{FF2B5EF4-FFF2-40B4-BE49-F238E27FC236}">
                    <a16:creationId xmlns:a16="http://schemas.microsoft.com/office/drawing/2014/main" id="{2BAB786C-0DDF-4488-A4BA-804250CC142E}"/>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61" name="직사각형 1560">
                <a:extLst>
                  <a:ext uri="{FF2B5EF4-FFF2-40B4-BE49-F238E27FC236}">
                    <a16:creationId xmlns:a16="http://schemas.microsoft.com/office/drawing/2014/main" id="{6A4145D3-F2DA-4162-89CE-40EF6D231AC1}"/>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62" name="직사각형 1561">
                <a:extLst>
                  <a:ext uri="{FF2B5EF4-FFF2-40B4-BE49-F238E27FC236}">
                    <a16:creationId xmlns:a16="http://schemas.microsoft.com/office/drawing/2014/main" id="{A1FE093A-157B-467C-9176-E6FD2BA1AF02}"/>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63" name="직사각형 1562">
                <a:extLst>
                  <a:ext uri="{FF2B5EF4-FFF2-40B4-BE49-F238E27FC236}">
                    <a16:creationId xmlns:a16="http://schemas.microsoft.com/office/drawing/2014/main" id="{8C1B2CF7-6D81-4BCF-A8C8-45A95AC4A978}"/>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64" name="직사각형 1563">
                <a:extLst>
                  <a:ext uri="{FF2B5EF4-FFF2-40B4-BE49-F238E27FC236}">
                    <a16:creationId xmlns:a16="http://schemas.microsoft.com/office/drawing/2014/main" id="{2B5F50BE-C865-4F89-B994-5B0CE03B59ED}"/>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65" name="직사각형 1564">
                <a:extLst>
                  <a:ext uri="{FF2B5EF4-FFF2-40B4-BE49-F238E27FC236}">
                    <a16:creationId xmlns:a16="http://schemas.microsoft.com/office/drawing/2014/main" id="{2D1A4AFF-3140-451E-B484-B020DDD34E3A}"/>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66" name="직사각형 1565">
                <a:extLst>
                  <a:ext uri="{FF2B5EF4-FFF2-40B4-BE49-F238E27FC236}">
                    <a16:creationId xmlns:a16="http://schemas.microsoft.com/office/drawing/2014/main" id="{811B15C6-6CC1-4BC5-B7CB-9C8627BC444C}"/>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67" name="직사각형 1566">
                <a:extLst>
                  <a:ext uri="{FF2B5EF4-FFF2-40B4-BE49-F238E27FC236}">
                    <a16:creationId xmlns:a16="http://schemas.microsoft.com/office/drawing/2014/main" id="{31D14472-3EF2-4F46-BDD8-7AC9D802B019}"/>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68" name="직사각형 1567">
                <a:extLst>
                  <a:ext uri="{FF2B5EF4-FFF2-40B4-BE49-F238E27FC236}">
                    <a16:creationId xmlns:a16="http://schemas.microsoft.com/office/drawing/2014/main" id="{2C923772-C09A-4971-942A-DBCCB2975AA6}"/>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69" name="직사각형 1568">
                <a:extLst>
                  <a:ext uri="{FF2B5EF4-FFF2-40B4-BE49-F238E27FC236}">
                    <a16:creationId xmlns:a16="http://schemas.microsoft.com/office/drawing/2014/main" id="{94B39466-FCC0-4115-8CF7-5DF427392989}"/>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70" name="직사각형 1569">
                <a:extLst>
                  <a:ext uri="{FF2B5EF4-FFF2-40B4-BE49-F238E27FC236}">
                    <a16:creationId xmlns:a16="http://schemas.microsoft.com/office/drawing/2014/main" id="{290981AC-EBB1-4FF8-B036-062B4489BE29}"/>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71" name="직사각형 1570">
                <a:extLst>
                  <a:ext uri="{FF2B5EF4-FFF2-40B4-BE49-F238E27FC236}">
                    <a16:creationId xmlns:a16="http://schemas.microsoft.com/office/drawing/2014/main" id="{4CD1EC58-EEEE-4AC7-9BAF-CAC5F6DF3E2F}"/>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72" name="직사각형 1571">
                <a:extLst>
                  <a:ext uri="{FF2B5EF4-FFF2-40B4-BE49-F238E27FC236}">
                    <a16:creationId xmlns:a16="http://schemas.microsoft.com/office/drawing/2014/main" id="{F33D04BF-9315-47F0-AF09-52B5F518FBD9}"/>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73" name="직사각형 1572">
                <a:extLst>
                  <a:ext uri="{FF2B5EF4-FFF2-40B4-BE49-F238E27FC236}">
                    <a16:creationId xmlns:a16="http://schemas.microsoft.com/office/drawing/2014/main" id="{D62A638F-55BE-4739-9271-B284361A3D0A}"/>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74" name="직사각형 1573">
                <a:extLst>
                  <a:ext uri="{FF2B5EF4-FFF2-40B4-BE49-F238E27FC236}">
                    <a16:creationId xmlns:a16="http://schemas.microsoft.com/office/drawing/2014/main" id="{4C6C449A-4339-4317-8F50-9B1288923E28}"/>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75" name="직사각형 1574">
                <a:extLst>
                  <a:ext uri="{FF2B5EF4-FFF2-40B4-BE49-F238E27FC236}">
                    <a16:creationId xmlns:a16="http://schemas.microsoft.com/office/drawing/2014/main" id="{F317A74E-D5B2-4D08-91AB-92A996FFD524}"/>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76" name="직사각형 1575">
                <a:extLst>
                  <a:ext uri="{FF2B5EF4-FFF2-40B4-BE49-F238E27FC236}">
                    <a16:creationId xmlns:a16="http://schemas.microsoft.com/office/drawing/2014/main" id="{346E8EF2-D3B1-4333-8068-B5547E04BFA1}"/>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77" name="직사각형 1576">
                <a:extLst>
                  <a:ext uri="{FF2B5EF4-FFF2-40B4-BE49-F238E27FC236}">
                    <a16:creationId xmlns:a16="http://schemas.microsoft.com/office/drawing/2014/main" id="{CEFA419A-1AA1-4947-B9A1-BBC2F5E6F133}"/>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78" name="직사각형 1577">
                <a:extLst>
                  <a:ext uri="{FF2B5EF4-FFF2-40B4-BE49-F238E27FC236}">
                    <a16:creationId xmlns:a16="http://schemas.microsoft.com/office/drawing/2014/main" id="{B91036D8-B3D6-4C60-8A38-52536518D240}"/>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79" name="직사각형 1578">
                <a:extLst>
                  <a:ext uri="{FF2B5EF4-FFF2-40B4-BE49-F238E27FC236}">
                    <a16:creationId xmlns:a16="http://schemas.microsoft.com/office/drawing/2014/main" id="{C500C9A6-650A-42AC-AFD5-3B371E4B21EF}"/>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80" name="직사각형 1579">
                <a:extLst>
                  <a:ext uri="{FF2B5EF4-FFF2-40B4-BE49-F238E27FC236}">
                    <a16:creationId xmlns:a16="http://schemas.microsoft.com/office/drawing/2014/main" id="{F0261E30-0165-4576-A1AD-34AABF578DC2}"/>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81" name="직사각형 1580">
                <a:extLst>
                  <a:ext uri="{FF2B5EF4-FFF2-40B4-BE49-F238E27FC236}">
                    <a16:creationId xmlns:a16="http://schemas.microsoft.com/office/drawing/2014/main" id="{E094AF00-8BD9-4BEE-B287-268A04D49C94}"/>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82" name="직사각형 1581">
                <a:extLst>
                  <a:ext uri="{FF2B5EF4-FFF2-40B4-BE49-F238E27FC236}">
                    <a16:creationId xmlns:a16="http://schemas.microsoft.com/office/drawing/2014/main" id="{D97686DC-94F3-4A72-BFD9-5606FD39F476}"/>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grpSp>
          <p:nvGrpSpPr>
            <p:cNvPr id="1420" name="그룹 1419">
              <a:extLst>
                <a:ext uri="{FF2B5EF4-FFF2-40B4-BE49-F238E27FC236}">
                  <a16:creationId xmlns:a16="http://schemas.microsoft.com/office/drawing/2014/main" id="{370B84F9-B8DF-4566-8234-8BFFE89EEBE5}"/>
                </a:ext>
              </a:extLst>
            </p:cNvPr>
            <p:cNvGrpSpPr/>
            <p:nvPr/>
          </p:nvGrpSpPr>
          <p:grpSpPr>
            <a:xfrm>
              <a:off x="2056836" y="3624348"/>
              <a:ext cx="1785119" cy="1785120"/>
              <a:chOff x="1618593" y="3767959"/>
              <a:chExt cx="2554011" cy="2554011"/>
            </a:xfrm>
            <a:scene3d>
              <a:camera prst="orthographicFront">
                <a:rot lat="3102606" lon="19019810" rev="19427740"/>
              </a:camera>
              <a:lightRig rig="threePt" dir="t"/>
            </a:scene3d>
          </p:grpSpPr>
          <p:sp>
            <p:nvSpPr>
              <p:cNvPr id="1421" name="직사각형 1420">
                <a:extLst>
                  <a:ext uri="{FF2B5EF4-FFF2-40B4-BE49-F238E27FC236}">
                    <a16:creationId xmlns:a16="http://schemas.microsoft.com/office/drawing/2014/main" id="{E421FE80-2634-48DE-8A1F-23698E6B2E63}"/>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22" name="직사각형 1421">
                <a:extLst>
                  <a:ext uri="{FF2B5EF4-FFF2-40B4-BE49-F238E27FC236}">
                    <a16:creationId xmlns:a16="http://schemas.microsoft.com/office/drawing/2014/main" id="{91D27633-A313-454B-9F6F-AA78639D491C}"/>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23" name="직사각형 1422">
                <a:extLst>
                  <a:ext uri="{FF2B5EF4-FFF2-40B4-BE49-F238E27FC236}">
                    <a16:creationId xmlns:a16="http://schemas.microsoft.com/office/drawing/2014/main" id="{D8CC65E8-220F-4C1B-A9B4-5EAD3467CF5E}"/>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24" name="직사각형 1423">
                <a:extLst>
                  <a:ext uri="{FF2B5EF4-FFF2-40B4-BE49-F238E27FC236}">
                    <a16:creationId xmlns:a16="http://schemas.microsoft.com/office/drawing/2014/main" id="{E59DA1F6-6363-48A4-B117-5BA58F0F9EEF}"/>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25" name="직사각형 1424">
                <a:extLst>
                  <a:ext uri="{FF2B5EF4-FFF2-40B4-BE49-F238E27FC236}">
                    <a16:creationId xmlns:a16="http://schemas.microsoft.com/office/drawing/2014/main" id="{292508DB-DD8E-4DF4-97E3-04246C040F9A}"/>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26" name="직사각형 1425">
                <a:extLst>
                  <a:ext uri="{FF2B5EF4-FFF2-40B4-BE49-F238E27FC236}">
                    <a16:creationId xmlns:a16="http://schemas.microsoft.com/office/drawing/2014/main" id="{F64971D4-270C-40F9-AED7-AD33813F41AA}"/>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27" name="직사각형 1426">
                <a:extLst>
                  <a:ext uri="{FF2B5EF4-FFF2-40B4-BE49-F238E27FC236}">
                    <a16:creationId xmlns:a16="http://schemas.microsoft.com/office/drawing/2014/main" id="{21C0B3F3-CA4B-4E1C-BE97-79B9C1413517}"/>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28" name="직사각형 1427">
                <a:extLst>
                  <a:ext uri="{FF2B5EF4-FFF2-40B4-BE49-F238E27FC236}">
                    <a16:creationId xmlns:a16="http://schemas.microsoft.com/office/drawing/2014/main" id="{26DBD80A-308E-4657-A14E-E6FED8687FFC}"/>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29" name="직사각형 1428">
                <a:extLst>
                  <a:ext uri="{FF2B5EF4-FFF2-40B4-BE49-F238E27FC236}">
                    <a16:creationId xmlns:a16="http://schemas.microsoft.com/office/drawing/2014/main" id="{F4E1C9A9-21A8-4EB6-B607-F6CCAB16A7EC}"/>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30" name="직사각형 1429">
                <a:extLst>
                  <a:ext uri="{FF2B5EF4-FFF2-40B4-BE49-F238E27FC236}">
                    <a16:creationId xmlns:a16="http://schemas.microsoft.com/office/drawing/2014/main" id="{2DFBC5A6-4213-45AF-908A-EDC1F43D8CB6}"/>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31" name="직사각형 1430">
                <a:extLst>
                  <a:ext uri="{FF2B5EF4-FFF2-40B4-BE49-F238E27FC236}">
                    <a16:creationId xmlns:a16="http://schemas.microsoft.com/office/drawing/2014/main" id="{2B1CF321-6226-46B4-8BAE-3D90F2AD3301}"/>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32" name="직사각형 1431">
                <a:extLst>
                  <a:ext uri="{FF2B5EF4-FFF2-40B4-BE49-F238E27FC236}">
                    <a16:creationId xmlns:a16="http://schemas.microsoft.com/office/drawing/2014/main" id="{84C3AFA1-4337-4584-B1BC-AB7B89F717FB}"/>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33" name="직사각형 1432">
                <a:extLst>
                  <a:ext uri="{FF2B5EF4-FFF2-40B4-BE49-F238E27FC236}">
                    <a16:creationId xmlns:a16="http://schemas.microsoft.com/office/drawing/2014/main" id="{C1F886D0-AFEF-4838-B214-F0F4A0DE85F7}"/>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34" name="직사각형 1433">
                <a:extLst>
                  <a:ext uri="{FF2B5EF4-FFF2-40B4-BE49-F238E27FC236}">
                    <a16:creationId xmlns:a16="http://schemas.microsoft.com/office/drawing/2014/main" id="{688AA382-AD29-4DFB-B81E-115016A4E80A}"/>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35" name="직사각형 1434">
                <a:extLst>
                  <a:ext uri="{FF2B5EF4-FFF2-40B4-BE49-F238E27FC236}">
                    <a16:creationId xmlns:a16="http://schemas.microsoft.com/office/drawing/2014/main" id="{459FBD13-C210-4684-AF45-3A3AA1B3193E}"/>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36" name="직사각형 1435">
                <a:extLst>
                  <a:ext uri="{FF2B5EF4-FFF2-40B4-BE49-F238E27FC236}">
                    <a16:creationId xmlns:a16="http://schemas.microsoft.com/office/drawing/2014/main" id="{9C79509C-339D-4FB9-AC19-497E0F6A4941}"/>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37" name="직사각형 1436">
                <a:extLst>
                  <a:ext uri="{FF2B5EF4-FFF2-40B4-BE49-F238E27FC236}">
                    <a16:creationId xmlns:a16="http://schemas.microsoft.com/office/drawing/2014/main" id="{43F0C6B6-847D-496E-990F-13178E9EBD32}"/>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38" name="직사각형 1437">
                <a:extLst>
                  <a:ext uri="{FF2B5EF4-FFF2-40B4-BE49-F238E27FC236}">
                    <a16:creationId xmlns:a16="http://schemas.microsoft.com/office/drawing/2014/main" id="{4D36CDE7-0D8F-45F9-9318-41C288A07320}"/>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39" name="직사각형 1438">
                <a:extLst>
                  <a:ext uri="{FF2B5EF4-FFF2-40B4-BE49-F238E27FC236}">
                    <a16:creationId xmlns:a16="http://schemas.microsoft.com/office/drawing/2014/main" id="{BD9EB5B3-38F9-4B97-BB2B-5F78B4C47329}"/>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40" name="직사각형 1439">
                <a:extLst>
                  <a:ext uri="{FF2B5EF4-FFF2-40B4-BE49-F238E27FC236}">
                    <a16:creationId xmlns:a16="http://schemas.microsoft.com/office/drawing/2014/main" id="{63F3F68F-6819-490A-8D51-E5120CFE68AF}"/>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41" name="직사각형 1440">
                <a:extLst>
                  <a:ext uri="{FF2B5EF4-FFF2-40B4-BE49-F238E27FC236}">
                    <a16:creationId xmlns:a16="http://schemas.microsoft.com/office/drawing/2014/main" id="{93F000C1-2D9B-4F90-BA03-FCF01A880C3A}"/>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42" name="직사각형 1441">
                <a:extLst>
                  <a:ext uri="{FF2B5EF4-FFF2-40B4-BE49-F238E27FC236}">
                    <a16:creationId xmlns:a16="http://schemas.microsoft.com/office/drawing/2014/main" id="{106B2753-E1CF-4929-96A6-0E8E010D8723}"/>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43" name="직사각형 1442">
                <a:extLst>
                  <a:ext uri="{FF2B5EF4-FFF2-40B4-BE49-F238E27FC236}">
                    <a16:creationId xmlns:a16="http://schemas.microsoft.com/office/drawing/2014/main" id="{A870226D-BDBE-4C26-AB32-42D4CFCE4D44}"/>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44" name="직사각형 1443">
                <a:extLst>
                  <a:ext uri="{FF2B5EF4-FFF2-40B4-BE49-F238E27FC236}">
                    <a16:creationId xmlns:a16="http://schemas.microsoft.com/office/drawing/2014/main" id="{289F763C-CB46-4253-B7D4-5614F5AABE23}"/>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45" name="직사각형 1444">
                <a:extLst>
                  <a:ext uri="{FF2B5EF4-FFF2-40B4-BE49-F238E27FC236}">
                    <a16:creationId xmlns:a16="http://schemas.microsoft.com/office/drawing/2014/main" id="{0A343B10-0F89-4100-A569-C596BDE69FDD}"/>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46" name="직사각형 1445">
                <a:extLst>
                  <a:ext uri="{FF2B5EF4-FFF2-40B4-BE49-F238E27FC236}">
                    <a16:creationId xmlns:a16="http://schemas.microsoft.com/office/drawing/2014/main" id="{E23A817F-159F-426E-B48D-769371796108}"/>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47" name="직사각형 1446">
                <a:extLst>
                  <a:ext uri="{FF2B5EF4-FFF2-40B4-BE49-F238E27FC236}">
                    <a16:creationId xmlns:a16="http://schemas.microsoft.com/office/drawing/2014/main" id="{EF507BFE-F0A4-457B-81DB-BEA09B2FE647}"/>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48" name="직사각형 1447">
                <a:extLst>
                  <a:ext uri="{FF2B5EF4-FFF2-40B4-BE49-F238E27FC236}">
                    <a16:creationId xmlns:a16="http://schemas.microsoft.com/office/drawing/2014/main" id="{31DF7108-BB43-4C15-811E-EC113D809E54}"/>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49" name="직사각형 1448">
                <a:extLst>
                  <a:ext uri="{FF2B5EF4-FFF2-40B4-BE49-F238E27FC236}">
                    <a16:creationId xmlns:a16="http://schemas.microsoft.com/office/drawing/2014/main" id="{6DF7F482-BDDB-4421-AAEE-9CCF10C7DD49}"/>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50" name="직사각형 1449">
                <a:extLst>
                  <a:ext uri="{FF2B5EF4-FFF2-40B4-BE49-F238E27FC236}">
                    <a16:creationId xmlns:a16="http://schemas.microsoft.com/office/drawing/2014/main" id="{AE13446A-C7B7-4086-8B68-4405899CBCB6}"/>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51" name="직사각형 1450">
                <a:extLst>
                  <a:ext uri="{FF2B5EF4-FFF2-40B4-BE49-F238E27FC236}">
                    <a16:creationId xmlns:a16="http://schemas.microsoft.com/office/drawing/2014/main" id="{5688F151-33F2-4566-9AC2-363FB728B9C3}"/>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52" name="직사각형 1451">
                <a:extLst>
                  <a:ext uri="{FF2B5EF4-FFF2-40B4-BE49-F238E27FC236}">
                    <a16:creationId xmlns:a16="http://schemas.microsoft.com/office/drawing/2014/main" id="{B0B938E8-6D13-4EB8-ABDB-0CD053623AC4}"/>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53" name="직사각형 1452">
                <a:extLst>
                  <a:ext uri="{FF2B5EF4-FFF2-40B4-BE49-F238E27FC236}">
                    <a16:creationId xmlns:a16="http://schemas.microsoft.com/office/drawing/2014/main" id="{A078064B-2BC2-4FDC-9C3E-DF533BDE18E8}"/>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54" name="직사각형 1453">
                <a:extLst>
                  <a:ext uri="{FF2B5EF4-FFF2-40B4-BE49-F238E27FC236}">
                    <a16:creationId xmlns:a16="http://schemas.microsoft.com/office/drawing/2014/main" id="{ABC8E606-307E-4993-A426-CB7A5848E4A0}"/>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55" name="직사각형 1454">
                <a:extLst>
                  <a:ext uri="{FF2B5EF4-FFF2-40B4-BE49-F238E27FC236}">
                    <a16:creationId xmlns:a16="http://schemas.microsoft.com/office/drawing/2014/main" id="{006F3687-C5DE-4069-B0AE-C802134D05E0}"/>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56" name="직사각형 1455">
                <a:extLst>
                  <a:ext uri="{FF2B5EF4-FFF2-40B4-BE49-F238E27FC236}">
                    <a16:creationId xmlns:a16="http://schemas.microsoft.com/office/drawing/2014/main" id="{B39E0A51-7F39-46A6-B05F-C0D59605234F}"/>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57" name="직사각형 1456">
                <a:extLst>
                  <a:ext uri="{FF2B5EF4-FFF2-40B4-BE49-F238E27FC236}">
                    <a16:creationId xmlns:a16="http://schemas.microsoft.com/office/drawing/2014/main" id="{2C571317-4FE9-4CFB-B50B-B04F256489C9}"/>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58" name="직사각형 1457">
                <a:extLst>
                  <a:ext uri="{FF2B5EF4-FFF2-40B4-BE49-F238E27FC236}">
                    <a16:creationId xmlns:a16="http://schemas.microsoft.com/office/drawing/2014/main" id="{81063602-983F-4FE0-A2C1-942288BFEBB9}"/>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59" name="직사각형 1458">
                <a:extLst>
                  <a:ext uri="{FF2B5EF4-FFF2-40B4-BE49-F238E27FC236}">
                    <a16:creationId xmlns:a16="http://schemas.microsoft.com/office/drawing/2014/main" id="{C94ED5A5-FD43-43C6-AA81-ABDAEAC496C0}"/>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60" name="직사각형 1459">
                <a:extLst>
                  <a:ext uri="{FF2B5EF4-FFF2-40B4-BE49-F238E27FC236}">
                    <a16:creationId xmlns:a16="http://schemas.microsoft.com/office/drawing/2014/main" id="{58716C61-4D44-45DA-A45D-5834CD490CA4}"/>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61" name="직사각형 1460">
                <a:extLst>
                  <a:ext uri="{FF2B5EF4-FFF2-40B4-BE49-F238E27FC236}">
                    <a16:creationId xmlns:a16="http://schemas.microsoft.com/office/drawing/2014/main" id="{EDB259D5-6DA7-437B-8D3F-95A952555CEC}"/>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62" name="직사각형 1461">
                <a:extLst>
                  <a:ext uri="{FF2B5EF4-FFF2-40B4-BE49-F238E27FC236}">
                    <a16:creationId xmlns:a16="http://schemas.microsoft.com/office/drawing/2014/main" id="{3D2199B0-7F77-4F0D-A327-0E0B9FA20C19}"/>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63" name="직사각형 1462">
                <a:extLst>
                  <a:ext uri="{FF2B5EF4-FFF2-40B4-BE49-F238E27FC236}">
                    <a16:creationId xmlns:a16="http://schemas.microsoft.com/office/drawing/2014/main" id="{F7E4150A-6AAE-4313-B238-188303A3AF51}"/>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64" name="직사각형 1463">
                <a:extLst>
                  <a:ext uri="{FF2B5EF4-FFF2-40B4-BE49-F238E27FC236}">
                    <a16:creationId xmlns:a16="http://schemas.microsoft.com/office/drawing/2014/main" id="{B3581B2C-E375-40FD-8CFA-63357B1361DA}"/>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65" name="직사각형 1464">
                <a:extLst>
                  <a:ext uri="{FF2B5EF4-FFF2-40B4-BE49-F238E27FC236}">
                    <a16:creationId xmlns:a16="http://schemas.microsoft.com/office/drawing/2014/main" id="{4BA896A0-FB02-4C0A-AC5B-B4F514531431}"/>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66" name="직사각형 1465">
                <a:extLst>
                  <a:ext uri="{FF2B5EF4-FFF2-40B4-BE49-F238E27FC236}">
                    <a16:creationId xmlns:a16="http://schemas.microsoft.com/office/drawing/2014/main" id="{AF0D27A0-7075-45E5-B621-8C6DF40CAB32}"/>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67" name="직사각형 1466">
                <a:extLst>
                  <a:ext uri="{FF2B5EF4-FFF2-40B4-BE49-F238E27FC236}">
                    <a16:creationId xmlns:a16="http://schemas.microsoft.com/office/drawing/2014/main" id="{BCA49863-8DBC-41C2-91EA-27AC1F65F7AF}"/>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68" name="직사각형 1467">
                <a:extLst>
                  <a:ext uri="{FF2B5EF4-FFF2-40B4-BE49-F238E27FC236}">
                    <a16:creationId xmlns:a16="http://schemas.microsoft.com/office/drawing/2014/main" id="{E701F90E-6E7B-467F-ACE5-F7CD9E47D00F}"/>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69" name="직사각형 1468">
                <a:extLst>
                  <a:ext uri="{FF2B5EF4-FFF2-40B4-BE49-F238E27FC236}">
                    <a16:creationId xmlns:a16="http://schemas.microsoft.com/office/drawing/2014/main" id="{63A99131-779C-4970-A513-F8B9230CBA6E}"/>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70" name="직사각형 1469">
                <a:extLst>
                  <a:ext uri="{FF2B5EF4-FFF2-40B4-BE49-F238E27FC236}">
                    <a16:creationId xmlns:a16="http://schemas.microsoft.com/office/drawing/2014/main" id="{A75D4E58-3787-4ABF-B1D9-65B58683D607}"/>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71" name="직사각형 1470">
                <a:extLst>
                  <a:ext uri="{FF2B5EF4-FFF2-40B4-BE49-F238E27FC236}">
                    <a16:creationId xmlns:a16="http://schemas.microsoft.com/office/drawing/2014/main" id="{4D84C909-A9AC-4065-A351-41CE3C3C1A6B}"/>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72" name="직사각형 1471">
                <a:extLst>
                  <a:ext uri="{FF2B5EF4-FFF2-40B4-BE49-F238E27FC236}">
                    <a16:creationId xmlns:a16="http://schemas.microsoft.com/office/drawing/2014/main" id="{A1742BE1-E4DE-418F-A2EC-9DFE49BC85E9}"/>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73" name="직사각형 1472">
                <a:extLst>
                  <a:ext uri="{FF2B5EF4-FFF2-40B4-BE49-F238E27FC236}">
                    <a16:creationId xmlns:a16="http://schemas.microsoft.com/office/drawing/2014/main" id="{865FD6DD-6BB0-4891-880A-3F45CB3D4A14}"/>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74" name="직사각형 1473">
                <a:extLst>
                  <a:ext uri="{FF2B5EF4-FFF2-40B4-BE49-F238E27FC236}">
                    <a16:creationId xmlns:a16="http://schemas.microsoft.com/office/drawing/2014/main" id="{EFC1D2D4-C3B1-4A8C-98AF-A2DF34CF5944}"/>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75" name="직사각형 1474">
                <a:extLst>
                  <a:ext uri="{FF2B5EF4-FFF2-40B4-BE49-F238E27FC236}">
                    <a16:creationId xmlns:a16="http://schemas.microsoft.com/office/drawing/2014/main" id="{5EA4BA0E-6460-4228-BA7A-A33F6071A635}"/>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76" name="직사각형 1475">
                <a:extLst>
                  <a:ext uri="{FF2B5EF4-FFF2-40B4-BE49-F238E27FC236}">
                    <a16:creationId xmlns:a16="http://schemas.microsoft.com/office/drawing/2014/main" id="{1CAB045D-3811-4630-B0FE-A5B6D240AFFB}"/>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77" name="직사각형 1476">
                <a:extLst>
                  <a:ext uri="{FF2B5EF4-FFF2-40B4-BE49-F238E27FC236}">
                    <a16:creationId xmlns:a16="http://schemas.microsoft.com/office/drawing/2014/main" id="{52503649-81F8-450E-9D18-48C66AE7EB51}"/>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78" name="직사각형 1477">
                <a:extLst>
                  <a:ext uri="{FF2B5EF4-FFF2-40B4-BE49-F238E27FC236}">
                    <a16:creationId xmlns:a16="http://schemas.microsoft.com/office/drawing/2014/main" id="{97338988-95DA-419D-B01F-73D830E6C48E}"/>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79" name="직사각형 1478">
                <a:extLst>
                  <a:ext uri="{FF2B5EF4-FFF2-40B4-BE49-F238E27FC236}">
                    <a16:creationId xmlns:a16="http://schemas.microsoft.com/office/drawing/2014/main" id="{15163445-B448-45A1-9322-2BC8EC9DEA70}"/>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80" name="직사각형 1479">
                <a:extLst>
                  <a:ext uri="{FF2B5EF4-FFF2-40B4-BE49-F238E27FC236}">
                    <a16:creationId xmlns:a16="http://schemas.microsoft.com/office/drawing/2014/main" id="{B1A26063-6062-4833-8669-7BC5093B941B}"/>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81" name="직사각형 1480">
                <a:extLst>
                  <a:ext uri="{FF2B5EF4-FFF2-40B4-BE49-F238E27FC236}">
                    <a16:creationId xmlns:a16="http://schemas.microsoft.com/office/drawing/2014/main" id="{93CBE209-727D-4309-BA01-1E0990CE460F}"/>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82" name="직사각형 1481">
                <a:extLst>
                  <a:ext uri="{FF2B5EF4-FFF2-40B4-BE49-F238E27FC236}">
                    <a16:creationId xmlns:a16="http://schemas.microsoft.com/office/drawing/2014/main" id="{87D924CB-E841-40FF-9E3C-6E08BB34AD31}"/>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83" name="직사각형 1482">
                <a:extLst>
                  <a:ext uri="{FF2B5EF4-FFF2-40B4-BE49-F238E27FC236}">
                    <a16:creationId xmlns:a16="http://schemas.microsoft.com/office/drawing/2014/main" id="{34831787-7D77-4ECB-8C56-DCA6F17B1932}"/>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84" name="직사각형 1483">
                <a:extLst>
                  <a:ext uri="{FF2B5EF4-FFF2-40B4-BE49-F238E27FC236}">
                    <a16:creationId xmlns:a16="http://schemas.microsoft.com/office/drawing/2014/main" id="{2FFFA547-D94A-4258-A794-7702CC511B2A}"/>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85" name="직사각형 1484">
                <a:extLst>
                  <a:ext uri="{FF2B5EF4-FFF2-40B4-BE49-F238E27FC236}">
                    <a16:creationId xmlns:a16="http://schemas.microsoft.com/office/drawing/2014/main" id="{E63F0FC4-C85B-4F32-8531-E097E9C7866A}"/>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86" name="직사각형 1485">
                <a:extLst>
                  <a:ext uri="{FF2B5EF4-FFF2-40B4-BE49-F238E27FC236}">
                    <a16:creationId xmlns:a16="http://schemas.microsoft.com/office/drawing/2014/main" id="{5BCF1875-3F43-4846-9C5D-0890C8BCEBDE}"/>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87" name="직사각형 1486">
                <a:extLst>
                  <a:ext uri="{FF2B5EF4-FFF2-40B4-BE49-F238E27FC236}">
                    <a16:creationId xmlns:a16="http://schemas.microsoft.com/office/drawing/2014/main" id="{3142D269-954C-48E0-BC98-0910050CBD9A}"/>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88" name="직사각형 1487">
                <a:extLst>
                  <a:ext uri="{FF2B5EF4-FFF2-40B4-BE49-F238E27FC236}">
                    <a16:creationId xmlns:a16="http://schemas.microsoft.com/office/drawing/2014/main" id="{80A70CE5-137A-4E6A-B410-AA983F8D6C9E}"/>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89" name="직사각형 1488">
                <a:extLst>
                  <a:ext uri="{FF2B5EF4-FFF2-40B4-BE49-F238E27FC236}">
                    <a16:creationId xmlns:a16="http://schemas.microsoft.com/office/drawing/2014/main" id="{2C09AFFD-9B29-480D-AE98-412ECB5051DA}"/>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90" name="직사각형 1489">
                <a:extLst>
                  <a:ext uri="{FF2B5EF4-FFF2-40B4-BE49-F238E27FC236}">
                    <a16:creationId xmlns:a16="http://schemas.microsoft.com/office/drawing/2014/main" id="{58852882-22A9-49B8-B246-F4ECA9AC9514}"/>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91" name="직사각형 1490">
                <a:extLst>
                  <a:ext uri="{FF2B5EF4-FFF2-40B4-BE49-F238E27FC236}">
                    <a16:creationId xmlns:a16="http://schemas.microsoft.com/office/drawing/2014/main" id="{E2125B32-07EC-40E9-9BB9-D3EF1D78B7AF}"/>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92" name="직사각형 1491">
                <a:extLst>
                  <a:ext uri="{FF2B5EF4-FFF2-40B4-BE49-F238E27FC236}">
                    <a16:creationId xmlns:a16="http://schemas.microsoft.com/office/drawing/2014/main" id="{4F6B39E8-0B1F-4AAE-9F0B-3BDC552D21ED}"/>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93" name="직사각형 1492">
                <a:extLst>
                  <a:ext uri="{FF2B5EF4-FFF2-40B4-BE49-F238E27FC236}">
                    <a16:creationId xmlns:a16="http://schemas.microsoft.com/office/drawing/2014/main" id="{7DBEAD58-1589-4730-BE87-9C71D0DF0983}"/>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94" name="직사각형 1493">
                <a:extLst>
                  <a:ext uri="{FF2B5EF4-FFF2-40B4-BE49-F238E27FC236}">
                    <a16:creationId xmlns:a16="http://schemas.microsoft.com/office/drawing/2014/main" id="{ED17AD9D-AD0D-4316-83EA-378431AC4373}"/>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95" name="직사각형 1494">
                <a:extLst>
                  <a:ext uri="{FF2B5EF4-FFF2-40B4-BE49-F238E27FC236}">
                    <a16:creationId xmlns:a16="http://schemas.microsoft.com/office/drawing/2014/main" id="{F061829E-C5A1-403C-8A16-E1CF622E1EE8}"/>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96" name="직사각형 1495">
                <a:extLst>
                  <a:ext uri="{FF2B5EF4-FFF2-40B4-BE49-F238E27FC236}">
                    <a16:creationId xmlns:a16="http://schemas.microsoft.com/office/drawing/2014/main" id="{5BCB753C-5199-4100-839A-658318F9BE69}"/>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97" name="직사각형 1496">
                <a:extLst>
                  <a:ext uri="{FF2B5EF4-FFF2-40B4-BE49-F238E27FC236}">
                    <a16:creationId xmlns:a16="http://schemas.microsoft.com/office/drawing/2014/main" id="{95B2B964-05BE-47C6-9747-9B2EB0D3233C}"/>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98" name="직사각형 1497">
                <a:extLst>
                  <a:ext uri="{FF2B5EF4-FFF2-40B4-BE49-F238E27FC236}">
                    <a16:creationId xmlns:a16="http://schemas.microsoft.com/office/drawing/2014/main" id="{02F14A27-4813-4C8C-A971-8AD314D774B7}"/>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99" name="직사각형 1498">
                <a:extLst>
                  <a:ext uri="{FF2B5EF4-FFF2-40B4-BE49-F238E27FC236}">
                    <a16:creationId xmlns:a16="http://schemas.microsoft.com/office/drawing/2014/main" id="{E50E2D44-2F27-4A51-A411-A6CA15A660E8}"/>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00" name="직사각형 1499">
                <a:extLst>
                  <a:ext uri="{FF2B5EF4-FFF2-40B4-BE49-F238E27FC236}">
                    <a16:creationId xmlns:a16="http://schemas.microsoft.com/office/drawing/2014/main" id="{0E641F84-05DC-4768-AE59-51F54BF5A339}"/>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01" name="직사각형 1500">
                <a:extLst>
                  <a:ext uri="{FF2B5EF4-FFF2-40B4-BE49-F238E27FC236}">
                    <a16:creationId xmlns:a16="http://schemas.microsoft.com/office/drawing/2014/main" id="{7A984135-F85C-490B-AFE5-C285292A1C9D}"/>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grpSp>
      <p:sp>
        <p:nvSpPr>
          <p:cNvPr id="1826" name="왼쪽 중괄호 1825">
            <a:extLst>
              <a:ext uri="{FF2B5EF4-FFF2-40B4-BE49-F238E27FC236}">
                <a16:creationId xmlns:a16="http://schemas.microsoft.com/office/drawing/2014/main" id="{DC34E32B-30A0-490D-9672-D59D8A0EACCF}"/>
              </a:ext>
            </a:extLst>
          </p:cNvPr>
          <p:cNvSpPr/>
          <p:nvPr/>
        </p:nvSpPr>
        <p:spPr>
          <a:xfrm rot="5400000">
            <a:off x="2681840" y="3533314"/>
            <a:ext cx="143151" cy="1525774"/>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1827" name="TextBox 1826">
            <a:extLst>
              <a:ext uri="{FF2B5EF4-FFF2-40B4-BE49-F238E27FC236}">
                <a16:creationId xmlns:a16="http://schemas.microsoft.com/office/drawing/2014/main" id="{8B9B7C0C-895F-463F-B307-163DB5279969}"/>
              </a:ext>
            </a:extLst>
          </p:cNvPr>
          <p:cNvSpPr txBox="1"/>
          <p:nvPr/>
        </p:nvSpPr>
        <p:spPr>
          <a:xfrm>
            <a:off x="646201" y="4518086"/>
            <a:ext cx="923651" cy="296684"/>
          </a:xfrm>
          <a:prstGeom prst="rect">
            <a:avLst/>
          </a:prstGeom>
          <a:noFill/>
        </p:spPr>
        <p:txBody>
          <a:bodyPr wrap="none" rtlCol="0">
            <a:spAutoFit/>
          </a:bodyPr>
          <a:lstStyle/>
          <a:p>
            <a:pPr algn="l"/>
            <a:r>
              <a:rPr lang="ko-KR" altLang="en-US" sz="1328" b="1">
                <a:latin typeface="+mj-ea"/>
                <a:ea typeface="+mj-ea"/>
              </a:rPr>
              <a:t>타임 스텝</a:t>
            </a:r>
          </a:p>
        </p:txBody>
      </p:sp>
      <p:sp>
        <p:nvSpPr>
          <p:cNvPr id="1828" name="TextBox 1827">
            <a:extLst>
              <a:ext uri="{FF2B5EF4-FFF2-40B4-BE49-F238E27FC236}">
                <a16:creationId xmlns:a16="http://schemas.microsoft.com/office/drawing/2014/main" id="{2F24D505-B417-4174-BDB7-EFDE573D92AD}"/>
              </a:ext>
            </a:extLst>
          </p:cNvPr>
          <p:cNvSpPr txBox="1"/>
          <p:nvPr/>
        </p:nvSpPr>
        <p:spPr>
          <a:xfrm>
            <a:off x="2293668" y="3932618"/>
            <a:ext cx="1152880" cy="296684"/>
          </a:xfrm>
          <a:prstGeom prst="rect">
            <a:avLst/>
          </a:prstGeom>
          <a:noFill/>
        </p:spPr>
        <p:txBody>
          <a:bodyPr wrap="none" rtlCol="0">
            <a:spAutoFit/>
          </a:bodyPr>
          <a:lstStyle/>
          <a:p>
            <a:pPr algn="l"/>
            <a:r>
              <a:rPr lang="ko-KR" altLang="en-US" sz="1328" b="1">
                <a:latin typeface="+mj-ea"/>
                <a:ea typeface="+mj-ea"/>
              </a:rPr>
              <a:t>원 핫 인코딩</a:t>
            </a:r>
          </a:p>
        </p:txBody>
      </p:sp>
      <p:sp>
        <p:nvSpPr>
          <p:cNvPr id="1829" name="왼쪽 중괄호 1828">
            <a:extLst>
              <a:ext uri="{FF2B5EF4-FFF2-40B4-BE49-F238E27FC236}">
                <a16:creationId xmlns:a16="http://schemas.microsoft.com/office/drawing/2014/main" id="{D307C5FD-E5C7-4F30-AC49-0B144E514831}"/>
              </a:ext>
            </a:extLst>
          </p:cNvPr>
          <p:cNvSpPr/>
          <p:nvPr/>
        </p:nvSpPr>
        <p:spPr>
          <a:xfrm rot="5400000">
            <a:off x="7120356" y="3551543"/>
            <a:ext cx="143151" cy="1525774"/>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1830" name="TextBox 1829">
            <a:extLst>
              <a:ext uri="{FF2B5EF4-FFF2-40B4-BE49-F238E27FC236}">
                <a16:creationId xmlns:a16="http://schemas.microsoft.com/office/drawing/2014/main" id="{7EBFCBBF-667D-40A7-A772-0049FC645222}"/>
              </a:ext>
            </a:extLst>
          </p:cNvPr>
          <p:cNvSpPr txBox="1"/>
          <p:nvPr/>
        </p:nvSpPr>
        <p:spPr>
          <a:xfrm>
            <a:off x="6732183" y="3950848"/>
            <a:ext cx="1152880" cy="296684"/>
          </a:xfrm>
          <a:prstGeom prst="rect">
            <a:avLst/>
          </a:prstGeom>
          <a:noFill/>
        </p:spPr>
        <p:txBody>
          <a:bodyPr wrap="none" rtlCol="0">
            <a:spAutoFit/>
          </a:bodyPr>
          <a:lstStyle/>
          <a:p>
            <a:pPr algn="l"/>
            <a:r>
              <a:rPr lang="ko-KR" altLang="en-US" sz="1328" b="1">
                <a:latin typeface="+mj-ea"/>
                <a:ea typeface="+mj-ea"/>
              </a:rPr>
              <a:t>원 핫 인코딩</a:t>
            </a:r>
          </a:p>
        </p:txBody>
      </p:sp>
      <p:sp>
        <p:nvSpPr>
          <p:cNvPr id="1831" name="왼쪽 중괄호 1830">
            <a:extLst>
              <a:ext uri="{FF2B5EF4-FFF2-40B4-BE49-F238E27FC236}">
                <a16:creationId xmlns:a16="http://schemas.microsoft.com/office/drawing/2014/main" id="{8BA36781-FD7C-4C9D-9F81-05E0A7413035}"/>
              </a:ext>
            </a:extLst>
          </p:cNvPr>
          <p:cNvSpPr/>
          <p:nvPr/>
        </p:nvSpPr>
        <p:spPr>
          <a:xfrm rot="2247694">
            <a:off x="1456588" y="4239272"/>
            <a:ext cx="145747" cy="1086953"/>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1832" name="TextBox 1831">
            <a:extLst>
              <a:ext uri="{FF2B5EF4-FFF2-40B4-BE49-F238E27FC236}">
                <a16:creationId xmlns:a16="http://schemas.microsoft.com/office/drawing/2014/main" id="{1B5C8E2D-C14F-41D1-8AE0-76CE8B80CB43}"/>
              </a:ext>
            </a:extLst>
          </p:cNvPr>
          <p:cNvSpPr txBox="1"/>
          <p:nvPr/>
        </p:nvSpPr>
        <p:spPr>
          <a:xfrm>
            <a:off x="654076" y="5380377"/>
            <a:ext cx="524503" cy="296684"/>
          </a:xfrm>
          <a:prstGeom prst="rect">
            <a:avLst/>
          </a:prstGeom>
          <a:noFill/>
        </p:spPr>
        <p:txBody>
          <a:bodyPr wrap="none" rtlCol="0">
            <a:spAutoFit/>
          </a:bodyPr>
          <a:lstStyle/>
          <a:p>
            <a:pPr algn="l"/>
            <a:r>
              <a:rPr lang="ko-KR" altLang="en-US" sz="1328" b="1">
                <a:latin typeface="+mj-ea"/>
                <a:ea typeface="+mj-ea"/>
              </a:rPr>
              <a:t>샘플</a:t>
            </a:r>
          </a:p>
        </p:txBody>
      </p:sp>
      <p:sp>
        <p:nvSpPr>
          <p:cNvPr id="1833" name="왼쪽 중괄호 1832">
            <a:extLst>
              <a:ext uri="{FF2B5EF4-FFF2-40B4-BE49-F238E27FC236}">
                <a16:creationId xmlns:a16="http://schemas.microsoft.com/office/drawing/2014/main" id="{3BDC387E-740F-4CE0-AB16-8D0419FC02E7}"/>
              </a:ext>
            </a:extLst>
          </p:cNvPr>
          <p:cNvSpPr/>
          <p:nvPr/>
        </p:nvSpPr>
        <p:spPr>
          <a:xfrm>
            <a:off x="1141059" y="5289900"/>
            <a:ext cx="104857" cy="517635"/>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1834" name="TextBox 1833">
            <a:extLst>
              <a:ext uri="{FF2B5EF4-FFF2-40B4-BE49-F238E27FC236}">
                <a16:creationId xmlns:a16="http://schemas.microsoft.com/office/drawing/2014/main" id="{8385A1A5-A25F-4696-96E0-08F7F0BFC2E6}"/>
              </a:ext>
            </a:extLst>
          </p:cNvPr>
          <p:cNvSpPr txBox="1"/>
          <p:nvPr/>
        </p:nvSpPr>
        <p:spPr>
          <a:xfrm>
            <a:off x="4759799" y="5420943"/>
            <a:ext cx="923651" cy="296684"/>
          </a:xfrm>
          <a:prstGeom prst="rect">
            <a:avLst/>
          </a:prstGeom>
          <a:noFill/>
        </p:spPr>
        <p:txBody>
          <a:bodyPr wrap="none" rtlCol="0">
            <a:spAutoFit/>
          </a:bodyPr>
          <a:lstStyle/>
          <a:p>
            <a:pPr algn="l"/>
            <a:r>
              <a:rPr lang="ko-KR" altLang="en-US" sz="1328" b="1">
                <a:latin typeface="+mj-ea"/>
                <a:ea typeface="+mj-ea"/>
              </a:rPr>
              <a:t>타임 스텝</a:t>
            </a:r>
          </a:p>
        </p:txBody>
      </p:sp>
      <p:sp>
        <p:nvSpPr>
          <p:cNvPr id="1835" name="왼쪽 중괄호 1834">
            <a:extLst>
              <a:ext uri="{FF2B5EF4-FFF2-40B4-BE49-F238E27FC236}">
                <a16:creationId xmlns:a16="http://schemas.microsoft.com/office/drawing/2014/main" id="{C7E89D7B-3B6B-487F-B8CE-C0CBA28E2573}"/>
              </a:ext>
            </a:extLst>
          </p:cNvPr>
          <p:cNvSpPr/>
          <p:nvPr/>
        </p:nvSpPr>
        <p:spPr>
          <a:xfrm rot="2247694">
            <a:off x="5919713" y="4257500"/>
            <a:ext cx="145747" cy="1086953"/>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1836" name="왼쪽 중괄호 1835">
            <a:extLst>
              <a:ext uri="{FF2B5EF4-FFF2-40B4-BE49-F238E27FC236}">
                <a16:creationId xmlns:a16="http://schemas.microsoft.com/office/drawing/2014/main" id="{F1BA0CAA-144C-41AC-8687-632E83F73CDD}"/>
              </a:ext>
            </a:extLst>
          </p:cNvPr>
          <p:cNvSpPr/>
          <p:nvPr/>
        </p:nvSpPr>
        <p:spPr>
          <a:xfrm>
            <a:off x="5604184" y="5308130"/>
            <a:ext cx="104857" cy="517635"/>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1837" name="TextBox 1836">
            <a:extLst>
              <a:ext uri="{FF2B5EF4-FFF2-40B4-BE49-F238E27FC236}">
                <a16:creationId xmlns:a16="http://schemas.microsoft.com/office/drawing/2014/main" id="{F3453F78-64CA-4C29-AF2B-1E58C12486F5}"/>
              </a:ext>
            </a:extLst>
          </p:cNvPr>
          <p:cNvSpPr txBox="1"/>
          <p:nvPr/>
        </p:nvSpPr>
        <p:spPr>
          <a:xfrm>
            <a:off x="5465550" y="4508969"/>
            <a:ext cx="524503" cy="296684"/>
          </a:xfrm>
          <a:prstGeom prst="rect">
            <a:avLst/>
          </a:prstGeom>
          <a:noFill/>
        </p:spPr>
        <p:txBody>
          <a:bodyPr wrap="none" rtlCol="0">
            <a:spAutoFit/>
          </a:bodyPr>
          <a:lstStyle/>
          <a:p>
            <a:pPr algn="l"/>
            <a:r>
              <a:rPr lang="ko-KR" altLang="en-US" sz="1328" b="1">
                <a:latin typeface="+mj-ea"/>
                <a:ea typeface="+mj-ea"/>
              </a:rPr>
              <a:t>샘플</a:t>
            </a:r>
          </a:p>
        </p:txBody>
      </p:sp>
      <p:sp>
        <p:nvSpPr>
          <p:cNvPr id="1838" name="TextBox 1837">
            <a:extLst>
              <a:ext uri="{FF2B5EF4-FFF2-40B4-BE49-F238E27FC236}">
                <a16:creationId xmlns:a16="http://schemas.microsoft.com/office/drawing/2014/main" id="{F9E42EAA-26FE-4C2C-A27C-35E8782AF93C}"/>
              </a:ext>
            </a:extLst>
          </p:cNvPr>
          <p:cNvSpPr txBox="1"/>
          <p:nvPr/>
        </p:nvSpPr>
        <p:spPr>
          <a:xfrm>
            <a:off x="7758742" y="5464744"/>
            <a:ext cx="1492716" cy="501035"/>
          </a:xfrm>
          <a:prstGeom prst="rect">
            <a:avLst/>
          </a:prstGeom>
          <a:noFill/>
        </p:spPr>
        <p:txBody>
          <a:bodyPr wrap="none" rtlCol="0">
            <a:spAutoFit/>
          </a:bodyPr>
          <a:lstStyle/>
          <a:p>
            <a:pPr algn="l"/>
            <a:r>
              <a:rPr lang="ko-KR" altLang="en-US" sz="1328" b="1">
                <a:latin typeface="+mj-ea"/>
                <a:ea typeface="+mj-ea"/>
              </a:rPr>
              <a:t>모든 샘플의 </a:t>
            </a:r>
            <a:endParaRPr lang="en-US" altLang="ko-KR" sz="1328" b="1">
              <a:latin typeface="+mj-ea"/>
              <a:ea typeface="+mj-ea"/>
            </a:endParaRPr>
          </a:p>
          <a:p>
            <a:pPr algn="l"/>
            <a:r>
              <a:rPr lang="ko-KR" altLang="en-US" sz="1328" b="1">
                <a:latin typeface="+mj-ea"/>
                <a:ea typeface="+mj-ea"/>
              </a:rPr>
              <a:t>마지막 타임 스텝</a:t>
            </a:r>
          </a:p>
        </p:txBody>
      </p:sp>
      <p:sp>
        <p:nvSpPr>
          <p:cNvPr id="1839" name="TextBox 1838">
            <a:extLst>
              <a:ext uri="{FF2B5EF4-FFF2-40B4-BE49-F238E27FC236}">
                <a16:creationId xmlns:a16="http://schemas.microsoft.com/office/drawing/2014/main" id="{8DE82D44-D82B-4A59-A3F2-0099D9362E31}"/>
              </a:ext>
            </a:extLst>
          </p:cNvPr>
          <p:cNvSpPr txBox="1"/>
          <p:nvPr/>
        </p:nvSpPr>
        <p:spPr>
          <a:xfrm>
            <a:off x="8137610" y="4386006"/>
            <a:ext cx="1552028" cy="501035"/>
          </a:xfrm>
          <a:prstGeom prst="rect">
            <a:avLst/>
          </a:prstGeom>
          <a:noFill/>
        </p:spPr>
        <p:txBody>
          <a:bodyPr wrap="none" rtlCol="0">
            <a:spAutoFit/>
          </a:bodyPr>
          <a:lstStyle/>
          <a:p>
            <a:pPr algn="l"/>
            <a:r>
              <a:rPr lang="ko-KR" altLang="en-US" sz="1328" b="1">
                <a:latin typeface="+mj-ea"/>
                <a:ea typeface="+mj-ea"/>
              </a:rPr>
              <a:t>모든 샘플의 </a:t>
            </a:r>
            <a:endParaRPr lang="en-US" altLang="ko-KR" sz="1328" b="1">
              <a:latin typeface="+mj-ea"/>
              <a:ea typeface="+mj-ea"/>
            </a:endParaRPr>
          </a:p>
          <a:p>
            <a:pPr algn="l"/>
            <a:r>
              <a:rPr lang="ko-KR" altLang="en-US" sz="1328" b="1">
                <a:latin typeface="+mj-ea"/>
                <a:ea typeface="+mj-ea"/>
              </a:rPr>
              <a:t>첫 번째 타임 스텝</a:t>
            </a:r>
          </a:p>
        </p:txBody>
      </p:sp>
      <p:sp>
        <p:nvSpPr>
          <p:cNvPr id="1840" name="TextBox 1839">
            <a:extLst>
              <a:ext uri="{FF2B5EF4-FFF2-40B4-BE49-F238E27FC236}">
                <a16:creationId xmlns:a16="http://schemas.microsoft.com/office/drawing/2014/main" id="{5D2DA4B3-CE62-48CE-83F1-E24C3B979F8B}"/>
              </a:ext>
            </a:extLst>
          </p:cNvPr>
          <p:cNvSpPr txBox="1"/>
          <p:nvPr/>
        </p:nvSpPr>
        <p:spPr>
          <a:xfrm>
            <a:off x="3295617" y="5372708"/>
            <a:ext cx="1322798" cy="501035"/>
          </a:xfrm>
          <a:prstGeom prst="rect">
            <a:avLst/>
          </a:prstGeom>
          <a:noFill/>
        </p:spPr>
        <p:txBody>
          <a:bodyPr wrap="none" rtlCol="0">
            <a:spAutoFit/>
          </a:bodyPr>
          <a:lstStyle/>
          <a:p>
            <a:pPr algn="l"/>
            <a:r>
              <a:rPr lang="ko-KR" altLang="en-US" sz="1328" b="1">
                <a:latin typeface="+mj-ea"/>
                <a:ea typeface="+mj-ea"/>
              </a:rPr>
              <a:t>마지막 샘플의 </a:t>
            </a:r>
            <a:endParaRPr lang="en-US" altLang="ko-KR" sz="1328" b="1">
              <a:latin typeface="+mj-ea"/>
              <a:ea typeface="+mj-ea"/>
            </a:endParaRPr>
          </a:p>
          <a:p>
            <a:pPr algn="l"/>
            <a:r>
              <a:rPr lang="ko-KR" altLang="en-US" sz="1328" b="1">
                <a:latin typeface="+mj-ea"/>
                <a:ea typeface="+mj-ea"/>
              </a:rPr>
              <a:t>모든 타임 스텝</a:t>
            </a:r>
          </a:p>
        </p:txBody>
      </p:sp>
      <p:sp>
        <p:nvSpPr>
          <p:cNvPr id="1841" name="TextBox 1840">
            <a:extLst>
              <a:ext uri="{FF2B5EF4-FFF2-40B4-BE49-F238E27FC236}">
                <a16:creationId xmlns:a16="http://schemas.microsoft.com/office/drawing/2014/main" id="{7B753E6B-7383-47D8-B5B0-52BBB2091A2F}"/>
              </a:ext>
            </a:extLst>
          </p:cNvPr>
          <p:cNvSpPr txBox="1"/>
          <p:nvPr/>
        </p:nvSpPr>
        <p:spPr>
          <a:xfrm>
            <a:off x="3768279" y="4301640"/>
            <a:ext cx="1382110" cy="501035"/>
          </a:xfrm>
          <a:prstGeom prst="rect">
            <a:avLst/>
          </a:prstGeom>
          <a:noFill/>
        </p:spPr>
        <p:txBody>
          <a:bodyPr wrap="none" rtlCol="0">
            <a:spAutoFit/>
          </a:bodyPr>
          <a:lstStyle/>
          <a:p>
            <a:pPr algn="l"/>
            <a:r>
              <a:rPr lang="ko-KR" altLang="en-US" sz="1328" b="1">
                <a:latin typeface="+mj-ea"/>
                <a:ea typeface="+mj-ea"/>
              </a:rPr>
              <a:t>첫 번째 샘플의 </a:t>
            </a:r>
            <a:endParaRPr lang="en-US" altLang="ko-KR" sz="1328" b="1">
              <a:latin typeface="+mj-ea"/>
              <a:ea typeface="+mj-ea"/>
            </a:endParaRPr>
          </a:p>
          <a:p>
            <a:pPr algn="l"/>
            <a:r>
              <a:rPr lang="ko-KR" altLang="en-US" sz="1328" b="1">
                <a:latin typeface="+mj-ea"/>
                <a:ea typeface="+mj-ea"/>
              </a:rPr>
              <a:t>모든 타임 스텝</a:t>
            </a:r>
          </a:p>
        </p:txBody>
      </p:sp>
      <p:cxnSp>
        <p:nvCxnSpPr>
          <p:cNvPr id="7" name="직선 화살표 연결선 6">
            <a:extLst>
              <a:ext uri="{FF2B5EF4-FFF2-40B4-BE49-F238E27FC236}">
                <a16:creationId xmlns:a16="http://schemas.microsoft.com/office/drawing/2014/main" id="{108B8EAB-90D0-4A48-8BC0-8E1F08423B12}"/>
              </a:ext>
            </a:extLst>
          </p:cNvPr>
          <p:cNvCxnSpPr/>
          <p:nvPr/>
        </p:nvCxnSpPr>
        <p:spPr>
          <a:xfrm>
            <a:off x="4422536" y="5104809"/>
            <a:ext cx="530464" cy="0"/>
          </a:xfrm>
          <a:prstGeom prst="straightConnector1">
            <a:avLst/>
          </a:prstGeom>
          <a:ln w="38100">
            <a:solidFill>
              <a:schemeClr val="tx2"/>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3" name="연결선: 구부러짐 92">
            <a:extLst>
              <a:ext uri="{FF2B5EF4-FFF2-40B4-BE49-F238E27FC236}">
                <a16:creationId xmlns:a16="http://schemas.microsoft.com/office/drawing/2014/main" id="{2C000CA4-644C-4739-94D3-9F4DEB71693A}"/>
              </a:ext>
            </a:extLst>
          </p:cNvPr>
          <p:cNvCxnSpPr>
            <a:endCxn id="1840" idx="1"/>
          </p:cNvCxnSpPr>
          <p:nvPr/>
        </p:nvCxnSpPr>
        <p:spPr>
          <a:xfrm flipV="1">
            <a:off x="2971809" y="5623226"/>
            <a:ext cx="323808" cy="49160"/>
          </a:xfrm>
          <a:prstGeom prst="curvedConnector3">
            <a:avLst/>
          </a:prstGeom>
          <a:ln w="28575">
            <a:solidFill>
              <a:schemeClr val="tx2"/>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842" name="연결선: 구부러짐 1841">
            <a:extLst>
              <a:ext uri="{FF2B5EF4-FFF2-40B4-BE49-F238E27FC236}">
                <a16:creationId xmlns:a16="http://schemas.microsoft.com/office/drawing/2014/main" id="{79A87546-5145-4719-90F5-BED41EE83651}"/>
              </a:ext>
            </a:extLst>
          </p:cNvPr>
          <p:cNvCxnSpPr>
            <a:cxnSpLocks/>
            <a:endCxn id="1841" idx="1"/>
          </p:cNvCxnSpPr>
          <p:nvPr/>
        </p:nvCxnSpPr>
        <p:spPr>
          <a:xfrm>
            <a:off x="3420966" y="4508970"/>
            <a:ext cx="347313" cy="43188"/>
          </a:xfrm>
          <a:prstGeom prst="curvedConnector3">
            <a:avLst/>
          </a:prstGeom>
          <a:ln w="28575">
            <a:solidFill>
              <a:schemeClr val="tx2"/>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843" name="연결선: 구부러짐 1842">
            <a:extLst>
              <a:ext uri="{FF2B5EF4-FFF2-40B4-BE49-F238E27FC236}">
                <a16:creationId xmlns:a16="http://schemas.microsoft.com/office/drawing/2014/main" id="{67371776-5F3E-4784-89FD-F88769DF2C1A}"/>
              </a:ext>
            </a:extLst>
          </p:cNvPr>
          <p:cNvCxnSpPr>
            <a:cxnSpLocks/>
            <a:endCxn id="1838" idx="1"/>
          </p:cNvCxnSpPr>
          <p:nvPr/>
        </p:nvCxnSpPr>
        <p:spPr>
          <a:xfrm flipV="1">
            <a:off x="7407989" y="5715262"/>
            <a:ext cx="350753" cy="92274"/>
          </a:xfrm>
          <a:prstGeom prst="curvedConnector3">
            <a:avLst/>
          </a:prstGeom>
          <a:ln w="28575">
            <a:solidFill>
              <a:schemeClr val="tx2"/>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844" name="연결선: 구부러짐 1843">
            <a:extLst>
              <a:ext uri="{FF2B5EF4-FFF2-40B4-BE49-F238E27FC236}">
                <a16:creationId xmlns:a16="http://schemas.microsoft.com/office/drawing/2014/main" id="{2BE10B61-CFEF-430B-8B3C-0EB90684F8E0}"/>
              </a:ext>
            </a:extLst>
          </p:cNvPr>
          <p:cNvCxnSpPr>
            <a:cxnSpLocks/>
            <a:endCxn id="1839" idx="1"/>
          </p:cNvCxnSpPr>
          <p:nvPr/>
        </p:nvCxnSpPr>
        <p:spPr>
          <a:xfrm>
            <a:off x="7826380" y="4529407"/>
            <a:ext cx="311230" cy="107117"/>
          </a:xfrm>
          <a:prstGeom prst="curvedConnector3">
            <a:avLst/>
          </a:prstGeom>
          <a:ln w="28575">
            <a:solidFill>
              <a:schemeClr val="tx2"/>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3B4ACE4C-08F7-48A9-B82D-BD104A3125E3}"/>
              </a:ext>
            </a:extLst>
          </p:cNvPr>
          <p:cNvSpPr txBox="1"/>
          <p:nvPr/>
        </p:nvSpPr>
        <p:spPr>
          <a:xfrm>
            <a:off x="1687193" y="3429000"/>
            <a:ext cx="1675459" cy="307777"/>
          </a:xfrm>
          <a:prstGeom prst="rect">
            <a:avLst/>
          </a:prstGeom>
          <a:noFill/>
        </p:spPr>
        <p:txBody>
          <a:bodyPr wrap="none" rtlCol="0">
            <a:spAutoFit/>
          </a:bodyPr>
          <a:lstStyle/>
          <a:p>
            <a:pPr algn="l"/>
            <a:r>
              <a:rPr lang="en-US" altLang="ko-KR" sz="1400">
                <a:latin typeface="Consolas" panose="020B0609020204030204" pitchFamily="49" charset="0"/>
              </a:rPr>
              <a:t>(32, 100, 100 )</a:t>
            </a:r>
            <a:endParaRPr lang="ko-KR" altLang="en-US" sz="1400">
              <a:latin typeface="Consolas" panose="020B0609020204030204" pitchFamily="49" charset="0"/>
            </a:endParaRPr>
          </a:p>
        </p:txBody>
      </p:sp>
      <p:sp>
        <p:nvSpPr>
          <p:cNvPr id="852" name="TextBox 851">
            <a:extLst>
              <a:ext uri="{FF2B5EF4-FFF2-40B4-BE49-F238E27FC236}">
                <a16:creationId xmlns:a16="http://schemas.microsoft.com/office/drawing/2014/main" id="{4795D4EB-36B8-4A11-A484-F4CCF794515D}"/>
              </a:ext>
            </a:extLst>
          </p:cNvPr>
          <p:cNvSpPr txBox="1"/>
          <p:nvPr/>
        </p:nvSpPr>
        <p:spPr>
          <a:xfrm>
            <a:off x="5465550" y="3397489"/>
            <a:ext cx="1675459" cy="307777"/>
          </a:xfrm>
          <a:prstGeom prst="rect">
            <a:avLst/>
          </a:prstGeom>
          <a:noFill/>
        </p:spPr>
        <p:txBody>
          <a:bodyPr wrap="none" rtlCol="0">
            <a:spAutoFit/>
          </a:bodyPr>
          <a:lstStyle/>
          <a:p>
            <a:pPr algn="l"/>
            <a:r>
              <a:rPr lang="en-US" altLang="ko-KR" sz="1400">
                <a:latin typeface="Consolas" panose="020B0609020204030204" pitchFamily="49" charset="0"/>
              </a:rPr>
              <a:t>(100, 32, 100 )</a:t>
            </a:r>
            <a:endParaRPr lang="ko-KR" altLang="en-US" sz="1400">
              <a:latin typeface="Consolas" panose="020B0609020204030204" pitchFamily="49" charset="0"/>
            </a:endParaRPr>
          </a:p>
        </p:txBody>
      </p:sp>
      <p:sp>
        <p:nvSpPr>
          <p:cNvPr id="6" name="TextBox 5">
            <a:extLst>
              <a:ext uri="{FF2B5EF4-FFF2-40B4-BE49-F238E27FC236}">
                <a16:creationId xmlns:a16="http://schemas.microsoft.com/office/drawing/2014/main" id="{B8A67595-B294-4364-B20C-8CD7D3B4ACAC}"/>
              </a:ext>
            </a:extLst>
          </p:cNvPr>
          <p:cNvSpPr txBox="1"/>
          <p:nvPr/>
        </p:nvSpPr>
        <p:spPr>
          <a:xfrm>
            <a:off x="209577" y="5297601"/>
            <a:ext cx="383438" cy="307777"/>
          </a:xfrm>
          <a:prstGeom prst="rect">
            <a:avLst/>
          </a:prstGeom>
          <a:noFill/>
        </p:spPr>
        <p:txBody>
          <a:bodyPr wrap="none" rtlCol="0">
            <a:spAutoFit/>
          </a:bodyPr>
          <a:lstStyle/>
          <a:p>
            <a:pPr algn="l"/>
            <a:r>
              <a:rPr lang="en-US" altLang="ko-KR" sz="1400">
                <a:latin typeface="Consolas" panose="020B0609020204030204" pitchFamily="49" charset="0"/>
              </a:rPr>
              <a:t>32</a:t>
            </a:r>
            <a:endParaRPr lang="ko-KR" altLang="en-US" sz="1400">
              <a:latin typeface="Consolas" panose="020B0609020204030204" pitchFamily="49" charset="0"/>
            </a:endParaRPr>
          </a:p>
        </p:txBody>
      </p:sp>
      <p:sp>
        <p:nvSpPr>
          <p:cNvPr id="854" name="TextBox 853">
            <a:extLst>
              <a:ext uri="{FF2B5EF4-FFF2-40B4-BE49-F238E27FC236}">
                <a16:creationId xmlns:a16="http://schemas.microsoft.com/office/drawing/2014/main" id="{C741548E-025E-4B62-83B6-5C606E5E3EBF}"/>
              </a:ext>
            </a:extLst>
          </p:cNvPr>
          <p:cNvSpPr txBox="1"/>
          <p:nvPr/>
        </p:nvSpPr>
        <p:spPr>
          <a:xfrm>
            <a:off x="857744" y="4251854"/>
            <a:ext cx="482824" cy="307777"/>
          </a:xfrm>
          <a:prstGeom prst="rect">
            <a:avLst/>
          </a:prstGeom>
          <a:noFill/>
        </p:spPr>
        <p:txBody>
          <a:bodyPr wrap="none" rtlCol="0">
            <a:spAutoFit/>
          </a:bodyPr>
          <a:lstStyle/>
          <a:p>
            <a:pPr algn="l"/>
            <a:r>
              <a:rPr lang="en-US" altLang="ko-KR" sz="1400">
                <a:latin typeface="Consolas" panose="020B0609020204030204" pitchFamily="49" charset="0"/>
              </a:rPr>
              <a:t>100</a:t>
            </a:r>
            <a:endParaRPr lang="ko-KR" altLang="en-US" sz="1400">
              <a:latin typeface="Consolas" panose="020B0609020204030204" pitchFamily="49" charset="0"/>
            </a:endParaRPr>
          </a:p>
        </p:txBody>
      </p:sp>
      <p:sp>
        <p:nvSpPr>
          <p:cNvPr id="855" name="TextBox 854">
            <a:extLst>
              <a:ext uri="{FF2B5EF4-FFF2-40B4-BE49-F238E27FC236}">
                <a16:creationId xmlns:a16="http://schemas.microsoft.com/office/drawing/2014/main" id="{86819C5F-A5D6-47CE-BF77-5032BF5439AE}"/>
              </a:ext>
            </a:extLst>
          </p:cNvPr>
          <p:cNvSpPr txBox="1"/>
          <p:nvPr/>
        </p:nvSpPr>
        <p:spPr>
          <a:xfrm>
            <a:off x="2594691" y="3708606"/>
            <a:ext cx="482824" cy="307777"/>
          </a:xfrm>
          <a:prstGeom prst="rect">
            <a:avLst/>
          </a:prstGeom>
          <a:noFill/>
        </p:spPr>
        <p:txBody>
          <a:bodyPr wrap="none" rtlCol="0">
            <a:spAutoFit/>
          </a:bodyPr>
          <a:lstStyle/>
          <a:p>
            <a:pPr algn="l"/>
            <a:r>
              <a:rPr lang="en-US" altLang="ko-KR" sz="1400">
                <a:latin typeface="Consolas" panose="020B0609020204030204" pitchFamily="49" charset="0"/>
              </a:rPr>
              <a:t>100</a:t>
            </a:r>
            <a:endParaRPr lang="ko-KR" altLang="en-US" sz="1400">
              <a:latin typeface="Consolas" panose="020B0609020204030204" pitchFamily="49" charset="0"/>
            </a:endParaRPr>
          </a:p>
        </p:txBody>
      </p:sp>
      <p:sp>
        <p:nvSpPr>
          <p:cNvPr id="856" name="TextBox 855">
            <a:extLst>
              <a:ext uri="{FF2B5EF4-FFF2-40B4-BE49-F238E27FC236}">
                <a16:creationId xmlns:a16="http://schemas.microsoft.com/office/drawing/2014/main" id="{3BA823F7-2A14-42A5-879E-FD6F256820B4}"/>
              </a:ext>
            </a:extLst>
          </p:cNvPr>
          <p:cNvSpPr txBox="1"/>
          <p:nvPr/>
        </p:nvSpPr>
        <p:spPr>
          <a:xfrm>
            <a:off x="4905851" y="5606757"/>
            <a:ext cx="482824" cy="307777"/>
          </a:xfrm>
          <a:prstGeom prst="rect">
            <a:avLst/>
          </a:prstGeom>
          <a:noFill/>
        </p:spPr>
        <p:txBody>
          <a:bodyPr wrap="none" rtlCol="0">
            <a:spAutoFit/>
          </a:bodyPr>
          <a:lstStyle/>
          <a:p>
            <a:pPr algn="l"/>
            <a:r>
              <a:rPr lang="en-US" altLang="ko-KR" sz="1400">
                <a:latin typeface="Consolas" panose="020B0609020204030204" pitchFamily="49" charset="0"/>
              </a:rPr>
              <a:t>100</a:t>
            </a:r>
            <a:endParaRPr lang="ko-KR" altLang="en-US" sz="1400">
              <a:latin typeface="Consolas" panose="020B0609020204030204" pitchFamily="49" charset="0"/>
            </a:endParaRPr>
          </a:p>
        </p:txBody>
      </p:sp>
      <p:sp>
        <p:nvSpPr>
          <p:cNvPr id="857" name="TextBox 856">
            <a:extLst>
              <a:ext uri="{FF2B5EF4-FFF2-40B4-BE49-F238E27FC236}">
                <a16:creationId xmlns:a16="http://schemas.microsoft.com/office/drawing/2014/main" id="{B471DE01-81A2-4411-83EE-9A4A8D1F8094}"/>
              </a:ext>
            </a:extLst>
          </p:cNvPr>
          <p:cNvSpPr txBox="1"/>
          <p:nvPr/>
        </p:nvSpPr>
        <p:spPr>
          <a:xfrm>
            <a:off x="5552547" y="4270591"/>
            <a:ext cx="383438" cy="307777"/>
          </a:xfrm>
          <a:prstGeom prst="rect">
            <a:avLst/>
          </a:prstGeom>
          <a:noFill/>
        </p:spPr>
        <p:txBody>
          <a:bodyPr wrap="none" rtlCol="0">
            <a:spAutoFit/>
          </a:bodyPr>
          <a:lstStyle/>
          <a:p>
            <a:pPr algn="l"/>
            <a:r>
              <a:rPr lang="en-US" altLang="ko-KR" sz="1400">
                <a:latin typeface="Consolas" panose="020B0609020204030204" pitchFamily="49" charset="0"/>
              </a:rPr>
              <a:t>32</a:t>
            </a:r>
            <a:endParaRPr lang="ko-KR" altLang="en-US" sz="1400">
              <a:latin typeface="Consolas" panose="020B0609020204030204" pitchFamily="49" charset="0"/>
            </a:endParaRPr>
          </a:p>
        </p:txBody>
      </p:sp>
      <p:sp>
        <p:nvSpPr>
          <p:cNvPr id="858" name="TextBox 857">
            <a:extLst>
              <a:ext uri="{FF2B5EF4-FFF2-40B4-BE49-F238E27FC236}">
                <a16:creationId xmlns:a16="http://schemas.microsoft.com/office/drawing/2014/main" id="{7126F0D0-7619-4FB9-A072-731E908B4423}"/>
              </a:ext>
            </a:extLst>
          </p:cNvPr>
          <p:cNvSpPr txBox="1"/>
          <p:nvPr/>
        </p:nvSpPr>
        <p:spPr>
          <a:xfrm>
            <a:off x="7712627" y="3871280"/>
            <a:ext cx="482824" cy="307777"/>
          </a:xfrm>
          <a:prstGeom prst="rect">
            <a:avLst/>
          </a:prstGeom>
          <a:noFill/>
        </p:spPr>
        <p:txBody>
          <a:bodyPr wrap="none" rtlCol="0">
            <a:spAutoFit/>
          </a:bodyPr>
          <a:lstStyle/>
          <a:p>
            <a:pPr algn="l"/>
            <a:r>
              <a:rPr lang="en-US" altLang="ko-KR" sz="1400">
                <a:latin typeface="Consolas" panose="020B0609020204030204" pitchFamily="49" charset="0"/>
              </a:rPr>
              <a:t>100</a:t>
            </a:r>
            <a:endParaRPr lang="ko-KR" altLang="en-US" sz="1400">
              <a:latin typeface="Consolas" panose="020B0609020204030204" pitchFamily="49" charset="0"/>
            </a:endParaRPr>
          </a:p>
        </p:txBody>
      </p:sp>
      <p:sp>
        <p:nvSpPr>
          <p:cNvPr id="859" name="TextBox 858">
            <a:extLst>
              <a:ext uri="{FF2B5EF4-FFF2-40B4-BE49-F238E27FC236}">
                <a16:creationId xmlns:a16="http://schemas.microsoft.com/office/drawing/2014/main" id="{2C2D88EF-F061-473F-8D4E-C9776CCE04CC}"/>
              </a:ext>
            </a:extLst>
          </p:cNvPr>
          <p:cNvSpPr txBox="1"/>
          <p:nvPr/>
        </p:nvSpPr>
        <p:spPr>
          <a:xfrm>
            <a:off x="857744" y="3820019"/>
            <a:ext cx="325730" cy="400110"/>
          </a:xfrm>
          <a:prstGeom prst="rect">
            <a:avLst/>
          </a:prstGeom>
          <a:noFill/>
        </p:spPr>
        <p:txBody>
          <a:bodyPr wrap="none" rtlCol="0">
            <a:spAutoFit/>
          </a:bodyPr>
          <a:lstStyle/>
          <a:p>
            <a:pPr algn="l"/>
            <a:r>
              <a:rPr lang="en-US" altLang="ko-KR" sz="2000">
                <a:latin typeface="Consolas" panose="020B0609020204030204" pitchFamily="49" charset="0"/>
              </a:rPr>
              <a:t>x</a:t>
            </a:r>
            <a:endParaRPr lang="ko-KR" altLang="en-US" sz="2000">
              <a:latin typeface="Consolas" panose="020B0609020204030204" pitchFamily="49" charset="0"/>
            </a:endParaRPr>
          </a:p>
        </p:txBody>
      </p:sp>
      <p:sp>
        <p:nvSpPr>
          <p:cNvPr id="860" name="TextBox 859">
            <a:extLst>
              <a:ext uri="{FF2B5EF4-FFF2-40B4-BE49-F238E27FC236}">
                <a16:creationId xmlns:a16="http://schemas.microsoft.com/office/drawing/2014/main" id="{134BEA94-E33A-4723-AEF5-7584D1F42A79}"/>
              </a:ext>
            </a:extLst>
          </p:cNvPr>
          <p:cNvSpPr txBox="1"/>
          <p:nvPr/>
        </p:nvSpPr>
        <p:spPr>
          <a:xfrm>
            <a:off x="5558334" y="3799424"/>
            <a:ext cx="607859" cy="400110"/>
          </a:xfrm>
          <a:prstGeom prst="rect">
            <a:avLst/>
          </a:prstGeom>
          <a:noFill/>
        </p:spPr>
        <p:txBody>
          <a:bodyPr wrap="none" rtlCol="0">
            <a:spAutoFit/>
          </a:bodyPr>
          <a:lstStyle/>
          <a:p>
            <a:pPr algn="l"/>
            <a:r>
              <a:rPr lang="en-US" altLang="ko-KR" sz="2000">
                <a:latin typeface="Consolas" panose="020B0609020204030204" pitchFamily="49" charset="0"/>
              </a:rPr>
              <a:t>seq</a:t>
            </a:r>
            <a:endParaRPr lang="ko-KR" altLang="en-US" sz="2000">
              <a:latin typeface="Consolas" panose="020B0609020204030204" pitchFamily="49" charset="0"/>
            </a:endParaRPr>
          </a:p>
        </p:txBody>
      </p:sp>
      <p:sp>
        <p:nvSpPr>
          <p:cNvPr id="861" name="TextBox 860">
            <a:extLst>
              <a:ext uri="{FF2B5EF4-FFF2-40B4-BE49-F238E27FC236}">
                <a16:creationId xmlns:a16="http://schemas.microsoft.com/office/drawing/2014/main" id="{C1682989-D98F-4F9C-9BF9-200A2EEE85E4}"/>
              </a:ext>
            </a:extLst>
          </p:cNvPr>
          <p:cNvSpPr txBox="1"/>
          <p:nvPr/>
        </p:nvSpPr>
        <p:spPr>
          <a:xfrm>
            <a:off x="5434679" y="5892284"/>
            <a:ext cx="2768707" cy="523220"/>
          </a:xfrm>
          <a:prstGeom prst="rect">
            <a:avLst/>
          </a:prstGeom>
          <a:noFill/>
        </p:spPr>
        <p:txBody>
          <a:bodyPr wrap="none" rtlCol="0">
            <a:spAutoFit/>
          </a:bodyPr>
          <a:lstStyle/>
          <a:p>
            <a:pPr algn="l"/>
            <a:r>
              <a:rPr lang="en-US" altLang="ko-KR" sz="1400">
                <a:latin typeface="Consolas" panose="020B0609020204030204" pitchFamily="49" charset="0"/>
              </a:rPr>
              <a:t>for x in seq: # x = seq[i]</a:t>
            </a:r>
          </a:p>
          <a:p>
            <a:pPr algn="l"/>
            <a:r>
              <a:rPr lang="en-US" altLang="ko-KR" sz="1400">
                <a:latin typeface="Consolas" panose="020B0609020204030204" pitchFamily="49" charset="0"/>
              </a:rPr>
              <a:t>    x.shape</a:t>
            </a:r>
            <a:endParaRPr lang="ko-KR" altLang="en-US" sz="1400">
              <a:latin typeface="Consolas" panose="020B0609020204030204" pitchFamily="49" charset="0"/>
            </a:endParaRPr>
          </a:p>
        </p:txBody>
      </p:sp>
      <p:sp>
        <p:nvSpPr>
          <p:cNvPr id="8" name="텍스트 개체 틀 7">
            <a:extLst>
              <a:ext uri="{FF2B5EF4-FFF2-40B4-BE49-F238E27FC236}">
                <a16:creationId xmlns:a16="http://schemas.microsoft.com/office/drawing/2014/main" id="{B98A74DB-ED82-4F4D-B79D-B6A34E71FDF3}"/>
              </a:ext>
            </a:extLst>
          </p:cNvPr>
          <p:cNvSpPr>
            <a:spLocks noGrp="1"/>
          </p:cNvSpPr>
          <p:nvPr>
            <p:ph type="body" sz="quarter" idx="19"/>
          </p:nvPr>
        </p:nvSpPr>
        <p:spPr/>
        <p:txBody>
          <a:bodyPr/>
          <a:lstStyle/>
          <a:p>
            <a:r>
              <a:rPr lang="ko-KR" altLang="en-US"/>
              <a:t>순환 신경망 클래스 구현</a:t>
            </a:r>
          </a:p>
        </p:txBody>
      </p:sp>
      <p:sp>
        <p:nvSpPr>
          <p:cNvPr id="864" name="텍스트 개체 틀 2">
            <a:extLst>
              <a:ext uri="{FF2B5EF4-FFF2-40B4-BE49-F238E27FC236}">
                <a16:creationId xmlns:a16="http://schemas.microsoft.com/office/drawing/2014/main" id="{7AB08B31-2436-4148-BCB9-E7EDEB5C1834}"/>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1370622067"/>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C6A182A2-B086-4278-9B38-67B62F70DAA3}"/>
                  </a:ext>
                </a:extLst>
              </p:cNvPr>
              <p:cNvSpPr txBox="1"/>
              <p:nvPr/>
            </p:nvSpPr>
            <p:spPr>
              <a:xfrm>
                <a:off x="4595668" y="3284984"/>
                <a:ext cx="47000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𝐻</m:t>
                      </m:r>
                    </m:oMath>
                  </m:oMathPara>
                </a14:m>
                <a:endParaRPr lang="ko-KR" altLang="en-US" sz="1708">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C6A182A2-B086-4278-9B38-67B62F70DAA3}"/>
                  </a:ext>
                </a:extLst>
              </p:cNvPr>
              <p:cNvSpPr txBox="1">
                <a:spLocks noRot="1" noChangeAspect="1" noMove="1" noResize="1" noEditPoints="1" noAdjustHandles="1" noChangeArrowheads="1" noChangeShapeType="1" noTextEdit="1"/>
              </p:cNvSpPr>
              <p:nvPr/>
            </p:nvSpPr>
            <p:spPr>
              <a:xfrm>
                <a:off x="4595668" y="3284984"/>
                <a:ext cx="470000" cy="355162"/>
              </a:xfrm>
              <a:prstGeom prst="rect">
                <a:avLst/>
              </a:prstGeom>
              <a:blipFill>
                <a:blip r:embed="rId2"/>
                <a:stretch>
                  <a:fillRect/>
                </a:stretch>
              </a:blipFill>
            </p:spPr>
            <p:txBody>
              <a:bodyPr/>
              <a:lstStyle/>
              <a:p>
                <a:r>
                  <a:rPr lang="ko-KR" altLang="en-US">
                    <a:noFill/>
                  </a:rPr>
                  <a:t> </a:t>
                </a:r>
              </a:p>
            </p:txBody>
          </p:sp>
        </mc:Fallback>
      </mc:AlternateContent>
      <p:sp>
        <p:nvSpPr>
          <p:cNvPr id="3" name="타원 2">
            <a:extLst>
              <a:ext uri="{FF2B5EF4-FFF2-40B4-BE49-F238E27FC236}">
                <a16:creationId xmlns:a16="http://schemas.microsoft.com/office/drawing/2014/main" id="{08C81362-DE80-44B6-A76B-4DE28E93A5BF}"/>
              </a:ext>
            </a:extLst>
          </p:cNvPr>
          <p:cNvSpPr/>
          <p:nvPr/>
        </p:nvSpPr>
        <p:spPr>
          <a:xfrm>
            <a:off x="4583027" y="3284409"/>
            <a:ext cx="75070" cy="7507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44">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015149A-7CA7-4074-9A22-A9E1D7FF2652}"/>
                  </a:ext>
                </a:extLst>
              </p:cNvPr>
              <p:cNvSpPr txBox="1"/>
              <p:nvPr/>
            </p:nvSpPr>
            <p:spPr>
              <a:xfrm>
                <a:off x="2200261" y="2224391"/>
                <a:ext cx="68461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𝑊</m:t>
                          </m:r>
                        </m:e>
                        <m:sub>
                          <m:r>
                            <a:rPr lang="en-US" altLang="ko-KR" sz="1708" i="1">
                              <a:latin typeface="Cambria Math" panose="02040503050406030204" pitchFamily="18" charset="0"/>
                            </a:rPr>
                            <m:t>1</m:t>
                          </m:r>
                          <m:r>
                            <a:rPr lang="en-US" altLang="ko-KR" sz="1708" i="1">
                              <a:latin typeface="Cambria Math" panose="02040503050406030204" pitchFamily="18" charset="0"/>
                            </a:rPr>
                            <m:t>h</m:t>
                          </m:r>
                        </m:sub>
                      </m:sSub>
                    </m:oMath>
                  </m:oMathPara>
                </a14:m>
                <a:endParaRPr lang="ko-KR" altLang="en-US" sz="1708">
                  <a:latin typeface="Consolas" panose="020B0609020204030204" pitchFamily="49" charset="0"/>
                </a:endParaRPr>
              </a:p>
            </p:txBody>
          </p:sp>
        </mc:Choice>
        <mc:Fallback xmlns="">
          <p:sp>
            <p:nvSpPr>
              <p:cNvPr id="4" name="TextBox 3">
                <a:extLst>
                  <a:ext uri="{FF2B5EF4-FFF2-40B4-BE49-F238E27FC236}">
                    <a16:creationId xmlns:a16="http://schemas.microsoft.com/office/drawing/2014/main" id="{2015149A-7CA7-4074-9A22-A9E1D7FF2652}"/>
                  </a:ext>
                </a:extLst>
              </p:cNvPr>
              <p:cNvSpPr txBox="1">
                <a:spLocks noRot="1" noChangeAspect="1" noMove="1" noResize="1" noEditPoints="1" noAdjustHandles="1" noChangeArrowheads="1" noChangeShapeType="1" noTextEdit="1"/>
              </p:cNvSpPr>
              <p:nvPr/>
            </p:nvSpPr>
            <p:spPr>
              <a:xfrm>
                <a:off x="2200261" y="2224391"/>
                <a:ext cx="684610" cy="355162"/>
              </a:xfrm>
              <a:prstGeom prst="rect">
                <a:avLst/>
              </a:prstGeom>
              <a:blipFill>
                <a:blip r:embed="rId3"/>
                <a:stretch>
                  <a:fillRect/>
                </a:stretch>
              </a:blipFill>
            </p:spPr>
            <p:txBody>
              <a:bodyPr/>
              <a:lstStyle/>
              <a:p>
                <a:r>
                  <a:rPr lang="ko-KR" altLang="en-US">
                    <a:noFill/>
                  </a:rPr>
                  <a:t> </a:t>
                </a:r>
              </a:p>
            </p:txBody>
          </p:sp>
        </mc:Fallback>
      </mc:AlternateContent>
      <p:cxnSp>
        <p:nvCxnSpPr>
          <p:cNvPr id="5" name="직선 화살표 연결선 4">
            <a:extLst>
              <a:ext uri="{FF2B5EF4-FFF2-40B4-BE49-F238E27FC236}">
                <a16:creationId xmlns:a16="http://schemas.microsoft.com/office/drawing/2014/main" id="{646FBC3E-6B2E-40C5-A038-6D708A457C15}"/>
              </a:ext>
            </a:extLst>
          </p:cNvPr>
          <p:cNvCxnSpPr>
            <a:cxnSpLocks/>
          </p:cNvCxnSpPr>
          <p:nvPr/>
        </p:nvCxnSpPr>
        <p:spPr>
          <a:xfrm>
            <a:off x="2511620" y="2532365"/>
            <a:ext cx="149777" cy="16308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6" name="타원 5">
            <a:extLst>
              <a:ext uri="{FF2B5EF4-FFF2-40B4-BE49-F238E27FC236}">
                <a16:creationId xmlns:a16="http://schemas.microsoft.com/office/drawing/2014/main" id="{E5366347-BB0A-45EE-A9D0-53B58EBD3674}"/>
              </a:ext>
            </a:extLst>
          </p:cNvPr>
          <p:cNvSpPr/>
          <p:nvPr/>
        </p:nvSpPr>
        <p:spPr>
          <a:xfrm>
            <a:off x="3594404" y="2929862"/>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328">
              <a:solidFill>
                <a:srgbClr val="000000"/>
              </a:solidFill>
              <a:latin typeface="Consolas" panose="020B0609020204030204" pitchFamily="49" charset="0"/>
              <a:ea typeface="굴림"/>
            </a:endParaRPr>
          </a:p>
        </p:txBody>
      </p:sp>
      <p:sp>
        <p:nvSpPr>
          <p:cNvPr id="7" name="타원 6">
            <a:extLst>
              <a:ext uri="{FF2B5EF4-FFF2-40B4-BE49-F238E27FC236}">
                <a16:creationId xmlns:a16="http://schemas.microsoft.com/office/drawing/2014/main" id="{7CB482AE-A724-4186-A180-9E40A1BD765E}"/>
              </a:ext>
            </a:extLst>
          </p:cNvPr>
          <p:cNvSpPr/>
          <p:nvPr/>
        </p:nvSpPr>
        <p:spPr>
          <a:xfrm>
            <a:off x="2396621" y="2929862"/>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328">
                <a:solidFill>
                  <a:srgbClr val="000000"/>
                </a:solidFill>
                <a:latin typeface="고도 M" panose="02000503000000020004" pitchFamily="2" charset="-127"/>
                <a:ea typeface="고도 M" panose="02000503000000020004" pitchFamily="2" charset="-127"/>
              </a:rPr>
              <a:t>셀</a:t>
            </a:r>
          </a:p>
        </p:txBody>
      </p:sp>
      <p:sp>
        <p:nvSpPr>
          <p:cNvPr id="8" name="타원 7">
            <a:extLst>
              <a:ext uri="{FF2B5EF4-FFF2-40B4-BE49-F238E27FC236}">
                <a16:creationId xmlns:a16="http://schemas.microsoft.com/office/drawing/2014/main" id="{DA177703-E324-451E-8310-C0CA7A4B3BC1}"/>
              </a:ext>
            </a:extLst>
          </p:cNvPr>
          <p:cNvSpPr/>
          <p:nvPr/>
        </p:nvSpPr>
        <p:spPr>
          <a:xfrm>
            <a:off x="5283705" y="2929862"/>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328">
              <a:solidFill>
                <a:srgbClr val="000000"/>
              </a:solidFill>
              <a:latin typeface="Consolas" panose="020B0609020204030204" pitchFamily="49" charset="0"/>
              <a:ea typeface="굴림"/>
            </a:endParaRPr>
          </a:p>
        </p:txBody>
      </p:sp>
      <p:cxnSp>
        <p:nvCxnSpPr>
          <p:cNvPr id="9" name="직선 화살표 연결선 8">
            <a:extLst>
              <a:ext uri="{FF2B5EF4-FFF2-40B4-BE49-F238E27FC236}">
                <a16:creationId xmlns:a16="http://schemas.microsoft.com/office/drawing/2014/main" id="{228CBBD1-AEF7-4B07-B301-125C352E87C5}"/>
              </a:ext>
            </a:extLst>
          </p:cNvPr>
          <p:cNvCxnSpPr>
            <a:cxnSpLocks/>
            <a:stCxn id="13" idx="3"/>
          </p:cNvCxnSpPr>
          <p:nvPr/>
        </p:nvCxnSpPr>
        <p:spPr>
          <a:xfrm flipV="1">
            <a:off x="1851351" y="3308406"/>
            <a:ext cx="542155" cy="126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직선 화살표 연결선 9">
            <a:extLst>
              <a:ext uri="{FF2B5EF4-FFF2-40B4-BE49-F238E27FC236}">
                <a16:creationId xmlns:a16="http://schemas.microsoft.com/office/drawing/2014/main" id="{4CEE884A-575E-4FCC-977B-DD0FAF062EC8}"/>
              </a:ext>
            </a:extLst>
          </p:cNvPr>
          <p:cNvCxnSpPr>
            <a:cxnSpLocks/>
          </p:cNvCxnSpPr>
          <p:nvPr/>
        </p:nvCxnSpPr>
        <p:spPr>
          <a:xfrm>
            <a:off x="2057021" y="2941513"/>
            <a:ext cx="757" cy="36689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직선 화살표 연결선 10">
            <a:extLst>
              <a:ext uri="{FF2B5EF4-FFF2-40B4-BE49-F238E27FC236}">
                <a16:creationId xmlns:a16="http://schemas.microsoft.com/office/drawing/2014/main" id="{DA998B0E-0C10-407B-A296-5D4485441008}"/>
              </a:ext>
            </a:extLst>
          </p:cNvPr>
          <p:cNvCxnSpPr>
            <a:cxnSpLocks/>
            <a:endCxn id="7" idx="3"/>
          </p:cNvCxnSpPr>
          <p:nvPr/>
        </p:nvCxnSpPr>
        <p:spPr>
          <a:xfrm flipV="1">
            <a:off x="2151264" y="3540559"/>
            <a:ext cx="350137" cy="37890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8C18E753-05B5-4EF6-BCB8-E81F601BA2CC}"/>
                  </a:ext>
                </a:extLst>
              </p:cNvPr>
              <p:cNvSpPr txBox="1"/>
              <p:nvPr/>
            </p:nvSpPr>
            <p:spPr>
              <a:xfrm>
                <a:off x="1803730" y="2613905"/>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W</m:t>
                          </m:r>
                        </m:e>
                        <m:sub>
                          <m:r>
                            <a:rPr kumimoji="1" lang="en-US" altLang="ko-KR" sz="1708" i="1">
                              <a:solidFill>
                                <a:srgbClr val="000000"/>
                              </a:solidFill>
                              <a:latin typeface="Cambria Math" panose="02040503050406030204" pitchFamily="18" charset="0"/>
                            </a:rPr>
                            <m:t>1</m:t>
                          </m:r>
                          <m:r>
                            <a:rPr kumimoji="1" lang="en-US" altLang="ko-KR" sz="1708" i="1">
                              <a:solidFill>
                                <a:srgbClr val="000000"/>
                              </a:solidFill>
                              <a:latin typeface="Cambria Math" panose="02040503050406030204" pitchFamily="18" charset="0"/>
                            </a:rPr>
                            <m:t>𝑥</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12" name="TextBox 11">
                <a:extLst>
                  <a:ext uri="{FF2B5EF4-FFF2-40B4-BE49-F238E27FC236}">
                    <a16:creationId xmlns:a16="http://schemas.microsoft.com/office/drawing/2014/main" id="{8C18E753-05B5-4EF6-BCB8-E81F601BA2CC}"/>
                  </a:ext>
                </a:extLst>
              </p:cNvPr>
              <p:cNvSpPr txBox="1">
                <a:spLocks noRot="1" noChangeAspect="1" noMove="1" noResize="1" noEditPoints="1" noAdjustHandles="1" noChangeArrowheads="1" noChangeShapeType="1" noTextEdit="1"/>
              </p:cNvSpPr>
              <p:nvPr/>
            </p:nvSpPr>
            <p:spPr>
              <a:xfrm>
                <a:off x="1803730" y="2613905"/>
                <a:ext cx="342902" cy="355162"/>
              </a:xfrm>
              <a:prstGeom prst="rect">
                <a:avLst/>
              </a:prstGeom>
              <a:blipFill>
                <a:blip r:embed="rId4"/>
                <a:stretch>
                  <a:fillRect r="-46429"/>
                </a:stretch>
              </a:blipFill>
            </p:spPr>
            <p:txBody>
              <a:bodyPr/>
              <a:lstStyle/>
              <a:p>
                <a:r>
                  <a:rPr lang="ko-KR" altLang="en-US">
                    <a:noFill/>
                  </a:rPr>
                  <a:t> </a:t>
                </a:r>
              </a:p>
            </p:txBody>
          </p:sp>
        </mc:Fallback>
      </mc:AlternateContent>
      <p:sp>
        <p:nvSpPr>
          <p:cNvPr id="13" name="TextBox 12">
            <a:extLst>
              <a:ext uri="{FF2B5EF4-FFF2-40B4-BE49-F238E27FC236}">
                <a16:creationId xmlns:a16="http://schemas.microsoft.com/office/drawing/2014/main" id="{77C1CA9F-3DED-4E00-994E-3CB3A2B6A957}"/>
              </a:ext>
            </a:extLst>
          </p:cNvPr>
          <p:cNvSpPr txBox="1"/>
          <p:nvPr/>
        </p:nvSpPr>
        <p:spPr>
          <a:xfrm>
            <a:off x="1508449" y="3132089"/>
            <a:ext cx="342902" cy="355162"/>
          </a:xfrm>
          <a:prstGeom prst="rect">
            <a:avLst/>
          </a:prstGeom>
          <a:noFill/>
        </p:spPr>
        <p:txBody>
          <a:bodyPr wrap="square" rtlCol="0">
            <a:spAutoFit/>
          </a:bodyPr>
          <a:lstStyle/>
          <a:p>
            <a:pPr defTabSz="867583" fontAlgn="base" latinLnBrk="1">
              <a:spcBef>
                <a:spcPct val="0"/>
              </a:spcBef>
              <a:spcAft>
                <a:spcPct val="0"/>
              </a:spcAft>
              <a:defRPr/>
            </a:pPr>
            <a:r>
              <a:rPr kumimoji="1" lang="en-US" altLang="ko-KR" sz="1708">
                <a:solidFill>
                  <a:srgbClr val="000000"/>
                </a:solidFill>
                <a:latin typeface="Cambria Math" panose="02040503050406030204" pitchFamily="18" charset="0"/>
                <a:ea typeface="굴림" pitchFamily="50" charset="-127"/>
              </a:rPr>
              <a:t>X</a:t>
            </a:r>
            <a:endParaRPr kumimoji="1" lang="ko-KR" altLang="en-US" sz="1708">
              <a:solidFill>
                <a:srgbClr val="000000"/>
              </a:solidFill>
              <a:latin typeface="Cambria Math" panose="02040503050406030204" pitchFamily="18" charset="0"/>
              <a:ea typeface="굴림" pitchFamily="50" charset="-127"/>
            </a:endParaRP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07FB7F0A-0250-463B-AEAC-268E2CC01227}"/>
                  </a:ext>
                </a:extLst>
              </p:cNvPr>
              <p:cNvSpPr txBox="1"/>
              <p:nvPr/>
            </p:nvSpPr>
            <p:spPr>
              <a:xfrm>
                <a:off x="1851351" y="3792080"/>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b</m:t>
                          </m:r>
                        </m:e>
                        <m:sub>
                          <m:r>
                            <a:rPr kumimoji="1" lang="en-US" altLang="ko-KR" sz="1708" i="1">
                              <a:solidFill>
                                <a:srgbClr val="000000"/>
                              </a:solidFill>
                              <a:latin typeface="Cambria Math" panose="02040503050406030204" pitchFamily="18" charset="0"/>
                            </a:rPr>
                            <m:t>1</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14" name="TextBox 13">
                <a:extLst>
                  <a:ext uri="{FF2B5EF4-FFF2-40B4-BE49-F238E27FC236}">
                    <a16:creationId xmlns:a16="http://schemas.microsoft.com/office/drawing/2014/main" id="{07FB7F0A-0250-463B-AEAC-268E2CC01227}"/>
                  </a:ext>
                </a:extLst>
              </p:cNvPr>
              <p:cNvSpPr txBox="1">
                <a:spLocks noRot="1" noChangeAspect="1" noMove="1" noResize="1" noEditPoints="1" noAdjustHandles="1" noChangeArrowheads="1" noChangeShapeType="1" noTextEdit="1"/>
              </p:cNvSpPr>
              <p:nvPr/>
            </p:nvSpPr>
            <p:spPr>
              <a:xfrm>
                <a:off x="1851351" y="3792080"/>
                <a:ext cx="342902" cy="355162"/>
              </a:xfrm>
              <a:prstGeom prst="rect">
                <a:avLst/>
              </a:prstGeom>
              <a:blipFill>
                <a:blip r:embed="rId5"/>
                <a:stretch>
                  <a:fillRect r="-1786"/>
                </a:stretch>
              </a:blipFill>
            </p:spPr>
            <p:txBody>
              <a:bodyPr/>
              <a:lstStyle/>
              <a:p>
                <a:r>
                  <a:rPr lang="ko-KR" altLang="en-US">
                    <a:noFill/>
                  </a:rPr>
                  <a:t> </a:t>
                </a:r>
              </a:p>
            </p:txBody>
          </p:sp>
        </mc:Fallback>
      </mc:AlternateContent>
      <p:cxnSp>
        <p:nvCxnSpPr>
          <p:cNvPr id="15" name="직선 화살표 연결선 14">
            <a:extLst>
              <a:ext uri="{FF2B5EF4-FFF2-40B4-BE49-F238E27FC236}">
                <a16:creationId xmlns:a16="http://schemas.microsoft.com/office/drawing/2014/main" id="{E5ACB298-BA2A-4921-9BDB-A807C43ACE27}"/>
              </a:ext>
            </a:extLst>
          </p:cNvPr>
          <p:cNvCxnSpPr>
            <a:cxnSpLocks/>
            <a:stCxn id="7" idx="6"/>
            <a:endCxn id="6" idx="2"/>
          </p:cNvCxnSpPr>
          <p:nvPr/>
        </p:nvCxnSpPr>
        <p:spPr>
          <a:xfrm>
            <a:off x="3112098" y="3287600"/>
            <a:ext cx="48230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0EE869D3-11C4-4F11-A829-371A2AF64294}"/>
                  </a:ext>
                </a:extLst>
              </p:cNvPr>
              <p:cNvSpPr txBox="1"/>
              <p:nvPr/>
            </p:nvSpPr>
            <p:spPr>
              <a:xfrm>
                <a:off x="3171301" y="3308974"/>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Z</m:t>
                          </m:r>
                        </m:e>
                        <m:sub>
                          <m:r>
                            <a:rPr kumimoji="1" lang="en-US" altLang="ko-KR" sz="1708" i="1">
                              <a:solidFill>
                                <a:srgbClr val="000000"/>
                              </a:solidFill>
                              <a:latin typeface="Cambria Math" panose="02040503050406030204" pitchFamily="18" charset="0"/>
                            </a:rPr>
                            <m:t>1</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16" name="TextBox 15">
                <a:extLst>
                  <a:ext uri="{FF2B5EF4-FFF2-40B4-BE49-F238E27FC236}">
                    <a16:creationId xmlns:a16="http://schemas.microsoft.com/office/drawing/2014/main" id="{0EE869D3-11C4-4F11-A829-371A2AF64294}"/>
                  </a:ext>
                </a:extLst>
              </p:cNvPr>
              <p:cNvSpPr txBox="1">
                <a:spLocks noRot="1" noChangeAspect="1" noMove="1" noResize="1" noEditPoints="1" noAdjustHandles="1" noChangeArrowheads="1" noChangeShapeType="1" noTextEdit="1"/>
              </p:cNvSpPr>
              <p:nvPr/>
            </p:nvSpPr>
            <p:spPr>
              <a:xfrm>
                <a:off x="3171301" y="3308974"/>
                <a:ext cx="342902" cy="355162"/>
              </a:xfrm>
              <a:prstGeom prst="rect">
                <a:avLst/>
              </a:prstGeom>
              <a:blipFill>
                <a:blip r:embed="rId6"/>
                <a:stretch>
                  <a:fillRect r="-1786"/>
                </a:stretch>
              </a:blipFill>
            </p:spPr>
            <p:txBody>
              <a:bodyPr/>
              <a:lstStyle/>
              <a:p>
                <a:r>
                  <a:rPr lang="ko-KR" altLang="en-US">
                    <a:noFill/>
                  </a:rPr>
                  <a:t> </a:t>
                </a:r>
              </a:p>
            </p:txBody>
          </p:sp>
        </mc:Fallback>
      </mc:AlternateContent>
      <p:sp>
        <p:nvSpPr>
          <p:cNvPr id="17" name="타원 16">
            <a:extLst>
              <a:ext uri="{FF2B5EF4-FFF2-40B4-BE49-F238E27FC236}">
                <a16:creationId xmlns:a16="http://schemas.microsoft.com/office/drawing/2014/main" id="{E1057E47-A9B2-425D-BEE0-D1ABC0826328}"/>
              </a:ext>
            </a:extLst>
          </p:cNvPr>
          <p:cNvSpPr/>
          <p:nvPr/>
        </p:nvSpPr>
        <p:spPr>
          <a:xfrm>
            <a:off x="8148381" y="2929862"/>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328">
              <a:solidFill>
                <a:srgbClr val="000000"/>
              </a:solidFill>
              <a:latin typeface="Consolas" panose="020B0609020204030204" pitchFamily="49" charset="0"/>
              <a:ea typeface="굴림"/>
            </a:endParaRP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4D4F8886-1003-4DDB-B4FE-E925391F25A5}"/>
                  </a:ext>
                </a:extLst>
              </p:cNvPr>
              <p:cNvSpPr txBox="1"/>
              <p:nvPr/>
            </p:nvSpPr>
            <p:spPr>
              <a:xfrm>
                <a:off x="9203151" y="3095399"/>
                <a:ext cx="342902"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acc>
                        <m:accPr>
                          <m:chr m:val="̂"/>
                          <m:ctrlPr>
                            <a:rPr kumimoji="1" lang="en-US" altLang="ko-KR" sz="1898" i="1">
                              <a:solidFill>
                                <a:srgbClr val="000000"/>
                              </a:solidFill>
                              <a:latin typeface="Cambria Math" panose="02040503050406030204" pitchFamily="18" charset="0"/>
                            </a:rPr>
                          </m:ctrlPr>
                        </m:accPr>
                        <m:e>
                          <m:r>
                            <a:rPr kumimoji="1" lang="en-US" altLang="ko-KR" sz="1898" i="1">
                              <a:solidFill>
                                <a:srgbClr val="000000"/>
                              </a:solidFill>
                              <a:latin typeface="Cambria Math" panose="02040503050406030204" pitchFamily="18" charset="0"/>
                            </a:rPr>
                            <m:t>𝑦</m:t>
                          </m:r>
                        </m:e>
                      </m:acc>
                    </m:oMath>
                  </m:oMathPara>
                </a14:m>
                <a:endParaRPr kumimoji="1" lang="ko-KR" altLang="en-US" sz="1898">
                  <a:solidFill>
                    <a:srgbClr val="000000"/>
                  </a:solidFill>
                  <a:latin typeface="Consolas" panose="020B0609020204030204" pitchFamily="49" charset="0"/>
                </a:endParaRPr>
              </a:p>
            </p:txBody>
          </p:sp>
        </mc:Choice>
        <mc:Fallback xmlns="">
          <p:sp>
            <p:nvSpPr>
              <p:cNvPr id="18" name="TextBox 17">
                <a:extLst>
                  <a:ext uri="{FF2B5EF4-FFF2-40B4-BE49-F238E27FC236}">
                    <a16:creationId xmlns:a16="http://schemas.microsoft.com/office/drawing/2014/main" id="{4D4F8886-1003-4DDB-B4FE-E925391F25A5}"/>
                  </a:ext>
                </a:extLst>
              </p:cNvPr>
              <p:cNvSpPr txBox="1">
                <a:spLocks noRot="1" noChangeAspect="1" noMove="1" noResize="1" noEditPoints="1" noAdjustHandles="1" noChangeArrowheads="1" noChangeShapeType="1" noTextEdit="1"/>
              </p:cNvSpPr>
              <p:nvPr/>
            </p:nvSpPr>
            <p:spPr>
              <a:xfrm>
                <a:off x="9203151" y="3095399"/>
                <a:ext cx="342902" cy="384401"/>
              </a:xfrm>
              <a:prstGeom prst="rect">
                <a:avLst/>
              </a:prstGeom>
              <a:blipFill>
                <a:blip r:embed="rId7"/>
                <a:stretch>
                  <a:fillRect t="-7937" r="-14286" b="-4762"/>
                </a:stretch>
              </a:blipFill>
            </p:spPr>
            <p:txBody>
              <a:bodyPr/>
              <a:lstStyle/>
              <a:p>
                <a:r>
                  <a:rPr lang="ko-KR" altLang="en-US">
                    <a:noFill/>
                  </a:rPr>
                  <a:t> </a:t>
                </a:r>
              </a:p>
            </p:txBody>
          </p:sp>
        </mc:Fallback>
      </mc:AlternateContent>
      <p:cxnSp>
        <p:nvCxnSpPr>
          <p:cNvPr id="19" name="직선 화살표 연결선 18">
            <a:extLst>
              <a:ext uri="{FF2B5EF4-FFF2-40B4-BE49-F238E27FC236}">
                <a16:creationId xmlns:a16="http://schemas.microsoft.com/office/drawing/2014/main" id="{5EE088DF-4744-4823-AE32-6CC6242CC946}"/>
              </a:ext>
            </a:extLst>
          </p:cNvPr>
          <p:cNvCxnSpPr>
            <a:cxnSpLocks/>
            <a:stCxn id="17" idx="6"/>
            <a:endCxn id="18" idx="1"/>
          </p:cNvCxnSpPr>
          <p:nvPr/>
        </p:nvCxnSpPr>
        <p:spPr>
          <a:xfrm>
            <a:off x="8863858" y="3287600"/>
            <a:ext cx="33929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4DA1B1A7-18F1-4F31-ABFB-BA9924933F8C}"/>
              </a:ext>
            </a:extLst>
          </p:cNvPr>
          <p:cNvCxnSpPr>
            <a:cxnSpLocks/>
            <a:stCxn id="25" idx="6"/>
            <a:endCxn id="17" idx="2"/>
          </p:cNvCxnSpPr>
          <p:nvPr/>
        </p:nvCxnSpPr>
        <p:spPr>
          <a:xfrm flipV="1">
            <a:off x="7418119" y="3287600"/>
            <a:ext cx="730262" cy="36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21" name="직사각형 20">
            <a:extLst>
              <a:ext uri="{FF2B5EF4-FFF2-40B4-BE49-F238E27FC236}">
                <a16:creationId xmlns:a16="http://schemas.microsoft.com/office/drawing/2014/main" id="{43EB1A2D-1694-4CE4-991B-51097D8D0DA3}"/>
              </a:ext>
            </a:extLst>
          </p:cNvPr>
          <p:cNvSpPr/>
          <p:nvPr/>
        </p:nvSpPr>
        <p:spPr>
          <a:xfrm>
            <a:off x="3658154" y="3100696"/>
            <a:ext cx="775356" cy="355162"/>
          </a:xfrm>
          <a:prstGeom prst="rect">
            <a:avLst/>
          </a:prstGeom>
        </p:spPr>
        <p:txBody>
          <a:bodyPr wrap="square">
            <a:spAutoFit/>
          </a:bodyPr>
          <a:lstStyle/>
          <a:p>
            <a:pPr defTabSz="867583" fontAlgn="base" latinLnBrk="1">
              <a:spcBef>
                <a:spcPct val="0"/>
              </a:spcBef>
              <a:spcAft>
                <a:spcPct val="0"/>
              </a:spcAft>
              <a:defRPr/>
            </a:pPr>
            <a:r>
              <a:rPr lang="en-US" altLang="ko-KR" sz="1708">
                <a:latin typeface="Cambria Math" panose="02040503050406030204" pitchFamily="18" charset="0"/>
              </a:rPr>
              <a:t>tanh</a:t>
            </a:r>
            <a:endParaRPr kumimoji="1" lang="ko-KR" altLang="en-US" sz="1708">
              <a:latin typeface="Cambria Math" panose="02040503050406030204" pitchFamily="18" charset="0"/>
            </a:endParaRP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CA293804-925F-4E2A-8F85-6B145530DF9E}"/>
                  </a:ext>
                </a:extLst>
              </p:cNvPr>
              <p:cNvSpPr txBox="1"/>
              <p:nvPr/>
            </p:nvSpPr>
            <p:spPr>
              <a:xfrm>
                <a:off x="8166867" y="3098587"/>
                <a:ext cx="664669" cy="350609"/>
              </a:xfrm>
              <a:prstGeom prst="rect">
                <a:avLst/>
              </a:prstGeom>
              <a:noFill/>
            </p:spPr>
            <p:txBody>
              <a:bodyPr wrap="none" lIns="0" tIns="0" rIns="0" bIns="0"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139" b="1" i="1">
                              <a:solidFill>
                                <a:srgbClr val="000000"/>
                              </a:solidFill>
                              <a:latin typeface="Cambria Math" panose="02040503050406030204" pitchFamily="18" charset="0"/>
                            </a:rPr>
                          </m:ctrlPr>
                        </m:sSubPr>
                        <m:e>
                          <m:r>
                            <a:rPr kumimoji="1" lang="en-US" altLang="ko-KR" sz="1139" b="1" i="1">
                              <a:solidFill>
                                <a:srgbClr val="000000"/>
                              </a:solidFill>
                              <a:latin typeface="Cambria Math" panose="02040503050406030204" pitchFamily="18" charset="0"/>
                            </a:rPr>
                            <m:t>𝑨</m:t>
                          </m:r>
                        </m:e>
                        <m:sub>
                          <m:r>
                            <a:rPr kumimoji="1" lang="en-US" altLang="ko-KR" sz="1139" b="1" i="1">
                              <a:solidFill>
                                <a:srgbClr val="000000"/>
                              </a:solidFill>
                              <a:latin typeface="Cambria Math" panose="02040503050406030204" pitchFamily="18" charset="0"/>
                            </a:rPr>
                            <m:t>2</m:t>
                          </m:r>
                        </m:sub>
                      </m:sSub>
                      <m:r>
                        <a:rPr kumimoji="1" lang="en-US" altLang="ko-KR" sz="1139" b="1" i="1">
                          <a:solidFill>
                            <a:srgbClr val="000000"/>
                          </a:solidFill>
                          <a:latin typeface="Cambria Math" panose="02040503050406030204" pitchFamily="18" charset="0"/>
                          <a:ea typeface="Cambria Math" panose="02040503050406030204" pitchFamily="18" charset="0"/>
                        </a:rPr>
                        <m:t>≥</m:t>
                      </m:r>
                      <m:r>
                        <a:rPr kumimoji="1" lang="en-US" altLang="ko-KR" sz="1139" b="1" i="1">
                          <a:solidFill>
                            <a:srgbClr val="000000"/>
                          </a:solidFill>
                          <a:latin typeface="Cambria Math" panose="02040503050406030204" pitchFamily="18" charset="0"/>
                          <a:ea typeface="Cambria Math" panose="02040503050406030204" pitchFamily="18" charset="0"/>
                        </a:rPr>
                        <m:t>𝟎</m:t>
                      </m:r>
                      <m:r>
                        <a:rPr kumimoji="1" lang="en-US" altLang="ko-KR" sz="1139" b="1" i="1">
                          <a:solidFill>
                            <a:srgbClr val="000000"/>
                          </a:solidFill>
                          <a:latin typeface="Cambria Math" panose="02040503050406030204" pitchFamily="18" charset="0"/>
                          <a:ea typeface="Cambria Math" panose="02040503050406030204" pitchFamily="18" charset="0"/>
                        </a:rPr>
                        <m:t>.</m:t>
                      </m:r>
                      <m:r>
                        <a:rPr kumimoji="1" lang="en-US" altLang="ko-KR" sz="1139" b="1" i="1">
                          <a:solidFill>
                            <a:srgbClr val="000000"/>
                          </a:solidFill>
                          <a:latin typeface="Cambria Math" panose="02040503050406030204" pitchFamily="18" charset="0"/>
                          <a:ea typeface="Cambria Math" panose="02040503050406030204" pitchFamily="18" charset="0"/>
                        </a:rPr>
                        <m:t>𝟓</m:t>
                      </m:r>
                    </m:oMath>
                  </m:oMathPara>
                </a14:m>
                <a:endParaRPr kumimoji="1" lang="en-US" altLang="ko-KR" sz="1139" b="1">
                  <a:solidFill>
                    <a:srgbClr val="000000"/>
                  </a:solidFill>
                  <a:latin typeface="Consolas" panose="020B0609020204030204" pitchFamily="49" charset="0"/>
                  <a:ea typeface="Cambria Math" panose="02040503050406030204" pitchFamily="18" charset="0"/>
                </a:endParaRPr>
              </a:p>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139" b="1" i="1">
                              <a:solidFill>
                                <a:srgbClr val="000000"/>
                              </a:solidFill>
                              <a:latin typeface="Cambria Math" panose="02040503050406030204" pitchFamily="18" charset="0"/>
                            </a:rPr>
                          </m:ctrlPr>
                        </m:sSubPr>
                        <m:e>
                          <m:r>
                            <a:rPr kumimoji="1" lang="en-US" altLang="ko-KR" sz="1139" b="1" i="1">
                              <a:solidFill>
                                <a:srgbClr val="000000"/>
                              </a:solidFill>
                              <a:latin typeface="Cambria Math" panose="02040503050406030204" pitchFamily="18" charset="0"/>
                            </a:rPr>
                            <m:t>𝑨</m:t>
                          </m:r>
                        </m:e>
                        <m:sub>
                          <m:r>
                            <a:rPr kumimoji="1" lang="en-US" altLang="ko-KR" sz="1139" b="1" i="1">
                              <a:solidFill>
                                <a:srgbClr val="000000"/>
                              </a:solidFill>
                              <a:latin typeface="Cambria Math" panose="02040503050406030204" pitchFamily="18" charset="0"/>
                            </a:rPr>
                            <m:t>2</m:t>
                          </m:r>
                        </m:sub>
                      </m:sSub>
                      <m:r>
                        <a:rPr kumimoji="1" lang="en-US" altLang="ko-KR" sz="1139" b="1" i="1">
                          <a:solidFill>
                            <a:srgbClr val="000000"/>
                          </a:solidFill>
                          <a:latin typeface="Cambria Math" panose="02040503050406030204" pitchFamily="18" charset="0"/>
                          <a:ea typeface="Cambria Math" panose="02040503050406030204" pitchFamily="18" charset="0"/>
                        </a:rPr>
                        <m:t>&lt;</m:t>
                      </m:r>
                      <m:r>
                        <a:rPr kumimoji="1" lang="en-US" altLang="ko-KR" sz="1139" b="1" i="1">
                          <a:solidFill>
                            <a:srgbClr val="000000"/>
                          </a:solidFill>
                          <a:latin typeface="Cambria Math" panose="02040503050406030204" pitchFamily="18" charset="0"/>
                          <a:ea typeface="Cambria Math" panose="02040503050406030204" pitchFamily="18" charset="0"/>
                        </a:rPr>
                        <m:t>𝟎</m:t>
                      </m:r>
                      <m:r>
                        <a:rPr kumimoji="1" lang="en-US" altLang="ko-KR" sz="1139" b="1" i="1">
                          <a:solidFill>
                            <a:srgbClr val="000000"/>
                          </a:solidFill>
                          <a:latin typeface="Cambria Math" panose="02040503050406030204" pitchFamily="18" charset="0"/>
                          <a:ea typeface="Cambria Math" panose="02040503050406030204" pitchFamily="18" charset="0"/>
                        </a:rPr>
                        <m:t>.</m:t>
                      </m:r>
                      <m:r>
                        <a:rPr kumimoji="1" lang="en-US" altLang="ko-KR" sz="1139" b="1" i="1">
                          <a:solidFill>
                            <a:srgbClr val="000000"/>
                          </a:solidFill>
                          <a:latin typeface="Cambria Math" panose="02040503050406030204" pitchFamily="18" charset="0"/>
                          <a:ea typeface="Cambria Math" panose="02040503050406030204" pitchFamily="18" charset="0"/>
                        </a:rPr>
                        <m:t>𝟓</m:t>
                      </m:r>
                    </m:oMath>
                  </m:oMathPara>
                </a14:m>
                <a:endParaRPr kumimoji="1" lang="en-US" altLang="ko-KR" sz="1139" b="1">
                  <a:solidFill>
                    <a:srgbClr val="000000"/>
                  </a:solidFill>
                  <a:latin typeface="Consolas" panose="020B0609020204030204" pitchFamily="49" charset="0"/>
                  <a:ea typeface="Cambria Math" panose="02040503050406030204" pitchFamily="18" charset="0"/>
                </a:endParaRPr>
              </a:p>
            </p:txBody>
          </p:sp>
        </mc:Choice>
        <mc:Fallback xmlns="">
          <p:sp>
            <p:nvSpPr>
              <p:cNvPr id="22" name="TextBox 21">
                <a:extLst>
                  <a:ext uri="{FF2B5EF4-FFF2-40B4-BE49-F238E27FC236}">
                    <a16:creationId xmlns:a16="http://schemas.microsoft.com/office/drawing/2014/main" id="{CA293804-925F-4E2A-8F85-6B145530DF9E}"/>
                  </a:ext>
                </a:extLst>
              </p:cNvPr>
              <p:cNvSpPr txBox="1">
                <a:spLocks noRot="1" noChangeAspect="1" noMove="1" noResize="1" noEditPoints="1" noAdjustHandles="1" noChangeArrowheads="1" noChangeShapeType="1" noTextEdit="1"/>
              </p:cNvSpPr>
              <p:nvPr/>
            </p:nvSpPr>
            <p:spPr>
              <a:xfrm>
                <a:off x="8166867" y="3098587"/>
                <a:ext cx="664669" cy="350609"/>
              </a:xfrm>
              <a:prstGeom prst="rect">
                <a:avLst/>
              </a:prstGeom>
              <a:blipFill>
                <a:blip r:embed="rId8"/>
                <a:stretch>
                  <a:fillRect l="-1835" r="-1835" b="-689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2AC38CAB-BEF8-480A-8B66-544BBDB1A606}"/>
                  </a:ext>
                </a:extLst>
              </p:cNvPr>
              <p:cNvSpPr txBox="1"/>
              <p:nvPr/>
            </p:nvSpPr>
            <p:spPr>
              <a:xfrm>
                <a:off x="5198363" y="3148923"/>
                <a:ext cx="911913" cy="267637"/>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r>
                        <a:rPr kumimoji="1" lang="en-US" altLang="ko-KR" sz="1139" b="1" i="1">
                          <a:solidFill>
                            <a:srgbClr val="000000"/>
                          </a:solidFill>
                          <a:latin typeface="Cambria Math" panose="02040503050406030204" pitchFamily="18" charset="0"/>
                        </a:rPr>
                        <m:t>𝑯</m:t>
                      </m:r>
                      <m:sSub>
                        <m:sSubPr>
                          <m:ctrlPr>
                            <a:rPr kumimoji="1" lang="en-US" altLang="ko-KR" sz="1139" b="1" i="1">
                              <a:solidFill>
                                <a:srgbClr val="000000"/>
                              </a:solidFill>
                              <a:latin typeface="Cambria Math" panose="02040503050406030204" pitchFamily="18" charset="0"/>
                            </a:rPr>
                          </m:ctrlPr>
                        </m:sSubPr>
                        <m:e>
                          <m:r>
                            <a:rPr kumimoji="1" lang="en-US" altLang="ko-KR" sz="1139" b="1" i="1">
                              <a:solidFill>
                                <a:srgbClr val="000000"/>
                              </a:solidFill>
                              <a:latin typeface="Cambria Math" panose="02040503050406030204" pitchFamily="18" charset="0"/>
                            </a:rPr>
                            <m:t>𝑾</m:t>
                          </m:r>
                        </m:e>
                        <m:sub>
                          <m:r>
                            <a:rPr kumimoji="1" lang="en-US" altLang="ko-KR" sz="1139" b="1" i="1">
                              <a:solidFill>
                                <a:srgbClr val="000000"/>
                              </a:solidFill>
                              <a:latin typeface="Cambria Math" panose="02040503050406030204" pitchFamily="18" charset="0"/>
                            </a:rPr>
                            <m:t>𝟐</m:t>
                          </m:r>
                        </m:sub>
                      </m:sSub>
                      <m:r>
                        <a:rPr kumimoji="1" lang="en-US" altLang="ko-KR" sz="1139" b="1" i="1">
                          <a:solidFill>
                            <a:srgbClr val="000000"/>
                          </a:solidFill>
                          <a:latin typeface="Cambria Math" panose="02040503050406030204" pitchFamily="18" charset="0"/>
                        </a:rPr>
                        <m:t>+</m:t>
                      </m:r>
                      <m:sSub>
                        <m:sSubPr>
                          <m:ctrlPr>
                            <a:rPr kumimoji="1" lang="en-US" altLang="ko-KR" sz="1139" b="1" i="1">
                              <a:solidFill>
                                <a:srgbClr val="000000"/>
                              </a:solidFill>
                              <a:latin typeface="Cambria Math" panose="02040503050406030204" pitchFamily="18" charset="0"/>
                            </a:rPr>
                          </m:ctrlPr>
                        </m:sSubPr>
                        <m:e>
                          <m:r>
                            <a:rPr kumimoji="1" lang="en-US" altLang="ko-KR" sz="1139" b="1" i="1">
                              <a:solidFill>
                                <a:srgbClr val="000000"/>
                              </a:solidFill>
                              <a:latin typeface="Cambria Math" panose="02040503050406030204" pitchFamily="18" charset="0"/>
                            </a:rPr>
                            <m:t>𝒃</m:t>
                          </m:r>
                        </m:e>
                        <m:sub>
                          <m:r>
                            <a:rPr kumimoji="1" lang="en-US" altLang="ko-KR" sz="1139" b="1" i="1">
                              <a:solidFill>
                                <a:srgbClr val="000000"/>
                              </a:solidFill>
                              <a:latin typeface="Cambria Math" panose="02040503050406030204" pitchFamily="18" charset="0"/>
                            </a:rPr>
                            <m:t>𝟐</m:t>
                          </m:r>
                        </m:sub>
                      </m:sSub>
                    </m:oMath>
                  </m:oMathPara>
                </a14:m>
                <a:endParaRPr kumimoji="1" lang="ko-KR" altLang="en-US" sz="1139" b="1">
                  <a:solidFill>
                    <a:srgbClr val="000000"/>
                  </a:solidFill>
                  <a:latin typeface="Cambria Math" panose="02040503050406030204" pitchFamily="18" charset="0"/>
                </a:endParaRPr>
              </a:p>
            </p:txBody>
          </p:sp>
        </mc:Choice>
        <mc:Fallback xmlns="">
          <p:sp>
            <p:nvSpPr>
              <p:cNvPr id="23" name="TextBox 22">
                <a:extLst>
                  <a:ext uri="{FF2B5EF4-FFF2-40B4-BE49-F238E27FC236}">
                    <a16:creationId xmlns:a16="http://schemas.microsoft.com/office/drawing/2014/main" id="{2AC38CAB-BEF8-480A-8B66-544BBDB1A606}"/>
                  </a:ext>
                </a:extLst>
              </p:cNvPr>
              <p:cNvSpPr txBox="1">
                <a:spLocks noRot="1" noChangeAspect="1" noMove="1" noResize="1" noEditPoints="1" noAdjustHandles="1" noChangeArrowheads="1" noChangeShapeType="1" noTextEdit="1"/>
              </p:cNvSpPr>
              <p:nvPr/>
            </p:nvSpPr>
            <p:spPr>
              <a:xfrm>
                <a:off x="5198363" y="3148923"/>
                <a:ext cx="911913" cy="267637"/>
              </a:xfrm>
              <a:prstGeom prst="rect">
                <a:avLst/>
              </a:prstGeom>
              <a:blipFill>
                <a:blip r:embed="rId9"/>
                <a:stretch>
                  <a:fillRect/>
                </a:stretch>
              </a:blipFill>
            </p:spPr>
            <p:txBody>
              <a:bodyPr/>
              <a:lstStyle/>
              <a:p>
                <a:r>
                  <a:rPr lang="ko-KR" altLang="en-US">
                    <a:noFill/>
                  </a:rPr>
                  <a:t> </a:t>
                </a:r>
              </a:p>
            </p:txBody>
          </p:sp>
        </mc:Fallback>
      </mc:AlternateContent>
      <p:cxnSp>
        <p:nvCxnSpPr>
          <p:cNvPr id="24" name="직선 화살표 연결선 23">
            <a:extLst>
              <a:ext uri="{FF2B5EF4-FFF2-40B4-BE49-F238E27FC236}">
                <a16:creationId xmlns:a16="http://schemas.microsoft.com/office/drawing/2014/main" id="{4C303ACF-FBDA-4EAE-8A3D-1A6547AE9D8B}"/>
              </a:ext>
            </a:extLst>
          </p:cNvPr>
          <p:cNvCxnSpPr>
            <a:cxnSpLocks/>
            <a:stCxn id="6" idx="6"/>
            <a:endCxn id="8" idx="2"/>
          </p:cNvCxnSpPr>
          <p:nvPr/>
        </p:nvCxnSpPr>
        <p:spPr>
          <a:xfrm>
            <a:off x="4309880" y="3287600"/>
            <a:ext cx="97382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25" name="타원 24">
            <a:extLst>
              <a:ext uri="{FF2B5EF4-FFF2-40B4-BE49-F238E27FC236}">
                <a16:creationId xmlns:a16="http://schemas.microsoft.com/office/drawing/2014/main" id="{AF04BEC3-E5FA-4AE2-A9ED-4D9F0C6651C2}"/>
              </a:ext>
            </a:extLst>
          </p:cNvPr>
          <p:cNvSpPr/>
          <p:nvPr/>
        </p:nvSpPr>
        <p:spPr>
          <a:xfrm>
            <a:off x="6702643" y="2930223"/>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328">
              <a:solidFill>
                <a:srgbClr val="000000"/>
              </a:solidFill>
              <a:latin typeface="Consolas" panose="020B0609020204030204" pitchFamily="49" charset="0"/>
              <a:ea typeface="굴림"/>
            </a:endParaRPr>
          </a:p>
        </p:txBody>
      </p:sp>
      <p:cxnSp>
        <p:nvCxnSpPr>
          <p:cNvPr id="26" name="직선 화살표 연결선 25">
            <a:extLst>
              <a:ext uri="{FF2B5EF4-FFF2-40B4-BE49-F238E27FC236}">
                <a16:creationId xmlns:a16="http://schemas.microsoft.com/office/drawing/2014/main" id="{2BC1A114-5A50-42DF-B6A2-440D32BAF99D}"/>
              </a:ext>
            </a:extLst>
          </p:cNvPr>
          <p:cNvCxnSpPr>
            <a:cxnSpLocks/>
          </p:cNvCxnSpPr>
          <p:nvPr/>
        </p:nvCxnSpPr>
        <p:spPr>
          <a:xfrm>
            <a:off x="5999183" y="3287600"/>
            <a:ext cx="70346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 name="직사각형 26">
                <a:extLst>
                  <a:ext uri="{FF2B5EF4-FFF2-40B4-BE49-F238E27FC236}">
                    <a16:creationId xmlns:a16="http://schemas.microsoft.com/office/drawing/2014/main" id="{675116BA-FA70-4F73-9966-FBF6D0CC3E7D}"/>
                  </a:ext>
                </a:extLst>
              </p:cNvPr>
              <p:cNvSpPr/>
              <p:nvPr/>
            </p:nvSpPr>
            <p:spPr>
              <a:xfrm>
                <a:off x="6690830" y="3079535"/>
                <a:ext cx="775356" cy="424732"/>
              </a:xfrm>
              <a:prstGeom prst="rect">
                <a:avLst/>
              </a:prstGeom>
            </p:spPr>
            <p:txBody>
              <a:bodyPr wrap="square">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f>
                        <m:fPr>
                          <m:ctrlPr>
                            <a:rPr kumimoji="1" lang="en-US" altLang="ko-KR" sz="1139" b="1" i="1">
                              <a:solidFill>
                                <a:srgbClr val="000000"/>
                              </a:solidFill>
                              <a:latin typeface="Cambria Math" panose="02040503050406030204" pitchFamily="18" charset="0"/>
                              <a:ea typeface="Cambria Math" panose="02040503050406030204" pitchFamily="18" charset="0"/>
                            </a:rPr>
                          </m:ctrlPr>
                        </m:fPr>
                        <m:num>
                          <m:r>
                            <a:rPr kumimoji="1" lang="en-US" altLang="ko-KR" sz="1139" b="1" i="1">
                              <a:solidFill>
                                <a:srgbClr val="000000"/>
                              </a:solidFill>
                              <a:latin typeface="Cambria Math" panose="02040503050406030204" pitchFamily="18" charset="0"/>
                              <a:ea typeface="Cambria Math" panose="02040503050406030204" pitchFamily="18" charset="0"/>
                            </a:rPr>
                            <m:t>𝟏</m:t>
                          </m:r>
                        </m:num>
                        <m:den>
                          <m:r>
                            <a:rPr kumimoji="1" lang="en-US" altLang="ko-KR" sz="1139" b="1" i="1">
                              <a:solidFill>
                                <a:srgbClr val="000000"/>
                              </a:solidFill>
                              <a:latin typeface="Cambria Math" panose="02040503050406030204" pitchFamily="18" charset="0"/>
                              <a:ea typeface="Cambria Math" panose="02040503050406030204" pitchFamily="18" charset="0"/>
                            </a:rPr>
                            <m:t>𝟏</m:t>
                          </m:r>
                          <m:sSup>
                            <m:sSupPr>
                              <m:ctrlPr>
                                <a:rPr kumimoji="1" lang="en-US" altLang="ko-KR" sz="1139" b="1" i="1">
                                  <a:solidFill>
                                    <a:srgbClr val="000000"/>
                                  </a:solidFill>
                                  <a:latin typeface="Cambria Math" panose="02040503050406030204" pitchFamily="18" charset="0"/>
                                  <a:ea typeface="Cambria Math" panose="02040503050406030204" pitchFamily="18" charset="0"/>
                                </a:rPr>
                              </m:ctrlPr>
                            </m:sSupPr>
                            <m:e>
                              <m:r>
                                <a:rPr kumimoji="1" lang="en-US" altLang="ko-KR" sz="1139" b="1" i="1">
                                  <a:solidFill>
                                    <a:srgbClr val="000000"/>
                                  </a:solidFill>
                                  <a:latin typeface="Cambria Math" panose="02040503050406030204" pitchFamily="18" charset="0"/>
                                  <a:ea typeface="Cambria Math" panose="02040503050406030204" pitchFamily="18" charset="0"/>
                                </a:rPr>
                                <m:t>+</m:t>
                              </m:r>
                              <m:r>
                                <a:rPr kumimoji="1" lang="en-US" altLang="ko-KR" sz="1139" b="1" i="1">
                                  <a:solidFill>
                                    <a:srgbClr val="000000"/>
                                  </a:solidFill>
                                  <a:latin typeface="Cambria Math" panose="02040503050406030204" pitchFamily="18" charset="0"/>
                                  <a:ea typeface="Cambria Math" panose="02040503050406030204" pitchFamily="18" charset="0"/>
                                </a:rPr>
                                <m:t>𝒆</m:t>
                              </m:r>
                            </m:e>
                            <m:sup>
                              <m:r>
                                <a:rPr kumimoji="1" lang="en-US" altLang="ko-KR" sz="1139" b="1" i="1">
                                  <a:solidFill>
                                    <a:srgbClr val="000000"/>
                                  </a:solidFill>
                                  <a:latin typeface="Cambria Math" panose="02040503050406030204" pitchFamily="18" charset="0"/>
                                  <a:ea typeface="Cambria Math" panose="02040503050406030204" pitchFamily="18" charset="0"/>
                                </a:rPr>
                                <m:t>−</m:t>
                              </m:r>
                              <m:sSub>
                                <m:sSubPr>
                                  <m:ctrlPr>
                                    <a:rPr kumimoji="1" lang="en-US" altLang="ko-KR" sz="1139" b="1" i="1">
                                      <a:solidFill>
                                        <a:srgbClr val="000000"/>
                                      </a:solidFill>
                                      <a:latin typeface="Cambria Math" panose="02040503050406030204" pitchFamily="18" charset="0"/>
                                      <a:ea typeface="Cambria Math" panose="02040503050406030204" pitchFamily="18" charset="0"/>
                                    </a:rPr>
                                  </m:ctrlPr>
                                </m:sSubPr>
                                <m:e>
                                  <m:r>
                                    <m:rPr>
                                      <m:sty m:val="p"/>
                                    </m:rPr>
                                    <a:rPr kumimoji="1" lang="en-US" altLang="ko-KR" sz="1139" b="1" i="1">
                                      <a:solidFill>
                                        <a:srgbClr val="000000"/>
                                      </a:solidFill>
                                      <a:latin typeface="Cambria Math" panose="02040503050406030204" pitchFamily="18" charset="0"/>
                                      <a:ea typeface="Cambria Math" panose="02040503050406030204" pitchFamily="18" charset="0"/>
                                    </a:rPr>
                                    <m:t>Z</m:t>
                                  </m:r>
                                </m:e>
                                <m:sub>
                                  <m:r>
                                    <a:rPr kumimoji="1" lang="en-US" altLang="ko-KR" sz="1139" b="1" i="1">
                                      <a:solidFill>
                                        <a:srgbClr val="000000"/>
                                      </a:solidFill>
                                      <a:latin typeface="Cambria Math" panose="02040503050406030204" pitchFamily="18" charset="0"/>
                                      <a:ea typeface="Cambria Math" panose="02040503050406030204" pitchFamily="18" charset="0"/>
                                    </a:rPr>
                                    <m:t>2</m:t>
                                  </m:r>
                                </m:sub>
                              </m:sSub>
                            </m:sup>
                          </m:sSup>
                        </m:den>
                      </m:f>
                    </m:oMath>
                  </m:oMathPara>
                </a14:m>
                <a:endParaRPr kumimoji="1" lang="ko-KR" altLang="en-US" sz="1139" b="1">
                  <a:solidFill>
                    <a:srgbClr val="FFFFFF"/>
                  </a:solidFill>
                </a:endParaRPr>
              </a:p>
            </p:txBody>
          </p:sp>
        </mc:Choice>
        <mc:Fallback xmlns="">
          <p:sp>
            <p:nvSpPr>
              <p:cNvPr id="27" name="직사각형 26">
                <a:extLst>
                  <a:ext uri="{FF2B5EF4-FFF2-40B4-BE49-F238E27FC236}">
                    <a16:creationId xmlns:a16="http://schemas.microsoft.com/office/drawing/2014/main" id="{675116BA-FA70-4F73-9966-FBF6D0CC3E7D}"/>
                  </a:ext>
                </a:extLst>
              </p:cNvPr>
              <p:cNvSpPr>
                <a:spLocks noRot="1" noChangeAspect="1" noMove="1" noResize="1" noEditPoints="1" noAdjustHandles="1" noChangeArrowheads="1" noChangeShapeType="1" noTextEdit="1"/>
              </p:cNvSpPr>
              <p:nvPr/>
            </p:nvSpPr>
            <p:spPr>
              <a:xfrm>
                <a:off x="6690830" y="3079535"/>
                <a:ext cx="775356" cy="424732"/>
              </a:xfrm>
              <a:prstGeom prst="rect">
                <a:avLst/>
              </a:prstGeom>
              <a:blipFill>
                <a:blip r:embed="rId10"/>
                <a:stretch>
                  <a:fillRect/>
                </a:stretch>
              </a:blipFill>
            </p:spPr>
            <p:txBody>
              <a:bodyPr/>
              <a:lstStyle/>
              <a:p>
                <a:r>
                  <a:rPr lang="ko-KR" altLang="en-US">
                    <a:noFill/>
                  </a:rPr>
                  <a:t> </a:t>
                </a:r>
              </a:p>
            </p:txBody>
          </p:sp>
        </mc:Fallback>
      </mc:AlternateContent>
      <p:cxnSp>
        <p:nvCxnSpPr>
          <p:cNvPr id="28" name="직선 화살표 연결선 27">
            <a:extLst>
              <a:ext uri="{FF2B5EF4-FFF2-40B4-BE49-F238E27FC236}">
                <a16:creationId xmlns:a16="http://schemas.microsoft.com/office/drawing/2014/main" id="{E676DF84-8E17-4532-B835-E2EC31226E84}"/>
              </a:ext>
            </a:extLst>
          </p:cNvPr>
          <p:cNvCxnSpPr>
            <a:cxnSpLocks/>
          </p:cNvCxnSpPr>
          <p:nvPr/>
        </p:nvCxnSpPr>
        <p:spPr>
          <a:xfrm>
            <a:off x="5044949" y="2679850"/>
            <a:ext cx="343061" cy="35470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7C1D3BD8-47CB-474E-87C0-501FA60AE0B7}"/>
                  </a:ext>
                </a:extLst>
              </p:cNvPr>
              <p:cNvSpPr txBox="1"/>
              <p:nvPr/>
            </p:nvSpPr>
            <p:spPr>
              <a:xfrm>
                <a:off x="4650773" y="2352216"/>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W</m:t>
                          </m:r>
                        </m:e>
                        <m:sub>
                          <m:r>
                            <a:rPr kumimoji="1" lang="en-US" altLang="ko-KR" sz="1708" i="1">
                              <a:solidFill>
                                <a:srgbClr val="000000"/>
                              </a:solidFill>
                              <a:latin typeface="Cambria Math" panose="02040503050406030204" pitchFamily="18" charset="0"/>
                            </a:rPr>
                            <m:t>2</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29" name="TextBox 28">
                <a:extLst>
                  <a:ext uri="{FF2B5EF4-FFF2-40B4-BE49-F238E27FC236}">
                    <a16:creationId xmlns:a16="http://schemas.microsoft.com/office/drawing/2014/main" id="{7C1D3BD8-47CB-474E-87C0-501FA60AE0B7}"/>
                  </a:ext>
                </a:extLst>
              </p:cNvPr>
              <p:cNvSpPr txBox="1">
                <a:spLocks noRot="1" noChangeAspect="1" noMove="1" noResize="1" noEditPoints="1" noAdjustHandles="1" noChangeArrowheads="1" noChangeShapeType="1" noTextEdit="1"/>
              </p:cNvSpPr>
              <p:nvPr/>
            </p:nvSpPr>
            <p:spPr>
              <a:xfrm>
                <a:off x="4650773" y="2352216"/>
                <a:ext cx="342902" cy="355162"/>
              </a:xfrm>
              <a:prstGeom prst="rect">
                <a:avLst/>
              </a:prstGeom>
              <a:blipFill>
                <a:blip r:embed="rId11"/>
                <a:stretch>
                  <a:fillRect r="-21429"/>
                </a:stretch>
              </a:blipFill>
            </p:spPr>
            <p:txBody>
              <a:bodyPr/>
              <a:lstStyle/>
              <a:p>
                <a:r>
                  <a:rPr lang="ko-KR" altLang="en-US">
                    <a:noFill/>
                  </a:rPr>
                  <a:t> </a:t>
                </a:r>
              </a:p>
            </p:txBody>
          </p:sp>
        </mc:Fallback>
      </mc:AlternateContent>
      <p:cxnSp>
        <p:nvCxnSpPr>
          <p:cNvPr id="30" name="직선 화살표 연결선 29">
            <a:extLst>
              <a:ext uri="{FF2B5EF4-FFF2-40B4-BE49-F238E27FC236}">
                <a16:creationId xmlns:a16="http://schemas.microsoft.com/office/drawing/2014/main" id="{112223D1-5638-4757-AB3E-37CD6EA38FAE}"/>
              </a:ext>
            </a:extLst>
          </p:cNvPr>
          <p:cNvCxnSpPr>
            <a:cxnSpLocks/>
          </p:cNvCxnSpPr>
          <p:nvPr/>
        </p:nvCxnSpPr>
        <p:spPr>
          <a:xfrm flipV="1">
            <a:off x="5108637" y="3570247"/>
            <a:ext cx="350137" cy="37890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44C68CB4-524A-468E-AEA5-969AE35A08FD}"/>
                  </a:ext>
                </a:extLst>
              </p:cNvPr>
              <p:cNvSpPr txBox="1"/>
              <p:nvPr/>
            </p:nvSpPr>
            <p:spPr>
              <a:xfrm>
                <a:off x="4851830" y="3919228"/>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b</m:t>
                          </m:r>
                        </m:e>
                        <m:sub>
                          <m:r>
                            <a:rPr kumimoji="1" lang="en-US" altLang="ko-KR" sz="1708" i="1">
                              <a:solidFill>
                                <a:srgbClr val="000000"/>
                              </a:solidFill>
                              <a:latin typeface="Cambria Math" panose="02040503050406030204" pitchFamily="18" charset="0"/>
                            </a:rPr>
                            <m:t>2</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31" name="TextBox 30">
                <a:extLst>
                  <a:ext uri="{FF2B5EF4-FFF2-40B4-BE49-F238E27FC236}">
                    <a16:creationId xmlns:a16="http://schemas.microsoft.com/office/drawing/2014/main" id="{44C68CB4-524A-468E-AEA5-969AE35A08FD}"/>
                  </a:ext>
                </a:extLst>
              </p:cNvPr>
              <p:cNvSpPr txBox="1">
                <a:spLocks noRot="1" noChangeAspect="1" noMove="1" noResize="1" noEditPoints="1" noAdjustHandles="1" noChangeArrowheads="1" noChangeShapeType="1" noTextEdit="1"/>
              </p:cNvSpPr>
              <p:nvPr/>
            </p:nvSpPr>
            <p:spPr>
              <a:xfrm>
                <a:off x="4851830" y="3919228"/>
                <a:ext cx="342902" cy="355162"/>
              </a:xfrm>
              <a:prstGeom prst="rect">
                <a:avLst/>
              </a:prstGeom>
              <a:blipFill>
                <a:blip r:embed="rId12"/>
                <a:stretch>
                  <a:fillRect r="-357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D93042BB-5973-408A-8C0D-0C004B7F3382}"/>
                  </a:ext>
                </a:extLst>
              </p:cNvPr>
              <p:cNvSpPr txBox="1"/>
              <p:nvPr/>
            </p:nvSpPr>
            <p:spPr>
              <a:xfrm>
                <a:off x="6232385" y="3280528"/>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Z</m:t>
                          </m:r>
                        </m:e>
                        <m:sub>
                          <m:r>
                            <a:rPr kumimoji="1" lang="en-US" altLang="ko-KR" sz="1708" i="1">
                              <a:solidFill>
                                <a:srgbClr val="000000"/>
                              </a:solidFill>
                              <a:latin typeface="Cambria Math" panose="02040503050406030204" pitchFamily="18" charset="0"/>
                            </a:rPr>
                            <m:t>2</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32" name="TextBox 31">
                <a:extLst>
                  <a:ext uri="{FF2B5EF4-FFF2-40B4-BE49-F238E27FC236}">
                    <a16:creationId xmlns:a16="http://schemas.microsoft.com/office/drawing/2014/main" id="{D93042BB-5973-408A-8C0D-0C004B7F3382}"/>
                  </a:ext>
                </a:extLst>
              </p:cNvPr>
              <p:cNvSpPr txBox="1">
                <a:spLocks noRot="1" noChangeAspect="1" noMove="1" noResize="1" noEditPoints="1" noAdjustHandles="1" noChangeArrowheads="1" noChangeShapeType="1" noTextEdit="1"/>
              </p:cNvSpPr>
              <p:nvPr/>
            </p:nvSpPr>
            <p:spPr>
              <a:xfrm>
                <a:off x="6232385" y="3280528"/>
                <a:ext cx="342902" cy="355162"/>
              </a:xfrm>
              <a:prstGeom prst="rect">
                <a:avLst/>
              </a:prstGeom>
              <a:blipFill>
                <a:blip r:embed="rId13"/>
                <a:stretch>
                  <a:fillRect r="-175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05E352ED-3702-479D-AD12-0261EF4124E4}"/>
                  </a:ext>
                </a:extLst>
              </p:cNvPr>
              <p:cNvSpPr txBox="1"/>
              <p:nvPr/>
            </p:nvSpPr>
            <p:spPr>
              <a:xfrm>
                <a:off x="7614619" y="3277020"/>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A</m:t>
                          </m:r>
                        </m:e>
                        <m:sub>
                          <m:r>
                            <a:rPr kumimoji="1" lang="en-US" altLang="ko-KR" sz="1708" i="1">
                              <a:solidFill>
                                <a:srgbClr val="000000"/>
                              </a:solidFill>
                              <a:latin typeface="Cambria Math" panose="02040503050406030204" pitchFamily="18" charset="0"/>
                            </a:rPr>
                            <m:t>2</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33" name="TextBox 32">
                <a:extLst>
                  <a:ext uri="{FF2B5EF4-FFF2-40B4-BE49-F238E27FC236}">
                    <a16:creationId xmlns:a16="http://schemas.microsoft.com/office/drawing/2014/main" id="{05E352ED-3702-479D-AD12-0261EF4124E4}"/>
                  </a:ext>
                </a:extLst>
              </p:cNvPr>
              <p:cNvSpPr txBox="1">
                <a:spLocks noRot="1" noChangeAspect="1" noMove="1" noResize="1" noEditPoints="1" noAdjustHandles="1" noChangeArrowheads="1" noChangeShapeType="1" noTextEdit="1"/>
              </p:cNvSpPr>
              <p:nvPr/>
            </p:nvSpPr>
            <p:spPr>
              <a:xfrm>
                <a:off x="7614619" y="3277020"/>
                <a:ext cx="342902" cy="355162"/>
              </a:xfrm>
              <a:prstGeom prst="rect">
                <a:avLst/>
              </a:prstGeom>
              <a:blipFill>
                <a:blip r:embed="rId14"/>
                <a:stretch>
                  <a:fillRect r="-10714"/>
                </a:stretch>
              </a:blipFill>
            </p:spPr>
            <p:txBody>
              <a:bodyPr/>
              <a:lstStyle/>
              <a:p>
                <a:r>
                  <a:rPr lang="ko-KR" altLang="en-US">
                    <a:noFill/>
                  </a:rPr>
                  <a:t> </a:t>
                </a:r>
              </a:p>
            </p:txBody>
          </p:sp>
        </mc:Fallback>
      </mc:AlternateContent>
      <p:sp>
        <p:nvSpPr>
          <p:cNvPr id="43" name="TextBox 42">
            <a:extLst>
              <a:ext uri="{FF2B5EF4-FFF2-40B4-BE49-F238E27FC236}">
                <a16:creationId xmlns:a16="http://schemas.microsoft.com/office/drawing/2014/main" id="{FE2D2043-B279-4229-B1F5-5ABCD030FB21}"/>
              </a:ext>
            </a:extLst>
          </p:cNvPr>
          <p:cNvSpPr txBox="1"/>
          <p:nvPr/>
        </p:nvSpPr>
        <p:spPr>
          <a:xfrm>
            <a:off x="515198" y="3014185"/>
            <a:ext cx="856325" cy="501035"/>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a:solidFill>
                  <a:srgbClr val="000000"/>
                </a:solidFill>
                <a:latin typeface="고도 M" panose="02000503000000020004" pitchFamily="2" charset="-127"/>
                <a:ea typeface="고도 M" panose="02000503000000020004" pitchFamily="2" charset="-127"/>
              </a:rPr>
              <a:t>현재</a:t>
            </a:r>
            <a:endParaRPr lang="en-US" altLang="ko-KR" sz="1328">
              <a:solidFill>
                <a:srgbClr val="000000"/>
              </a:solidFill>
              <a:latin typeface="고도 M" panose="02000503000000020004" pitchFamily="2" charset="-127"/>
              <a:ea typeface="고도 M" panose="02000503000000020004" pitchFamily="2" charset="-127"/>
            </a:endParaRPr>
          </a:p>
          <a:p>
            <a:pPr algn="ctr" defTabSz="867583" fontAlgn="base" latinLnBrk="1">
              <a:spcBef>
                <a:spcPct val="0"/>
              </a:spcBef>
              <a:spcAft>
                <a:spcPct val="0"/>
              </a:spcAft>
              <a:defRPr/>
            </a:pPr>
            <a:r>
              <a:rPr kumimoji="1" lang="ko-KR" altLang="en-US" sz="1328">
                <a:solidFill>
                  <a:srgbClr val="000000"/>
                </a:solidFill>
                <a:latin typeface="고도 M" panose="02000503000000020004" pitchFamily="2" charset="-127"/>
                <a:ea typeface="고도 M" panose="02000503000000020004" pitchFamily="2" charset="-127"/>
              </a:rPr>
              <a:t>타임 스텝</a:t>
            </a:r>
          </a:p>
        </p:txBody>
      </p:sp>
      <p:sp>
        <p:nvSpPr>
          <p:cNvPr id="44" name="TextBox 43">
            <a:extLst>
              <a:ext uri="{FF2B5EF4-FFF2-40B4-BE49-F238E27FC236}">
                <a16:creationId xmlns:a16="http://schemas.microsoft.com/office/drawing/2014/main" id="{14CF459C-2514-48A9-9977-03F5AB09463E}"/>
              </a:ext>
            </a:extLst>
          </p:cNvPr>
          <p:cNvSpPr txBox="1"/>
          <p:nvPr/>
        </p:nvSpPr>
        <p:spPr>
          <a:xfrm>
            <a:off x="418577" y="3431485"/>
            <a:ext cx="1194558" cy="338554"/>
          </a:xfrm>
          <a:prstGeom prst="rect">
            <a:avLst/>
          </a:prstGeom>
          <a:noFill/>
        </p:spPr>
        <p:txBody>
          <a:bodyPr wrap="none" rtlCol="0">
            <a:spAutoFit/>
          </a:bodyPr>
          <a:lstStyle/>
          <a:p>
            <a:pPr algn="ctr" defTabSz="867583" fontAlgn="base" latinLnBrk="1">
              <a:spcBef>
                <a:spcPct val="0"/>
              </a:spcBef>
              <a:spcAft>
                <a:spcPct val="0"/>
              </a:spcAft>
              <a:defRPr/>
            </a:pPr>
            <a:r>
              <a:rPr lang="en-US" altLang="ko-KR" sz="1600">
                <a:solidFill>
                  <a:srgbClr val="000000"/>
                </a:solidFill>
                <a:latin typeface="Consolas" panose="020B0609020204030204" pitchFamily="49" charset="0"/>
                <a:ea typeface="고도 M" panose="02000503000000020004" pitchFamily="2" charset="-127"/>
              </a:rPr>
              <a:t>(32, 100)</a:t>
            </a:r>
            <a:endParaRPr kumimoji="1" lang="ko-KR" altLang="en-US" sz="1600">
              <a:solidFill>
                <a:srgbClr val="000000"/>
              </a:solidFill>
              <a:latin typeface="Consolas" panose="020B0609020204030204" pitchFamily="49" charset="0"/>
              <a:ea typeface="고도 M" panose="02000503000000020004" pitchFamily="2" charset="-127"/>
            </a:endParaRPr>
          </a:p>
        </p:txBody>
      </p:sp>
      <p:sp>
        <p:nvSpPr>
          <p:cNvPr id="45" name="TextBox 44">
            <a:extLst>
              <a:ext uri="{FF2B5EF4-FFF2-40B4-BE49-F238E27FC236}">
                <a16:creationId xmlns:a16="http://schemas.microsoft.com/office/drawing/2014/main" id="{15E4B0E2-81D9-4306-A29F-DF9DDDD2A43A}"/>
              </a:ext>
            </a:extLst>
          </p:cNvPr>
          <p:cNvSpPr txBox="1"/>
          <p:nvPr/>
        </p:nvSpPr>
        <p:spPr>
          <a:xfrm>
            <a:off x="1107504" y="2372497"/>
            <a:ext cx="1194558" cy="338554"/>
          </a:xfrm>
          <a:prstGeom prst="rect">
            <a:avLst/>
          </a:prstGeom>
          <a:noFill/>
        </p:spPr>
        <p:txBody>
          <a:bodyPr wrap="none" rtlCol="0">
            <a:spAutoFit/>
          </a:bodyPr>
          <a:lstStyle/>
          <a:p>
            <a:pPr algn="ctr" defTabSz="867583" fontAlgn="base" latinLnBrk="1">
              <a:spcBef>
                <a:spcPct val="0"/>
              </a:spcBef>
              <a:spcAft>
                <a:spcPct val="0"/>
              </a:spcAft>
              <a:defRPr/>
            </a:pPr>
            <a:r>
              <a:rPr lang="en-US" altLang="ko-KR" sz="1600">
                <a:solidFill>
                  <a:srgbClr val="000000"/>
                </a:solidFill>
                <a:latin typeface="Consolas" panose="020B0609020204030204" pitchFamily="49" charset="0"/>
                <a:ea typeface="고도 M" panose="02000503000000020004" pitchFamily="2" charset="-127"/>
              </a:rPr>
              <a:t>(100, 10)</a:t>
            </a:r>
            <a:endParaRPr kumimoji="1" lang="ko-KR" altLang="en-US" sz="1600">
              <a:solidFill>
                <a:srgbClr val="000000"/>
              </a:solidFill>
              <a:latin typeface="Consolas" panose="020B0609020204030204" pitchFamily="49" charset="0"/>
              <a:ea typeface="고도 M" panose="02000503000000020004" pitchFamily="2" charset="-127"/>
            </a:endParaRPr>
          </a:p>
        </p:txBody>
      </p:sp>
      <p:sp>
        <p:nvSpPr>
          <p:cNvPr id="46" name="TextBox 45">
            <a:extLst>
              <a:ext uri="{FF2B5EF4-FFF2-40B4-BE49-F238E27FC236}">
                <a16:creationId xmlns:a16="http://schemas.microsoft.com/office/drawing/2014/main" id="{84FAE092-0403-4F76-8395-7C7BDDAEEBCA}"/>
              </a:ext>
            </a:extLst>
          </p:cNvPr>
          <p:cNvSpPr txBox="1"/>
          <p:nvPr/>
        </p:nvSpPr>
        <p:spPr>
          <a:xfrm>
            <a:off x="2609360" y="3660952"/>
            <a:ext cx="1082348" cy="338554"/>
          </a:xfrm>
          <a:prstGeom prst="rect">
            <a:avLst/>
          </a:prstGeom>
          <a:noFill/>
        </p:spPr>
        <p:txBody>
          <a:bodyPr wrap="none" rtlCol="0">
            <a:spAutoFit/>
          </a:bodyPr>
          <a:lstStyle/>
          <a:p>
            <a:pPr algn="ctr" defTabSz="867583" fontAlgn="base" latinLnBrk="1">
              <a:spcBef>
                <a:spcPct val="0"/>
              </a:spcBef>
              <a:spcAft>
                <a:spcPct val="0"/>
              </a:spcAft>
              <a:defRPr/>
            </a:pPr>
            <a:r>
              <a:rPr lang="en-US" altLang="ko-KR" sz="1600">
                <a:solidFill>
                  <a:srgbClr val="000000"/>
                </a:solidFill>
                <a:latin typeface="Consolas" panose="020B0609020204030204" pitchFamily="49" charset="0"/>
                <a:ea typeface="고도 M" panose="02000503000000020004" pitchFamily="2" charset="-127"/>
              </a:rPr>
              <a:t>(32, 10)</a:t>
            </a:r>
            <a:endParaRPr kumimoji="1" lang="ko-KR" altLang="en-US" sz="1600">
              <a:solidFill>
                <a:srgbClr val="000000"/>
              </a:solidFill>
              <a:latin typeface="Consolas" panose="020B0609020204030204" pitchFamily="49" charset="0"/>
              <a:ea typeface="고도 M" panose="02000503000000020004" pitchFamily="2" charset="-127"/>
            </a:endParaRPr>
          </a:p>
        </p:txBody>
      </p:sp>
      <p:sp>
        <p:nvSpPr>
          <p:cNvPr id="47" name="TextBox 46">
            <a:extLst>
              <a:ext uri="{FF2B5EF4-FFF2-40B4-BE49-F238E27FC236}">
                <a16:creationId xmlns:a16="http://schemas.microsoft.com/office/drawing/2014/main" id="{94FA1FE0-62BB-418B-A2BA-35DE5E5E4894}"/>
              </a:ext>
            </a:extLst>
          </p:cNvPr>
          <p:cNvSpPr txBox="1"/>
          <p:nvPr/>
        </p:nvSpPr>
        <p:spPr>
          <a:xfrm>
            <a:off x="4078371" y="3699773"/>
            <a:ext cx="1082348" cy="338554"/>
          </a:xfrm>
          <a:prstGeom prst="rect">
            <a:avLst/>
          </a:prstGeom>
          <a:noFill/>
        </p:spPr>
        <p:txBody>
          <a:bodyPr wrap="none" rtlCol="0">
            <a:spAutoFit/>
          </a:bodyPr>
          <a:lstStyle/>
          <a:p>
            <a:pPr algn="ctr" defTabSz="867583" fontAlgn="base" latinLnBrk="1">
              <a:spcBef>
                <a:spcPct val="0"/>
              </a:spcBef>
              <a:spcAft>
                <a:spcPct val="0"/>
              </a:spcAft>
              <a:defRPr/>
            </a:pPr>
            <a:r>
              <a:rPr lang="en-US" altLang="ko-KR" sz="1600">
                <a:solidFill>
                  <a:srgbClr val="000000"/>
                </a:solidFill>
                <a:latin typeface="Consolas" panose="020B0609020204030204" pitchFamily="49" charset="0"/>
                <a:ea typeface="고도 M" panose="02000503000000020004" pitchFamily="2" charset="-127"/>
              </a:rPr>
              <a:t>(32, 10)</a:t>
            </a:r>
            <a:endParaRPr kumimoji="1" lang="ko-KR" altLang="en-US" sz="1600">
              <a:solidFill>
                <a:srgbClr val="000000"/>
              </a:solidFill>
              <a:latin typeface="Consolas" panose="020B0609020204030204" pitchFamily="49" charset="0"/>
              <a:ea typeface="고도 M" panose="02000503000000020004" pitchFamily="2" charset="-127"/>
            </a:endParaRPr>
          </a:p>
        </p:txBody>
      </p:sp>
      <p:sp>
        <p:nvSpPr>
          <p:cNvPr id="48" name="TextBox 47">
            <a:extLst>
              <a:ext uri="{FF2B5EF4-FFF2-40B4-BE49-F238E27FC236}">
                <a16:creationId xmlns:a16="http://schemas.microsoft.com/office/drawing/2014/main" id="{8DC96721-A25F-43C3-9AD4-B3071572A98C}"/>
              </a:ext>
            </a:extLst>
          </p:cNvPr>
          <p:cNvSpPr txBox="1"/>
          <p:nvPr/>
        </p:nvSpPr>
        <p:spPr>
          <a:xfrm>
            <a:off x="2145053" y="2007921"/>
            <a:ext cx="970137" cy="338554"/>
          </a:xfrm>
          <a:prstGeom prst="rect">
            <a:avLst/>
          </a:prstGeom>
          <a:noFill/>
        </p:spPr>
        <p:txBody>
          <a:bodyPr wrap="none" rtlCol="0">
            <a:spAutoFit/>
          </a:bodyPr>
          <a:lstStyle/>
          <a:p>
            <a:pPr algn="ctr" defTabSz="867583" fontAlgn="base" latinLnBrk="1">
              <a:spcBef>
                <a:spcPct val="0"/>
              </a:spcBef>
              <a:spcAft>
                <a:spcPct val="0"/>
              </a:spcAft>
              <a:defRPr/>
            </a:pPr>
            <a:r>
              <a:rPr lang="en-US" altLang="ko-KR" sz="1600">
                <a:solidFill>
                  <a:srgbClr val="000000"/>
                </a:solidFill>
                <a:latin typeface="Consolas" panose="020B0609020204030204" pitchFamily="49" charset="0"/>
                <a:ea typeface="고도 M" panose="02000503000000020004" pitchFamily="2" charset="-127"/>
              </a:rPr>
              <a:t>(</a:t>
            </a:r>
            <a:r>
              <a:rPr lang="en-US" altLang="ko-KR" sz="1600">
                <a:solidFill>
                  <a:srgbClr val="FF0000"/>
                </a:solidFill>
                <a:latin typeface="Consolas" panose="020B0609020204030204" pitchFamily="49" charset="0"/>
                <a:ea typeface="고도 M" panose="02000503000000020004" pitchFamily="2" charset="-127"/>
              </a:rPr>
              <a:t>10,10</a:t>
            </a:r>
            <a:r>
              <a:rPr lang="en-US" altLang="ko-KR" sz="1600">
                <a:solidFill>
                  <a:srgbClr val="000000"/>
                </a:solidFill>
                <a:latin typeface="Consolas" panose="020B0609020204030204" pitchFamily="49" charset="0"/>
                <a:ea typeface="고도 M" panose="02000503000000020004" pitchFamily="2" charset="-127"/>
              </a:rPr>
              <a:t>)</a:t>
            </a:r>
            <a:endParaRPr kumimoji="1" lang="ko-KR" altLang="en-US" sz="1600">
              <a:solidFill>
                <a:srgbClr val="000000"/>
              </a:solidFill>
              <a:latin typeface="Consolas" panose="020B0609020204030204" pitchFamily="49" charset="0"/>
              <a:ea typeface="고도 M" panose="02000503000000020004" pitchFamily="2" charset="-127"/>
            </a:endParaRPr>
          </a:p>
        </p:txBody>
      </p:sp>
      <p:sp>
        <p:nvSpPr>
          <p:cNvPr id="49" name="TextBox 48">
            <a:extLst>
              <a:ext uri="{FF2B5EF4-FFF2-40B4-BE49-F238E27FC236}">
                <a16:creationId xmlns:a16="http://schemas.microsoft.com/office/drawing/2014/main" id="{54A17229-F336-4737-A61F-022FE45C8C8C}"/>
              </a:ext>
            </a:extLst>
          </p:cNvPr>
          <p:cNvSpPr txBox="1"/>
          <p:nvPr/>
        </p:nvSpPr>
        <p:spPr>
          <a:xfrm>
            <a:off x="1729421" y="4097333"/>
            <a:ext cx="745717" cy="338554"/>
          </a:xfrm>
          <a:prstGeom prst="rect">
            <a:avLst/>
          </a:prstGeom>
          <a:noFill/>
        </p:spPr>
        <p:txBody>
          <a:bodyPr wrap="none" rtlCol="0">
            <a:spAutoFit/>
          </a:bodyPr>
          <a:lstStyle/>
          <a:p>
            <a:pPr algn="ctr" defTabSz="867583" fontAlgn="base" latinLnBrk="1">
              <a:spcBef>
                <a:spcPct val="0"/>
              </a:spcBef>
              <a:spcAft>
                <a:spcPct val="0"/>
              </a:spcAft>
              <a:defRPr/>
            </a:pPr>
            <a:r>
              <a:rPr lang="en-US" altLang="ko-KR" sz="1600">
                <a:solidFill>
                  <a:srgbClr val="000000"/>
                </a:solidFill>
                <a:latin typeface="Consolas" panose="020B0609020204030204" pitchFamily="49" charset="0"/>
                <a:ea typeface="고도 M" panose="02000503000000020004" pitchFamily="2" charset="-127"/>
              </a:rPr>
              <a:t>(10,)</a:t>
            </a:r>
            <a:endParaRPr kumimoji="1" lang="ko-KR" altLang="en-US" sz="1600">
              <a:solidFill>
                <a:srgbClr val="000000"/>
              </a:solidFill>
              <a:latin typeface="Consolas" panose="020B0609020204030204" pitchFamily="49" charset="0"/>
              <a:ea typeface="고도 M" panose="02000503000000020004" pitchFamily="2" charset="-127"/>
            </a:endParaRPr>
          </a:p>
        </p:txBody>
      </p:sp>
      <p:sp>
        <p:nvSpPr>
          <p:cNvPr id="50" name="TextBox 49">
            <a:extLst>
              <a:ext uri="{FF2B5EF4-FFF2-40B4-BE49-F238E27FC236}">
                <a16:creationId xmlns:a16="http://schemas.microsoft.com/office/drawing/2014/main" id="{EAB57823-3115-44E0-8B3E-02BC20E6EF01}"/>
              </a:ext>
            </a:extLst>
          </p:cNvPr>
          <p:cNvSpPr txBox="1"/>
          <p:nvPr/>
        </p:nvSpPr>
        <p:spPr>
          <a:xfrm>
            <a:off x="4946289" y="2300104"/>
            <a:ext cx="970137" cy="338554"/>
          </a:xfrm>
          <a:prstGeom prst="rect">
            <a:avLst/>
          </a:prstGeom>
          <a:noFill/>
        </p:spPr>
        <p:txBody>
          <a:bodyPr wrap="none" rtlCol="0">
            <a:spAutoFit/>
          </a:bodyPr>
          <a:lstStyle/>
          <a:p>
            <a:pPr algn="ctr" defTabSz="867583" fontAlgn="base" latinLnBrk="1">
              <a:spcBef>
                <a:spcPct val="0"/>
              </a:spcBef>
              <a:spcAft>
                <a:spcPct val="0"/>
              </a:spcAft>
              <a:defRPr/>
            </a:pPr>
            <a:r>
              <a:rPr lang="en-US" altLang="ko-KR" sz="1600">
                <a:solidFill>
                  <a:srgbClr val="000000"/>
                </a:solidFill>
                <a:latin typeface="Consolas" panose="020B0609020204030204" pitchFamily="49" charset="0"/>
                <a:ea typeface="고도 M" panose="02000503000000020004" pitchFamily="2" charset="-127"/>
              </a:rPr>
              <a:t>(10, 1)</a:t>
            </a:r>
            <a:endParaRPr kumimoji="1" lang="ko-KR" altLang="en-US" sz="1600">
              <a:solidFill>
                <a:srgbClr val="000000"/>
              </a:solidFill>
              <a:latin typeface="Consolas" panose="020B0609020204030204" pitchFamily="49" charset="0"/>
              <a:ea typeface="고도 M" panose="02000503000000020004" pitchFamily="2" charset="-127"/>
            </a:endParaRPr>
          </a:p>
        </p:txBody>
      </p:sp>
      <p:sp>
        <p:nvSpPr>
          <p:cNvPr id="52" name="TextBox 51">
            <a:extLst>
              <a:ext uri="{FF2B5EF4-FFF2-40B4-BE49-F238E27FC236}">
                <a16:creationId xmlns:a16="http://schemas.microsoft.com/office/drawing/2014/main" id="{468C10E6-9455-4105-BC45-1DBA2AD78F75}"/>
              </a:ext>
            </a:extLst>
          </p:cNvPr>
          <p:cNvSpPr txBox="1"/>
          <p:nvPr/>
        </p:nvSpPr>
        <p:spPr>
          <a:xfrm>
            <a:off x="5901828" y="2880010"/>
            <a:ext cx="970137" cy="338554"/>
          </a:xfrm>
          <a:prstGeom prst="rect">
            <a:avLst/>
          </a:prstGeom>
          <a:noFill/>
        </p:spPr>
        <p:txBody>
          <a:bodyPr wrap="none" rtlCol="0">
            <a:spAutoFit/>
          </a:bodyPr>
          <a:lstStyle/>
          <a:p>
            <a:pPr algn="ctr" defTabSz="867583" fontAlgn="base" latinLnBrk="1">
              <a:spcBef>
                <a:spcPct val="0"/>
              </a:spcBef>
              <a:spcAft>
                <a:spcPct val="0"/>
              </a:spcAft>
              <a:defRPr/>
            </a:pPr>
            <a:r>
              <a:rPr lang="en-US" altLang="ko-KR" sz="1600">
                <a:solidFill>
                  <a:srgbClr val="000000"/>
                </a:solidFill>
                <a:latin typeface="Consolas" panose="020B0609020204030204" pitchFamily="49" charset="0"/>
                <a:ea typeface="고도 M" panose="02000503000000020004" pitchFamily="2" charset="-127"/>
              </a:rPr>
              <a:t>(32, 1)</a:t>
            </a:r>
            <a:endParaRPr kumimoji="1" lang="ko-KR" altLang="en-US" sz="1600">
              <a:solidFill>
                <a:srgbClr val="000000"/>
              </a:solidFill>
              <a:latin typeface="Consolas" panose="020B0609020204030204" pitchFamily="49" charset="0"/>
              <a:ea typeface="고도 M" panose="02000503000000020004" pitchFamily="2" charset="-127"/>
            </a:endParaRPr>
          </a:p>
        </p:txBody>
      </p:sp>
      <p:sp>
        <p:nvSpPr>
          <p:cNvPr id="53" name="TextBox 52">
            <a:extLst>
              <a:ext uri="{FF2B5EF4-FFF2-40B4-BE49-F238E27FC236}">
                <a16:creationId xmlns:a16="http://schemas.microsoft.com/office/drawing/2014/main" id="{8C0FA5BB-12B4-4A50-93C3-995A93E94FDF}"/>
              </a:ext>
            </a:extLst>
          </p:cNvPr>
          <p:cNvSpPr txBox="1"/>
          <p:nvPr/>
        </p:nvSpPr>
        <p:spPr>
          <a:xfrm>
            <a:off x="7227336" y="2957998"/>
            <a:ext cx="970137" cy="338554"/>
          </a:xfrm>
          <a:prstGeom prst="rect">
            <a:avLst/>
          </a:prstGeom>
          <a:noFill/>
        </p:spPr>
        <p:txBody>
          <a:bodyPr wrap="none" rtlCol="0">
            <a:spAutoFit/>
          </a:bodyPr>
          <a:lstStyle/>
          <a:p>
            <a:pPr algn="ctr" defTabSz="867583" fontAlgn="base" latinLnBrk="1">
              <a:spcBef>
                <a:spcPct val="0"/>
              </a:spcBef>
              <a:spcAft>
                <a:spcPct val="0"/>
              </a:spcAft>
              <a:defRPr/>
            </a:pPr>
            <a:r>
              <a:rPr lang="en-US" altLang="ko-KR" sz="1600">
                <a:solidFill>
                  <a:srgbClr val="000000"/>
                </a:solidFill>
                <a:latin typeface="Consolas" panose="020B0609020204030204" pitchFamily="49" charset="0"/>
                <a:ea typeface="고도 M" panose="02000503000000020004" pitchFamily="2" charset="-127"/>
              </a:rPr>
              <a:t>(32, 1)</a:t>
            </a:r>
            <a:endParaRPr kumimoji="1" lang="ko-KR" altLang="en-US" sz="1600">
              <a:solidFill>
                <a:srgbClr val="000000"/>
              </a:solidFill>
              <a:latin typeface="Consolas" panose="020B0609020204030204" pitchFamily="49" charset="0"/>
              <a:ea typeface="고도 M" panose="02000503000000020004" pitchFamily="2" charset="-127"/>
            </a:endParaRPr>
          </a:p>
        </p:txBody>
      </p:sp>
      <p:sp>
        <p:nvSpPr>
          <p:cNvPr id="54" name="TextBox 53">
            <a:extLst>
              <a:ext uri="{FF2B5EF4-FFF2-40B4-BE49-F238E27FC236}">
                <a16:creationId xmlns:a16="http://schemas.microsoft.com/office/drawing/2014/main" id="{ECAE535F-5E91-41E7-9317-B21A941952D6}"/>
              </a:ext>
            </a:extLst>
          </p:cNvPr>
          <p:cNvSpPr txBox="1"/>
          <p:nvPr/>
        </p:nvSpPr>
        <p:spPr>
          <a:xfrm>
            <a:off x="402880" y="1045080"/>
            <a:ext cx="3550972" cy="355162"/>
          </a:xfrm>
          <a:prstGeom prst="rect">
            <a:avLst/>
          </a:prstGeom>
          <a:noFill/>
        </p:spPr>
        <p:txBody>
          <a:bodyPr wrap="none" rtlCol="0">
            <a:spAutoFit/>
          </a:bodyPr>
          <a:lstStyle/>
          <a:p>
            <a:pPr algn="ctr" defTabSz="867583" fontAlgn="base" latinLnBrk="1">
              <a:spcBef>
                <a:spcPct val="0"/>
              </a:spcBef>
              <a:spcAft>
                <a:spcPct val="0"/>
              </a:spcAft>
              <a:defRPr/>
            </a:pPr>
            <a:r>
              <a:rPr lang="en-US" altLang="ko-KR" sz="1708">
                <a:solidFill>
                  <a:srgbClr val="000000"/>
                </a:solidFill>
                <a:latin typeface="Consolas" panose="020B0609020204030204" pitchFamily="49" charset="0"/>
                <a:ea typeface="고도 M" panose="02000503000000020004" pitchFamily="2" charset="-127"/>
              </a:rPr>
              <a:t>(32,100,100) =&gt; (100,32,100)</a:t>
            </a:r>
            <a:endParaRPr kumimoji="1" lang="ko-KR" altLang="en-US" sz="1708">
              <a:solidFill>
                <a:srgbClr val="000000"/>
              </a:solidFill>
              <a:latin typeface="Consolas" panose="020B0609020204030204" pitchFamily="49" charset="0"/>
              <a:ea typeface="고도 M" panose="02000503000000020004" pitchFamily="2" charset="-127"/>
            </a:endParaRPr>
          </a:p>
        </p:txBody>
      </p:sp>
      <p:cxnSp>
        <p:nvCxnSpPr>
          <p:cNvPr id="55" name="연결선: 꺾임 54">
            <a:extLst>
              <a:ext uri="{FF2B5EF4-FFF2-40B4-BE49-F238E27FC236}">
                <a16:creationId xmlns:a16="http://schemas.microsoft.com/office/drawing/2014/main" id="{DEC72D30-B991-40C4-A4FC-08BCC969355F}"/>
              </a:ext>
            </a:extLst>
          </p:cNvPr>
          <p:cNvCxnSpPr>
            <a:cxnSpLocks/>
            <a:stCxn id="2" idx="0"/>
            <a:endCxn id="7" idx="0"/>
          </p:cNvCxnSpPr>
          <p:nvPr/>
        </p:nvCxnSpPr>
        <p:spPr>
          <a:xfrm rot="16200000" flipV="1">
            <a:off x="3614953" y="2069269"/>
            <a:ext cx="355122" cy="2076308"/>
          </a:xfrm>
          <a:prstGeom prst="bentConnector3">
            <a:avLst>
              <a:gd name="adj1" fmla="val 164372"/>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9C51F993-346D-4BE7-9AC5-5C29FD00B5C7}"/>
              </a:ext>
            </a:extLst>
          </p:cNvPr>
          <p:cNvSpPr txBox="1"/>
          <p:nvPr/>
        </p:nvSpPr>
        <p:spPr>
          <a:xfrm>
            <a:off x="3269757" y="2076246"/>
            <a:ext cx="1082348" cy="338554"/>
          </a:xfrm>
          <a:prstGeom prst="rect">
            <a:avLst/>
          </a:prstGeom>
          <a:noFill/>
        </p:spPr>
        <p:txBody>
          <a:bodyPr wrap="none" rtlCol="0">
            <a:spAutoFit/>
          </a:bodyPr>
          <a:lstStyle/>
          <a:p>
            <a:pPr algn="ctr" defTabSz="867583" fontAlgn="base" latinLnBrk="1">
              <a:spcBef>
                <a:spcPct val="0"/>
              </a:spcBef>
              <a:spcAft>
                <a:spcPct val="0"/>
              </a:spcAft>
              <a:defRPr/>
            </a:pPr>
            <a:r>
              <a:rPr lang="en-US" altLang="ko-KR" sz="1600">
                <a:solidFill>
                  <a:srgbClr val="000000"/>
                </a:solidFill>
                <a:latin typeface="Consolas" panose="020B0609020204030204" pitchFamily="49" charset="0"/>
                <a:ea typeface="고도 M" panose="02000503000000020004" pitchFamily="2" charset="-127"/>
              </a:rPr>
              <a:t>(32, 10)</a:t>
            </a:r>
            <a:endParaRPr kumimoji="1" lang="ko-KR" altLang="en-US" sz="1600">
              <a:solidFill>
                <a:srgbClr val="000000"/>
              </a:solidFill>
              <a:latin typeface="Consolas" panose="020B0609020204030204" pitchFamily="49"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00043943-521F-4DC2-8D45-62B403127DE9}"/>
                  </a:ext>
                </a:extLst>
              </p:cNvPr>
              <p:cNvSpPr txBox="1"/>
              <p:nvPr/>
            </p:nvSpPr>
            <p:spPr>
              <a:xfrm>
                <a:off x="3606247" y="2310997"/>
                <a:ext cx="562782" cy="3757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𝐻</m:t>
                          </m:r>
                        </m:e>
                        <m:sub>
                          <m:r>
                            <a:rPr lang="en-US" altLang="ko-KR" sz="1708" i="1">
                              <a:latin typeface="Cambria Math" panose="02040503050406030204" pitchFamily="18" charset="0"/>
                            </a:rPr>
                            <m:t>𝑝</m:t>
                          </m:r>
                        </m:sub>
                      </m:sSub>
                    </m:oMath>
                  </m:oMathPara>
                </a14:m>
                <a:endParaRPr lang="ko-KR" altLang="en-US" sz="1708">
                  <a:latin typeface="Consolas" panose="020B0609020204030204" pitchFamily="49" charset="0"/>
                </a:endParaRPr>
              </a:p>
            </p:txBody>
          </p:sp>
        </mc:Choice>
        <mc:Fallback xmlns="">
          <p:sp>
            <p:nvSpPr>
              <p:cNvPr id="62" name="TextBox 61">
                <a:extLst>
                  <a:ext uri="{FF2B5EF4-FFF2-40B4-BE49-F238E27FC236}">
                    <a16:creationId xmlns:a16="http://schemas.microsoft.com/office/drawing/2014/main" id="{00043943-521F-4DC2-8D45-62B403127DE9}"/>
                  </a:ext>
                </a:extLst>
              </p:cNvPr>
              <p:cNvSpPr txBox="1">
                <a:spLocks noRot="1" noChangeAspect="1" noMove="1" noResize="1" noEditPoints="1" noAdjustHandles="1" noChangeArrowheads="1" noChangeShapeType="1" noTextEdit="1"/>
              </p:cNvSpPr>
              <p:nvPr/>
            </p:nvSpPr>
            <p:spPr>
              <a:xfrm>
                <a:off x="3606247" y="2310997"/>
                <a:ext cx="562782" cy="375744"/>
              </a:xfrm>
              <a:prstGeom prst="rect">
                <a:avLst/>
              </a:prstGeom>
              <a:blipFill>
                <a:blip r:embed="rId15"/>
                <a:stretch>
                  <a:fillRect b="-1613"/>
                </a:stretch>
              </a:blipFill>
            </p:spPr>
            <p:txBody>
              <a:bodyPr/>
              <a:lstStyle/>
              <a:p>
                <a:r>
                  <a:rPr lang="ko-KR" altLang="en-US">
                    <a:noFill/>
                  </a:rPr>
                  <a:t> </a:t>
                </a:r>
              </a:p>
            </p:txBody>
          </p:sp>
        </mc:Fallback>
      </mc:AlternateContent>
      <p:sp>
        <p:nvSpPr>
          <p:cNvPr id="63" name="TextBox 62">
            <a:extLst>
              <a:ext uri="{FF2B5EF4-FFF2-40B4-BE49-F238E27FC236}">
                <a16:creationId xmlns:a16="http://schemas.microsoft.com/office/drawing/2014/main" id="{6CD40C90-D735-41DC-80BB-B521EAEA36FC}"/>
              </a:ext>
            </a:extLst>
          </p:cNvPr>
          <p:cNvSpPr txBox="1"/>
          <p:nvPr/>
        </p:nvSpPr>
        <p:spPr>
          <a:xfrm>
            <a:off x="6560820" y="1140199"/>
            <a:ext cx="1947969" cy="442750"/>
          </a:xfrm>
          <a:prstGeom prst="rect">
            <a:avLst/>
          </a:prstGeom>
          <a:noFill/>
        </p:spPr>
        <p:txBody>
          <a:bodyPr wrap="none" rtlCol="0">
            <a:spAutoFit/>
          </a:bodyPr>
          <a:lstStyle/>
          <a:p>
            <a:pPr algn="l"/>
            <a:r>
              <a:rPr lang="en-US" altLang="ko-KR" sz="2277">
                <a:latin typeface="Consolas" panose="020B0609020204030204" pitchFamily="49" charset="0"/>
              </a:rPr>
              <a:t>how are you</a:t>
            </a:r>
            <a:endParaRPr lang="ko-KR" altLang="en-US" sz="2277">
              <a:latin typeface="Consolas" panose="020B0609020204030204" pitchFamily="49" charset="0"/>
            </a:endParaRPr>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5B4D380A-88E2-483A-9AE1-08006F397019}"/>
                  </a:ext>
                </a:extLst>
              </p:cNvPr>
              <p:cNvSpPr txBox="1"/>
              <p:nvPr/>
            </p:nvSpPr>
            <p:spPr>
              <a:xfrm>
                <a:off x="7437302" y="1471125"/>
                <a:ext cx="342902" cy="378886"/>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lang="en-US" altLang="ko-KR" sz="1708" i="1">
                              <a:solidFill>
                                <a:srgbClr val="000000"/>
                              </a:solidFill>
                              <a:latin typeface="Cambria Math" panose="02040503050406030204" pitchFamily="18" charset="0"/>
                            </a:rPr>
                            <m:t>x</m:t>
                          </m:r>
                        </m:e>
                        <m:sub>
                          <m:r>
                            <m:rPr>
                              <m:sty m:val="p"/>
                            </m:rPr>
                            <a:rPr lang="en-US" altLang="ko-KR" sz="1708" i="1">
                              <a:solidFill>
                                <a:srgbClr val="000000"/>
                              </a:solidFill>
                              <a:latin typeface="Cambria Math" panose="02040503050406030204" pitchFamily="18" charset="0"/>
                            </a:rPr>
                            <m:t>p</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67" name="TextBox 66">
                <a:extLst>
                  <a:ext uri="{FF2B5EF4-FFF2-40B4-BE49-F238E27FC236}">
                    <a16:creationId xmlns:a16="http://schemas.microsoft.com/office/drawing/2014/main" id="{5B4D380A-88E2-483A-9AE1-08006F397019}"/>
                  </a:ext>
                </a:extLst>
              </p:cNvPr>
              <p:cNvSpPr txBox="1">
                <a:spLocks noRot="1" noChangeAspect="1" noMove="1" noResize="1" noEditPoints="1" noAdjustHandles="1" noChangeArrowheads="1" noChangeShapeType="1" noTextEdit="1"/>
              </p:cNvSpPr>
              <p:nvPr/>
            </p:nvSpPr>
            <p:spPr>
              <a:xfrm>
                <a:off x="7437302" y="1471125"/>
                <a:ext cx="342902" cy="378886"/>
              </a:xfrm>
              <a:prstGeom prst="rect">
                <a:avLst/>
              </a:prstGeom>
              <a:blipFill>
                <a:blip r:embed="rId16"/>
                <a:stretch>
                  <a:fillRect r="-5357" b="-161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E6912823-0B37-4E39-ABFF-DE50123E6788}"/>
                  </a:ext>
                </a:extLst>
              </p:cNvPr>
              <p:cNvSpPr txBox="1"/>
              <p:nvPr/>
            </p:nvSpPr>
            <p:spPr>
              <a:xfrm>
                <a:off x="6729740" y="1478210"/>
                <a:ext cx="342902" cy="378886"/>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lang="en-US" altLang="ko-KR" sz="1708" i="1">
                              <a:solidFill>
                                <a:srgbClr val="000000"/>
                              </a:solidFill>
                              <a:latin typeface="Cambria Math" panose="02040503050406030204" pitchFamily="18" charset="0"/>
                            </a:rPr>
                            <m:t>x</m:t>
                          </m:r>
                        </m:e>
                        <m:sub>
                          <m:r>
                            <m:rPr>
                              <m:sty m:val="p"/>
                            </m:rPr>
                            <a:rPr lang="en-US" altLang="ko-KR" sz="1708" i="1">
                              <a:solidFill>
                                <a:srgbClr val="000000"/>
                              </a:solidFill>
                              <a:latin typeface="Cambria Math" panose="02040503050406030204" pitchFamily="18" charset="0"/>
                            </a:rPr>
                            <m:t>pp</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68" name="TextBox 67">
                <a:extLst>
                  <a:ext uri="{FF2B5EF4-FFF2-40B4-BE49-F238E27FC236}">
                    <a16:creationId xmlns:a16="http://schemas.microsoft.com/office/drawing/2014/main" id="{E6912823-0B37-4E39-ABFF-DE50123E6788}"/>
                  </a:ext>
                </a:extLst>
              </p:cNvPr>
              <p:cNvSpPr txBox="1">
                <a:spLocks noRot="1" noChangeAspect="1" noMove="1" noResize="1" noEditPoints="1" noAdjustHandles="1" noChangeArrowheads="1" noChangeShapeType="1" noTextEdit="1"/>
              </p:cNvSpPr>
              <p:nvPr/>
            </p:nvSpPr>
            <p:spPr>
              <a:xfrm>
                <a:off x="6729740" y="1478210"/>
                <a:ext cx="342902" cy="378886"/>
              </a:xfrm>
              <a:prstGeom prst="rect">
                <a:avLst/>
              </a:prstGeom>
              <a:blipFill>
                <a:blip r:embed="rId17"/>
                <a:stretch>
                  <a:fillRect r="-32143"/>
                </a:stretch>
              </a:blipFill>
            </p:spPr>
            <p:txBody>
              <a:bodyPr/>
              <a:lstStyle/>
              <a:p>
                <a:r>
                  <a:rPr lang="ko-KR" altLang="en-US">
                    <a:noFill/>
                  </a:rPr>
                  <a:t> </a:t>
                </a:r>
              </a:p>
            </p:txBody>
          </p:sp>
        </mc:Fallback>
      </mc:AlternateContent>
      <p:sp>
        <p:nvSpPr>
          <p:cNvPr id="69" name="TextBox 68">
            <a:extLst>
              <a:ext uri="{FF2B5EF4-FFF2-40B4-BE49-F238E27FC236}">
                <a16:creationId xmlns:a16="http://schemas.microsoft.com/office/drawing/2014/main" id="{8004C9EF-86A4-4AF2-A9C4-E0909B85242A}"/>
              </a:ext>
            </a:extLst>
          </p:cNvPr>
          <p:cNvSpPr txBox="1"/>
          <p:nvPr/>
        </p:nvSpPr>
        <p:spPr>
          <a:xfrm>
            <a:off x="8044731" y="1467325"/>
            <a:ext cx="342902" cy="355162"/>
          </a:xfrm>
          <a:prstGeom prst="rect">
            <a:avLst/>
          </a:prstGeom>
          <a:noFill/>
        </p:spPr>
        <p:txBody>
          <a:bodyPr wrap="square" rtlCol="0">
            <a:spAutoFit/>
          </a:bodyPr>
          <a:lstStyle/>
          <a:p>
            <a:pPr defTabSz="867583" fontAlgn="base" latinLnBrk="1">
              <a:spcBef>
                <a:spcPct val="0"/>
              </a:spcBef>
              <a:spcAft>
                <a:spcPct val="0"/>
              </a:spcAft>
              <a:defRPr/>
            </a:pPr>
            <a:r>
              <a:rPr kumimoji="1" lang="en-US" altLang="ko-KR" sz="1708">
                <a:solidFill>
                  <a:srgbClr val="000000"/>
                </a:solidFill>
                <a:latin typeface="Cambria Math" panose="02040503050406030204" pitchFamily="18" charset="0"/>
                <a:ea typeface="굴림" pitchFamily="50" charset="-127"/>
              </a:rPr>
              <a:t>x</a:t>
            </a:r>
            <a:endParaRPr kumimoji="1" lang="ko-KR" altLang="en-US" sz="1708">
              <a:solidFill>
                <a:srgbClr val="000000"/>
              </a:solidFill>
              <a:latin typeface="Cambria Math" panose="02040503050406030204" pitchFamily="18" charset="0"/>
              <a:ea typeface="굴림" pitchFamily="50" charset="-127"/>
            </a:endParaRPr>
          </a:p>
        </p:txBody>
      </p:sp>
      <p:sp>
        <p:nvSpPr>
          <p:cNvPr id="34" name="텍스트 개체 틀 33">
            <a:extLst>
              <a:ext uri="{FF2B5EF4-FFF2-40B4-BE49-F238E27FC236}">
                <a16:creationId xmlns:a16="http://schemas.microsoft.com/office/drawing/2014/main" id="{0EC350A0-81E2-49B5-AADF-59A9CF19ED99}"/>
              </a:ext>
            </a:extLst>
          </p:cNvPr>
          <p:cNvSpPr>
            <a:spLocks noGrp="1"/>
          </p:cNvSpPr>
          <p:nvPr>
            <p:ph type="body" sz="quarter" idx="19"/>
          </p:nvPr>
        </p:nvSpPr>
        <p:spPr/>
        <p:txBody>
          <a:bodyPr/>
          <a:lstStyle/>
          <a:p>
            <a:r>
              <a:rPr lang="ko-KR" altLang="en-US"/>
              <a:t>순환 신경망 클래스 구현</a:t>
            </a:r>
          </a:p>
        </p:txBody>
      </p:sp>
      <p:sp>
        <p:nvSpPr>
          <p:cNvPr id="56" name="텍스트 개체 틀 2">
            <a:extLst>
              <a:ext uri="{FF2B5EF4-FFF2-40B4-BE49-F238E27FC236}">
                <a16:creationId xmlns:a16="http://schemas.microsoft.com/office/drawing/2014/main" id="{2432C5EB-A924-45FA-98FF-CD2A6B731FDE}"/>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313702206"/>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3363B4D-D76B-47CA-B560-D8BF20A4B0CC}"/>
              </a:ext>
            </a:extLst>
          </p:cNvPr>
          <p:cNvSpPr txBox="1"/>
          <p:nvPr/>
        </p:nvSpPr>
        <p:spPr>
          <a:xfrm>
            <a:off x="873893" y="1144557"/>
            <a:ext cx="4854214" cy="296684"/>
          </a:xfrm>
          <a:prstGeom prst="rect">
            <a:avLst/>
          </a:prstGeom>
          <a:noFill/>
        </p:spPr>
        <p:txBody>
          <a:bodyPr wrap="none" rtlCol="0">
            <a:spAutoFit/>
          </a:bodyPr>
          <a:lstStyle/>
          <a:p>
            <a:pPr lvl="0"/>
            <a:r>
              <a:rPr lang="en-US" altLang="ko-KR" sz="1328" b="1">
                <a:latin typeface="+mj-ea"/>
                <a:ea typeface="+mj-ea"/>
              </a:rPr>
              <a:t>5. </a:t>
            </a:r>
            <a:r>
              <a:rPr lang="ko-KR" altLang="en-US" sz="1328" b="1">
                <a:latin typeface="+mj-ea"/>
                <a:ea typeface="+mj-ea"/>
              </a:rPr>
              <a:t>각 샘플의 모든 타임 스텝에 대한 </a:t>
            </a:r>
            <a:r>
              <a:rPr lang="ko-KR" altLang="en-US" sz="1328" b="1" err="1">
                <a:latin typeface="+mj-ea"/>
                <a:ea typeface="+mj-ea"/>
              </a:rPr>
              <a:t>정방향</a:t>
            </a:r>
            <a:r>
              <a:rPr lang="ko-KR" altLang="en-US" sz="1328" b="1">
                <a:latin typeface="+mj-ea"/>
                <a:ea typeface="+mj-ea"/>
              </a:rPr>
              <a:t> 계산을 수행 한다</a:t>
            </a:r>
            <a:r>
              <a:rPr lang="en-US" altLang="ko-KR" sz="1328" b="1">
                <a:latin typeface="+mj-ea"/>
                <a:ea typeface="+mj-ea"/>
              </a:rPr>
              <a:t>.</a:t>
            </a:r>
            <a:endParaRPr lang="ko-KR" altLang="en-US" sz="1328" b="1">
              <a:latin typeface="+mj-ea"/>
              <a:ea typeface="+mj-ea"/>
            </a:endParaRPr>
          </a:p>
        </p:txBody>
      </p:sp>
      <p:sp>
        <p:nvSpPr>
          <p:cNvPr id="17" name="직사각형 16">
            <a:extLst>
              <a:ext uri="{FF2B5EF4-FFF2-40B4-BE49-F238E27FC236}">
                <a16:creationId xmlns:a16="http://schemas.microsoft.com/office/drawing/2014/main" id="{6D7081AF-5FD8-45F2-8F12-BEC2CED2CA1A}"/>
              </a:ext>
            </a:extLst>
          </p:cNvPr>
          <p:cNvSpPr/>
          <p:nvPr/>
        </p:nvSpPr>
        <p:spPr>
          <a:xfrm>
            <a:off x="1194876" y="1451520"/>
            <a:ext cx="7726645" cy="1494768"/>
          </a:xfrm>
          <a:prstGeom prst="rect">
            <a:avLst/>
          </a:prstGeom>
          <a:solidFill>
            <a:srgbClr val="E2E2F6"/>
          </a:solidFill>
        </p:spPr>
        <p:txBody>
          <a:bodyPr wrap="square">
            <a:spAutoFit/>
          </a:bodyPr>
          <a:lstStyle/>
          <a:p>
            <a:r>
              <a:rPr lang="en-US" altLang="ko-KR" sz="1139">
                <a:latin typeface="Consolas" panose="020B0609020204030204" pitchFamily="49" charset="0"/>
              </a:rPr>
              <a:t> self.h = [np.zeros((x.shape[0], self.n_cells))] </a:t>
            </a:r>
          </a:p>
          <a:p>
            <a:r>
              <a:rPr lang="en-US" altLang="ko-KR" sz="1139">
                <a:latin typeface="Consolas" panose="020B0609020204030204" pitchFamily="49" charset="0"/>
              </a:rPr>
              <a:t> ...</a:t>
            </a:r>
          </a:p>
          <a:p>
            <a:r>
              <a:rPr lang="ko-KR" altLang="en-US" sz="1139">
                <a:latin typeface="Consolas" panose="020B0609020204030204" pitchFamily="49" charset="0"/>
              </a:rPr>
              <a:t> </a:t>
            </a:r>
            <a:r>
              <a:rPr lang="en-US" altLang="ko-KR" sz="1139">
                <a:latin typeface="Consolas" panose="020B0609020204030204" pitchFamily="49" charset="0"/>
              </a:rPr>
              <a:t>for x in seq:</a:t>
            </a:r>
          </a:p>
          <a:p>
            <a:r>
              <a:rPr lang="en-US" altLang="ko-KR" sz="1139">
                <a:latin typeface="Consolas" panose="020B0609020204030204" pitchFamily="49" charset="0"/>
              </a:rPr>
              <a:t>     z1 = np.dot(x, self.w1x) + np.dot(</a:t>
            </a:r>
            <a:r>
              <a:rPr lang="en-US" altLang="ko-KR" sz="1139" err="1">
                <a:latin typeface="Consolas" panose="020B0609020204030204" pitchFamily="49" charset="0"/>
              </a:rPr>
              <a:t>self.h</a:t>
            </a:r>
            <a:r>
              <a:rPr lang="en-US" altLang="ko-KR" sz="1139">
                <a:latin typeface="Consolas" panose="020B0609020204030204" pitchFamily="49" charset="0"/>
              </a:rPr>
              <a:t>[-1], self.w1h) + self.b1</a:t>
            </a:r>
          </a:p>
          <a:p>
            <a:r>
              <a:rPr lang="en-US" altLang="ko-KR" sz="1139">
                <a:latin typeface="Consolas" panose="020B0609020204030204" pitchFamily="49" charset="0"/>
              </a:rPr>
              <a:t>     h = </a:t>
            </a:r>
            <a:r>
              <a:rPr lang="en-US" altLang="ko-KR" sz="1139" err="1">
                <a:latin typeface="Consolas" panose="020B0609020204030204" pitchFamily="49" charset="0"/>
              </a:rPr>
              <a:t>np.tanh</a:t>
            </a:r>
            <a:r>
              <a:rPr lang="en-US" altLang="ko-KR" sz="1139">
                <a:latin typeface="Consolas" panose="020B0609020204030204" pitchFamily="49" charset="0"/>
              </a:rPr>
              <a:t>(z1)                    # </a:t>
            </a:r>
            <a:r>
              <a:rPr lang="ko-KR" altLang="en-US" sz="1139">
                <a:latin typeface="Consolas" panose="020B0609020204030204" pitchFamily="49" charset="0"/>
              </a:rPr>
              <a:t>활성화 함수를 적용합니다</a:t>
            </a:r>
            <a:r>
              <a:rPr lang="en-US" altLang="ko-KR" sz="1139">
                <a:latin typeface="Consolas" panose="020B0609020204030204" pitchFamily="49" charset="0"/>
              </a:rPr>
              <a:t>.</a:t>
            </a:r>
          </a:p>
          <a:p>
            <a:r>
              <a:rPr lang="en-US" altLang="ko-KR" sz="1139">
                <a:latin typeface="Consolas" panose="020B0609020204030204" pitchFamily="49" charset="0"/>
              </a:rPr>
              <a:t>     self</a:t>
            </a:r>
            <a:r>
              <a:rPr lang="en-US" altLang="ko-KR" sz="1139" err="1">
                <a:latin typeface="Consolas" panose="020B0609020204030204" pitchFamily="49" charset="0"/>
              </a:rPr>
              <a:t>.h.append</a:t>
            </a:r>
            <a:r>
              <a:rPr lang="en-US" altLang="ko-KR" sz="1139">
                <a:latin typeface="Consolas" panose="020B0609020204030204" pitchFamily="49" charset="0"/>
              </a:rPr>
              <a:t>(h)                   # </a:t>
            </a:r>
            <a:r>
              <a:rPr lang="ko-KR" altLang="en-US" sz="1139">
                <a:latin typeface="Consolas" panose="020B0609020204030204" pitchFamily="49" charset="0"/>
              </a:rPr>
              <a:t>역전파를 위해 은닉 상태 저장합니다</a:t>
            </a:r>
            <a:r>
              <a:rPr lang="en-US" altLang="ko-KR" sz="1139">
                <a:latin typeface="Consolas" panose="020B0609020204030204" pitchFamily="49" charset="0"/>
              </a:rPr>
              <a:t>.</a:t>
            </a:r>
          </a:p>
          <a:p>
            <a:r>
              <a:rPr lang="en-US" altLang="ko-KR" sz="1139">
                <a:latin typeface="Consolas" panose="020B0609020204030204" pitchFamily="49" charset="0"/>
              </a:rPr>
              <a:t>     z2 = np.dot(h, self.w2) + self.b2  # </a:t>
            </a:r>
            <a:r>
              <a:rPr lang="ko-KR" altLang="en-US" sz="1139">
                <a:latin typeface="Consolas" panose="020B0609020204030204" pitchFamily="49" charset="0"/>
              </a:rPr>
              <a:t>출력층의 선형 식을 계산합니다</a:t>
            </a:r>
            <a:r>
              <a:rPr lang="en-US" altLang="ko-KR" sz="1139">
                <a:latin typeface="Consolas" panose="020B0609020204030204" pitchFamily="49" charset="0"/>
              </a:rPr>
              <a:t>.</a:t>
            </a:r>
          </a:p>
          <a:p>
            <a:r>
              <a:rPr lang="en-US" altLang="ko-KR" sz="1139">
                <a:latin typeface="Consolas" panose="020B0609020204030204" pitchFamily="49" charset="0"/>
              </a:rPr>
              <a:t> return z2</a:t>
            </a:r>
          </a:p>
        </p:txBody>
      </p:sp>
      <p:sp>
        <p:nvSpPr>
          <p:cNvPr id="2" name="TextBox 1">
            <a:extLst>
              <a:ext uri="{FF2B5EF4-FFF2-40B4-BE49-F238E27FC236}">
                <a16:creationId xmlns:a16="http://schemas.microsoft.com/office/drawing/2014/main" id="{C4646A14-65B8-4BF2-8106-6D6147E9FD2C}"/>
              </a:ext>
            </a:extLst>
          </p:cNvPr>
          <p:cNvSpPr txBox="1"/>
          <p:nvPr/>
        </p:nvSpPr>
        <p:spPr>
          <a:xfrm>
            <a:off x="414721" y="3195415"/>
            <a:ext cx="1031051" cy="400110"/>
          </a:xfrm>
          <a:prstGeom prst="rect">
            <a:avLst/>
          </a:prstGeom>
          <a:noFill/>
        </p:spPr>
        <p:txBody>
          <a:bodyPr wrap="none" rtlCol="0">
            <a:spAutoFit/>
          </a:bodyPr>
          <a:lstStyle/>
          <a:p>
            <a:pPr algn="l"/>
            <a:r>
              <a:rPr lang="en-US" altLang="ko-KR" sz="2000">
                <a:latin typeface="Consolas" panose="020B0609020204030204" pitchFamily="49" charset="0"/>
              </a:rPr>
              <a:t>self.h</a:t>
            </a:r>
            <a:endParaRPr lang="ko-KR" altLang="en-US" sz="2000">
              <a:latin typeface="Consolas" panose="020B0609020204030204" pitchFamily="49" charset="0"/>
            </a:endParaRPr>
          </a:p>
        </p:txBody>
      </p:sp>
      <p:sp>
        <p:nvSpPr>
          <p:cNvPr id="21" name="직사각형 20">
            <a:extLst>
              <a:ext uri="{FF2B5EF4-FFF2-40B4-BE49-F238E27FC236}">
                <a16:creationId xmlns:a16="http://schemas.microsoft.com/office/drawing/2014/main" id="{00D1D206-2F17-4FBB-B4BC-7108491F2DEE}"/>
              </a:ext>
            </a:extLst>
          </p:cNvPr>
          <p:cNvSpPr/>
          <p:nvPr/>
        </p:nvSpPr>
        <p:spPr>
          <a:xfrm>
            <a:off x="822582" y="3695880"/>
            <a:ext cx="419528" cy="35659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nvGrpSpPr>
          <p:cNvPr id="11" name="그룹 10">
            <a:extLst>
              <a:ext uri="{FF2B5EF4-FFF2-40B4-BE49-F238E27FC236}">
                <a16:creationId xmlns:a16="http://schemas.microsoft.com/office/drawing/2014/main" id="{1B1C58F3-F8FA-40FE-B954-35F2D7828005}"/>
              </a:ext>
            </a:extLst>
          </p:cNvPr>
          <p:cNvGrpSpPr/>
          <p:nvPr/>
        </p:nvGrpSpPr>
        <p:grpSpPr>
          <a:xfrm>
            <a:off x="2005087" y="3477260"/>
            <a:ext cx="920770" cy="2939604"/>
            <a:chOff x="1756384" y="3420291"/>
            <a:chExt cx="920770" cy="2939604"/>
          </a:xfrm>
        </p:grpSpPr>
        <p:grpSp>
          <p:nvGrpSpPr>
            <p:cNvPr id="6" name="그룹 5">
              <a:extLst>
                <a:ext uri="{FF2B5EF4-FFF2-40B4-BE49-F238E27FC236}">
                  <a16:creationId xmlns:a16="http://schemas.microsoft.com/office/drawing/2014/main" id="{81EACAC7-DA6A-4E9F-94C0-4402107BC2D4}"/>
                </a:ext>
              </a:extLst>
            </p:cNvPr>
            <p:cNvGrpSpPr/>
            <p:nvPr/>
          </p:nvGrpSpPr>
          <p:grpSpPr>
            <a:xfrm>
              <a:off x="1756384" y="3420291"/>
              <a:ext cx="920770" cy="91863"/>
              <a:chOff x="2591735" y="3931941"/>
              <a:chExt cx="1419956" cy="141665"/>
            </a:xfrm>
          </p:grpSpPr>
          <p:sp>
            <p:nvSpPr>
              <p:cNvPr id="4" name="직사각형 3">
                <a:extLst>
                  <a:ext uri="{FF2B5EF4-FFF2-40B4-BE49-F238E27FC236}">
                    <a16:creationId xmlns:a16="http://schemas.microsoft.com/office/drawing/2014/main" id="{438D6AB4-8D52-4D5C-A1FD-9A722AAC9EDA}"/>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54">
                    <a:solidFill>
                      <a:schemeClr val="tx1"/>
                    </a:solidFill>
                    <a:latin typeface="Consolas" panose="020B0609020204030204" pitchFamily="49" charset="0"/>
                  </a:rPr>
                  <a:t>0</a:t>
                </a:r>
                <a:endParaRPr lang="ko-KR" altLang="en-US" sz="854">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37496117-1A41-488D-B7FB-F713B9A846B6}"/>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76C7DB21-F655-471B-8D85-C49FBCCA2DB5}"/>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CB30E761-966D-478D-A277-60154C432D73}"/>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42E839EE-A703-4190-8A80-80F3B6D1F07E}"/>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DF103155-3833-47FB-B6A8-D3F04A587326}"/>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6F8EC098-8B10-4406-9144-A78647078ED9}"/>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6372051F-2441-42E4-AC8D-B80518F610F5}"/>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59E3845A-28F0-4166-86F3-72C0CE50531C}"/>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DF703D95-7760-40BB-A023-7AD99B0C14C2}"/>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89" name="그룹 88">
              <a:extLst>
                <a:ext uri="{FF2B5EF4-FFF2-40B4-BE49-F238E27FC236}">
                  <a16:creationId xmlns:a16="http://schemas.microsoft.com/office/drawing/2014/main" id="{31297B40-4BCA-42AC-91B5-251B1C580DCA}"/>
                </a:ext>
              </a:extLst>
            </p:cNvPr>
            <p:cNvGrpSpPr/>
            <p:nvPr/>
          </p:nvGrpSpPr>
          <p:grpSpPr>
            <a:xfrm>
              <a:off x="1756384" y="3512154"/>
              <a:ext cx="920770" cy="91863"/>
              <a:chOff x="2591735" y="3931941"/>
              <a:chExt cx="1419956" cy="141665"/>
            </a:xfrm>
          </p:grpSpPr>
          <p:sp>
            <p:nvSpPr>
              <p:cNvPr id="90" name="직사각형 89">
                <a:extLst>
                  <a:ext uri="{FF2B5EF4-FFF2-40B4-BE49-F238E27FC236}">
                    <a16:creationId xmlns:a16="http://schemas.microsoft.com/office/drawing/2014/main" id="{F75D0F4F-1E9C-4B6F-9B99-A4DCCE20701E}"/>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12A4FBF5-E90A-4E63-A044-1252AE472E67}"/>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43A53C60-129B-4AEE-903E-E8E3A28F491D}"/>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718994ED-3B4B-440D-88D8-B563F287D507}"/>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E1D348E6-CCC6-4B1A-B573-73F5D5EFFBDA}"/>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F5A415E5-DB07-4543-8AE2-393C4512AE16}"/>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CA8CB17D-8151-40BD-A58E-804680A26B07}"/>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E41B8734-B120-435B-BA66-936750B804AE}"/>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57778D1B-F503-4FBA-8D3F-4DE209727E58}"/>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6F96CC18-DFAE-47E6-9257-60D9E415DBA0}"/>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100" name="그룹 99">
              <a:extLst>
                <a:ext uri="{FF2B5EF4-FFF2-40B4-BE49-F238E27FC236}">
                  <a16:creationId xmlns:a16="http://schemas.microsoft.com/office/drawing/2014/main" id="{0F2C622E-AEB9-4879-824B-F2499AC77316}"/>
                </a:ext>
              </a:extLst>
            </p:cNvPr>
            <p:cNvGrpSpPr/>
            <p:nvPr/>
          </p:nvGrpSpPr>
          <p:grpSpPr>
            <a:xfrm>
              <a:off x="1756384" y="3604017"/>
              <a:ext cx="920770" cy="91863"/>
              <a:chOff x="2591735" y="3931941"/>
              <a:chExt cx="1419956" cy="141665"/>
            </a:xfrm>
          </p:grpSpPr>
          <p:sp>
            <p:nvSpPr>
              <p:cNvPr id="101" name="직사각형 100">
                <a:extLst>
                  <a:ext uri="{FF2B5EF4-FFF2-40B4-BE49-F238E27FC236}">
                    <a16:creationId xmlns:a16="http://schemas.microsoft.com/office/drawing/2014/main" id="{AF7F4878-F73A-4DCF-906E-2430A3BF70AE}"/>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1E81809F-08AE-4B9F-B90E-C3154E4F7A46}"/>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60E62591-1B1A-4793-B299-54AAACE57FDB}"/>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60A55939-3229-419A-AD70-24D3F3E0E7AF}"/>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6D549DFE-5124-4BEA-9E34-75067EEB1D3A}"/>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C2393010-5BA8-4B63-B5B7-49D6DF461EFE}"/>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ECDD16FE-8BC6-49D9-B30F-E0A9EFC31B68}"/>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A939DD5E-4C7B-40E3-89EA-EE157E4129B9}"/>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AB6F7207-2933-429E-9207-7E54C65150A2}"/>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22E224E7-963D-4BCB-9BEB-5F2651BB1F81}"/>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111" name="그룹 110">
              <a:extLst>
                <a:ext uri="{FF2B5EF4-FFF2-40B4-BE49-F238E27FC236}">
                  <a16:creationId xmlns:a16="http://schemas.microsoft.com/office/drawing/2014/main" id="{82E28E71-FDA1-47C0-BF7C-FF88B5382FE1}"/>
                </a:ext>
              </a:extLst>
            </p:cNvPr>
            <p:cNvGrpSpPr/>
            <p:nvPr/>
          </p:nvGrpSpPr>
          <p:grpSpPr>
            <a:xfrm>
              <a:off x="1756384" y="3695880"/>
              <a:ext cx="920770" cy="91863"/>
              <a:chOff x="2591735" y="3931941"/>
              <a:chExt cx="1419956" cy="141665"/>
            </a:xfrm>
          </p:grpSpPr>
          <p:sp>
            <p:nvSpPr>
              <p:cNvPr id="112" name="직사각형 111">
                <a:extLst>
                  <a:ext uri="{FF2B5EF4-FFF2-40B4-BE49-F238E27FC236}">
                    <a16:creationId xmlns:a16="http://schemas.microsoft.com/office/drawing/2014/main" id="{8DF016E1-1634-4BB9-9D86-CDD4FCA486D2}"/>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4EAD9443-B4E5-4B70-8A33-C1168010545E}"/>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F6BA8EE7-872F-47BC-82DE-6A21B0EE887F}"/>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A68BD761-B5C9-4C2C-A105-6BDAB8944235}"/>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16" name="직사각형 115">
                <a:extLst>
                  <a:ext uri="{FF2B5EF4-FFF2-40B4-BE49-F238E27FC236}">
                    <a16:creationId xmlns:a16="http://schemas.microsoft.com/office/drawing/2014/main" id="{0D01759A-7AC3-4D35-B448-B04933771A47}"/>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5092B795-D5B9-47BC-8D9C-011D3C68496F}"/>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18" name="직사각형 117">
                <a:extLst>
                  <a:ext uri="{FF2B5EF4-FFF2-40B4-BE49-F238E27FC236}">
                    <a16:creationId xmlns:a16="http://schemas.microsoft.com/office/drawing/2014/main" id="{E233D308-A41D-4370-9B38-F04BFE7243F9}"/>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815911D5-5166-476C-B468-554C0228B33B}"/>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61ABF9F4-8BB5-423F-BB67-8598E261EAF7}"/>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21" name="직사각형 120">
                <a:extLst>
                  <a:ext uri="{FF2B5EF4-FFF2-40B4-BE49-F238E27FC236}">
                    <a16:creationId xmlns:a16="http://schemas.microsoft.com/office/drawing/2014/main" id="{D0D0C58E-ABAE-4055-BC36-580274A16D7B}"/>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122" name="그룹 121">
              <a:extLst>
                <a:ext uri="{FF2B5EF4-FFF2-40B4-BE49-F238E27FC236}">
                  <a16:creationId xmlns:a16="http://schemas.microsoft.com/office/drawing/2014/main" id="{64685C11-3424-4A65-A31D-9ABAEB66AF0B}"/>
                </a:ext>
              </a:extLst>
            </p:cNvPr>
            <p:cNvGrpSpPr/>
            <p:nvPr/>
          </p:nvGrpSpPr>
          <p:grpSpPr>
            <a:xfrm>
              <a:off x="1756384" y="3787743"/>
              <a:ext cx="920770" cy="91863"/>
              <a:chOff x="2591735" y="3931941"/>
              <a:chExt cx="1419956" cy="141665"/>
            </a:xfrm>
          </p:grpSpPr>
          <p:sp>
            <p:nvSpPr>
              <p:cNvPr id="123" name="직사각형 122">
                <a:extLst>
                  <a:ext uri="{FF2B5EF4-FFF2-40B4-BE49-F238E27FC236}">
                    <a16:creationId xmlns:a16="http://schemas.microsoft.com/office/drawing/2014/main" id="{4067689C-D307-4C11-B23F-1B5860EB3147}"/>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A31372FC-B48F-46E9-8878-3A004BC16F8F}"/>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869D1968-8073-4B05-97A1-02CE05E3AA0A}"/>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B65EC8C7-C39D-494B-8819-E4AB827F9DA1}"/>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B5F625BA-F361-4163-AEB7-3BDF964D16B0}"/>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4F4AB268-1BBE-4A19-9F0E-07C18D8248D7}"/>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A7B2F97E-7D11-4E5E-9D8B-6C2754593E32}"/>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71C13CD5-25BF-48FE-876C-1A0339E02863}"/>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51B6ACC9-EF11-4397-8603-88E014DC8A90}"/>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8BDF10AA-1893-4813-951F-03181D33A5F2}"/>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133" name="그룹 132">
              <a:extLst>
                <a:ext uri="{FF2B5EF4-FFF2-40B4-BE49-F238E27FC236}">
                  <a16:creationId xmlns:a16="http://schemas.microsoft.com/office/drawing/2014/main" id="{DC962704-53F9-4BCA-977E-CC81667AD838}"/>
                </a:ext>
              </a:extLst>
            </p:cNvPr>
            <p:cNvGrpSpPr/>
            <p:nvPr/>
          </p:nvGrpSpPr>
          <p:grpSpPr>
            <a:xfrm>
              <a:off x="1756384" y="3879604"/>
              <a:ext cx="920770" cy="91863"/>
              <a:chOff x="2591735" y="3931941"/>
              <a:chExt cx="1419956" cy="141665"/>
            </a:xfrm>
          </p:grpSpPr>
          <p:sp>
            <p:nvSpPr>
              <p:cNvPr id="134" name="직사각형 133">
                <a:extLst>
                  <a:ext uri="{FF2B5EF4-FFF2-40B4-BE49-F238E27FC236}">
                    <a16:creationId xmlns:a16="http://schemas.microsoft.com/office/drawing/2014/main" id="{82CD40D0-8D60-4458-97FA-D8DF9D9C7457}"/>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2AACE588-AC0E-42DA-9B15-84DFAC2EA130}"/>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336896D6-C595-438D-8512-3268CF382171}"/>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C8D1C4CF-67EA-4C2E-A0EF-08B3AD86CE9A}"/>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564E712D-9352-4BC0-B442-6F7BA4757FC1}"/>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94534FA4-5AB7-4102-8486-0D5CE6D8E043}"/>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3384C5E5-5308-4C5E-A77D-03B8EDF02A70}"/>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57476AC1-E407-42E6-84A0-6D6DC7EBDB17}"/>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7F24178B-808B-4FD2-93FB-5AC12A535C02}"/>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91CBF0FF-F240-452D-ABAE-2D91641B5B05}"/>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144" name="그룹 143">
              <a:extLst>
                <a:ext uri="{FF2B5EF4-FFF2-40B4-BE49-F238E27FC236}">
                  <a16:creationId xmlns:a16="http://schemas.microsoft.com/office/drawing/2014/main" id="{E473E059-859A-495E-A912-304D03B67E75}"/>
                </a:ext>
              </a:extLst>
            </p:cNvPr>
            <p:cNvGrpSpPr/>
            <p:nvPr/>
          </p:nvGrpSpPr>
          <p:grpSpPr>
            <a:xfrm>
              <a:off x="1756384" y="3971467"/>
              <a:ext cx="920770" cy="91863"/>
              <a:chOff x="2591735" y="3931941"/>
              <a:chExt cx="1419956" cy="141665"/>
            </a:xfrm>
          </p:grpSpPr>
          <p:sp>
            <p:nvSpPr>
              <p:cNvPr id="145" name="직사각형 144">
                <a:extLst>
                  <a:ext uri="{FF2B5EF4-FFF2-40B4-BE49-F238E27FC236}">
                    <a16:creationId xmlns:a16="http://schemas.microsoft.com/office/drawing/2014/main" id="{5B464044-565C-4135-8B0D-8529FEF02F47}"/>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65E26099-F58C-4368-AEAD-A5A38721295F}"/>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E47A76DA-BE2D-4862-A7C3-A7021ED52EB2}"/>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48" name="직사각형 147">
                <a:extLst>
                  <a:ext uri="{FF2B5EF4-FFF2-40B4-BE49-F238E27FC236}">
                    <a16:creationId xmlns:a16="http://schemas.microsoft.com/office/drawing/2014/main" id="{7F0015CE-D111-4709-9F6F-59975AE805A5}"/>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9D91512B-B957-43D7-9B24-BF14E0650BB3}"/>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CAF11D27-41A2-4513-BC14-E406DE97D458}"/>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43AA7AD0-6CF6-4328-8724-54B4BA843302}"/>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344736B2-ECDD-4C7F-8765-9B9EBDFCC10D}"/>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0F0DDD99-BC45-4EA3-9913-0E46607D4558}"/>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1CCCEAAB-35D3-43BA-948C-B8DDAF321750}"/>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155" name="그룹 154">
              <a:extLst>
                <a:ext uri="{FF2B5EF4-FFF2-40B4-BE49-F238E27FC236}">
                  <a16:creationId xmlns:a16="http://schemas.microsoft.com/office/drawing/2014/main" id="{5934975B-7D79-4DF2-9400-E74EA65F2BE1}"/>
                </a:ext>
              </a:extLst>
            </p:cNvPr>
            <p:cNvGrpSpPr/>
            <p:nvPr/>
          </p:nvGrpSpPr>
          <p:grpSpPr>
            <a:xfrm>
              <a:off x="1756384" y="4063330"/>
              <a:ext cx="920770" cy="91863"/>
              <a:chOff x="2591735" y="3931941"/>
              <a:chExt cx="1419956" cy="141665"/>
            </a:xfrm>
          </p:grpSpPr>
          <p:sp>
            <p:nvSpPr>
              <p:cNvPr id="156" name="직사각형 155">
                <a:extLst>
                  <a:ext uri="{FF2B5EF4-FFF2-40B4-BE49-F238E27FC236}">
                    <a16:creationId xmlns:a16="http://schemas.microsoft.com/office/drawing/2014/main" id="{214C3B92-A531-4A68-B8A8-3C5E09648D85}"/>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57" name="직사각형 156">
                <a:extLst>
                  <a:ext uri="{FF2B5EF4-FFF2-40B4-BE49-F238E27FC236}">
                    <a16:creationId xmlns:a16="http://schemas.microsoft.com/office/drawing/2014/main" id="{FC974930-9176-4B07-B09B-6E85BE278AC4}"/>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58" name="직사각형 157">
                <a:extLst>
                  <a:ext uri="{FF2B5EF4-FFF2-40B4-BE49-F238E27FC236}">
                    <a16:creationId xmlns:a16="http://schemas.microsoft.com/office/drawing/2014/main" id="{32434E4E-B869-449E-9D36-9F180D3C9ECA}"/>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AAAD38D7-5DA9-486E-A5BB-BBDADEA5DA1C}"/>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CDA28CB4-A77C-4859-8972-EB9632E12D3C}"/>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9EFA18F1-655D-45F5-9500-FDF139F6B04D}"/>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9E10E6A3-59EC-45B1-9B4D-FD17DE785CB6}"/>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B002056D-9B80-41A3-8979-6C0DD2A47421}"/>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64" name="직사각형 163">
                <a:extLst>
                  <a:ext uri="{FF2B5EF4-FFF2-40B4-BE49-F238E27FC236}">
                    <a16:creationId xmlns:a16="http://schemas.microsoft.com/office/drawing/2014/main" id="{B9D0B101-C414-4585-BB93-C5D957A19A8C}"/>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49B2AE9C-A146-4255-B360-A5C9C81BA79F}"/>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168" name="그룹 167">
              <a:extLst>
                <a:ext uri="{FF2B5EF4-FFF2-40B4-BE49-F238E27FC236}">
                  <a16:creationId xmlns:a16="http://schemas.microsoft.com/office/drawing/2014/main" id="{E0A9AB4F-E756-470A-82A4-AD20D42B94B7}"/>
                </a:ext>
              </a:extLst>
            </p:cNvPr>
            <p:cNvGrpSpPr/>
            <p:nvPr/>
          </p:nvGrpSpPr>
          <p:grpSpPr>
            <a:xfrm>
              <a:off x="1756384" y="4155192"/>
              <a:ext cx="920770" cy="91863"/>
              <a:chOff x="2591735" y="3931941"/>
              <a:chExt cx="1419956" cy="141665"/>
            </a:xfrm>
          </p:grpSpPr>
          <p:sp>
            <p:nvSpPr>
              <p:cNvPr id="246" name="직사각형 245">
                <a:extLst>
                  <a:ext uri="{FF2B5EF4-FFF2-40B4-BE49-F238E27FC236}">
                    <a16:creationId xmlns:a16="http://schemas.microsoft.com/office/drawing/2014/main" id="{080957A9-9292-4520-8E07-EDFC2E40DCFA}"/>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47" name="직사각형 246">
                <a:extLst>
                  <a:ext uri="{FF2B5EF4-FFF2-40B4-BE49-F238E27FC236}">
                    <a16:creationId xmlns:a16="http://schemas.microsoft.com/office/drawing/2014/main" id="{E332356F-1FA3-43B6-AF37-BE75F16C7F2E}"/>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48" name="직사각형 247">
                <a:extLst>
                  <a:ext uri="{FF2B5EF4-FFF2-40B4-BE49-F238E27FC236}">
                    <a16:creationId xmlns:a16="http://schemas.microsoft.com/office/drawing/2014/main" id="{E0EB0B1A-6227-4A83-8DF8-6475C4B494D2}"/>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49" name="직사각형 248">
                <a:extLst>
                  <a:ext uri="{FF2B5EF4-FFF2-40B4-BE49-F238E27FC236}">
                    <a16:creationId xmlns:a16="http://schemas.microsoft.com/office/drawing/2014/main" id="{EB9D82EA-A6FA-4F37-91F6-C328C4512B08}"/>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50" name="직사각형 249">
                <a:extLst>
                  <a:ext uri="{FF2B5EF4-FFF2-40B4-BE49-F238E27FC236}">
                    <a16:creationId xmlns:a16="http://schemas.microsoft.com/office/drawing/2014/main" id="{A6CD5186-E0EE-41CC-BAB9-C175F5B1B36B}"/>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51" name="직사각형 250">
                <a:extLst>
                  <a:ext uri="{FF2B5EF4-FFF2-40B4-BE49-F238E27FC236}">
                    <a16:creationId xmlns:a16="http://schemas.microsoft.com/office/drawing/2014/main" id="{400EC0DC-05D8-47ED-977A-BA743AD31E8A}"/>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52" name="직사각형 251">
                <a:extLst>
                  <a:ext uri="{FF2B5EF4-FFF2-40B4-BE49-F238E27FC236}">
                    <a16:creationId xmlns:a16="http://schemas.microsoft.com/office/drawing/2014/main" id="{17071106-D026-4D32-B262-F9FC3D3FD204}"/>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53" name="직사각형 252">
                <a:extLst>
                  <a:ext uri="{FF2B5EF4-FFF2-40B4-BE49-F238E27FC236}">
                    <a16:creationId xmlns:a16="http://schemas.microsoft.com/office/drawing/2014/main" id="{6899D88A-96F6-4862-9A5A-5C50B902AEAD}"/>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54" name="직사각형 253">
                <a:extLst>
                  <a:ext uri="{FF2B5EF4-FFF2-40B4-BE49-F238E27FC236}">
                    <a16:creationId xmlns:a16="http://schemas.microsoft.com/office/drawing/2014/main" id="{2EF82CAE-C964-4C63-8F53-3211FA772D30}"/>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55" name="직사각형 254">
                <a:extLst>
                  <a:ext uri="{FF2B5EF4-FFF2-40B4-BE49-F238E27FC236}">
                    <a16:creationId xmlns:a16="http://schemas.microsoft.com/office/drawing/2014/main" id="{9BB7B961-890F-45BD-9BB0-871F700ED929}"/>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169" name="그룹 168">
              <a:extLst>
                <a:ext uri="{FF2B5EF4-FFF2-40B4-BE49-F238E27FC236}">
                  <a16:creationId xmlns:a16="http://schemas.microsoft.com/office/drawing/2014/main" id="{1F82B92A-8A36-400E-ADE0-30149516C618}"/>
                </a:ext>
              </a:extLst>
            </p:cNvPr>
            <p:cNvGrpSpPr/>
            <p:nvPr/>
          </p:nvGrpSpPr>
          <p:grpSpPr>
            <a:xfrm>
              <a:off x="1756384" y="4247055"/>
              <a:ext cx="920770" cy="91863"/>
              <a:chOff x="2591735" y="3931941"/>
              <a:chExt cx="1419956" cy="141665"/>
            </a:xfrm>
          </p:grpSpPr>
          <p:sp>
            <p:nvSpPr>
              <p:cNvPr id="236" name="직사각형 235">
                <a:extLst>
                  <a:ext uri="{FF2B5EF4-FFF2-40B4-BE49-F238E27FC236}">
                    <a16:creationId xmlns:a16="http://schemas.microsoft.com/office/drawing/2014/main" id="{8275428B-A8E8-4DA7-9AD6-A14DBE51D95C}"/>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37" name="직사각형 236">
                <a:extLst>
                  <a:ext uri="{FF2B5EF4-FFF2-40B4-BE49-F238E27FC236}">
                    <a16:creationId xmlns:a16="http://schemas.microsoft.com/office/drawing/2014/main" id="{EF6B0995-F0AA-4939-86EA-7C57A1A5A059}"/>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38" name="직사각형 237">
                <a:extLst>
                  <a:ext uri="{FF2B5EF4-FFF2-40B4-BE49-F238E27FC236}">
                    <a16:creationId xmlns:a16="http://schemas.microsoft.com/office/drawing/2014/main" id="{C8BD445C-08DD-415E-AA2A-A47143A20926}"/>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39" name="직사각형 238">
                <a:extLst>
                  <a:ext uri="{FF2B5EF4-FFF2-40B4-BE49-F238E27FC236}">
                    <a16:creationId xmlns:a16="http://schemas.microsoft.com/office/drawing/2014/main" id="{59997FD8-4C68-42EA-BD34-A83CEE0214D7}"/>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40" name="직사각형 239">
                <a:extLst>
                  <a:ext uri="{FF2B5EF4-FFF2-40B4-BE49-F238E27FC236}">
                    <a16:creationId xmlns:a16="http://schemas.microsoft.com/office/drawing/2014/main" id="{BBE3E3C2-A85C-4165-8DCA-5F7BE413189B}"/>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41" name="직사각형 240">
                <a:extLst>
                  <a:ext uri="{FF2B5EF4-FFF2-40B4-BE49-F238E27FC236}">
                    <a16:creationId xmlns:a16="http://schemas.microsoft.com/office/drawing/2014/main" id="{D4A0A309-220F-43E2-8867-15DA91DED8F8}"/>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42" name="직사각형 241">
                <a:extLst>
                  <a:ext uri="{FF2B5EF4-FFF2-40B4-BE49-F238E27FC236}">
                    <a16:creationId xmlns:a16="http://schemas.microsoft.com/office/drawing/2014/main" id="{42141220-982F-4AA3-8FBB-745CB0F7534B}"/>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43" name="직사각형 242">
                <a:extLst>
                  <a:ext uri="{FF2B5EF4-FFF2-40B4-BE49-F238E27FC236}">
                    <a16:creationId xmlns:a16="http://schemas.microsoft.com/office/drawing/2014/main" id="{E908313A-5697-4CD0-93FF-AB293C9C9E09}"/>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44" name="직사각형 243">
                <a:extLst>
                  <a:ext uri="{FF2B5EF4-FFF2-40B4-BE49-F238E27FC236}">
                    <a16:creationId xmlns:a16="http://schemas.microsoft.com/office/drawing/2014/main" id="{0BB29C36-BD90-4979-B82A-08A48B7E3844}"/>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45" name="직사각형 244">
                <a:extLst>
                  <a:ext uri="{FF2B5EF4-FFF2-40B4-BE49-F238E27FC236}">
                    <a16:creationId xmlns:a16="http://schemas.microsoft.com/office/drawing/2014/main" id="{8969F478-6AF4-4BBF-A45C-BC50F3449D83}"/>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170" name="그룹 169">
              <a:extLst>
                <a:ext uri="{FF2B5EF4-FFF2-40B4-BE49-F238E27FC236}">
                  <a16:creationId xmlns:a16="http://schemas.microsoft.com/office/drawing/2014/main" id="{05EAAD39-7AEA-473D-A87B-712C7EA717D2}"/>
                </a:ext>
              </a:extLst>
            </p:cNvPr>
            <p:cNvGrpSpPr/>
            <p:nvPr/>
          </p:nvGrpSpPr>
          <p:grpSpPr>
            <a:xfrm>
              <a:off x="1756384" y="4338918"/>
              <a:ext cx="920770" cy="91863"/>
              <a:chOff x="2591735" y="3931941"/>
              <a:chExt cx="1419956" cy="141665"/>
            </a:xfrm>
          </p:grpSpPr>
          <p:sp>
            <p:nvSpPr>
              <p:cNvPr id="226" name="직사각형 225">
                <a:extLst>
                  <a:ext uri="{FF2B5EF4-FFF2-40B4-BE49-F238E27FC236}">
                    <a16:creationId xmlns:a16="http://schemas.microsoft.com/office/drawing/2014/main" id="{F9F0F54B-C928-48FE-BF05-850A6966A968}"/>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27" name="직사각형 226">
                <a:extLst>
                  <a:ext uri="{FF2B5EF4-FFF2-40B4-BE49-F238E27FC236}">
                    <a16:creationId xmlns:a16="http://schemas.microsoft.com/office/drawing/2014/main" id="{98F3CB1E-E330-4AFF-9593-F4D246B905D9}"/>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28" name="직사각형 227">
                <a:extLst>
                  <a:ext uri="{FF2B5EF4-FFF2-40B4-BE49-F238E27FC236}">
                    <a16:creationId xmlns:a16="http://schemas.microsoft.com/office/drawing/2014/main" id="{4CB40A8E-CBF3-4471-ABE0-E0216C5C6087}"/>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29" name="직사각형 228">
                <a:extLst>
                  <a:ext uri="{FF2B5EF4-FFF2-40B4-BE49-F238E27FC236}">
                    <a16:creationId xmlns:a16="http://schemas.microsoft.com/office/drawing/2014/main" id="{7EBB166C-D211-42B2-8087-D7F0BC83CFD5}"/>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30" name="직사각형 229">
                <a:extLst>
                  <a:ext uri="{FF2B5EF4-FFF2-40B4-BE49-F238E27FC236}">
                    <a16:creationId xmlns:a16="http://schemas.microsoft.com/office/drawing/2014/main" id="{3F14C53B-C34C-46B4-AFDE-C8E5CFCA82E0}"/>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31" name="직사각형 230">
                <a:extLst>
                  <a:ext uri="{FF2B5EF4-FFF2-40B4-BE49-F238E27FC236}">
                    <a16:creationId xmlns:a16="http://schemas.microsoft.com/office/drawing/2014/main" id="{252A9D45-BC6D-4FE1-A62C-41B1EA497075}"/>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32" name="직사각형 231">
                <a:extLst>
                  <a:ext uri="{FF2B5EF4-FFF2-40B4-BE49-F238E27FC236}">
                    <a16:creationId xmlns:a16="http://schemas.microsoft.com/office/drawing/2014/main" id="{AE547B00-D4D1-4909-AC5E-44A697500A08}"/>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33" name="직사각형 232">
                <a:extLst>
                  <a:ext uri="{FF2B5EF4-FFF2-40B4-BE49-F238E27FC236}">
                    <a16:creationId xmlns:a16="http://schemas.microsoft.com/office/drawing/2014/main" id="{55B67664-3112-43B8-9DE0-3767B822CCA2}"/>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34" name="직사각형 233">
                <a:extLst>
                  <a:ext uri="{FF2B5EF4-FFF2-40B4-BE49-F238E27FC236}">
                    <a16:creationId xmlns:a16="http://schemas.microsoft.com/office/drawing/2014/main" id="{EC4ECCE3-7C6D-43D0-8CE8-FA72119B69AF}"/>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35" name="직사각형 234">
                <a:extLst>
                  <a:ext uri="{FF2B5EF4-FFF2-40B4-BE49-F238E27FC236}">
                    <a16:creationId xmlns:a16="http://schemas.microsoft.com/office/drawing/2014/main" id="{7C6BFDA7-0A58-47BC-A051-9DED5B8D6E90}"/>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171" name="그룹 170">
              <a:extLst>
                <a:ext uri="{FF2B5EF4-FFF2-40B4-BE49-F238E27FC236}">
                  <a16:creationId xmlns:a16="http://schemas.microsoft.com/office/drawing/2014/main" id="{EEEA3BDF-DEF7-48C4-B136-19FC26C1D315}"/>
                </a:ext>
              </a:extLst>
            </p:cNvPr>
            <p:cNvGrpSpPr/>
            <p:nvPr/>
          </p:nvGrpSpPr>
          <p:grpSpPr>
            <a:xfrm>
              <a:off x="1756384" y="4430780"/>
              <a:ext cx="920770" cy="91863"/>
              <a:chOff x="2591735" y="3931941"/>
              <a:chExt cx="1419956" cy="141665"/>
            </a:xfrm>
          </p:grpSpPr>
          <p:sp>
            <p:nvSpPr>
              <p:cNvPr id="216" name="직사각형 215">
                <a:extLst>
                  <a:ext uri="{FF2B5EF4-FFF2-40B4-BE49-F238E27FC236}">
                    <a16:creationId xmlns:a16="http://schemas.microsoft.com/office/drawing/2014/main" id="{D67305E7-8A48-43E1-B8CD-9098945E46D9}"/>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17" name="직사각형 216">
                <a:extLst>
                  <a:ext uri="{FF2B5EF4-FFF2-40B4-BE49-F238E27FC236}">
                    <a16:creationId xmlns:a16="http://schemas.microsoft.com/office/drawing/2014/main" id="{9ADAA75E-5C19-449D-9D64-5BB9FBB74529}"/>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18" name="직사각형 217">
                <a:extLst>
                  <a:ext uri="{FF2B5EF4-FFF2-40B4-BE49-F238E27FC236}">
                    <a16:creationId xmlns:a16="http://schemas.microsoft.com/office/drawing/2014/main" id="{58B607F6-BF98-42F3-AE64-448BFC7CDFD9}"/>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19" name="직사각형 218">
                <a:extLst>
                  <a:ext uri="{FF2B5EF4-FFF2-40B4-BE49-F238E27FC236}">
                    <a16:creationId xmlns:a16="http://schemas.microsoft.com/office/drawing/2014/main" id="{9F58CA1D-D476-4166-B330-3BE87E1CE44E}"/>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20" name="직사각형 219">
                <a:extLst>
                  <a:ext uri="{FF2B5EF4-FFF2-40B4-BE49-F238E27FC236}">
                    <a16:creationId xmlns:a16="http://schemas.microsoft.com/office/drawing/2014/main" id="{65D70788-9C8F-4F78-9432-977D8143342F}"/>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21" name="직사각형 220">
                <a:extLst>
                  <a:ext uri="{FF2B5EF4-FFF2-40B4-BE49-F238E27FC236}">
                    <a16:creationId xmlns:a16="http://schemas.microsoft.com/office/drawing/2014/main" id="{FB966D56-70C2-45F5-BF76-7036C720EEBD}"/>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22" name="직사각형 221">
                <a:extLst>
                  <a:ext uri="{FF2B5EF4-FFF2-40B4-BE49-F238E27FC236}">
                    <a16:creationId xmlns:a16="http://schemas.microsoft.com/office/drawing/2014/main" id="{6F27FC2D-D716-4962-9782-3BA7CEEC1D9A}"/>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23" name="직사각형 222">
                <a:extLst>
                  <a:ext uri="{FF2B5EF4-FFF2-40B4-BE49-F238E27FC236}">
                    <a16:creationId xmlns:a16="http://schemas.microsoft.com/office/drawing/2014/main" id="{D94988F7-A4EB-4394-ABFD-DEC24C3A7191}"/>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24" name="직사각형 223">
                <a:extLst>
                  <a:ext uri="{FF2B5EF4-FFF2-40B4-BE49-F238E27FC236}">
                    <a16:creationId xmlns:a16="http://schemas.microsoft.com/office/drawing/2014/main" id="{89C08F4B-545D-49B1-BFF7-504BE96CA8F2}"/>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25" name="직사각형 224">
                <a:extLst>
                  <a:ext uri="{FF2B5EF4-FFF2-40B4-BE49-F238E27FC236}">
                    <a16:creationId xmlns:a16="http://schemas.microsoft.com/office/drawing/2014/main" id="{0BE5AA78-EACB-4A75-ADDB-EACFF91B5B23}"/>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172" name="그룹 171">
              <a:extLst>
                <a:ext uri="{FF2B5EF4-FFF2-40B4-BE49-F238E27FC236}">
                  <a16:creationId xmlns:a16="http://schemas.microsoft.com/office/drawing/2014/main" id="{61ED922D-32A9-4D54-9AC3-1044E677A5B2}"/>
                </a:ext>
              </a:extLst>
            </p:cNvPr>
            <p:cNvGrpSpPr/>
            <p:nvPr/>
          </p:nvGrpSpPr>
          <p:grpSpPr>
            <a:xfrm>
              <a:off x="1756384" y="4522643"/>
              <a:ext cx="920770" cy="91863"/>
              <a:chOff x="2591735" y="3931941"/>
              <a:chExt cx="1419956" cy="141665"/>
            </a:xfrm>
          </p:grpSpPr>
          <p:sp>
            <p:nvSpPr>
              <p:cNvPr id="206" name="직사각형 205">
                <a:extLst>
                  <a:ext uri="{FF2B5EF4-FFF2-40B4-BE49-F238E27FC236}">
                    <a16:creationId xmlns:a16="http://schemas.microsoft.com/office/drawing/2014/main" id="{DFB2C4E6-BF29-40A1-9B95-BBA16CE9CF8B}"/>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07" name="직사각형 206">
                <a:extLst>
                  <a:ext uri="{FF2B5EF4-FFF2-40B4-BE49-F238E27FC236}">
                    <a16:creationId xmlns:a16="http://schemas.microsoft.com/office/drawing/2014/main" id="{C7B56496-949C-4221-B8AC-29CB9B912341}"/>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08" name="직사각형 207">
                <a:extLst>
                  <a:ext uri="{FF2B5EF4-FFF2-40B4-BE49-F238E27FC236}">
                    <a16:creationId xmlns:a16="http://schemas.microsoft.com/office/drawing/2014/main" id="{52EA8458-C46F-4B4F-B019-79508AAA7E62}"/>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09" name="직사각형 208">
                <a:extLst>
                  <a:ext uri="{FF2B5EF4-FFF2-40B4-BE49-F238E27FC236}">
                    <a16:creationId xmlns:a16="http://schemas.microsoft.com/office/drawing/2014/main" id="{2B811B8F-169D-4060-AF7A-4C693657DEC3}"/>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10" name="직사각형 209">
                <a:extLst>
                  <a:ext uri="{FF2B5EF4-FFF2-40B4-BE49-F238E27FC236}">
                    <a16:creationId xmlns:a16="http://schemas.microsoft.com/office/drawing/2014/main" id="{1AFB0664-873D-4431-B0F7-5463C25E5E2B}"/>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11" name="직사각형 210">
                <a:extLst>
                  <a:ext uri="{FF2B5EF4-FFF2-40B4-BE49-F238E27FC236}">
                    <a16:creationId xmlns:a16="http://schemas.microsoft.com/office/drawing/2014/main" id="{8AAA6774-1F9C-44F6-B649-2764F8FB36E3}"/>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12" name="직사각형 211">
                <a:extLst>
                  <a:ext uri="{FF2B5EF4-FFF2-40B4-BE49-F238E27FC236}">
                    <a16:creationId xmlns:a16="http://schemas.microsoft.com/office/drawing/2014/main" id="{6CE31ADE-70AF-4AB0-B6A1-1E850372ACEE}"/>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13" name="직사각형 212">
                <a:extLst>
                  <a:ext uri="{FF2B5EF4-FFF2-40B4-BE49-F238E27FC236}">
                    <a16:creationId xmlns:a16="http://schemas.microsoft.com/office/drawing/2014/main" id="{302D7C24-0EF7-478D-9D83-9B350AFAFF2C}"/>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14" name="직사각형 213">
                <a:extLst>
                  <a:ext uri="{FF2B5EF4-FFF2-40B4-BE49-F238E27FC236}">
                    <a16:creationId xmlns:a16="http://schemas.microsoft.com/office/drawing/2014/main" id="{6C14CFE9-766A-40AE-BB95-D33C47A0F5E9}"/>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15" name="직사각형 214">
                <a:extLst>
                  <a:ext uri="{FF2B5EF4-FFF2-40B4-BE49-F238E27FC236}">
                    <a16:creationId xmlns:a16="http://schemas.microsoft.com/office/drawing/2014/main" id="{0DC7BEA8-EBDC-4651-8FD4-43557B69E1C1}"/>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173" name="그룹 172">
              <a:extLst>
                <a:ext uri="{FF2B5EF4-FFF2-40B4-BE49-F238E27FC236}">
                  <a16:creationId xmlns:a16="http://schemas.microsoft.com/office/drawing/2014/main" id="{2FBDC2E6-BFC2-4EAA-9C88-4B49163038F7}"/>
                </a:ext>
              </a:extLst>
            </p:cNvPr>
            <p:cNvGrpSpPr/>
            <p:nvPr/>
          </p:nvGrpSpPr>
          <p:grpSpPr>
            <a:xfrm>
              <a:off x="1756384" y="4614505"/>
              <a:ext cx="920770" cy="91863"/>
              <a:chOff x="2591735" y="3931941"/>
              <a:chExt cx="1419956" cy="141665"/>
            </a:xfrm>
          </p:grpSpPr>
          <p:sp>
            <p:nvSpPr>
              <p:cNvPr id="196" name="직사각형 195">
                <a:extLst>
                  <a:ext uri="{FF2B5EF4-FFF2-40B4-BE49-F238E27FC236}">
                    <a16:creationId xmlns:a16="http://schemas.microsoft.com/office/drawing/2014/main" id="{E8790F70-64EB-49FA-8CD8-F96B2BF63D22}"/>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BFEA5995-679D-479C-9D7E-B229C9A8210E}"/>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B34C1308-5BEE-4D68-9868-C4DB0F7D8574}"/>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F1D611E6-9C0A-450C-8B1C-E049C3485D83}"/>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00" name="직사각형 199">
                <a:extLst>
                  <a:ext uri="{FF2B5EF4-FFF2-40B4-BE49-F238E27FC236}">
                    <a16:creationId xmlns:a16="http://schemas.microsoft.com/office/drawing/2014/main" id="{EAB7A06E-203A-4588-8F76-DDE91196C2DC}"/>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13274394-6484-4A80-8EE7-A218EF619D8A}"/>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3A72DB45-C5A0-4B95-BF4F-58206EDE00F5}"/>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03" name="직사각형 202">
                <a:extLst>
                  <a:ext uri="{FF2B5EF4-FFF2-40B4-BE49-F238E27FC236}">
                    <a16:creationId xmlns:a16="http://schemas.microsoft.com/office/drawing/2014/main" id="{7F327F1F-6C3E-4ECE-B56D-DF971646D428}"/>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6DA54088-8AF5-4247-9485-9B82BF454FB7}"/>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ABB92CA2-8DF0-4D6C-8639-85D881669D3D}"/>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174" name="그룹 173">
              <a:extLst>
                <a:ext uri="{FF2B5EF4-FFF2-40B4-BE49-F238E27FC236}">
                  <a16:creationId xmlns:a16="http://schemas.microsoft.com/office/drawing/2014/main" id="{8815CF35-F211-4C4F-B52B-BE7B469C6247}"/>
                </a:ext>
              </a:extLst>
            </p:cNvPr>
            <p:cNvGrpSpPr/>
            <p:nvPr/>
          </p:nvGrpSpPr>
          <p:grpSpPr>
            <a:xfrm>
              <a:off x="1756384" y="4706368"/>
              <a:ext cx="920770" cy="91863"/>
              <a:chOff x="2591735" y="3931941"/>
              <a:chExt cx="1419956" cy="141665"/>
            </a:xfrm>
          </p:grpSpPr>
          <p:sp>
            <p:nvSpPr>
              <p:cNvPr id="186" name="직사각형 185">
                <a:extLst>
                  <a:ext uri="{FF2B5EF4-FFF2-40B4-BE49-F238E27FC236}">
                    <a16:creationId xmlns:a16="http://schemas.microsoft.com/office/drawing/2014/main" id="{207E23C8-D536-476F-9719-48AE81A438FC}"/>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87" name="직사각형 186">
                <a:extLst>
                  <a:ext uri="{FF2B5EF4-FFF2-40B4-BE49-F238E27FC236}">
                    <a16:creationId xmlns:a16="http://schemas.microsoft.com/office/drawing/2014/main" id="{1D92C44C-B369-4FAD-A3A2-6D94CEEDC550}"/>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88" name="직사각형 187">
                <a:extLst>
                  <a:ext uri="{FF2B5EF4-FFF2-40B4-BE49-F238E27FC236}">
                    <a16:creationId xmlns:a16="http://schemas.microsoft.com/office/drawing/2014/main" id="{F516556D-443B-4DC3-9355-E3B41F524C37}"/>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89" name="직사각형 188">
                <a:extLst>
                  <a:ext uri="{FF2B5EF4-FFF2-40B4-BE49-F238E27FC236}">
                    <a16:creationId xmlns:a16="http://schemas.microsoft.com/office/drawing/2014/main" id="{EA388196-1BC4-4F98-87AC-E764F01A9250}"/>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90" name="직사각형 189">
                <a:extLst>
                  <a:ext uri="{FF2B5EF4-FFF2-40B4-BE49-F238E27FC236}">
                    <a16:creationId xmlns:a16="http://schemas.microsoft.com/office/drawing/2014/main" id="{3544743F-DC21-46BF-B1BA-740C4EE350C3}"/>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1B20E9E6-3AF8-4FB1-9EA8-5E63BE654ABF}"/>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A85E580B-070C-4B5A-8B91-7BC2D2488EB0}"/>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1E8C8B5E-6550-49E1-A7AA-1E9497806A13}"/>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6E14360B-2D75-419B-B48F-566177950AA2}"/>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54569D82-54DB-4AA4-8DF7-AAC0650B6645}"/>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175" name="그룹 174">
              <a:extLst>
                <a:ext uri="{FF2B5EF4-FFF2-40B4-BE49-F238E27FC236}">
                  <a16:creationId xmlns:a16="http://schemas.microsoft.com/office/drawing/2014/main" id="{8B5BD817-2B43-4B9E-B190-EAC2393A0553}"/>
                </a:ext>
              </a:extLst>
            </p:cNvPr>
            <p:cNvGrpSpPr/>
            <p:nvPr/>
          </p:nvGrpSpPr>
          <p:grpSpPr>
            <a:xfrm>
              <a:off x="1756384" y="4798231"/>
              <a:ext cx="920770" cy="91863"/>
              <a:chOff x="2591735" y="3931941"/>
              <a:chExt cx="1419956" cy="141665"/>
            </a:xfrm>
          </p:grpSpPr>
          <p:sp>
            <p:nvSpPr>
              <p:cNvPr id="176" name="직사각형 175">
                <a:extLst>
                  <a:ext uri="{FF2B5EF4-FFF2-40B4-BE49-F238E27FC236}">
                    <a16:creationId xmlns:a16="http://schemas.microsoft.com/office/drawing/2014/main" id="{7FFC73CC-F0E1-4C83-A714-90F5CA385025}"/>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77" name="직사각형 176">
                <a:extLst>
                  <a:ext uri="{FF2B5EF4-FFF2-40B4-BE49-F238E27FC236}">
                    <a16:creationId xmlns:a16="http://schemas.microsoft.com/office/drawing/2014/main" id="{3E6238CA-79FF-44DE-B4F6-4DDE8557B9AC}"/>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78" name="직사각형 177">
                <a:extLst>
                  <a:ext uri="{FF2B5EF4-FFF2-40B4-BE49-F238E27FC236}">
                    <a16:creationId xmlns:a16="http://schemas.microsoft.com/office/drawing/2014/main" id="{B1DEB320-14FC-4689-A380-DDF2A96A668E}"/>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79" name="직사각형 178">
                <a:extLst>
                  <a:ext uri="{FF2B5EF4-FFF2-40B4-BE49-F238E27FC236}">
                    <a16:creationId xmlns:a16="http://schemas.microsoft.com/office/drawing/2014/main" id="{3CD89D3D-4143-4991-821D-F762572C33F0}"/>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80" name="직사각형 179">
                <a:extLst>
                  <a:ext uri="{FF2B5EF4-FFF2-40B4-BE49-F238E27FC236}">
                    <a16:creationId xmlns:a16="http://schemas.microsoft.com/office/drawing/2014/main" id="{079016FB-3745-4EE1-A3D5-20A25053693D}"/>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81" name="직사각형 180">
                <a:extLst>
                  <a:ext uri="{FF2B5EF4-FFF2-40B4-BE49-F238E27FC236}">
                    <a16:creationId xmlns:a16="http://schemas.microsoft.com/office/drawing/2014/main" id="{5F76C170-BD1E-42C6-8BB0-B88E96B6F2BF}"/>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82" name="직사각형 181">
                <a:extLst>
                  <a:ext uri="{FF2B5EF4-FFF2-40B4-BE49-F238E27FC236}">
                    <a16:creationId xmlns:a16="http://schemas.microsoft.com/office/drawing/2014/main" id="{6FC59DD0-A509-43F4-9982-D57C0FFA87E6}"/>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83" name="직사각형 182">
                <a:extLst>
                  <a:ext uri="{FF2B5EF4-FFF2-40B4-BE49-F238E27FC236}">
                    <a16:creationId xmlns:a16="http://schemas.microsoft.com/office/drawing/2014/main" id="{A900A17B-CE23-4B2D-AACD-E5E46367A709}"/>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FDA88E77-E8CC-43CB-A830-A9757F7EDB39}"/>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32804D51-394B-4C1B-9136-E1E9225734E5}"/>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257" name="그룹 256">
              <a:extLst>
                <a:ext uri="{FF2B5EF4-FFF2-40B4-BE49-F238E27FC236}">
                  <a16:creationId xmlns:a16="http://schemas.microsoft.com/office/drawing/2014/main" id="{1EE920BB-96D6-4D03-9997-D704963987E2}"/>
                </a:ext>
              </a:extLst>
            </p:cNvPr>
            <p:cNvGrpSpPr/>
            <p:nvPr/>
          </p:nvGrpSpPr>
          <p:grpSpPr>
            <a:xfrm>
              <a:off x="1756384" y="4890093"/>
              <a:ext cx="920770" cy="91863"/>
              <a:chOff x="2591735" y="3931941"/>
              <a:chExt cx="1419956" cy="141665"/>
            </a:xfrm>
          </p:grpSpPr>
          <p:sp>
            <p:nvSpPr>
              <p:cNvPr id="335" name="직사각형 334">
                <a:extLst>
                  <a:ext uri="{FF2B5EF4-FFF2-40B4-BE49-F238E27FC236}">
                    <a16:creationId xmlns:a16="http://schemas.microsoft.com/office/drawing/2014/main" id="{02957DA1-A9FE-4050-9846-B3AE6D382EFF}"/>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36" name="직사각형 335">
                <a:extLst>
                  <a:ext uri="{FF2B5EF4-FFF2-40B4-BE49-F238E27FC236}">
                    <a16:creationId xmlns:a16="http://schemas.microsoft.com/office/drawing/2014/main" id="{F3AD29D7-1744-46C3-91AC-61F8E1F03D64}"/>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37" name="직사각형 336">
                <a:extLst>
                  <a:ext uri="{FF2B5EF4-FFF2-40B4-BE49-F238E27FC236}">
                    <a16:creationId xmlns:a16="http://schemas.microsoft.com/office/drawing/2014/main" id="{CAB823C5-60B6-42D6-99C9-D8F75EFC5B59}"/>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38" name="직사각형 337">
                <a:extLst>
                  <a:ext uri="{FF2B5EF4-FFF2-40B4-BE49-F238E27FC236}">
                    <a16:creationId xmlns:a16="http://schemas.microsoft.com/office/drawing/2014/main" id="{E3B2A77C-6B25-40FA-BBA5-A95751604F50}"/>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39" name="직사각형 338">
                <a:extLst>
                  <a:ext uri="{FF2B5EF4-FFF2-40B4-BE49-F238E27FC236}">
                    <a16:creationId xmlns:a16="http://schemas.microsoft.com/office/drawing/2014/main" id="{ADDD009E-3434-4F67-871B-D0D7B1184FAC}"/>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40" name="직사각형 339">
                <a:extLst>
                  <a:ext uri="{FF2B5EF4-FFF2-40B4-BE49-F238E27FC236}">
                    <a16:creationId xmlns:a16="http://schemas.microsoft.com/office/drawing/2014/main" id="{09148883-C843-4322-9F69-29FECD048911}"/>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41" name="직사각형 340">
                <a:extLst>
                  <a:ext uri="{FF2B5EF4-FFF2-40B4-BE49-F238E27FC236}">
                    <a16:creationId xmlns:a16="http://schemas.microsoft.com/office/drawing/2014/main" id="{74738A9E-31A9-43EF-B26D-4E34E5565720}"/>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42" name="직사각형 341">
                <a:extLst>
                  <a:ext uri="{FF2B5EF4-FFF2-40B4-BE49-F238E27FC236}">
                    <a16:creationId xmlns:a16="http://schemas.microsoft.com/office/drawing/2014/main" id="{CDA6B50E-6578-47A2-A03A-54056308C059}"/>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43" name="직사각형 342">
                <a:extLst>
                  <a:ext uri="{FF2B5EF4-FFF2-40B4-BE49-F238E27FC236}">
                    <a16:creationId xmlns:a16="http://schemas.microsoft.com/office/drawing/2014/main" id="{EE263823-D027-4828-8288-82C488073558}"/>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44" name="직사각형 343">
                <a:extLst>
                  <a:ext uri="{FF2B5EF4-FFF2-40B4-BE49-F238E27FC236}">
                    <a16:creationId xmlns:a16="http://schemas.microsoft.com/office/drawing/2014/main" id="{310FA3C1-D3D2-4E85-A533-C77785AA7A43}"/>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258" name="그룹 257">
              <a:extLst>
                <a:ext uri="{FF2B5EF4-FFF2-40B4-BE49-F238E27FC236}">
                  <a16:creationId xmlns:a16="http://schemas.microsoft.com/office/drawing/2014/main" id="{668C775E-D3C8-4D07-B593-B00D75640FF1}"/>
                </a:ext>
              </a:extLst>
            </p:cNvPr>
            <p:cNvGrpSpPr/>
            <p:nvPr/>
          </p:nvGrpSpPr>
          <p:grpSpPr>
            <a:xfrm>
              <a:off x="1756384" y="4981955"/>
              <a:ext cx="920770" cy="91863"/>
              <a:chOff x="2591735" y="3931941"/>
              <a:chExt cx="1419956" cy="141665"/>
            </a:xfrm>
          </p:grpSpPr>
          <p:sp>
            <p:nvSpPr>
              <p:cNvPr id="325" name="직사각형 324">
                <a:extLst>
                  <a:ext uri="{FF2B5EF4-FFF2-40B4-BE49-F238E27FC236}">
                    <a16:creationId xmlns:a16="http://schemas.microsoft.com/office/drawing/2014/main" id="{0A733E65-EF4D-463C-9E20-D3FF2B74D6E9}"/>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26" name="직사각형 325">
                <a:extLst>
                  <a:ext uri="{FF2B5EF4-FFF2-40B4-BE49-F238E27FC236}">
                    <a16:creationId xmlns:a16="http://schemas.microsoft.com/office/drawing/2014/main" id="{944EE694-7122-4F9A-A6F5-92C7500B5AA3}"/>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27" name="직사각형 326">
                <a:extLst>
                  <a:ext uri="{FF2B5EF4-FFF2-40B4-BE49-F238E27FC236}">
                    <a16:creationId xmlns:a16="http://schemas.microsoft.com/office/drawing/2014/main" id="{896FCE29-C9F0-49F0-BC86-196956DAEE38}"/>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28" name="직사각형 327">
                <a:extLst>
                  <a:ext uri="{FF2B5EF4-FFF2-40B4-BE49-F238E27FC236}">
                    <a16:creationId xmlns:a16="http://schemas.microsoft.com/office/drawing/2014/main" id="{AFF714B7-0CF9-4381-99AB-012212FB2A3C}"/>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29" name="직사각형 328">
                <a:extLst>
                  <a:ext uri="{FF2B5EF4-FFF2-40B4-BE49-F238E27FC236}">
                    <a16:creationId xmlns:a16="http://schemas.microsoft.com/office/drawing/2014/main" id="{114B8731-D175-4C50-87DC-578DEE11E66E}"/>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30" name="직사각형 329">
                <a:extLst>
                  <a:ext uri="{FF2B5EF4-FFF2-40B4-BE49-F238E27FC236}">
                    <a16:creationId xmlns:a16="http://schemas.microsoft.com/office/drawing/2014/main" id="{2D6AA6D4-9BEF-4DF2-8574-80DDBEA1F9A1}"/>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31" name="직사각형 330">
                <a:extLst>
                  <a:ext uri="{FF2B5EF4-FFF2-40B4-BE49-F238E27FC236}">
                    <a16:creationId xmlns:a16="http://schemas.microsoft.com/office/drawing/2014/main" id="{DD5C2217-136F-4EE6-BE27-4AA71640A377}"/>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32" name="직사각형 331">
                <a:extLst>
                  <a:ext uri="{FF2B5EF4-FFF2-40B4-BE49-F238E27FC236}">
                    <a16:creationId xmlns:a16="http://schemas.microsoft.com/office/drawing/2014/main" id="{2D9F2B8E-8E08-463A-A03D-270AB5B380BF}"/>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33" name="직사각형 332">
                <a:extLst>
                  <a:ext uri="{FF2B5EF4-FFF2-40B4-BE49-F238E27FC236}">
                    <a16:creationId xmlns:a16="http://schemas.microsoft.com/office/drawing/2014/main" id="{DA7A80DF-9568-4D66-8C51-87E5E981B514}"/>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34" name="직사각형 333">
                <a:extLst>
                  <a:ext uri="{FF2B5EF4-FFF2-40B4-BE49-F238E27FC236}">
                    <a16:creationId xmlns:a16="http://schemas.microsoft.com/office/drawing/2014/main" id="{DDB46531-ACE1-4551-AD1C-0013BCDE4BE2}"/>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259" name="그룹 258">
              <a:extLst>
                <a:ext uri="{FF2B5EF4-FFF2-40B4-BE49-F238E27FC236}">
                  <a16:creationId xmlns:a16="http://schemas.microsoft.com/office/drawing/2014/main" id="{0A26D7E3-7878-4068-AA7F-6C360327B47A}"/>
                </a:ext>
              </a:extLst>
            </p:cNvPr>
            <p:cNvGrpSpPr/>
            <p:nvPr/>
          </p:nvGrpSpPr>
          <p:grpSpPr>
            <a:xfrm>
              <a:off x="1756384" y="5073818"/>
              <a:ext cx="920770" cy="91863"/>
              <a:chOff x="2591735" y="3931941"/>
              <a:chExt cx="1419956" cy="141665"/>
            </a:xfrm>
          </p:grpSpPr>
          <p:sp>
            <p:nvSpPr>
              <p:cNvPr id="315" name="직사각형 314">
                <a:extLst>
                  <a:ext uri="{FF2B5EF4-FFF2-40B4-BE49-F238E27FC236}">
                    <a16:creationId xmlns:a16="http://schemas.microsoft.com/office/drawing/2014/main" id="{5149CACF-E0A5-44C8-93F1-B6542661CAFE}"/>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16" name="직사각형 315">
                <a:extLst>
                  <a:ext uri="{FF2B5EF4-FFF2-40B4-BE49-F238E27FC236}">
                    <a16:creationId xmlns:a16="http://schemas.microsoft.com/office/drawing/2014/main" id="{E9DC07C3-DE07-4290-ADCF-39CA5335FFB8}"/>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17" name="직사각형 316">
                <a:extLst>
                  <a:ext uri="{FF2B5EF4-FFF2-40B4-BE49-F238E27FC236}">
                    <a16:creationId xmlns:a16="http://schemas.microsoft.com/office/drawing/2014/main" id="{0A12FEC1-3DB7-49CB-94B9-DF7D5C6E0A4F}"/>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18" name="직사각형 317">
                <a:extLst>
                  <a:ext uri="{FF2B5EF4-FFF2-40B4-BE49-F238E27FC236}">
                    <a16:creationId xmlns:a16="http://schemas.microsoft.com/office/drawing/2014/main" id="{19C43711-07DB-4699-899A-8DA7D94431C4}"/>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19" name="직사각형 318">
                <a:extLst>
                  <a:ext uri="{FF2B5EF4-FFF2-40B4-BE49-F238E27FC236}">
                    <a16:creationId xmlns:a16="http://schemas.microsoft.com/office/drawing/2014/main" id="{420BB853-D4AD-4001-B9CC-55AB89FA6E2F}"/>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20" name="직사각형 319">
                <a:extLst>
                  <a:ext uri="{FF2B5EF4-FFF2-40B4-BE49-F238E27FC236}">
                    <a16:creationId xmlns:a16="http://schemas.microsoft.com/office/drawing/2014/main" id="{04DB79FC-497C-4A09-B1C5-ABE3293EA2B8}"/>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21" name="직사각형 320">
                <a:extLst>
                  <a:ext uri="{FF2B5EF4-FFF2-40B4-BE49-F238E27FC236}">
                    <a16:creationId xmlns:a16="http://schemas.microsoft.com/office/drawing/2014/main" id="{5D0F9295-EE2F-4815-A526-31A7549CF8D0}"/>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22" name="직사각형 321">
                <a:extLst>
                  <a:ext uri="{FF2B5EF4-FFF2-40B4-BE49-F238E27FC236}">
                    <a16:creationId xmlns:a16="http://schemas.microsoft.com/office/drawing/2014/main" id="{BB9443DC-8147-4C8E-9237-EBE4B5D07513}"/>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23" name="직사각형 322">
                <a:extLst>
                  <a:ext uri="{FF2B5EF4-FFF2-40B4-BE49-F238E27FC236}">
                    <a16:creationId xmlns:a16="http://schemas.microsoft.com/office/drawing/2014/main" id="{323752DA-E053-4A12-9973-C4E2C28A430C}"/>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24" name="직사각형 323">
                <a:extLst>
                  <a:ext uri="{FF2B5EF4-FFF2-40B4-BE49-F238E27FC236}">
                    <a16:creationId xmlns:a16="http://schemas.microsoft.com/office/drawing/2014/main" id="{8A0CE794-4F72-41FF-975E-A8CAB031F3AF}"/>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260" name="그룹 259">
              <a:extLst>
                <a:ext uri="{FF2B5EF4-FFF2-40B4-BE49-F238E27FC236}">
                  <a16:creationId xmlns:a16="http://schemas.microsoft.com/office/drawing/2014/main" id="{05C2C5AA-56FD-4965-A282-D9FB05E1AD46}"/>
                </a:ext>
              </a:extLst>
            </p:cNvPr>
            <p:cNvGrpSpPr/>
            <p:nvPr/>
          </p:nvGrpSpPr>
          <p:grpSpPr>
            <a:xfrm>
              <a:off x="1756384" y="5165681"/>
              <a:ext cx="920770" cy="91863"/>
              <a:chOff x="2591735" y="3931941"/>
              <a:chExt cx="1419956" cy="141665"/>
            </a:xfrm>
          </p:grpSpPr>
          <p:sp>
            <p:nvSpPr>
              <p:cNvPr id="305" name="직사각형 304">
                <a:extLst>
                  <a:ext uri="{FF2B5EF4-FFF2-40B4-BE49-F238E27FC236}">
                    <a16:creationId xmlns:a16="http://schemas.microsoft.com/office/drawing/2014/main" id="{8C3581FB-F83C-45B3-A9B9-8896381B16B4}"/>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06" name="직사각형 305">
                <a:extLst>
                  <a:ext uri="{FF2B5EF4-FFF2-40B4-BE49-F238E27FC236}">
                    <a16:creationId xmlns:a16="http://schemas.microsoft.com/office/drawing/2014/main" id="{756C170D-3D42-4C44-ADDD-40B28007EE8A}"/>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07" name="직사각형 306">
                <a:extLst>
                  <a:ext uri="{FF2B5EF4-FFF2-40B4-BE49-F238E27FC236}">
                    <a16:creationId xmlns:a16="http://schemas.microsoft.com/office/drawing/2014/main" id="{EAEC6007-C076-4E44-A35D-75847D3D5106}"/>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08" name="직사각형 307">
                <a:extLst>
                  <a:ext uri="{FF2B5EF4-FFF2-40B4-BE49-F238E27FC236}">
                    <a16:creationId xmlns:a16="http://schemas.microsoft.com/office/drawing/2014/main" id="{6A42B48E-C465-4A85-868B-8DB9F86D2074}"/>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09" name="직사각형 308">
                <a:extLst>
                  <a:ext uri="{FF2B5EF4-FFF2-40B4-BE49-F238E27FC236}">
                    <a16:creationId xmlns:a16="http://schemas.microsoft.com/office/drawing/2014/main" id="{7A62BB9E-ACCF-41EA-B3A2-DACF16802886}"/>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10" name="직사각형 309">
                <a:extLst>
                  <a:ext uri="{FF2B5EF4-FFF2-40B4-BE49-F238E27FC236}">
                    <a16:creationId xmlns:a16="http://schemas.microsoft.com/office/drawing/2014/main" id="{4713F16F-3040-4B63-9579-D53A819DEDEC}"/>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11" name="직사각형 310">
                <a:extLst>
                  <a:ext uri="{FF2B5EF4-FFF2-40B4-BE49-F238E27FC236}">
                    <a16:creationId xmlns:a16="http://schemas.microsoft.com/office/drawing/2014/main" id="{E3F67432-41AF-4984-A3F4-7B581613E5E8}"/>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12" name="직사각형 311">
                <a:extLst>
                  <a:ext uri="{FF2B5EF4-FFF2-40B4-BE49-F238E27FC236}">
                    <a16:creationId xmlns:a16="http://schemas.microsoft.com/office/drawing/2014/main" id="{A31ACCC1-E55C-469F-8E9A-D787C5E13EB3}"/>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13" name="직사각형 312">
                <a:extLst>
                  <a:ext uri="{FF2B5EF4-FFF2-40B4-BE49-F238E27FC236}">
                    <a16:creationId xmlns:a16="http://schemas.microsoft.com/office/drawing/2014/main" id="{04490E6B-383E-499F-A53D-5D46A1A9B8AB}"/>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14" name="직사각형 313">
                <a:extLst>
                  <a:ext uri="{FF2B5EF4-FFF2-40B4-BE49-F238E27FC236}">
                    <a16:creationId xmlns:a16="http://schemas.microsoft.com/office/drawing/2014/main" id="{276A5B7B-0A64-4275-9466-294EDEFEC03A}"/>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261" name="그룹 260">
              <a:extLst>
                <a:ext uri="{FF2B5EF4-FFF2-40B4-BE49-F238E27FC236}">
                  <a16:creationId xmlns:a16="http://schemas.microsoft.com/office/drawing/2014/main" id="{0CE3A5C3-3718-4337-B86C-D173B71573C7}"/>
                </a:ext>
              </a:extLst>
            </p:cNvPr>
            <p:cNvGrpSpPr/>
            <p:nvPr/>
          </p:nvGrpSpPr>
          <p:grpSpPr>
            <a:xfrm>
              <a:off x="1756384" y="5257544"/>
              <a:ext cx="920770" cy="91863"/>
              <a:chOff x="2591735" y="3931941"/>
              <a:chExt cx="1419956" cy="141665"/>
            </a:xfrm>
          </p:grpSpPr>
          <p:sp>
            <p:nvSpPr>
              <p:cNvPr id="295" name="직사각형 294">
                <a:extLst>
                  <a:ext uri="{FF2B5EF4-FFF2-40B4-BE49-F238E27FC236}">
                    <a16:creationId xmlns:a16="http://schemas.microsoft.com/office/drawing/2014/main" id="{D0B64EB7-572B-46E9-B7D0-FF22024E4950}"/>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96" name="직사각형 295">
                <a:extLst>
                  <a:ext uri="{FF2B5EF4-FFF2-40B4-BE49-F238E27FC236}">
                    <a16:creationId xmlns:a16="http://schemas.microsoft.com/office/drawing/2014/main" id="{62D94B87-12D1-402F-9A18-9D45411F617E}"/>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97" name="직사각형 296">
                <a:extLst>
                  <a:ext uri="{FF2B5EF4-FFF2-40B4-BE49-F238E27FC236}">
                    <a16:creationId xmlns:a16="http://schemas.microsoft.com/office/drawing/2014/main" id="{248C06B9-BD7B-426C-86D8-C8073AA0F4B6}"/>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98" name="직사각형 297">
                <a:extLst>
                  <a:ext uri="{FF2B5EF4-FFF2-40B4-BE49-F238E27FC236}">
                    <a16:creationId xmlns:a16="http://schemas.microsoft.com/office/drawing/2014/main" id="{CC24C594-329D-4E6C-9963-164C5128D149}"/>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99" name="직사각형 298">
                <a:extLst>
                  <a:ext uri="{FF2B5EF4-FFF2-40B4-BE49-F238E27FC236}">
                    <a16:creationId xmlns:a16="http://schemas.microsoft.com/office/drawing/2014/main" id="{75AFC5C9-0AC1-4985-91F5-BB8C48BE6831}"/>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00" name="직사각형 299">
                <a:extLst>
                  <a:ext uri="{FF2B5EF4-FFF2-40B4-BE49-F238E27FC236}">
                    <a16:creationId xmlns:a16="http://schemas.microsoft.com/office/drawing/2014/main" id="{461FB5ED-6029-48E1-B716-4B3F3E3BD563}"/>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01" name="직사각형 300">
                <a:extLst>
                  <a:ext uri="{FF2B5EF4-FFF2-40B4-BE49-F238E27FC236}">
                    <a16:creationId xmlns:a16="http://schemas.microsoft.com/office/drawing/2014/main" id="{B2AD34E2-BEE0-42A7-B536-01DE302F82EA}"/>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02" name="직사각형 301">
                <a:extLst>
                  <a:ext uri="{FF2B5EF4-FFF2-40B4-BE49-F238E27FC236}">
                    <a16:creationId xmlns:a16="http://schemas.microsoft.com/office/drawing/2014/main" id="{A66B447A-AC32-4C18-AC94-904A057C4E6B}"/>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03" name="직사각형 302">
                <a:extLst>
                  <a:ext uri="{FF2B5EF4-FFF2-40B4-BE49-F238E27FC236}">
                    <a16:creationId xmlns:a16="http://schemas.microsoft.com/office/drawing/2014/main" id="{46517F19-57AE-4D56-8711-40B8933D3C2D}"/>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04" name="직사각형 303">
                <a:extLst>
                  <a:ext uri="{FF2B5EF4-FFF2-40B4-BE49-F238E27FC236}">
                    <a16:creationId xmlns:a16="http://schemas.microsoft.com/office/drawing/2014/main" id="{6AF45428-5FCE-49C5-88BB-153EF8A9DD0F}"/>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262" name="그룹 261">
              <a:extLst>
                <a:ext uri="{FF2B5EF4-FFF2-40B4-BE49-F238E27FC236}">
                  <a16:creationId xmlns:a16="http://schemas.microsoft.com/office/drawing/2014/main" id="{FC3F8C5E-2102-4312-9ED1-1AC02DDF9D66}"/>
                </a:ext>
              </a:extLst>
            </p:cNvPr>
            <p:cNvGrpSpPr/>
            <p:nvPr/>
          </p:nvGrpSpPr>
          <p:grpSpPr>
            <a:xfrm>
              <a:off x="1756384" y="5349406"/>
              <a:ext cx="920770" cy="91863"/>
              <a:chOff x="2591735" y="3931941"/>
              <a:chExt cx="1419956" cy="141665"/>
            </a:xfrm>
          </p:grpSpPr>
          <p:sp>
            <p:nvSpPr>
              <p:cNvPr id="285" name="직사각형 284">
                <a:extLst>
                  <a:ext uri="{FF2B5EF4-FFF2-40B4-BE49-F238E27FC236}">
                    <a16:creationId xmlns:a16="http://schemas.microsoft.com/office/drawing/2014/main" id="{561224DD-AA20-4B20-A6DC-A855D06124A4}"/>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86" name="직사각형 285">
                <a:extLst>
                  <a:ext uri="{FF2B5EF4-FFF2-40B4-BE49-F238E27FC236}">
                    <a16:creationId xmlns:a16="http://schemas.microsoft.com/office/drawing/2014/main" id="{293D3B40-0111-4A11-9286-2B9F5CD54572}"/>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87" name="직사각형 286">
                <a:extLst>
                  <a:ext uri="{FF2B5EF4-FFF2-40B4-BE49-F238E27FC236}">
                    <a16:creationId xmlns:a16="http://schemas.microsoft.com/office/drawing/2014/main" id="{796F9344-659E-4B02-AD1D-8E9E9EBACC4C}"/>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88" name="직사각형 287">
                <a:extLst>
                  <a:ext uri="{FF2B5EF4-FFF2-40B4-BE49-F238E27FC236}">
                    <a16:creationId xmlns:a16="http://schemas.microsoft.com/office/drawing/2014/main" id="{A7EB1896-F38B-4951-B2E7-FD24F49531CD}"/>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89" name="직사각형 288">
                <a:extLst>
                  <a:ext uri="{FF2B5EF4-FFF2-40B4-BE49-F238E27FC236}">
                    <a16:creationId xmlns:a16="http://schemas.microsoft.com/office/drawing/2014/main" id="{AC02B4EA-FAC6-4AB3-9F6A-50F5BF926E08}"/>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90" name="직사각형 289">
                <a:extLst>
                  <a:ext uri="{FF2B5EF4-FFF2-40B4-BE49-F238E27FC236}">
                    <a16:creationId xmlns:a16="http://schemas.microsoft.com/office/drawing/2014/main" id="{79A2E16F-4D02-4A65-9119-8C9AF1142A92}"/>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91" name="직사각형 290">
                <a:extLst>
                  <a:ext uri="{FF2B5EF4-FFF2-40B4-BE49-F238E27FC236}">
                    <a16:creationId xmlns:a16="http://schemas.microsoft.com/office/drawing/2014/main" id="{38C500A5-1876-4A0B-8D95-FCE008CF4375}"/>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92" name="직사각형 291">
                <a:extLst>
                  <a:ext uri="{FF2B5EF4-FFF2-40B4-BE49-F238E27FC236}">
                    <a16:creationId xmlns:a16="http://schemas.microsoft.com/office/drawing/2014/main" id="{82157506-2941-475E-B52F-F0812A1EB576}"/>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93" name="직사각형 292">
                <a:extLst>
                  <a:ext uri="{FF2B5EF4-FFF2-40B4-BE49-F238E27FC236}">
                    <a16:creationId xmlns:a16="http://schemas.microsoft.com/office/drawing/2014/main" id="{BB52C8EE-E2BF-4FED-8F60-46D9B10FE008}"/>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94" name="직사각형 293">
                <a:extLst>
                  <a:ext uri="{FF2B5EF4-FFF2-40B4-BE49-F238E27FC236}">
                    <a16:creationId xmlns:a16="http://schemas.microsoft.com/office/drawing/2014/main" id="{4026D892-8511-4D5B-92EA-59D0DC40FB16}"/>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263" name="그룹 262">
              <a:extLst>
                <a:ext uri="{FF2B5EF4-FFF2-40B4-BE49-F238E27FC236}">
                  <a16:creationId xmlns:a16="http://schemas.microsoft.com/office/drawing/2014/main" id="{EA8F8CF0-E325-4DC4-BC08-E6631F4DDC89}"/>
                </a:ext>
              </a:extLst>
            </p:cNvPr>
            <p:cNvGrpSpPr/>
            <p:nvPr/>
          </p:nvGrpSpPr>
          <p:grpSpPr>
            <a:xfrm>
              <a:off x="1756384" y="5441269"/>
              <a:ext cx="920770" cy="91863"/>
              <a:chOff x="2591735" y="3931941"/>
              <a:chExt cx="1419956" cy="141665"/>
            </a:xfrm>
          </p:grpSpPr>
          <p:sp>
            <p:nvSpPr>
              <p:cNvPr id="275" name="직사각형 274">
                <a:extLst>
                  <a:ext uri="{FF2B5EF4-FFF2-40B4-BE49-F238E27FC236}">
                    <a16:creationId xmlns:a16="http://schemas.microsoft.com/office/drawing/2014/main" id="{76A48EA8-A278-4AFA-AED1-AA125A63C71C}"/>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76" name="직사각형 275">
                <a:extLst>
                  <a:ext uri="{FF2B5EF4-FFF2-40B4-BE49-F238E27FC236}">
                    <a16:creationId xmlns:a16="http://schemas.microsoft.com/office/drawing/2014/main" id="{87948FA4-CCA1-4815-A163-3819D669E5F3}"/>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77" name="직사각형 276">
                <a:extLst>
                  <a:ext uri="{FF2B5EF4-FFF2-40B4-BE49-F238E27FC236}">
                    <a16:creationId xmlns:a16="http://schemas.microsoft.com/office/drawing/2014/main" id="{9563B4A0-089A-4055-AD03-1DA22EF2491E}"/>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78" name="직사각형 277">
                <a:extLst>
                  <a:ext uri="{FF2B5EF4-FFF2-40B4-BE49-F238E27FC236}">
                    <a16:creationId xmlns:a16="http://schemas.microsoft.com/office/drawing/2014/main" id="{02A3B82E-9577-4BE6-9092-CF97DFB3A5E1}"/>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79" name="직사각형 278">
                <a:extLst>
                  <a:ext uri="{FF2B5EF4-FFF2-40B4-BE49-F238E27FC236}">
                    <a16:creationId xmlns:a16="http://schemas.microsoft.com/office/drawing/2014/main" id="{05B3CAF7-3C6B-4C37-8670-576EB0820FE1}"/>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80" name="직사각형 279">
                <a:extLst>
                  <a:ext uri="{FF2B5EF4-FFF2-40B4-BE49-F238E27FC236}">
                    <a16:creationId xmlns:a16="http://schemas.microsoft.com/office/drawing/2014/main" id="{D63ED90F-6436-48FA-9585-E3E43E096816}"/>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81" name="직사각형 280">
                <a:extLst>
                  <a:ext uri="{FF2B5EF4-FFF2-40B4-BE49-F238E27FC236}">
                    <a16:creationId xmlns:a16="http://schemas.microsoft.com/office/drawing/2014/main" id="{1101A6EB-E096-4B9B-A9BE-E66D48851F56}"/>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82" name="직사각형 281">
                <a:extLst>
                  <a:ext uri="{FF2B5EF4-FFF2-40B4-BE49-F238E27FC236}">
                    <a16:creationId xmlns:a16="http://schemas.microsoft.com/office/drawing/2014/main" id="{184206FD-31E0-4B7A-934B-2B07278ECDD7}"/>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83" name="직사각형 282">
                <a:extLst>
                  <a:ext uri="{FF2B5EF4-FFF2-40B4-BE49-F238E27FC236}">
                    <a16:creationId xmlns:a16="http://schemas.microsoft.com/office/drawing/2014/main" id="{9ACAE294-AD87-439A-B53E-D9312CAE67AF}"/>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84" name="직사각형 283">
                <a:extLst>
                  <a:ext uri="{FF2B5EF4-FFF2-40B4-BE49-F238E27FC236}">
                    <a16:creationId xmlns:a16="http://schemas.microsoft.com/office/drawing/2014/main" id="{138E662B-E630-4778-9C42-11E0A4982F8A}"/>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264" name="그룹 263">
              <a:extLst>
                <a:ext uri="{FF2B5EF4-FFF2-40B4-BE49-F238E27FC236}">
                  <a16:creationId xmlns:a16="http://schemas.microsoft.com/office/drawing/2014/main" id="{2BCDBDEB-1098-412E-97B3-87CAE1B8DBD4}"/>
                </a:ext>
              </a:extLst>
            </p:cNvPr>
            <p:cNvGrpSpPr/>
            <p:nvPr/>
          </p:nvGrpSpPr>
          <p:grpSpPr>
            <a:xfrm>
              <a:off x="1756384" y="5533131"/>
              <a:ext cx="920770" cy="91863"/>
              <a:chOff x="2591735" y="3931941"/>
              <a:chExt cx="1419956" cy="141665"/>
            </a:xfrm>
          </p:grpSpPr>
          <p:sp>
            <p:nvSpPr>
              <p:cNvPr id="265" name="직사각형 264">
                <a:extLst>
                  <a:ext uri="{FF2B5EF4-FFF2-40B4-BE49-F238E27FC236}">
                    <a16:creationId xmlns:a16="http://schemas.microsoft.com/office/drawing/2014/main" id="{D412CA3E-86BD-4DE8-9112-8C0E6A704BC6}"/>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66" name="직사각형 265">
                <a:extLst>
                  <a:ext uri="{FF2B5EF4-FFF2-40B4-BE49-F238E27FC236}">
                    <a16:creationId xmlns:a16="http://schemas.microsoft.com/office/drawing/2014/main" id="{5A0083BA-D629-4002-B824-8AFAF18FC9BF}"/>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67" name="직사각형 266">
                <a:extLst>
                  <a:ext uri="{FF2B5EF4-FFF2-40B4-BE49-F238E27FC236}">
                    <a16:creationId xmlns:a16="http://schemas.microsoft.com/office/drawing/2014/main" id="{96033E5B-B939-4F9C-9053-A363E13B6577}"/>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68" name="직사각형 267">
                <a:extLst>
                  <a:ext uri="{FF2B5EF4-FFF2-40B4-BE49-F238E27FC236}">
                    <a16:creationId xmlns:a16="http://schemas.microsoft.com/office/drawing/2014/main" id="{DDA7D6CF-920E-416C-AB41-D49521AE5F64}"/>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69" name="직사각형 268">
                <a:extLst>
                  <a:ext uri="{FF2B5EF4-FFF2-40B4-BE49-F238E27FC236}">
                    <a16:creationId xmlns:a16="http://schemas.microsoft.com/office/drawing/2014/main" id="{DFFC5627-95BF-4C63-838B-D0ADEAEEC4A8}"/>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70" name="직사각형 269">
                <a:extLst>
                  <a:ext uri="{FF2B5EF4-FFF2-40B4-BE49-F238E27FC236}">
                    <a16:creationId xmlns:a16="http://schemas.microsoft.com/office/drawing/2014/main" id="{D1F063BA-196A-4E12-A596-7EE987A8E814}"/>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71" name="직사각형 270">
                <a:extLst>
                  <a:ext uri="{FF2B5EF4-FFF2-40B4-BE49-F238E27FC236}">
                    <a16:creationId xmlns:a16="http://schemas.microsoft.com/office/drawing/2014/main" id="{F4523CCD-D66B-4816-8A60-E5C735777988}"/>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72" name="직사각형 271">
                <a:extLst>
                  <a:ext uri="{FF2B5EF4-FFF2-40B4-BE49-F238E27FC236}">
                    <a16:creationId xmlns:a16="http://schemas.microsoft.com/office/drawing/2014/main" id="{1ECBFFD7-F32A-417E-B9C9-A377439D8F1E}"/>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73" name="직사각형 272">
                <a:extLst>
                  <a:ext uri="{FF2B5EF4-FFF2-40B4-BE49-F238E27FC236}">
                    <a16:creationId xmlns:a16="http://schemas.microsoft.com/office/drawing/2014/main" id="{FC3E9C9D-E271-431D-B4AC-C31679557ADD}"/>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74" name="직사각형 273">
                <a:extLst>
                  <a:ext uri="{FF2B5EF4-FFF2-40B4-BE49-F238E27FC236}">
                    <a16:creationId xmlns:a16="http://schemas.microsoft.com/office/drawing/2014/main" id="{ECD0F199-3201-4084-AF08-4D0DD59422A1}"/>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346" name="그룹 345">
              <a:extLst>
                <a:ext uri="{FF2B5EF4-FFF2-40B4-BE49-F238E27FC236}">
                  <a16:creationId xmlns:a16="http://schemas.microsoft.com/office/drawing/2014/main" id="{646C4671-A2D2-4733-B364-D581BE956069}"/>
                </a:ext>
              </a:extLst>
            </p:cNvPr>
            <p:cNvGrpSpPr/>
            <p:nvPr/>
          </p:nvGrpSpPr>
          <p:grpSpPr>
            <a:xfrm>
              <a:off x="1756384" y="5624993"/>
              <a:ext cx="920770" cy="91863"/>
              <a:chOff x="2591735" y="3931941"/>
              <a:chExt cx="1419956" cy="141665"/>
            </a:xfrm>
          </p:grpSpPr>
          <p:sp>
            <p:nvSpPr>
              <p:cNvPr id="424" name="직사각형 423">
                <a:extLst>
                  <a:ext uri="{FF2B5EF4-FFF2-40B4-BE49-F238E27FC236}">
                    <a16:creationId xmlns:a16="http://schemas.microsoft.com/office/drawing/2014/main" id="{5A78154E-0ABF-4538-9F94-A7C297CCB4A0}"/>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25" name="직사각형 424">
                <a:extLst>
                  <a:ext uri="{FF2B5EF4-FFF2-40B4-BE49-F238E27FC236}">
                    <a16:creationId xmlns:a16="http://schemas.microsoft.com/office/drawing/2014/main" id="{2E430986-3D12-472F-8F39-13E0BCD26E47}"/>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26" name="직사각형 425">
                <a:extLst>
                  <a:ext uri="{FF2B5EF4-FFF2-40B4-BE49-F238E27FC236}">
                    <a16:creationId xmlns:a16="http://schemas.microsoft.com/office/drawing/2014/main" id="{04D70F70-5F8E-430A-ACC1-2F23619481D5}"/>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27" name="직사각형 426">
                <a:extLst>
                  <a:ext uri="{FF2B5EF4-FFF2-40B4-BE49-F238E27FC236}">
                    <a16:creationId xmlns:a16="http://schemas.microsoft.com/office/drawing/2014/main" id="{97F1C92F-69DB-4BF9-8B0F-F40559622E53}"/>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28" name="직사각형 427">
                <a:extLst>
                  <a:ext uri="{FF2B5EF4-FFF2-40B4-BE49-F238E27FC236}">
                    <a16:creationId xmlns:a16="http://schemas.microsoft.com/office/drawing/2014/main" id="{AF15D198-4B23-4707-9F7D-0EFB1902EBED}"/>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29" name="직사각형 428">
                <a:extLst>
                  <a:ext uri="{FF2B5EF4-FFF2-40B4-BE49-F238E27FC236}">
                    <a16:creationId xmlns:a16="http://schemas.microsoft.com/office/drawing/2014/main" id="{02DA1451-D2ED-4DD4-9955-01A33F33FC98}"/>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30" name="직사각형 429">
                <a:extLst>
                  <a:ext uri="{FF2B5EF4-FFF2-40B4-BE49-F238E27FC236}">
                    <a16:creationId xmlns:a16="http://schemas.microsoft.com/office/drawing/2014/main" id="{6DB972BB-F93E-4927-8313-AD4AC33CCFC6}"/>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31" name="직사각형 430">
                <a:extLst>
                  <a:ext uri="{FF2B5EF4-FFF2-40B4-BE49-F238E27FC236}">
                    <a16:creationId xmlns:a16="http://schemas.microsoft.com/office/drawing/2014/main" id="{140CBD08-F557-4ADB-8813-14944F852E50}"/>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32" name="직사각형 431">
                <a:extLst>
                  <a:ext uri="{FF2B5EF4-FFF2-40B4-BE49-F238E27FC236}">
                    <a16:creationId xmlns:a16="http://schemas.microsoft.com/office/drawing/2014/main" id="{C97DAF83-4994-4366-81AD-A8B56A091A25}"/>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33" name="직사각형 432">
                <a:extLst>
                  <a:ext uri="{FF2B5EF4-FFF2-40B4-BE49-F238E27FC236}">
                    <a16:creationId xmlns:a16="http://schemas.microsoft.com/office/drawing/2014/main" id="{CE0730A6-4D90-428E-BD1E-C534D72697B2}"/>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347" name="그룹 346">
              <a:extLst>
                <a:ext uri="{FF2B5EF4-FFF2-40B4-BE49-F238E27FC236}">
                  <a16:creationId xmlns:a16="http://schemas.microsoft.com/office/drawing/2014/main" id="{922D28EB-FD63-4C04-A6FF-B7745DD059EC}"/>
                </a:ext>
              </a:extLst>
            </p:cNvPr>
            <p:cNvGrpSpPr/>
            <p:nvPr/>
          </p:nvGrpSpPr>
          <p:grpSpPr>
            <a:xfrm>
              <a:off x="1756384" y="5716856"/>
              <a:ext cx="920770" cy="91863"/>
              <a:chOff x="2591735" y="3931941"/>
              <a:chExt cx="1419956" cy="141665"/>
            </a:xfrm>
          </p:grpSpPr>
          <p:sp>
            <p:nvSpPr>
              <p:cNvPr id="414" name="직사각형 413">
                <a:extLst>
                  <a:ext uri="{FF2B5EF4-FFF2-40B4-BE49-F238E27FC236}">
                    <a16:creationId xmlns:a16="http://schemas.microsoft.com/office/drawing/2014/main" id="{6DBCFAC7-2BDF-4F25-A76D-217B81CAB23A}"/>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15" name="직사각형 414">
                <a:extLst>
                  <a:ext uri="{FF2B5EF4-FFF2-40B4-BE49-F238E27FC236}">
                    <a16:creationId xmlns:a16="http://schemas.microsoft.com/office/drawing/2014/main" id="{38A08BF9-3F92-44FF-BAF0-BAF617B9C8FE}"/>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16" name="직사각형 415">
                <a:extLst>
                  <a:ext uri="{FF2B5EF4-FFF2-40B4-BE49-F238E27FC236}">
                    <a16:creationId xmlns:a16="http://schemas.microsoft.com/office/drawing/2014/main" id="{E533A811-EFD7-41EF-8C7F-A488474DE342}"/>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17" name="직사각형 416">
                <a:extLst>
                  <a:ext uri="{FF2B5EF4-FFF2-40B4-BE49-F238E27FC236}">
                    <a16:creationId xmlns:a16="http://schemas.microsoft.com/office/drawing/2014/main" id="{0BD78447-1909-4E66-B50C-F9BE93FA636B}"/>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18" name="직사각형 417">
                <a:extLst>
                  <a:ext uri="{FF2B5EF4-FFF2-40B4-BE49-F238E27FC236}">
                    <a16:creationId xmlns:a16="http://schemas.microsoft.com/office/drawing/2014/main" id="{6C7C0A41-67A3-46C6-89A0-BEDE4EEF5B9E}"/>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19" name="직사각형 418">
                <a:extLst>
                  <a:ext uri="{FF2B5EF4-FFF2-40B4-BE49-F238E27FC236}">
                    <a16:creationId xmlns:a16="http://schemas.microsoft.com/office/drawing/2014/main" id="{9526C110-B2BE-435A-9DCB-02F5732A68C7}"/>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20" name="직사각형 419">
                <a:extLst>
                  <a:ext uri="{FF2B5EF4-FFF2-40B4-BE49-F238E27FC236}">
                    <a16:creationId xmlns:a16="http://schemas.microsoft.com/office/drawing/2014/main" id="{88EAF2A5-4EAC-4EE5-A812-7576A2E7B5C7}"/>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21" name="직사각형 420">
                <a:extLst>
                  <a:ext uri="{FF2B5EF4-FFF2-40B4-BE49-F238E27FC236}">
                    <a16:creationId xmlns:a16="http://schemas.microsoft.com/office/drawing/2014/main" id="{1639CB8B-9DF0-4639-B48B-79A4E0E797F7}"/>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22" name="직사각형 421">
                <a:extLst>
                  <a:ext uri="{FF2B5EF4-FFF2-40B4-BE49-F238E27FC236}">
                    <a16:creationId xmlns:a16="http://schemas.microsoft.com/office/drawing/2014/main" id="{068A75EA-A740-472D-9F6C-82289C78903B}"/>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23" name="직사각형 422">
                <a:extLst>
                  <a:ext uri="{FF2B5EF4-FFF2-40B4-BE49-F238E27FC236}">
                    <a16:creationId xmlns:a16="http://schemas.microsoft.com/office/drawing/2014/main" id="{839E96D7-1C68-4338-A53E-7B049B34D7C8}"/>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348" name="그룹 347">
              <a:extLst>
                <a:ext uri="{FF2B5EF4-FFF2-40B4-BE49-F238E27FC236}">
                  <a16:creationId xmlns:a16="http://schemas.microsoft.com/office/drawing/2014/main" id="{13A5A63E-72D6-4CA0-9CA9-5849D532F5CC}"/>
                </a:ext>
              </a:extLst>
            </p:cNvPr>
            <p:cNvGrpSpPr/>
            <p:nvPr/>
          </p:nvGrpSpPr>
          <p:grpSpPr>
            <a:xfrm>
              <a:off x="1756384" y="5808719"/>
              <a:ext cx="920770" cy="91863"/>
              <a:chOff x="2591735" y="3931941"/>
              <a:chExt cx="1419956" cy="141665"/>
            </a:xfrm>
          </p:grpSpPr>
          <p:sp>
            <p:nvSpPr>
              <p:cNvPr id="404" name="직사각형 403">
                <a:extLst>
                  <a:ext uri="{FF2B5EF4-FFF2-40B4-BE49-F238E27FC236}">
                    <a16:creationId xmlns:a16="http://schemas.microsoft.com/office/drawing/2014/main" id="{10704687-34E3-43B5-B5E7-C9C5E4BB04F8}"/>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05" name="직사각형 404">
                <a:extLst>
                  <a:ext uri="{FF2B5EF4-FFF2-40B4-BE49-F238E27FC236}">
                    <a16:creationId xmlns:a16="http://schemas.microsoft.com/office/drawing/2014/main" id="{67AFB2B0-C915-4315-BB50-DEBEBF621621}"/>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06" name="직사각형 405">
                <a:extLst>
                  <a:ext uri="{FF2B5EF4-FFF2-40B4-BE49-F238E27FC236}">
                    <a16:creationId xmlns:a16="http://schemas.microsoft.com/office/drawing/2014/main" id="{D7E5857A-0F4C-4927-97B5-7E58DD0CC960}"/>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07" name="직사각형 406">
                <a:extLst>
                  <a:ext uri="{FF2B5EF4-FFF2-40B4-BE49-F238E27FC236}">
                    <a16:creationId xmlns:a16="http://schemas.microsoft.com/office/drawing/2014/main" id="{C55DE2E2-76D9-4308-B3F5-B6A07DF8C129}"/>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08" name="직사각형 407">
                <a:extLst>
                  <a:ext uri="{FF2B5EF4-FFF2-40B4-BE49-F238E27FC236}">
                    <a16:creationId xmlns:a16="http://schemas.microsoft.com/office/drawing/2014/main" id="{A6A93844-1354-493B-A346-F3B3E8D0032D}"/>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09" name="직사각형 408">
                <a:extLst>
                  <a:ext uri="{FF2B5EF4-FFF2-40B4-BE49-F238E27FC236}">
                    <a16:creationId xmlns:a16="http://schemas.microsoft.com/office/drawing/2014/main" id="{FA455A99-21A8-499A-9826-D15A00F75F02}"/>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10" name="직사각형 409">
                <a:extLst>
                  <a:ext uri="{FF2B5EF4-FFF2-40B4-BE49-F238E27FC236}">
                    <a16:creationId xmlns:a16="http://schemas.microsoft.com/office/drawing/2014/main" id="{CB77661F-55C3-4FFA-AF7C-12D77CF02140}"/>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11" name="직사각형 410">
                <a:extLst>
                  <a:ext uri="{FF2B5EF4-FFF2-40B4-BE49-F238E27FC236}">
                    <a16:creationId xmlns:a16="http://schemas.microsoft.com/office/drawing/2014/main" id="{43C4B8AA-FBED-4121-9268-F956B78BC470}"/>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12" name="직사각형 411">
                <a:extLst>
                  <a:ext uri="{FF2B5EF4-FFF2-40B4-BE49-F238E27FC236}">
                    <a16:creationId xmlns:a16="http://schemas.microsoft.com/office/drawing/2014/main" id="{E295A8C0-679A-4088-B4F4-5DC9A9E0DB0D}"/>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13" name="직사각형 412">
                <a:extLst>
                  <a:ext uri="{FF2B5EF4-FFF2-40B4-BE49-F238E27FC236}">
                    <a16:creationId xmlns:a16="http://schemas.microsoft.com/office/drawing/2014/main" id="{2DAF3282-F6EF-4257-918F-B9E7B30F9712}"/>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349" name="그룹 348">
              <a:extLst>
                <a:ext uri="{FF2B5EF4-FFF2-40B4-BE49-F238E27FC236}">
                  <a16:creationId xmlns:a16="http://schemas.microsoft.com/office/drawing/2014/main" id="{3726A6A6-AD9B-4E26-91BB-D8E07F090E6C}"/>
                </a:ext>
              </a:extLst>
            </p:cNvPr>
            <p:cNvGrpSpPr/>
            <p:nvPr/>
          </p:nvGrpSpPr>
          <p:grpSpPr>
            <a:xfrm>
              <a:off x="1756384" y="5900582"/>
              <a:ext cx="920770" cy="91863"/>
              <a:chOff x="2591735" y="3931941"/>
              <a:chExt cx="1419956" cy="141665"/>
            </a:xfrm>
          </p:grpSpPr>
          <p:sp>
            <p:nvSpPr>
              <p:cNvPr id="394" name="직사각형 393">
                <a:extLst>
                  <a:ext uri="{FF2B5EF4-FFF2-40B4-BE49-F238E27FC236}">
                    <a16:creationId xmlns:a16="http://schemas.microsoft.com/office/drawing/2014/main" id="{F97A32DF-7CB8-4C57-9456-3B7EF029E008}"/>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95" name="직사각형 394">
                <a:extLst>
                  <a:ext uri="{FF2B5EF4-FFF2-40B4-BE49-F238E27FC236}">
                    <a16:creationId xmlns:a16="http://schemas.microsoft.com/office/drawing/2014/main" id="{D95703B3-22AA-4D8B-9638-6F869F5B2642}"/>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96" name="직사각형 395">
                <a:extLst>
                  <a:ext uri="{FF2B5EF4-FFF2-40B4-BE49-F238E27FC236}">
                    <a16:creationId xmlns:a16="http://schemas.microsoft.com/office/drawing/2014/main" id="{72F58D0F-D514-4DA3-A115-DA36B0ACD919}"/>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97" name="직사각형 396">
                <a:extLst>
                  <a:ext uri="{FF2B5EF4-FFF2-40B4-BE49-F238E27FC236}">
                    <a16:creationId xmlns:a16="http://schemas.microsoft.com/office/drawing/2014/main" id="{5E7A5BBB-388C-4A4D-83F2-759C153199F8}"/>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98" name="직사각형 397">
                <a:extLst>
                  <a:ext uri="{FF2B5EF4-FFF2-40B4-BE49-F238E27FC236}">
                    <a16:creationId xmlns:a16="http://schemas.microsoft.com/office/drawing/2014/main" id="{1B37FDDF-15BD-4DE1-8DE0-2F51AE87E203}"/>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99" name="직사각형 398">
                <a:extLst>
                  <a:ext uri="{FF2B5EF4-FFF2-40B4-BE49-F238E27FC236}">
                    <a16:creationId xmlns:a16="http://schemas.microsoft.com/office/drawing/2014/main" id="{63F5D2AC-4BEF-4B33-8BE3-3A1AD8BF63D0}"/>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00" name="직사각형 399">
                <a:extLst>
                  <a:ext uri="{FF2B5EF4-FFF2-40B4-BE49-F238E27FC236}">
                    <a16:creationId xmlns:a16="http://schemas.microsoft.com/office/drawing/2014/main" id="{E839CF31-1176-4EA4-8887-6D5F599CBCAC}"/>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01" name="직사각형 400">
                <a:extLst>
                  <a:ext uri="{FF2B5EF4-FFF2-40B4-BE49-F238E27FC236}">
                    <a16:creationId xmlns:a16="http://schemas.microsoft.com/office/drawing/2014/main" id="{41EB2FC5-436E-4477-A015-2B4A46E70F47}"/>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02" name="직사각형 401">
                <a:extLst>
                  <a:ext uri="{FF2B5EF4-FFF2-40B4-BE49-F238E27FC236}">
                    <a16:creationId xmlns:a16="http://schemas.microsoft.com/office/drawing/2014/main" id="{F7B5B031-0698-4366-942D-23EA994F1AC5}"/>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03" name="직사각형 402">
                <a:extLst>
                  <a:ext uri="{FF2B5EF4-FFF2-40B4-BE49-F238E27FC236}">
                    <a16:creationId xmlns:a16="http://schemas.microsoft.com/office/drawing/2014/main" id="{EDBDAFA9-04F0-4E9C-AA98-8FA454FFBB96}"/>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350" name="그룹 349">
              <a:extLst>
                <a:ext uri="{FF2B5EF4-FFF2-40B4-BE49-F238E27FC236}">
                  <a16:creationId xmlns:a16="http://schemas.microsoft.com/office/drawing/2014/main" id="{C548EA8B-E3EE-4D26-B3DC-3EB26D8F9EF6}"/>
                </a:ext>
              </a:extLst>
            </p:cNvPr>
            <p:cNvGrpSpPr/>
            <p:nvPr/>
          </p:nvGrpSpPr>
          <p:grpSpPr>
            <a:xfrm>
              <a:off x="1756384" y="5992444"/>
              <a:ext cx="920770" cy="91863"/>
              <a:chOff x="2591735" y="3931941"/>
              <a:chExt cx="1419956" cy="141665"/>
            </a:xfrm>
          </p:grpSpPr>
          <p:sp>
            <p:nvSpPr>
              <p:cNvPr id="384" name="직사각형 383">
                <a:extLst>
                  <a:ext uri="{FF2B5EF4-FFF2-40B4-BE49-F238E27FC236}">
                    <a16:creationId xmlns:a16="http://schemas.microsoft.com/office/drawing/2014/main" id="{D37030B8-8AF6-4F79-BC05-4B1B157CA9CA}"/>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85" name="직사각형 384">
                <a:extLst>
                  <a:ext uri="{FF2B5EF4-FFF2-40B4-BE49-F238E27FC236}">
                    <a16:creationId xmlns:a16="http://schemas.microsoft.com/office/drawing/2014/main" id="{900A8749-6C2A-43B0-BBFD-99BB28DCC8F7}"/>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86" name="직사각형 385">
                <a:extLst>
                  <a:ext uri="{FF2B5EF4-FFF2-40B4-BE49-F238E27FC236}">
                    <a16:creationId xmlns:a16="http://schemas.microsoft.com/office/drawing/2014/main" id="{269F64A1-5545-499F-8B51-F728B882089B}"/>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87" name="직사각형 386">
                <a:extLst>
                  <a:ext uri="{FF2B5EF4-FFF2-40B4-BE49-F238E27FC236}">
                    <a16:creationId xmlns:a16="http://schemas.microsoft.com/office/drawing/2014/main" id="{A99C3B55-51DC-4456-B979-CF9593647445}"/>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88" name="직사각형 387">
                <a:extLst>
                  <a:ext uri="{FF2B5EF4-FFF2-40B4-BE49-F238E27FC236}">
                    <a16:creationId xmlns:a16="http://schemas.microsoft.com/office/drawing/2014/main" id="{AC5E87F2-2DF2-40A0-B657-D2CD24713F73}"/>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89" name="직사각형 388">
                <a:extLst>
                  <a:ext uri="{FF2B5EF4-FFF2-40B4-BE49-F238E27FC236}">
                    <a16:creationId xmlns:a16="http://schemas.microsoft.com/office/drawing/2014/main" id="{5F24EB80-165A-4352-8CCC-A2BC4726DEEB}"/>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90" name="직사각형 389">
                <a:extLst>
                  <a:ext uri="{FF2B5EF4-FFF2-40B4-BE49-F238E27FC236}">
                    <a16:creationId xmlns:a16="http://schemas.microsoft.com/office/drawing/2014/main" id="{E2CE9BA2-B47B-48C7-A4BA-02FECD6F1A8C}"/>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91" name="직사각형 390">
                <a:extLst>
                  <a:ext uri="{FF2B5EF4-FFF2-40B4-BE49-F238E27FC236}">
                    <a16:creationId xmlns:a16="http://schemas.microsoft.com/office/drawing/2014/main" id="{ECFCC801-0071-45A1-AE85-FDAB2BFF00B6}"/>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92" name="직사각형 391">
                <a:extLst>
                  <a:ext uri="{FF2B5EF4-FFF2-40B4-BE49-F238E27FC236}">
                    <a16:creationId xmlns:a16="http://schemas.microsoft.com/office/drawing/2014/main" id="{749413C1-5B84-403A-9CE4-BA0A901644A0}"/>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93" name="직사각형 392">
                <a:extLst>
                  <a:ext uri="{FF2B5EF4-FFF2-40B4-BE49-F238E27FC236}">
                    <a16:creationId xmlns:a16="http://schemas.microsoft.com/office/drawing/2014/main" id="{07D55FA7-34D1-4772-B824-147F1F2FDD00}"/>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351" name="그룹 350">
              <a:extLst>
                <a:ext uri="{FF2B5EF4-FFF2-40B4-BE49-F238E27FC236}">
                  <a16:creationId xmlns:a16="http://schemas.microsoft.com/office/drawing/2014/main" id="{FF357ECD-ABBB-4A41-89C0-0D08160F4E58}"/>
                </a:ext>
              </a:extLst>
            </p:cNvPr>
            <p:cNvGrpSpPr/>
            <p:nvPr/>
          </p:nvGrpSpPr>
          <p:grpSpPr>
            <a:xfrm>
              <a:off x="1756384" y="6084306"/>
              <a:ext cx="920770" cy="91863"/>
              <a:chOff x="2591735" y="3931941"/>
              <a:chExt cx="1419956" cy="141665"/>
            </a:xfrm>
          </p:grpSpPr>
          <p:sp>
            <p:nvSpPr>
              <p:cNvPr id="374" name="직사각형 373">
                <a:extLst>
                  <a:ext uri="{FF2B5EF4-FFF2-40B4-BE49-F238E27FC236}">
                    <a16:creationId xmlns:a16="http://schemas.microsoft.com/office/drawing/2014/main" id="{44BBF681-322D-489B-9BF5-15170D99A944}"/>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75" name="직사각형 374">
                <a:extLst>
                  <a:ext uri="{FF2B5EF4-FFF2-40B4-BE49-F238E27FC236}">
                    <a16:creationId xmlns:a16="http://schemas.microsoft.com/office/drawing/2014/main" id="{EC365A60-E5FB-418E-8208-CBDD68B84F08}"/>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76" name="직사각형 375">
                <a:extLst>
                  <a:ext uri="{FF2B5EF4-FFF2-40B4-BE49-F238E27FC236}">
                    <a16:creationId xmlns:a16="http://schemas.microsoft.com/office/drawing/2014/main" id="{6693AB67-A155-4F1C-A376-2D63BFEEC6E7}"/>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77" name="직사각형 376">
                <a:extLst>
                  <a:ext uri="{FF2B5EF4-FFF2-40B4-BE49-F238E27FC236}">
                    <a16:creationId xmlns:a16="http://schemas.microsoft.com/office/drawing/2014/main" id="{B3B9220F-9B78-4B9A-81F8-5C43ABA435A7}"/>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78" name="직사각형 377">
                <a:extLst>
                  <a:ext uri="{FF2B5EF4-FFF2-40B4-BE49-F238E27FC236}">
                    <a16:creationId xmlns:a16="http://schemas.microsoft.com/office/drawing/2014/main" id="{FAB7E2B9-1686-45D4-8412-F9C4EE75635F}"/>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79" name="직사각형 378">
                <a:extLst>
                  <a:ext uri="{FF2B5EF4-FFF2-40B4-BE49-F238E27FC236}">
                    <a16:creationId xmlns:a16="http://schemas.microsoft.com/office/drawing/2014/main" id="{30036F41-34F4-4CF6-A714-7C025C269775}"/>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80" name="직사각형 379">
                <a:extLst>
                  <a:ext uri="{FF2B5EF4-FFF2-40B4-BE49-F238E27FC236}">
                    <a16:creationId xmlns:a16="http://schemas.microsoft.com/office/drawing/2014/main" id="{90F506C9-1C15-47F8-9A2A-C7E64E29E6AA}"/>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81" name="직사각형 380">
                <a:extLst>
                  <a:ext uri="{FF2B5EF4-FFF2-40B4-BE49-F238E27FC236}">
                    <a16:creationId xmlns:a16="http://schemas.microsoft.com/office/drawing/2014/main" id="{D2589854-74B4-4738-81CD-B4F8D3005990}"/>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82" name="직사각형 381">
                <a:extLst>
                  <a:ext uri="{FF2B5EF4-FFF2-40B4-BE49-F238E27FC236}">
                    <a16:creationId xmlns:a16="http://schemas.microsoft.com/office/drawing/2014/main" id="{ECA8DCDA-2ACF-4192-BB36-362712FA7532}"/>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83" name="직사각형 382">
                <a:extLst>
                  <a:ext uri="{FF2B5EF4-FFF2-40B4-BE49-F238E27FC236}">
                    <a16:creationId xmlns:a16="http://schemas.microsoft.com/office/drawing/2014/main" id="{794DF0FD-62B8-4064-BCED-9B408E995762}"/>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352" name="그룹 351">
              <a:extLst>
                <a:ext uri="{FF2B5EF4-FFF2-40B4-BE49-F238E27FC236}">
                  <a16:creationId xmlns:a16="http://schemas.microsoft.com/office/drawing/2014/main" id="{2C098519-2F4D-4FE0-952B-622FEA84A9EA}"/>
                </a:ext>
              </a:extLst>
            </p:cNvPr>
            <p:cNvGrpSpPr/>
            <p:nvPr/>
          </p:nvGrpSpPr>
          <p:grpSpPr>
            <a:xfrm>
              <a:off x="1756384" y="6176169"/>
              <a:ext cx="920770" cy="91863"/>
              <a:chOff x="2591735" y="3931941"/>
              <a:chExt cx="1419956" cy="141665"/>
            </a:xfrm>
          </p:grpSpPr>
          <p:sp>
            <p:nvSpPr>
              <p:cNvPr id="364" name="직사각형 363">
                <a:extLst>
                  <a:ext uri="{FF2B5EF4-FFF2-40B4-BE49-F238E27FC236}">
                    <a16:creationId xmlns:a16="http://schemas.microsoft.com/office/drawing/2014/main" id="{C1A9B09E-8F08-4301-AE03-99C06B2087D0}"/>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65" name="직사각형 364">
                <a:extLst>
                  <a:ext uri="{FF2B5EF4-FFF2-40B4-BE49-F238E27FC236}">
                    <a16:creationId xmlns:a16="http://schemas.microsoft.com/office/drawing/2014/main" id="{A8FFD72A-A885-4CF6-A6D8-6CCE3220A0C5}"/>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66" name="직사각형 365">
                <a:extLst>
                  <a:ext uri="{FF2B5EF4-FFF2-40B4-BE49-F238E27FC236}">
                    <a16:creationId xmlns:a16="http://schemas.microsoft.com/office/drawing/2014/main" id="{8C0BB3DA-F3D7-4B20-9C30-13E7F09A9759}"/>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67" name="직사각형 366">
                <a:extLst>
                  <a:ext uri="{FF2B5EF4-FFF2-40B4-BE49-F238E27FC236}">
                    <a16:creationId xmlns:a16="http://schemas.microsoft.com/office/drawing/2014/main" id="{473DF423-A34F-4F78-A146-12D899BDBE5B}"/>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68" name="직사각형 367">
                <a:extLst>
                  <a:ext uri="{FF2B5EF4-FFF2-40B4-BE49-F238E27FC236}">
                    <a16:creationId xmlns:a16="http://schemas.microsoft.com/office/drawing/2014/main" id="{D0F49B95-80D5-4760-89AC-DD6F5EAB1734}"/>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69" name="직사각형 368">
                <a:extLst>
                  <a:ext uri="{FF2B5EF4-FFF2-40B4-BE49-F238E27FC236}">
                    <a16:creationId xmlns:a16="http://schemas.microsoft.com/office/drawing/2014/main" id="{E95BF8B1-74E4-4989-B151-C8A04ABAFF13}"/>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70" name="직사각형 369">
                <a:extLst>
                  <a:ext uri="{FF2B5EF4-FFF2-40B4-BE49-F238E27FC236}">
                    <a16:creationId xmlns:a16="http://schemas.microsoft.com/office/drawing/2014/main" id="{24F2A814-259A-4B56-B11B-149AEF522B40}"/>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71" name="직사각형 370">
                <a:extLst>
                  <a:ext uri="{FF2B5EF4-FFF2-40B4-BE49-F238E27FC236}">
                    <a16:creationId xmlns:a16="http://schemas.microsoft.com/office/drawing/2014/main" id="{3C8EB678-CD67-4273-A9F0-13BE1F3B2F0F}"/>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72" name="직사각형 371">
                <a:extLst>
                  <a:ext uri="{FF2B5EF4-FFF2-40B4-BE49-F238E27FC236}">
                    <a16:creationId xmlns:a16="http://schemas.microsoft.com/office/drawing/2014/main" id="{E9A22DDD-A7EF-4125-891C-E7141B130BA9}"/>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73" name="직사각형 372">
                <a:extLst>
                  <a:ext uri="{FF2B5EF4-FFF2-40B4-BE49-F238E27FC236}">
                    <a16:creationId xmlns:a16="http://schemas.microsoft.com/office/drawing/2014/main" id="{770869DE-48E9-4ECF-B09B-395AD490BE53}"/>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353" name="그룹 352">
              <a:extLst>
                <a:ext uri="{FF2B5EF4-FFF2-40B4-BE49-F238E27FC236}">
                  <a16:creationId xmlns:a16="http://schemas.microsoft.com/office/drawing/2014/main" id="{FDE61D54-EE12-4EA7-A108-8EE69B4987C0}"/>
                </a:ext>
              </a:extLst>
            </p:cNvPr>
            <p:cNvGrpSpPr/>
            <p:nvPr/>
          </p:nvGrpSpPr>
          <p:grpSpPr>
            <a:xfrm>
              <a:off x="1756384" y="6268032"/>
              <a:ext cx="920770" cy="91863"/>
              <a:chOff x="2591735" y="3931941"/>
              <a:chExt cx="1419956" cy="141665"/>
            </a:xfrm>
          </p:grpSpPr>
          <p:sp>
            <p:nvSpPr>
              <p:cNvPr id="354" name="직사각형 353">
                <a:extLst>
                  <a:ext uri="{FF2B5EF4-FFF2-40B4-BE49-F238E27FC236}">
                    <a16:creationId xmlns:a16="http://schemas.microsoft.com/office/drawing/2014/main" id="{F39E33C2-AB53-4170-95FE-0CCACBEC6F6E}"/>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55" name="직사각형 354">
                <a:extLst>
                  <a:ext uri="{FF2B5EF4-FFF2-40B4-BE49-F238E27FC236}">
                    <a16:creationId xmlns:a16="http://schemas.microsoft.com/office/drawing/2014/main" id="{8E18B952-219F-46DA-852A-79BDACC8A704}"/>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56" name="직사각형 355">
                <a:extLst>
                  <a:ext uri="{FF2B5EF4-FFF2-40B4-BE49-F238E27FC236}">
                    <a16:creationId xmlns:a16="http://schemas.microsoft.com/office/drawing/2014/main" id="{6AEEA7AF-3FCE-4462-BF7A-41E520AA62BD}"/>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57" name="직사각형 356">
                <a:extLst>
                  <a:ext uri="{FF2B5EF4-FFF2-40B4-BE49-F238E27FC236}">
                    <a16:creationId xmlns:a16="http://schemas.microsoft.com/office/drawing/2014/main" id="{5B353C29-F96E-4AB6-BB99-3013B1D0A000}"/>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58" name="직사각형 357">
                <a:extLst>
                  <a:ext uri="{FF2B5EF4-FFF2-40B4-BE49-F238E27FC236}">
                    <a16:creationId xmlns:a16="http://schemas.microsoft.com/office/drawing/2014/main" id="{03B635A9-289F-4F5D-8CFE-36145ABC2E4B}"/>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59" name="직사각형 358">
                <a:extLst>
                  <a:ext uri="{FF2B5EF4-FFF2-40B4-BE49-F238E27FC236}">
                    <a16:creationId xmlns:a16="http://schemas.microsoft.com/office/drawing/2014/main" id="{BAF15F14-EFBC-4E84-A92A-C6429DB4329E}"/>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60" name="직사각형 359">
                <a:extLst>
                  <a:ext uri="{FF2B5EF4-FFF2-40B4-BE49-F238E27FC236}">
                    <a16:creationId xmlns:a16="http://schemas.microsoft.com/office/drawing/2014/main" id="{14379477-AF6C-42F4-9A3E-77B3232B973E}"/>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61" name="직사각형 360">
                <a:extLst>
                  <a:ext uri="{FF2B5EF4-FFF2-40B4-BE49-F238E27FC236}">
                    <a16:creationId xmlns:a16="http://schemas.microsoft.com/office/drawing/2014/main" id="{2BB6F761-A4DB-472F-89C3-94730F39A83C}"/>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62" name="직사각형 361">
                <a:extLst>
                  <a:ext uri="{FF2B5EF4-FFF2-40B4-BE49-F238E27FC236}">
                    <a16:creationId xmlns:a16="http://schemas.microsoft.com/office/drawing/2014/main" id="{08E984E8-9FAE-4A53-B18B-05FFA9834812}"/>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63" name="직사각형 362">
                <a:extLst>
                  <a:ext uri="{FF2B5EF4-FFF2-40B4-BE49-F238E27FC236}">
                    <a16:creationId xmlns:a16="http://schemas.microsoft.com/office/drawing/2014/main" id="{1797F229-FE34-408E-93BE-0BD002659F5F}"/>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cxnSp>
        <p:nvCxnSpPr>
          <p:cNvPr id="7172" name="연결선: 꺾임 7171">
            <a:extLst>
              <a:ext uri="{FF2B5EF4-FFF2-40B4-BE49-F238E27FC236}">
                <a16:creationId xmlns:a16="http://schemas.microsoft.com/office/drawing/2014/main" id="{AD436774-8B55-4F81-94C6-46DC866A2F49}"/>
              </a:ext>
            </a:extLst>
          </p:cNvPr>
          <p:cNvCxnSpPr>
            <a:stCxn id="21" idx="3"/>
            <a:endCxn id="4" idx="1"/>
          </p:cNvCxnSpPr>
          <p:nvPr/>
        </p:nvCxnSpPr>
        <p:spPr>
          <a:xfrm flipV="1">
            <a:off x="1242110" y="3523192"/>
            <a:ext cx="762977" cy="350987"/>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8" name="TextBox 437">
            <a:extLst>
              <a:ext uri="{FF2B5EF4-FFF2-40B4-BE49-F238E27FC236}">
                <a16:creationId xmlns:a16="http://schemas.microsoft.com/office/drawing/2014/main" id="{D157AE2E-1840-4209-B2A3-70FD38BB6CB3}"/>
              </a:ext>
            </a:extLst>
          </p:cNvPr>
          <p:cNvSpPr txBox="1"/>
          <p:nvPr/>
        </p:nvSpPr>
        <p:spPr>
          <a:xfrm>
            <a:off x="3556370" y="3114403"/>
            <a:ext cx="1031051" cy="400110"/>
          </a:xfrm>
          <a:prstGeom prst="rect">
            <a:avLst/>
          </a:prstGeom>
          <a:noFill/>
        </p:spPr>
        <p:txBody>
          <a:bodyPr wrap="none" rtlCol="0">
            <a:spAutoFit/>
          </a:bodyPr>
          <a:lstStyle/>
          <a:p>
            <a:pPr algn="l"/>
            <a:r>
              <a:rPr lang="en-US" altLang="ko-KR" sz="2000">
                <a:latin typeface="Consolas" panose="020B0609020204030204" pitchFamily="49" charset="0"/>
              </a:rPr>
              <a:t>self.h</a:t>
            </a:r>
            <a:endParaRPr lang="ko-KR" altLang="en-US" sz="2000">
              <a:latin typeface="Consolas" panose="020B0609020204030204" pitchFamily="49" charset="0"/>
            </a:endParaRPr>
          </a:p>
        </p:txBody>
      </p:sp>
      <p:sp>
        <p:nvSpPr>
          <p:cNvPr id="439" name="직사각형 438">
            <a:extLst>
              <a:ext uri="{FF2B5EF4-FFF2-40B4-BE49-F238E27FC236}">
                <a16:creationId xmlns:a16="http://schemas.microsoft.com/office/drawing/2014/main" id="{07926CC5-8743-4F66-8EDE-4C604B4A9BEB}"/>
              </a:ext>
            </a:extLst>
          </p:cNvPr>
          <p:cNvSpPr/>
          <p:nvPr/>
        </p:nvSpPr>
        <p:spPr>
          <a:xfrm>
            <a:off x="3964231" y="3612232"/>
            <a:ext cx="419528" cy="35659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40" name="직사각형 439">
            <a:extLst>
              <a:ext uri="{FF2B5EF4-FFF2-40B4-BE49-F238E27FC236}">
                <a16:creationId xmlns:a16="http://schemas.microsoft.com/office/drawing/2014/main" id="{DA6A9189-80A6-4851-B34C-7E85A2198169}"/>
              </a:ext>
            </a:extLst>
          </p:cNvPr>
          <p:cNvSpPr/>
          <p:nvPr/>
        </p:nvSpPr>
        <p:spPr>
          <a:xfrm>
            <a:off x="4953000" y="3612232"/>
            <a:ext cx="419528" cy="356599"/>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441" name="직사각형 440">
            <a:extLst>
              <a:ext uri="{FF2B5EF4-FFF2-40B4-BE49-F238E27FC236}">
                <a16:creationId xmlns:a16="http://schemas.microsoft.com/office/drawing/2014/main" id="{396CE6AA-4DC0-4454-8AA9-E008B6A7D1F1}"/>
              </a:ext>
            </a:extLst>
          </p:cNvPr>
          <p:cNvSpPr/>
          <p:nvPr/>
        </p:nvSpPr>
        <p:spPr>
          <a:xfrm>
            <a:off x="5372528" y="3612232"/>
            <a:ext cx="419528" cy="35659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176" name="TextBox 7175">
            <a:extLst>
              <a:ext uri="{FF2B5EF4-FFF2-40B4-BE49-F238E27FC236}">
                <a16:creationId xmlns:a16="http://schemas.microsoft.com/office/drawing/2014/main" id="{B89BAFCF-E0A6-44CE-8AA8-4085E5FE044A}"/>
              </a:ext>
            </a:extLst>
          </p:cNvPr>
          <p:cNvSpPr txBox="1"/>
          <p:nvPr/>
        </p:nvSpPr>
        <p:spPr>
          <a:xfrm>
            <a:off x="5071530" y="3201352"/>
            <a:ext cx="607859" cy="400110"/>
          </a:xfrm>
          <a:prstGeom prst="rect">
            <a:avLst/>
          </a:prstGeom>
          <a:noFill/>
        </p:spPr>
        <p:txBody>
          <a:bodyPr wrap="none" rtlCol="0">
            <a:spAutoFit/>
          </a:bodyPr>
          <a:lstStyle/>
          <a:p>
            <a:pPr algn="l"/>
            <a:r>
              <a:rPr lang="en-US" altLang="ko-KR" sz="2000">
                <a:latin typeface="Consolas" panose="020B0609020204030204" pitchFamily="49" charset="0"/>
              </a:rPr>
              <a:t>[0]</a:t>
            </a:r>
            <a:endParaRPr lang="ko-KR" altLang="en-US" sz="2000">
              <a:latin typeface="Consolas" panose="020B0609020204030204" pitchFamily="49" charset="0"/>
            </a:endParaRPr>
          </a:p>
        </p:txBody>
      </p:sp>
      <p:sp>
        <p:nvSpPr>
          <p:cNvPr id="446" name="TextBox 445">
            <a:extLst>
              <a:ext uri="{FF2B5EF4-FFF2-40B4-BE49-F238E27FC236}">
                <a16:creationId xmlns:a16="http://schemas.microsoft.com/office/drawing/2014/main" id="{03488720-3C1C-45E8-9F52-288FC3BD62E1}"/>
              </a:ext>
            </a:extLst>
          </p:cNvPr>
          <p:cNvSpPr txBox="1"/>
          <p:nvPr/>
        </p:nvSpPr>
        <p:spPr>
          <a:xfrm>
            <a:off x="6442247" y="3936575"/>
            <a:ext cx="748923" cy="400110"/>
          </a:xfrm>
          <a:prstGeom prst="rect">
            <a:avLst/>
          </a:prstGeom>
          <a:noFill/>
        </p:spPr>
        <p:txBody>
          <a:bodyPr wrap="none" rtlCol="0">
            <a:spAutoFit/>
          </a:bodyPr>
          <a:lstStyle/>
          <a:p>
            <a:pPr algn="l"/>
            <a:r>
              <a:rPr lang="en-US" altLang="ko-KR" sz="2000">
                <a:latin typeface="Consolas" panose="020B0609020204030204" pitchFamily="49" charset="0"/>
              </a:rPr>
              <a:t>[-1]</a:t>
            </a:r>
            <a:endParaRPr lang="ko-KR" altLang="en-US" sz="2000">
              <a:latin typeface="Consolas" panose="020B0609020204030204" pitchFamily="49" charset="0"/>
            </a:endParaRPr>
          </a:p>
        </p:txBody>
      </p:sp>
      <p:sp>
        <p:nvSpPr>
          <p:cNvPr id="448" name="직사각형 447">
            <a:extLst>
              <a:ext uri="{FF2B5EF4-FFF2-40B4-BE49-F238E27FC236}">
                <a16:creationId xmlns:a16="http://schemas.microsoft.com/office/drawing/2014/main" id="{DF689667-0617-4232-B3CD-EA8F3962C7A7}"/>
              </a:ext>
            </a:extLst>
          </p:cNvPr>
          <p:cNvSpPr/>
          <p:nvPr/>
        </p:nvSpPr>
        <p:spPr>
          <a:xfrm flipV="1">
            <a:off x="4169203" y="5099521"/>
            <a:ext cx="198515" cy="19851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a:t>
            </a:r>
            <a:endParaRPr lang="ko-KR" altLang="en-US" sz="1328">
              <a:solidFill>
                <a:schemeClr val="tx1"/>
              </a:solidFill>
              <a:latin typeface="Consolas" panose="020B0609020204030204" pitchFamily="49" charset="0"/>
            </a:endParaRPr>
          </a:p>
        </p:txBody>
      </p:sp>
      <p:sp>
        <p:nvSpPr>
          <p:cNvPr id="449" name="직사각형 448">
            <a:extLst>
              <a:ext uri="{FF2B5EF4-FFF2-40B4-BE49-F238E27FC236}">
                <a16:creationId xmlns:a16="http://schemas.microsoft.com/office/drawing/2014/main" id="{66335B36-9DE2-480E-9855-B7FC0FC38EC1}"/>
              </a:ext>
            </a:extLst>
          </p:cNvPr>
          <p:cNvSpPr/>
          <p:nvPr/>
        </p:nvSpPr>
        <p:spPr>
          <a:xfrm flipV="1">
            <a:off x="4367718" y="5099521"/>
            <a:ext cx="198515" cy="19851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a:t>
            </a:r>
            <a:endParaRPr lang="ko-KR" altLang="en-US" sz="1328">
              <a:solidFill>
                <a:schemeClr val="tx1"/>
              </a:solidFill>
              <a:latin typeface="Consolas" panose="020B0609020204030204" pitchFamily="49" charset="0"/>
            </a:endParaRPr>
          </a:p>
        </p:txBody>
      </p:sp>
      <p:sp>
        <p:nvSpPr>
          <p:cNvPr id="450" name="직사각형 449">
            <a:extLst>
              <a:ext uri="{FF2B5EF4-FFF2-40B4-BE49-F238E27FC236}">
                <a16:creationId xmlns:a16="http://schemas.microsoft.com/office/drawing/2014/main" id="{6537C06D-84B7-4B88-9A98-D2C5C7C9E02E}"/>
              </a:ext>
            </a:extLst>
          </p:cNvPr>
          <p:cNvSpPr/>
          <p:nvPr/>
        </p:nvSpPr>
        <p:spPr>
          <a:xfrm flipV="1">
            <a:off x="4566234" y="5099521"/>
            <a:ext cx="198515" cy="19851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a:t>
            </a:r>
            <a:endParaRPr lang="ko-KR" altLang="en-US" sz="1328">
              <a:solidFill>
                <a:schemeClr val="tx1"/>
              </a:solidFill>
              <a:latin typeface="Consolas" panose="020B0609020204030204" pitchFamily="49" charset="0"/>
            </a:endParaRPr>
          </a:p>
        </p:txBody>
      </p:sp>
      <p:sp>
        <p:nvSpPr>
          <p:cNvPr id="451" name="직사각형 450">
            <a:extLst>
              <a:ext uri="{FF2B5EF4-FFF2-40B4-BE49-F238E27FC236}">
                <a16:creationId xmlns:a16="http://schemas.microsoft.com/office/drawing/2014/main" id="{1C5DF809-32D3-4C4B-816D-CF1E57C13E1A}"/>
              </a:ext>
            </a:extLst>
          </p:cNvPr>
          <p:cNvSpPr/>
          <p:nvPr/>
        </p:nvSpPr>
        <p:spPr>
          <a:xfrm flipV="1">
            <a:off x="4764749" y="5099521"/>
            <a:ext cx="198515" cy="19851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a:t>
            </a:r>
            <a:endParaRPr lang="ko-KR" altLang="en-US" sz="1328">
              <a:solidFill>
                <a:schemeClr val="tx1"/>
              </a:solidFill>
              <a:latin typeface="Consolas" panose="020B0609020204030204" pitchFamily="49" charset="0"/>
            </a:endParaRPr>
          </a:p>
        </p:txBody>
      </p:sp>
      <p:sp>
        <p:nvSpPr>
          <p:cNvPr id="452" name="직사각형 451">
            <a:extLst>
              <a:ext uri="{FF2B5EF4-FFF2-40B4-BE49-F238E27FC236}">
                <a16:creationId xmlns:a16="http://schemas.microsoft.com/office/drawing/2014/main" id="{86E9D434-3CDE-460E-ADA5-F672679669C4}"/>
              </a:ext>
            </a:extLst>
          </p:cNvPr>
          <p:cNvSpPr/>
          <p:nvPr/>
        </p:nvSpPr>
        <p:spPr>
          <a:xfrm flipV="1">
            <a:off x="4963265" y="5099521"/>
            <a:ext cx="198515" cy="19851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a:t>
            </a:r>
            <a:endParaRPr lang="ko-KR" altLang="en-US" sz="1328">
              <a:solidFill>
                <a:schemeClr val="tx1"/>
              </a:solidFill>
              <a:latin typeface="Consolas" panose="020B0609020204030204" pitchFamily="49" charset="0"/>
            </a:endParaRPr>
          </a:p>
        </p:txBody>
      </p:sp>
      <p:sp>
        <p:nvSpPr>
          <p:cNvPr id="453" name="직사각형 452">
            <a:extLst>
              <a:ext uri="{FF2B5EF4-FFF2-40B4-BE49-F238E27FC236}">
                <a16:creationId xmlns:a16="http://schemas.microsoft.com/office/drawing/2014/main" id="{C23DD4F3-D06C-42E6-8A6F-3878DCAF7C69}"/>
              </a:ext>
            </a:extLst>
          </p:cNvPr>
          <p:cNvSpPr/>
          <p:nvPr/>
        </p:nvSpPr>
        <p:spPr>
          <a:xfrm flipV="1">
            <a:off x="5161780" y="5099521"/>
            <a:ext cx="198515" cy="19851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a:t>
            </a:r>
            <a:endParaRPr lang="ko-KR" altLang="en-US" sz="1328">
              <a:solidFill>
                <a:schemeClr val="tx1"/>
              </a:solidFill>
              <a:latin typeface="Consolas" panose="020B0609020204030204" pitchFamily="49" charset="0"/>
            </a:endParaRPr>
          </a:p>
        </p:txBody>
      </p:sp>
      <p:sp>
        <p:nvSpPr>
          <p:cNvPr id="454" name="직사각형 453">
            <a:extLst>
              <a:ext uri="{FF2B5EF4-FFF2-40B4-BE49-F238E27FC236}">
                <a16:creationId xmlns:a16="http://schemas.microsoft.com/office/drawing/2014/main" id="{F491D189-448A-4544-BC11-508977CC5FD5}"/>
              </a:ext>
            </a:extLst>
          </p:cNvPr>
          <p:cNvSpPr/>
          <p:nvPr/>
        </p:nvSpPr>
        <p:spPr>
          <a:xfrm flipV="1">
            <a:off x="5360293" y="5099521"/>
            <a:ext cx="198515" cy="19851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a:t>
            </a:r>
            <a:endParaRPr lang="ko-KR" altLang="en-US" sz="1328">
              <a:solidFill>
                <a:schemeClr val="tx1"/>
              </a:solidFill>
              <a:latin typeface="Consolas" panose="020B0609020204030204" pitchFamily="49" charset="0"/>
            </a:endParaRPr>
          </a:p>
        </p:txBody>
      </p:sp>
      <p:sp>
        <p:nvSpPr>
          <p:cNvPr id="455" name="직사각형 454">
            <a:extLst>
              <a:ext uri="{FF2B5EF4-FFF2-40B4-BE49-F238E27FC236}">
                <a16:creationId xmlns:a16="http://schemas.microsoft.com/office/drawing/2014/main" id="{C72E5AA3-61AD-414B-B111-D2FF03E000B7}"/>
              </a:ext>
            </a:extLst>
          </p:cNvPr>
          <p:cNvSpPr/>
          <p:nvPr/>
        </p:nvSpPr>
        <p:spPr>
          <a:xfrm flipV="1">
            <a:off x="5558809" y="5099521"/>
            <a:ext cx="198515" cy="19851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a:t>
            </a:r>
            <a:endParaRPr lang="ko-KR" altLang="en-US" sz="1328">
              <a:solidFill>
                <a:schemeClr val="tx1"/>
              </a:solidFill>
              <a:latin typeface="Consolas" panose="020B0609020204030204" pitchFamily="49" charset="0"/>
            </a:endParaRPr>
          </a:p>
        </p:txBody>
      </p:sp>
      <p:sp>
        <p:nvSpPr>
          <p:cNvPr id="456" name="직사각형 455">
            <a:extLst>
              <a:ext uri="{FF2B5EF4-FFF2-40B4-BE49-F238E27FC236}">
                <a16:creationId xmlns:a16="http://schemas.microsoft.com/office/drawing/2014/main" id="{DB525CFD-CEAE-499F-A4D1-00D6DB97CA9C}"/>
              </a:ext>
            </a:extLst>
          </p:cNvPr>
          <p:cNvSpPr/>
          <p:nvPr/>
        </p:nvSpPr>
        <p:spPr>
          <a:xfrm flipV="1">
            <a:off x="5761953" y="5099521"/>
            <a:ext cx="198515" cy="19851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a:t>
            </a:r>
            <a:endParaRPr lang="ko-KR" altLang="en-US" sz="1328">
              <a:solidFill>
                <a:schemeClr val="tx1"/>
              </a:solidFill>
              <a:latin typeface="Consolas" panose="020B0609020204030204" pitchFamily="49" charset="0"/>
            </a:endParaRPr>
          </a:p>
        </p:txBody>
      </p:sp>
      <p:sp>
        <p:nvSpPr>
          <p:cNvPr id="457" name="직사각형 456">
            <a:extLst>
              <a:ext uri="{FF2B5EF4-FFF2-40B4-BE49-F238E27FC236}">
                <a16:creationId xmlns:a16="http://schemas.microsoft.com/office/drawing/2014/main" id="{E8B9E2DF-25CB-4E69-B275-0D19E4A2D63E}"/>
              </a:ext>
            </a:extLst>
          </p:cNvPr>
          <p:cNvSpPr/>
          <p:nvPr/>
        </p:nvSpPr>
        <p:spPr>
          <a:xfrm flipV="1">
            <a:off x="5960467" y="5099521"/>
            <a:ext cx="198515" cy="19851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a:t>
            </a:r>
            <a:endParaRPr lang="ko-KR" altLang="en-US" sz="1328">
              <a:solidFill>
                <a:schemeClr val="tx1"/>
              </a:solidFill>
              <a:latin typeface="Consolas" panose="020B0609020204030204" pitchFamily="49" charset="0"/>
            </a:endParaRPr>
          </a:p>
        </p:txBody>
      </p:sp>
      <p:sp>
        <p:nvSpPr>
          <p:cNvPr id="458" name="TextBox 457">
            <a:extLst>
              <a:ext uri="{FF2B5EF4-FFF2-40B4-BE49-F238E27FC236}">
                <a16:creationId xmlns:a16="http://schemas.microsoft.com/office/drawing/2014/main" id="{BCF08BB7-650C-4D65-BE1E-43BF637B4FE7}"/>
              </a:ext>
            </a:extLst>
          </p:cNvPr>
          <p:cNvSpPr txBox="1"/>
          <p:nvPr/>
        </p:nvSpPr>
        <p:spPr>
          <a:xfrm>
            <a:off x="3517360" y="4671087"/>
            <a:ext cx="1172116" cy="400110"/>
          </a:xfrm>
          <a:prstGeom prst="rect">
            <a:avLst/>
          </a:prstGeom>
          <a:noFill/>
        </p:spPr>
        <p:txBody>
          <a:bodyPr wrap="none" rtlCol="0">
            <a:spAutoFit/>
          </a:bodyPr>
          <a:lstStyle/>
          <a:p>
            <a:pPr algn="l"/>
            <a:r>
              <a:rPr lang="en-US" altLang="ko-KR" sz="2000">
                <a:latin typeface="Consolas" panose="020B0609020204030204" pitchFamily="49" charset="0"/>
              </a:rPr>
              <a:t>self.b1</a:t>
            </a:r>
            <a:endParaRPr lang="ko-KR" altLang="en-US" sz="2000">
              <a:latin typeface="Consolas" panose="020B0609020204030204" pitchFamily="49" charset="0"/>
            </a:endParaRPr>
          </a:p>
        </p:txBody>
      </p:sp>
      <p:sp>
        <p:nvSpPr>
          <p:cNvPr id="459" name="직사각형 458">
            <a:extLst>
              <a:ext uri="{FF2B5EF4-FFF2-40B4-BE49-F238E27FC236}">
                <a16:creationId xmlns:a16="http://schemas.microsoft.com/office/drawing/2014/main" id="{4C49A1C8-61D0-4C4A-BE64-E2B12EAF7DD5}"/>
              </a:ext>
            </a:extLst>
          </p:cNvPr>
          <p:cNvSpPr/>
          <p:nvPr/>
        </p:nvSpPr>
        <p:spPr>
          <a:xfrm>
            <a:off x="6361297" y="3612232"/>
            <a:ext cx="419528" cy="356599"/>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60" name="직사각형 459">
            <a:extLst>
              <a:ext uri="{FF2B5EF4-FFF2-40B4-BE49-F238E27FC236}">
                <a16:creationId xmlns:a16="http://schemas.microsoft.com/office/drawing/2014/main" id="{51635DE2-68F6-4053-A9DB-60CBC9A7BCAA}"/>
              </a:ext>
            </a:extLst>
          </p:cNvPr>
          <p:cNvSpPr/>
          <p:nvPr/>
        </p:nvSpPr>
        <p:spPr>
          <a:xfrm>
            <a:off x="6780825" y="3612232"/>
            <a:ext cx="419528" cy="35659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 name="텍스트 개체 틀 2">
            <a:extLst>
              <a:ext uri="{FF2B5EF4-FFF2-40B4-BE49-F238E27FC236}">
                <a16:creationId xmlns:a16="http://schemas.microsoft.com/office/drawing/2014/main" id="{027C826D-3EB9-4B74-BF76-5289B1FCE082}"/>
              </a:ext>
            </a:extLst>
          </p:cNvPr>
          <p:cNvSpPr>
            <a:spLocks noGrp="1"/>
          </p:cNvSpPr>
          <p:nvPr>
            <p:ph type="body" sz="quarter" idx="19"/>
          </p:nvPr>
        </p:nvSpPr>
        <p:spPr/>
        <p:txBody>
          <a:bodyPr/>
          <a:lstStyle/>
          <a:p>
            <a:r>
              <a:rPr lang="ko-KR" altLang="en-US"/>
              <a:t>순환 신경망 클래스 구현</a:t>
            </a:r>
          </a:p>
        </p:txBody>
      </p:sp>
      <p:sp>
        <p:nvSpPr>
          <p:cNvPr id="434" name="텍스트 개체 틀 2">
            <a:extLst>
              <a:ext uri="{FF2B5EF4-FFF2-40B4-BE49-F238E27FC236}">
                <a16:creationId xmlns:a16="http://schemas.microsoft.com/office/drawing/2014/main" id="{49AD7352-C81C-4D64-85A7-3AE4667FDF8C}"/>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cxnSp>
        <p:nvCxnSpPr>
          <p:cNvPr id="7" name="직선 화살표 연결선 6">
            <a:extLst>
              <a:ext uri="{FF2B5EF4-FFF2-40B4-BE49-F238E27FC236}">
                <a16:creationId xmlns:a16="http://schemas.microsoft.com/office/drawing/2014/main" id="{FF29427E-7197-4192-88D7-F1E92873B372}"/>
              </a:ext>
            </a:extLst>
          </p:cNvPr>
          <p:cNvCxnSpPr>
            <a:stCxn id="439" idx="3"/>
            <a:endCxn id="440" idx="1"/>
          </p:cNvCxnSpPr>
          <p:nvPr/>
        </p:nvCxnSpPr>
        <p:spPr>
          <a:xfrm>
            <a:off x="4383759" y="3790532"/>
            <a:ext cx="56924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5" name="직선 화살표 연결선 434">
            <a:extLst>
              <a:ext uri="{FF2B5EF4-FFF2-40B4-BE49-F238E27FC236}">
                <a16:creationId xmlns:a16="http://schemas.microsoft.com/office/drawing/2014/main" id="{8B8DA4C1-18A3-4323-836D-E4C2E0A9256B}"/>
              </a:ext>
            </a:extLst>
          </p:cNvPr>
          <p:cNvCxnSpPr>
            <a:cxnSpLocks/>
            <a:stCxn id="441" idx="3"/>
            <a:endCxn id="459" idx="1"/>
          </p:cNvCxnSpPr>
          <p:nvPr/>
        </p:nvCxnSpPr>
        <p:spPr>
          <a:xfrm>
            <a:off x="5792056" y="3790532"/>
            <a:ext cx="56924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13258889"/>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3363B4D-D76B-47CA-B560-D8BF20A4B0CC}"/>
              </a:ext>
            </a:extLst>
          </p:cNvPr>
          <p:cNvSpPr txBox="1"/>
          <p:nvPr/>
        </p:nvSpPr>
        <p:spPr>
          <a:xfrm>
            <a:off x="873893" y="1144557"/>
            <a:ext cx="1683474" cy="296684"/>
          </a:xfrm>
          <a:prstGeom prst="rect">
            <a:avLst/>
          </a:prstGeom>
          <a:noFill/>
        </p:spPr>
        <p:txBody>
          <a:bodyPr wrap="none" rtlCol="0">
            <a:spAutoFit/>
          </a:bodyPr>
          <a:lstStyle/>
          <a:p>
            <a:pPr lvl="0"/>
            <a:r>
              <a:rPr lang="en-US" altLang="ko-KR" sz="1328" b="1">
                <a:latin typeface="+mj-ea"/>
                <a:ea typeface="+mj-ea"/>
              </a:rPr>
              <a:t>6. </a:t>
            </a:r>
            <a:r>
              <a:rPr lang="ko-KR" altLang="en-US" sz="1328" b="1">
                <a:latin typeface="+mj-ea"/>
                <a:ea typeface="+mj-ea"/>
              </a:rPr>
              <a:t>역방향 계산 구현</a:t>
            </a:r>
          </a:p>
        </p:txBody>
      </p:sp>
      <p:sp>
        <p:nvSpPr>
          <p:cNvPr id="17" name="직사각형 16">
            <a:extLst>
              <a:ext uri="{FF2B5EF4-FFF2-40B4-BE49-F238E27FC236}">
                <a16:creationId xmlns:a16="http://schemas.microsoft.com/office/drawing/2014/main" id="{6D7081AF-5FD8-45F2-8F12-BEC2CED2CA1A}"/>
              </a:ext>
            </a:extLst>
          </p:cNvPr>
          <p:cNvSpPr/>
          <p:nvPr/>
        </p:nvSpPr>
        <p:spPr>
          <a:xfrm>
            <a:off x="1194876" y="1451520"/>
            <a:ext cx="7726645" cy="4474943"/>
          </a:xfrm>
          <a:prstGeom prst="rect">
            <a:avLst/>
          </a:prstGeom>
          <a:solidFill>
            <a:srgbClr val="E2E2F6"/>
          </a:solidFill>
        </p:spPr>
        <p:txBody>
          <a:bodyPr wrap="square">
            <a:spAutoFit/>
          </a:bodyPr>
          <a:lstStyle/>
          <a:p>
            <a:r>
              <a:rPr lang="ko-KR" altLang="en-US" sz="1139">
                <a:latin typeface="Consolas" panose="020B0609020204030204" pitchFamily="49" charset="0"/>
              </a:rPr>
              <a:t> </a:t>
            </a:r>
            <a:r>
              <a:rPr lang="en-US" altLang="ko-KR" sz="1139">
                <a:latin typeface="Consolas" panose="020B0609020204030204" pitchFamily="49" charset="0"/>
              </a:rPr>
              <a:t>def backprop(self, x, err):</a:t>
            </a:r>
          </a:p>
          <a:p>
            <a:r>
              <a:rPr lang="en-US" altLang="ko-KR" sz="1139">
                <a:latin typeface="Consolas" panose="020B0609020204030204" pitchFamily="49" charset="0"/>
              </a:rPr>
              <a:t>        m = </a:t>
            </a:r>
            <a:r>
              <a:rPr lang="en-US" altLang="ko-KR" sz="1139" err="1">
                <a:latin typeface="Consolas" panose="020B0609020204030204" pitchFamily="49" charset="0"/>
              </a:rPr>
              <a:t>len</a:t>
            </a:r>
            <a:r>
              <a:rPr lang="en-US" altLang="ko-KR" sz="1139">
                <a:latin typeface="Consolas" panose="020B0609020204030204" pitchFamily="49" charset="0"/>
              </a:rPr>
              <a:t>(x)       # </a:t>
            </a:r>
            <a:r>
              <a:rPr lang="ko-KR" altLang="en-US" sz="1139">
                <a:latin typeface="Consolas" panose="020B0609020204030204" pitchFamily="49" charset="0"/>
              </a:rPr>
              <a:t>샘플 개수</a:t>
            </a:r>
          </a:p>
          <a:p>
            <a:r>
              <a:rPr lang="ko-KR" altLang="en-US" sz="1139">
                <a:latin typeface="Consolas" panose="020B0609020204030204" pitchFamily="49" charset="0"/>
              </a:rPr>
              <a:t>        </a:t>
            </a:r>
          </a:p>
          <a:p>
            <a:r>
              <a:rPr lang="ko-KR" altLang="en-US" sz="1139">
                <a:latin typeface="Consolas" panose="020B0609020204030204" pitchFamily="49" charset="0"/>
              </a:rPr>
              <a:t>        </a:t>
            </a:r>
            <a:r>
              <a:rPr lang="en-US" altLang="ko-KR" sz="1139">
                <a:latin typeface="Consolas" panose="020B0609020204030204" pitchFamily="49" charset="0"/>
              </a:rPr>
              <a:t># </a:t>
            </a:r>
            <a:r>
              <a:rPr lang="ko-KR" altLang="en-US" sz="1139">
                <a:latin typeface="Consolas" panose="020B0609020204030204" pitchFamily="49" charset="0"/>
              </a:rPr>
              <a:t>출력층의 가중치와 절편에 대한 </a:t>
            </a:r>
            <a:r>
              <a:rPr lang="ko-KR" altLang="en-US" sz="1139" err="1">
                <a:latin typeface="Consolas" panose="020B0609020204030204" pitchFamily="49" charset="0"/>
              </a:rPr>
              <a:t>그래디언트를</a:t>
            </a:r>
            <a:r>
              <a:rPr lang="ko-KR" altLang="en-US" sz="1139">
                <a:latin typeface="Consolas" panose="020B0609020204030204" pitchFamily="49" charset="0"/>
              </a:rPr>
              <a:t> 계산합니다</a:t>
            </a:r>
            <a:r>
              <a:rPr lang="en-US" altLang="ko-KR" sz="1139">
                <a:latin typeface="Consolas" panose="020B0609020204030204" pitchFamily="49" charset="0"/>
              </a:rPr>
              <a:t>.</a:t>
            </a:r>
          </a:p>
          <a:p>
            <a:r>
              <a:rPr lang="en-US" altLang="ko-KR" sz="1139">
                <a:latin typeface="Consolas" panose="020B0609020204030204" pitchFamily="49" charset="0"/>
              </a:rPr>
              <a:t>        w2_grad = np.dot(</a:t>
            </a:r>
            <a:r>
              <a:rPr lang="en-US" altLang="ko-KR" sz="1139" err="1">
                <a:latin typeface="Consolas" panose="020B0609020204030204" pitchFamily="49" charset="0"/>
              </a:rPr>
              <a:t>self.h</a:t>
            </a:r>
            <a:r>
              <a:rPr lang="en-US" altLang="ko-KR" sz="1139">
                <a:latin typeface="Consolas" panose="020B0609020204030204" pitchFamily="49" charset="0"/>
              </a:rPr>
              <a:t>[-1].T, err) / m</a:t>
            </a:r>
          </a:p>
          <a:p>
            <a:r>
              <a:rPr lang="en-US" altLang="ko-KR" sz="1139">
                <a:latin typeface="Consolas" panose="020B0609020204030204" pitchFamily="49" charset="0"/>
              </a:rPr>
              <a:t>        b2_grad = </a:t>
            </a:r>
            <a:r>
              <a:rPr lang="en-US" altLang="ko-KR" sz="1139" err="1">
                <a:latin typeface="Consolas" panose="020B0609020204030204" pitchFamily="49" charset="0"/>
              </a:rPr>
              <a:t>np.sum</a:t>
            </a:r>
            <a:r>
              <a:rPr lang="en-US" altLang="ko-KR" sz="1139">
                <a:latin typeface="Consolas" panose="020B0609020204030204" pitchFamily="49" charset="0"/>
              </a:rPr>
              <a:t>(err) / m</a:t>
            </a:r>
          </a:p>
          <a:p>
            <a:r>
              <a:rPr lang="en-US" altLang="ko-KR" sz="1139">
                <a:latin typeface="Consolas" panose="020B0609020204030204" pitchFamily="49" charset="0"/>
              </a:rPr>
              <a:t>        # </a:t>
            </a:r>
            <a:r>
              <a:rPr lang="ko-KR" altLang="en-US" sz="1139">
                <a:latin typeface="Consolas" panose="020B0609020204030204" pitchFamily="49" charset="0"/>
              </a:rPr>
              <a:t>배치 차원과 타임 스텝 차원을 바꿉니다</a:t>
            </a:r>
            <a:r>
              <a:rPr lang="en-US" altLang="ko-KR" sz="1139">
                <a:latin typeface="Consolas" panose="020B0609020204030204" pitchFamily="49" charset="0"/>
              </a:rPr>
              <a:t>.</a:t>
            </a:r>
          </a:p>
          <a:p>
            <a:r>
              <a:rPr lang="en-US" altLang="ko-KR" sz="1139">
                <a:latin typeface="Consolas" panose="020B0609020204030204" pitchFamily="49" charset="0"/>
              </a:rPr>
              <a:t>        seq = </a:t>
            </a:r>
            <a:r>
              <a:rPr lang="en-US" altLang="ko-KR" sz="1139" err="1">
                <a:latin typeface="Consolas" panose="020B0609020204030204" pitchFamily="49" charset="0"/>
              </a:rPr>
              <a:t>np.swapaxes</a:t>
            </a:r>
            <a:r>
              <a:rPr lang="en-US" altLang="ko-KR" sz="1139">
                <a:latin typeface="Consolas" panose="020B0609020204030204" pitchFamily="49" charset="0"/>
              </a:rPr>
              <a:t>(x, 0, 1)</a:t>
            </a:r>
          </a:p>
          <a:p>
            <a:r>
              <a:rPr lang="en-US" altLang="ko-KR" sz="1139">
                <a:latin typeface="Consolas" panose="020B0609020204030204" pitchFamily="49" charset="0"/>
              </a:rPr>
              <a:t>        </a:t>
            </a:r>
          </a:p>
          <a:p>
            <a:r>
              <a:rPr lang="en-US" altLang="ko-KR" sz="1139">
                <a:latin typeface="Consolas" panose="020B0609020204030204" pitchFamily="49" charset="0"/>
              </a:rPr>
              <a:t>        w1h_grad = w1x_grad = b1_grad = 0</a:t>
            </a:r>
          </a:p>
          <a:p>
            <a:r>
              <a:rPr lang="en-US" altLang="ko-KR" sz="1139">
                <a:latin typeface="Consolas" panose="020B0609020204030204" pitchFamily="49" charset="0"/>
              </a:rPr>
              <a:t>        # </a:t>
            </a:r>
            <a:r>
              <a:rPr lang="ko-KR" altLang="en-US" sz="1139">
                <a:latin typeface="Consolas" panose="020B0609020204030204" pitchFamily="49" charset="0"/>
              </a:rPr>
              <a:t>셀 직전까지 </a:t>
            </a:r>
            <a:r>
              <a:rPr lang="ko-KR" altLang="en-US" sz="1139" err="1">
                <a:latin typeface="Consolas" panose="020B0609020204030204" pitchFamily="49" charset="0"/>
              </a:rPr>
              <a:t>그래디언트를</a:t>
            </a:r>
            <a:r>
              <a:rPr lang="ko-KR" altLang="en-US" sz="1139">
                <a:latin typeface="Consolas" panose="020B0609020204030204" pitchFamily="49" charset="0"/>
              </a:rPr>
              <a:t> 계산합니다</a:t>
            </a:r>
            <a:r>
              <a:rPr lang="en-US" altLang="ko-KR" sz="1139">
                <a:latin typeface="Consolas" panose="020B0609020204030204" pitchFamily="49" charset="0"/>
              </a:rPr>
              <a:t>.</a:t>
            </a:r>
          </a:p>
          <a:p>
            <a:r>
              <a:rPr lang="en-US" altLang="ko-KR" sz="1139">
                <a:latin typeface="Consolas" panose="020B0609020204030204" pitchFamily="49" charset="0"/>
              </a:rPr>
              <a:t>        </a:t>
            </a:r>
            <a:r>
              <a:rPr lang="en-US" altLang="ko-KR" sz="1139" err="1">
                <a:latin typeface="Consolas" panose="020B0609020204030204" pitchFamily="49" charset="0"/>
              </a:rPr>
              <a:t>err_to_cell</a:t>
            </a:r>
            <a:r>
              <a:rPr lang="en-US" altLang="ko-KR" sz="1139">
                <a:latin typeface="Consolas" panose="020B0609020204030204" pitchFamily="49" charset="0"/>
              </a:rPr>
              <a:t> = np.dot(err, self.w2.T) * (1 - </a:t>
            </a:r>
            <a:r>
              <a:rPr lang="en-US" altLang="ko-KR" sz="1139" err="1">
                <a:latin typeface="Consolas" panose="020B0609020204030204" pitchFamily="49" charset="0"/>
              </a:rPr>
              <a:t>self.h</a:t>
            </a:r>
            <a:r>
              <a:rPr lang="en-US" altLang="ko-KR" sz="1139">
                <a:latin typeface="Consolas" panose="020B0609020204030204" pitchFamily="49" charset="0"/>
              </a:rPr>
              <a:t>[-1] ** 2)</a:t>
            </a:r>
          </a:p>
          <a:p>
            <a:r>
              <a:rPr lang="en-US" altLang="ko-KR" sz="1139">
                <a:latin typeface="Consolas" panose="020B0609020204030204" pitchFamily="49" charset="0"/>
              </a:rPr>
              <a:t>        # </a:t>
            </a:r>
            <a:r>
              <a:rPr lang="ko-KR" altLang="en-US" sz="1139">
                <a:latin typeface="Consolas" panose="020B0609020204030204" pitchFamily="49" charset="0"/>
              </a:rPr>
              <a:t>모든 타임 스텝을 거슬러가면서 </a:t>
            </a:r>
            <a:r>
              <a:rPr lang="ko-KR" altLang="en-US" sz="1139" err="1">
                <a:latin typeface="Consolas" panose="020B0609020204030204" pitchFamily="49" charset="0"/>
              </a:rPr>
              <a:t>그래디언트를</a:t>
            </a:r>
            <a:r>
              <a:rPr lang="ko-KR" altLang="en-US" sz="1139">
                <a:latin typeface="Consolas" panose="020B0609020204030204" pitchFamily="49" charset="0"/>
              </a:rPr>
              <a:t> 전파합니다</a:t>
            </a:r>
            <a:r>
              <a:rPr lang="en-US" altLang="ko-KR" sz="1139">
                <a:latin typeface="Consolas" panose="020B0609020204030204" pitchFamily="49" charset="0"/>
              </a:rPr>
              <a:t>.</a:t>
            </a:r>
          </a:p>
          <a:p>
            <a:r>
              <a:rPr lang="en-US" altLang="ko-KR" sz="1139">
                <a:latin typeface="Consolas" panose="020B0609020204030204" pitchFamily="49" charset="0"/>
              </a:rPr>
              <a:t>        for x, h in zip(seq[::-1][:10], </a:t>
            </a:r>
            <a:r>
              <a:rPr lang="en-US" altLang="ko-KR" sz="1139" err="1">
                <a:latin typeface="Consolas" panose="020B0609020204030204" pitchFamily="49" charset="0"/>
              </a:rPr>
              <a:t>self.h</a:t>
            </a:r>
            <a:r>
              <a:rPr lang="en-US" altLang="ko-KR" sz="1139">
                <a:latin typeface="Consolas" panose="020B0609020204030204" pitchFamily="49" charset="0"/>
              </a:rPr>
              <a:t>[:-1][::-1][:10]):</a:t>
            </a:r>
          </a:p>
          <a:p>
            <a:r>
              <a:rPr lang="en-US" altLang="ko-KR" sz="1139">
                <a:latin typeface="Consolas" panose="020B0609020204030204" pitchFamily="49" charset="0"/>
              </a:rPr>
              <a:t>            w1h_grad += np.dot(</a:t>
            </a:r>
            <a:r>
              <a:rPr lang="en-US" altLang="ko-KR" sz="1139" err="1">
                <a:latin typeface="Consolas" panose="020B0609020204030204" pitchFamily="49" charset="0"/>
              </a:rPr>
              <a:t>h.T</a:t>
            </a:r>
            <a:r>
              <a:rPr lang="en-US" altLang="ko-KR" sz="1139">
                <a:latin typeface="Consolas" panose="020B0609020204030204" pitchFamily="49" charset="0"/>
              </a:rPr>
              <a:t>, </a:t>
            </a:r>
            <a:r>
              <a:rPr lang="en-US" altLang="ko-KR" sz="1139" err="1">
                <a:latin typeface="Consolas" panose="020B0609020204030204" pitchFamily="49" charset="0"/>
              </a:rPr>
              <a:t>err_to_cell</a:t>
            </a:r>
            <a:r>
              <a:rPr lang="en-US" altLang="ko-KR" sz="1139">
                <a:latin typeface="Consolas" panose="020B0609020204030204" pitchFamily="49" charset="0"/>
              </a:rPr>
              <a:t>)</a:t>
            </a:r>
          </a:p>
          <a:p>
            <a:r>
              <a:rPr lang="en-US" altLang="ko-KR" sz="1139">
                <a:latin typeface="Consolas" panose="020B0609020204030204" pitchFamily="49" charset="0"/>
              </a:rPr>
              <a:t>            w1x_grad += np.dot(</a:t>
            </a:r>
            <a:r>
              <a:rPr lang="en-US" altLang="ko-KR" sz="1139" err="1">
                <a:latin typeface="Consolas" panose="020B0609020204030204" pitchFamily="49" charset="0"/>
              </a:rPr>
              <a:t>x.T</a:t>
            </a:r>
            <a:r>
              <a:rPr lang="en-US" altLang="ko-KR" sz="1139">
                <a:latin typeface="Consolas" panose="020B0609020204030204" pitchFamily="49" charset="0"/>
              </a:rPr>
              <a:t>, </a:t>
            </a:r>
            <a:r>
              <a:rPr lang="en-US" altLang="ko-KR" sz="1139" err="1">
                <a:latin typeface="Consolas" panose="020B0609020204030204" pitchFamily="49" charset="0"/>
              </a:rPr>
              <a:t>err_to_cell</a:t>
            </a:r>
            <a:r>
              <a:rPr lang="en-US" altLang="ko-KR" sz="1139">
                <a:latin typeface="Consolas" panose="020B0609020204030204" pitchFamily="49" charset="0"/>
              </a:rPr>
              <a:t>)</a:t>
            </a:r>
          </a:p>
          <a:p>
            <a:r>
              <a:rPr lang="en-US" altLang="ko-KR" sz="1139">
                <a:latin typeface="Consolas" panose="020B0609020204030204" pitchFamily="49" charset="0"/>
              </a:rPr>
              <a:t>            b1_grad += </a:t>
            </a:r>
            <a:r>
              <a:rPr lang="en-US" altLang="ko-KR" sz="1139" err="1">
                <a:latin typeface="Consolas" panose="020B0609020204030204" pitchFamily="49" charset="0"/>
              </a:rPr>
              <a:t>np.sum</a:t>
            </a:r>
            <a:r>
              <a:rPr lang="en-US" altLang="ko-KR" sz="1139">
                <a:latin typeface="Consolas" panose="020B0609020204030204" pitchFamily="49" charset="0"/>
              </a:rPr>
              <a:t>(</a:t>
            </a:r>
            <a:r>
              <a:rPr lang="en-US" altLang="ko-KR" sz="1139" err="1">
                <a:latin typeface="Consolas" panose="020B0609020204030204" pitchFamily="49" charset="0"/>
              </a:rPr>
              <a:t>err_to_cell</a:t>
            </a:r>
            <a:r>
              <a:rPr lang="en-US" altLang="ko-KR" sz="1139">
                <a:latin typeface="Consolas" panose="020B0609020204030204" pitchFamily="49" charset="0"/>
              </a:rPr>
              <a:t>, axis=0)</a:t>
            </a:r>
          </a:p>
          <a:p>
            <a:r>
              <a:rPr lang="en-US" altLang="ko-KR" sz="1139">
                <a:latin typeface="Consolas" panose="020B0609020204030204" pitchFamily="49" charset="0"/>
              </a:rPr>
              <a:t>            # </a:t>
            </a:r>
            <a:r>
              <a:rPr lang="ko-KR" altLang="en-US" sz="1139">
                <a:latin typeface="Consolas" panose="020B0609020204030204" pitchFamily="49" charset="0"/>
              </a:rPr>
              <a:t>이전 타임 스텝의 셀 직전까지 </a:t>
            </a:r>
            <a:r>
              <a:rPr lang="ko-KR" altLang="en-US" sz="1139" err="1">
                <a:latin typeface="Consolas" panose="020B0609020204030204" pitchFamily="49" charset="0"/>
              </a:rPr>
              <a:t>그래디언트를</a:t>
            </a:r>
            <a:r>
              <a:rPr lang="ko-KR" altLang="en-US" sz="1139">
                <a:latin typeface="Consolas" panose="020B0609020204030204" pitchFamily="49" charset="0"/>
              </a:rPr>
              <a:t> 계산합니다</a:t>
            </a:r>
            <a:r>
              <a:rPr lang="en-US" altLang="ko-KR" sz="1139">
                <a:latin typeface="Consolas" panose="020B0609020204030204" pitchFamily="49" charset="0"/>
              </a:rPr>
              <a:t>.</a:t>
            </a:r>
          </a:p>
          <a:p>
            <a:r>
              <a:rPr lang="en-US" altLang="ko-KR" sz="1139">
                <a:latin typeface="Consolas" panose="020B0609020204030204" pitchFamily="49" charset="0"/>
              </a:rPr>
              <a:t>            </a:t>
            </a:r>
            <a:r>
              <a:rPr lang="en-US" altLang="ko-KR" sz="1139" err="1">
                <a:latin typeface="Consolas" panose="020B0609020204030204" pitchFamily="49" charset="0"/>
              </a:rPr>
              <a:t>err_to_cell</a:t>
            </a:r>
            <a:r>
              <a:rPr lang="en-US" altLang="ko-KR" sz="1139">
                <a:latin typeface="Consolas" panose="020B0609020204030204" pitchFamily="49" charset="0"/>
              </a:rPr>
              <a:t> = np.dot(</a:t>
            </a:r>
            <a:r>
              <a:rPr lang="en-US" altLang="ko-KR" sz="1139" err="1">
                <a:latin typeface="Consolas" panose="020B0609020204030204" pitchFamily="49" charset="0"/>
              </a:rPr>
              <a:t>err_to_cell</a:t>
            </a:r>
            <a:r>
              <a:rPr lang="en-US" altLang="ko-KR" sz="1139">
                <a:latin typeface="Consolas" panose="020B0609020204030204" pitchFamily="49" charset="0"/>
              </a:rPr>
              <a:t>, self.w1h) * (1 - h ** 2)</a:t>
            </a:r>
          </a:p>
          <a:p>
            <a:r>
              <a:rPr lang="en-US" altLang="ko-KR" sz="1139">
                <a:latin typeface="Consolas" panose="020B0609020204030204" pitchFamily="49" charset="0"/>
              </a:rPr>
              <a:t>        </a:t>
            </a:r>
          </a:p>
          <a:p>
            <a:r>
              <a:rPr lang="en-US" altLang="ko-KR" sz="1139">
                <a:latin typeface="Consolas" panose="020B0609020204030204" pitchFamily="49" charset="0"/>
              </a:rPr>
              <a:t>        w1h_grad /= m</a:t>
            </a:r>
          </a:p>
          <a:p>
            <a:r>
              <a:rPr lang="en-US" altLang="ko-KR" sz="1139">
                <a:latin typeface="Consolas" panose="020B0609020204030204" pitchFamily="49" charset="0"/>
              </a:rPr>
              <a:t>        w1x_grad /= m</a:t>
            </a:r>
          </a:p>
          <a:p>
            <a:r>
              <a:rPr lang="en-US" altLang="ko-KR" sz="1139">
                <a:latin typeface="Consolas" panose="020B0609020204030204" pitchFamily="49" charset="0"/>
              </a:rPr>
              <a:t>        b1_grad /= m</a:t>
            </a:r>
          </a:p>
          <a:p>
            <a:r>
              <a:rPr lang="en-US" altLang="ko-KR" sz="1139">
                <a:latin typeface="Consolas" panose="020B0609020204030204" pitchFamily="49" charset="0"/>
              </a:rPr>
              <a:t>    </a:t>
            </a:r>
          </a:p>
          <a:p>
            <a:r>
              <a:rPr lang="en-US" altLang="ko-KR" sz="1139">
                <a:latin typeface="Consolas" panose="020B0609020204030204" pitchFamily="49" charset="0"/>
              </a:rPr>
              <a:t>        return w1h_grad, w1x_grad, b1_grad, w2_grad, b2_grad</a:t>
            </a:r>
          </a:p>
        </p:txBody>
      </p:sp>
      <p:sp>
        <p:nvSpPr>
          <p:cNvPr id="2" name="텍스트 개체 틀 1">
            <a:extLst>
              <a:ext uri="{FF2B5EF4-FFF2-40B4-BE49-F238E27FC236}">
                <a16:creationId xmlns:a16="http://schemas.microsoft.com/office/drawing/2014/main" id="{29394C85-61FE-44D1-A3A5-3C92F08889BF}"/>
              </a:ext>
            </a:extLst>
          </p:cNvPr>
          <p:cNvSpPr>
            <a:spLocks noGrp="1"/>
          </p:cNvSpPr>
          <p:nvPr>
            <p:ph type="body" sz="quarter" idx="19"/>
          </p:nvPr>
        </p:nvSpPr>
        <p:spPr/>
        <p:txBody>
          <a:bodyPr/>
          <a:lstStyle/>
          <a:p>
            <a:r>
              <a:rPr lang="ko-KR" altLang="en-US"/>
              <a:t>순환 신경망 클래스 구현</a:t>
            </a:r>
          </a:p>
        </p:txBody>
      </p:sp>
      <p:sp>
        <p:nvSpPr>
          <p:cNvPr id="8" name="텍스트 개체 틀 2">
            <a:extLst>
              <a:ext uri="{FF2B5EF4-FFF2-40B4-BE49-F238E27FC236}">
                <a16:creationId xmlns:a16="http://schemas.microsoft.com/office/drawing/2014/main" id="{5EBCEFE1-815E-469B-89ED-BEEDF2AE0A64}"/>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1867880931"/>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직사각형 16">
            <a:extLst>
              <a:ext uri="{FF2B5EF4-FFF2-40B4-BE49-F238E27FC236}">
                <a16:creationId xmlns:a16="http://schemas.microsoft.com/office/drawing/2014/main" id="{6D7081AF-5FD8-45F2-8F12-BEC2CED2CA1A}"/>
              </a:ext>
            </a:extLst>
          </p:cNvPr>
          <p:cNvSpPr/>
          <p:nvPr/>
        </p:nvSpPr>
        <p:spPr>
          <a:xfrm>
            <a:off x="1159293" y="1238319"/>
            <a:ext cx="7726645" cy="461665"/>
          </a:xfrm>
          <a:prstGeom prst="rect">
            <a:avLst/>
          </a:prstGeom>
          <a:solidFill>
            <a:srgbClr val="E2E2F6"/>
          </a:solidFill>
        </p:spPr>
        <p:txBody>
          <a:bodyPr wrap="square">
            <a:spAutoFit/>
          </a:bodyPr>
          <a:lstStyle/>
          <a:p>
            <a:r>
              <a:rPr lang="en-US" altLang="ko-KR" sz="1200">
                <a:latin typeface="Consolas" panose="020B0609020204030204" pitchFamily="49" charset="0"/>
              </a:rPr>
              <a:t>w2_grad = np.dot(</a:t>
            </a:r>
            <a:r>
              <a:rPr lang="en-US" altLang="ko-KR" sz="1200" err="1">
                <a:latin typeface="Consolas" panose="020B0609020204030204" pitchFamily="49" charset="0"/>
              </a:rPr>
              <a:t>self.h</a:t>
            </a:r>
            <a:r>
              <a:rPr lang="en-US" altLang="ko-KR" sz="1200">
                <a:latin typeface="Consolas" panose="020B0609020204030204" pitchFamily="49" charset="0"/>
              </a:rPr>
              <a:t>[-1].T, err) / m</a:t>
            </a:r>
          </a:p>
          <a:p>
            <a:r>
              <a:rPr lang="en-US" altLang="ko-KR" sz="1200">
                <a:latin typeface="Consolas" panose="020B0609020204030204" pitchFamily="49" charset="0"/>
              </a:rPr>
              <a:t>b2_grad = </a:t>
            </a:r>
            <a:r>
              <a:rPr lang="en-US" altLang="ko-KR" sz="1200" err="1">
                <a:latin typeface="Consolas" panose="020B0609020204030204" pitchFamily="49" charset="0"/>
              </a:rPr>
              <a:t>np.sum</a:t>
            </a:r>
            <a:r>
              <a:rPr lang="en-US" altLang="ko-KR" sz="1200">
                <a:latin typeface="Consolas" panose="020B0609020204030204" pitchFamily="49" charset="0"/>
              </a:rPr>
              <a:t>(err) / m</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D91E762-18F0-450B-A4DD-FE0626BBEDEF}"/>
                  </a:ext>
                </a:extLst>
              </p:cNvPr>
              <p:cNvSpPr txBox="1"/>
              <p:nvPr/>
            </p:nvSpPr>
            <p:spPr>
              <a:xfrm>
                <a:off x="3857159" y="3317248"/>
                <a:ext cx="502765" cy="38440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98" i="1">
                          <a:latin typeface="Cambria Math" panose="02040503050406030204" pitchFamily="18" charset="0"/>
                        </a:rPr>
                        <m:t>𝐻</m:t>
                      </m:r>
                    </m:oMath>
                  </m:oMathPara>
                </a14:m>
                <a:endParaRPr lang="ko-KR" altLang="en-US" sz="1898">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5D91E762-18F0-450B-A4DD-FE0626BBEDEF}"/>
                  </a:ext>
                </a:extLst>
              </p:cNvPr>
              <p:cNvSpPr txBox="1">
                <a:spLocks noRot="1" noChangeAspect="1" noMove="1" noResize="1" noEditPoints="1" noAdjustHandles="1" noChangeArrowheads="1" noChangeShapeType="1" noTextEdit="1"/>
              </p:cNvSpPr>
              <p:nvPr/>
            </p:nvSpPr>
            <p:spPr>
              <a:xfrm>
                <a:off x="3857159" y="3317248"/>
                <a:ext cx="502765" cy="384401"/>
              </a:xfrm>
              <a:prstGeom prst="rect">
                <a:avLst/>
              </a:prstGeom>
              <a:blipFill>
                <a:blip r:embed="rId3"/>
                <a:stretch>
                  <a:fillRect/>
                </a:stretch>
              </a:blipFill>
            </p:spPr>
            <p:txBody>
              <a:bodyPr/>
              <a:lstStyle/>
              <a:p>
                <a:r>
                  <a:rPr lang="ko-KR" altLang="en-US">
                    <a:noFill/>
                  </a:rPr>
                  <a:t> </a:t>
                </a:r>
              </a:p>
            </p:txBody>
          </p:sp>
        </mc:Fallback>
      </mc:AlternateContent>
      <p:cxnSp>
        <p:nvCxnSpPr>
          <p:cNvPr id="7" name="연결선: 꺾임 6">
            <a:extLst>
              <a:ext uri="{FF2B5EF4-FFF2-40B4-BE49-F238E27FC236}">
                <a16:creationId xmlns:a16="http://schemas.microsoft.com/office/drawing/2014/main" id="{1AAA3B4A-0C26-4008-9CE1-2445CDF6E68F}"/>
              </a:ext>
            </a:extLst>
          </p:cNvPr>
          <p:cNvCxnSpPr>
            <a:cxnSpLocks/>
            <a:stCxn id="8" idx="0"/>
            <a:endCxn id="14" idx="0"/>
          </p:cNvCxnSpPr>
          <p:nvPr/>
        </p:nvCxnSpPr>
        <p:spPr>
          <a:xfrm rot="16200000" flipV="1">
            <a:off x="2696132" y="2103317"/>
            <a:ext cx="379223" cy="1996088"/>
          </a:xfrm>
          <a:prstGeom prst="bentConnector3">
            <a:avLst>
              <a:gd name="adj1" fmla="val 21241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타원 7">
            <a:extLst>
              <a:ext uri="{FF2B5EF4-FFF2-40B4-BE49-F238E27FC236}">
                <a16:creationId xmlns:a16="http://schemas.microsoft.com/office/drawing/2014/main" id="{2C27F30B-7693-4AB9-9572-65646EDCCB1B}"/>
              </a:ext>
            </a:extLst>
          </p:cNvPr>
          <p:cNvSpPr/>
          <p:nvPr/>
        </p:nvSpPr>
        <p:spPr>
          <a:xfrm>
            <a:off x="3843639" y="3290972"/>
            <a:ext cx="80295" cy="8029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E5949B2-5FBC-4B8E-BA79-E7C63AC8613B}"/>
                  </a:ext>
                </a:extLst>
              </p:cNvPr>
              <p:cNvSpPr txBox="1"/>
              <p:nvPr/>
            </p:nvSpPr>
            <p:spPr>
              <a:xfrm>
                <a:off x="1827255" y="2108633"/>
                <a:ext cx="562782" cy="3757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𝐻</m:t>
                          </m:r>
                        </m:e>
                        <m:sub>
                          <m:r>
                            <a:rPr lang="en-US" altLang="ko-KR" sz="1708" i="1">
                              <a:latin typeface="Cambria Math" panose="02040503050406030204" pitchFamily="18" charset="0"/>
                            </a:rPr>
                            <m:t>𝑝</m:t>
                          </m:r>
                        </m:sub>
                      </m:sSub>
                    </m:oMath>
                  </m:oMathPara>
                </a14:m>
                <a:endParaRPr lang="ko-KR" altLang="en-US" sz="1708">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1E5949B2-5FBC-4B8E-BA79-E7C63AC8613B}"/>
                  </a:ext>
                </a:extLst>
              </p:cNvPr>
              <p:cNvSpPr txBox="1">
                <a:spLocks noRot="1" noChangeAspect="1" noMove="1" noResize="1" noEditPoints="1" noAdjustHandles="1" noChangeArrowheads="1" noChangeShapeType="1" noTextEdit="1"/>
              </p:cNvSpPr>
              <p:nvPr/>
            </p:nvSpPr>
            <p:spPr>
              <a:xfrm>
                <a:off x="1827255" y="2108633"/>
                <a:ext cx="562782" cy="375744"/>
              </a:xfrm>
              <a:prstGeom prst="rect">
                <a:avLst/>
              </a:prstGeom>
              <a:blipFill>
                <a:blip r:embed="rId4"/>
                <a:stretch>
                  <a:fillRect b="-161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A5690F9A-637C-4F85-ACEC-2F99C0D5D914}"/>
                  </a:ext>
                </a:extLst>
              </p:cNvPr>
              <p:cNvSpPr txBox="1"/>
              <p:nvPr/>
            </p:nvSpPr>
            <p:spPr>
              <a:xfrm>
                <a:off x="1295036" y="2157177"/>
                <a:ext cx="68461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𝑊</m:t>
                          </m:r>
                        </m:e>
                        <m:sub>
                          <m:r>
                            <a:rPr lang="en-US" altLang="ko-KR" sz="1708" i="1">
                              <a:latin typeface="Cambria Math" panose="02040503050406030204" pitchFamily="18" charset="0"/>
                            </a:rPr>
                            <m:t>1</m:t>
                          </m:r>
                          <m:r>
                            <a:rPr lang="en-US" altLang="ko-KR" sz="1708" i="1">
                              <a:latin typeface="Cambria Math" panose="02040503050406030204" pitchFamily="18" charset="0"/>
                            </a:rPr>
                            <m:t>h</m:t>
                          </m:r>
                        </m:sub>
                      </m:sSub>
                    </m:oMath>
                  </m:oMathPara>
                </a14:m>
                <a:endParaRPr lang="ko-KR" altLang="en-US" sz="1708">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A5690F9A-637C-4F85-ACEC-2F99C0D5D914}"/>
                  </a:ext>
                </a:extLst>
              </p:cNvPr>
              <p:cNvSpPr txBox="1">
                <a:spLocks noRot="1" noChangeAspect="1" noMove="1" noResize="1" noEditPoints="1" noAdjustHandles="1" noChangeArrowheads="1" noChangeShapeType="1" noTextEdit="1"/>
              </p:cNvSpPr>
              <p:nvPr/>
            </p:nvSpPr>
            <p:spPr>
              <a:xfrm>
                <a:off x="1295036" y="2157177"/>
                <a:ext cx="684610" cy="355162"/>
              </a:xfrm>
              <a:prstGeom prst="rect">
                <a:avLst/>
              </a:prstGeom>
              <a:blipFill>
                <a:blip r:embed="rId5"/>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377B83FC-8AA9-454E-A9DC-62033F5D00CD}"/>
              </a:ext>
            </a:extLst>
          </p:cNvPr>
          <p:cNvCxnSpPr>
            <a:cxnSpLocks/>
          </p:cNvCxnSpPr>
          <p:nvPr/>
        </p:nvCxnSpPr>
        <p:spPr>
          <a:xfrm>
            <a:off x="1628064" y="2486587"/>
            <a:ext cx="160201" cy="17443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E06CF2D7-8772-41A3-B986-B30E53061EE1}"/>
              </a:ext>
            </a:extLst>
          </p:cNvPr>
          <p:cNvSpPr/>
          <p:nvPr/>
        </p:nvSpPr>
        <p:spPr>
          <a:xfrm>
            <a:off x="2786208" y="291174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sp>
        <p:nvSpPr>
          <p:cNvPr id="14" name="타원 13">
            <a:extLst>
              <a:ext uri="{FF2B5EF4-FFF2-40B4-BE49-F238E27FC236}">
                <a16:creationId xmlns:a16="http://schemas.microsoft.com/office/drawing/2014/main" id="{034E6D65-0FDE-4A70-BAD1-ACF4C4C0C9E7}"/>
              </a:ext>
            </a:extLst>
          </p:cNvPr>
          <p:cNvSpPr/>
          <p:nvPr/>
        </p:nvSpPr>
        <p:spPr>
          <a:xfrm>
            <a:off x="1505062" y="291174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518" b="1">
                <a:solidFill>
                  <a:srgbClr val="000000"/>
                </a:solidFill>
                <a:latin typeface="+mj-ea"/>
                <a:ea typeface="+mj-ea"/>
              </a:rPr>
              <a:t>셀</a:t>
            </a:r>
          </a:p>
        </p:txBody>
      </p:sp>
      <p:sp>
        <p:nvSpPr>
          <p:cNvPr id="15" name="타원 14">
            <a:extLst>
              <a:ext uri="{FF2B5EF4-FFF2-40B4-BE49-F238E27FC236}">
                <a16:creationId xmlns:a16="http://schemas.microsoft.com/office/drawing/2014/main" id="{2295E281-65DB-46FD-BBAF-6276FB3DE353}"/>
              </a:ext>
            </a:extLst>
          </p:cNvPr>
          <p:cNvSpPr/>
          <p:nvPr/>
        </p:nvSpPr>
        <p:spPr>
          <a:xfrm>
            <a:off x="4593083" y="291174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cxnSp>
        <p:nvCxnSpPr>
          <p:cNvPr id="16" name="직선 화살표 연결선 15">
            <a:extLst>
              <a:ext uri="{FF2B5EF4-FFF2-40B4-BE49-F238E27FC236}">
                <a16:creationId xmlns:a16="http://schemas.microsoft.com/office/drawing/2014/main" id="{FE5EE8B8-D941-42CF-ABA3-A4FCC8D4E178}"/>
              </a:ext>
            </a:extLst>
          </p:cNvPr>
          <p:cNvCxnSpPr>
            <a:cxnSpLocks/>
            <a:stCxn id="21" idx="3"/>
          </p:cNvCxnSpPr>
          <p:nvPr/>
        </p:nvCxnSpPr>
        <p:spPr>
          <a:xfrm flipV="1">
            <a:off x="921841" y="3316639"/>
            <a:ext cx="579888" cy="361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F5215D1A-47C0-4669-8A0A-C1828EED49B2}"/>
              </a:ext>
            </a:extLst>
          </p:cNvPr>
          <p:cNvCxnSpPr>
            <a:cxnSpLocks/>
            <a:stCxn id="20" idx="2"/>
          </p:cNvCxnSpPr>
          <p:nvPr/>
        </p:nvCxnSpPr>
        <p:spPr>
          <a:xfrm>
            <a:off x="1054290" y="2958203"/>
            <a:ext cx="809" cy="35843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03A921C2-EAEB-4AAB-94FF-C73D080673A7}"/>
              </a:ext>
            </a:extLst>
          </p:cNvPr>
          <p:cNvCxnSpPr>
            <a:cxnSpLocks/>
            <a:endCxn id="14" idx="3"/>
          </p:cNvCxnSpPr>
          <p:nvPr/>
        </p:nvCxnSpPr>
        <p:spPr>
          <a:xfrm flipV="1">
            <a:off x="1242627" y="3564950"/>
            <a:ext cx="374506" cy="40527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6D96884A-902A-4D0F-AB63-761D0E7CD4A8}"/>
                  </a:ext>
                </a:extLst>
              </p:cNvPr>
              <p:cNvSpPr txBox="1"/>
              <p:nvPr/>
            </p:nvSpPr>
            <p:spPr>
              <a:xfrm>
                <a:off x="870906" y="2573802"/>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W</m:t>
                          </m:r>
                        </m:e>
                        <m:sub>
                          <m:r>
                            <a:rPr kumimoji="1" lang="en-US" altLang="ko-KR" sz="1898" i="1">
                              <a:solidFill>
                                <a:srgbClr val="000000"/>
                              </a:solidFill>
                              <a:latin typeface="Cambria Math" panose="02040503050406030204" pitchFamily="18" charset="0"/>
                            </a:rPr>
                            <m:t>1</m:t>
                          </m:r>
                          <m:r>
                            <a:rPr kumimoji="1" lang="en-US" altLang="ko-KR" sz="1898" i="1">
                              <a:solidFill>
                                <a:srgbClr val="000000"/>
                              </a:solidFill>
                              <a:latin typeface="Cambria Math" panose="02040503050406030204" pitchFamily="18" charset="0"/>
                            </a:rPr>
                            <m:t>𝑥</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20" name="TextBox 19">
                <a:extLst>
                  <a:ext uri="{FF2B5EF4-FFF2-40B4-BE49-F238E27FC236}">
                    <a16:creationId xmlns:a16="http://schemas.microsoft.com/office/drawing/2014/main" id="{6D96884A-902A-4D0F-AB63-761D0E7CD4A8}"/>
                  </a:ext>
                </a:extLst>
              </p:cNvPr>
              <p:cNvSpPr txBox="1">
                <a:spLocks noRot="1" noChangeAspect="1" noMove="1" noResize="1" noEditPoints="1" noAdjustHandles="1" noChangeArrowheads="1" noChangeShapeType="1" noTextEdit="1"/>
              </p:cNvSpPr>
              <p:nvPr/>
            </p:nvSpPr>
            <p:spPr>
              <a:xfrm>
                <a:off x="870906" y="2573802"/>
                <a:ext cx="366767" cy="384401"/>
              </a:xfrm>
              <a:prstGeom prst="rect">
                <a:avLst/>
              </a:prstGeom>
              <a:blipFill>
                <a:blip r:embed="rId6"/>
                <a:stretch>
                  <a:fillRect r="-50000"/>
                </a:stretch>
              </a:blipFill>
            </p:spPr>
            <p:txBody>
              <a:bodyPr/>
              <a:lstStyle/>
              <a:p>
                <a:r>
                  <a:rPr lang="ko-KR" altLang="en-US">
                    <a:noFill/>
                  </a:rPr>
                  <a:t> </a:t>
                </a:r>
              </a:p>
            </p:txBody>
          </p:sp>
        </mc:Fallback>
      </mc:AlternateContent>
      <p:sp>
        <p:nvSpPr>
          <p:cNvPr id="21" name="TextBox 20">
            <a:extLst>
              <a:ext uri="{FF2B5EF4-FFF2-40B4-BE49-F238E27FC236}">
                <a16:creationId xmlns:a16="http://schemas.microsoft.com/office/drawing/2014/main" id="{97E74AA8-7B7F-4FCB-80A1-699ED0710611}"/>
              </a:ext>
            </a:extLst>
          </p:cNvPr>
          <p:cNvSpPr txBox="1"/>
          <p:nvPr/>
        </p:nvSpPr>
        <p:spPr>
          <a:xfrm>
            <a:off x="555074" y="3128051"/>
            <a:ext cx="366767" cy="384401"/>
          </a:xfrm>
          <a:prstGeom prst="rect">
            <a:avLst/>
          </a:prstGeom>
          <a:noFill/>
        </p:spPr>
        <p:txBody>
          <a:bodyPr wrap="square" rtlCol="0">
            <a:spAutoFit/>
          </a:bodyPr>
          <a:lstStyle/>
          <a:p>
            <a:pPr defTabSz="867583" fontAlgn="base" latinLnBrk="1">
              <a:spcBef>
                <a:spcPct val="0"/>
              </a:spcBef>
              <a:spcAft>
                <a:spcPct val="0"/>
              </a:spcAft>
              <a:defRPr/>
            </a:pPr>
            <a:r>
              <a:rPr kumimoji="1" lang="en-US" altLang="ko-KR" sz="1898">
                <a:solidFill>
                  <a:srgbClr val="000000"/>
                </a:solidFill>
                <a:latin typeface="Cambria Math" panose="02040503050406030204" pitchFamily="18" charset="0"/>
                <a:ea typeface="굴림" pitchFamily="50" charset="-127"/>
              </a:rPr>
              <a:t>X</a:t>
            </a:r>
            <a:endParaRPr kumimoji="1" lang="ko-KR" altLang="en-US" sz="1898">
              <a:solidFill>
                <a:srgbClr val="000000"/>
              </a:solidFill>
              <a:latin typeface="Cambria Math" panose="02040503050406030204" pitchFamily="18" charset="0"/>
              <a:ea typeface="굴림" pitchFamily="50" charset="-127"/>
            </a:endParaRP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D98EA00F-3B1A-4568-962B-DB87788A861A}"/>
                  </a:ext>
                </a:extLst>
              </p:cNvPr>
              <p:cNvSpPr txBox="1"/>
              <p:nvPr/>
            </p:nvSpPr>
            <p:spPr>
              <a:xfrm>
                <a:off x="921841" y="3833977"/>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b</m:t>
                          </m:r>
                        </m:e>
                        <m:sub>
                          <m:r>
                            <a:rPr kumimoji="1" lang="en-US" altLang="ko-KR" sz="1898" i="1">
                              <a:solidFill>
                                <a:srgbClr val="000000"/>
                              </a:solidFill>
                              <a:latin typeface="Cambria Math" panose="02040503050406030204" pitchFamily="18" charset="0"/>
                            </a:rPr>
                            <m:t>1</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22" name="TextBox 21">
                <a:extLst>
                  <a:ext uri="{FF2B5EF4-FFF2-40B4-BE49-F238E27FC236}">
                    <a16:creationId xmlns:a16="http://schemas.microsoft.com/office/drawing/2014/main" id="{D98EA00F-3B1A-4568-962B-DB87788A861A}"/>
                  </a:ext>
                </a:extLst>
              </p:cNvPr>
              <p:cNvSpPr txBox="1">
                <a:spLocks noRot="1" noChangeAspect="1" noMove="1" noResize="1" noEditPoints="1" noAdjustHandles="1" noChangeArrowheads="1" noChangeShapeType="1" noTextEdit="1"/>
              </p:cNvSpPr>
              <p:nvPr/>
            </p:nvSpPr>
            <p:spPr>
              <a:xfrm>
                <a:off x="921841" y="3833977"/>
                <a:ext cx="366767" cy="384401"/>
              </a:xfrm>
              <a:prstGeom prst="rect">
                <a:avLst/>
              </a:prstGeom>
              <a:blipFill>
                <a:blip r:embed="rId7"/>
                <a:stretch>
                  <a:fillRect r="-5000"/>
                </a:stretch>
              </a:blipFill>
            </p:spPr>
            <p:txBody>
              <a:bodyPr/>
              <a:lstStyle/>
              <a:p>
                <a:r>
                  <a:rPr lang="ko-KR" altLang="en-US">
                    <a:noFill/>
                  </a:rPr>
                  <a:t> </a:t>
                </a:r>
              </a:p>
            </p:txBody>
          </p:sp>
        </mc:Fallback>
      </mc:AlternateContent>
      <p:cxnSp>
        <p:nvCxnSpPr>
          <p:cNvPr id="23" name="직선 화살표 연결선 22">
            <a:extLst>
              <a:ext uri="{FF2B5EF4-FFF2-40B4-BE49-F238E27FC236}">
                <a16:creationId xmlns:a16="http://schemas.microsoft.com/office/drawing/2014/main" id="{587747D6-DEEF-4A41-BD3F-5DA0F5A3E9BA}"/>
              </a:ext>
            </a:extLst>
          </p:cNvPr>
          <p:cNvCxnSpPr>
            <a:cxnSpLocks/>
            <a:stCxn id="14" idx="6"/>
            <a:endCxn id="13" idx="2"/>
          </p:cNvCxnSpPr>
          <p:nvPr/>
        </p:nvCxnSpPr>
        <p:spPr>
          <a:xfrm>
            <a:off x="2270334" y="3294385"/>
            <a:ext cx="51587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85F9F0F6-F216-40CC-B1A2-D69D4C2F4106}"/>
                  </a:ext>
                </a:extLst>
              </p:cNvPr>
              <p:cNvSpPr txBox="1"/>
              <p:nvPr/>
            </p:nvSpPr>
            <p:spPr>
              <a:xfrm>
                <a:off x="2333658" y="3317248"/>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Z</m:t>
                          </m:r>
                        </m:e>
                        <m:sub>
                          <m:r>
                            <a:rPr kumimoji="1" lang="en-US" altLang="ko-KR" sz="1898" i="1">
                              <a:solidFill>
                                <a:srgbClr val="000000"/>
                              </a:solidFill>
                              <a:latin typeface="Cambria Math" panose="02040503050406030204" pitchFamily="18" charset="0"/>
                            </a:rPr>
                            <m:t>1</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24" name="TextBox 23">
                <a:extLst>
                  <a:ext uri="{FF2B5EF4-FFF2-40B4-BE49-F238E27FC236}">
                    <a16:creationId xmlns:a16="http://schemas.microsoft.com/office/drawing/2014/main" id="{85F9F0F6-F216-40CC-B1A2-D69D4C2F4106}"/>
                  </a:ext>
                </a:extLst>
              </p:cNvPr>
              <p:cNvSpPr txBox="1">
                <a:spLocks noRot="1" noChangeAspect="1" noMove="1" noResize="1" noEditPoints="1" noAdjustHandles="1" noChangeArrowheads="1" noChangeShapeType="1" noTextEdit="1"/>
              </p:cNvSpPr>
              <p:nvPr/>
            </p:nvSpPr>
            <p:spPr>
              <a:xfrm>
                <a:off x="2333658" y="3317248"/>
                <a:ext cx="366767" cy="384401"/>
              </a:xfrm>
              <a:prstGeom prst="rect">
                <a:avLst/>
              </a:prstGeom>
              <a:blipFill>
                <a:blip r:embed="rId8"/>
                <a:stretch>
                  <a:fillRect r="-3333"/>
                </a:stretch>
              </a:blipFill>
            </p:spPr>
            <p:txBody>
              <a:bodyPr/>
              <a:lstStyle/>
              <a:p>
                <a:r>
                  <a:rPr lang="ko-KR" altLang="en-US">
                    <a:noFill/>
                  </a:rPr>
                  <a:t> </a:t>
                </a:r>
              </a:p>
            </p:txBody>
          </p:sp>
        </mc:Fallback>
      </mc:AlternateContent>
      <p:sp>
        <p:nvSpPr>
          <p:cNvPr id="25" name="타원 24">
            <a:extLst>
              <a:ext uri="{FF2B5EF4-FFF2-40B4-BE49-F238E27FC236}">
                <a16:creationId xmlns:a16="http://schemas.microsoft.com/office/drawing/2014/main" id="{A4E7412E-3B95-40EA-9D37-27C0D7878148}"/>
              </a:ext>
            </a:extLst>
          </p:cNvPr>
          <p:cNvSpPr/>
          <p:nvPr/>
        </p:nvSpPr>
        <p:spPr>
          <a:xfrm>
            <a:off x="7657136" y="291174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406B0E30-B085-4EDD-AD71-B3FF1B8510AD}"/>
                  </a:ext>
                </a:extLst>
              </p:cNvPr>
              <p:cNvSpPr txBox="1"/>
              <p:nvPr/>
            </p:nvSpPr>
            <p:spPr>
              <a:xfrm>
                <a:off x="9097852" y="3075380"/>
                <a:ext cx="366767" cy="442750"/>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acc>
                        <m:accPr>
                          <m:chr m:val="̂"/>
                          <m:ctrlPr>
                            <a:rPr kumimoji="1" lang="en-US" altLang="ko-KR" sz="2277" i="1">
                              <a:solidFill>
                                <a:srgbClr val="000000"/>
                              </a:solidFill>
                              <a:latin typeface="Cambria Math" panose="02040503050406030204" pitchFamily="18" charset="0"/>
                            </a:rPr>
                          </m:ctrlPr>
                        </m:accPr>
                        <m:e>
                          <m:r>
                            <a:rPr kumimoji="1" lang="en-US" altLang="ko-KR" sz="2277" i="1">
                              <a:solidFill>
                                <a:srgbClr val="000000"/>
                              </a:solidFill>
                              <a:latin typeface="Cambria Math" panose="02040503050406030204" pitchFamily="18" charset="0"/>
                            </a:rPr>
                            <m:t>𝑦</m:t>
                          </m:r>
                        </m:e>
                      </m:acc>
                    </m:oMath>
                  </m:oMathPara>
                </a14:m>
                <a:endParaRPr kumimoji="1" lang="ko-KR" altLang="en-US" sz="2277">
                  <a:solidFill>
                    <a:srgbClr val="000000"/>
                  </a:solidFill>
                  <a:latin typeface="Consolas" panose="020B0609020204030204" pitchFamily="49" charset="0"/>
                  <a:ea typeface="굴림" pitchFamily="50" charset="-127"/>
                </a:endParaRPr>
              </a:p>
            </p:txBody>
          </p:sp>
        </mc:Choice>
        <mc:Fallback xmlns="">
          <p:sp>
            <p:nvSpPr>
              <p:cNvPr id="26" name="TextBox 25">
                <a:extLst>
                  <a:ext uri="{FF2B5EF4-FFF2-40B4-BE49-F238E27FC236}">
                    <a16:creationId xmlns:a16="http://schemas.microsoft.com/office/drawing/2014/main" id="{406B0E30-B085-4EDD-AD71-B3FF1B8510AD}"/>
                  </a:ext>
                </a:extLst>
              </p:cNvPr>
              <p:cNvSpPr txBox="1">
                <a:spLocks noRot="1" noChangeAspect="1" noMove="1" noResize="1" noEditPoints="1" noAdjustHandles="1" noChangeArrowheads="1" noChangeShapeType="1" noTextEdit="1"/>
              </p:cNvSpPr>
              <p:nvPr/>
            </p:nvSpPr>
            <p:spPr>
              <a:xfrm>
                <a:off x="9097852" y="3075380"/>
                <a:ext cx="366767" cy="442750"/>
              </a:xfrm>
              <a:prstGeom prst="rect">
                <a:avLst/>
              </a:prstGeom>
              <a:blipFill>
                <a:blip r:embed="rId9"/>
                <a:stretch>
                  <a:fillRect t="-5479" r="-18033" b="-8219"/>
                </a:stretch>
              </a:blipFill>
            </p:spPr>
            <p:txBody>
              <a:bodyPr/>
              <a:lstStyle/>
              <a:p>
                <a:r>
                  <a:rPr lang="ko-KR" altLang="en-US">
                    <a:noFill/>
                  </a:rPr>
                  <a:t> </a:t>
                </a:r>
              </a:p>
            </p:txBody>
          </p:sp>
        </mc:Fallback>
      </mc:AlternateContent>
      <p:cxnSp>
        <p:nvCxnSpPr>
          <p:cNvPr id="27" name="직선 화살표 연결선 26">
            <a:extLst>
              <a:ext uri="{FF2B5EF4-FFF2-40B4-BE49-F238E27FC236}">
                <a16:creationId xmlns:a16="http://schemas.microsoft.com/office/drawing/2014/main" id="{22927B27-C303-40C2-818B-3353A986516F}"/>
              </a:ext>
            </a:extLst>
          </p:cNvPr>
          <p:cNvCxnSpPr>
            <a:cxnSpLocks/>
            <a:stCxn id="25" idx="6"/>
            <a:endCxn id="26" idx="1"/>
          </p:cNvCxnSpPr>
          <p:nvPr/>
        </p:nvCxnSpPr>
        <p:spPr>
          <a:xfrm>
            <a:off x="8422408" y="3294385"/>
            <a:ext cx="675444" cy="237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직선 화살표 연결선 27">
            <a:extLst>
              <a:ext uri="{FF2B5EF4-FFF2-40B4-BE49-F238E27FC236}">
                <a16:creationId xmlns:a16="http://schemas.microsoft.com/office/drawing/2014/main" id="{22118CBE-2EFF-4BC3-BFF2-66384B28F5FC}"/>
              </a:ext>
            </a:extLst>
          </p:cNvPr>
          <p:cNvCxnSpPr>
            <a:cxnSpLocks/>
            <a:stCxn id="33" idx="6"/>
            <a:endCxn id="25" idx="2"/>
          </p:cNvCxnSpPr>
          <p:nvPr/>
        </p:nvCxnSpPr>
        <p:spPr>
          <a:xfrm flipV="1">
            <a:off x="6876049" y="3294386"/>
            <a:ext cx="781087" cy="38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29" name="직사각형 28">
            <a:extLst>
              <a:ext uri="{FF2B5EF4-FFF2-40B4-BE49-F238E27FC236}">
                <a16:creationId xmlns:a16="http://schemas.microsoft.com/office/drawing/2014/main" id="{0FCE7F48-0C41-4314-A724-14139D3702F5}"/>
              </a:ext>
            </a:extLst>
          </p:cNvPr>
          <p:cNvSpPr/>
          <p:nvPr/>
        </p:nvSpPr>
        <p:spPr>
          <a:xfrm>
            <a:off x="2854396" y="3094474"/>
            <a:ext cx="829319" cy="384401"/>
          </a:xfrm>
          <a:prstGeom prst="rect">
            <a:avLst/>
          </a:prstGeom>
        </p:spPr>
        <p:txBody>
          <a:bodyPr wrap="square">
            <a:spAutoFit/>
          </a:bodyPr>
          <a:lstStyle/>
          <a:p>
            <a:pPr defTabSz="867583" fontAlgn="base" latinLnBrk="1">
              <a:spcBef>
                <a:spcPct val="0"/>
              </a:spcBef>
              <a:spcAft>
                <a:spcPct val="0"/>
              </a:spcAft>
              <a:defRPr/>
            </a:pPr>
            <a:r>
              <a:rPr lang="en-US" altLang="ko-KR" sz="1898">
                <a:latin typeface="Cambria Math" panose="02040503050406030204" pitchFamily="18" charset="0"/>
              </a:rPr>
              <a:t>tanh</a:t>
            </a:r>
            <a:endParaRPr kumimoji="1" lang="ko-KR" altLang="en-US" sz="1898">
              <a:latin typeface="Cambria Math" panose="02040503050406030204" pitchFamily="18" charset="0"/>
            </a:endParaRP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E5B01976-1FCA-440C-9D05-75A9565CE491}"/>
                  </a:ext>
                </a:extLst>
              </p:cNvPr>
              <p:cNvSpPr txBox="1"/>
              <p:nvPr/>
            </p:nvSpPr>
            <p:spPr>
              <a:xfrm>
                <a:off x="7676909" y="3092217"/>
                <a:ext cx="776238" cy="408702"/>
              </a:xfrm>
              <a:prstGeom prst="rect">
                <a:avLst/>
              </a:prstGeom>
              <a:noFill/>
            </p:spPr>
            <p:txBody>
              <a:bodyPr wrap="none" lIns="0" tIns="0" rIns="0" bIns="0"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𝑨</m:t>
                          </m:r>
                        </m:e>
                        <m:sub>
                          <m:r>
                            <a:rPr kumimoji="1" lang="en-US" altLang="ko-KR" sz="1328" b="1" i="1">
                              <a:solidFill>
                                <a:srgbClr val="000000"/>
                              </a:solidFill>
                              <a:latin typeface="Cambria Math" panose="02040503050406030204" pitchFamily="18" charset="0"/>
                            </a:rPr>
                            <m:t>2</m:t>
                          </m:r>
                        </m:sub>
                      </m:sSub>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𝟎</m:t>
                      </m:r>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𝟓</m:t>
                      </m:r>
                    </m:oMath>
                  </m:oMathPara>
                </a14:m>
                <a:endParaRPr kumimoji="1" lang="en-US" altLang="ko-KR" sz="1328" b="1">
                  <a:solidFill>
                    <a:srgbClr val="000000"/>
                  </a:solidFill>
                  <a:latin typeface="Consolas" panose="020B0609020204030204" pitchFamily="49" charset="0"/>
                  <a:ea typeface="Cambria Math" panose="02040503050406030204" pitchFamily="18" charset="0"/>
                </a:endParaRPr>
              </a:p>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𝑨</m:t>
                          </m:r>
                        </m:e>
                        <m:sub>
                          <m:r>
                            <a:rPr kumimoji="1" lang="en-US" altLang="ko-KR" sz="1328" b="1" i="1">
                              <a:solidFill>
                                <a:srgbClr val="000000"/>
                              </a:solidFill>
                              <a:latin typeface="Cambria Math" panose="02040503050406030204" pitchFamily="18" charset="0"/>
                            </a:rPr>
                            <m:t>2</m:t>
                          </m:r>
                        </m:sub>
                      </m:sSub>
                      <m:r>
                        <a:rPr kumimoji="1" lang="en-US" altLang="ko-KR" sz="1328" b="1" i="1">
                          <a:solidFill>
                            <a:srgbClr val="000000"/>
                          </a:solidFill>
                          <a:latin typeface="Cambria Math" panose="02040503050406030204" pitchFamily="18" charset="0"/>
                          <a:ea typeface="Cambria Math" panose="02040503050406030204" pitchFamily="18" charset="0"/>
                        </a:rPr>
                        <m:t>&lt;</m:t>
                      </m:r>
                      <m:r>
                        <a:rPr kumimoji="1" lang="en-US" altLang="ko-KR" sz="1328" b="1" i="1">
                          <a:solidFill>
                            <a:srgbClr val="000000"/>
                          </a:solidFill>
                          <a:latin typeface="Cambria Math" panose="02040503050406030204" pitchFamily="18" charset="0"/>
                          <a:ea typeface="Cambria Math" panose="02040503050406030204" pitchFamily="18" charset="0"/>
                        </a:rPr>
                        <m:t>𝟎</m:t>
                      </m:r>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𝟓</m:t>
                      </m:r>
                    </m:oMath>
                  </m:oMathPara>
                </a14:m>
                <a:endParaRPr kumimoji="1" lang="en-US" altLang="ko-KR" sz="1328" b="1">
                  <a:solidFill>
                    <a:srgbClr val="000000"/>
                  </a:solidFill>
                  <a:latin typeface="Consolas" panose="020B0609020204030204" pitchFamily="49" charset="0"/>
                  <a:ea typeface="Cambria Math" panose="02040503050406030204" pitchFamily="18" charset="0"/>
                </a:endParaRPr>
              </a:p>
            </p:txBody>
          </p:sp>
        </mc:Choice>
        <mc:Fallback xmlns="">
          <p:sp>
            <p:nvSpPr>
              <p:cNvPr id="30" name="TextBox 29">
                <a:extLst>
                  <a:ext uri="{FF2B5EF4-FFF2-40B4-BE49-F238E27FC236}">
                    <a16:creationId xmlns:a16="http://schemas.microsoft.com/office/drawing/2014/main" id="{E5B01976-1FCA-440C-9D05-75A9565CE491}"/>
                  </a:ext>
                </a:extLst>
              </p:cNvPr>
              <p:cNvSpPr txBox="1">
                <a:spLocks noRot="1" noChangeAspect="1" noMove="1" noResize="1" noEditPoints="1" noAdjustHandles="1" noChangeArrowheads="1" noChangeShapeType="1" noTextEdit="1"/>
              </p:cNvSpPr>
              <p:nvPr/>
            </p:nvSpPr>
            <p:spPr>
              <a:xfrm>
                <a:off x="7676909" y="3092217"/>
                <a:ext cx="776238" cy="408702"/>
              </a:xfrm>
              <a:prstGeom prst="rect">
                <a:avLst/>
              </a:prstGeom>
              <a:blipFill>
                <a:blip r:embed="rId10"/>
                <a:stretch>
                  <a:fillRect l="-1563" r="-1563" b="-746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DCE92FB1-2954-4FAC-9225-528749140DE5}"/>
                  </a:ext>
                </a:extLst>
              </p:cNvPr>
              <p:cNvSpPr txBox="1"/>
              <p:nvPr/>
            </p:nvSpPr>
            <p:spPr>
              <a:xfrm>
                <a:off x="4501801" y="3146056"/>
                <a:ext cx="975380"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r>
                        <a:rPr kumimoji="1" lang="en-US" altLang="ko-KR" sz="1328" b="1" i="1">
                          <a:solidFill>
                            <a:srgbClr val="000000"/>
                          </a:solidFill>
                          <a:latin typeface="Cambria Math" panose="02040503050406030204" pitchFamily="18" charset="0"/>
                        </a:rPr>
                        <m:t>𝑯</m:t>
                      </m:r>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𝑾</m:t>
                          </m:r>
                        </m:e>
                        <m:sub>
                          <m:r>
                            <a:rPr kumimoji="1" lang="en-US" altLang="ko-KR" sz="1328" b="1" i="1">
                              <a:solidFill>
                                <a:srgbClr val="000000"/>
                              </a:solidFill>
                              <a:latin typeface="Cambria Math" panose="02040503050406030204" pitchFamily="18" charset="0"/>
                            </a:rPr>
                            <m:t>𝟐</m:t>
                          </m:r>
                        </m:sub>
                      </m:sSub>
                      <m:r>
                        <a:rPr kumimoji="1" lang="en-US" altLang="ko-KR" sz="1328" b="1" i="1">
                          <a:solidFill>
                            <a:srgbClr val="000000"/>
                          </a:solidFill>
                          <a:latin typeface="Cambria Math" panose="02040503050406030204" pitchFamily="18" charset="0"/>
                        </a:rPr>
                        <m:t>+</m:t>
                      </m:r>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𝒃</m:t>
                          </m:r>
                        </m:e>
                        <m:sub>
                          <m:r>
                            <a:rPr kumimoji="1" lang="en-US" altLang="ko-KR" sz="1328" b="1" i="1">
                              <a:solidFill>
                                <a:srgbClr val="000000"/>
                              </a:solidFill>
                              <a:latin typeface="Cambria Math" panose="02040503050406030204" pitchFamily="18" charset="0"/>
                            </a:rPr>
                            <m:t>𝟐</m:t>
                          </m:r>
                        </m:sub>
                      </m:sSub>
                    </m:oMath>
                  </m:oMathPara>
                </a14:m>
                <a:endParaRPr kumimoji="1" lang="ko-KR" altLang="en-US" sz="1328" b="1">
                  <a:solidFill>
                    <a:srgbClr val="000000"/>
                  </a:solidFill>
                  <a:latin typeface="Cambria Math" panose="02040503050406030204" pitchFamily="18" charset="0"/>
                  <a:ea typeface="굴림" pitchFamily="50" charset="-127"/>
                </a:endParaRPr>
              </a:p>
            </p:txBody>
          </p:sp>
        </mc:Choice>
        <mc:Fallback xmlns="">
          <p:sp>
            <p:nvSpPr>
              <p:cNvPr id="31" name="TextBox 30">
                <a:extLst>
                  <a:ext uri="{FF2B5EF4-FFF2-40B4-BE49-F238E27FC236}">
                    <a16:creationId xmlns:a16="http://schemas.microsoft.com/office/drawing/2014/main" id="{DCE92FB1-2954-4FAC-9225-528749140DE5}"/>
                  </a:ext>
                </a:extLst>
              </p:cNvPr>
              <p:cNvSpPr txBox="1">
                <a:spLocks noRot="1" noChangeAspect="1" noMove="1" noResize="1" noEditPoints="1" noAdjustHandles="1" noChangeArrowheads="1" noChangeShapeType="1" noTextEdit="1"/>
              </p:cNvSpPr>
              <p:nvPr/>
            </p:nvSpPr>
            <p:spPr>
              <a:xfrm>
                <a:off x="4501801" y="3146056"/>
                <a:ext cx="975380" cy="296684"/>
              </a:xfrm>
              <a:prstGeom prst="rect">
                <a:avLst/>
              </a:prstGeom>
              <a:blipFill>
                <a:blip r:embed="rId11"/>
                <a:stretch>
                  <a:fillRect/>
                </a:stretch>
              </a:blipFill>
            </p:spPr>
            <p:txBody>
              <a:bodyPr/>
              <a:lstStyle/>
              <a:p>
                <a:r>
                  <a:rPr lang="ko-KR" altLang="en-US">
                    <a:noFill/>
                  </a:rPr>
                  <a:t> </a:t>
                </a:r>
              </a:p>
            </p:txBody>
          </p:sp>
        </mc:Fallback>
      </mc:AlternateContent>
      <p:cxnSp>
        <p:nvCxnSpPr>
          <p:cNvPr id="32" name="직선 화살표 연결선 31">
            <a:extLst>
              <a:ext uri="{FF2B5EF4-FFF2-40B4-BE49-F238E27FC236}">
                <a16:creationId xmlns:a16="http://schemas.microsoft.com/office/drawing/2014/main" id="{647CDA7F-B63F-490B-9630-06E3A5984687}"/>
              </a:ext>
            </a:extLst>
          </p:cNvPr>
          <p:cNvCxnSpPr>
            <a:cxnSpLocks/>
            <a:stCxn id="13" idx="6"/>
            <a:endCxn id="15" idx="2"/>
          </p:cNvCxnSpPr>
          <p:nvPr/>
        </p:nvCxnSpPr>
        <p:spPr>
          <a:xfrm>
            <a:off x="3551480" y="3294385"/>
            <a:ext cx="104160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3" name="타원 32">
            <a:extLst>
              <a:ext uri="{FF2B5EF4-FFF2-40B4-BE49-F238E27FC236}">
                <a16:creationId xmlns:a16="http://schemas.microsoft.com/office/drawing/2014/main" id="{596BCE95-8733-46B9-813B-29A8301D1034}"/>
              </a:ext>
            </a:extLst>
          </p:cNvPr>
          <p:cNvSpPr/>
          <p:nvPr/>
        </p:nvSpPr>
        <p:spPr>
          <a:xfrm>
            <a:off x="6110776" y="2912135"/>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cxnSp>
        <p:nvCxnSpPr>
          <p:cNvPr id="34" name="직선 화살표 연결선 33">
            <a:extLst>
              <a:ext uri="{FF2B5EF4-FFF2-40B4-BE49-F238E27FC236}">
                <a16:creationId xmlns:a16="http://schemas.microsoft.com/office/drawing/2014/main" id="{0C0AECEA-2C35-4517-B5D9-CAE22276583A}"/>
              </a:ext>
            </a:extLst>
          </p:cNvPr>
          <p:cNvCxnSpPr>
            <a:cxnSpLocks/>
          </p:cNvCxnSpPr>
          <p:nvPr/>
        </p:nvCxnSpPr>
        <p:spPr>
          <a:xfrm>
            <a:off x="5358356" y="3294385"/>
            <a:ext cx="75242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직사각형 34">
                <a:extLst>
                  <a:ext uri="{FF2B5EF4-FFF2-40B4-BE49-F238E27FC236}">
                    <a16:creationId xmlns:a16="http://schemas.microsoft.com/office/drawing/2014/main" id="{C25EE198-4CC7-4912-A713-89B9C61F2287}"/>
                  </a:ext>
                </a:extLst>
              </p:cNvPr>
              <p:cNvSpPr/>
              <p:nvPr/>
            </p:nvSpPr>
            <p:spPr>
              <a:xfrm>
                <a:off x="6098142" y="3071839"/>
                <a:ext cx="829319" cy="480003"/>
              </a:xfrm>
              <a:prstGeom prst="rect">
                <a:avLst/>
              </a:prstGeom>
            </p:spPr>
            <p:txBody>
              <a:bodyPr wrap="square">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f>
                        <m:fPr>
                          <m:ctrlPr>
                            <a:rPr kumimoji="1" lang="en-US" altLang="ko-KR" sz="1328" b="1" i="1">
                              <a:solidFill>
                                <a:srgbClr val="000000"/>
                              </a:solidFill>
                              <a:latin typeface="Cambria Math" panose="02040503050406030204" pitchFamily="18" charset="0"/>
                              <a:ea typeface="Cambria Math" panose="02040503050406030204" pitchFamily="18" charset="0"/>
                            </a:rPr>
                          </m:ctrlPr>
                        </m:fPr>
                        <m:num>
                          <m:r>
                            <a:rPr kumimoji="1" lang="en-US" altLang="ko-KR" sz="1328" b="1" i="1">
                              <a:solidFill>
                                <a:srgbClr val="000000"/>
                              </a:solidFill>
                              <a:latin typeface="Cambria Math" panose="02040503050406030204" pitchFamily="18" charset="0"/>
                              <a:ea typeface="Cambria Math" panose="02040503050406030204" pitchFamily="18" charset="0"/>
                            </a:rPr>
                            <m:t>𝟏</m:t>
                          </m:r>
                        </m:num>
                        <m:den>
                          <m:r>
                            <a:rPr kumimoji="1" lang="en-US" altLang="ko-KR" sz="1328" b="1" i="1">
                              <a:solidFill>
                                <a:srgbClr val="000000"/>
                              </a:solidFill>
                              <a:latin typeface="Cambria Math" panose="02040503050406030204" pitchFamily="18" charset="0"/>
                              <a:ea typeface="Cambria Math" panose="02040503050406030204" pitchFamily="18" charset="0"/>
                            </a:rPr>
                            <m:t>𝟏</m:t>
                          </m:r>
                          <m:sSup>
                            <m:sSupPr>
                              <m:ctrlPr>
                                <a:rPr kumimoji="1" lang="en-US" altLang="ko-KR" sz="1328" b="1" i="1">
                                  <a:solidFill>
                                    <a:srgbClr val="000000"/>
                                  </a:solidFill>
                                  <a:latin typeface="Cambria Math" panose="02040503050406030204" pitchFamily="18" charset="0"/>
                                  <a:ea typeface="Cambria Math" panose="02040503050406030204" pitchFamily="18" charset="0"/>
                                </a:rPr>
                              </m:ctrlPr>
                            </m:sSupPr>
                            <m:e>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𝒆</m:t>
                              </m:r>
                            </m:e>
                            <m:sup>
                              <m:r>
                                <a:rPr kumimoji="1" lang="en-US" altLang="ko-KR" sz="1328" b="1" i="1">
                                  <a:solidFill>
                                    <a:srgbClr val="000000"/>
                                  </a:solidFill>
                                  <a:latin typeface="Cambria Math" panose="02040503050406030204" pitchFamily="18" charset="0"/>
                                  <a:ea typeface="Cambria Math" panose="02040503050406030204" pitchFamily="18" charset="0"/>
                                </a:rPr>
                                <m:t>−</m:t>
                              </m:r>
                              <m:sSub>
                                <m:sSubPr>
                                  <m:ctrlPr>
                                    <a:rPr kumimoji="1" lang="en-US" altLang="ko-KR" sz="1328" b="1" i="1">
                                      <a:solidFill>
                                        <a:srgbClr val="000000"/>
                                      </a:solidFill>
                                      <a:latin typeface="Cambria Math" panose="02040503050406030204" pitchFamily="18" charset="0"/>
                                      <a:ea typeface="Cambria Math" panose="02040503050406030204" pitchFamily="18" charset="0"/>
                                    </a:rPr>
                                  </m:ctrlPr>
                                </m:sSubPr>
                                <m:e>
                                  <m:r>
                                    <m:rPr>
                                      <m:sty m:val="p"/>
                                    </m:rPr>
                                    <a:rPr kumimoji="1" lang="en-US" altLang="ko-KR" sz="1328" b="1" i="1">
                                      <a:solidFill>
                                        <a:srgbClr val="000000"/>
                                      </a:solidFill>
                                      <a:latin typeface="Cambria Math" panose="02040503050406030204" pitchFamily="18" charset="0"/>
                                      <a:ea typeface="Cambria Math" panose="02040503050406030204" pitchFamily="18" charset="0"/>
                                    </a:rPr>
                                    <m:t>Z</m:t>
                                  </m:r>
                                </m:e>
                                <m:sub>
                                  <m:r>
                                    <a:rPr kumimoji="1" lang="en-US" altLang="ko-KR" sz="1328" b="1" i="1">
                                      <a:solidFill>
                                        <a:srgbClr val="000000"/>
                                      </a:solidFill>
                                      <a:latin typeface="Cambria Math" panose="02040503050406030204" pitchFamily="18" charset="0"/>
                                      <a:ea typeface="Cambria Math" panose="02040503050406030204" pitchFamily="18" charset="0"/>
                                    </a:rPr>
                                    <m:t>2</m:t>
                                  </m:r>
                                </m:sub>
                              </m:sSub>
                            </m:sup>
                          </m:sSup>
                        </m:den>
                      </m:f>
                    </m:oMath>
                  </m:oMathPara>
                </a14:m>
                <a:endParaRPr kumimoji="1" lang="ko-KR" altLang="en-US" sz="1328" b="1">
                  <a:solidFill>
                    <a:srgbClr val="FFFFFF"/>
                  </a:solidFill>
                  <a:latin typeface="Candara" pitchFamily="34" charset="0"/>
                  <a:ea typeface="굴림" pitchFamily="50" charset="-127"/>
                </a:endParaRPr>
              </a:p>
            </p:txBody>
          </p:sp>
        </mc:Choice>
        <mc:Fallback xmlns="">
          <p:sp>
            <p:nvSpPr>
              <p:cNvPr id="35" name="직사각형 34">
                <a:extLst>
                  <a:ext uri="{FF2B5EF4-FFF2-40B4-BE49-F238E27FC236}">
                    <a16:creationId xmlns:a16="http://schemas.microsoft.com/office/drawing/2014/main" id="{C25EE198-4CC7-4912-A713-89B9C61F2287}"/>
                  </a:ext>
                </a:extLst>
              </p:cNvPr>
              <p:cNvSpPr>
                <a:spLocks noRot="1" noChangeAspect="1" noMove="1" noResize="1" noEditPoints="1" noAdjustHandles="1" noChangeArrowheads="1" noChangeShapeType="1" noTextEdit="1"/>
              </p:cNvSpPr>
              <p:nvPr/>
            </p:nvSpPr>
            <p:spPr>
              <a:xfrm>
                <a:off x="6098142" y="3071839"/>
                <a:ext cx="829319" cy="480003"/>
              </a:xfrm>
              <a:prstGeom prst="rect">
                <a:avLst/>
              </a:prstGeom>
              <a:blipFill>
                <a:blip r:embed="rId12"/>
                <a:stretch>
                  <a:fillRect b="-2532"/>
                </a:stretch>
              </a:blipFill>
            </p:spPr>
            <p:txBody>
              <a:bodyPr/>
              <a:lstStyle/>
              <a:p>
                <a:r>
                  <a:rPr lang="ko-KR" altLang="en-US">
                    <a:noFill/>
                  </a:rPr>
                  <a:t> </a:t>
                </a:r>
              </a:p>
            </p:txBody>
          </p:sp>
        </mc:Fallback>
      </mc:AlternateContent>
      <p:cxnSp>
        <p:nvCxnSpPr>
          <p:cNvPr id="36" name="직선 화살표 연결선 35">
            <a:extLst>
              <a:ext uri="{FF2B5EF4-FFF2-40B4-BE49-F238E27FC236}">
                <a16:creationId xmlns:a16="http://schemas.microsoft.com/office/drawing/2014/main" id="{3F511ED8-41AC-448A-8C62-70AC41D200E9}"/>
              </a:ext>
            </a:extLst>
          </p:cNvPr>
          <p:cNvCxnSpPr>
            <a:cxnSpLocks/>
          </p:cNvCxnSpPr>
          <p:nvPr/>
        </p:nvCxnSpPr>
        <p:spPr>
          <a:xfrm>
            <a:off x="4337710" y="2644336"/>
            <a:ext cx="366937" cy="37939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078F432E-1946-4DC8-9C16-ABE4F36ED44F}"/>
                  </a:ext>
                </a:extLst>
              </p:cNvPr>
              <p:cNvSpPr txBox="1"/>
              <p:nvPr/>
            </p:nvSpPr>
            <p:spPr>
              <a:xfrm>
                <a:off x="3916100" y="2293900"/>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W</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37" name="TextBox 36">
                <a:extLst>
                  <a:ext uri="{FF2B5EF4-FFF2-40B4-BE49-F238E27FC236}">
                    <a16:creationId xmlns:a16="http://schemas.microsoft.com/office/drawing/2014/main" id="{078F432E-1946-4DC8-9C16-ABE4F36ED44F}"/>
                  </a:ext>
                </a:extLst>
              </p:cNvPr>
              <p:cNvSpPr txBox="1">
                <a:spLocks noRot="1" noChangeAspect="1" noMove="1" noResize="1" noEditPoints="1" noAdjustHandles="1" noChangeArrowheads="1" noChangeShapeType="1" noTextEdit="1"/>
              </p:cNvSpPr>
              <p:nvPr/>
            </p:nvSpPr>
            <p:spPr>
              <a:xfrm>
                <a:off x="3916100" y="2293900"/>
                <a:ext cx="366767" cy="384401"/>
              </a:xfrm>
              <a:prstGeom prst="rect">
                <a:avLst/>
              </a:prstGeom>
              <a:blipFill>
                <a:blip r:embed="rId13"/>
                <a:stretch>
                  <a:fillRect r="-22951"/>
                </a:stretch>
              </a:blipFill>
            </p:spPr>
            <p:txBody>
              <a:bodyPr/>
              <a:lstStyle/>
              <a:p>
                <a:r>
                  <a:rPr lang="ko-KR" altLang="en-US">
                    <a:noFill/>
                  </a:rPr>
                  <a:t> </a:t>
                </a:r>
              </a:p>
            </p:txBody>
          </p:sp>
        </mc:Fallback>
      </mc:AlternateContent>
      <p:cxnSp>
        <p:nvCxnSpPr>
          <p:cNvPr id="38" name="직선 화살표 연결선 37">
            <a:extLst>
              <a:ext uri="{FF2B5EF4-FFF2-40B4-BE49-F238E27FC236}">
                <a16:creationId xmlns:a16="http://schemas.microsoft.com/office/drawing/2014/main" id="{C6D3A9A2-9EE9-4BC0-95B7-3EDDD8F331F7}"/>
              </a:ext>
            </a:extLst>
          </p:cNvPr>
          <p:cNvCxnSpPr>
            <a:cxnSpLocks/>
          </p:cNvCxnSpPr>
          <p:nvPr/>
        </p:nvCxnSpPr>
        <p:spPr>
          <a:xfrm flipV="1">
            <a:off x="4405829" y="3596705"/>
            <a:ext cx="374506" cy="40527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8C05166F-2419-457A-B1F0-1E8583F8FCA4}"/>
                  </a:ext>
                </a:extLst>
              </p:cNvPr>
              <p:cNvSpPr txBox="1"/>
              <p:nvPr/>
            </p:nvSpPr>
            <p:spPr>
              <a:xfrm>
                <a:off x="4085043" y="3865731"/>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b</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39" name="TextBox 38">
                <a:extLst>
                  <a:ext uri="{FF2B5EF4-FFF2-40B4-BE49-F238E27FC236}">
                    <a16:creationId xmlns:a16="http://schemas.microsoft.com/office/drawing/2014/main" id="{8C05166F-2419-457A-B1F0-1E8583F8FCA4}"/>
                  </a:ext>
                </a:extLst>
              </p:cNvPr>
              <p:cNvSpPr txBox="1">
                <a:spLocks noRot="1" noChangeAspect="1" noMove="1" noResize="1" noEditPoints="1" noAdjustHandles="1" noChangeArrowheads="1" noChangeShapeType="1" noTextEdit="1"/>
              </p:cNvSpPr>
              <p:nvPr/>
            </p:nvSpPr>
            <p:spPr>
              <a:xfrm>
                <a:off x="4085043" y="3865731"/>
                <a:ext cx="366767" cy="384401"/>
              </a:xfrm>
              <a:prstGeom prst="rect">
                <a:avLst/>
              </a:prstGeom>
              <a:blipFill>
                <a:blip r:embed="rId14"/>
                <a:stretch>
                  <a:fillRect r="-6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5E7AC104-BB14-452F-976C-475425B015D9}"/>
                  </a:ext>
                </a:extLst>
              </p:cNvPr>
              <p:cNvSpPr txBox="1"/>
              <p:nvPr/>
            </p:nvSpPr>
            <p:spPr>
              <a:xfrm>
                <a:off x="5607789" y="3286822"/>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Z</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40" name="TextBox 39">
                <a:extLst>
                  <a:ext uri="{FF2B5EF4-FFF2-40B4-BE49-F238E27FC236}">
                    <a16:creationId xmlns:a16="http://schemas.microsoft.com/office/drawing/2014/main" id="{5E7AC104-BB14-452F-976C-475425B015D9}"/>
                  </a:ext>
                </a:extLst>
              </p:cNvPr>
              <p:cNvSpPr txBox="1">
                <a:spLocks noRot="1" noChangeAspect="1" noMove="1" noResize="1" noEditPoints="1" noAdjustHandles="1" noChangeArrowheads="1" noChangeShapeType="1" noTextEdit="1"/>
              </p:cNvSpPr>
              <p:nvPr/>
            </p:nvSpPr>
            <p:spPr>
              <a:xfrm>
                <a:off x="5607789" y="3286822"/>
                <a:ext cx="366767" cy="384401"/>
              </a:xfrm>
              <a:prstGeom prst="rect">
                <a:avLst/>
              </a:prstGeom>
              <a:blipFill>
                <a:blip r:embed="rId15"/>
                <a:stretch>
                  <a:fillRect r="-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2AC461DE-533F-4F6F-BCE6-7676F740829A}"/>
                  </a:ext>
                </a:extLst>
              </p:cNvPr>
              <p:cNvSpPr txBox="1"/>
              <p:nvPr/>
            </p:nvSpPr>
            <p:spPr>
              <a:xfrm>
                <a:off x="7086225" y="3283069"/>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A</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41" name="TextBox 40">
                <a:extLst>
                  <a:ext uri="{FF2B5EF4-FFF2-40B4-BE49-F238E27FC236}">
                    <a16:creationId xmlns:a16="http://schemas.microsoft.com/office/drawing/2014/main" id="{2AC461DE-533F-4F6F-BCE6-7676F740829A}"/>
                  </a:ext>
                </a:extLst>
              </p:cNvPr>
              <p:cNvSpPr txBox="1">
                <a:spLocks noRot="1" noChangeAspect="1" noMove="1" noResize="1" noEditPoints="1" noAdjustHandles="1" noChangeArrowheads="1" noChangeShapeType="1" noTextEdit="1"/>
              </p:cNvSpPr>
              <p:nvPr/>
            </p:nvSpPr>
            <p:spPr>
              <a:xfrm>
                <a:off x="7086225" y="3283069"/>
                <a:ext cx="366767" cy="384401"/>
              </a:xfrm>
              <a:prstGeom prst="rect">
                <a:avLst/>
              </a:prstGeom>
              <a:blipFill>
                <a:blip r:embed="rId16"/>
                <a:stretch>
                  <a:fillRect r="-11475"/>
                </a:stretch>
              </a:blipFill>
            </p:spPr>
            <p:txBody>
              <a:bodyPr/>
              <a:lstStyle/>
              <a:p>
                <a:r>
                  <a:rPr lang="ko-KR" altLang="en-US">
                    <a:noFill/>
                  </a:rPr>
                  <a:t> </a:t>
                </a:r>
              </a:p>
            </p:txBody>
          </p:sp>
        </mc:Fallback>
      </mc:AlternateContent>
      <p:cxnSp>
        <p:nvCxnSpPr>
          <p:cNvPr id="42" name="연결선: 꺾임 41">
            <a:extLst>
              <a:ext uri="{FF2B5EF4-FFF2-40B4-BE49-F238E27FC236}">
                <a16:creationId xmlns:a16="http://schemas.microsoft.com/office/drawing/2014/main" id="{5A9D10FB-656E-488F-A452-2F75827255D0}"/>
              </a:ext>
            </a:extLst>
          </p:cNvPr>
          <p:cNvCxnSpPr>
            <a:cxnSpLocks/>
          </p:cNvCxnSpPr>
          <p:nvPr/>
        </p:nvCxnSpPr>
        <p:spPr>
          <a:xfrm rot="16200000" flipV="1">
            <a:off x="6499747" y="2392199"/>
            <a:ext cx="618010" cy="780940"/>
          </a:xfrm>
          <a:prstGeom prst="bentConnector2">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93420230-E2F5-4C99-B3DB-DDF206F803ED}"/>
              </a:ext>
            </a:extLst>
          </p:cNvPr>
          <p:cNvSpPr txBox="1"/>
          <p:nvPr/>
        </p:nvSpPr>
        <p:spPr>
          <a:xfrm>
            <a:off x="6327316" y="2022219"/>
            <a:ext cx="1487908" cy="384401"/>
          </a:xfrm>
          <a:prstGeom prst="rect">
            <a:avLst/>
          </a:prstGeom>
          <a:noFill/>
        </p:spPr>
        <p:txBody>
          <a:bodyPr wrap="none" rtlCol="0">
            <a:spAutoFit/>
          </a:bodyPr>
          <a:lstStyle/>
          <a:p>
            <a:pPr defTabSz="867583" fontAlgn="base" latinLnBrk="1">
              <a:spcBef>
                <a:spcPct val="0"/>
              </a:spcBef>
              <a:spcAft>
                <a:spcPct val="0"/>
              </a:spcAft>
              <a:defRPr/>
            </a:pPr>
            <a:r>
              <a:rPr kumimoji="1" lang="ko-KR" altLang="en-US" sz="1898" b="1">
                <a:solidFill>
                  <a:srgbClr val="000000"/>
                </a:solidFill>
                <a:latin typeface="+mj-ea"/>
                <a:ea typeface="+mj-ea"/>
              </a:rPr>
              <a:t>역방향 계산</a:t>
            </a:r>
          </a:p>
        </p:txBody>
      </p:sp>
      <p:sp>
        <p:nvSpPr>
          <p:cNvPr id="44" name="TextBox 43">
            <a:extLst>
              <a:ext uri="{FF2B5EF4-FFF2-40B4-BE49-F238E27FC236}">
                <a16:creationId xmlns:a16="http://schemas.microsoft.com/office/drawing/2014/main" id="{8334A9EE-6C12-4903-934C-7BC43BEE1BC2}"/>
              </a:ext>
            </a:extLst>
          </p:cNvPr>
          <p:cNvSpPr txBox="1"/>
          <p:nvPr/>
        </p:nvSpPr>
        <p:spPr>
          <a:xfrm>
            <a:off x="7199222" y="3789875"/>
            <a:ext cx="1122423" cy="325923"/>
          </a:xfrm>
          <a:prstGeom prst="rect">
            <a:avLst/>
          </a:prstGeom>
          <a:noFill/>
        </p:spPr>
        <p:txBody>
          <a:bodyPr wrap="none" rtlCol="0">
            <a:spAutoFit/>
          </a:bodyPr>
          <a:lstStyle/>
          <a:p>
            <a:pPr defTabSz="867583" fontAlgn="base" latinLnBrk="1">
              <a:spcBef>
                <a:spcPct val="0"/>
              </a:spcBef>
              <a:spcAft>
                <a:spcPct val="0"/>
              </a:spcAft>
              <a:defRPr/>
            </a:pPr>
            <a:r>
              <a:rPr kumimoji="1" lang="ko-KR" altLang="en-US" sz="1518" b="1">
                <a:solidFill>
                  <a:srgbClr val="000000"/>
                </a:solidFill>
                <a:latin typeface="+mj-ea"/>
                <a:ea typeface="+mj-ea"/>
              </a:rPr>
              <a:t>손실함수 </a:t>
            </a:r>
            <a:r>
              <a:rPr kumimoji="1" lang="en-US" altLang="ko-KR" sz="1518" b="1">
                <a:solidFill>
                  <a:srgbClr val="000000"/>
                </a:solidFill>
                <a:latin typeface="+mj-ea"/>
                <a:ea typeface="+mj-ea"/>
              </a:rPr>
              <a:t>L</a:t>
            </a:r>
            <a:endParaRPr kumimoji="1" lang="ko-KR" altLang="en-US" sz="1518" b="1">
              <a:solidFill>
                <a:srgbClr val="000000"/>
              </a:solidFill>
              <a:latin typeface="+mj-ea"/>
              <a:ea typeface="+mj-ea"/>
            </a:endParaRPr>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351A3974-81E4-4230-BD5F-B17459717178}"/>
                  </a:ext>
                </a:extLst>
              </p:cNvPr>
              <p:cNvSpPr txBox="1"/>
              <p:nvPr/>
            </p:nvSpPr>
            <p:spPr>
              <a:xfrm>
                <a:off x="5906274" y="4111082"/>
                <a:ext cx="1567865" cy="543226"/>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708" i="1">
                              <a:solidFill>
                                <a:srgbClr val="000000"/>
                              </a:solidFill>
                              <a:latin typeface="Cambria Math" panose="02040503050406030204" pitchFamily="18" charset="0"/>
                            </a:rPr>
                          </m:ctrlPr>
                        </m:fPr>
                        <m:num>
                          <m:r>
                            <a:rPr kumimoji="1" lang="en-US" altLang="ko-KR" sz="1708" i="1">
                              <a:solidFill>
                                <a:srgbClr val="000000"/>
                              </a:solidFill>
                              <a:latin typeface="Cambria Math" panose="02040503050406030204" pitchFamily="18" charset="0"/>
                            </a:rPr>
                            <m:t>𝜕</m:t>
                          </m:r>
                          <m:r>
                            <a:rPr kumimoji="1" lang="en-US" altLang="ko-KR" sz="1708" i="1">
                              <a:solidFill>
                                <a:srgbClr val="000000"/>
                              </a:solidFill>
                              <a:latin typeface="Cambria Math" panose="02040503050406030204" pitchFamily="18" charset="0"/>
                            </a:rPr>
                            <m:t>𝐿</m:t>
                          </m:r>
                        </m:num>
                        <m:den>
                          <m:r>
                            <a:rPr kumimoji="1" lang="en-US" altLang="ko-KR" sz="1708" i="1">
                              <a:solidFill>
                                <a:srgbClr val="000000"/>
                              </a:solidFill>
                              <a:latin typeface="Cambria Math" panose="02040503050406030204" pitchFamily="18" charset="0"/>
                            </a:rPr>
                            <m:t>𝜕</m:t>
                          </m:r>
                          <m:sSub>
                            <m:sSubPr>
                              <m:ctrlPr>
                                <a:rPr kumimoji="1" lang="en-US" altLang="ko-KR" sz="1708" i="1">
                                  <a:solidFill>
                                    <a:srgbClr val="000000"/>
                                  </a:solidFill>
                                  <a:latin typeface="Cambria Math" panose="02040503050406030204" pitchFamily="18" charset="0"/>
                                </a:rPr>
                              </m:ctrlPr>
                            </m:sSubPr>
                            <m:e>
                              <m:r>
                                <a:rPr kumimoji="1" lang="en-US" altLang="ko-KR" sz="1708" i="1">
                                  <a:solidFill>
                                    <a:srgbClr val="000000"/>
                                  </a:solidFill>
                                  <a:latin typeface="Cambria Math" panose="02040503050406030204" pitchFamily="18" charset="0"/>
                                </a:rPr>
                                <m:t>𝑍</m:t>
                              </m:r>
                            </m:e>
                            <m:sub>
                              <m:r>
                                <a:rPr kumimoji="1" lang="en-US" altLang="ko-KR" sz="1708" i="1">
                                  <a:solidFill>
                                    <a:srgbClr val="000000"/>
                                  </a:solidFill>
                                  <a:latin typeface="Cambria Math" panose="02040503050406030204" pitchFamily="18" charset="0"/>
                                </a:rPr>
                                <m:t>2</m:t>
                              </m:r>
                            </m:sub>
                          </m:sSub>
                        </m:den>
                      </m:f>
                      <m:r>
                        <a:rPr kumimoji="1" lang="en-US" altLang="ko-KR" sz="1708" i="1">
                          <a:solidFill>
                            <a:srgbClr val="000000"/>
                          </a:solidFill>
                          <a:latin typeface="Cambria Math" panose="02040503050406030204" pitchFamily="18" charset="0"/>
                        </a:rPr>
                        <m:t>=</m:t>
                      </m:r>
                      <m:d>
                        <m:dPr>
                          <m:ctrlPr>
                            <a:rPr kumimoji="1" lang="en-US" altLang="ko-KR" sz="1708" i="1">
                              <a:solidFill>
                                <a:srgbClr val="000000"/>
                              </a:solidFill>
                              <a:latin typeface="Cambria Math" panose="02040503050406030204" pitchFamily="18" charset="0"/>
                            </a:rPr>
                          </m:ctrlPr>
                        </m:dPr>
                        <m:e>
                          <m:sSub>
                            <m:sSubPr>
                              <m:ctrlPr>
                                <a:rPr kumimoji="1" lang="en-US" altLang="ko-KR" sz="1708" i="1">
                                  <a:solidFill>
                                    <a:srgbClr val="000000"/>
                                  </a:solidFill>
                                  <a:latin typeface="Cambria Math" panose="02040503050406030204" pitchFamily="18" charset="0"/>
                                </a:rPr>
                              </m:ctrlPr>
                            </m:sSubPr>
                            <m:e>
                              <m:r>
                                <a:rPr kumimoji="1" lang="en-US" altLang="ko-KR" sz="1708" i="1">
                                  <a:solidFill>
                                    <a:srgbClr val="000000"/>
                                  </a:solidFill>
                                  <a:latin typeface="Cambria Math" panose="02040503050406030204" pitchFamily="18" charset="0"/>
                                </a:rPr>
                                <m:t>𝐴</m:t>
                              </m:r>
                            </m:e>
                            <m:sub>
                              <m:r>
                                <a:rPr kumimoji="1" lang="en-US" altLang="ko-KR" sz="1708" i="1">
                                  <a:solidFill>
                                    <a:srgbClr val="000000"/>
                                  </a:solidFill>
                                  <a:latin typeface="Cambria Math" panose="02040503050406030204" pitchFamily="18" charset="0"/>
                                </a:rPr>
                                <m:t>2</m:t>
                              </m:r>
                            </m:sub>
                          </m:sSub>
                          <m:r>
                            <a:rPr lang="en-US" altLang="ko-KR" sz="1708" i="1">
                              <a:solidFill>
                                <a:srgbClr val="000000"/>
                              </a:solidFill>
                              <a:latin typeface="Cambria Math" panose="02040503050406030204" pitchFamily="18" charset="0"/>
                            </a:rPr>
                            <m:t>−</m:t>
                          </m:r>
                          <m:r>
                            <m:rPr>
                              <m:sty m:val="p"/>
                            </m:rPr>
                            <a:rPr lang="en-US" altLang="ko-KR" sz="1708" i="1">
                              <a:solidFill>
                                <a:srgbClr val="000000"/>
                              </a:solidFill>
                              <a:latin typeface="Cambria Math" panose="02040503050406030204" pitchFamily="18" charset="0"/>
                            </a:rPr>
                            <m:t>Y</m:t>
                          </m:r>
                        </m:e>
                      </m:d>
                    </m:oMath>
                  </m:oMathPara>
                </a14:m>
                <a:endParaRPr kumimoji="1" lang="ko-KR" altLang="en-US" sz="1708" i="1">
                  <a:solidFill>
                    <a:srgbClr val="000000"/>
                  </a:solidFill>
                  <a:latin typeface="Consolas" panose="020B0609020204030204" pitchFamily="49" charset="0"/>
                </a:endParaRPr>
              </a:p>
            </p:txBody>
          </p:sp>
        </mc:Choice>
        <mc:Fallback xmlns="">
          <p:sp>
            <p:nvSpPr>
              <p:cNvPr id="45" name="TextBox 44">
                <a:extLst>
                  <a:ext uri="{FF2B5EF4-FFF2-40B4-BE49-F238E27FC236}">
                    <a16:creationId xmlns:a16="http://schemas.microsoft.com/office/drawing/2014/main" id="{351A3974-81E4-4230-BD5F-B17459717178}"/>
                  </a:ext>
                </a:extLst>
              </p:cNvPr>
              <p:cNvSpPr txBox="1">
                <a:spLocks noRot="1" noChangeAspect="1" noMove="1" noResize="1" noEditPoints="1" noAdjustHandles="1" noChangeArrowheads="1" noChangeShapeType="1" noTextEdit="1"/>
              </p:cNvSpPr>
              <p:nvPr/>
            </p:nvSpPr>
            <p:spPr>
              <a:xfrm>
                <a:off x="5906274" y="4111082"/>
                <a:ext cx="1567865" cy="543226"/>
              </a:xfrm>
              <a:prstGeom prst="rect">
                <a:avLst/>
              </a:prstGeom>
              <a:blipFill>
                <a:blip r:embed="rId17"/>
                <a:stretch>
                  <a:fillRect/>
                </a:stretch>
              </a:blipFill>
            </p:spPr>
            <p:txBody>
              <a:bodyPr/>
              <a:lstStyle/>
              <a:p>
                <a:r>
                  <a:rPr lang="ko-KR" altLang="en-US">
                    <a:noFill/>
                  </a:rPr>
                  <a:t> </a:t>
                </a:r>
              </a:p>
            </p:txBody>
          </p:sp>
        </mc:Fallback>
      </mc:AlternateContent>
      <p:cxnSp>
        <p:nvCxnSpPr>
          <p:cNvPr id="46" name="연결선: 구부러짐 45">
            <a:extLst>
              <a:ext uri="{FF2B5EF4-FFF2-40B4-BE49-F238E27FC236}">
                <a16:creationId xmlns:a16="http://schemas.microsoft.com/office/drawing/2014/main" id="{1F3F8016-C248-49D8-9F77-D27987BF326F}"/>
              </a:ext>
            </a:extLst>
          </p:cNvPr>
          <p:cNvCxnSpPr>
            <a:stCxn id="44" idx="1"/>
          </p:cNvCxnSpPr>
          <p:nvPr/>
        </p:nvCxnSpPr>
        <p:spPr>
          <a:xfrm rot="10800000">
            <a:off x="5787992" y="3648117"/>
            <a:ext cx="1411231" cy="304721"/>
          </a:xfrm>
          <a:prstGeom prst="curvedConnector3">
            <a:avLst>
              <a:gd name="adj1" fmla="val 5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88FB9C93-AF6E-453D-BF9F-D407E906A0BF}"/>
                  </a:ext>
                </a:extLst>
              </p:cNvPr>
              <p:cNvSpPr txBox="1"/>
              <p:nvPr/>
            </p:nvSpPr>
            <p:spPr>
              <a:xfrm>
                <a:off x="4768692" y="1900160"/>
                <a:ext cx="1072858" cy="603691"/>
              </a:xfrm>
              <a:prstGeom prst="rect">
                <a:avLst/>
              </a:prstGeom>
              <a:noFill/>
            </p:spPr>
            <p:txBody>
              <a:bodyPr wrap="none" lIns="0" tIns="0" rIns="0" bIns="0"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Z</m:t>
                              </m:r>
                            </m:e>
                            <m:sub>
                              <m:r>
                                <a:rPr kumimoji="1" lang="en-US" altLang="ko-KR" sz="1898" i="1">
                                  <a:solidFill>
                                    <a:srgbClr val="000000"/>
                                  </a:solidFill>
                                  <a:latin typeface="Cambria Math" panose="02040503050406030204" pitchFamily="18" charset="0"/>
                                </a:rPr>
                                <m:t>2</m:t>
                              </m:r>
                            </m:sub>
                          </m:sSub>
                        </m:num>
                        <m:den>
                          <m:r>
                            <a:rPr kumimoji="1" lang="en-US" altLang="ko-KR" sz="1898" i="1">
                              <a:solidFill>
                                <a:srgbClr val="000000"/>
                              </a:solidFill>
                              <a:latin typeface="Cambria Math" panose="02040503050406030204" pitchFamily="18" charset="0"/>
                            </a:rPr>
                            <m:t>𝜕</m:t>
                          </m:r>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W</m:t>
                              </m:r>
                            </m:e>
                            <m:sub>
                              <m:r>
                                <a:rPr kumimoji="1" lang="en-US" altLang="ko-KR" sz="1898" i="1">
                                  <a:solidFill>
                                    <a:srgbClr val="000000"/>
                                  </a:solidFill>
                                  <a:latin typeface="Cambria Math" panose="02040503050406030204" pitchFamily="18" charset="0"/>
                                </a:rPr>
                                <m:t>2</m:t>
                              </m:r>
                            </m:sub>
                          </m:sSub>
                        </m:den>
                      </m:f>
                      <m:r>
                        <a:rPr kumimoji="1" lang="en-US" altLang="ko-KR" sz="1898">
                          <a:solidFill>
                            <a:srgbClr val="000000"/>
                          </a:solidFill>
                          <a:latin typeface="Cambria Math" panose="02040503050406030204" pitchFamily="18" charset="0"/>
                        </a:rPr>
                        <m:t>=</m:t>
                      </m:r>
                      <m:r>
                        <m:rPr>
                          <m:sty m:val="p"/>
                        </m:rPr>
                        <a:rPr kumimoji="1" lang="en-US" altLang="ko-KR" sz="1898">
                          <a:solidFill>
                            <a:srgbClr val="000000"/>
                          </a:solidFill>
                          <a:latin typeface="Cambria Math" panose="02040503050406030204" pitchFamily="18" charset="0"/>
                        </a:rPr>
                        <m:t>H</m:t>
                      </m:r>
                    </m:oMath>
                  </m:oMathPara>
                </a14:m>
                <a:endParaRPr kumimoji="1" lang="ko-KR" altLang="en-US" sz="1898">
                  <a:solidFill>
                    <a:srgbClr val="000000"/>
                  </a:solidFill>
                  <a:latin typeface="Consolas" panose="020B0609020204030204" pitchFamily="49" charset="0"/>
                  <a:ea typeface="굴림" pitchFamily="50" charset="-127"/>
                </a:endParaRPr>
              </a:p>
            </p:txBody>
          </p:sp>
        </mc:Choice>
        <mc:Fallback xmlns="">
          <p:sp>
            <p:nvSpPr>
              <p:cNvPr id="47" name="TextBox 46">
                <a:extLst>
                  <a:ext uri="{FF2B5EF4-FFF2-40B4-BE49-F238E27FC236}">
                    <a16:creationId xmlns:a16="http://schemas.microsoft.com/office/drawing/2014/main" id="{88FB9C93-AF6E-453D-BF9F-D407E906A0BF}"/>
                  </a:ext>
                </a:extLst>
              </p:cNvPr>
              <p:cNvSpPr txBox="1">
                <a:spLocks noRot="1" noChangeAspect="1" noMove="1" noResize="1" noEditPoints="1" noAdjustHandles="1" noChangeArrowheads="1" noChangeShapeType="1" noTextEdit="1"/>
              </p:cNvSpPr>
              <p:nvPr/>
            </p:nvSpPr>
            <p:spPr>
              <a:xfrm>
                <a:off x="4768692" y="1900160"/>
                <a:ext cx="1072858" cy="603691"/>
              </a:xfrm>
              <a:prstGeom prst="rect">
                <a:avLst/>
              </a:prstGeom>
              <a:blipFill>
                <a:blip r:embed="rId18"/>
                <a:stretch>
                  <a:fillRect/>
                </a:stretch>
              </a:blipFill>
            </p:spPr>
            <p:txBody>
              <a:bodyPr/>
              <a:lstStyle/>
              <a:p>
                <a:r>
                  <a:rPr lang="ko-KR" altLang="en-US">
                    <a:noFill/>
                  </a:rPr>
                  <a:t> </a:t>
                </a:r>
              </a:p>
            </p:txBody>
          </p:sp>
        </mc:Fallback>
      </mc:AlternateContent>
      <p:cxnSp>
        <p:nvCxnSpPr>
          <p:cNvPr id="48" name="연결선: 구부러짐 47">
            <a:extLst>
              <a:ext uri="{FF2B5EF4-FFF2-40B4-BE49-F238E27FC236}">
                <a16:creationId xmlns:a16="http://schemas.microsoft.com/office/drawing/2014/main" id="{A1109871-E58E-4EF8-9F9E-7BAC1C30A44C}"/>
              </a:ext>
            </a:extLst>
          </p:cNvPr>
          <p:cNvCxnSpPr>
            <a:cxnSpLocks/>
            <a:stCxn id="40" idx="0"/>
            <a:endCxn id="37" idx="3"/>
          </p:cNvCxnSpPr>
          <p:nvPr/>
        </p:nvCxnSpPr>
        <p:spPr>
          <a:xfrm rot="16200000" flipV="1">
            <a:off x="4636660" y="2132309"/>
            <a:ext cx="800721" cy="1508306"/>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9" name="연결선: 구부러짐 48">
            <a:extLst>
              <a:ext uri="{FF2B5EF4-FFF2-40B4-BE49-F238E27FC236}">
                <a16:creationId xmlns:a16="http://schemas.microsoft.com/office/drawing/2014/main" id="{14407BDF-4589-42D8-A21F-57B89C80A391}"/>
              </a:ext>
            </a:extLst>
          </p:cNvPr>
          <p:cNvCxnSpPr>
            <a:cxnSpLocks/>
            <a:stCxn id="40" idx="2"/>
            <a:endCxn id="39" idx="3"/>
          </p:cNvCxnSpPr>
          <p:nvPr/>
        </p:nvCxnSpPr>
        <p:spPr>
          <a:xfrm rot="5400000">
            <a:off x="4928138" y="3194896"/>
            <a:ext cx="386709" cy="1339363"/>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27B1B14F-EA07-406C-9973-8E45E22774B0}"/>
                  </a:ext>
                </a:extLst>
              </p:cNvPr>
              <p:cNvSpPr txBox="1"/>
              <p:nvPr/>
            </p:nvSpPr>
            <p:spPr>
              <a:xfrm>
                <a:off x="4644150" y="4245339"/>
                <a:ext cx="891270" cy="543226"/>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708" i="1">
                              <a:solidFill>
                                <a:srgbClr val="000000"/>
                              </a:solidFill>
                              <a:latin typeface="Cambria Math" panose="02040503050406030204" pitchFamily="18" charset="0"/>
                            </a:rPr>
                          </m:ctrlPr>
                        </m:fPr>
                        <m:num>
                          <m:r>
                            <a:rPr lang="en-US" altLang="ko-KR" sz="1708" i="1">
                              <a:solidFill>
                                <a:srgbClr val="000000"/>
                              </a:solidFill>
                              <a:latin typeface="Cambria Math" panose="02040503050406030204" pitchFamily="18" charset="0"/>
                            </a:rPr>
                            <m:t>𝜕</m:t>
                          </m:r>
                          <m:sSub>
                            <m:sSubPr>
                              <m:ctrlPr>
                                <a:rPr lang="en-US" altLang="ko-KR" sz="1708" i="1">
                                  <a:solidFill>
                                    <a:srgbClr val="000000"/>
                                  </a:solidFill>
                                  <a:latin typeface="Cambria Math" panose="02040503050406030204" pitchFamily="18" charset="0"/>
                                </a:rPr>
                              </m:ctrlPr>
                            </m:sSubPr>
                            <m:e>
                              <m:r>
                                <a:rPr lang="en-US" altLang="ko-KR" sz="1708" i="1">
                                  <a:solidFill>
                                    <a:srgbClr val="000000"/>
                                  </a:solidFill>
                                  <a:latin typeface="Cambria Math" panose="02040503050406030204" pitchFamily="18" charset="0"/>
                                </a:rPr>
                                <m:t>𝑍</m:t>
                              </m:r>
                            </m:e>
                            <m:sub>
                              <m:r>
                                <a:rPr lang="en-US" altLang="ko-KR" sz="1708" i="1">
                                  <a:solidFill>
                                    <a:srgbClr val="000000"/>
                                  </a:solidFill>
                                  <a:latin typeface="Cambria Math" panose="02040503050406030204" pitchFamily="18" charset="0"/>
                                </a:rPr>
                                <m:t>2</m:t>
                              </m:r>
                            </m:sub>
                          </m:sSub>
                        </m:num>
                        <m:den>
                          <m:r>
                            <a:rPr kumimoji="1" lang="en-US" altLang="ko-KR" sz="1708" i="1">
                              <a:solidFill>
                                <a:srgbClr val="000000"/>
                              </a:solidFill>
                              <a:latin typeface="Cambria Math" panose="02040503050406030204" pitchFamily="18" charset="0"/>
                            </a:rPr>
                            <m:t>𝜕</m:t>
                          </m:r>
                          <m:sSub>
                            <m:sSubPr>
                              <m:ctrlPr>
                                <a:rPr kumimoji="1" lang="en-US" altLang="ko-KR" sz="1708" i="1">
                                  <a:solidFill>
                                    <a:srgbClr val="000000"/>
                                  </a:solidFill>
                                  <a:latin typeface="Cambria Math" panose="02040503050406030204" pitchFamily="18" charset="0"/>
                                </a:rPr>
                              </m:ctrlPr>
                            </m:sSubPr>
                            <m:e>
                              <m:r>
                                <a:rPr lang="en-US" altLang="ko-KR" sz="1708" i="1">
                                  <a:solidFill>
                                    <a:srgbClr val="000000"/>
                                  </a:solidFill>
                                  <a:latin typeface="Cambria Math" panose="02040503050406030204" pitchFamily="18" charset="0"/>
                                </a:rPr>
                                <m:t>𝐴</m:t>
                              </m:r>
                            </m:e>
                            <m:sub>
                              <m:r>
                                <a:rPr lang="en-US" altLang="ko-KR" sz="1708" i="1">
                                  <a:solidFill>
                                    <a:srgbClr val="000000"/>
                                  </a:solidFill>
                                  <a:latin typeface="Cambria Math" panose="02040503050406030204" pitchFamily="18" charset="0"/>
                                </a:rPr>
                                <m:t>1</m:t>
                              </m:r>
                            </m:sub>
                          </m:sSub>
                        </m:den>
                      </m:f>
                      <m:r>
                        <a:rPr kumimoji="1" lang="en-US" altLang="ko-KR" sz="1708" i="1">
                          <a:solidFill>
                            <a:srgbClr val="000000"/>
                          </a:solidFill>
                          <a:latin typeface="Cambria Math" panose="02040503050406030204" pitchFamily="18" charset="0"/>
                        </a:rPr>
                        <m:t>=</m:t>
                      </m:r>
                      <m:r>
                        <a:rPr lang="en-US" altLang="ko-KR" sz="1708" i="1">
                          <a:solidFill>
                            <a:srgbClr val="000000"/>
                          </a:solidFill>
                          <a:latin typeface="Cambria Math" panose="02040503050406030204" pitchFamily="18" charset="0"/>
                        </a:rPr>
                        <m:t>1</m:t>
                      </m:r>
                    </m:oMath>
                  </m:oMathPara>
                </a14:m>
                <a:endParaRPr kumimoji="1" lang="ko-KR" altLang="en-US" sz="1708" i="1">
                  <a:solidFill>
                    <a:srgbClr val="000000"/>
                  </a:solidFill>
                  <a:latin typeface="Consolas" panose="020B0609020204030204" pitchFamily="49" charset="0"/>
                </a:endParaRPr>
              </a:p>
            </p:txBody>
          </p:sp>
        </mc:Choice>
        <mc:Fallback xmlns="">
          <p:sp>
            <p:nvSpPr>
              <p:cNvPr id="50" name="TextBox 49">
                <a:extLst>
                  <a:ext uri="{FF2B5EF4-FFF2-40B4-BE49-F238E27FC236}">
                    <a16:creationId xmlns:a16="http://schemas.microsoft.com/office/drawing/2014/main" id="{27B1B14F-EA07-406C-9973-8E45E22774B0}"/>
                  </a:ext>
                </a:extLst>
              </p:cNvPr>
              <p:cNvSpPr txBox="1">
                <a:spLocks noRot="1" noChangeAspect="1" noMove="1" noResize="1" noEditPoints="1" noAdjustHandles="1" noChangeArrowheads="1" noChangeShapeType="1" noTextEdit="1"/>
              </p:cNvSpPr>
              <p:nvPr/>
            </p:nvSpPr>
            <p:spPr>
              <a:xfrm>
                <a:off x="4644150" y="4245339"/>
                <a:ext cx="891270" cy="543226"/>
              </a:xfrm>
              <a:prstGeom prst="rect">
                <a:avLst/>
              </a:prstGeom>
              <a:blipFill>
                <a:blip r:embed="rId1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A4EC7BEC-516F-446F-A50F-166878F95AD6}"/>
                  </a:ext>
                </a:extLst>
              </p:cNvPr>
              <p:cNvSpPr txBox="1"/>
              <p:nvPr/>
            </p:nvSpPr>
            <p:spPr>
              <a:xfrm>
                <a:off x="3558538" y="5190981"/>
                <a:ext cx="3317511" cy="603691"/>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r>
                            <a:rPr kumimoji="1" lang="en-US" altLang="ko-KR" sz="1898" i="1">
                              <a:solidFill>
                                <a:srgbClr val="000000"/>
                              </a:solidFill>
                              <a:latin typeface="Cambria Math" panose="02040503050406030204" pitchFamily="18" charset="0"/>
                            </a:rPr>
                            <m:t>𝐿</m:t>
                          </m:r>
                        </m:num>
                        <m:den>
                          <m:r>
                            <a:rPr kumimoji="1" lang="en-US" altLang="ko-KR" sz="1898" i="1">
                              <a:solidFill>
                                <a:srgbClr val="000000"/>
                              </a:solidFill>
                              <a:latin typeface="Cambria Math" panose="02040503050406030204" pitchFamily="18" charset="0"/>
                            </a:rPr>
                            <m:t>𝜕</m:t>
                          </m:r>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W</m:t>
                              </m:r>
                            </m:e>
                            <m:sub>
                              <m:r>
                                <a:rPr kumimoji="1" lang="en-US" altLang="ko-KR" sz="1898" i="1">
                                  <a:solidFill>
                                    <a:srgbClr val="000000"/>
                                  </a:solidFill>
                                  <a:latin typeface="Cambria Math" panose="02040503050406030204" pitchFamily="18" charset="0"/>
                                </a:rPr>
                                <m:t>2</m:t>
                              </m:r>
                            </m:sub>
                          </m:sSub>
                        </m:den>
                      </m:f>
                      <m:r>
                        <a:rPr kumimoji="1" lang="en-US" altLang="ko-KR" sz="1898">
                          <a:solidFill>
                            <a:srgbClr val="000000"/>
                          </a:solidFill>
                          <a:latin typeface="Cambria Math" panose="02040503050406030204" pitchFamily="18" charset="0"/>
                        </a:rPr>
                        <m:t>=</m:t>
                      </m:r>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𝐿</m:t>
                          </m:r>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2</m:t>
                              </m:r>
                            </m:sub>
                          </m:sSub>
                        </m:den>
                      </m:f>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Z</m:t>
                              </m:r>
                            </m:e>
                            <m:sub>
                              <m:r>
                                <a:rPr lang="en-US" altLang="ko-KR" sz="1898" i="1">
                                  <a:solidFill>
                                    <a:srgbClr val="000000"/>
                                  </a:solidFill>
                                  <a:latin typeface="Cambria Math" panose="02040503050406030204" pitchFamily="18" charset="0"/>
                                </a:rPr>
                                <m:t>2</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W</m:t>
                              </m:r>
                            </m:e>
                            <m:sub>
                              <m:r>
                                <a:rPr lang="en-US" altLang="ko-KR" sz="1898" i="1">
                                  <a:solidFill>
                                    <a:srgbClr val="000000"/>
                                  </a:solidFill>
                                  <a:latin typeface="Cambria Math" panose="02040503050406030204" pitchFamily="18" charset="0"/>
                                </a:rPr>
                                <m:t>2</m:t>
                              </m:r>
                            </m:sub>
                          </m:sSub>
                        </m:den>
                      </m:f>
                      <m:r>
                        <a:rPr lang="en-US" altLang="ko-KR" sz="1898" i="1">
                          <a:solidFill>
                            <a:srgbClr val="000000"/>
                          </a:solidFill>
                          <a:latin typeface="Cambria Math" panose="02040503050406030204" pitchFamily="18" charset="0"/>
                        </a:rPr>
                        <m:t>=</m:t>
                      </m:r>
                      <m:sSup>
                        <m:sSupPr>
                          <m:ctrlPr>
                            <a:rPr lang="en-US" altLang="ko-KR" sz="1898" i="1">
                              <a:solidFill>
                                <a:srgbClr val="000000"/>
                              </a:solidFill>
                              <a:latin typeface="Cambria Math" panose="02040503050406030204" pitchFamily="18" charset="0"/>
                            </a:rPr>
                          </m:ctrlPr>
                        </m:sSupPr>
                        <m:e>
                          <m:r>
                            <a:rPr lang="en-US" altLang="ko-KR" sz="1898" i="1">
                              <a:solidFill>
                                <a:srgbClr val="000000"/>
                              </a:solidFill>
                              <a:latin typeface="Cambria Math" panose="02040503050406030204" pitchFamily="18" charset="0"/>
                            </a:rPr>
                            <m:t>𝐻</m:t>
                          </m:r>
                        </m:e>
                        <m:sup>
                          <m:r>
                            <a:rPr lang="en-US" altLang="ko-KR" sz="1898" i="1">
                              <a:solidFill>
                                <a:srgbClr val="000000"/>
                              </a:solidFill>
                              <a:latin typeface="Cambria Math" panose="02040503050406030204" pitchFamily="18" charset="0"/>
                            </a:rPr>
                            <m:t>𝑇</m:t>
                          </m:r>
                        </m:sup>
                      </m:sSup>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𝐴</m:t>
                          </m:r>
                        </m:e>
                        <m:sub>
                          <m:r>
                            <a:rPr lang="en-US" altLang="ko-KR" sz="1898" i="1">
                              <a:solidFill>
                                <a:srgbClr val="000000"/>
                              </a:solidFill>
                              <a:latin typeface="Cambria Math" panose="02040503050406030204" pitchFamily="18" charset="0"/>
                            </a:rPr>
                            <m:t>2</m:t>
                          </m:r>
                        </m:sub>
                      </m:sSub>
                      <m:r>
                        <a:rPr lang="en-US" altLang="ko-KR" sz="1898" i="1">
                          <a:solidFill>
                            <a:srgbClr val="000000"/>
                          </a:solidFill>
                          <a:latin typeface="Cambria Math" panose="02040503050406030204" pitchFamily="18" charset="0"/>
                        </a:rPr>
                        <m:t>−</m:t>
                      </m:r>
                      <m:r>
                        <m:rPr>
                          <m:sty m:val="p"/>
                        </m:rPr>
                        <a:rPr lang="en-US" altLang="ko-KR" sz="1898" i="1">
                          <a:solidFill>
                            <a:srgbClr val="000000"/>
                          </a:solidFill>
                          <a:latin typeface="Cambria Math" panose="02040503050406030204" pitchFamily="18" charset="0"/>
                        </a:rPr>
                        <m:t>Y</m:t>
                      </m:r>
                      <m:r>
                        <a:rPr lang="en-US" altLang="ko-KR" sz="1898" i="1">
                          <a:solidFill>
                            <a:srgbClr val="000000"/>
                          </a:solidFill>
                          <a:latin typeface="Cambria Math" panose="02040503050406030204" pitchFamily="18" charset="0"/>
                        </a:rPr>
                        <m:t>)</m:t>
                      </m:r>
                    </m:oMath>
                  </m:oMathPara>
                </a14:m>
                <a:endParaRPr kumimoji="1" lang="ko-KR" altLang="en-US" sz="1898">
                  <a:solidFill>
                    <a:srgbClr val="000000"/>
                  </a:solidFill>
                  <a:latin typeface="Consolas" panose="020B0609020204030204" pitchFamily="49" charset="0"/>
                  <a:ea typeface="굴림" pitchFamily="50" charset="-127"/>
                </a:endParaRPr>
              </a:p>
            </p:txBody>
          </p:sp>
        </mc:Choice>
        <mc:Fallback xmlns="">
          <p:sp>
            <p:nvSpPr>
              <p:cNvPr id="51" name="TextBox 50">
                <a:extLst>
                  <a:ext uri="{FF2B5EF4-FFF2-40B4-BE49-F238E27FC236}">
                    <a16:creationId xmlns:a16="http://schemas.microsoft.com/office/drawing/2014/main" id="{A4EC7BEC-516F-446F-A50F-166878F95AD6}"/>
                  </a:ext>
                </a:extLst>
              </p:cNvPr>
              <p:cNvSpPr txBox="1">
                <a:spLocks noRot="1" noChangeAspect="1" noMove="1" noResize="1" noEditPoints="1" noAdjustHandles="1" noChangeArrowheads="1" noChangeShapeType="1" noTextEdit="1"/>
              </p:cNvSpPr>
              <p:nvPr/>
            </p:nvSpPr>
            <p:spPr>
              <a:xfrm>
                <a:off x="3558538" y="5190981"/>
                <a:ext cx="3317511" cy="603691"/>
              </a:xfrm>
              <a:prstGeom prst="rect">
                <a:avLst/>
              </a:prstGeom>
              <a:blipFill>
                <a:blip r:embed="rId2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EE331977-EC43-427A-BBB8-962FF78B0EE5}"/>
                  </a:ext>
                </a:extLst>
              </p:cNvPr>
              <p:cNvSpPr txBox="1"/>
              <p:nvPr/>
            </p:nvSpPr>
            <p:spPr>
              <a:xfrm>
                <a:off x="3558538" y="5944055"/>
                <a:ext cx="3174331" cy="603691"/>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r>
                            <a:rPr kumimoji="1" lang="en-US" altLang="ko-KR" sz="1898" i="1">
                              <a:solidFill>
                                <a:srgbClr val="000000"/>
                              </a:solidFill>
                              <a:latin typeface="Cambria Math" panose="02040503050406030204" pitchFamily="18" charset="0"/>
                            </a:rPr>
                            <m:t>𝐿</m:t>
                          </m:r>
                        </m:num>
                        <m:den>
                          <m:r>
                            <a:rPr kumimoji="1" lang="en-US" altLang="ko-KR" sz="1898" i="1">
                              <a:solidFill>
                                <a:srgbClr val="000000"/>
                              </a:solidFill>
                              <a:latin typeface="Cambria Math" panose="02040503050406030204" pitchFamily="18" charset="0"/>
                            </a:rPr>
                            <m:t>𝜕</m:t>
                          </m:r>
                          <m:sSub>
                            <m:sSubPr>
                              <m:ctrlPr>
                                <a:rPr kumimoji="1" lang="en-US" altLang="ko-KR" sz="1898" i="1">
                                  <a:solidFill>
                                    <a:srgbClr val="000000"/>
                                  </a:solidFill>
                                  <a:latin typeface="Cambria Math" panose="02040503050406030204" pitchFamily="18" charset="0"/>
                                </a:rPr>
                              </m:ctrlPr>
                            </m:sSubPr>
                            <m:e>
                              <m:r>
                                <a:rPr kumimoji="1" lang="en-US" altLang="ko-KR" sz="1898" i="1">
                                  <a:solidFill>
                                    <a:srgbClr val="000000"/>
                                  </a:solidFill>
                                  <a:latin typeface="Cambria Math" panose="02040503050406030204" pitchFamily="18" charset="0"/>
                                </a:rPr>
                                <m:t>𝑏</m:t>
                              </m:r>
                            </m:e>
                            <m:sub>
                              <m:r>
                                <a:rPr kumimoji="1" lang="en-US" altLang="ko-KR" sz="1898" i="1">
                                  <a:solidFill>
                                    <a:srgbClr val="000000"/>
                                  </a:solidFill>
                                  <a:latin typeface="Cambria Math" panose="02040503050406030204" pitchFamily="18" charset="0"/>
                                </a:rPr>
                                <m:t>2</m:t>
                              </m:r>
                            </m:sub>
                          </m:sSub>
                        </m:den>
                      </m:f>
                      <m:r>
                        <a:rPr kumimoji="1" lang="en-US" altLang="ko-KR" sz="1898">
                          <a:solidFill>
                            <a:srgbClr val="000000"/>
                          </a:solidFill>
                          <a:latin typeface="Cambria Math" panose="02040503050406030204" pitchFamily="18" charset="0"/>
                        </a:rPr>
                        <m:t>=</m:t>
                      </m:r>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𝐿</m:t>
                          </m:r>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2</m:t>
                              </m:r>
                            </m:sub>
                          </m:sSub>
                        </m:den>
                      </m:f>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Z</m:t>
                              </m:r>
                            </m:e>
                            <m:sub>
                              <m:r>
                                <a:rPr lang="en-US" altLang="ko-KR" sz="1898" i="1">
                                  <a:solidFill>
                                    <a:srgbClr val="000000"/>
                                  </a:solidFill>
                                  <a:latin typeface="Cambria Math" panose="02040503050406030204" pitchFamily="18" charset="0"/>
                                </a:rPr>
                                <m:t>2</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W</m:t>
                              </m:r>
                            </m:e>
                            <m:sub>
                              <m:r>
                                <a:rPr lang="en-US" altLang="ko-KR" sz="1898" i="1">
                                  <a:solidFill>
                                    <a:srgbClr val="000000"/>
                                  </a:solidFill>
                                  <a:latin typeface="Cambria Math" panose="02040503050406030204" pitchFamily="18" charset="0"/>
                                </a:rPr>
                                <m:t>2</m:t>
                              </m:r>
                            </m:sub>
                          </m:sSub>
                        </m:den>
                      </m:f>
                      <m:r>
                        <a:rPr lang="en-US" altLang="ko-KR" sz="1898" i="1">
                          <a:solidFill>
                            <a:srgbClr val="000000"/>
                          </a:solidFill>
                          <a:latin typeface="Cambria Math" panose="02040503050406030204" pitchFamily="18" charset="0"/>
                        </a:rPr>
                        <m:t>=</m:t>
                      </m:r>
                      <m:sSup>
                        <m:sSupPr>
                          <m:ctrlPr>
                            <a:rPr lang="en-US" altLang="ko-KR" sz="1898" i="1">
                              <a:solidFill>
                                <a:srgbClr val="000000"/>
                              </a:solidFill>
                              <a:latin typeface="Cambria Math" panose="02040503050406030204" pitchFamily="18" charset="0"/>
                            </a:rPr>
                          </m:ctrlPr>
                        </m:sSupPr>
                        <m:e>
                          <m:r>
                            <a:rPr lang="en-US" altLang="ko-KR" sz="1898" i="1">
                              <a:solidFill>
                                <a:srgbClr val="000000"/>
                              </a:solidFill>
                              <a:latin typeface="Cambria Math" panose="02040503050406030204" pitchFamily="18" charset="0"/>
                            </a:rPr>
                            <m:t>1</m:t>
                          </m:r>
                        </m:e>
                        <m:sup>
                          <m:r>
                            <a:rPr lang="en-US" altLang="ko-KR" sz="1898" i="1">
                              <a:solidFill>
                                <a:srgbClr val="000000"/>
                              </a:solidFill>
                              <a:latin typeface="Cambria Math" panose="02040503050406030204" pitchFamily="18" charset="0"/>
                            </a:rPr>
                            <m:t>𝑇</m:t>
                          </m:r>
                        </m:sup>
                      </m:sSup>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𝐴</m:t>
                          </m:r>
                        </m:e>
                        <m:sub>
                          <m:r>
                            <a:rPr lang="en-US" altLang="ko-KR" sz="1898" i="1">
                              <a:solidFill>
                                <a:srgbClr val="000000"/>
                              </a:solidFill>
                              <a:latin typeface="Cambria Math" panose="02040503050406030204" pitchFamily="18" charset="0"/>
                            </a:rPr>
                            <m:t>2</m:t>
                          </m:r>
                        </m:sub>
                      </m:sSub>
                      <m:r>
                        <a:rPr lang="en-US" altLang="ko-KR" sz="1898" i="1">
                          <a:solidFill>
                            <a:srgbClr val="000000"/>
                          </a:solidFill>
                          <a:latin typeface="Cambria Math" panose="02040503050406030204" pitchFamily="18" charset="0"/>
                        </a:rPr>
                        <m:t>−</m:t>
                      </m:r>
                      <m:r>
                        <m:rPr>
                          <m:sty m:val="p"/>
                        </m:rPr>
                        <a:rPr lang="en-US" altLang="ko-KR" sz="1898" i="1">
                          <a:solidFill>
                            <a:srgbClr val="000000"/>
                          </a:solidFill>
                          <a:latin typeface="Cambria Math" panose="02040503050406030204" pitchFamily="18" charset="0"/>
                        </a:rPr>
                        <m:t>Y</m:t>
                      </m:r>
                      <m:r>
                        <a:rPr lang="en-US" altLang="ko-KR" sz="1898" i="1">
                          <a:solidFill>
                            <a:srgbClr val="000000"/>
                          </a:solidFill>
                          <a:latin typeface="Cambria Math" panose="02040503050406030204" pitchFamily="18" charset="0"/>
                        </a:rPr>
                        <m:t>)</m:t>
                      </m:r>
                    </m:oMath>
                  </m:oMathPara>
                </a14:m>
                <a:endParaRPr kumimoji="1" lang="ko-KR" altLang="en-US" sz="1898">
                  <a:solidFill>
                    <a:srgbClr val="000000"/>
                  </a:solidFill>
                  <a:latin typeface="Consolas" panose="020B0609020204030204" pitchFamily="49" charset="0"/>
                  <a:ea typeface="굴림" pitchFamily="50" charset="-127"/>
                </a:endParaRPr>
              </a:p>
            </p:txBody>
          </p:sp>
        </mc:Choice>
        <mc:Fallback xmlns="">
          <p:sp>
            <p:nvSpPr>
              <p:cNvPr id="52" name="TextBox 51">
                <a:extLst>
                  <a:ext uri="{FF2B5EF4-FFF2-40B4-BE49-F238E27FC236}">
                    <a16:creationId xmlns:a16="http://schemas.microsoft.com/office/drawing/2014/main" id="{EE331977-EC43-427A-BBB8-962FF78B0EE5}"/>
                  </a:ext>
                </a:extLst>
              </p:cNvPr>
              <p:cNvSpPr txBox="1">
                <a:spLocks noRot="1" noChangeAspect="1" noMove="1" noResize="1" noEditPoints="1" noAdjustHandles="1" noChangeArrowheads="1" noChangeShapeType="1" noTextEdit="1"/>
              </p:cNvSpPr>
              <p:nvPr/>
            </p:nvSpPr>
            <p:spPr>
              <a:xfrm>
                <a:off x="3558538" y="5944055"/>
                <a:ext cx="3174331" cy="603691"/>
              </a:xfrm>
              <a:prstGeom prst="rect">
                <a:avLst/>
              </a:prstGeom>
              <a:blipFill>
                <a:blip r:embed="rId21"/>
                <a:stretch>
                  <a:fillRect b="-1010"/>
                </a:stretch>
              </a:blipFill>
            </p:spPr>
            <p:txBody>
              <a:bodyPr/>
              <a:lstStyle/>
              <a:p>
                <a:r>
                  <a:rPr lang="ko-KR" altLang="en-US">
                    <a:noFill/>
                  </a:rPr>
                  <a:t> </a:t>
                </a:r>
              </a:p>
            </p:txBody>
          </p:sp>
        </mc:Fallback>
      </mc:AlternateContent>
      <p:sp>
        <p:nvSpPr>
          <p:cNvPr id="53" name="TextBox 52">
            <a:extLst>
              <a:ext uri="{FF2B5EF4-FFF2-40B4-BE49-F238E27FC236}">
                <a16:creationId xmlns:a16="http://schemas.microsoft.com/office/drawing/2014/main" id="{67A20339-6591-4C4F-B069-AB491836D96B}"/>
              </a:ext>
            </a:extLst>
          </p:cNvPr>
          <p:cNvSpPr txBox="1"/>
          <p:nvPr/>
        </p:nvSpPr>
        <p:spPr>
          <a:xfrm>
            <a:off x="227987" y="4914976"/>
            <a:ext cx="906017" cy="355162"/>
          </a:xfrm>
          <a:prstGeom prst="rect">
            <a:avLst/>
          </a:prstGeom>
          <a:noFill/>
        </p:spPr>
        <p:txBody>
          <a:bodyPr wrap="none" rtlCol="0">
            <a:spAutoFit/>
          </a:bodyPr>
          <a:lstStyle/>
          <a:p>
            <a:pPr algn="l"/>
            <a:r>
              <a:rPr lang="en-US" altLang="ko-KR" sz="1708">
                <a:latin typeface="Consolas" panose="020B0609020204030204" pitchFamily="49" charset="0"/>
              </a:rPr>
              <a:t>self.h</a:t>
            </a:r>
            <a:endParaRPr lang="ko-KR" altLang="en-US" sz="1708">
              <a:latin typeface="Consolas" panose="020B0609020204030204" pitchFamily="49" charset="0"/>
            </a:endParaRPr>
          </a:p>
        </p:txBody>
      </p:sp>
      <p:sp>
        <p:nvSpPr>
          <p:cNvPr id="54" name="직사각형 53">
            <a:extLst>
              <a:ext uri="{FF2B5EF4-FFF2-40B4-BE49-F238E27FC236}">
                <a16:creationId xmlns:a16="http://schemas.microsoft.com/office/drawing/2014/main" id="{3713E804-96B2-4CD4-8AFD-E343F07FA31E}"/>
              </a:ext>
            </a:extLst>
          </p:cNvPr>
          <p:cNvSpPr/>
          <p:nvPr/>
        </p:nvSpPr>
        <p:spPr>
          <a:xfrm>
            <a:off x="532582" y="5288728"/>
            <a:ext cx="313308" cy="26631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A3424B8A-960E-4AFD-AC75-05F2DE83D8B4}"/>
              </a:ext>
            </a:extLst>
          </p:cNvPr>
          <p:cNvSpPr/>
          <p:nvPr/>
        </p:nvSpPr>
        <p:spPr>
          <a:xfrm>
            <a:off x="1271005" y="5288728"/>
            <a:ext cx="313308" cy="266312"/>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39A603C4-EABB-4887-82CF-AFCCEBD1339A}"/>
              </a:ext>
            </a:extLst>
          </p:cNvPr>
          <p:cNvSpPr/>
          <p:nvPr/>
        </p:nvSpPr>
        <p:spPr>
          <a:xfrm>
            <a:off x="1584313" y="5288728"/>
            <a:ext cx="313308" cy="26631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58" name="TextBox 57">
            <a:extLst>
              <a:ext uri="{FF2B5EF4-FFF2-40B4-BE49-F238E27FC236}">
                <a16:creationId xmlns:a16="http://schemas.microsoft.com/office/drawing/2014/main" id="{B107001A-0459-4AAD-B535-4CF45DA82743}"/>
              </a:ext>
            </a:extLst>
          </p:cNvPr>
          <p:cNvSpPr txBox="1"/>
          <p:nvPr/>
        </p:nvSpPr>
        <p:spPr>
          <a:xfrm>
            <a:off x="1338297" y="4945961"/>
            <a:ext cx="545342" cy="355162"/>
          </a:xfrm>
          <a:prstGeom prst="rect">
            <a:avLst/>
          </a:prstGeom>
          <a:noFill/>
        </p:spPr>
        <p:txBody>
          <a:bodyPr wrap="none" rtlCol="0">
            <a:spAutoFit/>
          </a:bodyPr>
          <a:lstStyle/>
          <a:p>
            <a:pPr algn="l"/>
            <a:r>
              <a:rPr lang="en-US" altLang="ko-KR" sz="1708">
                <a:latin typeface="Consolas" panose="020B0609020204030204" pitchFamily="49" charset="0"/>
              </a:rPr>
              <a:t>[0]</a:t>
            </a:r>
            <a:endParaRPr lang="ko-KR" altLang="en-US" sz="1708">
              <a:latin typeface="Consolas" panose="020B0609020204030204" pitchFamily="49" charset="0"/>
            </a:endParaRPr>
          </a:p>
        </p:txBody>
      </p:sp>
      <p:sp>
        <p:nvSpPr>
          <p:cNvPr id="59" name="TextBox 58">
            <a:extLst>
              <a:ext uri="{FF2B5EF4-FFF2-40B4-BE49-F238E27FC236}">
                <a16:creationId xmlns:a16="http://schemas.microsoft.com/office/drawing/2014/main" id="{3A4DE0D9-F20C-4F38-878C-73F841F3E786}"/>
              </a:ext>
            </a:extLst>
          </p:cNvPr>
          <p:cNvSpPr txBox="1"/>
          <p:nvPr/>
        </p:nvSpPr>
        <p:spPr>
          <a:xfrm>
            <a:off x="2322736" y="5520739"/>
            <a:ext cx="665567" cy="355162"/>
          </a:xfrm>
          <a:prstGeom prst="rect">
            <a:avLst/>
          </a:prstGeom>
          <a:noFill/>
        </p:spPr>
        <p:txBody>
          <a:bodyPr wrap="none" rtlCol="0">
            <a:spAutoFit/>
          </a:bodyPr>
          <a:lstStyle/>
          <a:p>
            <a:pPr algn="l"/>
            <a:r>
              <a:rPr lang="en-US" altLang="ko-KR" sz="1708">
                <a:latin typeface="Consolas" panose="020B0609020204030204" pitchFamily="49" charset="0"/>
              </a:rPr>
              <a:t>[-1]</a:t>
            </a:r>
            <a:endParaRPr lang="ko-KR" altLang="en-US" sz="1708">
              <a:latin typeface="Consolas" panose="020B0609020204030204" pitchFamily="49" charset="0"/>
            </a:endParaRPr>
          </a:p>
        </p:txBody>
      </p:sp>
      <p:sp>
        <p:nvSpPr>
          <p:cNvPr id="60" name="직사각형 59">
            <a:extLst>
              <a:ext uri="{FF2B5EF4-FFF2-40B4-BE49-F238E27FC236}">
                <a16:creationId xmlns:a16="http://schemas.microsoft.com/office/drawing/2014/main" id="{45E164C8-3E53-487E-8809-595982F5DBBE}"/>
              </a:ext>
            </a:extLst>
          </p:cNvPr>
          <p:cNvSpPr/>
          <p:nvPr/>
        </p:nvSpPr>
        <p:spPr>
          <a:xfrm>
            <a:off x="2322736" y="5286759"/>
            <a:ext cx="313308" cy="266312"/>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C451CF7D-B422-4887-9B5D-A04CE4996F03}"/>
              </a:ext>
            </a:extLst>
          </p:cNvPr>
          <p:cNvSpPr/>
          <p:nvPr/>
        </p:nvSpPr>
        <p:spPr>
          <a:xfrm>
            <a:off x="2636044" y="5286759"/>
            <a:ext cx="313308" cy="26631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63" name="TextBox 62">
            <a:extLst>
              <a:ext uri="{FF2B5EF4-FFF2-40B4-BE49-F238E27FC236}">
                <a16:creationId xmlns:a16="http://schemas.microsoft.com/office/drawing/2014/main" id="{E52299AE-746D-4606-B4F4-9AB4403522B0}"/>
              </a:ext>
            </a:extLst>
          </p:cNvPr>
          <p:cNvSpPr txBox="1"/>
          <p:nvPr/>
        </p:nvSpPr>
        <p:spPr>
          <a:xfrm>
            <a:off x="6567652" y="4542056"/>
            <a:ext cx="494046" cy="369332"/>
          </a:xfrm>
          <a:prstGeom prst="rect">
            <a:avLst/>
          </a:prstGeom>
          <a:noFill/>
        </p:spPr>
        <p:txBody>
          <a:bodyPr wrap="none" rtlCol="0">
            <a:spAutoFit/>
          </a:bodyPr>
          <a:lstStyle/>
          <a:p>
            <a:pPr defTabSz="867583" fontAlgn="base" latinLnBrk="1">
              <a:spcBef>
                <a:spcPct val="0"/>
              </a:spcBef>
              <a:spcAft>
                <a:spcPct val="0"/>
              </a:spcAft>
              <a:defRPr/>
            </a:pPr>
            <a:r>
              <a:rPr kumimoji="1" lang="en-US" altLang="ko-KR" b="1">
                <a:solidFill>
                  <a:srgbClr val="000000"/>
                </a:solidFill>
                <a:latin typeface="+mj-ea"/>
                <a:ea typeface="+mj-ea"/>
              </a:rPr>
              <a:t>err</a:t>
            </a:r>
            <a:endParaRPr kumimoji="1" lang="ko-KR" altLang="en-US" b="1">
              <a:solidFill>
                <a:srgbClr val="000000"/>
              </a:solidFill>
              <a:latin typeface="+mj-ea"/>
              <a:ea typeface="+mj-ea"/>
            </a:endParaRPr>
          </a:p>
        </p:txBody>
      </p:sp>
      <p:sp>
        <p:nvSpPr>
          <p:cNvPr id="3" name="텍스트 개체 틀 2">
            <a:extLst>
              <a:ext uri="{FF2B5EF4-FFF2-40B4-BE49-F238E27FC236}">
                <a16:creationId xmlns:a16="http://schemas.microsoft.com/office/drawing/2014/main" id="{1777B381-9424-4ADA-89C1-119A706873AD}"/>
              </a:ext>
            </a:extLst>
          </p:cNvPr>
          <p:cNvSpPr>
            <a:spLocks noGrp="1"/>
          </p:cNvSpPr>
          <p:nvPr>
            <p:ph type="body" sz="quarter" idx="19"/>
          </p:nvPr>
        </p:nvSpPr>
        <p:spPr/>
        <p:txBody>
          <a:bodyPr/>
          <a:lstStyle/>
          <a:p>
            <a:r>
              <a:rPr lang="ko-KR" altLang="en-US"/>
              <a:t>순환 신경망 클래스 구현</a:t>
            </a:r>
          </a:p>
        </p:txBody>
      </p:sp>
      <p:sp>
        <p:nvSpPr>
          <p:cNvPr id="64" name="텍스트 개체 틀 2">
            <a:extLst>
              <a:ext uri="{FF2B5EF4-FFF2-40B4-BE49-F238E27FC236}">
                <a16:creationId xmlns:a16="http://schemas.microsoft.com/office/drawing/2014/main" id="{4C3A76FD-33FE-4AA6-A351-4275A2BD7082}"/>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cxnSp>
        <p:nvCxnSpPr>
          <p:cNvPr id="5" name="직선 화살표 연결선 4">
            <a:extLst>
              <a:ext uri="{FF2B5EF4-FFF2-40B4-BE49-F238E27FC236}">
                <a16:creationId xmlns:a16="http://schemas.microsoft.com/office/drawing/2014/main" id="{63ABE44B-6CA5-4C80-AE57-8C1F079FBD04}"/>
              </a:ext>
            </a:extLst>
          </p:cNvPr>
          <p:cNvCxnSpPr>
            <a:stCxn id="54" idx="3"/>
            <a:endCxn id="55" idx="1"/>
          </p:cNvCxnSpPr>
          <p:nvPr/>
        </p:nvCxnSpPr>
        <p:spPr>
          <a:xfrm>
            <a:off x="845890" y="5421884"/>
            <a:ext cx="42511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C373B8A1-36FA-416F-B7F4-2DD925274966}"/>
              </a:ext>
            </a:extLst>
          </p:cNvPr>
          <p:cNvCxnSpPr>
            <a:cxnSpLocks/>
            <a:stCxn id="56" idx="3"/>
            <a:endCxn id="60" idx="1"/>
          </p:cNvCxnSpPr>
          <p:nvPr/>
        </p:nvCxnSpPr>
        <p:spPr>
          <a:xfrm flipV="1">
            <a:off x="1897621" y="5419915"/>
            <a:ext cx="425115" cy="19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44001484"/>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직사각형 16">
            <a:extLst>
              <a:ext uri="{FF2B5EF4-FFF2-40B4-BE49-F238E27FC236}">
                <a16:creationId xmlns:a16="http://schemas.microsoft.com/office/drawing/2014/main" id="{6D7081AF-5FD8-45F2-8F12-BEC2CED2CA1A}"/>
              </a:ext>
            </a:extLst>
          </p:cNvPr>
          <p:cNvSpPr/>
          <p:nvPr/>
        </p:nvSpPr>
        <p:spPr>
          <a:xfrm>
            <a:off x="791256" y="1101828"/>
            <a:ext cx="7726645" cy="338554"/>
          </a:xfrm>
          <a:prstGeom prst="rect">
            <a:avLst/>
          </a:prstGeom>
          <a:solidFill>
            <a:srgbClr val="E2E2F6"/>
          </a:solidFill>
        </p:spPr>
        <p:txBody>
          <a:bodyPr wrap="square">
            <a:spAutoFit/>
          </a:bodyPr>
          <a:lstStyle/>
          <a:p>
            <a:r>
              <a:rPr lang="en-US" altLang="ko-KR" sz="1600">
                <a:latin typeface="Consolas" panose="020B0609020204030204" pitchFamily="49" charset="0"/>
              </a:rPr>
              <a:t>err</a:t>
            </a:r>
            <a:r>
              <a:rPr lang="en-US" altLang="ko-KR" sz="1600" err="1">
                <a:latin typeface="Consolas" panose="020B0609020204030204" pitchFamily="49" charset="0"/>
              </a:rPr>
              <a:t>_to_cell</a:t>
            </a:r>
            <a:r>
              <a:rPr lang="en-US" altLang="ko-KR" sz="1600">
                <a:latin typeface="Consolas" panose="020B0609020204030204" pitchFamily="49" charset="0"/>
              </a:rPr>
              <a:t> = np.dot(err, self.w2.T) * (1 - </a:t>
            </a:r>
            <a:r>
              <a:rPr lang="en-US" altLang="ko-KR" sz="1600" err="1">
                <a:latin typeface="Consolas" panose="020B0609020204030204" pitchFamily="49" charset="0"/>
              </a:rPr>
              <a:t>self.h</a:t>
            </a:r>
            <a:r>
              <a:rPr lang="en-US" altLang="ko-KR" sz="1600">
                <a:latin typeface="Consolas" panose="020B0609020204030204" pitchFamily="49" charset="0"/>
              </a:rPr>
              <a:t>[-1] ** 2)</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74B92093-5773-4436-B708-E77A54528CC2}"/>
                  </a:ext>
                </a:extLst>
              </p:cNvPr>
              <p:cNvSpPr txBox="1"/>
              <p:nvPr/>
            </p:nvSpPr>
            <p:spPr>
              <a:xfrm>
                <a:off x="3857159" y="3317248"/>
                <a:ext cx="502765" cy="38440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98" i="1">
                          <a:latin typeface="Cambria Math" panose="02040503050406030204" pitchFamily="18" charset="0"/>
                        </a:rPr>
                        <m:t>𝐻</m:t>
                      </m:r>
                    </m:oMath>
                  </m:oMathPara>
                </a14:m>
                <a:endParaRPr lang="ko-KR" altLang="en-US" sz="1898">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74B92093-5773-4436-B708-E77A54528CC2}"/>
                  </a:ext>
                </a:extLst>
              </p:cNvPr>
              <p:cNvSpPr txBox="1">
                <a:spLocks noRot="1" noChangeAspect="1" noMove="1" noResize="1" noEditPoints="1" noAdjustHandles="1" noChangeArrowheads="1" noChangeShapeType="1" noTextEdit="1"/>
              </p:cNvSpPr>
              <p:nvPr/>
            </p:nvSpPr>
            <p:spPr>
              <a:xfrm>
                <a:off x="3857159" y="3317248"/>
                <a:ext cx="502765" cy="384401"/>
              </a:xfrm>
              <a:prstGeom prst="rect">
                <a:avLst/>
              </a:prstGeom>
              <a:blipFill>
                <a:blip r:embed="rId3"/>
                <a:stretch>
                  <a:fillRect/>
                </a:stretch>
              </a:blipFill>
            </p:spPr>
            <p:txBody>
              <a:bodyPr/>
              <a:lstStyle/>
              <a:p>
                <a:r>
                  <a:rPr lang="ko-KR" altLang="en-US">
                    <a:noFill/>
                  </a:rPr>
                  <a:t> </a:t>
                </a:r>
              </a:p>
            </p:txBody>
          </p:sp>
        </mc:Fallback>
      </mc:AlternateContent>
      <p:cxnSp>
        <p:nvCxnSpPr>
          <p:cNvPr id="7" name="연결선: 꺾임 6">
            <a:extLst>
              <a:ext uri="{FF2B5EF4-FFF2-40B4-BE49-F238E27FC236}">
                <a16:creationId xmlns:a16="http://schemas.microsoft.com/office/drawing/2014/main" id="{94B46E92-D218-419D-BAEC-3F63075F1B35}"/>
              </a:ext>
            </a:extLst>
          </p:cNvPr>
          <p:cNvCxnSpPr>
            <a:cxnSpLocks/>
            <a:stCxn id="8" idx="0"/>
            <a:endCxn id="14" idx="0"/>
          </p:cNvCxnSpPr>
          <p:nvPr/>
        </p:nvCxnSpPr>
        <p:spPr>
          <a:xfrm rot="16200000" flipV="1">
            <a:off x="2696132" y="2103317"/>
            <a:ext cx="379223" cy="1996088"/>
          </a:xfrm>
          <a:prstGeom prst="bentConnector3">
            <a:avLst>
              <a:gd name="adj1" fmla="val 21241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타원 7">
            <a:extLst>
              <a:ext uri="{FF2B5EF4-FFF2-40B4-BE49-F238E27FC236}">
                <a16:creationId xmlns:a16="http://schemas.microsoft.com/office/drawing/2014/main" id="{116D0E79-4186-45B9-BBF2-E5ABB04679D8}"/>
              </a:ext>
            </a:extLst>
          </p:cNvPr>
          <p:cNvSpPr/>
          <p:nvPr/>
        </p:nvSpPr>
        <p:spPr>
          <a:xfrm>
            <a:off x="3843639" y="3290972"/>
            <a:ext cx="80295" cy="8029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4A0C62A8-2969-4C66-85FC-2280AD4D3939}"/>
                  </a:ext>
                </a:extLst>
              </p:cNvPr>
              <p:cNvSpPr txBox="1"/>
              <p:nvPr/>
            </p:nvSpPr>
            <p:spPr>
              <a:xfrm>
                <a:off x="1827255" y="2108633"/>
                <a:ext cx="562782" cy="3757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𝐻</m:t>
                          </m:r>
                        </m:e>
                        <m:sub>
                          <m:r>
                            <a:rPr lang="en-US" altLang="ko-KR" sz="1708" i="1">
                              <a:latin typeface="Cambria Math" panose="02040503050406030204" pitchFamily="18" charset="0"/>
                            </a:rPr>
                            <m:t>𝑝</m:t>
                          </m:r>
                        </m:sub>
                      </m:sSub>
                    </m:oMath>
                  </m:oMathPara>
                </a14:m>
                <a:endParaRPr lang="ko-KR" altLang="en-US" sz="1708">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4A0C62A8-2969-4C66-85FC-2280AD4D3939}"/>
                  </a:ext>
                </a:extLst>
              </p:cNvPr>
              <p:cNvSpPr txBox="1">
                <a:spLocks noRot="1" noChangeAspect="1" noMove="1" noResize="1" noEditPoints="1" noAdjustHandles="1" noChangeArrowheads="1" noChangeShapeType="1" noTextEdit="1"/>
              </p:cNvSpPr>
              <p:nvPr/>
            </p:nvSpPr>
            <p:spPr>
              <a:xfrm>
                <a:off x="1827255" y="2108633"/>
                <a:ext cx="562782" cy="375744"/>
              </a:xfrm>
              <a:prstGeom prst="rect">
                <a:avLst/>
              </a:prstGeom>
              <a:blipFill>
                <a:blip r:embed="rId4"/>
                <a:stretch>
                  <a:fillRect b="-161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BF8876C7-6101-409A-8845-15A0C9F55EC9}"/>
                  </a:ext>
                </a:extLst>
              </p:cNvPr>
              <p:cNvSpPr txBox="1"/>
              <p:nvPr/>
            </p:nvSpPr>
            <p:spPr>
              <a:xfrm>
                <a:off x="1295036" y="2157177"/>
                <a:ext cx="68461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𝑊</m:t>
                          </m:r>
                        </m:e>
                        <m:sub>
                          <m:r>
                            <a:rPr lang="en-US" altLang="ko-KR" sz="1708" i="1">
                              <a:latin typeface="Cambria Math" panose="02040503050406030204" pitchFamily="18" charset="0"/>
                            </a:rPr>
                            <m:t>1</m:t>
                          </m:r>
                          <m:r>
                            <a:rPr lang="en-US" altLang="ko-KR" sz="1708" i="1">
                              <a:latin typeface="Cambria Math" panose="02040503050406030204" pitchFamily="18" charset="0"/>
                            </a:rPr>
                            <m:t>h</m:t>
                          </m:r>
                        </m:sub>
                      </m:sSub>
                    </m:oMath>
                  </m:oMathPara>
                </a14:m>
                <a:endParaRPr lang="ko-KR" altLang="en-US" sz="1708">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BF8876C7-6101-409A-8845-15A0C9F55EC9}"/>
                  </a:ext>
                </a:extLst>
              </p:cNvPr>
              <p:cNvSpPr txBox="1">
                <a:spLocks noRot="1" noChangeAspect="1" noMove="1" noResize="1" noEditPoints="1" noAdjustHandles="1" noChangeArrowheads="1" noChangeShapeType="1" noTextEdit="1"/>
              </p:cNvSpPr>
              <p:nvPr/>
            </p:nvSpPr>
            <p:spPr>
              <a:xfrm>
                <a:off x="1295036" y="2157177"/>
                <a:ext cx="684610" cy="355162"/>
              </a:xfrm>
              <a:prstGeom prst="rect">
                <a:avLst/>
              </a:prstGeom>
              <a:blipFill>
                <a:blip r:embed="rId5"/>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4F673760-434A-49E7-9123-A8C34F5AC770}"/>
              </a:ext>
            </a:extLst>
          </p:cNvPr>
          <p:cNvCxnSpPr>
            <a:cxnSpLocks/>
          </p:cNvCxnSpPr>
          <p:nvPr/>
        </p:nvCxnSpPr>
        <p:spPr>
          <a:xfrm>
            <a:off x="1628064" y="2486587"/>
            <a:ext cx="160201" cy="17443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66EA80EF-3E69-4490-8248-517B37EB7D6C}"/>
              </a:ext>
            </a:extLst>
          </p:cNvPr>
          <p:cNvSpPr/>
          <p:nvPr/>
        </p:nvSpPr>
        <p:spPr>
          <a:xfrm>
            <a:off x="2786208" y="291174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sp>
        <p:nvSpPr>
          <p:cNvPr id="14" name="타원 13">
            <a:extLst>
              <a:ext uri="{FF2B5EF4-FFF2-40B4-BE49-F238E27FC236}">
                <a16:creationId xmlns:a16="http://schemas.microsoft.com/office/drawing/2014/main" id="{DB4DB18C-6BDE-4EEF-AD51-362A20BC5A66}"/>
              </a:ext>
            </a:extLst>
          </p:cNvPr>
          <p:cNvSpPr/>
          <p:nvPr/>
        </p:nvSpPr>
        <p:spPr>
          <a:xfrm>
            <a:off x="1505062" y="291174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518" b="1">
                <a:solidFill>
                  <a:srgbClr val="000000"/>
                </a:solidFill>
                <a:latin typeface="+mj-ea"/>
                <a:ea typeface="+mj-ea"/>
              </a:rPr>
              <a:t>셀</a:t>
            </a:r>
          </a:p>
        </p:txBody>
      </p:sp>
      <p:sp>
        <p:nvSpPr>
          <p:cNvPr id="15" name="타원 14">
            <a:extLst>
              <a:ext uri="{FF2B5EF4-FFF2-40B4-BE49-F238E27FC236}">
                <a16:creationId xmlns:a16="http://schemas.microsoft.com/office/drawing/2014/main" id="{5FFF50FF-BF53-4E8C-9CD2-D104FDE99316}"/>
              </a:ext>
            </a:extLst>
          </p:cNvPr>
          <p:cNvSpPr/>
          <p:nvPr/>
        </p:nvSpPr>
        <p:spPr>
          <a:xfrm>
            <a:off x="4593083" y="291174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cxnSp>
        <p:nvCxnSpPr>
          <p:cNvPr id="16" name="직선 화살표 연결선 15">
            <a:extLst>
              <a:ext uri="{FF2B5EF4-FFF2-40B4-BE49-F238E27FC236}">
                <a16:creationId xmlns:a16="http://schemas.microsoft.com/office/drawing/2014/main" id="{FE77EBCF-0595-42E0-BE5C-63ED3DD9CD08}"/>
              </a:ext>
            </a:extLst>
          </p:cNvPr>
          <p:cNvCxnSpPr>
            <a:cxnSpLocks/>
            <a:stCxn id="21" idx="3"/>
          </p:cNvCxnSpPr>
          <p:nvPr/>
        </p:nvCxnSpPr>
        <p:spPr>
          <a:xfrm flipV="1">
            <a:off x="921841" y="3316639"/>
            <a:ext cx="579888" cy="361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0726AFFD-B7A6-4FDD-8F28-41D2A1D3B906}"/>
              </a:ext>
            </a:extLst>
          </p:cNvPr>
          <p:cNvCxnSpPr>
            <a:cxnSpLocks/>
            <a:stCxn id="20" idx="2"/>
          </p:cNvCxnSpPr>
          <p:nvPr/>
        </p:nvCxnSpPr>
        <p:spPr>
          <a:xfrm>
            <a:off x="1054290" y="2958203"/>
            <a:ext cx="809" cy="35843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32592030-3F04-4CF8-A814-D1599AAC1C69}"/>
              </a:ext>
            </a:extLst>
          </p:cNvPr>
          <p:cNvCxnSpPr>
            <a:cxnSpLocks/>
            <a:endCxn id="14" idx="3"/>
          </p:cNvCxnSpPr>
          <p:nvPr/>
        </p:nvCxnSpPr>
        <p:spPr>
          <a:xfrm flipV="1">
            <a:off x="1242627" y="3564950"/>
            <a:ext cx="374506" cy="40527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AB4BCD08-19A5-454B-AB70-6B087DBBABA4}"/>
                  </a:ext>
                </a:extLst>
              </p:cNvPr>
              <p:cNvSpPr txBox="1"/>
              <p:nvPr/>
            </p:nvSpPr>
            <p:spPr>
              <a:xfrm>
                <a:off x="870906" y="2573802"/>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W</m:t>
                          </m:r>
                        </m:e>
                        <m:sub>
                          <m:r>
                            <a:rPr kumimoji="1" lang="en-US" altLang="ko-KR" sz="1898" i="1">
                              <a:solidFill>
                                <a:srgbClr val="000000"/>
                              </a:solidFill>
                              <a:latin typeface="Cambria Math" panose="02040503050406030204" pitchFamily="18" charset="0"/>
                            </a:rPr>
                            <m:t>1</m:t>
                          </m:r>
                          <m:r>
                            <a:rPr kumimoji="1" lang="en-US" altLang="ko-KR" sz="1898" i="1">
                              <a:solidFill>
                                <a:srgbClr val="000000"/>
                              </a:solidFill>
                              <a:latin typeface="Cambria Math" panose="02040503050406030204" pitchFamily="18" charset="0"/>
                            </a:rPr>
                            <m:t>𝑥</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20" name="TextBox 19">
                <a:extLst>
                  <a:ext uri="{FF2B5EF4-FFF2-40B4-BE49-F238E27FC236}">
                    <a16:creationId xmlns:a16="http://schemas.microsoft.com/office/drawing/2014/main" id="{AB4BCD08-19A5-454B-AB70-6B087DBBABA4}"/>
                  </a:ext>
                </a:extLst>
              </p:cNvPr>
              <p:cNvSpPr txBox="1">
                <a:spLocks noRot="1" noChangeAspect="1" noMove="1" noResize="1" noEditPoints="1" noAdjustHandles="1" noChangeArrowheads="1" noChangeShapeType="1" noTextEdit="1"/>
              </p:cNvSpPr>
              <p:nvPr/>
            </p:nvSpPr>
            <p:spPr>
              <a:xfrm>
                <a:off x="870906" y="2573802"/>
                <a:ext cx="366767" cy="384401"/>
              </a:xfrm>
              <a:prstGeom prst="rect">
                <a:avLst/>
              </a:prstGeom>
              <a:blipFill>
                <a:blip r:embed="rId6"/>
                <a:stretch>
                  <a:fillRect r="-50000"/>
                </a:stretch>
              </a:blipFill>
            </p:spPr>
            <p:txBody>
              <a:bodyPr/>
              <a:lstStyle/>
              <a:p>
                <a:r>
                  <a:rPr lang="ko-KR" altLang="en-US">
                    <a:noFill/>
                  </a:rPr>
                  <a:t> </a:t>
                </a:r>
              </a:p>
            </p:txBody>
          </p:sp>
        </mc:Fallback>
      </mc:AlternateContent>
      <p:sp>
        <p:nvSpPr>
          <p:cNvPr id="21" name="TextBox 20">
            <a:extLst>
              <a:ext uri="{FF2B5EF4-FFF2-40B4-BE49-F238E27FC236}">
                <a16:creationId xmlns:a16="http://schemas.microsoft.com/office/drawing/2014/main" id="{8DD51F9E-B4C4-46EF-8B2F-6A37B94DD8A3}"/>
              </a:ext>
            </a:extLst>
          </p:cNvPr>
          <p:cNvSpPr txBox="1"/>
          <p:nvPr/>
        </p:nvSpPr>
        <p:spPr>
          <a:xfrm>
            <a:off x="555074" y="3128051"/>
            <a:ext cx="366767" cy="384401"/>
          </a:xfrm>
          <a:prstGeom prst="rect">
            <a:avLst/>
          </a:prstGeom>
          <a:noFill/>
        </p:spPr>
        <p:txBody>
          <a:bodyPr wrap="square" rtlCol="0">
            <a:spAutoFit/>
          </a:bodyPr>
          <a:lstStyle/>
          <a:p>
            <a:pPr defTabSz="867583" fontAlgn="base" latinLnBrk="1">
              <a:spcBef>
                <a:spcPct val="0"/>
              </a:spcBef>
              <a:spcAft>
                <a:spcPct val="0"/>
              </a:spcAft>
              <a:defRPr/>
            </a:pPr>
            <a:r>
              <a:rPr kumimoji="1" lang="en-US" altLang="ko-KR" sz="1898">
                <a:solidFill>
                  <a:srgbClr val="000000"/>
                </a:solidFill>
                <a:latin typeface="Cambria Math" panose="02040503050406030204" pitchFamily="18" charset="0"/>
                <a:ea typeface="굴림" pitchFamily="50" charset="-127"/>
              </a:rPr>
              <a:t>X</a:t>
            </a:r>
            <a:endParaRPr kumimoji="1" lang="ko-KR" altLang="en-US" sz="1898">
              <a:solidFill>
                <a:srgbClr val="000000"/>
              </a:solidFill>
              <a:latin typeface="Cambria Math" panose="02040503050406030204" pitchFamily="18" charset="0"/>
              <a:ea typeface="굴림" pitchFamily="50" charset="-127"/>
            </a:endParaRP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7CB20A01-2532-43E9-B952-3DCF733724B1}"/>
                  </a:ext>
                </a:extLst>
              </p:cNvPr>
              <p:cNvSpPr txBox="1"/>
              <p:nvPr/>
            </p:nvSpPr>
            <p:spPr>
              <a:xfrm>
                <a:off x="921841" y="3833977"/>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b</m:t>
                          </m:r>
                        </m:e>
                        <m:sub>
                          <m:r>
                            <a:rPr kumimoji="1" lang="en-US" altLang="ko-KR" sz="1898" i="1">
                              <a:solidFill>
                                <a:srgbClr val="000000"/>
                              </a:solidFill>
                              <a:latin typeface="Cambria Math" panose="02040503050406030204" pitchFamily="18" charset="0"/>
                            </a:rPr>
                            <m:t>1</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22" name="TextBox 21">
                <a:extLst>
                  <a:ext uri="{FF2B5EF4-FFF2-40B4-BE49-F238E27FC236}">
                    <a16:creationId xmlns:a16="http://schemas.microsoft.com/office/drawing/2014/main" id="{7CB20A01-2532-43E9-B952-3DCF733724B1}"/>
                  </a:ext>
                </a:extLst>
              </p:cNvPr>
              <p:cNvSpPr txBox="1">
                <a:spLocks noRot="1" noChangeAspect="1" noMove="1" noResize="1" noEditPoints="1" noAdjustHandles="1" noChangeArrowheads="1" noChangeShapeType="1" noTextEdit="1"/>
              </p:cNvSpPr>
              <p:nvPr/>
            </p:nvSpPr>
            <p:spPr>
              <a:xfrm>
                <a:off x="921841" y="3833977"/>
                <a:ext cx="366767" cy="384401"/>
              </a:xfrm>
              <a:prstGeom prst="rect">
                <a:avLst/>
              </a:prstGeom>
              <a:blipFill>
                <a:blip r:embed="rId7"/>
                <a:stretch>
                  <a:fillRect r="-5000"/>
                </a:stretch>
              </a:blipFill>
            </p:spPr>
            <p:txBody>
              <a:bodyPr/>
              <a:lstStyle/>
              <a:p>
                <a:r>
                  <a:rPr lang="ko-KR" altLang="en-US">
                    <a:noFill/>
                  </a:rPr>
                  <a:t> </a:t>
                </a:r>
              </a:p>
            </p:txBody>
          </p:sp>
        </mc:Fallback>
      </mc:AlternateContent>
      <p:cxnSp>
        <p:nvCxnSpPr>
          <p:cNvPr id="23" name="직선 화살표 연결선 22">
            <a:extLst>
              <a:ext uri="{FF2B5EF4-FFF2-40B4-BE49-F238E27FC236}">
                <a16:creationId xmlns:a16="http://schemas.microsoft.com/office/drawing/2014/main" id="{0A8A2ABF-850B-4617-A740-3D0442DD9CC0}"/>
              </a:ext>
            </a:extLst>
          </p:cNvPr>
          <p:cNvCxnSpPr>
            <a:cxnSpLocks/>
            <a:stCxn id="14" idx="6"/>
            <a:endCxn id="13" idx="2"/>
          </p:cNvCxnSpPr>
          <p:nvPr/>
        </p:nvCxnSpPr>
        <p:spPr>
          <a:xfrm>
            <a:off x="2270334" y="3294385"/>
            <a:ext cx="51587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ADD2A842-5CE5-47E3-95D7-1FBBC25DDDF0}"/>
                  </a:ext>
                </a:extLst>
              </p:cNvPr>
              <p:cNvSpPr txBox="1"/>
              <p:nvPr/>
            </p:nvSpPr>
            <p:spPr>
              <a:xfrm>
                <a:off x="2333658" y="3317248"/>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Z</m:t>
                          </m:r>
                        </m:e>
                        <m:sub>
                          <m:r>
                            <a:rPr kumimoji="1" lang="en-US" altLang="ko-KR" sz="1898" i="1">
                              <a:solidFill>
                                <a:srgbClr val="000000"/>
                              </a:solidFill>
                              <a:latin typeface="Cambria Math" panose="02040503050406030204" pitchFamily="18" charset="0"/>
                            </a:rPr>
                            <m:t>1</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24" name="TextBox 23">
                <a:extLst>
                  <a:ext uri="{FF2B5EF4-FFF2-40B4-BE49-F238E27FC236}">
                    <a16:creationId xmlns:a16="http://schemas.microsoft.com/office/drawing/2014/main" id="{ADD2A842-5CE5-47E3-95D7-1FBBC25DDDF0}"/>
                  </a:ext>
                </a:extLst>
              </p:cNvPr>
              <p:cNvSpPr txBox="1">
                <a:spLocks noRot="1" noChangeAspect="1" noMove="1" noResize="1" noEditPoints="1" noAdjustHandles="1" noChangeArrowheads="1" noChangeShapeType="1" noTextEdit="1"/>
              </p:cNvSpPr>
              <p:nvPr/>
            </p:nvSpPr>
            <p:spPr>
              <a:xfrm>
                <a:off x="2333658" y="3317248"/>
                <a:ext cx="366767" cy="384401"/>
              </a:xfrm>
              <a:prstGeom prst="rect">
                <a:avLst/>
              </a:prstGeom>
              <a:blipFill>
                <a:blip r:embed="rId8"/>
                <a:stretch>
                  <a:fillRect r="-3333"/>
                </a:stretch>
              </a:blipFill>
            </p:spPr>
            <p:txBody>
              <a:bodyPr/>
              <a:lstStyle/>
              <a:p>
                <a:r>
                  <a:rPr lang="ko-KR" altLang="en-US">
                    <a:noFill/>
                  </a:rPr>
                  <a:t> </a:t>
                </a:r>
              </a:p>
            </p:txBody>
          </p:sp>
        </mc:Fallback>
      </mc:AlternateContent>
      <p:sp>
        <p:nvSpPr>
          <p:cNvPr id="25" name="타원 24">
            <a:extLst>
              <a:ext uri="{FF2B5EF4-FFF2-40B4-BE49-F238E27FC236}">
                <a16:creationId xmlns:a16="http://schemas.microsoft.com/office/drawing/2014/main" id="{CE6ABB5A-B462-48A6-B924-6EB4AC5B6BD5}"/>
              </a:ext>
            </a:extLst>
          </p:cNvPr>
          <p:cNvSpPr/>
          <p:nvPr/>
        </p:nvSpPr>
        <p:spPr>
          <a:xfrm>
            <a:off x="7657136" y="291174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F7BB72E9-F378-4750-A314-61F5E4793CFD}"/>
                  </a:ext>
                </a:extLst>
              </p:cNvPr>
              <p:cNvSpPr txBox="1"/>
              <p:nvPr/>
            </p:nvSpPr>
            <p:spPr>
              <a:xfrm>
                <a:off x="9097852" y="3075380"/>
                <a:ext cx="366767" cy="442750"/>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acc>
                        <m:accPr>
                          <m:chr m:val="̂"/>
                          <m:ctrlPr>
                            <a:rPr kumimoji="1" lang="en-US" altLang="ko-KR" sz="2277" i="1">
                              <a:solidFill>
                                <a:srgbClr val="000000"/>
                              </a:solidFill>
                              <a:latin typeface="Cambria Math" panose="02040503050406030204" pitchFamily="18" charset="0"/>
                            </a:rPr>
                          </m:ctrlPr>
                        </m:accPr>
                        <m:e>
                          <m:r>
                            <a:rPr kumimoji="1" lang="en-US" altLang="ko-KR" sz="2277" i="1">
                              <a:solidFill>
                                <a:srgbClr val="000000"/>
                              </a:solidFill>
                              <a:latin typeface="Cambria Math" panose="02040503050406030204" pitchFamily="18" charset="0"/>
                            </a:rPr>
                            <m:t>𝑦</m:t>
                          </m:r>
                        </m:e>
                      </m:acc>
                    </m:oMath>
                  </m:oMathPara>
                </a14:m>
                <a:endParaRPr kumimoji="1" lang="ko-KR" altLang="en-US" sz="2277">
                  <a:solidFill>
                    <a:srgbClr val="000000"/>
                  </a:solidFill>
                  <a:latin typeface="Consolas" panose="020B0609020204030204" pitchFamily="49" charset="0"/>
                  <a:ea typeface="굴림" pitchFamily="50" charset="-127"/>
                </a:endParaRPr>
              </a:p>
            </p:txBody>
          </p:sp>
        </mc:Choice>
        <mc:Fallback xmlns="">
          <p:sp>
            <p:nvSpPr>
              <p:cNvPr id="26" name="TextBox 25">
                <a:extLst>
                  <a:ext uri="{FF2B5EF4-FFF2-40B4-BE49-F238E27FC236}">
                    <a16:creationId xmlns:a16="http://schemas.microsoft.com/office/drawing/2014/main" id="{F7BB72E9-F378-4750-A314-61F5E4793CFD}"/>
                  </a:ext>
                </a:extLst>
              </p:cNvPr>
              <p:cNvSpPr txBox="1">
                <a:spLocks noRot="1" noChangeAspect="1" noMove="1" noResize="1" noEditPoints="1" noAdjustHandles="1" noChangeArrowheads="1" noChangeShapeType="1" noTextEdit="1"/>
              </p:cNvSpPr>
              <p:nvPr/>
            </p:nvSpPr>
            <p:spPr>
              <a:xfrm>
                <a:off x="9097852" y="3075380"/>
                <a:ext cx="366767" cy="442750"/>
              </a:xfrm>
              <a:prstGeom prst="rect">
                <a:avLst/>
              </a:prstGeom>
              <a:blipFill>
                <a:blip r:embed="rId9"/>
                <a:stretch>
                  <a:fillRect t="-5479" r="-18033" b="-8219"/>
                </a:stretch>
              </a:blipFill>
            </p:spPr>
            <p:txBody>
              <a:bodyPr/>
              <a:lstStyle/>
              <a:p>
                <a:r>
                  <a:rPr lang="ko-KR" altLang="en-US">
                    <a:noFill/>
                  </a:rPr>
                  <a:t> </a:t>
                </a:r>
              </a:p>
            </p:txBody>
          </p:sp>
        </mc:Fallback>
      </mc:AlternateContent>
      <p:cxnSp>
        <p:nvCxnSpPr>
          <p:cNvPr id="27" name="직선 화살표 연결선 26">
            <a:extLst>
              <a:ext uri="{FF2B5EF4-FFF2-40B4-BE49-F238E27FC236}">
                <a16:creationId xmlns:a16="http://schemas.microsoft.com/office/drawing/2014/main" id="{DC72EF62-3652-4B7A-8765-B111C13F9043}"/>
              </a:ext>
            </a:extLst>
          </p:cNvPr>
          <p:cNvCxnSpPr>
            <a:cxnSpLocks/>
            <a:stCxn id="25" idx="6"/>
            <a:endCxn id="26" idx="1"/>
          </p:cNvCxnSpPr>
          <p:nvPr/>
        </p:nvCxnSpPr>
        <p:spPr>
          <a:xfrm>
            <a:off x="8422408" y="3294385"/>
            <a:ext cx="675444" cy="237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직선 화살표 연결선 27">
            <a:extLst>
              <a:ext uri="{FF2B5EF4-FFF2-40B4-BE49-F238E27FC236}">
                <a16:creationId xmlns:a16="http://schemas.microsoft.com/office/drawing/2014/main" id="{18836977-3030-441A-BA69-F7CDB23DD502}"/>
              </a:ext>
            </a:extLst>
          </p:cNvPr>
          <p:cNvCxnSpPr>
            <a:cxnSpLocks/>
            <a:stCxn id="33" idx="6"/>
            <a:endCxn id="25" idx="2"/>
          </p:cNvCxnSpPr>
          <p:nvPr/>
        </p:nvCxnSpPr>
        <p:spPr>
          <a:xfrm flipV="1">
            <a:off x="6876049" y="3294386"/>
            <a:ext cx="781087" cy="38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29" name="직사각형 28">
            <a:extLst>
              <a:ext uri="{FF2B5EF4-FFF2-40B4-BE49-F238E27FC236}">
                <a16:creationId xmlns:a16="http://schemas.microsoft.com/office/drawing/2014/main" id="{C4F0A579-1812-4F55-9A7E-B1DDB4FDB9EA}"/>
              </a:ext>
            </a:extLst>
          </p:cNvPr>
          <p:cNvSpPr/>
          <p:nvPr/>
        </p:nvSpPr>
        <p:spPr>
          <a:xfrm>
            <a:off x="2854396" y="3094474"/>
            <a:ext cx="829319" cy="384401"/>
          </a:xfrm>
          <a:prstGeom prst="rect">
            <a:avLst/>
          </a:prstGeom>
        </p:spPr>
        <p:txBody>
          <a:bodyPr wrap="square">
            <a:spAutoFit/>
          </a:bodyPr>
          <a:lstStyle/>
          <a:p>
            <a:pPr defTabSz="867583" fontAlgn="base" latinLnBrk="1">
              <a:spcBef>
                <a:spcPct val="0"/>
              </a:spcBef>
              <a:spcAft>
                <a:spcPct val="0"/>
              </a:spcAft>
              <a:defRPr/>
            </a:pPr>
            <a:r>
              <a:rPr lang="en-US" altLang="ko-KR" sz="1898">
                <a:latin typeface="Cambria Math" panose="02040503050406030204" pitchFamily="18" charset="0"/>
              </a:rPr>
              <a:t>tanh</a:t>
            </a:r>
            <a:endParaRPr kumimoji="1" lang="ko-KR" altLang="en-US" sz="1898">
              <a:latin typeface="Cambria Math" panose="02040503050406030204" pitchFamily="18" charset="0"/>
            </a:endParaRP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71ADA832-662A-4604-B424-BD7B392444B6}"/>
                  </a:ext>
                </a:extLst>
              </p:cNvPr>
              <p:cNvSpPr txBox="1"/>
              <p:nvPr/>
            </p:nvSpPr>
            <p:spPr>
              <a:xfrm>
                <a:off x="7676909" y="3092217"/>
                <a:ext cx="776238" cy="408702"/>
              </a:xfrm>
              <a:prstGeom prst="rect">
                <a:avLst/>
              </a:prstGeom>
              <a:noFill/>
            </p:spPr>
            <p:txBody>
              <a:bodyPr wrap="none" lIns="0" tIns="0" rIns="0" bIns="0"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𝑨</m:t>
                          </m:r>
                        </m:e>
                        <m:sub>
                          <m:r>
                            <a:rPr kumimoji="1" lang="en-US" altLang="ko-KR" sz="1328" b="1" i="1">
                              <a:solidFill>
                                <a:srgbClr val="000000"/>
                              </a:solidFill>
                              <a:latin typeface="Cambria Math" panose="02040503050406030204" pitchFamily="18" charset="0"/>
                            </a:rPr>
                            <m:t>2</m:t>
                          </m:r>
                        </m:sub>
                      </m:sSub>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𝟎</m:t>
                      </m:r>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𝟓</m:t>
                      </m:r>
                    </m:oMath>
                  </m:oMathPara>
                </a14:m>
                <a:endParaRPr kumimoji="1" lang="en-US" altLang="ko-KR" sz="1328" b="1">
                  <a:solidFill>
                    <a:srgbClr val="000000"/>
                  </a:solidFill>
                  <a:latin typeface="Consolas" panose="020B0609020204030204" pitchFamily="49" charset="0"/>
                  <a:ea typeface="Cambria Math" panose="02040503050406030204" pitchFamily="18" charset="0"/>
                </a:endParaRPr>
              </a:p>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𝑨</m:t>
                          </m:r>
                        </m:e>
                        <m:sub>
                          <m:r>
                            <a:rPr kumimoji="1" lang="en-US" altLang="ko-KR" sz="1328" b="1" i="1">
                              <a:solidFill>
                                <a:srgbClr val="000000"/>
                              </a:solidFill>
                              <a:latin typeface="Cambria Math" panose="02040503050406030204" pitchFamily="18" charset="0"/>
                            </a:rPr>
                            <m:t>2</m:t>
                          </m:r>
                        </m:sub>
                      </m:sSub>
                      <m:r>
                        <a:rPr kumimoji="1" lang="en-US" altLang="ko-KR" sz="1328" b="1" i="1">
                          <a:solidFill>
                            <a:srgbClr val="000000"/>
                          </a:solidFill>
                          <a:latin typeface="Cambria Math" panose="02040503050406030204" pitchFamily="18" charset="0"/>
                          <a:ea typeface="Cambria Math" panose="02040503050406030204" pitchFamily="18" charset="0"/>
                        </a:rPr>
                        <m:t>&lt;</m:t>
                      </m:r>
                      <m:r>
                        <a:rPr kumimoji="1" lang="en-US" altLang="ko-KR" sz="1328" b="1" i="1">
                          <a:solidFill>
                            <a:srgbClr val="000000"/>
                          </a:solidFill>
                          <a:latin typeface="Cambria Math" panose="02040503050406030204" pitchFamily="18" charset="0"/>
                          <a:ea typeface="Cambria Math" panose="02040503050406030204" pitchFamily="18" charset="0"/>
                        </a:rPr>
                        <m:t>𝟎</m:t>
                      </m:r>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𝟓</m:t>
                      </m:r>
                    </m:oMath>
                  </m:oMathPara>
                </a14:m>
                <a:endParaRPr kumimoji="1" lang="en-US" altLang="ko-KR" sz="1328" b="1">
                  <a:solidFill>
                    <a:srgbClr val="000000"/>
                  </a:solidFill>
                  <a:latin typeface="Consolas" panose="020B0609020204030204" pitchFamily="49" charset="0"/>
                  <a:ea typeface="Cambria Math" panose="02040503050406030204" pitchFamily="18" charset="0"/>
                </a:endParaRPr>
              </a:p>
            </p:txBody>
          </p:sp>
        </mc:Choice>
        <mc:Fallback xmlns="">
          <p:sp>
            <p:nvSpPr>
              <p:cNvPr id="30" name="TextBox 29">
                <a:extLst>
                  <a:ext uri="{FF2B5EF4-FFF2-40B4-BE49-F238E27FC236}">
                    <a16:creationId xmlns:a16="http://schemas.microsoft.com/office/drawing/2014/main" id="{71ADA832-662A-4604-B424-BD7B392444B6}"/>
                  </a:ext>
                </a:extLst>
              </p:cNvPr>
              <p:cNvSpPr txBox="1">
                <a:spLocks noRot="1" noChangeAspect="1" noMove="1" noResize="1" noEditPoints="1" noAdjustHandles="1" noChangeArrowheads="1" noChangeShapeType="1" noTextEdit="1"/>
              </p:cNvSpPr>
              <p:nvPr/>
            </p:nvSpPr>
            <p:spPr>
              <a:xfrm>
                <a:off x="7676909" y="3092217"/>
                <a:ext cx="776238" cy="408702"/>
              </a:xfrm>
              <a:prstGeom prst="rect">
                <a:avLst/>
              </a:prstGeom>
              <a:blipFill>
                <a:blip r:embed="rId10"/>
                <a:stretch>
                  <a:fillRect l="-1563" r="-1563" b="-746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342EE441-AED4-41D2-A63C-E55C17B1BD15}"/>
                  </a:ext>
                </a:extLst>
              </p:cNvPr>
              <p:cNvSpPr txBox="1"/>
              <p:nvPr/>
            </p:nvSpPr>
            <p:spPr>
              <a:xfrm>
                <a:off x="4501801" y="3146056"/>
                <a:ext cx="975380"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r>
                        <a:rPr kumimoji="1" lang="en-US" altLang="ko-KR" sz="1328" b="1" i="1">
                          <a:solidFill>
                            <a:srgbClr val="000000"/>
                          </a:solidFill>
                          <a:latin typeface="Cambria Math" panose="02040503050406030204" pitchFamily="18" charset="0"/>
                        </a:rPr>
                        <m:t>𝑯</m:t>
                      </m:r>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𝑾</m:t>
                          </m:r>
                        </m:e>
                        <m:sub>
                          <m:r>
                            <a:rPr kumimoji="1" lang="en-US" altLang="ko-KR" sz="1328" b="1" i="1">
                              <a:solidFill>
                                <a:srgbClr val="000000"/>
                              </a:solidFill>
                              <a:latin typeface="Cambria Math" panose="02040503050406030204" pitchFamily="18" charset="0"/>
                            </a:rPr>
                            <m:t>𝟐</m:t>
                          </m:r>
                        </m:sub>
                      </m:sSub>
                      <m:r>
                        <a:rPr kumimoji="1" lang="en-US" altLang="ko-KR" sz="1328" b="1" i="1">
                          <a:solidFill>
                            <a:srgbClr val="000000"/>
                          </a:solidFill>
                          <a:latin typeface="Cambria Math" panose="02040503050406030204" pitchFamily="18" charset="0"/>
                        </a:rPr>
                        <m:t>+</m:t>
                      </m:r>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𝒃</m:t>
                          </m:r>
                        </m:e>
                        <m:sub>
                          <m:r>
                            <a:rPr kumimoji="1" lang="en-US" altLang="ko-KR" sz="1328" b="1" i="1">
                              <a:solidFill>
                                <a:srgbClr val="000000"/>
                              </a:solidFill>
                              <a:latin typeface="Cambria Math" panose="02040503050406030204" pitchFamily="18" charset="0"/>
                            </a:rPr>
                            <m:t>𝟐</m:t>
                          </m:r>
                        </m:sub>
                      </m:sSub>
                    </m:oMath>
                  </m:oMathPara>
                </a14:m>
                <a:endParaRPr kumimoji="1" lang="ko-KR" altLang="en-US" sz="1328" b="1">
                  <a:solidFill>
                    <a:srgbClr val="000000"/>
                  </a:solidFill>
                  <a:latin typeface="Cambria Math" panose="02040503050406030204" pitchFamily="18" charset="0"/>
                  <a:ea typeface="굴림" pitchFamily="50" charset="-127"/>
                </a:endParaRPr>
              </a:p>
            </p:txBody>
          </p:sp>
        </mc:Choice>
        <mc:Fallback xmlns="">
          <p:sp>
            <p:nvSpPr>
              <p:cNvPr id="31" name="TextBox 30">
                <a:extLst>
                  <a:ext uri="{FF2B5EF4-FFF2-40B4-BE49-F238E27FC236}">
                    <a16:creationId xmlns:a16="http://schemas.microsoft.com/office/drawing/2014/main" id="{342EE441-AED4-41D2-A63C-E55C17B1BD15}"/>
                  </a:ext>
                </a:extLst>
              </p:cNvPr>
              <p:cNvSpPr txBox="1">
                <a:spLocks noRot="1" noChangeAspect="1" noMove="1" noResize="1" noEditPoints="1" noAdjustHandles="1" noChangeArrowheads="1" noChangeShapeType="1" noTextEdit="1"/>
              </p:cNvSpPr>
              <p:nvPr/>
            </p:nvSpPr>
            <p:spPr>
              <a:xfrm>
                <a:off x="4501801" y="3146056"/>
                <a:ext cx="975380" cy="296684"/>
              </a:xfrm>
              <a:prstGeom prst="rect">
                <a:avLst/>
              </a:prstGeom>
              <a:blipFill>
                <a:blip r:embed="rId11"/>
                <a:stretch>
                  <a:fillRect/>
                </a:stretch>
              </a:blipFill>
            </p:spPr>
            <p:txBody>
              <a:bodyPr/>
              <a:lstStyle/>
              <a:p>
                <a:r>
                  <a:rPr lang="ko-KR" altLang="en-US">
                    <a:noFill/>
                  </a:rPr>
                  <a:t> </a:t>
                </a:r>
              </a:p>
            </p:txBody>
          </p:sp>
        </mc:Fallback>
      </mc:AlternateContent>
      <p:cxnSp>
        <p:nvCxnSpPr>
          <p:cNvPr id="32" name="직선 화살표 연결선 31">
            <a:extLst>
              <a:ext uri="{FF2B5EF4-FFF2-40B4-BE49-F238E27FC236}">
                <a16:creationId xmlns:a16="http://schemas.microsoft.com/office/drawing/2014/main" id="{19FB5F39-F32C-463D-9E92-4850F17D3B24}"/>
              </a:ext>
            </a:extLst>
          </p:cNvPr>
          <p:cNvCxnSpPr>
            <a:cxnSpLocks/>
            <a:stCxn id="13" idx="6"/>
            <a:endCxn id="15" idx="2"/>
          </p:cNvCxnSpPr>
          <p:nvPr/>
        </p:nvCxnSpPr>
        <p:spPr>
          <a:xfrm>
            <a:off x="3551480" y="3294385"/>
            <a:ext cx="104160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3" name="타원 32">
            <a:extLst>
              <a:ext uri="{FF2B5EF4-FFF2-40B4-BE49-F238E27FC236}">
                <a16:creationId xmlns:a16="http://schemas.microsoft.com/office/drawing/2014/main" id="{9AE6C359-FB36-4E67-9920-8BDD68A48673}"/>
              </a:ext>
            </a:extLst>
          </p:cNvPr>
          <p:cNvSpPr/>
          <p:nvPr/>
        </p:nvSpPr>
        <p:spPr>
          <a:xfrm>
            <a:off x="6110776" y="2912135"/>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cxnSp>
        <p:nvCxnSpPr>
          <p:cNvPr id="34" name="직선 화살표 연결선 33">
            <a:extLst>
              <a:ext uri="{FF2B5EF4-FFF2-40B4-BE49-F238E27FC236}">
                <a16:creationId xmlns:a16="http://schemas.microsoft.com/office/drawing/2014/main" id="{54D698E1-9364-481C-BD43-F9202CCA05CC}"/>
              </a:ext>
            </a:extLst>
          </p:cNvPr>
          <p:cNvCxnSpPr>
            <a:cxnSpLocks/>
          </p:cNvCxnSpPr>
          <p:nvPr/>
        </p:nvCxnSpPr>
        <p:spPr>
          <a:xfrm>
            <a:off x="5358356" y="3294385"/>
            <a:ext cx="75242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직사각형 34">
                <a:extLst>
                  <a:ext uri="{FF2B5EF4-FFF2-40B4-BE49-F238E27FC236}">
                    <a16:creationId xmlns:a16="http://schemas.microsoft.com/office/drawing/2014/main" id="{F1F14DCD-795F-44BC-B49E-6B2A620DE6B7}"/>
                  </a:ext>
                </a:extLst>
              </p:cNvPr>
              <p:cNvSpPr/>
              <p:nvPr/>
            </p:nvSpPr>
            <p:spPr>
              <a:xfrm>
                <a:off x="6098142" y="3071839"/>
                <a:ext cx="829319" cy="480003"/>
              </a:xfrm>
              <a:prstGeom prst="rect">
                <a:avLst/>
              </a:prstGeom>
            </p:spPr>
            <p:txBody>
              <a:bodyPr wrap="square">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f>
                        <m:fPr>
                          <m:ctrlPr>
                            <a:rPr kumimoji="1" lang="en-US" altLang="ko-KR" sz="1328" b="1" i="1">
                              <a:solidFill>
                                <a:srgbClr val="000000"/>
                              </a:solidFill>
                              <a:latin typeface="Cambria Math" panose="02040503050406030204" pitchFamily="18" charset="0"/>
                              <a:ea typeface="Cambria Math" panose="02040503050406030204" pitchFamily="18" charset="0"/>
                            </a:rPr>
                          </m:ctrlPr>
                        </m:fPr>
                        <m:num>
                          <m:r>
                            <a:rPr kumimoji="1" lang="en-US" altLang="ko-KR" sz="1328" b="1" i="1">
                              <a:solidFill>
                                <a:srgbClr val="000000"/>
                              </a:solidFill>
                              <a:latin typeface="Cambria Math" panose="02040503050406030204" pitchFamily="18" charset="0"/>
                              <a:ea typeface="Cambria Math" panose="02040503050406030204" pitchFamily="18" charset="0"/>
                            </a:rPr>
                            <m:t>𝟏</m:t>
                          </m:r>
                        </m:num>
                        <m:den>
                          <m:r>
                            <a:rPr kumimoji="1" lang="en-US" altLang="ko-KR" sz="1328" b="1" i="1">
                              <a:solidFill>
                                <a:srgbClr val="000000"/>
                              </a:solidFill>
                              <a:latin typeface="Cambria Math" panose="02040503050406030204" pitchFamily="18" charset="0"/>
                              <a:ea typeface="Cambria Math" panose="02040503050406030204" pitchFamily="18" charset="0"/>
                            </a:rPr>
                            <m:t>𝟏</m:t>
                          </m:r>
                          <m:sSup>
                            <m:sSupPr>
                              <m:ctrlPr>
                                <a:rPr kumimoji="1" lang="en-US" altLang="ko-KR" sz="1328" b="1" i="1">
                                  <a:solidFill>
                                    <a:srgbClr val="000000"/>
                                  </a:solidFill>
                                  <a:latin typeface="Cambria Math" panose="02040503050406030204" pitchFamily="18" charset="0"/>
                                  <a:ea typeface="Cambria Math" panose="02040503050406030204" pitchFamily="18" charset="0"/>
                                </a:rPr>
                              </m:ctrlPr>
                            </m:sSupPr>
                            <m:e>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𝒆</m:t>
                              </m:r>
                            </m:e>
                            <m:sup>
                              <m:r>
                                <a:rPr kumimoji="1" lang="en-US" altLang="ko-KR" sz="1328" b="1" i="1">
                                  <a:solidFill>
                                    <a:srgbClr val="000000"/>
                                  </a:solidFill>
                                  <a:latin typeface="Cambria Math" panose="02040503050406030204" pitchFamily="18" charset="0"/>
                                  <a:ea typeface="Cambria Math" panose="02040503050406030204" pitchFamily="18" charset="0"/>
                                </a:rPr>
                                <m:t>−</m:t>
                              </m:r>
                              <m:sSub>
                                <m:sSubPr>
                                  <m:ctrlPr>
                                    <a:rPr kumimoji="1" lang="en-US" altLang="ko-KR" sz="1328" b="1" i="1">
                                      <a:solidFill>
                                        <a:srgbClr val="000000"/>
                                      </a:solidFill>
                                      <a:latin typeface="Cambria Math" panose="02040503050406030204" pitchFamily="18" charset="0"/>
                                      <a:ea typeface="Cambria Math" panose="02040503050406030204" pitchFamily="18" charset="0"/>
                                    </a:rPr>
                                  </m:ctrlPr>
                                </m:sSubPr>
                                <m:e>
                                  <m:r>
                                    <m:rPr>
                                      <m:sty m:val="p"/>
                                    </m:rPr>
                                    <a:rPr kumimoji="1" lang="en-US" altLang="ko-KR" sz="1328" b="1" i="1">
                                      <a:solidFill>
                                        <a:srgbClr val="000000"/>
                                      </a:solidFill>
                                      <a:latin typeface="Cambria Math" panose="02040503050406030204" pitchFamily="18" charset="0"/>
                                      <a:ea typeface="Cambria Math" panose="02040503050406030204" pitchFamily="18" charset="0"/>
                                    </a:rPr>
                                    <m:t>Z</m:t>
                                  </m:r>
                                </m:e>
                                <m:sub>
                                  <m:r>
                                    <a:rPr kumimoji="1" lang="en-US" altLang="ko-KR" sz="1328" b="1" i="1">
                                      <a:solidFill>
                                        <a:srgbClr val="000000"/>
                                      </a:solidFill>
                                      <a:latin typeface="Cambria Math" panose="02040503050406030204" pitchFamily="18" charset="0"/>
                                      <a:ea typeface="Cambria Math" panose="02040503050406030204" pitchFamily="18" charset="0"/>
                                    </a:rPr>
                                    <m:t>2</m:t>
                                  </m:r>
                                </m:sub>
                              </m:sSub>
                            </m:sup>
                          </m:sSup>
                        </m:den>
                      </m:f>
                    </m:oMath>
                  </m:oMathPara>
                </a14:m>
                <a:endParaRPr kumimoji="1" lang="ko-KR" altLang="en-US" sz="1328" b="1">
                  <a:solidFill>
                    <a:srgbClr val="FFFFFF"/>
                  </a:solidFill>
                  <a:latin typeface="Candara" pitchFamily="34" charset="0"/>
                  <a:ea typeface="굴림" pitchFamily="50" charset="-127"/>
                </a:endParaRPr>
              </a:p>
            </p:txBody>
          </p:sp>
        </mc:Choice>
        <mc:Fallback xmlns="">
          <p:sp>
            <p:nvSpPr>
              <p:cNvPr id="35" name="직사각형 34">
                <a:extLst>
                  <a:ext uri="{FF2B5EF4-FFF2-40B4-BE49-F238E27FC236}">
                    <a16:creationId xmlns:a16="http://schemas.microsoft.com/office/drawing/2014/main" id="{F1F14DCD-795F-44BC-B49E-6B2A620DE6B7}"/>
                  </a:ext>
                </a:extLst>
              </p:cNvPr>
              <p:cNvSpPr>
                <a:spLocks noRot="1" noChangeAspect="1" noMove="1" noResize="1" noEditPoints="1" noAdjustHandles="1" noChangeArrowheads="1" noChangeShapeType="1" noTextEdit="1"/>
              </p:cNvSpPr>
              <p:nvPr/>
            </p:nvSpPr>
            <p:spPr>
              <a:xfrm>
                <a:off x="6098142" y="3071839"/>
                <a:ext cx="829319" cy="480003"/>
              </a:xfrm>
              <a:prstGeom prst="rect">
                <a:avLst/>
              </a:prstGeom>
              <a:blipFill>
                <a:blip r:embed="rId12"/>
                <a:stretch>
                  <a:fillRect b="-2532"/>
                </a:stretch>
              </a:blipFill>
            </p:spPr>
            <p:txBody>
              <a:bodyPr/>
              <a:lstStyle/>
              <a:p>
                <a:r>
                  <a:rPr lang="ko-KR" altLang="en-US">
                    <a:noFill/>
                  </a:rPr>
                  <a:t> </a:t>
                </a:r>
              </a:p>
            </p:txBody>
          </p:sp>
        </mc:Fallback>
      </mc:AlternateContent>
      <p:cxnSp>
        <p:nvCxnSpPr>
          <p:cNvPr id="36" name="직선 화살표 연결선 35">
            <a:extLst>
              <a:ext uri="{FF2B5EF4-FFF2-40B4-BE49-F238E27FC236}">
                <a16:creationId xmlns:a16="http://schemas.microsoft.com/office/drawing/2014/main" id="{4EFB946B-65ED-4A48-8E49-05BB4B2F37C5}"/>
              </a:ext>
            </a:extLst>
          </p:cNvPr>
          <p:cNvCxnSpPr>
            <a:cxnSpLocks/>
          </p:cNvCxnSpPr>
          <p:nvPr/>
        </p:nvCxnSpPr>
        <p:spPr>
          <a:xfrm>
            <a:off x="4337710" y="2644336"/>
            <a:ext cx="366937" cy="37939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E2B5C263-2E59-4709-A6B9-D0E9BA1F9E00}"/>
                  </a:ext>
                </a:extLst>
              </p:cNvPr>
              <p:cNvSpPr txBox="1"/>
              <p:nvPr/>
            </p:nvSpPr>
            <p:spPr>
              <a:xfrm>
                <a:off x="3916100" y="2293900"/>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W</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37" name="TextBox 36">
                <a:extLst>
                  <a:ext uri="{FF2B5EF4-FFF2-40B4-BE49-F238E27FC236}">
                    <a16:creationId xmlns:a16="http://schemas.microsoft.com/office/drawing/2014/main" id="{E2B5C263-2E59-4709-A6B9-D0E9BA1F9E00}"/>
                  </a:ext>
                </a:extLst>
              </p:cNvPr>
              <p:cNvSpPr txBox="1">
                <a:spLocks noRot="1" noChangeAspect="1" noMove="1" noResize="1" noEditPoints="1" noAdjustHandles="1" noChangeArrowheads="1" noChangeShapeType="1" noTextEdit="1"/>
              </p:cNvSpPr>
              <p:nvPr/>
            </p:nvSpPr>
            <p:spPr>
              <a:xfrm>
                <a:off x="3916100" y="2293900"/>
                <a:ext cx="366767" cy="384401"/>
              </a:xfrm>
              <a:prstGeom prst="rect">
                <a:avLst/>
              </a:prstGeom>
              <a:blipFill>
                <a:blip r:embed="rId13"/>
                <a:stretch>
                  <a:fillRect r="-22951"/>
                </a:stretch>
              </a:blipFill>
            </p:spPr>
            <p:txBody>
              <a:bodyPr/>
              <a:lstStyle/>
              <a:p>
                <a:r>
                  <a:rPr lang="ko-KR" altLang="en-US">
                    <a:noFill/>
                  </a:rPr>
                  <a:t> </a:t>
                </a:r>
              </a:p>
            </p:txBody>
          </p:sp>
        </mc:Fallback>
      </mc:AlternateContent>
      <p:cxnSp>
        <p:nvCxnSpPr>
          <p:cNvPr id="38" name="직선 화살표 연결선 37">
            <a:extLst>
              <a:ext uri="{FF2B5EF4-FFF2-40B4-BE49-F238E27FC236}">
                <a16:creationId xmlns:a16="http://schemas.microsoft.com/office/drawing/2014/main" id="{36ECB77C-D385-43AA-A878-267D0C637E2C}"/>
              </a:ext>
            </a:extLst>
          </p:cNvPr>
          <p:cNvCxnSpPr>
            <a:cxnSpLocks/>
          </p:cNvCxnSpPr>
          <p:nvPr/>
        </p:nvCxnSpPr>
        <p:spPr>
          <a:xfrm flipV="1">
            <a:off x="4405829" y="3596705"/>
            <a:ext cx="374506" cy="40527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6E766C7F-FABE-4373-9FAF-5F271D2F7DFC}"/>
                  </a:ext>
                </a:extLst>
              </p:cNvPr>
              <p:cNvSpPr txBox="1"/>
              <p:nvPr/>
            </p:nvSpPr>
            <p:spPr>
              <a:xfrm>
                <a:off x="4085043" y="3865731"/>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b</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39" name="TextBox 38">
                <a:extLst>
                  <a:ext uri="{FF2B5EF4-FFF2-40B4-BE49-F238E27FC236}">
                    <a16:creationId xmlns:a16="http://schemas.microsoft.com/office/drawing/2014/main" id="{6E766C7F-FABE-4373-9FAF-5F271D2F7DFC}"/>
                  </a:ext>
                </a:extLst>
              </p:cNvPr>
              <p:cNvSpPr txBox="1">
                <a:spLocks noRot="1" noChangeAspect="1" noMove="1" noResize="1" noEditPoints="1" noAdjustHandles="1" noChangeArrowheads="1" noChangeShapeType="1" noTextEdit="1"/>
              </p:cNvSpPr>
              <p:nvPr/>
            </p:nvSpPr>
            <p:spPr>
              <a:xfrm>
                <a:off x="4085043" y="3865731"/>
                <a:ext cx="366767" cy="384401"/>
              </a:xfrm>
              <a:prstGeom prst="rect">
                <a:avLst/>
              </a:prstGeom>
              <a:blipFill>
                <a:blip r:embed="rId14"/>
                <a:stretch>
                  <a:fillRect r="-6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10F9127F-CBC3-4661-B100-DBD5022A0817}"/>
                  </a:ext>
                </a:extLst>
              </p:cNvPr>
              <p:cNvSpPr txBox="1"/>
              <p:nvPr/>
            </p:nvSpPr>
            <p:spPr>
              <a:xfrm>
                <a:off x="5607789" y="3286822"/>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Z</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40" name="TextBox 39">
                <a:extLst>
                  <a:ext uri="{FF2B5EF4-FFF2-40B4-BE49-F238E27FC236}">
                    <a16:creationId xmlns:a16="http://schemas.microsoft.com/office/drawing/2014/main" id="{10F9127F-CBC3-4661-B100-DBD5022A0817}"/>
                  </a:ext>
                </a:extLst>
              </p:cNvPr>
              <p:cNvSpPr txBox="1">
                <a:spLocks noRot="1" noChangeAspect="1" noMove="1" noResize="1" noEditPoints="1" noAdjustHandles="1" noChangeArrowheads="1" noChangeShapeType="1" noTextEdit="1"/>
              </p:cNvSpPr>
              <p:nvPr/>
            </p:nvSpPr>
            <p:spPr>
              <a:xfrm>
                <a:off x="5607789" y="3286822"/>
                <a:ext cx="366767" cy="384401"/>
              </a:xfrm>
              <a:prstGeom prst="rect">
                <a:avLst/>
              </a:prstGeom>
              <a:blipFill>
                <a:blip r:embed="rId15"/>
                <a:stretch>
                  <a:fillRect r="-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3DAE026C-F645-4298-971F-B965758F6F77}"/>
                  </a:ext>
                </a:extLst>
              </p:cNvPr>
              <p:cNvSpPr txBox="1"/>
              <p:nvPr/>
            </p:nvSpPr>
            <p:spPr>
              <a:xfrm>
                <a:off x="7086225" y="3283069"/>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A</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41" name="TextBox 40">
                <a:extLst>
                  <a:ext uri="{FF2B5EF4-FFF2-40B4-BE49-F238E27FC236}">
                    <a16:creationId xmlns:a16="http://schemas.microsoft.com/office/drawing/2014/main" id="{3DAE026C-F645-4298-971F-B965758F6F77}"/>
                  </a:ext>
                </a:extLst>
              </p:cNvPr>
              <p:cNvSpPr txBox="1">
                <a:spLocks noRot="1" noChangeAspect="1" noMove="1" noResize="1" noEditPoints="1" noAdjustHandles="1" noChangeArrowheads="1" noChangeShapeType="1" noTextEdit="1"/>
              </p:cNvSpPr>
              <p:nvPr/>
            </p:nvSpPr>
            <p:spPr>
              <a:xfrm>
                <a:off x="7086225" y="3283069"/>
                <a:ext cx="366767" cy="384401"/>
              </a:xfrm>
              <a:prstGeom prst="rect">
                <a:avLst/>
              </a:prstGeom>
              <a:blipFill>
                <a:blip r:embed="rId16"/>
                <a:stretch>
                  <a:fillRect r="-11475"/>
                </a:stretch>
              </a:blipFill>
            </p:spPr>
            <p:txBody>
              <a:bodyPr/>
              <a:lstStyle/>
              <a:p>
                <a:r>
                  <a:rPr lang="ko-KR" altLang="en-US">
                    <a:noFill/>
                  </a:rPr>
                  <a:t> </a:t>
                </a:r>
              </a:p>
            </p:txBody>
          </p:sp>
        </mc:Fallback>
      </mc:AlternateContent>
      <p:cxnSp>
        <p:nvCxnSpPr>
          <p:cNvPr id="42" name="연결선: 꺾임 41">
            <a:extLst>
              <a:ext uri="{FF2B5EF4-FFF2-40B4-BE49-F238E27FC236}">
                <a16:creationId xmlns:a16="http://schemas.microsoft.com/office/drawing/2014/main" id="{D83D1353-644D-4560-BA08-1F545D0500A2}"/>
              </a:ext>
            </a:extLst>
          </p:cNvPr>
          <p:cNvCxnSpPr>
            <a:cxnSpLocks/>
          </p:cNvCxnSpPr>
          <p:nvPr/>
        </p:nvCxnSpPr>
        <p:spPr>
          <a:xfrm rot="16200000" flipV="1">
            <a:off x="6499747" y="2392199"/>
            <a:ext cx="618010" cy="780940"/>
          </a:xfrm>
          <a:prstGeom prst="bentConnector2">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A38FEB15-CC08-4C54-917A-52894CF088F6}"/>
              </a:ext>
            </a:extLst>
          </p:cNvPr>
          <p:cNvSpPr txBox="1"/>
          <p:nvPr/>
        </p:nvSpPr>
        <p:spPr>
          <a:xfrm>
            <a:off x="6327316" y="2022219"/>
            <a:ext cx="1487908" cy="384401"/>
          </a:xfrm>
          <a:prstGeom prst="rect">
            <a:avLst/>
          </a:prstGeom>
          <a:noFill/>
        </p:spPr>
        <p:txBody>
          <a:bodyPr wrap="none" rtlCol="0">
            <a:spAutoFit/>
          </a:bodyPr>
          <a:lstStyle/>
          <a:p>
            <a:pPr defTabSz="867583" fontAlgn="base" latinLnBrk="1">
              <a:spcBef>
                <a:spcPct val="0"/>
              </a:spcBef>
              <a:spcAft>
                <a:spcPct val="0"/>
              </a:spcAft>
              <a:defRPr/>
            </a:pPr>
            <a:r>
              <a:rPr kumimoji="1" lang="ko-KR" altLang="en-US" sz="1898" b="1">
                <a:solidFill>
                  <a:srgbClr val="000000"/>
                </a:solidFill>
                <a:latin typeface="+mj-ea"/>
                <a:ea typeface="+mj-ea"/>
              </a:rPr>
              <a:t>역방향 계산</a:t>
            </a:r>
          </a:p>
        </p:txBody>
      </p:sp>
      <p:sp>
        <p:nvSpPr>
          <p:cNvPr id="44" name="TextBox 43">
            <a:extLst>
              <a:ext uri="{FF2B5EF4-FFF2-40B4-BE49-F238E27FC236}">
                <a16:creationId xmlns:a16="http://schemas.microsoft.com/office/drawing/2014/main" id="{1A1C2F35-14BA-4401-9F51-18C879E76567}"/>
              </a:ext>
            </a:extLst>
          </p:cNvPr>
          <p:cNvSpPr txBox="1"/>
          <p:nvPr/>
        </p:nvSpPr>
        <p:spPr>
          <a:xfrm>
            <a:off x="7199222" y="3789875"/>
            <a:ext cx="1122423" cy="325923"/>
          </a:xfrm>
          <a:prstGeom prst="rect">
            <a:avLst/>
          </a:prstGeom>
          <a:noFill/>
        </p:spPr>
        <p:txBody>
          <a:bodyPr wrap="none" rtlCol="0">
            <a:spAutoFit/>
          </a:bodyPr>
          <a:lstStyle/>
          <a:p>
            <a:pPr defTabSz="867583" fontAlgn="base" latinLnBrk="1">
              <a:spcBef>
                <a:spcPct val="0"/>
              </a:spcBef>
              <a:spcAft>
                <a:spcPct val="0"/>
              </a:spcAft>
              <a:defRPr/>
            </a:pPr>
            <a:r>
              <a:rPr kumimoji="1" lang="ko-KR" altLang="en-US" sz="1518" b="1">
                <a:solidFill>
                  <a:srgbClr val="000000"/>
                </a:solidFill>
                <a:latin typeface="+mj-ea"/>
                <a:ea typeface="+mj-ea"/>
              </a:rPr>
              <a:t>손실함수 </a:t>
            </a:r>
            <a:r>
              <a:rPr kumimoji="1" lang="en-US" altLang="ko-KR" sz="1518" b="1">
                <a:solidFill>
                  <a:srgbClr val="000000"/>
                </a:solidFill>
                <a:latin typeface="+mj-ea"/>
                <a:ea typeface="+mj-ea"/>
              </a:rPr>
              <a:t>L</a:t>
            </a:r>
            <a:endParaRPr kumimoji="1" lang="ko-KR" altLang="en-US" sz="1518" b="1">
              <a:solidFill>
                <a:srgbClr val="000000"/>
              </a:solidFill>
              <a:latin typeface="+mj-ea"/>
              <a:ea typeface="+mj-ea"/>
            </a:endParaRPr>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7DC0B23B-EE74-458E-A273-7223A42E126D}"/>
                  </a:ext>
                </a:extLst>
              </p:cNvPr>
              <p:cNvSpPr txBox="1"/>
              <p:nvPr/>
            </p:nvSpPr>
            <p:spPr>
              <a:xfrm>
                <a:off x="6137451" y="4026872"/>
                <a:ext cx="1518493" cy="543226"/>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708" i="1">
                              <a:solidFill>
                                <a:srgbClr val="000000"/>
                              </a:solidFill>
                              <a:latin typeface="Cambria Math" panose="02040503050406030204" pitchFamily="18" charset="0"/>
                            </a:rPr>
                          </m:ctrlPr>
                        </m:fPr>
                        <m:num>
                          <m:r>
                            <a:rPr kumimoji="1" lang="en-US" altLang="ko-KR" sz="1708" i="1">
                              <a:solidFill>
                                <a:srgbClr val="000000"/>
                              </a:solidFill>
                              <a:latin typeface="Cambria Math" panose="02040503050406030204" pitchFamily="18" charset="0"/>
                            </a:rPr>
                            <m:t>𝜕</m:t>
                          </m:r>
                          <m:r>
                            <a:rPr kumimoji="1" lang="en-US" altLang="ko-KR" sz="1708" i="1">
                              <a:solidFill>
                                <a:srgbClr val="000000"/>
                              </a:solidFill>
                              <a:latin typeface="Cambria Math" panose="02040503050406030204" pitchFamily="18" charset="0"/>
                            </a:rPr>
                            <m:t>𝐿</m:t>
                          </m:r>
                        </m:num>
                        <m:den>
                          <m:r>
                            <a:rPr kumimoji="1" lang="en-US" altLang="ko-KR" sz="1708" i="1">
                              <a:solidFill>
                                <a:srgbClr val="000000"/>
                              </a:solidFill>
                              <a:latin typeface="Cambria Math" panose="02040503050406030204" pitchFamily="18" charset="0"/>
                            </a:rPr>
                            <m:t>𝜕</m:t>
                          </m:r>
                          <m:sSub>
                            <m:sSubPr>
                              <m:ctrlPr>
                                <a:rPr kumimoji="1" lang="en-US" altLang="ko-KR" sz="1708" i="1">
                                  <a:solidFill>
                                    <a:srgbClr val="000000"/>
                                  </a:solidFill>
                                  <a:latin typeface="Cambria Math" panose="02040503050406030204" pitchFamily="18" charset="0"/>
                                </a:rPr>
                              </m:ctrlPr>
                            </m:sSubPr>
                            <m:e>
                              <m:r>
                                <a:rPr kumimoji="1" lang="en-US" altLang="ko-KR" sz="1708" i="1">
                                  <a:solidFill>
                                    <a:srgbClr val="000000"/>
                                  </a:solidFill>
                                  <a:latin typeface="Cambria Math" panose="02040503050406030204" pitchFamily="18" charset="0"/>
                                </a:rPr>
                                <m:t>𝑍</m:t>
                              </m:r>
                            </m:e>
                            <m:sub>
                              <m:r>
                                <a:rPr kumimoji="1" lang="en-US" altLang="ko-KR" sz="1708" i="1">
                                  <a:solidFill>
                                    <a:srgbClr val="000000"/>
                                  </a:solidFill>
                                  <a:latin typeface="Cambria Math" panose="02040503050406030204" pitchFamily="18" charset="0"/>
                                </a:rPr>
                                <m:t>2</m:t>
                              </m:r>
                            </m:sub>
                          </m:sSub>
                        </m:den>
                      </m:f>
                      <m:r>
                        <a:rPr kumimoji="1" lang="en-US" altLang="ko-KR" sz="1708" i="1">
                          <a:solidFill>
                            <a:srgbClr val="000000"/>
                          </a:solidFill>
                          <a:latin typeface="Cambria Math" panose="02040503050406030204" pitchFamily="18" charset="0"/>
                        </a:rPr>
                        <m:t>=</m:t>
                      </m:r>
                      <m:d>
                        <m:dPr>
                          <m:ctrlPr>
                            <a:rPr kumimoji="1" lang="en-US" altLang="ko-KR" sz="1708" i="1">
                              <a:solidFill>
                                <a:srgbClr val="000000"/>
                              </a:solidFill>
                              <a:latin typeface="Cambria Math" panose="02040503050406030204" pitchFamily="18" charset="0"/>
                            </a:rPr>
                          </m:ctrlPr>
                        </m:dPr>
                        <m:e>
                          <m:sSub>
                            <m:sSubPr>
                              <m:ctrlPr>
                                <a:rPr kumimoji="1" lang="en-US" altLang="ko-KR" sz="1708" i="1">
                                  <a:solidFill>
                                    <a:srgbClr val="000000"/>
                                  </a:solidFill>
                                  <a:latin typeface="Cambria Math" panose="02040503050406030204" pitchFamily="18" charset="0"/>
                                </a:rPr>
                              </m:ctrlPr>
                            </m:sSubPr>
                            <m:e>
                              <m:r>
                                <a:rPr kumimoji="1" lang="en-US" altLang="ko-KR" sz="1708" i="1">
                                  <a:solidFill>
                                    <a:srgbClr val="000000"/>
                                  </a:solidFill>
                                  <a:latin typeface="Cambria Math" panose="02040503050406030204" pitchFamily="18" charset="0"/>
                                </a:rPr>
                                <m:t> </m:t>
                              </m:r>
                              <m:r>
                                <a:rPr kumimoji="1" lang="en-US" altLang="ko-KR" sz="1708" i="1">
                                  <a:solidFill>
                                    <a:srgbClr val="000000"/>
                                  </a:solidFill>
                                  <a:latin typeface="Cambria Math" panose="02040503050406030204" pitchFamily="18" charset="0"/>
                                </a:rPr>
                                <m:t>𝐴</m:t>
                              </m:r>
                            </m:e>
                            <m:sub>
                              <m:r>
                                <a:rPr kumimoji="1" lang="en-US" altLang="ko-KR" sz="1708" i="1">
                                  <a:solidFill>
                                    <a:srgbClr val="000000"/>
                                  </a:solidFill>
                                  <a:latin typeface="Cambria Math" panose="02040503050406030204" pitchFamily="18" charset="0"/>
                                </a:rPr>
                                <m:t>2</m:t>
                              </m:r>
                            </m:sub>
                          </m:sSub>
                          <m:r>
                            <a:rPr lang="en-US" altLang="ko-KR" sz="1708" i="1">
                              <a:solidFill>
                                <a:srgbClr val="000000"/>
                              </a:solidFill>
                              <a:latin typeface="Cambria Math" panose="02040503050406030204" pitchFamily="18" charset="0"/>
                            </a:rPr>
                            <m:t>−</m:t>
                          </m:r>
                          <m:r>
                            <m:rPr>
                              <m:sty m:val="p"/>
                            </m:rPr>
                            <a:rPr lang="en-US" altLang="ko-KR" sz="1708" i="1">
                              <a:solidFill>
                                <a:srgbClr val="000000"/>
                              </a:solidFill>
                              <a:latin typeface="Cambria Math" panose="02040503050406030204" pitchFamily="18" charset="0"/>
                            </a:rPr>
                            <m:t>Y</m:t>
                          </m:r>
                        </m:e>
                      </m:d>
                    </m:oMath>
                  </m:oMathPara>
                </a14:m>
                <a:endParaRPr kumimoji="1" lang="ko-KR" altLang="en-US" sz="1708" i="1">
                  <a:solidFill>
                    <a:srgbClr val="000000"/>
                  </a:solidFill>
                  <a:latin typeface="Consolas" panose="020B0609020204030204" pitchFamily="49" charset="0"/>
                </a:endParaRPr>
              </a:p>
            </p:txBody>
          </p:sp>
        </mc:Choice>
        <mc:Fallback xmlns="">
          <p:sp>
            <p:nvSpPr>
              <p:cNvPr id="45" name="TextBox 44">
                <a:extLst>
                  <a:ext uri="{FF2B5EF4-FFF2-40B4-BE49-F238E27FC236}">
                    <a16:creationId xmlns:a16="http://schemas.microsoft.com/office/drawing/2014/main" id="{7DC0B23B-EE74-458E-A273-7223A42E126D}"/>
                  </a:ext>
                </a:extLst>
              </p:cNvPr>
              <p:cNvSpPr txBox="1">
                <a:spLocks noRot="1" noChangeAspect="1" noMove="1" noResize="1" noEditPoints="1" noAdjustHandles="1" noChangeArrowheads="1" noChangeShapeType="1" noTextEdit="1"/>
              </p:cNvSpPr>
              <p:nvPr/>
            </p:nvSpPr>
            <p:spPr>
              <a:xfrm>
                <a:off x="6137451" y="4026872"/>
                <a:ext cx="1518493" cy="543226"/>
              </a:xfrm>
              <a:prstGeom prst="rect">
                <a:avLst/>
              </a:prstGeom>
              <a:blipFill>
                <a:blip r:embed="rId17"/>
                <a:stretch>
                  <a:fillRect/>
                </a:stretch>
              </a:blipFill>
            </p:spPr>
            <p:txBody>
              <a:bodyPr/>
              <a:lstStyle/>
              <a:p>
                <a:r>
                  <a:rPr lang="ko-KR" altLang="en-US">
                    <a:noFill/>
                  </a:rPr>
                  <a:t> </a:t>
                </a:r>
              </a:p>
            </p:txBody>
          </p:sp>
        </mc:Fallback>
      </mc:AlternateContent>
      <p:cxnSp>
        <p:nvCxnSpPr>
          <p:cNvPr id="46" name="연결선: 구부러짐 45">
            <a:extLst>
              <a:ext uri="{FF2B5EF4-FFF2-40B4-BE49-F238E27FC236}">
                <a16:creationId xmlns:a16="http://schemas.microsoft.com/office/drawing/2014/main" id="{D9C705DC-334A-4C99-A289-D6B60AD9A308}"/>
              </a:ext>
            </a:extLst>
          </p:cNvPr>
          <p:cNvCxnSpPr>
            <a:stCxn id="44" idx="1"/>
          </p:cNvCxnSpPr>
          <p:nvPr/>
        </p:nvCxnSpPr>
        <p:spPr>
          <a:xfrm rot="10800000">
            <a:off x="5787992" y="3648117"/>
            <a:ext cx="1411231" cy="304721"/>
          </a:xfrm>
          <a:prstGeom prst="curvedConnector3">
            <a:avLst>
              <a:gd name="adj1" fmla="val 5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60D3AD51-5D40-4C57-8437-F424836472EA}"/>
                  </a:ext>
                </a:extLst>
              </p:cNvPr>
              <p:cNvSpPr txBox="1"/>
              <p:nvPr/>
            </p:nvSpPr>
            <p:spPr>
              <a:xfrm>
                <a:off x="2471445" y="4033798"/>
                <a:ext cx="1403397" cy="543226"/>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708" i="1">
                              <a:solidFill>
                                <a:srgbClr val="000000"/>
                              </a:solidFill>
                              <a:latin typeface="Cambria Math" panose="02040503050406030204" pitchFamily="18" charset="0"/>
                            </a:rPr>
                          </m:ctrlPr>
                        </m:fPr>
                        <m:num>
                          <m:r>
                            <a:rPr kumimoji="1" lang="en-US" altLang="ko-KR" sz="1708" i="1">
                              <a:solidFill>
                                <a:srgbClr val="000000"/>
                              </a:solidFill>
                              <a:latin typeface="Cambria Math" panose="02040503050406030204" pitchFamily="18" charset="0"/>
                            </a:rPr>
                            <m:t>𝜕</m:t>
                          </m:r>
                          <m:r>
                            <a:rPr kumimoji="1" lang="en-US" altLang="ko-KR" sz="1708" i="1">
                              <a:solidFill>
                                <a:srgbClr val="000000"/>
                              </a:solidFill>
                              <a:latin typeface="Cambria Math" panose="02040503050406030204" pitchFamily="18" charset="0"/>
                            </a:rPr>
                            <m:t>𝐻</m:t>
                          </m:r>
                        </m:num>
                        <m:den>
                          <m:r>
                            <a:rPr kumimoji="1" lang="en-US" altLang="ko-KR" sz="1708" i="1">
                              <a:solidFill>
                                <a:srgbClr val="000000"/>
                              </a:solidFill>
                              <a:latin typeface="Cambria Math" panose="02040503050406030204" pitchFamily="18" charset="0"/>
                            </a:rPr>
                            <m:t>𝜕</m:t>
                          </m:r>
                          <m:sSub>
                            <m:sSubPr>
                              <m:ctrlPr>
                                <a:rPr kumimoji="1" lang="en-US" altLang="ko-KR" sz="1708" i="1">
                                  <a:solidFill>
                                    <a:srgbClr val="000000"/>
                                  </a:solidFill>
                                  <a:latin typeface="Cambria Math" panose="02040503050406030204" pitchFamily="18" charset="0"/>
                                </a:rPr>
                              </m:ctrlPr>
                            </m:sSubPr>
                            <m:e>
                              <m:r>
                                <a:rPr kumimoji="1" lang="en-US" altLang="ko-KR" sz="1708" i="1">
                                  <a:solidFill>
                                    <a:srgbClr val="000000"/>
                                  </a:solidFill>
                                  <a:latin typeface="Cambria Math" panose="02040503050406030204" pitchFamily="18" charset="0"/>
                                </a:rPr>
                                <m:t>𝑍</m:t>
                              </m:r>
                            </m:e>
                            <m:sub>
                              <m:r>
                                <a:rPr kumimoji="1" lang="en-US" altLang="ko-KR" sz="1708" i="1">
                                  <a:solidFill>
                                    <a:srgbClr val="000000"/>
                                  </a:solidFill>
                                  <a:latin typeface="Cambria Math" panose="02040503050406030204" pitchFamily="18" charset="0"/>
                                </a:rPr>
                                <m:t>1</m:t>
                              </m:r>
                            </m:sub>
                          </m:sSub>
                        </m:den>
                      </m:f>
                      <m:r>
                        <a:rPr kumimoji="1" lang="en-US" altLang="ko-KR" sz="1708">
                          <a:solidFill>
                            <a:srgbClr val="000000"/>
                          </a:solidFill>
                          <a:latin typeface="Cambria Math" panose="02040503050406030204" pitchFamily="18" charset="0"/>
                        </a:rPr>
                        <m:t>=</m:t>
                      </m:r>
                      <m:r>
                        <a:rPr lang="en-US" altLang="ko-KR" sz="1708" i="1">
                          <a:solidFill>
                            <a:srgbClr val="000000"/>
                          </a:solidFill>
                          <a:latin typeface="Cambria Math" panose="02040503050406030204" pitchFamily="18" charset="0"/>
                        </a:rPr>
                        <m:t>1</m:t>
                      </m:r>
                      <m:r>
                        <a:rPr lang="en-US" altLang="ko-KR" sz="1708" i="1">
                          <a:solidFill>
                            <a:srgbClr val="000000"/>
                          </a:solidFill>
                          <a:latin typeface="Cambria Math" panose="02040503050406030204" pitchFamily="18" charset="0"/>
                        </a:rPr>
                        <m:t>−</m:t>
                      </m:r>
                      <m:sSup>
                        <m:sSupPr>
                          <m:ctrlPr>
                            <a:rPr lang="en-US" altLang="ko-KR" sz="1708" i="1">
                              <a:solidFill>
                                <a:srgbClr val="000000"/>
                              </a:solidFill>
                              <a:latin typeface="Cambria Math" panose="02040503050406030204" pitchFamily="18" charset="0"/>
                            </a:rPr>
                          </m:ctrlPr>
                        </m:sSupPr>
                        <m:e>
                          <m:r>
                            <a:rPr lang="en-US" altLang="ko-KR" sz="1708" i="1">
                              <a:solidFill>
                                <a:srgbClr val="000000"/>
                              </a:solidFill>
                              <a:latin typeface="Cambria Math" panose="02040503050406030204" pitchFamily="18" charset="0"/>
                            </a:rPr>
                            <m:t>𝐻</m:t>
                          </m:r>
                        </m:e>
                        <m:sup>
                          <m:r>
                            <a:rPr lang="en-US" altLang="ko-KR" sz="1708" i="1">
                              <a:solidFill>
                                <a:srgbClr val="000000"/>
                              </a:solidFill>
                              <a:latin typeface="Cambria Math" panose="02040503050406030204" pitchFamily="18" charset="0"/>
                            </a:rPr>
                            <m:t>2</m:t>
                          </m:r>
                        </m:sup>
                      </m:sSup>
                    </m:oMath>
                  </m:oMathPara>
                </a14:m>
                <a:endParaRPr kumimoji="1" lang="ko-KR" altLang="en-US" sz="1708">
                  <a:solidFill>
                    <a:srgbClr val="000000"/>
                  </a:solidFill>
                  <a:latin typeface="Consolas" panose="020B0609020204030204" pitchFamily="49" charset="0"/>
                </a:endParaRPr>
              </a:p>
            </p:txBody>
          </p:sp>
        </mc:Choice>
        <mc:Fallback xmlns="">
          <p:sp>
            <p:nvSpPr>
              <p:cNvPr id="47" name="TextBox 46">
                <a:extLst>
                  <a:ext uri="{FF2B5EF4-FFF2-40B4-BE49-F238E27FC236}">
                    <a16:creationId xmlns:a16="http://schemas.microsoft.com/office/drawing/2014/main" id="{60D3AD51-5D40-4C57-8437-F424836472EA}"/>
                  </a:ext>
                </a:extLst>
              </p:cNvPr>
              <p:cNvSpPr txBox="1">
                <a:spLocks noRot="1" noChangeAspect="1" noMove="1" noResize="1" noEditPoints="1" noAdjustHandles="1" noChangeArrowheads="1" noChangeShapeType="1" noTextEdit="1"/>
              </p:cNvSpPr>
              <p:nvPr/>
            </p:nvSpPr>
            <p:spPr>
              <a:xfrm>
                <a:off x="2471445" y="4033798"/>
                <a:ext cx="1403397" cy="543226"/>
              </a:xfrm>
              <a:prstGeom prst="rect">
                <a:avLst/>
              </a:prstGeom>
              <a:blipFill>
                <a:blip r:embed="rId18"/>
                <a:stretch>
                  <a:fillRect/>
                </a:stretch>
              </a:blipFill>
            </p:spPr>
            <p:txBody>
              <a:bodyPr/>
              <a:lstStyle/>
              <a:p>
                <a:r>
                  <a:rPr lang="ko-KR" altLang="en-US">
                    <a:noFill/>
                  </a:rPr>
                  <a:t> </a:t>
                </a:r>
              </a:p>
            </p:txBody>
          </p:sp>
        </mc:Fallback>
      </mc:AlternateContent>
      <p:cxnSp>
        <p:nvCxnSpPr>
          <p:cNvPr id="48" name="연결선: 구부러짐 47">
            <a:extLst>
              <a:ext uri="{FF2B5EF4-FFF2-40B4-BE49-F238E27FC236}">
                <a16:creationId xmlns:a16="http://schemas.microsoft.com/office/drawing/2014/main" id="{F0BE1980-88FD-47D0-B3F4-B1E0B00B3972}"/>
              </a:ext>
            </a:extLst>
          </p:cNvPr>
          <p:cNvCxnSpPr>
            <a:cxnSpLocks/>
            <a:stCxn id="40" idx="2"/>
            <a:endCxn id="6" idx="2"/>
          </p:cNvCxnSpPr>
          <p:nvPr/>
        </p:nvCxnSpPr>
        <p:spPr>
          <a:xfrm rot="5400000">
            <a:off x="4934645" y="2845121"/>
            <a:ext cx="30426" cy="1682631"/>
          </a:xfrm>
          <a:prstGeom prst="curvedConnector3">
            <a:avLst>
              <a:gd name="adj1" fmla="val 851331"/>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06E764A6-C881-411D-B0CB-28C561119774}"/>
                  </a:ext>
                </a:extLst>
              </p:cNvPr>
              <p:cNvSpPr txBox="1"/>
              <p:nvPr/>
            </p:nvSpPr>
            <p:spPr>
              <a:xfrm>
                <a:off x="4654578" y="4041189"/>
                <a:ext cx="1043234" cy="500202"/>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708" i="1">
                              <a:solidFill>
                                <a:srgbClr val="000000"/>
                              </a:solidFill>
                              <a:latin typeface="Cambria Math" panose="02040503050406030204" pitchFamily="18" charset="0"/>
                            </a:rPr>
                          </m:ctrlPr>
                        </m:fPr>
                        <m:num>
                          <m:r>
                            <a:rPr lang="en-US" altLang="ko-KR" sz="1708" i="1">
                              <a:solidFill>
                                <a:srgbClr val="000000"/>
                              </a:solidFill>
                              <a:latin typeface="Cambria Math" panose="02040503050406030204" pitchFamily="18" charset="0"/>
                            </a:rPr>
                            <m:t>𝜕</m:t>
                          </m:r>
                          <m:sSub>
                            <m:sSubPr>
                              <m:ctrlPr>
                                <a:rPr lang="en-US" altLang="ko-KR" sz="1708" i="1">
                                  <a:solidFill>
                                    <a:srgbClr val="000000"/>
                                  </a:solidFill>
                                  <a:latin typeface="Cambria Math" panose="02040503050406030204" pitchFamily="18" charset="0"/>
                                </a:rPr>
                              </m:ctrlPr>
                            </m:sSubPr>
                            <m:e>
                              <m:r>
                                <a:rPr lang="en-US" altLang="ko-KR" sz="1708" i="1">
                                  <a:solidFill>
                                    <a:srgbClr val="000000"/>
                                  </a:solidFill>
                                  <a:latin typeface="Cambria Math" panose="02040503050406030204" pitchFamily="18" charset="0"/>
                                </a:rPr>
                                <m:t>𝑍</m:t>
                              </m:r>
                            </m:e>
                            <m:sub>
                              <m:r>
                                <a:rPr lang="en-US" altLang="ko-KR" sz="1708" i="1">
                                  <a:solidFill>
                                    <a:srgbClr val="000000"/>
                                  </a:solidFill>
                                  <a:latin typeface="Cambria Math" panose="02040503050406030204" pitchFamily="18" charset="0"/>
                                </a:rPr>
                                <m:t>2</m:t>
                              </m:r>
                            </m:sub>
                          </m:sSub>
                        </m:num>
                        <m:den>
                          <m:r>
                            <a:rPr kumimoji="1" lang="en-US" altLang="ko-KR" sz="1708" i="1">
                              <a:solidFill>
                                <a:srgbClr val="000000"/>
                              </a:solidFill>
                              <a:latin typeface="Cambria Math" panose="02040503050406030204" pitchFamily="18" charset="0"/>
                            </a:rPr>
                            <m:t>𝜕</m:t>
                          </m:r>
                          <m:r>
                            <a:rPr kumimoji="1" lang="en-US" altLang="ko-KR" sz="1708" i="1">
                              <a:solidFill>
                                <a:srgbClr val="000000"/>
                              </a:solidFill>
                              <a:latin typeface="Cambria Math" panose="02040503050406030204" pitchFamily="18" charset="0"/>
                            </a:rPr>
                            <m:t>𝐻</m:t>
                          </m:r>
                        </m:den>
                      </m:f>
                      <m:r>
                        <a:rPr kumimoji="1" lang="en-US" altLang="ko-KR" sz="1708" i="1">
                          <a:solidFill>
                            <a:srgbClr val="000000"/>
                          </a:solidFill>
                          <a:latin typeface="Cambria Math" panose="02040503050406030204" pitchFamily="18" charset="0"/>
                        </a:rPr>
                        <m:t>=</m:t>
                      </m:r>
                      <m:sSub>
                        <m:sSubPr>
                          <m:ctrlPr>
                            <a:rPr lang="en-US" altLang="ko-KR" sz="1708" i="1">
                              <a:solidFill>
                                <a:srgbClr val="000000"/>
                              </a:solidFill>
                              <a:latin typeface="Cambria Math" panose="02040503050406030204" pitchFamily="18" charset="0"/>
                            </a:rPr>
                          </m:ctrlPr>
                        </m:sSubPr>
                        <m:e>
                          <m:r>
                            <m:rPr>
                              <m:sty m:val="p"/>
                            </m:rPr>
                            <a:rPr lang="en-US" altLang="ko-KR" sz="1708" i="1">
                              <a:solidFill>
                                <a:srgbClr val="000000"/>
                              </a:solidFill>
                              <a:latin typeface="Cambria Math" panose="02040503050406030204" pitchFamily="18" charset="0"/>
                            </a:rPr>
                            <m:t>W</m:t>
                          </m:r>
                        </m:e>
                        <m:sub>
                          <m:r>
                            <a:rPr lang="en-US" altLang="ko-KR" sz="1708" i="1">
                              <a:solidFill>
                                <a:srgbClr val="000000"/>
                              </a:solidFill>
                              <a:latin typeface="Cambria Math" panose="02040503050406030204" pitchFamily="18" charset="0"/>
                            </a:rPr>
                            <m:t>2</m:t>
                          </m:r>
                        </m:sub>
                      </m:sSub>
                    </m:oMath>
                  </m:oMathPara>
                </a14:m>
                <a:endParaRPr kumimoji="1" lang="ko-KR" altLang="en-US" sz="1708" i="1">
                  <a:solidFill>
                    <a:srgbClr val="000000"/>
                  </a:solidFill>
                  <a:latin typeface="Consolas" panose="020B0609020204030204" pitchFamily="49" charset="0"/>
                </a:endParaRPr>
              </a:p>
            </p:txBody>
          </p:sp>
        </mc:Choice>
        <mc:Fallback xmlns="">
          <p:sp>
            <p:nvSpPr>
              <p:cNvPr id="49" name="TextBox 48">
                <a:extLst>
                  <a:ext uri="{FF2B5EF4-FFF2-40B4-BE49-F238E27FC236}">
                    <a16:creationId xmlns:a16="http://schemas.microsoft.com/office/drawing/2014/main" id="{06E764A6-C881-411D-B0CB-28C561119774}"/>
                  </a:ext>
                </a:extLst>
              </p:cNvPr>
              <p:cNvSpPr txBox="1">
                <a:spLocks noRot="1" noChangeAspect="1" noMove="1" noResize="1" noEditPoints="1" noAdjustHandles="1" noChangeArrowheads="1" noChangeShapeType="1" noTextEdit="1"/>
              </p:cNvSpPr>
              <p:nvPr/>
            </p:nvSpPr>
            <p:spPr>
              <a:xfrm>
                <a:off x="4654578" y="4041189"/>
                <a:ext cx="1043234" cy="500202"/>
              </a:xfrm>
              <a:prstGeom prst="rect">
                <a:avLst/>
              </a:prstGeom>
              <a:blipFill>
                <a:blip r:embed="rId1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1BC5B362-59A2-49A5-A1BF-A0CAE43EFAC6}"/>
                  </a:ext>
                </a:extLst>
              </p:cNvPr>
              <p:cNvSpPr txBox="1"/>
              <p:nvPr/>
            </p:nvSpPr>
            <p:spPr>
              <a:xfrm>
                <a:off x="2440613" y="5325826"/>
                <a:ext cx="4746812" cy="603691"/>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r>
                            <a:rPr kumimoji="1" lang="en-US" altLang="ko-KR" sz="1898" i="1">
                              <a:solidFill>
                                <a:srgbClr val="000000"/>
                              </a:solidFill>
                              <a:latin typeface="Cambria Math" panose="02040503050406030204" pitchFamily="18" charset="0"/>
                            </a:rPr>
                            <m:t>𝐿</m:t>
                          </m:r>
                        </m:num>
                        <m:den>
                          <m:r>
                            <a:rPr kumimoji="1" lang="en-US" altLang="ko-KR" sz="1898" i="1">
                              <a:solidFill>
                                <a:srgbClr val="000000"/>
                              </a:solidFill>
                              <a:latin typeface="Cambria Math" panose="02040503050406030204" pitchFamily="18" charset="0"/>
                            </a:rPr>
                            <m:t>𝜕</m:t>
                          </m:r>
                          <m:sSub>
                            <m:sSubPr>
                              <m:ctrlPr>
                                <a:rPr kumimoji="1" lang="en-US" altLang="ko-KR" sz="1898" i="1">
                                  <a:solidFill>
                                    <a:srgbClr val="000000"/>
                                  </a:solidFill>
                                  <a:latin typeface="Cambria Math" panose="02040503050406030204" pitchFamily="18" charset="0"/>
                                </a:rPr>
                              </m:ctrlPr>
                            </m:sSubPr>
                            <m:e>
                              <m:r>
                                <a:rPr kumimoji="1" lang="en-US" altLang="ko-KR" sz="1898" i="1">
                                  <a:solidFill>
                                    <a:srgbClr val="000000"/>
                                  </a:solidFill>
                                  <a:latin typeface="Cambria Math" panose="02040503050406030204" pitchFamily="18" charset="0"/>
                                </a:rPr>
                                <m:t>𝑍</m:t>
                              </m:r>
                            </m:e>
                            <m:sub>
                              <m:r>
                                <a:rPr kumimoji="1" lang="en-US" altLang="ko-KR" sz="1898" i="1">
                                  <a:solidFill>
                                    <a:srgbClr val="000000"/>
                                  </a:solidFill>
                                  <a:latin typeface="Cambria Math" panose="02040503050406030204" pitchFamily="18" charset="0"/>
                                </a:rPr>
                                <m:t>1</m:t>
                              </m:r>
                            </m:sub>
                          </m:sSub>
                        </m:den>
                      </m:f>
                      <m:r>
                        <a:rPr kumimoji="1" lang="en-US" altLang="ko-KR" sz="1898">
                          <a:solidFill>
                            <a:srgbClr val="000000"/>
                          </a:solidFill>
                          <a:latin typeface="Cambria Math" panose="02040503050406030204" pitchFamily="18" charset="0"/>
                        </a:rPr>
                        <m:t>=</m:t>
                      </m:r>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𝐿</m:t>
                          </m:r>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2</m:t>
                              </m:r>
                            </m:sub>
                          </m:sSub>
                        </m:den>
                      </m:f>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2</m:t>
                              </m:r>
                            </m:sub>
                          </m:sSub>
                        </m:num>
                        <m:den>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𝐻</m:t>
                          </m:r>
                        </m:den>
                      </m:f>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𝐻</m:t>
                          </m:r>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den>
                      </m:f>
                      <m:r>
                        <a:rPr lang="en-US" altLang="ko-KR" sz="1898" i="1">
                          <a:solidFill>
                            <a:srgbClr val="000000"/>
                          </a:solidFill>
                          <a:latin typeface="Cambria Math" panose="02040503050406030204" pitchFamily="18" charset="0"/>
                        </a:rPr>
                        <m:t>=</m:t>
                      </m:r>
                      <m:d>
                        <m:dPr>
                          <m:ctrlPr>
                            <a:rPr lang="en-US" altLang="ko-KR" sz="1898" i="1">
                              <a:solidFill>
                                <a:srgbClr val="000000"/>
                              </a:solidFill>
                              <a:latin typeface="Cambria Math" panose="02040503050406030204" pitchFamily="18" charset="0"/>
                            </a:rPr>
                          </m:ctrlPr>
                        </m:dPr>
                        <m:e>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 </m:t>
                              </m:r>
                              <m:r>
                                <a:rPr lang="en-US" altLang="ko-KR" sz="1898" i="1">
                                  <a:solidFill>
                                    <a:srgbClr val="000000"/>
                                  </a:solidFill>
                                  <a:latin typeface="Cambria Math" panose="02040503050406030204" pitchFamily="18" charset="0"/>
                                </a:rPr>
                                <m:t>𝐴</m:t>
                              </m:r>
                            </m:e>
                            <m:sub>
                              <m:r>
                                <a:rPr lang="en-US" altLang="ko-KR" sz="1898" i="1">
                                  <a:solidFill>
                                    <a:srgbClr val="000000"/>
                                  </a:solidFill>
                                  <a:latin typeface="Cambria Math" panose="02040503050406030204" pitchFamily="18" charset="0"/>
                                </a:rPr>
                                <m:t>2</m:t>
                              </m:r>
                            </m:sub>
                          </m:sSub>
                          <m:r>
                            <a:rPr lang="en-US" altLang="ko-KR" sz="1898" i="1">
                              <a:solidFill>
                                <a:srgbClr val="000000"/>
                              </a:solidFill>
                              <a:latin typeface="Cambria Math" panose="02040503050406030204" pitchFamily="18" charset="0"/>
                            </a:rPr>
                            <m:t>−</m:t>
                          </m:r>
                          <m:r>
                            <m:rPr>
                              <m:sty m:val="p"/>
                            </m:rPr>
                            <a:rPr lang="en-US" altLang="ko-KR" sz="1898" i="1">
                              <a:solidFill>
                                <a:srgbClr val="000000"/>
                              </a:solidFill>
                              <a:latin typeface="Cambria Math" panose="02040503050406030204" pitchFamily="18" charset="0"/>
                            </a:rPr>
                            <m:t>Y</m:t>
                          </m:r>
                        </m:e>
                      </m:d>
                      <m:sSubSup>
                        <m:sSubSupPr>
                          <m:ctrlPr>
                            <a:rPr lang="en-US" altLang="ko-KR" sz="1898" i="1">
                              <a:solidFill>
                                <a:srgbClr val="000000"/>
                              </a:solidFill>
                              <a:latin typeface="Cambria Math" panose="02040503050406030204" pitchFamily="18" charset="0"/>
                            </a:rPr>
                          </m:ctrlPr>
                        </m:sSubSup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2</m:t>
                          </m:r>
                        </m:sub>
                        <m:sup>
                          <m:r>
                            <a:rPr lang="en-US" altLang="ko-KR" sz="1898" i="1">
                              <a:solidFill>
                                <a:srgbClr val="000000"/>
                              </a:solidFill>
                              <a:latin typeface="Cambria Math" panose="02040503050406030204" pitchFamily="18" charset="0"/>
                            </a:rPr>
                            <m:t>𝑇</m:t>
                          </m:r>
                        </m:sup>
                      </m:sSubSup>
                      <m:r>
                        <a:rPr lang="en-US" altLang="ko-KR" sz="1898" i="1">
                          <a:solidFill>
                            <a:srgbClr val="000000"/>
                          </a:solidFill>
                          <a:latin typeface="Cambria Math" panose="02040503050406030204" pitchFamily="18" charset="0"/>
                          <a:ea typeface="Cambria Math" panose="02040503050406030204" pitchFamily="18" charset="0"/>
                        </a:rPr>
                        <m:t>⨀(</m:t>
                      </m:r>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m:t>
                      </m:r>
                      <m:sSup>
                        <m:sSupPr>
                          <m:ctrlPr>
                            <a:rPr lang="en-US" altLang="ko-KR" sz="1898" i="1">
                              <a:solidFill>
                                <a:srgbClr val="000000"/>
                              </a:solidFill>
                              <a:latin typeface="Cambria Math" panose="02040503050406030204" pitchFamily="18" charset="0"/>
                            </a:rPr>
                          </m:ctrlPr>
                        </m:sSupPr>
                        <m:e>
                          <m:r>
                            <a:rPr lang="en-US" altLang="ko-KR" sz="1898" i="1">
                              <a:solidFill>
                                <a:srgbClr val="000000"/>
                              </a:solidFill>
                              <a:latin typeface="Cambria Math" panose="02040503050406030204" pitchFamily="18" charset="0"/>
                            </a:rPr>
                            <m:t>𝐻</m:t>
                          </m:r>
                        </m:e>
                        <m:sup>
                          <m:r>
                            <a:rPr lang="en-US" altLang="ko-KR" sz="1898" i="1">
                              <a:solidFill>
                                <a:srgbClr val="000000"/>
                              </a:solidFill>
                              <a:latin typeface="Cambria Math" panose="02040503050406030204" pitchFamily="18" charset="0"/>
                            </a:rPr>
                            <m:t>2</m:t>
                          </m:r>
                        </m:sup>
                      </m:sSup>
                      <m:r>
                        <a:rPr lang="en-US" altLang="ko-KR" sz="1898">
                          <a:solidFill>
                            <a:srgbClr val="000000"/>
                          </a:solidFill>
                          <a:latin typeface="Cambria Math" panose="02040503050406030204" pitchFamily="18" charset="0"/>
                        </a:rPr>
                        <m:t>)</m:t>
                      </m:r>
                    </m:oMath>
                  </m:oMathPara>
                </a14:m>
                <a:endParaRPr kumimoji="1" lang="ko-KR" altLang="en-US" sz="1898">
                  <a:solidFill>
                    <a:srgbClr val="000000"/>
                  </a:solidFill>
                  <a:latin typeface="Consolas" panose="020B0609020204030204" pitchFamily="49" charset="0"/>
                  <a:ea typeface="굴림" pitchFamily="50" charset="-127"/>
                </a:endParaRPr>
              </a:p>
            </p:txBody>
          </p:sp>
        </mc:Choice>
        <mc:Fallback xmlns="">
          <p:sp>
            <p:nvSpPr>
              <p:cNvPr id="50" name="TextBox 49">
                <a:extLst>
                  <a:ext uri="{FF2B5EF4-FFF2-40B4-BE49-F238E27FC236}">
                    <a16:creationId xmlns:a16="http://schemas.microsoft.com/office/drawing/2014/main" id="{1BC5B362-59A2-49A5-A1BF-A0CAE43EFAC6}"/>
                  </a:ext>
                </a:extLst>
              </p:cNvPr>
              <p:cNvSpPr txBox="1">
                <a:spLocks noRot="1" noChangeAspect="1" noMove="1" noResize="1" noEditPoints="1" noAdjustHandles="1" noChangeArrowheads="1" noChangeShapeType="1" noTextEdit="1"/>
              </p:cNvSpPr>
              <p:nvPr/>
            </p:nvSpPr>
            <p:spPr>
              <a:xfrm>
                <a:off x="2440613" y="5325826"/>
                <a:ext cx="4746812" cy="603691"/>
              </a:xfrm>
              <a:prstGeom prst="rect">
                <a:avLst/>
              </a:prstGeom>
              <a:blipFill>
                <a:blip r:embed="rId20"/>
                <a:stretch>
                  <a:fillRect/>
                </a:stretch>
              </a:blipFill>
            </p:spPr>
            <p:txBody>
              <a:bodyPr/>
              <a:lstStyle/>
              <a:p>
                <a:r>
                  <a:rPr lang="ko-KR" altLang="en-US">
                    <a:noFill/>
                  </a:rPr>
                  <a:t> </a:t>
                </a:r>
              </a:p>
            </p:txBody>
          </p:sp>
        </mc:Fallback>
      </mc:AlternateContent>
      <p:cxnSp>
        <p:nvCxnSpPr>
          <p:cNvPr id="51" name="연결선: 구부러짐 50">
            <a:extLst>
              <a:ext uri="{FF2B5EF4-FFF2-40B4-BE49-F238E27FC236}">
                <a16:creationId xmlns:a16="http://schemas.microsoft.com/office/drawing/2014/main" id="{FD54F5D2-F449-407B-B410-C5C81F950EC3}"/>
              </a:ext>
            </a:extLst>
          </p:cNvPr>
          <p:cNvCxnSpPr>
            <a:cxnSpLocks/>
            <a:stCxn id="6" idx="2"/>
            <a:endCxn id="24" idx="2"/>
          </p:cNvCxnSpPr>
          <p:nvPr/>
        </p:nvCxnSpPr>
        <p:spPr>
          <a:xfrm rot="5400000">
            <a:off x="3312792" y="2905899"/>
            <a:ext cx="12700" cy="1591500"/>
          </a:xfrm>
          <a:prstGeom prst="curvedConnector3">
            <a:avLst>
              <a:gd name="adj1" fmla="val 180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13EDA7D6-A86F-4237-8EDF-C233032BD254}"/>
              </a:ext>
            </a:extLst>
          </p:cNvPr>
          <p:cNvSpPr txBox="1"/>
          <p:nvPr/>
        </p:nvSpPr>
        <p:spPr>
          <a:xfrm>
            <a:off x="5006739" y="5784220"/>
            <a:ext cx="510076" cy="384401"/>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898" b="1">
                <a:solidFill>
                  <a:srgbClr val="000000"/>
                </a:solidFill>
                <a:latin typeface="+mj-ea"/>
                <a:ea typeface="+mj-ea"/>
              </a:rPr>
              <a:t>err</a:t>
            </a:r>
            <a:endParaRPr kumimoji="1" lang="ko-KR" altLang="en-US" sz="1898" b="1">
              <a:solidFill>
                <a:srgbClr val="000000"/>
              </a:solidFill>
              <a:latin typeface="+mj-ea"/>
              <a:ea typeface="+mj-ea"/>
            </a:endParaRPr>
          </a:p>
        </p:txBody>
      </p:sp>
      <p:sp>
        <p:nvSpPr>
          <p:cNvPr id="53" name="TextBox 52">
            <a:extLst>
              <a:ext uri="{FF2B5EF4-FFF2-40B4-BE49-F238E27FC236}">
                <a16:creationId xmlns:a16="http://schemas.microsoft.com/office/drawing/2014/main" id="{1FD9A845-1575-40DD-AFEC-CD0311B4F859}"/>
              </a:ext>
            </a:extLst>
          </p:cNvPr>
          <p:cNvSpPr txBox="1"/>
          <p:nvPr/>
        </p:nvSpPr>
        <p:spPr>
          <a:xfrm>
            <a:off x="5343669" y="5015916"/>
            <a:ext cx="1347357" cy="384401"/>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898" b="1">
                <a:solidFill>
                  <a:srgbClr val="000000"/>
                </a:solidFill>
                <a:latin typeface="+mj-ea"/>
                <a:ea typeface="+mj-ea"/>
              </a:rPr>
              <a:t>err_to_cell</a:t>
            </a:r>
            <a:endParaRPr kumimoji="1" lang="ko-KR" altLang="en-US" sz="1898" b="1">
              <a:solidFill>
                <a:srgbClr val="000000"/>
              </a:solidFill>
              <a:latin typeface="+mj-ea"/>
              <a:ea typeface="+mj-ea"/>
            </a:endParaRPr>
          </a:p>
        </p:txBody>
      </p:sp>
      <p:sp>
        <p:nvSpPr>
          <p:cNvPr id="54" name="TextBox 53">
            <a:extLst>
              <a:ext uri="{FF2B5EF4-FFF2-40B4-BE49-F238E27FC236}">
                <a16:creationId xmlns:a16="http://schemas.microsoft.com/office/drawing/2014/main" id="{5F048DD4-27E5-4AA1-B2B9-1E3103229474}"/>
              </a:ext>
            </a:extLst>
          </p:cNvPr>
          <p:cNvSpPr txBox="1"/>
          <p:nvPr/>
        </p:nvSpPr>
        <p:spPr>
          <a:xfrm>
            <a:off x="5346960" y="2820537"/>
            <a:ext cx="788999" cy="384401"/>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898">
                <a:solidFill>
                  <a:srgbClr val="000000"/>
                </a:solidFill>
                <a:latin typeface="고도 M" panose="02000503000000020004" pitchFamily="2" charset="-127"/>
                <a:ea typeface="고도 M" panose="02000503000000020004" pitchFamily="2" charset="-127"/>
              </a:rPr>
              <a:t>(32,1)</a:t>
            </a:r>
            <a:endParaRPr kumimoji="1" lang="ko-KR" altLang="en-US" sz="1898">
              <a:solidFill>
                <a:srgbClr val="000000"/>
              </a:solidFill>
              <a:latin typeface="고도 M" panose="02000503000000020004" pitchFamily="2" charset="-127"/>
              <a:ea typeface="고도 M" panose="02000503000000020004" pitchFamily="2" charset="-127"/>
            </a:endParaRPr>
          </a:p>
        </p:txBody>
      </p:sp>
      <p:sp>
        <p:nvSpPr>
          <p:cNvPr id="55" name="TextBox 54">
            <a:extLst>
              <a:ext uri="{FF2B5EF4-FFF2-40B4-BE49-F238E27FC236}">
                <a16:creationId xmlns:a16="http://schemas.microsoft.com/office/drawing/2014/main" id="{BE190490-E416-4036-B10E-2CEC48FBF3E7}"/>
              </a:ext>
            </a:extLst>
          </p:cNvPr>
          <p:cNvSpPr txBox="1"/>
          <p:nvPr/>
        </p:nvSpPr>
        <p:spPr>
          <a:xfrm>
            <a:off x="4781076" y="6092673"/>
            <a:ext cx="845103" cy="384401"/>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898" b="1">
                <a:solidFill>
                  <a:srgbClr val="000000"/>
                </a:solidFill>
                <a:latin typeface="+mj-ea"/>
                <a:ea typeface="+mj-ea"/>
              </a:rPr>
              <a:t>(32,1)</a:t>
            </a:r>
            <a:endParaRPr kumimoji="1" lang="ko-KR" altLang="en-US" sz="1898" b="1">
              <a:solidFill>
                <a:srgbClr val="000000"/>
              </a:solidFill>
              <a:latin typeface="+mj-ea"/>
              <a:ea typeface="+mj-ea"/>
            </a:endParaRPr>
          </a:p>
        </p:txBody>
      </p:sp>
      <p:sp>
        <p:nvSpPr>
          <p:cNvPr id="56" name="TextBox 55">
            <a:extLst>
              <a:ext uri="{FF2B5EF4-FFF2-40B4-BE49-F238E27FC236}">
                <a16:creationId xmlns:a16="http://schemas.microsoft.com/office/drawing/2014/main" id="{1013EA4E-3DDC-4E4A-A66C-48A4F424066F}"/>
              </a:ext>
            </a:extLst>
          </p:cNvPr>
          <p:cNvSpPr txBox="1"/>
          <p:nvPr/>
        </p:nvSpPr>
        <p:spPr>
          <a:xfrm>
            <a:off x="5477181" y="6091610"/>
            <a:ext cx="2165978" cy="384401"/>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898" b="1">
                <a:solidFill>
                  <a:srgbClr val="000000"/>
                </a:solidFill>
                <a:latin typeface="+mj-ea"/>
                <a:ea typeface="+mj-ea"/>
              </a:rPr>
              <a:t>(1,10) =&gt; (32,10)</a:t>
            </a:r>
            <a:endParaRPr kumimoji="1" lang="ko-KR" altLang="en-US" sz="1898" b="1">
              <a:solidFill>
                <a:srgbClr val="000000"/>
              </a:solidFill>
              <a:latin typeface="+mj-ea"/>
              <a:ea typeface="+mj-ea"/>
            </a:endParaRPr>
          </a:p>
        </p:txBody>
      </p:sp>
      <p:sp>
        <p:nvSpPr>
          <p:cNvPr id="57" name="TextBox 56">
            <a:extLst>
              <a:ext uri="{FF2B5EF4-FFF2-40B4-BE49-F238E27FC236}">
                <a16:creationId xmlns:a16="http://schemas.microsoft.com/office/drawing/2014/main" id="{1A94C3D5-C587-4BEF-A584-446E22E7E1BF}"/>
              </a:ext>
            </a:extLst>
          </p:cNvPr>
          <p:cNvSpPr txBox="1"/>
          <p:nvPr/>
        </p:nvSpPr>
        <p:spPr>
          <a:xfrm>
            <a:off x="242336" y="3476626"/>
            <a:ext cx="1064715" cy="384401"/>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898">
                <a:solidFill>
                  <a:srgbClr val="000000"/>
                </a:solidFill>
                <a:latin typeface="고도 M" panose="02000503000000020004" pitchFamily="2" charset="-127"/>
                <a:ea typeface="고도 M" panose="02000503000000020004" pitchFamily="2" charset="-127"/>
              </a:rPr>
              <a:t>(32,100)</a:t>
            </a:r>
            <a:endParaRPr kumimoji="1" lang="ko-KR" altLang="en-US" sz="1898">
              <a:solidFill>
                <a:srgbClr val="000000"/>
              </a:solidFill>
              <a:latin typeface="고도 M" panose="02000503000000020004" pitchFamily="2" charset="-127"/>
              <a:ea typeface="고도 M" panose="02000503000000020004" pitchFamily="2" charset="-127"/>
            </a:endParaRPr>
          </a:p>
        </p:txBody>
      </p:sp>
      <p:sp>
        <p:nvSpPr>
          <p:cNvPr id="58" name="TextBox 57">
            <a:extLst>
              <a:ext uri="{FF2B5EF4-FFF2-40B4-BE49-F238E27FC236}">
                <a16:creationId xmlns:a16="http://schemas.microsoft.com/office/drawing/2014/main" id="{D44AB981-8976-4C32-98CB-19FF803DA094}"/>
              </a:ext>
            </a:extLst>
          </p:cNvPr>
          <p:cNvSpPr txBox="1"/>
          <p:nvPr/>
        </p:nvSpPr>
        <p:spPr>
          <a:xfrm>
            <a:off x="242336" y="2340384"/>
            <a:ext cx="1032655" cy="384401"/>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898">
                <a:solidFill>
                  <a:srgbClr val="000000"/>
                </a:solidFill>
                <a:latin typeface="고도 M" panose="02000503000000020004" pitchFamily="2" charset="-127"/>
                <a:ea typeface="고도 M" panose="02000503000000020004" pitchFamily="2" charset="-127"/>
              </a:rPr>
              <a:t>(100,10)</a:t>
            </a:r>
            <a:endParaRPr kumimoji="1" lang="ko-KR" altLang="en-US" sz="1898">
              <a:solidFill>
                <a:srgbClr val="000000"/>
              </a:solidFill>
              <a:latin typeface="고도 M" panose="02000503000000020004" pitchFamily="2" charset="-127"/>
              <a:ea typeface="고도 M" panose="02000503000000020004" pitchFamily="2" charset="-127"/>
            </a:endParaRPr>
          </a:p>
        </p:txBody>
      </p:sp>
      <p:sp>
        <p:nvSpPr>
          <p:cNvPr id="59" name="TextBox 58">
            <a:extLst>
              <a:ext uri="{FF2B5EF4-FFF2-40B4-BE49-F238E27FC236}">
                <a16:creationId xmlns:a16="http://schemas.microsoft.com/office/drawing/2014/main" id="{DD7223A6-8B73-4C07-8FCC-2AE846954842}"/>
              </a:ext>
            </a:extLst>
          </p:cNvPr>
          <p:cNvSpPr txBox="1"/>
          <p:nvPr/>
        </p:nvSpPr>
        <p:spPr>
          <a:xfrm>
            <a:off x="1851338" y="3638388"/>
            <a:ext cx="926857" cy="384401"/>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898">
                <a:solidFill>
                  <a:srgbClr val="000000"/>
                </a:solidFill>
                <a:latin typeface="고도 M" panose="02000503000000020004" pitchFamily="2" charset="-127"/>
                <a:ea typeface="고도 M" panose="02000503000000020004" pitchFamily="2" charset="-127"/>
              </a:rPr>
              <a:t>(32,10)</a:t>
            </a:r>
            <a:endParaRPr kumimoji="1" lang="ko-KR" altLang="en-US" sz="1898">
              <a:solidFill>
                <a:srgbClr val="000000"/>
              </a:solidFill>
              <a:latin typeface="고도 M" panose="02000503000000020004" pitchFamily="2" charset="-127"/>
              <a:ea typeface="고도 M" panose="02000503000000020004" pitchFamily="2" charset="-127"/>
            </a:endParaRPr>
          </a:p>
        </p:txBody>
      </p:sp>
      <p:sp>
        <p:nvSpPr>
          <p:cNvPr id="2" name="텍스트 개체 틀 1">
            <a:extLst>
              <a:ext uri="{FF2B5EF4-FFF2-40B4-BE49-F238E27FC236}">
                <a16:creationId xmlns:a16="http://schemas.microsoft.com/office/drawing/2014/main" id="{4087A680-7179-4029-9C27-DD896A66CB63}"/>
              </a:ext>
            </a:extLst>
          </p:cNvPr>
          <p:cNvSpPr>
            <a:spLocks noGrp="1"/>
          </p:cNvSpPr>
          <p:nvPr>
            <p:ph type="body" sz="quarter" idx="19"/>
          </p:nvPr>
        </p:nvSpPr>
        <p:spPr/>
        <p:txBody>
          <a:bodyPr/>
          <a:lstStyle/>
          <a:p>
            <a:r>
              <a:rPr lang="ko-KR" altLang="en-US"/>
              <a:t>순환 신경망 클래스 구현</a:t>
            </a:r>
          </a:p>
        </p:txBody>
      </p:sp>
      <p:sp>
        <p:nvSpPr>
          <p:cNvPr id="60" name="텍스트 개체 틀 2">
            <a:extLst>
              <a:ext uri="{FF2B5EF4-FFF2-40B4-BE49-F238E27FC236}">
                <a16:creationId xmlns:a16="http://schemas.microsoft.com/office/drawing/2014/main" id="{59D5E43C-7C28-4A82-9B82-2D936BAD72A7}"/>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271887290"/>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직사각형 16">
            <a:extLst>
              <a:ext uri="{FF2B5EF4-FFF2-40B4-BE49-F238E27FC236}">
                <a16:creationId xmlns:a16="http://schemas.microsoft.com/office/drawing/2014/main" id="{6D7081AF-5FD8-45F2-8F12-BEC2CED2CA1A}"/>
              </a:ext>
            </a:extLst>
          </p:cNvPr>
          <p:cNvSpPr/>
          <p:nvPr/>
        </p:nvSpPr>
        <p:spPr>
          <a:xfrm>
            <a:off x="753947" y="1147463"/>
            <a:ext cx="7726645" cy="1143646"/>
          </a:xfrm>
          <a:prstGeom prst="rect">
            <a:avLst/>
          </a:prstGeom>
          <a:solidFill>
            <a:srgbClr val="E2E2F6"/>
          </a:solidFill>
        </p:spPr>
        <p:txBody>
          <a:bodyPr wrap="square">
            <a:spAutoFit/>
          </a:bodyPr>
          <a:lstStyle/>
          <a:p>
            <a:r>
              <a:rPr lang="en-US" altLang="ko-KR" sz="1708">
                <a:latin typeface="Consolas" panose="020B0609020204030204" pitchFamily="49" charset="0"/>
              </a:rPr>
              <a:t>a = np.array([1,2,3,4])</a:t>
            </a:r>
          </a:p>
          <a:p>
            <a:endParaRPr lang="en-US" altLang="ko-KR" sz="1708">
              <a:latin typeface="Consolas" panose="020B0609020204030204" pitchFamily="49" charset="0"/>
            </a:endParaRPr>
          </a:p>
          <a:p>
            <a:r>
              <a:rPr lang="en-US" altLang="ko-KR" sz="1708">
                <a:latin typeface="Consolas" panose="020B0609020204030204" pitchFamily="49" charset="0"/>
              </a:rPr>
              <a:t>for x in a[::-1][:2]:</a:t>
            </a:r>
          </a:p>
          <a:p>
            <a:r>
              <a:rPr lang="en-US" altLang="ko-KR" sz="1708">
                <a:latin typeface="Consolas" panose="020B0609020204030204" pitchFamily="49" charset="0"/>
              </a:rPr>
              <a:t>    print(x)</a:t>
            </a:r>
          </a:p>
        </p:txBody>
      </p:sp>
      <p:sp>
        <p:nvSpPr>
          <p:cNvPr id="2" name="직사각형 1">
            <a:extLst>
              <a:ext uri="{FF2B5EF4-FFF2-40B4-BE49-F238E27FC236}">
                <a16:creationId xmlns:a16="http://schemas.microsoft.com/office/drawing/2014/main" id="{FC2960C9-6C95-4454-A4EE-15E093D3980B}"/>
              </a:ext>
            </a:extLst>
          </p:cNvPr>
          <p:cNvSpPr/>
          <p:nvPr/>
        </p:nvSpPr>
        <p:spPr>
          <a:xfrm>
            <a:off x="944167" y="4380766"/>
            <a:ext cx="399178" cy="3991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20C2A7E4-2D5D-4614-9F20-CD67F38C3432}"/>
              </a:ext>
            </a:extLst>
          </p:cNvPr>
          <p:cNvSpPr/>
          <p:nvPr/>
        </p:nvSpPr>
        <p:spPr>
          <a:xfrm>
            <a:off x="1343344" y="4380766"/>
            <a:ext cx="399178" cy="3991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4082DC43-11B1-41D7-85F8-91B957C5BE4D}"/>
              </a:ext>
            </a:extLst>
          </p:cNvPr>
          <p:cNvSpPr/>
          <p:nvPr/>
        </p:nvSpPr>
        <p:spPr>
          <a:xfrm>
            <a:off x="1742522" y="4380766"/>
            <a:ext cx="399178" cy="3991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52000292-7B1E-4E63-A0CF-43E4171EAEFC}"/>
              </a:ext>
            </a:extLst>
          </p:cNvPr>
          <p:cNvSpPr/>
          <p:nvPr/>
        </p:nvSpPr>
        <p:spPr>
          <a:xfrm>
            <a:off x="2141700" y="4380766"/>
            <a:ext cx="399178" cy="3991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BA747448-F607-42E6-9160-DA84886AF4DC}"/>
              </a:ext>
            </a:extLst>
          </p:cNvPr>
          <p:cNvSpPr/>
          <p:nvPr/>
        </p:nvSpPr>
        <p:spPr>
          <a:xfrm>
            <a:off x="1343344" y="4018846"/>
            <a:ext cx="399178" cy="39917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880D4AA5-7AF1-48F7-8AFF-FBFFCE738FC8}"/>
              </a:ext>
            </a:extLst>
          </p:cNvPr>
          <p:cNvSpPr/>
          <p:nvPr/>
        </p:nvSpPr>
        <p:spPr>
          <a:xfrm>
            <a:off x="1742522" y="4018846"/>
            <a:ext cx="399178" cy="39917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3C2365E0-9AF0-44FF-8F37-EC2A2AB3B421}"/>
              </a:ext>
            </a:extLst>
          </p:cNvPr>
          <p:cNvSpPr/>
          <p:nvPr/>
        </p:nvSpPr>
        <p:spPr>
          <a:xfrm>
            <a:off x="2141700" y="4018846"/>
            <a:ext cx="399178" cy="39917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7DC33A2B-B566-4F41-8F76-C9E7188FE8AA}"/>
              </a:ext>
            </a:extLst>
          </p:cNvPr>
          <p:cNvSpPr/>
          <p:nvPr/>
        </p:nvSpPr>
        <p:spPr>
          <a:xfrm>
            <a:off x="944166" y="4018846"/>
            <a:ext cx="399178" cy="39917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701A835F-A3A1-4A96-9F30-3982194FD551}"/>
              </a:ext>
            </a:extLst>
          </p:cNvPr>
          <p:cNvSpPr txBox="1"/>
          <p:nvPr/>
        </p:nvSpPr>
        <p:spPr>
          <a:xfrm>
            <a:off x="607750" y="4334183"/>
            <a:ext cx="344966" cy="442750"/>
          </a:xfrm>
          <a:prstGeom prst="rect">
            <a:avLst/>
          </a:prstGeom>
          <a:noFill/>
        </p:spPr>
        <p:txBody>
          <a:bodyPr wrap="none" rtlCol="0">
            <a:spAutoFit/>
          </a:bodyPr>
          <a:lstStyle/>
          <a:p>
            <a:pPr algn="l"/>
            <a:r>
              <a:rPr lang="en-US" altLang="ko-KR" sz="2277">
                <a:latin typeface="Consolas" panose="020B0609020204030204" pitchFamily="49" charset="0"/>
              </a:rPr>
              <a:t>a</a:t>
            </a:r>
            <a:endParaRPr lang="ko-KR" altLang="en-US" sz="2277">
              <a:latin typeface="Consolas" panose="020B0609020204030204" pitchFamily="49" charset="0"/>
            </a:endParaRPr>
          </a:p>
        </p:txBody>
      </p:sp>
      <p:sp>
        <p:nvSpPr>
          <p:cNvPr id="59" name="TextBox 58">
            <a:extLst>
              <a:ext uri="{FF2B5EF4-FFF2-40B4-BE49-F238E27FC236}">
                <a16:creationId xmlns:a16="http://schemas.microsoft.com/office/drawing/2014/main" id="{E81E5528-8EC8-4642-9152-538763197A6C}"/>
              </a:ext>
            </a:extLst>
          </p:cNvPr>
          <p:cNvSpPr txBox="1"/>
          <p:nvPr/>
        </p:nvSpPr>
        <p:spPr>
          <a:xfrm>
            <a:off x="603792" y="2432652"/>
            <a:ext cx="2582758" cy="400110"/>
          </a:xfrm>
          <a:prstGeom prst="rect">
            <a:avLst/>
          </a:prstGeom>
          <a:noFill/>
        </p:spPr>
        <p:txBody>
          <a:bodyPr wrap="none" rtlCol="0">
            <a:spAutoFit/>
          </a:bodyPr>
          <a:lstStyle/>
          <a:p>
            <a:pPr algn="l"/>
            <a:r>
              <a:rPr lang="en-US" altLang="ko-KR" sz="2000">
                <a:latin typeface="Consolas" panose="020B0609020204030204" pitchFamily="49" charset="0"/>
              </a:rPr>
              <a:t>a[start:end:step]</a:t>
            </a:r>
            <a:endParaRPr lang="ko-KR" altLang="en-US" sz="2000">
              <a:latin typeface="Consolas" panose="020B0609020204030204" pitchFamily="49" charset="0"/>
            </a:endParaRPr>
          </a:p>
        </p:txBody>
      </p:sp>
      <p:sp>
        <p:nvSpPr>
          <p:cNvPr id="60" name="TextBox 59">
            <a:extLst>
              <a:ext uri="{FF2B5EF4-FFF2-40B4-BE49-F238E27FC236}">
                <a16:creationId xmlns:a16="http://schemas.microsoft.com/office/drawing/2014/main" id="{19C23093-10B9-4B4A-8355-6C106348E64F}"/>
              </a:ext>
            </a:extLst>
          </p:cNvPr>
          <p:cNvSpPr txBox="1"/>
          <p:nvPr/>
        </p:nvSpPr>
        <p:spPr>
          <a:xfrm>
            <a:off x="603792" y="2863827"/>
            <a:ext cx="1172116" cy="400110"/>
          </a:xfrm>
          <a:prstGeom prst="rect">
            <a:avLst/>
          </a:prstGeom>
          <a:noFill/>
        </p:spPr>
        <p:txBody>
          <a:bodyPr wrap="none" rtlCol="0">
            <a:spAutoFit/>
          </a:bodyPr>
          <a:lstStyle/>
          <a:p>
            <a:pPr algn="l"/>
            <a:r>
              <a:rPr lang="en-US" altLang="ko-KR" sz="2000">
                <a:latin typeface="Consolas" panose="020B0609020204030204" pitchFamily="49" charset="0"/>
              </a:rPr>
              <a:t>a[::-1]</a:t>
            </a:r>
            <a:endParaRPr lang="ko-KR" altLang="en-US" sz="2000">
              <a:latin typeface="Consolas" panose="020B0609020204030204" pitchFamily="49" charset="0"/>
            </a:endParaRPr>
          </a:p>
        </p:txBody>
      </p:sp>
      <p:sp>
        <p:nvSpPr>
          <p:cNvPr id="61" name="직사각형 60">
            <a:extLst>
              <a:ext uri="{FF2B5EF4-FFF2-40B4-BE49-F238E27FC236}">
                <a16:creationId xmlns:a16="http://schemas.microsoft.com/office/drawing/2014/main" id="{BFB667FA-D9DF-478D-A69F-69D3609A08CA}"/>
              </a:ext>
            </a:extLst>
          </p:cNvPr>
          <p:cNvSpPr/>
          <p:nvPr/>
        </p:nvSpPr>
        <p:spPr>
          <a:xfrm>
            <a:off x="3131662" y="4373015"/>
            <a:ext cx="399178" cy="3991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529691BA-AA17-41F4-9EE7-EF6A90FC268B}"/>
              </a:ext>
            </a:extLst>
          </p:cNvPr>
          <p:cNvSpPr/>
          <p:nvPr/>
        </p:nvSpPr>
        <p:spPr>
          <a:xfrm>
            <a:off x="3530840" y="4373015"/>
            <a:ext cx="399178" cy="3991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4480FD28-15AA-494D-BE85-C6186410BE83}"/>
              </a:ext>
            </a:extLst>
          </p:cNvPr>
          <p:cNvSpPr/>
          <p:nvPr/>
        </p:nvSpPr>
        <p:spPr>
          <a:xfrm>
            <a:off x="3930018" y="4373015"/>
            <a:ext cx="399178" cy="3991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6FCE413D-0638-4522-8733-A20B7250D300}"/>
              </a:ext>
            </a:extLst>
          </p:cNvPr>
          <p:cNvSpPr/>
          <p:nvPr/>
        </p:nvSpPr>
        <p:spPr>
          <a:xfrm>
            <a:off x="4329195" y="4373015"/>
            <a:ext cx="399178" cy="3991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77C81386-0C1E-4BF1-B221-CCFD31979FA2}"/>
              </a:ext>
            </a:extLst>
          </p:cNvPr>
          <p:cNvSpPr/>
          <p:nvPr/>
        </p:nvSpPr>
        <p:spPr>
          <a:xfrm>
            <a:off x="3530840" y="4011095"/>
            <a:ext cx="399178" cy="39917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85E46AB1-9E70-4B2D-9C2C-9A54C85E0CC8}"/>
              </a:ext>
            </a:extLst>
          </p:cNvPr>
          <p:cNvSpPr/>
          <p:nvPr/>
        </p:nvSpPr>
        <p:spPr>
          <a:xfrm>
            <a:off x="3930018" y="4011095"/>
            <a:ext cx="399178" cy="39917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A4D5484B-116F-4B92-BCB4-C78905DB6BCE}"/>
              </a:ext>
            </a:extLst>
          </p:cNvPr>
          <p:cNvSpPr/>
          <p:nvPr/>
        </p:nvSpPr>
        <p:spPr>
          <a:xfrm>
            <a:off x="4329195" y="4011095"/>
            <a:ext cx="399178" cy="39917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5BB86D5A-6703-4A92-9961-C080ACCA7C77}"/>
              </a:ext>
            </a:extLst>
          </p:cNvPr>
          <p:cNvSpPr/>
          <p:nvPr/>
        </p:nvSpPr>
        <p:spPr>
          <a:xfrm>
            <a:off x="3131661" y="4011095"/>
            <a:ext cx="399178" cy="39917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4" name="화살표: 오른쪽 3">
            <a:extLst>
              <a:ext uri="{FF2B5EF4-FFF2-40B4-BE49-F238E27FC236}">
                <a16:creationId xmlns:a16="http://schemas.microsoft.com/office/drawing/2014/main" id="{DE8B318C-93C0-457D-A987-0B2B63942300}"/>
              </a:ext>
            </a:extLst>
          </p:cNvPr>
          <p:cNvSpPr/>
          <p:nvPr/>
        </p:nvSpPr>
        <p:spPr>
          <a:xfrm>
            <a:off x="2705871" y="4442171"/>
            <a:ext cx="329988" cy="276368"/>
          </a:xfrm>
          <a:prstGeom prst="rightArrow">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9" name="TextBox 68">
            <a:extLst>
              <a:ext uri="{FF2B5EF4-FFF2-40B4-BE49-F238E27FC236}">
                <a16:creationId xmlns:a16="http://schemas.microsoft.com/office/drawing/2014/main" id="{FCB41DBE-3F6F-4B4E-A5CC-78F292BDC840}"/>
              </a:ext>
            </a:extLst>
          </p:cNvPr>
          <p:cNvSpPr txBox="1"/>
          <p:nvPr/>
        </p:nvSpPr>
        <p:spPr>
          <a:xfrm>
            <a:off x="603792" y="3337421"/>
            <a:ext cx="1736373" cy="400110"/>
          </a:xfrm>
          <a:prstGeom prst="rect">
            <a:avLst/>
          </a:prstGeom>
          <a:noFill/>
        </p:spPr>
        <p:txBody>
          <a:bodyPr wrap="none" rtlCol="0">
            <a:spAutoFit/>
          </a:bodyPr>
          <a:lstStyle/>
          <a:p>
            <a:pPr algn="l"/>
            <a:r>
              <a:rPr lang="en-US" altLang="ko-KR" sz="2000">
                <a:latin typeface="Consolas" panose="020B0609020204030204" pitchFamily="49" charset="0"/>
              </a:rPr>
              <a:t>a[::-1][:2]</a:t>
            </a:r>
            <a:endParaRPr lang="ko-KR" altLang="en-US" sz="2000">
              <a:latin typeface="Consolas" panose="020B0609020204030204" pitchFamily="49" charset="0"/>
            </a:endParaRPr>
          </a:p>
        </p:txBody>
      </p:sp>
      <p:sp>
        <p:nvSpPr>
          <p:cNvPr id="70" name="화살표: 오른쪽 69">
            <a:extLst>
              <a:ext uri="{FF2B5EF4-FFF2-40B4-BE49-F238E27FC236}">
                <a16:creationId xmlns:a16="http://schemas.microsoft.com/office/drawing/2014/main" id="{887295AE-8ED8-478E-9098-8C3A688D3561}"/>
              </a:ext>
            </a:extLst>
          </p:cNvPr>
          <p:cNvSpPr/>
          <p:nvPr/>
        </p:nvSpPr>
        <p:spPr>
          <a:xfrm>
            <a:off x="4904011" y="4434420"/>
            <a:ext cx="329988" cy="276368"/>
          </a:xfrm>
          <a:prstGeom prst="rightArrow">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EFE47D07-B9D9-4C83-86EE-C9E6FCDF97A9}"/>
              </a:ext>
            </a:extLst>
          </p:cNvPr>
          <p:cNvSpPr/>
          <p:nvPr/>
        </p:nvSpPr>
        <p:spPr>
          <a:xfrm>
            <a:off x="5409636" y="4373015"/>
            <a:ext cx="399178" cy="3991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F3490E89-5D5E-4D20-A939-282C51306C9D}"/>
              </a:ext>
            </a:extLst>
          </p:cNvPr>
          <p:cNvSpPr/>
          <p:nvPr/>
        </p:nvSpPr>
        <p:spPr>
          <a:xfrm>
            <a:off x="5808813" y="4373015"/>
            <a:ext cx="399178" cy="3991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24905691-EE5C-4D0A-A0DA-D276CB31C5D0}"/>
              </a:ext>
            </a:extLst>
          </p:cNvPr>
          <p:cNvSpPr/>
          <p:nvPr/>
        </p:nvSpPr>
        <p:spPr>
          <a:xfrm>
            <a:off x="5808813" y="4011095"/>
            <a:ext cx="399178" cy="39917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801F3287-C0A4-4E7C-A7F4-87CC7CFC1977}"/>
              </a:ext>
            </a:extLst>
          </p:cNvPr>
          <p:cNvSpPr/>
          <p:nvPr/>
        </p:nvSpPr>
        <p:spPr>
          <a:xfrm>
            <a:off x="5409635" y="4011095"/>
            <a:ext cx="399178" cy="39917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5" name="TextBox 4">
            <a:extLst>
              <a:ext uri="{FF2B5EF4-FFF2-40B4-BE49-F238E27FC236}">
                <a16:creationId xmlns:a16="http://schemas.microsoft.com/office/drawing/2014/main" id="{5FD4EBF8-93A6-4317-B0DF-4DCA63EB66B9}"/>
              </a:ext>
            </a:extLst>
          </p:cNvPr>
          <p:cNvSpPr txBox="1"/>
          <p:nvPr/>
        </p:nvSpPr>
        <p:spPr>
          <a:xfrm>
            <a:off x="4731059" y="2423580"/>
            <a:ext cx="4550413" cy="1406475"/>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708" b="1">
                <a:solidFill>
                  <a:srgbClr val="000000"/>
                </a:solidFill>
                <a:latin typeface="+mj-ea"/>
                <a:ea typeface="+mj-ea"/>
              </a:rPr>
              <a:t>TBPTT : </a:t>
            </a:r>
          </a:p>
          <a:p>
            <a:pPr defTabSz="867583" fontAlgn="base" latinLnBrk="1">
              <a:spcBef>
                <a:spcPct val="0"/>
              </a:spcBef>
              <a:spcAft>
                <a:spcPct val="0"/>
              </a:spcAft>
              <a:defRPr/>
            </a:pPr>
            <a:endParaRPr lang="en-US" altLang="ko-KR" sz="1708" b="1">
              <a:solidFill>
                <a:srgbClr val="000000"/>
              </a:solidFill>
              <a:latin typeface="+mj-ea"/>
              <a:ea typeface="+mj-ea"/>
            </a:endParaRPr>
          </a:p>
          <a:p>
            <a:pPr defTabSz="867583" fontAlgn="base" latinLnBrk="1">
              <a:spcBef>
                <a:spcPct val="0"/>
              </a:spcBef>
              <a:spcAft>
                <a:spcPct val="0"/>
              </a:spcAft>
              <a:defRPr/>
            </a:pPr>
            <a:r>
              <a:rPr kumimoji="1" lang="en-US" altLang="ko-KR" sz="1708" b="1">
                <a:solidFill>
                  <a:srgbClr val="000000"/>
                </a:solidFill>
                <a:latin typeface="+mj-ea"/>
                <a:ea typeface="+mj-ea"/>
              </a:rPr>
              <a:t>Truncate Back Propagation Through Time</a:t>
            </a:r>
          </a:p>
          <a:p>
            <a:pPr defTabSz="867583" fontAlgn="base" latinLnBrk="1">
              <a:spcBef>
                <a:spcPct val="0"/>
              </a:spcBef>
              <a:spcAft>
                <a:spcPct val="0"/>
              </a:spcAft>
              <a:defRPr/>
            </a:pPr>
            <a:endParaRPr lang="en-US" altLang="ko-KR" sz="1708" b="1">
              <a:solidFill>
                <a:srgbClr val="000000"/>
              </a:solidFill>
              <a:latin typeface="+mj-ea"/>
              <a:ea typeface="+mj-ea"/>
            </a:endParaRPr>
          </a:p>
          <a:p>
            <a:pPr defTabSz="867583" fontAlgn="base" latinLnBrk="1">
              <a:spcBef>
                <a:spcPct val="0"/>
              </a:spcBef>
              <a:spcAft>
                <a:spcPct val="0"/>
              </a:spcAft>
              <a:defRPr/>
            </a:pPr>
            <a:r>
              <a:rPr kumimoji="1" lang="ko-KR" altLang="en-US" sz="1708" b="1">
                <a:solidFill>
                  <a:srgbClr val="000000"/>
                </a:solidFill>
                <a:latin typeface="+mj-ea"/>
                <a:ea typeface="+mj-ea"/>
              </a:rPr>
              <a:t>시간을 거슬러 잘라내어 역전파 한다</a:t>
            </a:r>
            <a:r>
              <a:rPr kumimoji="1" lang="en-US" altLang="ko-KR" sz="1708" b="1">
                <a:solidFill>
                  <a:srgbClr val="000000"/>
                </a:solidFill>
                <a:latin typeface="+mj-ea"/>
                <a:ea typeface="+mj-ea"/>
              </a:rPr>
              <a:t>.</a:t>
            </a:r>
            <a:endParaRPr kumimoji="1" lang="ko-KR" altLang="en-US" sz="1708" b="1">
              <a:solidFill>
                <a:srgbClr val="000000"/>
              </a:solidFill>
              <a:latin typeface="+mj-ea"/>
              <a:ea typeface="+mj-ea"/>
            </a:endParaRPr>
          </a:p>
        </p:txBody>
      </p:sp>
      <p:sp>
        <p:nvSpPr>
          <p:cNvPr id="6" name="텍스트 개체 틀 5">
            <a:extLst>
              <a:ext uri="{FF2B5EF4-FFF2-40B4-BE49-F238E27FC236}">
                <a16:creationId xmlns:a16="http://schemas.microsoft.com/office/drawing/2014/main" id="{2FF6A208-03BE-46A8-9370-23B5E5EB21E1}"/>
              </a:ext>
            </a:extLst>
          </p:cNvPr>
          <p:cNvSpPr>
            <a:spLocks noGrp="1"/>
          </p:cNvSpPr>
          <p:nvPr>
            <p:ph type="body" sz="quarter" idx="19"/>
          </p:nvPr>
        </p:nvSpPr>
        <p:spPr/>
        <p:txBody>
          <a:bodyPr/>
          <a:lstStyle/>
          <a:p>
            <a:r>
              <a:rPr lang="ko-KR" altLang="en-US"/>
              <a:t>순환 신경망 클래스 구현</a:t>
            </a:r>
          </a:p>
        </p:txBody>
      </p:sp>
      <p:sp>
        <p:nvSpPr>
          <p:cNvPr id="34" name="텍스트 개체 틀 2">
            <a:extLst>
              <a:ext uri="{FF2B5EF4-FFF2-40B4-BE49-F238E27FC236}">
                <a16:creationId xmlns:a16="http://schemas.microsoft.com/office/drawing/2014/main" id="{4821CA05-1FFD-4F9F-BA55-0E97653877FA}"/>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23254171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사각형: 둥근 모서리 2">
            <a:extLst>
              <a:ext uri="{FF2B5EF4-FFF2-40B4-BE49-F238E27FC236}">
                <a16:creationId xmlns:a16="http://schemas.microsoft.com/office/drawing/2014/main" id="{5B56F2B6-8230-463A-B6A1-BAD8C1276DC1}"/>
              </a:ext>
            </a:extLst>
          </p:cNvPr>
          <p:cNvSpPr/>
          <p:nvPr/>
        </p:nvSpPr>
        <p:spPr>
          <a:xfrm>
            <a:off x="1935044" y="1769728"/>
            <a:ext cx="1763306" cy="634790"/>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Training Set</a:t>
            </a:r>
            <a:endParaRPr lang="ko-KR" altLang="en-US" sz="1708">
              <a:solidFill>
                <a:schemeClr val="tx1"/>
              </a:solidFill>
              <a:latin typeface="Consolas" panose="020B0609020204030204" pitchFamily="49" charset="0"/>
            </a:endParaRPr>
          </a:p>
        </p:txBody>
      </p:sp>
      <p:sp>
        <p:nvSpPr>
          <p:cNvPr id="8" name="사각형: 둥근 모서리 7">
            <a:extLst>
              <a:ext uri="{FF2B5EF4-FFF2-40B4-BE49-F238E27FC236}">
                <a16:creationId xmlns:a16="http://schemas.microsoft.com/office/drawing/2014/main" id="{E7284020-7E8B-4E36-B857-48F0323C2D83}"/>
              </a:ext>
            </a:extLst>
          </p:cNvPr>
          <p:cNvSpPr/>
          <p:nvPr/>
        </p:nvSpPr>
        <p:spPr>
          <a:xfrm>
            <a:off x="943001" y="3185002"/>
            <a:ext cx="3747394" cy="634790"/>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Learning Algorithm</a:t>
            </a:r>
            <a:endParaRPr lang="ko-KR" altLang="en-US" sz="1898">
              <a:solidFill>
                <a:schemeClr val="tx1"/>
              </a:solidFill>
              <a:latin typeface="Consolas" panose="020B0609020204030204" pitchFamily="49" charset="0"/>
            </a:endParaRPr>
          </a:p>
        </p:txBody>
      </p:sp>
      <p:cxnSp>
        <p:nvCxnSpPr>
          <p:cNvPr id="5" name="직선 화살표 연결선 4">
            <a:extLst>
              <a:ext uri="{FF2B5EF4-FFF2-40B4-BE49-F238E27FC236}">
                <a16:creationId xmlns:a16="http://schemas.microsoft.com/office/drawing/2014/main" id="{3FBF98CC-14DD-44A2-B1DD-EEE69CE4F25E}"/>
              </a:ext>
            </a:extLst>
          </p:cNvPr>
          <p:cNvCxnSpPr/>
          <p:nvPr/>
        </p:nvCxnSpPr>
        <p:spPr>
          <a:xfrm>
            <a:off x="2816698" y="2404518"/>
            <a:ext cx="1" cy="78048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사각형: 둥근 모서리 10">
            <a:extLst>
              <a:ext uri="{FF2B5EF4-FFF2-40B4-BE49-F238E27FC236}">
                <a16:creationId xmlns:a16="http://schemas.microsoft.com/office/drawing/2014/main" id="{0884B864-7B31-4A12-B145-715A046825F7}"/>
              </a:ext>
            </a:extLst>
          </p:cNvPr>
          <p:cNvSpPr/>
          <p:nvPr/>
        </p:nvSpPr>
        <p:spPr>
          <a:xfrm>
            <a:off x="2030878" y="4421044"/>
            <a:ext cx="1571639" cy="634790"/>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hypothesis</a:t>
            </a:r>
            <a:endParaRPr lang="ko-KR" altLang="en-US" sz="1708">
              <a:solidFill>
                <a:schemeClr val="tx1"/>
              </a:solidFill>
              <a:latin typeface="Consolas" panose="020B0609020204030204" pitchFamily="49" charset="0"/>
            </a:endParaRPr>
          </a:p>
        </p:txBody>
      </p:sp>
      <p:cxnSp>
        <p:nvCxnSpPr>
          <p:cNvPr id="13" name="직선 화살표 연결선 12">
            <a:extLst>
              <a:ext uri="{FF2B5EF4-FFF2-40B4-BE49-F238E27FC236}">
                <a16:creationId xmlns:a16="http://schemas.microsoft.com/office/drawing/2014/main" id="{7DB9851E-A5E9-4FF1-B488-2F43921D057E}"/>
              </a:ext>
            </a:extLst>
          </p:cNvPr>
          <p:cNvCxnSpPr>
            <a:cxnSpLocks/>
            <a:stCxn id="8" idx="2"/>
            <a:endCxn id="11" idx="0"/>
          </p:cNvCxnSpPr>
          <p:nvPr/>
        </p:nvCxnSpPr>
        <p:spPr>
          <a:xfrm flipH="1">
            <a:off x="2816698" y="3819792"/>
            <a:ext cx="1" cy="60125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D16F9173-9829-4586-8C64-AD12AAF71324}"/>
              </a:ext>
            </a:extLst>
          </p:cNvPr>
          <p:cNvCxnSpPr>
            <a:cxnSpLocks/>
            <a:endCxn id="11" idx="1"/>
          </p:cNvCxnSpPr>
          <p:nvPr/>
        </p:nvCxnSpPr>
        <p:spPr>
          <a:xfrm>
            <a:off x="1382433" y="4738436"/>
            <a:ext cx="648445" cy="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67581F6-3E87-4304-A785-B3FDD71F33BE}"/>
              </a:ext>
            </a:extLst>
          </p:cNvPr>
          <p:cNvSpPr txBox="1"/>
          <p:nvPr/>
        </p:nvSpPr>
        <p:spPr>
          <a:xfrm>
            <a:off x="482787" y="4344227"/>
            <a:ext cx="870751" cy="793166"/>
          </a:xfrm>
          <a:prstGeom prst="rect">
            <a:avLst/>
          </a:prstGeom>
          <a:noFill/>
        </p:spPr>
        <p:txBody>
          <a:bodyPr wrap="none" rtlCol="0">
            <a:spAutoFit/>
          </a:bodyPr>
          <a:lstStyle/>
          <a:p>
            <a:pPr algn="l"/>
            <a:r>
              <a:rPr lang="ko-KR" altLang="en-US" sz="2277" b="1">
                <a:latin typeface="+mj-ea"/>
                <a:ea typeface="+mj-ea"/>
              </a:rPr>
              <a:t>집의 </a:t>
            </a:r>
            <a:endParaRPr lang="en-US" altLang="ko-KR" sz="2277" b="1">
              <a:latin typeface="+mj-ea"/>
              <a:ea typeface="+mj-ea"/>
            </a:endParaRPr>
          </a:p>
          <a:p>
            <a:pPr algn="l"/>
            <a:r>
              <a:rPr lang="ko-KR" altLang="en-US" sz="2277" b="1">
                <a:latin typeface="+mj-ea"/>
                <a:ea typeface="+mj-ea"/>
              </a:rPr>
              <a:t>크기</a:t>
            </a:r>
          </a:p>
        </p:txBody>
      </p:sp>
      <p:sp>
        <p:nvSpPr>
          <p:cNvPr id="19" name="TextBox 18">
            <a:extLst>
              <a:ext uri="{FF2B5EF4-FFF2-40B4-BE49-F238E27FC236}">
                <a16:creationId xmlns:a16="http://schemas.microsoft.com/office/drawing/2014/main" id="{86F0C85E-2A84-4F39-B87C-7AFE7C4E627C}"/>
              </a:ext>
            </a:extLst>
          </p:cNvPr>
          <p:cNvSpPr txBox="1"/>
          <p:nvPr/>
        </p:nvSpPr>
        <p:spPr>
          <a:xfrm>
            <a:off x="4280495" y="4344227"/>
            <a:ext cx="768159" cy="793166"/>
          </a:xfrm>
          <a:prstGeom prst="rect">
            <a:avLst/>
          </a:prstGeom>
          <a:noFill/>
        </p:spPr>
        <p:txBody>
          <a:bodyPr wrap="none" rtlCol="0">
            <a:spAutoFit/>
          </a:bodyPr>
          <a:lstStyle/>
          <a:p>
            <a:pPr algn="l"/>
            <a:r>
              <a:rPr lang="ko-KR" altLang="en-US" sz="2277" b="1">
                <a:latin typeface="+mj-ea"/>
                <a:ea typeface="+mj-ea"/>
              </a:rPr>
              <a:t>예상</a:t>
            </a:r>
            <a:endParaRPr lang="en-US" altLang="ko-KR" sz="2277" b="1">
              <a:latin typeface="+mj-ea"/>
              <a:ea typeface="+mj-ea"/>
            </a:endParaRPr>
          </a:p>
          <a:p>
            <a:pPr algn="l"/>
            <a:r>
              <a:rPr lang="ko-KR" altLang="en-US" sz="2277" b="1">
                <a:latin typeface="+mj-ea"/>
                <a:ea typeface="+mj-ea"/>
              </a:rPr>
              <a:t>가격</a:t>
            </a:r>
          </a:p>
        </p:txBody>
      </p:sp>
      <p:cxnSp>
        <p:nvCxnSpPr>
          <p:cNvPr id="20" name="직선 화살표 연결선 19">
            <a:extLst>
              <a:ext uri="{FF2B5EF4-FFF2-40B4-BE49-F238E27FC236}">
                <a16:creationId xmlns:a16="http://schemas.microsoft.com/office/drawing/2014/main" id="{E7EADD61-6139-41F2-8C72-C84BBEDD332A}"/>
              </a:ext>
            </a:extLst>
          </p:cNvPr>
          <p:cNvCxnSpPr>
            <a:cxnSpLocks/>
          </p:cNvCxnSpPr>
          <p:nvPr/>
        </p:nvCxnSpPr>
        <p:spPr>
          <a:xfrm flipV="1">
            <a:off x="3602517" y="4738437"/>
            <a:ext cx="648445" cy="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연결선 17">
            <a:extLst>
              <a:ext uri="{FF2B5EF4-FFF2-40B4-BE49-F238E27FC236}">
                <a16:creationId xmlns:a16="http://schemas.microsoft.com/office/drawing/2014/main" id="{AD5BB001-35B3-4430-B6E2-92ADA4D3F753}"/>
              </a:ext>
            </a:extLst>
          </p:cNvPr>
          <p:cNvCxnSpPr/>
          <p:nvPr/>
        </p:nvCxnSpPr>
        <p:spPr>
          <a:xfrm>
            <a:off x="5526611" y="1242779"/>
            <a:ext cx="0" cy="4542278"/>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5DF7528E-6C31-44E6-AF08-813FC337CA34}"/>
              </a:ext>
            </a:extLst>
          </p:cNvPr>
          <p:cNvSpPr txBox="1"/>
          <p:nvPr/>
        </p:nvSpPr>
        <p:spPr>
          <a:xfrm>
            <a:off x="6598376" y="1545934"/>
            <a:ext cx="2108269" cy="442750"/>
          </a:xfrm>
          <a:prstGeom prst="rect">
            <a:avLst/>
          </a:prstGeom>
          <a:noFill/>
        </p:spPr>
        <p:txBody>
          <a:bodyPr wrap="none" rtlCol="0">
            <a:spAutoFit/>
          </a:bodyPr>
          <a:lstStyle/>
          <a:p>
            <a:pPr algn="ctr"/>
            <a:r>
              <a:rPr lang="en-US" altLang="ko-KR" sz="2277">
                <a:latin typeface="Consolas" panose="020B0609020204030204" pitchFamily="49" charset="0"/>
              </a:rPr>
              <a:t>hypothesis ?</a:t>
            </a:r>
            <a:endParaRPr lang="ko-KR" altLang="en-US" sz="2277">
              <a:latin typeface="Consolas" panose="020B0609020204030204" pitchFamily="49" charset="0"/>
            </a:endParaRPr>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837A5860-BA3B-462E-AB83-2C9A686AC6BE}"/>
                  </a:ext>
                </a:extLst>
              </p:cNvPr>
              <p:cNvSpPr txBox="1"/>
              <p:nvPr/>
            </p:nvSpPr>
            <p:spPr>
              <a:xfrm>
                <a:off x="6105128" y="2512372"/>
                <a:ext cx="2543452" cy="559512"/>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acc>
                        <m:accPr>
                          <m:chr m:val="̂"/>
                          <m:ctrlPr>
                            <a:rPr lang="en-US" altLang="ko-KR" sz="3036" i="1">
                              <a:solidFill>
                                <a:srgbClr val="000000"/>
                              </a:solidFill>
                              <a:latin typeface="Cambria Math" panose="02040503050406030204" pitchFamily="18" charset="0"/>
                            </a:rPr>
                          </m:ctrlPr>
                        </m:accPr>
                        <m:e>
                          <m:r>
                            <m:rPr>
                              <m:sty m:val="p"/>
                            </m:rPr>
                            <a:rPr lang="en-US" altLang="ko-KR" sz="3036" i="1">
                              <a:solidFill>
                                <a:srgbClr val="000000"/>
                              </a:solidFill>
                              <a:latin typeface="Cambria Math" panose="02040503050406030204" pitchFamily="18" charset="0"/>
                            </a:rPr>
                            <m:t>y</m:t>
                          </m:r>
                        </m:e>
                      </m:acc>
                      <m:r>
                        <a:rPr lang="en-US" altLang="ko-KR" sz="3036" i="1">
                          <a:latin typeface="Cambria Math" panose="02040503050406030204" pitchFamily="18" charset="0"/>
                        </a:rPr>
                        <m:t>= </m:t>
                      </m:r>
                      <m:r>
                        <a:rPr lang="en-US" altLang="ko-KR" sz="3036" i="1" err="1">
                          <a:latin typeface="Cambria Math" panose="02040503050406030204" pitchFamily="18" charset="0"/>
                        </a:rPr>
                        <m:t>𝑤𝑥</m:t>
                      </m:r>
                      <m:r>
                        <a:rPr lang="en-US" altLang="ko-KR" sz="3036" i="1">
                          <a:latin typeface="Cambria Math" panose="02040503050406030204" pitchFamily="18" charset="0"/>
                        </a:rPr>
                        <m:t> + </m:t>
                      </m:r>
                      <m:r>
                        <a:rPr lang="en-US" altLang="ko-KR" sz="3036" i="1">
                          <a:latin typeface="Cambria Math" panose="02040503050406030204" pitchFamily="18" charset="0"/>
                        </a:rPr>
                        <m:t>𝑏</m:t>
                      </m:r>
                    </m:oMath>
                  </m:oMathPara>
                </a14:m>
                <a:endParaRPr lang="ko-KR" altLang="en-US" sz="3036">
                  <a:latin typeface="Consolas" panose="020B0609020204030204" pitchFamily="49" charset="0"/>
                </a:endParaRPr>
              </a:p>
            </p:txBody>
          </p:sp>
        </mc:Choice>
        <mc:Fallback xmlns="">
          <p:sp>
            <p:nvSpPr>
              <p:cNvPr id="26" name="TextBox 25">
                <a:extLst>
                  <a:ext uri="{FF2B5EF4-FFF2-40B4-BE49-F238E27FC236}">
                    <a16:creationId xmlns:a16="http://schemas.microsoft.com/office/drawing/2014/main" id="{837A5860-BA3B-462E-AB83-2C9A686AC6BE}"/>
                  </a:ext>
                </a:extLst>
              </p:cNvPr>
              <p:cNvSpPr txBox="1">
                <a:spLocks noRot="1" noChangeAspect="1" noMove="1" noResize="1" noEditPoints="1" noAdjustHandles="1" noChangeArrowheads="1" noChangeShapeType="1" noTextEdit="1"/>
              </p:cNvSpPr>
              <p:nvPr/>
            </p:nvSpPr>
            <p:spPr>
              <a:xfrm>
                <a:off x="6105128" y="2512372"/>
                <a:ext cx="2543452" cy="559512"/>
              </a:xfrm>
              <a:prstGeom prst="rect">
                <a:avLst/>
              </a:prstGeom>
              <a:blipFill>
                <a:blip r:embed="rId3"/>
                <a:stretch>
                  <a:fillRect/>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0707D85D-49AC-43B4-9A24-6A7B063595FE}"/>
              </a:ext>
            </a:extLst>
          </p:cNvPr>
          <p:cNvCxnSpPr/>
          <p:nvPr/>
        </p:nvCxnSpPr>
        <p:spPr>
          <a:xfrm flipV="1">
            <a:off x="6507592" y="3265013"/>
            <a:ext cx="0" cy="1981957"/>
          </a:xfrm>
          <a:prstGeom prst="straightConnector1">
            <a:avLst/>
          </a:prstGeom>
          <a:ln w="28575">
            <a:solidFill>
              <a:schemeClr val="tx2">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329FAB6A-CCF2-4A68-952D-690CAF73F8D6}"/>
              </a:ext>
            </a:extLst>
          </p:cNvPr>
          <p:cNvCxnSpPr>
            <a:cxnSpLocks/>
          </p:cNvCxnSpPr>
          <p:nvPr/>
        </p:nvCxnSpPr>
        <p:spPr>
          <a:xfrm>
            <a:off x="6324208" y="5132643"/>
            <a:ext cx="3489332" cy="0"/>
          </a:xfrm>
          <a:prstGeom prst="straightConnector1">
            <a:avLst/>
          </a:prstGeom>
          <a:ln w="28575">
            <a:solidFill>
              <a:schemeClr val="tx2">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F6BBB85D-D85B-425E-95FF-8D0513792092}"/>
              </a:ext>
            </a:extLst>
          </p:cNvPr>
          <p:cNvSpPr txBox="1"/>
          <p:nvPr/>
        </p:nvSpPr>
        <p:spPr>
          <a:xfrm>
            <a:off x="6108434" y="4036985"/>
            <a:ext cx="344967" cy="442750"/>
          </a:xfrm>
          <a:prstGeom prst="rect">
            <a:avLst/>
          </a:prstGeom>
          <a:noFill/>
        </p:spPr>
        <p:txBody>
          <a:bodyPr wrap="none" rtlCol="0">
            <a:spAutoFit/>
          </a:bodyPr>
          <a:lstStyle/>
          <a:p>
            <a:pPr algn="ctr"/>
            <a:r>
              <a:rPr lang="en-US" altLang="ko-KR" sz="2277">
                <a:latin typeface="Consolas" panose="020B0609020204030204" pitchFamily="49" charset="0"/>
              </a:rPr>
              <a:t>y</a:t>
            </a:r>
            <a:endParaRPr lang="ko-KR" altLang="en-US" sz="2277">
              <a:latin typeface="Consolas" panose="020B0609020204030204" pitchFamily="49" charset="0"/>
            </a:endParaRPr>
          </a:p>
        </p:txBody>
      </p:sp>
      <p:sp>
        <p:nvSpPr>
          <p:cNvPr id="33" name="TextBox 32">
            <a:extLst>
              <a:ext uri="{FF2B5EF4-FFF2-40B4-BE49-F238E27FC236}">
                <a16:creationId xmlns:a16="http://schemas.microsoft.com/office/drawing/2014/main" id="{82BE8F10-DEC3-45CD-8AEF-F1932B781626}"/>
              </a:ext>
            </a:extLst>
          </p:cNvPr>
          <p:cNvSpPr txBox="1"/>
          <p:nvPr/>
        </p:nvSpPr>
        <p:spPr>
          <a:xfrm>
            <a:off x="7648236" y="5055833"/>
            <a:ext cx="344967" cy="442750"/>
          </a:xfrm>
          <a:prstGeom prst="rect">
            <a:avLst/>
          </a:prstGeom>
          <a:noFill/>
        </p:spPr>
        <p:txBody>
          <a:bodyPr wrap="none" rtlCol="0">
            <a:spAutoFit/>
          </a:bodyPr>
          <a:lstStyle/>
          <a:p>
            <a:pPr algn="ctr"/>
            <a:r>
              <a:rPr lang="en-US" altLang="ko-KR" sz="2277">
                <a:latin typeface="Consolas" panose="020B0609020204030204" pitchFamily="49" charset="0"/>
              </a:rPr>
              <a:t>x</a:t>
            </a:r>
            <a:endParaRPr lang="ko-KR" altLang="en-US" sz="2277">
              <a:latin typeface="Consolas" panose="020B0609020204030204" pitchFamily="49" charset="0"/>
            </a:endParaRPr>
          </a:p>
        </p:txBody>
      </p:sp>
      <p:sp>
        <p:nvSpPr>
          <p:cNvPr id="27" name="십자형 26">
            <a:extLst>
              <a:ext uri="{FF2B5EF4-FFF2-40B4-BE49-F238E27FC236}">
                <a16:creationId xmlns:a16="http://schemas.microsoft.com/office/drawing/2014/main" id="{0487CFC7-BCFD-46CF-8957-B728F62C7B41}"/>
              </a:ext>
            </a:extLst>
          </p:cNvPr>
          <p:cNvSpPr/>
          <p:nvPr/>
        </p:nvSpPr>
        <p:spPr>
          <a:xfrm rot="2700000">
            <a:off x="7081928" y="4180839"/>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5" name="십자형 34">
            <a:extLst>
              <a:ext uri="{FF2B5EF4-FFF2-40B4-BE49-F238E27FC236}">
                <a16:creationId xmlns:a16="http://schemas.microsoft.com/office/drawing/2014/main" id="{2E0F717E-23F2-4747-B1A7-B2432DEDCD06}"/>
              </a:ext>
            </a:extLst>
          </p:cNvPr>
          <p:cNvSpPr/>
          <p:nvPr/>
        </p:nvSpPr>
        <p:spPr>
          <a:xfrm rot="2700000">
            <a:off x="7597427" y="3818739"/>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6" name="십자형 35">
            <a:extLst>
              <a:ext uri="{FF2B5EF4-FFF2-40B4-BE49-F238E27FC236}">
                <a16:creationId xmlns:a16="http://schemas.microsoft.com/office/drawing/2014/main" id="{37D773E6-A8A4-47D4-A213-223B25D89F10}"/>
              </a:ext>
            </a:extLst>
          </p:cNvPr>
          <p:cNvSpPr/>
          <p:nvPr/>
        </p:nvSpPr>
        <p:spPr>
          <a:xfrm rot="2700000">
            <a:off x="7452892" y="4498232"/>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7" name="십자형 36">
            <a:extLst>
              <a:ext uri="{FF2B5EF4-FFF2-40B4-BE49-F238E27FC236}">
                <a16:creationId xmlns:a16="http://schemas.microsoft.com/office/drawing/2014/main" id="{A5A2C360-FA25-48D9-BFCF-E20E93F50AAC}"/>
              </a:ext>
            </a:extLst>
          </p:cNvPr>
          <p:cNvSpPr/>
          <p:nvPr/>
        </p:nvSpPr>
        <p:spPr>
          <a:xfrm rot="2700000">
            <a:off x="8108692" y="4351769"/>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8" name="십자형 37">
            <a:extLst>
              <a:ext uri="{FF2B5EF4-FFF2-40B4-BE49-F238E27FC236}">
                <a16:creationId xmlns:a16="http://schemas.microsoft.com/office/drawing/2014/main" id="{AD7960B8-53FF-4585-BACC-3D13049D17E6}"/>
              </a:ext>
            </a:extLst>
          </p:cNvPr>
          <p:cNvSpPr/>
          <p:nvPr/>
        </p:nvSpPr>
        <p:spPr>
          <a:xfrm rot="2700000">
            <a:off x="8044360" y="3410447"/>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9" name="십자형 38">
            <a:extLst>
              <a:ext uri="{FF2B5EF4-FFF2-40B4-BE49-F238E27FC236}">
                <a16:creationId xmlns:a16="http://schemas.microsoft.com/office/drawing/2014/main" id="{E61CFA10-32FA-40C7-9B39-DA43C9FBC910}"/>
              </a:ext>
            </a:extLst>
          </p:cNvPr>
          <p:cNvSpPr/>
          <p:nvPr/>
        </p:nvSpPr>
        <p:spPr>
          <a:xfrm rot="2700000">
            <a:off x="8547441" y="3859361"/>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0" name="십자형 39">
            <a:extLst>
              <a:ext uri="{FF2B5EF4-FFF2-40B4-BE49-F238E27FC236}">
                <a16:creationId xmlns:a16="http://schemas.microsoft.com/office/drawing/2014/main" id="{B09657FF-22FA-4BBA-BE2C-3CEF57BFD13A}"/>
              </a:ext>
            </a:extLst>
          </p:cNvPr>
          <p:cNvSpPr/>
          <p:nvPr/>
        </p:nvSpPr>
        <p:spPr>
          <a:xfrm rot="2700000">
            <a:off x="8714834" y="3342205"/>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30" name="직선 연결선 29">
            <a:extLst>
              <a:ext uri="{FF2B5EF4-FFF2-40B4-BE49-F238E27FC236}">
                <a16:creationId xmlns:a16="http://schemas.microsoft.com/office/drawing/2014/main" id="{00C94F30-F4D7-4E09-A845-314954DB170A}"/>
              </a:ext>
            </a:extLst>
          </p:cNvPr>
          <p:cNvCxnSpPr>
            <a:cxnSpLocks/>
          </p:cNvCxnSpPr>
          <p:nvPr/>
        </p:nvCxnSpPr>
        <p:spPr>
          <a:xfrm flipV="1">
            <a:off x="6862052" y="2816271"/>
            <a:ext cx="2710990" cy="228681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44" name="십자형 43">
            <a:extLst>
              <a:ext uri="{FF2B5EF4-FFF2-40B4-BE49-F238E27FC236}">
                <a16:creationId xmlns:a16="http://schemas.microsoft.com/office/drawing/2014/main" id="{4EA8AD6E-8F12-49FF-B082-EAEDED2D59CF}"/>
              </a:ext>
            </a:extLst>
          </p:cNvPr>
          <p:cNvSpPr/>
          <p:nvPr/>
        </p:nvSpPr>
        <p:spPr>
          <a:xfrm rot="2700000">
            <a:off x="9135987" y="3023737"/>
            <a:ext cx="195023" cy="200634"/>
          </a:xfrm>
          <a:prstGeom prst="plus">
            <a:avLst>
              <a:gd name="adj" fmla="val 37787"/>
            </a:avLst>
          </a:prstGeom>
          <a:solidFill>
            <a:schemeClr val="accent1">
              <a:lumMod val="75000"/>
            </a:schemeClr>
          </a:solidFill>
          <a:ln>
            <a:solidFill>
              <a:srgbClr val="0033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 name="텍스트 개체 틀 1">
            <a:extLst>
              <a:ext uri="{FF2B5EF4-FFF2-40B4-BE49-F238E27FC236}">
                <a16:creationId xmlns:a16="http://schemas.microsoft.com/office/drawing/2014/main" id="{8FB6888C-197F-4A9B-8892-96443D9FEFA5}"/>
              </a:ext>
            </a:extLst>
          </p:cNvPr>
          <p:cNvSpPr>
            <a:spLocks noGrp="1"/>
          </p:cNvSpPr>
          <p:nvPr>
            <p:ph type="body" sz="quarter" idx="19"/>
          </p:nvPr>
        </p:nvSpPr>
        <p:spPr>
          <a:xfrm>
            <a:off x="276743" y="164293"/>
            <a:ext cx="5601544" cy="332399"/>
          </a:xfrm>
        </p:spPr>
        <p:txBody>
          <a:bodyPr/>
          <a:lstStyle/>
          <a:p>
            <a:r>
              <a:rPr lang="en-US" altLang="ko-KR" sz="2400" b="1">
                <a:solidFill>
                  <a:srgbClr val="000000"/>
                </a:solidFill>
                <a:ea typeface="-2002" pitchFamily="18" charset="-127"/>
              </a:rPr>
              <a:t>Cost function</a:t>
            </a:r>
            <a:endParaRPr lang="ko-KR" altLang="en-US" sz="2400" b="1">
              <a:solidFill>
                <a:srgbClr val="000000"/>
              </a:solidFill>
              <a:ea typeface="-2002" pitchFamily="18" charset="-127"/>
            </a:endParaRPr>
          </a:p>
        </p:txBody>
      </p:sp>
      <p:sp>
        <p:nvSpPr>
          <p:cNvPr id="31" name="텍스트 개체 틀 2">
            <a:extLst>
              <a:ext uri="{FF2B5EF4-FFF2-40B4-BE49-F238E27FC236}">
                <a16:creationId xmlns:a16="http://schemas.microsoft.com/office/drawing/2014/main" id="{9CE44311-67C1-45F9-811B-9E28B23902CC}"/>
              </a:ext>
            </a:extLst>
          </p:cNvPr>
          <p:cNvSpPr>
            <a:spLocks noGrp="1"/>
          </p:cNvSpPr>
          <p:nvPr>
            <p:ph type="body" sz="quarter" idx="20"/>
          </p:nvPr>
        </p:nvSpPr>
        <p:spPr>
          <a:xfrm>
            <a:off x="6330950" y="266849"/>
            <a:ext cx="3302000" cy="221599"/>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440726264"/>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직사각형 16">
            <a:extLst>
              <a:ext uri="{FF2B5EF4-FFF2-40B4-BE49-F238E27FC236}">
                <a16:creationId xmlns:a16="http://schemas.microsoft.com/office/drawing/2014/main" id="{6D7081AF-5FD8-45F2-8F12-BEC2CED2CA1A}"/>
              </a:ext>
            </a:extLst>
          </p:cNvPr>
          <p:cNvSpPr/>
          <p:nvPr/>
        </p:nvSpPr>
        <p:spPr>
          <a:xfrm>
            <a:off x="753947" y="958103"/>
            <a:ext cx="7726645" cy="1077218"/>
          </a:xfrm>
          <a:prstGeom prst="rect">
            <a:avLst/>
          </a:prstGeom>
          <a:solidFill>
            <a:srgbClr val="E2E2F6"/>
          </a:solidFill>
        </p:spPr>
        <p:txBody>
          <a:bodyPr wrap="square">
            <a:spAutoFit/>
          </a:bodyPr>
          <a:lstStyle/>
          <a:p>
            <a:r>
              <a:rPr lang="en-US" altLang="ko-KR" sz="1600">
                <a:latin typeface="Consolas" panose="020B0609020204030204" pitchFamily="49" charset="0"/>
              </a:rPr>
              <a:t>a = np.array([1,2,3,4])</a:t>
            </a:r>
          </a:p>
          <a:p>
            <a:endParaRPr lang="en-US" altLang="ko-KR" sz="1600">
              <a:latin typeface="Consolas" panose="020B0609020204030204" pitchFamily="49" charset="0"/>
            </a:endParaRPr>
          </a:p>
          <a:p>
            <a:r>
              <a:rPr lang="en-US" altLang="ko-KR" sz="1600">
                <a:latin typeface="Consolas" panose="020B0609020204030204" pitchFamily="49" charset="0"/>
              </a:rPr>
              <a:t>for x in a[:-1][::-1][:2]:</a:t>
            </a:r>
          </a:p>
          <a:p>
            <a:r>
              <a:rPr lang="en-US" altLang="ko-KR" sz="1600">
                <a:latin typeface="Consolas" panose="020B0609020204030204" pitchFamily="49" charset="0"/>
              </a:rPr>
              <a:t>    print(x)</a:t>
            </a:r>
          </a:p>
        </p:txBody>
      </p:sp>
      <p:sp>
        <p:nvSpPr>
          <p:cNvPr id="2" name="직사각형 1">
            <a:extLst>
              <a:ext uri="{FF2B5EF4-FFF2-40B4-BE49-F238E27FC236}">
                <a16:creationId xmlns:a16="http://schemas.microsoft.com/office/drawing/2014/main" id="{FC2960C9-6C95-4454-A4EE-15E093D3980B}"/>
              </a:ext>
            </a:extLst>
          </p:cNvPr>
          <p:cNvSpPr/>
          <p:nvPr/>
        </p:nvSpPr>
        <p:spPr>
          <a:xfrm>
            <a:off x="1143756" y="4623091"/>
            <a:ext cx="399178" cy="3991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20C2A7E4-2D5D-4614-9F20-CD67F38C3432}"/>
              </a:ext>
            </a:extLst>
          </p:cNvPr>
          <p:cNvSpPr/>
          <p:nvPr/>
        </p:nvSpPr>
        <p:spPr>
          <a:xfrm>
            <a:off x="1542933" y="4623091"/>
            <a:ext cx="399178" cy="3991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4082DC43-11B1-41D7-85F8-91B957C5BE4D}"/>
              </a:ext>
            </a:extLst>
          </p:cNvPr>
          <p:cNvSpPr/>
          <p:nvPr/>
        </p:nvSpPr>
        <p:spPr>
          <a:xfrm>
            <a:off x="1942111" y="4623091"/>
            <a:ext cx="399178" cy="3991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52000292-7B1E-4E63-A0CF-43E4171EAEFC}"/>
              </a:ext>
            </a:extLst>
          </p:cNvPr>
          <p:cNvSpPr/>
          <p:nvPr/>
        </p:nvSpPr>
        <p:spPr>
          <a:xfrm>
            <a:off x="2341289" y="4623091"/>
            <a:ext cx="399178" cy="3991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BA747448-F607-42E6-9160-DA84886AF4DC}"/>
              </a:ext>
            </a:extLst>
          </p:cNvPr>
          <p:cNvSpPr/>
          <p:nvPr/>
        </p:nvSpPr>
        <p:spPr>
          <a:xfrm>
            <a:off x="1542933" y="4261171"/>
            <a:ext cx="399178" cy="39917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880D4AA5-7AF1-48F7-8AFF-FBFFCE738FC8}"/>
              </a:ext>
            </a:extLst>
          </p:cNvPr>
          <p:cNvSpPr/>
          <p:nvPr/>
        </p:nvSpPr>
        <p:spPr>
          <a:xfrm>
            <a:off x="1942111" y="4261171"/>
            <a:ext cx="399178" cy="39917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3C2365E0-9AF0-44FF-8F37-EC2A2AB3B421}"/>
              </a:ext>
            </a:extLst>
          </p:cNvPr>
          <p:cNvSpPr/>
          <p:nvPr/>
        </p:nvSpPr>
        <p:spPr>
          <a:xfrm>
            <a:off x="2341289" y="4261171"/>
            <a:ext cx="399178" cy="39917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7DC33A2B-B566-4F41-8F76-C9E7188FE8AA}"/>
              </a:ext>
            </a:extLst>
          </p:cNvPr>
          <p:cNvSpPr/>
          <p:nvPr/>
        </p:nvSpPr>
        <p:spPr>
          <a:xfrm>
            <a:off x="1143755" y="4261171"/>
            <a:ext cx="399178" cy="39917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701A835F-A3A1-4A96-9F30-3982194FD551}"/>
              </a:ext>
            </a:extLst>
          </p:cNvPr>
          <p:cNvSpPr txBox="1"/>
          <p:nvPr/>
        </p:nvSpPr>
        <p:spPr>
          <a:xfrm>
            <a:off x="807339" y="4576508"/>
            <a:ext cx="344966" cy="442750"/>
          </a:xfrm>
          <a:prstGeom prst="rect">
            <a:avLst/>
          </a:prstGeom>
          <a:noFill/>
        </p:spPr>
        <p:txBody>
          <a:bodyPr wrap="none" rtlCol="0">
            <a:spAutoFit/>
          </a:bodyPr>
          <a:lstStyle/>
          <a:p>
            <a:pPr algn="l"/>
            <a:r>
              <a:rPr lang="en-US" altLang="ko-KR" sz="2277">
                <a:latin typeface="Consolas" panose="020B0609020204030204" pitchFamily="49" charset="0"/>
              </a:rPr>
              <a:t>a</a:t>
            </a:r>
            <a:endParaRPr lang="ko-KR" altLang="en-US" sz="2277">
              <a:latin typeface="Consolas" panose="020B0609020204030204" pitchFamily="49" charset="0"/>
            </a:endParaRPr>
          </a:p>
        </p:txBody>
      </p:sp>
      <p:sp>
        <p:nvSpPr>
          <p:cNvPr id="59" name="TextBox 58">
            <a:extLst>
              <a:ext uri="{FF2B5EF4-FFF2-40B4-BE49-F238E27FC236}">
                <a16:creationId xmlns:a16="http://schemas.microsoft.com/office/drawing/2014/main" id="{E81E5528-8EC8-4642-9152-538763197A6C}"/>
              </a:ext>
            </a:extLst>
          </p:cNvPr>
          <p:cNvSpPr txBox="1"/>
          <p:nvPr/>
        </p:nvSpPr>
        <p:spPr>
          <a:xfrm>
            <a:off x="816041" y="2212631"/>
            <a:ext cx="2337499" cy="369332"/>
          </a:xfrm>
          <a:prstGeom prst="rect">
            <a:avLst/>
          </a:prstGeom>
          <a:noFill/>
        </p:spPr>
        <p:txBody>
          <a:bodyPr wrap="none" rtlCol="0">
            <a:spAutoFit/>
          </a:bodyPr>
          <a:lstStyle/>
          <a:p>
            <a:pPr algn="l"/>
            <a:r>
              <a:rPr lang="en-US" altLang="ko-KR">
                <a:latin typeface="Consolas" panose="020B0609020204030204" pitchFamily="49" charset="0"/>
              </a:rPr>
              <a:t>a[start:end:step]</a:t>
            </a:r>
            <a:endParaRPr lang="ko-KR" altLang="en-US">
              <a:latin typeface="Consolas" panose="020B0609020204030204" pitchFamily="49" charset="0"/>
            </a:endParaRPr>
          </a:p>
        </p:txBody>
      </p:sp>
      <p:sp>
        <p:nvSpPr>
          <p:cNvPr id="60" name="TextBox 59">
            <a:extLst>
              <a:ext uri="{FF2B5EF4-FFF2-40B4-BE49-F238E27FC236}">
                <a16:creationId xmlns:a16="http://schemas.microsoft.com/office/drawing/2014/main" id="{19C23093-10B9-4B4A-8355-6C106348E64F}"/>
              </a:ext>
            </a:extLst>
          </p:cNvPr>
          <p:cNvSpPr txBox="1"/>
          <p:nvPr/>
        </p:nvSpPr>
        <p:spPr>
          <a:xfrm>
            <a:off x="807781" y="3118317"/>
            <a:ext cx="1071127" cy="369332"/>
          </a:xfrm>
          <a:prstGeom prst="rect">
            <a:avLst/>
          </a:prstGeom>
          <a:noFill/>
        </p:spPr>
        <p:txBody>
          <a:bodyPr wrap="none" rtlCol="0">
            <a:spAutoFit/>
          </a:bodyPr>
          <a:lstStyle/>
          <a:p>
            <a:pPr algn="l"/>
            <a:r>
              <a:rPr lang="en-US" altLang="ko-KR">
                <a:latin typeface="Consolas" panose="020B0609020204030204" pitchFamily="49" charset="0"/>
              </a:rPr>
              <a:t>a[::-1]</a:t>
            </a:r>
            <a:endParaRPr lang="ko-KR" altLang="en-US">
              <a:latin typeface="Consolas" panose="020B0609020204030204" pitchFamily="49" charset="0"/>
            </a:endParaRPr>
          </a:p>
        </p:txBody>
      </p:sp>
      <p:sp>
        <p:nvSpPr>
          <p:cNvPr id="61" name="직사각형 60">
            <a:extLst>
              <a:ext uri="{FF2B5EF4-FFF2-40B4-BE49-F238E27FC236}">
                <a16:creationId xmlns:a16="http://schemas.microsoft.com/office/drawing/2014/main" id="{BFB667FA-D9DF-478D-A69F-69D3609A08CA}"/>
              </a:ext>
            </a:extLst>
          </p:cNvPr>
          <p:cNvSpPr/>
          <p:nvPr/>
        </p:nvSpPr>
        <p:spPr>
          <a:xfrm>
            <a:off x="5006390" y="4623091"/>
            <a:ext cx="399178" cy="3991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529691BA-AA17-41F4-9EE7-EF6A90FC268B}"/>
              </a:ext>
            </a:extLst>
          </p:cNvPr>
          <p:cNvSpPr/>
          <p:nvPr/>
        </p:nvSpPr>
        <p:spPr>
          <a:xfrm>
            <a:off x="5405567" y="4623091"/>
            <a:ext cx="399178" cy="3991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4480FD28-15AA-494D-BE85-C6186410BE83}"/>
              </a:ext>
            </a:extLst>
          </p:cNvPr>
          <p:cNvSpPr/>
          <p:nvPr/>
        </p:nvSpPr>
        <p:spPr>
          <a:xfrm>
            <a:off x="5804745" y="4623091"/>
            <a:ext cx="399178" cy="3991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77C81386-0C1E-4BF1-B221-CCFD31979FA2}"/>
              </a:ext>
            </a:extLst>
          </p:cNvPr>
          <p:cNvSpPr/>
          <p:nvPr/>
        </p:nvSpPr>
        <p:spPr>
          <a:xfrm>
            <a:off x="5405567" y="4223915"/>
            <a:ext cx="399178" cy="39917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85E46AB1-9E70-4B2D-9C2C-9A54C85E0CC8}"/>
              </a:ext>
            </a:extLst>
          </p:cNvPr>
          <p:cNvSpPr/>
          <p:nvPr/>
        </p:nvSpPr>
        <p:spPr>
          <a:xfrm>
            <a:off x="5804745" y="4223915"/>
            <a:ext cx="399178" cy="39917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5BB86D5A-6703-4A92-9961-C080ACCA7C77}"/>
              </a:ext>
            </a:extLst>
          </p:cNvPr>
          <p:cNvSpPr/>
          <p:nvPr/>
        </p:nvSpPr>
        <p:spPr>
          <a:xfrm>
            <a:off x="5006389" y="4223915"/>
            <a:ext cx="399178" cy="39917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4" name="화살표: 오른쪽 3">
            <a:extLst>
              <a:ext uri="{FF2B5EF4-FFF2-40B4-BE49-F238E27FC236}">
                <a16:creationId xmlns:a16="http://schemas.microsoft.com/office/drawing/2014/main" id="{DE8B318C-93C0-457D-A987-0B2B63942300}"/>
              </a:ext>
            </a:extLst>
          </p:cNvPr>
          <p:cNvSpPr/>
          <p:nvPr/>
        </p:nvSpPr>
        <p:spPr>
          <a:xfrm>
            <a:off x="4580598" y="4654991"/>
            <a:ext cx="329988" cy="276368"/>
          </a:xfrm>
          <a:prstGeom prst="rightArrow">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9" name="TextBox 68">
            <a:extLst>
              <a:ext uri="{FF2B5EF4-FFF2-40B4-BE49-F238E27FC236}">
                <a16:creationId xmlns:a16="http://schemas.microsoft.com/office/drawing/2014/main" id="{FCB41DBE-3F6F-4B4E-A5CC-78F292BDC840}"/>
              </a:ext>
            </a:extLst>
          </p:cNvPr>
          <p:cNvSpPr txBox="1"/>
          <p:nvPr/>
        </p:nvSpPr>
        <p:spPr>
          <a:xfrm>
            <a:off x="807781" y="3591912"/>
            <a:ext cx="1577676" cy="369332"/>
          </a:xfrm>
          <a:prstGeom prst="rect">
            <a:avLst/>
          </a:prstGeom>
          <a:noFill/>
        </p:spPr>
        <p:txBody>
          <a:bodyPr wrap="none" rtlCol="0">
            <a:spAutoFit/>
          </a:bodyPr>
          <a:lstStyle/>
          <a:p>
            <a:pPr algn="l"/>
            <a:r>
              <a:rPr lang="en-US" altLang="ko-KR">
                <a:latin typeface="Consolas" panose="020B0609020204030204" pitchFamily="49" charset="0"/>
              </a:rPr>
              <a:t>a[::-1][:2]</a:t>
            </a:r>
            <a:endParaRPr lang="ko-KR" altLang="en-US">
              <a:latin typeface="Consolas" panose="020B0609020204030204" pitchFamily="49" charset="0"/>
            </a:endParaRPr>
          </a:p>
        </p:txBody>
      </p:sp>
      <p:sp>
        <p:nvSpPr>
          <p:cNvPr id="70" name="화살표: 오른쪽 69">
            <a:extLst>
              <a:ext uri="{FF2B5EF4-FFF2-40B4-BE49-F238E27FC236}">
                <a16:creationId xmlns:a16="http://schemas.microsoft.com/office/drawing/2014/main" id="{887295AE-8ED8-478E-9098-8C3A688D3561}"/>
              </a:ext>
            </a:extLst>
          </p:cNvPr>
          <p:cNvSpPr/>
          <p:nvPr/>
        </p:nvSpPr>
        <p:spPr>
          <a:xfrm>
            <a:off x="6778739" y="4647240"/>
            <a:ext cx="329988" cy="276368"/>
          </a:xfrm>
          <a:prstGeom prst="rightArrow">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EFE47D07-B9D9-4C83-86EE-C9E6FCDF97A9}"/>
              </a:ext>
            </a:extLst>
          </p:cNvPr>
          <p:cNvSpPr/>
          <p:nvPr/>
        </p:nvSpPr>
        <p:spPr>
          <a:xfrm>
            <a:off x="7284363" y="4623091"/>
            <a:ext cx="399178" cy="3991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F3490E89-5D5E-4D20-A939-282C51306C9D}"/>
              </a:ext>
            </a:extLst>
          </p:cNvPr>
          <p:cNvSpPr/>
          <p:nvPr/>
        </p:nvSpPr>
        <p:spPr>
          <a:xfrm>
            <a:off x="7683541" y="4623091"/>
            <a:ext cx="399178" cy="3991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24905691-EE5C-4D0A-A0DA-D276CB31C5D0}"/>
              </a:ext>
            </a:extLst>
          </p:cNvPr>
          <p:cNvSpPr/>
          <p:nvPr/>
        </p:nvSpPr>
        <p:spPr>
          <a:xfrm>
            <a:off x="7683541" y="4223915"/>
            <a:ext cx="399178" cy="39917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801F3287-C0A4-4E7C-A7F4-87CC7CFC1977}"/>
              </a:ext>
            </a:extLst>
          </p:cNvPr>
          <p:cNvSpPr/>
          <p:nvPr/>
        </p:nvSpPr>
        <p:spPr>
          <a:xfrm>
            <a:off x="7284362" y="4223915"/>
            <a:ext cx="399178" cy="39917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5" name="TextBox 4">
            <a:extLst>
              <a:ext uri="{FF2B5EF4-FFF2-40B4-BE49-F238E27FC236}">
                <a16:creationId xmlns:a16="http://schemas.microsoft.com/office/drawing/2014/main" id="{5FD4EBF8-93A6-4317-B0DF-4DCA63EB66B9}"/>
              </a:ext>
            </a:extLst>
          </p:cNvPr>
          <p:cNvSpPr txBox="1"/>
          <p:nvPr/>
        </p:nvSpPr>
        <p:spPr>
          <a:xfrm>
            <a:off x="4721776" y="2315735"/>
            <a:ext cx="4550413" cy="1406475"/>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708" b="1">
                <a:solidFill>
                  <a:srgbClr val="000000"/>
                </a:solidFill>
                <a:latin typeface="+mj-ea"/>
                <a:ea typeface="+mj-ea"/>
              </a:rPr>
              <a:t>TBPTT : </a:t>
            </a:r>
          </a:p>
          <a:p>
            <a:pPr defTabSz="867583" fontAlgn="base" latinLnBrk="1">
              <a:spcBef>
                <a:spcPct val="0"/>
              </a:spcBef>
              <a:spcAft>
                <a:spcPct val="0"/>
              </a:spcAft>
              <a:defRPr/>
            </a:pPr>
            <a:endParaRPr lang="en-US" altLang="ko-KR" sz="1708" b="1">
              <a:solidFill>
                <a:srgbClr val="000000"/>
              </a:solidFill>
              <a:latin typeface="+mj-ea"/>
              <a:ea typeface="+mj-ea"/>
            </a:endParaRPr>
          </a:p>
          <a:p>
            <a:pPr defTabSz="867583" fontAlgn="base" latinLnBrk="1">
              <a:spcBef>
                <a:spcPct val="0"/>
              </a:spcBef>
              <a:spcAft>
                <a:spcPct val="0"/>
              </a:spcAft>
              <a:defRPr/>
            </a:pPr>
            <a:r>
              <a:rPr kumimoji="1" lang="en-US" altLang="ko-KR" sz="1708" b="1">
                <a:solidFill>
                  <a:srgbClr val="000000"/>
                </a:solidFill>
                <a:latin typeface="+mj-ea"/>
                <a:ea typeface="+mj-ea"/>
              </a:rPr>
              <a:t>Truncate Back Propagation Through Time</a:t>
            </a:r>
          </a:p>
          <a:p>
            <a:pPr defTabSz="867583" fontAlgn="base" latinLnBrk="1">
              <a:spcBef>
                <a:spcPct val="0"/>
              </a:spcBef>
              <a:spcAft>
                <a:spcPct val="0"/>
              </a:spcAft>
              <a:defRPr/>
            </a:pPr>
            <a:endParaRPr lang="en-US" altLang="ko-KR" sz="1708" b="1">
              <a:solidFill>
                <a:srgbClr val="000000"/>
              </a:solidFill>
              <a:latin typeface="+mj-ea"/>
              <a:ea typeface="+mj-ea"/>
            </a:endParaRPr>
          </a:p>
          <a:p>
            <a:pPr defTabSz="867583" fontAlgn="base" latinLnBrk="1">
              <a:spcBef>
                <a:spcPct val="0"/>
              </a:spcBef>
              <a:spcAft>
                <a:spcPct val="0"/>
              </a:spcAft>
              <a:defRPr/>
            </a:pPr>
            <a:r>
              <a:rPr kumimoji="1" lang="ko-KR" altLang="en-US" sz="1708" b="1">
                <a:solidFill>
                  <a:srgbClr val="000000"/>
                </a:solidFill>
                <a:latin typeface="+mj-ea"/>
                <a:ea typeface="+mj-ea"/>
              </a:rPr>
              <a:t>시간을 거슬러 잘라내어 역전파 한다</a:t>
            </a:r>
            <a:r>
              <a:rPr kumimoji="1" lang="en-US" altLang="ko-KR" sz="1708" b="1">
                <a:solidFill>
                  <a:srgbClr val="000000"/>
                </a:solidFill>
                <a:latin typeface="+mj-ea"/>
                <a:ea typeface="+mj-ea"/>
              </a:rPr>
              <a:t>.</a:t>
            </a:r>
            <a:endParaRPr kumimoji="1" lang="ko-KR" altLang="en-US" sz="1708" b="1">
              <a:solidFill>
                <a:srgbClr val="000000"/>
              </a:solidFill>
              <a:latin typeface="+mj-ea"/>
              <a:ea typeface="+mj-ea"/>
            </a:endParaRPr>
          </a:p>
        </p:txBody>
      </p:sp>
      <p:sp>
        <p:nvSpPr>
          <p:cNvPr id="32" name="TextBox 31">
            <a:extLst>
              <a:ext uri="{FF2B5EF4-FFF2-40B4-BE49-F238E27FC236}">
                <a16:creationId xmlns:a16="http://schemas.microsoft.com/office/drawing/2014/main" id="{0C2B69AB-B1BC-4C6E-AD2F-13BB497C74BF}"/>
              </a:ext>
            </a:extLst>
          </p:cNvPr>
          <p:cNvSpPr txBox="1"/>
          <p:nvPr/>
        </p:nvSpPr>
        <p:spPr>
          <a:xfrm>
            <a:off x="816040" y="2669681"/>
            <a:ext cx="944489" cy="369332"/>
          </a:xfrm>
          <a:prstGeom prst="rect">
            <a:avLst/>
          </a:prstGeom>
          <a:noFill/>
        </p:spPr>
        <p:txBody>
          <a:bodyPr wrap="none" rtlCol="0">
            <a:spAutoFit/>
          </a:bodyPr>
          <a:lstStyle/>
          <a:p>
            <a:pPr algn="l"/>
            <a:r>
              <a:rPr lang="en-US" altLang="ko-KR">
                <a:latin typeface="Consolas" panose="020B0609020204030204" pitchFamily="49" charset="0"/>
              </a:rPr>
              <a:t>a[:-1]</a:t>
            </a:r>
            <a:endParaRPr lang="ko-KR" altLang="en-US">
              <a:latin typeface="Consolas" panose="020B0609020204030204" pitchFamily="49" charset="0"/>
            </a:endParaRPr>
          </a:p>
        </p:txBody>
      </p:sp>
      <p:sp>
        <p:nvSpPr>
          <p:cNvPr id="41" name="화살표: 오른쪽 40">
            <a:extLst>
              <a:ext uri="{FF2B5EF4-FFF2-40B4-BE49-F238E27FC236}">
                <a16:creationId xmlns:a16="http://schemas.microsoft.com/office/drawing/2014/main" id="{4A8C750A-9BE3-4594-B71B-707FEB93F18A}"/>
              </a:ext>
            </a:extLst>
          </p:cNvPr>
          <p:cNvSpPr/>
          <p:nvPr/>
        </p:nvSpPr>
        <p:spPr>
          <a:xfrm>
            <a:off x="2862176" y="4724147"/>
            <a:ext cx="329988" cy="276368"/>
          </a:xfrm>
          <a:prstGeom prst="rightArrow">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017DA8F9-BD12-4B12-84CC-32C042C078FC}"/>
              </a:ext>
            </a:extLst>
          </p:cNvPr>
          <p:cNvSpPr/>
          <p:nvPr/>
        </p:nvSpPr>
        <p:spPr>
          <a:xfrm>
            <a:off x="3293911" y="4623091"/>
            <a:ext cx="399178" cy="3991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A626781C-0C2B-4C97-AA9D-EB907E035080}"/>
              </a:ext>
            </a:extLst>
          </p:cNvPr>
          <p:cNvSpPr/>
          <p:nvPr/>
        </p:nvSpPr>
        <p:spPr>
          <a:xfrm>
            <a:off x="3693089" y="4623091"/>
            <a:ext cx="399178" cy="3991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69C0689D-0DFD-487B-8EE5-0E80329A90AC}"/>
              </a:ext>
            </a:extLst>
          </p:cNvPr>
          <p:cNvSpPr/>
          <p:nvPr/>
        </p:nvSpPr>
        <p:spPr>
          <a:xfrm>
            <a:off x="4092267" y="4623091"/>
            <a:ext cx="399178" cy="3991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23BDCA98-A395-4015-856F-8939AE726729}"/>
              </a:ext>
            </a:extLst>
          </p:cNvPr>
          <p:cNvSpPr/>
          <p:nvPr/>
        </p:nvSpPr>
        <p:spPr>
          <a:xfrm>
            <a:off x="3693089" y="4258240"/>
            <a:ext cx="399178" cy="39917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E766DF5D-A3E6-4F9A-8163-2C2A70088E7D}"/>
              </a:ext>
            </a:extLst>
          </p:cNvPr>
          <p:cNvSpPr/>
          <p:nvPr/>
        </p:nvSpPr>
        <p:spPr>
          <a:xfrm>
            <a:off x="4092267" y="4258240"/>
            <a:ext cx="399178" cy="39917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1957281E-3A38-477E-ACC9-62EA9458C0A5}"/>
              </a:ext>
            </a:extLst>
          </p:cNvPr>
          <p:cNvSpPr/>
          <p:nvPr/>
        </p:nvSpPr>
        <p:spPr>
          <a:xfrm>
            <a:off x="3293910" y="4258240"/>
            <a:ext cx="399178" cy="39917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6" name="텍스트 개체 틀 5">
            <a:extLst>
              <a:ext uri="{FF2B5EF4-FFF2-40B4-BE49-F238E27FC236}">
                <a16:creationId xmlns:a16="http://schemas.microsoft.com/office/drawing/2014/main" id="{6BE85B79-396E-4B6C-9AE9-9B2DA77240CA}"/>
              </a:ext>
            </a:extLst>
          </p:cNvPr>
          <p:cNvSpPr>
            <a:spLocks noGrp="1"/>
          </p:cNvSpPr>
          <p:nvPr>
            <p:ph type="body" sz="quarter" idx="19"/>
          </p:nvPr>
        </p:nvSpPr>
        <p:spPr/>
        <p:txBody>
          <a:bodyPr/>
          <a:lstStyle/>
          <a:p>
            <a:r>
              <a:rPr lang="ko-KR" altLang="en-US"/>
              <a:t>순환 신경망 클래스 구현</a:t>
            </a:r>
          </a:p>
        </p:txBody>
      </p:sp>
      <p:sp>
        <p:nvSpPr>
          <p:cNvPr id="40" name="텍스트 개체 틀 2">
            <a:extLst>
              <a:ext uri="{FF2B5EF4-FFF2-40B4-BE49-F238E27FC236}">
                <a16:creationId xmlns:a16="http://schemas.microsoft.com/office/drawing/2014/main" id="{158BDB80-D2D6-4FDA-9904-3474F4E7A1F4}"/>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1415781092"/>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직사각형 16">
            <a:extLst>
              <a:ext uri="{FF2B5EF4-FFF2-40B4-BE49-F238E27FC236}">
                <a16:creationId xmlns:a16="http://schemas.microsoft.com/office/drawing/2014/main" id="{6D7081AF-5FD8-45F2-8F12-BEC2CED2CA1A}"/>
              </a:ext>
            </a:extLst>
          </p:cNvPr>
          <p:cNvSpPr/>
          <p:nvPr/>
        </p:nvSpPr>
        <p:spPr>
          <a:xfrm>
            <a:off x="864566" y="929127"/>
            <a:ext cx="7726645" cy="1318438"/>
          </a:xfrm>
          <a:prstGeom prst="rect">
            <a:avLst/>
          </a:prstGeom>
          <a:solidFill>
            <a:srgbClr val="E2E2F6"/>
          </a:solidFill>
        </p:spPr>
        <p:txBody>
          <a:bodyPr wrap="square">
            <a:spAutoFit/>
          </a:bodyPr>
          <a:lstStyle/>
          <a:p>
            <a:r>
              <a:rPr lang="en-US" altLang="ko-KR" sz="1328">
                <a:latin typeface="Consolas" panose="020B0609020204030204" pitchFamily="49" charset="0"/>
              </a:rPr>
              <a:t>for x, h in zip(seq[::-1][:10], </a:t>
            </a:r>
            <a:r>
              <a:rPr lang="en-US" altLang="ko-KR" sz="1328" err="1">
                <a:latin typeface="Consolas" panose="020B0609020204030204" pitchFamily="49" charset="0"/>
              </a:rPr>
              <a:t>self.h</a:t>
            </a:r>
            <a:r>
              <a:rPr lang="en-US" altLang="ko-KR" sz="1328">
                <a:latin typeface="Consolas" panose="020B0609020204030204" pitchFamily="49" charset="0"/>
              </a:rPr>
              <a:t>[:-1][::-1][:10]):</a:t>
            </a:r>
          </a:p>
          <a:p>
            <a:r>
              <a:rPr lang="en-US" altLang="ko-KR" sz="1328">
                <a:latin typeface="Consolas" panose="020B0609020204030204" pitchFamily="49" charset="0"/>
              </a:rPr>
              <a:t>    w1h_grad += np.dot(</a:t>
            </a:r>
            <a:r>
              <a:rPr lang="en-US" altLang="ko-KR" sz="1328" err="1">
                <a:latin typeface="Consolas" panose="020B0609020204030204" pitchFamily="49" charset="0"/>
              </a:rPr>
              <a:t>h.T</a:t>
            </a:r>
            <a:r>
              <a:rPr lang="en-US" altLang="ko-KR" sz="1328">
                <a:latin typeface="Consolas" panose="020B0609020204030204" pitchFamily="49" charset="0"/>
              </a:rPr>
              <a:t>, </a:t>
            </a:r>
            <a:r>
              <a:rPr lang="en-US" altLang="ko-KR" sz="1328" err="1">
                <a:latin typeface="Consolas" panose="020B0609020204030204" pitchFamily="49" charset="0"/>
              </a:rPr>
              <a:t>err_to_cell</a:t>
            </a:r>
            <a:r>
              <a:rPr lang="en-US" altLang="ko-KR" sz="1328">
                <a:latin typeface="Consolas" panose="020B0609020204030204" pitchFamily="49" charset="0"/>
              </a:rPr>
              <a:t>)</a:t>
            </a:r>
          </a:p>
          <a:p>
            <a:r>
              <a:rPr lang="en-US" altLang="ko-KR" sz="1328">
                <a:latin typeface="Consolas" panose="020B0609020204030204" pitchFamily="49" charset="0"/>
              </a:rPr>
              <a:t>    w1x_grad += np.dot(</a:t>
            </a:r>
            <a:r>
              <a:rPr lang="en-US" altLang="ko-KR" sz="1328" err="1">
                <a:latin typeface="Consolas" panose="020B0609020204030204" pitchFamily="49" charset="0"/>
              </a:rPr>
              <a:t>x.T</a:t>
            </a:r>
            <a:r>
              <a:rPr lang="en-US" altLang="ko-KR" sz="1328">
                <a:latin typeface="Consolas" panose="020B0609020204030204" pitchFamily="49" charset="0"/>
              </a:rPr>
              <a:t>, </a:t>
            </a:r>
            <a:r>
              <a:rPr lang="en-US" altLang="ko-KR" sz="1328" err="1">
                <a:latin typeface="Consolas" panose="020B0609020204030204" pitchFamily="49" charset="0"/>
              </a:rPr>
              <a:t>err_to_cell</a:t>
            </a:r>
            <a:r>
              <a:rPr lang="en-US" altLang="ko-KR" sz="1328">
                <a:latin typeface="Consolas" panose="020B0609020204030204" pitchFamily="49" charset="0"/>
              </a:rPr>
              <a:t>)</a:t>
            </a:r>
          </a:p>
          <a:p>
            <a:r>
              <a:rPr lang="en-US" altLang="ko-KR" sz="1328">
                <a:latin typeface="Consolas" panose="020B0609020204030204" pitchFamily="49" charset="0"/>
              </a:rPr>
              <a:t>    b1_grad += </a:t>
            </a:r>
            <a:r>
              <a:rPr lang="en-US" altLang="ko-KR" sz="1328" err="1">
                <a:latin typeface="Consolas" panose="020B0609020204030204" pitchFamily="49" charset="0"/>
              </a:rPr>
              <a:t>np.sum</a:t>
            </a:r>
            <a:r>
              <a:rPr lang="en-US" altLang="ko-KR" sz="1328">
                <a:latin typeface="Consolas" panose="020B0609020204030204" pitchFamily="49" charset="0"/>
              </a:rPr>
              <a:t>(</a:t>
            </a:r>
            <a:r>
              <a:rPr lang="en-US" altLang="ko-KR" sz="1328" err="1">
                <a:latin typeface="Consolas" panose="020B0609020204030204" pitchFamily="49" charset="0"/>
              </a:rPr>
              <a:t>err_to_cell</a:t>
            </a:r>
            <a:r>
              <a:rPr lang="en-US" altLang="ko-KR" sz="1328">
                <a:latin typeface="Consolas" panose="020B0609020204030204" pitchFamily="49" charset="0"/>
              </a:rPr>
              <a:t>, axis=0)</a:t>
            </a:r>
          </a:p>
          <a:p>
            <a:r>
              <a:rPr lang="en-US" altLang="ko-KR" sz="1328">
                <a:latin typeface="Consolas" panose="020B0609020204030204" pitchFamily="49" charset="0"/>
              </a:rPr>
              <a:t>    # </a:t>
            </a:r>
            <a:r>
              <a:rPr lang="ko-KR" altLang="en-US" sz="1328">
                <a:latin typeface="Consolas" panose="020B0609020204030204" pitchFamily="49" charset="0"/>
              </a:rPr>
              <a:t>이전 타임 스텝의 셀 직전까지 </a:t>
            </a:r>
            <a:r>
              <a:rPr lang="ko-KR" altLang="en-US" sz="1328" err="1">
                <a:latin typeface="Consolas" panose="020B0609020204030204" pitchFamily="49" charset="0"/>
              </a:rPr>
              <a:t>그래디언트를</a:t>
            </a:r>
            <a:r>
              <a:rPr lang="ko-KR" altLang="en-US" sz="1328">
                <a:latin typeface="Consolas" panose="020B0609020204030204" pitchFamily="49" charset="0"/>
              </a:rPr>
              <a:t> 계산합니다</a:t>
            </a:r>
            <a:r>
              <a:rPr lang="en-US" altLang="ko-KR" sz="1328">
                <a:latin typeface="Consolas" panose="020B0609020204030204" pitchFamily="49" charset="0"/>
              </a:rPr>
              <a:t>.</a:t>
            </a:r>
          </a:p>
          <a:p>
            <a:r>
              <a:rPr lang="en-US" altLang="ko-KR" sz="1328">
                <a:latin typeface="Consolas" panose="020B0609020204030204" pitchFamily="49" charset="0"/>
              </a:rPr>
              <a:t>    </a:t>
            </a:r>
            <a:r>
              <a:rPr lang="en-US" altLang="ko-KR" sz="1328" err="1">
                <a:latin typeface="Consolas" panose="020B0609020204030204" pitchFamily="49" charset="0"/>
              </a:rPr>
              <a:t>err_to_cell</a:t>
            </a:r>
            <a:r>
              <a:rPr lang="en-US" altLang="ko-KR" sz="1328">
                <a:latin typeface="Consolas" panose="020B0609020204030204" pitchFamily="49" charset="0"/>
              </a:rPr>
              <a:t> = np.dot(</a:t>
            </a:r>
            <a:r>
              <a:rPr lang="en-US" altLang="ko-KR" sz="1328" err="1">
                <a:latin typeface="Consolas" panose="020B0609020204030204" pitchFamily="49" charset="0"/>
              </a:rPr>
              <a:t>err_to_cell</a:t>
            </a:r>
            <a:r>
              <a:rPr lang="en-US" altLang="ko-KR" sz="1328">
                <a:latin typeface="Consolas" panose="020B0609020204030204" pitchFamily="49" charset="0"/>
              </a:rPr>
              <a:t>, self.w1h) * (1 - h ** 2)</a:t>
            </a:r>
          </a:p>
        </p:txBody>
      </p: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1BC5B362-59A2-49A5-A1BF-A0CAE43EFAC6}"/>
                  </a:ext>
                </a:extLst>
              </p:cNvPr>
              <p:cNvSpPr txBox="1"/>
              <p:nvPr/>
            </p:nvSpPr>
            <p:spPr>
              <a:xfrm>
                <a:off x="959931" y="5553550"/>
                <a:ext cx="3260187" cy="249684"/>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r>
                        <m:rPr>
                          <m:sty m:val="p"/>
                        </m:rPr>
                        <a:rPr lang="en-US" altLang="ko-KR" sz="1600" i="1">
                          <a:solidFill>
                            <a:srgbClr val="000000"/>
                          </a:solidFill>
                          <a:latin typeface="Cambria Math" panose="02040503050406030204" pitchFamily="18" charset="0"/>
                        </a:rPr>
                        <m:t>err</m:t>
                      </m:r>
                      <m:r>
                        <a:rPr lang="en-US" altLang="ko-KR" sz="1600" i="1">
                          <a:solidFill>
                            <a:srgbClr val="000000"/>
                          </a:solidFill>
                          <a:latin typeface="Cambria Math" panose="02040503050406030204" pitchFamily="18" charset="0"/>
                        </a:rPr>
                        <m:t>_</m:t>
                      </m:r>
                      <m:r>
                        <m:rPr>
                          <m:sty m:val="p"/>
                        </m:rPr>
                        <a:rPr lang="en-US" altLang="ko-KR" sz="1600" i="1">
                          <a:solidFill>
                            <a:srgbClr val="000000"/>
                          </a:solidFill>
                          <a:latin typeface="Cambria Math" panose="02040503050406030204" pitchFamily="18" charset="0"/>
                        </a:rPr>
                        <m:t>to</m:t>
                      </m:r>
                      <m:r>
                        <a:rPr lang="en-US" altLang="ko-KR" sz="1600" i="1">
                          <a:solidFill>
                            <a:srgbClr val="000000"/>
                          </a:solidFill>
                          <a:latin typeface="Cambria Math" panose="02040503050406030204" pitchFamily="18" charset="0"/>
                        </a:rPr>
                        <m:t>_</m:t>
                      </m:r>
                      <m:r>
                        <m:rPr>
                          <m:sty m:val="p"/>
                        </m:rPr>
                        <a:rPr lang="en-US" altLang="ko-KR" sz="1600" i="1">
                          <a:solidFill>
                            <a:srgbClr val="000000"/>
                          </a:solidFill>
                          <a:latin typeface="Cambria Math" panose="02040503050406030204" pitchFamily="18" charset="0"/>
                        </a:rPr>
                        <m:t>cell</m:t>
                      </m:r>
                      <m:r>
                        <a:rPr lang="en-US" altLang="ko-KR" sz="1600" i="1">
                          <a:solidFill>
                            <a:srgbClr val="000000"/>
                          </a:solidFill>
                          <a:latin typeface="Cambria Math" panose="02040503050406030204" pitchFamily="18" charset="0"/>
                        </a:rPr>
                        <m:t>=</m:t>
                      </m:r>
                      <m:d>
                        <m:dPr>
                          <m:ctrlPr>
                            <a:rPr lang="en-US" altLang="ko-KR" sz="1600" i="1">
                              <a:solidFill>
                                <a:srgbClr val="000000"/>
                              </a:solidFill>
                              <a:latin typeface="Cambria Math" panose="02040503050406030204" pitchFamily="18" charset="0"/>
                            </a:rPr>
                          </m:ctrlPr>
                        </m:dPr>
                        <m:e>
                          <m:sSub>
                            <m:sSubPr>
                              <m:ctrlPr>
                                <a:rPr lang="en-US" altLang="ko-KR" sz="1600" i="1">
                                  <a:solidFill>
                                    <a:srgbClr val="000000"/>
                                  </a:solidFill>
                                  <a:latin typeface="Cambria Math" panose="02040503050406030204" pitchFamily="18" charset="0"/>
                                </a:rPr>
                              </m:ctrlPr>
                            </m:sSubPr>
                            <m:e>
                              <m:r>
                                <a:rPr lang="en-US" altLang="ko-KR" sz="1600" i="1">
                                  <a:solidFill>
                                    <a:srgbClr val="000000"/>
                                  </a:solidFill>
                                  <a:latin typeface="Cambria Math" panose="02040503050406030204" pitchFamily="18" charset="0"/>
                                </a:rPr>
                                <m:t> </m:t>
                              </m:r>
                              <m:r>
                                <a:rPr lang="en-US" altLang="ko-KR" sz="1600" i="1">
                                  <a:solidFill>
                                    <a:srgbClr val="000000"/>
                                  </a:solidFill>
                                  <a:latin typeface="Cambria Math" panose="02040503050406030204" pitchFamily="18" charset="0"/>
                                </a:rPr>
                                <m:t>𝐴</m:t>
                              </m:r>
                            </m:e>
                            <m:sub>
                              <m:r>
                                <a:rPr lang="en-US" altLang="ko-KR" sz="1600" i="1">
                                  <a:solidFill>
                                    <a:srgbClr val="000000"/>
                                  </a:solidFill>
                                  <a:latin typeface="Cambria Math" panose="02040503050406030204" pitchFamily="18" charset="0"/>
                                </a:rPr>
                                <m:t>2</m:t>
                              </m:r>
                            </m:sub>
                          </m:sSub>
                          <m:r>
                            <a:rPr lang="en-US" altLang="ko-KR" sz="1600" i="1">
                              <a:solidFill>
                                <a:srgbClr val="000000"/>
                              </a:solidFill>
                              <a:latin typeface="Cambria Math" panose="02040503050406030204" pitchFamily="18" charset="0"/>
                            </a:rPr>
                            <m:t>−</m:t>
                          </m:r>
                          <m:r>
                            <m:rPr>
                              <m:sty m:val="p"/>
                            </m:rPr>
                            <a:rPr lang="en-US" altLang="ko-KR" sz="1600" i="1">
                              <a:solidFill>
                                <a:srgbClr val="000000"/>
                              </a:solidFill>
                              <a:latin typeface="Cambria Math" panose="02040503050406030204" pitchFamily="18" charset="0"/>
                            </a:rPr>
                            <m:t>Y</m:t>
                          </m:r>
                        </m:e>
                      </m:d>
                      <m:sSubSup>
                        <m:sSubSupPr>
                          <m:ctrlPr>
                            <a:rPr lang="en-US" altLang="ko-KR" sz="1600" i="1">
                              <a:solidFill>
                                <a:srgbClr val="000000"/>
                              </a:solidFill>
                              <a:latin typeface="Cambria Math" panose="02040503050406030204" pitchFamily="18" charset="0"/>
                            </a:rPr>
                          </m:ctrlPr>
                        </m:sSubSupPr>
                        <m:e>
                          <m:r>
                            <a:rPr lang="en-US" altLang="ko-KR" sz="1600" i="1">
                              <a:solidFill>
                                <a:srgbClr val="000000"/>
                              </a:solidFill>
                              <a:latin typeface="Cambria Math" panose="02040503050406030204" pitchFamily="18" charset="0"/>
                            </a:rPr>
                            <m:t>𝑊</m:t>
                          </m:r>
                        </m:e>
                        <m:sub>
                          <m:r>
                            <a:rPr lang="en-US" altLang="ko-KR" sz="1600" i="1">
                              <a:solidFill>
                                <a:srgbClr val="000000"/>
                              </a:solidFill>
                              <a:latin typeface="Cambria Math" panose="02040503050406030204" pitchFamily="18" charset="0"/>
                            </a:rPr>
                            <m:t>2</m:t>
                          </m:r>
                        </m:sub>
                        <m:sup>
                          <m:r>
                            <a:rPr lang="en-US" altLang="ko-KR" sz="1600" i="1">
                              <a:solidFill>
                                <a:srgbClr val="000000"/>
                              </a:solidFill>
                              <a:latin typeface="Cambria Math" panose="02040503050406030204" pitchFamily="18" charset="0"/>
                            </a:rPr>
                            <m:t>𝑇</m:t>
                          </m:r>
                        </m:sup>
                      </m:sSubSup>
                      <m:r>
                        <a:rPr lang="en-US" altLang="ko-KR" sz="1600" i="1">
                          <a:solidFill>
                            <a:srgbClr val="000000"/>
                          </a:solidFill>
                          <a:latin typeface="Cambria Math" panose="02040503050406030204" pitchFamily="18" charset="0"/>
                          <a:ea typeface="Cambria Math" panose="02040503050406030204" pitchFamily="18" charset="0"/>
                        </a:rPr>
                        <m:t>⨀(</m:t>
                      </m:r>
                      <m:r>
                        <a:rPr lang="en-US" altLang="ko-KR" sz="1600" i="1">
                          <a:solidFill>
                            <a:srgbClr val="000000"/>
                          </a:solidFill>
                          <a:latin typeface="Cambria Math" panose="02040503050406030204" pitchFamily="18" charset="0"/>
                        </a:rPr>
                        <m:t>1−</m:t>
                      </m:r>
                      <m:sSup>
                        <m:sSupPr>
                          <m:ctrlPr>
                            <a:rPr lang="en-US" altLang="ko-KR" sz="1600" i="1">
                              <a:solidFill>
                                <a:srgbClr val="000000"/>
                              </a:solidFill>
                              <a:latin typeface="Cambria Math" panose="02040503050406030204" pitchFamily="18" charset="0"/>
                            </a:rPr>
                          </m:ctrlPr>
                        </m:sSupPr>
                        <m:e>
                          <m:r>
                            <a:rPr lang="en-US" altLang="ko-KR" sz="1600" i="1">
                              <a:solidFill>
                                <a:srgbClr val="000000"/>
                              </a:solidFill>
                              <a:latin typeface="Cambria Math" panose="02040503050406030204" pitchFamily="18" charset="0"/>
                            </a:rPr>
                            <m:t>𝐻</m:t>
                          </m:r>
                        </m:e>
                        <m:sup>
                          <m:r>
                            <a:rPr lang="en-US" altLang="ko-KR" sz="1600" i="1">
                              <a:solidFill>
                                <a:srgbClr val="000000"/>
                              </a:solidFill>
                              <a:latin typeface="Cambria Math" panose="02040503050406030204" pitchFamily="18" charset="0"/>
                            </a:rPr>
                            <m:t>2</m:t>
                          </m:r>
                        </m:sup>
                      </m:sSup>
                      <m:r>
                        <a:rPr lang="en-US" altLang="ko-KR" sz="1600">
                          <a:solidFill>
                            <a:srgbClr val="000000"/>
                          </a:solidFill>
                          <a:latin typeface="Cambria Math" panose="02040503050406030204" pitchFamily="18" charset="0"/>
                        </a:rPr>
                        <m:t>)</m:t>
                      </m:r>
                    </m:oMath>
                  </m:oMathPara>
                </a14:m>
                <a:endParaRPr kumimoji="1" lang="ko-KR" altLang="en-US" sz="1600">
                  <a:solidFill>
                    <a:srgbClr val="000000"/>
                  </a:solidFill>
                  <a:latin typeface="Consolas" panose="020B0609020204030204" pitchFamily="49" charset="0"/>
                  <a:ea typeface="굴림" pitchFamily="50" charset="-127"/>
                </a:endParaRPr>
              </a:p>
            </p:txBody>
          </p:sp>
        </mc:Choice>
        <mc:Fallback xmlns="">
          <p:sp>
            <p:nvSpPr>
              <p:cNvPr id="50" name="TextBox 49">
                <a:extLst>
                  <a:ext uri="{FF2B5EF4-FFF2-40B4-BE49-F238E27FC236}">
                    <a16:creationId xmlns:a16="http://schemas.microsoft.com/office/drawing/2014/main" id="{1BC5B362-59A2-49A5-A1BF-A0CAE43EFAC6}"/>
                  </a:ext>
                </a:extLst>
              </p:cNvPr>
              <p:cNvSpPr txBox="1">
                <a:spLocks noRot="1" noChangeAspect="1" noMove="1" noResize="1" noEditPoints="1" noAdjustHandles="1" noChangeArrowheads="1" noChangeShapeType="1" noTextEdit="1"/>
              </p:cNvSpPr>
              <p:nvPr/>
            </p:nvSpPr>
            <p:spPr>
              <a:xfrm>
                <a:off x="959931" y="5553550"/>
                <a:ext cx="3260187" cy="249684"/>
              </a:xfrm>
              <a:prstGeom prst="rect">
                <a:avLst/>
              </a:prstGeom>
              <a:blipFill>
                <a:blip r:embed="rId3"/>
                <a:stretch>
                  <a:fillRect r="-748" b="-3414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EE13D8C6-6A29-465B-A05D-2BD77E834638}"/>
                  </a:ext>
                </a:extLst>
              </p:cNvPr>
              <p:cNvSpPr txBox="1"/>
              <p:nvPr/>
            </p:nvSpPr>
            <p:spPr>
              <a:xfrm>
                <a:off x="1447685" y="2341924"/>
                <a:ext cx="7650912" cy="394467"/>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en-US" altLang="ko-KR" sz="1708" i="1" smtClean="0">
                              <a:solidFill>
                                <a:schemeClr val="tx1"/>
                              </a:solidFill>
                              <a:latin typeface="Cambria Math" panose="02040503050406030204" pitchFamily="18" charset="0"/>
                            </a:rPr>
                          </m:ctrlPr>
                        </m:sSubPr>
                        <m:e>
                          <m:r>
                            <a:rPr lang="en-US" altLang="ko-KR" sz="1708" i="1">
                              <a:solidFill>
                                <a:schemeClr val="tx1"/>
                              </a:solidFill>
                              <a:latin typeface="Cambria Math" panose="02040503050406030204" pitchFamily="18" charset="0"/>
                            </a:rPr>
                            <m:t>𝐻</m:t>
                          </m:r>
                        </m:e>
                        <m:sub>
                          <m:r>
                            <a:rPr lang="en-US" altLang="ko-KR" sz="1708" i="1">
                              <a:solidFill>
                                <a:schemeClr val="tx1"/>
                              </a:solidFill>
                              <a:latin typeface="Cambria Math" panose="02040503050406030204" pitchFamily="18" charset="0"/>
                            </a:rPr>
                            <m:t>𝑝</m:t>
                          </m:r>
                        </m:sub>
                      </m:sSub>
                      <m:r>
                        <a:rPr lang="en-US" altLang="ko-KR" sz="1708" i="1">
                          <a:solidFill>
                            <a:schemeClr val="tx1"/>
                          </a:solidFill>
                          <a:latin typeface="Cambria Math" panose="02040503050406030204" pitchFamily="18" charset="0"/>
                        </a:rPr>
                        <m:t>+</m:t>
                      </m:r>
                      <m:sSub>
                        <m:sSubPr>
                          <m:ctrlPr>
                            <a:rPr lang="en-US" altLang="ko-KR" sz="1708" i="1">
                              <a:solidFill>
                                <a:schemeClr val="tx1"/>
                              </a:solidFill>
                              <a:latin typeface="Cambria Math" panose="02040503050406030204" pitchFamily="18" charset="0"/>
                            </a:rPr>
                          </m:ctrlPr>
                        </m:sSubPr>
                        <m:e>
                          <m:r>
                            <a:rPr lang="en-US" altLang="ko-KR" sz="1708" i="1">
                              <a:solidFill>
                                <a:schemeClr val="tx1"/>
                              </a:solidFill>
                              <a:latin typeface="Cambria Math" panose="02040503050406030204" pitchFamily="18" charset="0"/>
                            </a:rPr>
                            <m:t>𝐻</m:t>
                          </m:r>
                        </m:e>
                        <m:sub>
                          <m:r>
                            <a:rPr lang="en-US" altLang="ko-KR" sz="1708" i="1">
                              <a:solidFill>
                                <a:schemeClr val="tx1"/>
                              </a:solidFill>
                              <a:latin typeface="Cambria Math" panose="02040503050406030204" pitchFamily="18" charset="0"/>
                            </a:rPr>
                            <m:t>𝑝𝑝</m:t>
                          </m:r>
                        </m:sub>
                      </m:sSub>
                      <m:sSub>
                        <m:sSubPr>
                          <m:ctrlPr>
                            <a:rPr lang="en-US" altLang="ko-KR" sz="1708" i="1">
                              <a:solidFill>
                                <a:schemeClr val="tx1"/>
                              </a:solidFill>
                              <a:latin typeface="Cambria Math" panose="02040503050406030204" pitchFamily="18" charset="0"/>
                            </a:rPr>
                          </m:ctrlPr>
                        </m:sSubPr>
                        <m:e>
                          <m:r>
                            <a:rPr lang="en-US" altLang="ko-KR" sz="1708" i="1">
                              <a:solidFill>
                                <a:schemeClr val="tx1"/>
                              </a:solidFill>
                              <a:latin typeface="Cambria Math" panose="02040503050406030204" pitchFamily="18" charset="0"/>
                            </a:rPr>
                            <m:t>𝑊</m:t>
                          </m:r>
                        </m:e>
                        <m:sub>
                          <m:r>
                            <a:rPr lang="en-US" altLang="ko-KR" sz="1708" i="1">
                              <a:solidFill>
                                <a:schemeClr val="tx1"/>
                              </a:solidFill>
                              <a:latin typeface="Cambria Math" panose="02040503050406030204" pitchFamily="18" charset="0"/>
                            </a:rPr>
                            <m:t>1</m:t>
                          </m:r>
                          <m:r>
                            <a:rPr lang="en-US" altLang="ko-KR" sz="1708" i="1">
                              <a:solidFill>
                                <a:schemeClr val="tx1"/>
                              </a:solidFill>
                              <a:latin typeface="Cambria Math" panose="02040503050406030204" pitchFamily="18" charset="0"/>
                            </a:rPr>
                            <m:t>h</m:t>
                          </m:r>
                        </m:sub>
                      </m:sSub>
                      <m:r>
                        <a:rPr lang="en-US" altLang="ko-KR" sz="1708" i="1">
                          <a:solidFill>
                            <a:schemeClr val="tx1"/>
                          </a:solidFill>
                          <a:latin typeface="Cambria Math" panose="02040503050406030204" pitchFamily="18" charset="0"/>
                          <a:ea typeface="Cambria Math" panose="02040503050406030204" pitchFamily="18" charset="0"/>
                        </a:rPr>
                        <m:t>⨀</m:t>
                      </m:r>
                      <m:d>
                        <m:dPr>
                          <m:ctrlPr>
                            <a:rPr lang="en-US" altLang="ko-KR" sz="1708" i="1">
                              <a:solidFill>
                                <a:schemeClr val="tx1"/>
                              </a:solidFill>
                              <a:latin typeface="Cambria Math" panose="02040503050406030204" pitchFamily="18" charset="0"/>
                              <a:ea typeface="Cambria Math" panose="02040503050406030204" pitchFamily="18" charset="0"/>
                            </a:rPr>
                          </m:ctrlPr>
                        </m:dPr>
                        <m:e>
                          <m:r>
                            <a:rPr lang="en-US" altLang="ko-KR" sz="1708" i="1">
                              <a:solidFill>
                                <a:schemeClr val="tx1"/>
                              </a:solidFill>
                              <a:latin typeface="Cambria Math" panose="02040503050406030204" pitchFamily="18" charset="0"/>
                              <a:ea typeface="Cambria Math" panose="02040503050406030204" pitchFamily="18" charset="0"/>
                            </a:rPr>
                            <m:t>1−</m:t>
                          </m:r>
                          <m:sSubSup>
                            <m:sSubSupPr>
                              <m:ctrlPr>
                                <a:rPr lang="en-US" altLang="ko-KR" sz="1708" i="1">
                                  <a:solidFill>
                                    <a:schemeClr val="tx1"/>
                                  </a:solidFill>
                                  <a:latin typeface="Cambria Math" panose="02040503050406030204" pitchFamily="18" charset="0"/>
                                  <a:ea typeface="Cambria Math" panose="02040503050406030204" pitchFamily="18" charset="0"/>
                                </a:rPr>
                              </m:ctrlPr>
                            </m:sSubSupPr>
                            <m:e>
                              <m:r>
                                <a:rPr lang="en-US" altLang="ko-KR" sz="1708" i="1">
                                  <a:solidFill>
                                    <a:schemeClr val="tx1"/>
                                  </a:solidFill>
                                  <a:latin typeface="Cambria Math" panose="02040503050406030204" pitchFamily="18" charset="0"/>
                                  <a:ea typeface="Cambria Math" panose="02040503050406030204" pitchFamily="18" charset="0"/>
                                </a:rPr>
                                <m:t>𝐻</m:t>
                              </m:r>
                            </m:e>
                            <m:sub>
                              <m:r>
                                <a:rPr lang="en-US" altLang="ko-KR" sz="1708" i="1">
                                  <a:solidFill>
                                    <a:schemeClr val="tx1"/>
                                  </a:solidFill>
                                  <a:latin typeface="Cambria Math" panose="02040503050406030204" pitchFamily="18" charset="0"/>
                                  <a:ea typeface="Cambria Math" panose="02040503050406030204" pitchFamily="18" charset="0"/>
                                </a:rPr>
                                <m:t>𝑝</m:t>
                              </m:r>
                            </m:sub>
                            <m:sup>
                              <m:r>
                                <a:rPr lang="en-US" altLang="ko-KR" sz="1708" i="1">
                                  <a:solidFill>
                                    <a:schemeClr val="tx1"/>
                                  </a:solidFill>
                                  <a:latin typeface="Cambria Math" panose="02040503050406030204" pitchFamily="18" charset="0"/>
                                  <a:ea typeface="Cambria Math" panose="02040503050406030204" pitchFamily="18" charset="0"/>
                                </a:rPr>
                                <m:t>2</m:t>
                              </m:r>
                            </m:sup>
                          </m:sSubSup>
                        </m:e>
                      </m:d>
                      <m:r>
                        <a:rPr lang="en-US" altLang="ko-KR" sz="1708" i="1">
                          <a:solidFill>
                            <a:schemeClr val="tx1"/>
                          </a:solidFill>
                          <a:latin typeface="Cambria Math" panose="02040503050406030204" pitchFamily="18" charset="0"/>
                          <a:ea typeface="Cambria Math" panose="02040503050406030204" pitchFamily="18" charset="0"/>
                        </a:rPr>
                        <m:t>+</m:t>
                      </m:r>
                      <m:sSub>
                        <m:sSubPr>
                          <m:ctrlPr>
                            <a:rPr lang="en-US" altLang="ko-KR" sz="1708" i="1">
                              <a:solidFill>
                                <a:schemeClr val="tx1"/>
                              </a:solidFill>
                              <a:latin typeface="Cambria Math" panose="02040503050406030204" pitchFamily="18" charset="0"/>
                            </a:rPr>
                          </m:ctrlPr>
                        </m:sSubPr>
                        <m:e>
                          <m:r>
                            <a:rPr lang="en-US" altLang="ko-KR" sz="1708" i="1">
                              <a:solidFill>
                                <a:schemeClr val="tx1"/>
                              </a:solidFill>
                              <a:latin typeface="Cambria Math" panose="02040503050406030204" pitchFamily="18" charset="0"/>
                            </a:rPr>
                            <m:t>𝐻</m:t>
                          </m:r>
                        </m:e>
                        <m:sub>
                          <m:r>
                            <a:rPr lang="en-US" altLang="ko-KR" sz="1708" i="1">
                              <a:solidFill>
                                <a:schemeClr val="tx1"/>
                              </a:solidFill>
                              <a:latin typeface="Cambria Math" panose="02040503050406030204" pitchFamily="18" charset="0"/>
                            </a:rPr>
                            <m:t>𝑝𝑝𝑝</m:t>
                          </m:r>
                        </m:sub>
                      </m:sSub>
                      <m:sSub>
                        <m:sSubPr>
                          <m:ctrlPr>
                            <a:rPr lang="en-US" altLang="ko-KR" sz="1708" i="1">
                              <a:solidFill>
                                <a:schemeClr val="tx1"/>
                              </a:solidFill>
                              <a:latin typeface="Cambria Math" panose="02040503050406030204" pitchFamily="18" charset="0"/>
                            </a:rPr>
                          </m:ctrlPr>
                        </m:sSubPr>
                        <m:e>
                          <m:r>
                            <a:rPr lang="en-US" altLang="ko-KR" sz="1708" i="1">
                              <a:solidFill>
                                <a:schemeClr val="tx1"/>
                              </a:solidFill>
                              <a:latin typeface="Cambria Math" panose="02040503050406030204" pitchFamily="18" charset="0"/>
                            </a:rPr>
                            <m:t>𝑊</m:t>
                          </m:r>
                        </m:e>
                        <m:sub>
                          <m:r>
                            <a:rPr lang="en-US" altLang="ko-KR" sz="1708" i="1">
                              <a:solidFill>
                                <a:schemeClr val="tx1"/>
                              </a:solidFill>
                              <a:latin typeface="Cambria Math" panose="02040503050406030204" pitchFamily="18" charset="0"/>
                            </a:rPr>
                            <m:t>1</m:t>
                          </m:r>
                          <m:r>
                            <a:rPr lang="en-US" altLang="ko-KR" sz="1708" i="1">
                              <a:solidFill>
                                <a:schemeClr val="tx1"/>
                              </a:solidFill>
                              <a:latin typeface="Cambria Math" panose="02040503050406030204" pitchFamily="18" charset="0"/>
                            </a:rPr>
                            <m:t>h</m:t>
                          </m:r>
                        </m:sub>
                      </m:sSub>
                      <m:r>
                        <a:rPr lang="en-US" altLang="ko-KR" sz="1708" i="1">
                          <a:solidFill>
                            <a:schemeClr val="tx1"/>
                          </a:solidFill>
                          <a:latin typeface="Cambria Math" panose="02040503050406030204" pitchFamily="18" charset="0"/>
                          <a:ea typeface="Cambria Math" panose="02040503050406030204" pitchFamily="18" charset="0"/>
                        </a:rPr>
                        <m:t>⨀</m:t>
                      </m:r>
                      <m:d>
                        <m:dPr>
                          <m:ctrlPr>
                            <a:rPr lang="en-US" altLang="ko-KR" sz="1708" i="1">
                              <a:solidFill>
                                <a:schemeClr val="tx1"/>
                              </a:solidFill>
                              <a:latin typeface="Cambria Math" panose="02040503050406030204" pitchFamily="18" charset="0"/>
                              <a:ea typeface="Cambria Math" panose="02040503050406030204" pitchFamily="18" charset="0"/>
                            </a:rPr>
                          </m:ctrlPr>
                        </m:dPr>
                        <m:e>
                          <m:r>
                            <a:rPr lang="en-US" altLang="ko-KR" sz="1708" i="1">
                              <a:solidFill>
                                <a:schemeClr val="tx1"/>
                              </a:solidFill>
                              <a:latin typeface="Cambria Math" panose="02040503050406030204" pitchFamily="18" charset="0"/>
                              <a:ea typeface="Cambria Math" panose="02040503050406030204" pitchFamily="18" charset="0"/>
                            </a:rPr>
                            <m:t>1−</m:t>
                          </m:r>
                          <m:sSubSup>
                            <m:sSubSupPr>
                              <m:ctrlPr>
                                <a:rPr lang="en-US" altLang="ko-KR" sz="1708" i="1">
                                  <a:solidFill>
                                    <a:schemeClr val="tx1"/>
                                  </a:solidFill>
                                  <a:latin typeface="Cambria Math" panose="02040503050406030204" pitchFamily="18" charset="0"/>
                                  <a:ea typeface="Cambria Math" panose="02040503050406030204" pitchFamily="18" charset="0"/>
                                </a:rPr>
                              </m:ctrlPr>
                            </m:sSubSupPr>
                            <m:e>
                              <m:r>
                                <a:rPr lang="en-US" altLang="ko-KR" sz="1708" i="1">
                                  <a:solidFill>
                                    <a:schemeClr val="tx1"/>
                                  </a:solidFill>
                                  <a:latin typeface="Cambria Math" panose="02040503050406030204" pitchFamily="18" charset="0"/>
                                  <a:ea typeface="Cambria Math" panose="02040503050406030204" pitchFamily="18" charset="0"/>
                                </a:rPr>
                                <m:t>𝐻</m:t>
                              </m:r>
                            </m:e>
                            <m:sub>
                              <m:r>
                                <a:rPr lang="en-US" altLang="ko-KR" sz="1708" i="1">
                                  <a:solidFill>
                                    <a:schemeClr val="tx1"/>
                                  </a:solidFill>
                                  <a:latin typeface="Cambria Math" panose="02040503050406030204" pitchFamily="18" charset="0"/>
                                  <a:ea typeface="Cambria Math" panose="02040503050406030204" pitchFamily="18" charset="0"/>
                                </a:rPr>
                                <m:t>𝑝</m:t>
                              </m:r>
                            </m:sub>
                            <m:sup>
                              <m:r>
                                <a:rPr lang="en-US" altLang="ko-KR" sz="1708" i="1">
                                  <a:solidFill>
                                    <a:schemeClr val="tx1"/>
                                  </a:solidFill>
                                  <a:latin typeface="Cambria Math" panose="02040503050406030204" pitchFamily="18" charset="0"/>
                                  <a:ea typeface="Cambria Math" panose="02040503050406030204" pitchFamily="18" charset="0"/>
                                </a:rPr>
                                <m:t>2</m:t>
                              </m:r>
                            </m:sup>
                          </m:sSubSup>
                        </m:e>
                      </m:d>
                      <m:r>
                        <a:rPr lang="en-US" altLang="ko-KR" sz="1708" i="1">
                          <a:solidFill>
                            <a:schemeClr val="tx1"/>
                          </a:solidFill>
                          <a:latin typeface="Cambria Math" panose="02040503050406030204" pitchFamily="18" charset="0"/>
                          <a:ea typeface="Cambria Math" panose="02040503050406030204" pitchFamily="18" charset="0"/>
                        </a:rPr>
                        <m:t>⨀</m:t>
                      </m:r>
                      <m:sSub>
                        <m:sSubPr>
                          <m:ctrlPr>
                            <a:rPr lang="en-US" altLang="ko-KR" sz="1708" i="1">
                              <a:solidFill>
                                <a:schemeClr val="tx1"/>
                              </a:solidFill>
                              <a:latin typeface="Cambria Math" panose="02040503050406030204" pitchFamily="18" charset="0"/>
                            </a:rPr>
                          </m:ctrlPr>
                        </m:sSubPr>
                        <m:e>
                          <m:r>
                            <a:rPr lang="en-US" altLang="ko-KR" sz="1708" i="1">
                              <a:solidFill>
                                <a:schemeClr val="tx1"/>
                              </a:solidFill>
                              <a:latin typeface="Cambria Math" panose="02040503050406030204" pitchFamily="18" charset="0"/>
                            </a:rPr>
                            <m:t>𝑊</m:t>
                          </m:r>
                        </m:e>
                        <m:sub>
                          <m:r>
                            <a:rPr lang="en-US" altLang="ko-KR" sz="1708" i="1">
                              <a:solidFill>
                                <a:schemeClr val="tx1"/>
                              </a:solidFill>
                              <a:latin typeface="Cambria Math" panose="02040503050406030204" pitchFamily="18" charset="0"/>
                            </a:rPr>
                            <m:t>1</m:t>
                          </m:r>
                          <m:r>
                            <a:rPr lang="en-US" altLang="ko-KR" sz="1708" i="1">
                              <a:solidFill>
                                <a:schemeClr val="tx1"/>
                              </a:solidFill>
                              <a:latin typeface="Cambria Math" panose="02040503050406030204" pitchFamily="18" charset="0"/>
                            </a:rPr>
                            <m:t>h</m:t>
                          </m:r>
                        </m:sub>
                      </m:sSub>
                      <m:r>
                        <a:rPr lang="en-US" altLang="ko-KR" sz="1708" i="1">
                          <a:solidFill>
                            <a:schemeClr val="tx1"/>
                          </a:solidFill>
                          <a:latin typeface="Cambria Math" panose="02040503050406030204" pitchFamily="18" charset="0"/>
                          <a:ea typeface="Cambria Math" panose="02040503050406030204" pitchFamily="18" charset="0"/>
                        </a:rPr>
                        <m:t>⨀</m:t>
                      </m:r>
                      <m:d>
                        <m:dPr>
                          <m:ctrlPr>
                            <a:rPr lang="en-US" altLang="ko-KR" sz="1708" i="1">
                              <a:solidFill>
                                <a:schemeClr val="tx1"/>
                              </a:solidFill>
                              <a:latin typeface="Cambria Math" panose="02040503050406030204" pitchFamily="18" charset="0"/>
                              <a:ea typeface="Cambria Math" panose="02040503050406030204" pitchFamily="18" charset="0"/>
                            </a:rPr>
                          </m:ctrlPr>
                        </m:dPr>
                        <m:e>
                          <m:r>
                            <a:rPr lang="en-US" altLang="ko-KR" sz="1708" i="1">
                              <a:solidFill>
                                <a:schemeClr val="tx1"/>
                              </a:solidFill>
                              <a:latin typeface="Cambria Math" panose="02040503050406030204" pitchFamily="18" charset="0"/>
                              <a:ea typeface="Cambria Math" panose="02040503050406030204" pitchFamily="18" charset="0"/>
                            </a:rPr>
                            <m:t>1−</m:t>
                          </m:r>
                          <m:sSubSup>
                            <m:sSubSupPr>
                              <m:ctrlPr>
                                <a:rPr lang="en-US" altLang="ko-KR" sz="1708" i="1">
                                  <a:solidFill>
                                    <a:schemeClr val="tx1"/>
                                  </a:solidFill>
                                  <a:latin typeface="Cambria Math" panose="02040503050406030204" pitchFamily="18" charset="0"/>
                                  <a:ea typeface="Cambria Math" panose="02040503050406030204" pitchFamily="18" charset="0"/>
                                </a:rPr>
                              </m:ctrlPr>
                            </m:sSubSupPr>
                            <m:e>
                              <m:r>
                                <a:rPr lang="en-US" altLang="ko-KR" sz="1708" i="1">
                                  <a:solidFill>
                                    <a:schemeClr val="tx1"/>
                                  </a:solidFill>
                                  <a:latin typeface="Cambria Math" panose="02040503050406030204" pitchFamily="18" charset="0"/>
                                  <a:ea typeface="Cambria Math" panose="02040503050406030204" pitchFamily="18" charset="0"/>
                                </a:rPr>
                                <m:t>𝐻</m:t>
                              </m:r>
                            </m:e>
                            <m:sub>
                              <m:r>
                                <a:rPr lang="en-US" altLang="ko-KR" sz="1708" i="1">
                                  <a:solidFill>
                                    <a:schemeClr val="tx1"/>
                                  </a:solidFill>
                                  <a:latin typeface="Cambria Math" panose="02040503050406030204" pitchFamily="18" charset="0"/>
                                  <a:ea typeface="Cambria Math" panose="02040503050406030204" pitchFamily="18" charset="0"/>
                                </a:rPr>
                                <m:t>𝑝𝑝</m:t>
                              </m:r>
                            </m:sub>
                            <m:sup>
                              <m:r>
                                <a:rPr lang="en-US" altLang="ko-KR" sz="1708" i="1">
                                  <a:solidFill>
                                    <a:schemeClr val="tx1"/>
                                  </a:solidFill>
                                  <a:latin typeface="Cambria Math" panose="02040503050406030204" pitchFamily="18" charset="0"/>
                                  <a:ea typeface="Cambria Math" panose="02040503050406030204" pitchFamily="18" charset="0"/>
                                </a:rPr>
                                <m:t>2</m:t>
                              </m:r>
                            </m:sup>
                          </m:sSubSup>
                        </m:e>
                      </m:d>
                      <m:r>
                        <a:rPr lang="en-US" altLang="ko-KR" sz="1708">
                          <a:solidFill>
                            <a:schemeClr val="tx1"/>
                          </a:solidFill>
                          <a:latin typeface="Cambria Math" panose="02040503050406030204" pitchFamily="18" charset="0"/>
                          <a:ea typeface="Cambria Math" panose="02040503050406030204" pitchFamily="18" charset="0"/>
                        </a:rPr>
                        <m:t>+</m:t>
                      </m:r>
                      <m:r>
                        <a:rPr lang="en-US" altLang="ko-KR" sz="1708" i="1">
                          <a:solidFill>
                            <a:schemeClr val="tx1"/>
                          </a:solidFill>
                          <a:latin typeface="Cambria Math" panose="02040503050406030204" pitchFamily="18" charset="0"/>
                          <a:ea typeface="Cambria Math" panose="02040503050406030204" pitchFamily="18" charset="0"/>
                        </a:rPr>
                        <m:t>⋯</m:t>
                      </m:r>
                    </m:oMath>
                  </m:oMathPara>
                </a14:m>
                <a:endParaRPr lang="ko-KR" altLang="en-US" sz="1708">
                  <a:solidFill>
                    <a:schemeClr val="tx1"/>
                  </a:solidFill>
                </a:endParaRPr>
              </a:p>
            </p:txBody>
          </p:sp>
        </mc:Choice>
        <mc:Fallback xmlns="">
          <p:sp>
            <p:nvSpPr>
              <p:cNvPr id="52" name="TextBox 51">
                <a:extLst>
                  <a:ext uri="{FF2B5EF4-FFF2-40B4-BE49-F238E27FC236}">
                    <a16:creationId xmlns:a16="http://schemas.microsoft.com/office/drawing/2014/main" id="{EE13D8C6-6A29-465B-A05D-2BD77E834638}"/>
                  </a:ext>
                </a:extLst>
              </p:cNvPr>
              <p:cNvSpPr txBox="1">
                <a:spLocks noRot="1" noChangeAspect="1" noMove="1" noResize="1" noEditPoints="1" noAdjustHandles="1" noChangeArrowheads="1" noChangeShapeType="1" noTextEdit="1"/>
              </p:cNvSpPr>
              <p:nvPr/>
            </p:nvSpPr>
            <p:spPr>
              <a:xfrm>
                <a:off x="1447685" y="2341924"/>
                <a:ext cx="7650912" cy="394467"/>
              </a:xfrm>
              <a:prstGeom prst="rect">
                <a:avLst/>
              </a:prstGeom>
              <a:blipFill>
                <a:blip r:embed="rId4"/>
                <a:stretch>
                  <a:fillRect b="-153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8648DBD4-68CD-4EEC-B5B9-1365AFB1843B}"/>
                  </a:ext>
                </a:extLst>
              </p:cNvPr>
              <p:cNvSpPr txBox="1"/>
              <p:nvPr/>
            </p:nvSpPr>
            <p:spPr>
              <a:xfrm>
                <a:off x="1293337" y="3356127"/>
                <a:ext cx="6610388" cy="39446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kumimoji="1" lang="en-US" altLang="ko-KR" sz="1708" i="1" smtClean="0">
                          <a:solidFill>
                            <a:schemeClr val="tx1"/>
                          </a:solidFill>
                          <a:latin typeface="Cambria Math" panose="02040503050406030204" pitchFamily="18" charset="0"/>
                        </a:rPr>
                        <m:t>𝑋</m:t>
                      </m:r>
                      <m:r>
                        <a:rPr lang="en-US" altLang="ko-KR" sz="1708" i="1">
                          <a:solidFill>
                            <a:schemeClr val="tx1"/>
                          </a:solidFill>
                          <a:latin typeface="Cambria Math" panose="02040503050406030204" pitchFamily="18" charset="0"/>
                        </a:rPr>
                        <m:t>+</m:t>
                      </m:r>
                      <m:sSub>
                        <m:sSubPr>
                          <m:ctrlPr>
                            <a:rPr lang="en-US" altLang="ko-KR" sz="1708" i="1">
                              <a:solidFill>
                                <a:schemeClr val="tx1"/>
                              </a:solidFill>
                              <a:latin typeface="Cambria Math" panose="02040503050406030204" pitchFamily="18" charset="0"/>
                            </a:rPr>
                          </m:ctrlPr>
                        </m:sSubPr>
                        <m:e>
                          <m:r>
                            <a:rPr lang="en-US" altLang="ko-KR" sz="1708" i="1">
                              <a:solidFill>
                                <a:schemeClr val="tx1"/>
                              </a:solidFill>
                              <a:latin typeface="Cambria Math" panose="02040503050406030204" pitchFamily="18" charset="0"/>
                            </a:rPr>
                            <m:t>𝑋</m:t>
                          </m:r>
                        </m:e>
                        <m:sub>
                          <m:r>
                            <a:rPr lang="en-US" altLang="ko-KR" sz="1708" i="1">
                              <a:solidFill>
                                <a:schemeClr val="tx1"/>
                              </a:solidFill>
                              <a:latin typeface="Cambria Math" panose="02040503050406030204" pitchFamily="18" charset="0"/>
                            </a:rPr>
                            <m:t>𝑝</m:t>
                          </m:r>
                        </m:sub>
                      </m:sSub>
                      <m:sSub>
                        <m:sSubPr>
                          <m:ctrlPr>
                            <a:rPr lang="en-US" altLang="ko-KR" sz="1708" i="1">
                              <a:solidFill>
                                <a:schemeClr val="tx1"/>
                              </a:solidFill>
                              <a:latin typeface="Cambria Math" panose="02040503050406030204" pitchFamily="18" charset="0"/>
                            </a:rPr>
                          </m:ctrlPr>
                        </m:sSubPr>
                        <m:e>
                          <m:r>
                            <a:rPr lang="en-US" altLang="ko-KR" sz="1708" i="1">
                              <a:solidFill>
                                <a:schemeClr val="tx1"/>
                              </a:solidFill>
                              <a:latin typeface="Cambria Math" panose="02040503050406030204" pitchFamily="18" charset="0"/>
                            </a:rPr>
                            <m:t>𝑊</m:t>
                          </m:r>
                        </m:e>
                        <m:sub>
                          <m:r>
                            <a:rPr lang="en-US" altLang="ko-KR" sz="1708" i="1">
                              <a:solidFill>
                                <a:schemeClr val="tx1"/>
                              </a:solidFill>
                              <a:latin typeface="Cambria Math" panose="02040503050406030204" pitchFamily="18" charset="0"/>
                            </a:rPr>
                            <m:t>1</m:t>
                          </m:r>
                          <m:r>
                            <a:rPr lang="en-US" altLang="ko-KR" sz="1708" i="1">
                              <a:solidFill>
                                <a:schemeClr val="tx1"/>
                              </a:solidFill>
                              <a:latin typeface="Cambria Math" panose="02040503050406030204" pitchFamily="18" charset="0"/>
                            </a:rPr>
                            <m:t>h</m:t>
                          </m:r>
                        </m:sub>
                      </m:sSub>
                      <m:r>
                        <a:rPr lang="en-US" altLang="ko-KR" sz="1708" i="1">
                          <a:solidFill>
                            <a:schemeClr val="tx1"/>
                          </a:solidFill>
                          <a:latin typeface="Cambria Math" panose="02040503050406030204" pitchFamily="18" charset="0"/>
                          <a:ea typeface="Cambria Math" panose="02040503050406030204" pitchFamily="18" charset="0"/>
                        </a:rPr>
                        <m:t>⨀</m:t>
                      </m:r>
                      <m:d>
                        <m:dPr>
                          <m:ctrlPr>
                            <a:rPr lang="en-US" altLang="ko-KR" sz="1708" i="1">
                              <a:solidFill>
                                <a:schemeClr val="tx1"/>
                              </a:solidFill>
                              <a:latin typeface="Cambria Math" panose="02040503050406030204" pitchFamily="18" charset="0"/>
                              <a:ea typeface="Cambria Math" panose="02040503050406030204" pitchFamily="18" charset="0"/>
                            </a:rPr>
                          </m:ctrlPr>
                        </m:dPr>
                        <m:e>
                          <m:r>
                            <a:rPr lang="en-US" altLang="ko-KR" sz="1708" i="1">
                              <a:solidFill>
                                <a:schemeClr val="tx1"/>
                              </a:solidFill>
                              <a:latin typeface="Cambria Math" panose="02040503050406030204" pitchFamily="18" charset="0"/>
                              <a:ea typeface="Cambria Math" panose="02040503050406030204" pitchFamily="18" charset="0"/>
                            </a:rPr>
                            <m:t>1−</m:t>
                          </m:r>
                          <m:sSubSup>
                            <m:sSubSupPr>
                              <m:ctrlPr>
                                <a:rPr lang="en-US" altLang="ko-KR" sz="1708" i="1">
                                  <a:solidFill>
                                    <a:schemeClr val="tx1"/>
                                  </a:solidFill>
                                  <a:latin typeface="Cambria Math" panose="02040503050406030204" pitchFamily="18" charset="0"/>
                                  <a:ea typeface="Cambria Math" panose="02040503050406030204" pitchFamily="18" charset="0"/>
                                </a:rPr>
                              </m:ctrlPr>
                            </m:sSubSupPr>
                            <m:e>
                              <m:r>
                                <a:rPr lang="en-US" altLang="ko-KR" sz="1708" i="1">
                                  <a:solidFill>
                                    <a:schemeClr val="tx1"/>
                                  </a:solidFill>
                                  <a:latin typeface="Cambria Math" panose="02040503050406030204" pitchFamily="18" charset="0"/>
                                  <a:ea typeface="Cambria Math" panose="02040503050406030204" pitchFamily="18" charset="0"/>
                                </a:rPr>
                                <m:t>𝐻</m:t>
                              </m:r>
                            </m:e>
                            <m:sub>
                              <m:r>
                                <a:rPr lang="en-US" altLang="ko-KR" sz="1708" i="1">
                                  <a:solidFill>
                                    <a:schemeClr val="tx1"/>
                                  </a:solidFill>
                                  <a:latin typeface="Cambria Math" panose="02040503050406030204" pitchFamily="18" charset="0"/>
                                  <a:ea typeface="Cambria Math" panose="02040503050406030204" pitchFamily="18" charset="0"/>
                                </a:rPr>
                                <m:t>𝑝</m:t>
                              </m:r>
                            </m:sub>
                            <m:sup>
                              <m:r>
                                <a:rPr lang="en-US" altLang="ko-KR" sz="1708" i="1">
                                  <a:solidFill>
                                    <a:schemeClr val="tx1"/>
                                  </a:solidFill>
                                  <a:latin typeface="Cambria Math" panose="02040503050406030204" pitchFamily="18" charset="0"/>
                                  <a:ea typeface="Cambria Math" panose="02040503050406030204" pitchFamily="18" charset="0"/>
                                </a:rPr>
                                <m:t>2</m:t>
                              </m:r>
                            </m:sup>
                          </m:sSubSup>
                        </m:e>
                      </m:d>
                      <m:r>
                        <a:rPr lang="en-US" altLang="ko-KR" sz="1708" i="1">
                          <a:solidFill>
                            <a:schemeClr val="tx1"/>
                          </a:solidFill>
                          <a:latin typeface="Cambria Math" panose="02040503050406030204" pitchFamily="18" charset="0"/>
                          <a:ea typeface="Cambria Math" panose="02040503050406030204" pitchFamily="18" charset="0"/>
                        </a:rPr>
                        <m:t>+</m:t>
                      </m:r>
                      <m:sSub>
                        <m:sSubPr>
                          <m:ctrlPr>
                            <a:rPr lang="en-US" altLang="ko-KR" sz="1708" i="1">
                              <a:solidFill>
                                <a:schemeClr val="tx1"/>
                              </a:solidFill>
                              <a:latin typeface="Cambria Math" panose="02040503050406030204" pitchFamily="18" charset="0"/>
                              <a:ea typeface="Cambria Math" panose="02040503050406030204" pitchFamily="18" charset="0"/>
                            </a:rPr>
                          </m:ctrlPr>
                        </m:sSubPr>
                        <m:e>
                          <m:r>
                            <a:rPr lang="en-US" altLang="ko-KR" sz="1708" i="1">
                              <a:solidFill>
                                <a:schemeClr val="tx1"/>
                              </a:solidFill>
                              <a:latin typeface="Cambria Math" panose="02040503050406030204" pitchFamily="18" charset="0"/>
                              <a:ea typeface="Cambria Math" panose="02040503050406030204" pitchFamily="18" charset="0"/>
                            </a:rPr>
                            <m:t>𝑋</m:t>
                          </m:r>
                        </m:e>
                        <m:sub>
                          <m:r>
                            <a:rPr lang="en-US" altLang="ko-KR" sz="1708" i="1">
                              <a:solidFill>
                                <a:schemeClr val="tx1"/>
                              </a:solidFill>
                              <a:latin typeface="Cambria Math" panose="02040503050406030204" pitchFamily="18" charset="0"/>
                              <a:ea typeface="Cambria Math" panose="02040503050406030204" pitchFamily="18" charset="0"/>
                            </a:rPr>
                            <m:t>𝑝𝑝</m:t>
                          </m:r>
                        </m:sub>
                      </m:sSub>
                      <m:sSub>
                        <m:sSubPr>
                          <m:ctrlPr>
                            <a:rPr lang="en-US" altLang="ko-KR" sz="1708" i="1">
                              <a:solidFill>
                                <a:schemeClr val="tx1"/>
                              </a:solidFill>
                              <a:latin typeface="Cambria Math" panose="02040503050406030204" pitchFamily="18" charset="0"/>
                            </a:rPr>
                          </m:ctrlPr>
                        </m:sSubPr>
                        <m:e>
                          <m:r>
                            <a:rPr lang="en-US" altLang="ko-KR" sz="1708" i="1">
                              <a:solidFill>
                                <a:schemeClr val="tx1"/>
                              </a:solidFill>
                              <a:latin typeface="Cambria Math" panose="02040503050406030204" pitchFamily="18" charset="0"/>
                            </a:rPr>
                            <m:t>𝑊</m:t>
                          </m:r>
                        </m:e>
                        <m:sub>
                          <m:r>
                            <a:rPr lang="en-US" altLang="ko-KR" sz="1708" i="1">
                              <a:solidFill>
                                <a:schemeClr val="tx1"/>
                              </a:solidFill>
                              <a:latin typeface="Cambria Math" panose="02040503050406030204" pitchFamily="18" charset="0"/>
                            </a:rPr>
                            <m:t>1</m:t>
                          </m:r>
                          <m:r>
                            <a:rPr lang="en-US" altLang="ko-KR" sz="1708" i="1">
                              <a:solidFill>
                                <a:schemeClr val="tx1"/>
                              </a:solidFill>
                              <a:latin typeface="Cambria Math" panose="02040503050406030204" pitchFamily="18" charset="0"/>
                            </a:rPr>
                            <m:t>h</m:t>
                          </m:r>
                        </m:sub>
                      </m:sSub>
                      <m:r>
                        <a:rPr lang="en-US" altLang="ko-KR" sz="1708" i="1">
                          <a:solidFill>
                            <a:schemeClr val="tx1"/>
                          </a:solidFill>
                          <a:latin typeface="Cambria Math" panose="02040503050406030204" pitchFamily="18" charset="0"/>
                          <a:ea typeface="Cambria Math" panose="02040503050406030204" pitchFamily="18" charset="0"/>
                        </a:rPr>
                        <m:t>⨀</m:t>
                      </m:r>
                      <m:d>
                        <m:dPr>
                          <m:ctrlPr>
                            <a:rPr lang="en-US" altLang="ko-KR" sz="1708" i="1">
                              <a:solidFill>
                                <a:schemeClr val="tx1"/>
                              </a:solidFill>
                              <a:latin typeface="Cambria Math" panose="02040503050406030204" pitchFamily="18" charset="0"/>
                              <a:ea typeface="Cambria Math" panose="02040503050406030204" pitchFamily="18" charset="0"/>
                            </a:rPr>
                          </m:ctrlPr>
                        </m:dPr>
                        <m:e>
                          <m:r>
                            <a:rPr lang="en-US" altLang="ko-KR" sz="1708" i="1">
                              <a:solidFill>
                                <a:schemeClr val="tx1"/>
                              </a:solidFill>
                              <a:latin typeface="Cambria Math" panose="02040503050406030204" pitchFamily="18" charset="0"/>
                              <a:ea typeface="Cambria Math" panose="02040503050406030204" pitchFamily="18" charset="0"/>
                            </a:rPr>
                            <m:t>1−</m:t>
                          </m:r>
                          <m:sSubSup>
                            <m:sSubSupPr>
                              <m:ctrlPr>
                                <a:rPr lang="en-US" altLang="ko-KR" sz="1708" i="1">
                                  <a:solidFill>
                                    <a:schemeClr val="tx1"/>
                                  </a:solidFill>
                                  <a:latin typeface="Cambria Math" panose="02040503050406030204" pitchFamily="18" charset="0"/>
                                  <a:ea typeface="Cambria Math" panose="02040503050406030204" pitchFamily="18" charset="0"/>
                                </a:rPr>
                              </m:ctrlPr>
                            </m:sSubSupPr>
                            <m:e>
                              <m:r>
                                <a:rPr lang="en-US" altLang="ko-KR" sz="1708" i="1">
                                  <a:solidFill>
                                    <a:schemeClr val="tx1"/>
                                  </a:solidFill>
                                  <a:latin typeface="Cambria Math" panose="02040503050406030204" pitchFamily="18" charset="0"/>
                                  <a:ea typeface="Cambria Math" panose="02040503050406030204" pitchFamily="18" charset="0"/>
                                </a:rPr>
                                <m:t>𝐻</m:t>
                              </m:r>
                            </m:e>
                            <m:sub>
                              <m:r>
                                <a:rPr lang="en-US" altLang="ko-KR" sz="1708" i="1">
                                  <a:solidFill>
                                    <a:schemeClr val="tx1"/>
                                  </a:solidFill>
                                  <a:latin typeface="Cambria Math" panose="02040503050406030204" pitchFamily="18" charset="0"/>
                                  <a:ea typeface="Cambria Math" panose="02040503050406030204" pitchFamily="18" charset="0"/>
                                </a:rPr>
                                <m:t>𝑝</m:t>
                              </m:r>
                            </m:sub>
                            <m:sup>
                              <m:r>
                                <a:rPr lang="en-US" altLang="ko-KR" sz="1708" i="1">
                                  <a:solidFill>
                                    <a:schemeClr val="tx1"/>
                                  </a:solidFill>
                                  <a:latin typeface="Cambria Math" panose="02040503050406030204" pitchFamily="18" charset="0"/>
                                  <a:ea typeface="Cambria Math" panose="02040503050406030204" pitchFamily="18" charset="0"/>
                                </a:rPr>
                                <m:t>2</m:t>
                              </m:r>
                            </m:sup>
                          </m:sSubSup>
                        </m:e>
                      </m:d>
                      <m:r>
                        <a:rPr lang="en-US" altLang="ko-KR" sz="1708" i="1">
                          <a:solidFill>
                            <a:schemeClr val="tx1"/>
                          </a:solidFill>
                          <a:latin typeface="Cambria Math" panose="02040503050406030204" pitchFamily="18" charset="0"/>
                          <a:ea typeface="Cambria Math" panose="02040503050406030204" pitchFamily="18" charset="0"/>
                        </a:rPr>
                        <m:t>⨀</m:t>
                      </m:r>
                      <m:sSub>
                        <m:sSubPr>
                          <m:ctrlPr>
                            <a:rPr lang="en-US" altLang="ko-KR" sz="1708" i="1">
                              <a:solidFill>
                                <a:schemeClr val="tx1"/>
                              </a:solidFill>
                              <a:latin typeface="Cambria Math" panose="02040503050406030204" pitchFamily="18" charset="0"/>
                            </a:rPr>
                          </m:ctrlPr>
                        </m:sSubPr>
                        <m:e>
                          <m:r>
                            <a:rPr lang="en-US" altLang="ko-KR" sz="1708" i="1">
                              <a:solidFill>
                                <a:schemeClr val="tx1"/>
                              </a:solidFill>
                              <a:latin typeface="Cambria Math" panose="02040503050406030204" pitchFamily="18" charset="0"/>
                            </a:rPr>
                            <m:t>𝑊</m:t>
                          </m:r>
                        </m:e>
                        <m:sub>
                          <m:r>
                            <a:rPr lang="en-US" altLang="ko-KR" sz="1708" i="1">
                              <a:solidFill>
                                <a:schemeClr val="tx1"/>
                              </a:solidFill>
                              <a:latin typeface="Cambria Math" panose="02040503050406030204" pitchFamily="18" charset="0"/>
                            </a:rPr>
                            <m:t>1</m:t>
                          </m:r>
                          <m:r>
                            <a:rPr lang="en-US" altLang="ko-KR" sz="1708" i="1">
                              <a:solidFill>
                                <a:schemeClr val="tx1"/>
                              </a:solidFill>
                              <a:latin typeface="Cambria Math" panose="02040503050406030204" pitchFamily="18" charset="0"/>
                            </a:rPr>
                            <m:t>h</m:t>
                          </m:r>
                        </m:sub>
                      </m:sSub>
                      <m:r>
                        <a:rPr lang="en-US" altLang="ko-KR" sz="1708" i="1">
                          <a:solidFill>
                            <a:schemeClr val="tx1"/>
                          </a:solidFill>
                          <a:latin typeface="Cambria Math" panose="02040503050406030204" pitchFamily="18" charset="0"/>
                          <a:ea typeface="Cambria Math" panose="02040503050406030204" pitchFamily="18" charset="0"/>
                        </a:rPr>
                        <m:t>⨀</m:t>
                      </m:r>
                      <m:d>
                        <m:dPr>
                          <m:ctrlPr>
                            <a:rPr lang="en-US" altLang="ko-KR" sz="1708" i="1">
                              <a:solidFill>
                                <a:schemeClr val="tx1"/>
                              </a:solidFill>
                              <a:latin typeface="Cambria Math" panose="02040503050406030204" pitchFamily="18" charset="0"/>
                              <a:ea typeface="Cambria Math" panose="02040503050406030204" pitchFamily="18" charset="0"/>
                            </a:rPr>
                          </m:ctrlPr>
                        </m:dPr>
                        <m:e>
                          <m:r>
                            <a:rPr lang="en-US" altLang="ko-KR" sz="1708" i="1">
                              <a:solidFill>
                                <a:schemeClr val="tx1"/>
                              </a:solidFill>
                              <a:latin typeface="Cambria Math" panose="02040503050406030204" pitchFamily="18" charset="0"/>
                              <a:ea typeface="Cambria Math" panose="02040503050406030204" pitchFamily="18" charset="0"/>
                            </a:rPr>
                            <m:t>1−</m:t>
                          </m:r>
                          <m:sSubSup>
                            <m:sSubSupPr>
                              <m:ctrlPr>
                                <a:rPr lang="en-US" altLang="ko-KR" sz="1708" i="1">
                                  <a:solidFill>
                                    <a:schemeClr val="tx1"/>
                                  </a:solidFill>
                                  <a:latin typeface="Cambria Math" panose="02040503050406030204" pitchFamily="18" charset="0"/>
                                  <a:ea typeface="Cambria Math" panose="02040503050406030204" pitchFamily="18" charset="0"/>
                                </a:rPr>
                              </m:ctrlPr>
                            </m:sSubSupPr>
                            <m:e>
                              <m:r>
                                <a:rPr lang="en-US" altLang="ko-KR" sz="1708" i="1">
                                  <a:solidFill>
                                    <a:schemeClr val="tx1"/>
                                  </a:solidFill>
                                  <a:latin typeface="Cambria Math" panose="02040503050406030204" pitchFamily="18" charset="0"/>
                                  <a:ea typeface="Cambria Math" panose="02040503050406030204" pitchFamily="18" charset="0"/>
                                </a:rPr>
                                <m:t>𝐻</m:t>
                              </m:r>
                            </m:e>
                            <m:sub>
                              <m:r>
                                <a:rPr lang="en-US" altLang="ko-KR" sz="1708" i="1">
                                  <a:solidFill>
                                    <a:schemeClr val="tx1"/>
                                  </a:solidFill>
                                  <a:latin typeface="Cambria Math" panose="02040503050406030204" pitchFamily="18" charset="0"/>
                                  <a:ea typeface="Cambria Math" panose="02040503050406030204" pitchFamily="18" charset="0"/>
                                </a:rPr>
                                <m:t>𝑝𝑝</m:t>
                              </m:r>
                            </m:sub>
                            <m:sup>
                              <m:r>
                                <a:rPr lang="en-US" altLang="ko-KR" sz="1708" i="1">
                                  <a:solidFill>
                                    <a:schemeClr val="tx1"/>
                                  </a:solidFill>
                                  <a:latin typeface="Cambria Math" panose="02040503050406030204" pitchFamily="18" charset="0"/>
                                  <a:ea typeface="Cambria Math" panose="02040503050406030204" pitchFamily="18" charset="0"/>
                                </a:rPr>
                                <m:t>2</m:t>
                              </m:r>
                            </m:sup>
                          </m:sSubSup>
                        </m:e>
                      </m:d>
                      <m:r>
                        <a:rPr lang="en-US" altLang="ko-KR" sz="1708">
                          <a:solidFill>
                            <a:schemeClr val="tx1"/>
                          </a:solidFill>
                          <a:latin typeface="Cambria Math" panose="02040503050406030204" pitchFamily="18" charset="0"/>
                          <a:ea typeface="Cambria Math" panose="02040503050406030204" pitchFamily="18" charset="0"/>
                        </a:rPr>
                        <m:t>+</m:t>
                      </m:r>
                      <m:r>
                        <a:rPr lang="en-US" altLang="ko-KR" sz="1708" i="1">
                          <a:solidFill>
                            <a:schemeClr val="tx1"/>
                          </a:solidFill>
                          <a:latin typeface="Cambria Math" panose="02040503050406030204" pitchFamily="18" charset="0"/>
                          <a:ea typeface="Cambria Math" panose="02040503050406030204" pitchFamily="18" charset="0"/>
                        </a:rPr>
                        <m:t>⋯</m:t>
                      </m:r>
                    </m:oMath>
                  </m:oMathPara>
                </a14:m>
                <a:endParaRPr lang="ko-KR" altLang="en-US" sz="1708">
                  <a:solidFill>
                    <a:schemeClr val="tx1"/>
                  </a:solidFill>
                </a:endParaRPr>
              </a:p>
            </p:txBody>
          </p:sp>
        </mc:Choice>
        <mc:Fallback xmlns="">
          <p:sp>
            <p:nvSpPr>
              <p:cNvPr id="53" name="TextBox 52">
                <a:extLst>
                  <a:ext uri="{FF2B5EF4-FFF2-40B4-BE49-F238E27FC236}">
                    <a16:creationId xmlns:a16="http://schemas.microsoft.com/office/drawing/2014/main" id="{8648DBD4-68CD-4EEC-B5B9-1365AFB1843B}"/>
                  </a:ext>
                </a:extLst>
              </p:cNvPr>
              <p:cNvSpPr txBox="1">
                <a:spLocks noRot="1" noChangeAspect="1" noMove="1" noResize="1" noEditPoints="1" noAdjustHandles="1" noChangeArrowheads="1" noChangeShapeType="1" noTextEdit="1"/>
              </p:cNvSpPr>
              <p:nvPr/>
            </p:nvSpPr>
            <p:spPr>
              <a:xfrm>
                <a:off x="1293337" y="3356127"/>
                <a:ext cx="6610388" cy="394467"/>
              </a:xfrm>
              <a:prstGeom prst="rect">
                <a:avLst/>
              </a:prstGeom>
              <a:blipFill>
                <a:blip r:embed="rId5"/>
                <a:stretch>
                  <a:fillRect b="-3125"/>
                </a:stretch>
              </a:blipFill>
            </p:spPr>
            <p:txBody>
              <a:bodyPr/>
              <a:lstStyle/>
              <a:p>
                <a:r>
                  <a:rPr lang="ko-KR" altLang="en-US">
                    <a:noFill/>
                  </a:rPr>
                  <a:t> </a:t>
                </a:r>
              </a:p>
            </p:txBody>
          </p:sp>
        </mc:Fallback>
      </mc:AlternateContent>
      <p:sp>
        <p:nvSpPr>
          <p:cNvPr id="4" name="TextBox 3">
            <a:extLst>
              <a:ext uri="{FF2B5EF4-FFF2-40B4-BE49-F238E27FC236}">
                <a16:creationId xmlns:a16="http://schemas.microsoft.com/office/drawing/2014/main" id="{50A21ACA-CA7A-42BC-B54C-486F9B68C027}"/>
              </a:ext>
            </a:extLst>
          </p:cNvPr>
          <p:cNvSpPr txBox="1"/>
          <p:nvPr/>
        </p:nvSpPr>
        <p:spPr>
          <a:xfrm>
            <a:off x="1841323" y="2692408"/>
            <a:ext cx="2989921" cy="338554"/>
          </a:xfrm>
          <a:prstGeom prst="rect">
            <a:avLst/>
          </a:prstGeom>
          <a:noFill/>
        </p:spPr>
        <p:txBody>
          <a:bodyPr wrap="none" rtlCol="0">
            <a:spAutoFit/>
          </a:bodyPr>
          <a:lstStyle/>
          <a:p>
            <a:pPr algn="l"/>
            <a:r>
              <a:rPr lang="en-US" altLang="ko-KR" sz="1600">
                <a:latin typeface="Consolas" panose="020B0609020204030204" pitchFamily="49" charset="0"/>
              </a:rPr>
              <a:t>(10,32)(32,10) =&gt; (10,10)</a:t>
            </a:r>
            <a:endParaRPr lang="ko-KR" altLang="en-US" sz="1600">
              <a:latin typeface="Consolas" panose="020B0609020204030204" pitchFamily="49" charset="0"/>
            </a:endParaRPr>
          </a:p>
        </p:txBody>
      </p:sp>
      <p:sp>
        <p:nvSpPr>
          <p:cNvPr id="54" name="TextBox 53">
            <a:extLst>
              <a:ext uri="{FF2B5EF4-FFF2-40B4-BE49-F238E27FC236}">
                <a16:creationId xmlns:a16="http://schemas.microsoft.com/office/drawing/2014/main" id="{5D631362-15A1-4B49-9114-AA7AA92ABD8C}"/>
              </a:ext>
            </a:extLst>
          </p:cNvPr>
          <p:cNvSpPr txBox="1"/>
          <p:nvPr/>
        </p:nvSpPr>
        <p:spPr>
          <a:xfrm>
            <a:off x="1841323" y="3783794"/>
            <a:ext cx="3214341" cy="338554"/>
          </a:xfrm>
          <a:prstGeom prst="rect">
            <a:avLst/>
          </a:prstGeom>
          <a:noFill/>
        </p:spPr>
        <p:txBody>
          <a:bodyPr wrap="none" rtlCol="0">
            <a:spAutoFit/>
          </a:bodyPr>
          <a:lstStyle/>
          <a:p>
            <a:pPr algn="l"/>
            <a:r>
              <a:rPr lang="en-US" altLang="ko-KR" sz="1600">
                <a:latin typeface="Consolas" panose="020B0609020204030204" pitchFamily="49" charset="0"/>
              </a:rPr>
              <a:t>(100,32)(32,10) =&gt; (100,10)</a:t>
            </a:r>
            <a:endParaRPr lang="ko-KR" altLang="en-US" sz="1600">
              <a:latin typeface="Consolas" panose="020B0609020204030204" pitchFamily="49" charset="0"/>
            </a:endParaRPr>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0FF9298E-647B-4C74-AF30-445264DE9D4B}"/>
                  </a:ext>
                </a:extLst>
              </p:cNvPr>
              <p:cNvSpPr txBox="1"/>
              <p:nvPr/>
            </p:nvSpPr>
            <p:spPr>
              <a:xfrm>
                <a:off x="952705" y="4547709"/>
                <a:ext cx="6610388" cy="39446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kumimoji="1" lang="en-US" altLang="ko-KR" sz="1708" i="1" smtClean="0">
                          <a:solidFill>
                            <a:schemeClr val="tx1"/>
                          </a:solidFill>
                          <a:latin typeface="Cambria Math" panose="02040503050406030204" pitchFamily="18" charset="0"/>
                        </a:rPr>
                        <m:t>1</m:t>
                      </m:r>
                      <m:r>
                        <a:rPr lang="en-US" altLang="ko-KR" sz="1708" i="1">
                          <a:solidFill>
                            <a:schemeClr val="tx1"/>
                          </a:solidFill>
                          <a:latin typeface="Cambria Math" panose="02040503050406030204" pitchFamily="18" charset="0"/>
                        </a:rPr>
                        <m:t>+</m:t>
                      </m:r>
                      <m:sSub>
                        <m:sSubPr>
                          <m:ctrlPr>
                            <a:rPr lang="en-US" altLang="ko-KR" sz="1708" i="1">
                              <a:solidFill>
                                <a:schemeClr val="tx1"/>
                              </a:solidFill>
                              <a:latin typeface="Cambria Math" panose="02040503050406030204" pitchFamily="18" charset="0"/>
                            </a:rPr>
                          </m:ctrlPr>
                        </m:sSubPr>
                        <m:e>
                          <m:r>
                            <a:rPr lang="en-US" altLang="ko-KR" sz="1708" i="1">
                              <a:solidFill>
                                <a:schemeClr val="tx1"/>
                              </a:solidFill>
                              <a:latin typeface="Cambria Math" panose="02040503050406030204" pitchFamily="18" charset="0"/>
                            </a:rPr>
                            <m:t>𝑊</m:t>
                          </m:r>
                        </m:e>
                        <m:sub>
                          <m:r>
                            <a:rPr lang="en-US" altLang="ko-KR" sz="1708" i="1">
                              <a:solidFill>
                                <a:schemeClr val="tx1"/>
                              </a:solidFill>
                              <a:latin typeface="Cambria Math" panose="02040503050406030204" pitchFamily="18" charset="0"/>
                            </a:rPr>
                            <m:t>1</m:t>
                          </m:r>
                          <m:r>
                            <a:rPr lang="en-US" altLang="ko-KR" sz="1708" i="1">
                              <a:solidFill>
                                <a:schemeClr val="tx1"/>
                              </a:solidFill>
                              <a:latin typeface="Cambria Math" panose="02040503050406030204" pitchFamily="18" charset="0"/>
                            </a:rPr>
                            <m:t>h</m:t>
                          </m:r>
                        </m:sub>
                      </m:sSub>
                      <m:r>
                        <a:rPr lang="en-US" altLang="ko-KR" sz="1708" i="1">
                          <a:solidFill>
                            <a:schemeClr val="tx1"/>
                          </a:solidFill>
                          <a:latin typeface="Cambria Math" panose="02040503050406030204" pitchFamily="18" charset="0"/>
                          <a:ea typeface="Cambria Math" panose="02040503050406030204" pitchFamily="18" charset="0"/>
                        </a:rPr>
                        <m:t>⨀</m:t>
                      </m:r>
                      <m:d>
                        <m:dPr>
                          <m:ctrlPr>
                            <a:rPr lang="en-US" altLang="ko-KR" sz="1708" i="1">
                              <a:solidFill>
                                <a:schemeClr val="tx1"/>
                              </a:solidFill>
                              <a:latin typeface="Cambria Math" panose="02040503050406030204" pitchFamily="18" charset="0"/>
                              <a:ea typeface="Cambria Math" panose="02040503050406030204" pitchFamily="18" charset="0"/>
                            </a:rPr>
                          </m:ctrlPr>
                        </m:dPr>
                        <m:e>
                          <m:r>
                            <a:rPr lang="en-US" altLang="ko-KR" sz="1708" i="1">
                              <a:solidFill>
                                <a:schemeClr val="tx1"/>
                              </a:solidFill>
                              <a:latin typeface="Cambria Math" panose="02040503050406030204" pitchFamily="18" charset="0"/>
                              <a:ea typeface="Cambria Math" panose="02040503050406030204" pitchFamily="18" charset="0"/>
                            </a:rPr>
                            <m:t>1−</m:t>
                          </m:r>
                          <m:sSubSup>
                            <m:sSubSupPr>
                              <m:ctrlPr>
                                <a:rPr lang="en-US" altLang="ko-KR" sz="1708" i="1">
                                  <a:solidFill>
                                    <a:schemeClr val="tx1"/>
                                  </a:solidFill>
                                  <a:latin typeface="Cambria Math" panose="02040503050406030204" pitchFamily="18" charset="0"/>
                                  <a:ea typeface="Cambria Math" panose="02040503050406030204" pitchFamily="18" charset="0"/>
                                </a:rPr>
                              </m:ctrlPr>
                            </m:sSubSupPr>
                            <m:e>
                              <m:r>
                                <a:rPr lang="en-US" altLang="ko-KR" sz="1708" i="1">
                                  <a:solidFill>
                                    <a:schemeClr val="tx1"/>
                                  </a:solidFill>
                                  <a:latin typeface="Cambria Math" panose="02040503050406030204" pitchFamily="18" charset="0"/>
                                  <a:ea typeface="Cambria Math" panose="02040503050406030204" pitchFamily="18" charset="0"/>
                                </a:rPr>
                                <m:t>𝐻</m:t>
                              </m:r>
                            </m:e>
                            <m:sub>
                              <m:r>
                                <a:rPr lang="en-US" altLang="ko-KR" sz="1708" i="1">
                                  <a:solidFill>
                                    <a:schemeClr val="tx1"/>
                                  </a:solidFill>
                                  <a:latin typeface="Cambria Math" panose="02040503050406030204" pitchFamily="18" charset="0"/>
                                  <a:ea typeface="Cambria Math" panose="02040503050406030204" pitchFamily="18" charset="0"/>
                                </a:rPr>
                                <m:t>𝑝</m:t>
                              </m:r>
                            </m:sub>
                            <m:sup>
                              <m:r>
                                <a:rPr lang="en-US" altLang="ko-KR" sz="1708" i="1">
                                  <a:solidFill>
                                    <a:schemeClr val="tx1"/>
                                  </a:solidFill>
                                  <a:latin typeface="Cambria Math" panose="02040503050406030204" pitchFamily="18" charset="0"/>
                                  <a:ea typeface="Cambria Math" panose="02040503050406030204" pitchFamily="18" charset="0"/>
                                </a:rPr>
                                <m:t>2</m:t>
                              </m:r>
                            </m:sup>
                          </m:sSubSup>
                        </m:e>
                      </m:d>
                      <m:r>
                        <a:rPr lang="en-US" altLang="ko-KR" sz="1708" i="1">
                          <a:solidFill>
                            <a:schemeClr val="tx1"/>
                          </a:solidFill>
                          <a:latin typeface="Cambria Math" panose="02040503050406030204" pitchFamily="18" charset="0"/>
                          <a:ea typeface="Cambria Math" panose="02040503050406030204" pitchFamily="18" charset="0"/>
                        </a:rPr>
                        <m:t>+</m:t>
                      </m:r>
                      <m:sSub>
                        <m:sSubPr>
                          <m:ctrlPr>
                            <a:rPr lang="en-US" altLang="ko-KR" sz="1708" i="1">
                              <a:solidFill>
                                <a:schemeClr val="tx1"/>
                              </a:solidFill>
                              <a:latin typeface="Cambria Math" panose="02040503050406030204" pitchFamily="18" charset="0"/>
                            </a:rPr>
                          </m:ctrlPr>
                        </m:sSubPr>
                        <m:e>
                          <m:r>
                            <a:rPr lang="en-US" altLang="ko-KR" sz="1708" i="1">
                              <a:solidFill>
                                <a:schemeClr val="tx1"/>
                              </a:solidFill>
                              <a:latin typeface="Cambria Math" panose="02040503050406030204" pitchFamily="18" charset="0"/>
                            </a:rPr>
                            <m:t>𝑊</m:t>
                          </m:r>
                        </m:e>
                        <m:sub>
                          <m:r>
                            <a:rPr lang="en-US" altLang="ko-KR" sz="1708" i="1">
                              <a:solidFill>
                                <a:schemeClr val="tx1"/>
                              </a:solidFill>
                              <a:latin typeface="Cambria Math" panose="02040503050406030204" pitchFamily="18" charset="0"/>
                            </a:rPr>
                            <m:t>1</m:t>
                          </m:r>
                          <m:r>
                            <a:rPr lang="en-US" altLang="ko-KR" sz="1708" i="1">
                              <a:solidFill>
                                <a:schemeClr val="tx1"/>
                              </a:solidFill>
                              <a:latin typeface="Cambria Math" panose="02040503050406030204" pitchFamily="18" charset="0"/>
                            </a:rPr>
                            <m:t>h</m:t>
                          </m:r>
                        </m:sub>
                      </m:sSub>
                      <m:r>
                        <a:rPr lang="en-US" altLang="ko-KR" sz="1708" i="1">
                          <a:solidFill>
                            <a:schemeClr val="tx1"/>
                          </a:solidFill>
                          <a:latin typeface="Cambria Math" panose="02040503050406030204" pitchFamily="18" charset="0"/>
                          <a:ea typeface="Cambria Math" panose="02040503050406030204" pitchFamily="18" charset="0"/>
                        </a:rPr>
                        <m:t>⨀</m:t>
                      </m:r>
                      <m:d>
                        <m:dPr>
                          <m:ctrlPr>
                            <a:rPr lang="en-US" altLang="ko-KR" sz="1708" i="1">
                              <a:solidFill>
                                <a:schemeClr val="tx1"/>
                              </a:solidFill>
                              <a:latin typeface="Cambria Math" panose="02040503050406030204" pitchFamily="18" charset="0"/>
                              <a:ea typeface="Cambria Math" panose="02040503050406030204" pitchFamily="18" charset="0"/>
                            </a:rPr>
                          </m:ctrlPr>
                        </m:dPr>
                        <m:e>
                          <m:r>
                            <a:rPr lang="en-US" altLang="ko-KR" sz="1708" i="1">
                              <a:solidFill>
                                <a:schemeClr val="tx1"/>
                              </a:solidFill>
                              <a:latin typeface="Cambria Math" panose="02040503050406030204" pitchFamily="18" charset="0"/>
                              <a:ea typeface="Cambria Math" panose="02040503050406030204" pitchFamily="18" charset="0"/>
                            </a:rPr>
                            <m:t>1−</m:t>
                          </m:r>
                          <m:sSubSup>
                            <m:sSubSupPr>
                              <m:ctrlPr>
                                <a:rPr lang="en-US" altLang="ko-KR" sz="1708" i="1">
                                  <a:solidFill>
                                    <a:schemeClr val="tx1"/>
                                  </a:solidFill>
                                  <a:latin typeface="Cambria Math" panose="02040503050406030204" pitchFamily="18" charset="0"/>
                                  <a:ea typeface="Cambria Math" panose="02040503050406030204" pitchFamily="18" charset="0"/>
                                </a:rPr>
                              </m:ctrlPr>
                            </m:sSubSupPr>
                            <m:e>
                              <m:r>
                                <a:rPr lang="en-US" altLang="ko-KR" sz="1708" i="1">
                                  <a:solidFill>
                                    <a:schemeClr val="tx1"/>
                                  </a:solidFill>
                                  <a:latin typeface="Cambria Math" panose="02040503050406030204" pitchFamily="18" charset="0"/>
                                  <a:ea typeface="Cambria Math" panose="02040503050406030204" pitchFamily="18" charset="0"/>
                                </a:rPr>
                                <m:t>𝐻</m:t>
                              </m:r>
                            </m:e>
                            <m:sub>
                              <m:r>
                                <a:rPr lang="en-US" altLang="ko-KR" sz="1708" i="1">
                                  <a:solidFill>
                                    <a:schemeClr val="tx1"/>
                                  </a:solidFill>
                                  <a:latin typeface="Cambria Math" panose="02040503050406030204" pitchFamily="18" charset="0"/>
                                  <a:ea typeface="Cambria Math" panose="02040503050406030204" pitchFamily="18" charset="0"/>
                                </a:rPr>
                                <m:t>𝑝</m:t>
                              </m:r>
                            </m:sub>
                            <m:sup>
                              <m:r>
                                <a:rPr lang="en-US" altLang="ko-KR" sz="1708" i="1">
                                  <a:solidFill>
                                    <a:schemeClr val="tx1"/>
                                  </a:solidFill>
                                  <a:latin typeface="Cambria Math" panose="02040503050406030204" pitchFamily="18" charset="0"/>
                                  <a:ea typeface="Cambria Math" panose="02040503050406030204" pitchFamily="18" charset="0"/>
                                </a:rPr>
                                <m:t>2</m:t>
                              </m:r>
                            </m:sup>
                          </m:sSubSup>
                        </m:e>
                      </m:d>
                      <m:r>
                        <a:rPr lang="en-US" altLang="ko-KR" sz="1708" i="1">
                          <a:solidFill>
                            <a:schemeClr val="tx1"/>
                          </a:solidFill>
                          <a:latin typeface="Cambria Math" panose="02040503050406030204" pitchFamily="18" charset="0"/>
                          <a:ea typeface="Cambria Math" panose="02040503050406030204" pitchFamily="18" charset="0"/>
                        </a:rPr>
                        <m:t>⨀</m:t>
                      </m:r>
                      <m:sSub>
                        <m:sSubPr>
                          <m:ctrlPr>
                            <a:rPr lang="en-US" altLang="ko-KR" sz="1708" i="1">
                              <a:solidFill>
                                <a:schemeClr val="tx1"/>
                              </a:solidFill>
                              <a:latin typeface="Cambria Math" panose="02040503050406030204" pitchFamily="18" charset="0"/>
                            </a:rPr>
                          </m:ctrlPr>
                        </m:sSubPr>
                        <m:e>
                          <m:r>
                            <a:rPr lang="en-US" altLang="ko-KR" sz="1708" i="1">
                              <a:solidFill>
                                <a:schemeClr val="tx1"/>
                              </a:solidFill>
                              <a:latin typeface="Cambria Math" panose="02040503050406030204" pitchFamily="18" charset="0"/>
                            </a:rPr>
                            <m:t>𝑊</m:t>
                          </m:r>
                        </m:e>
                        <m:sub>
                          <m:r>
                            <a:rPr lang="en-US" altLang="ko-KR" sz="1708" i="1">
                              <a:solidFill>
                                <a:schemeClr val="tx1"/>
                              </a:solidFill>
                              <a:latin typeface="Cambria Math" panose="02040503050406030204" pitchFamily="18" charset="0"/>
                            </a:rPr>
                            <m:t>1</m:t>
                          </m:r>
                          <m:r>
                            <a:rPr lang="en-US" altLang="ko-KR" sz="1708" i="1">
                              <a:solidFill>
                                <a:schemeClr val="tx1"/>
                              </a:solidFill>
                              <a:latin typeface="Cambria Math" panose="02040503050406030204" pitchFamily="18" charset="0"/>
                            </a:rPr>
                            <m:t>h</m:t>
                          </m:r>
                        </m:sub>
                      </m:sSub>
                      <m:r>
                        <a:rPr lang="en-US" altLang="ko-KR" sz="1708" i="1">
                          <a:solidFill>
                            <a:schemeClr val="tx1"/>
                          </a:solidFill>
                          <a:latin typeface="Cambria Math" panose="02040503050406030204" pitchFamily="18" charset="0"/>
                          <a:ea typeface="Cambria Math" panose="02040503050406030204" pitchFamily="18" charset="0"/>
                        </a:rPr>
                        <m:t>⨀</m:t>
                      </m:r>
                      <m:d>
                        <m:dPr>
                          <m:ctrlPr>
                            <a:rPr lang="en-US" altLang="ko-KR" sz="1708" i="1">
                              <a:solidFill>
                                <a:schemeClr val="tx1"/>
                              </a:solidFill>
                              <a:latin typeface="Cambria Math" panose="02040503050406030204" pitchFamily="18" charset="0"/>
                              <a:ea typeface="Cambria Math" panose="02040503050406030204" pitchFamily="18" charset="0"/>
                            </a:rPr>
                          </m:ctrlPr>
                        </m:dPr>
                        <m:e>
                          <m:r>
                            <a:rPr lang="en-US" altLang="ko-KR" sz="1708" i="1">
                              <a:solidFill>
                                <a:schemeClr val="tx1"/>
                              </a:solidFill>
                              <a:latin typeface="Cambria Math" panose="02040503050406030204" pitchFamily="18" charset="0"/>
                              <a:ea typeface="Cambria Math" panose="02040503050406030204" pitchFamily="18" charset="0"/>
                            </a:rPr>
                            <m:t>1−</m:t>
                          </m:r>
                          <m:sSubSup>
                            <m:sSubSupPr>
                              <m:ctrlPr>
                                <a:rPr lang="en-US" altLang="ko-KR" sz="1708" i="1">
                                  <a:solidFill>
                                    <a:schemeClr val="tx1"/>
                                  </a:solidFill>
                                  <a:latin typeface="Cambria Math" panose="02040503050406030204" pitchFamily="18" charset="0"/>
                                  <a:ea typeface="Cambria Math" panose="02040503050406030204" pitchFamily="18" charset="0"/>
                                </a:rPr>
                              </m:ctrlPr>
                            </m:sSubSupPr>
                            <m:e>
                              <m:r>
                                <a:rPr lang="en-US" altLang="ko-KR" sz="1708" i="1">
                                  <a:solidFill>
                                    <a:schemeClr val="tx1"/>
                                  </a:solidFill>
                                  <a:latin typeface="Cambria Math" panose="02040503050406030204" pitchFamily="18" charset="0"/>
                                  <a:ea typeface="Cambria Math" panose="02040503050406030204" pitchFamily="18" charset="0"/>
                                </a:rPr>
                                <m:t>𝐻</m:t>
                              </m:r>
                            </m:e>
                            <m:sub>
                              <m:r>
                                <a:rPr lang="en-US" altLang="ko-KR" sz="1708" i="1">
                                  <a:solidFill>
                                    <a:schemeClr val="tx1"/>
                                  </a:solidFill>
                                  <a:latin typeface="Cambria Math" panose="02040503050406030204" pitchFamily="18" charset="0"/>
                                  <a:ea typeface="Cambria Math" panose="02040503050406030204" pitchFamily="18" charset="0"/>
                                </a:rPr>
                                <m:t>𝑝𝑝</m:t>
                              </m:r>
                            </m:sub>
                            <m:sup>
                              <m:r>
                                <a:rPr lang="en-US" altLang="ko-KR" sz="1708" i="1">
                                  <a:solidFill>
                                    <a:schemeClr val="tx1"/>
                                  </a:solidFill>
                                  <a:latin typeface="Cambria Math" panose="02040503050406030204" pitchFamily="18" charset="0"/>
                                  <a:ea typeface="Cambria Math" panose="02040503050406030204" pitchFamily="18" charset="0"/>
                                </a:rPr>
                                <m:t>2</m:t>
                              </m:r>
                            </m:sup>
                          </m:sSubSup>
                        </m:e>
                      </m:d>
                      <m:r>
                        <a:rPr lang="en-US" altLang="ko-KR" sz="1708">
                          <a:solidFill>
                            <a:schemeClr val="tx1"/>
                          </a:solidFill>
                          <a:latin typeface="Cambria Math" panose="02040503050406030204" pitchFamily="18" charset="0"/>
                          <a:ea typeface="Cambria Math" panose="02040503050406030204" pitchFamily="18" charset="0"/>
                        </a:rPr>
                        <m:t>+</m:t>
                      </m:r>
                      <m:r>
                        <a:rPr lang="en-US" altLang="ko-KR" sz="1708" i="1">
                          <a:solidFill>
                            <a:schemeClr val="tx1"/>
                          </a:solidFill>
                          <a:latin typeface="Cambria Math" panose="02040503050406030204" pitchFamily="18" charset="0"/>
                          <a:ea typeface="Cambria Math" panose="02040503050406030204" pitchFamily="18" charset="0"/>
                        </a:rPr>
                        <m:t>⋯</m:t>
                      </m:r>
                    </m:oMath>
                  </m:oMathPara>
                </a14:m>
                <a:endParaRPr lang="ko-KR" altLang="en-US" sz="1708">
                  <a:solidFill>
                    <a:schemeClr val="tx1"/>
                  </a:solidFill>
                </a:endParaRPr>
              </a:p>
            </p:txBody>
          </p:sp>
        </mc:Choice>
        <mc:Fallback xmlns="">
          <p:sp>
            <p:nvSpPr>
              <p:cNvPr id="55" name="TextBox 54">
                <a:extLst>
                  <a:ext uri="{FF2B5EF4-FFF2-40B4-BE49-F238E27FC236}">
                    <a16:creationId xmlns:a16="http://schemas.microsoft.com/office/drawing/2014/main" id="{0FF9298E-647B-4C74-AF30-445264DE9D4B}"/>
                  </a:ext>
                </a:extLst>
              </p:cNvPr>
              <p:cNvSpPr txBox="1">
                <a:spLocks noRot="1" noChangeAspect="1" noMove="1" noResize="1" noEditPoints="1" noAdjustHandles="1" noChangeArrowheads="1" noChangeShapeType="1" noTextEdit="1"/>
              </p:cNvSpPr>
              <p:nvPr/>
            </p:nvSpPr>
            <p:spPr>
              <a:xfrm>
                <a:off x="952705" y="4547709"/>
                <a:ext cx="6610388" cy="394467"/>
              </a:xfrm>
              <a:prstGeom prst="rect">
                <a:avLst/>
              </a:prstGeom>
              <a:blipFill>
                <a:blip r:embed="rId6"/>
                <a:stretch>
                  <a:fillRect b="-1538"/>
                </a:stretch>
              </a:blipFill>
            </p:spPr>
            <p:txBody>
              <a:bodyPr/>
              <a:lstStyle/>
              <a:p>
                <a:r>
                  <a:rPr lang="ko-KR" altLang="en-US">
                    <a:noFill/>
                  </a:rPr>
                  <a:t> </a:t>
                </a:r>
              </a:p>
            </p:txBody>
          </p:sp>
        </mc:Fallback>
      </mc:AlternateContent>
      <p:sp>
        <p:nvSpPr>
          <p:cNvPr id="56" name="TextBox 55">
            <a:extLst>
              <a:ext uri="{FF2B5EF4-FFF2-40B4-BE49-F238E27FC236}">
                <a16:creationId xmlns:a16="http://schemas.microsoft.com/office/drawing/2014/main" id="{8BB01D9E-AD0E-4DF4-9E55-37291969A045}"/>
              </a:ext>
            </a:extLst>
          </p:cNvPr>
          <p:cNvSpPr txBox="1"/>
          <p:nvPr/>
        </p:nvSpPr>
        <p:spPr>
          <a:xfrm>
            <a:off x="1841323" y="4990097"/>
            <a:ext cx="1980029" cy="338554"/>
          </a:xfrm>
          <a:prstGeom prst="rect">
            <a:avLst/>
          </a:prstGeom>
          <a:noFill/>
        </p:spPr>
        <p:txBody>
          <a:bodyPr wrap="none" rtlCol="0">
            <a:spAutoFit/>
          </a:bodyPr>
          <a:lstStyle/>
          <a:p>
            <a:pPr algn="l"/>
            <a:r>
              <a:rPr lang="en-US" altLang="ko-KR" sz="1600">
                <a:latin typeface="Consolas" panose="020B0609020204030204" pitchFamily="49" charset="0"/>
              </a:rPr>
              <a:t>(32,10) =&gt; (10,)</a:t>
            </a:r>
            <a:endParaRPr lang="ko-KR" altLang="en-US" sz="1600">
              <a:latin typeface="Consolas" panose="020B0609020204030204" pitchFamily="49" charset="0"/>
            </a:endParaRPr>
          </a:p>
        </p:txBody>
      </p:sp>
      <p:grpSp>
        <p:nvGrpSpPr>
          <p:cNvPr id="57" name="그룹 56">
            <a:extLst>
              <a:ext uri="{FF2B5EF4-FFF2-40B4-BE49-F238E27FC236}">
                <a16:creationId xmlns:a16="http://schemas.microsoft.com/office/drawing/2014/main" id="{5DC1F5E3-DED5-4B97-BD41-971025137960}"/>
              </a:ext>
            </a:extLst>
          </p:cNvPr>
          <p:cNvGrpSpPr/>
          <p:nvPr/>
        </p:nvGrpSpPr>
        <p:grpSpPr>
          <a:xfrm>
            <a:off x="8177827" y="2780751"/>
            <a:ext cx="920770" cy="91863"/>
            <a:chOff x="2591735" y="3931941"/>
            <a:chExt cx="1419956" cy="141665"/>
          </a:xfrm>
        </p:grpSpPr>
        <p:sp>
          <p:nvSpPr>
            <p:cNvPr id="58" name="직사각형 57">
              <a:extLst>
                <a:ext uri="{FF2B5EF4-FFF2-40B4-BE49-F238E27FC236}">
                  <a16:creationId xmlns:a16="http://schemas.microsoft.com/office/drawing/2014/main" id="{8F0B189F-C90F-4F11-AF41-92385A5BDAC9}"/>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54">
                  <a:solidFill>
                    <a:schemeClr val="tx1"/>
                  </a:solidFill>
                  <a:latin typeface="Consolas" panose="020B0609020204030204" pitchFamily="49" charset="0"/>
                </a:rPr>
                <a:t>0</a:t>
              </a:r>
              <a:endParaRPr lang="ko-KR" altLang="en-US" sz="854">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0B0F7BD0-9A2E-4DC4-803B-D3E90006985D}"/>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70120F46-3422-4366-A208-AD9E5BB73B6F}"/>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A71C20BF-933C-4F36-8503-6FF6184353D1}"/>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245E7AE8-8F86-4FDE-BBCE-740AF01CEEBA}"/>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3B50D3F0-A7E0-4F43-9709-420B0C25D739}"/>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4B476A66-4F3B-48AF-994B-113D02813ABF}"/>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820879E4-054E-4E86-BD42-87219B308B30}"/>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308E7BA7-8012-4DFF-8E7B-7E648381451C}"/>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2EE86574-9ABD-4685-A923-DD79F651AE32}"/>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68" name="그룹 67">
            <a:extLst>
              <a:ext uri="{FF2B5EF4-FFF2-40B4-BE49-F238E27FC236}">
                <a16:creationId xmlns:a16="http://schemas.microsoft.com/office/drawing/2014/main" id="{5D9D0F46-7817-4259-8FC2-072283E5AB28}"/>
              </a:ext>
            </a:extLst>
          </p:cNvPr>
          <p:cNvGrpSpPr/>
          <p:nvPr/>
        </p:nvGrpSpPr>
        <p:grpSpPr>
          <a:xfrm>
            <a:off x="8177827" y="2872614"/>
            <a:ext cx="920770" cy="91863"/>
            <a:chOff x="2591735" y="3931941"/>
            <a:chExt cx="1419956" cy="141665"/>
          </a:xfrm>
        </p:grpSpPr>
        <p:sp>
          <p:nvSpPr>
            <p:cNvPr id="69" name="직사각형 68">
              <a:extLst>
                <a:ext uri="{FF2B5EF4-FFF2-40B4-BE49-F238E27FC236}">
                  <a16:creationId xmlns:a16="http://schemas.microsoft.com/office/drawing/2014/main" id="{01717F89-CCAF-44BA-AB6F-F5679CD5F24A}"/>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6308E1F6-4069-45C2-83AE-BD6BD07CC638}"/>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57D9DB16-C043-4600-A1DB-87C067620DD9}"/>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6353EDC8-288F-4C23-8D97-399781609260}"/>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1352EAE0-F3F7-4A75-9633-14360BA0AFC2}"/>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5411E594-DEAB-4950-AA61-915D063A548D}"/>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720340F7-FF4B-4D2B-AC92-E80143CAF7F7}"/>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BF7E13DA-0258-4F3A-8DD4-EAC0C195C414}"/>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BFF8DBA0-B3C5-46C5-8985-5C4CC984EFB8}"/>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B55C004C-F44F-4A44-B9D1-EF7CAE4485D2}"/>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79" name="그룹 78">
            <a:extLst>
              <a:ext uri="{FF2B5EF4-FFF2-40B4-BE49-F238E27FC236}">
                <a16:creationId xmlns:a16="http://schemas.microsoft.com/office/drawing/2014/main" id="{5252CFD2-8239-46B3-9136-AE115B172CAA}"/>
              </a:ext>
            </a:extLst>
          </p:cNvPr>
          <p:cNvGrpSpPr/>
          <p:nvPr/>
        </p:nvGrpSpPr>
        <p:grpSpPr>
          <a:xfrm>
            <a:off x="8177827" y="2964477"/>
            <a:ext cx="920770" cy="91863"/>
            <a:chOff x="2591735" y="3931941"/>
            <a:chExt cx="1419956" cy="141665"/>
          </a:xfrm>
        </p:grpSpPr>
        <p:sp>
          <p:nvSpPr>
            <p:cNvPr id="80" name="직사각형 79">
              <a:extLst>
                <a:ext uri="{FF2B5EF4-FFF2-40B4-BE49-F238E27FC236}">
                  <a16:creationId xmlns:a16="http://schemas.microsoft.com/office/drawing/2014/main" id="{61C6CE94-8DC0-46B7-93EF-49B6F6FE16B6}"/>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FD81962F-E004-42EF-BA6C-410E22348F96}"/>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36DEF37D-AFEA-4760-AEBE-8C9AFE291A83}"/>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D0DCD1E2-F992-42B5-83B5-9589A0BC5AE7}"/>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7C5593C9-C577-4104-94D6-F2AFB1065929}"/>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47E8E138-7624-4F88-8BF9-7C646DCA991C}"/>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9834AFF6-6483-43C4-99B2-671350917986}"/>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8D4C616D-A6BD-4062-BE55-E5F65C6FD8A2}"/>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0EAD50C8-1B1A-42FC-9728-DB5F58324B9C}"/>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8148F517-B2E5-434D-836D-1E3C068606B1}"/>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90" name="그룹 89">
            <a:extLst>
              <a:ext uri="{FF2B5EF4-FFF2-40B4-BE49-F238E27FC236}">
                <a16:creationId xmlns:a16="http://schemas.microsoft.com/office/drawing/2014/main" id="{6F5AA0BE-C649-4EAA-B500-04527066428C}"/>
              </a:ext>
            </a:extLst>
          </p:cNvPr>
          <p:cNvGrpSpPr/>
          <p:nvPr/>
        </p:nvGrpSpPr>
        <p:grpSpPr>
          <a:xfrm>
            <a:off x="8177827" y="3056340"/>
            <a:ext cx="920770" cy="91863"/>
            <a:chOff x="2591735" y="3931941"/>
            <a:chExt cx="1419956" cy="141665"/>
          </a:xfrm>
        </p:grpSpPr>
        <p:sp>
          <p:nvSpPr>
            <p:cNvPr id="91" name="직사각형 90">
              <a:extLst>
                <a:ext uri="{FF2B5EF4-FFF2-40B4-BE49-F238E27FC236}">
                  <a16:creationId xmlns:a16="http://schemas.microsoft.com/office/drawing/2014/main" id="{DA3DEA55-D848-4A06-A5D3-C451AA0798A3}"/>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6467FF99-02A0-4683-8385-F68F6912F183}"/>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9846A9E4-5715-471E-9E2D-2EA7B2F36C58}"/>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025EAD7A-B3A4-43F7-A483-E2E724E9A659}"/>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600BBDC2-89CD-4D38-911D-06B8A89A728B}"/>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6F9D5BE3-F828-4321-B874-5B79BB2880BB}"/>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33BF0D7C-0D29-40D7-9F37-3E8D8E614EF7}"/>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50242AD2-E59C-4BA0-B4A6-0494225F361D}"/>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4F1AF745-D1C2-493F-B58A-8B157FE1162A}"/>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5C9ED20F-F506-4AA2-8322-D8F1EAFADD1B}"/>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101" name="그룹 100">
            <a:extLst>
              <a:ext uri="{FF2B5EF4-FFF2-40B4-BE49-F238E27FC236}">
                <a16:creationId xmlns:a16="http://schemas.microsoft.com/office/drawing/2014/main" id="{7643DDCA-1398-4795-AEA1-18CC8E739EB4}"/>
              </a:ext>
            </a:extLst>
          </p:cNvPr>
          <p:cNvGrpSpPr/>
          <p:nvPr/>
        </p:nvGrpSpPr>
        <p:grpSpPr>
          <a:xfrm>
            <a:off x="8177827" y="3148203"/>
            <a:ext cx="920770" cy="91863"/>
            <a:chOff x="2591735" y="3931941"/>
            <a:chExt cx="1419956" cy="141665"/>
          </a:xfrm>
        </p:grpSpPr>
        <p:sp>
          <p:nvSpPr>
            <p:cNvPr id="102" name="직사각형 101">
              <a:extLst>
                <a:ext uri="{FF2B5EF4-FFF2-40B4-BE49-F238E27FC236}">
                  <a16:creationId xmlns:a16="http://schemas.microsoft.com/office/drawing/2014/main" id="{DC8C6450-B4DB-43B6-A0B1-E4D34E640DD1}"/>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8FD9EB7E-AF7C-43FD-9D5C-A808F3E62A5F}"/>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6571E115-FF5C-428E-8355-511BD9B1FE75}"/>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FBC51911-8781-40B1-93FD-2ECA70D9D907}"/>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C752E06F-B2A3-47AF-A634-E01F1296F564}"/>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E911B0FF-0FDA-4D0B-ABDB-433CD3E3A70A}"/>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E119A239-E180-456F-BE79-BC6923855520}"/>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90BFDEED-8B41-4C5A-93B6-D2555963F59B}"/>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9426EB21-4078-4C18-9621-E83C4AF148B9}"/>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5819FECC-F29C-4966-B581-BB9BC50B40F5}"/>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112" name="그룹 111">
            <a:extLst>
              <a:ext uri="{FF2B5EF4-FFF2-40B4-BE49-F238E27FC236}">
                <a16:creationId xmlns:a16="http://schemas.microsoft.com/office/drawing/2014/main" id="{812EF369-0EAC-493C-B909-7FECF23FCC20}"/>
              </a:ext>
            </a:extLst>
          </p:cNvPr>
          <p:cNvGrpSpPr/>
          <p:nvPr/>
        </p:nvGrpSpPr>
        <p:grpSpPr>
          <a:xfrm>
            <a:off x="8177827" y="3240065"/>
            <a:ext cx="920770" cy="91863"/>
            <a:chOff x="2591735" y="3931941"/>
            <a:chExt cx="1419956" cy="141665"/>
          </a:xfrm>
        </p:grpSpPr>
        <p:sp>
          <p:nvSpPr>
            <p:cNvPr id="113" name="직사각형 112">
              <a:extLst>
                <a:ext uri="{FF2B5EF4-FFF2-40B4-BE49-F238E27FC236}">
                  <a16:creationId xmlns:a16="http://schemas.microsoft.com/office/drawing/2014/main" id="{26873C2E-8A86-48B4-9B87-1727B3C84D4D}"/>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E41D55C1-F25A-4E85-B75F-B16DDF2A45AF}"/>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46040ABE-635A-46FA-82F8-7470F935CEB5}"/>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16" name="직사각형 115">
              <a:extLst>
                <a:ext uri="{FF2B5EF4-FFF2-40B4-BE49-F238E27FC236}">
                  <a16:creationId xmlns:a16="http://schemas.microsoft.com/office/drawing/2014/main" id="{ACE07EEA-401C-4104-919B-40ACC060A774}"/>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2947B887-31F0-42C5-BDA2-41250F641088}"/>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18" name="직사각형 117">
              <a:extLst>
                <a:ext uri="{FF2B5EF4-FFF2-40B4-BE49-F238E27FC236}">
                  <a16:creationId xmlns:a16="http://schemas.microsoft.com/office/drawing/2014/main" id="{1E5E8721-4852-4B00-8841-8894DA792739}"/>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65720231-1035-48BC-8BA5-4C50269B8C4D}"/>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2E012F3B-4491-4749-BB4F-2ED3DBEA5A99}"/>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21" name="직사각형 120">
              <a:extLst>
                <a:ext uri="{FF2B5EF4-FFF2-40B4-BE49-F238E27FC236}">
                  <a16:creationId xmlns:a16="http://schemas.microsoft.com/office/drawing/2014/main" id="{EE4BE62E-91F3-46B5-9EB1-ADF92903E1F9}"/>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22" name="직사각형 121">
              <a:extLst>
                <a:ext uri="{FF2B5EF4-FFF2-40B4-BE49-F238E27FC236}">
                  <a16:creationId xmlns:a16="http://schemas.microsoft.com/office/drawing/2014/main" id="{F1DE978E-67BA-4623-BB2E-061A1D1941F4}"/>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123" name="그룹 122">
            <a:extLst>
              <a:ext uri="{FF2B5EF4-FFF2-40B4-BE49-F238E27FC236}">
                <a16:creationId xmlns:a16="http://schemas.microsoft.com/office/drawing/2014/main" id="{1824DEC4-7D5E-4D54-BA7D-9B562FA2C54A}"/>
              </a:ext>
            </a:extLst>
          </p:cNvPr>
          <p:cNvGrpSpPr/>
          <p:nvPr/>
        </p:nvGrpSpPr>
        <p:grpSpPr>
          <a:xfrm>
            <a:off x="8177827" y="3331927"/>
            <a:ext cx="920770" cy="91863"/>
            <a:chOff x="2591735" y="3931941"/>
            <a:chExt cx="1419956" cy="141665"/>
          </a:xfrm>
        </p:grpSpPr>
        <p:sp>
          <p:nvSpPr>
            <p:cNvPr id="124" name="직사각형 123">
              <a:extLst>
                <a:ext uri="{FF2B5EF4-FFF2-40B4-BE49-F238E27FC236}">
                  <a16:creationId xmlns:a16="http://schemas.microsoft.com/office/drawing/2014/main" id="{574CF751-8509-4768-9C8D-BFF27323E052}"/>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7D3632E0-0DC6-4760-8189-F9018FD6A7ED}"/>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0584EB75-9273-46AA-82C5-6051E3EF13A9}"/>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4656A026-D027-4D74-9857-1BEE1FE45749}"/>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C52BFED7-0F5C-44A5-A80F-A039C29ACFBA}"/>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E81C7391-1D10-483A-87F5-3017F90DD82A}"/>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A2E9529F-E904-4AF0-AD98-8B281B082C06}"/>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608B85DF-F467-4A0F-93C0-D2C559F2A67E}"/>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3F387105-5235-49A9-BF0A-B47B16AB8443}"/>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76E6511B-AFD6-42B4-B4C8-5FB320E1AE25}"/>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134" name="그룹 133">
            <a:extLst>
              <a:ext uri="{FF2B5EF4-FFF2-40B4-BE49-F238E27FC236}">
                <a16:creationId xmlns:a16="http://schemas.microsoft.com/office/drawing/2014/main" id="{61CD2ADE-0363-423E-8A16-CB02659060E8}"/>
              </a:ext>
            </a:extLst>
          </p:cNvPr>
          <p:cNvGrpSpPr/>
          <p:nvPr/>
        </p:nvGrpSpPr>
        <p:grpSpPr>
          <a:xfrm>
            <a:off x="8177827" y="3423790"/>
            <a:ext cx="920770" cy="91863"/>
            <a:chOff x="2591735" y="3931941"/>
            <a:chExt cx="1419956" cy="141665"/>
          </a:xfrm>
        </p:grpSpPr>
        <p:sp>
          <p:nvSpPr>
            <p:cNvPr id="135" name="직사각형 134">
              <a:extLst>
                <a:ext uri="{FF2B5EF4-FFF2-40B4-BE49-F238E27FC236}">
                  <a16:creationId xmlns:a16="http://schemas.microsoft.com/office/drawing/2014/main" id="{65CDBF84-B106-44C4-928E-16AA9AE94B2D}"/>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50221092-6C10-4ACA-ADF3-B9EA43F6CF10}"/>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DE7A049E-D771-4B61-935F-84C1A6A1FDC0}"/>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A42E804B-C04A-4E1A-B846-AC1DDA4025CB}"/>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F2EDEB77-62EC-41FF-9A5E-3441B2325FE6}"/>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7A013D15-4941-4906-8E7C-DB55B881BA3F}"/>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74872D3B-4B62-4C36-9A01-AD5AEDD5440B}"/>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9269A7D9-8EBB-4297-8CDC-021BE2FA231D}"/>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9A7B65DD-9786-4047-86F3-8282B37D58F9}"/>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F7127B73-9F51-45BA-AD36-46EDC5E12C25}"/>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145" name="그룹 144">
            <a:extLst>
              <a:ext uri="{FF2B5EF4-FFF2-40B4-BE49-F238E27FC236}">
                <a16:creationId xmlns:a16="http://schemas.microsoft.com/office/drawing/2014/main" id="{99197D6B-C475-47B9-B5F2-855D1E08A792}"/>
              </a:ext>
            </a:extLst>
          </p:cNvPr>
          <p:cNvGrpSpPr/>
          <p:nvPr/>
        </p:nvGrpSpPr>
        <p:grpSpPr>
          <a:xfrm>
            <a:off x="8177827" y="3515652"/>
            <a:ext cx="920770" cy="91863"/>
            <a:chOff x="2591735" y="3931941"/>
            <a:chExt cx="1419956" cy="141665"/>
          </a:xfrm>
        </p:grpSpPr>
        <p:sp>
          <p:nvSpPr>
            <p:cNvPr id="146" name="직사각형 145">
              <a:extLst>
                <a:ext uri="{FF2B5EF4-FFF2-40B4-BE49-F238E27FC236}">
                  <a16:creationId xmlns:a16="http://schemas.microsoft.com/office/drawing/2014/main" id="{2F2E171A-D53C-4FD6-AAB3-B313F67D9051}"/>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BCFB51F9-1A18-4E3E-B639-87FFE657D36E}"/>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48" name="직사각형 147">
              <a:extLst>
                <a:ext uri="{FF2B5EF4-FFF2-40B4-BE49-F238E27FC236}">
                  <a16:creationId xmlns:a16="http://schemas.microsoft.com/office/drawing/2014/main" id="{1AD8B78B-F149-41C9-839F-B9F3CD288A05}"/>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F5A7B79C-CBA2-4B68-8197-B022E13AFDC6}"/>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A50F5E80-37AD-4B1C-B97A-4997A9D516EC}"/>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C5A71F95-AA37-4986-BE2A-EAA14DA58D17}"/>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3EFE3529-6643-4DEE-9D93-81358EC9C537}"/>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862035F5-5A08-49A4-9B7E-42C7C9459902}"/>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2DBFB7E9-FE19-4DFD-B6DC-7556CCA97731}"/>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55" name="직사각형 154">
              <a:extLst>
                <a:ext uri="{FF2B5EF4-FFF2-40B4-BE49-F238E27FC236}">
                  <a16:creationId xmlns:a16="http://schemas.microsoft.com/office/drawing/2014/main" id="{B38A709D-6C47-4BD7-A336-3B313C68CEBD}"/>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156" name="그룹 155">
            <a:extLst>
              <a:ext uri="{FF2B5EF4-FFF2-40B4-BE49-F238E27FC236}">
                <a16:creationId xmlns:a16="http://schemas.microsoft.com/office/drawing/2014/main" id="{AA426026-68DF-4E67-A801-8C511372F946}"/>
              </a:ext>
            </a:extLst>
          </p:cNvPr>
          <p:cNvGrpSpPr/>
          <p:nvPr/>
        </p:nvGrpSpPr>
        <p:grpSpPr>
          <a:xfrm>
            <a:off x="8177827" y="3607515"/>
            <a:ext cx="920770" cy="91863"/>
            <a:chOff x="2591735" y="3931941"/>
            <a:chExt cx="1419956" cy="141665"/>
          </a:xfrm>
        </p:grpSpPr>
        <p:sp>
          <p:nvSpPr>
            <p:cNvPr id="157" name="직사각형 156">
              <a:extLst>
                <a:ext uri="{FF2B5EF4-FFF2-40B4-BE49-F238E27FC236}">
                  <a16:creationId xmlns:a16="http://schemas.microsoft.com/office/drawing/2014/main" id="{5CFD499A-EB22-469C-9536-EB571E282543}"/>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58" name="직사각형 157">
              <a:extLst>
                <a:ext uri="{FF2B5EF4-FFF2-40B4-BE49-F238E27FC236}">
                  <a16:creationId xmlns:a16="http://schemas.microsoft.com/office/drawing/2014/main" id="{2B5A1A1C-9E72-45FD-9E0B-7958C14C53B5}"/>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6ADBCE9D-F93B-47A6-A8C5-F800E6500BBE}"/>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1521BE5F-6B03-4143-A711-7E3824D4CF1E}"/>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23175834-D5F0-4B67-8A5E-89F1FAA8B778}"/>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F5E5DBFA-7664-40D7-8951-4B338631CF50}"/>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6CA26F4E-EAAE-4BCE-8474-90F7137F9163}"/>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64" name="직사각형 163">
              <a:extLst>
                <a:ext uri="{FF2B5EF4-FFF2-40B4-BE49-F238E27FC236}">
                  <a16:creationId xmlns:a16="http://schemas.microsoft.com/office/drawing/2014/main" id="{A53FD0EF-E058-4F18-8D42-C5FD689C983F}"/>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6753917F-D0C6-4FAC-8D14-C959C711BEC4}"/>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0DF5FFDA-8C77-40C7-8E7A-C27663EF2507}"/>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167" name="그룹 166">
            <a:extLst>
              <a:ext uri="{FF2B5EF4-FFF2-40B4-BE49-F238E27FC236}">
                <a16:creationId xmlns:a16="http://schemas.microsoft.com/office/drawing/2014/main" id="{626F3282-75FF-4EEF-9DBF-CB6459C6A71C}"/>
              </a:ext>
            </a:extLst>
          </p:cNvPr>
          <p:cNvGrpSpPr/>
          <p:nvPr/>
        </p:nvGrpSpPr>
        <p:grpSpPr>
          <a:xfrm>
            <a:off x="8177827" y="3699378"/>
            <a:ext cx="920770" cy="91863"/>
            <a:chOff x="2591735" y="3931941"/>
            <a:chExt cx="1419956" cy="141665"/>
          </a:xfrm>
        </p:grpSpPr>
        <p:sp>
          <p:nvSpPr>
            <p:cNvPr id="168" name="직사각형 167">
              <a:extLst>
                <a:ext uri="{FF2B5EF4-FFF2-40B4-BE49-F238E27FC236}">
                  <a16:creationId xmlns:a16="http://schemas.microsoft.com/office/drawing/2014/main" id="{667EBEF9-927B-453F-B9B4-4F6295AEBCD5}"/>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64229BF7-1A89-4092-9725-F33C6D9B4AAD}"/>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23DC651B-292D-4633-96F8-2D0C4AD51BB7}"/>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CD86ED9A-C4ED-4021-83A7-E84A8B788DEC}"/>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D2266DC2-30CC-44A0-B690-912206B4DFCC}"/>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B5DFD495-0D41-4C0D-8A93-FE0DEAF25849}"/>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2F535CCA-0E51-449E-B4E8-7E90CECDF24F}"/>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EDFA0328-40E4-4AF9-8C80-DE9CE807B2B6}"/>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76" name="직사각형 175">
              <a:extLst>
                <a:ext uri="{FF2B5EF4-FFF2-40B4-BE49-F238E27FC236}">
                  <a16:creationId xmlns:a16="http://schemas.microsoft.com/office/drawing/2014/main" id="{C5DB7F3D-7AC2-4F72-8CF2-57B5E0676CC3}"/>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77" name="직사각형 176">
              <a:extLst>
                <a:ext uri="{FF2B5EF4-FFF2-40B4-BE49-F238E27FC236}">
                  <a16:creationId xmlns:a16="http://schemas.microsoft.com/office/drawing/2014/main" id="{F7A833F0-A2A7-4C9D-AE63-E647DD7DE330}"/>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178" name="그룹 177">
            <a:extLst>
              <a:ext uri="{FF2B5EF4-FFF2-40B4-BE49-F238E27FC236}">
                <a16:creationId xmlns:a16="http://schemas.microsoft.com/office/drawing/2014/main" id="{38508861-879A-4CDE-8225-AFE8C4F9FCA4}"/>
              </a:ext>
            </a:extLst>
          </p:cNvPr>
          <p:cNvGrpSpPr/>
          <p:nvPr/>
        </p:nvGrpSpPr>
        <p:grpSpPr>
          <a:xfrm>
            <a:off x="8177827" y="3791241"/>
            <a:ext cx="920770" cy="91863"/>
            <a:chOff x="2591735" y="3931941"/>
            <a:chExt cx="1419956" cy="141665"/>
          </a:xfrm>
        </p:grpSpPr>
        <p:sp>
          <p:nvSpPr>
            <p:cNvPr id="179" name="직사각형 178">
              <a:extLst>
                <a:ext uri="{FF2B5EF4-FFF2-40B4-BE49-F238E27FC236}">
                  <a16:creationId xmlns:a16="http://schemas.microsoft.com/office/drawing/2014/main" id="{C79EBDC7-5871-4093-B9AA-4FE98ED2EAD9}"/>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80" name="직사각형 179">
              <a:extLst>
                <a:ext uri="{FF2B5EF4-FFF2-40B4-BE49-F238E27FC236}">
                  <a16:creationId xmlns:a16="http://schemas.microsoft.com/office/drawing/2014/main" id="{0AE53293-DEC6-4554-BD7E-525876EA41B0}"/>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81" name="직사각형 180">
              <a:extLst>
                <a:ext uri="{FF2B5EF4-FFF2-40B4-BE49-F238E27FC236}">
                  <a16:creationId xmlns:a16="http://schemas.microsoft.com/office/drawing/2014/main" id="{EB2B6C7C-410A-4310-A606-94101A26E815}"/>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82" name="직사각형 181">
              <a:extLst>
                <a:ext uri="{FF2B5EF4-FFF2-40B4-BE49-F238E27FC236}">
                  <a16:creationId xmlns:a16="http://schemas.microsoft.com/office/drawing/2014/main" id="{B3CD2D34-437C-4F18-97B5-8F1127754C51}"/>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83" name="직사각형 182">
              <a:extLst>
                <a:ext uri="{FF2B5EF4-FFF2-40B4-BE49-F238E27FC236}">
                  <a16:creationId xmlns:a16="http://schemas.microsoft.com/office/drawing/2014/main" id="{7F25F4BA-D0B5-48BF-BB6A-D49B8FC63E2B}"/>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0CD76E54-1578-4413-8AC0-97DC37948903}"/>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5AFE9DAD-3840-457D-A423-9A416E382BC4}"/>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5021453F-C117-4E2A-BC0B-20C4DDB179E5}"/>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87" name="직사각형 186">
              <a:extLst>
                <a:ext uri="{FF2B5EF4-FFF2-40B4-BE49-F238E27FC236}">
                  <a16:creationId xmlns:a16="http://schemas.microsoft.com/office/drawing/2014/main" id="{ADF9A249-4304-4F00-9CC8-4611A0F5C526}"/>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88" name="직사각형 187">
              <a:extLst>
                <a:ext uri="{FF2B5EF4-FFF2-40B4-BE49-F238E27FC236}">
                  <a16:creationId xmlns:a16="http://schemas.microsoft.com/office/drawing/2014/main" id="{8D6F1EB1-D7F5-4E6F-BE3E-169F6D082B99}"/>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189" name="그룹 188">
            <a:extLst>
              <a:ext uri="{FF2B5EF4-FFF2-40B4-BE49-F238E27FC236}">
                <a16:creationId xmlns:a16="http://schemas.microsoft.com/office/drawing/2014/main" id="{0FCCB08F-ACE9-45B3-A85E-2BB9E62291ED}"/>
              </a:ext>
            </a:extLst>
          </p:cNvPr>
          <p:cNvGrpSpPr/>
          <p:nvPr/>
        </p:nvGrpSpPr>
        <p:grpSpPr>
          <a:xfrm>
            <a:off x="8177827" y="3883103"/>
            <a:ext cx="920770" cy="91863"/>
            <a:chOff x="2591735" y="3931941"/>
            <a:chExt cx="1419956" cy="141665"/>
          </a:xfrm>
        </p:grpSpPr>
        <p:sp>
          <p:nvSpPr>
            <p:cNvPr id="190" name="직사각형 189">
              <a:extLst>
                <a:ext uri="{FF2B5EF4-FFF2-40B4-BE49-F238E27FC236}">
                  <a16:creationId xmlns:a16="http://schemas.microsoft.com/office/drawing/2014/main" id="{17B2B195-5354-457C-B25B-32DFE68C4695}"/>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219F1152-99D8-4082-8609-52F3C973DC6D}"/>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C710BEFB-EB51-4FDA-88DE-FC106177C9A0}"/>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B712D795-1080-4E37-9A3D-4C43A798C28D}"/>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A113209F-0709-44E8-B62B-17E7C4AECC40}"/>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DA4AD2DF-5651-4BC1-8465-37530712A664}"/>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FC9F1706-7C3F-4E34-8A0C-6218ADC936D5}"/>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1AA6E2EB-7515-4246-B923-BEB0DA3EC8BA}"/>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AD68C88C-4F9A-4F95-AFA2-F22E92B7B84F}"/>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5A3DA12E-BC44-4F63-8B79-7546C499A2FB}"/>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200" name="그룹 199">
            <a:extLst>
              <a:ext uri="{FF2B5EF4-FFF2-40B4-BE49-F238E27FC236}">
                <a16:creationId xmlns:a16="http://schemas.microsoft.com/office/drawing/2014/main" id="{CD61B265-D84F-415E-95D2-D7B522559101}"/>
              </a:ext>
            </a:extLst>
          </p:cNvPr>
          <p:cNvGrpSpPr/>
          <p:nvPr/>
        </p:nvGrpSpPr>
        <p:grpSpPr>
          <a:xfrm>
            <a:off x="8177827" y="3974965"/>
            <a:ext cx="920770" cy="91863"/>
            <a:chOff x="2591735" y="3931941"/>
            <a:chExt cx="1419956" cy="141665"/>
          </a:xfrm>
        </p:grpSpPr>
        <p:sp>
          <p:nvSpPr>
            <p:cNvPr id="201" name="직사각형 200">
              <a:extLst>
                <a:ext uri="{FF2B5EF4-FFF2-40B4-BE49-F238E27FC236}">
                  <a16:creationId xmlns:a16="http://schemas.microsoft.com/office/drawing/2014/main" id="{9E467A49-556B-4D29-9A78-8C2E87C29229}"/>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2C60D2FE-336E-4C02-8272-FAB30F474C59}"/>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03" name="직사각형 202">
              <a:extLst>
                <a:ext uri="{FF2B5EF4-FFF2-40B4-BE49-F238E27FC236}">
                  <a16:creationId xmlns:a16="http://schemas.microsoft.com/office/drawing/2014/main" id="{F612A59E-ED33-4B34-982A-11E3666044A3}"/>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07FD44F2-429D-4A30-9225-B96EE0F96DED}"/>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3099E758-DFD0-46A0-9C33-EE1DEE369293}"/>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06" name="직사각형 205">
              <a:extLst>
                <a:ext uri="{FF2B5EF4-FFF2-40B4-BE49-F238E27FC236}">
                  <a16:creationId xmlns:a16="http://schemas.microsoft.com/office/drawing/2014/main" id="{F22700FC-F0C0-4A8E-85EF-70DD2887E1BB}"/>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07" name="직사각형 206">
              <a:extLst>
                <a:ext uri="{FF2B5EF4-FFF2-40B4-BE49-F238E27FC236}">
                  <a16:creationId xmlns:a16="http://schemas.microsoft.com/office/drawing/2014/main" id="{A83EEEE3-71AC-4BA9-8E6D-6C666999E5F4}"/>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08" name="직사각형 207">
              <a:extLst>
                <a:ext uri="{FF2B5EF4-FFF2-40B4-BE49-F238E27FC236}">
                  <a16:creationId xmlns:a16="http://schemas.microsoft.com/office/drawing/2014/main" id="{C6E93E07-C1E0-4847-846E-507FE37A4C10}"/>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09" name="직사각형 208">
              <a:extLst>
                <a:ext uri="{FF2B5EF4-FFF2-40B4-BE49-F238E27FC236}">
                  <a16:creationId xmlns:a16="http://schemas.microsoft.com/office/drawing/2014/main" id="{CAEA1463-DAE3-4FC8-A45B-F262F97DA995}"/>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10" name="직사각형 209">
              <a:extLst>
                <a:ext uri="{FF2B5EF4-FFF2-40B4-BE49-F238E27FC236}">
                  <a16:creationId xmlns:a16="http://schemas.microsoft.com/office/drawing/2014/main" id="{D04ED31D-0F1C-49CE-A05F-4917843727B6}"/>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211" name="그룹 210">
            <a:extLst>
              <a:ext uri="{FF2B5EF4-FFF2-40B4-BE49-F238E27FC236}">
                <a16:creationId xmlns:a16="http://schemas.microsoft.com/office/drawing/2014/main" id="{CD6BBA78-4FC0-4CCD-BBC5-46F0398B0476}"/>
              </a:ext>
            </a:extLst>
          </p:cNvPr>
          <p:cNvGrpSpPr/>
          <p:nvPr/>
        </p:nvGrpSpPr>
        <p:grpSpPr>
          <a:xfrm>
            <a:off x="8177827" y="4066828"/>
            <a:ext cx="920770" cy="91863"/>
            <a:chOff x="2591735" y="3931941"/>
            <a:chExt cx="1419956" cy="141665"/>
          </a:xfrm>
        </p:grpSpPr>
        <p:sp>
          <p:nvSpPr>
            <p:cNvPr id="212" name="직사각형 211">
              <a:extLst>
                <a:ext uri="{FF2B5EF4-FFF2-40B4-BE49-F238E27FC236}">
                  <a16:creationId xmlns:a16="http://schemas.microsoft.com/office/drawing/2014/main" id="{A209BDC0-8F0E-4587-AEF5-19AE09D7D2C7}"/>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13" name="직사각형 212">
              <a:extLst>
                <a:ext uri="{FF2B5EF4-FFF2-40B4-BE49-F238E27FC236}">
                  <a16:creationId xmlns:a16="http://schemas.microsoft.com/office/drawing/2014/main" id="{66785CF1-2C7F-4B32-8A8B-32040884F071}"/>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14" name="직사각형 213">
              <a:extLst>
                <a:ext uri="{FF2B5EF4-FFF2-40B4-BE49-F238E27FC236}">
                  <a16:creationId xmlns:a16="http://schemas.microsoft.com/office/drawing/2014/main" id="{7F85893E-377E-4A9A-AF60-4BC5A78AF863}"/>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15" name="직사각형 214">
              <a:extLst>
                <a:ext uri="{FF2B5EF4-FFF2-40B4-BE49-F238E27FC236}">
                  <a16:creationId xmlns:a16="http://schemas.microsoft.com/office/drawing/2014/main" id="{05DA6C51-645C-4A9C-8D63-98895C1FC77A}"/>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16" name="직사각형 215">
              <a:extLst>
                <a:ext uri="{FF2B5EF4-FFF2-40B4-BE49-F238E27FC236}">
                  <a16:creationId xmlns:a16="http://schemas.microsoft.com/office/drawing/2014/main" id="{F3D49259-3F93-466F-A8F4-6E68B291220A}"/>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17" name="직사각형 216">
              <a:extLst>
                <a:ext uri="{FF2B5EF4-FFF2-40B4-BE49-F238E27FC236}">
                  <a16:creationId xmlns:a16="http://schemas.microsoft.com/office/drawing/2014/main" id="{AD0BE2EE-D35D-42A0-881D-25B2807D5154}"/>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18" name="직사각형 217">
              <a:extLst>
                <a:ext uri="{FF2B5EF4-FFF2-40B4-BE49-F238E27FC236}">
                  <a16:creationId xmlns:a16="http://schemas.microsoft.com/office/drawing/2014/main" id="{DEB9F2AD-AB98-4FE1-AF43-FEE0402FAF18}"/>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19" name="직사각형 218">
              <a:extLst>
                <a:ext uri="{FF2B5EF4-FFF2-40B4-BE49-F238E27FC236}">
                  <a16:creationId xmlns:a16="http://schemas.microsoft.com/office/drawing/2014/main" id="{3C141ACE-3C64-42B8-A55A-7DBBFE77A420}"/>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20" name="직사각형 219">
              <a:extLst>
                <a:ext uri="{FF2B5EF4-FFF2-40B4-BE49-F238E27FC236}">
                  <a16:creationId xmlns:a16="http://schemas.microsoft.com/office/drawing/2014/main" id="{E4395DA0-E12A-4DF0-922B-EF93FB97456C}"/>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21" name="직사각형 220">
              <a:extLst>
                <a:ext uri="{FF2B5EF4-FFF2-40B4-BE49-F238E27FC236}">
                  <a16:creationId xmlns:a16="http://schemas.microsoft.com/office/drawing/2014/main" id="{322AA1F0-588A-465A-BD82-B9CA70F38A31}"/>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222" name="그룹 221">
            <a:extLst>
              <a:ext uri="{FF2B5EF4-FFF2-40B4-BE49-F238E27FC236}">
                <a16:creationId xmlns:a16="http://schemas.microsoft.com/office/drawing/2014/main" id="{D8312FB5-94A5-4F2A-A002-994CDDB81805}"/>
              </a:ext>
            </a:extLst>
          </p:cNvPr>
          <p:cNvGrpSpPr/>
          <p:nvPr/>
        </p:nvGrpSpPr>
        <p:grpSpPr>
          <a:xfrm>
            <a:off x="8177827" y="4158691"/>
            <a:ext cx="920770" cy="91863"/>
            <a:chOff x="2591735" y="3931941"/>
            <a:chExt cx="1419956" cy="141665"/>
          </a:xfrm>
        </p:grpSpPr>
        <p:sp>
          <p:nvSpPr>
            <p:cNvPr id="223" name="직사각형 222">
              <a:extLst>
                <a:ext uri="{FF2B5EF4-FFF2-40B4-BE49-F238E27FC236}">
                  <a16:creationId xmlns:a16="http://schemas.microsoft.com/office/drawing/2014/main" id="{A172DB07-2F91-4EA4-BBBA-889864504766}"/>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24" name="직사각형 223">
              <a:extLst>
                <a:ext uri="{FF2B5EF4-FFF2-40B4-BE49-F238E27FC236}">
                  <a16:creationId xmlns:a16="http://schemas.microsoft.com/office/drawing/2014/main" id="{853D0ABA-F169-4317-96D5-396F11B856FB}"/>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25" name="직사각형 224">
              <a:extLst>
                <a:ext uri="{FF2B5EF4-FFF2-40B4-BE49-F238E27FC236}">
                  <a16:creationId xmlns:a16="http://schemas.microsoft.com/office/drawing/2014/main" id="{790D2890-0AA5-4FB7-9139-A41C5ADF3B92}"/>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26" name="직사각형 225">
              <a:extLst>
                <a:ext uri="{FF2B5EF4-FFF2-40B4-BE49-F238E27FC236}">
                  <a16:creationId xmlns:a16="http://schemas.microsoft.com/office/drawing/2014/main" id="{CB7563D8-D008-48EE-8F9F-1536726F3DAA}"/>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27" name="직사각형 226">
              <a:extLst>
                <a:ext uri="{FF2B5EF4-FFF2-40B4-BE49-F238E27FC236}">
                  <a16:creationId xmlns:a16="http://schemas.microsoft.com/office/drawing/2014/main" id="{67FBADA6-DF74-438A-BD54-219C6BA7D3A2}"/>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28" name="직사각형 227">
              <a:extLst>
                <a:ext uri="{FF2B5EF4-FFF2-40B4-BE49-F238E27FC236}">
                  <a16:creationId xmlns:a16="http://schemas.microsoft.com/office/drawing/2014/main" id="{C7260E01-4BD5-429F-906C-F18133DC1863}"/>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29" name="직사각형 228">
              <a:extLst>
                <a:ext uri="{FF2B5EF4-FFF2-40B4-BE49-F238E27FC236}">
                  <a16:creationId xmlns:a16="http://schemas.microsoft.com/office/drawing/2014/main" id="{F5704A85-1383-4495-BF89-CBB1081B7F8C}"/>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30" name="직사각형 229">
              <a:extLst>
                <a:ext uri="{FF2B5EF4-FFF2-40B4-BE49-F238E27FC236}">
                  <a16:creationId xmlns:a16="http://schemas.microsoft.com/office/drawing/2014/main" id="{2F34D56E-B9ED-4CA5-AD48-63C989A86B05}"/>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31" name="직사각형 230">
              <a:extLst>
                <a:ext uri="{FF2B5EF4-FFF2-40B4-BE49-F238E27FC236}">
                  <a16:creationId xmlns:a16="http://schemas.microsoft.com/office/drawing/2014/main" id="{F0BFAAC4-90A1-43E8-8F51-B295C5ACF7A0}"/>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32" name="직사각형 231">
              <a:extLst>
                <a:ext uri="{FF2B5EF4-FFF2-40B4-BE49-F238E27FC236}">
                  <a16:creationId xmlns:a16="http://schemas.microsoft.com/office/drawing/2014/main" id="{B421828E-2D8A-4116-8105-F30EB4BD5F29}"/>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233" name="그룹 232">
            <a:extLst>
              <a:ext uri="{FF2B5EF4-FFF2-40B4-BE49-F238E27FC236}">
                <a16:creationId xmlns:a16="http://schemas.microsoft.com/office/drawing/2014/main" id="{F52296A3-10B3-44B3-9C85-0B12DEB7793F}"/>
              </a:ext>
            </a:extLst>
          </p:cNvPr>
          <p:cNvGrpSpPr/>
          <p:nvPr/>
        </p:nvGrpSpPr>
        <p:grpSpPr>
          <a:xfrm>
            <a:off x="8177827" y="4250553"/>
            <a:ext cx="920770" cy="91863"/>
            <a:chOff x="2591735" y="3931941"/>
            <a:chExt cx="1419956" cy="141665"/>
          </a:xfrm>
        </p:grpSpPr>
        <p:sp>
          <p:nvSpPr>
            <p:cNvPr id="234" name="직사각형 233">
              <a:extLst>
                <a:ext uri="{FF2B5EF4-FFF2-40B4-BE49-F238E27FC236}">
                  <a16:creationId xmlns:a16="http://schemas.microsoft.com/office/drawing/2014/main" id="{9E4F1684-EE43-452B-B189-08B31280D888}"/>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35" name="직사각형 234">
              <a:extLst>
                <a:ext uri="{FF2B5EF4-FFF2-40B4-BE49-F238E27FC236}">
                  <a16:creationId xmlns:a16="http://schemas.microsoft.com/office/drawing/2014/main" id="{95DF4EE9-0F94-4C50-9E25-938EA88DD05F}"/>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36" name="직사각형 235">
              <a:extLst>
                <a:ext uri="{FF2B5EF4-FFF2-40B4-BE49-F238E27FC236}">
                  <a16:creationId xmlns:a16="http://schemas.microsoft.com/office/drawing/2014/main" id="{FB08699A-AD41-4792-B005-ACC05BC291AC}"/>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37" name="직사각형 236">
              <a:extLst>
                <a:ext uri="{FF2B5EF4-FFF2-40B4-BE49-F238E27FC236}">
                  <a16:creationId xmlns:a16="http://schemas.microsoft.com/office/drawing/2014/main" id="{9ECEEDAF-F327-4A0F-ACE6-030C62A00B16}"/>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38" name="직사각형 237">
              <a:extLst>
                <a:ext uri="{FF2B5EF4-FFF2-40B4-BE49-F238E27FC236}">
                  <a16:creationId xmlns:a16="http://schemas.microsoft.com/office/drawing/2014/main" id="{86322E0C-3FDE-4FDA-997E-E0217EF90EC0}"/>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39" name="직사각형 238">
              <a:extLst>
                <a:ext uri="{FF2B5EF4-FFF2-40B4-BE49-F238E27FC236}">
                  <a16:creationId xmlns:a16="http://schemas.microsoft.com/office/drawing/2014/main" id="{1C5C551F-773F-4AB6-B979-D2C4BFE36700}"/>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40" name="직사각형 239">
              <a:extLst>
                <a:ext uri="{FF2B5EF4-FFF2-40B4-BE49-F238E27FC236}">
                  <a16:creationId xmlns:a16="http://schemas.microsoft.com/office/drawing/2014/main" id="{A2F9F9A9-4018-4AB3-9350-75073B31083B}"/>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41" name="직사각형 240">
              <a:extLst>
                <a:ext uri="{FF2B5EF4-FFF2-40B4-BE49-F238E27FC236}">
                  <a16:creationId xmlns:a16="http://schemas.microsoft.com/office/drawing/2014/main" id="{FF280A78-56A8-490F-A345-07E35DEE2840}"/>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42" name="직사각형 241">
              <a:extLst>
                <a:ext uri="{FF2B5EF4-FFF2-40B4-BE49-F238E27FC236}">
                  <a16:creationId xmlns:a16="http://schemas.microsoft.com/office/drawing/2014/main" id="{E21E2715-B3BE-48E0-9D10-D59456A1FE3B}"/>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43" name="직사각형 242">
              <a:extLst>
                <a:ext uri="{FF2B5EF4-FFF2-40B4-BE49-F238E27FC236}">
                  <a16:creationId xmlns:a16="http://schemas.microsoft.com/office/drawing/2014/main" id="{5532FFCC-D4FE-40FD-9B56-4F1CC571AAFB}"/>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244" name="그룹 243">
            <a:extLst>
              <a:ext uri="{FF2B5EF4-FFF2-40B4-BE49-F238E27FC236}">
                <a16:creationId xmlns:a16="http://schemas.microsoft.com/office/drawing/2014/main" id="{19EEE8C2-B3F8-4C46-9006-FF7CFDBA3E0D}"/>
              </a:ext>
            </a:extLst>
          </p:cNvPr>
          <p:cNvGrpSpPr/>
          <p:nvPr/>
        </p:nvGrpSpPr>
        <p:grpSpPr>
          <a:xfrm>
            <a:off x="8177827" y="4342416"/>
            <a:ext cx="920770" cy="91863"/>
            <a:chOff x="2591735" y="3931941"/>
            <a:chExt cx="1419956" cy="141665"/>
          </a:xfrm>
        </p:grpSpPr>
        <p:sp>
          <p:nvSpPr>
            <p:cNvPr id="245" name="직사각형 244">
              <a:extLst>
                <a:ext uri="{FF2B5EF4-FFF2-40B4-BE49-F238E27FC236}">
                  <a16:creationId xmlns:a16="http://schemas.microsoft.com/office/drawing/2014/main" id="{A20F55A3-0677-4D4D-AC06-9188F9C17DD6}"/>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46" name="직사각형 245">
              <a:extLst>
                <a:ext uri="{FF2B5EF4-FFF2-40B4-BE49-F238E27FC236}">
                  <a16:creationId xmlns:a16="http://schemas.microsoft.com/office/drawing/2014/main" id="{6853EC3A-2B6B-474D-9E36-55608144EDA1}"/>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47" name="직사각형 246">
              <a:extLst>
                <a:ext uri="{FF2B5EF4-FFF2-40B4-BE49-F238E27FC236}">
                  <a16:creationId xmlns:a16="http://schemas.microsoft.com/office/drawing/2014/main" id="{DDEB3954-BD06-44CE-AD7A-51B82A23602C}"/>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48" name="직사각형 247">
              <a:extLst>
                <a:ext uri="{FF2B5EF4-FFF2-40B4-BE49-F238E27FC236}">
                  <a16:creationId xmlns:a16="http://schemas.microsoft.com/office/drawing/2014/main" id="{9B685A41-C783-46FD-8610-F46862834FD5}"/>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49" name="직사각형 248">
              <a:extLst>
                <a:ext uri="{FF2B5EF4-FFF2-40B4-BE49-F238E27FC236}">
                  <a16:creationId xmlns:a16="http://schemas.microsoft.com/office/drawing/2014/main" id="{AADA8A92-78AD-4B42-86AB-8DC40DEAEBBE}"/>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50" name="직사각형 249">
              <a:extLst>
                <a:ext uri="{FF2B5EF4-FFF2-40B4-BE49-F238E27FC236}">
                  <a16:creationId xmlns:a16="http://schemas.microsoft.com/office/drawing/2014/main" id="{9BD56E2B-639B-471A-B5D1-5D0C0D5703DC}"/>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51" name="직사각형 250">
              <a:extLst>
                <a:ext uri="{FF2B5EF4-FFF2-40B4-BE49-F238E27FC236}">
                  <a16:creationId xmlns:a16="http://schemas.microsoft.com/office/drawing/2014/main" id="{5AED5063-35D5-4AB0-976E-FE67176923E6}"/>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52" name="직사각형 251">
              <a:extLst>
                <a:ext uri="{FF2B5EF4-FFF2-40B4-BE49-F238E27FC236}">
                  <a16:creationId xmlns:a16="http://schemas.microsoft.com/office/drawing/2014/main" id="{92C8773C-BA2C-413A-A6DB-99F50481E42C}"/>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53" name="직사각형 252">
              <a:extLst>
                <a:ext uri="{FF2B5EF4-FFF2-40B4-BE49-F238E27FC236}">
                  <a16:creationId xmlns:a16="http://schemas.microsoft.com/office/drawing/2014/main" id="{0FC92A65-BFD8-45D9-B39B-ED3ED4DD7922}"/>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54" name="직사각형 253">
              <a:extLst>
                <a:ext uri="{FF2B5EF4-FFF2-40B4-BE49-F238E27FC236}">
                  <a16:creationId xmlns:a16="http://schemas.microsoft.com/office/drawing/2014/main" id="{BB0312A4-C074-4618-9114-61B8EA8BED45}"/>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255" name="그룹 254">
            <a:extLst>
              <a:ext uri="{FF2B5EF4-FFF2-40B4-BE49-F238E27FC236}">
                <a16:creationId xmlns:a16="http://schemas.microsoft.com/office/drawing/2014/main" id="{C3D0E08A-2206-47CD-8818-508BD937574C}"/>
              </a:ext>
            </a:extLst>
          </p:cNvPr>
          <p:cNvGrpSpPr/>
          <p:nvPr/>
        </p:nvGrpSpPr>
        <p:grpSpPr>
          <a:xfrm>
            <a:off x="8177827" y="4434278"/>
            <a:ext cx="920770" cy="91863"/>
            <a:chOff x="2591735" y="3931941"/>
            <a:chExt cx="1419956" cy="141665"/>
          </a:xfrm>
        </p:grpSpPr>
        <p:sp>
          <p:nvSpPr>
            <p:cNvPr id="256" name="직사각형 255">
              <a:extLst>
                <a:ext uri="{FF2B5EF4-FFF2-40B4-BE49-F238E27FC236}">
                  <a16:creationId xmlns:a16="http://schemas.microsoft.com/office/drawing/2014/main" id="{7D875BA4-1226-4D5B-B7BC-B37A325F73D2}"/>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57" name="직사각형 256">
              <a:extLst>
                <a:ext uri="{FF2B5EF4-FFF2-40B4-BE49-F238E27FC236}">
                  <a16:creationId xmlns:a16="http://schemas.microsoft.com/office/drawing/2014/main" id="{3F53D9BF-D2E5-4FE4-8398-4DFB979D8954}"/>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58" name="직사각형 257">
              <a:extLst>
                <a:ext uri="{FF2B5EF4-FFF2-40B4-BE49-F238E27FC236}">
                  <a16:creationId xmlns:a16="http://schemas.microsoft.com/office/drawing/2014/main" id="{799155D5-E714-4474-BCF8-B8ABF60C2F75}"/>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59" name="직사각형 258">
              <a:extLst>
                <a:ext uri="{FF2B5EF4-FFF2-40B4-BE49-F238E27FC236}">
                  <a16:creationId xmlns:a16="http://schemas.microsoft.com/office/drawing/2014/main" id="{7A049634-AC0F-4541-BEFA-401D39F1E6FA}"/>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60" name="직사각형 259">
              <a:extLst>
                <a:ext uri="{FF2B5EF4-FFF2-40B4-BE49-F238E27FC236}">
                  <a16:creationId xmlns:a16="http://schemas.microsoft.com/office/drawing/2014/main" id="{6128E826-5FB6-4C81-9C47-C07D0649D2BA}"/>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61" name="직사각형 260">
              <a:extLst>
                <a:ext uri="{FF2B5EF4-FFF2-40B4-BE49-F238E27FC236}">
                  <a16:creationId xmlns:a16="http://schemas.microsoft.com/office/drawing/2014/main" id="{9CF3A793-1BD3-4DEB-BE03-78CD8C12E1DA}"/>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62" name="직사각형 261">
              <a:extLst>
                <a:ext uri="{FF2B5EF4-FFF2-40B4-BE49-F238E27FC236}">
                  <a16:creationId xmlns:a16="http://schemas.microsoft.com/office/drawing/2014/main" id="{E51ED0AF-A22C-464B-86FC-6056D404E426}"/>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63" name="직사각형 262">
              <a:extLst>
                <a:ext uri="{FF2B5EF4-FFF2-40B4-BE49-F238E27FC236}">
                  <a16:creationId xmlns:a16="http://schemas.microsoft.com/office/drawing/2014/main" id="{EF0A8809-C625-43EE-AEC8-44D4E68E2420}"/>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64" name="직사각형 263">
              <a:extLst>
                <a:ext uri="{FF2B5EF4-FFF2-40B4-BE49-F238E27FC236}">
                  <a16:creationId xmlns:a16="http://schemas.microsoft.com/office/drawing/2014/main" id="{71D83B0D-61F0-4FDA-87A1-5D98AB991DB9}"/>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65" name="직사각형 264">
              <a:extLst>
                <a:ext uri="{FF2B5EF4-FFF2-40B4-BE49-F238E27FC236}">
                  <a16:creationId xmlns:a16="http://schemas.microsoft.com/office/drawing/2014/main" id="{B41888FD-6F77-4237-87F9-8F013FAF3452}"/>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266" name="그룹 265">
            <a:extLst>
              <a:ext uri="{FF2B5EF4-FFF2-40B4-BE49-F238E27FC236}">
                <a16:creationId xmlns:a16="http://schemas.microsoft.com/office/drawing/2014/main" id="{F911E22E-13B7-43F3-AED3-C328795F5AF4}"/>
              </a:ext>
            </a:extLst>
          </p:cNvPr>
          <p:cNvGrpSpPr/>
          <p:nvPr/>
        </p:nvGrpSpPr>
        <p:grpSpPr>
          <a:xfrm>
            <a:off x="8177827" y="4526141"/>
            <a:ext cx="920770" cy="91863"/>
            <a:chOff x="2591735" y="3931941"/>
            <a:chExt cx="1419956" cy="141665"/>
          </a:xfrm>
        </p:grpSpPr>
        <p:sp>
          <p:nvSpPr>
            <p:cNvPr id="267" name="직사각형 266">
              <a:extLst>
                <a:ext uri="{FF2B5EF4-FFF2-40B4-BE49-F238E27FC236}">
                  <a16:creationId xmlns:a16="http://schemas.microsoft.com/office/drawing/2014/main" id="{3A990ACD-D7FB-4C8A-9C63-F6108C2DF2C1}"/>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68" name="직사각형 267">
              <a:extLst>
                <a:ext uri="{FF2B5EF4-FFF2-40B4-BE49-F238E27FC236}">
                  <a16:creationId xmlns:a16="http://schemas.microsoft.com/office/drawing/2014/main" id="{74BA33E1-D7F5-43DC-A048-A511D67E167C}"/>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69" name="직사각형 268">
              <a:extLst>
                <a:ext uri="{FF2B5EF4-FFF2-40B4-BE49-F238E27FC236}">
                  <a16:creationId xmlns:a16="http://schemas.microsoft.com/office/drawing/2014/main" id="{749CE1AD-B020-4F12-84AF-108625751894}"/>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70" name="직사각형 269">
              <a:extLst>
                <a:ext uri="{FF2B5EF4-FFF2-40B4-BE49-F238E27FC236}">
                  <a16:creationId xmlns:a16="http://schemas.microsoft.com/office/drawing/2014/main" id="{43AD5608-AA79-4ABF-90B8-C8A6D1BF0A99}"/>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71" name="직사각형 270">
              <a:extLst>
                <a:ext uri="{FF2B5EF4-FFF2-40B4-BE49-F238E27FC236}">
                  <a16:creationId xmlns:a16="http://schemas.microsoft.com/office/drawing/2014/main" id="{1B199485-3B41-4BAB-BE06-7DE3FD34DFE6}"/>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72" name="직사각형 271">
              <a:extLst>
                <a:ext uri="{FF2B5EF4-FFF2-40B4-BE49-F238E27FC236}">
                  <a16:creationId xmlns:a16="http://schemas.microsoft.com/office/drawing/2014/main" id="{DF2ED763-315A-4E63-B7C7-FBA5A5D146EA}"/>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73" name="직사각형 272">
              <a:extLst>
                <a:ext uri="{FF2B5EF4-FFF2-40B4-BE49-F238E27FC236}">
                  <a16:creationId xmlns:a16="http://schemas.microsoft.com/office/drawing/2014/main" id="{16A98D38-2CE3-4CD1-A2D2-263CA2A51891}"/>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74" name="직사각형 273">
              <a:extLst>
                <a:ext uri="{FF2B5EF4-FFF2-40B4-BE49-F238E27FC236}">
                  <a16:creationId xmlns:a16="http://schemas.microsoft.com/office/drawing/2014/main" id="{2E27D39A-998A-423C-91D0-7E5A3B9FCCD6}"/>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75" name="직사각형 274">
              <a:extLst>
                <a:ext uri="{FF2B5EF4-FFF2-40B4-BE49-F238E27FC236}">
                  <a16:creationId xmlns:a16="http://schemas.microsoft.com/office/drawing/2014/main" id="{3FF2EE34-55D0-4F31-875D-4CDF943C39C6}"/>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76" name="직사각형 275">
              <a:extLst>
                <a:ext uri="{FF2B5EF4-FFF2-40B4-BE49-F238E27FC236}">
                  <a16:creationId xmlns:a16="http://schemas.microsoft.com/office/drawing/2014/main" id="{704EC59E-7198-4DB5-9167-DC46EB72CB9A}"/>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277" name="그룹 276">
            <a:extLst>
              <a:ext uri="{FF2B5EF4-FFF2-40B4-BE49-F238E27FC236}">
                <a16:creationId xmlns:a16="http://schemas.microsoft.com/office/drawing/2014/main" id="{6B5D9677-E7B5-4FB3-9E5C-9C01D6757B92}"/>
              </a:ext>
            </a:extLst>
          </p:cNvPr>
          <p:cNvGrpSpPr/>
          <p:nvPr/>
        </p:nvGrpSpPr>
        <p:grpSpPr>
          <a:xfrm>
            <a:off x="8177827" y="4618004"/>
            <a:ext cx="920770" cy="91863"/>
            <a:chOff x="2591735" y="3931941"/>
            <a:chExt cx="1419956" cy="141665"/>
          </a:xfrm>
        </p:grpSpPr>
        <p:sp>
          <p:nvSpPr>
            <p:cNvPr id="278" name="직사각형 277">
              <a:extLst>
                <a:ext uri="{FF2B5EF4-FFF2-40B4-BE49-F238E27FC236}">
                  <a16:creationId xmlns:a16="http://schemas.microsoft.com/office/drawing/2014/main" id="{4280DFD5-865E-431B-88CE-2816ED70C172}"/>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79" name="직사각형 278">
              <a:extLst>
                <a:ext uri="{FF2B5EF4-FFF2-40B4-BE49-F238E27FC236}">
                  <a16:creationId xmlns:a16="http://schemas.microsoft.com/office/drawing/2014/main" id="{39D4E91A-29D7-4255-9584-AEC290FEA71F}"/>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80" name="직사각형 279">
              <a:extLst>
                <a:ext uri="{FF2B5EF4-FFF2-40B4-BE49-F238E27FC236}">
                  <a16:creationId xmlns:a16="http://schemas.microsoft.com/office/drawing/2014/main" id="{02C84A27-E07D-4588-A3EF-269F821C45DF}"/>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81" name="직사각형 280">
              <a:extLst>
                <a:ext uri="{FF2B5EF4-FFF2-40B4-BE49-F238E27FC236}">
                  <a16:creationId xmlns:a16="http://schemas.microsoft.com/office/drawing/2014/main" id="{B5ECFE66-AEFD-4564-B450-A725EA5F45D3}"/>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82" name="직사각형 281">
              <a:extLst>
                <a:ext uri="{FF2B5EF4-FFF2-40B4-BE49-F238E27FC236}">
                  <a16:creationId xmlns:a16="http://schemas.microsoft.com/office/drawing/2014/main" id="{9F8B11E2-91E9-470D-BE84-757E8C30AB96}"/>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83" name="직사각형 282">
              <a:extLst>
                <a:ext uri="{FF2B5EF4-FFF2-40B4-BE49-F238E27FC236}">
                  <a16:creationId xmlns:a16="http://schemas.microsoft.com/office/drawing/2014/main" id="{2A84E8DD-68AC-4CCD-980D-CFCF159C44A3}"/>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84" name="직사각형 283">
              <a:extLst>
                <a:ext uri="{FF2B5EF4-FFF2-40B4-BE49-F238E27FC236}">
                  <a16:creationId xmlns:a16="http://schemas.microsoft.com/office/drawing/2014/main" id="{F78ABCF7-8F89-4C20-8B18-734AC5479E89}"/>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85" name="직사각형 284">
              <a:extLst>
                <a:ext uri="{FF2B5EF4-FFF2-40B4-BE49-F238E27FC236}">
                  <a16:creationId xmlns:a16="http://schemas.microsoft.com/office/drawing/2014/main" id="{5F9CE878-B7EA-4BB2-9229-805C5B0D30D1}"/>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86" name="직사각형 285">
              <a:extLst>
                <a:ext uri="{FF2B5EF4-FFF2-40B4-BE49-F238E27FC236}">
                  <a16:creationId xmlns:a16="http://schemas.microsoft.com/office/drawing/2014/main" id="{9D14B04E-CCE0-41B9-981B-7680BB54C0E6}"/>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87" name="직사각형 286">
              <a:extLst>
                <a:ext uri="{FF2B5EF4-FFF2-40B4-BE49-F238E27FC236}">
                  <a16:creationId xmlns:a16="http://schemas.microsoft.com/office/drawing/2014/main" id="{CCB88D4A-93FA-440D-9A05-BF3A89C8FA4C}"/>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288" name="그룹 287">
            <a:extLst>
              <a:ext uri="{FF2B5EF4-FFF2-40B4-BE49-F238E27FC236}">
                <a16:creationId xmlns:a16="http://schemas.microsoft.com/office/drawing/2014/main" id="{51A204D4-92F1-413A-A0AB-97B5098D34AF}"/>
              </a:ext>
            </a:extLst>
          </p:cNvPr>
          <p:cNvGrpSpPr/>
          <p:nvPr/>
        </p:nvGrpSpPr>
        <p:grpSpPr>
          <a:xfrm>
            <a:off x="8177827" y="4709866"/>
            <a:ext cx="920770" cy="91863"/>
            <a:chOff x="2591735" y="3931941"/>
            <a:chExt cx="1419956" cy="141665"/>
          </a:xfrm>
        </p:grpSpPr>
        <p:sp>
          <p:nvSpPr>
            <p:cNvPr id="289" name="직사각형 288">
              <a:extLst>
                <a:ext uri="{FF2B5EF4-FFF2-40B4-BE49-F238E27FC236}">
                  <a16:creationId xmlns:a16="http://schemas.microsoft.com/office/drawing/2014/main" id="{7F547B56-ACB3-4712-AA78-C6194D6203C4}"/>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90" name="직사각형 289">
              <a:extLst>
                <a:ext uri="{FF2B5EF4-FFF2-40B4-BE49-F238E27FC236}">
                  <a16:creationId xmlns:a16="http://schemas.microsoft.com/office/drawing/2014/main" id="{9B669013-85C7-4F95-B20B-103EAF3D7602}"/>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91" name="직사각형 290">
              <a:extLst>
                <a:ext uri="{FF2B5EF4-FFF2-40B4-BE49-F238E27FC236}">
                  <a16:creationId xmlns:a16="http://schemas.microsoft.com/office/drawing/2014/main" id="{86F4A9F6-2CBF-47D6-A9C4-B373DF4E3462}"/>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92" name="직사각형 291">
              <a:extLst>
                <a:ext uri="{FF2B5EF4-FFF2-40B4-BE49-F238E27FC236}">
                  <a16:creationId xmlns:a16="http://schemas.microsoft.com/office/drawing/2014/main" id="{B900B78C-2D48-4D36-938A-5418D4BEB9B8}"/>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93" name="직사각형 292">
              <a:extLst>
                <a:ext uri="{FF2B5EF4-FFF2-40B4-BE49-F238E27FC236}">
                  <a16:creationId xmlns:a16="http://schemas.microsoft.com/office/drawing/2014/main" id="{5129F1FF-C519-4CAA-98F8-0ADC23750BFC}"/>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94" name="직사각형 293">
              <a:extLst>
                <a:ext uri="{FF2B5EF4-FFF2-40B4-BE49-F238E27FC236}">
                  <a16:creationId xmlns:a16="http://schemas.microsoft.com/office/drawing/2014/main" id="{BCBEB4CC-3EEB-4100-A0A5-3CC178B4E8AA}"/>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95" name="직사각형 294">
              <a:extLst>
                <a:ext uri="{FF2B5EF4-FFF2-40B4-BE49-F238E27FC236}">
                  <a16:creationId xmlns:a16="http://schemas.microsoft.com/office/drawing/2014/main" id="{75991F14-850E-4604-B7FE-6AB4666382C2}"/>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96" name="직사각형 295">
              <a:extLst>
                <a:ext uri="{FF2B5EF4-FFF2-40B4-BE49-F238E27FC236}">
                  <a16:creationId xmlns:a16="http://schemas.microsoft.com/office/drawing/2014/main" id="{5F05FBC6-A07B-4672-B82B-C9269D2C4F12}"/>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97" name="직사각형 296">
              <a:extLst>
                <a:ext uri="{FF2B5EF4-FFF2-40B4-BE49-F238E27FC236}">
                  <a16:creationId xmlns:a16="http://schemas.microsoft.com/office/drawing/2014/main" id="{9E77685A-F5B2-4333-9BD9-3BD926A87E2A}"/>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98" name="직사각형 297">
              <a:extLst>
                <a:ext uri="{FF2B5EF4-FFF2-40B4-BE49-F238E27FC236}">
                  <a16:creationId xmlns:a16="http://schemas.microsoft.com/office/drawing/2014/main" id="{9529E695-3DD9-4B90-B137-980764EDB911}"/>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299" name="그룹 298">
            <a:extLst>
              <a:ext uri="{FF2B5EF4-FFF2-40B4-BE49-F238E27FC236}">
                <a16:creationId xmlns:a16="http://schemas.microsoft.com/office/drawing/2014/main" id="{4FD867B7-177A-4417-B5F0-9199E0949150}"/>
              </a:ext>
            </a:extLst>
          </p:cNvPr>
          <p:cNvGrpSpPr/>
          <p:nvPr/>
        </p:nvGrpSpPr>
        <p:grpSpPr>
          <a:xfrm>
            <a:off x="8177827" y="4801729"/>
            <a:ext cx="920770" cy="91863"/>
            <a:chOff x="2591735" y="3931941"/>
            <a:chExt cx="1419956" cy="141665"/>
          </a:xfrm>
        </p:grpSpPr>
        <p:sp>
          <p:nvSpPr>
            <p:cNvPr id="300" name="직사각형 299">
              <a:extLst>
                <a:ext uri="{FF2B5EF4-FFF2-40B4-BE49-F238E27FC236}">
                  <a16:creationId xmlns:a16="http://schemas.microsoft.com/office/drawing/2014/main" id="{A093A243-B493-46EA-B75F-258E2B6481FE}"/>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01" name="직사각형 300">
              <a:extLst>
                <a:ext uri="{FF2B5EF4-FFF2-40B4-BE49-F238E27FC236}">
                  <a16:creationId xmlns:a16="http://schemas.microsoft.com/office/drawing/2014/main" id="{3D4B25F1-281F-4B9E-BCD9-95406D80387B}"/>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02" name="직사각형 301">
              <a:extLst>
                <a:ext uri="{FF2B5EF4-FFF2-40B4-BE49-F238E27FC236}">
                  <a16:creationId xmlns:a16="http://schemas.microsoft.com/office/drawing/2014/main" id="{41F31E9E-8097-4A09-8446-11F89AF1ABBE}"/>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03" name="직사각형 302">
              <a:extLst>
                <a:ext uri="{FF2B5EF4-FFF2-40B4-BE49-F238E27FC236}">
                  <a16:creationId xmlns:a16="http://schemas.microsoft.com/office/drawing/2014/main" id="{A16FC9F1-CEF6-4BF2-B838-44EEBC453EB4}"/>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04" name="직사각형 303">
              <a:extLst>
                <a:ext uri="{FF2B5EF4-FFF2-40B4-BE49-F238E27FC236}">
                  <a16:creationId xmlns:a16="http://schemas.microsoft.com/office/drawing/2014/main" id="{3B61BA57-8537-40E3-9985-C7273DB927C7}"/>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05" name="직사각형 304">
              <a:extLst>
                <a:ext uri="{FF2B5EF4-FFF2-40B4-BE49-F238E27FC236}">
                  <a16:creationId xmlns:a16="http://schemas.microsoft.com/office/drawing/2014/main" id="{BB2473B3-7E43-491A-934D-4D612D4CEA34}"/>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06" name="직사각형 305">
              <a:extLst>
                <a:ext uri="{FF2B5EF4-FFF2-40B4-BE49-F238E27FC236}">
                  <a16:creationId xmlns:a16="http://schemas.microsoft.com/office/drawing/2014/main" id="{FB0DA4AA-2CCF-49D6-982E-E3DA235AF55F}"/>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07" name="직사각형 306">
              <a:extLst>
                <a:ext uri="{FF2B5EF4-FFF2-40B4-BE49-F238E27FC236}">
                  <a16:creationId xmlns:a16="http://schemas.microsoft.com/office/drawing/2014/main" id="{6F8069AD-8E50-4DA9-B972-A99222370129}"/>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08" name="직사각형 307">
              <a:extLst>
                <a:ext uri="{FF2B5EF4-FFF2-40B4-BE49-F238E27FC236}">
                  <a16:creationId xmlns:a16="http://schemas.microsoft.com/office/drawing/2014/main" id="{091C2FF0-465A-4A52-AA1E-48527B7597BC}"/>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09" name="직사각형 308">
              <a:extLst>
                <a:ext uri="{FF2B5EF4-FFF2-40B4-BE49-F238E27FC236}">
                  <a16:creationId xmlns:a16="http://schemas.microsoft.com/office/drawing/2014/main" id="{5E10BB23-A862-4959-B264-5B23FF9A0898}"/>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310" name="그룹 309">
            <a:extLst>
              <a:ext uri="{FF2B5EF4-FFF2-40B4-BE49-F238E27FC236}">
                <a16:creationId xmlns:a16="http://schemas.microsoft.com/office/drawing/2014/main" id="{41BE77BC-2E1D-4591-938B-B590CC9A1FF8}"/>
              </a:ext>
            </a:extLst>
          </p:cNvPr>
          <p:cNvGrpSpPr/>
          <p:nvPr/>
        </p:nvGrpSpPr>
        <p:grpSpPr>
          <a:xfrm>
            <a:off x="8177827" y="4893592"/>
            <a:ext cx="920770" cy="91863"/>
            <a:chOff x="2591735" y="3931941"/>
            <a:chExt cx="1419956" cy="141665"/>
          </a:xfrm>
        </p:grpSpPr>
        <p:sp>
          <p:nvSpPr>
            <p:cNvPr id="311" name="직사각형 310">
              <a:extLst>
                <a:ext uri="{FF2B5EF4-FFF2-40B4-BE49-F238E27FC236}">
                  <a16:creationId xmlns:a16="http://schemas.microsoft.com/office/drawing/2014/main" id="{2241BE72-A34B-420F-813C-93B2EE36AD51}"/>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12" name="직사각형 311">
              <a:extLst>
                <a:ext uri="{FF2B5EF4-FFF2-40B4-BE49-F238E27FC236}">
                  <a16:creationId xmlns:a16="http://schemas.microsoft.com/office/drawing/2014/main" id="{35147170-CF1A-415E-9005-D1A4E411566E}"/>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13" name="직사각형 312">
              <a:extLst>
                <a:ext uri="{FF2B5EF4-FFF2-40B4-BE49-F238E27FC236}">
                  <a16:creationId xmlns:a16="http://schemas.microsoft.com/office/drawing/2014/main" id="{BB4122CC-D0EB-4931-8167-1D260A6BE9B4}"/>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14" name="직사각형 313">
              <a:extLst>
                <a:ext uri="{FF2B5EF4-FFF2-40B4-BE49-F238E27FC236}">
                  <a16:creationId xmlns:a16="http://schemas.microsoft.com/office/drawing/2014/main" id="{61905166-1501-4714-80AF-C68DDAAECCAA}"/>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15" name="직사각형 314">
              <a:extLst>
                <a:ext uri="{FF2B5EF4-FFF2-40B4-BE49-F238E27FC236}">
                  <a16:creationId xmlns:a16="http://schemas.microsoft.com/office/drawing/2014/main" id="{C81CF662-6391-46CC-9858-79FAD0FA4EE7}"/>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16" name="직사각형 315">
              <a:extLst>
                <a:ext uri="{FF2B5EF4-FFF2-40B4-BE49-F238E27FC236}">
                  <a16:creationId xmlns:a16="http://schemas.microsoft.com/office/drawing/2014/main" id="{7761B2F8-0952-4570-A5DD-1E41AAD51A7E}"/>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17" name="직사각형 316">
              <a:extLst>
                <a:ext uri="{FF2B5EF4-FFF2-40B4-BE49-F238E27FC236}">
                  <a16:creationId xmlns:a16="http://schemas.microsoft.com/office/drawing/2014/main" id="{1FCC1C98-685F-4804-B099-919345B423EB}"/>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18" name="직사각형 317">
              <a:extLst>
                <a:ext uri="{FF2B5EF4-FFF2-40B4-BE49-F238E27FC236}">
                  <a16:creationId xmlns:a16="http://schemas.microsoft.com/office/drawing/2014/main" id="{5E10CD57-183D-4DE1-8821-48D9A537D1BF}"/>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19" name="직사각형 318">
              <a:extLst>
                <a:ext uri="{FF2B5EF4-FFF2-40B4-BE49-F238E27FC236}">
                  <a16:creationId xmlns:a16="http://schemas.microsoft.com/office/drawing/2014/main" id="{3F17C806-038B-4060-B5BB-5208E7F20F4A}"/>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20" name="직사각형 319">
              <a:extLst>
                <a:ext uri="{FF2B5EF4-FFF2-40B4-BE49-F238E27FC236}">
                  <a16:creationId xmlns:a16="http://schemas.microsoft.com/office/drawing/2014/main" id="{C7DBDA54-CBD2-4FE2-819C-21F3D7C6B4EF}"/>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321" name="그룹 320">
            <a:extLst>
              <a:ext uri="{FF2B5EF4-FFF2-40B4-BE49-F238E27FC236}">
                <a16:creationId xmlns:a16="http://schemas.microsoft.com/office/drawing/2014/main" id="{48BE9AAB-DE30-4EBF-B505-FCBCBDEFD358}"/>
              </a:ext>
            </a:extLst>
          </p:cNvPr>
          <p:cNvGrpSpPr/>
          <p:nvPr/>
        </p:nvGrpSpPr>
        <p:grpSpPr>
          <a:xfrm>
            <a:off x="8177827" y="4985453"/>
            <a:ext cx="920770" cy="91863"/>
            <a:chOff x="2591735" y="3931941"/>
            <a:chExt cx="1419956" cy="141665"/>
          </a:xfrm>
        </p:grpSpPr>
        <p:sp>
          <p:nvSpPr>
            <p:cNvPr id="322" name="직사각형 321">
              <a:extLst>
                <a:ext uri="{FF2B5EF4-FFF2-40B4-BE49-F238E27FC236}">
                  <a16:creationId xmlns:a16="http://schemas.microsoft.com/office/drawing/2014/main" id="{3B911892-438D-4BE1-8D8E-521A3721318F}"/>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23" name="직사각형 322">
              <a:extLst>
                <a:ext uri="{FF2B5EF4-FFF2-40B4-BE49-F238E27FC236}">
                  <a16:creationId xmlns:a16="http://schemas.microsoft.com/office/drawing/2014/main" id="{B50A2DA5-A202-4253-936F-C73695FB3C76}"/>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24" name="직사각형 323">
              <a:extLst>
                <a:ext uri="{FF2B5EF4-FFF2-40B4-BE49-F238E27FC236}">
                  <a16:creationId xmlns:a16="http://schemas.microsoft.com/office/drawing/2014/main" id="{4AC3DD89-7677-41A0-AA10-212C63950019}"/>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25" name="직사각형 324">
              <a:extLst>
                <a:ext uri="{FF2B5EF4-FFF2-40B4-BE49-F238E27FC236}">
                  <a16:creationId xmlns:a16="http://schemas.microsoft.com/office/drawing/2014/main" id="{217308CE-7805-4C72-8554-BFB93DF9E697}"/>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26" name="직사각형 325">
              <a:extLst>
                <a:ext uri="{FF2B5EF4-FFF2-40B4-BE49-F238E27FC236}">
                  <a16:creationId xmlns:a16="http://schemas.microsoft.com/office/drawing/2014/main" id="{A1AEBDBA-5849-4DB4-BB3C-F6E58FE8817D}"/>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27" name="직사각형 326">
              <a:extLst>
                <a:ext uri="{FF2B5EF4-FFF2-40B4-BE49-F238E27FC236}">
                  <a16:creationId xmlns:a16="http://schemas.microsoft.com/office/drawing/2014/main" id="{FD5FB1ED-FDE4-4DF6-9F59-C4C6837CF126}"/>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28" name="직사각형 327">
              <a:extLst>
                <a:ext uri="{FF2B5EF4-FFF2-40B4-BE49-F238E27FC236}">
                  <a16:creationId xmlns:a16="http://schemas.microsoft.com/office/drawing/2014/main" id="{2752825A-C397-45D6-9A22-59EFC8007EE3}"/>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29" name="직사각형 328">
              <a:extLst>
                <a:ext uri="{FF2B5EF4-FFF2-40B4-BE49-F238E27FC236}">
                  <a16:creationId xmlns:a16="http://schemas.microsoft.com/office/drawing/2014/main" id="{F1F02611-AD80-4C74-A605-756EB99BE1D5}"/>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30" name="직사각형 329">
              <a:extLst>
                <a:ext uri="{FF2B5EF4-FFF2-40B4-BE49-F238E27FC236}">
                  <a16:creationId xmlns:a16="http://schemas.microsoft.com/office/drawing/2014/main" id="{51CD352E-E797-467F-8F68-996FC84C5347}"/>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31" name="직사각형 330">
              <a:extLst>
                <a:ext uri="{FF2B5EF4-FFF2-40B4-BE49-F238E27FC236}">
                  <a16:creationId xmlns:a16="http://schemas.microsoft.com/office/drawing/2014/main" id="{0395AE9D-0436-49F2-9E78-C900DD0A0653}"/>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332" name="그룹 331">
            <a:extLst>
              <a:ext uri="{FF2B5EF4-FFF2-40B4-BE49-F238E27FC236}">
                <a16:creationId xmlns:a16="http://schemas.microsoft.com/office/drawing/2014/main" id="{FFE53F9F-72F0-4705-9669-62EE96F08E3C}"/>
              </a:ext>
            </a:extLst>
          </p:cNvPr>
          <p:cNvGrpSpPr/>
          <p:nvPr/>
        </p:nvGrpSpPr>
        <p:grpSpPr>
          <a:xfrm>
            <a:off x="8177827" y="5077316"/>
            <a:ext cx="920770" cy="91863"/>
            <a:chOff x="2591735" y="3931941"/>
            <a:chExt cx="1419956" cy="141665"/>
          </a:xfrm>
        </p:grpSpPr>
        <p:sp>
          <p:nvSpPr>
            <p:cNvPr id="333" name="직사각형 332">
              <a:extLst>
                <a:ext uri="{FF2B5EF4-FFF2-40B4-BE49-F238E27FC236}">
                  <a16:creationId xmlns:a16="http://schemas.microsoft.com/office/drawing/2014/main" id="{53A92E25-3413-4D96-95C0-ED4445A80A88}"/>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34" name="직사각형 333">
              <a:extLst>
                <a:ext uri="{FF2B5EF4-FFF2-40B4-BE49-F238E27FC236}">
                  <a16:creationId xmlns:a16="http://schemas.microsoft.com/office/drawing/2014/main" id="{56D75FCF-F7A5-4DB3-8C97-F91E7F50AA47}"/>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35" name="직사각형 334">
              <a:extLst>
                <a:ext uri="{FF2B5EF4-FFF2-40B4-BE49-F238E27FC236}">
                  <a16:creationId xmlns:a16="http://schemas.microsoft.com/office/drawing/2014/main" id="{78FE280B-855E-40E1-8A5E-59A1F1AD6692}"/>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36" name="직사각형 335">
              <a:extLst>
                <a:ext uri="{FF2B5EF4-FFF2-40B4-BE49-F238E27FC236}">
                  <a16:creationId xmlns:a16="http://schemas.microsoft.com/office/drawing/2014/main" id="{B9DA307E-EB9F-47E5-A07B-817B5893CAD0}"/>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37" name="직사각형 336">
              <a:extLst>
                <a:ext uri="{FF2B5EF4-FFF2-40B4-BE49-F238E27FC236}">
                  <a16:creationId xmlns:a16="http://schemas.microsoft.com/office/drawing/2014/main" id="{B3024DA4-EAC9-4A1A-BAEF-F17FFEC1A931}"/>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38" name="직사각형 337">
              <a:extLst>
                <a:ext uri="{FF2B5EF4-FFF2-40B4-BE49-F238E27FC236}">
                  <a16:creationId xmlns:a16="http://schemas.microsoft.com/office/drawing/2014/main" id="{EA64A998-1361-48AC-86E1-46CC9B56E0DE}"/>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39" name="직사각형 338">
              <a:extLst>
                <a:ext uri="{FF2B5EF4-FFF2-40B4-BE49-F238E27FC236}">
                  <a16:creationId xmlns:a16="http://schemas.microsoft.com/office/drawing/2014/main" id="{50D8C419-2B30-4062-A294-824EC1E460AC}"/>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40" name="직사각형 339">
              <a:extLst>
                <a:ext uri="{FF2B5EF4-FFF2-40B4-BE49-F238E27FC236}">
                  <a16:creationId xmlns:a16="http://schemas.microsoft.com/office/drawing/2014/main" id="{F26645AA-AF0B-41A3-AD19-AFC37928B57D}"/>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41" name="직사각형 340">
              <a:extLst>
                <a:ext uri="{FF2B5EF4-FFF2-40B4-BE49-F238E27FC236}">
                  <a16:creationId xmlns:a16="http://schemas.microsoft.com/office/drawing/2014/main" id="{E56E46E9-0A0D-4421-A7E3-754908BEA1C5}"/>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42" name="직사각형 341">
              <a:extLst>
                <a:ext uri="{FF2B5EF4-FFF2-40B4-BE49-F238E27FC236}">
                  <a16:creationId xmlns:a16="http://schemas.microsoft.com/office/drawing/2014/main" id="{35ED69EF-C315-4EA5-AA3F-738C7861EBE7}"/>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343" name="그룹 342">
            <a:extLst>
              <a:ext uri="{FF2B5EF4-FFF2-40B4-BE49-F238E27FC236}">
                <a16:creationId xmlns:a16="http://schemas.microsoft.com/office/drawing/2014/main" id="{4470BB78-1044-490B-A009-2159FBEF04E1}"/>
              </a:ext>
            </a:extLst>
          </p:cNvPr>
          <p:cNvGrpSpPr/>
          <p:nvPr/>
        </p:nvGrpSpPr>
        <p:grpSpPr>
          <a:xfrm>
            <a:off x="8177827" y="5169179"/>
            <a:ext cx="920770" cy="91863"/>
            <a:chOff x="2591735" y="3931941"/>
            <a:chExt cx="1419956" cy="141665"/>
          </a:xfrm>
        </p:grpSpPr>
        <p:sp>
          <p:nvSpPr>
            <p:cNvPr id="344" name="직사각형 343">
              <a:extLst>
                <a:ext uri="{FF2B5EF4-FFF2-40B4-BE49-F238E27FC236}">
                  <a16:creationId xmlns:a16="http://schemas.microsoft.com/office/drawing/2014/main" id="{F2420029-5EAB-4F3D-B502-ED788E935284}"/>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45" name="직사각형 344">
              <a:extLst>
                <a:ext uri="{FF2B5EF4-FFF2-40B4-BE49-F238E27FC236}">
                  <a16:creationId xmlns:a16="http://schemas.microsoft.com/office/drawing/2014/main" id="{D9E6DF79-32A5-4F8B-A66F-7F6628498402}"/>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46" name="직사각형 345">
              <a:extLst>
                <a:ext uri="{FF2B5EF4-FFF2-40B4-BE49-F238E27FC236}">
                  <a16:creationId xmlns:a16="http://schemas.microsoft.com/office/drawing/2014/main" id="{56A04A50-6B70-4E15-911D-778808133FF0}"/>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47" name="직사각형 346">
              <a:extLst>
                <a:ext uri="{FF2B5EF4-FFF2-40B4-BE49-F238E27FC236}">
                  <a16:creationId xmlns:a16="http://schemas.microsoft.com/office/drawing/2014/main" id="{CCFA26F7-2A2F-4C64-B429-7E493618D518}"/>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48" name="직사각형 347">
              <a:extLst>
                <a:ext uri="{FF2B5EF4-FFF2-40B4-BE49-F238E27FC236}">
                  <a16:creationId xmlns:a16="http://schemas.microsoft.com/office/drawing/2014/main" id="{0D55F82A-1BFD-4729-A836-5290447966FB}"/>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49" name="직사각형 348">
              <a:extLst>
                <a:ext uri="{FF2B5EF4-FFF2-40B4-BE49-F238E27FC236}">
                  <a16:creationId xmlns:a16="http://schemas.microsoft.com/office/drawing/2014/main" id="{3FFD9A71-9443-40EF-BE7C-EBBB8B9D3E5D}"/>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50" name="직사각형 349">
              <a:extLst>
                <a:ext uri="{FF2B5EF4-FFF2-40B4-BE49-F238E27FC236}">
                  <a16:creationId xmlns:a16="http://schemas.microsoft.com/office/drawing/2014/main" id="{4943E18E-35A9-4918-A2FB-920A2330E5A3}"/>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51" name="직사각형 350">
              <a:extLst>
                <a:ext uri="{FF2B5EF4-FFF2-40B4-BE49-F238E27FC236}">
                  <a16:creationId xmlns:a16="http://schemas.microsoft.com/office/drawing/2014/main" id="{E2E0E6C8-017F-4C47-96AB-BD91D9505411}"/>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52" name="직사각형 351">
              <a:extLst>
                <a:ext uri="{FF2B5EF4-FFF2-40B4-BE49-F238E27FC236}">
                  <a16:creationId xmlns:a16="http://schemas.microsoft.com/office/drawing/2014/main" id="{F5C2BF98-C1AC-4391-9BC6-FABB461D7A3B}"/>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53" name="직사각형 352">
              <a:extLst>
                <a:ext uri="{FF2B5EF4-FFF2-40B4-BE49-F238E27FC236}">
                  <a16:creationId xmlns:a16="http://schemas.microsoft.com/office/drawing/2014/main" id="{73F613C0-F120-4BB9-8100-7F1774087FF3}"/>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354" name="그룹 353">
            <a:extLst>
              <a:ext uri="{FF2B5EF4-FFF2-40B4-BE49-F238E27FC236}">
                <a16:creationId xmlns:a16="http://schemas.microsoft.com/office/drawing/2014/main" id="{02CCA3A6-6B20-4005-A4A4-2724877C1BBB}"/>
              </a:ext>
            </a:extLst>
          </p:cNvPr>
          <p:cNvGrpSpPr/>
          <p:nvPr/>
        </p:nvGrpSpPr>
        <p:grpSpPr>
          <a:xfrm>
            <a:off x="8177827" y="5261042"/>
            <a:ext cx="920770" cy="91863"/>
            <a:chOff x="2591735" y="3931941"/>
            <a:chExt cx="1419956" cy="141665"/>
          </a:xfrm>
        </p:grpSpPr>
        <p:sp>
          <p:nvSpPr>
            <p:cNvPr id="355" name="직사각형 354">
              <a:extLst>
                <a:ext uri="{FF2B5EF4-FFF2-40B4-BE49-F238E27FC236}">
                  <a16:creationId xmlns:a16="http://schemas.microsoft.com/office/drawing/2014/main" id="{DC24474C-69E5-403C-AF5B-FA634E170645}"/>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56" name="직사각형 355">
              <a:extLst>
                <a:ext uri="{FF2B5EF4-FFF2-40B4-BE49-F238E27FC236}">
                  <a16:creationId xmlns:a16="http://schemas.microsoft.com/office/drawing/2014/main" id="{F3C74042-42C4-4D79-875D-3C38E99F0163}"/>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57" name="직사각형 356">
              <a:extLst>
                <a:ext uri="{FF2B5EF4-FFF2-40B4-BE49-F238E27FC236}">
                  <a16:creationId xmlns:a16="http://schemas.microsoft.com/office/drawing/2014/main" id="{05747955-BB85-4A72-96C5-AAB25E1DF90B}"/>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58" name="직사각형 357">
              <a:extLst>
                <a:ext uri="{FF2B5EF4-FFF2-40B4-BE49-F238E27FC236}">
                  <a16:creationId xmlns:a16="http://schemas.microsoft.com/office/drawing/2014/main" id="{32EE875A-613E-44A1-B736-8018CB89E4B6}"/>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59" name="직사각형 358">
              <a:extLst>
                <a:ext uri="{FF2B5EF4-FFF2-40B4-BE49-F238E27FC236}">
                  <a16:creationId xmlns:a16="http://schemas.microsoft.com/office/drawing/2014/main" id="{04552583-0E68-44B6-AC0F-3907145B093D}"/>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60" name="직사각형 359">
              <a:extLst>
                <a:ext uri="{FF2B5EF4-FFF2-40B4-BE49-F238E27FC236}">
                  <a16:creationId xmlns:a16="http://schemas.microsoft.com/office/drawing/2014/main" id="{6B2ECC1A-1585-4DF5-BC4C-C8D6D03E8411}"/>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61" name="직사각형 360">
              <a:extLst>
                <a:ext uri="{FF2B5EF4-FFF2-40B4-BE49-F238E27FC236}">
                  <a16:creationId xmlns:a16="http://schemas.microsoft.com/office/drawing/2014/main" id="{AC3956AE-9485-49BF-82AE-9FF7F6D5E571}"/>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62" name="직사각형 361">
              <a:extLst>
                <a:ext uri="{FF2B5EF4-FFF2-40B4-BE49-F238E27FC236}">
                  <a16:creationId xmlns:a16="http://schemas.microsoft.com/office/drawing/2014/main" id="{FE2E2487-9EBB-4250-9EAC-CA14706B9D33}"/>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63" name="직사각형 362">
              <a:extLst>
                <a:ext uri="{FF2B5EF4-FFF2-40B4-BE49-F238E27FC236}">
                  <a16:creationId xmlns:a16="http://schemas.microsoft.com/office/drawing/2014/main" id="{85C3FC99-5EB2-4E85-8584-37B76ACE4550}"/>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64" name="직사각형 363">
              <a:extLst>
                <a:ext uri="{FF2B5EF4-FFF2-40B4-BE49-F238E27FC236}">
                  <a16:creationId xmlns:a16="http://schemas.microsoft.com/office/drawing/2014/main" id="{D3669EF5-AA38-4A45-BD35-1C8EC95820EA}"/>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365" name="그룹 364">
            <a:extLst>
              <a:ext uri="{FF2B5EF4-FFF2-40B4-BE49-F238E27FC236}">
                <a16:creationId xmlns:a16="http://schemas.microsoft.com/office/drawing/2014/main" id="{F3713973-7AB9-4ADB-90E4-0FB508E6006C}"/>
              </a:ext>
            </a:extLst>
          </p:cNvPr>
          <p:cNvGrpSpPr/>
          <p:nvPr/>
        </p:nvGrpSpPr>
        <p:grpSpPr>
          <a:xfrm>
            <a:off x="8177827" y="5352905"/>
            <a:ext cx="920770" cy="91863"/>
            <a:chOff x="2591735" y="3931941"/>
            <a:chExt cx="1419956" cy="141665"/>
          </a:xfrm>
        </p:grpSpPr>
        <p:sp>
          <p:nvSpPr>
            <p:cNvPr id="366" name="직사각형 365">
              <a:extLst>
                <a:ext uri="{FF2B5EF4-FFF2-40B4-BE49-F238E27FC236}">
                  <a16:creationId xmlns:a16="http://schemas.microsoft.com/office/drawing/2014/main" id="{6B15F17A-8956-407A-B689-41DE4E5E64C6}"/>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67" name="직사각형 366">
              <a:extLst>
                <a:ext uri="{FF2B5EF4-FFF2-40B4-BE49-F238E27FC236}">
                  <a16:creationId xmlns:a16="http://schemas.microsoft.com/office/drawing/2014/main" id="{4037374A-FE5C-4BC6-95D7-A30A0D7CCD92}"/>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68" name="직사각형 367">
              <a:extLst>
                <a:ext uri="{FF2B5EF4-FFF2-40B4-BE49-F238E27FC236}">
                  <a16:creationId xmlns:a16="http://schemas.microsoft.com/office/drawing/2014/main" id="{A1DA779D-165D-429C-B1F1-535BB26C852C}"/>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69" name="직사각형 368">
              <a:extLst>
                <a:ext uri="{FF2B5EF4-FFF2-40B4-BE49-F238E27FC236}">
                  <a16:creationId xmlns:a16="http://schemas.microsoft.com/office/drawing/2014/main" id="{1EF2E487-3B5A-449A-BC5E-2A1C60BEEDAC}"/>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70" name="직사각형 369">
              <a:extLst>
                <a:ext uri="{FF2B5EF4-FFF2-40B4-BE49-F238E27FC236}">
                  <a16:creationId xmlns:a16="http://schemas.microsoft.com/office/drawing/2014/main" id="{1E22C8D9-DB12-4165-9AB7-277541E20D9F}"/>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71" name="직사각형 370">
              <a:extLst>
                <a:ext uri="{FF2B5EF4-FFF2-40B4-BE49-F238E27FC236}">
                  <a16:creationId xmlns:a16="http://schemas.microsoft.com/office/drawing/2014/main" id="{A6F06FDC-ED04-498A-B254-1FE9B9AEADC8}"/>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72" name="직사각형 371">
              <a:extLst>
                <a:ext uri="{FF2B5EF4-FFF2-40B4-BE49-F238E27FC236}">
                  <a16:creationId xmlns:a16="http://schemas.microsoft.com/office/drawing/2014/main" id="{E2C1F9CB-34A8-4315-A070-C245BCD83735}"/>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73" name="직사각형 372">
              <a:extLst>
                <a:ext uri="{FF2B5EF4-FFF2-40B4-BE49-F238E27FC236}">
                  <a16:creationId xmlns:a16="http://schemas.microsoft.com/office/drawing/2014/main" id="{1CE168FB-4EC1-4081-9F61-F05F76496110}"/>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74" name="직사각형 373">
              <a:extLst>
                <a:ext uri="{FF2B5EF4-FFF2-40B4-BE49-F238E27FC236}">
                  <a16:creationId xmlns:a16="http://schemas.microsoft.com/office/drawing/2014/main" id="{ADFFE573-E394-41DD-8D68-EB8ADCC983A8}"/>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75" name="직사각형 374">
              <a:extLst>
                <a:ext uri="{FF2B5EF4-FFF2-40B4-BE49-F238E27FC236}">
                  <a16:creationId xmlns:a16="http://schemas.microsoft.com/office/drawing/2014/main" id="{E4410398-89F0-4EAC-9A5B-CDDF5F4561FA}"/>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376" name="그룹 375">
            <a:extLst>
              <a:ext uri="{FF2B5EF4-FFF2-40B4-BE49-F238E27FC236}">
                <a16:creationId xmlns:a16="http://schemas.microsoft.com/office/drawing/2014/main" id="{A5B4D231-D92B-441D-AB66-7DB693A887D6}"/>
              </a:ext>
            </a:extLst>
          </p:cNvPr>
          <p:cNvGrpSpPr/>
          <p:nvPr/>
        </p:nvGrpSpPr>
        <p:grpSpPr>
          <a:xfrm>
            <a:off x="8177827" y="5444767"/>
            <a:ext cx="920770" cy="91863"/>
            <a:chOff x="2591735" y="3931941"/>
            <a:chExt cx="1419956" cy="141665"/>
          </a:xfrm>
        </p:grpSpPr>
        <p:sp>
          <p:nvSpPr>
            <p:cNvPr id="377" name="직사각형 376">
              <a:extLst>
                <a:ext uri="{FF2B5EF4-FFF2-40B4-BE49-F238E27FC236}">
                  <a16:creationId xmlns:a16="http://schemas.microsoft.com/office/drawing/2014/main" id="{AF2E1BB6-C170-4687-AD62-3BEAD19E0436}"/>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78" name="직사각형 377">
              <a:extLst>
                <a:ext uri="{FF2B5EF4-FFF2-40B4-BE49-F238E27FC236}">
                  <a16:creationId xmlns:a16="http://schemas.microsoft.com/office/drawing/2014/main" id="{A215496C-204E-43E2-B85C-0801286DA732}"/>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79" name="직사각형 378">
              <a:extLst>
                <a:ext uri="{FF2B5EF4-FFF2-40B4-BE49-F238E27FC236}">
                  <a16:creationId xmlns:a16="http://schemas.microsoft.com/office/drawing/2014/main" id="{31064BD2-EF28-43C3-B7E0-2E628D890F33}"/>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80" name="직사각형 379">
              <a:extLst>
                <a:ext uri="{FF2B5EF4-FFF2-40B4-BE49-F238E27FC236}">
                  <a16:creationId xmlns:a16="http://schemas.microsoft.com/office/drawing/2014/main" id="{AA10BD00-B633-45F5-96CE-0AEEC6496ED1}"/>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81" name="직사각형 380">
              <a:extLst>
                <a:ext uri="{FF2B5EF4-FFF2-40B4-BE49-F238E27FC236}">
                  <a16:creationId xmlns:a16="http://schemas.microsoft.com/office/drawing/2014/main" id="{DDF462C3-5EE8-4ABD-9E80-BC6CC84ADCB7}"/>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82" name="직사각형 381">
              <a:extLst>
                <a:ext uri="{FF2B5EF4-FFF2-40B4-BE49-F238E27FC236}">
                  <a16:creationId xmlns:a16="http://schemas.microsoft.com/office/drawing/2014/main" id="{EC9058DE-63E0-49DA-AE52-78A5D437218D}"/>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83" name="직사각형 382">
              <a:extLst>
                <a:ext uri="{FF2B5EF4-FFF2-40B4-BE49-F238E27FC236}">
                  <a16:creationId xmlns:a16="http://schemas.microsoft.com/office/drawing/2014/main" id="{28745618-1CC7-42BF-AA33-10BC7209FA14}"/>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84" name="직사각형 383">
              <a:extLst>
                <a:ext uri="{FF2B5EF4-FFF2-40B4-BE49-F238E27FC236}">
                  <a16:creationId xmlns:a16="http://schemas.microsoft.com/office/drawing/2014/main" id="{24B2D23A-B242-4F24-90C3-12FFEAA98690}"/>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85" name="직사각형 384">
              <a:extLst>
                <a:ext uri="{FF2B5EF4-FFF2-40B4-BE49-F238E27FC236}">
                  <a16:creationId xmlns:a16="http://schemas.microsoft.com/office/drawing/2014/main" id="{B226D2F7-28BA-4AA7-AA22-1C0292250935}"/>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86" name="직사각형 385">
              <a:extLst>
                <a:ext uri="{FF2B5EF4-FFF2-40B4-BE49-F238E27FC236}">
                  <a16:creationId xmlns:a16="http://schemas.microsoft.com/office/drawing/2014/main" id="{03F13663-A119-41C4-B3C7-21FEDC6E657B}"/>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387" name="그룹 386">
            <a:extLst>
              <a:ext uri="{FF2B5EF4-FFF2-40B4-BE49-F238E27FC236}">
                <a16:creationId xmlns:a16="http://schemas.microsoft.com/office/drawing/2014/main" id="{5E05795A-1F28-410A-906A-D0B9F2285D79}"/>
              </a:ext>
            </a:extLst>
          </p:cNvPr>
          <p:cNvGrpSpPr/>
          <p:nvPr/>
        </p:nvGrpSpPr>
        <p:grpSpPr>
          <a:xfrm>
            <a:off x="8177827" y="5536629"/>
            <a:ext cx="920770" cy="91863"/>
            <a:chOff x="2591735" y="3931941"/>
            <a:chExt cx="1419956" cy="141665"/>
          </a:xfrm>
        </p:grpSpPr>
        <p:sp>
          <p:nvSpPr>
            <p:cNvPr id="388" name="직사각형 387">
              <a:extLst>
                <a:ext uri="{FF2B5EF4-FFF2-40B4-BE49-F238E27FC236}">
                  <a16:creationId xmlns:a16="http://schemas.microsoft.com/office/drawing/2014/main" id="{07622701-18B2-4251-AF3A-9945E625E80A}"/>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89" name="직사각형 388">
              <a:extLst>
                <a:ext uri="{FF2B5EF4-FFF2-40B4-BE49-F238E27FC236}">
                  <a16:creationId xmlns:a16="http://schemas.microsoft.com/office/drawing/2014/main" id="{F9A40009-1B63-41EF-BAFE-98312C16BC8D}"/>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90" name="직사각형 389">
              <a:extLst>
                <a:ext uri="{FF2B5EF4-FFF2-40B4-BE49-F238E27FC236}">
                  <a16:creationId xmlns:a16="http://schemas.microsoft.com/office/drawing/2014/main" id="{F94DD3A6-0659-42EF-B117-33B435730AE2}"/>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91" name="직사각형 390">
              <a:extLst>
                <a:ext uri="{FF2B5EF4-FFF2-40B4-BE49-F238E27FC236}">
                  <a16:creationId xmlns:a16="http://schemas.microsoft.com/office/drawing/2014/main" id="{737744E7-2B9F-4A4D-854B-852BB14B0D53}"/>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92" name="직사각형 391">
              <a:extLst>
                <a:ext uri="{FF2B5EF4-FFF2-40B4-BE49-F238E27FC236}">
                  <a16:creationId xmlns:a16="http://schemas.microsoft.com/office/drawing/2014/main" id="{7A4BA9EB-5888-412B-9FC7-1E4654FD56C4}"/>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93" name="직사각형 392">
              <a:extLst>
                <a:ext uri="{FF2B5EF4-FFF2-40B4-BE49-F238E27FC236}">
                  <a16:creationId xmlns:a16="http://schemas.microsoft.com/office/drawing/2014/main" id="{7942CA3F-F2C5-4203-81D3-AFEBA7DD71DE}"/>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94" name="직사각형 393">
              <a:extLst>
                <a:ext uri="{FF2B5EF4-FFF2-40B4-BE49-F238E27FC236}">
                  <a16:creationId xmlns:a16="http://schemas.microsoft.com/office/drawing/2014/main" id="{E82C2A49-BBC0-489C-A7EC-71E606D7B5B1}"/>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95" name="직사각형 394">
              <a:extLst>
                <a:ext uri="{FF2B5EF4-FFF2-40B4-BE49-F238E27FC236}">
                  <a16:creationId xmlns:a16="http://schemas.microsoft.com/office/drawing/2014/main" id="{CCA7DDA1-B297-4087-84BA-41C3B0DFD839}"/>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96" name="직사각형 395">
              <a:extLst>
                <a:ext uri="{FF2B5EF4-FFF2-40B4-BE49-F238E27FC236}">
                  <a16:creationId xmlns:a16="http://schemas.microsoft.com/office/drawing/2014/main" id="{0EF85897-0248-4D25-8834-F22A20FAA71F}"/>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97" name="직사각형 396">
              <a:extLst>
                <a:ext uri="{FF2B5EF4-FFF2-40B4-BE49-F238E27FC236}">
                  <a16:creationId xmlns:a16="http://schemas.microsoft.com/office/drawing/2014/main" id="{A54CE61B-4C92-4401-A42F-EA918100DE3D}"/>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398" name="그룹 397">
            <a:extLst>
              <a:ext uri="{FF2B5EF4-FFF2-40B4-BE49-F238E27FC236}">
                <a16:creationId xmlns:a16="http://schemas.microsoft.com/office/drawing/2014/main" id="{6DC3B539-5AE6-4DD6-A3E8-13406DA99C40}"/>
              </a:ext>
            </a:extLst>
          </p:cNvPr>
          <p:cNvGrpSpPr/>
          <p:nvPr/>
        </p:nvGrpSpPr>
        <p:grpSpPr>
          <a:xfrm>
            <a:off x="8177827" y="5628492"/>
            <a:ext cx="920770" cy="91863"/>
            <a:chOff x="2591735" y="3931941"/>
            <a:chExt cx="1419956" cy="141665"/>
          </a:xfrm>
        </p:grpSpPr>
        <p:sp>
          <p:nvSpPr>
            <p:cNvPr id="399" name="직사각형 398">
              <a:extLst>
                <a:ext uri="{FF2B5EF4-FFF2-40B4-BE49-F238E27FC236}">
                  <a16:creationId xmlns:a16="http://schemas.microsoft.com/office/drawing/2014/main" id="{CC8AB647-1838-4145-971F-8560930747B3}"/>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00" name="직사각형 399">
              <a:extLst>
                <a:ext uri="{FF2B5EF4-FFF2-40B4-BE49-F238E27FC236}">
                  <a16:creationId xmlns:a16="http://schemas.microsoft.com/office/drawing/2014/main" id="{F078F7EF-C8A5-49B3-A747-CB1039AB715D}"/>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01" name="직사각형 400">
              <a:extLst>
                <a:ext uri="{FF2B5EF4-FFF2-40B4-BE49-F238E27FC236}">
                  <a16:creationId xmlns:a16="http://schemas.microsoft.com/office/drawing/2014/main" id="{38C8F66C-F39A-4A78-857C-0CC14F7F0E80}"/>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02" name="직사각형 401">
              <a:extLst>
                <a:ext uri="{FF2B5EF4-FFF2-40B4-BE49-F238E27FC236}">
                  <a16:creationId xmlns:a16="http://schemas.microsoft.com/office/drawing/2014/main" id="{2E2B25E9-6BE5-46B2-8026-9E0DE361C5A0}"/>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03" name="직사각형 402">
              <a:extLst>
                <a:ext uri="{FF2B5EF4-FFF2-40B4-BE49-F238E27FC236}">
                  <a16:creationId xmlns:a16="http://schemas.microsoft.com/office/drawing/2014/main" id="{6521D4F7-C1EF-46C9-A86F-2810BE119DE1}"/>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04" name="직사각형 403">
              <a:extLst>
                <a:ext uri="{FF2B5EF4-FFF2-40B4-BE49-F238E27FC236}">
                  <a16:creationId xmlns:a16="http://schemas.microsoft.com/office/drawing/2014/main" id="{4F5EB9D6-6900-4553-A00F-58A8E9783B89}"/>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05" name="직사각형 404">
              <a:extLst>
                <a:ext uri="{FF2B5EF4-FFF2-40B4-BE49-F238E27FC236}">
                  <a16:creationId xmlns:a16="http://schemas.microsoft.com/office/drawing/2014/main" id="{4FAE7B3A-B8C6-4EA1-B215-4D0E67446679}"/>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06" name="직사각형 405">
              <a:extLst>
                <a:ext uri="{FF2B5EF4-FFF2-40B4-BE49-F238E27FC236}">
                  <a16:creationId xmlns:a16="http://schemas.microsoft.com/office/drawing/2014/main" id="{BE50B4D8-4FB0-4091-9ED1-156CD1BD9F5E}"/>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07" name="직사각형 406">
              <a:extLst>
                <a:ext uri="{FF2B5EF4-FFF2-40B4-BE49-F238E27FC236}">
                  <a16:creationId xmlns:a16="http://schemas.microsoft.com/office/drawing/2014/main" id="{7C41BA9E-FE20-4BFE-A6D9-AD44704B43A1}"/>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08" name="직사각형 407">
              <a:extLst>
                <a:ext uri="{FF2B5EF4-FFF2-40B4-BE49-F238E27FC236}">
                  <a16:creationId xmlns:a16="http://schemas.microsoft.com/office/drawing/2014/main" id="{A845EBBC-A64C-4278-949A-079C54A887CB}"/>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sp>
        <p:nvSpPr>
          <p:cNvPr id="5" name="화살표: 아래쪽 4">
            <a:extLst>
              <a:ext uri="{FF2B5EF4-FFF2-40B4-BE49-F238E27FC236}">
                <a16:creationId xmlns:a16="http://schemas.microsoft.com/office/drawing/2014/main" id="{1F752E7C-0D98-4F7E-989F-958373E695E0}"/>
              </a:ext>
            </a:extLst>
          </p:cNvPr>
          <p:cNvSpPr/>
          <p:nvPr/>
        </p:nvSpPr>
        <p:spPr>
          <a:xfrm>
            <a:off x="8453415" y="2872614"/>
            <a:ext cx="378453" cy="3006855"/>
          </a:xfrm>
          <a:prstGeom prst="downArrow">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nvGrpSpPr>
          <p:cNvPr id="410" name="그룹 409">
            <a:extLst>
              <a:ext uri="{FF2B5EF4-FFF2-40B4-BE49-F238E27FC236}">
                <a16:creationId xmlns:a16="http://schemas.microsoft.com/office/drawing/2014/main" id="{2E00B9AE-C23D-4F73-999D-D873A318ECD3}"/>
              </a:ext>
            </a:extLst>
          </p:cNvPr>
          <p:cNvGrpSpPr/>
          <p:nvPr/>
        </p:nvGrpSpPr>
        <p:grpSpPr>
          <a:xfrm>
            <a:off x="8177827" y="5937075"/>
            <a:ext cx="920770" cy="91863"/>
            <a:chOff x="2591735" y="3931941"/>
            <a:chExt cx="1419956" cy="141665"/>
          </a:xfrm>
        </p:grpSpPr>
        <p:sp>
          <p:nvSpPr>
            <p:cNvPr id="411" name="직사각형 410">
              <a:extLst>
                <a:ext uri="{FF2B5EF4-FFF2-40B4-BE49-F238E27FC236}">
                  <a16:creationId xmlns:a16="http://schemas.microsoft.com/office/drawing/2014/main" id="{999A10E4-B643-4660-9069-11681AA6F32C}"/>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12" name="직사각형 411">
              <a:extLst>
                <a:ext uri="{FF2B5EF4-FFF2-40B4-BE49-F238E27FC236}">
                  <a16:creationId xmlns:a16="http://schemas.microsoft.com/office/drawing/2014/main" id="{BE857654-227F-4E91-9308-A877CC2BD3BA}"/>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13" name="직사각형 412">
              <a:extLst>
                <a:ext uri="{FF2B5EF4-FFF2-40B4-BE49-F238E27FC236}">
                  <a16:creationId xmlns:a16="http://schemas.microsoft.com/office/drawing/2014/main" id="{EFA2F275-E6F4-4DA6-BE38-D21E4521C20C}"/>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14" name="직사각형 413">
              <a:extLst>
                <a:ext uri="{FF2B5EF4-FFF2-40B4-BE49-F238E27FC236}">
                  <a16:creationId xmlns:a16="http://schemas.microsoft.com/office/drawing/2014/main" id="{BCD200BD-C9B6-47D9-8A40-147D3A118224}"/>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15" name="직사각형 414">
              <a:extLst>
                <a:ext uri="{FF2B5EF4-FFF2-40B4-BE49-F238E27FC236}">
                  <a16:creationId xmlns:a16="http://schemas.microsoft.com/office/drawing/2014/main" id="{F9B84A35-4775-432F-A7A0-CB9F0C838E02}"/>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16" name="직사각형 415">
              <a:extLst>
                <a:ext uri="{FF2B5EF4-FFF2-40B4-BE49-F238E27FC236}">
                  <a16:creationId xmlns:a16="http://schemas.microsoft.com/office/drawing/2014/main" id="{9966CB7A-8DDA-4650-9A2E-0DEFDC2F1F74}"/>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17" name="직사각형 416">
              <a:extLst>
                <a:ext uri="{FF2B5EF4-FFF2-40B4-BE49-F238E27FC236}">
                  <a16:creationId xmlns:a16="http://schemas.microsoft.com/office/drawing/2014/main" id="{909DCDEE-CD8A-4672-898B-657C3C111331}"/>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18" name="직사각형 417">
              <a:extLst>
                <a:ext uri="{FF2B5EF4-FFF2-40B4-BE49-F238E27FC236}">
                  <a16:creationId xmlns:a16="http://schemas.microsoft.com/office/drawing/2014/main" id="{75E2734F-EFD8-47F8-8A03-BE73CC13CC8D}"/>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19" name="직사각형 418">
              <a:extLst>
                <a:ext uri="{FF2B5EF4-FFF2-40B4-BE49-F238E27FC236}">
                  <a16:creationId xmlns:a16="http://schemas.microsoft.com/office/drawing/2014/main" id="{46348F38-D249-46E6-96E6-6B358EAE900D}"/>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20" name="직사각형 419">
              <a:extLst>
                <a:ext uri="{FF2B5EF4-FFF2-40B4-BE49-F238E27FC236}">
                  <a16:creationId xmlns:a16="http://schemas.microsoft.com/office/drawing/2014/main" id="{7E127824-15F3-4E26-B694-36BE380B2BED}"/>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mc:AlternateContent xmlns:mc="http://schemas.openxmlformats.org/markup-compatibility/2006" xmlns:a14="http://schemas.microsoft.com/office/drawing/2010/main">
        <mc:Choice Requires="a14">
          <p:sp>
            <p:nvSpPr>
              <p:cNvPr id="421" name="TextBox 420">
                <a:extLst>
                  <a:ext uri="{FF2B5EF4-FFF2-40B4-BE49-F238E27FC236}">
                    <a16:creationId xmlns:a16="http://schemas.microsoft.com/office/drawing/2014/main" id="{04F2281A-02E3-499C-9950-4C2E13179F3F}"/>
                  </a:ext>
                </a:extLst>
              </p:cNvPr>
              <p:cNvSpPr txBox="1"/>
              <p:nvPr/>
            </p:nvSpPr>
            <p:spPr>
              <a:xfrm>
                <a:off x="945078" y="5815950"/>
                <a:ext cx="4757328" cy="282834"/>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r>
                        <m:rPr>
                          <m:sty m:val="p"/>
                        </m:rPr>
                        <a:rPr lang="en-US" altLang="ko-KR" sz="1600" i="1">
                          <a:solidFill>
                            <a:srgbClr val="000000"/>
                          </a:solidFill>
                          <a:latin typeface="Cambria Math" panose="02040503050406030204" pitchFamily="18" charset="0"/>
                        </a:rPr>
                        <m:t>err</m:t>
                      </m:r>
                      <m:r>
                        <a:rPr lang="en-US" altLang="ko-KR" sz="1600" i="1">
                          <a:solidFill>
                            <a:srgbClr val="000000"/>
                          </a:solidFill>
                          <a:latin typeface="Cambria Math" panose="02040503050406030204" pitchFamily="18" charset="0"/>
                        </a:rPr>
                        <m:t>_</m:t>
                      </m:r>
                      <m:r>
                        <m:rPr>
                          <m:sty m:val="p"/>
                        </m:rPr>
                        <a:rPr lang="en-US" altLang="ko-KR" sz="1600" i="1">
                          <a:solidFill>
                            <a:srgbClr val="000000"/>
                          </a:solidFill>
                          <a:latin typeface="Cambria Math" panose="02040503050406030204" pitchFamily="18" charset="0"/>
                        </a:rPr>
                        <m:t>to</m:t>
                      </m:r>
                      <m:r>
                        <a:rPr lang="en-US" altLang="ko-KR" sz="1600" i="1">
                          <a:solidFill>
                            <a:srgbClr val="000000"/>
                          </a:solidFill>
                          <a:latin typeface="Cambria Math" panose="02040503050406030204" pitchFamily="18" charset="0"/>
                        </a:rPr>
                        <m:t>_</m:t>
                      </m:r>
                      <m:r>
                        <m:rPr>
                          <m:sty m:val="p"/>
                        </m:rPr>
                        <a:rPr lang="en-US" altLang="ko-KR" sz="1600" i="1">
                          <a:solidFill>
                            <a:srgbClr val="000000"/>
                          </a:solidFill>
                          <a:latin typeface="Cambria Math" panose="02040503050406030204" pitchFamily="18" charset="0"/>
                        </a:rPr>
                        <m:t>cell</m:t>
                      </m:r>
                      <m:r>
                        <a:rPr lang="en-US" altLang="ko-KR" sz="1600" i="1">
                          <a:solidFill>
                            <a:srgbClr val="000000"/>
                          </a:solidFill>
                          <a:latin typeface="Cambria Math" panose="02040503050406030204" pitchFamily="18" charset="0"/>
                        </a:rPr>
                        <m:t>=(</m:t>
                      </m:r>
                      <m:d>
                        <m:dPr>
                          <m:ctrlPr>
                            <a:rPr lang="en-US" altLang="ko-KR" sz="1600" i="1">
                              <a:solidFill>
                                <a:srgbClr val="000000"/>
                              </a:solidFill>
                              <a:latin typeface="Cambria Math" panose="02040503050406030204" pitchFamily="18" charset="0"/>
                            </a:rPr>
                          </m:ctrlPr>
                        </m:dPr>
                        <m:e>
                          <m:sSub>
                            <m:sSubPr>
                              <m:ctrlPr>
                                <a:rPr lang="en-US" altLang="ko-KR" sz="1600" i="1">
                                  <a:solidFill>
                                    <a:srgbClr val="000000"/>
                                  </a:solidFill>
                                  <a:latin typeface="Cambria Math" panose="02040503050406030204" pitchFamily="18" charset="0"/>
                                </a:rPr>
                              </m:ctrlPr>
                            </m:sSubPr>
                            <m:e>
                              <m:r>
                                <a:rPr lang="en-US" altLang="ko-KR" sz="1600" i="1">
                                  <a:solidFill>
                                    <a:srgbClr val="000000"/>
                                  </a:solidFill>
                                  <a:latin typeface="Cambria Math" panose="02040503050406030204" pitchFamily="18" charset="0"/>
                                </a:rPr>
                                <m:t> </m:t>
                              </m:r>
                              <m:r>
                                <a:rPr lang="en-US" altLang="ko-KR" sz="1600" i="1">
                                  <a:solidFill>
                                    <a:srgbClr val="000000"/>
                                  </a:solidFill>
                                  <a:latin typeface="Cambria Math" panose="02040503050406030204" pitchFamily="18" charset="0"/>
                                </a:rPr>
                                <m:t>𝐴</m:t>
                              </m:r>
                            </m:e>
                            <m:sub>
                              <m:r>
                                <a:rPr lang="en-US" altLang="ko-KR" sz="1600" i="1">
                                  <a:solidFill>
                                    <a:srgbClr val="000000"/>
                                  </a:solidFill>
                                  <a:latin typeface="Cambria Math" panose="02040503050406030204" pitchFamily="18" charset="0"/>
                                </a:rPr>
                                <m:t>2</m:t>
                              </m:r>
                            </m:sub>
                          </m:sSub>
                          <m:r>
                            <a:rPr lang="en-US" altLang="ko-KR" sz="1600" i="1">
                              <a:solidFill>
                                <a:srgbClr val="000000"/>
                              </a:solidFill>
                              <a:latin typeface="Cambria Math" panose="02040503050406030204" pitchFamily="18" charset="0"/>
                            </a:rPr>
                            <m:t>−</m:t>
                          </m:r>
                          <m:r>
                            <m:rPr>
                              <m:sty m:val="p"/>
                            </m:rPr>
                            <a:rPr lang="en-US" altLang="ko-KR" sz="1600" i="1">
                              <a:solidFill>
                                <a:srgbClr val="000000"/>
                              </a:solidFill>
                              <a:latin typeface="Cambria Math" panose="02040503050406030204" pitchFamily="18" charset="0"/>
                            </a:rPr>
                            <m:t>Y</m:t>
                          </m:r>
                        </m:e>
                      </m:d>
                      <m:sSubSup>
                        <m:sSubSupPr>
                          <m:ctrlPr>
                            <a:rPr lang="en-US" altLang="ko-KR" sz="1600" i="1">
                              <a:solidFill>
                                <a:srgbClr val="000000"/>
                              </a:solidFill>
                              <a:latin typeface="Cambria Math" panose="02040503050406030204" pitchFamily="18" charset="0"/>
                            </a:rPr>
                          </m:ctrlPr>
                        </m:sSubSupPr>
                        <m:e>
                          <m:r>
                            <a:rPr lang="en-US" altLang="ko-KR" sz="1600" i="1">
                              <a:solidFill>
                                <a:srgbClr val="000000"/>
                              </a:solidFill>
                              <a:latin typeface="Cambria Math" panose="02040503050406030204" pitchFamily="18" charset="0"/>
                            </a:rPr>
                            <m:t>𝑊</m:t>
                          </m:r>
                        </m:e>
                        <m:sub>
                          <m:r>
                            <a:rPr lang="en-US" altLang="ko-KR" sz="1600" i="1">
                              <a:solidFill>
                                <a:srgbClr val="000000"/>
                              </a:solidFill>
                              <a:latin typeface="Cambria Math" panose="02040503050406030204" pitchFamily="18" charset="0"/>
                            </a:rPr>
                            <m:t>2</m:t>
                          </m:r>
                        </m:sub>
                        <m:sup>
                          <m:r>
                            <a:rPr lang="en-US" altLang="ko-KR" sz="1600" i="1">
                              <a:solidFill>
                                <a:srgbClr val="000000"/>
                              </a:solidFill>
                              <a:latin typeface="Cambria Math" panose="02040503050406030204" pitchFamily="18" charset="0"/>
                            </a:rPr>
                            <m:t>𝑇</m:t>
                          </m:r>
                        </m:sup>
                      </m:sSubSup>
                      <m:r>
                        <a:rPr lang="en-US" altLang="ko-KR" sz="1600" i="1">
                          <a:solidFill>
                            <a:srgbClr val="000000"/>
                          </a:solidFill>
                          <a:latin typeface="Cambria Math" panose="02040503050406030204" pitchFamily="18" charset="0"/>
                          <a:ea typeface="Cambria Math" panose="02040503050406030204" pitchFamily="18" charset="0"/>
                        </a:rPr>
                        <m:t>⨀</m:t>
                      </m:r>
                      <m:d>
                        <m:dPr>
                          <m:ctrlPr>
                            <a:rPr lang="en-US" altLang="ko-KR" sz="1600" i="1">
                              <a:solidFill>
                                <a:srgbClr val="000000"/>
                              </a:solidFill>
                              <a:latin typeface="Cambria Math" panose="02040503050406030204" pitchFamily="18" charset="0"/>
                              <a:ea typeface="Cambria Math" panose="02040503050406030204" pitchFamily="18" charset="0"/>
                            </a:rPr>
                          </m:ctrlPr>
                        </m:dPr>
                        <m:e>
                          <m:r>
                            <a:rPr lang="en-US" altLang="ko-KR" sz="1600" i="1">
                              <a:solidFill>
                                <a:srgbClr val="000000"/>
                              </a:solidFill>
                              <a:latin typeface="Cambria Math" panose="02040503050406030204" pitchFamily="18" charset="0"/>
                            </a:rPr>
                            <m:t>1−</m:t>
                          </m:r>
                          <m:sSup>
                            <m:sSupPr>
                              <m:ctrlPr>
                                <a:rPr lang="en-US" altLang="ko-KR" sz="1600" i="1">
                                  <a:solidFill>
                                    <a:srgbClr val="000000"/>
                                  </a:solidFill>
                                  <a:latin typeface="Cambria Math" panose="02040503050406030204" pitchFamily="18" charset="0"/>
                                </a:rPr>
                              </m:ctrlPr>
                            </m:sSupPr>
                            <m:e>
                              <m:r>
                                <a:rPr lang="en-US" altLang="ko-KR" sz="1600" i="1">
                                  <a:solidFill>
                                    <a:srgbClr val="000000"/>
                                  </a:solidFill>
                                  <a:latin typeface="Cambria Math" panose="02040503050406030204" pitchFamily="18" charset="0"/>
                                </a:rPr>
                                <m:t>𝐻</m:t>
                              </m:r>
                            </m:e>
                            <m:sup>
                              <m:r>
                                <a:rPr lang="en-US" altLang="ko-KR" sz="1600" i="1">
                                  <a:solidFill>
                                    <a:srgbClr val="000000"/>
                                  </a:solidFill>
                                  <a:latin typeface="Cambria Math" panose="02040503050406030204" pitchFamily="18" charset="0"/>
                                </a:rPr>
                                <m:t>2</m:t>
                              </m:r>
                            </m:sup>
                          </m:sSup>
                        </m:e>
                      </m:d>
                      <m:r>
                        <a:rPr lang="en-US" altLang="ko-KR" sz="1600">
                          <a:solidFill>
                            <a:srgbClr val="000000"/>
                          </a:solidFill>
                          <a:latin typeface="Cambria Math" panose="02040503050406030204" pitchFamily="18" charset="0"/>
                        </a:rPr>
                        <m:t>)</m:t>
                      </m:r>
                      <m:sSub>
                        <m:sSubPr>
                          <m:ctrlPr>
                            <a:rPr lang="en-US" altLang="ko-KR" sz="1600" i="1">
                              <a:solidFill>
                                <a:srgbClr val="000000"/>
                              </a:solidFill>
                              <a:latin typeface="Cambria Math" panose="02040503050406030204" pitchFamily="18" charset="0"/>
                            </a:rPr>
                          </m:ctrlPr>
                        </m:sSubPr>
                        <m:e>
                          <m:r>
                            <a:rPr lang="en-US" altLang="ko-KR" sz="1600" i="1">
                              <a:solidFill>
                                <a:srgbClr val="000000"/>
                              </a:solidFill>
                              <a:latin typeface="Cambria Math" panose="02040503050406030204" pitchFamily="18" charset="0"/>
                            </a:rPr>
                            <m:t>𝑊</m:t>
                          </m:r>
                        </m:e>
                        <m:sub>
                          <m:r>
                            <a:rPr lang="en-US" altLang="ko-KR" sz="1600" i="1">
                              <a:solidFill>
                                <a:srgbClr val="000000"/>
                              </a:solidFill>
                              <a:latin typeface="Cambria Math" panose="02040503050406030204" pitchFamily="18" charset="0"/>
                            </a:rPr>
                            <m:t>1</m:t>
                          </m:r>
                          <m:r>
                            <a:rPr lang="en-US" altLang="ko-KR" sz="1600" i="1">
                              <a:solidFill>
                                <a:srgbClr val="000000"/>
                              </a:solidFill>
                              <a:latin typeface="Cambria Math" panose="02040503050406030204" pitchFamily="18" charset="0"/>
                            </a:rPr>
                            <m:t>h</m:t>
                          </m:r>
                        </m:sub>
                      </m:sSub>
                      <m:r>
                        <a:rPr lang="en-US" altLang="ko-KR" sz="1600" i="1">
                          <a:solidFill>
                            <a:srgbClr val="000000"/>
                          </a:solidFill>
                          <a:latin typeface="Cambria Math" panose="02040503050406030204" pitchFamily="18" charset="0"/>
                          <a:ea typeface="Cambria Math" panose="02040503050406030204" pitchFamily="18" charset="0"/>
                        </a:rPr>
                        <m:t>⨀</m:t>
                      </m:r>
                      <m:d>
                        <m:dPr>
                          <m:ctrlPr>
                            <a:rPr lang="en-US" altLang="ko-KR" sz="1600" i="1">
                              <a:solidFill>
                                <a:srgbClr val="000000"/>
                              </a:solidFill>
                              <a:latin typeface="Cambria Math" panose="02040503050406030204" pitchFamily="18" charset="0"/>
                              <a:ea typeface="Cambria Math" panose="02040503050406030204" pitchFamily="18" charset="0"/>
                            </a:rPr>
                          </m:ctrlPr>
                        </m:dPr>
                        <m:e>
                          <m:r>
                            <a:rPr lang="en-US" altLang="ko-KR" sz="1600" i="1">
                              <a:solidFill>
                                <a:srgbClr val="000000"/>
                              </a:solidFill>
                              <a:latin typeface="Cambria Math" panose="02040503050406030204" pitchFamily="18" charset="0"/>
                              <a:ea typeface="Cambria Math" panose="02040503050406030204" pitchFamily="18" charset="0"/>
                            </a:rPr>
                            <m:t>1−</m:t>
                          </m:r>
                          <m:sSubSup>
                            <m:sSubSupPr>
                              <m:ctrlPr>
                                <a:rPr lang="en-US" altLang="ko-KR" sz="1600" i="1">
                                  <a:solidFill>
                                    <a:srgbClr val="000000"/>
                                  </a:solidFill>
                                  <a:latin typeface="Cambria Math" panose="02040503050406030204" pitchFamily="18" charset="0"/>
                                  <a:ea typeface="Cambria Math" panose="02040503050406030204" pitchFamily="18" charset="0"/>
                                </a:rPr>
                              </m:ctrlPr>
                            </m:sSubSupPr>
                            <m:e>
                              <m:r>
                                <a:rPr lang="en-US" altLang="ko-KR" sz="1600" i="1">
                                  <a:solidFill>
                                    <a:srgbClr val="000000"/>
                                  </a:solidFill>
                                  <a:latin typeface="Cambria Math" panose="02040503050406030204" pitchFamily="18" charset="0"/>
                                  <a:ea typeface="Cambria Math" panose="02040503050406030204" pitchFamily="18" charset="0"/>
                                </a:rPr>
                                <m:t>𝐻</m:t>
                              </m:r>
                            </m:e>
                            <m:sub>
                              <m:r>
                                <a:rPr lang="en-US" altLang="ko-KR" sz="1600" i="1">
                                  <a:solidFill>
                                    <a:srgbClr val="000000"/>
                                  </a:solidFill>
                                  <a:latin typeface="Cambria Math" panose="02040503050406030204" pitchFamily="18" charset="0"/>
                                  <a:ea typeface="Cambria Math" panose="02040503050406030204" pitchFamily="18" charset="0"/>
                                </a:rPr>
                                <m:t>𝑝</m:t>
                              </m:r>
                            </m:sub>
                            <m:sup>
                              <m:r>
                                <a:rPr lang="en-US" altLang="ko-KR" sz="1600" i="1">
                                  <a:solidFill>
                                    <a:srgbClr val="000000"/>
                                  </a:solidFill>
                                  <a:latin typeface="Cambria Math" panose="02040503050406030204" pitchFamily="18" charset="0"/>
                                  <a:ea typeface="Cambria Math" panose="02040503050406030204" pitchFamily="18" charset="0"/>
                                </a:rPr>
                                <m:t>2</m:t>
                              </m:r>
                            </m:sup>
                          </m:sSubSup>
                        </m:e>
                      </m:d>
                    </m:oMath>
                  </m:oMathPara>
                </a14:m>
                <a:endParaRPr kumimoji="1" lang="ko-KR" altLang="en-US" sz="1600">
                  <a:solidFill>
                    <a:srgbClr val="000000"/>
                  </a:solidFill>
                  <a:latin typeface="Consolas" panose="020B0609020204030204" pitchFamily="49" charset="0"/>
                  <a:ea typeface="굴림" pitchFamily="50" charset="-127"/>
                </a:endParaRPr>
              </a:p>
            </p:txBody>
          </p:sp>
        </mc:Choice>
        <mc:Fallback xmlns="">
          <p:sp>
            <p:nvSpPr>
              <p:cNvPr id="421" name="TextBox 420">
                <a:extLst>
                  <a:ext uri="{FF2B5EF4-FFF2-40B4-BE49-F238E27FC236}">
                    <a16:creationId xmlns:a16="http://schemas.microsoft.com/office/drawing/2014/main" id="{04F2281A-02E3-499C-9950-4C2E13179F3F}"/>
                  </a:ext>
                </a:extLst>
              </p:cNvPr>
              <p:cNvSpPr txBox="1">
                <a:spLocks noRot="1" noChangeAspect="1" noMove="1" noResize="1" noEditPoints="1" noAdjustHandles="1" noChangeArrowheads="1" noChangeShapeType="1" noTextEdit="1"/>
              </p:cNvSpPr>
              <p:nvPr/>
            </p:nvSpPr>
            <p:spPr>
              <a:xfrm>
                <a:off x="945078" y="5815950"/>
                <a:ext cx="4757328" cy="282834"/>
              </a:xfrm>
              <a:prstGeom prst="rect">
                <a:avLst/>
              </a:prstGeom>
              <a:blipFill>
                <a:blip r:embed="rId7"/>
                <a:stretch>
                  <a:fillRect b="-2608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2" name="TextBox 421">
                <a:extLst>
                  <a:ext uri="{FF2B5EF4-FFF2-40B4-BE49-F238E27FC236}">
                    <a16:creationId xmlns:a16="http://schemas.microsoft.com/office/drawing/2014/main" id="{B495AACF-2299-4BAC-912A-94A43AE06C9C}"/>
                  </a:ext>
                </a:extLst>
              </p:cNvPr>
              <p:cNvSpPr txBox="1"/>
              <p:nvPr/>
            </p:nvSpPr>
            <p:spPr>
              <a:xfrm>
                <a:off x="943015" y="6092402"/>
                <a:ext cx="6340454" cy="282834"/>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r>
                        <m:rPr>
                          <m:sty m:val="p"/>
                        </m:rPr>
                        <a:rPr lang="en-US" altLang="ko-KR" sz="1600" i="1">
                          <a:solidFill>
                            <a:srgbClr val="000000"/>
                          </a:solidFill>
                          <a:latin typeface="Cambria Math" panose="02040503050406030204" pitchFamily="18" charset="0"/>
                        </a:rPr>
                        <m:t>err</m:t>
                      </m:r>
                      <m:r>
                        <a:rPr lang="en-US" altLang="ko-KR" sz="1600" i="1">
                          <a:solidFill>
                            <a:srgbClr val="000000"/>
                          </a:solidFill>
                          <a:latin typeface="Cambria Math" panose="02040503050406030204" pitchFamily="18" charset="0"/>
                        </a:rPr>
                        <m:t>_</m:t>
                      </m:r>
                      <m:r>
                        <m:rPr>
                          <m:sty m:val="p"/>
                        </m:rPr>
                        <a:rPr lang="en-US" altLang="ko-KR" sz="1600" i="1">
                          <a:solidFill>
                            <a:srgbClr val="000000"/>
                          </a:solidFill>
                          <a:latin typeface="Cambria Math" panose="02040503050406030204" pitchFamily="18" charset="0"/>
                        </a:rPr>
                        <m:t>to</m:t>
                      </m:r>
                      <m:r>
                        <a:rPr lang="en-US" altLang="ko-KR" sz="1600" i="1">
                          <a:solidFill>
                            <a:srgbClr val="000000"/>
                          </a:solidFill>
                          <a:latin typeface="Cambria Math" panose="02040503050406030204" pitchFamily="18" charset="0"/>
                        </a:rPr>
                        <m:t>_</m:t>
                      </m:r>
                      <m:r>
                        <m:rPr>
                          <m:sty m:val="p"/>
                        </m:rPr>
                        <a:rPr lang="en-US" altLang="ko-KR" sz="1600" i="1">
                          <a:solidFill>
                            <a:srgbClr val="000000"/>
                          </a:solidFill>
                          <a:latin typeface="Cambria Math" panose="02040503050406030204" pitchFamily="18" charset="0"/>
                        </a:rPr>
                        <m:t>cell</m:t>
                      </m:r>
                      <m:r>
                        <a:rPr lang="en-US" altLang="ko-KR" sz="1600" i="1">
                          <a:solidFill>
                            <a:srgbClr val="000000"/>
                          </a:solidFill>
                          <a:latin typeface="Cambria Math" panose="02040503050406030204" pitchFamily="18" charset="0"/>
                        </a:rPr>
                        <m:t>=((</m:t>
                      </m:r>
                      <m:d>
                        <m:dPr>
                          <m:ctrlPr>
                            <a:rPr lang="en-US" altLang="ko-KR" sz="1600" i="1">
                              <a:solidFill>
                                <a:srgbClr val="000000"/>
                              </a:solidFill>
                              <a:latin typeface="Cambria Math" panose="02040503050406030204" pitchFamily="18" charset="0"/>
                            </a:rPr>
                          </m:ctrlPr>
                        </m:dPr>
                        <m:e>
                          <m:sSub>
                            <m:sSubPr>
                              <m:ctrlPr>
                                <a:rPr lang="en-US" altLang="ko-KR" sz="1600" i="1">
                                  <a:solidFill>
                                    <a:srgbClr val="000000"/>
                                  </a:solidFill>
                                  <a:latin typeface="Cambria Math" panose="02040503050406030204" pitchFamily="18" charset="0"/>
                                </a:rPr>
                              </m:ctrlPr>
                            </m:sSubPr>
                            <m:e>
                              <m:r>
                                <a:rPr lang="en-US" altLang="ko-KR" sz="1600" i="1">
                                  <a:solidFill>
                                    <a:srgbClr val="000000"/>
                                  </a:solidFill>
                                  <a:latin typeface="Cambria Math" panose="02040503050406030204" pitchFamily="18" charset="0"/>
                                </a:rPr>
                                <m:t> </m:t>
                              </m:r>
                              <m:r>
                                <a:rPr lang="en-US" altLang="ko-KR" sz="1600" i="1">
                                  <a:solidFill>
                                    <a:srgbClr val="000000"/>
                                  </a:solidFill>
                                  <a:latin typeface="Cambria Math" panose="02040503050406030204" pitchFamily="18" charset="0"/>
                                </a:rPr>
                                <m:t>𝐴</m:t>
                              </m:r>
                            </m:e>
                            <m:sub>
                              <m:r>
                                <a:rPr lang="en-US" altLang="ko-KR" sz="1600" i="1">
                                  <a:solidFill>
                                    <a:srgbClr val="000000"/>
                                  </a:solidFill>
                                  <a:latin typeface="Cambria Math" panose="02040503050406030204" pitchFamily="18" charset="0"/>
                                </a:rPr>
                                <m:t>2</m:t>
                              </m:r>
                            </m:sub>
                          </m:sSub>
                          <m:r>
                            <a:rPr lang="en-US" altLang="ko-KR" sz="1600" i="1">
                              <a:solidFill>
                                <a:srgbClr val="000000"/>
                              </a:solidFill>
                              <a:latin typeface="Cambria Math" panose="02040503050406030204" pitchFamily="18" charset="0"/>
                            </a:rPr>
                            <m:t>−</m:t>
                          </m:r>
                          <m:r>
                            <m:rPr>
                              <m:sty m:val="p"/>
                            </m:rPr>
                            <a:rPr lang="en-US" altLang="ko-KR" sz="1600" i="1">
                              <a:solidFill>
                                <a:srgbClr val="000000"/>
                              </a:solidFill>
                              <a:latin typeface="Cambria Math" panose="02040503050406030204" pitchFamily="18" charset="0"/>
                            </a:rPr>
                            <m:t>Y</m:t>
                          </m:r>
                        </m:e>
                      </m:d>
                      <m:sSubSup>
                        <m:sSubSupPr>
                          <m:ctrlPr>
                            <a:rPr lang="en-US" altLang="ko-KR" sz="1600" i="1">
                              <a:solidFill>
                                <a:srgbClr val="000000"/>
                              </a:solidFill>
                              <a:latin typeface="Cambria Math" panose="02040503050406030204" pitchFamily="18" charset="0"/>
                            </a:rPr>
                          </m:ctrlPr>
                        </m:sSubSupPr>
                        <m:e>
                          <m:r>
                            <a:rPr lang="en-US" altLang="ko-KR" sz="1600" i="1">
                              <a:solidFill>
                                <a:srgbClr val="000000"/>
                              </a:solidFill>
                              <a:latin typeface="Cambria Math" panose="02040503050406030204" pitchFamily="18" charset="0"/>
                            </a:rPr>
                            <m:t>𝑊</m:t>
                          </m:r>
                        </m:e>
                        <m:sub>
                          <m:r>
                            <a:rPr lang="en-US" altLang="ko-KR" sz="1600" i="1">
                              <a:solidFill>
                                <a:srgbClr val="000000"/>
                              </a:solidFill>
                              <a:latin typeface="Cambria Math" panose="02040503050406030204" pitchFamily="18" charset="0"/>
                            </a:rPr>
                            <m:t>2</m:t>
                          </m:r>
                        </m:sub>
                        <m:sup>
                          <m:r>
                            <a:rPr lang="en-US" altLang="ko-KR" sz="1600" i="1">
                              <a:solidFill>
                                <a:srgbClr val="000000"/>
                              </a:solidFill>
                              <a:latin typeface="Cambria Math" panose="02040503050406030204" pitchFamily="18" charset="0"/>
                            </a:rPr>
                            <m:t>𝑇</m:t>
                          </m:r>
                        </m:sup>
                      </m:sSubSup>
                      <m:r>
                        <a:rPr lang="en-US" altLang="ko-KR" sz="1600" i="1">
                          <a:solidFill>
                            <a:srgbClr val="000000"/>
                          </a:solidFill>
                          <a:latin typeface="Cambria Math" panose="02040503050406030204" pitchFamily="18" charset="0"/>
                          <a:ea typeface="Cambria Math" panose="02040503050406030204" pitchFamily="18" charset="0"/>
                        </a:rPr>
                        <m:t>⨀</m:t>
                      </m:r>
                      <m:d>
                        <m:dPr>
                          <m:ctrlPr>
                            <a:rPr lang="en-US" altLang="ko-KR" sz="1600" i="1">
                              <a:solidFill>
                                <a:srgbClr val="000000"/>
                              </a:solidFill>
                              <a:latin typeface="Cambria Math" panose="02040503050406030204" pitchFamily="18" charset="0"/>
                              <a:ea typeface="Cambria Math" panose="02040503050406030204" pitchFamily="18" charset="0"/>
                            </a:rPr>
                          </m:ctrlPr>
                        </m:dPr>
                        <m:e>
                          <m:r>
                            <a:rPr lang="en-US" altLang="ko-KR" sz="1600" i="1">
                              <a:solidFill>
                                <a:srgbClr val="000000"/>
                              </a:solidFill>
                              <a:latin typeface="Cambria Math" panose="02040503050406030204" pitchFamily="18" charset="0"/>
                            </a:rPr>
                            <m:t>1−</m:t>
                          </m:r>
                          <m:sSup>
                            <m:sSupPr>
                              <m:ctrlPr>
                                <a:rPr lang="en-US" altLang="ko-KR" sz="1600" i="1">
                                  <a:solidFill>
                                    <a:srgbClr val="000000"/>
                                  </a:solidFill>
                                  <a:latin typeface="Cambria Math" panose="02040503050406030204" pitchFamily="18" charset="0"/>
                                </a:rPr>
                              </m:ctrlPr>
                            </m:sSupPr>
                            <m:e>
                              <m:r>
                                <a:rPr lang="en-US" altLang="ko-KR" sz="1600" i="1">
                                  <a:solidFill>
                                    <a:srgbClr val="000000"/>
                                  </a:solidFill>
                                  <a:latin typeface="Cambria Math" panose="02040503050406030204" pitchFamily="18" charset="0"/>
                                </a:rPr>
                                <m:t>𝐻</m:t>
                              </m:r>
                            </m:e>
                            <m:sup>
                              <m:r>
                                <a:rPr lang="en-US" altLang="ko-KR" sz="1600" i="1">
                                  <a:solidFill>
                                    <a:srgbClr val="000000"/>
                                  </a:solidFill>
                                  <a:latin typeface="Cambria Math" panose="02040503050406030204" pitchFamily="18" charset="0"/>
                                </a:rPr>
                                <m:t>2</m:t>
                              </m:r>
                            </m:sup>
                          </m:sSup>
                        </m:e>
                      </m:d>
                      <m:r>
                        <a:rPr lang="en-US" altLang="ko-KR" sz="1600">
                          <a:solidFill>
                            <a:srgbClr val="000000"/>
                          </a:solidFill>
                          <a:latin typeface="Cambria Math" panose="02040503050406030204" pitchFamily="18" charset="0"/>
                        </a:rPr>
                        <m:t>)</m:t>
                      </m:r>
                      <m:sSub>
                        <m:sSubPr>
                          <m:ctrlPr>
                            <a:rPr lang="en-US" altLang="ko-KR" sz="1600" i="1">
                              <a:solidFill>
                                <a:srgbClr val="000000"/>
                              </a:solidFill>
                              <a:latin typeface="Cambria Math" panose="02040503050406030204" pitchFamily="18" charset="0"/>
                            </a:rPr>
                          </m:ctrlPr>
                        </m:sSubPr>
                        <m:e>
                          <m:r>
                            <a:rPr lang="en-US" altLang="ko-KR" sz="1600" i="1">
                              <a:solidFill>
                                <a:srgbClr val="000000"/>
                              </a:solidFill>
                              <a:latin typeface="Cambria Math" panose="02040503050406030204" pitchFamily="18" charset="0"/>
                            </a:rPr>
                            <m:t>𝑊</m:t>
                          </m:r>
                        </m:e>
                        <m:sub>
                          <m:r>
                            <a:rPr lang="en-US" altLang="ko-KR" sz="1600" i="1">
                              <a:solidFill>
                                <a:srgbClr val="000000"/>
                              </a:solidFill>
                              <a:latin typeface="Cambria Math" panose="02040503050406030204" pitchFamily="18" charset="0"/>
                            </a:rPr>
                            <m:t>1</m:t>
                          </m:r>
                          <m:r>
                            <a:rPr lang="en-US" altLang="ko-KR" sz="1600" i="1">
                              <a:solidFill>
                                <a:srgbClr val="000000"/>
                              </a:solidFill>
                              <a:latin typeface="Cambria Math" panose="02040503050406030204" pitchFamily="18" charset="0"/>
                            </a:rPr>
                            <m:t>h</m:t>
                          </m:r>
                        </m:sub>
                      </m:sSub>
                      <m:r>
                        <a:rPr lang="en-US" altLang="ko-KR" sz="1600" i="1">
                          <a:solidFill>
                            <a:srgbClr val="000000"/>
                          </a:solidFill>
                          <a:latin typeface="Cambria Math" panose="02040503050406030204" pitchFamily="18" charset="0"/>
                          <a:ea typeface="Cambria Math" panose="02040503050406030204" pitchFamily="18" charset="0"/>
                        </a:rPr>
                        <m:t>⨀</m:t>
                      </m:r>
                      <m:d>
                        <m:dPr>
                          <m:ctrlPr>
                            <a:rPr lang="en-US" altLang="ko-KR" sz="1600" i="1">
                              <a:solidFill>
                                <a:srgbClr val="000000"/>
                              </a:solidFill>
                              <a:latin typeface="Cambria Math" panose="02040503050406030204" pitchFamily="18" charset="0"/>
                              <a:ea typeface="Cambria Math" panose="02040503050406030204" pitchFamily="18" charset="0"/>
                            </a:rPr>
                          </m:ctrlPr>
                        </m:dPr>
                        <m:e>
                          <m:r>
                            <a:rPr lang="en-US" altLang="ko-KR" sz="1600" i="1">
                              <a:solidFill>
                                <a:srgbClr val="000000"/>
                              </a:solidFill>
                              <a:latin typeface="Cambria Math" panose="02040503050406030204" pitchFamily="18" charset="0"/>
                              <a:ea typeface="Cambria Math" panose="02040503050406030204" pitchFamily="18" charset="0"/>
                            </a:rPr>
                            <m:t>1−</m:t>
                          </m:r>
                          <m:sSubSup>
                            <m:sSubSupPr>
                              <m:ctrlPr>
                                <a:rPr lang="en-US" altLang="ko-KR" sz="1600" i="1">
                                  <a:solidFill>
                                    <a:srgbClr val="000000"/>
                                  </a:solidFill>
                                  <a:latin typeface="Cambria Math" panose="02040503050406030204" pitchFamily="18" charset="0"/>
                                  <a:ea typeface="Cambria Math" panose="02040503050406030204" pitchFamily="18" charset="0"/>
                                </a:rPr>
                              </m:ctrlPr>
                            </m:sSubSupPr>
                            <m:e>
                              <m:r>
                                <a:rPr lang="en-US" altLang="ko-KR" sz="1600" i="1">
                                  <a:solidFill>
                                    <a:srgbClr val="000000"/>
                                  </a:solidFill>
                                  <a:latin typeface="Cambria Math" panose="02040503050406030204" pitchFamily="18" charset="0"/>
                                  <a:ea typeface="Cambria Math" panose="02040503050406030204" pitchFamily="18" charset="0"/>
                                </a:rPr>
                                <m:t>𝐻</m:t>
                              </m:r>
                            </m:e>
                            <m:sub>
                              <m:r>
                                <a:rPr lang="en-US" altLang="ko-KR" sz="1600" i="1">
                                  <a:solidFill>
                                    <a:srgbClr val="000000"/>
                                  </a:solidFill>
                                  <a:latin typeface="Cambria Math" panose="02040503050406030204" pitchFamily="18" charset="0"/>
                                  <a:ea typeface="Cambria Math" panose="02040503050406030204" pitchFamily="18" charset="0"/>
                                </a:rPr>
                                <m:t>𝑝</m:t>
                              </m:r>
                            </m:sub>
                            <m:sup>
                              <m:r>
                                <a:rPr lang="en-US" altLang="ko-KR" sz="1600" i="1">
                                  <a:solidFill>
                                    <a:srgbClr val="000000"/>
                                  </a:solidFill>
                                  <a:latin typeface="Cambria Math" panose="02040503050406030204" pitchFamily="18" charset="0"/>
                                  <a:ea typeface="Cambria Math" panose="02040503050406030204" pitchFamily="18" charset="0"/>
                                </a:rPr>
                                <m:t>2</m:t>
                              </m:r>
                            </m:sup>
                          </m:sSubSup>
                        </m:e>
                      </m:d>
                      <m:r>
                        <a:rPr lang="en-US" altLang="ko-KR" sz="1600" i="1">
                          <a:solidFill>
                            <a:srgbClr val="000000"/>
                          </a:solidFill>
                          <a:latin typeface="Cambria Math" panose="02040503050406030204" pitchFamily="18" charset="0"/>
                          <a:ea typeface="Cambria Math" panose="02040503050406030204" pitchFamily="18" charset="0"/>
                        </a:rPr>
                        <m:t>)</m:t>
                      </m:r>
                      <m:sSub>
                        <m:sSubPr>
                          <m:ctrlPr>
                            <a:rPr lang="en-US" altLang="ko-KR" sz="1600" i="1">
                              <a:solidFill>
                                <a:srgbClr val="000000"/>
                              </a:solidFill>
                              <a:latin typeface="Cambria Math" panose="02040503050406030204" pitchFamily="18" charset="0"/>
                            </a:rPr>
                          </m:ctrlPr>
                        </m:sSubPr>
                        <m:e>
                          <m:r>
                            <a:rPr lang="en-US" altLang="ko-KR" sz="1600" i="1">
                              <a:solidFill>
                                <a:srgbClr val="000000"/>
                              </a:solidFill>
                              <a:latin typeface="Cambria Math" panose="02040503050406030204" pitchFamily="18" charset="0"/>
                            </a:rPr>
                            <m:t>𝑊</m:t>
                          </m:r>
                        </m:e>
                        <m:sub>
                          <m:r>
                            <a:rPr lang="en-US" altLang="ko-KR" sz="1600" i="1">
                              <a:solidFill>
                                <a:srgbClr val="000000"/>
                              </a:solidFill>
                              <a:latin typeface="Cambria Math" panose="02040503050406030204" pitchFamily="18" charset="0"/>
                            </a:rPr>
                            <m:t>1</m:t>
                          </m:r>
                          <m:r>
                            <a:rPr lang="en-US" altLang="ko-KR" sz="1600" i="1">
                              <a:solidFill>
                                <a:srgbClr val="000000"/>
                              </a:solidFill>
                              <a:latin typeface="Cambria Math" panose="02040503050406030204" pitchFamily="18" charset="0"/>
                            </a:rPr>
                            <m:t>h</m:t>
                          </m:r>
                        </m:sub>
                      </m:sSub>
                      <m:r>
                        <a:rPr lang="en-US" altLang="ko-KR" sz="1600" i="1">
                          <a:solidFill>
                            <a:srgbClr val="000000"/>
                          </a:solidFill>
                          <a:latin typeface="Cambria Math" panose="02040503050406030204" pitchFamily="18" charset="0"/>
                          <a:ea typeface="Cambria Math" panose="02040503050406030204" pitchFamily="18" charset="0"/>
                        </a:rPr>
                        <m:t>⨀</m:t>
                      </m:r>
                      <m:d>
                        <m:dPr>
                          <m:ctrlPr>
                            <a:rPr lang="en-US" altLang="ko-KR" sz="1600" i="1">
                              <a:solidFill>
                                <a:srgbClr val="000000"/>
                              </a:solidFill>
                              <a:latin typeface="Cambria Math" panose="02040503050406030204" pitchFamily="18" charset="0"/>
                              <a:ea typeface="Cambria Math" panose="02040503050406030204" pitchFamily="18" charset="0"/>
                            </a:rPr>
                          </m:ctrlPr>
                        </m:dPr>
                        <m:e>
                          <m:r>
                            <a:rPr lang="en-US" altLang="ko-KR" sz="1600" i="1">
                              <a:solidFill>
                                <a:srgbClr val="000000"/>
                              </a:solidFill>
                              <a:latin typeface="Cambria Math" panose="02040503050406030204" pitchFamily="18" charset="0"/>
                              <a:ea typeface="Cambria Math" panose="02040503050406030204" pitchFamily="18" charset="0"/>
                            </a:rPr>
                            <m:t>1−</m:t>
                          </m:r>
                          <m:sSubSup>
                            <m:sSubSupPr>
                              <m:ctrlPr>
                                <a:rPr lang="en-US" altLang="ko-KR" sz="1600" i="1">
                                  <a:solidFill>
                                    <a:srgbClr val="000000"/>
                                  </a:solidFill>
                                  <a:latin typeface="Cambria Math" panose="02040503050406030204" pitchFamily="18" charset="0"/>
                                  <a:ea typeface="Cambria Math" panose="02040503050406030204" pitchFamily="18" charset="0"/>
                                </a:rPr>
                              </m:ctrlPr>
                            </m:sSubSupPr>
                            <m:e>
                              <m:r>
                                <a:rPr lang="en-US" altLang="ko-KR" sz="1600" i="1">
                                  <a:solidFill>
                                    <a:srgbClr val="000000"/>
                                  </a:solidFill>
                                  <a:latin typeface="Cambria Math" panose="02040503050406030204" pitchFamily="18" charset="0"/>
                                  <a:ea typeface="Cambria Math" panose="02040503050406030204" pitchFamily="18" charset="0"/>
                                </a:rPr>
                                <m:t>𝐻</m:t>
                              </m:r>
                            </m:e>
                            <m:sub>
                              <m:r>
                                <a:rPr lang="en-US" altLang="ko-KR" sz="1600" i="1">
                                  <a:solidFill>
                                    <a:srgbClr val="000000"/>
                                  </a:solidFill>
                                  <a:latin typeface="Cambria Math" panose="02040503050406030204" pitchFamily="18" charset="0"/>
                                  <a:ea typeface="Cambria Math" panose="02040503050406030204" pitchFamily="18" charset="0"/>
                                </a:rPr>
                                <m:t>𝑝𝑝</m:t>
                              </m:r>
                            </m:sub>
                            <m:sup>
                              <m:r>
                                <a:rPr lang="en-US" altLang="ko-KR" sz="1600" i="1">
                                  <a:solidFill>
                                    <a:srgbClr val="000000"/>
                                  </a:solidFill>
                                  <a:latin typeface="Cambria Math" panose="02040503050406030204" pitchFamily="18" charset="0"/>
                                  <a:ea typeface="Cambria Math" panose="02040503050406030204" pitchFamily="18" charset="0"/>
                                </a:rPr>
                                <m:t>2</m:t>
                              </m:r>
                            </m:sup>
                          </m:sSubSup>
                        </m:e>
                      </m:d>
                    </m:oMath>
                  </m:oMathPara>
                </a14:m>
                <a:endParaRPr kumimoji="1" lang="ko-KR" altLang="en-US" sz="1600">
                  <a:solidFill>
                    <a:srgbClr val="000000"/>
                  </a:solidFill>
                  <a:latin typeface="Consolas" panose="020B0609020204030204" pitchFamily="49" charset="0"/>
                  <a:ea typeface="굴림" pitchFamily="50" charset="-127"/>
                </a:endParaRPr>
              </a:p>
            </p:txBody>
          </p:sp>
        </mc:Choice>
        <mc:Fallback xmlns="">
          <p:sp>
            <p:nvSpPr>
              <p:cNvPr id="422" name="TextBox 421">
                <a:extLst>
                  <a:ext uri="{FF2B5EF4-FFF2-40B4-BE49-F238E27FC236}">
                    <a16:creationId xmlns:a16="http://schemas.microsoft.com/office/drawing/2014/main" id="{B495AACF-2299-4BAC-912A-94A43AE06C9C}"/>
                  </a:ext>
                </a:extLst>
              </p:cNvPr>
              <p:cNvSpPr txBox="1">
                <a:spLocks noRot="1" noChangeAspect="1" noMove="1" noResize="1" noEditPoints="1" noAdjustHandles="1" noChangeArrowheads="1" noChangeShapeType="1" noTextEdit="1"/>
              </p:cNvSpPr>
              <p:nvPr/>
            </p:nvSpPr>
            <p:spPr>
              <a:xfrm>
                <a:off x="943015" y="6092402"/>
                <a:ext cx="6340454" cy="282834"/>
              </a:xfrm>
              <a:prstGeom prst="rect">
                <a:avLst/>
              </a:prstGeom>
              <a:blipFill>
                <a:blip r:embed="rId8"/>
                <a:stretch>
                  <a:fillRect b="-23404"/>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892ACD9E-CF0C-4CD2-B9BC-0BDC5171FEB5}"/>
              </a:ext>
            </a:extLst>
          </p:cNvPr>
          <p:cNvSpPr>
            <a:spLocks noGrp="1"/>
          </p:cNvSpPr>
          <p:nvPr>
            <p:ph type="body" sz="quarter" idx="19"/>
          </p:nvPr>
        </p:nvSpPr>
        <p:spPr/>
        <p:txBody>
          <a:bodyPr/>
          <a:lstStyle/>
          <a:p>
            <a:r>
              <a:rPr lang="ko-KR" altLang="en-US"/>
              <a:t>순환 신경망 클래스 구현</a:t>
            </a:r>
          </a:p>
        </p:txBody>
      </p:sp>
      <p:sp>
        <p:nvSpPr>
          <p:cNvPr id="409" name="텍스트 개체 틀 2">
            <a:extLst>
              <a:ext uri="{FF2B5EF4-FFF2-40B4-BE49-F238E27FC236}">
                <a16:creationId xmlns:a16="http://schemas.microsoft.com/office/drawing/2014/main" id="{8F526EED-8CF2-4142-989C-E08B23283D88}"/>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417844720"/>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296CA63-C2F2-4AB3-BF3B-0EFCD21469A8}"/>
              </a:ext>
            </a:extLst>
          </p:cNvPr>
          <p:cNvSpPr txBox="1"/>
          <p:nvPr/>
        </p:nvSpPr>
        <p:spPr>
          <a:xfrm>
            <a:off x="542882" y="1495649"/>
            <a:ext cx="3429144" cy="1938992"/>
          </a:xfrm>
          <a:prstGeom prst="rect">
            <a:avLst/>
          </a:prstGeom>
          <a:noFill/>
        </p:spPr>
        <p:txBody>
          <a:bodyPr wrap="none" rtlCol="0">
            <a:spAutoFit/>
          </a:bodyPr>
          <a:lstStyle/>
          <a:p>
            <a:pPr algn="l"/>
            <a:r>
              <a:rPr lang="en-US" altLang="ko-KR" sz="2000">
                <a:latin typeface="Consolas" panose="020B0609020204030204" pitchFamily="49" charset="0"/>
              </a:rPr>
              <a:t>sum=0</a:t>
            </a:r>
          </a:p>
          <a:p>
            <a:pPr algn="l"/>
            <a:r>
              <a:rPr lang="en-US" altLang="ko-KR" sz="2000">
                <a:latin typeface="Consolas" panose="020B0609020204030204" pitchFamily="49" charset="0"/>
              </a:rPr>
              <a:t>for i in range(10):</a:t>
            </a:r>
          </a:p>
          <a:p>
            <a:pPr algn="l"/>
            <a:r>
              <a:rPr lang="en-US" altLang="ko-KR" sz="2000">
                <a:latin typeface="Consolas" panose="020B0609020204030204" pitchFamily="49" charset="0"/>
              </a:rPr>
              <a:t>    sum = sum + i+1</a:t>
            </a:r>
          </a:p>
          <a:p>
            <a:pPr algn="l"/>
            <a:endParaRPr lang="en-US" altLang="ko-KR" sz="2000">
              <a:latin typeface="Consolas" panose="020B0609020204030204" pitchFamily="49" charset="0"/>
            </a:endParaRPr>
          </a:p>
          <a:p>
            <a:pPr algn="l"/>
            <a:r>
              <a:rPr lang="en-US" altLang="ko-KR" sz="2000">
                <a:latin typeface="Consolas" panose="020B0609020204030204" pitchFamily="49" charset="0"/>
              </a:rPr>
              <a:t># 1+2+3+4+5+6+7+8+9+10 </a:t>
            </a:r>
          </a:p>
          <a:p>
            <a:pPr algn="l"/>
            <a:r>
              <a:rPr lang="en-US" altLang="ko-KR" sz="2000">
                <a:latin typeface="Consolas" panose="020B0609020204030204" pitchFamily="49" charset="0"/>
              </a:rPr>
              <a:t>print(sum)  </a:t>
            </a:r>
            <a:endParaRPr lang="ko-KR" altLang="en-US" sz="2000">
              <a:latin typeface="Consolas" panose="020B0609020204030204" pitchFamily="49" charset="0"/>
            </a:endParaRPr>
          </a:p>
        </p:txBody>
      </p:sp>
      <p:sp>
        <p:nvSpPr>
          <p:cNvPr id="3" name="TextBox 2">
            <a:extLst>
              <a:ext uri="{FF2B5EF4-FFF2-40B4-BE49-F238E27FC236}">
                <a16:creationId xmlns:a16="http://schemas.microsoft.com/office/drawing/2014/main" id="{DD920B30-EFD7-4E7F-9D63-BBAD4A045F8F}"/>
              </a:ext>
            </a:extLst>
          </p:cNvPr>
          <p:cNvSpPr txBox="1"/>
          <p:nvPr/>
        </p:nvSpPr>
        <p:spPr>
          <a:xfrm>
            <a:off x="542882" y="979377"/>
            <a:ext cx="954107" cy="400110"/>
          </a:xfrm>
          <a:prstGeom prst="rect">
            <a:avLst/>
          </a:prstGeom>
          <a:noFill/>
        </p:spPr>
        <p:txBody>
          <a:bodyPr wrap="none" rtlCol="0">
            <a:spAutoFit/>
          </a:bodyPr>
          <a:lstStyle/>
          <a:p>
            <a:pPr algn="l"/>
            <a:r>
              <a:rPr lang="ko-KR" altLang="en-US" sz="2000">
                <a:latin typeface="Consolas" panose="020B0609020204030204" pitchFamily="49" charset="0"/>
              </a:rPr>
              <a:t>점화식</a:t>
            </a:r>
          </a:p>
        </p:txBody>
      </p:sp>
      <p:sp>
        <p:nvSpPr>
          <p:cNvPr id="409" name="TextBox 408">
            <a:extLst>
              <a:ext uri="{FF2B5EF4-FFF2-40B4-BE49-F238E27FC236}">
                <a16:creationId xmlns:a16="http://schemas.microsoft.com/office/drawing/2014/main" id="{6E9F3677-69BB-403B-82D9-44EC2D53E385}"/>
              </a:ext>
            </a:extLst>
          </p:cNvPr>
          <p:cNvSpPr txBox="1"/>
          <p:nvPr/>
        </p:nvSpPr>
        <p:spPr>
          <a:xfrm>
            <a:off x="5199959" y="1495649"/>
            <a:ext cx="3429144" cy="1938992"/>
          </a:xfrm>
          <a:prstGeom prst="rect">
            <a:avLst/>
          </a:prstGeom>
          <a:noFill/>
        </p:spPr>
        <p:txBody>
          <a:bodyPr wrap="none" rtlCol="0">
            <a:spAutoFit/>
          </a:bodyPr>
          <a:lstStyle/>
          <a:p>
            <a:pPr algn="l"/>
            <a:r>
              <a:rPr lang="en-US" altLang="ko-KR" sz="2000">
                <a:latin typeface="Consolas" panose="020B0609020204030204" pitchFamily="49" charset="0"/>
              </a:rPr>
              <a:t>fact=1</a:t>
            </a:r>
          </a:p>
          <a:p>
            <a:pPr algn="l"/>
            <a:r>
              <a:rPr lang="en-US" altLang="ko-KR" sz="2000">
                <a:latin typeface="Consolas" panose="020B0609020204030204" pitchFamily="49" charset="0"/>
              </a:rPr>
              <a:t>for i in range(5):</a:t>
            </a:r>
          </a:p>
          <a:p>
            <a:pPr algn="l"/>
            <a:r>
              <a:rPr lang="en-US" altLang="ko-KR" sz="2000">
                <a:latin typeface="Consolas" panose="020B0609020204030204" pitchFamily="49" charset="0"/>
              </a:rPr>
              <a:t>    fact = fact * (i+1)</a:t>
            </a:r>
          </a:p>
          <a:p>
            <a:pPr algn="l"/>
            <a:endParaRPr lang="en-US" altLang="ko-KR" sz="2000">
              <a:latin typeface="Consolas" panose="020B0609020204030204" pitchFamily="49" charset="0"/>
            </a:endParaRPr>
          </a:p>
          <a:p>
            <a:pPr algn="l"/>
            <a:r>
              <a:rPr lang="en-US" altLang="ko-KR" sz="2000">
                <a:latin typeface="Consolas" panose="020B0609020204030204" pitchFamily="49" charset="0"/>
              </a:rPr>
              <a:t># 1*2*3*4*5</a:t>
            </a:r>
          </a:p>
          <a:p>
            <a:pPr algn="l"/>
            <a:r>
              <a:rPr lang="en-US" altLang="ko-KR" sz="2000">
                <a:latin typeface="Consolas" panose="020B0609020204030204" pitchFamily="49" charset="0"/>
              </a:rPr>
              <a:t>print(fact)  </a:t>
            </a:r>
            <a:endParaRPr lang="ko-KR" altLang="en-US" sz="2000">
              <a:latin typeface="Consolas" panose="020B0609020204030204" pitchFamily="49" charset="0"/>
            </a:endParaRPr>
          </a:p>
        </p:txBody>
      </p:sp>
      <p:sp>
        <p:nvSpPr>
          <p:cNvPr id="4" name="텍스트 개체 틀 3">
            <a:extLst>
              <a:ext uri="{FF2B5EF4-FFF2-40B4-BE49-F238E27FC236}">
                <a16:creationId xmlns:a16="http://schemas.microsoft.com/office/drawing/2014/main" id="{9D1A46CA-938B-4BF7-8FFF-2820D171D463}"/>
              </a:ext>
            </a:extLst>
          </p:cNvPr>
          <p:cNvSpPr>
            <a:spLocks noGrp="1"/>
          </p:cNvSpPr>
          <p:nvPr>
            <p:ph type="body" sz="quarter" idx="19"/>
          </p:nvPr>
        </p:nvSpPr>
        <p:spPr/>
        <p:txBody>
          <a:bodyPr/>
          <a:lstStyle/>
          <a:p>
            <a:r>
              <a:rPr lang="ko-KR" altLang="en-US"/>
              <a:t>순환 신경망 클래스 구현</a:t>
            </a:r>
          </a:p>
        </p:txBody>
      </p:sp>
      <p:sp>
        <p:nvSpPr>
          <p:cNvPr id="9" name="텍스트 개체 틀 2">
            <a:extLst>
              <a:ext uri="{FF2B5EF4-FFF2-40B4-BE49-F238E27FC236}">
                <a16:creationId xmlns:a16="http://schemas.microsoft.com/office/drawing/2014/main" id="{920A4265-04BE-458E-BB96-9736F0FF4DEC}"/>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887204686"/>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3363B4D-D76B-47CA-B560-D8BF20A4B0CC}"/>
              </a:ext>
            </a:extLst>
          </p:cNvPr>
          <p:cNvSpPr txBox="1"/>
          <p:nvPr/>
        </p:nvSpPr>
        <p:spPr>
          <a:xfrm>
            <a:off x="873893" y="1144557"/>
            <a:ext cx="2592376" cy="296684"/>
          </a:xfrm>
          <a:prstGeom prst="rect">
            <a:avLst/>
          </a:prstGeom>
          <a:noFill/>
        </p:spPr>
        <p:txBody>
          <a:bodyPr wrap="none" rtlCol="0">
            <a:spAutoFit/>
          </a:bodyPr>
          <a:lstStyle/>
          <a:p>
            <a:pPr lvl="0"/>
            <a:r>
              <a:rPr lang="en-US" altLang="ko-KR" sz="1328" b="1">
                <a:latin typeface="+mj-ea"/>
                <a:ea typeface="+mj-ea"/>
              </a:rPr>
              <a:t>1. </a:t>
            </a:r>
            <a:r>
              <a:rPr lang="ko-KR" altLang="en-US" sz="1328" b="1">
                <a:latin typeface="+mj-ea"/>
                <a:ea typeface="+mj-ea"/>
              </a:rPr>
              <a:t>순환 신경망 모델 훈련시키기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194876" y="1451519"/>
            <a:ext cx="7726645" cy="646331"/>
          </a:xfrm>
          <a:prstGeom prst="rect">
            <a:avLst/>
          </a:prstGeom>
          <a:solidFill>
            <a:srgbClr val="E2E2F6"/>
          </a:solidFill>
        </p:spPr>
        <p:txBody>
          <a:bodyPr wrap="square">
            <a:spAutoFit/>
          </a:bodyPr>
          <a:lstStyle/>
          <a:p>
            <a:r>
              <a:rPr lang="en-US" altLang="ko-KR" sz="1200" err="1">
                <a:latin typeface="Consolas" panose="020B0609020204030204" pitchFamily="49" charset="0"/>
              </a:rPr>
              <a:t>rn</a:t>
            </a:r>
            <a:r>
              <a:rPr lang="en-US" altLang="ko-KR" sz="1200">
                <a:latin typeface="Consolas" panose="020B0609020204030204" pitchFamily="49" charset="0"/>
              </a:rPr>
              <a:t> = </a:t>
            </a:r>
            <a:r>
              <a:rPr lang="en-US" altLang="ko-KR" sz="1200" err="1">
                <a:latin typeface="Consolas" panose="020B0609020204030204" pitchFamily="49" charset="0"/>
              </a:rPr>
              <a:t>RecurrentNetwork</a:t>
            </a:r>
            <a:r>
              <a:rPr lang="en-US" altLang="ko-KR" sz="1200">
                <a:latin typeface="Consolas" panose="020B0609020204030204" pitchFamily="49" charset="0"/>
              </a:rPr>
              <a:t>(</a:t>
            </a:r>
            <a:r>
              <a:rPr lang="en-US" altLang="ko-KR" sz="1200" err="1">
                <a:latin typeface="Consolas" panose="020B0609020204030204" pitchFamily="49" charset="0"/>
              </a:rPr>
              <a:t>n_cells</a:t>
            </a:r>
            <a:r>
              <a:rPr lang="en-US" altLang="ko-KR" sz="1200">
                <a:latin typeface="Consolas" panose="020B0609020204030204" pitchFamily="49" charset="0"/>
              </a:rPr>
              <a:t>=32, </a:t>
            </a:r>
            <a:r>
              <a:rPr lang="en-US" altLang="ko-KR" sz="1200" err="1">
                <a:latin typeface="Consolas" panose="020B0609020204030204" pitchFamily="49" charset="0"/>
              </a:rPr>
              <a:t>batch_size</a:t>
            </a:r>
            <a:r>
              <a:rPr lang="en-US" altLang="ko-KR" sz="1200">
                <a:latin typeface="Consolas" panose="020B0609020204030204" pitchFamily="49" charset="0"/>
              </a:rPr>
              <a:t>=32, </a:t>
            </a:r>
            <a:r>
              <a:rPr lang="en-US" altLang="ko-KR" sz="1200" err="1">
                <a:latin typeface="Consolas" panose="020B0609020204030204" pitchFamily="49" charset="0"/>
              </a:rPr>
              <a:t>learning_rate</a:t>
            </a:r>
            <a:r>
              <a:rPr lang="en-US" altLang="ko-KR" sz="1200">
                <a:latin typeface="Consolas" panose="020B0609020204030204" pitchFamily="49" charset="0"/>
              </a:rPr>
              <a:t>=0.01)</a:t>
            </a:r>
          </a:p>
          <a:p>
            <a:endParaRPr lang="en-US" altLang="ko-KR" sz="1200">
              <a:latin typeface="Consolas" panose="020B0609020204030204" pitchFamily="49" charset="0"/>
            </a:endParaRPr>
          </a:p>
          <a:p>
            <a:r>
              <a:rPr lang="en-US" altLang="ko-KR" sz="1200" err="1">
                <a:latin typeface="Consolas" panose="020B0609020204030204" pitchFamily="49" charset="0"/>
              </a:rPr>
              <a:t>rn.fit</a:t>
            </a:r>
            <a:r>
              <a:rPr lang="en-US" altLang="ko-KR" sz="1200">
                <a:latin typeface="Consolas" panose="020B0609020204030204" pitchFamily="49" charset="0"/>
              </a:rPr>
              <a:t>(</a:t>
            </a:r>
            <a:r>
              <a:rPr lang="en-US" altLang="ko-KR" sz="1200" err="1">
                <a:latin typeface="Consolas" panose="020B0609020204030204" pitchFamily="49" charset="0"/>
              </a:rPr>
              <a:t>x_train_onehot</a:t>
            </a:r>
            <a:r>
              <a:rPr lang="en-US" altLang="ko-KR" sz="1200">
                <a:latin typeface="Consolas" panose="020B0609020204030204" pitchFamily="49" charset="0"/>
              </a:rPr>
              <a:t>, </a:t>
            </a:r>
            <a:r>
              <a:rPr lang="en-US" altLang="ko-KR" sz="1200" err="1">
                <a:latin typeface="Consolas" panose="020B0609020204030204" pitchFamily="49" charset="0"/>
              </a:rPr>
              <a:t>y_train</a:t>
            </a:r>
            <a:r>
              <a:rPr lang="en-US" altLang="ko-KR" sz="1200">
                <a:latin typeface="Consolas" panose="020B0609020204030204" pitchFamily="49" charset="0"/>
              </a:rPr>
              <a:t>, epochs=20, </a:t>
            </a:r>
            <a:r>
              <a:rPr lang="en-US" altLang="ko-KR" sz="1200" err="1">
                <a:latin typeface="Consolas" panose="020B0609020204030204" pitchFamily="49" charset="0"/>
              </a:rPr>
              <a:t>x_val</a:t>
            </a:r>
            <a:r>
              <a:rPr lang="en-US" altLang="ko-KR" sz="1200">
                <a:latin typeface="Consolas" panose="020B0609020204030204" pitchFamily="49" charset="0"/>
              </a:rPr>
              <a:t>=</a:t>
            </a:r>
            <a:r>
              <a:rPr lang="en-US" altLang="ko-KR" sz="1200" err="1">
                <a:latin typeface="Consolas" panose="020B0609020204030204" pitchFamily="49" charset="0"/>
              </a:rPr>
              <a:t>x_val_onehot</a:t>
            </a:r>
            <a:r>
              <a:rPr lang="en-US" altLang="ko-KR" sz="1200">
                <a:latin typeface="Consolas" panose="020B0609020204030204" pitchFamily="49" charset="0"/>
              </a:rPr>
              <a:t>, </a:t>
            </a:r>
            <a:r>
              <a:rPr lang="en-US" altLang="ko-KR" sz="1200" err="1">
                <a:latin typeface="Consolas" panose="020B0609020204030204" pitchFamily="49" charset="0"/>
              </a:rPr>
              <a:t>y_val</a:t>
            </a:r>
            <a:r>
              <a:rPr lang="en-US" altLang="ko-KR" sz="1200">
                <a:latin typeface="Consolas" panose="020B0609020204030204" pitchFamily="49" charset="0"/>
              </a:rPr>
              <a:t>=</a:t>
            </a:r>
            <a:r>
              <a:rPr lang="en-US" altLang="ko-KR" sz="1200" err="1">
                <a:latin typeface="Consolas" panose="020B0609020204030204" pitchFamily="49" charset="0"/>
              </a:rPr>
              <a:t>y_val</a:t>
            </a:r>
            <a:r>
              <a:rPr lang="en-US" altLang="ko-KR" sz="1200">
                <a:latin typeface="Consolas" panose="020B0609020204030204" pitchFamily="49" charset="0"/>
              </a:rPr>
              <a:t>)</a:t>
            </a:r>
          </a:p>
        </p:txBody>
      </p:sp>
      <p:sp>
        <p:nvSpPr>
          <p:cNvPr id="6" name="TextBox 5">
            <a:extLst>
              <a:ext uri="{FF2B5EF4-FFF2-40B4-BE49-F238E27FC236}">
                <a16:creationId xmlns:a16="http://schemas.microsoft.com/office/drawing/2014/main" id="{E95B0EB5-2498-42A9-BE8C-BAA1CD9C284C}"/>
              </a:ext>
            </a:extLst>
          </p:cNvPr>
          <p:cNvSpPr txBox="1"/>
          <p:nvPr/>
        </p:nvSpPr>
        <p:spPr>
          <a:xfrm>
            <a:off x="1194876" y="2456892"/>
            <a:ext cx="7654479" cy="1538498"/>
          </a:xfrm>
          <a:prstGeom prst="rect">
            <a:avLst/>
          </a:prstGeom>
          <a:noFill/>
        </p:spPr>
        <p:txBody>
          <a:bodyPr wrap="square" rtlCol="0">
            <a:spAutoFit/>
          </a:bodyPr>
          <a:lstStyle/>
          <a:p>
            <a:pPr lvl="0"/>
            <a:r>
              <a:rPr lang="ko-KR" altLang="en-US" sz="1044" err="1">
                <a:latin typeface="+mj-ea"/>
                <a:ea typeface="+mj-ea"/>
              </a:rPr>
              <a:t>에포크</a:t>
            </a:r>
            <a:r>
              <a:rPr lang="ko-KR" altLang="en-US" sz="1044">
                <a:latin typeface="+mj-ea"/>
                <a:ea typeface="+mj-ea"/>
              </a:rPr>
              <a:t> </a:t>
            </a:r>
            <a:r>
              <a:rPr lang="en-US" altLang="ko-KR" sz="1044">
                <a:latin typeface="+mj-ea"/>
                <a:ea typeface="+mj-ea"/>
              </a:rPr>
              <a:t>0 .................................................................................................................................................................................................................................................................................................................................................................................................................................................................................................................................................................................................................................................</a:t>
            </a:r>
          </a:p>
          <a:p>
            <a:pPr lvl="0"/>
            <a:r>
              <a:rPr lang="ko-KR" altLang="en-US" sz="1044" err="1">
                <a:latin typeface="+mj-ea"/>
                <a:ea typeface="+mj-ea"/>
              </a:rPr>
              <a:t>에포크</a:t>
            </a:r>
            <a:r>
              <a:rPr lang="ko-KR" altLang="en-US" sz="1044">
                <a:latin typeface="+mj-ea"/>
                <a:ea typeface="+mj-ea"/>
              </a:rPr>
              <a:t> </a:t>
            </a:r>
            <a:r>
              <a:rPr lang="en-US" altLang="ko-KR" sz="1044">
                <a:latin typeface="+mj-ea"/>
                <a:ea typeface="+mj-ea"/>
              </a:rPr>
              <a:t>1 .................................................................................................................................................................................................................................................................................................................................................................................................................................................................................................................................................................................................................................................</a:t>
            </a:r>
          </a:p>
          <a:p>
            <a:pPr lvl="0"/>
            <a:r>
              <a:rPr lang="ko-KR" altLang="en-US" sz="1044" err="1">
                <a:latin typeface="+mj-ea"/>
                <a:ea typeface="+mj-ea"/>
              </a:rPr>
              <a:t>에포크</a:t>
            </a:r>
            <a:r>
              <a:rPr lang="ko-KR" altLang="en-US" sz="1044">
                <a:latin typeface="+mj-ea"/>
                <a:ea typeface="+mj-ea"/>
              </a:rPr>
              <a:t> </a:t>
            </a:r>
            <a:r>
              <a:rPr lang="en-US" altLang="ko-KR" sz="1044">
                <a:latin typeface="+mj-ea"/>
                <a:ea typeface="+mj-ea"/>
              </a:rPr>
              <a:t>2 </a:t>
            </a:r>
            <a:endParaRPr lang="ko-KR" altLang="en-US" sz="1044">
              <a:latin typeface="+mj-ea"/>
              <a:ea typeface="+mj-ea"/>
            </a:endParaRPr>
          </a:p>
        </p:txBody>
      </p:sp>
      <p:sp>
        <p:nvSpPr>
          <p:cNvPr id="2" name="텍스트 개체 틀 1">
            <a:extLst>
              <a:ext uri="{FF2B5EF4-FFF2-40B4-BE49-F238E27FC236}">
                <a16:creationId xmlns:a16="http://schemas.microsoft.com/office/drawing/2014/main" id="{33A4183A-6CA3-4D0C-B25E-DEAC5C46750B}"/>
              </a:ext>
            </a:extLst>
          </p:cNvPr>
          <p:cNvSpPr>
            <a:spLocks noGrp="1"/>
          </p:cNvSpPr>
          <p:nvPr>
            <p:ph type="body" sz="quarter" idx="19"/>
          </p:nvPr>
        </p:nvSpPr>
        <p:spPr/>
        <p:txBody>
          <a:bodyPr/>
          <a:lstStyle/>
          <a:p>
            <a:r>
              <a:rPr lang="ko-KR" altLang="en-US"/>
              <a:t>순환 신경망 모델 훈련</a:t>
            </a:r>
          </a:p>
        </p:txBody>
      </p:sp>
      <p:sp>
        <p:nvSpPr>
          <p:cNvPr id="9" name="텍스트 개체 틀 2">
            <a:extLst>
              <a:ext uri="{FF2B5EF4-FFF2-40B4-BE49-F238E27FC236}">
                <a16:creationId xmlns:a16="http://schemas.microsoft.com/office/drawing/2014/main" id="{90F8B0CF-CA5A-417F-9A64-CCC8A23D5F6B}"/>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2964133678"/>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3363B4D-D76B-47CA-B560-D8BF20A4B0CC}"/>
              </a:ext>
            </a:extLst>
          </p:cNvPr>
          <p:cNvSpPr txBox="1"/>
          <p:nvPr/>
        </p:nvSpPr>
        <p:spPr>
          <a:xfrm>
            <a:off x="873893" y="1131860"/>
            <a:ext cx="3656770" cy="296684"/>
          </a:xfrm>
          <a:prstGeom prst="rect">
            <a:avLst/>
          </a:prstGeom>
          <a:noFill/>
        </p:spPr>
        <p:txBody>
          <a:bodyPr wrap="none" rtlCol="0">
            <a:spAutoFit/>
          </a:bodyPr>
          <a:lstStyle/>
          <a:p>
            <a:pPr lvl="0"/>
            <a:r>
              <a:rPr lang="en-US" altLang="ko-KR" sz="1328" b="1">
                <a:latin typeface="+mj-ea"/>
                <a:ea typeface="+mj-ea"/>
              </a:rPr>
              <a:t>2. </a:t>
            </a:r>
            <a:r>
              <a:rPr lang="ko-KR" altLang="en-US" sz="1328" b="1">
                <a:latin typeface="+mj-ea"/>
                <a:ea typeface="+mj-ea"/>
              </a:rPr>
              <a:t>훈련</a:t>
            </a:r>
            <a:r>
              <a:rPr lang="en-US" altLang="ko-KR" sz="1328" b="1">
                <a:latin typeface="+mj-ea"/>
                <a:ea typeface="+mj-ea"/>
              </a:rPr>
              <a:t>, </a:t>
            </a:r>
            <a:r>
              <a:rPr lang="ko-KR" altLang="en-US" sz="1328" b="1">
                <a:latin typeface="+mj-ea"/>
                <a:ea typeface="+mj-ea"/>
              </a:rPr>
              <a:t>검증 세트에 대한 손실 그래프 그리기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194876" y="1451520"/>
            <a:ext cx="7726645" cy="793551"/>
          </a:xfrm>
          <a:prstGeom prst="rect">
            <a:avLst/>
          </a:prstGeom>
          <a:solidFill>
            <a:srgbClr val="E2E2F6"/>
          </a:solidFill>
        </p:spPr>
        <p:txBody>
          <a:bodyPr wrap="square">
            <a:spAutoFit/>
          </a:bodyPr>
          <a:lstStyle/>
          <a:p>
            <a:r>
              <a:rPr lang="en-US" altLang="ko-KR" sz="1139">
                <a:latin typeface="Consolas" panose="020B0609020204030204" pitchFamily="49" charset="0"/>
              </a:rPr>
              <a:t>import </a:t>
            </a:r>
            <a:r>
              <a:rPr lang="en-US" altLang="ko-KR" sz="1139" err="1">
                <a:latin typeface="Consolas" panose="020B0609020204030204" pitchFamily="49" charset="0"/>
              </a:rPr>
              <a:t>matplotlib.pyplot</a:t>
            </a:r>
            <a:r>
              <a:rPr lang="en-US" altLang="ko-KR" sz="1139">
                <a:latin typeface="Consolas" panose="020B0609020204030204" pitchFamily="49" charset="0"/>
              </a:rPr>
              <a:t> as </a:t>
            </a:r>
            <a:r>
              <a:rPr lang="en-US" altLang="ko-KR" sz="1139" err="1">
                <a:latin typeface="Consolas" panose="020B0609020204030204" pitchFamily="49" charset="0"/>
              </a:rPr>
              <a:t>plt</a:t>
            </a:r>
            <a:endParaRPr lang="en-US" altLang="ko-KR" sz="1139">
              <a:latin typeface="Consolas" panose="020B0609020204030204" pitchFamily="49" charset="0"/>
            </a:endParaRPr>
          </a:p>
          <a:p>
            <a:r>
              <a:rPr lang="en-US" altLang="ko-KR" sz="1139" err="1">
                <a:latin typeface="Consolas" panose="020B0609020204030204" pitchFamily="49" charset="0"/>
              </a:rPr>
              <a:t>plt.plot</a:t>
            </a:r>
            <a:r>
              <a:rPr lang="en-US" altLang="ko-KR" sz="1139">
                <a:latin typeface="Consolas" panose="020B0609020204030204" pitchFamily="49" charset="0"/>
              </a:rPr>
              <a:t>(</a:t>
            </a:r>
            <a:r>
              <a:rPr lang="en-US" altLang="ko-KR" sz="1139" err="1">
                <a:latin typeface="Consolas" panose="020B0609020204030204" pitchFamily="49" charset="0"/>
              </a:rPr>
              <a:t>rn.losses</a:t>
            </a:r>
            <a:r>
              <a:rPr lang="en-US" altLang="ko-KR" sz="1139">
                <a:latin typeface="Consolas" panose="020B0609020204030204" pitchFamily="49" charset="0"/>
              </a:rPr>
              <a:t>)</a:t>
            </a:r>
          </a:p>
          <a:p>
            <a:r>
              <a:rPr lang="en-US" altLang="ko-KR" sz="1139" err="1">
                <a:latin typeface="Consolas" panose="020B0609020204030204" pitchFamily="49" charset="0"/>
              </a:rPr>
              <a:t>plt.plot</a:t>
            </a:r>
            <a:r>
              <a:rPr lang="en-US" altLang="ko-KR" sz="1139">
                <a:latin typeface="Consolas" panose="020B0609020204030204" pitchFamily="49" charset="0"/>
              </a:rPr>
              <a:t>(</a:t>
            </a:r>
            <a:r>
              <a:rPr lang="en-US" altLang="ko-KR" sz="1139" err="1">
                <a:latin typeface="Consolas" panose="020B0609020204030204" pitchFamily="49" charset="0"/>
              </a:rPr>
              <a:t>rn.val_losses</a:t>
            </a:r>
            <a:r>
              <a:rPr lang="en-US" altLang="ko-KR" sz="1139">
                <a:latin typeface="Consolas" panose="020B0609020204030204" pitchFamily="49" charset="0"/>
              </a:rPr>
              <a:t>)</a:t>
            </a:r>
          </a:p>
          <a:p>
            <a:r>
              <a:rPr lang="en-US" altLang="ko-KR" sz="1139" err="1">
                <a:latin typeface="Consolas" panose="020B0609020204030204" pitchFamily="49" charset="0"/>
              </a:rPr>
              <a:t>plt.show</a:t>
            </a:r>
            <a:r>
              <a:rPr lang="en-US" altLang="ko-KR" sz="1139">
                <a:latin typeface="Consolas" panose="020B0609020204030204" pitchFamily="49" charset="0"/>
              </a:rPr>
              <a:t>()</a:t>
            </a:r>
          </a:p>
        </p:txBody>
      </p:sp>
      <p:sp>
        <p:nvSpPr>
          <p:cNvPr id="11" name="TextBox 10">
            <a:extLst>
              <a:ext uri="{FF2B5EF4-FFF2-40B4-BE49-F238E27FC236}">
                <a16:creationId xmlns:a16="http://schemas.microsoft.com/office/drawing/2014/main" id="{669860DF-59C6-497B-8886-890FB4F03657}"/>
              </a:ext>
            </a:extLst>
          </p:cNvPr>
          <p:cNvSpPr txBox="1"/>
          <p:nvPr/>
        </p:nvSpPr>
        <p:spPr>
          <a:xfrm>
            <a:off x="873893" y="4747632"/>
            <a:ext cx="2422458" cy="296684"/>
          </a:xfrm>
          <a:prstGeom prst="rect">
            <a:avLst/>
          </a:prstGeom>
          <a:noFill/>
        </p:spPr>
        <p:txBody>
          <a:bodyPr wrap="none" rtlCol="0">
            <a:spAutoFit/>
          </a:bodyPr>
          <a:lstStyle/>
          <a:p>
            <a:pPr lvl="0"/>
            <a:r>
              <a:rPr lang="en-US" altLang="ko-KR" sz="1328" b="1">
                <a:latin typeface="+mj-ea"/>
                <a:ea typeface="+mj-ea"/>
              </a:rPr>
              <a:t>3. </a:t>
            </a:r>
            <a:r>
              <a:rPr lang="ko-KR" altLang="en-US" sz="1328" b="1">
                <a:latin typeface="+mj-ea"/>
                <a:ea typeface="+mj-ea"/>
              </a:rPr>
              <a:t>검증 세트 정확도 평가하기</a:t>
            </a:r>
          </a:p>
        </p:txBody>
      </p:sp>
      <p:sp>
        <p:nvSpPr>
          <p:cNvPr id="12" name="직사각형 11">
            <a:extLst>
              <a:ext uri="{FF2B5EF4-FFF2-40B4-BE49-F238E27FC236}">
                <a16:creationId xmlns:a16="http://schemas.microsoft.com/office/drawing/2014/main" id="{9AEE6B8C-F615-4D6C-892B-8067649BE52D}"/>
              </a:ext>
            </a:extLst>
          </p:cNvPr>
          <p:cNvSpPr/>
          <p:nvPr/>
        </p:nvSpPr>
        <p:spPr>
          <a:xfrm>
            <a:off x="1194876" y="5107832"/>
            <a:ext cx="7726645" cy="267637"/>
          </a:xfrm>
          <a:prstGeom prst="rect">
            <a:avLst/>
          </a:prstGeom>
          <a:solidFill>
            <a:srgbClr val="E2E2F6"/>
          </a:solidFill>
        </p:spPr>
        <p:txBody>
          <a:bodyPr wrap="square">
            <a:spAutoFit/>
          </a:bodyPr>
          <a:lstStyle/>
          <a:p>
            <a:r>
              <a:rPr lang="en-US" altLang="ko-KR" sz="1139" err="1">
                <a:latin typeface="Consolas" panose="020B0609020204030204" pitchFamily="49" charset="0"/>
              </a:rPr>
              <a:t>rn.score</a:t>
            </a:r>
            <a:r>
              <a:rPr lang="en-US" altLang="ko-KR" sz="1139">
                <a:latin typeface="Consolas" panose="020B0609020204030204" pitchFamily="49" charset="0"/>
              </a:rPr>
              <a:t>(</a:t>
            </a:r>
            <a:r>
              <a:rPr lang="en-US" altLang="ko-KR" sz="1139" err="1">
                <a:latin typeface="Consolas" panose="020B0609020204030204" pitchFamily="49" charset="0"/>
              </a:rPr>
              <a:t>x_val_onehot</a:t>
            </a:r>
            <a:r>
              <a:rPr lang="en-US" altLang="ko-KR" sz="1139">
                <a:latin typeface="Consolas" panose="020B0609020204030204" pitchFamily="49" charset="0"/>
              </a:rPr>
              <a:t>, </a:t>
            </a:r>
            <a:r>
              <a:rPr lang="en-US" altLang="ko-KR" sz="1139" err="1">
                <a:latin typeface="Consolas" panose="020B0609020204030204" pitchFamily="49" charset="0"/>
              </a:rPr>
              <a:t>y_val</a:t>
            </a:r>
            <a:r>
              <a:rPr lang="en-US" altLang="ko-KR" sz="1139">
                <a:latin typeface="Consolas" panose="020B0609020204030204" pitchFamily="49" charset="0"/>
              </a:rPr>
              <a:t>)</a:t>
            </a:r>
          </a:p>
        </p:txBody>
      </p:sp>
      <p:sp>
        <p:nvSpPr>
          <p:cNvPr id="13" name="TextBox 12">
            <a:extLst>
              <a:ext uri="{FF2B5EF4-FFF2-40B4-BE49-F238E27FC236}">
                <a16:creationId xmlns:a16="http://schemas.microsoft.com/office/drawing/2014/main" id="{7CFC72DD-445F-41E9-9FF0-4BA1BF0C8809}"/>
              </a:ext>
            </a:extLst>
          </p:cNvPr>
          <p:cNvSpPr txBox="1"/>
          <p:nvPr/>
        </p:nvSpPr>
        <p:spPr>
          <a:xfrm>
            <a:off x="1267041" y="5403278"/>
            <a:ext cx="7654479" cy="261610"/>
          </a:xfrm>
          <a:prstGeom prst="rect">
            <a:avLst/>
          </a:prstGeom>
          <a:noFill/>
        </p:spPr>
        <p:txBody>
          <a:bodyPr wrap="square" rtlCol="0">
            <a:spAutoFit/>
          </a:bodyPr>
          <a:lstStyle/>
          <a:p>
            <a:pPr lvl="0"/>
            <a:r>
              <a:rPr lang="en-US" altLang="ko-KR" sz="1100">
                <a:latin typeface="Consolas" panose="020B0609020204030204" pitchFamily="49" charset="0"/>
                <a:ea typeface="고도 M" panose="02000503000000020004" pitchFamily="2" charset="-127"/>
              </a:rPr>
              <a:t>0.7002</a:t>
            </a:r>
            <a:endParaRPr lang="ko-KR" altLang="en-US" sz="1100">
              <a:latin typeface="Consolas" panose="020B0609020204030204" pitchFamily="49" charset="0"/>
              <a:ea typeface="고도 M" panose="02000503000000020004" pitchFamily="2" charset="-127"/>
            </a:endParaRPr>
          </a:p>
        </p:txBody>
      </p:sp>
      <p:pic>
        <p:nvPicPr>
          <p:cNvPr id="4104" name="Picture 8">
            <a:extLst>
              <a:ext uri="{FF2B5EF4-FFF2-40B4-BE49-F238E27FC236}">
                <a16:creationId xmlns:a16="http://schemas.microsoft.com/office/drawing/2014/main" id="{CF13F514-43A4-425A-A160-D82BF0ED71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82495" y="2291024"/>
            <a:ext cx="3415966" cy="2241163"/>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62E3A485-B988-490F-84A6-5BF1C954168C}"/>
              </a:ext>
            </a:extLst>
          </p:cNvPr>
          <p:cNvSpPr>
            <a:spLocks noGrp="1"/>
          </p:cNvSpPr>
          <p:nvPr>
            <p:ph type="body" sz="quarter" idx="19"/>
          </p:nvPr>
        </p:nvSpPr>
        <p:spPr/>
        <p:txBody>
          <a:bodyPr/>
          <a:lstStyle/>
          <a:p>
            <a:r>
              <a:rPr lang="ko-KR" altLang="en-US"/>
              <a:t>순환 신경망 모델 훈련</a:t>
            </a:r>
          </a:p>
        </p:txBody>
      </p:sp>
      <p:sp>
        <p:nvSpPr>
          <p:cNvPr id="14" name="텍스트 개체 틀 2">
            <a:extLst>
              <a:ext uri="{FF2B5EF4-FFF2-40B4-BE49-F238E27FC236}">
                <a16:creationId xmlns:a16="http://schemas.microsoft.com/office/drawing/2014/main" id="{589A6953-0BF4-4E2C-AEF7-19A5880D3A38}"/>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4093423149"/>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3363B4D-D76B-47CA-B560-D8BF20A4B0CC}"/>
              </a:ext>
            </a:extLst>
          </p:cNvPr>
          <p:cNvSpPr txBox="1"/>
          <p:nvPr/>
        </p:nvSpPr>
        <p:spPr>
          <a:xfrm>
            <a:off x="873893" y="1144557"/>
            <a:ext cx="3501280" cy="296684"/>
          </a:xfrm>
          <a:prstGeom prst="rect">
            <a:avLst/>
          </a:prstGeom>
          <a:noFill/>
        </p:spPr>
        <p:txBody>
          <a:bodyPr wrap="none" rtlCol="0">
            <a:spAutoFit/>
          </a:bodyPr>
          <a:lstStyle/>
          <a:p>
            <a:pPr lvl="0"/>
            <a:r>
              <a:rPr lang="en-US" altLang="ko-KR" sz="1328" b="1">
                <a:latin typeface="+mj-ea"/>
                <a:ea typeface="+mj-ea"/>
              </a:rPr>
              <a:t>1. </a:t>
            </a:r>
            <a:r>
              <a:rPr lang="ko-KR" altLang="en-US" sz="1328" b="1">
                <a:latin typeface="+mj-ea"/>
                <a:ea typeface="+mj-ea"/>
              </a:rPr>
              <a:t>순환 신경망에 필요한 클래스 임포트하기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194876" y="1451520"/>
            <a:ext cx="7726645" cy="442942"/>
          </a:xfrm>
          <a:prstGeom prst="rect">
            <a:avLst/>
          </a:prstGeom>
          <a:solidFill>
            <a:srgbClr val="E2E2F6"/>
          </a:solidFill>
        </p:spPr>
        <p:txBody>
          <a:bodyPr wrap="square">
            <a:spAutoFit/>
          </a:bodyPr>
          <a:lstStyle/>
          <a:p>
            <a:r>
              <a:rPr lang="en-US" altLang="ko-KR" sz="1139">
                <a:latin typeface="Consolas" panose="020B0609020204030204" pitchFamily="49" charset="0"/>
              </a:rPr>
              <a:t>from </a:t>
            </a:r>
            <a:r>
              <a:rPr lang="en-US" altLang="ko-KR" sz="1139" err="1">
                <a:latin typeface="Consolas" panose="020B0609020204030204" pitchFamily="49" charset="0"/>
              </a:rPr>
              <a:t>tensorflow.keras.models</a:t>
            </a:r>
            <a:r>
              <a:rPr lang="en-US" altLang="ko-KR" sz="1139">
                <a:latin typeface="Consolas" panose="020B0609020204030204" pitchFamily="49" charset="0"/>
              </a:rPr>
              <a:t> import Sequential</a:t>
            </a:r>
          </a:p>
          <a:p>
            <a:r>
              <a:rPr lang="en-US" altLang="ko-KR" sz="1139">
                <a:latin typeface="Consolas" panose="020B0609020204030204" pitchFamily="49" charset="0"/>
              </a:rPr>
              <a:t>from </a:t>
            </a:r>
            <a:r>
              <a:rPr lang="en-US" altLang="ko-KR" sz="1139" err="1">
                <a:latin typeface="Consolas" panose="020B0609020204030204" pitchFamily="49" charset="0"/>
              </a:rPr>
              <a:t>tensorflow.keras.layers</a:t>
            </a:r>
            <a:r>
              <a:rPr lang="en-US" altLang="ko-KR" sz="1139">
                <a:latin typeface="Consolas" panose="020B0609020204030204" pitchFamily="49" charset="0"/>
              </a:rPr>
              <a:t> import Dense, </a:t>
            </a:r>
            <a:r>
              <a:rPr lang="en-US" altLang="ko-KR" sz="1139" err="1">
                <a:latin typeface="Consolas" panose="020B0609020204030204" pitchFamily="49" charset="0"/>
              </a:rPr>
              <a:t>SimpleRNN</a:t>
            </a:r>
            <a:endParaRPr lang="en-US" altLang="ko-KR" sz="1139">
              <a:latin typeface="Consolas" panose="020B0609020204030204" pitchFamily="49" charset="0"/>
            </a:endParaRPr>
          </a:p>
        </p:txBody>
      </p:sp>
      <p:sp>
        <p:nvSpPr>
          <p:cNvPr id="11" name="TextBox 10">
            <a:extLst>
              <a:ext uri="{FF2B5EF4-FFF2-40B4-BE49-F238E27FC236}">
                <a16:creationId xmlns:a16="http://schemas.microsoft.com/office/drawing/2014/main" id="{669860DF-59C6-497B-8886-890FB4F03657}"/>
              </a:ext>
            </a:extLst>
          </p:cNvPr>
          <p:cNvSpPr txBox="1"/>
          <p:nvPr/>
        </p:nvSpPr>
        <p:spPr>
          <a:xfrm>
            <a:off x="873893" y="2086867"/>
            <a:ext cx="1297150" cy="296684"/>
          </a:xfrm>
          <a:prstGeom prst="rect">
            <a:avLst/>
          </a:prstGeom>
          <a:noFill/>
        </p:spPr>
        <p:txBody>
          <a:bodyPr wrap="none" rtlCol="0">
            <a:spAutoFit/>
          </a:bodyPr>
          <a:lstStyle/>
          <a:p>
            <a:pPr lvl="0"/>
            <a:r>
              <a:rPr lang="en-US" altLang="ko-KR" sz="1328" b="1">
                <a:latin typeface="+mj-ea"/>
                <a:ea typeface="+mj-ea"/>
              </a:rPr>
              <a:t>2. </a:t>
            </a:r>
            <a:r>
              <a:rPr lang="ko-KR" altLang="en-US" sz="1328" b="1">
                <a:latin typeface="+mj-ea"/>
                <a:ea typeface="+mj-ea"/>
              </a:rPr>
              <a:t>모델 만들기</a:t>
            </a:r>
          </a:p>
        </p:txBody>
      </p:sp>
      <p:sp>
        <p:nvSpPr>
          <p:cNvPr id="12" name="직사각형 11">
            <a:extLst>
              <a:ext uri="{FF2B5EF4-FFF2-40B4-BE49-F238E27FC236}">
                <a16:creationId xmlns:a16="http://schemas.microsoft.com/office/drawing/2014/main" id="{9AEE6B8C-F615-4D6C-892B-8067649BE52D}"/>
              </a:ext>
            </a:extLst>
          </p:cNvPr>
          <p:cNvSpPr/>
          <p:nvPr/>
        </p:nvSpPr>
        <p:spPr>
          <a:xfrm>
            <a:off x="1194876" y="2393830"/>
            <a:ext cx="7726645" cy="1144159"/>
          </a:xfrm>
          <a:prstGeom prst="rect">
            <a:avLst/>
          </a:prstGeom>
          <a:solidFill>
            <a:srgbClr val="E2E2F6"/>
          </a:solidFill>
        </p:spPr>
        <p:txBody>
          <a:bodyPr wrap="square">
            <a:spAutoFit/>
          </a:bodyPr>
          <a:lstStyle/>
          <a:p>
            <a:r>
              <a:rPr lang="en-US" altLang="ko-KR" sz="1139">
                <a:latin typeface="Consolas" panose="020B0609020204030204" pitchFamily="49" charset="0"/>
              </a:rPr>
              <a:t>model = Sequential()</a:t>
            </a:r>
          </a:p>
          <a:p>
            <a:endParaRPr lang="en-US" altLang="ko-KR" sz="1139">
              <a:latin typeface="Consolas" panose="020B0609020204030204" pitchFamily="49" charset="0"/>
            </a:endParaRPr>
          </a:p>
          <a:p>
            <a:r>
              <a:rPr lang="en-US" altLang="ko-KR" sz="1139" err="1">
                <a:latin typeface="Consolas" panose="020B0609020204030204" pitchFamily="49" charset="0"/>
              </a:rPr>
              <a:t>model.add</a:t>
            </a:r>
            <a:r>
              <a:rPr lang="en-US" altLang="ko-KR" sz="1139">
                <a:latin typeface="Consolas" panose="020B0609020204030204" pitchFamily="49" charset="0"/>
              </a:rPr>
              <a:t>(</a:t>
            </a:r>
            <a:r>
              <a:rPr lang="en-US" altLang="ko-KR" sz="1139" err="1">
                <a:latin typeface="Consolas" panose="020B0609020204030204" pitchFamily="49" charset="0"/>
              </a:rPr>
              <a:t>SimpleRNN</a:t>
            </a:r>
            <a:r>
              <a:rPr lang="en-US" altLang="ko-KR" sz="1139">
                <a:latin typeface="Consolas" panose="020B0609020204030204" pitchFamily="49" charset="0"/>
              </a:rPr>
              <a:t>(32, </a:t>
            </a:r>
            <a:r>
              <a:rPr lang="en-US" altLang="ko-KR" sz="1139" err="1">
                <a:latin typeface="Consolas" panose="020B0609020204030204" pitchFamily="49" charset="0"/>
              </a:rPr>
              <a:t>input_shape</a:t>
            </a:r>
            <a:r>
              <a:rPr lang="en-US" altLang="ko-KR" sz="1139">
                <a:latin typeface="Consolas" panose="020B0609020204030204" pitchFamily="49" charset="0"/>
              </a:rPr>
              <a:t>=(100, 100)))</a:t>
            </a:r>
          </a:p>
          <a:p>
            <a:r>
              <a:rPr lang="en-US" altLang="ko-KR" sz="1139" err="1">
                <a:latin typeface="Consolas" panose="020B0609020204030204" pitchFamily="49" charset="0"/>
              </a:rPr>
              <a:t>model.add</a:t>
            </a:r>
            <a:r>
              <a:rPr lang="en-US" altLang="ko-KR" sz="1139">
                <a:latin typeface="Consolas" panose="020B0609020204030204" pitchFamily="49" charset="0"/>
              </a:rPr>
              <a:t>(Dense(1, activation='sigmoid'))</a:t>
            </a:r>
          </a:p>
          <a:p>
            <a:endParaRPr lang="en-US" altLang="ko-KR" sz="1139">
              <a:latin typeface="Consolas" panose="020B0609020204030204" pitchFamily="49" charset="0"/>
            </a:endParaRPr>
          </a:p>
          <a:p>
            <a:r>
              <a:rPr lang="en-US" altLang="ko-KR" sz="1139" err="1">
                <a:latin typeface="Consolas" panose="020B0609020204030204" pitchFamily="49" charset="0"/>
              </a:rPr>
              <a:t>model.summary</a:t>
            </a:r>
            <a:r>
              <a:rPr lang="en-US" altLang="ko-KR" sz="1139">
                <a:latin typeface="Consolas" panose="020B0609020204030204" pitchFamily="49" charset="0"/>
              </a:rPr>
              <a:t>()</a:t>
            </a:r>
          </a:p>
        </p:txBody>
      </p:sp>
      <p:sp>
        <p:nvSpPr>
          <p:cNvPr id="13" name="TextBox 12">
            <a:extLst>
              <a:ext uri="{FF2B5EF4-FFF2-40B4-BE49-F238E27FC236}">
                <a16:creationId xmlns:a16="http://schemas.microsoft.com/office/drawing/2014/main" id="{7CFC72DD-445F-41E9-9FF0-4BA1BF0C8809}"/>
              </a:ext>
            </a:extLst>
          </p:cNvPr>
          <p:cNvSpPr txBox="1"/>
          <p:nvPr/>
        </p:nvSpPr>
        <p:spPr>
          <a:xfrm>
            <a:off x="1194876" y="3698600"/>
            <a:ext cx="7654479" cy="2020553"/>
          </a:xfrm>
          <a:prstGeom prst="rect">
            <a:avLst/>
          </a:prstGeom>
          <a:noFill/>
        </p:spPr>
        <p:txBody>
          <a:bodyPr wrap="square" rtlCol="0">
            <a:spAutoFit/>
          </a:bodyPr>
          <a:lstStyle/>
          <a:p>
            <a:pPr lvl="0"/>
            <a:r>
              <a:rPr lang="en-US" altLang="ko-KR" sz="1044">
                <a:latin typeface="Consolas" panose="020B0609020204030204" pitchFamily="49" charset="0"/>
                <a:ea typeface="고도 M" panose="02000503000000020004" pitchFamily="2" charset="-127"/>
              </a:rPr>
              <a:t>Model: "sequential"</a:t>
            </a:r>
          </a:p>
          <a:p>
            <a:pPr lvl="0"/>
            <a:r>
              <a:rPr lang="en-US" altLang="ko-KR" sz="1044">
                <a:latin typeface="Consolas" panose="020B0609020204030204" pitchFamily="49" charset="0"/>
                <a:ea typeface="고도 M" panose="02000503000000020004" pitchFamily="2" charset="-127"/>
              </a:rPr>
              <a:t>_________________________________________________________________</a:t>
            </a:r>
          </a:p>
          <a:p>
            <a:pPr lvl="0"/>
            <a:r>
              <a:rPr lang="en-US" altLang="ko-KR" sz="1044">
                <a:latin typeface="Consolas" panose="020B0609020204030204" pitchFamily="49" charset="0"/>
                <a:ea typeface="고도 M" panose="02000503000000020004" pitchFamily="2" charset="-127"/>
              </a:rPr>
              <a:t>Layer (type)                 Output Shape              Param #   </a:t>
            </a:r>
          </a:p>
          <a:p>
            <a:pPr lvl="0"/>
            <a:r>
              <a:rPr lang="en-US" altLang="ko-KR" sz="1044">
                <a:latin typeface="Consolas" panose="020B0609020204030204" pitchFamily="49" charset="0"/>
                <a:ea typeface="고도 M" panose="02000503000000020004" pitchFamily="2" charset="-127"/>
              </a:rPr>
              <a:t>=================================================================</a:t>
            </a:r>
          </a:p>
          <a:p>
            <a:pPr lvl="0"/>
            <a:r>
              <a:rPr lang="en-US" altLang="ko-KR" sz="1044" err="1">
                <a:latin typeface="Consolas" panose="020B0609020204030204" pitchFamily="49" charset="0"/>
                <a:ea typeface="고도 M" panose="02000503000000020004" pitchFamily="2" charset="-127"/>
              </a:rPr>
              <a:t>simple_rnn</a:t>
            </a:r>
            <a:r>
              <a:rPr lang="en-US" altLang="ko-KR" sz="1044">
                <a:latin typeface="Consolas" panose="020B0609020204030204" pitchFamily="49" charset="0"/>
                <a:ea typeface="고도 M" panose="02000503000000020004" pitchFamily="2" charset="-127"/>
              </a:rPr>
              <a:t> (</a:t>
            </a:r>
            <a:r>
              <a:rPr lang="en-US" altLang="ko-KR" sz="1044" err="1">
                <a:latin typeface="Consolas" panose="020B0609020204030204" pitchFamily="49" charset="0"/>
                <a:ea typeface="고도 M" panose="02000503000000020004" pitchFamily="2" charset="-127"/>
              </a:rPr>
              <a:t>SimpleRNN</a:t>
            </a:r>
            <a:r>
              <a:rPr lang="en-US" altLang="ko-KR" sz="1044">
                <a:latin typeface="Consolas" panose="020B0609020204030204" pitchFamily="49" charset="0"/>
                <a:ea typeface="고도 M" panose="02000503000000020004" pitchFamily="2" charset="-127"/>
              </a:rPr>
              <a:t>)       (None, 32)                4256  </a:t>
            </a:r>
            <a:r>
              <a:rPr lang="en-US" altLang="ko-KR" sz="1044">
                <a:solidFill>
                  <a:srgbClr val="3399FF"/>
                </a:solidFill>
                <a:latin typeface="Consolas" panose="020B0609020204030204" pitchFamily="49" charset="0"/>
                <a:ea typeface="고도 M" panose="02000503000000020004" pitchFamily="2" charset="-127"/>
              </a:rPr>
              <a:t>3200+1024+32  </a:t>
            </a:r>
            <a:r>
              <a:rPr lang="en-US" altLang="ko-KR" sz="1044">
                <a:latin typeface="Consolas" panose="020B0609020204030204" pitchFamily="49" charset="0"/>
                <a:ea typeface="고도 M" panose="02000503000000020004" pitchFamily="2" charset="-127"/>
              </a:rPr>
              <a:t>   </a:t>
            </a:r>
          </a:p>
          <a:p>
            <a:pPr lvl="0"/>
            <a:r>
              <a:rPr lang="en-US" altLang="ko-KR" sz="1044">
                <a:latin typeface="Consolas" panose="020B0609020204030204" pitchFamily="49" charset="0"/>
                <a:ea typeface="고도 M" panose="02000503000000020004" pitchFamily="2" charset="-127"/>
              </a:rPr>
              <a:t>_________________________________________________________________</a:t>
            </a:r>
          </a:p>
          <a:p>
            <a:pPr lvl="0"/>
            <a:r>
              <a:rPr lang="en-US" altLang="ko-KR" sz="1044">
                <a:latin typeface="Consolas" panose="020B0609020204030204" pitchFamily="49" charset="0"/>
                <a:ea typeface="고도 M" panose="02000503000000020004" pitchFamily="2" charset="-127"/>
              </a:rPr>
              <a:t>dense (Dense)                (None, 1)                 33    </a:t>
            </a:r>
            <a:r>
              <a:rPr lang="en-US" altLang="ko-KR" sz="1044">
                <a:solidFill>
                  <a:srgbClr val="3399FF"/>
                </a:solidFill>
                <a:latin typeface="Consolas" panose="020B0609020204030204" pitchFamily="49" charset="0"/>
                <a:ea typeface="고도 M" panose="02000503000000020004" pitchFamily="2" charset="-127"/>
              </a:rPr>
              <a:t>32+1  </a:t>
            </a:r>
            <a:r>
              <a:rPr lang="en-US" altLang="ko-KR" sz="1044">
                <a:solidFill>
                  <a:srgbClr val="3399FF"/>
                </a:solidFill>
                <a:latin typeface="+mj-ea"/>
                <a:ea typeface="+mj-ea"/>
              </a:rPr>
              <a:t>( </a:t>
            </a:r>
            <a:r>
              <a:rPr lang="ko-KR" altLang="en-US" sz="1044" b="1">
                <a:solidFill>
                  <a:srgbClr val="3399FF"/>
                </a:solidFill>
                <a:latin typeface="+mj-ea"/>
                <a:ea typeface="+mj-ea"/>
              </a:rPr>
              <a:t>입력뉴런수</a:t>
            </a:r>
            <a:r>
              <a:rPr lang="en-US" altLang="ko-KR" sz="1044" b="1">
                <a:solidFill>
                  <a:srgbClr val="3399FF"/>
                </a:solidFill>
                <a:latin typeface="+mj-ea"/>
                <a:ea typeface="+mj-ea"/>
              </a:rPr>
              <a:t>, </a:t>
            </a:r>
            <a:r>
              <a:rPr lang="ko-KR" altLang="en-US" sz="1044" b="1">
                <a:solidFill>
                  <a:srgbClr val="3399FF"/>
                </a:solidFill>
                <a:latin typeface="+mj-ea"/>
                <a:ea typeface="+mj-ea"/>
              </a:rPr>
              <a:t>출력 뉴런수</a:t>
            </a:r>
            <a:r>
              <a:rPr lang="ko-KR" altLang="en-US" sz="1044" b="1">
                <a:solidFill>
                  <a:srgbClr val="3399FF"/>
                </a:solidFill>
                <a:latin typeface="Consolas" panose="020B0609020204030204" pitchFamily="49" charset="0"/>
                <a:ea typeface="고도 M" panose="02000503000000020004" pitchFamily="2" charset="-127"/>
              </a:rPr>
              <a:t> </a:t>
            </a:r>
            <a:r>
              <a:rPr lang="en-US" altLang="ko-KR" sz="1044">
                <a:solidFill>
                  <a:srgbClr val="3399FF"/>
                </a:solidFill>
                <a:latin typeface="Consolas" panose="020B0609020204030204" pitchFamily="49" charset="0"/>
                <a:ea typeface="고도 M" panose="02000503000000020004" pitchFamily="2" charset="-127"/>
              </a:rPr>
              <a:t>) =&gt; ( 32, 1 )      </a:t>
            </a:r>
          </a:p>
          <a:p>
            <a:pPr lvl="0"/>
            <a:r>
              <a:rPr lang="en-US" altLang="ko-KR" sz="1044">
                <a:latin typeface="Consolas" panose="020B0609020204030204" pitchFamily="49" charset="0"/>
                <a:ea typeface="고도 M" panose="02000503000000020004" pitchFamily="2" charset="-127"/>
              </a:rPr>
              <a:t>=================================================================</a:t>
            </a:r>
          </a:p>
          <a:p>
            <a:pPr lvl="0"/>
            <a:r>
              <a:rPr lang="en-US" altLang="ko-KR" sz="1044">
                <a:latin typeface="Consolas" panose="020B0609020204030204" pitchFamily="49" charset="0"/>
                <a:ea typeface="고도 M" panose="02000503000000020004" pitchFamily="2" charset="-127"/>
              </a:rPr>
              <a:t>Total params: 4,289</a:t>
            </a:r>
          </a:p>
          <a:p>
            <a:pPr lvl="0"/>
            <a:r>
              <a:rPr lang="en-US" altLang="ko-KR" sz="1044">
                <a:latin typeface="Consolas" panose="020B0609020204030204" pitchFamily="49" charset="0"/>
                <a:ea typeface="고도 M" panose="02000503000000020004" pitchFamily="2" charset="-127"/>
              </a:rPr>
              <a:t>Trainable params: 4,289</a:t>
            </a:r>
          </a:p>
          <a:p>
            <a:pPr lvl="0"/>
            <a:r>
              <a:rPr lang="en-US" altLang="ko-KR" sz="1044">
                <a:latin typeface="Consolas" panose="020B0609020204030204" pitchFamily="49" charset="0"/>
                <a:ea typeface="고도 M" panose="02000503000000020004" pitchFamily="2" charset="-127"/>
              </a:rPr>
              <a:t>Non-trainable params: 0</a:t>
            </a:r>
          </a:p>
          <a:p>
            <a:pPr lvl="0"/>
            <a:r>
              <a:rPr lang="en-US" altLang="ko-KR" sz="1044">
                <a:latin typeface="Consolas" panose="020B0609020204030204" pitchFamily="49" charset="0"/>
                <a:ea typeface="고도 M" panose="02000503000000020004" pitchFamily="2" charset="-127"/>
              </a:rPr>
              <a:t>_________________________________________________________________</a:t>
            </a:r>
            <a:endParaRPr lang="ko-KR" altLang="en-US" sz="1044">
              <a:latin typeface="Consolas" panose="020B0609020204030204" pitchFamily="49" charset="0"/>
              <a:ea typeface="고도 M" panose="02000503000000020004" pitchFamily="2" charset="-127"/>
            </a:endParaRPr>
          </a:p>
        </p:txBody>
      </p:sp>
      <p:sp>
        <p:nvSpPr>
          <p:cNvPr id="2" name="텍스트 개체 틀 1">
            <a:extLst>
              <a:ext uri="{FF2B5EF4-FFF2-40B4-BE49-F238E27FC236}">
                <a16:creationId xmlns:a16="http://schemas.microsoft.com/office/drawing/2014/main" id="{2960500D-196C-4A58-8E6D-ECDAE4C419D8}"/>
              </a:ext>
            </a:extLst>
          </p:cNvPr>
          <p:cNvSpPr>
            <a:spLocks noGrp="1"/>
          </p:cNvSpPr>
          <p:nvPr>
            <p:ph type="body" sz="quarter" idx="19"/>
          </p:nvPr>
        </p:nvSpPr>
        <p:spPr>
          <a:xfrm>
            <a:off x="276742" y="164294"/>
            <a:ext cx="6054207" cy="334638"/>
          </a:xfrm>
        </p:spPr>
        <p:txBody>
          <a:bodyPr/>
          <a:lstStyle/>
          <a:p>
            <a:r>
              <a:rPr lang="en-US" altLang="ko-KR"/>
              <a:t>SimpleRNN </a:t>
            </a:r>
            <a:r>
              <a:rPr lang="ko-KR" altLang="en-US"/>
              <a:t>클래스로 순환 신경망 만들기</a:t>
            </a:r>
          </a:p>
        </p:txBody>
      </p:sp>
      <p:sp>
        <p:nvSpPr>
          <p:cNvPr id="14" name="텍스트 개체 틀 2">
            <a:extLst>
              <a:ext uri="{FF2B5EF4-FFF2-40B4-BE49-F238E27FC236}">
                <a16:creationId xmlns:a16="http://schemas.microsoft.com/office/drawing/2014/main" id="{92075AD4-DF84-4286-AA09-06B49F321CE3}"/>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2540817925"/>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3363B4D-D76B-47CA-B560-D8BF20A4B0CC}"/>
              </a:ext>
            </a:extLst>
          </p:cNvPr>
          <p:cNvSpPr txBox="1"/>
          <p:nvPr/>
        </p:nvSpPr>
        <p:spPr>
          <a:xfrm>
            <a:off x="873893" y="1144557"/>
            <a:ext cx="2592376" cy="296684"/>
          </a:xfrm>
          <a:prstGeom prst="rect">
            <a:avLst/>
          </a:prstGeom>
          <a:noFill/>
        </p:spPr>
        <p:txBody>
          <a:bodyPr wrap="none" rtlCol="0">
            <a:spAutoFit/>
          </a:bodyPr>
          <a:lstStyle/>
          <a:p>
            <a:pPr lvl="0"/>
            <a:r>
              <a:rPr lang="en-US" altLang="ko-KR" sz="1328" b="1">
                <a:latin typeface="+mj-ea"/>
                <a:ea typeface="+mj-ea"/>
              </a:rPr>
              <a:t>3. </a:t>
            </a:r>
            <a:r>
              <a:rPr lang="ko-KR" altLang="en-US" sz="1328" b="1">
                <a:latin typeface="+mj-ea"/>
                <a:ea typeface="+mj-ea"/>
              </a:rPr>
              <a:t>모델 컴파일하고 훈련 시키기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194876" y="1451520"/>
            <a:ext cx="7726645" cy="793551"/>
          </a:xfrm>
          <a:prstGeom prst="rect">
            <a:avLst/>
          </a:prstGeom>
          <a:solidFill>
            <a:srgbClr val="E2E2F6"/>
          </a:solidFill>
        </p:spPr>
        <p:txBody>
          <a:bodyPr wrap="square">
            <a:spAutoFit/>
          </a:bodyPr>
          <a:lstStyle/>
          <a:p>
            <a:r>
              <a:rPr lang="en-US" altLang="ko-KR" sz="1139" err="1">
                <a:latin typeface="Consolas" panose="020B0609020204030204" pitchFamily="49" charset="0"/>
              </a:rPr>
              <a:t>model.compile</a:t>
            </a:r>
            <a:r>
              <a:rPr lang="en-US" altLang="ko-KR" sz="1139">
                <a:latin typeface="Consolas" panose="020B0609020204030204" pitchFamily="49" charset="0"/>
              </a:rPr>
              <a:t>(optimizer='</a:t>
            </a:r>
            <a:r>
              <a:rPr lang="en-US" altLang="ko-KR" sz="1139" err="1">
                <a:latin typeface="Consolas" panose="020B0609020204030204" pitchFamily="49" charset="0"/>
              </a:rPr>
              <a:t>sgd</a:t>
            </a:r>
            <a:r>
              <a:rPr lang="en-US" altLang="ko-KR" sz="1139">
                <a:latin typeface="Consolas" panose="020B0609020204030204" pitchFamily="49" charset="0"/>
              </a:rPr>
              <a:t>', loss='</a:t>
            </a:r>
            <a:r>
              <a:rPr lang="en-US" altLang="ko-KR" sz="1139" err="1">
                <a:latin typeface="Consolas" panose="020B0609020204030204" pitchFamily="49" charset="0"/>
              </a:rPr>
              <a:t>binary_crossentropy</a:t>
            </a:r>
            <a:r>
              <a:rPr lang="en-US" altLang="ko-KR" sz="1139">
                <a:latin typeface="Consolas" panose="020B0609020204030204" pitchFamily="49" charset="0"/>
              </a:rPr>
              <a:t>', metrics=['accuracy'])</a:t>
            </a:r>
          </a:p>
          <a:p>
            <a:endParaRPr lang="en-US" altLang="ko-KR" sz="1139">
              <a:latin typeface="Consolas" panose="020B0609020204030204" pitchFamily="49" charset="0"/>
            </a:endParaRPr>
          </a:p>
          <a:p>
            <a:r>
              <a:rPr lang="en-US" altLang="ko-KR" sz="1139">
                <a:latin typeface="Consolas" panose="020B0609020204030204" pitchFamily="49" charset="0"/>
              </a:rPr>
              <a:t>history = </a:t>
            </a:r>
            <a:r>
              <a:rPr lang="en-US" altLang="ko-KR" sz="1139" err="1">
                <a:latin typeface="Consolas" panose="020B0609020204030204" pitchFamily="49" charset="0"/>
              </a:rPr>
              <a:t>model.fit</a:t>
            </a:r>
            <a:r>
              <a:rPr lang="en-US" altLang="ko-KR" sz="1139">
                <a:latin typeface="Consolas" panose="020B0609020204030204" pitchFamily="49" charset="0"/>
              </a:rPr>
              <a:t>(</a:t>
            </a:r>
            <a:r>
              <a:rPr lang="en-US" altLang="ko-KR" sz="1139" err="1">
                <a:latin typeface="Consolas" panose="020B0609020204030204" pitchFamily="49" charset="0"/>
              </a:rPr>
              <a:t>x_train_onehot</a:t>
            </a:r>
            <a:r>
              <a:rPr lang="en-US" altLang="ko-KR" sz="1139">
                <a:latin typeface="Consolas" panose="020B0609020204030204" pitchFamily="49" charset="0"/>
              </a:rPr>
              <a:t>, </a:t>
            </a:r>
            <a:r>
              <a:rPr lang="en-US" altLang="ko-KR" sz="1139" err="1">
                <a:latin typeface="Consolas" panose="020B0609020204030204" pitchFamily="49" charset="0"/>
              </a:rPr>
              <a:t>y_train</a:t>
            </a:r>
            <a:r>
              <a:rPr lang="en-US" altLang="ko-KR" sz="1139">
                <a:latin typeface="Consolas" panose="020B0609020204030204" pitchFamily="49" charset="0"/>
              </a:rPr>
              <a:t>, epochs=20, </a:t>
            </a:r>
            <a:r>
              <a:rPr lang="en-US" altLang="ko-KR" sz="1139" err="1">
                <a:latin typeface="Consolas" panose="020B0609020204030204" pitchFamily="49" charset="0"/>
              </a:rPr>
              <a:t>batch_size</a:t>
            </a:r>
            <a:r>
              <a:rPr lang="en-US" altLang="ko-KR" sz="1139">
                <a:latin typeface="Consolas" panose="020B0609020204030204" pitchFamily="49" charset="0"/>
              </a:rPr>
              <a:t>=32, </a:t>
            </a:r>
          </a:p>
          <a:p>
            <a:r>
              <a:rPr lang="en-US" altLang="ko-KR" sz="1139">
                <a:latin typeface="Consolas" panose="020B0609020204030204" pitchFamily="49" charset="0"/>
              </a:rPr>
              <a:t>                    </a:t>
            </a:r>
            <a:r>
              <a:rPr lang="en-US" altLang="ko-KR" sz="1139" err="1">
                <a:latin typeface="Consolas" panose="020B0609020204030204" pitchFamily="49" charset="0"/>
              </a:rPr>
              <a:t>validation_data</a:t>
            </a:r>
            <a:r>
              <a:rPr lang="en-US" altLang="ko-KR" sz="1139">
                <a:latin typeface="Consolas" panose="020B0609020204030204" pitchFamily="49" charset="0"/>
              </a:rPr>
              <a:t>=(</a:t>
            </a:r>
            <a:r>
              <a:rPr lang="en-US" altLang="ko-KR" sz="1139" err="1">
                <a:latin typeface="Consolas" panose="020B0609020204030204" pitchFamily="49" charset="0"/>
              </a:rPr>
              <a:t>x_val_onehot</a:t>
            </a:r>
            <a:r>
              <a:rPr lang="en-US" altLang="ko-KR" sz="1139">
                <a:latin typeface="Consolas" panose="020B0609020204030204" pitchFamily="49" charset="0"/>
              </a:rPr>
              <a:t>, </a:t>
            </a:r>
            <a:r>
              <a:rPr lang="en-US" altLang="ko-KR" sz="1139" err="1">
                <a:latin typeface="Consolas" panose="020B0609020204030204" pitchFamily="49" charset="0"/>
              </a:rPr>
              <a:t>y_val</a:t>
            </a:r>
            <a:r>
              <a:rPr lang="en-US" altLang="ko-KR" sz="1139">
                <a:latin typeface="Consolas" panose="020B0609020204030204" pitchFamily="49" charset="0"/>
              </a:rPr>
              <a:t>))</a:t>
            </a:r>
          </a:p>
        </p:txBody>
      </p:sp>
      <p:sp>
        <p:nvSpPr>
          <p:cNvPr id="13" name="TextBox 12">
            <a:extLst>
              <a:ext uri="{FF2B5EF4-FFF2-40B4-BE49-F238E27FC236}">
                <a16:creationId xmlns:a16="http://schemas.microsoft.com/office/drawing/2014/main" id="{7CFC72DD-445F-41E9-9FF0-4BA1BF0C8809}"/>
              </a:ext>
            </a:extLst>
          </p:cNvPr>
          <p:cNvSpPr txBox="1"/>
          <p:nvPr/>
        </p:nvSpPr>
        <p:spPr>
          <a:xfrm>
            <a:off x="1194876" y="2622618"/>
            <a:ext cx="7654479" cy="2984663"/>
          </a:xfrm>
          <a:prstGeom prst="rect">
            <a:avLst/>
          </a:prstGeom>
          <a:noFill/>
        </p:spPr>
        <p:txBody>
          <a:bodyPr wrap="square" rtlCol="0">
            <a:spAutoFit/>
          </a:bodyPr>
          <a:lstStyle/>
          <a:p>
            <a:pPr lvl="0"/>
            <a:r>
              <a:rPr lang="en-US" altLang="ko-KR" sz="1044">
                <a:latin typeface="Consolas" panose="020B0609020204030204" pitchFamily="49" charset="0"/>
                <a:ea typeface="고도 M" panose="02000503000000020004" pitchFamily="2" charset="-127"/>
              </a:rPr>
              <a:t>Train on 20000 samples, validate on 5000 samples</a:t>
            </a:r>
          </a:p>
          <a:p>
            <a:pPr lvl="0"/>
            <a:r>
              <a:rPr lang="en-US" altLang="ko-KR" sz="1044">
                <a:latin typeface="Consolas" panose="020B0609020204030204" pitchFamily="49" charset="0"/>
                <a:ea typeface="고도 M" panose="02000503000000020004" pitchFamily="2" charset="-127"/>
              </a:rPr>
              <a:t>Epoch 1/20</a:t>
            </a:r>
          </a:p>
          <a:p>
            <a:pPr lvl="0"/>
            <a:r>
              <a:rPr lang="en-US" altLang="ko-KR" sz="1044">
                <a:latin typeface="Consolas" panose="020B0609020204030204" pitchFamily="49" charset="0"/>
                <a:ea typeface="고도 M" panose="02000503000000020004" pitchFamily="2" charset="-127"/>
              </a:rPr>
              <a:t>20000/20000 [==============================] - 16s 816us/sample - loss: 0.7011 - accuracy: 0.5003 - </a:t>
            </a:r>
            <a:r>
              <a:rPr lang="en-US" altLang="ko-KR" sz="1044" err="1">
                <a:latin typeface="Consolas" panose="020B0609020204030204" pitchFamily="49" charset="0"/>
                <a:ea typeface="고도 M" panose="02000503000000020004" pitchFamily="2" charset="-127"/>
              </a:rPr>
              <a:t>val_loss</a:t>
            </a:r>
            <a:r>
              <a:rPr lang="en-US" altLang="ko-KR" sz="1044">
                <a:latin typeface="Consolas" panose="020B0609020204030204" pitchFamily="49" charset="0"/>
                <a:ea typeface="고도 M" panose="02000503000000020004" pitchFamily="2" charset="-127"/>
              </a:rPr>
              <a:t>: 0.6979 - </a:t>
            </a:r>
            <a:r>
              <a:rPr lang="en-US" altLang="ko-KR" sz="1044" err="1">
                <a:latin typeface="Consolas" panose="020B0609020204030204" pitchFamily="49" charset="0"/>
                <a:ea typeface="고도 M" panose="02000503000000020004" pitchFamily="2" charset="-127"/>
              </a:rPr>
              <a:t>val_accuracy</a:t>
            </a:r>
            <a:r>
              <a:rPr lang="en-US" altLang="ko-KR" sz="1044">
                <a:latin typeface="Consolas" panose="020B0609020204030204" pitchFamily="49" charset="0"/>
                <a:ea typeface="고도 M" panose="02000503000000020004" pitchFamily="2" charset="-127"/>
              </a:rPr>
              <a:t>: 0.4978</a:t>
            </a:r>
          </a:p>
          <a:p>
            <a:pPr lvl="0"/>
            <a:r>
              <a:rPr lang="en-US" altLang="ko-KR" sz="1044">
                <a:latin typeface="Consolas" panose="020B0609020204030204" pitchFamily="49" charset="0"/>
                <a:ea typeface="고도 M" panose="02000503000000020004" pitchFamily="2" charset="-127"/>
              </a:rPr>
              <a:t>Epoch 2/20</a:t>
            </a:r>
          </a:p>
          <a:p>
            <a:pPr lvl="0"/>
            <a:r>
              <a:rPr lang="en-US" altLang="ko-KR" sz="1044">
                <a:latin typeface="Consolas" panose="020B0609020204030204" pitchFamily="49" charset="0"/>
                <a:ea typeface="고도 M" panose="02000503000000020004" pitchFamily="2" charset="-127"/>
              </a:rPr>
              <a:t>20000/20000 [==============================] - 15s 774us/sample - loss: 0.6947 - accuracy: 0.5123 - </a:t>
            </a:r>
            <a:r>
              <a:rPr lang="en-US" altLang="ko-KR" sz="1044" err="1">
                <a:latin typeface="Consolas" panose="020B0609020204030204" pitchFamily="49" charset="0"/>
                <a:ea typeface="고도 M" panose="02000503000000020004" pitchFamily="2" charset="-127"/>
              </a:rPr>
              <a:t>val_loss</a:t>
            </a:r>
            <a:r>
              <a:rPr lang="en-US" altLang="ko-KR" sz="1044">
                <a:latin typeface="Consolas" panose="020B0609020204030204" pitchFamily="49" charset="0"/>
                <a:ea typeface="고도 M" panose="02000503000000020004" pitchFamily="2" charset="-127"/>
              </a:rPr>
              <a:t>: 0.6961 - </a:t>
            </a:r>
            <a:r>
              <a:rPr lang="en-US" altLang="ko-KR" sz="1044" err="1">
                <a:latin typeface="Consolas" panose="020B0609020204030204" pitchFamily="49" charset="0"/>
                <a:ea typeface="고도 M" panose="02000503000000020004" pitchFamily="2" charset="-127"/>
              </a:rPr>
              <a:t>val_accuracy</a:t>
            </a:r>
            <a:r>
              <a:rPr lang="en-US" altLang="ko-KR" sz="1044">
                <a:latin typeface="Consolas" panose="020B0609020204030204" pitchFamily="49" charset="0"/>
                <a:ea typeface="고도 M" panose="02000503000000020004" pitchFamily="2" charset="-127"/>
              </a:rPr>
              <a:t>: 0.5066</a:t>
            </a:r>
          </a:p>
          <a:p>
            <a:pPr lvl="0"/>
            <a:r>
              <a:rPr lang="en-US" altLang="ko-KR" sz="1044">
                <a:latin typeface="Consolas" panose="020B0609020204030204" pitchFamily="49" charset="0"/>
                <a:ea typeface="고도 M" panose="02000503000000020004" pitchFamily="2" charset="-127"/>
              </a:rPr>
              <a:t>Epoch 3/20</a:t>
            </a:r>
          </a:p>
          <a:p>
            <a:pPr lvl="0"/>
            <a:r>
              <a:rPr lang="en-US" altLang="ko-KR" sz="1044">
                <a:latin typeface="Consolas" panose="020B0609020204030204" pitchFamily="49" charset="0"/>
                <a:ea typeface="고도 M" panose="02000503000000020004" pitchFamily="2" charset="-127"/>
              </a:rPr>
              <a:t>...</a:t>
            </a:r>
          </a:p>
          <a:p>
            <a:pPr lvl="0"/>
            <a:r>
              <a:rPr lang="en-US" altLang="ko-KR" sz="1044">
                <a:latin typeface="Consolas" panose="020B0609020204030204" pitchFamily="49" charset="0"/>
                <a:ea typeface="고도 M" panose="02000503000000020004" pitchFamily="2" charset="-127"/>
              </a:rPr>
              <a:t>Epoch 18/20</a:t>
            </a:r>
          </a:p>
          <a:p>
            <a:pPr lvl="0"/>
            <a:r>
              <a:rPr lang="en-US" altLang="ko-KR" sz="1044">
                <a:latin typeface="Consolas" panose="020B0609020204030204" pitchFamily="49" charset="0"/>
                <a:ea typeface="고도 M" panose="02000503000000020004" pitchFamily="2" charset="-127"/>
              </a:rPr>
              <a:t>20000/20000 [==============================] - 16s 779us/sample - loss: 0.5816 - accuracy: 0.6967 - </a:t>
            </a:r>
            <a:r>
              <a:rPr lang="en-US" altLang="ko-KR" sz="1044" err="1">
                <a:latin typeface="Consolas" panose="020B0609020204030204" pitchFamily="49" charset="0"/>
                <a:ea typeface="고도 M" panose="02000503000000020004" pitchFamily="2" charset="-127"/>
              </a:rPr>
              <a:t>val_loss</a:t>
            </a:r>
            <a:r>
              <a:rPr lang="en-US" altLang="ko-KR" sz="1044">
                <a:latin typeface="Consolas" panose="020B0609020204030204" pitchFamily="49" charset="0"/>
                <a:ea typeface="고도 M" panose="02000503000000020004" pitchFamily="2" charset="-127"/>
              </a:rPr>
              <a:t>: 0.5731 - </a:t>
            </a:r>
            <a:r>
              <a:rPr lang="en-US" altLang="ko-KR" sz="1044" err="1">
                <a:latin typeface="Consolas" panose="020B0609020204030204" pitchFamily="49" charset="0"/>
                <a:ea typeface="고도 M" panose="02000503000000020004" pitchFamily="2" charset="-127"/>
              </a:rPr>
              <a:t>val_accuracy</a:t>
            </a:r>
            <a:r>
              <a:rPr lang="en-US" altLang="ko-KR" sz="1044">
                <a:latin typeface="Consolas" panose="020B0609020204030204" pitchFamily="49" charset="0"/>
                <a:ea typeface="고도 M" panose="02000503000000020004" pitchFamily="2" charset="-127"/>
              </a:rPr>
              <a:t>: 0.7026</a:t>
            </a:r>
          </a:p>
          <a:p>
            <a:pPr lvl="0"/>
            <a:r>
              <a:rPr lang="en-US" altLang="ko-KR" sz="1044">
                <a:latin typeface="Consolas" panose="020B0609020204030204" pitchFamily="49" charset="0"/>
                <a:ea typeface="고도 M" panose="02000503000000020004" pitchFamily="2" charset="-127"/>
              </a:rPr>
              <a:t>Epoch 19/20</a:t>
            </a:r>
          </a:p>
          <a:p>
            <a:pPr lvl="0"/>
            <a:r>
              <a:rPr lang="en-US" altLang="ko-KR" sz="1044">
                <a:latin typeface="Consolas" panose="020B0609020204030204" pitchFamily="49" charset="0"/>
                <a:ea typeface="고도 M" panose="02000503000000020004" pitchFamily="2" charset="-127"/>
              </a:rPr>
              <a:t>20000/20000 [==============================] - 16s 775us/sample - loss: 0.5784 - accuracy: 0.6974 - </a:t>
            </a:r>
            <a:r>
              <a:rPr lang="en-US" altLang="ko-KR" sz="1044" err="1">
                <a:latin typeface="Consolas" panose="020B0609020204030204" pitchFamily="49" charset="0"/>
                <a:ea typeface="고도 M" panose="02000503000000020004" pitchFamily="2" charset="-127"/>
              </a:rPr>
              <a:t>val_loss</a:t>
            </a:r>
            <a:r>
              <a:rPr lang="en-US" altLang="ko-KR" sz="1044">
                <a:latin typeface="Consolas" panose="020B0609020204030204" pitchFamily="49" charset="0"/>
                <a:ea typeface="고도 M" panose="02000503000000020004" pitchFamily="2" charset="-127"/>
              </a:rPr>
              <a:t>: 0.5743 - </a:t>
            </a:r>
            <a:r>
              <a:rPr lang="en-US" altLang="ko-KR" sz="1044" err="1">
                <a:latin typeface="Consolas" panose="020B0609020204030204" pitchFamily="49" charset="0"/>
                <a:ea typeface="고도 M" panose="02000503000000020004" pitchFamily="2" charset="-127"/>
              </a:rPr>
              <a:t>val_accuracy</a:t>
            </a:r>
            <a:r>
              <a:rPr lang="en-US" altLang="ko-KR" sz="1044">
                <a:latin typeface="Consolas" panose="020B0609020204030204" pitchFamily="49" charset="0"/>
                <a:ea typeface="고도 M" panose="02000503000000020004" pitchFamily="2" charset="-127"/>
              </a:rPr>
              <a:t>: 0.6986</a:t>
            </a:r>
          </a:p>
          <a:p>
            <a:pPr lvl="0"/>
            <a:r>
              <a:rPr lang="en-US" altLang="ko-KR" sz="1044">
                <a:latin typeface="Consolas" panose="020B0609020204030204" pitchFamily="49" charset="0"/>
                <a:ea typeface="고도 M" panose="02000503000000020004" pitchFamily="2" charset="-127"/>
              </a:rPr>
              <a:t>Epoch 20/20</a:t>
            </a:r>
          </a:p>
          <a:p>
            <a:pPr lvl="0"/>
            <a:r>
              <a:rPr lang="en-US" altLang="ko-KR" sz="1044">
                <a:latin typeface="Consolas" panose="020B0609020204030204" pitchFamily="49" charset="0"/>
                <a:ea typeface="고도 M" panose="02000503000000020004" pitchFamily="2" charset="-127"/>
              </a:rPr>
              <a:t>20000/20000 [==============================] - 16s 776us/sample - loss: 0.5756 - accuracy: 0.7031 - </a:t>
            </a:r>
            <a:r>
              <a:rPr lang="en-US" altLang="ko-KR" sz="1044" err="1">
                <a:latin typeface="Consolas" panose="020B0609020204030204" pitchFamily="49" charset="0"/>
                <a:ea typeface="고도 M" panose="02000503000000020004" pitchFamily="2" charset="-127"/>
              </a:rPr>
              <a:t>val_loss</a:t>
            </a:r>
            <a:r>
              <a:rPr lang="en-US" altLang="ko-KR" sz="1044">
                <a:latin typeface="Consolas" panose="020B0609020204030204" pitchFamily="49" charset="0"/>
                <a:ea typeface="고도 M" panose="02000503000000020004" pitchFamily="2" charset="-127"/>
              </a:rPr>
              <a:t>: 0.5651 - </a:t>
            </a:r>
            <a:r>
              <a:rPr lang="en-US" altLang="ko-KR" sz="1044" err="1">
                <a:latin typeface="Consolas" panose="020B0609020204030204" pitchFamily="49" charset="0"/>
                <a:ea typeface="고도 M" panose="02000503000000020004" pitchFamily="2" charset="-127"/>
              </a:rPr>
              <a:t>val_accuracy</a:t>
            </a:r>
            <a:r>
              <a:rPr lang="en-US" altLang="ko-KR" sz="1044">
                <a:latin typeface="Consolas" panose="020B0609020204030204" pitchFamily="49" charset="0"/>
                <a:ea typeface="고도 M" panose="02000503000000020004" pitchFamily="2" charset="-127"/>
              </a:rPr>
              <a:t>: 0.7160</a:t>
            </a:r>
            <a:endParaRPr lang="ko-KR" altLang="en-US" sz="1044">
              <a:latin typeface="Consolas" panose="020B0609020204030204" pitchFamily="49" charset="0"/>
              <a:ea typeface="고도 M" panose="02000503000000020004" pitchFamily="2" charset="-127"/>
            </a:endParaRPr>
          </a:p>
        </p:txBody>
      </p:sp>
      <p:sp>
        <p:nvSpPr>
          <p:cNvPr id="2" name="텍스트 개체 틀 1">
            <a:extLst>
              <a:ext uri="{FF2B5EF4-FFF2-40B4-BE49-F238E27FC236}">
                <a16:creationId xmlns:a16="http://schemas.microsoft.com/office/drawing/2014/main" id="{9C38002F-B539-4243-AB3B-4500D6DB44D8}"/>
              </a:ext>
            </a:extLst>
          </p:cNvPr>
          <p:cNvSpPr>
            <a:spLocks noGrp="1"/>
          </p:cNvSpPr>
          <p:nvPr>
            <p:ph type="body" sz="quarter" idx="19"/>
          </p:nvPr>
        </p:nvSpPr>
        <p:spPr>
          <a:xfrm>
            <a:off x="276742" y="164294"/>
            <a:ext cx="6476457" cy="348470"/>
          </a:xfrm>
        </p:spPr>
        <p:txBody>
          <a:bodyPr/>
          <a:lstStyle/>
          <a:p>
            <a:r>
              <a:rPr lang="en-US" altLang="ko-KR"/>
              <a:t>SimpleRNN </a:t>
            </a:r>
            <a:r>
              <a:rPr lang="ko-KR" altLang="en-US"/>
              <a:t>클래스로 순환 신경망 만들기</a:t>
            </a:r>
          </a:p>
        </p:txBody>
      </p:sp>
      <p:sp>
        <p:nvSpPr>
          <p:cNvPr id="9" name="텍스트 개체 틀 2">
            <a:extLst>
              <a:ext uri="{FF2B5EF4-FFF2-40B4-BE49-F238E27FC236}">
                <a16:creationId xmlns:a16="http://schemas.microsoft.com/office/drawing/2014/main" id="{B92C89A5-3604-4743-A8F4-FE9174D0B8F4}"/>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2807448758"/>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3363B4D-D76B-47CA-B560-D8BF20A4B0CC}"/>
              </a:ext>
            </a:extLst>
          </p:cNvPr>
          <p:cNvSpPr txBox="1"/>
          <p:nvPr/>
        </p:nvSpPr>
        <p:spPr>
          <a:xfrm>
            <a:off x="923840" y="1075114"/>
            <a:ext cx="4905510" cy="296684"/>
          </a:xfrm>
          <a:prstGeom prst="rect">
            <a:avLst/>
          </a:prstGeom>
          <a:noFill/>
        </p:spPr>
        <p:txBody>
          <a:bodyPr wrap="none" rtlCol="0">
            <a:spAutoFit/>
          </a:bodyPr>
          <a:lstStyle/>
          <a:p>
            <a:pPr lvl="0"/>
            <a:r>
              <a:rPr lang="en-US" altLang="ko-KR" sz="1328" b="1">
                <a:latin typeface="+mj-ea"/>
                <a:ea typeface="+mj-ea"/>
              </a:rPr>
              <a:t>4. </a:t>
            </a:r>
            <a:r>
              <a:rPr lang="ko-KR" altLang="en-US" sz="1328" b="1">
                <a:latin typeface="+mj-ea"/>
                <a:ea typeface="+mj-ea"/>
              </a:rPr>
              <a:t>훈련</a:t>
            </a:r>
            <a:r>
              <a:rPr lang="en-US" altLang="ko-KR" sz="1328" b="1">
                <a:latin typeface="+mj-ea"/>
                <a:ea typeface="+mj-ea"/>
              </a:rPr>
              <a:t>,</a:t>
            </a:r>
            <a:r>
              <a:rPr lang="ko-KR" altLang="en-US" sz="1328" b="1">
                <a:latin typeface="+mj-ea"/>
                <a:ea typeface="+mj-ea"/>
              </a:rPr>
              <a:t>검증 세트에 대한 손실 그래프와 정확도 그래프 그리기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258667" y="2308838"/>
            <a:ext cx="3931538" cy="618246"/>
          </a:xfrm>
          <a:prstGeom prst="rect">
            <a:avLst/>
          </a:prstGeom>
          <a:solidFill>
            <a:srgbClr val="E2E2F6"/>
          </a:solidFill>
        </p:spPr>
        <p:txBody>
          <a:bodyPr wrap="square">
            <a:spAutoFit/>
          </a:bodyPr>
          <a:lstStyle/>
          <a:p>
            <a:r>
              <a:rPr lang="en-US" altLang="ko-KR" sz="1139" err="1">
                <a:latin typeface="Consolas" panose="020B0609020204030204" pitchFamily="49" charset="0"/>
              </a:rPr>
              <a:t>plt.plot</a:t>
            </a:r>
            <a:r>
              <a:rPr lang="en-US" altLang="ko-KR" sz="1139">
                <a:latin typeface="Consolas" panose="020B0609020204030204" pitchFamily="49" charset="0"/>
              </a:rPr>
              <a:t>(</a:t>
            </a:r>
            <a:r>
              <a:rPr lang="en-US" altLang="ko-KR" sz="1139" err="1">
                <a:latin typeface="Consolas" panose="020B0609020204030204" pitchFamily="49" charset="0"/>
              </a:rPr>
              <a:t>history.history</a:t>
            </a:r>
            <a:r>
              <a:rPr lang="en-US" altLang="ko-KR" sz="1139">
                <a:latin typeface="Consolas" panose="020B0609020204030204" pitchFamily="49" charset="0"/>
              </a:rPr>
              <a:t>['loss'])</a:t>
            </a:r>
          </a:p>
          <a:p>
            <a:r>
              <a:rPr lang="en-US" altLang="ko-KR" sz="1139" err="1">
                <a:latin typeface="Consolas" panose="020B0609020204030204" pitchFamily="49" charset="0"/>
              </a:rPr>
              <a:t>plt.plot</a:t>
            </a:r>
            <a:r>
              <a:rPr lang="en-US" altLang="ko-KR" sz="1139">
                <a:latin typeface="Consolas" panose="020B0609020204030204" pitchFamily="49" charset="0"/>
              </a:rPr>
              <a:t>(</a:t>
            </a:r>
            <a:r>
              <a:rPr lang="en-US" altLang="ko-KR" sz="1139" err="1">
                <a:latin typeface="Consolas" panose="020B0609020204030204" pitchFamily="49" charset="0"/>
              </a:rPr>
              <a:t>history.history</a:t>
            </a:r>
            <a:r>
              <a:rPr lang="en-US" altLang="ko-KR" sz="1139">
                <a:latin typeface="Consolas" panose="020B0609020204030204" pitchFamily="49" charset="0"/>
              </a:rPr>
              <a:t>['</a:t>
            </a:r>
            <a:r>
              <a:rPr lang="en-US" altLang="ko-KR" sz="1139" err="1">
                <a:latin typeface="Consolas" panose="020B0609020204030204" pitchFamily="49" charset="0"/>
              </a:rPr>
              <a:t>val_loss</a:t>
            </a:r>
            <a:r>
              <a:rPr lang="en-US" altLang="ko-KR" sz="1139">
                <a:latin typeface="Consolas" panose="020B0609020204030204" pitchFamily="49" charset="0"/>
              </a:rPr>
              <a:t>'])</a:t>
            </a:r>
          </a:p>
          <a:p>
            <a:r>
              <a:rPr lang="en-US" altLang="ko-KR" sz="1139" err="1">
                <a:latin typeface="Consolas" panose="020B0609020204030204" pitchFamily="49" charset="0"/>
              </a:rPr>
              <a:t>plt.show</a:t>
            </a:r>
            <a:r>
              <a:rPr lang="en-US" altLang="ko-KR" sz="1139">
                <a:latin typeface="Consolas" panose="020B0609020204030204" pitchFamily="49" charset="0"/>
              </a:rPr>
              <a:t>()</a:t>
            </a:r>
          </a:p>
        </p:txBody>
      </p:sp>
      <p:sp>
        <p:nvSpPr>
          <p:cNvPr id="8" name="직사각형 7">
            <a:extLst>
              <a:ext uri="{FF2B5EF4-FFF2-40B4-BE49-F238E27FC236}">
                <a16:creationId xmlns:a16="http://schemas.microsoft.com/office/drawing/2014/main" id="{083E4784-EDFA-432F-BD98-D38941E0520C}"/>
              </a:ext>
            </a:extLst>
          </p:cNvPr>
          <p:cNvSpPr/>
          <p:nvPr/>
        </p:nvSpPr>
        <p:spPr>
          <a:xfrm>
            <a:off x="1258667" y="4744878"/>
            <a:ext cx="3931538" cy="618246"/>
          </a:xfrm>
          <a:prstGeom prst="rect">
            <a:avLst/>
          </a:prstGeom>
          <a:solidFill>
            <a:srgbClr val="E2E2F6"/>
          </a:solidFill>
        </p:spPr>
        <p:txBody>
          <a:bodyPr wrap="square">
            <a:spAutoFit/>
          </a:bodyPr>
          <a:lstStyle/>
          <a:p>
            <a:r>
              <a:rPr lang="en-US" altLang="ko-KR" sz="1139" err="1">
                <a:latin typeface="Consolas" panose="020B0609020204030204" pitchFamily="49" charset="0"/>
              </a:rPr>
              <a:t>plt.plot</a:t>
            </a:r>
            <a:r>
              <a:rPr lang="en-US" altLang="ko-KR" sz="1139">
                <a:latin typeface="Consolas" panose="020B0609020204030204" pitchFamily="49" charset="0"/>
              </a:rPr>
              <a:t>(</a:t>
            </a:r>
            <a:r>
              <a:rPr lang="en-US" altLang="ko-KR" sz="1139" err="1">
                <a:latin typeface="Consolas" panose="020B0609020204030204" pitchFamily="49" charset="0"/>
              </a:rPr>
              <a:t>history.history</a:t>
            </a:r>
            <a:r>
              <a:rPr lang="en-US" altLang="ko-KR" sz="1139">
                <a:latin typeface="Consolas" panose="020B0609020204030204" pitchFamily="49" charset="0"/>
              </a:rPr>
              <a:t>['accuracy'])</a:t>
            </a:r>
          </a:p>
          <a:p>
            <a:r>
              <a:rPr lang="en-US" altLang="ko-KR" sz="1139" err="1">
                <a:latin typeface="Consolas" panose="020B0609020204030204" pitchFamily="49" charset="0"/>
              </a:rPr>
              <a:t>plt.plot</a:t>
            </a:r>
            <a:r>
              <a:rPr lang="en-US" altLang="ko-KR" sz="1139">
                <a:latin typeface="Consolas" panose="020B0609020204030204" pitchFamily="49" charset="0"/>
              </a:rPr>
              <a:t>(</a:t>
            </a:r>
            <a:r>
              <a:rPr lang="en-US" altLang="ko-KR" sz="1139" err="1">
                <a:latin typeface="Consolas" panose="020B0609020204030204" pitchFamily="49" charset="0"/>
              </a:rPr>
              <a:t>history.history</a:t>
            </a:r>
            <a:r>
              <a:rPr lang="en-US" altLang="ko-KR" sz="1139">
                <a:latin typeface="Consolas" panose="020B0609020204030204" pitchFamily="49" charset="0"/>
              </a:rPr>
              <a:t>['</a:t>
            </a:r>
            <a:r>
              <a:rPr lang="en-US" altLang="ko-KR" sz="1139" err="1">
                <a:latin typeface="Consolas" panose="020B0609020204030204" pitchFamily="49" charset="0"/>
              </a:rPr>
              <a:t>val_accuracy</a:t>
            </a:r>
            <a:r>
              <a:rPr lang="en-US" altLang="ko-KR" sz="1139">
                <a:latin typeface="Consolas" panose="020B0609020204030204" pitchFamily="49" charset="0"/>
              </a:rPr>
              <a:t>'])</a:t>
            </a:r>
          </a:p>
          <a:p>
            <a:r>
              <a:rPr lang="en-US" altLang="ko-KR" sz="1139" err="1">
                <a:latin typeface="Consolas" panose="020B0609020204030204" pitchFamily="49" charset="0"/>
              </a:rPr>
              <a:t>plt.show</a:t>
            </a:r>
            <a:r>
              <a:rPr lang="en-US" altLang="ko-KR" sz="1139">
                <a:latin typeface="Consolas" panose="020B0609020204030204" pitchFamily="49" charset="0"/>
              </a:rPr>
              <a:t>()</a:t>
            </a:r>
          </a:p>
        </p:txBody>
      </p:sp>
      <p:pic>
        <p:nvPicPr>
          <p:cNvPr id="6152" name="Picture 8">
            <a:extLst>
              <a:ext uri="{FF2B5EF4-FFF2-40B4-BE49-F238E27FC236}">
                <a16:creationId xmlns:a16="http://schemas.microsoft.com/office/drawing/2014/main" id="{E7A9CA82-4898-4B6C-B305-3C192D34B0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74802" y="1559234"/>
            <a:ext cx="3470188" cy="2241163"/>
          </a:xfrm>
          <a:prstGeom prst="rect">
            <a:avLst/>
          </a:prstGeom>
          <a:noFill/>
          <a:extLst>
            <a:ext uri="{909E8E84-426E-40DD-AFC4-6F175D3DCCD1}">
              <a14:hiddenFill xmlns:a14="http://schemas.microsoft.com/office/drawing/2010/main">
                <a:solidFill>
                  <a:srgbClr val="FFFFFF"/>
                </a:solidFill>
              </a14:hiddenFill>
            </a:ext>
          </a:extLst>
        </p:spPr>
      </p:pic>
      <p:pic>
        <p:nvPicPr>
          <p:cNvPr id="6154" name="Picture 10">
            <a:extLst>
              <a:ext uri="{FF2B5EF4-FFF2-40B4-BE49-F238E27FC236}">
                <a16:creationId xmlns:a16="http://schemas.microsoft.com/office/drawing/2014/main" id="{38C7BE5D-B08B-42B4-8DD9-3040DD5AB4D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74802" y="4001870"/>
            <a:ext cx="3470188" cy="2241163"/>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7CB6EC48-B5C7-4D0D-9B3D-CA85CEC16B4E}"/>
              </a:ext>
            </a:extLst>
          </p:cNvPr>
          <p:cNvSpPr>
            <a:spLocks noGrp="1"/>
          </p:cNvSpPr>
          <p:nvPr>
            <p:ph type="body" sz="quarter" idx="19"/>
          </p:nvPr>
        </p:nvSpPr>
        <p:spPr>
          <a:xfrm>
            <a:off x="276742" y="164293"/>
            <a:ext cx="5972401" cy="270465"/>
          </a:xfrm>
        </p:spPr>
        <p:txBody>
          <a:bodyPr/>
          <a:lstStyle/>
          <a:p>
            <a:r>
              <a:rPr lang="en-US" altLang="ko-KR"/>
              <a:t>SimpleRNN </a:t>
            </a:r>
            <a:r>
              <a:rPr lang="ko-KR" altLang="en-US"/>
              <a:t>클래스로 순환 신경망 만들기</a:t>
            </a:r>
          </a:p>
        </p:txBody>
      </p:sp>
      <p:sp>
        <p:nvSpPr>
          <p:cNvPr id="11" name="텍스트 개체 틀 2">
            <a:extLst>
              <a:ext uri="{FF2B5EF4-FFF2-40B4-BE49-F238E27FC236}">
                <a16:creationId xmlns:a16="http://schemas.microsoft.com/office/drawing/2014/main" id="{74FF4CA5-EDA3-460D-A926-A98A630AFB1C}"/>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860793082"/>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3363B4D-D76B-47CA-B560-D8BF20A4B0CC}"/>
              </a:ext>
            </a:extLst>
          </p:cNvPr>
          <p:cNvSpPr txBox="1"/>
          <p:nvPr/>
        </p:nvSpPr>
        <p:spPr>
          <a:xfrm>
            <a:off x="931825" y="1147691"/>
            <a:ext cx="2422458" cy="296684"/>
          </a:xfrm>
          <a:prstGeom prst="rect">
            <a:avLst/>
          </a:prstGeom>
          <a:noFill/>
        </p:spPr>
        <p:txBody>
          <a:bodyPr wrap="none" rtlCol="0">
            <a:spAutoFit/>
          </a:bodyPr>
          <a:lstStyle/>
          <a:p>
            <a:pPr lvl="0"/>
            <a:r>
              <a:rPr lang="en-US" altLang="ko-KR" sz="1328" b="1">
                <a:latin typeface="+mj-ea"/>
                <a:ea typeface="+mj-ea"/>
              </a:rPr>
              <a:t>5. </a:t>
            </a:r>
            <a:r>
              <a:rPr lang="ko-KR" altLang="en-US" sz="1328" b="1">
                <a:latin typeface="+mj-ea"/>
                <a:ea typeface="+mj-ea"/>
              </a:rPr>
              <a:t>검증 세트 정확도 평가하기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280538" y="1580262"/>
            <a:ext cx="7655228" cy="442942"/>
          </a:xfrm>
          <a:prstGeom prst="rect">
            <a:avLst/>
          </a:prstGeom>
          <a:solidFill>
            <a:srgbClr val="E2E2F6"/>
          </a:solidFill>
        </p:spPr>
        <p:txBody>
          <a:bodyPr wrap="square">
            <a:spAutoFit/>
          </a:bodyPr>
          <a:lstStyle/>
          <a:p>
            <a:r>
              <a:rPr lang="en-US" altLang="ko-KR" sz="1139">
                <a:latin typeface="Consolas" panose="020B0609020204030204" pitchFamily="49" charset="0"/>
              </a:rPr>
              <a:t>loss, accuracy = </a:t>
            </a:r>
            <a:r>
              <a:rPr lang="en-US" altLang="ko-KR" sz="1139" err="1">
                <a:latin typeface="Consolas" panose="020B0609020204030204" pitchFamily="49" charset="0"/>
              </a:rPr>
              <a:t>model.evaluate</a:t>
            </a:r>
            <a:r>
              <a:rPr lang="en-US" altLang="ko-KR" sz="1139">
                <a:latin typeface="Consolas" panose="020B0609020204030204" pitchFamily="49" charset="0"/>
              </a:rPr>
              <a:t>(</a:t>
            </a:r>
            <a:r>
              <a:rPr lang="en-US" altLang="ko-KR" sz="1139" err="1">
                <a:latin typeface="Consolas" panose="020B0609020204030204" pitchFamily="49" charset="0"/>
              </a:rPr>
              <a:t>x_val_onehot</a:t>
            </a:r>
            <a:r>
              <a:rPr lang="en-US" altLang="ko-KR" sz="1139">
                <a:latin typeface="Consolas" panose="020B0609020204030204" pitchFamily="49" charset="0"/>
              </a:rPr>
              <a:t>, </a:t>
            </a:r>
            <a:r>
              <a:rPr lang="en-US" altLang="ko-KR" sz="1139" err="1">
                <a:latin typeface="Consolas" panose="020B0609020204030204" pitchFamily="49" charset="0"/>
              </a:rPr>
              <a:t>y_val</a:t>
            </a:r>
            <a:r>
              <a:rPr lang="en-US" altLang="ko-KR" sz="1139">
                <a:latin typeface="Consolas" panose="020B0609020204030204" pitchFamily="49" charset="0"/>
              </a:rPr>
              <a:t>, verbose=0)</a:t>
            </a:r>
          </a:p>
          <a:p>
            <a:r>
              <a:rPr lang="en-US" altLang="ko-KR" sz="1139">
                <a:latin typeface="Consolas" panose="020B0609020204030204" pitchFamily="49" charset="0"/>
              </a:rPr>
              <a:t>print(accuracy)</a:t>
            </a:r>
          </a:p>
        </p:txBody>
      </p:sp>
      <p:sp>
        <p:nvSpPr>
          <p:cNvPr id="9" name="TextBox 8">
            <a:extLst>
              <a:ext uri="{FF2B5EF4-FFF2-40B4-BE49-F238E27FC236}">
                <a16:creationId xmlns:a16="http://schemas.microsoft.com/office/drawing/2014/main" id="{A29914F3-0D36-42CE-8673-3D2B41CFF824}"/>
              </a:ext>
            </a:extLst>
          </p:cNvPr>
          <p:cNvSpPr txBox="1"/>
          <p:nvPr/>
        </p:nvSpPr>
        <p:spPr>
          <a:xfrm>
            <a:off x="1378896" y="2079274"/>
            <a:ext cx="7654479" cy="276999"/>
          </a:xfrm>
          <a:prstGeom prst="rect">
            <a:avLst/>
          </a:prstGeom>
          <a:noFill/>
        </p:spPr>
        <p:txBody>
          <a:bodyPr wrap="square" rtlCol="0">
            <a:spAutoFit/>
          </a:bodyPr>
          <a:lstStyle/>
          <a:p>
            <a:pPr lvl="0"/>
            <a:r>
              <a:rPr lang="en-US" altLang="ko-KR" sz="1200">
                <a:latin typeface="Consolas" panose="020B0609020204030204" pitchFamily="49" charset="0"/>
                <a:ea typeface="고도 M" panose="02000503000000020004" pitchFamily="2" charset="-127"/>
              </a:rPr>
              <a:t>0.693</a:t>
            </a:r>
            <a:endParaRPr lang="ko-KR" altLang="en-US" sz="1200">
              <a:latin typeface="Consolas" panose="020B0609020204030204" pitchFamily="49" charset="0"/>
              <a:ea typeface="고도 M" panose="02000503000000020004" pitchFamily="2" charset="-127"/>
            </a:endParaRPr>
          </a:p>
        </p:txBody>
      </p:sp>
      <p:sp>
        <p:nvSpPr>
          <p:cNvPr id="2" name="텍스트 개체 틀 1">
            <a:extLst>
              <a:ext uri="{FF2B5EF4-FFF2-40B4-BE49-F238E27FC236}">
                <a16:creationId xmlns:a16="http://schemas.microsoft.com/office/drawing/2014/main" id="{A515F5BB-032E-456E-B837-7E8BE009C885}"/>
              </a:ext>
            </a:extLst>
          </p:cNvPr>
          <p:cNvSpPr>
            <a:spLocks noGrp="1"/>
          </p:cNvSpPr>
          <p:nvPr>
            <p:ph type="body" sz="quarter" idx="19"/>
          </p:nvPr>
        </p:nvSpPr>
        <p:spPr>
          <a:xfrm>
            <a:off x="276742" y="164294"/>
            <a:ext cx="6260433" cy="381056"/>
          </a:xfrm>
        </p:spPr>
        <p:txBody>
          <a:bodyPr/>
          <a:lstStyle/>
          <a:p>
            <a:r>
              <a:rPr lang="en-US" altLang="ko-KR"/>
              <a:t>SimpleRNN </a:t>
            </a:r>
            <a:r>
              <a:rPr lang="ko-KR" altLang="en-US"/>
              <a:t>클래스로 순환 신경망 만들기</a:t>
            </a:r>
          </a:p>
        </p:txBody>
      </p:sp>
      <p:sp>
        <p:nvSpPr>
          <p:cNvPr id="11" name="텍스트 개체 틀 2">
            <a:extLst>
              <a:ext uri="{FF2B5EF4-FFF2-40B4-BE49-F238E27FC236}">
                <a16:creationId xmlns:a16="http://schemas.microsoft.com/office/drawing/2014/main" id="{BD44DC45-E233-45CB-BC89-C448363C98A8}"/>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4105820581"/>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EEA0A780-E537-4980-96EA-BF557900FC55}"/>
              </a:ext>
            </a:extLst>
          </p:cNvPr>
          <p:cNvSpPr/>
          <p:nvPr/>
        </p:nvSpPr>
        <p:spPr>
          <a:xfrm>
            <a:off x="1388199" y="1600524"/>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C4823A1A-65CB-43FB-B9B9-270B0795257A}"/>
              </a:ext>
            </a:extLst>
          </p:cNvPr>
          <p:cNvSpPr/>
          <p:nvPr/>
        </p:nvSpPr>
        <p:spPr>
          <a:xfrm>
            <a:off x="1892390" y="1600523"/>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2223C868-CF31-462C-9B09-CB94ECD70D96}"/>
              </a:ext>
            </a:extLst>
          </p:cNvPr>
          <p:cNvSpPr/>
          <p:nvPr/>
        </p:nvSpPr>
        <p:spPr>
          <a:xfrm>
            <a:off x="2396582" y="1600522"/>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3590FC87-5601-49BD-9947-F6CD62A38A1B}"/>
              </a:ext>
            </a:extLst>
          </p:cNvPr>
          <p:cNvSpPr/>
          <p:nvPr/>
        </p:nvSpPr>
        <p:spPr>
          <a:xfrm>
            <a:off x="2900772" y="1600521"/>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D5A2D037-DAA0-4D12-9F4E-FC1C73733642}"/>
              </a:ext>
            </a:extLst>
          </p:cNvPr>
          <p:cNvSpPr/>
          <p:nvPr/>
        </p:nvSpPr>
        <p:spPr>
          <a:xfrm>
            <a:off x="3404964" y="1600519"/>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52A3D002-49AD-40DD-8011-9A5B39E64515}"/>
              </a:ext>
            </a:extLst>
          </p:cNvPr>
          <p:cNvSpPr/>
          <p:nvPr/>
        </p:nvSpPr>
        <p:spPr>
          <a:xfrm>
            <a:off x="3909155" y="1600519"/>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35A1E560-8592-4DF0-9530-E73667985965}"/>
              </a:ext>
            </a:extLst>
          </p:cNvPr>
          <p:cNvSpPr/>
          <p:nvPr/>
        </p:nvSpPr>
        <p:spPr>
          <a:xfrm>
            <a:off x="4413347" y="1600518"/>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DEFDAEE3-B588-413A-A152-1653CED440F1}"/>
              </a:ext>
            </a:extLst>
          </p:cNvPr>
          <p:cNvSpPr/>
          <p:nvPr/>
        </p:nvSpPr>
        <p:spPr>
          <a:xfrm>
            <a:off x="4917538" y="1600517"/>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A4785D19-A3AB-4944-AFA9-72432986F278}"/>
              </a:ext>
            </a:extLst>
          </p:cNvPr>
          <p:cNvSpPr/>
          <p:nvPr/>
        </p:nvSpPr>
        <p:spPr>
          <a:xfrm>
            <a:off x="5421728" y="1600516"/>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065F0EA5-BEED-46EA-B981-800164D23C22}"/>
              </a:ext>
            </a:extLst>
          </p:cNvPr>
          <p:cNvSpPr/>
          <p:nvPr/>
        </p:nvSpPr>
        <p:spPr>
          <a:xfrm>
            <a:off x="5925920" y="1600515"/>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755C6182-3579-4828-AFE9-3822758523AF}"/>
              </a:ext>
            </a:extLst>
          </p:cNvPr>
          <p:cNvSpPr/>
          <p:nvPr/>
        </p:nvSpPr>
        <p:spPr>
          <a:xfrm>
            <a:off x="1388199" y="2229417"/>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33631F74-7750-4DFD-AD63-8DC264B2ADDB}"/>
              </a:ext>
            </a:extLst>
          </p:cNvPr>
          <p:cNvSpPr/>
          <p:nvPr/>
        </p:nvSpPr>
        <p:spPr>
          <a:xfrm>
            <a:off x="1892390" y="2229416"/>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75F5331F-42B4-4CE8-A4C6-32E078BF7298}"/>
              </a:ext>
            </a:extLst>
          </p:cNvPr>
          <p:cNvSpPr/>
          <p:nvPr/>
        </p:nvSpPr>
        <p:spPr>
          <a:xfrm>
            <a:off x="2396582" y="2229415"/>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19057542-3A12-4082-9508-265849DCFD8A}"/>
              </a:ext>
            </a:extLst>
          </p:cNvPr>
          <p:cNvSpPr/>
          <p:nvPr/>
        </p:nvSpPr>
        <p:spPr>
          <a:xfrm>
            <a:off x="2900772" y="2229414"/>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C33A49C5-D809-4B4E-8EF5-F18C61433E9E}"/>
              </a:ext>
            </a:extLst>
          </p:cNvPr>
          <p:cNvSpPr/>
          <p:nvPr/>
        </p:nvSpPr>
        <p:spPr>
          <a:xfrm>
            <a:off x="3404964" y="2229413"/>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86D8CB42-175E-4591-A8F0-5C7FCBEFADF7}"/>
              </a:ext>
            </a:extLst>
          </p:cNvPr>
          <p:cNvSpPr/>
          <p:nvPr/>
        </p:nvSpPr>
        <p:spPr>
          <a:xfrm>
            <a:off x="3909155" y="2229412"/>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A56FAAC0-90D9-4585-977F-C84B4AC364DC}"/>
              </a:ext>
            </a:extLst>
          </p:cNvPr>
          <p:cNvSpPr/>
          <p:nvPr/>
        </p:nvSpPr>
        <p:spPr>
          <a:xfrm>
            <a:off x="4413347" y="2229411"/>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FCE10B96-04DD-45EF-B7FC-3085B17D64C8}"/>
              </a:ext>
            </a:extLst>
          </p:cNvPr>
          <p:cNvSpPr/>
          <p:nvPr/>
        </p:nvSpPr>
        <p:spPr>
          <a:xfrm>
            <a:off x="4917538" y="2229409"/>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7FD266D5-E576-4A91-81CD-4532CF18C116}"/>
              </a:ext>
            </a:extLst>
          </p:cNvPr>
          <p:cNvSpPr/>
          <p:nvPr/>
        </p:nvSpPr>
        <p:spPr>
          <a:xfrm>
            <a:off x="5421728" y="2229408"/>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DC86007A-FCB4-4401-B7B7-03B1CD34C2FC}"/>
              </a:ext>
            </a:extLst>
          </p:cNvPr>
          <p:cNvSpPr/>
          <p:nvPr/>
        </p:nvSpPr>
        <p:spPr>
          <a:xfrm>
            <a:off x="5925920" y="2229408"/>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35E1E1F8-48C9-465C-B2B6-12A26D1AF009}"/>
              </a:ext>
            </a:extLst>
          </p:cNvPr>
          <p:cNvSpPr/>
          <p:nvPr/>
        </p:nvSpPr>
        <p:spPr>
          <a:xfrm>
            <a:off x="1388199" y="2831431"/>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44A9ED52-3E72-4546-A747-7821B03158CF}"/>
              </a:ext>
            </a:extLst>
          </p:cNvPr>
          <p:cNvSpPr/>
          <p:nvPr/>
        </p:nvSpPr>
        <p:spPr>
          <a:xfrm>
            <a:off x="1892390" y="2831431"/>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7C3F47E4-C815-45D6-AB7B-C0C742B56EDB}"/>
              </a:ext>
            </a:extLst>
          </p:cNvPr>
          <p:cNvSpPr/>
          <p:nvPr/>
        </p:nvSpPr>
        <p:spPr>
          <a:xfrm>
            <a:off x="2396582" y="2831431"/>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A8F3F7D7-762D-4FFA-8F05-131A1E1C82CD}"/>
              </a:ext>
            </a:extLst>
          </p:cNvPr>
          <p:cNvSpPr/>
          <p:nvPr/>
        </p:nvSpPr>
        <p:spPr>
          <a:xfrm>
            <a:off x="2900772" y="2831431"/>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7ABD2590-914C-42A6-9D05-8F4604448461}"/>
              </a:ext>
            </a:extLst>
          </p:cNvPr>
          <p:cNvSpPr/>
          <p:nvPr/>
        </p:nvSpPr>
        <p:spPr>
          <a:xfrm>
            <a:off x="3404964" y="2831431"/>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370D2C86-F234-41FD-9CA9-1F7C9F4C4E7A}"/>
              </a:ext>
            </a:extLst>
          </p:cNvPr>
          <p:cNvSpPr/>
          <p:nvPr/>
        </p:nvSpPr>
        <p:spPr>
          <a:xfrm>
            <a:off x="3909155" y="2831431"/>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C1334103-5D1A-47A4-9B5B-BBF2522DD158}"/>
              </a:ext>
            </a:extLst>
          </p:cNvPr>
          <p:cNvSpPr/>
          <p:nvPr/>
        </p:nvSpPr>
        <p:spPr>
          <a:xfrm>
            <a:off x="4413347" y="2831431"/>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2A690114-FF95-4541-BF63-A94F6F39A2A5}"/>
              </a:ext>
            </a:extLst>
          </p:cNvPr>
          <p:cNvSpPr/>
          <p:nvPr/>
        </p:nvSpPr>
        <p:spPr>
          <a:xfrm>
            <a:off x="4917538" y="2831431"/>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50005895-A81D-411A-ABB4-4689ACDD22F8}"/>
              </a:ext>
            </a:extLst>
          </p:cNvPr>
          <p:cNvSpPr/>
          <p:nvPr/>
        </p:nvSpPr>
        <p:spPr>
          <a:xfrm>
            <a:off x="5421728" y="2831431"/>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5764D052-B9CC-4F9A-8B3D-760B32A08261}"/>
              </a:ext>
            </a:extLst>
          </p:cNvPr>
          <p:cNvSpPr/>
          <p:nvPr/>
        </p:nvSpPr>
        <p:spPr>
          <a:xfrm>
            <a:off x="5925920" y="2831431"/>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532E1425-5BA2-404F-B512-C09EEDF46B96}"/>
              </a:ext>
            </a:extLst>
          </p:cNvPr>
          <p:cNvSpPr/>
          <p:nvPr/>
        </p:nvSpPr>
        <p:spPr>
          <a:xfrm>
            <a:off x="1388199" y="3980455"/>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0.1</a:t>
            </a:r>
            <a:endParaRPr lang="ko-KR" altLang="en-US" sz="132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AC89257-AF87-443A-9DC0-1E83B60D3968}"/>
              </a:ext>
            </a:extLst>
          </p:cNvPr>
          <p:cNvSpPr/>
          <p:nvPr/>
        </p:nvSpPr>
        <p:spPr>
          <a:xfrm>
            <a:off x="1892390" y="3980454"/>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0.2</a:t>
            </a:r>
            <a:endParaRPr lang="ko-KR" altLang="en-US" sz="132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BD516C40-A000-44D9-9906-E9B260B8DC4D}"/>
              </a:ext>
            </a:extLst>
          </p:cNvPr>
          <p:cNvSpPr/>
          <p:nvPr/>
        </p:nvSpPr>
        <p:spPr>
          <a:xfrm>
            <a:off x="2396582" y="3980453"/>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0.1</a:t>
            </a:r>
            <a:endParaRPr lang="ko-KR" altLang="en-US" sz="132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34B15321-188B-4C7D-B4FD-94827F9C4A23}"/>
              </a:ext>
            </a:extLst>
          </p:cNvPr>
          <p:cNvSpPr/>
          <p:nvPr/>
        </p:nvSpPr>
        <p:spPr>
          <a:xfrm>
            <a:off x="2900772" y="3980452"/>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0.2</a:t>
            </a:r>
            <a:endParaRPr lang="ko-KR" altLang="en-US" sz="1328">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F734ADFE-024E-49A9-9B02-18AA11B14036}"/>
              </a:ext>
            </a:extLst>
          </p:cNvPr>
          <p:cNvSpPr/>
          <p:nvPr/>
        </p:nvSpPr>
        <p:spPr>
          <a:xfrm>
            <a:off x="3404964" y="3980451"/>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0.7</a:t>
            </a:r>
            <a:endParaRPr lang="ko-KR" altLang="en-US" sz="1328">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06EE0C1F-83B9-442A-A935-96F894EA3F8C}"/>
              </a:ext>
            </a:extLst>
          </p:cNvPr>
          <p:cNvSpPr/>
          <p:nvPr/>
        </p:nvSpPr>
        <p:spPr>
          <a:xfrm>
            <a:off x="3909155" y="3980450"/>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0.3</a:t>
            </a:r>
            <a:endParaRPr lang="ko-KR" altLang="en-US" sz="1328">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9D804A3D-C656-438F-98D4-0B6C421E8687}"/>
              </a:ext>
            </a:extLst>
          </p:cNvPr>
          <p:cNvSpPr/>
          <p:nvPr/>
        </p:nvSpPr>
        <p:spPr>
          <a:xfrm>
            <a:off x="4413347" y="3980449"/>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0.5</a:t>
            </a:r>
            <a:endParaRPr lang="ko-KR" altLang="en-US" sz="1328">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B630164F-3D88-4720-AD97-66D779429771}"/>
              </a:ext>
            </a:extLst>
          </p:cNvPr>
          <p:cNvSpPr/>
          <p:nvPr/>
        </p:nvSpPr>
        <p:spPr>
          <a:xfrm>
            <a:off x="4917538" y="3980448"/>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0.0</a:t>
            </a:r>
            <a:endParaRPr lang="ko-KR" altLang="en-US" sz="1328">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945EC812-905D-4EC5-A2E7-06E846B057EF}"/>
              </a:ext>
            </a:extLst>
          </p:cNvPr>
          <p:cNvSpPr/>
          <p:nvPr/>
        </p:nvSpPr>
        <p:spPr>
          <a:xfrm>
            <a:off x="5421728" y="3980447"/>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0.1</a:t>
            </a:r>
            <a:endParaRPr lang="ko-KR" altLang="en-US" sz="1328">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E5125F93-CC7B-4B22-8406-473DCC0F674F}"/>
              </a:ext>
            </a:extLst>
          </p:cNvPr>
          <p:cNvSpPr/>
          <p:nvPr/>
        </p:nvSpPr>
        <p:spPr>
          <a:xfrm>
            <a:off x="5925920" y="3980446"/>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0.0</a:t>
            </a:r>
            <a:endParaRPr lang="ko-KR" altLang="en-US" sz="1328">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67F38B71-632C-4122-A397-6354202C031F}"/>
              </a:ext>
            </a:extLst>
          </p:cNvPr>
          <p:cNvSpPr/>
          <p:nvPr/>
        </p:nvSpPr>
        <p:spPr>
          <a:xfrm>
            <a:off x="1388199" y="4609348"/>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0.2</a:t>
            </a:r>
            <a:endParaRPr lang="ko-KR" altLang="en-US" sz="1328">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6396F688-11AD-4484-9788-AA03AE6DA6A3}"/>
              </a:ext>
            </a:extLst>
          </p:cNvPr>
          <p:cNvSpPr/>
          <p:nvPr/>
        </p:nvSpPr>
        <p:spPr>
          <a:xfrm>
            <a:off x="1892390" y="4609347"/>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0.2</a:t>
            </a:r>
            <a:endParaRPr lang="ko-KR" altLang="en-US" sz="1328">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0ADF4DA9-E160-46F5-A6E8-05BEFFA6B62C}"/>
              </a:ext>
            </a:extLst>
          </p:cNvPr>
          <p:cNvSpPr/>
          <p:nvPr/>
        </p:nvSpPr>
        <p:spPr>
          <a:xfrm>
            <a:off x="2396582" y="4609346"/>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0.1</a:t>
            </a:r>
            <a:endParaRPr lang="ko-KR" altLang="en-US" sz="1328">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E30D90BF-2D09-44C5-9336-E85DB53685B0}"/>
              </a:ext>
            </a:extLst>
          </p:cNvPr>
          <p:cNvSpPr/>
          <p:nvPr/>
        </p:nvSpPr>
        <p:spPr>
          <a:xfrm>
            <a:off x="2900772" y="4609345"/>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0.3</a:t>
            </a:r>
            <a:endParaRPr lang="ko-KR" altLang="en-US" sz="1328">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F12F66E8-4082-4287-BEE1-2BCE9CA8712F}"/>
              </a:ext>
            </a:extLst>
          </p:cNvPr>
          <p:cNvSpPr/>
          <p:nvPr/>
        </p:nvSpPr>
        <p:spPr>
          <a:xfrm>
            <a:off x="3404964" y="4609344"/>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0.6</a:t>
            </a:r>
            <a:endParaRPr lang="ko-KR" altLang="en-US" sz="1328">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ECDAE961-86E6-424D-B701-75EA1F2E6B16}"/>
              </a:ext>
            </a:extLst>
          </p:cNvPr>
          <p:cNvSpPr/>
          <p:nvPr/>
        </p:nvSpPr>
        <p:spPr>
          <a:xfrm>
            <a:off x="3909155" y="4609343"/>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0.4</a:t>
            </a:r>
            <a:endParaRPr lang="ko-KR" altLang="en-US" sz="1328">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017B0F1A-B3BE-4437-ACE3-415361830B20}"/>
              </a:ext>
            </a:extLst>
          </p:cNvPr>
          <p:cNvSpPr/>
          <p:nvPr/>
        </p:nvSpPr>
        <p:spPr>
          <a:xfrm>
            <a:off x="4413347" y="4609342"/>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0.8</a:t>
            </a:r>
            <a:endParaRPr lang="ko-KR" altLang="en-US" sz="1328">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B20CAB49-8D0B-464D-AE7B-53B732A59075}"/>
              </a:ext>
            </a:extLst>
          </p:cNvPr>
          <p:cNvSpPr/>
          <p:nvPr/>
        </p:nvSpPr>
        <p:spPr>
          <a:xfrm>
            <a:off x="4917538" y="4609341"/>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0.1</a:t>
            </a:r>
            <a:endParaRPr lang="ko-KR" altLang="en-US" sz="1328">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04D0A642-DBD2-4878-A774-0124F562DC8F}"/>
              </a:ext>
            </a:extLst>
          </p:cNvPr>
          <p:cNvSpPr/>
          <p:nvPr/>
        </p:nvSpPr>
        <p:spPr>
          <a:xfrm>
            <a:off x="5421728" y="4609340"/>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0.0</a:t>
            </a:r>
            <a:endParaRPr lang="ko-KR" altLang="en-US" sz="1328">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EEE6A014-73EC-41EB-8BED-43F3881F2D60}"/>
              </a:ext>
            </a:extLst>
          </p:cNvPr>
          <p:cNvSpPr/>
          <p:nvPr/>
        </p:nvSpPr>
        <p:spPr>
          <a:xfrm>
            <a:off x="5925920" y="4609339"/>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0.0</a:t>
            </a:r>
            <a:endParaRPr lang="ko-KR" altLang="en-US" sz="1328">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93083743-D65E-4E36-85B6-74AB5A01D560}"/>
              </a:ext>
            </a:extLst>
          </p:cNvPr>
          <p:cNvSpPr/>
          <p:nvPr/>
        </p:nvSpPr>
        <p:spPr>
          <a:xfrm>
            <a:off x="1388199" y="5211353"/>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0.7</a:t>
            </a:r>
            <a:endParaRPr lang="ko-KR" altLang="en-US" sz="1328">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B87B1B6A-9904-4C39-BE00-E200AAC5135F}"/>
              </a:ext>
            </a:extLst>
          </p:cNvPr>
          <p:cNvSpPr/>
          <p:nvPr/>
        </p:nvSpPr>
        <p:spPr>
          <a:xfrm>
            <a:off x="1892390" y="5211353"/>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0.9</a:t>
            </a:r>
            <a:endParaRPr lang="ko-KR" altLang="en-US" sz="1328">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012A4C63-6EA9-4D5E-95EE-2B5EE5230761}"/>
              </a:ext>
            </a:extLst>
          </p:cNvPr>
          <p:cNvSpPr/>
          <p:nvPr/>
        </p:nvSpPr>
        <p:spPr>
          <a:xfrm>
            <a:off x="2396582" y="5211353"/>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0.6</a:t>
            </a:r>
            <a:endParaRPr lang="ko-KR" altLang="en-US" sz="1328">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38B283A4-D0B7-4947-8D34-BF97D3701DD1}"/>
              </a:ext>
            </a:extLst>
          </p:cNvPr>
          <p:cNvSpPr/>
          <p:nvPr/>
        </p:nvSpPr>
        <p:spPr>
          <a:xfrm>
            <a:off x="2900772" y="5211353"/>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0.4</a:t>
            </a:r>
            <a:endParaRPr lang="ko-KR" altLang="en-US" sz="1328">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4A9F2B7C-974D-497E-8291-7B1AE9A343BD}"/>
              </a:ext>
            </a:extLst>
          </p:cNvPr>
          <p:cNvSpPr/>
          <p:nvPr/>
        </p:nvSpPr>
        <p:spPr>
          <a:xfrm>
            <a:off x="3404964" y="5211353"/>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0.2</a:t>
            </a:r>
            <a:endParaRPr lang="ko-KR" altLang="en-US" sz="1328">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D0D15391-1D5A-41E4-B771-E3FE3E20288D}"/>
              </a:ext>
            </a:extLst>
          </p:cNvPr>
          <p:cNvSpPr/>
          <p:nvPr/>
        </p:nvSpPr>
        <p:spPr>
          <a:xfrm>
            <a:off x="3909155" y="5211353"/>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0.5</a:t>
            </a:r>
            <a:endParaRPr lang="ko-KR" altLang="en-US" sz="1328">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38CC5323-EE6B-49B6-8CB0-0350BF2B531C}"/>
              </a:ext>
            </a:extLst>
          </p:cNvPr>
          <p:cNvSpPr/>
          <p:nvPr/>
        </p:nvSpPr>
        <p:spPr>
          <a:xfrm>
            <a:off x="4413347" y="5211353"/>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0.0</a:t>
            </a:r>
            <a:endParaRPr lang="ko-KR" altLang="en-US" sz="1328">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CAD19274-F142-4CF1-BB88-7858E9A85AC0}"/>
              </a:ext>
            </a:extLst>
          </p:cNvPr>
          <p:cNvSpPr/>
          <p:nvPr/>
        </p:nvSpPr>
        <p:spPr>
          <a:xfrm>
            <a:off x="4917538" y="5211353"/>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0.3</a:t>
            </a:r>
            <a:endParaRPr lang="ko-KR" altLang="en-US" sz="1328">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3FA9766A-0F49-4B7D-B6A5-11F9C7AF96F8}"/>
              </a:ext>
            </a:extLst>
          </p:cNvPr>
          <p:cNvSpPr/>
          <p:nvPr/>
        </p:nvSpPr>
        <p:spPr>
          <a:xfrm>
            <a:off x="5421728" y="5211353"/>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0.2</a:t>
            </a:r>
            <a:endParaRPr lang="ko-KR" altLang="en-US" sz="1328">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76577C96-8A12-4AD8-A7E0-EAF15099CAFB}"/>
              </a:ext>
            </a:extLst>
          </p:cNvPr>
          <p:cNvSpPr/>
          <p:nvPr/>
        </p:nvSpPr>
        <p:spPr>
          <a:xfrm>
            <a:off x="5925920" y="5211353"/>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0.4</a:t>
            </a:r>
            <a:endParaRPr lang="ko-KR" altLang="en-US" sz="1328">
              <a:solidFill>
                <a:schemeClr val="tx1"/>
              </a:solidFill>
              <a:latin typeface="Consolas" panose="020B0609020204030204" pitchFamily="49" charset="0"/>
            </a:endParaRPr>
          </a:p>
        </p:txBody>
      </p:sp>
      <p:sp>
        <p:nvSpPr>
          <p:cNvPr id="4" name="TextBox 3">
            <a:extLst>
              <a:ext uri="{FF2B5EF4-FFF2-40B4-BE49-F238E27FC236}">
                <a16:creationId xmlns:a16="http://schemas.microsoft.com/office/drawing/2014/main" id="{A94C71EE-0170-47EB-8B93-EEFC71BC92CA}"/>
              </a:ext>
            </a:extLst>
          </p:cNvPr>
          <p:cNvSpPr txBox="1"/>
          <p:nvPr/>
        </p:nvSpPr>
        <p:spPr>
          <a:xfrm>
            <a:off x="679169" y="1646348"/>
            <a:ext cx="786947" cy="355162"/>
          </a:xfrm>
          <a:prstGeom prst="rect">
            <a:avLst/>
          </a:prstGeom>
          <a:noFill/>
        </p:spPr>
        <p:txBody>
          <a:bodyPr wrap="none" rtlCol="0">
            <a:spAutoFit/>
          </a:bodyPr>
          <a:lstStyle/>
          <a:p>
            <a:pPr algn="l"/>
            <a:r>
              <a:rPr lang="en-US" altLang="ko-KR" sz="1708" b="1">
                <a:latin typeface="+mj-ea"/>
                <a:ea typeface="+mj-ea"/>
              </a:rPr>
              <a:t>"boy"</a:t>
            </a:r>
            <a:endParaRPr lang="ko-KR" altLang="en-US" sz="1708" b="1">
              <a:latin typeface="+mj-ea"/>
              <a:ea typeface="+mj-ea"/>
            </a:endParaRPr>
          </a:p>
        </p:txBody>
      </p:sp>
      <p:sp>
        <p:nvSpPr>
          <p:cNvPr id="70" name="TextBox 69">
            <a:extLst>
              <a:ext uri="{FF2B5EF4-FFF2-40B4-BE49-F238E27FC236}">
                <a16:creationId xmlns:a16="http://schemas.microsoft.com/office/drawing/2014/main" id="{F7466E4D-9165-4090-86CD-EF97C34D70F8}"/>
              </a:ext>
            </a:extLst>
          </p:cNvPr>
          <p:cNvSpPr txBox="1"/>
          <p:nvPr/>
        </p:nvSpPr>
        <p:spPr>
          <a:xfrm>
            <a:off x="679170" y="2241916"/>
            <a:ext cx="736099" cy="355162"/>
          </a:xfrm>
          <a:prstGeom prst="rect">
            <a:avLst/>
          </a:prstGeom>
          <a:noFill/>
        </p:spPr>
        <p:txBody>
          <a:bodyPr wrap="none" rtlCol="0">
            <a:spAutoFit/>
          </a:bodyPr>
          <a:lstStyle/>
          <a:p>
            <a:pPr algn="l"/>
            <a:r>
              <a:rPr lang="en-US" altLang="ko-KR" sz="1708" b="1">
                <a:latin typeface="+mj-ea"/>
                <a:ea typeface="+mj-ea"/>
              </a:rPr>
              <a:t>"girl"</a:t>
            </a:r>
            <a:endParaRPr lang="ko-KR" altLang="en-US" sz="1708" b="1">
              <a:latin typeface="+mj-ea"/>
              <a:ea typeface="+mj-ea"/>
            </a:endParaRPr>
          </a:p>
        </p:txBody>
      </p:sp>
      <p:sp>
        <p:nvSpPr>
          <p:cNvPr id="71" name="TextBox 70">
            <a:extLst>
              <a:ext uri="{FF2B5EF4-FFF2-40B4-BE49-F238E27FC236}">
                <a16:creationId xmlns:a16="http://schemas.microsoft.com/office/drawing/2014/main" id="{73F52B6D-0CBD-4CEB-A338-4B9E698F4692}"/>
              </a:ext>
            </a:extLst>
          </p:cNvPr>
          <p:cNvSpPr txBox="1"/>
          <p:nvPr/>
        </p:nvSpPr>
        <p:spPr>
          <a:xfrm>
            <a:off x="679170" y="2877264"/>
            <a:ext cx="744306" cy="355162"/>
          </a:xfrm>
          <a:prstGeom prst="rect">
            <a:avLst/>
          </a:prstGeom>
          <a:noFill/>
        </p:spPr>
        <p:txBody>
          <a:bodyPr wrap="none" rtlCol="0">
            <a:spAutoFit/>
          </a:bodyPr>
          <a:lstStyle/>
          <a:p>
            <a:pPr algn="l"/>
            <a:r>
              <a:rPr lang="en-US" altLang="ko-KR" sz="1708" b="1">
                <a:latin typeface="+mj-ea"/>
                <a:ea typeface="+mj-ea"/>
              </a:rPr>
              <a:t>"sun"</a:t>
            </a:r>
            <a:endParaRPr lang="ko-KR" altLang="en-US" sz="1708" b="1">
              <a:latin typeface="+mj-ea"/>
              <a:ea typeface="+mj-ea"/>
            </a:endParaRPr>
          </a:p>
        </p:txBody>
      </p:sp>
      <p:sp>
        <p:nvSpPr>
          <p:cNvPr id="72" name="TextBox 71">
            <a:extLst>
              <a:ext uri="{FF2B5EF4-FFF2-40B4-BE49-F238E27FC236}">
                <a16:creationId xmlns:a16="http://schemas.microsoft.com/office/drawing/2014/main" id="{E3F20C45-F185-4F1C-B548-CF248391046D}"/>
              </a:ext>
            </a:extLst>
          </p:cNvPr>
          <p:cNvSpPr txBox="1"/>
          <p:nvPr/>
        </p:nvSpPr>
        <p:spPr>
          <a:xfrm>
            <a:off x="679169" y="3980436"/>
            <a:ext cx="786947" cy="355162"/>
          </a:xfrm>
          <a:prstGeom prst="rect">
            <a:avLst/>
          </a:prstGeom>
          <a:noFill/>
        </p:spPr>
        <p:txBody>
          <a:bodyPr wrap="none" rtlCol="0">
            <a:spAutoFit/>
          </a:bodyPr>
          <a:lstStyle/>
          <a:p>
            <a:pPr algn="l"/>
            <a:r>
              <a:rPr lang="en-US" altLang="ko-KR" sz="1708" b="1">
                <a:latin typeface="+mj-ea"/>
                <a:ea typeface="+mj-ea"/>
              </a:rPr>
              <a:t>"boy"</a:t>
            </a:r>
            <a:endParaRPr lang="ko-KR" altLang="en-US" sz="1708" b="1">
              <a:latin typeface="+mj-ea"/>
              <a:ea typeface="+mj-ea"/>
            </a:endParaRPr>
          </a:p>
        </p:txBody>
      </p:sp>
      <p:sp>
        <p:nvSpPr>
          <p:cNvPr id="73" name="TextBox 72">
            <a:extLst>
              <a:ext uri="{FF2B5EF4-FFF2-40B4-BE49-F238E27FC236}">
                <a16:creationId xmlns:a16="http://schemas.microsoft.com/office/drawing/2014/main" id="{2A8E6695-AD0A-415D-A793-B7DEBB7020E1}"/>
              </a:ext>
            </a:extLst>
          </p:cNvPr>
          <p:cNvSpPr txBox="1"/>
          <p:nvPr/>
        </p:nvSpPr>
        <p:spPr>
          <a:xfrm>
            <a:off x="679170" y="4576004"/>
            <a:ext cx="736099" cy="355162"/>
          </a:xfrm>
          <a:prstGeom prst="rect">
            <a:avLst/>
          </a:prstGeom>
          <a:noFill/>
        </p:spPr>
        <p:txBody>
          <a:bodyPr wrap="none" rtlCol="0">
            <a:spAutoFit/>
          </a:bodyPr>
          <a:lstStyle/>
          <a:p>
            <a:pPr algn="l"/>
            <a:r>
              <a:rPr lang="en-US" altLang="ko-KR" sz="1708" b="1">
                <a:latin typeface="+mj-ea"/>
                <a:ea typeface="+mj-ea"/>
              </a:rPr>
              <a:t>"girl"</a:t>
            </a:r>
            <a:endParaRPr lang="ko-KR" altLang="en-US" sz="1708" b="1">
              <a:latin typeface="+mj-ea"/>
              <a:ea typeface="+mj-ea"/>
            </a:endParaRPr>
          </a:p>
        </p:txBody>
      </p:sp>
      <p:sp>
        <p:nvSpPr>
          <p:cNvPr id="74" name="TextBox 73">
            <a:extLst>
              <a:ext uri="{FF2B5EF4-FFF2-40B4-BE49-F238E27FC236}">
                <a16:creationId xmlns:a16="http://schemas.microsoft.com/office/drawing/2014/main" id="{3BCA0680-A34F-4039-A356-BB84EEA2499F}"/>
              </a:ext>
            </a:extLst>
          </p:cNvPr>
          <p:cNvSpPr txBox="1"/>
          <p:nvPr/>
        </p:nvSpPr>
        <p:spPr>
          <a:xfrm>
            <a:off x="679170" y="5211353"/>
            <a:ext cx="744306" cy="355162"/>
          </a:xfrm>
          <a:prstGeom prst="rect">
            <a:avLst/>
          </a:prstGeom>
          <a:noFill/>
        </p:spPr>
        <p:txBody>
          <a:bodyPr wrap="none" rtlCol="0">
            <a:spAutoFit/>
          </a:bodyPr>
          <a:lstStyle/>
          <a:p>
            <a:pPr algn="l"/>
            <a:r>
              <a:rPr lang="en-US" altLang="ko-KR" sz="1708" b="1">
                <a:latin typeface="+mj-ea"/>
                <a:ea typeface="+mj-ea"/>
              </a:rPr>
              <a:t>"sun"</a:t>
            </a:r>
            <a:endParaRPr lang="ko-KR" altLang="en-US" sz="1708" b="1">
              <a:latin typeface="+mj-ea"/>
              <a:ea typeface="+mj-ea"/>
            </a:endParaRPr>
          </a:p>
        </p:txBody>
      </p:sp>
      <p:sp>
        <p:nvSpPr>
          <p:cNvPr id="75" name="TextBox 74">
            <a:extLst>
              <a:ext uri="{FF2B5EF4-FFF2-40B4-BE49-F238E27FC236}">
                <a16:creationId xmlns:a16="http://schemas.microsoft.com/office/drawing/2014/main" id="{7756F2B5-4DBE-4671-A1D2-11AC91C682CE}"/>
              </a:ext>
            </a:extLst>
          </p:cNvPr>
          <p:cNvSpPr txBox="1"/>
          <p:nvPr/>
        </p:nvSpPr>
        <p:spPr>
          <a:xfrm>
            <a:off x="6735402" y="2043726"/>
            <a:ext cx="2315057" cy="880819"/>
          </a:xfrm>
          <a:prstGeom prst="rect">
            <a:avLst/>
          </a:prstGeom>
          <a:noFill/>
        </p:spPr>
        <p:txBody>
          <a:bodyPr wrap="none" rtlCol="0">
            <a:spAutoFit/>
          </a:bodyPr>
          <a:lstStyle/>
          <a:p>
            <a:pPr algn="l"/>
            <a:r>
              <a:rPr lang="ko-KR" altLang="en-US" sz="1708" b="1">
                <a:latin typeface="+mj-ea"/>
                <a:ea typeface="+mj-ea"/>
              </a:rPr>
              <a:t>원</a:t>
            </a:r>
            <a:r>
              <a:rPr lang="en-US" altLang="ko-KR" sz="1708" b="1">
                <a:latin typeface="+mj-ea"/>
                <a:ea typeface="+mj-ea"/>
              </a:rPr>
              <a:t>-</a:t>
            </a:r>
            <a:r>
              <a:rPr lang="ko-KR" altLang="en-US" sz="1708" b="1">
                <a:latin typeface="+mj-ea"/>
                <a:ea typeface="+mj-ea"/>
              </a:rPr>
              <a:t>핫 인코딩은</a:t>
            </a:r>
            <a:endParaRPr lang="en-US" altLang="ko-KR" sz="1708" b="1">
              <a:latin typeface="+mj-ea"/>
              <a:ea typeface="+mj-ea"/>
            </a:endParaRPr>
          </a:p>
          <a:p>
            <a:pPr algn="l"/>
            <a:r>
              <a:rPr lang="ko-KR" altLang="en-US" sz="1708" b="1">
                <a:latin typeface="+mj-ea"/>
                <a:ea typeface="+mj-ea"/>
              </a:rPr>
              <a:t>단어 사이의 유사성을</a:t>
            </a:r>
            <a:endParaRPr lang="en-US" altLang="ko-KR" sz="1708" b="1">
              <a:latin typeface="+mj-ea"/>
              <a:ea typeface="+mj-ea"/>
            </a:endParaRPr>
          </a:p>
          <a:p>
            <a:pPr algn="l"/>
            <a:r>
              <a:rPr lang="ko-KR" altLang="en-US" sz="1708" b="1">
                <a:latin typeface="+mj-ea"/>
                <a:ea typeface="+mj-ea"/>
              </a:rPr>
              <a:t>표현하지 못 한다</a:t>
            </a:r>
            <a:r>
              <a:rPr lang="en-US" altLang="ko-KR" sz="1708" b="1">
                <a:latin typeface="+mj-ea"/>
                <a:ea typeface="+mj-ea"/>
              </a:rPr>
              <a:t>.</a:t>
            </a:r>
            <a:endParaRPr lang="ko-KR" altLang="en-US" sz="1708" b="1">
              <a:latin typeface="+mj-ea"/>
              <a:ea typeface="+mj-ea"/>
            </a:endParaRPr>
          </a:p>
        </p:txBody>
      </p:sp>
      <p:sp>
        <p:nvSpPr>
          <p:cNvPr id="76" name="TextBox 75">
            <a:extLst>
              <a:ext uri="{FF2B5EF4-FFF2-40B4-BE49-F238E27FC236}">
                <a16:creationId xmlns:a16="http://schemas.microsoft.com/office/drawing/2014/main" id="{85CFD81A-33E0-47E2-9E66-BD33895C5F3C}"/>
              </a:ext>
            </a:extLst>
          </p:cNvPr>
          <p:cNvSpPr txBox="1"/>
          <p:nvPr/>
        </p:nvSpPr>
        <p:spPr>
          <a:xfrm>
            <a:off x="6735402" y="4339193"/>
            <a:ext cx="2879314" cy="355162"/>
          </a:xfrm>
          <a:prstGeom prst="rect">
            <a:avLst/>
          </a:prstGeom>
          <a:noFill/>
        </p:spPr>
        <p:txBody>
          <a:bodyPr wrap="none" rtlCol="0">
            <a:spAutoFit/>
          </a:bodyPr>
          <a:lstStyle/>
          <a:p>
            <a:pPr algn="l"/>
            <a:r>
              <a:rPr lang="ko-KR" altLang="en-US" sz="1708" b="1">
                <a:latin typeface="+mj-ea"/>
                <a:ea typeface="+mj-ea"/>
              </a:rPr>
              <a:t>벡터 사이의 거리가 가깝다</a:t>
            </a:r>
            <a:r>
              <a:rPr lang="en-US" altLang="ko-KR" sz="1708" b="1">
                <a:latin typeface="+mj-ea"/>
                <a:ea typeface="+mj-ea"/>
              </a:rPr>
              <a:t>.</a:t>
            </a:r>
            <a:endParaRPr lang="ko-KR" altLang="en-US" sz="1708" b="1">
              <a:latin typeface="+mj-ea"/>
              <a:ea typeface="+mj-ea"/>
            </a:endParaRPr>
          </a:p>
        </p:txBody>
      </p:sp>
      <p:sp>
        <p:nvSpPr>
          <p:cNvPr id="77" name="TextBox 76">
            <a:extLst>
              <a:ext uri="{FF2B5EF4-FFF2-40B4-BE49-F238E27FC236}">
                <a16:creationId xmlns:a16="http://schemas.microsoft.com/office/drawing/2014/main" id="{A30C041B-5FF2-4689-83A5-140F2C72D068}"/>
              </a:ext>
            </a:extLst>
          </p:cNvPr>
          <p:cNvSpPr txBox="1"/>
          <p:nvPr/>
        </p:nvSpPr>
        <p:spPr>
          <a:xfrm>
            <a:off x="6735402" y="4981403"/>
            <a:ext cx="2659702" cy="355162"/>
          </a:xfrm>
          <a:prstGeom prst="rect">
            <a:avLst/>
          </a:prstGeom>
          <a:noFill/>
        </p:spPr>
        <p:txBody>
          <a:bodyPr wrap="none" rtlCol="0">
            <a:spAutoFit/>
          </a:bodyPr>
          <a:lstStyle/>
          <a:p>
            <a:pPr algn="l"/>
            <a:r>
              <a:rPr lang="ko-KR" altLang="en-US" sz="1708" b="1">
                <a:latin typeface="+mj-ea"/>
                <a:ea typeface="+mj-ea"/>
              </a:rPr>
              <a:t>벡터 사이의 거리가 멀다</a:t>
            </a:r>
            <a:r>
              <a:rPr lang="en-US" altLang="ko-KR" sz="1708" b="1">
                <a:latin typeface="+mj-ea"/>
                <a:ea typeface="+mj-ea"/>
              </a:rPr>
              <a:t>.</a:t>
            </a:r>
            <a:endParaRPr lang="ko-KR" altLang="en-US" sz="1708" b="1">
              <a:latin typeface="+mj-ea"/>
              <a:ea typeface="+mj-ea"/>
            </a:endParaRPr>
          </a:p>
        </p:txBody>
      </p:sp>
      <p:cxnSp>
        <p:nvCxnSpPr>
          <p:cNvPr id="6" name="연결선: 구부러짐 5">
            <a:extLst>
              <a:ext uri="{FF2B5EF4-FFF2-40B4-BE49-F238E27FC236}">
                <a16:creationId xmlns:a16="http://schemas.microsoft.com/office/drawing/2014/main" id="{1B2C3A58-8BE5-4C46-AFE9-E174DB924ED8}"/>
              </a:ext>
            </a:extLst>
          </p:cNvPr>
          <p:cNvCxnSpPr>
            <a:stCxn id="49" idx="3"/>
            <a:endCxn id="59" idx="3"/>
          </p:cNvCxnSpPr>
          <p:nvPr/>
        </p:nvCxnSpPr>
        <p:spPr>
          <a:xfrm>
            <a:off x="6430111" y="4188975"/>
            <a:ext cx="12049" cy="628893"/>
          </a:xfrm>
          <a:prstGeom prst="curvedConnector3">
            <a:avLst>
              <a:gd name="adj1" fmla="val 1800000"/>
            </a:avLst>
          </a:prstGeom>
          <a:ln w="19050">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9" name="연결선: 구부러짐 78">
            <a:extLst>
              <a:ext uri="{FF2B5EF4-FFF2-40B4-BE49-F238E27FC236}">
                <a16:creationId xmlns:a16="http://schemas.microsoft.com/office/drawing/2014/main" id="{87A1082E-37FC-4D3A-BB9B-5D82C63E430D}"/>
              </a:ext>
            </a:extLst>
          </p:cNvPr>
          <p:cNvCxnSpPr>
            <a:cxnSpLocks/>
            <a:stCxn id="59" idx="3"/>
            <a:endCxn id="69" idx="3"/>
          </p:cNvCxnSpPr>
          <p:nvPr/>
        </p:nvCxnSpPr>
        <p:spPr>
          <a:xfrm>
            <a:off x="6430111" y="4817868"/>
            <a:ext cx="12049" cy="602014"/>
          </a:xfrm>
          <a:prstGeom prst="curvedConnector3">
            <a:avLst>
              <a:gd name="adj1" fmla="val 1800000"/>
            </a:avLst>
          </a:prstGeom>
          <a:ln w="19050">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2" name="연결선: 구부러짐 81">
            <a:extLst>
              <a:ext uri="{FF2B5EF4-FFF2-40B4-BE49-F238E27FC236}">
                <a16:creationId xmlns:a16="http://schemas.microsoft.com/office/drawing/2014/main" id="{D0F7F7FB-25B8-404A-80A9-D30D103E63A0}"/>
              </a:ext>
            </a:extLst>
          </p:cNvPr>
          <p:cNvCxnSpPr>
            <a:cxnSpLocks/>
            <a:stCxn id="19" idx="3"/>
            <a:endCxn id="29" idx="3"/>
          </p:cNvCxnSpPr>
          <p:nvPr/>
        </p:nvCxnSpPr>
        <p:spPr>
          <a:xfrm>
            <a:off x="6430111" y="1809044"/>
            <a:ext cx="12049" cy="628893"/>
          </a:xfrm>
          <a:prstGeom prst="curvedConnector3">
            <a:avLst>
              <a:gd name="adj1" fmla="val 1800000"/>
            </a:avLst>
          </a:prstGeom>
          <a:ln w="19050">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5" name="연결선: 구부러짐 84">
            <a:extLst>
              <a:ext uri="{FF2B5EF4-FFF2-40B4-BE49-F238E27FC236}">
                <a16:creationId xmlns:a16="http://schemas.microsoft.com/office/drawing/2014/main" id="{B7AE9BB4-A91C-478C-8F05-D3205722D92C}"/>
              </a:ext>
            </a:extLst>
          </p:cNvPr>
          <p:cNvCxnSpPr>
            <a:cxnSpLocks/>
            <a:stCxn id="29" idx="3"/>
            <a:endCxn id="39" idx="3"/>
          </p:cNvCxnSpPr>
          <p:nvPr/>
        </p:nvCxnSpPr>
        <p:spPr>
          <a:xfrm>
            <a:off x="6430111" y="2437936"/>
            <a:ext cx="12049" cy="602024"/>
          </a:xfrm>
          <a:prstGeom prst="curvedConnector3">
            <a:avLst>
              <a:gd name="adj1" fmla="val 1800000"/>
            </a:avLst>
          </a:prstGeom>
          <a:ln w="19050">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 name="텍스트 개체 틀 2">
            <a:extLst>
              <a:ext uri="{FF2B5EF4-FFF2-40B4-BE49-F238E27FC236}">
                <a16:creationId xmlns:a16="http://schemas.microsoft.com/office/drawing/2014/main" id="{99253E64-D078-47C7-864E-0EAC80C0615F}"/>
              </a:ext>
            </a:extLst>
          </p:cNvPr>
          <p:cNvSpPr>
            <a:spLocks noGrp="1"/>
          </p:cNvSpPr>
          <p:nvPr>
            <p:ph type="body" sz="quarter" idx="19"/>
          </p:nvPr>
        </p:nvSpPr>
        <p:spPr>
          <a:xfrm>
            <a:off x="276742" y="164294"/>
            <a:ext cx="6368445" cy="359268"/>
          </a:xfrm>
        </p:spPr>
        <p:txBody>
          <a:bodyPr/>
          <a:lstStyle/>
          <a:p>
            <a:r>
              <a:rPr lang="ko-KR" altLang="en-US"/>
              <a:t>임베딩층으로 순환 신경망 모델 성능 높이기</a:t>
            </a:r>
          </a:p>
        </p:txBody>
      </p:sp>
      <p:sp>
        <p:nvSpPr>
          <p:cNvPr id="80" name="텍스트 개체 틀 2">
            <a:extLst>
              <a:ext uri="{FF2B5EF4-FFF2-40B4-BE49-F238E27FC236}">
                <a16:creationId xmlns:a16="http://schemas.microsoft.com/office/drawing/2014/main" id="{F41D6C8D-88DB-4727-B8A7-5190C0DDAE0A}"/>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388218791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E543832-A783-4AFA-9E03-7FF93CDBA623}"/>
              </a:ext>
            </a:extLst>
          </p:cNvPr>
          <p:cNvSpPr txBox="1"/>
          <p:nvPr/>
        </p:nvSpPr>
        <p:spPr>
          <a:xfrm>
            <a:off x="524508" y="1026480"/>
            <a:ext cx="9073008" cy="4770537"/>
          </a:xfrm>
          <a:prstGeom prst="rect">
            <a:avLst/>
          </a:prstGeom>
          <a:solidFill>
            <a:srgbClr val="E2E2F6"/>
          </a:solidFill>
          <a:ln>
            <a:solidFill>
              <a:schemeClr val="bg1">
                <a:lumMod val="65000"/>
              </a:schemeClr>
            </a:solidFill>
          </a:ln>
        </p:spPr>
        <p:txBody>
          <a:bodyPr wrap="square" rtlCol="0">
            <a:spAutoFit/>
          </a:bodyPr>
          <a:lstStyle/>
          <a:p>
            <a:r>
              <a:rPr lang="en-US" altLang="ko-KR" sz="1600">
                <a:latin typeface="Consolas" panose="020B0609020204030204" pitchFamily="49" charset="0"/>
              </a:rPr>
              <a:t>from tensorflow.keras.models import Sequential # </a:t>
            </a:r>
            <a:r>
              <a:rPr lang="ko-KR" altLang="en-US" sz="1600">
                <a:latin typeface="Consolas" panose="020B0609020204030204" pitchFamily="49" charset="0"/>
              </a:rPr>
              <a:t>케라스의 </a:t>
            </a:r>
            <a:r>
              <a:rPr lang="en-US" altLang="ko-KR" sz="1600">
                <a:latin typeface="Consolas" panose="020B0609020204030204" pitchFamily="49" charset="0"/>
              </a:rPr>
              <a:t>Sequential()</a:t>
            </a:r>
            <a:r>
              <a:rPr lang="ko-KR" altLang="en-US" sz="1600">
                <a:latin typeface="Consolas" panose="020B0609020204030204" pitchFamily="49" charset="0"/>
              </a:rPr>
              <a:t>을 임포트</a:t>
            </a:r>
          </a:p>
          <a:p>
            <a:r>
              <a:rPr lang="en-US" altLang="ko-KR" sz="1600">
                <a:latin typeface="Consolas" panose="020B0609020204030204" pitchFamily="49" charset="0"/>
              </a:rPr>
              <a:t>from tensorflow.keras.layers import Dense      # </a:t>
            </a:r>
            <a:r>
              <a:rPr lang="ko-KR" altLang="en-US" sz="1600">
                <a:latin typeface="Consolas" panose="020B0609020204030204" pitchFamily="49" charset="0"/>
              </a:rPr>
              <a:t>케라스의 </a:t>
            </a:r>
            <a:r>
              <a:rPr lang="en-US" altLang="ko-KR" sz="1600">
                <a:latin typeface="Consolas" panose="020B0609020204030204" pitchFamily="49" charset="0"/>
              </a:rPr>
              <a:t>Dense()</a:t>
            </a:r>
            <a:r>
              <a:rPr lang="ko-KR" altLang="en-US" sz="1600">
                <a:latin typeface="Consolas" panose="020B0609020204030204" pitchFamily="49" charset="0"/>
              </a:rPr>
              <a:t>를 임포트</a:t>
            </a:r>
          </a:p>
          <a:p>
            <a:r>
              <a:rPr lang="en-US" altLang="ko-KR" sz="1600">
                <a:latin typeface="Consolas" panose="020B0609020204030204" pitchFamily="49" charset="0"/>
              </a:rPr>
              <a:t>from tensorflow.keras import optimizers        # </a:t>
            </a:r>
            <a:r>
              <a:rPr lang="ko-KR" altLang="en-US" sz="1600">
                <a:latin typeface="Consolas" panose="020B0609020204030204" pitchFamily="49" charset="0"/>
              </a:rPr>
              <a:t>케라스의 옵티마이저를 임포트</a:t>
            </a:r>
          </a:p>
          <a:p>
            <a:r>
              <a:rPr lang="en-US" altLang="ko-KR" sz="1600">
                <a:latin typeface="Consolas" panose="020B0609020204030204" pitchFamily="49" charset="0"/>
              </a:rPr>
              <a:t>import numpy as np # Numpy</a:t>
            </a:r>
            <a:r>
              <a:rPr lang="ko-KR" altLang="en-US" sz="1600">
                <a:latin typeface="Consolas" panose="020B0609020204030204" pitchFamily="49" charset="0"/>
              </a:rPr>
              <a:t>를 임포트</a:t>
            </a:r>
          </a:p>
          <a:p>
            <a:r>
              <a:rPr lang="en-US" altLang="ko-KR" sz="1600">
                <a:latin typeface="Consolas" panose="020B0609020204030204" pitchFamily="49" charset="0"/>
              </a:rPr>
              <a:t>import matplotlib.pyplot as plt</a:t>
            </a:r>
          </a:p>
          <a:p>
            <a:endParaRPr lang="en-US" altLang="ko-KR" sz="1600">
              <a:latin typeface="Consolas" panose="020B0609020204030204" pitchFamily="49" charset="0"/>
            </a:endParaRPr>
          </a:p>
          <a:p>
            <a:r>
              <a:rPr lang="en-US" altLang="ko-KR" sz="1600">
                <a:latin typeface="Consolas" panose="020B0609020204030204" pitchFamily="49" charset="0"/>
              </a:rPr>
              <a:t>X=np.array([1,2,3,4,5]) </a:t>
            </a:r>
          </a:p>
          <a:p>
            <a:r>
              <a:rPr lang="en-US" altLang="ko-KR" sz="1600">
                <a:latin typeface="Consolas" panose="020B0609020204030204" pitchFamily="49" charset="0"/>
              </a:rPr>
              <a:t>Y=np.array([1,2,3,4,5]) </a:t>
            </a:r>
          </a:p>
          <a:p>
            <a:endParaRPr lang="en-US" altLang="ko-KR" sz="1600">
              <a:latin typeface="Consolas" panose="020B0609020204030204" pitchFamily="49" charset="0"/>
            </a:endParaRPr>
          </a:p>
          <a:p>
            <a:r>
              <a:rPr lang="en-US" altLang="ko-KR" sz="1600">
                <a:latin typeface="Consolas" panose="020B0609020204030204" pitchFamily="49" charset="0"/>
              </a:rPr>
              <a:t>model=Sequential()</a:t>
            </a:r>
          </a:p>
          <a:p>
            <a:r>
              <a:rPr lang="en-US" altLang="ko-KR" sz="1600">
                <a:latin typeface="Consolas" panose="020B0609020204030204" pitchFamily="49" charset="0"/>
              </a:rPr>
              <a:t>model.add(Dense(1, input_dim=1, activation='linear'))</a:t>
            </a:r>
          </a:p>
          <a:p>
            <a:r>
              <a:rPr lang="en-US" altLang="ko-KR" sz="1600">
                <a:latin typeface="Consolas" panose="020B0609020204030204" pitchFamily="49" charset="0"/>
              </a:rPr>
              <a:t>sgd=optimizers.SGD(lr=0.01)</a:t>
            </a:r>
          </a:p>
          <a:p>
            <a:r>
              <a:rPr lang="en-US" altLang="ko-KR" sz="1600">
                <a:latin typeface="Consolas" panose="020B0609020204030204" pitchFamily="49" charset="0"/>
              </a:rPr>
              <a:t>model.compile(optimizer=sgd ,loss='mse',metrics=['accuracy'])</a:t>
            </a:r>
          </a:p>
          <a:p>
            <a:r>
              <a:rPr lang="en-US" altLang="ko-KR" sz="1600">
                <a:latin typeface="Consolas" panose="020B0609020204030204" pitchFamily="49" charset="0"/>
              </a:rPr>
              <a:t>model.fit(X,Y, batch_size=1, epochs=100, shuffle=False)</a:t>
            </a:r>
          </a:p>
          <a:p>
            <a:endParaRPr lang="en-US" altLang="ko-KR" sz="1600">
              <a:latin typeface="Consolas" panose="020B0609020204030204" pitchFamily="49" charset="0"/>
            </a:endParaRPr>
          </a:p>
          <a:p>
            <a:r>
              <a:rPr lang="en-US" altLang="ko-KR" sz="1600">
                <a:latin typeface="Consolas" panose="020B0609020204030204" pitchFamily="49" charset="0"/>
              </a:rPr>
              <a:t>print(model.predict(X))</a:t>
            </a:r>
          </a:p>
          <a:p>
            <a:r>
              <a:rPr lang="en-US" altLang="ko-KR" sz="1600">
                <a:latin typeface="Consolas" panose="020B0609020204030204" pitchFamily="49" charset="0"/>
              </a:rPr>
              <a:t>plt.plot(X, Y, 'bo')</a:t>
            </a:r>
          </a:p>
          <a:p>
            <a:r>
              <a:rPr lang="en-US" altLang="ko-KR" sz="1600">
                <a:latin typeface="Consolas" panose="020B0609020204030204" pitchFamily="49" charset="0"/>
              </a:rPr>
              <a:t>plt.plot(X, model.predict(X), 'r-')</a:t>
            </a:r>
          </a:p>
          <a:p>
            <a:r>
              <a:rPr lang="en-US" altLang="ko-KR" sz="1600">
                <a:latin typeface="Consolas" panose="020B0609020204030204" pitchFamily="49" charset="0"/>
              </a:rPr>
              <a:t>plt.show()</a:t>
            </a:r>
            <a:endParaRPr lang="ko-KR" altLang="en-US" sz="1600">
              <a:latin typeface="Consolas" panose="020B0609020204030204" pitchFamily="49" charset="0"/>
            </a:endParaRPr>
          </a:p>
        </p:txBody>
      </p:sp>
      <p:sp>
        <p:nvSpPr>
          <p:cNvPr id="3" name="텍스트 개체 틀 2">
            <a:extLst>
              <a:ext uri="{FF2B5EF4-FFF2-40B4-BE49-F238E27FC236}">
                <a16:creationId xmlns:a16="http://schemas.microsoft.com/office/drawing/2014/main" id="{2A494D2B-DC3D-4DF6-88CE-FF2A19C54692}"/>
              </a:ext>
            </a:extLst>
          </p:cNvPr>
          <p:cNvSpPr>
            <a:spLocks noGrp="1"/>
          </p:cNvSpPr>
          <p:nvPr>
            <p:ph type="body" sz="quarter" idx="19"/>
          </p:nvPr>
        </p:nvSpPr>
        <p:spPr>
          <a:xfrm>
            <a:off x="276743" y="164293"/>
            <a:ext cx="5601544" cy="332399"/>
          </a:xfrm>
        </p:spPr>
        <p:txBody>
          <a:bodyPr/>
          <a:lstStyle/>
          <a:p>
            <a:r>
              <a:rPr lang="ko-KR" altLang="en-US" sz="2400" b="1">
                <a:solidFill>
                  <a:srgbClr val="000000"/>
                </a:solidFill>
              </a:rPr>
              <a:t>케라스로 구현한 선형 회귀</a:t>
            </a:r>
          </a:p>
        </p:txBody>
      </p:sp>
      <p:sp>
        <p:nvSpPr>
          <p:cNvPr id="7" name="텍스트 개체 틀 2">
            <a:extLst>
              <a:ext uri="{FF2B5EF4-FFF2-40B4-BE49-F238E27FC236}">
                <a16:creationId xmlns:a16="http://schemas.microsoft.com/office/drawing/2014/main" id="{9BA69468-F26B-4455-B12E-E7965E4EF625}"/>
              </a:ext>
            </a:extLst>
          </p:cNvPr>
          <p:cNvSpPr>
            <a:spLocks noGrp="1"/>
          </p:cNvSpPr>
          <p:nvPr>
            <p:ph type="body" sz="quarter" idx="20"/>
          </p:nvPr>
        </p:nvSpPr>
        <p:spPr>
          <a:xfrm>
            <a:off x="6330950" y="266849"/>
            <a:ext cx="3302000" cy="221599"/>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2577672168"/>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3363B4D-D76B-47CA-B560-D8BF20A4B0CC}"/>
              </a:ext>
            </a:extLst>
          </p:cNvPr>
          <p:cNvSpPr txBox="1"/>
          <p:nvPr/>
        </p:nvSpPr>
        <p:spPr>
          <a:xfrm>
            <a:off x="930228" y="1245957"/>
            <a:ext cx="2787943" cy="296684"/>
          </a:xfrm>
          <a:prstGeom prst="rect">
            <a:avLst/>
          </a:prstGeom>
          <a:noFill/>
        </p:spPr>
        <p:txBody>
          <a:bodyPr wrap="none" rtlCol="0">
            <a:spAutoFit/>
          </a:bodyPr>
          <a:lstStyle/>
          <a:p>
            <a:pPr lvl="0"/>
            <a:r>
              <a:rPr lang="en-US" altLang="ko-KR" sz="1328" b="1">
                <a:latin typeface="+mj-ea"/>
                <a:ea typeface="+mj-ea"/>
              </a:rPr>
              <a:t>1. Embedding </a:t>
            </a:r>
            <a:r>
              <a:rPr lang="ko-KR" altLang="en-US" sz="1328" b="1">
                <a:latin typeface="+mj-ea"/>
                <a:ea typeface="+mj-ea"/>
              </a:rPr>
              <a:t>클래스 임포트하기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279377" y="1598967"/>
            <a:ext cx="7655228" cy="267637"/>
          </a:xfrm>
          <a:prstGeom prst="rect">
            <a:avLst/>
          </a:prstGeom>
          <a:solidFill>
            <a:srgbClr val="E2E2F6"/>
          </a:solidFill>
        </p:spPr>
        <p:txBody>
          <a:bodyPr wrap="square">
            <a:spAutoFit/>
          </a:bodyPr>
          <a:lstStyle/>
          <a:p>
            <a:r>
              <a:rPr lang="en-US" altLang="ko-KR" sz="1139">
                <a:latin typeface="Consolas" panose="020B0609020204030204" pitchFamily="49" charset="0"/>
              </a:rPr>
              <a:t>from </a:t>
            </a:r>
            <a:r>
              <a:rPr lang="en-US" altLang="ko-KR" sz="1139" err="1">
                <a:latin typeface="Consolas" panose="020B0609020204030204" pitchFamily="49" charset="0"/>
              </a:rPr>
              <a:t>tensorflow.keras.layers</a:t>
            </a:r>
            <a:r>
              <a:rPr lang="en-US" altLang="ko-KR" sz="1139">
                <a:latin typeface="Consolas" panose="020B0609020204030204" pitchFamily="49" charset="0"/>
              </a:rPr>
              <a:t> import Embedding</a:t>
            </a:r>
          </a:p>
        </p:txBody>
      </p:sp>
      <p:sp>
        <p:nvSpPr>
          <p:cNvPr id="7" name="TextBox 6">
            <a:extLst>
              <a:ext uri="{FF2B5EF4-FFF2-40B4-BE49-F238E27FC236}">
                <a16:creationId xmlns:a16="http://schemas.microsoft.com/office/drawing/2014/main" id="{F5BE63EA-C1AD-49B6-A1F0-23208E9DB31A}"/>
              </a:ext>
            </a:extLst>
          </p:cNvPr>
          <p:cNvSpPr txBox="1"/>
          <p:nvPr/>
        </p:nvSpPr>
        <p:spPr>
          <a:xfrm>
            <a:off x="930228" y="2130581"/>
            <a:ext cx="2023311" cy="296684"/>
          </a:xfrm>
          <a:prstGeom prst="rect">
            <a:avLst/>
          </a:prstGeom>
          <a:noFill/>
        </p:spPr>
        <p:txBody>
          <a:bodyPr wrap="none" rtlCol="0">
            <a:spAutoFit/>
          </a:bodyPr>
          <a:lstStyle/>
          <a:p>
            <a:pPr lvl="0"/>
            <a:r>
              <a:rPr lang="en-US" altLang="ko-KR" sz="1328" b="1">
                <a:latin typeface="+mj-ea"/>
                <a:ea typeface="+mj-ea"/>
              </a:rPr>
              <a:t>2. </a:t>
            </a:r>
            <a:r>
              <a:rPr lang="ko-KR" altLang="en-US" sz="1328" b="1">
                <a:latin typeface="+mj-ea"/>
                <a:ea typeface="+mj-ea"/>
              </a:rPr>
              <a:t>훈련 데이터 준비하기</a:t>
            </a:r>
          </a:p>
        </p:txBody>
      </p:sp>
      <p:sp>
        <p:nvSpPr>
          <p:cNvPr id="8" name="직사각형 7">
            <a:extLst>
              <a:ext uri="{FF2B5EF4-FFF2-40B4-BE49-F238E27FC236}">
                <a16:creationId xmlns:a16="http://schemas.microsoft.com/office/drawing/2014/main" id="{628FBD2D-C546-4590-AB9E-B2DDA021962C}"/>
              </a:ext>
            </a:extLst>
          </p:cNvPr>
          <p:cNvSpPr/>
          <p:nvPr/>
        </p:nvSpPr>
        <p:spPr>
          <a:xfrm>
            <a:off x="1279377" y="2483590"/>
            <a:ext cx="7655228" cy="1670073"/>
          </a:xfrm>
          <a:prstGeom prst="rect">
            <a:avLst/>
          </a:prstGeom>
          <a:solidFill>
            <a:srgbClr val="E2E2F6"/>
          </a:solidFill>
        </p:spPr>
        <p:txBody>
          <a:bodyPr wrap="square">
            <a:spAutoFit/>
          </a:bodyPr>
          <a:lstStyle/>
          <a:p>
            <a:r>
              <a:rPr lang="en-US" altLang="ko-KR" sz="1139">
                <a:latin typeface="Consolas" panose="020B0609020204030204" pitchFamily="49" charset="0"/>
              </a:rPr>
              <a:t>(</a:t>
            </a:r>
            <a:r>
              <a:rPr lang="en-US" altLang="ko-KR" sz="1139" err="1">
                <a:latin typeface="Consolas" panose="020B0609020204030204" pitchFamily="49" charset="0"/>
              </a:rPr>
              <a:t>x_train_all</a:t>
            </a:r>
            <a:r>
              <a:rPr lang="en-US" altLang="ko-KR" sz="1139">
                <a:latin typeface="Consolas" panose="020B0609020204030204" pitchFamily="49" charset="0"/>
              </a:rPr>
              <a:t>, </a:t>
            </a:r>
            <a:r>
              <a:rPr lang="en-US" altLang="ko-KR" sz="1139" err="1">
                <a:latin typeface="Consolas" panose="020B0609020204030204" pitchFamily="49" charset="0"/>
              </a:rPr>
              <a:t>y_train_all</a:t>
            </a:r>
            <a:r>
              <a:rPr lang="en-US" altLang="ko-KR" sz="1139">
                <a:latin typeface="Consolas" panose="020B0609020204030204" pitchFamily="49" charset="0"/>
              </a:rPr>
              <a:t>), (</a:t>
            </a:r>
            <a:r>
              <a:rPr lang="en-US" altLang="ko-KR" sz="1139" err="1">
                <a:latin typeface="Consolas" panose="020B0609020204030204" pitchFamily="49" charset="0"/>
              </a:rPr>
              <a:t>x_test</a:t>
            </a:r>
            <a:r>
              <a:rPr lang="en-US" altLang="ko-KR" sz="1139">
                <a:latin typeface="Consolas" panose="020B0609020204030204" pitchFamily="49" charset="0"/>
              </a:rPr>
              <a:t>, </a:t>
            </a:r>
            <a:r>
              <a:rPr lang="en-US" altLang="ko-KR" sz="1139" err="1">
                <a:latin typeface="Consolas" panose="020B0609020204030204" pitchFamily="49" charset="0"/>
              </a:rPr>
              <a:t>y_test</a:t>
            </a:r>
            <a:r>
              <a:rPr lang="en-US" altLang="ko-KR" sz="1139">
                <a:latin typeface="Consolas" panose="020B0609020204030204" pitchFamily="49" charset="0"/>
              </a:rPr>
              <a:t>) = </a:t>
            </a:r>
            <a:r>
              <a:rPr lang="en-US" altLang="ko-KR" sz="1139" err="1">
                <a:latin typeface="Consolas" panose="020B0609020204030204" pitchFamily="49" charset="0"/>
              </a:rPr>
              <a:t>imdb.load_data</a:t>
            </a:r>
            <a:r>
              <a:rPr lang="en-US" altLang="ko-KR" sz="1139">
                <a:latin typeface="Consolas" panose="020B0609020204030204" pitchFamily="49" charset="0"/>
              </a:rPr>
              <a:t>(</a:t>
            </a:r>
            <a:r>
              <a:rPr lang="en-US" altLang="ko-KR" sz="1139" err="1">
                <a:latin typeface="Consolas" panose="020B0609020204030204" pitchFamily="49" charset="0"/>
              </a:rPr>
              <a:t>skip_top</a:t>
            </a:r>
            <a:r>
              <a:rPr lang="en-US" altLang="ko-KR" sz="1139">
                <a:latin typeface="Consolas" panose="020B0609020204030204" pitchFamily="49" charset="0"/>
              </a:rPr>
              <a:t>=20, </a:t>
            </a:r>
            <a:r>
              <a:rPr lang="en-US" altLang="ko-KR" sz="1139" err="1">
                <a:latin typeface="Consolas" panose="020B0609020204030204" pitchFamily="49" charset="0"/>
              </a:rPr>
              <a:t>num_words</a:t>
            </a:r>
            <a:r>
              <a:rPr lang="en-US" altLang="ko-KR" sz="1139">
                <a:latin typeface="Consolas" panose="020B0609020204030204" pitchFamily="49" charset="0"/>
              </a:rPr>
              <a:t>=1000)</a:t>
            </a:r>
          </a:p>
          <a:p>
            <a:endParaRPr lang="en-US" altLang="ko-KR" sz="1139">
              <a:latin typeface="Consolas" panose="020B0609020204030204" pitchFamily="49" charset="0"/>
            </a:endParaRPr>
          </a:p>
          <a:p>
            <a:r>
              <a:rPr lang="en-US" altLang="ko-KR" sz="1139">
                <a:latin typeface="Consolas" panose="020B0609020204030204" pitchFamily="49" charset="0"/>
              </a:rPr>
              <a:t>for </a:t>
            </a:r>
            <a:r>
              <a:rPr lang="en-US" altLang="ko-KR" sz="1139" err="1">
                <a:latin typeface="Consolas" panose="020B0609020204030204" pitchFamily="49" charset="0"/>
              </a:rPr>
              <a:t>i</a:t>
            </a:r>
            <a:r>
              <a:rPr lang="en-US" altLang="ko-KR" sz="1139">
                <a:latin typeface="Consolas" panose="020B0609020204030204" pitchFamily="49" charset="0"/>
              </a:rPr>
              <a:t> in range(</a:t>
            </a:r>
            <a:r>
              <a:rPr lang="en-US" altLang="ko-KR" sz="1139" err="1">
                <a:latin typeface="Consolas" panose="020B0609020204030204" pitchFamily="49" charset="0"/>
              </a:rPr>
              <a:t>len</a:t>
            </a:r>
            <a:r>
              <a:rPr lang="en-US" altLang="ko-KR" sz="1139">
                <a:latin typeface="Consolas" panose="020B0609020204030204" pitchFamily="49" charset="0"/>
              </a:rPr>
              <a:t>(</a:t>
            </a:r>
            <a:r>
              <a:rPr lang="en-US" altLang="ko-KR" sz="1139" err="1">
                <a:latin typeface="Consolas" panose="020B0609020204030204" pitchFamily="49" charset="0"/>
              </a:rPr>
              <a:t>x_train_all</a:t>
            </a:r>
            <a:r>
              <a:rPr lang="en-US" altLang="ko-KR" sz="1139">
                <a:latin typeface="Consolas" panose="020B0609020204030204" pitchFamily="49" charset="0"/>
              </a:rPr>
              <a:t>)):</a:t>
            </a:r>
          </a:p>
          <a:p>
            <a:r>
              <a:rPr lang="en-US" altLang="ko-KR" sz="1139">
                <a:latin typeface="Consolas" panose="020B0609020204030204" pitchFamily="49" charset="0"/>
              </a:rPr>
              <a:t>    </a:t>
            </a:r>
            <a:r>
              <a:rPr lang="en-US" altLang="ko-KR" sz="1139" err="1">
                <a:latin typeface="Consolas" panose="020B0609020204030204" pitchFamily="49" charset="0"/>
              </a:rPr>
              <a:t>x_train_all</a:t>
            </a:r>
            <a:r>
              <a:rPr lang="en-US" altLang="ko-KR" sz="1139">
                <a:latin typeface="Consolas" panose="020B0609020204030204" pitchFamily="49" charset="0"/>
              </a:rPr>
              <a:t>[</a:t>
            </a:r>
            <a:r>
              <a:rPr lang="en-US" altLang="ko-KR" sz="1139" err="1">
                <a:latin typeface="Consolas" panose="020B0609020204030204" pitchFamily="49" charset="0"/>
              </a:rPr>
              <a:t>i</a:t>
            </a:r>
            <a:r>
              <a:rPr lang="en-US" altLang="ko-KR" sz="1139">
                <a:latin typeface="Consolas" panose="020B0609020204030204" pitchFamily="49" charset="0"/>
              </a:rPr>
              <a:t>] = [w for w in </a:t>
            </a:r>
            <a:r>
              <a:rPr lang="en-US" altLang="ko-KR" sz="1139" err="1">
                <a:latin typeface="Consolas" panose="020B0609020204030204" pitchFamily="49" charset="0"/>
              </a:rPr>
              <a:t>x_train_all</a:t>
            </a:r>
            <a:r>
              <a:rPr lang="en-US" altLang="ko-KR" sz="1139">
                <a:latin typeface="Consolas" panose="020B0609020204030204" pitchFamily="49" charset="0"/>
              </a:rPr>
              <a:t>[</a:t>
            </a:r>
            <a:r>
              <a:rPr lang="en-US" altLang="ko-KR" sz="1139" err="1">
                <a:latin typeface="Consolas" panose="020B0609020204030204" pitchFamily="49" charset="0"/>
              </a:rPr>
              <a:t>i</a:t>
            </a:r>
            <a:r>
              <a:rPr lang="en-US" altLang="ko-KR" sz="1139">
                <a:latin typeface="Consolas" panose="020B0609020204030204" pitchFamily="49" charset="0"/>
              </a:rPr>
              <a:t>] if w &gt; 2]</a:t>
            </a:r>
          </a:p>
          <a:p>
            <a:r>
              <a:rPr lang="en-US" altLang="ko-KR" sz="1139">
                <a:latin typeface="Consolas" panose="020B0609020204030204" pitchFamily="49" charset="0"/>
              </a:rPr>
              <a:t>    </a:t>
            </a:r>
          </a:p>
          <a:p>
            <a:r>
              <a:rPr lang="en-US" altLang="ko-KR" sz="1139" err="1">
                <a:latin typeface="Consolas" panose="020B0609020204030204" pitchFamily="49" charset="0"/>
              </a:rPr>
              <a:t>x_train</a:t>
            </a:r>
            <a:r>
              <a:rPr lang="en-US" altLang="ko-KR" sz="1139">
                <a:latin typeface="Consolas" panose="020B0609020204030204" pitchFamily="49" charset="0"/>
              </a:rPr>
              <a:t> = </a:t>
            </a:r>
            <a:r>
              <a:rPr lang="en-US" altLang="ko-KR" sz="1139" err="1">
                <a:latin typeface="Consolas" panose="020B0609020204030204" pitchFamily="49" charset="0"/>
              </a:rPr>
              <a:t>x_train_all</a:t>
            </a:r>
            <a:r>
              <a:rPr lang="en-US" altLang="ko-KR" sz="1139">
                <a:latin typeface="Consolas" panose="020B0609020204030204" pitchFamily="49" charset="0"/>
              </a:rPr>
              <a:t>[</a:t>
            </a:r>
            <a:r>
              <a:rPr lang="en-US" altLang="ko-KR" sz="1139" err="1">
                <a:latin typeface="Consolas" panose="020B0609020204030204" pitchFamily="49" charset="0"/>
              </a:rPr>
              <a:t>random_index</a:t>
            </a:r>
            <a:r>
              <a:rPr lang="en-US" altLang="ko-KR" sz="1139">
                <a:latin typeface="Consolas" panose="020B0609020204030204" pitchFamily="49" charset="0"/>
              </a:rPr>
              <a:t>[:20000]]</a:t>
            </a:r>
          </a:p>
          <a:p>
            <a:r>
              <a:rPr lang="en-US" altLang="ko-KR" sz="1139" err="1">
                <a:latin typeface="Consolas" panose="020B0609020204030204" pitchFamily="49" charset="0"/>
              </a:rPr>
              <a:t>y_train</a:t>
            </a:r>
            <a:r>
              <a:rPr lang="en-US" altLang="ko-KR" sz="1139">
                <a:latin typeface="Consolas" panose="020B0609020204030204" pitchFamily="49" charset="0"/>
              </a:rPr>
              <a:t> = </a:t>
            </a:r>
            <a:r>
              <a:rPr lang="en-US" altLang="ko-KR" sz="1139" err="1">
                <a:latin typeface="Consolas" panose="020B0609020204030204" pitchFamily="49" charset="0"/>
              </a:rPr>
              <a:t>y_train_all</a:t>
            </a:r>
            <a:r>
              <a:rPr lang="en-US" altLang="ko-KR" sz="1139">
                <a:latin typeface="Consolas" panose="020B0609020204030204" pitchFamily="49" charset="0"/>
              </a:rPr>
              <a:t>[</a:t>
            </a:r>
            <a:r>
              <a:rPr lang="en-US" altLang="ko-KR" sz="1139" err="1">
                <a:latin typeface="Consolas" panose="020B0609020204030204" pitchFamily="49" charset="0"/>
              </a:rPr>
              <a:t>random_index</a:t>
            </a:r>
            <a:r>
              <a:rPr lang="en-US" altLang="ko-KR" sz="1139">
                <a:latin typeface="Consolas" panose="020B0609020204030204" pitchFamily="49" charset="0"/>
              </a:rPr>
              <a:t>[:20000]]</a:t>
            </a:r>
          </a:p>
          <a:p>
            <a:r>
              <a:rPr lang="en-US" altLang="ko-KR" sz="1139" err="1">
                <a:latin typeface="Consolas" panose="020B0609020204030204" pitchFamily="49" charset="0"/>
              </a:rPr>
              <a:t>x_val</a:t>
            </a:r>
            <a:r>
              <a:rPr lang="en-US" altLang="ko-KR" sz="1139">
                <a:latin typeface="Consolas" panose="020B0609020204030204" pitchFamily="49" charset="0"/>
              </a:rPr>
              <a:t> = </a:t>
            </a:r>
            <a:r>
              <a:rPr lang="en-US" altLang="ko-KR" sz="1139" err="1">
                <a:latin typeface="Consolas" panose="020B0609020204030204" pitchFamily="49" charset="0"/>
              </a:rPr>
              <a:t>x_train_all</a:t>
            </a:r>
            <a:r>
              <a:rPr lang="en-US" altLang="ko-KR" sz="1139">
                <a:latin typeface="Consolas" panose="020B0609020204030204" pitchFamily="49" charset="0"/>
              </a:rPr>
              <a:t>[</a:t>
            </a:r>
            <a:r>
              <a:rPr lang="en-US" altLang="ko-KR" sz="1139" err="1">
                <a:latin typeface="Consolas" panose="020B0609020204030204" pitchFamily="49" charset="0"/>
              </a:rPr>
              <a:t>random_index</a:t>
            </a:r>
            <a:r>
              <a:rPr lang="en-US" altLang="ko-KR" sz="1139">
                <a:latin typeface="Consolas" panose="020B0609020204030204" pitchFamily="49" charset="0"/>
              </a:rPr>
              <a:t>[20000:]]</a:t>
            </a:r>
          </a:p>
          <a:p>
            <a:r>
              <a:rPr lang="en-US" altLang="ko-KR" sz="1139" err="1">
                <a:latin typeface="Consolas" panose="020B0609020204030204" pitchFamily="49" charset="0"/>
              </a:rPr>
              <a:t>y_val</a:t>
            </a:r>
            <a:r>
              <a:rPr lang="en-US" altLang="ko-KR" sz="1139">
                <a:latin typeface="Consolas" panose="020B0609020204030204" pitchFamily="49" charset="0"/>
              </a:rPr>
              <a:t> = </a:t>
            </a:r>
            <a:r>
              <a:rPr lang="en-US" altLang="ko-KR" sz="1139" err="1">
                <a:latin typeface="Consolas" panose="020B0609020204030204" pitchFamily="49" charset="0"/>
              </a:rPr>
              <a:t>y_train_all</a:t>
            </a:r>
            <a:r>
              <a:rPr lang="en-US" altLang="ko-KR" sz="1139">
                <a:latin typeface="Consolas" panose="020B0609020204030204" pitchFamily="49" charset="0"/>
              </a:rPr>
              <a:t>[</a:t>
            </a:r>
            <a:r>
              <a:rPr lang="en-US" altLang="ko-KR" sz="1139" err="1">
                <a:latin typeface="Consolas" panose="020B0609020204030204" pitchFamily="49" charset="0"/>
              </a:rPr>
              <a:t>random_index</a:t>
            </a:r>
            <a:r>
              <a:rPr lang="en-US" altLang="ko-KR" sz="1139">
                <a:latin typeface="Consolas" panose="020B0609020204030204" pitchFamily="49" charset="0"/>
              </a:rPr>
              <a:t>[20000:]]</a:t>
            </a:r>
          </a:p>
        </p:txBody>
      </p:sp>
      <p:sp>
        <p:nvSpPr>
          <p:cNvPr id="11" name="TextBox 10">
            <a:extLst>
              <a:ext uri="{FF2B5EF4-FFF2-40B4-BE49-F238E27FC236}">
                <a16:creationId xmlns:a16="http://schemas.microsoft.com/office/drawing/2014/main" id="{9974E1C8-6D8C-4709-A4B0-43B3E80FE673}"/>
              </a:ext>
            </a:extLst>
          </p:cNvPr>
          <p:cNvSpPr txBox="1"/>
          <p:nvPr/>
        </p:nvSpPr>
        <p:spPr>
          <a:xfrm>
            <a:off x="930228" y="4437965"/>
            <a:ext cx="1683474" cy="296684"/>
          </a:xfrm>
          <a:prstGeom prst="rect">
            <a:avLst/>
          </a:prstGeom>
          <a:noFill/>
        </p:spPr>
        <p:txBody>
          <a:bodyPr wrap="none" rtlCol="0">
            <a:spAutoFit/>
          </a:bodyPr>
          <a:lstStyle/>
          <a:p>
            <a:pPr lvl="0"/>
            <a:r>
              <a:rPr lang="en-US" altLang="ko-KR" sz="1328" b="1">
                <a:latin typeface="+mj-ea"/>
                <a:ea typeface="+mj-ea"/>
              </a:rPr>
              <a:t>3. </a:t>
            </a:r>
            <a:r>
              <a:rPr lang="ko-KR" altLang="en-US" sz="1328" b="1">
                <a:latin typeface="+mj-ea"/>
                <a:ea typeface="+mj-ea"/>
              </a:rPr>
              <a:t>샘플 길이 맞추기</a:t>
            </a:r>
          </a:p>
        </p:txBody>
      </p:sp>
      <p:sp>
        <p:nvSpPr>
          <p:cNvPr id="12" name="직사각형 11">
            <a:extLst>
              <a:ext uri="{FF2B5EF4-FFF2-40B4-BE49-F238E27FC236}">
                <a16:creationId xmlns:a16="http://schemas.microsoft.com/office/drawing/2014/main" id="{795F3FCA-0754-4F0C-B10E-5A8E85304F71}"/>
              </a:ext>
            </a:extLst>
          </p:cNvPr>
          <p:cNvSpPr/>
          <p:nvPr/>
        </p:nvSpPr>
        <p:spPr>
          <a:xfrm>
            <a:off x="1279377" y="4790974"/>
            <a:ext cx="7655228" cy="618246"/>
          </a:xfrm>
          <a:prstGeom prst="rect">
            <a:avLst/>
          </a:prstGeom>
          <a:solidFill>
            <a:srgbClr val="E2E2F6"/>
          </a:solidFill>
        </p:spPr>
        <p:txBody>
          <a:bodyPr wrap="square">
            <a:spAutoFit/>
          </a:bodyPr>
          <a:lstStyle/>
          <a:p>
            <a:r>
              <a:rPr lang="en-US" altLang="ko-KR" sz="1139" err="1">
                <a:latin typeface="Consolas" panose="020B0609020204030204" pitchFamily="49" charset="0"/>
              </a:rPr>
              <a:t>maxlen</a:t>
            </a:r>
            <a:r>
              <a:rPr lang="en-US" altLang="ko-KR" sz="1139">
                <a:latin typeface="Consolas" panose="020B0609020204030204" pitchFamily="49" charset="0"/>
              </a:rPr>
              <a:t>=100</a:t>
            </a:r>
          </a:p>
          <a:p>
            <a:r>
              <a:rPr lang="en-US" altLang="ko-KR" sz="1139" err="1">
                <a:latin typeface="Consolas" panose="020B0609020204030204" pitchFamily="49" charset="0"/>
              </a:rPr>
              <a:t>x_train_seq</a:t>
            </a:r>
            <a:r>
              <a:rPr lang="en-US" altLang="ko-KR" sz="1139">
                <a:latin typeface="Consolas" panose="020B0609020204030204" pitchFamily="49" charset="0"/>
              </a:rPr>
              <a:t> = </a:t>
            </a:r>
            <a:r>
              <a:rPr lang="en-US" altLang="ko-KR" sz="1139" err="1">
                <a:latin typeface="Consolas" panose="020B0609020204030204" pitchFamily="49" charset="0"/>
              </a:rPr>
              <a:t>sequence.pad_sequences</a:t>
            </a:r>
            <a:r>
              <a:rPr lang="en-US" altLang="ko-KR" sz="1139">
                <a:latin typeface="Consolas" panose="020B0609020204030204" pitchFamily="49" charset="0"/>
              </a:rPr>
              <a:t>(</a:t>
            </a:r>
            <a:r>
              <a:rPr lang="en-US" altLang="ko-KR" sz="1139" err="1">
                <a:latin typeface="Consolas" panose="020B0609020204030204" pitchFamily="49" charset="0"/>
              </a:rPr>
              <a:t>x_train</a:t>
            </a:r>
            <a:r>
              <a:rPr lang="en-US" altLang="ko-KR" sz="1139">
                <a:latin typeface="Consolas" panose="020B0609020204030204" pitchFamily="49" charset="0"/>
              </a:rPr>
              <a:t>, </a:t>
            </a:r>
            <a:r>
              <a:rPr lang="en-US" altLang="ko-KR" sz="1139" err="1">
                <a:latin typeface="Consolas" panose="020B0609020204030204" pitchFamily="49" charset="0"/>
              </a:rPr>
              <a:t>maxlen</a:t>
            </a:r>
            <a:r>
              <a:rPr lang="en-US" altLang="ko-KR" sz="1139">
                <a:latin typeface="Consolas" panose="020B0609020204030204" pitchFamily="49" charset="0"/>
              </a:rPr>
              <a:t>=</a:t>
            </a:r>
            <a:r>
              <a:rPr lang="en-US" altLang="ko-KR" sz="1139" err="1">
                <a:latin typeface="Consolas" panose="020B0609020204030204" pitchFamily="49" charset="0"/>
              </a:rPr>
              <a:t>maxlen</a:t>
            </a:r>
            <a:r>
              <a:rPr lang="en-US" altLang="ko-KR" sz="1139">
                <a:latin typeface="Consolas" panose="020B0609020204030204" pitchFamily="49" charset="0"/>
              </a:rPr>
              <a:t>)</a:t>
            </a:r>
          </a:p>
          <a:p>
            <a:r>
              <a:rPr lang="en-US" altLang="ko-KR" sz="1139" err="1">
                <a:latin typeface="Consolas" panose="020B0609020204030204" pitchFamily="49" charset="0"/>
              </a:rPr>
              <a:t>x_val_seq</a:t>
            </a:r>
            <a:r>
              <a:rPr lang="en-US" altLang="ko-KR" sz="1139">
                <a:latin typeface="Consolas" panose="020B0609020204030204" pitchFamily="49" charset="0"/>
              </a:rPr>
              <a:t> = </a:t>
            </a:r>
            <a:r>
              <a:rPr lang="en-US" altLang="ko-KR" sz="1139" err="1">
                <a:latin typeface="Consolas" panose="020B0609020204030204" pitchFamily="49" charset="0"/>
              </a:rPr>
              <a:t>sequence.pad_sequences</a:t>
            </a:r>
            <a:r>
              <a:rPr lang="en-US" altLang="ko-KR" sz="1139">
                <a:latin typeface="Consolas" panose="020B0609020204030204" pitchFamily="49" charset="0"/>
              </a:rPr>
              <a:t>(</a:t>
            </a:r>
            <a:r>
              <a:rPr lang="en-US" altLang="ko-KR" sz="1139" err="1">
                <a:latin typeface="Consolas" panose="020B0609020204030204" pitchFamily="49" charset="0"/>
              </a:rPr>
              <a:t>x_val</a:t>
            </a:r>
            <a:r>
              <a:rPr lang="en-US" altLang="ko-KR" sz="1139">
                <a:latin typeface="Consolas" panose="020B0609020204030204" pitchFamily="49" charset="0"/>
              </a:rPr>
              <a:t>, </a:t>
            </a:r>
            <a:r>
              <a:rPr lang="en-US" altLang="ko-KR" sz="1139" err="1">
                <a:latin typeface="Consolas" panose="020B0609020204030204" pitchFamily="49" charset="0"/>
              </a:rPr>
              <a:t>maxlen</a:t>
            </a:r>
            <a:r>
              <a:rPr lang="en-US" altLang="ko-KR" sz="1139">
                <a:latin typeface="Consolas" panose="020B0609020204030204" pitchFamily="49" charset="0"/>
              </a:rPr>
              <a:t>=</a:t>
            </a:r>
            <a:r>
              <a:rPr lang="en-US" altLang="ko-KR" sz="1139" err="1">
                <a:latin typeface="Consolas" panose="020B0609020204030204" pitchFamily="49" charset="0"/>
              </a:rPr>
              <a:t>maxlen</a:t>
            </a:r>
            <a:r>
              <a:rPr lang="en-US" altLang="ko-KR" sz="1139">
                <a:latin typeface="Consolas" panose="020B0609020204030204" pitchFamily="49" charset="0"/>
              </a:rPr>
              <a:t>)</a:t>
            </a:r>
          </a:p>
        </p:txBody>
      </p:sp>
      <p:sp>
        <p:nvSpPr>
          <p:cNvPr id="2" name="텍스트 개체 틀 1">
            <a:extLst>
              <a:ext uri="{FF2B5EF4-FFF2-40B4-BE49-F238E27FC236}">
                <a16:creationId xmlns:a16="http://schemas.microsoft.com/office/drawing/2014/main" id="{DB8E86B9-818D-4DA9-92FC-9F84FC04B4CC}"/>
              </a:ext>
            </a:extLst>
          </p:cNvPr>
          <p:cNvSpPr>
            <a:spLocks noGrp="1"/>
          </p:cNvSpPr>
          <p:nvPr>
            <p:ph type="body" sz="quarter" idx="19"/>
          </p:nvPr>
        </p:nvSpPr>
        <p:spPr>
          <a:xfrm>
            <a:off x="276742" y="164293"/>
            <a:ext cx="6584469" cy="381057"/>
          </a:xfrm>
        </p:spPr>
        <p:txBody>
          <a:bodyPr/>
          <a:lstStyle/>
          <a:p>
            <a:r>
              <a:rPr lang="ko-KR" altLang="en-US"/>
              <a:t>임베딩층으로 순환 신경망 모델 성능 높이기</a:t>
            </a:r>
          </a:p>
        </p:txBody>
      </p:sp>
      <p:sp>
        <p:nvSpPr>
          <p:cNvPr id="13" name="텍스트 개체 틀 2">
            <a:extLst>
              <a:ext uri="{FF2B5EF4-FFF2-40B4-BE49-F238E27FC236}">
                <a16:creationId xmlns:a16="http://schemas.microsoft.com/office/drawing/2014/main" id="{F823A589-87CE-4C97-9744-7483FF9A1EFC}"/>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1066072182"/>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3363B4D-D76B-47CA-B560-D8BF20A4B0CC}"/>
              </a:ext>
            </a:extLst>
          </p:cNvPr>
          <p:cNvSpPr txBox="1"/>
          <p:nvPr/>
        </p:nvSpPr>
        <p:spPr>
          <a:xfrm>
            <a:off x="930228" y="1245957"/>
            <a:ext cx="2787943" cy="296684"/>
          </a:xfrm>
          <a:prstGeom prst="rect">
            <a:avLst/>
          </a:prstGeom>
          <a:noFill/>
        </p:spPr>
        <p:txBody>
          <a:bodyPr wrap="none" rtlCol="0">
            <a:spAutoFit/>
          </a:bodyPr>
          <a:lstStyle/>
          <a:p>
            <a:pPr lvl="0"/>
            <a:r>
              <a:rPr lang="en-US" altLang="ko-KR" sz="1328" b="1">
                <a:latin typeface="+mj-ea"/>
                <a:ea typeface="+mj-ea"/>
              </a:rPr>
              <a:t>4. Embedding </a:t>
            </a:r>
            <a:r>
              <a:rPr lang="ko-KR" altLang="en-US" sz="1328" b="1">
                <a:latin typeface="+mj-ea"/>
                <a:ea typeface="+mj-ea"/>
              </a:rPr>
              <a:t>클래스 임포트하기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279377" y="1598966"/>
            <a:ext cx="7655228" cy="1319464"/>
          </a:xfrm>
          <a:prstGeom prst="rect">
            <a:avLst/>
          </a:prstGeom>
          <a:solidFill>
            <a:srgbClr val="E2E2F6"/>
          </a:solidFill>
        </p:spPr>
        <p:txBody>
          <a:bodyPr wrap="square">
            <a:spAutoFit/>
          </a:bodyPr>
          <a:lstStyle/>
          <a:p>
            <a:r>
              <a:rPr lang="en-US" altLang="ko-KR" sz="1139" err="1">
                <a:latin typeface="Consolas" panose="020B0609020204030204" pitchFamily="49" charset="0"/>
              </a:rPr>
              <a:t>model_ebd</a:t>
            </a:r>
            <a:r>
              <a:rPr lang="en-US" altLang="ko-KR" sz="1139">
                <a:latin typeface="Consolas" panose="020B0609020204030204" pitchFamily="49" charset="0"/>
              </a:rPr>
              <a:t> = Sequential()</a:t>
            </a:r>
          </a:p>
          <a:p>
            <a:endParaRPr lang="en-US" altLang="ko-KR" sz="1139">
              <a:latin typeface="Consolas" panose="020B0609020204030204" pitchFamily="49" charset="0"/>
            </a:endParaRPr>
          </a:p>
          <a:p>
            <a:r>
              <a:rPr lang="en-US" altLang="ko-KR" sz="1139" err="1">
                <a:latin typeface="Consolas" panose="020B0609020204030204" pitchFamily="49" charset="0"/>
              </a:rPr>
              <a:t>model_ebd.add</a:t>
            </a:r>
            <a:r>
              <a:rPr lang="en-US" altLang="ko-KR" sz="1139">
                <a:latin typeface="Consolas" panose="020B0609020204030204" pitchFamily="49" charset="0"/>
              </a:rPr>
              <a:t>(Embedding(1000, 32))</a:t>
            </a:r>
          </a:p>
          <a:p>
            <a:r>
              <a:rPr lang="en-US" altLang="ko-KR" sz="1139" err="1">
                <a:latin typeface="Consolas" panose="020B0609020204030204" pitchFamily="49" charset="0"/>
              </a:rPr>
              <a:t>model_ebd.add</a:t>
            </a:r>
            <a:r>
              <a:rPr lang="en-US" altLang="ko-KR" sz="1139">
                <a:latin typeface="Consolas" panose="020B0609020204030204" pitchFamily="49" charset="0"/>
              </a:rPr>
              <a:t>(</a:t>
            </a:r>
            <a:r>
              <a:rPr lang="en-US" altLang="ko-KR" sz="1139" err="1">
                <a:latin typeface="Consolas" panose="020B0609020204030204" pitchFamily="49" charset="0"/>
              </a:rPr>
              <a:t>SimpleRNN</a:t>
            </a:r>
            <a:r>
              <a:rPr lang="en-US" altLang="ko-KR" sz="1139">
                <a:latin typeface="Consolas" panose="020B0609020204030204" pitchFamily="49" charset="0"/>
              </a:rPr>
              <a:t>(8))</a:t>
            </a:r>
          </a:p>
          <a:p>
            <a:r>
              <a:rPr lang="en-US" altLang="ko-KR" sz="1139" err="1">
                <a:latin typeface="Consolas" panose="020B0609020204030204" pitchFamily="49" charset="0"/>
              </a:rPr>
              <a:t>model_ebd.add</a:t>
            </a:r>
            <a:r>
              <a:rPr lang="en-US" altLang="ko-KR" sz="1139">
                <a:latin typeface="Consolas" panose="020B0609020204030204" pitchFamily="49" charset="0"/>
              </a:rPr>
              <a:t>(Dense(1, activation='sigmoid'))</a:t>
            </a:r>
          </a:p>
          <a:p>
            <a:endParaRPr lang="en-US" altLang="ko-KR" sz="1139">
              <a:latin typeface="Consolas" panose="020B0609020204030204" pitchFamily="49" charset="0"/>
            </a:endParaRPr>
          </a:p>
          <a:p>
            <a:r>
              <a:rPr lang="en-US" altLang="ko-KR" sz="1139" err="1">
                <a:latin typeface="Consolas" panose="020B0609020204030204" pitchFamily="49" charset="0"/>
              </a:rPr>
              <a:t>model_ebd.summary</a:t>
            </a:r>
            <a:r>
              <a:rPr lang="en-US" altLang="ko-KR" sz="1139">
                <a:latin typeface="Consolas" panose="020B0609020204030204" pitchFamily="49" charset="0"/>
              </a:rPr>
              <a:t>()</a:t>
            </a:r>
          </a:p>
        </p:txBody>
      </p:sp>
      <p:sp>
        <p:nvSpPr>
          <p:cNvPr id="13" name="TextBox 12">
            <a:extLst>
              <a:ext uri="{FF2B5EF4-FFF2-40B4-BE49-F238E27FC236}">
                <a16:creationId xmlns:a16="http://schemas.microsoft.com/office/drawing/2014/main" id="{7055343A-CFF7-4C92-8F7D-EC9EEE04D763}"/>
              </a:ext>
            </a:extLst>
          </p:cNvPr>
          <p:cNvSpPr txBox="1"/>
          <p:nvPr/>
        </p:nvSpPr>
        <p:spPr>
          <a:xfrm>
            <a:off x="1327034" y="2973998"/>
            <a:ext cx="7654479" cy="2341923"/>
          </a:xfrm>
          <a:prstGeom prst="rect">
            <a:avLst/>
          </a:prstGeom>
          <a:noFill/>
        </p:spPr>
        <p:txBody>
          <a:bodyPr wrap="square" rtlCol="0">
            <a:spAutoFit/>
          </a:bodyPr>
          <a:lstStyle/>
          <a:p>
            <a:pPr lvl="0"/>
            <a:r>
              <a:rPr lang="en-US" altLang="ko-KR" sz="1044">
                <a:latin typeface="Consolas" panose="020B0609020204030204" pitchFamily="49" charset="0"/>
                <a:ea typeface="고도 M" panose="02000503000000020004" pitchFamily="2" charset="-127"/>
              </a:rPr>
              <a:t>Model: "sequential_1"</a:t>
            </a:r>
          </a:p>
          <a:p>
            <a:pPr lvl="0"/>
            <a:r>
              <a:rPr lang="en-US" altLang="ko-KR" sz="1044">
                <a:latin typeface="Consolas" panose="020B0609020204030204" pitchFamily="49" charset="0"/>
                <a:ea typeface="고도 M" panose="02000503000000020004" pitchFamily="2" charset="-127"/>
              </a:rPr>
              <a:t>_________________________________________________________________</a:t>
            </a:r>
          </a:p>
          <a:p>
            <a:pPr lvl="0"/>
            <a:r>
              <a:rPr lang="en-US" altLang="ko-KR" sz="1044">
                <a:latin typeface="Consolas" panose="020B0609020204030204" pitchFamily="49" charset="0"/>
                <a:ea typeface="고도 M" panose="02000503000000020004" pitchFamily="2" charset="-127"/>
              </a:rPr>
              <a:t>Layer (type)                 Output Shape              Param #   </a:t>
            </a:r>
          </a:p>
          <a:p>
            <a:pPr lvl="0"/>
            <a:r>
              <a:rPr lang="en-US" altLang="ko-KR" sz="1044">
                <a:latin typeface="Consolas" panose="020B0609020204030204" pitchFamily="49" charset="0"/>
                <a:ea typeface="고도 M" panose="02000503000000020004" pitchFamily="2" charset="-127"/>
              </a:rPr>
              <a:t>=================================================================</a:t>
            </a:r>
          </a:p>
          <a:p>
            <a:pPr lvl="0"/>
            <a:r>
              <a:rPr lang="en-US" altLang="ko-KR" sz="1044">
                <a:latin typeface="Consolas" panose="020B0609020204030204" pitchFamily="49" charset="0"/>
                <a:ea typeface="고도 M" panose="02000503000000020004" pitchFamily="2" charset="-127"/>
              </a:rPr>
              <a:t>embedding (Embedding)        (None, None, 32)          32000     </a:t>
            </a:r>
          </a:p>
          <a:p>
            <a:pPr lvl="0"/>
            <a:r>
              <a:rPr lang="en-US" altLang="ko-KR" sz="1044">
                <a:latin typeface="Consolas" panose="020B0609020204030204" pitchFamily="49" charset="0"/>
                <a:ea typeface="고도 M" panose="02000503000000020004" pitchFamily="2" charset="-127"/>
              </a:rPr>
              <a:t>_________________________________________________________________</a:t>
            </a:r>
          </a:p>
          <a:p>
            <a:pPr lvl="0"/>
            <a:r>
              <a:rPr lang="en-US" altLang="ko-KR" sz="1044">
                <a:latin typeface="Consolas" panose="020B0609020204030204" pitchFamily="49" charset="0"/>
                <a:ea typeface="고도 M" panose="02000503000000020004" pitchFamily="2" charset="-127"/>
              </a:rPr>
              <a:t>simple_rnn_1 (</a:t>
            </a:r>
            <a:r>
              <a:rPr lang="en-US" altLang="ko-KR" sz="1044" err="1">
                <a:latin typeface="Consolas" panose="020B0609020204030204" pitchFamily="49" charset="0"/>
                <a:ea typeface="고도 M" panose="02000503000000020004" pitchFamily="2" charset="-127"/>
              </a:rPr>
              <a:t>SimpleRNN</a:t>
            </a:r>
            <a:r>
              <a:rPr lang="en-US" altLang="ko-KR" sz="1044">
                <a:latin typeface="Consolas" panose="020B0609020204030204" pitchFamily="49" charset="0"/>
                <a:ea typeface="고도 M" panose="02000503000000020004" pitchFamily="2" charset="-127"/>
              </a:rPr>
              <a:t>)     (None, 8)                 328       </a:t>
            </a:r>
          </a:p>
          <a:p>
            <a:pPr lvl="0"/>
            <a:r>
              <a:rPr lang="en-US" altLang="ko-KR" sz="1044">
                <a:latin typeface="Consolas" panose="020B0609020204030204" pitchFamily="49" charset="0"/>
                <a:ea typeface="고도 M" panose="02000503000000020004" pitchFamily="2" charset="-127"/>
              </a:rPr>
              <a:t>_________________________________________________________________</a:t>
            </a:r>
          </a:p>
          <a:p>
            <a:pPr lvl="0"/>
            <a:r>
              <a:rPr lang="en-US" altLang="ko-KR" sz="1044">
                <a:latin typeface="Consolas" panose="020B0609020204030204" pitchFamily="49" charset="0"/>
                <a:ea typeface="고도 M" panose="02000503000000020004" pitchFamily="2" charset="-127"/>
              </a:rPr>
              <a:t>dense_1 (Dense)              (None, 1)                 9         </a:t>
            </a:r>
          </a:p>
          <a:p>
            <a:pPr lvl="0"/>
            <a:r>
              <a:rPr lang="en-US" altLang="ko-KR" sz="1044">
                <a:latin typeface="Consolas" panose="020B0609020204030204" pitchFamily="49" charset="0"/>
                <a:ea typeface="고도 M" panose="02000503000000020004" pitchFamily="2" charset="-127"/>
              </a:rPr>
              <a:t>=================================================================</a:t>
            </a:r>
          </a:p>
          <a:p>
            <a:pPr lvl="0"/>
            <a:r>
              <a:rPr lang="en-US" altLang="ko-KR" sz="1044">
                <a:latin typeface="Consolas" panose="020B0609020204030204" pitchFamily="49" charset="0"/>
                <a:ea typeface="고도 M" panose="02000503000000020004" pitchFamily="2" charset="-127"/>
              </a:rPr>
              <a:t>Total params: 32,337</a:t>
            </a:r>
          </a:p>
          <a:p>
            <a:pPr lvl="0"/>
            <a:r>
              <a:rPr lang="en-US" altLang="ko-KR" sz="1044">
                <a:latin typeface="Consolas" panose="020B0609020204030204" pitchFamily="49" charset="0"/>
                <a:ea typeface="고도 M" panose="02000503000000020004" pitchFamily="2" charset="-127"/>
              </a:rPr>
              <a:t>Trainable params: 32,337</a:t>
            </a:r>
          </a:p>
          <a:p>
            <a:pPr lvl="0"/>
            <a:r>
              <a:rPr lang="en-US" altLang="ko-KR" sz="1044">
                <a:latin typeface="Consolas" panose="020B0609020204030204" pitchFamily="49" charset="0"/>
                <a:ea typeface="고도 M" panose="02000503000000020004" pitchFamily="2" charset="-127"/>
              </a:rPr>
              <a:t>Non-trainable params: 0</a:t>
            </a:r>
          </a:p>
          <a:p>
            <a:pPr lvl="0"/>
            <a:r>
              <a:rPr lang="en-US" altLang="ko-KR" sz="1044">
                <a:latin typeface="Consolas" panose="020B0609020204030204" pitchFamily="49" charset="0"/>
                <a:ea typeface="고도 M" panose="02000503000000020004" pitchFamily="2" charset="-127"/>
              </a:rPr>
              <a:t>_________________________________________________________________</a:t>
            </a:r>
            <a:endParaRPr lang="ko-KR" altLang="en-US" sz="1044">
              <a:latin typeface="Consolas" panose="020B0609020204030204" pitchFamily="49" charset="0"/>
              <a:ea typeface="고도 M" panose="02000503000000020004" pitchFamily="2" charset="-127"/>
            </a:endParaRPr>
          </a:p>
        </p:txBody>
      </p:sp>
      <p:sp>
        <p:nvSpPr>
          <p:cNvPr id="2" name="텍스트 개체 틀 1">
            <a:extLst>
              <a:ext uri="{FF2B5EF4-FFF2-40B4-BE49-F238E27FC236}">
                <a16:creationId xmlns:a16="http://schemas.microsoft.com/office/drawing/2014/main" id="{29B386EA-B544-4B9E-B3E6-6A9DCFC8CF03}"/>
              </a:ext>
            </a:extLst>
          </p:cNvPr>
          <p:cNvSpPr>
            <a:spLocks noGrp="1"/>
          </p:cNvSpPr>
          <p:nvPr>
            <p:ph type="body" sz="quarter" idx="19"/>
          </p:nvPr>
        </p:nvSpPr>
        <p:spPr>
          <a:xfrm>
            <a:off x="276742" y="164293"/>
            <a:ext cx="6836497" cy="332399"/>
          </a:xfrm>
        </p:spPr>
        <p:txBody>
          <a:bodyPr/>
          <a:lstStyle/>
          <a:p>
            <a:r>
              <a:rPr lang="ko-KR" altLang="en-US"/>
              <a:t>임베딩층으로 순환 신경망 모델 성능 높이기</a:t>
            </a:r>
          </a:p>
        </p:txBody>
      </p:sp>
      <p:sp>
        <p:nvSpPr>
          <p:cNvPr id="9" name="텍스트 개체 틀 2">
            <a:extLst>
              <a:ext uri="{FF2B5EF4-FFF2-40B4-BE49-F238E27FC236}">
                <a16:creationId xmlns:a16="http://schemas.microsoft.com/office/drawing/2014/main" id="{2E91CAE4-7A1F-4FFB-B138-CA5E9032CE22}"/>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1711911646"/>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3363B4D-D76B-47CA-B560-D8BF20A4B0CC}"/>
              </a:ext>
            </a:extLst>
          </p:cNvPr>
          <p:cNvSpPr txBox="1"/>
          <p:nvPr/>
        </p:nvSpPr>
        <p:spPr>
          <a:xfrm>
            <a:off x="930228" y="1245957"/>
            <a:ext cx="2533066" cy="296684"/>
          </a:xfrm>
          <a:prstGeom prst="rect">
            <a:avLst/>
          </a:prstGeom>
          <a:noFill/>
        </p:spPr>
        <p:txBody>
          <a:bodyPr wrap="none" rtlCol="0">
            <a:spAutoFit/>
          </a:bodyPr>
          <a:lstStyle/>
          <a:p>
            <a:pPr lvl="0"/>
            <a:r>
              <a:rPr lang="en-US" altLang="ko-KR" sz="1328" b="1">
                <a:latin typeface="+mj-ea"/>
                <a:ea typeface="+mj-ea"/>
              </a:rPr>
              <a:t>5. </a:t>
            </a:r>
            <a:r>
              <a:rPr lang="ko-KR" altLang="en-US" sz="1328" b="1">
                <a:latin typeface="+mj-ea"/>
                <a:ea typeface="+mj-ea"/>
              </a:rPr>
              <a:t>모델 컴파일하고 훈련시키기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279377" y="1598967"/>
            <a:ext cx="7655228" cy="793551"/>
          </a:xfrm>
          <a:prstGeom prst="rect">
            <a:avLst/>
          </a:prstGeom>
          <a:solidFill>
            <a:srgbClr val="E2E2F6"/>
          </a:solidFill>
        </p:spPr>
        <p:txBody>
          <a:bodyPr wrap="square">
            <a:spAutoFit/>
          </a:bodyPr>
          <a:lstStyle/>
          <a:p>
            <a:r>
              <a:rPr lang="en-US" altLang="ko-KR" sz="1139" err="1">
                <a:latin typeface="Consolas" panose="020B0609020204030204" pitchFamily="49" charset="0"/>
              </a:rPr>
              <a:t>model_ebd.compile</a:t>
            </a:r>
            <a:r>
              <a:rPr lang="en-US" altLang="ko-KR" sz="1139">
                <a:latin typeface="Consolas" panose="020B0609020204030204" pitchFamily="49" charset="0"/>
              </a:rPr>
              <a:t>(optimizer='</a:t>
            </a:r>
            <a:r>
              <a:rPr lang="en-US" altLang="ko-KR" sz="1139" err="1">
                <a:latin typeface="Consolas" panose="020B0609020204030204" pitchFamily="49" charset="0"/>
              </a:rPr>
              <a:t>adam</a:t>
            </a:r>
            <a:r>
              <a:rPr lang="en-US" altLang="ko-KR" sz="1139">
                <a:latin typeface="Consolas" panose="020B0609020204030204" pitchFamily="49" charset="0"/>
              </a:rPr>
              <a:t>', loss='</a:t>
            </a:r>
            <a:r>
              <a:rPr lang="en-US" altLang="ko-KR" sz="1139" err="1">
                <a:latin typeface="Consolas" panose="020B0609020204030204" pitchFamily="49" charset="0"/>
              </a:rPr>
              <a:t>binary_crossentropy</a:t>
            </a:r>
            <a:r>
              <a:rPr lang="en-US" altLang="ko-KR" sz="1139">
                <a:latin typeface="Consolas" panose="020B0609020204030204" pitchFamily="49" charset="0"/>
              </a:rPr>
              <a:t>', metrics=['accuracy'])</a:t>
            </a:r>
          </a:p>
          <a:p>
            <a:endParaRPr lang="en-US" altLang="ko-KR" sz="1139">
              <a:latin typeface="Consolas" panose="020B0609020204030204" pitchFamily="49" charset="0"/>
            </a:endParaRPr>
          </a:p>
          <a:p>
            <a:r>
              <a:rPr lang="en-US" altLang="ko-KR" sz="1139">
                <a:latin typeface="Consolas" panose="020B0609020204030204" pitchFamily="49" charset="0"/>
              </a:rPr>
              <a:t>history = </a:t>
            </a:r>
            <a:r>
              <a:rPr lang="en-US" altLang="ko-KR" sz="1139" err="1">
                <a:latin typeface="Consolas" panose="020B0609020204030204" pitchFamily="49" charset="0"/>
              </a:rPr>
              <a:t>model_ebd.fit</a:t>
            </a:r>
            <a:r>
              <a:rPr lang="en-US" altLang="ko-KR" sz="1139">
                <a:latin typeface="Consolas" panose="020B0609020204030204" pitchFamily="49" charset="0"/>
              </a:rPr>
              <a:t>(</a:t>
            </a:r>
            <a:r>
              <a:rPr lang="en-US" altLang="ko-KR" sz="1139" err="1">
                <a:latin typeface="Consolas" panose="020B0609020204030204" pitchFamily="49" charset="0"/>
              </a:rPr>
              <a:t>x_train_seq</a:t>
            </a:r>
            <a:r>
              <a:rPr lang="en-US" altLang="ko-KR" sz="1139">
                <a:latin typeface="Consolas" panose="020B0609020204030204" pitchFamily="49" charset="0"/>
              </a:rPr>
              <a:t>, </a:t>
            </a:r>
            <a:r>
              <a:rPr lang="en-US" altLang="ko-KR" sz="1139" err="1">
                <a:latin typeface="Consolas" panose="020B0609020204030204" pitchFamily="49" charset="0"/>
              </a:rPr>
              <a:t>y_train</a:t>
            </a:r>
            <a:r>
              <a:rPr lang="en-US" altLang="ko-KR" sz="1139">
                <a:latin typeface="Consolas" panose="020B0609020204030204" pitchFamily="49" charset="0"/>
              </a:rPr>
              <a:t>, epochs=10, </a:t>
            </a:r>
            <a:r>
              <a:rPr lang="en-US" altLang="ko-KR" sz="1139" err="1">
                <a:latin typeface="Consolas" panose="020B0609020204030204" pitchFamily="49" charset="0"/>
              </a:rPr>
              <a:t>batch_size</a:t>
            </a:r>
            <a:r>
              <a:rPr lang="en-US" altLang="ko-KR" sz="1139">
                <a:latin typeface="Consolas" panose="020B0609020204030204" pitchFamily="49" charset="0"/>
              </a:rPr>
              <a:t>=32, </a:t>
            </a:r>
          </a:p>
          <a:p>
            <a:r>
              <a:rPr lang="en-US" altLang="ko-KR" sz="1139">
                <a:latin typeface="Consolas" panose="020B0609020204030204" pitchFamily="49" charset="0"/>
              </a:rPr>
              <a:t>                        </a:t>
            </a:r>
            <a:r>
              <a:rPr lang="en-US" altLang="ko-KR" sz="1139" err="1">
                <a:latin typeface="Consolas" panose="020B0609020204030204" pitchFamily="49" charset="0"/>
              </a:rPr>
              <a:t>validation_data</a:t>
            </a:r>
            <a:r>
              <a:rPr lang="en-US" altLang="ko-KR" sz="1139">
                <a:latin typeface="Consolas" panose="020B0609020204030204" pitchFamily="49" charset="0"/>
              </a:rPr>
              <a:t>=(</a:t>
            </a:r>
            <a:r>
              <a:rPr lang="en-US" altLang="ko-KR" sz="1139" err="1">
                <a:latin typeface="Consolas" panose="020B0609020204030204" pitchFamily="49" charset="0"/>
              </a:rPr>
              <a:t>x_val_seq</a:t>
            </a:r>
            <a:r>
              <a:rPr lang="en-US" altLang="ko-KR" sz="1139">
                <a:latin typeface="Consolas" panose="020B0609020204030204" pitchFamily="49" charset="0"/>
              </a:rPr>
              <a:t>, </a:t>
            </a:r>
            <a:r>
              <a:rPr lang="en-US" altLang="ko-KR" sz="1139" err="1">
                <a:latin typeface="Consolas" panose="020B0609020204030204" pitchFamily="49" charset="0"/>
              </a:rPr>
              <a:t>y_val</a:t>
            </a:r>
            <a:r>
              <a:rPr lang="en-US" altLang="ko-KR" sz="1139">
                <a:latin typeface="Consolas" panose="020B0609020204030204" pitchFamily="49" charset="0"/>
              </a:rPr>
              <a:t>))</a:t>
            </a:r>
          </a:p>
        </p:txBody>
      </p:sp>
      <p:sp>
        <p:nvSpPr>
          <p:cNvPr id="13" name="TextBox 12">
            <a:extLst>
              <a:ext uri="{FF2B5EF4-FFF2-40B4-BE49-F238E27FC236}">
                <a16:creationId xmlns:a16="http://schemas.microsoft.com/office/drawing/2014/main" id="{7055343A-CFF7-4C92-8F7D-EC9EEE04D763}"/>
              </a:ext>
            </a:extLst>
          </p:cNvPr>
          <p:cNvSpPr txBox="1"/>
          <p:nvPr/>
        </p:nvSpPr>
        <p:spPr>
          <a:xfrm>
            <a:off x="1279377" y="2500347"/>
            <a:ext cx="7654479" cy="2823978"/>
          </a:xfrm>
          <a:prstGeom prst="rect">
            <a:avLst/>
          </a:prstGeom>
          <a:noFill/>
        </p:spPr>
        <p:txBody>
          <a:bodyPr wrap="square" rtlCol="0">
            <a:spAutoFit/>
          </a:bodyPr>
          <a:lstStyle/>
          <a:p>
            <a:pPr lvl="0"/>
            <a:r>
              <a:rPr lang="en-US" altLang="ko-KR" sz="1044">
                <a:latin typeface="Consolas" panose="020B0609020204030204" pitchFamily="49" charset="0"/>
                <a:ea typeface="고도 M" panose="02000503000000020004" pitchFamily="2" charset="-127"/>
              </a:rPr>
              <a:t>Train on 20000 samples, validate on 5000 samples</a:t>
            </a:r>
          </a:p>
          <a:p>
            <a:pPr lvl="0"/>
            <a:r>
              <a:rPr lang="en-US" altLang="ko-KR" sz="1044">
                <a:latin typeface="Consolas" panose="020B0609020204030204" pitchFamily="49" charset="0"/>
                <a:ea typeface="고도 M" panose="02000503000000020004" pitchFamily="2" charset="-127"/>
              </a:rPr>
              <a:t>Epoch 1/10</a:t>
            </a:r>
          </a:p>
          <a:p>
            <a:pPr lvl="0"/>
            <a:r>
              <a:rPr lang="en-US" altLang="ko-KR" sz="1044">
                <a:latin typeface="Consolas" panose="020B0609020204030204" pitchFamily="49" charset="0"/>
                <a:ea typeface="고도 M" panose="02000503000000020004" pitchFamily="2" charset="-127"/>
              </a:rPr>
              <a:t>20000/20000 [==============================] - 8s 417us/sample - loss: 0.5712 - accuracy: 0.6960 - </a:t>
            </a:r>
            <a:r>
              <a:rPr lang="en-US" altLang="ko-KR" sz="1044" err="1">
                <a:latin typeface="Consolas" panose="020B0609020204030204" pitchFamily="49" charset="0"/>
                <a:ea typeface="고도 M" panose="02000503000000020004" pitchFamily="2" charset="-127"/>
              </a:rPr>
              <a:t>val_loss</a:t>
            </a:r>
            <a:r>
              <a:rPr lang="en-US" altLang="ko-KR" sz="1044">
                <a:latin typeface="Consolas" panose="020B0609020204030204" pitchFamily="49" charset="0"/>
                <a:ea typeface="고도 M" panose="02000503000000020004" pitchFamily="2" charset="-127"/>
              </a:rPr>
              <a:t>: 0.5176 - </a:t>
            </a:r>
            <a:r>
              <a:rPr lang="en-US" altLang="ko-KR" sz="1044" err="1">
                <a:latin typeface="Consolas" panose="020B0609020204030204" pitchFamily="49" charset="0"/>
                <a:ea typeface="고도 M" panose="02000503000000020004" pitchFamily="2" charset="-127"/>
              </a:rPr>
              <a:t>val_accuracy</a:t>
            </a:r>
            <a:r>
              <a:rPr lang="en-US" altLang="ko-KR" sz="1044">
                <a:latin typeface="Consolas" panose="020B0609020204030204" pitchFamily="49" charset="0"/>
                <a:ea typeface="고도 M" panose="02000503000000020004" pitchFamily="2" charset="-127"/>
              </a:rPr>
              <a:t>: 0.7574</a:t>
            </a:r>
          </a:p>
          <a:p>
            <a:pPr lvl="0"/>
            <a:r>
              <a:rPr lang="en-US" altLang="ko-KR" sz="1044">
                <a:latin typeface="Consolas" panose="020B0609020204030204" pitchFamily="49" charset="0"/>
                <a:ea typeface="고도 M" panose="02000503000000020004" pitchFamily="2" charset="-127"/>
              </a:rPr>
              <a:t>Epoch 2/10</a:t>
            </a:r>
          </a:p>
          <a:p>
            <a:pPr lvl="0"/>
            <a:r>
              <a:rPr lang="en-US" altLang="ko-KR" sz="1044">
                <a:latin typeface="Consolas" panose="020B0609020204030204" pitchFamily="49" charset="0"/>
                <a:ea typeface="고도 M" panose="02000503000000020004" pitchFamily="2" charset="-127"/>
              </a:rPr>
              <a:t>20000/20000 [==============================] - 8s 407us/sample - loss: 0.4515 - accuracy: 0.8003 - </a:t>
            </a:r>
            <a:r>
              <a:rPr lang="en-US" altLang="ko-KR" sz="1044" err="1">
                <a:latin typeface="Consolas" panose="020B0609020204030204" pitchFamily="49" charset="0"/>
                <a:ea typeface="고도 M" panose="02000503000000020004" pitchFamily="2" charset="-127"/>
              </a:rPr>
              <a:t>val_loss</a:t>
            </a:r>
            <a:r>
              <a:rPr lang="en-US" altLang="ko-KR" sz="1044">
                <a:latin typeface="Consolas" panose="020B0609020204030204" pitchFamily="49" charset="0"/>
                <a:ea typeface="고도 M" panose="02000503000000020004" pitchFamily="2" charset="-127"/>
              </a:rPr>
              <a:t>: 0.4368 - </a:t>
            </a:r>
            <a:r>
              <a:rPr lang="en-US" altLang="ko-KR" sz="1044" err="1">
                <a:latin typeface="Consolas" panose="020B0609020204030204" pitchFamily="49" charset="0"/>
                <a:ea typeface="고도 M" panose="02000503000000020004" pitchFamily="2" charset="-127"/>
              </a:rPr>
              <a:t>val_accuracy</a:t>
            </a:r>
            <a:r>
              <a:rPr lang="en-US" altLang="ko-KR" sz="1044">
                <a:latin typeface="Consolas" panose="020B0609020204030204" pitchFamily="49" charset="0"/>
                <a:ea typeface="고도 M" panose="02000503000000020004" pitchFamily="2" charset="-127"/>
              </a:rPr>
              <a:t>: 0.8062</a:t>
            </a:r>
          </a:p>
          <a:p>
            <a:pPr lvl="0"/>
            <a:r>
              <a:rPr lang="en-US" altLang="ko-KR" sz="1044">
                <a:latin typeface="Consolas" panose="020B0609020204030204" pitchFamily="49" charset="0"/>
                <a:ea typeface="고도 M" panose="02000503000000020004" pitchFamily="2" charset="-127"/>
              </a:rPr>
              <a:t>Epoch 3/10</a:t>
            </a:r>
          </a:p>
          <a:p>
            <a:pPr lvl="0"/>
            <a:endParaRPr lang="en-US" altLang="ko-KR" sz="1044">
              <a:latin typeface="Consolas" panose="020B0609020204030204" pitchFamily="49" charset="0"/>
              <a:ea typeface="고도 M" panose="02000503000000020004" pitchFamily="2" charset="-127"/>
            </a:endParaRPr>
          </a:p>
          <a:p>
            <a:pPr lvl="0"/>
            <a:r>
              <a:rPr lang="en-US" altLang="ko-KR" sz="1044">
                <a:latin typeface="Consolas" panose="020B0609020204030204" pitchFamily="49" charset="0"/>
                <a:ea typeface="고도 M" panose="02000503000000020004" pitchFamily="2" charset="-127"/>
              </a:rPr>
              <a:t>...</a:t>
            </a:r>
          </a:p>
          <a:p>
            <a:pPr lvl="0"/>
            <a:endParaRPr lang="en-US" altLang="ko-KR" sz="1044">
              <a:latin typeface="Consolas" panose="020B0609020204030204" pitchFamily="49" charset="0"/>
              <a:ea typeface="고도 M" panose="02000503000000020004" pitchFamily="2" charset="-127"/>
            </a:endParaRPr>
          </a:p>
          <a:p>
            <a:pPr lvl="0"/>
            <a:r>
              <a:rPr lang="en-US" altLang="ko-KR" sz="1044">
                <a:latin typeface="Consolas" panose="020B0609020204030204" pitchFamily="49" charset="0"/>
                <a:ea typeface="고도 M" panose="02000503000000020004" pitchFamily="2" charset="-127"/>
              </a:rPr>
              <a:t>Epoch 9/10</a:t>
            </a:r>
          </a:p>
          <a:p>
            <a:pPr lvl="0"/>
            <a:r>
              <a:rPr lang="en-US" altLang="ko-KR" sz="1044">
                <a:latin typeface="Consolas" panose="020B0609020204030204" pitchFamily="49" charset="0"/>
                <a:ea typeface="고도 M" panose="02000503000000020004" pitchFamily="2" charset="-127"/>
              </a:rPr>
              <a:t>20000/20000 [==============================] - 8s 394us/sample - loss: 0.2581 - accuracy: 0.9004 - </a:t>
            </a:r>
            <a:r>
              <a:rPr lang="en-US" altLang="ko-KR" sz="1044" err="1">
                <a:latin typeface="Consolas" panose="020B0609020204030204" pitchFamily="49" charset="0"/>
                <a:ea typeface="고도 M" panose="02000503000000020004" pitchFamily="2" charset="-127"/>
              </a:rPr>
              <a:t>val_loss</a:t>
            </a:r>
            <a:r>
              <a:rPr lang="en-US" altLang="ko-KR" sz="1044">
                <a:latin typeface="Consolas" panose="020B0609020204030204" pitchFamily="49" charset="0"/>
                <a:ea typeface="고도 M" panose="02000503000000020004" pitchFamily="2" charset="-127"/>
              </a:rPr>
              <a:t>: 0.4716 - </a:t>
            </a:r>
            <a:r>
              <a:rPr lang="en-US" altLang="ko-KR" sz="1044" err="1">
                <a:latin typeface="Consolas" panose="020B0609020204030204" pitchFamily="49" charset="0"/>
                <a:ea typeface="고도 M" panose="02000503000000020004" pitchFamily="2" charset="-127"/>
              </a:rPr>
              <a:t>val_accuracy</a:t>
            </a:r>
            <a:r>
              <a:rPr lang="en-US" altLang="ko-KR" sz="1044">
                <a:latin typeface="Consolas" panose="020B0609020204030204" pitchFamily="49" charset="0"/>
                <a:ea typeface="고도 M" panose="02000503000000020004" pitchFamily="2" charset="-127"/>
              </a:rPr>
              <a:t>: 0.8090</a:t>
            </a:r>
          </a:p>
          <a:p>
            <a:pPr lvl="0"/>
            <a:r>
              <a:rPr lang="en-US" altLang="ko-KR" sz="1044">
                <a:latin typeface="Consolas" panose="020B0609020204030204" pitchFamily="49" charset="0"/>
                <a:ea typeface="고도 M" panose="02000503000000020004" pitchFamily="2" charset="-127"/>
              </a:rPr>
              <a:t>Epoch 10/10</a:t>
            </a:r>
          </a:p>
          <a:p>
            <a:pPr lvl="0"/>
            <a:r>
              <a:rPr lang="en-US" altLang="ko-KR" sz="1044">
                <a:latin typeface="Consolas" panose="020B0609020204030204" pitchFamily="49" charset="0"/>
                <a:ea typeface="고도 M" panose="02000503000000020004" pitchFamily="2" charset="-127"/>
              </a:rPr>
              <a:t>20000/20000 [==============================] - 8s 393us/sample - loss: 0.2580 - accuracy: 0.9014 - </a:t>
            </a:r>
            <a:r>
              <a:rPr lang="en-US" altLang="ko-KR" sz="1044" err="1">
                <a:latin typeface="Consolas" panose="020B0609020204030204" pitchFamily="49" charset="0"/>
                <a:ea typeface="고도 M" panose="02000503000000020004" pitchFamily="2" charset="-127"/>
              </a:rPr>
              <a:t>val_loss</a:t>
            </a:r>
            <a:r>
              <a:rPr lang="en-US" altLang="ko-KR" sz="1044">
                <a:latin typeface="Consolas" panose="020B0609020204030204" pitchFamily="49" charset="0"/>
                <a:ea typeface="고도 M" panose="02000503000000020004" pitchFamily="2" charset="-127"/>
              </a:rPr>
              <a:t>: 0.4824 - </a:t>
            </a:r>
            <a:r>
              <a:rPr lang="en-US" altLang="ko-KR" sz="1044" err="1">
                <a:latin typeface="Consolas" panose="020B0609020204030204" pitchFamily="49" charset="0"/>
                <a:ea typeface="고도 M" panose="02000503000000020004" pitchFamily="2" charset="-127"/>
              </a:rPr>
              <a:t>val_accuracy</a:t>
            </a:r>
            <a:r>
              <a:rPr lang="en-US" altLang="ko-KR" sz="1044">
                <a:latin typeface="Consolas" panose="020B0609020204030204" pitchFamily="49" charset="0"/>
                <a:ea typeface="고도 M" panose="02000503000000020004" pitchFamily="2" charset="-127"/>
              </a:rPr>
              <a:t>: 0.8158</a:t>
            </a:r>
            <a:endParaRPr lang="ko-KR" altLang="en-US" sz="1044">
              <a:latin typeface="Consolas" panose="020B0609020204030204" pitchFamily="49" charset="0"/>
              <a:ea typeface="고도 M" panose="02000503000000020004" pitchFamily="2" charset="-127"/>
            </a:endParaRPr>
          </a:p>
        </p:txBody>
      </p:sp>
      <p:sp>
        <p:nvSpPr>
          <p:cNvPr id="2" name="텍스트 개체 틀 1">
            <a:extLst>
              <a:ext uri="{FF2B5EF4-FFF2-40B4-BE49-F238E27FC236}">
                <a16:creationId xmlns:a16="http://schemas.microsoft.com/office/drawing/2014/main" id="{FF10C1C1-C2E2-4151-BB46-ECDCA2C90AB8}"/>
              </a:ext>
            </a:extLst>
          </p:cNvPr>
          <p:cNvSpPr>
            <a:spLocks noGrp="1"/>
          </p:cNvSpPr>
          <p:nvPr>
            <p:ph type="body" sz="quarter" idx="19"/>
          </p:nvPr>
        </p:nvSpPr>
        <p:spPr>
          <a:xfrm>
            <a:off x="276742" y="164293"/>
            <a:ext cx="6692481" cy="332399"/>
          </a:xfrm>
        </p:spPr>
        <p:txBody>
          <a:bodyPr/>
          <a:lstStyle/>
          <a:p>
            <a:r>
              <a:rPr lang="ko-KR" altLang="en-US"/>
              <a:t>임베딩층으로 순환 신경망 모델 성능 높이기</a:t>
            </a:r>
          </a:p>
        </p:txBody>
      </p:sp>
      <p:sp>
        <p:nvSpPr>
          <p:cNvPr id="9" name="텍스트 개체 틀 2">
            <a:extLst>
              <a:ext uri="{FF2B5EF4-FFF2-40B4-BE49-F238E27FC236}">
                <a16:creationId xmlns:a16="http://schemas.microsoft.com/office/drawing/2014/main" id="{43DB7F46-DC72-440A-AEC6-6B057D0B2538}"/>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1712009738"/>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3363B4D-D76B-47CA-B560-D8BF20A4B0CC}"/>
              </a:ext>
            </a:extLst>
          </p:cNvPr>
          <p:cNvSpPr txBox="1"/>
          <p:nvPr/>
        </p:nvSpPr>
        <p:spPr>
          <a:xfrm>
            <a:off x="930228" y="1245957"/>
            <a:ext cx="3161443" cy="296684"/>
          </a:xfrm>
          <a:prstGeom prst="rect">
            <a:avLst/>
          </a:prstGeom>
          <a:noFill/>
        </p:spPr>
        <p:txBody>
          <a:bodyPr wrap="none" rtlCol="0">
            <a:spAutoFit/>
          </a:bodyPr>
          <a:lstStyle/>
          <a:p>
            <a:pPr lvl="0"/>
            <a:r>
              <a:rPr lang="en-US" altLang="ko-KR" sz="1328" b="1">
                <a:latin typeface="+mj-ea"/>
                <a:ea typeface="+mj-ea"/>
              </a:rPr>
              <a:t>6. </a:t>
            </a:r>
            <a:r>
              <a:rPr lang="ko-KR" altLang="en-US" sz="1328" b="1">
                <a:latin typeface="+mj-ea"/>
                <a:ea typeface="+mj-ea"/>
              </a:rPr>
              <a:t>손실 그래프와 정확도 그래프 그리기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279378" y="2316341"/>
            <a:ext cx="4020792" cy="618246"/>
          </a:xfrm>
          <a:prstGeom prst="rect">
            <a:avLst/>
          </a:prstGeom>
          <a:solidFill>
            <a:srgbClr val="E2E2F6"/>
          </a:solidFill>
        </p:spPr>
        <p:txBody>
          <a:bodyPr wrap="square">
            <a:spAutoFit/>
          </a:bodyPr>
          <a:lstStyle/>
          <a:p>
            <a:r>
              <a:rPr lang="en-US" altLang="ko-KR" sz="1139" err="1">
                <a:latin typeface="Consolas" panose="020B0609020204030204" pitchFamily="49" charset="0"/>
              </a:rPr>
              <a:t>plt.plot</a:t>
            </a:r>
            <a:r>
              <a:rPr lang="en-US" altLang="ko-KR" sz="1139">
                <a:latin typeface="Consolas" panose="020B0609020204030204" pitchFamily="49" charset="0"/>
              </a:rPr>
              <a:t>(</a:t>
            </a:r>
            <a:r>
              <a:rPr lang="en-US" altLang="ko-KR" sz="1139" err="1">
                <a:latin typeface="Consolas" panose="020B0609020204030204" pitchFamily="49" charset="0"/>
              </a:rPr>
              <a:t>history.history</a:t>
            </a:r>
            <a:r>
              <a:rPr lang="en-US" altLang="ko-KR" sz="1139">
                <a:latin typeface="Consolas" panose="020B0609020204030204" pitchFamily="49" charset="0"/>
              </a:rPr>
              <a:t>['loss'])</a:t>
            </a:r>
          </a:p>
          <a:p>
            <a:r>
              <a:rPr lang="en-US" altLang="ko-KR" sz="1139" err="1">
                <a:latin typeface="Consolas" panose="020B0609020204030204" pitchFamily="49" charset="0"/>
              </a:rPr>
              <a:t>plt.plot</a:t>
            </a:r>
            <a:r>
              <a:rPr lang="en-US" altLang="ko-KR" sz="1139">
                <a:latin typeface="Consolas" panose="020B0609020204030204" pitchFamily="49" charset="0"/>
              </a:rPr>
              <a:t>(</a:t>
            </a:r>
            <a:r>
              <a:rPr lang="en-US" altLang="ko-KR" sz="1139" err="1">
                <a:latin typeface="Consolas" panose="020B0609020204030204" pitchFamily="49" charset="0"/>
              </a:rPr>
              <a:t>history.history</a:t>
            </a:r>
            <a:r>
              <a:rPr lang="en-US" altLang="ko-KR" sz="1139">
                <a:latin typeface="Consolas" panose="020B0609020204030204" pitchFamily="49" charset="0"/>
              </a:rPr>
              <a:t>['</a:t>
            </a:r>
            <a:r>
              <a:rPr lang="en-US" altLang="ko-KR" sz="1139" err="1">
                <a:latin typeface="Consolas" panose="020B0609020204030204" pitchFamily="49" charset="0"/>
              </a:rPr>
              <a:t>val_loss</a:t>
            </a:r>
            <a:r>
              <a:rPr lang="en-US" altLang="ko-KR" sz="1139">
                <a:latin typeface="Consolas" panose="020B0609020204030204" pitchFamily="49" charset="0"/>
              </a:rPr>
              <a:t>'])</a:t>
            </a:r>
          </a:p>
          <a:p>
            <a:r>
              <a:rPr lang="en-US" altLang="ko-KR" sz="1139" err="1">
                <a:latin typeface="Consolas" panose="020B0609020204030204" pitchFamily="49" charset="0"/>
              </a:rPr>
              <a:t>plt.show</a:t>
            </a:r>
            <a:r>
              <a:rPr lang="en-US" altLang="ko-KR" sz="1139">
                <a:latin typeface="Consolas" panose="020B0609020204030204" pitchFamily="49" charset="0"/>
              </a:rPr>
              <a:t>()</a:t>
            </a:r>
          </a:p>
        </p:txBody>
      </p:sp>
      <p:sp>
        <p:nvSpPr>
          <p:cNvPr id="7" name="직사각형 6">
            <a:extLst>
              <a:ext uri="{FF2B5EF4-FFF2-40B4-BE49-F238E27FC236}">
                <a16:creationId xmlns:a16="http://schemas.microsoft.com/office/drawing/2014/main" id="{B4024D44-06BA-4171-A20C-3BFF74908A4C}"/>
              </a:ext>
            </a:extLst>
          </p:cNvPr>
          <p:cNvSpPr/>
          <p:nvPr/>
        </p:nvSpPr>
        <p:spPr>
          <a:xfrm>
            <a:off x="1279378" y="4699277"/>
            <a:ext cx="4020792" cy="618246"/>
          </a:xfrm>
          <a:prstGeom prst="rect">
            <a:avLst/>
          </a:prstGeom>
          <a:solidFill>
            <a:srgbClr val="E2E2F6"/>
          </a:solidFill>
        </p:spPr>
        <p:txBody>
          <a:bodyPr wrap="square">
            <a:spAutoFit/>
          </a:bodyPr>
          <a:lstStyle/>
          <a:p>
            <a:r>
              <a:rPr lang="en-US" altLang="ko-KR" sz="1139" err="1">
                <a:latin typeface="Consolas" panose="020B0609020204030204" pitchFamily="49" charset="0"/>
              </a:rPr>
              <a:t>plt.plot</a:t>
            </a:r>
            <a:r>
              <a:rPr lang="en-US" altLang="ko-KR" sz="1139">
                <a:latin typeface="Consolas" panose="020B0609020204030204" pitchFamily="49" charset="0"/>
              </a:rPr>
              <a:t>(</a:t>
            </a:r>
            <a:r>
              <a:rPr lang="en-US" altLang="ko-KR" sz="1139" err="1">
                <a:latin typeface="Consolas" panose="020B0609020204030204" pitchFamily="49" charset="0"/>
              </a:rPr>
              <a:t>history.history</a:t>
            </a:r>
            <a:r>
              <a:rPr lang="en-US" altLang="ko-KR" sz="1139">
                <a:latin typeface="Consolas" panose="020B0609020204030204" pitchFamily="49" charset="0"/>
              </a:rPr>
              <a:t>['accuracy'])</a:t>
            </a:r>
          </a:p>
          <a:p>
            <a:r>
              <a:rPr lang="en-US" altLang="ko-KR" sz="1139" err="1">
                <a:latin typeface="Consolas" panose="020B0609020204030204" pitchFamily="49" charset="0"/>
              </a:rPr>
              <a:t>plt.plot</a:t>
            </a:r>
            <a:r>
              <a:rPr lang="en-US" altLang="ko-KR" sz="1139">
                <a:latin typeface="Consolas" panose="020B0609020204030204" pitchFamily="49" charset="0"/>
              </a:rPr>
              <a:t>(</a:t>
            </a:r>
            <a:r>
              <a:rPr lang="en-US" altLang="ko-KR" sz="1139" err="1">
                <a:latin typeface="Consolas" panose="020B0609020204030204" pitchFamily="49" charset="0"/>
              </a:rPr>
              <a:t>history.history</a:t>
            </a:r>
            <a:r>
              <a:rPr lang="en-US" altLang="ko-KR" sz="1139">
                <a:latin typeface="Consolas" panose="020B0609020204030204" pitchFamily="49" charset="0"/>
              </a:rPr>
              <a:t>['</a:t>
            </a:r>
            <a:r>
              <a:rPr lang="en-US" altLang="ko-KR" sz="1139" err="1">
                <a:latin typeface="Consolas" panose="020B0609020204030204" pitchFamily="49" charset="0"/>
              </a:rPr>
              <a:t>val_accuracy</a:t>
            </a:r>
            <a:r>
              <a:rPr lang="en-US" altLang="ko-KR" sz="1139">
                <a:latin typeface="Consolas" panose="020B0609020204030204" pitchFamily="49" charset="0"/>
              </a:rPr>
              <a:t>'])</a:t>
            </a:r>
          </a:p>
          <a:p>
            <a:r>
              <a:rPr lang="en-US" altLang="ko-KR" sz="1139" err="1">
                <a:latin typeface="Consolas" panose="020B0609020204030204" pitchFamily="49" charset="0"/>
              </a:rPr>
              <a:t>plt.show</a:t>
            </a:r>
            <a:r>
              <a:rPr lang="en-US" altLang="ko-KR" sz="1139">
                <a:latin typeface="Consolas" panose="020B0609020204030204" pitchFamily="49" charset="0"/>
              </a:rPr>
              <a:t>()</a:t>
            </a:r>
          </a:p>
        </p:txBody>
      </p:sp>
      <p:pic>
        <p:nvPicPr>
          <p:cNvPr id="8194" name="Picture 2">
            <a:extLst>
              <a:ext uri="{FF2B5EF4-FFF2-40B4-BE49-F238E27FC236}">
                <a16:creationId xmlns:a16="http://schemas.microsoft.com/office/drawing/2014/main" id="{1F7EAEB1-5A9A-4DB4-B5A0-34255FC5B1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04996" y="1583636"/>
            <a:ext cx="3415966" cy="2241163"/>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a:extLst>
              <a:ext uri="{FF2B5EF4-FFF2-40B4-BE49-F238E27FC236}">
                <a16:creationId xmlns:a16="http://schemas.microsoft.com/office/drawing/2014/main" id="{4BCC79AA-8976-4EFA-8346-87467A3DD19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04996" y="4054779"/>
            <a:ext cx="3415966" cy="2241163"/>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BEFEC8BC-C317-477E-A451-3F364C1CFC33}"/>
              </a:ext>
            </a:extLst>
          </p:cNvPr>
          <p:cNvSpPr>
            <a:spLocks noGrp="1"/>
          </p:cNvSpPr>
          <p:nvPr>
            <p:ph type="body" sz="quarter" idx="19"/>
          </p:nvPr>
        </p:nvSpPr>
        <p:spPr>
          <a:xfrm>
            <a:off x="276742" y="164293"/>
            <a:ext cx="6512461" cy="332399"/>
          </a:xfrm>
        </p:spPr>
        <p:txBody>
          <a:bodyPr/>
          <a:lstStyle/>
          <a:p>
            <a:r>
              <a:rPr lang="ko-KR" altLang="en-US"/>
              <a:t>임베딩층으로 순환 신경망 모델 성능 높이기</a:t>
            </a:r>
          </a:p>
        </p:txBody>
      </p:sp>
      <p:sp>
        <p:nvSpPr>
          <p:cNvPr id="11" name="텍스트 개체 틀 2">
            <a:extLst>
              <a:ext uri="{FF2B5EF4-FFF2-40B4-BE49-F238E27FC236}">
                <a16:creationId xmlns:a16="http://schemas.microsoft.com/office/drawing/2014/main" id="{66691C30-6B74-4739-BD9E-FC521254F1DD}"/>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340640010"/>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3363B4D-D76B-47CA-B560-D8BF20A4B0CC}"/>
              </a:ext>
            </a:extLst>
          </p:cNvPr>
          <p:cNvSpPr txBox="1"/>
          <p:nvPr/>
        </p:nvSpPr>
        <p:spPr>
          <a:xfrm>
            <a:off x="930228" y="1245957"/>
            <a:ext cx="2422458" cy="296684"/>
          </a:xfrm>
          <a:prstGeom prst="rect">
            <a:avLst/>
          </a:prstGeom>
          <a:noFill/>
        </p:spPr>
        <p:txBody>
          <a:bodyPr wrap="none" rtlCol="0">
            <a:spAutoFit/>
          </a:bodyPr>
          <a:lstStyle/>
          <a:p>
            <a:pPr lvl="0"/>
            <a:r>
              <a:rPr lang="en-US" altLang="ko-KR" sz="1328" b="1">
                <a:latin typeface="+mj-ea"/>
                <a:ea typeface="+mj-ea"/>
              </a:rPr>
              <a:t>7. </a:t>
            </a:r>
            <a:r>
              <a:rPr lang="ko-KR" altLang="en-US" sz="1328" b="1">
                <a:latin typeface="+mj-ea"/>
                <a:ea typeface="+mj-ea"/>
              </a:rPr>
              <a:t>검증 세트 정확도 평가하기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288755" y="1709328"/>
            <a:ext cx="7328491" cy="442942"/>
          </a:xfrm>
          <a:prstGeom prst="rect">
            <a:avLst/>
          </a:prstGeom>
          <a:solidFill>
            <a:srgbClr val="E2E2F6"/>
          </a:solidFill>
        </p:spPr>
        <p:txBody>
          <a:bodyPr wrap="square">
            <a:spAutoFit/>
          </a:bodyPr>
          <a:lstStyle/>
          <a:p>
            <a:r>
              <a:rPr lang="en-US" altLang="ko-KR" sz="1139">
                <a:latin typeface="Consolas" panose="020B0609020204030204" pitchFamily="49" charset="0"/>
              </a:rPr>
              <a:t>loss, accuracy = </a:t>
            </a:r>
            <a:r>
              <a:rPr lang="en-US" altLang="ko-KR" sz="1139" err="1">
                <a:latin typeface="Consolas" panose="020B0609020204030204" pitchFamily="49" charset="0"/>
              </a:rPr>
              <a:t>model_ebd.evaluate</a:t>
            </a:r>
            <a:r>
              <a:rPr lang="en-US" altLang="ko-KR" sz="1139">
                <a:latin typeface="Consolas" panose="020B0609020204030204" pitchFamily="49" charset="0"/>
              </a:rPr>
              <a:t>(</a:t>
            </a:r>
            <a:r>
              <a:rPr lang="en-US" altLang="ko-KR" sz="1139" err="1">
                <a:latin typeface="Consolas" panose="020B0609020204030204" pitchFamily="49" charset="0"/>
              </a:rPr>
              <a:t>x_val_seq</a:t>
            </a:r>
            <a:r>
              <a:rPr lang="en-US" altLang="ko-KR" sz="1139">
                <a:latin typeface="Consolas" panose="020B0609020204030204" pitchFamily="49" charset="0"/>
              </a:rPr>
              <a:t>, </a:t>
            </a:r>
            <a:r>
              <a:rPr lang="en-US" altLang="ko-KR" sz="1139" err="1">
                <a:latin typeface="Consolas" panose="020B0609020204030204" pitchFamily="49" charset="0"/>
              </a:rPr>
              <a:t>y_val</a:t>
            </a:r>
            <a:r>
              <a:rPr lang="en-US" altLang="ko-KR" sz="1139">
                <a:latin typeface="Consolas" panose="020B0609020204030204" pitchFamily="49" charset="0"/>
              </a:rPr>
              <a:t>, verbose=0)</a:t>
            </a:r>
          </a:p>
          <a:p>
            <a:r>
              <a:rPr lang="en-US" altLang="ko-KR" sz="1139">
                <a:latin typeface="Consolas" panose="020B0609020204030204" pitchFamily="49" charset="0"/>
              </a:rPr>
              <a:t>print(accuracy)</a:t>
            </a:r>
          </a:p>
        </p:txBody>
      </p:sp>
      <p:sp>
        <p:nvSpPr>
          <p:cNvPr id="9" name="TextBox 8">
            <a:extLst>
              <a:ext uri="{FF2B5EF4-FFF2-40B4-BE49-F238E27FC236}">
                <a16:creationId xmlns:a16="http://schemas.microsoft.com/office/drawing/2014/main" id="{2642FE24-8CCE-4680-B2E1-2F2BF0D02235}"/>
              </a:ext>
            </a:extLst>
          </p:cNvPr>
          <p:cNvSpPr txBox="1"/>
          <p:nvPr/>
        </p:nvSpPr>
        <p:spPr>
          <a:xfrm>
            <a:off x="1414579" y="2194600"/>
            <a:ext cx="7654479" cy="253018"/>
          </a:xfrm>
          <a:prstGeom prst="rect">
            <a:avLst/>
          </a:prstGeom>
          <a:noFill/>
        </p:spPr>
        <p:txBody>
          <a:bodyPr wrap="square" rtlCol="0">
            <a:spAutoFit/>
          </a:bodyPr>
          <a:lstStyle/>
          <a:p>
            <a:pPr lvl="0"/>
            <a:r>
              <a:rPr lang="en-US" altLang="ko-KR" sz="1050">
                <a:latin typeface="Consolas" panose="020B0609020204030204" pitchFamily="49" charset="0"/>
                <a:ea typeface="고도 M" panose="02000503000000020004" pitchFamily="2" charset="-127"/>
              </a:rPr>
              <a:t>0.8158</a:t>
            </a:r>
            <a:endParaRPr lang="ko-KR" altLang="en-US" sz="1050">
              <a:latin typeface="Consolas" panose="020B0609020204030204" pitchFamily="49" charset="0"/>
              <a:ea typeface="고도 M" panose="02000503000000020004" pitchFamily="2" charset="-127"/>
            </a:endParaRPr>
          </a:p>
        </p:txBody>
      </p:sp>
      <p:sp>
        <p:nvSpPr>
          <p:cNvPr id="2" name="텍스트 개체 틀 1">
            <a:extLst>
              <a:ext uri="{FF2B5EF4-FFF2-40B4-BE49-F238E27FC236}">
                <a16:creationId xmlns:a16="http://schemas.microsoft.com/office/drawing/2014/main" id="{8F82CA74-C78A-4297-93AA-DE2873AC5874}"/>
              </a:ext>
            </a:extLst>
          </p:cNvPr>
          <p:cNvSpPr>
            <a:spLocks noGrp="1"/>
          </p:cNvSpPr>
          <p:nvPr>
            <p:ph type="body" sz="quarter" idx="19"/>
          </p:nvPr>
        </p:nvSpPr>
        <p:spPr>
          <a:xfrm>
            <a:off x="276742" y="164293"/>
            <a:ext cx="6836497" cy="332399"/>
          </a:xfrm>
        </p:spPr>
        <p:txBody>
          <a:bodyPr/>
          <a:lstStyle/>
          <a:p>
            <a:r>
              <a:rPr lang="ko-KR" altLang="en-US"/>
              <a:t>임베딩층으로 순환 신경망 모델 성능 높이기</a:t>
            </a:r>
          </a:p>
        </p:txBody>
      </p:sp>
      <p:sp>
        <p:nvSpPr>
          <p:cNvPr id="11" name="텍스트 개체 틀 2">
            <a:extLst>
              <a:ext uri="{FF2B5EF4-FFF2-40B4-BE49-F238E27FC236}">
                <a16:creationId xmlns:a16="http://schemas.microsoft.com/office/drawing/2014/main" id="{79EB489B-FF8F-4A76-86F7-DD511A8430C1}"/>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1110156837"/>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타원 10">
            <a:extLst>
              <a:ext uri="{FF2B5EF4-FFF2-40B4-BE49-F238E27FC236}">
                <a16:creationId xmlns:a16="http://schemas.microsoft.com/office/drawing/2014/main" id="{9FCA0E2D-11FA-4A43-A94B-7FE05839D3D9}"/>
              </a:ext>
            </a:extLst>
          </p:cNvPr>
          <p:cNvSpPr/>
          <p:nvPr/>
        </p:nvSpPr>
        <p:spPr>
          <a:xfrm>
            <a:off x="1267433" y="2546895"/>
            <a:ext cx="3067026" cy="3067016"/>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594D7EA-59E0-493D-B652-BB7B118FA158}"/>
                  </a:ext>
                </a:extLst>
              </p:cNvPr>
              <p:cNvSpPr txBox="1"/>
              <p:nvPr/>
            </p:nvSpPr>
            <p:spPr>
              <a:xfrm>
                <a:off x="4588944" y="3085042"/>
                <a:ext cx="445955"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𝐶</m:t>
                      </m:r>
                    </m:oMath>
                  </m:oMathPara>
                </a14:m>
                <a:endParaRPr lang="ko-KR" altLang="en-US" sz="1708">
                  <a:latin typeface="Consolas" panose="020B0609020204030204" pitchFamily="49" charset="0"/>
                </a:endParaRPr>
              </a:p>
            </p:txBody>
          </p:sp>
        </mc:Choice>
        <mc:Fallback xmlns="">
          <p:sp>
            <p:nvSpPr>
              <p:cNvPr id="13" name="TextBox 12">
                <a:extLst>
                  <a:ext uri="{FF2B5EF4-FFF2-40B4-BE49-F238E27FC236}">
                    <a16:creationId xmlns:a16="http://schemas.microsoft.com/office/drawing/2014/main" id="{A594D7EA-59E0-493D-B652-BB7B118FA158}"/>
                  </a:ext>
                </a:extLst>
              </p:cNvPr>
              <p:cNvSpPr txBox="1">
                <a:spLocks noRot="1" noChangeAspect="1" noMove="1" noResize="1" noEditPoints="1" noAdjustHandles="1" noChangeArrowheads="1" noChangeShapeType="1" noTextEdit="1"/>
              </p:cNvSpPr>
              <p:nvPr/>
            </p:nvSpPr>
            <p:spPr>
              <a:xfrm>
                <a:off x="4588944" y="3085042"/>
                <a:ext cx="445955" cy="355162"/>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BB4DA13-7EEE-4AE1-BF16-D7A5F3C198A3}"/>
                  </a:ext>
                </a:extLst>
              </p:cNvPr>
              <p:cNvSpPr txBox="1"/>
              <p:nvPr/>
            </p:nvSpPr>
            <p:spPr>
              <a:xfrm>
                <a:off x="1670002" y="5757350"/>
                <a:ext cx="562782" cy="3757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𝐻</m:t>
                          </m:r>
                        </m:e>
                        <m:sub>
                          <m:r>
                            <a:rPr lang="en-US" altLang="ko-KR" sz="1708" i="1">
                              <a:latin typeface="Cambria Math" panose="02040503050406030204" pitchFamily="18" charset="0"/>
                            </a:rPr>
                            <m:t>𝑝</m:t>
                          </m:r>
                        </m:sub>
                      </m:sSub>
                    </m:oMath>
                  </m:oMathPara>
                </a14:m>
                <a:endParaRPr lang="ko-KR" altLang="en-US" sz="1708">
                  <a:latin typeface="Consolas" panose="020B0609020204030204" pitchFamily="49" charset="0"/>
                </a:endParaRPr>
              </a:p>
            </p:txBody>
          </p:sp>
        </mc:Choice>
        <mc:Fallback xmlns="">
          <p:sp>
            <p:nvSpPr>
              <p:cNvPr id="19" name="TextBox 18">
                <a:extLst>
                  <a:ext uri="{FF2B5EF4-FFF2-40B4-BE49-F238E27FC236}">
                    <a16:creationId xmlns:a16="http://schemas.microsoft.com/office/drawing/2014/main" id="{8BB4DA13-7EEE-4AE1-BF16-D7A5F3C198A3}"/>
                  </a:ext>
                </a:extLst>
              </p:cNvPr>
              <p:cNvSpPr txBox="1">
                <a:spLocks noRot="1" noChangeAspect="1" noMove="1" noResize="1" noEditPoints="1" noAdjustHandles="1" noChangeArrowheads="1" noChangeShapeType="1" noTextEdit="1"/>
              </p:cNvSpPr>
              <p:nvPr/>
            </p:nvSpPr>
            <p:spPr>
              <a:xfrm>
                <a:off x="1670002" y="5757350"/>
                <a:ext cx="562782" cy="375744"/>
              </a:xfrm>
              <a:prstGeom prst="rect">
                <a:avLst/>
              </a:prstGeom>
              <a:blipFill>
                <a:blip r:embed="rId4"/>
                <a:stretch>
                  <a:fillRect b="-161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F5BDF957-42B8-486F-9339-D46A3323CA27}"/>
                  </a:ext>
                </a:extLst>
              </p:cNvPr>
              <p:cNvSpPr txBox="1"/>
              <p:nvPr/>
            </p:nvSpPr>
            <p:spPr>
              <a:xfrm>
                <a:off x="1641821" y="4849258"/>
                <a:ext cx="524631" cy="37651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𝑍</m:t>
                          </m:r>
                        </m:e>
                        <m:sub>
                          <m:r>
                            <a:rPr lang="en-US" altLang="ko-KR" sz="1708" i="1">
                              <a:latin typeface="Cambria Math" panose="02040503050406030204" pitchFamily="18" charset="0"/>
                            </a:rPr>
                            <m:t>𝑓</m:t>
                          </m:r>
                        </m:sub>
                      </m:sSub>
                    </m:oMath>
                  </m:oMathPara>
                </a14:m>
                <a:endParaRPr lang="ko-KR" altLang="en-US" sz="1708">
                  <a:latin typeface="Consolas" panose="020B0609020204030204" pitchFamily="49" charset="0"/>
                </a:endParaRPr>
              </a:p>
            </p:txBody>
          </p:sp>
        </mc:Choice>
        <mc:Fallback xmlns="">
          <p:sp>
            <p:nvSpPr>
              <p:cNvPr id="23" name="TextBox 22">
                <a:extLst>
                  <a:ext uri="{FF2B5EF4-FFF2-40B4-BE49-F238E27FC236}">
                    <a16:creationId xmlns:a16="http://schemas.microsoft.com/office/drawing/2014/main" id="{F5BDF957-42B8-486F-9339-D46A3323CA27}"/>
                  </a:ext>
                </a:extLst>
              </p:cNvPr>
              <p:cNvSpPr txBox="1">
                <a:spLocks noRot="1" noChangeAspect="1" noMove="1" noResize="1" noEditPoints="1" noAdjustHandles="1" noChangeArrowheads="1" noChangeShapeType="1" noTextEdit="1"/>
              </p:cNvSpPr>
              <p:nvPr/>
            </p:nvSpPr>
            <p:spPr>
              <a:xfrm>
                <a:off x="1641821" y="4849258"/>
                <a:ext cx="524631" cy="376513"/>
              </a:xfrm>
              <a:prstGeom prst="rect">
                <a:avLst/>
              </a:prstGeom>
              <a:blipFill>
                <a:blip r:embed="rId5"/>
                <a:stretch>
                  <a:fillRect b="-4839"/>
                </a:stretch>
              </a:blipFill>
            </p:spPr>
            <p:txBody>
              <a:bodyPr/>
              <a:lstStyle/>
              <a:p>
                <a:r>
                  <a:rPr lang="ko-KR" altLang="en-US">
                    <a:noFill/>
                  </a:rPr>
                  <a:t> </a:t>
                </a:r>
              </a:p>
            </p:txBody>
          </p:sp>
        </mc:Fallback>
      </mc:AlternateContent>
      <p:sp>
        <p:nvSpPr>
          <p:cNvPr id="17" name="타원 16">
            <a:extLst>
              <a:ext uri="{FF2B5EF4-FFF2-40B4-BE49-F238E27FC236}">
                <a16:creationId xmlns:a16="http://schemas.microsoft.com/office/drawing/2014/main" id="{8247E0D4-1667-477D-BA32-CCF62F44F9FB}"/>
              </a:ext>
            </a:extLst>
          </p:cNvPr>
          <p:cNvSpPr/>
          <p:nvPr/>
        </p:nvSpPr>
        <p:spPr>
          <a:xfrm>
            <a:off x="1858090" y="3106089"/>
            <a:ext cx="264793" cy="264792"/>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21" name="타원 20">
                <a:extLst>
                  <a:ext uri="{FF2B5EF4-FFF2-40B4-BE49-F238E27FC236}">
                    <a16:creationId xmlns:a16="http://schemas.microsoft.com/office/drawing/2014/main" id="{6DED66BA-93F4-4FFF-BFA9-AE95562C1F1F}"/>
                  </a:ext>
                </a:extLst>
              </p:cNvPr>
              <p:cNvSpPr/>
              <p:nvPr/>
            </p:nvSpPr>
            <p:spPr>
              <a:xfrm>
                <a:off x="2706290" y="3106089"/>
                <a:ext cx="264793" cy="264792"/>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altLang="ko-KR" sz="1708" i="1">
                          <a:solidFill>
                            <a:schemeClr val="tx1"/>
                          </a:solidFill>
                          <a:latin typeface="Cambria Math" panose="02040503050406030204" pitchFamily="18" charset="0"/>
                          <a:ea typeface="고도 M" panose="02000503000000020004" pitchFamily="2" charset="-127"/>
                        </a:rPr>
                        <m:t> </m:t>
                      </m:r>
                    </m:oMath>
                  </m:oMathPara>
                </a14:m>
                <a:endParaRPr lang="ko-KR" altLang="en-US" sz="1708">
                  <a:solidFill>
                    <a:schemeClr val="tx1"/>
                  </a:solidFill>
                  <a:latin typeface="고도 M" panose="02000503000000020004" pitchFamily="2" charset="-127"/>
                  <a:ea typeface="고도 M" panose="02000503000000020004" pitchFamily="2" charset="-127"/>
                </a:endParaRPr>
              </a:p>
            </p:txBody>
          </p:sp>
        </mc:Choice>
        <mc:Fallback xmlns="">
          <p:sp>
            <p:nvSpPr>
              <p:cNvPr id="21" name="타원 20">
                <a:extLst>
                  <a:ext uri="{FF2B5EF4-FFF2-40B4-BE49-F238E27FC236}">
                    <a16:creationId xmlns:a16="http://schemas.microsoft.com/office/drawing/2014/main" id="{6DED66BA-93F4-4FFF-BFA9-AE95562C1F1F}"/>
                  </a:ext>
                </a:extLst>
              </p:cNvPr>
              <p:cNvSpPr>
                <a:spLocks noRot="1" noChangeAspect="1" noMove="1" noResize="1" noEditPoints="1" noAdjustHandles="1" noChangeArrowheads="1" noChangeShapeType="1" noTextEdit="1"/>
              </p:cNvSpPr>
              <p:nvPr/>
            </p:nvSpPr>
            <p:spPr>
              <a:xfrm>
                <a:off x="2706290" y="3106089"/>
                <a:ext cx="264793" cy="264792"/>
              </a:xfrm>
              <a:prstGeom prst="ellipse">
                <a:avLst/>
              </a:prstGeom>
              <a:blipFill>
                <a:blip r:embed="rId6"/>
                <a:stretch>
                  <a:fillRect/>
                </a:stretch>
              </a:blipFill>
              <a:ln>
                <a:solidFill>
                  <a:schemeClr val="tx2"/>
                </a:solidFill>
              </a:ln>
            </p:spPr>
            <p:txBody>
              <a:bodyPr/>
              <a:lstStyle/>
              <a:p>
                <a:r>
                  <a:rPr lang="ko-KR" altLang="en-US">
                    <a:noFill/>
                  </a:rPr>
                  <a:t> </a:t>
                </a:r>
              </a:p>
            </p:txBody>
          </p:sp>
        </mc:Fallback>
      </mc:AlternateContent>
      <p:sp>
        <p:nvSpPr>
          <p:cNvPr id="22" name="타원 21">
            <a:extLst>
              <a:ext uri="{FF2B5EF4-FFF2-40B4-BE49-F238E27FC236}">
                <a16:creationId xmlns:a16="http://schemas.microsoft.com/office/drawing/2014/main" id="{16044573-6E23-4E87-95B0-E5E8E92A01CB}"/>
              </a:ext>
            </a:extLst>
          </p:cNvPr>
          <p:cNvSpPr/>
          <p:nvPr/>
        </p:nvSpPr>
        <p:spPr>
          <a:xfrm>
            <a:off x="1858090" y="4452989"/>
            <a:ext cx="264793" cy="264792"/>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ea typeface="고도 M" panose="02000503000000020004" pitchFamily="2" charset="-127"/>
              </a:rPr>
              <a:t>s</a:t>
            </a:r>
            <a:endParaRPr lang="ko-KR" altLang="en-US" sz="1708">
              <a:solidFill>
                <a:schemeClr val="tx1"/>
              </a:solidFill>
              <a:latin typeface="Consolas" panose="020B0609020204030204" pitchFamily="49" charset="0"/>
              <a:ea typeface="고도 M" panose="02000503000000020004" pitchFamily="2" charset="-127"/>
            </a:endParaRPr>
          </a:p>
        </p:txBody>
      </p:sp>
      <p:sp>
        <p:nvSpPr>
          <p:cNvPr id="24" name="타원 23">
            <a:extLst>
              <a:ext uri="{FF2B5EF4-FFF2-40B4-BE49-F238E27FC236}">
                <a16:creationId xmlns:a16="http://schemas.microsoft.com/office/drawing/2014/main" id="{DBE5DFCA-06B6-4D97-8BAA-5E768C8E7D87}"/>
              </a:ext>
            </a:extLst>
          </p:cNvPr>
          <p:cNvSpPr/>
          <p:nvPr/>
        </p:nvSpPr>
        <p:spPr>
          <a:xfrm>
            <a:off x="2706290" y="3802386"/>
            <a:ext cx="264793" cy="264792"/>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고도 M" panose="02000503000000020004" pitchFamily="2" charset="-127"/>
              <a:ea typeface="고도 M" panose="02000503000000020004" pitchFamily="2" charset="-127"/>
            </a:endParaRPr>
          </a:p>
        </p:txBody>
      </p:sp>
      <p:sp>
        <p:nvSpPr>
          <p:cNvPr id="25" name="타원 24">
            <a:extLst>
              <a:ext uri="{FF2B5EF4-FFF2-40B4-BE49-F238E27FC236}">
                <a16:creationId xmlns:a16="http://schemas.microsoft.com/office/drawing/2014/main" id="{F120A6F6-6604-4AA8-BE07-914FF750C043}"/>
              </a:ext>
            </a:extLst>
          </p:cNvPr>
          <p:cNvSpPr/>
          <p:nvPr/>
        </p:nvSpPr>
        <p:spPr>
          <a:xfrm>
            <a:off x="2465747" y="4441130"/>
            <a:ext cx="264793" cy="264792"/>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ea typeface="고도 M" panose="02000503000000020004" pitchFamily="2" charset="-127"/>
              </a:rPr>
              <a:t>s</a:t>
            </a:r>
            <a:endParaRPr lang="ko-KR" altLang="en-US" sz="1708">
              <a:solidFill>
                <a:schemeClr val="tx1"/>
              </a:solidFill>
              <a:latin typeface="Consolas" panose="020B0609020204030204" pitchFamily="49" charset="0"/>
              <a:ea typeface="고도 M" panose="02000503000000020004" pitchFamily="2" charset="-127"/>
            </a:endParaRPr>
          </a:p>
        </p:txBody>
      </p:sp>
      <p:sp>
        <p:nvSpPr>
          <p:cNvPr id="26" name="타원 25">
            <a:extLst>
              <a:ext uri="{FF2B5EF4-FFF2-40B4-BE49-F238E27FC236}">
                <a16:creationId xmlns:a16="http://schemas.microsoft.com/office/drawing/2014/main" id="{B38A9F34-E7D7-4D34-8BE2-99A14FF9DD08}"/>
              </a:ext>
            </a:extLst>
          </p:cNvPr>
          <p:cNvSpPr/>
          <p:nvPr/>
        </p:nvSpPr>
        <p:spPr>
          <a:xfrm>
            <a:off x="2963878" y="4441130"/>
            <a:ext cx="264793" cy="264792"/>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ea typeface="고도 M" panose="02000503000000020004" pitchFamily="2" charset="-127"/>
              </a:rPr>
              <a:t>t</a:t>
            </a:r>
            <a:endParaRPr lang="ko-KR" altLang="en-US" sz="1708">
              <a:solidFill>
                <a:schemeClr val="tx1"/>
              </a:solidFill>
              <a:latin typeface="Consolas" panose="020B0609020204030204" pitchFamily="49" charset="0"/>
              <a:ea typeface="고도 M" panose="02000503000000020004" pitchFamily="2" charset="-127"/>
            </a:endParaRPr>
          </a:p>
        </p:txBody>
      </p:sp>
      <p:sp>
        <p:nvSpPr>
          <p:cNvPr id="27" name="타원 26">
            <a:extLst>
              <a:ext uri="{FF2B5EF4-FFF2-40B4-BE49-F238E27FC236}">
                <a16:creationId xmlns:a16="http://schemas.microsoft.com/office/drawing/2014/main" id="{567C123E-B36A-4956-84FA-4E69A4030B5D}"/>
              </a:ext>
            </a:extLst>
          </p:cNvPr>
          <p:cNvSpPr/>
          <p:nvPr/>
        </p:nvSpPr>
        <p:spPr>
          <a:xfrm>
            <a:off x="3577269" y="4452988"/>
            <a:ext cx="264793" cy="264792"/>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ea typeface="고도 M" panose="02000503000000020004" pitchFamily="2" charset="-127"/>
              </a:rPr>
              <a:t>s</a:t>
            </a:r>
            <a:endParaRPr lang="ko-KR" altLang="en-US" sz="1708">
              <a:solidFill>
                <a:schemeClr val="tx1"/>
              </a:solidFill>
              <a:latin typeface="Consolas" panose="020B0609020204030204" pitchFamily="49" charset="0"/>
              <a:ea typeface="고도 M" panose="02000503000000020004" pitchFamily="2" charset="-127"/>
            </a:endParaRPr>
          </a:p>
        </p:txBody>
      </p:sp>
      <p:sp>
        <p:nvSpPr>
          <p:cNvPr id="28" name="타원 27">
            <a:extLst>
              <a:ext uri="{FF2B5EF4-FFF2-40B4-BE49-F238E27FC236}">
                <a16:creationId xmlns:a16="http://schemas.microsoft.com/office/drawing/2014/main" id="{04005B34-36FA-4A18-BED0-BF2CF69F708A}"/>
              </a:ext>
            </a:extLst>
          </p:cNvPr>
          <p:cNvSpPr/>
          <p:nvPr/>
        </p:nvSpPr>
        <p:spPr>
          <a:xfrm>
            <a:off x="3577269" y="4005977"/>
            <a:ext cx="264793" cy="264792"/>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고도 M" panose="02000503000000020004" pitchFamily="2" charset="-127"/>
              <a:ea typeface="고도 M" panose="02000503000000020004" pitchFamily="2" charset="-127"/>
            </a:endParaRPr>
          </a:p>
        </p:txBody>
      </p:sp>
      <p:sp>
        <p:nvSpPr>
          <p:cNvPr id="29" name="타원 28">
            <a:extLst>
              <a:ext uri="{FF2B5EF4-FFF2-40B4-BE49-F238E27FC236}">
                <a16:creationId xmlns:a16="http://schemas.microsoft.com/office/drawing/2014/main" id="{4F537BD7-BD94-4060-90F6-07972C296C9F}"/>
              </a:ext>
            </a:extLst>
          </p:cNvPr>
          <p:cNvSpPr/>
          <p:nvPr/>
        </p:nvSpPr>
        <p:spPr>
          <a:xfrm>
            <a:off x="3577269" y="3517514"/>
            <a:ext cx="264793" cy="264792"/>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ea typeface="고도 M" panose="02000503000000020004" pitchFamily="2" charset="-127"/>
              </a:rPr>
              <a:t>t</a:t>
            </a:r>
            <a:endParaRPr lang="ko-KR" altLang="en-US" sz="1708">
              <a:solidFill>
                <a:schemeClr val="tx1"/>
              </a:solidFill>
              <a:latin typeface="Consolas" panose="020B0609020204030204" pitchFamily="49" charset="0"/>
              <a:ea typeface="고도 M" panose="02000503000000020004" pitchFamily="2" charset="-127"/>
            </a:endParaRPr>
          </a:p>
        </p:txBody>
      </p:sp>
      <p:cxnSp>
        <p:nvCxnSpPr>
          <p:cNvPr id="30" name="직선 화살표 연결선 29">
            <a:extLst>
              <a:ext uri="{FF2B5EF4-FFF2-40B4-BE49-F238E27FC236}">
                <a16:creationId xmlns:a16="http://schemas.microsoft.com/office/drawing/2014/main" id="{835C9C83-D27C-4F53-9223-B7C91CA573CB}"/>
              </a:ext>
            </a:extLst>
          </p:cNvPr>
          <p:cNvCxnSpPr>
            <a:cxnSpLocks/>
            <a:endCxn id="17" idx="2"/>
          </p:cNvCxnSpPr>
          <p:nvPr/>
        </p:nvCxnSpPr>
        <p:spPr>
          <a:xfrm>
            <a:off x="937934" y="3238485"/>
            <a:ext cx="920156" cy="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1" name="직선 화살표 연결선 30">
            <a:extLst>
              <a:ext uri="{FF2B5EF4-FFF2-40B4-BE49-F238E27FC236}">
                <a16:creationId xmlns:a16="http://schemas.microsoft.com/office/drawing/2014/main" id="{6062D3C6-732F-4EDD-B730-4D347C58E2F6}"/>
              </a:ext>
            </a:extLst>
          </p:cNvPr>
          <p:cNvCxnSpPr>
            <a:cxnSpLocks/>
            <a:stCxn id="17" idx="6"/>
            <a:endCxn id="21" idx="2"/>
          </p:cNvCxnSpPr>
          <p:nvPr/>
        </p:nvCxnSpPr>
        <p:spPr>
          <a:xfrm>
            <a:off x="2122883" y="3238486"/>
            <a:ext cx="583407"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2" name="직선 화살표 연결선 31">
            <a:extLst>
              <a:ext uri="{FF2B5EF4-FFF2-40B4-BE49-F238E27FC236}">
                <a16:creationId xmlns:a16="http://schemas.microsoft.com/office/drawing/2014/main" id="{8B9C98F8-A0AF-45D2-AC7A-7A031E5170A4}"/>
              </a:ext>
            </a:extLst>
          </p:cNvPr>
          <p:cNvCxnSpPr>
            <a:cxnSpLocks/>
            <a:stCxn id="22" idx="0"/>
            <a:endCxn id="17" idx="4"/>
          </p:cNvCxnSpPr>
          <p:nvPr/>
        </p:nvCxnSpPr>
        <p:spPr>
          <a:xfrm flipV="1">
            <a:off x="1990487" y="3370881"/>
            <a:ext cx="0" cy="1082107"/>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477BF6B7-C3FB-4498-83D8-F724147CB057}"/>
              </a:ext>
            </a:extLst>
          </p:cNvPr>
          <p:cNvCxnSpPr>
            <a:cxnSpLocks/>
            <a:stCxn id="25" idx="0"/>
            <a:endCxn id="24" idx="4"/>
          </p:cNvCxnSpPr>
          <p:nvPr/>
        </p:nvCxnSpPr>
        <p:spPr>
          <a:xfrm flipV="1">
            <a:off x="2598143" y="4067179"/>
            <a:ext cx="240544" cy="37395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4F3D7B5A-DEB3-468D-9D6A-343991B5ABCD}"/>
              </a:ext>
            </a:extLst>
          </p:cNvPr>
          <p:cNvCxnSpPr>
            <a:cxnSpLocks/>
            <a:stCxn id="26" idx="0"/>
            <a:endCxn id="24" idx="4"/>
          </p:cNvCxnSpPr>
          <p:nvPr/>
        </p:nvCxnSpPr>
        <p:spPr>
          <a:xfrm flipH="1" flipV="1">
            <a:off x="2838687" y="4067179"/>
            <a:ext cx="257587" cy="37395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8" name="직선 화살표 연결선 37">
            <a:extLst>
              <a:ext uri="{FF2B5EF4-FFF2-40B4-BE49-F238E27FC236}">
                <a16:creationId xmlns:a16="http://schemas.microsoft.com/office/drawing/2014/main" id="{D8E60B70-CDAC-4863-A4A1-9BCC6631CB49}"/>
              </a:ext>
            </a:extLst>
          </p:cNvPr>
          <p:cNvCxnSpPr>
            <a:cxnSpLocks/>
            <a:stCxn id="24" idx="0"/>
            <a:endCxn id="21" idx="4"/>
          </p:cNvCxnSpPr>
          <p:nvPr/>
        </p:nvCxnSpPr>
        <p:spPr>
          <a:xfrm flipV="1">
            <a:off x="2838687" y="3370881"/>
            <a:ext cx="0" cy="431505"/>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D178C273-398A-40EC-A1F5-FABD11FDE986}"/>
              </a:ext>
            </a:extLst>
          </p:cNvPr>
          <p:cNvCxnSpPr>
            <a:cxnSpLocks/>
            <a:stCxn id="29" idx="4"/>
            <a:endCxn id="28" idx="0"/>
          </p:cNvCxnSpPr>
          <p:nvPr/>
        </p:nvCxnSpPr>
        <p:spPr>
          <a:xfrm>
            <a:off x="3709666" y="3782306"/>
            <a:ext cx="0" cy="22367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8" name="직선 화살표 연결선 47">
            <a:extLst>
              <a:ext uri="{FF2B5EF4-FFF2-40B4-BE49-F238E27FC236}">
                <a16:creationId xmlns:a16="http://schemas.microsoft.com/office/drawing/2014/main" id="{77EF3C2E-7D0F-4B52-B874-12AC44C1C6B7}"/>
              </a:ext>
            </a:extLst>
          </p:cNvPr>
          <p:cNvCxnSpPr>
            <a:cxnSpLocks/>
            <a:stCxn id="27" idx="0"/>
            <a:endCxn id="28" idx="4"/>
          </p:cNvCxnSpPr>
          <p:nvPr/>
        </p:nvCxnSpPr>
        <p:spPr>
          <a:xfrm flipV="1">
            <a:off x="3709666" y="4270769"/>
            <a:ext cx="0" cy="182219"/>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6" name="직선 화살표 연결선 55">
            <a:extLst>
              <a:ext uri="{FF2B5EF4-FFF2-40B4-BE49-F238E27FC236}">
                <a16:creationId xmlns:a16="http://schemas.microsoft.com/office/drawing/2014/main" id="{3088C297-0258-482E-9F94-F86F6BE93BE4}"/>
              </a:ext>
            </a:extLst>
          </p:cNvPr>
          <p:cNvCxnSpPr>
            <a:cxnSpLocks/>
          </p:cNvCxnSpPr>
          <p:nvPr/>
        </p:nvCxnSpPr>
        <p:spPr>
          <a:xfrm>
            <a:off x="2971084" y="3238485"/>
            <a:ext cx="1692874"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3" name="직선 화살표 연결선 62">
            <a:extLst>
              <a:ext uri="{FF2B5EF4-FFF2-40B4-BE49-F238E27FC236}">
                <a16:creationId xmlns:a16="http://schemas.microsoft.com/office/drawing/2014/main" id="{3DB0B94A-B045-4F9D-8071-0EF6038F9895}"/>
              </a:ext>
            </a:extLst>
          </p:cNvPr>
          <p:cNvCxnSpPr>
            <a:cxnSpLocks/>
            <a:endCxn id="29" idx="0"/>
          </p:cNvCxnSpPr>
          <p:nvPr/>
        </p:nvCxnSpPr>
        <p:spPr>
          <a:xfrm>
            <a:off x="3709666" y="3238485"/>
            <a:ext cx="0" cy="279029"/>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8E0AD296-7946-4ADE-8279-EAB0EA8D041F}"/>
              </a:ext>
            </a:extLst>
          </p:cNvPr>
          <p:cNvCxnSpPr>
            <a:cxnSpLocks/>
          </p:cNvCxnSpPr>
          <p:nvPr/>
        </p:nvCxnSpPr>
        <p:spPr>
          <a:xfrm>
            <a:off x="3842062" y="4138372"/>
            <a:ext cx="821895"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7" name="직선 화살표 연결선 66">
            <a:extLst>
              <a:ext uri="{FF2B5EF4-FFF2-40B4-BE49-F238E27FC236}">
                <a16:creationId xmlns:a16="http://schemas.microsoft.com/office/drawing/2014/main" id="{8B52D7CA-2128-4F54-BB22-0B785DB8DA16}"/>
              </a:ext>
            </a:extLst>
          </p:cNvPr>
          <p:cNvCxnSpPr>
            <a:cxnSpLocks/>
          </p:cNvCxnSpPr>
          <p:nvPr/>
        </p:nvCxnSpPr>
        <p:spPr>
          <a:xfrm flipV="1">
            <a:off x="1990487" y="4705922"/>
            <a:ext cx="0" cy="1082107"/>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8" name="직선 화살표 연결선 67">
            <a:extLst>
              <a:ext uri="{FF2B5EF4-FFF2-40B4-BE49-F238E27FC236}">
                <a16:creationId xmlns:a16="http://schemas.microsoft.com/office/drawing/2014/main" id="{EABA0B27-7764-4168-BFF1-BC47879C417B}"/>
              </a:ext>
            </a:extLst>
          </p:cNvPr>
          <p:cNvCxnSpPr>
            <a:cxnSpLocks/>
          </p:cNvCxnSpPr>
          <p:nvPr/>
        </p:nvCxnSpPr>
        <p:spPr>
          <a:xfrm flipV="1">
            <a:off x="2598143" y="4705922"/>
            <a:ext cx="0" cy="28667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0" name="직선 화살표 연결선 69">
            <a:extLst>
              <a:ext uri="{FF2B5EF4-FFF2-40B4-BE49-F238E27FC236}">
                <a16:creationId xmlns:a16="http://schemas.microsoft.com/office/drawing/2014/main" id="{15FD21E2-391A-4B2B-B945-4585CC10A51D}"/>
              </a:ext>
            </a:extLst>
          </p:cNvPr>
          <p:cNvCxnSpPr>
            <a:cxnSpLocks/>
          </p:cNvCxnSpPr>
          <p:nvPr/>
        </p:nvCxnSpPr>
        <p:spPr>
          <a:xfrm flipV="1">
            <a:off x="3096275" y="4705922"/>
            <a:ext cx="0" cy="28667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1" name="직선 화살표 연결선 70">
            <a:extLst>
              <a:ext uri="{FF2B5EF4-FFF2-40B4-BE49-F238E27FC236}">
                <a16:creationId xmlns:a16="http://schemas.microsoft.com/office/drawing/2014/main" id="{93CFAE1C-2732-496B-9238-3374280E011A}"/>
              </a:ext>
            </a:extLst>
          </p:cNvPr>
          <p:cNvCxnSpPr>
            <a:cxnSpLocks/>
          </p:cNvCxnSpPr>
          <p:nvPr/>
        </p:nvCxnSpPr>
        <p:spPr>
          <a:xfrm flipV="1">
            <a:off x="3709666" y="4717780"/>
            <a:ext cx="0" cy="28667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2" name="직선 화살표 연결선 71">
            <a:extLst>
              <a:ext uri="{FF2B5EF4-FFF2-40B4-BE49-F238E27FC236}">
                <a16:creationId xmlns:a16="http://schemas.microsoft.com/office/drawing/2014/main" id="{268F4BAF-433E-4D88-A1D7-B616872DBF73}"/>
              </a:ext>
            </a:extLst>
          </p:cNvPr>
          <p:cNvCxnSpPr>
            <a:cxnSpLocks/>
          </p:cNvCxnSpPr>
          <p:nvPr/>
        </p:nvCxnSpPr>
        <p:spPr>
          <a:xfrm flipV="1">
            <a:off x="2100013" y="4992594"/>
            <a:ext cx="498131" cy="846979"/>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5" name="직선 화살표 연결선 74">
            <a:extLst>
              <a:ext uri="{FF2B5EF4-FFF2-40B4-BE49-F238E27FC236}">
                <a16:creationId xmlns:a16="http://schemas.microsoft.com/office/drawing/2014/main" id="{A3618C27-1B9E-4F32-915E-2BE79CF94D84}"/>
              </a:ext>
            </a:extLst>
          </p:cNvPr>
          <p:cNvCxnSpPr>
            <a:cxnSpLocks/>
          </p:cNvCxnSpPr>
          <p:nvPr/>
        </p:nvCxnSpPr>
        <p:spPr>
          <a:xfrm flipV="1">
            <a:off x="2147997" y="4992594"/>
            <a:ext cx="948278" cy="896345"/>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8" name="직선 화살표 연결선 77">
            <a:extLst>
              <a:ext uri="{FF2B5EF4-FFF2-40B4-BE49-F238E27FC236}">
                <a16:creationId xmlns:a16="http://schemas.microsoft.com/office/drawing/2014/main" id="{7E548183-496A-47CC-8E25-0F0E75E938BB}"/>
              </a:ext>
            </a:extLst>
          </p:cNvPr>
          <p:cNvCxnSpPr>
            <a:cxnSpLocks/>
          </p:cNvCxnSpPr>
          <p:nvPr/>
        </p:nvCxnSpPr>
        <p:spPr>
          <a:xfrm flipV="1">
            <a:off x="2163540" y="5004452"/>
            <a:ext cx="1546125" cy="925936"/>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53C64397-C298-4F21-A85A-96AEF40FF58B}"/>
                  </a:ext>
                </a:extLst>
              </p:cNvPr>
              <p:cNvSpPr txBox="1"/>
              <p:nvPr/>
            </p:nvSpPr>
            <p:spPr>
              <a:xfrm>
                <a:off x="3573917" y="5727532"/>
                <a:ext cx="451277"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𝑋</m:t>
                      </m:r>
                    </m:oMath>
                  </m:oMathPara>
                </a14:m>
                <a:endParaRPr lang="ko-KR" altLang="en-US" sz="1708">
                  <a:latin typeface="Consolas" panose="020B0609020204030204" pitchFamily="49" charset="0"/>
                </a:endParaRPr>
              </a:p>
            </p:txBody>
          </p:sp>
        </mc:Choice>
        <mc:Fallback xmlns="">
          <p:sp>
            <p:nvSpPr>
              <p:cNvPr id="81" name="TextBox 80">
                <a:extLst>
                  <a:ext uri="{FF2B5EF4-FFF2-40B4-BE49-F238E27FC236}">
                    <a16:creationId xmlns:a16="http://schemas.microsoft.com/office/drawing/2014/main" id="{53C64397-C298-4F21-A85A-96AEF40FF58B}"/>
                  </a:ext>
                </a:extLst>
              </p:cNvPr>
              <p:cNvSpPr txBox="1">
                <a:spLocks noRot="1" noChangeAspect="1" noMove="1" noResize="1" noEditPoints="1" noAdjustHandles="1" noChangeArrowheads="1" noChangeShapeType="1" noTextEdit="1"/>
              </p:cNvSpPr>
              <p:nvPr/>
            </p:nvSpPr>
            <p:spPr>
              <a:xfrm>
                <a:off x="3573917" y="5727532"/>
                <a:ext cx="451277" cy="355162"/>
              </a:xfrm>
              <a:prstGeom prst="rect">
                <a:avLst/>
              </a:prstGeom>
              <a:blipFill>
                <a:blip r:embed="rId7"/>
                <a:stretch>
                  <a:fillRect/>
                </a:stretch>
              </a:blipFill>
            </p:spPr>
            <p:txBody>
              <a:bodyPr/>
              <a:lstStyle/>
              <a:p>
                <a:r>
                  <a:rPr lang="ko-KR" altLang="en-US">
                    <a:noFill/>
                  </a:rPr>
                  <a:t> </a:t>
                </a:r>
              </a:p>
            </p:txBody>
          </p:sp>
        </mc:Fallback>
      </mc:AlternateContent>
      <p:cxnSp>
        <p:nvCxnSpPr>
          <p:cNvPr id="82" name="직선 화살표 연결선 81">
            <a:extLst>
              <a:ext uri="{FF2B5EF4-FFF2-40B4-BE49-F238E27FC236}">
                <a16:creationId xmlns:a16="http://schemas.microsoft.com/office/drawing/2014/main" id="{680A4BDB-9C2C-4305-8358-B7A7DC6C5171}"/>
              </a:ext>
            </a:extLst>
          </p:cNvPr>
          <p:cNvCxnSpPr>
            <a:cxnSpLocks/>
          </p:cNvCxnSpPr>
          <p:nvPr/>
        </p:nvCxnSpPr>
        <p:spPr>
          <a:xfrm flipH="1" flipV="1">
            <a:off x="2587900" y="4992594"/>
            <a:ext cx="1024124" cy="898344"/>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4" name="직선 화살표 연결선 83">
            <a:extLst>
              <a:ext uri="{FF2B5EF4-FFF2-40B4-BE49-F238E27FC236}">
                <a16:creationId xmlns:a16="http://schemas.microsoft.com/office/drawing/2014/main" id="{8D975C37-57AD-4283-9EAB-24C8B0B3D523}"/>
              </a:ext>
            </a:extLst>
          </p:cNvPr>
          <p:cNvCxnSpPr>
            <a:cxnSpLocks/>
          </p:cNvCxnSpPr>
          <p:nvPr/>
        </p:nvCxnSpPr>
        <p:spPr>
          <a:xfrm flipH="1" flipV="1">
            <a:off x="3091683" y="4990597"/>
            <a:ext cx="548498" cy="830987"/>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7" name="직선 화살표 연결선 86">
            <a:extLst>
              <a:ext uri="{FF2B5EF4-FFF2-40B4-BE49-F238E27FC236}">
                <a16:creationId xmlns:a16="http://schemas.microsoft.com/office/drawing/2014/main" id="{7746322B-F747-4732-89F8-0898AC34E042}"/>
              </a:ext>
            </a:extLst>
          </p:cNvPr>
          <p:cNvCxnSpPr>
            <a:cxnSpLocks/>
            <a:stCxn id="81" idx="0"/>
          </p:cNvCxnSpPr>
          <p:nvPr/>
        </p:nvCxnSpPr>
        <p:spPr>
          <a:xfrm flipH="1" flipV="1">
            <a:off x="3709668" y="5004454"/>
            <a:ext cx="89888" cy="723078"/>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6B97A3F2-DD8B-4E59-9B31-1C1B97A93650}"/>
                  </a:ext>
                </a:extLst>
              </p:cNvPr>
              <p:cNvSpPr txBox="1"/>
              <p:nvPr/>
            </p:nvSpPr>
            <p:spPr>
              <a:xfrm>
                <a:off x="534253" y="3037033"/>
                <a:ext cx="535531" cy="3757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𝐶</m:t>
                          </m:r>
                        </m:e>
                        <m:sub>
                          <m:r>
                            <a:rPr lang="en-US" altLang="ko-KR" sz="1708" i="1">
                              <a:latin typeface="Cambria Math" panose="02040503050406030204" pitchFamily="18" charset="0"/>
                            </a:rPr>
                            <m:t>𝑝</m:t>
                          </m:r>
                        </m:sub>
                      </m:sSub>
                    </m:oMath>
                  </m:oMathPara>
                </a14:m>
                <a:endParaRPr lang="ko-KR" altLang="en-US" sz="1708">
                  <a:latin typeface="Consolas" panose="020B0609020204030204" pitchFamily="49" charset="0"/>
                </a:endParaRPr>
              </a:p>
            </p:txBody>
          </p:sp>
        </mc:Choice>
        <mc:Fallback xmlns="">
          <p:sp>
            <p:nvSpPr>
              <p:cNvPr id="90" name="TextBox 89">
                <a:extLst>
                  <a:ext uri="{FF2B5EF4-FFF2-40B4-BE49-F238E27FC236}">
                    <a16:creationId xmlns:a16="http://schemas.microsoft.com/office/drawing/2014/main" id="{6B97A3F2-DD8B-4E59-9B31-1C1B97A93650}"/>
                  </a:ext>
                </a:extLst>
              </p:cNvPr>
              <p:cNvSpPr txBox="1">
                <a:spLocks noRot="1" noChangeAspect="1" noMove="1" noResize="1" noEditPoints="1" noAdjustHandles="1" noChangeArrowheads="1" noChangeShapeType="1" noTextEdit="1"/>
              </p:cNvSpPr>
              <p:nvPr/>
            </p:nvSpPr>
            <p:spPr>
              <a:xfrm>
                <a:off x="534253" y="3037033"/>
                <a:ext cx="535531" cy="375744"/>
              </a:xfrm>
              <a:prstGeom prst="rect">
                <a:avLst/>
              </a:prstGeom>
              <a:blipFill>
                <a:blip r:embed="rId8"/>
                <a:stretch>
                  <a:fillRect b="-161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71B1AAEA-35ED-4F68-A216-46C7FBA91782}"/>
                  </a:ext>
                </a:extLst>
              </p:cNvPr>
              <p:cNvSpPr txBox="1"/>
              <p:nvPr/>
            </p:nvSpPr>
            <p:spPr>
              <a:xfrm>
                <a:off x="1803309" y="2824825"/>
                <a:ext cx="446532"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𝐹</m:t>
                      </m:r>
                    </m:oMath>
                  </m:oMathPara>
                </a14:m>
                <a:endParaRPr lang="ko-KR" altLang="en-US" sz="1708">
                  <a:latin typeface="Consolas" panose="020B0609020204030204" pitchFamily="49" charset="0"/>
                </a:endParaRPr>
              </a:p>
            </p:txBody>
          </p:sp>
        </mc:Choice>
        <mc:Fallback xmlns="">
          <p:sp>
            <p:nvSpPr>
              <p:cNvPr id="91" name="TextBox 90">
                <a:extLst>
                  <a:ext uri="{FF2B5EF4-FFF2-40B4-BE49-F238E27FC236}">
                    <a16:creationId xmlns:a16="http://schemas.microsoft.com/office/drawing/2014/main" id="{71B1AAEA-35ED-4F68-A216-46C7FBA91782}"/>
                  </a:ext>
                </a:extLst>
              </p:cNvPr>
              <p:cNvSpPr txBox="1">
                <a:spLocks noRot="1" noChangeAspect="1" noMove="1" noResize="1" noEditPoints="1" noAdjustHandles="1" noChangeArrowheads="1" noChangeShapeType="1" noTextEdit="1"/>
              </p:cNvSpPr>
              <p:nvPr/>
            </p:nvSpPr>
            <p:spPr>
              <a:xfrm>
                <a:off x="1803309" y="2824825"/>
                <a:ext cx="446532" cy="355162"/>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16D5CE37-5C28-4B7F-BBF0-9125EDB88DC0}"/>
                  </a:ext>
                </a:extLst>
              </p:cNvPr>
              <p:cNvSpPr txBox="1"/>
              <p:nvPr/>
            </p:nvSpPr>
            <p:spPr>
              <a:xfrm>
                <a:off x="2630829" y="3760651"/>
                <a:ext cx="461985" cy="355162"/>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ea typeface="Cambria Math" panose="02040503050406030204" pitchFamily="18" charset="0"/>
                        </a:rPr>
                        <m:t>×</m:t>
                      </m:r>
                    </m:oMath>
                  </m:oMathPara>
                </a14:m>
                <a:endParaRPr lang="ko-KR" altLang="en-US" sz="1708">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16D5CE37-5C28-4B7F-BBF0-9125EDB88DC0}"/>
                  </a:ext>
                </a:extLst>
              </p:cNvPr>
              <p:cNvSpPr txBox="1">
                <a:spLocks noRot="1" noChangeAspect="1" noMove="1" noResize="1" noEditPoints="1" noAdjustHandles="1" noChangeArrowheads="1" noChangeShapeType="1" noTextEdit="1"/>
              </p:cNvSpPr>
              <p:nvPr/>
            </p:nvSpPr>
            <p:spPr>
              <a:xfrm>
                <a:off x="2630829" y="3760651"/>
                <a:ext cx="461985" cy="355162"/>
              </a:xfrm>
              <a:prstGeom prst="rect">
                <a:avLst/>
              </a:prstGeom>
              <a:blipFill>
                <a:blip r:embed="rId1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A75CAE6D-BFA7-4E98-958B-F480623FC030}"/>
                  </a:ext>
                </a:extLst>
              </p:cNvPr>
              <p:cNvSpPr txBox="1"/>
              <p:nvPr/>
            </p:nvSpPr>
            <p:spPr>
              <a:xfrm>
                <a:off x="2249688" y="4757595"/>
                <a:ext cx="498983"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𝑍</m:t>
                          </m:r>
                        </m:e>
                        <m:sub>
                          <m:r>
                            <a:rPr lang="en-US" altLang="ko-KR" sz="1708" i="1">
                              <a:latin typeface="Cambria Math" panose="02040503050406030204" pitchFamily="18" charset="0"/>
                            </a:rPr>
                            <m:t>𝑖</m:t>
                          </m:r>
                        </m:sub>
                      </m:sSub>
                    </m:oMath>
                  </m:oMathPara>
                </a14:m>
                <a:endParaRPr lang="ko-KR" altLang="en-US" sz="1708">
                  <a:latin typeface="Consolas" panose="020B0609020204030204" pitchFamily="49" charset="0"/>
                </a:endParaRPr>
              </a:p>
            </p:txBody>
          </p:sp>
        </mc:Choice>
        <mc:Fallback xmlns="">
          <p:sp>
            <p:nvSpPr>
              <p:cNvPr id="97" name="TextBox 96">
                <a:extLst>
                  <a:ext uri="{FF2B5EF4-FFF2-40B4-BE49-F238E27FC236}">
                    <a16:creationId xmlns:a16="http://schemas.microsoft.com/office/drawing/2014/main" id="{A75CAE6D-BFA7-4E98-958B-F480623FC030}"/>
                  </a:ext>
                </a:extLst>
              </p:cNvPr>
              <p:cNvSpPr txBox="1">
                <a:spLocks noRot="1" noChangeAspect="1" noMove="1" noResize="1" noEditPoints="1" noAdjustHandles="1" noChangeArrowheads="1" noChangeShapeType="1" noTextEdit="1"/>
              </p:cNvSpPr>
              <p:nvPr/>
            </p:nvSpPr>
            <p:spPr>
              <a:xfrm>
                <a:off x="2249688" y="4757595"/>
                <a:ext cx="498983" cy="355162"/>
              </a:xfrm>
              <a:prstGeom prst="rect">
                <a:avLst/>
              </a:prstGeom>
              <a:blipFill>
                <a:blip r:embed="rId11"/>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A1455547-6788-4CA5-B767-887637662406}"/>
                  </a:ext>
                </a:extLst>
              </p:cNvPr>
              <p:cNvSpPr txBox="1"/>
              <p:nvPr/>
            </p:nvSpPr>
            <p:spPr>
              <a:xfrm>
                <a:off x="2728110" y="4755124"/>
                <a:ext cx="498726" cy="37657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𝑍</m:t>
                          </m:r>
                        </m:e>
                        <m:sub>
                          <m:r>
                            <a:rPr lang="en-US" altLang="ko-KR" sz="1708" i="1">
                              <a:latin typeface="Cambria Math" panose="02040503050406030204" pitchFamily="18" charset="0"/>
                            </a:rPr>
                            <m:t>𝑗</m:t>
                          </m:r>
                        </m:sub>
                      </m:sSub>
                    </m:oMath>
                  </m:oMathPara>
                </a14:m>
                <a:endParaRPr lang="ko-KR" altLang="en-US" sz="1708">
                  <a:latin typeface="Consolas" panose="020B0609020204030204" pitchFamily="49" charset="0"/>
                </a:endParaRPr>
              </a:p>
            </p:txBody>
          </p:sp>
        </mc:Choice>
        <mc:Fallback xmlns="">
          <p:sp>
            <p:nvSpPr>
              <p:cNvPr id="98" name="TextBox 97">
                <a:extLst>
                  <a:ext uri="{FF2B5EF4-FFF2-40B4-BE49-F238E27FC236}">
                    <a16:creationId xmlns:a16="http://schemas.microsoft.com/office/drawing/2014/main" id="{A1455547-6788-4CA5-B767-887637662406}"/>
                  </a:ext>
                </a:extLst>
              </p:cNvPr>
              <p:cNvSpPr txBox="1">
                <a:spLocks noRot="1" noChangeAspect="1" noMove="1" noResize="1" noEditPoints="1" noAdjustHandles="1" noChangeArrowheads="1" noChangeShapeType="1" noTextEdit="1"/>
              </p:cNvSpPr>
              <p:nvPr/>
            </p:nvSpPr>
            <p:spPr>
              <a:xfrm>
                <a:off x="2728110" y="4755124"/>
                <a:ext cx="498726" cy="376578"/>
              </a:xfrm>
              <a:prstGeom prst="rect">
                <a:avLst/>
              </a:prstGeom>
              <a:blipFill>
                <a:blip r:embed="rId12"/>
                <a:stretch>
                  <a:fillRect b="-645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9" name="TextBox 98">
                <a:extLst>
                  <a:ext uri="{FF2B5EF4-FFF2-40B4-BE49-F238E27FC236}">
                    <a16:creationId xmlns:a16="http://schemas.microsoft.com/office/drawing/2014/main" id="{7E806CDB-89F7-42EF-B695-0DFCFA844497}"/>
                  </a:ext>
                </a:extLst>
              </p:cNvPr>
              <p:cNvSpPr txBox="1"/>
              <p:nvPr/>
            </p:nvSpPr>
            <p:spPr>
              <a:xfrm>
                <a:off x="3316565" y="4732964"/>
                <a:ext cx="530402"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𝑍</m:t>
                          </m:r>
                        </m:e>
                        <m:sub>
                          <m:r>
                            <a:rPr lang="en-US" altLang="ko-KR" sz="1708" i="1">
                              <a:latin typeface="Cambria Math" panose="02040503050406030204" pitchFamily="18" charset="0"/>
                            </a:rPr>
                            <m:t>0</m:t>
                          </m:r>
                        </m:sub>
                      </m:sSub>
                    </m:oMath>
                  </m:oMathPara>
                </a14:m>
                <a:endParaRPr lang="ko-KR" altLang="en-US" sz="1708">
                  <a:latin typeface="Consolas" panose="020B0609020204030204" pitchFamily="49" charset="0"/>
                </a:endParaRPr>
              </a:p>
            </p:txBody>
          </p:sp>
        </mc:Choice>
        <mc:Fallback xmlns="">
          <p:sp>
            <p:nvSpPr>
              <p:cNvPr id="99" name="TextBox 98">
                <a:extLst>
                  <a:ext uri="{FF2B5EF4-FFF2-40B4-BE49-F238E27FC236}">
                    <a16:creationId xmlns:a16="http://schemas.microsoft.com/office/drawing/2014/main" id="{7E806CDB-89F7-42EF-B695-0DFCFA844497}"/>
                  </a:ext>
                </a:extLst>
              </p:cNvPr>
              <p:cNvSpPr txBox="1">
                <a:spLocks noRot="1" noChangeAspect="1" noMove="1" noResize="1" noEditPoints="1" noAdjustHandles="1" noChangeArrowheads="1" noChangeShapeType="1" noTextEdit="1"/>
              </p:cNvSpPr>
              <p:nvPr/>
            </p:nvSpPr>
            <p:spPr>
              <a:xfrm>
                <a:off x="3316565" y="4732964"/>
                <a:ext cx="530402" cy="355162"/>
              </a:xfrm>
              <a:prstGeom prst="rect">
                <a:avLst/>
              </a:prstGeom>
              <a:blipFill>
                <a:blip r:embed="rId1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0" name="TextBox 99">
                <a:extLst>
                  <a:ext uri="{FF2B5EF4-FFF2-40B4-BE49-F238E27FC236}">
                    <a16:creationId xmlns:a16="http://schemas.microsoft.com/office/drawing/2014/main" id="{26865444-5F07-4A20-ABC3-9FFA7B7F8BFE}"/>
                  </a:ext>
                </a:extLst>
              </p:cNvPr>
              <p:cNvSpPr txBox="1"/>
              <p:nvPr/>
            </p:nvSpPr>
            <p:spPr>
              <a:xfrm>
                <a:off x="3505448" y="3973554"/>
                <a:ext cx="461985" cy="355162"/>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ea typeface="Cambria Math" panose="02040503050406030204" pitchFamily="18" charset="0"/>
                        </a:rPr>
                        <m:t>×</m:t>
                      </m:r>
                    </m:oMath>
                  </m:oMathPara>
                </a14:m>
                <a:endParaRPr lang="ko-KR" altLang="en-US" sz="1708">
                  <a:latin typeface="Consolas" panose="020B0609020204030204" pitchFamily="49" charset="0"/>
                </a:endParaRPr>
              </a:p>
            </p:txBody>
          </p:sp>
        </mc:Choice>
        <mc:Fallback xmlns="">
          <p:sp>
            <p:nvSpPr>
              <p:cNvPr id="100" name="TextBox 99">
                <a:extLst>
                  <a:ext uri="{FF2B5EF4-FFF2-40B4-BE49-F238E27FC236}">
                    <a16:creationId xmlns:a16="http://schemas.microsoft.com/office/drawing/2014/main" id="{26865444-5F07-4A20-ABC3-9FFA7B7F8BFE}"/>
                  </a:ext>
                </a:extLst>
              </p:cNvPr>
              <p:cNvSpPr txBox="1">
                <a:spLocks noRot="1" noChangeAspect="1" noMove="1" noResize="1" noEditPoints="1" noAdjustHandles="1" noChangeArrowheads="1" noChangeShapeType="1" noTextEdit="1"/>
              </p:cNvSpPr>
              <p:nvPr/>
            </p:nvSpPr>
            <p:spPr>
              <a:xfrm>
                <a:off x="3505448" y="3973554"/>
                <a:ext cx="461985" cy="355162"/>
              </a:xfrm>
              <a:prstGeom prst="rect">
                <a:avLst/>
              </a:prstGeom>
              <a:blipFill>
                <a:blip r:embed="rId1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1" name="TextBox 100">
                <a:extLst>
                  <a:ext uri="{FF2B5EF4-FFF2-40B4-BE49-F238E27FC236}">
                    <a16:creationId xmlns:a16="http://schemas.microsoft.com/office/drawing/2014/main" id="{F125070D-FEEB-4F6F-B07C-67587AFDAABC}"/>
                  </a:ext>
                </a:extLst>
              </p:cNvPr>
              <p:cNvSpPr txBox="1"/>
              <p:nvPr/>
            </p:nvSpPr>
            <p:spPr>
              <a:xfrm>
                <a:off x="2627318" y="3067470"/>
                <a:ext cx="468397" cy="355162"/>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ea typeface="Cambria Math" panose="02040503050406030204" pitchFamily="18" charset="0"/>
                        </a:rPr>
                        <m:t>+</m:t>
                      </m:r>
                    </m:oMath>
                  </m:oMathPara>
                </a14:m>
                <a:endParaRPr lang="ko-KR" altLang="en-US" sz="1708">
                  <a:latin typeface="Consolas" panose="020B0609020204030204" pitchFamily="49" charset="0"/>
                </a:endParaRPr>
              </a:p>
            </p:txBody>
          </p:sp>
        </mc:Choice>
        <mc:Fallback xmlns="">
          <p:sp>
            <p:nvSpPr>
              <p:cNvPr id="101" name="TextBox 100">
                <a:extLst>
                  <a:ext uri="{FF2B5EF4-FFF2-40B4-BE49-F238E27FC236}">
                    <a16:creationId xmlns:a16="http://schemas.microsoft.com/office/drawing/2014/main" id="{F125070D-FEEB-4F6F-B07C-67587AFDAABC}"/>
                  </a:ext>
                </a:extLst>
              </p:cNvPr>
              <p:cNvSpPr txBox="1">
                <a:spLocks noRot="1" noChangeAspect="1" noMove="1" noResize="1" noEditPoints="1" noAdjustHandles="1" noChangeArrowheads="1" noChangeShapeType="1" noTextEdit="1"/>
              </p:cNvSpPr>
              <p:nvPr/>
            </p:nvSpPr>
            <p:spPr>
              <a:xfrm>
                <a:off x="2627318" y="3067470"/>
                <a:ext cx="468397" cy="355162"/>
              </a:xfrm>
              <a:prstGeom prst="rect">
                <a:avLst/>
              </a:prstGeom>
              <a:blipFill>
                <a:blip r:embed="rId15"/>
                <a:stretch>
                  <a:fillRect/>
                </a:stretch>
              </a:blipFill>
            </p:spPr>
            <p:txBody>
              <a:bodyPr/>
              <a:lstStyle/>
              <a:p>
                <a:r>
                  <a:rPr lang="ko-KR" altLang="en-US">
                    <a:noFill/>
                  </a:rPr>
                  <a:t> </a:t>
                </a:r>
              </a:p>
            </p:txBody>
          </p:sp>
        </mc:Fallback>
      </mc:AlternateContent>
      <p:cxnSp>
        <p:nvCxnSpPr>
          <p:cNvPr id="102" name="직선 화살표 연결선 101">
            <a:extLst>
              <a:ext uri="{FF2B5EF4-FFF2-40B4-BE49-F238E27FC236}">
                <a16:creationId xmlns:a16="http://schemas.microsoft.com/office/drawing/2014/main" id="{C6E933D6-FE3C-43CD-A1CA-812346DD1100}"/>
              </a:ext>
            </a:extLst>
          </p:cNvPr>
          <p:cNvCxnSpPr>
            <a:cxnSpLocks/>
          </p:cNvCxnSpPr>
          <p:nvPr/>
        </p:nvCxnSpPr>
        <p:spPr>
          <a:xfrm flipH="1" flipV="1">
            <a:off x="2004621" y="5043386"/>
            <a:ext cx="1609654" cy="907729"/>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5" name="TextBox 104">
                <a:extLst>
                  <a:ext uri="{FF2B5EF4-FFF2-40B4-BE49-F238E27FC236}">
                    <a16:creationId xmlns:a16="http://schemas.microsoft.com/office/drawing/2014/main" id="{E8B5201D-28FB-47CC-9049-429CCE49706D}"/>
                  </a:ext>
                </a:extLst>
              </p:cNvPr>
              <p:cNvSpPr txBox="1"/>
              <p:nvPr/>
            </p:nvSpPr>
            <p:spPr>
              <a:xfrm>
                <a:off x="4526233" y="3974307"/>
                <a:ext cx="47000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𝐻</m:t>
                      </m:r>
                    </m:oMath>
                  </m:oMathPara>
                </a14:m>
                <a:endParaRPr lang="ko-KR" altLang="en-US" sz="1708">
                  <a:latin typeface="Consolas" panose="020B0609020204030204" pitchFamily="49" charset="0"/>
                </a:endParaRPr>
              </a:p>
            </p:txBody>
          </p:sp>
        </mc:Choice>
        <mc:Fallback xmlns="">
          <p:sp>
            <p:nvSpPr>
              <p:cNvPr id="105" name="TextBox 104">
                <a:extLst>
                  <a:ext uri="{FF2B5EF4-FFF2-40B4-BE49-F238E27FC236}">
                    <a16:creationId xmlns:a16="http://schemas.microsoft.com/office/drawing/2014/main" id="{E8B5201D-28FB-47CC-9049-429CCE49706D}"/>
                  </a:ext>
                </a:extLst>
              </p:cNvPr>
              <p:cNvSpPr txBox="1">
                <a:spLocks noRot="1" noChangeAspect="1" noMove="1" noResize="1" noEditPoints="1" noAdjustHandles="1" noChangeArrowheads="1" noChangeShapeType="1" noTextEdit="1"/>
              </p:cNvSpPr>
              <p:nvPr/>
            </p:nvSpPr>
            <p:spPr>
              <a:xfrm>
                <a:off x="4526233" y="3974307"/>
                <a:ext cx="470000" cy="355162"/>
              </a:xfrm>
              <a:prstGeom prst="rect">
                <a:avLst/>
              </a:prstGeom>
              <a:blipFill>
                <a:blip r:embed="rId1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6" name="TextBox 105">
                <a:extLst>
                  <a:ext uri="{FF2B5EF4-FFF2-40B4-BE49-F238E27FC236}">
                    <a16:creationId xmlns:a16="http://schemas.microsoft.com/office/drawing/2014/main" id="{116F4625-DDE2-4186-BDF3-2824306D6B66}"/>
                  </a:ext>
                </a:extLst>
              </p:cNvPr>
              <p:cNvSpPr txBox="1"/>
              <p:nvPr/>
            </p:nvSpPr>
            <p:spPr>
              <a:xfrm>
                <a:off x="2367776" y="3768633"/>
                <a:ext cx="395236"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𝐼</m:t>
                      </m:r>
                    </m:oMath>
                  </m:oMathPara>
                </a14:m>
                <a:endParaRPr lang="ko-KR" altLang="en-US" sz="1708">
                  <a:latin typeface="Consolas" panose="020B0609020204030204" pitchFamily="49" charset="0"/>
                </a:endParaRPr>
              </a:p>
            </p:txBody>
          </p:sp>
        </mc:Choice>
        <mc:Fallback xmlns="">
          <p:sp>
            <p:nvSpPr>
              <p:cNvPr id="106" name="TextBox 105">
                <a:extLst>
                  <a:ext uri="{FF2B5EF4-FFF2-40B4-BE49-F238E27FC236}">
                    <a16:creationId xmlns:a16="http://schemas.microsoft.com/office/drawing/2014/main" id="{116F4625-DDE2-4186-BDF3-2824306D6B66}"/>
                  </a:ext>
                </a:extLst>
              </p:cNvPr>
              <p:cNvSpPr txBox="1">
                <a:spLocks noRot="1" noChangeAspect="1" noMove="1" noResize="1" noEditPoints="1" noAdjustHandles="1" noChangeArrowheads="1" noChangeShapeType="1" noTextEdit="1"/>
              </p:cNvSpPr>
              <p:nvPr/>
            </p:nvSpPr>
            <p:spPr>
              <a:xfrm>
                <a:off x="2367776" y="3768633"/>
                <a:ext cx="395236" cy="355162"/>
              </a:xfrm>
              <a:prstGeom prst="rect">
                <a:avLst/>
              </a:prstGeom>
              <a:blipFill>
                <a:blip r:embed="rId1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A034EDB0-068E-4BEC-B3C7-B70FC8A1D986}"/>
                  </a:ext>
                </a:extLst>
              </p:cNvPr>
              <p:cNvSpPr txBox="1"/>
              <p:nvPr/>
            </p:nvSpPr>
            <p:spPr>
              <a:xfrm>
                <a:off x="5393733" y="2760351"/>
                <a:ext cx="3558730" cy="470513"/>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a:rPr lang="en-US" altLang="ko-KR" sz="2277" i="1">
                              <a:latin typeface="Cambria Math" panose="02040503050406030204" pitchFamily="18" charset="0"/>
                            </a:rPr>
                            <m:t>𝑍</m:t>
                          </m:r>
                        </m:e>
                        <m:sub>
                          <m:r>
                            <a:rPr lang="en-US" altLang="ko-KR" sz="2277" i="1">
                              <a:latin typeface="Cambria Math" panose="02040503050406030204" pitchFamily="18" charset="0"/>
                            </a:rPr>
                            <m:t>𝑓</m:t>
                          </m:r>
                        </m:sub>
                      </m:sSub>
                      <m:r>
                        <a:rPr lang="en-US" altLang="ko-KR" sz="2277" i="1">
                          <a:latin typeface="Cambria Math" panose="02040503050406030204" pitchFamily="18" charset="0"/>
                        </a:rPr>
                        <m:t>=</m:t>
                      </m:r>
                      <m:r>
                        <a:rPr lang="en-US" altLang="ko-KR" sz="2277" i="1">
                          <a:latin typeface="Cambria Math" panose="02040503050406030204" pitchFamily="18" charset="0"/>
                        </a:rPr>
                        <m:t>𝑋</m:t>
                      </m:r>
                      <m:sSub>
                        <m:sSubPr>
                          <m:ctrlPr>
                            <a:rPr lang="en-US" altLang="ko-KR" sz="2277" i="1">
                              <a:latin typeface="Cambria Math" panose="02040503050406030204" pitchFamily="18" charset="0"/>
                            </a:rPr>
                          </m:ctrlPr>
                        </m:sSubPr>
                        <m:e>
                          <m:r>
                            <a:rPr lang="en-US" altLang="ko-KR" sz="2277" i="1">
                              <a:latin typeface="Cambria Math" panose="02040503050406030204" pitchFamily="18" charset="0"/>
                            </a:rPr>
                            <m:t>𝑊</m:t>
                          </m:r>
                        </m:e>
                        <m:sub>
                          <m:r>
                            <a:rPr lang="en-US" altLang="ko-KR" sz="2277" i="1">
                              <a:latin typeface="Cambria Math" panose="02040503050406030204" pitchFamily="18" charset="0"/>
                            </a:rPr>
                            <m:t>𝑥𝑓</m:t>
                          </m:r>
                        </m:sub>
                      </m:sSub>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a:rPr lang="en-US" altLang="ko-KR" sz="2277" i="1">
                              <a:latin typeface="Cambria Math" panose="02040503050406030204" pitchFamily="18" charset="0"/>
                            </a:rPr>
                            <m:t>𝐻</m:t>
                          </m:r>
                        </m:e>
                        <m:sub>
                          <m:r>
                            <a:rPr lang="en-US" altLang="ko-KR" sz="2277" i="1">
                              <a:latin typeface="Cambria Math" panose="02040503050406030204" pitchFamily="18" charset="0"/>
                            </a:rPr>
                            <m:t>𝑝</m:t>
                          </m:r>
                        </m:sub>
                      </m:sSub>
                      <m:sSub>
                        <m:sSubPr>
                          <m:ctrlPr>
                            <a:rPr lang="en-US" altLang="ko-KR" sz="2277" i="1">
                              <a:latin typeface="Cambria Math" panose="02040503050406030204" pitchFamily="18" charset="0"/>
                            </a:rPr>
                          </m:ctrlPr>
                        </m:sSubPr>
                        <m:e>
                          <m:r>
                            <a:rPr lang="en-US" altLang="ko-KR" sz="2277" i="1">
                              <a:latin typeface="Cambria Math" panose="02040503050406030204" pitchFamily="18" charset="0"/>
                            </a:rPr>
                            <m:t>𝑊</m:t>
                          </m:r>
                        </m:e>
                        <m:sub>
                          <m:r>
                            <a:rPr lang="en-US" altLang="ko-KR" sz="2277" i="1">
                              <a:latin typeface="Cambria Math" panose="02040503050406030204" pitchFamily="18" charset="0"/>
                            </a:rPr>
                            <m:t>h𝑓</m:t>
                          </m:r>
                        </m:sub>
                      </m:sSub>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a:rPr lang="en-US" altLang="ko-KR" sz="2277" i="1">
                              <a:latin typeface="Cambria Math" panose="02040503050406030204" pitchFamily="18" charset="0"/>
                            </a:rPr>
                            <m:t>𝑏</m:t>
                          </m:r>
                        </m:e>
                        <m:sub>
                          <m:r>
                            <a:rPr lang="en-US" altLang="ko-KR" sz="2277" i="1">
                              <a:latin typeface="Cambria Math" panose="02040503050406030204" pitchFamily="18" charset="0"/>
                            </a:rPr>
                            <m:t>𝑓</m:t>
                          </m:r>
                        </m:sub>
                      </m:sSub>
                    </m:oMath>
                  </m:oMathPara>
                </a14:m>
                <a:endParaRPr lang="ko-KR" altLang="en-US" sz="2277">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A034EDB0-068E-4BEC-B3C7-B70FC8A1D986}"/>
                  </a:ext>
                </a:extLst>
              </p:cNvPr>
              <p:cNvSpPr txBox="1">
                <a:spLocks noRot="1" noChangeAspect="1" noMove="1" noResize="1" noEditPoints="1" noAdjustHandles="1" noChangeArrowheads="1" noChangeShapeType="1" noTextEdit="1"/>
              </p:cNvSpPr>
              <p:nvPr/>
            </p:nvSpPr>
            <p:spPr>
              <a:xfrm>
                <a:off x="5393733" y="2760351"/>
                <a:ext cx="3558730" cy="470513"/>
              </a:xfrm>
              <a:prstGeom prst="rect">
                <a:avLst/>
              </a:prstGeom>
              <a:blipFill>
                <a:blip r:embed="rId18"/>
                <a:stretch>
                  <a:fillRect b="-1039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9" name="TextBox 108">
                <a:extLst>
                  <a:ext uri="{FF2B5EF4-FFF2-40B4-BE49-F238E27FC236}">
                    <a16:creationId xmlns:a16="http://schemas.microsoft.com/office/drawing/2014/main" id="{B2291936-EA95-426D-B721-D65513A8A29C}"/>
                  </a:ext>
                </a:extLst>
              </p:cNvPr>
              <p:cNvSpPr txBox="1"/>
              <p:nvPr/>
            </p:nvSpPr>
            <p:spPr>
              <a:xfrm>
                <a:off x="5393733" y="4104542"/>
                <a:ext cx="3193246" cy="495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𝐹</m:t>
                      </m:r>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a:rPr lang="en-US" altLang="ko-KR" sz="2277" i="1">
                              <a:latin typeface="Cambria Math" panose="02040503050406030204" pitchFamily="18" charset="0"/>
                            </a:rPr>
                            <m:t>𝐶</m:t>
                          </m:r>
                        </m:e>
                        <m:sub>
                          <m:r>
                            <a:rPr lang="en-US" altLang="ko-KR" sz="2277" i="1">
                              <a:latin typeface="Cambria Math" panose="02040503050406030204" pitchFamily="18" charset="0"/>
                            </a:rPr>
                            <m:t>𝑝</m:t>
                          </m:r>
                        </m:sub>
                      </m:sSub>
                      <m:r>
                        <a:rPr lang="en-US" altLang="ko-KR" sz="2277" i="1">
                          <a:latin typeface="Cambria Math" panose="02040503050406030204" pitchFamily="18" charset="0"/>
                          <a:ea typeface="Cambria Math" panose="02040503050406030204" pitchFamily="18" charset="0"/>
                        </a:rPr>
                        <m:t>×</m:t>
                      </m:r>
                      <m:r>
                        <a:rPr lang="en-US" altLang="ko-KR" sz="2277" i="1">
                          <a:latin typeface="Cambria Math" panose="02040503050406030204" pitchFamily="18" charset="0"/>
                          <a:ea typeface="Cambria Math" panose="02040503050406030204" pitchFamily="18" charset="0"/>
                        </a:rPr>
                        <m:t>𝑠𝑖𝑔𝑚𝑜𝑖𝑑</m:t>
                      </m:r>
                      <m:d>
                        <m:dPr>
                          <m:ctrlPr>
                            <a:rPr lang="en-US" altLang="ko-KR" sz="2277" i="1">
                              <a:latin typeface="Cambria Math" panose="02040503050406030204" pitchFamily="18" charset="0"/>
                              <a:ea typeface="Cambria Math" panose="02040503050406030204" pitchFamily="18" charset="0"/>
                            </a:rPr>
                          </m:ctrlPr>
                        </m:dPr>
                        <m:e>
                          <m:sSub>
                            <m:sSubPr>
                              <m:ctrlPr>
                                <a:rPr lang="en-US" altLang="ko-KR" sz="2277" i="1">
                                  <a:latin typeface="Cambria Math" panose="02040503050406030204" pitchFamily="18" charset="0"/>
                                  <a:ea typeface="Cambria Math" panose="02040503050406030204" pitchFamily="18" charset="0"/>
                                </a:rPr>
                              </m:ctrlPr>
                            </m:sSubPr>
                            <m:e>
                              <m:r>
                                <a:rPr lang="en-US" altLang="ko-KR" sz="2277" i="1">
                                  <a:latin typeface="Cambria Math" panose="02040503050406030204" pitchFamily="18" charset="0"/>
                                  <a:ea typeface="Cambria Math" panose="02040503050406030204" pitchFamily="18" charset="0"/>
                                </a:rPr>
                                <m:t>𝑍</m:t>
                              </m:r>
                            </m:e>
                            <m:sub>
                              <m:r>
                                <a:rPr lang="en-US" altLang="ko-KR" sz="2277" i="1">
                                  <a:latin typeface="Cambria Math" panose="02040503050406030204" pitchFamily="18" charset="0"/>
                                  <a:ea typeface="Cambria Math" panose="02040503050406030204" pitchFamily="18" charset="0"/>
                                </a:rPr>
                                <m:t>𝑓</m:t>
                              </m:r>
                            </m:sub>
                          </m:sSub>
                        </m:e>
                      </m:d>
                    </m:oMath>
                  </m:oMathPara>
                </a14:m>
                <a:endParaRPr lang="en-US" altLang="ko-KR" sz="2277">
                  <a:latin typeface="Consolas" panose="020B0609020204030204" pitchFamily="49" charset="0"/>
                  <a:ea typeface="Cambria Math" panose="02040503050406030204" pitchFamily="18" charset="0"/>
                </a:endParaRPr>
              </a:p>
            </p:txBody>
          </p:sp>
        </mc:Choice>
        <mc:Fallback xmlns="">
          <p:sp>
            <p:nvSpPr>
              <p:cNvPr id="109" name="TextBox 108">
                <a:extLst>
                  <a:ext uri="{FF2B5EF4-FFF2-40B4-BE49-F238E27FC236}">
                    <a16:creationId xmlns:a16="http://schemas.microsoft.com/office/drawing/2014/main" id="{B2291936-EA95-426D-B721-D65513A8A29C}"/>
                  </a:ext>
                </a:extLst>
              </p:cNvPr>
              <p:cNvSpPr txBox="1">
                <a:spLocks noRot="1" noChangeAspect="1" noMove="1" noResize="1" noEditPoints="1" noAdjustHandles="1" noChangeArrowheads="1" noChangeShapeType="1" noTextEdit="1"/>
              </p:cNvSpPr>
              <p:nvPr/>
            </p:nvSpPr>
            <p:spPr>
              <a:xfrm>
                <a:off x="5393733" y="4104542"/>
                <a:ext cx="3193246" cy="495777"/>
              </a:xfrm>
              <a:prstGeom prst="rect">
                <a:avLst/>
              </a:prstGeom>
              <a:blipFill>
                <a:blip r:embed="rId19"/>
                <a:stretch>
                  <a:fillRect b="-853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3" name="직사각형 52">
                <a:extLst>
                  <a:ext uri="{FF2B5EF4-FFF2-40B4-BE49-F238E27FC236}">
                    <a16:creationId xmlns:a16="http://schemas.microsoft.com/office/drawing/2014/main" id="{9B29D317-5E77-4AC0-BA77-B7A19DA0C1C4}"/>
                  </a:ext>
                </a:extLst>
              </p:cNvPr>
              <p:cNvSpPr/>
              <p:nvPr/>
            </p:nvSpPr>
            <p:spPr>
              <a:xfrm>
                <a:off x="5446204" y="4554565"/>
                <a:ext cx="3755708" cy="49590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277" i="1">
                          <a:solidFill>
                            <a:srgbClr val="000000"/>
                          </a:solidFill>
                          <a:latin typeface="Cambria Math" panose="02040503050406030204" pitchFamily="18" charset="0"/>
                        </a:rPr>
                        <m:t>𝐼</m:t>
                      </m:r>
                      <m:r>
                        <a:rPr lang="en-US" altLang="ko-KR" sz="2277" i="1">
                          <a:solidFill>
                            <a:srgbClr val="000000"/>
                          </a:solidFill>
                          <a:latin typeface="Cambria Math" panose="02040503050406030204" pitchFamily="18" charset="0"/>
                        </a:rPr>
                        <m:t>=</m:t>
                      </m:r>
                      <m:r>
                        <a:rPr lang="en-US" altLang="ko-KR" sz="2277" i="1">
                          <a:solidFill>
                            <a:srgbClr val="000000"/>
                          </a:solidFill>
                          <a:latin typeface="Cambria Math" panose="02040503050406030204" pitchFamily="18" charset="0"/>
                        </a:rPr>
                        <m:t>𝑠𝑖𝑔𝑚𝑜𝑖𝑑</m:t>
                      </m:r>
                      <m:d>
                        <m:dPr>
                          <m:ctrlPr>
                            <a:rPr lang="en-US" altLang="ko-KR" sz="2277" i="1">
                              <a:solidFill>
                                <a:srgbClr val="000000"/>
                              </a:solidFill>
                              <a:latin typeface="Cambria Math" panose="02040503050406030204" pitchFamily="18" charset="0"/>
                            </a:rPr>
                          </m:ctrlPr>
                        </m:dPr>
                        <m:e>
                          <m:sSub>
                            <m:sSubPr>
                              <m:ctrlPr>
                                <a:rPr lang="en-US" altLang="ko-KR" sz="2277" i="1">
                                  <a:solidFill>
                                    <a:srgbClr val="000000"/>
                                  </a:solidFill>
                                  <a:latin typeface="Cambria Math" panose="02040503050406030204" pitchFamily="18" charset="0"/>
                                </a:rPr>
                              </m:ctrlPr>
                            </m:sSubPr>
                            <m:e>
                              <m:r>
                                <a:rPr lang="en-US" altLang="ko-KR" sz="2277" i="1">
                                  <a:solidFill>
                                    <a:srgbClr val="000000"/>
                                  </a:solidFill>
                                  <a:latin typeface="Cambria Math" panose="02040503050406030204" pitchFamily="18" charset="0"/>
                                </a:rPr>
                                <m:t>𝑍</m:t>
                              </m:r>
                            </m:e>
                            <m:sub>
                              <m:r>
                                <a:rPr lang="en-US" altLang="ko-KR" sz="2277" i="1">
                                  <a:solidFill>
                                    <a:srgbClr val="000000"/>
                                  </a:solidFill>
                                  <a:latin typeface="Cambria Math" panose="02040503050406030204" pitchFamily="18" charset="0"/>
                                </a:rPr>
                                <m:t>𝑖</m:t>
                              </m:r>
                            </m:sub>
                          </m:sSub>
                        </m:e>
                      </m:d>
                      <m:r>
                        <a:rPr lang="en-US" altLang="ko-KR" sz="2277" i="1">
                          <a:solidFill>
                            <a:srgbClr val="000000"/>
                          </a:solidFill>
                          <a:latin typeface="Cambria Math" panose="02040503050406030204" pitchFamily="18" charset="0"/>
                          <a:ea typeface="Cambria Math" panose="02040503050406030204" pitchFamily="18" charset="0"/>
                        </a:rPr>
                        <m:t>×</m:t>
                      </m:r>
                      <m:func>
                        <m:funcPr>
                          <m:ctrlPr>
                            <a:rPr lang="en-US" altLang="ko-KR" sz="2277" i="1">
                              <a:solidFill>
                                <a:srgbClr val="000000"/>
                              </a:solidFill>
                              <a:latin typeface="Cambria Math" panose="02040503050406030204" pitchFamily="18" charset="0"/>
                              <a:ea typeface="Cambria Math" panose="02040503050406030204" pitchFamily="18" charset="0"/>
                            </a:rPr>
                          </m:ctrlPr>
                        </m:funcPr>
                        <m:fName>
                          <m:r>
                            <m:rPr>
                              <m:sty m:val="p"/>
                            </m:rPr>
                            <a:rPr lang="en-US" altLang="ko-KR" sz="2277">
                              <a:solidFill>
                                <a:srgbClr val="000000"/>
                              </a:solidFill>
                              <a:latin typeface="Cambria Math" panose="02040503050406030204" pitchFamily="18" charset="0"/>
                              <a:ea typeface="Cambria Math" panose="02040503050406030204" pitchFamily="18" charset="0"/>
                            </a:rPr>
                            <m:t>tanh</m:t>
                          </m:r>
                        </m:fName>
                        <m:e>
                          <m:d>
                            <m:dPr>
                              <m:ctrlPr>
                                <a:rPr lang="en-US" altLang="ko-KR" sz="2277" i="1">
                                  <a:solidFill>
                                    <a:srgbClr val="000000"/>
                                  </a:solidFill>
                                  <a:latin typeface="Cambria Math" panose="02040503050406030204" pitchFamily="18" charset="0"/>
                                  <a:ea typeface="Cambria Math" panose="02040503050406030204" pitchFamily="18" charset="0"/>
                                </a:rPr>
                              </m:ctrlPr>
                            </m:dPr>
                            <m:e>
                              <m:sSub>
                                <m:sSubPr>
                                  <m:ctrlPr>
                                    <a:rPr lang="en-US" altLang="ko-KR" sz="2277" i="1">
                                      <a:solidFill>
                                        <a:srgbClr val="000000"/>
                                      </a:solidFill>
                                      <a:latin typeface="Cambria Math" panose="02040503050406030204" pitchFamily="18" charset="0"/>
                                      <a:ea typeface="Cambria Math" panose="02040503050406030204" pitchFamily="18" charset="0"/>
                                    </a:rPr>
                                  </m:ctrlPr>
                                </m:sSubPr>
                                <m:e>
                                  <m:r>
                                    <a:rPr lang="en-US" altLang="ko-KR" sz="2277" i="1">
                                      <a:solidFill>
                                        <a:srgbClr val="000000"/>
                                      </a:solidFill>
                                      <a:latin typeface="Cambria Math" panose="02040503050406030204" pitchFamily="18" charset="0"/>
                                      <a:ea typeface="Cambria Math" panose="02040503050406030204" pitchFamily="18" charset="0"/>
                                    </a:rPr>
                                    <m:t>𝑍</m:t>
                                  </m:r>
                                </m:e>
                                <m:sub>
                                  <m:r>
                                    <a:rPr lang="en-US" altLang="ko-KR" sz="2277" i="1">
                                      <a:solidFill>
                                        <a:srgbClr val="000000"/>
                                      </a:solidFill>
                                      <a:latin typeface="Cambria Math" panose="02040503050406030204" pitchFamily="18" charset="0"/>
                                      <a:ea typeface="Cambria Math" panose="02040503050406030204" pitchFamily="18" charset="0"/>
                                    </a:rPr>
                                    <m:t>𝑗</m:t>
                                  </m:r>
                                </m:sub>
                              </m:sSub>
                            </m:e>
                          </m:d>
                        </m:e>
                      </m:func>
                    </m:oMath>
                  </m:oMathPara>
                </a14:m>
                <a:endParaRPr lang="ko-KR" altLang="en-US" sz="1708"/>
              </a:p>
            </p:txBody>
          </p:sp>
        </mc:Choice>
        <mc:Fallback xmlns="">
          <p:sp>
            <p:nvSpPr>
              <p:cNvPr id="53" name="직사각형 52">
                <a:extLst>
                  <a:ext uri="{FF2B5EF4-FFF2-40B4-BE49-F238E27FC236}">
                    <a16:creationId xmlns:a16="http://schemas.microsoft.com/office/drawing/2014/main" id="{9B29D317-5E77-4AC0-BA77-B7A19DA0C1C4}"/>
                  </a:ext>
                </a:extLst>
              </p:cNvPr>
              <p:cNvSpPr>
                <a:spLocks noRot="1" noChangeAspect="1" noMove="1" noResize="1" noEditPoints="1" noAdjustHandles="1" noChangeArrowheads="1" noChangeShapeType="1" noTextEdit="1"/>
              </p:cNvSpPr>
              <p:nvPr/>
            </p:nvSpPr>
            <p:spPr>
              <a:xfrm>
                <a:off x="5446204" y="4554565"/>
                <a:ext cx="3755708" cy="495905"/>
              </a:xfrm>
              <a:prstGeom prst="rect">
                <a:avLst/>
              </a:prstGeom>
              <a:blipFill>
                <a:blip r:embed="rId20"/>
                <a:stretch>
                  <a:fillRect b="-1111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2" name="직사각형 111">
                <a:extLst>
                  <a:ext uri="{FF2B5EF4-FFF2-40B4-BE49-F238E27FC236}">
                    <a16:creationId xmlns:a16="http://schemas.microsoft.com/office/drawing/2014/main" id="{4463B8EB-EB65-4506-8836-878C1766480C}"/>
                  </a:ext>
                </a:extLst>
              </p:cNvPr>
              <p:cNvSpPr/>
              <p:nvPr/>
            </p:nvSpPr>
            <p:spPr>
              <a:xfrm>
                <a:off x="5446203" y="5004708"/>
                <a:ext cx="1474891" cy="44275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277" i="1">
                          <a:solidFill>
                            <a:srgbClr val="000000"/>
                          </a:solidFill>
                          <a:latin typeface="Cambria Math" panose="02040503050406030204" pitchFamily="18" charset="0"/>
                        </a:rPr>
                        <m:t>𝐶</m:t>
                      </m:r>
                      <m:r>
                        <a:rPr lang="en-US" altLang="ko-KR" sz="2277" i="1">
                          <a:solidFill>
                            <a:srgbClr val="000000"/>
                          </a:solidFill>
                          <a:latin typeface="Cambria Math" panose="02040503050406030204" pitchFamily="18" charset="0"/>
                        </a:rPr>
                        <m:t>=</m:t>
                      </m:r>
                      <m:r>
                        <a:rPr lang="en-US" altLang="ko-KR" sz="2277" i="1">
                          <a:solidFill>
                            <a:srgbClr val="000000"/>
                          </a:solidFill>
                          <a:latin typeface="Cambria Math" panose="02040503050406030204" pitchFamily="18" charset="0"/>
                        </a:rPr>
                        <m:t>𝐹</m:t>
                      </m:r>
                      <m:r>
                        <a:rPr lang="en-US" altLang="ko-KR" sz="2277" i="1">
                          <a:solidFill>
                            <a:srgbClr val="000000"/>
                          </a:solidFill>
                          <a:latin typeface="Cambria Math" panose="02040503050406030204" pitchFamily="18" charset="0"/>
                        </a:rPr>
                        <m:t>+</m:t>
                      </m:r>
                      <m:r>
                        <a:rPr lang="en-US" altLang="ko-KR" sz="2277" i="1">
                          <a:solidFill>
                            <a:srgbClr val="000000"/>
                          </a:solidFill>
                          <a:latin typeface="Cambria Math" panose="02040503050406030204" pitchFamily="18" charset="0"/>
                          <a:ea typeface="Cambria Math" panose="02040503050406030204" pitchFamily="18" charset="0"/>
                        </a:rPr>
                        <m:t>𝐼</m:t>
                      </m:r>
                    </m:oMath>
                  </m:oMathPara>
                </a14:m>
                <a:endParaRPr lang="ko-KR" altLang="en-US" sz="1708"/>
              </a:p>
            </p:txBody>
          </p:sp>
        </mc:Choice>
        <mc:Fallback xmlns="">
          <p:sp>
            <p:nvSpPr>
              <p:cNvPr id="112" name="직사각형 111">
                <a:extLst>
                  <a:ext uri="{FF2B5EF4-FFF2-40B4-BE49-F238E27FC236}">
                    <a16:creationId xmlns:a16="http://schemas.microsoft.com/office/drawing/2014/main" id="{4463B8EB-EB65-4506-8836-878C1766480C}"/>
                  </a:ext>
                </a:extLst>
              </p:cNvPr>
              <p:cNvSpPr>
                <a:spLocks noRot="1" noChangeAspect="1" noMove="1" noResize="1" noEditPoints="1" noAdjustHandles="1" noChangeArrowheads="1" noChangeShapeType="1" noTextEdit="1"/>
              </p:cNvSpPr>
              <p:nvPr/>
            </p:nvSpPr>
            <p:spPr>
              <a:xfrm>
                <a:off x="5446203" y="5004708"/>
                <a:ext cx="1474891" cy="442750"/>
              </a:xfrm>
              <a:prstGeom prst="rect">
                <a:avLst/>
              </a:prstGeom>
              <a:blipFill>
                <a:blip r:embed="rId21"/>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3" name="직사각형 112">
                <a:extLst>
                  <a:ext uri="{FF2B5EF4-FFF2-40B4-BE49-F238E27FC236}">
                    <a16:creationId xmlns:a16="http://schemas.microsoft.com/office/drawing/2014/main" id="{87DAD7F6-E129-4673-B86B-FBC40619EA46}"/>
                  </a:ext>
                </a:extLst>
              </p:cNvPr>
              <p:cNvSpPr/>
              <p:nvPr/>
            </p:nvSpPr>
            <p:spPr>
              <a:xfrm>
                <a:off x="5446203" y="5401563"/>
                <a:ext cx="3811172" cy="44275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277" i="1">
                          <a:solidFill>
                            <a:srgbClr val="000000"/>
                          </a:solidFill>
                          <a:latin typeface="Cambria Math" panose="02040503050406030204" pitchFamily="18" charset="0"/>
                        </a:rPr>
                        <m:t>𝐻</m:t>
                      </m:r>
                      <m:r>
                        <a:rPr lang="en-US" altLang="ko-KR" sz="2277" i="1">
                          <a:solidFill>
                            <a:srgbClr val="000000"/>
                          </a:solidFill>
                          <a:latin typeface="Cambria Math" panose="02040503050406030204" pitchFamily="18" charset="0"/>
                        </a:rPr>
                        <m:t>=</m:t>
                      </m:r>
                      <m:r>
                        <m:rPr>
                          <m:sty m:val="p"/>
                        </m:rPr>
                        <a:rPr lang="en-US" altLang="ko-KR" sz="2277">
                          <a:solidFill>
                            <a:srgbClr val="000000"/>
                          </a:solidFill>
                          <a:latin typeface="Cambria Math" panose="02040503050406030204" pitchFamily="18" charset="0"/>
                        </a:rPr>
                        <m:t>tanh</m:t>
                      </m:r>
                      <m:r>
                        <a:rPr lang="en-US" altLang="ko-KR" sz="2277" i="1">
                          <a:solidFill>
                            <a:srgbClr val="000000"/>
                          </a:solidFill>
                          <a:latin typeface="Cambria Math" panose="02040503050406030204" pitchFamily="18" charset="0"/>
                        </a:rPr>
                        <m:t>⁡(</m:t>
                      </m:r>
                      <m:r>
                        <a:rPr lang="en-US" altLang="ko-KR" sz="2277" i="1">
                          <a:solidFill>
                            <a:srgbClr val="000000"/>
                          </a:solidFill>
                          <a:latin typeface="Cambria Math" panose="02040503050406030204" pitchFamily="18" charset="0"/>
                        </a:rPr>
                        <m:t>𝐶</m:t>
                      </m:r>
                      <m:r>
                        <a:rPr lang="en-US" altLang="ko-KR" sz="2277" i="1">
                          <a:solidFill>
                            <a:srgbClr val="000000"/>
                          </a:solidFill>
                          <a:latin typeface="Cambria Math" panose="02040503050406030204" pitchFamily="18" charset="0"/>
                        </a:rPr>
                        <m:t>)×</m:t>
                      </m:r>
                      <m:r>
                        <a:rPr lang="en-US" altLang="ko-KR" sz="2277" i="1">
                          <a:solidFill>
                            <a:srgbClr val="000000"/>
                          </a:solidFill>
                          <a:latin typeface="Cambria Math" panose="02040503050406030204" pitchFamily="18" charset="0"/>
                          <a:ea typeface="Cambria Math" panose="02040503050406030204" pitchFamily="18" charset="0"/>
                        </a:rPr>
                        <m:t>𝑠𝑖𝑔𝑚𝑜𝑖𝑑</m:t>
                      </m:r>
                      <m:r>
                        <a:rPr lang="en-US" altLang="ko-KR" sz="2277" i="1">
                          <a:solidFill>
                            <a:srgbClr val="000000"/>
                          </a:solidFill>
                          <a:latin typeface="Cambria Math" panose="02040503050406030204" pitchFamily="18" charset="0"/>
                          <a:ea typeface="Cambria Math" panose="02040503050406030204" pitchFamily="18" charset="0"/>
                        </a:rPr>
                        <m:t>(</m:t>
                      </m:r>
                      <m:sSub>
                        <m:sSubPr>
                          <m:ctrlPr>
                            <a:rPr lang="en-US" altLang="ko-KR" sz="2277" i="1">
                              <a:solidFill>
                                <a:srgbClr val="000000"/>
                              </a:solidFill>
                              <a:latin typeface="Cambria Math" panose="02040503050406030204" pitchFamily="18" charset="0"/>
                              <a:ea typeface="Cambria Math" panose="02040503050406030204" pitchFamily="18" charset="0"/>
                            </a:rPr>
                          </m:ctrlPr>
                        </m:sSubPr>
                        <m:e>
                          <m:r>
                            <a:rPr lang="en-US" altLang="ko-KR" sz="2277" i="1">
                              <a:solidFill>
                                <a:srgbClr val="000000"/>
                              </a:solidFill>
                              <a:latin typeface="Cambria Math" panose="02040503050406030204" pitchFamily="18" charset="0"/>
                              <a:ea typeface="Cambria Math" panose="02040503050406030204" pitchFamily="18" charset="0"/>
                            </a:rPr>
                            <m:t>𝑍</m:t>
                          </m:r>
                        </m:e>
                        <m:sub>
                          <m:r>
                            <a:rPr lang="en-US" altLang="ko-KR" sz="2277" i="1">
                              <a:solidFill>
                                <a:srgbClr val="000000"/>
                              </a:solidFill>
                              <a:latin typeface="Cambria Math" panose="02040503050406030204" pitchFamily="18" charset="0"/>
                              <a:ea typeface="Cambria Math" panose="02040503050406030204" pitchFamily="18" charset="0"/>
                            </a:rPr>
                            <m:t>0</m:t>
                          </m:r>
                        </m:sub>
                      </m:sSub>
                      <m:r>
                        <a:rPr lang="en-US" altLang="ko-KR" sz="2277" i="1">
                          <a:solidFill>
                            <a:srgbClr val="000000"/>
                          </a:solidFill>
                          <a:latin typeface="Cambria Math" panose="02040503050406030204" pitchFamily="18" charset="0"/>
                          <a:ea typeface="Cambria Math" panose="02040503050406030204" pitchFamily="18" charset="0"/>
                        </a:rPr>
                        <m:t>)</m:t>
                      </m:r>
                    </m:oMath>
                  </m:oMathPara>
                </a14:m>
                <a:endParaRPr lang="ko-KR" altLang="en-US" sz="1708"/>
              </a:p>
            </p:txBody>
          </p:sp>
        </mc:Choice>
        <mc:Fallback xmlns="">
          <p:sp>
            <p:nvSpPr>
              <p:cNvPr id="113" name="직사각형 112">
                <a:extLst>
                  <a:ext uri="{FF2B5EF4-FFF2-40B4-BE49-F238E27FC236}">
                    <a16:creationId xmlns:a16="http://schemas.microsoft.com/office/drawing/2014/main" id="{87DAD7F6-E129-4673-B86B-FBC40619EA46}"/>
                  </a:ext>
                </a:extLst>
              </p:cNvPr>
              <p:cNvSpPr>
                <a:spLocks noRot="1" noChangeAspect="1" noMove="1" noResize="1" noEditPoints="1" noAdjustHandles="1" noChangeArrowheads="1" noChangeShapeType="1" noTextEdit="1"/>
              </p:cNvSpPr>
              <p:nvPr/>
            </p:nvSpPr>
            <p:spPr>
              <a:xfrm>
                <a:off x="5446203" y="5401563"/>
                <a:ext cx="3811172" cy="442750"/>
              </a:xfrm>
              <a:prstGeom prst="rect">
                <a:avLst/>
              </a:prstGeom>
              <a:blipFill>
                <a:blip r:embed="rId22"/>
                <a:stretch>
                  <a:fillRect b="-16438"/>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DB0EF6CA-2351-4FDA-AC7F-B05DDCCB2C32}"/>
              </a:ext>
            </a:extLst>
          </p:cNvPr>
          <p:cNvSpPr>
            <a:spLocks noGrp="1"/>
          </p:cNvSpPr>
          <p:nvPr>
            <p:ph type="body" sz="quarter" idx="19"/>
          </p:nvPr>
        </p:nvSpPr>
        <p:spPr/>
        <p:txBody>
          <a:bodyPr/>
          <a:lstStyle/>
          <a:p>
            <a:r>
              <a:rPr lang="en-US" altLang="ko-KR"/>
              <a:t>LSTM </a:t>
            </a:r>
            <a:r>
              <a:rPr lang="ko-KR" altLang="en-US"/>
              <a:t>셀의 구조</a:t>
            </a:r>
          </a:p>
        </p:txBody>
      </p:sp>
      <p:sp>
        <p:nvSpPr>
          <p:cNvPr id="58" name="텍스트 개체 틀 2">
            <a:extLst>
              <a:ext uri="{FF2B5EF4-FFF2-40B4-BE49-F238E27FC236}">
                <a16:creationId xmlns:a16="http://schemas.microsoft.com/office/drawing/2014/main" id="{AE27B35E-5107-40F0-BE4E-0B9A8E5CB4FF}"/>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
        <p:nvSpPr>
          <p:cNvPr id="57" name="타원 56">
            <a:extLst>
              <a:ext uri="{FF2B5EF4-FFF2-40B4-BE49-F238E27FC236}">
                <a16:creationId xmlns:a16="http://schemas.microsoft.com/office/drawing/2014/main" id="{41C792BF-21C4-4617-9D63-3675FE07CCFD}"/>
              </a:ext>
            </a:extLst>
          </p:cNvPr>
          <p:cNvSpPr/>
          <p:nvPr/>
        </p:nvSpPr>
        <p:spPr>
          <a:xfrm>
            <a:off x="4612870" y="1683536"/>
            <a:ext cx="502337" cy="50233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708" b="1">
                <a:solidFill>
                  <a:schemeClr val="tx1"/>
                </a:solidFill>
                <a:latin typeface="+mj-ea"/>
                <a:ea typeface="+mj-ea"/>
              </a:rPr>
              <a:t>셀</a:t>
            </a:r>
          </a:p>
        </p:txBody>
      </p:sp>
      <p:cxnSp>
        <p:nvCxnSpPr>
          <p:cNvPr id="59" name="직선 화살표 연결선 58">
            <a:extLst>
              <a:ext uri="{FF2B5EF4-FFF2-40B4-BE49-F238E27FC236}">
                <a16:creationId xmlns:a16="http://schemas.microsoft.com/office/drawing/2014/main" id="{C6BB22B5-B203-4929-B500-572CCF542081}"/>
              </a:ext>
            </a:extLst>
          </p:cNvPr>
          <p:cNvCxnSpPr>
            <a:cxnSpLocks/>
            <a:stCxn id="57" idx="6"/>
          </p:cNvCxnSpPr>
          <p:nvPr/>
        </p:nvCxnSpPr>
        <p:spPr>
          <a:xfrm>
            <a:off x="5115207" y="1934703"/>
            <a:ext cx="603471"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AA00AC81-0527-41EF-8A3A-F24816E1D73A}"/>
                  </a:ext>
                </a:extLst>
              </p:cNvPr>
              <p:cNvSpPr txBox="1"/>
              <p:nvPr/>
            </p:nvSpPr>
            <p:spPr>
              <a:xfrm>
                <a:off x="5649872" y="1762404"/>
                <a:ext cx="47000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𝐻</m:t>
                      </m:r>
                    </m:oMath>
                  </m:oMathPara>
                </a14:m>
                <a:endParaRPr lang="ko-KR" altLang="en-US" sz="1708">
                  <a:latin typeface="Consolas" panose="020B0609020204030204" pitchFamily="49" charset="0"/>
                </a:endParaRPr>
              </a:p>
            </p:txBody>
          </p:sp>
        </mc:Choice>
        <mc:Fallback xmlns="">
          <p:sp>
            <p:nvSpPr>
              <p:cNvPr id="60" name="TextBox 59">
                <a:extLst>
                  <a:ext uri="{FF2B5EF4-FFF2-40B4-BE49-F238E27FC236}">
                    <a16:creationId xmlns:a16="http://schemas.microsoft.com/office/drawing/2014/main" id="{AA00AC81-0527-41EF-8A3A-F24816E1D73A}"/>
                  </a:ext>
                </a:extLst>
              </p:cNvPr>
              <p:cNvSpPr txBox="1">
                <a:spLocks noRot="1" noChangeAspect="1" noMove="1" noResize="1" noEditPoints="1" noAdjustHandles="1" noChangeArrowheads="1" noChangeShapeType="1" noTextEdit="1"/>
              </p:cNvSpPr>
              <p:nvPr/>
            </p:nvSpPr>
            <p:spPr>
              <a:xfrm>
                <a:off x="5649872" y="1762404"/>
                <a:ext cx="470000" cy="355162"/>
              </a:xfrm>
              <a:prstGeom prst="rect">
                <a:avLst/>
              </a:prstGeom>
              <a:blipFill>
                <a:blip r:embed="rId2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8631D0A6-FF66-4691-BBB0-5939F28C2A0C}"/>
                  </a:ext>
                </a:extLst>
              </p:cNvPr>
              <p:cNvSpPr txBox="1"/>
              <p:nvPr/>
            </p:nvSpPr>
            <p:spPr>
              <a:xfrm>
                <a:off x="3649626" y="1741790"/>
                <a:ext cx="428579"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𝑥</m:t>
                      </m:r>
                    </m:oMath>
                  </m:oMathPara>
                </a14:m>
                <a:endParaRPr lang="ko-KR" altLang="en-US" sz="1708">
                  <a:latin typeface="Consolas" panose="020B0609020204030204" pitchFamily="49" charset="0"/>
                </a:endParaRPr>
              </a:p>
            </p:txBody>
          </p:sp>
        </mc:Choice>
        <mc:Fallback xmlns="">
          <p:sp>
            <p:nvSpPr>
              <p:cNvPr id="61" name="TextBox 60">
                <a:extLst>
                  <a:ext uri="{FF2B5EF4-FFF2-40B4-BE49-F238E27FC236}">
                    <a16:creationId xmlns:a16="http://schemas.microsoft.com/office/drawing/2014/main" id="{8631D0A6-FF66-4691-BBB0-5939F28C2A0C}"/>
                  </a:ext>
                </a:extLst>
              </p:cNvPr>
              <p:cNvSpPr txBox="1">
                <a:spLocks noRot="1" noChangeAspect="1" noMove="1" noResize="1" noEditPoints="1" noAdjustHandles="1" noChangeArrowheads="1" noChangeShapeType="1" noTextEdit="1"/>
              </p:cNvSpPr>
              <p:nvPr/>
            </p:nvSpPr>
            <p:spPr>
              <a:xfrm>
                <a:off x="3649626" y="1741790"/>
                <a:ext cx="428579" cy="355162"/>
              </a:xfrm>
              <a:prstGeom prst="rect">
                <a:avLst/>
              </a:prstGeom>
              <a:blipFill>
                <a:blip r:embed="rId24"/>
                <a:stretch>
                  <a:fillRect/>
                </a:stretch>
              </a:blipFill>
            </p:spPr>
            <p:txBody>
              <a:bodyPr/>
              <a:lstStyle/>
              <a:p>
                <a:r>
                  <a:rPr lang="ko-KR" altLang="en-US">
                    <a:noFill/>
                  </a:rPr>
                  <a:t> </a:t>
                </a:r>
              </a:p>
            </p:txBody>
          </p:sp>
        </mc:Fallback>
      </mc:AlternateContent>
      <p:cxnSp>
        <p:nvCxnSpPr>
          <p:cNvPr id="62" name="직선 화살표 연결선 61">
            <a:extLst>
              <a:ext uri="{FF2B5EF4-FFF2-40B4-BE49-F238E27FC236}">
                <a16:creationId xmlns:a16="http://schemas.microsoft.com/office/drawing/2014/main" id="{9243BC9C-3C94-4CD0-8DE5-92D33C836793}"/>
              </a:ext>
            </a:extLst>
          </p:cNvPr>
          <p:cNvCxnSpPr>
            <a:cxnSpLocks/>
          </p:cNvCxnSpPr>
          <p:nvPr/>
        </p:nvCxnSpPr>
        <p:spPr>
          <a:xfrm>
            <a:off x="4012187" y="1934703"/>
            <a:ext cx="603471"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4" name="연결선: 꺾임 63">
            <a:extLst>
              <a:ext uri="{FF2B5EF4-FFF2-40B4-BE49-F238E27FC236}">
                <a16:creationId xmlns:a16="http://schemas.microsoft.com/office/drawing/2014/main" id="{2A1C167F-12D7-4435-B09A-B91AB22B3852}"/>
              </a:ext>
            </a:extLst>
          </p:cNvPr>
          <p:cNvCxnSpPr>
            <a:cxnSpLocks/>
            <a:stCxn id="66" idx="0"/>
            <a:endCxn id="57" idx="0"/>
          </p:cNvCxnSpPr>
          <p:nvPr/>
        </p:nvCxnSpPr>
        <p:spPr>
          <a:xfrm rot="16200000" flipV="1">
            <a:off x="4997499" y="1550077"/>
            <a:ext cx="251581" cy="518502"/>
          </a:xfrm>
          <a:prstGeom prst="bentConnector3">
            <a:avLst>
              <a:gd name="adj1" fmla="val 263415"/>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6" name="타원 65">
            <a:extLst>
              <a:ext uri="{FF2B5EF4-FFF2-40B4-BE49-F238E27FC236}">
                <a16:creationId xmlns:a16="http://schemas.microsoft.com/office/drawing/2014/main" id="{957D1F91-B3CB-4A94-9A68-0BE93600BBEC}"/>
              </a:ext>
            </a:extLst>
          </p:cNvPr>
          <p:cNvSpPr/>
          <p:nvPr/>
        </p:nvSpPr>
        <p:spPr>
          <a:xfrm>
            <a:off x="5331998" y="1935118"/>
            <a:ext cx="101082" cy="101082"/>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28AD7BB3-A8DC-490A-B4ED-065C006053F3}"/>
                  </a:ext>
                </a:extLst>
              </p:cNvPr>
              <p:cNvSpPr txBox="1"/>
              <p:nvPr/>
            </p:nvSpPr>
            <p:spPr>
              <a:xfrm>
                <a:off x="4873001" y="821808"/>
                <a:ext cx="562782" cy="3757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𝐻</m:t>
                          </m:r>
                        </m:e>
                        <m:sub>
                          <m:r>
                            <a:rPr lang="en-US" altLang="ko-KR" sz="1708" i="1">
                              <a:latin typeface="Cambria Math" panose="02040503050406030204" pitchFamily="18" charset="0"/>
                            </a:rPr>
                            <m:t>𝑝</m:t>
                          </m:r>
                        </m:sub>
                      </m:sSub>
                    </m:oMath>
                  </m:oMathPara>
                </a14:m>
                <a:endParaRPr lang="ko-KR" altLang="en-US" sz="1708">
                  <a:latin typeface="Consolas" panose="020B0609020204030204" pitchFamily="49" charset="0"/>
                </a:endParaRPr>
              </a:p>
            </p:txBody>
          </p:sp>
        </mc:Choice>
        <mc:Fallback xmlns="">
          <p:sp>
            <p:nvSpPr>
              <p:cNvPr id="69" name="TextBox 68">
                <a:extLst>
                  <a:ext uri="{FF2B5EF4-FFF2-40B4-BE49-F238E27FC236}">
                    <a16:creationId xmlns:a16="http://schemas.microsoft.com/office/drawing/2014/main" id="{28AD7BB3-A8DC-490A-B4ED-065C006053F3}"/>
                  </a:ext>
                </a:extLst>
              </p:cNvPr>
              <p:cNvSpPr txBox="1">
                <a:spLocks noRot="1" noChangeAspect="1" noMove="1" noResize="1" noEditPoints="1" noAdjustHandles="1" noChangeArrowheads="1" noChangeShapeType="1" noTextEdit="1"/>
              </p:cNvSpPr>
              <p:nvPr/>
            </p:nvSpPr>
            <p:spPr>
              <a:xfrm>
                <a:off x="4873001" y="821808"/>
                <a:ext cx="562782" cy="375744"/>
              </a:xfrm>
              <a:prstGeom prst="rect">
                <a:avLst/>
              </a:prstGeom>
              <a:blipFill>
                <a:blip r:embed="rId25"/>
                <a:stretch>
                  <a:fillRect b="-3279"/>
                </a:stretch>
              </a:blipFill>
            </p:spPr>
            <p:txBody>
              <a:bodyPr/>
              <a:lstStyle/>
              <a:p>
                <a:r>
                  <a:rPr lang="ko-KR" altLang="en-US">
                    <a:noFill/>
                  </a:rPr>
                  <a:t> </a:t>
                </a:r>
              </a:p>
            </p:txBody>
          </p:sp>
        </mc:Fallback>
      </mc:AlternateContent>
      <p:cxnSp>
        <p:nvCxnSpPr>
          <p:cNvPr id="73" name="연결선: 꺾임 72">
            <a:extLst>
              <a:ext uri="{FF2B5EF4-FFF2-40B4-BE49-F238E27FC236}">
                <a16:creationId xmlns:a16="http://schemas.microsoft.com/office/drawing/2014/main" id="{15349E92-14B9-4136-BBB1-67A73B126D45}"/>
              </a:ext>
            </a:extLst>
          </p:cNvPr>
          <p:cNvCxnSpPr>
            <a:cxnSpLocks/>
            <a:stCxn id="57" idx="5"/>
            <a:endCxn id="57" idx="3"/>
          </p:cNvCxnSpPr>
          <p:nvPr/>
        </p:nvCxnSpPr>
        <p:spPr>
          <a:xfrm rot="5400000">
            <a:off x="4864039" y="1934703"/>
            <a:ext cx="12049" cy="355205"/>
          </a:xfrm>
          <a:prstGeom prst="bentConnector3">
            <a:avLst>
              <a:gd name="adj1" fmla="val 2410535"/>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C79EA130-804B-4933-9369-AA70EE14C87A}"/>
                  </a:ext>
                </a:extLst>
              </p:cNvPr>
              <p:cNvSpPr txBox="1"/>
              <p:nvPr/>
            </p:nvSpPr>
            <p:spPr>
              <a:xfrm>
                <a:off x="4617693" y="2375264"/>
                <a:ext cx="535531" cy="3757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𝐶</m:t>
                          </m:r>
                        </m:e>
                        <m:sub>
                          <m:r>
                            <a:rPr lang="en-US" altLang="ko-KR" sz="1708" i="1">
                              <a:latin typeface="Cambria Math" panose="02040503050406030204" pitchFamily="18" charset="0"/>
                            </a:rPr>
                            <m:t>𝑝</m:t>
                          </m:r>
                        </m:sub>
                      </m:sSub>
                    </m:oMath>
                  </m:oMathPara>
                </a14:m>
                <a:endParaRPr lang="ko-KR" altLang="en-US" sz="1708">
                  <a:latin typeface="Consolas" panose="020B0609020204030204" pitchFamily="49" charset="0"/>
                </a:endParaRPr>
              </a:p>
            </p:txBody>
          </p:sp>
        </mc:Choice>
        <mc:Fallback xmlns="">
          <p:sp>
            <p:nvSpPr>
              <p:cNvPr id="74" name="TextBox 73">
                <a:extLst>
                  <a:ext uri="{FF2B5EF4-FFF2-40B4-BE49-F238E27FC236}">
                    <a16:creationId xmlns:a16="http://schemas.microsoft.com/office/drawing/2014/main" id="{C79EA130-804B-4933-9369-AA70EE14C87A}"/>
                  </a:ext>
                </a:extLst>
              </p:cNvPr>
              <p:cNvSpPr txBox="1">
                <a:spLocks noRot="1" noChangeAspect="1" noMove="1" noResize="1" noEditPoints="1" noAdjustHandles="1" noChangeArrowheads="1" noChangeShapeType="1" noTextEdit="1"/>
              </p:cNvSpPr>
              <p:nvPr/>
            </p:nvSpPr>
            <p:spPr>
              <a:xfrm>
                <a:off x="4617693" y="2375264"/>
                <a:ext cx="535531" cy="375744"/>
              </a:xfrm>
              <a:prstGeom prst="rect">
                <a:avLst/>
              </a:prstGeom>
              <a:blipFill>
                <a:blip r:embed="rId26"/>
                <a:stretch>
                  <a:fillRect b="-3279"/>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492984180"/>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6">
            <a:extLst>
              <a:ext uri="{FF2B5EF4-FFF2-40B4-BE49-F238E27FC236}">
                <a16:creationId xmlns:a16="http://schemas.microsoft.com/office/drawing/2014/main" id="{3DDA9CC4-7A4E-455F-B65F-B9D5A00BD997}"/>
              </a:ext>
            </a:extLst>
          </p:cNvPr>
          <p:cNvSpPr txBox="1"/>
          <p:nvPr/>
        </p:nvSpPr>
        <p:spPr>
          <a:xfrm>
            <a:off x="930228" y="1245957"/>
            <a:ext cx="2371162" cy="296684"/>
          </a:xfrm>
          <a:prstGeom prst="rect">
            <a:avLst/>
          </a:prstGeom>
          <a:noFill/>
        </p:spPr>
        <p:txBody>
          <a:bodyPr wrap="none" rtlCol="0">
            <a:spAutoFit/>
          </a:bodyPr>
          <a:lstStyle/>
          <a:p>
            <a:pPr lvl="0"/>
            <a:r>
              <a:rPr lang="en-US" altLang="ko-KR" sz="1328" b="1">
                <a:latin typeface="+mj-ea"/>
                <a:ea typeface="+mj-ea"/>
              </a:rPr>
              <a:t>1. LSTM </a:t>
            </a:r>
            <a:r>
              <a:rPr lang="ko-KR" altLang="en-US" sz="1328" b="1">
                <a:latin typeface="+mj-ea"/>
                <a:ea typeface="+mj-ea"/>
              </a:rPr>
              <a:t>순환 신경망 만들기</a:t>
            </a:r>
          </a:p>
        </p:txBody>
      </p:sp>
      <p:sp>
        <p:nvSpPr>
          <p:cNvPr id="58" name="직사각형 57">
            <a:extLst>
              <a:ext uri="{FF2B5EF4-FFF2-40B4-BE49-F238E27FC236}">
                <a16:creationId xmlns:a16="http://schemas.microsoft.com/office/drawing/2014/main" id="{7EF82ABF-EBC1-4604-B3E4-7A4637E69066}"/>
              </a:ext>
            </a:extLst>
          </p:cNvPr>
          <p:cNvSpPr/>
          <p:nvPr/>
        </p:nvSpPr>
        <p:spPr>
          <a:xfrm>
            <a:off x="1288755" y="1709328"/>
            <a:ext cx="7328491" cy="1494768"/>
          </a:xfrm>
          <a:prstGeom prst="rect">
            <a:avLst/>
          </a:prstGeom>
          <a:solidFill>
            <a:srgbClr val="E2E2F6"/>
          </a:solidFill>
        </p:spPr>
        <p:txBody>
          <a:bodyPr wrap="square">
            <a:spAutoFit/>
          </a:bodyPr>
          <a:lstStyle/>
          <a:p>
            <a:r>
              <a:rPr lang="en-US" altLang="ko-KR" sz="1139">
                <a:latin typeface="Consolas" panose="020B0609020204030204" pitchFamily="49" charset="0"/>
              </a:rPr>
              <a:t>from </a:t>
            </a:r>
            <a:r>
              <a:rPr lang="en-US" altLang="ko-KR" sz="1139" err="1">
                <a:latin typeface="Consolas" panose="020B0609020204030204" pitchFamily="49" charset="0"/>
              </a:rPr>
              <a:t>tensorflow.keras.layers</a:t>
            </a:r>
            <a:r>
              <a:rPr lang="en-US" altLang="ko-KR" sz="1139">
                <a:latin typeface="Consolas" panose="020B0609020204030204" pitchFamily="49" charset="0"/>
              </a:rPr>
              <a:t> import LSTM</a:t>
            </a:r>
          </a:p>
          <a:p>
            <a:r>
              <a:rPr lang="en-US" altLang="ko-KR" sz="1139" err="1">
                <a:latin typeface="Consolas" panose="020B0609020204030204" pitchFamily="49" charset="0"/>
              </a:rPr>
              <a:t>model_lstm</a:t>
            </a:r>
            <a:r>
              <a:rPr lang="en-US" altLang="ko-KR" sz="1139">
                <a:latin typeface="Consolas" panose="020B0609020204030204" pitchFamily="49" charset="0"/>
              </a:rPr>
              <a:t> = Sequential()</a:t>
            </a:r>
          </a:p>
          <a:p>
            <a:endParaRPr lang="en-US" altLang="ko-KR" sz="1139">
              <a:latin typeface="Consolas" panose="020B0609020204030204" pitchFamily="49" charset="0"/>
            </a:endParaRPr>
          </a:p>
          <a:p>
            <a:r>
              <a:rPr lang="en-US" altLang="ko-KR" sz="1139" err="1">
                <a:latin typeface="Consolas" panose="020B0609020204030204" pitchFamily="49" charset="0"/>
              </a:rPr>
              <a:t>model_lstm.add</a:t>
            </a:r>
            <a:r>
              <a:rPr lang="en-US" altLang="ko-KR" sz="1139">
                <a:latin typeface="Consolas" panose="020B0609020204030204" pitchFamily="49" charset="0"/>
              </a:rPr>
              <a:t>(Embedding(1000, 32))</a:t>
            </a:r>
          </a:p>
          <a:p>
            <a:r>
              <a:rPr lang="en-US" altLang="ko-KR" sz="1139" err="1">
                <a:latin typeface="Consolas" panose="020B0609020204030204" pitchFamily="49" charset="0"/>
              </a:rPr>
              <a:t>model_lstm.add</a:t>
            </a:r>
            <a:r>
              <a:rPr lang="en-US" altLang="ko-KR" sz="1139">
                <a:latin typeface="Consolas" panose="020B0609020204030204" pitchFamily="49" charset="0"/>
              </a:rPr>
              <a:t>(LSTM(8))</a:t>
            </a:r>
          </a:p>
          <a:p>
            <a:r>
              <a:rPr lang="en-US" altLang="ko-KR" sz="1139" err="1">
                <a:latin typeface="Consolas" panose="020B0609020204030204" pitchFamily="49" charset="0"/>
              </a:rPr>
              <a:t>model_lstm.add</a:t>
            </a:r>
            <a:r>
              <a:rPr lang="en-US" altLang="ko-KR" sz="1139">
                <a:latin typeface="Consolas" panose="020B0609020204030204" pitchFamily="49" charset="0"/>
              </a:rPr>
              <a:t>(Dense(1, activation='sigmoid'))</a:t>
            </a:r>
          </a:p>
          <a:p>
            <a:endParaRPr lang="en-US" altLang="ko-KR" sz="1139">
              <a:latin typeface="Consolas" panose="020B0609020204030204" pitchFamily="49" charset="0"/>
            </a:endParaRPr>
          </a:p>
          <a:p>
            <a:r>
              <a:rPr lang="en-US" altLang="ko-KR" sz="1139" err="1">
                <a:latin typeface="Consolas" panose="020B0609020204030204" pitchFamily="49" charset="0"/>
              </a:rPr>
              <a:t>model_lstm.summary</a:t>
            </a:r>
            <a:r>
              <a:rPr lang="en-US" altLang="ko-KR" sz="1139">
                <a:latin typeface="Consolas" panose="020B0609020204030204" pitchFamily="49" charset="0"/>
              </a:rPr>
              <a:t>()</a:t>
            </a:r>
          </a:p>
        </p:txBody>
      </p:sp>
      <p:sp>
        <p:nvSpPr>
          <p:cNvPr id="59" name="TextBox 58">
            <a:extLst>
              <a:ext uri="{FF2B5EF4-FFF2-40B4-BE49-F238E27FC236}">
                <a16:creationId xmlns:a16="http://schemas.microsoft.com/office/drawing/2014/main" id="{B7296D28-F5E8-4B62-9DD2-E4CEFEC8FD22}"/>
              </a:ext>
            </a:extLst>
          </p:cNvPr>
          <p:cNvSpPr txBox="1"/>
          <p:nvPr/>
        </p:nvSpPr>
        <p:spPr>
          <a:xfrm>
            <a:off x="1375144" y="3298754"/>
            <a:ext cx="7654479" cy="2341923"/>
          </a:xfrm>
          <a:prstGeom prst="rect">
            <a:avLst/>
          </a:prstGeom>
          <a:noFill/>
        </p:spPr>
        <p:txBody>
          <a:bodyPr wrap="square" rtlCol="0">
            <a:spAutoFit/>
          </a:bodyPr>
          <a:lstStyle/>
          <a:p>
            <a:pPr lvl="0"/>
            <a:r>
              <a:rPr lang="en-US" altLang="ko-KR" sz="1044">
                <a:latin typeface="Consolas" panose="020B0609020204030204" pitchFamily="49" charset="0"/>
                <a:ea typeface="고도 M" panose="02000503000000020004" pitchFamily="2" charset="-127"/>
              </a:rPr>
              <a:t>Model: "sequential_3"</a:t>
            </a:r>
          </a:p>
          <a:p>
            <a:pPr lvl="0"/>
            <a:r>
              <a:rPr lang="en-US" altLang="ko-KR" sz="1044">
                <a:latin typeface="Consolas" panose="020B0609020204030204" pitchFamily="49" charset="0"/>
                <a:ea typeface="고도 M" panose="02000503000000020004" pitchFamily="2" charset="-127"/>
              </a:rPr>
              <a:t>_________________________________________________________________</a:t>
            </a:r>
          </a:p>
          <a:p>
            <a:pPr lvl="0"/>
            <a:r>
              <a:rPr lang="en-US" altLang="ko-KR" sz="1044">
                <a:latin typeface="Consolas" panose="020B0609020204030204" pitchFamily="49" charset="0"/>
                <a:ea typeface="고도 M" panose="02000503000000020004" pitchFamily="2" charset="-127"/>
              </a:rPr>
              <a:t>Layer (type)                 Output Shape              Param #   </a:t>
            </a:r>
          </a:p>
          <a:p>
            <a:pPr lvl="0"/>
            <a:r>
              <a:rPr lang="en-US" altLang="ko-KR" sz="1044">
                <a:latin typeface="Consolas" panose="020B0609020204030204" pitchFamily="49" charset="0"/>
                <a:ea typeface="고도 M" panose="02000503000000020004" pitchFamily="2" charset="-127"/>
              </a:rPr>
              <a:t>=================================================================</a:t>
            </a:r>
          </a:p>
          <a:p>
            <a:pPr lvl="0"/>
            <a:r>
              <a:rPr lang="en-US" altLang="ko-KR" sz="1044">
                <a:latin typeface="Consolas" panose="020B0609020204030204" pitchFamily="49" charset="0"/>
                <a:ea typeface="고도 M" panose="02000503000000020004" pitchFamily="2" charset="-127"/>
              </a:rPr>
              <a:t>embedding_1 (Embedding)      (None, None, 32)          32000     </a:t>
            </a:r>
          </a:p>
          <a:p>
            <a:pPr lvl="0"/>
            <a:r>
              <a:rPr lang="en-US" altLang="ko-KR" sz="1044">
                <a:latin typeface="Consolas" panose="020B0609020204030204" pitchFamily="49" charset="0"/>
                <a:ea typeface="고도 M" panose="02000503000000020004" pitchFamily="2" charset="-127"/>
              </a:rPr>
              <a:t>_________________________________________________________________</a:t>
            </a:r>
          </a:p>
          <a:p>
            <a:pPr lvl="0"/>
            <a:r>
              <a:rPr lang="en-US" altLang="ko-KR" sz="1044" err="1">
                <a:latin typeface="Consolas" panose="020B0609020204030204" pitchFamily="49" charset="0"/>
                <a:ea typeface="고도 M" panose="02000503000000020004" pitchFamily="2" charset="-127"/>
              </a:rPr>
              <a:t>lstm</a:t>
            </a:r>
            <a:r>
              <a:rPr lang="en-US" altLang="ko-KR" sz="1044">
                <a:latin typeface="Consolas" panose="020B0609020204030204" pitchFamily="49" charset="0"/>
                <a:ea typeface="고도 M" panose="02000503000000020004" pitchFamily="2" charset="-127"/>
              </a:rPr>
              <a:t> (LSTM)                  (None, 8)                 1312      </a:t>
            </a:r>
          </a:p>
          <a:p>
            <a:pPr lvl="0"/>
            <a:r>
              <a:rPr lang="en-US" altLang="ko-KR" sz="1044">
                <a:latin typeface="Consolas" panose="020B0609020204030204" pitchFamily="49" charset="0"/>
                <a:ea typeface="고도 M" panose="02000503000000020004" pitchFamily="2" charset="-127"/>
              </a:rPr>
              <a:t>_________________________________________________________________</a:t>
            </a:r>
          </a:p>
          <a:p>
            <a:pPr lvl="0"/>
            <a:r>
              <a:rPr lang="en-US" altLang="ko-KR" sz="1044">
                <a:latin typeface="Consolas" panose="020B0609020204030204" pitchFamily="49" charset="0"/>
                <a:ea typeface="고도 M" panose="02000503000000020004" pitchFamily="2" charset="-127"/>
              </a:rPr>
              <a:t>dense_3 (Dense)              (None, 1)                 9         </a:t>
            </a:r>
          </a:p>
          <a:p>
            <a:pPr lvl="0"/>
            <a:r>
              <a:rPr lang="en-US" altLang="ko-KR" sz="1044">
                <a:latin typeface="Consolas" panose="020B0609020204030204" pitchFamily="49" charset="0"/>
                <a:ea typeface="고도 M" panose="02000503000000020004" pitchFamily="2" charset="-127"/>
              </a:rPr>
              <a:t>=================================================================</a:t>
            </a:r>
          </a:p>
          <a:p>
            <a:pPr lvl="0"/>
            <a:r>
              <a:rPr lang="en-US" altLang="ko-KR" sz="1044">
                <a:latin typeface="Consolas" panose="020B0609020204030204" pitchFamily="49" charset="0"/>
                <a:ea typeface="고도 M" panose="02000503000000020004" pitchFamily="2" charset="-127"/>
              </a:rPr>
              <a:t>Total params: 33,321</a:t>
            </a:r>
          </a:p>
          <a:p>
            <a:pPr lvl="0"/>
            <a:r>
              <a:rPr lang="en-US" altLang="ko-KR" sz="1044">
                <a:latin typeface="Consolas" panose="020B0609020204030204" pitchFamily="49" charset="0"/>
                <a:ea typeface="고도 M" panose="02000503000000020004" pitchFamily="2" charset="-127"/>
              </a:rPr>
              <a:t>Trainable params: 33,321</a:t>
            </a:r>
          </a:p>
          <a:p>
            <a:pPr lvl="0"/>
            <a:r>
              <a:rPr lang="en-US" altLang="ko-KR" sz="1044">
                <a:latin typeface="Consolas" panose="020B0609020204030204" pitchFamily="49" charset="0"/>
                <a:ea typeface="고도 M" panose="02000503000000020004" pitchFamily="2" charset="-127"/>
              </a:rPr>
              <a:t>Non-trainable params: 0</a:t>
            </a:r>
          </a:p>
          <a:p>
            <a:pPr lvl="0"/>
            <a:r>
              <a:rPr lang="en-US" altLang="ko-KR" sz="1044">
                <a:latin typeface="Consolas" panose="020B0609020204030204" pitchFamily="49" charset="0"/>
                <a:ea typeface="고도 M" panose="02000503000000020004" pitchFamily="2" charset="-127"/>
              </a:rPr>
              <a:t>_________________________________________________________________</a:t>
            </a:r>
            <a:endParaRPr lang="ko-KR" altLang="en-US" sz="1044">
              <a:latin typeface="Consolas" panose="020B0609020204030204" pitchFamily="49" charset="0"/>
              <a:ea typeface="고도 M" panose="02000503000000020004" pitchFamily="2" charset="-127"/>
            </a:endParaRPr>
          </a:p>
        </p:txBody>
      </p:sp>
      <p:sp>
        <p:nvSpPr>
          <p:cNvPr id="2" name="텍스트 개체 틀 1">
            <a:extLst>
              <a:ext uri="{FF2B5EF4-FFF2-40B4-BE49-F238E27FC236}">
                <a16:creationId xmlns:a16="http://schemas.microsoft.com/office/drawing/2014/main" id="{8415A452-3AA7-442A-81F2-9876D2FF0B44}"/>
              </a:ext>
            </a:extLst>
          </p:cNvPr>
          <p:cNvSpPr>
            <a:spLocks noGrp="1"/>
          </p:cNvSpPr>
          <p:nvPr>
            <p:ph type="body" sz="quarter" idx="19"/>
          </p:nvPr>
        </p:nvSpPr>
        <p:spPr/>
        <p:txBody>
          <a:bodyPr/>
          <a:lstStyle/>
          <a:p>
            <a:r>
              <a:rPr lang="ko-KR" altLang="en-US"/>
              <a:t>케라스로 </a:t>
            </a:r>
            <a:r>
              <a:rPr lang="en-US" altLang="ko-KR"/>
              <a:t>LSTM </a:t>
            </a:r>
            <a:r>
              <a:rPr lang="ko-KR" altLang="en-US"/>
              <a:t>순환 신경망 만들기</a:t>
            </a:r>
          </a:p>
        </p:txBody>
      </p:sp>
      <p:sp>
        <p:nvSpPr>
          <p:cNvPr id="9" name="텍스트 개체 틀 2">
            <a:extLst>
              <a:ext uri="{FF2B5EF4-FFF2-40B4-BE49-F238E27FC236}">
                <a16:creationId xmlns:a16="http://schemas.microsoft.com/office/drawing/2014/main" id="{30DCB265-7826-495D-B2AC-ED4B85A4C102}"/>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4004605492"/>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6">
            <a:extLst>
              <a:ext uri="{FF2B5EF4-FFF2-40B4-BE49-F238E27FC236}">
                <a16:creationId xmlns:a16="http://schemas.microsoft.com/office/drawing/2014/main" id="{3DDA9CC4-7A4E-455F-B65F-B9D5A00BD997}"/>
              </a:ext>
            </a:extLst>
          </p:cNvPr>
          <p:cNvSpPr txBox="1"/>
          <p:nvPr/>
        </p:nvSpPr>
        <p:spPr>
          <a:xfrm>
            <a:off x="930228" y="1245957"/>
            <a:ext cx="1454244" cy="296684"/>
          </a:xfrm>
          <a:prstGeom prst="rect">
            <a:avLst/>
          </a:prstGeom>
          <a:noFill/>
        </p:spPr>
        <p:txBody>
          <a:bodyPr wrap="none" rtlCol="0">
            <a:spAutoFit/>
          </a:bodyPr>
          <a:lstStyle/>
          <a:p>
            <a:pPr lvl="0"/>
            <a:r>
              <a:rPr lang="en-US" altLang="ko-KR" sz="1328" b="1">
                <a:latin typeface="+mj-ea"/>
                <a:ea typeface="+mj-ea"/>
              </a:rPr>
              <a:t>2. </a:t>
            </a:r>
            <a:r>
              <a:rPr lang="ko-KR" altLang="en-US" sz="1328" b="1">
                <a:latin typeface="+mj-ea"/>
                <a:ea typeface="+mj-ea"/>
              </a:rPr>
              <a:t>모델 훈련하기</a:t>
            </a:r>
          </a:p>
        </p:txBody>
      </p:sp>
      <p:sp>
        <p:nvSpPr>
          <p:cNvPr id="58" name="직사각형 57">
            <a:extLst>
              <a:ext uri="{FF2B5EF4-FFF2-40B4-BE49-F238E27FC236}">
                <a16:creationId xmlns:a16="http://schemas.microsoft.com/office/drawing/2014/main" id="{7EF82ABF-EBC1-4604-B3E4-7A4637E69066}"/>
              </a:ext>
            </a:extLst>
          </p:cNvPr>
          <p:cNvSpPr/>
          <p:nvPr/>
        </p:nvSpPr>
        <p:spPr>
          <a:xfrm>
            <a:off x="1288755" y="1709329"/>
            <a:ext cx="7328491" cy="793551"/>
          </a:xfrm>
          <a:prstGeom prst="rect">
            <a:avLst/>
          </a:prstGeom>
          <a:solidFill>
            <a:srgbClr val="E2E2F6"/>
          </a:solidFill>
        </p:spPr>
        <p:txBody>
          <a:bodyPr wrap="square">
            <a:spAutoFit/>
          </a:bodyPr>
          <a:lstStyle/>
          <a:p>
            <a:r>
              <a:rPr lang="en-US" altLang="ko-KR" sz="1139" err="1">
                <a:latin typeface="Consolas" panose="020B0609020204030204" pitchFamily="49" charset="0"/>
              </a:rPr>
              <a:t>model_lstm.compile</a:t>
            </a:r>
            <a:r>
              <a:rPr lang="en-US" altLang="ko-KR" sz="1139">
                <a:latin typeface="Consolas" panose="020B0609020204030204" pitchFamily="49" charset="0"/>
              </a:rPr>
              <a:t>(optimizer='</a:t>
            </a:r>
            <a:r>
              <a:rPr lang="en-US" altLang="ko-KR" sz="1139" err="1">
                <a:latin typeface="Consolas" panose="020B0609020204030204" pitchFamily="49" charset="0"/>
              </a:rPr>
              <a:t>adam</a:t>
            </a:r>
            <a:r>
              <a:rPr lang="en-US" altLang="ko-KR" sz="1139">
                <a:latin typeface="Consolas" panose="020B0609020204030204" pitchFamily="49" charset="0"/>
              </a:rPr>
              <a:t>', loss='</a:t>
            </a:r>
            <a:r>
              <a:rPr lang="en-US" altLang="ko-KR" sz="1139" err="1">
                <a:latin typeface="Consolas" panose="020B0609020204030204" pitchFamily="49" charset="0"/>
              </a:rPr>
              <a:t>binary_crossentropy</a:t>
            </a:r>
            <a:r>
              <a:rPr lang="en-US" altLang="ko-KR" sz="1139">
                <a:latin typeface="Consolas" panose="020B0609020204030204" pitchFamily="49" charset="0"/>
              </a:rPr>
              <a:t>', metrics=['accuracy'])</a:t>
            </a:r>
          </a:p>
          <a:p>
            <a:endParaRPr lang="en-US" altLang="ko-KR" sz="1139">
              <a:latin typeface="Consolas" panose="020B0609020204030204" pitchFamily="49" charset="0"/>
            </a:endParaRPr>
          </a:p>
          <a:p>
            <a:r>
              <a:rPr lang="en-US" altLang="ko-KR" sz="1139">
                <a:latin typeface="Consolas" panose="020B0609020204030204" pitchFamily="49" charset="0"/>
              </a:rPr>
              <a:t>history = </a:t>
            </a:r>
            <a:r>
              <a:rPr lang="en-US" altLang="ko-KR" sz="1139" err="1">
                <a:latin typeface="Consolas" panose="020B0609020204030204" pitchFamily="49" charset="0"/>
              </a:rPr>
              <a:t>model_lstm.fit</a:t>
            </a:r>
            <a:r>
              <a:rPr lang="en-US" altLang="ko-KR" sz="1139">
                <a:latin typeface="Consolas" panose="020B0609020204030204" pitchFamily="49" charset="0"/>
              </a:rPr>
              <a:t>(</a:t>
            </a:r>
            <a:r>
              <a:rPr lang="en-US" altLang="ko-KR" sz="1139" err="1">
                <a:latin typeface="Consolas" panose="020B0609020204030204" pitchFamily="49" charset="0"/>
              </a:rPr>
              <a:t>x_train_seq</a:t>
            </a:r>
            <a:r>
              <a:rPr lang="en-US" altLang="ko-KR" sz="1139">
                <a:latin typeface="Consolas" panose="020B0609020204030204" pitchFamily="49" charset="0"/>
              </a:rPr>
              <a:t>, </a:t>
            </a:r>
            <a:r>
              <a:rPr lang="en-US" altLang="ko-KR" sz="1139" err="1">
                <a:latin typeface="Consolas" panose="020B0609020204030204" pitchFamily="49" charset="0"/>
              </a:rPr>
              <a:t>y_train</a:t>
            </a:r>
            <a:r>
              <a:rPr lang="en-US" altLang="ko-KR" sz="1139">
                <a:latin typeface="Consolas" panose="020B0609020204030204" pitchFamily="49" charset="0"/>
              </a:rPr>
              <a:t>, epochs=10, </a:t>
            </a:r>
            <a:r>
              <a:rPr lang="en-US" altLang="ko-KR" sz="1139" err="1">
                <a:latin typeface="Consolas" panose="020B0609020204030204" pitchFamily="49" charset="0"/>
              </a:rPr>
              <a:t>batch_size</a:t>
            </a:r>
            <a:r>
              <a:rPr lang="en-US" altLang="ko-KR" sz="1139">
                <a:latin typeface="Consolas" panose="020B0609020204030204" pitchFamily="49" charset="0"/>
              </a:rPr>
              <a:t>=32, </a:t>
            </a:r>
          </a:p>
          <a:p>
            <a:r>
              <a:rPr lang="en-US" altLang="ko-KR" sz="1139">
                <a:latin typeface="Consolas" panose="020B0609020204030204" pitchFamily="49" charset="0"/>
              </a:rPr>
              <a:t>                         </a:t>
            </a:r>
            <a:r>
              <a:rPr lang="en-US" altLang="ko-KR" sz="1139" err="1">
                <a:latin typeface="Consolas" panose="020B0609020204030204" pitchFamily="49" charset="0"/>
              </a:rPr>
              <a:t>validation_data</a:t>
            </a:r>
            <a:r>
              <a:rPr lang="en-US" altLang="ko-KR" sz="1139">
                <a:latin typeface="Consolas" panose="020B0609020204030204" pitchFamily="49" charset="0"/>
              </a:rPr>
              <a:t>=(</a:t>
            </a:r>
            <a:r>
              <a:rPr lang="en-US" altLang="ko-KR" sz="1139" err="1">
                <a:latin typeface="Consolas" panose="020B0609020204030204" pitchFamily="49" charset="0"/>
              </a:rPr>
              <a:t>x_val_seq</a:t>
            </a:r>
            <a:r>
              <a:rPr lang="en-US" altLang="ko-KR" sz="1139">
                <a:latin typeface="Consolas" panose="020B0609020204030204" pitchFamily="49" charset="0"/>
              </a:rPr>
              <a:t>, </a:t>
            </a:r>
            <a:r>
              <a:rPr lang="en-US" altLang="ko-KR" sz="1139" err="1">
                <a:latin typeface="Consolas" panose="020B0609020204030204" pitchFamily="49" charset="0"/>
              </a:rPr>
              <a:t>y_val</a:t>
            </a:r>
            <a:r>
              <a:rPr lang="en-US" altLang="ko-KR" sz="1139">
                <a:latin typeface="Consolas" panose="020B0609020204030204" pitchFamily="49" charset="0"/>
              </a:rPr>
              <a:t>))</a:t>
            </a:r>
          </a:p>
        </p:txBody>
      </p:sp>
      <p:sp>
        <p:nvSpPr>
          <p:cNvPr id="59" name="TextBox 58">
            <a:extLst>
              <a:ext uri="{FF2B5EF4-FFF2-40B4-BE49-F238E27FC236}">
                <a16:creationId xmlns:a16="http://schemas.microsoft.com/office/drawing/2014/main" id="{B7296D28-F5E8-4B62-9DD2-E4CEFEC8FD22}"/>
              </a:ext>
            </a:extLst>
          </p:cNvPr>
          <p:cNvSpPr txBox="1"/>
          <p:nvPr/>
        </p:nvSpPr>
        <p:spPr>
          <a:xfrm>
            <a:off x="1380778" y="2785344"/>
            <a:ext cx="7654479" cy="2823978"/>
          </a:xfrm>
          <a:prstGeom prst="rect">
            <a:avLst/>
          </a:prstGeom>
          <a:noFill/>
        </p:spPr>
        <p:txBody>
          <a:bodyPr wrap="square" rtlCol="0">
            <a:spAutoFit/>
          </a:bodyPr>
          <a:lstStyle/>
          <a:p>
            <a:pPr lvl="0"/>
            <a:r>
              <a:rPr lang="en-US" altLang="ko-KR" sz="1044">
                <a:latin typeface="Consolas" panose="020B0609020204030204" pitchFamily="49" charset="0"/>
                <a:ea typeface="고도 M" panose="02000503000000020004" pitchFamily="2" charset="-127"/>
              </a:rPr>
              <a:t>Train on 20000 samples, validate on 5000 samples</a:t>
            </a:r>
          </a:p>
          <a:p>
            <a:pPr lvl="0"/>
            <a:r>
              <a:rPr lang="en-US" altLang="ko-KR" sz="1044">
                <a:latin typeface="Consolas" panose="020B0609020204030204" pitchFamily="49" charset="0"/>
                <a:ea typeface="고도 M" panose="02000503000000020004" pitchFamily="2" charset="-127"/>
              </a:rPr>
              <a:t>Epoch 1/10</a:t>
            </a:r>
          </a:p>
          <a:p>
            <a:pPr lvl="0"/>
            <a:r>
              <a:rPr lang="en-US" altLang="ko-KR" sz="1044">
                <a:latin typeface="Consolas" panose="020B0609020204030204" pitchFamily="49" charset="0"/>
                <a:ea typeface="고도 M" panose="02000503000000020004" pitchFamily="2" charset="-127"/>
              </a:rPr>
              <a:t>20000/20000 [==============================] - 12s 591us/sample - loss: 0.4818 - accuracy: 0.7803 - </a:t>
            </a:r>
            <a:r>
              <a:rPr lang="en-US" altLang="ko-KR" sz="1044" err="1">
                <a:latin typeface="Consolas" panose="020B0609020204030204" pitchFamily="49" charset="0"/>
                <a:ea typeface="고도 M" panose="02000503000000020004" pitchFamily="2" charset="-127"/>
              </a:rPr>
              <a:t>val_loss</a:t>
            </a:r>
            <a:r>
              <a:rPr lang="en-US" altLang="ko-KR" sz="1044">
                <a:latin typeface="Consolas" panose="020B0609020204030204" pitchFamily="49" charset="0"/>
                <a:ea typeface="고도 M" panose="02000503000000020004" pitchFamily="2" charset="-127"/>
              </a:rPr>
              <a:t>: 0.3929 - </a:t>
            </a:r>
            <a:r>
              <a:rPr lang="en-US" altLang="ko-KR" sz="1044" err="1">
                <a:latin typeface="Consolas" panose="020B0609020204030204" pitchFamily="49" charset="0"/>
                <a:ea typeface="고도 M" panose="02000503000000020004" pitchFamily="2" charset="-127"/>
              </a:rPr>
              <a:t>val_accuracy</a:t>
            </a:r>
            <a:r>
              <a:rPr lang="en-US" altLang="ko-KR" sz="1044">
                <a:latin typeface="Consolas" panose="020B0609020204030204" pitchFamily="49" charset="0"/>
                <a:ea typeface="고도 M" panose="02000503000000020004" pitchFamily="2" charset="-127"/>
              </a:rPr>
              <a:t>: 0.8328</a:t>
            </a:r>
          </a:p>
          <a:p>
            <a:pPr lvl="0"/>
            <a:r>
              <a:rPr lang="en-US" altLang="ko-KR" sz="1044">
                <a:latin typeface="Consolas" panose="020B0609020204030204" pitchFamily="49" charset="0"/>
                <a:ea typeface="고도 M" panose="02000503000000020004" pitchFamily="2" charset="-127"/>
              </a:rPr>
              <a:t>Epoch 2/10</a:t>
            </a:r>
          </a:p>
          <a:p>
            <a:pPr lvl="0"/>
            <a:r>
              <a:rPr lang="en-US" altLang="ko-KR" sz="1044">
                <a:latin typeface="Consolas" panose="020B0609020204030204" pitchFamily="49" charset="0"/>
                <a:ea typeface="고도 M" panose="02000503000000020004" pitchFamily="2" charset="-127"/>
              </a:rPr>
              <a:t>20000/20000 [==============================] - 11s 573us/sample - loss: 0.3420 - accuracy: 0.8590 - </a:t>
            </a:r>
            <a:r>
              <a:rPr lang="en-US" altLang="ko-KR" sz="1044" err="1">
                <a:latin typeface="Consolas" panose="020B0609020204030204" pitchFamily="49" charset="0"/>
                <a:ea typeface="고도 M" panose="02000503000000020004" pitchFamily="2" charset="-127"/>
              </a:rPr>
              <a:t>val_loss</a:t>
            </a:r>
            <a:r>
              <a:rPr lang="en-US" altLang="ko-KR" sz="1044">
                <a:latin typeface="Consolas" panose="020B0609020204030204" pitchFamily="49" charset="0"/>
                <a:ea typeface="고도 M" panose="02000503000000020004" pitchFamily="2" charset="-127"/>
              </a:rPr>
              <a:t>: 0.3603 - </a:t>
            </a:r>
            <a:r>
              <a:rPr lang="en-US" altLang="ko-KR" sz="1044" err="1">
                <a:latin typeface="Consolas" panose="020B0609020204030204" pitchFamily="49" charset="0"/>
                <a:ea typeface="고도 M" panose="02000503000000020004" pitchFamily="2" charset="-127"/>
              </a:rPr>
              <a:t>val_accuracy</a:t>
            </a:r>
            <a:r>
              <a:rPr lang="en-US" altLang="ko-KR" sz="1044">
                <a:latin typeface="Consolas" panose="020B0609020204030204" pitchFamily="49" charset="0"/>
                <a:ea typeface="고도 M" panose="02000503000000020004" pitchFamily="2" charset="-127"/>
              </a:rPr>
              <a:t>: 0.8446</a:t>
            </a:r>
          </a:p>
          <a:p>
            <a:pPr lvl="0"/>
            <a:r>
              <a:rPr lang="en-US" altLang="ko-KR" sz="1044">
                <a:latin typeface="Consolas" panose="020B0609020204030204" pitchFamily="49" charset="0"/>
                <a:ea typeface="고도 M" panose="02000503000000020004" pitchFamily="2" charset="-127"/>
              </a:rPr>
              <a:t>...</a:t>
            </a:r>
          </a:p>
          <a:p>
            <a:pPr lvl="0"/>
            <a:r>
              <a:rPr lang="en-US" altLang="ko-KR" sz="1044">
                <a:latin typeface="Consolas" panose="020B0609020204030204" pitchFamily="49" charset="0"/>
                <a:ea typeface="고도 M" panose="02000503000000020004" pitchFamily="2" charset="-127"/>
              </a:rPr>
              <a:t>Epoch 8/10</a:t>
            </a:r>
          </a:p>
          <a:p>
            <a:pPr lvl="0"/>
            <a:r>
              <a:rPr lang="en-US" altLang="ko-KR" sz="1044">
                <a:latin typeface="Consolas" panose="020B0609020204030204" pitchFamily="49" charset="0"/>
                <a:ea typeface="고도 M" panose="02000503000000020004" pitchFamily="2" charset="-127"/>
              </a:rPr>
              <a:t>20000/20000 [==============================] - 10s 513us/sample - loss: 0.2460 - accuracy: 0.8975 - </a:t>
            </a:r>
            <a:r>
              <a:rPr lang="en-US" altLang="ko-KR" sz="1044" err="1">
                <a:latin typeface="Consolas" panose="020B0609020204030204" pitchFamily="49" charset="0"/>
                <a:ea typeface="고도 M" panose="02000503000000020004" pitchFamily="2" charset="-127"/>
              </a:rPr>
              <a:t>val_loss</a:t>
            </a:r>
            <a:r>
              <a:rPr lang="en-US" altLang="ko-KR" sz="1044">
                <a:latin typeface="Consolas" panose="020B0609020204030204" pitchFamily="49" charset="0"/>
                <a:ea typeface="고도 M" panose="02000503000000020004" pitchFamily="2" charset="-127"/>
              </a:rPr>
              <a:t>: 0.4287 - </a:t>
            </a:r>
            <a:r>
              <a:rPr lang="en-US" altLang="ko-KR" sz="1044" err="1">
                <a:latin typeface="Consolas" panose="020B0609020204030204" pitchFamily="49" charset="0"/>
                <a:ea typeface="고도 M" panose="02000503000000020004" pitchFamily="2" charset="-127"/>
              </a:rPr>
              <a:t>val_accuracy</a:t>
            </a:r>
            <a:r>
              <a:rPr lang="en-US" altLang="ko-KR" sz="1044">
                <a:latin typeface="Consolas" panose="020B0609020204030204" pitchFamily="49" charset="0"/>
                <a:ea typeface="고도 M" panose="02000503000000020004" pitchFamily="2" charset="-127"/>
              </a:rPr>
              <a:t>: 0.8356</a:t>
            </a:r>
          </a:p>
          <a:p>
            <a:pPr lvl="0"/>
            <a:r>
              <a:rPr lang="en-US" altLang="ko-KR" sz="1044">
                <a:latin typeface="Consolas" panose="020B0609020204030204" pitchFamily="49" charset="0"/>
                <a:ea typeface="고도 M" panose="02000503000000020004" pitchFamily="2" charset="-127"/>
              </a:rPr>
              <a:t>Epoch 9/10</a:t>
            </a:r>
          </a:p>
          <a:p>
            <a:pPr lvl="0"/>
            <a:r>
              <a:rPr lang="en-US" altLang="ko-KR" sz="1044">
                <a:latin typeface="Consolas" panose="020B0609020204030204" pitchFamily="49" charset="0"/>
                <a:ea typeface="고도 M" panose="02000503000000020004" pitchFamily="2" charset="-127"/>
              </a:rPr>
              <a:t>20000/20000 [==============================] - 10s 503us/sample - loss: 0.2332 - accuracy: 0.9035 - </a:t>
            </a:r>
            <a:r>
              <a:rPr lang="en-US" altLang="ko-KR" sz="1044" err="1">
                <a:latin typeface="Consolas" panose="020B0609020204030204" pitchFamily="49" charset="0"/>
                <a:ea typeface="고도 M" panose="02000503000000020004" pitchFamily="2" charset="-127"/>
              </a:rPr>
              <a:t>val_loss</a:t>
            </a:r>
            <a:r>
              <a:rPr lang="en-US" altLang="ko-KR" sz="1044">
                <a:latin typeface="Consolas" panose="020B0609020204030204" pitchFamily="49" charset="0"/>
                <a:ea typeface="고도 M" panose="02000503000000020004" pitchFamily="2" charset="-127"/>
              </a:rPr>
              <a:t>: 0.4072 - </a:t>
            </a:r>
            <a:r>
              <a:rPr lang="en-US" altLang="ko-KR" sz="1044" err="1">
                <a:latin typeface="Consolas" panose="020B0609020204030204" pitchFamily="49" charset="0"/>
                <a:ea typeface="고도 M" panose="02000503000000020004" pitchFamily="2" charset="-127"/>
              </a:rPr>
              <a:t>val_accuracy</a:t>
            </a:r>
            <a:r>
              <a:rPr lang="en-US" altLang="ko-KR" sz="1044">
                <a:latin typeface="Consolas" panose="020B0609020204030204" pitchFamily="49" charset="0"/>
                <a:ea typeface="고도 M" panose="02000503000000020004" pitchFamily="2" charset="-127"/>
              </a:rPr>
              <a:t>: 0.8358</a:t>
            </a:r>
          </a:p>
          <a:p>
            <a:pPr lvl="0"/>
            <a:r>
              <a:rPr lang="en-US" altLang="ko-KR" sz="1044">
                <a:latin typeface="Consolas" panose="020B0609020204030204" pitchFamily="49" charset="0"/>
                <a:ea typeface="고도 M" panose="02000503000000020004" pitchFamily="2" charset="-127"/>
              </a:rPr>
              <a:t>Epoch 10/10</a:t>
            </a:r>
          </a:p>
          <a:p>
            <a:pPr lvl="0"/>
            <a:r>
              <a:rPr lang="en-US" altLang="ko-KR" sz="1044">
                <a:latin typeface="Consolas" panose="020B0609020204030204" pitchFamily="49" charset="0"/>
                <a:ea typeface="고도 M" panose="02000503000000020004" pitchFamily="2" charset="-127"/>
              </a:rPr>
              <a:t>20000/20000 [==============================] - 10s 520us/sample - loss: 0.2257 - accuracy: 0.9077 - </a:t>
            </a:r>
            <a:r>
              <a:rPr lang="en-US" altLang="ko-KR" sz="1044" err="1">
                <a:latin typeface="Consolas" panose="020B0609020204030204" pitchFamily="49" charset="0"/>
                <a:ea typeface="고도 M" panose="02000503000000020004" pitchFamily="2" charset="-127"/>
              </a:rPr>
              <a:t>val_loss</a:t>
            </a:r>
            <a:r>
              <a:rPr lang="en-US" altLang="ko-KR" sz="1044">
                <a:latin typeface="Consolas" panose="020B0609020204030204" pitchFamily="49" charset="0"/>
                <a:ea typeface="고도 M" panose="02000503000000020004" pitchFamily="2" charset="-127"/>
              </a:rPr>
              <a:t>: 0.4212 - </a:t>
            </a:r>
            <a:r>
              <a:rPr lang="en-US" altLang="ko-KR" sz="1044" err="1">
                <a:latin typeface="Consolas" panose="020B0609020204030204" pitchFamily="49" charset="0"/>
                <a:ea typeface="고도 M" panose="02000503000000020004" pitchFamily="2" charset="-127"/>
              </a:rPr>
              <a:t>val_accuracy</a:t>
            </a:r>
            <a:r>
              <a:rPr lang="en-US" altLang="ko-KR" sz="1044">
                <a:latin typeface="Consolas" panose="020B0609020204030204" pitchFamily="49" charset="0"/>
                <a:ea typeface="고도 M" panose="02000503000000020004" pitchFamily="2" charset="-127"/>
              </a:rPr>
              <a:t>: 0.8278</a:t>
            </a:r>
            <a:endParaRPr lang="ko-KR" altLang="en-US" sz="1044">
              <a:latin typeface="Consolas" panose="020B0609020204030204" pitchFamily="49" charset="0"/>
              <a:ea typeface="고도 M" panose="02000503000000020004" pitchFamily="2" charset="-127"/>
            </a:endParaRPr>
          </a:p>
        </p:txBody>
      </p:sp>
      <p:sp>
        <p:nvSpPr>
          <p:cNvPr id="2" name="텍스트 개체 틀 1">
            <a:extLst>
              <a:ext uri="{FF2B5EF4-FFF2-40B4-BE49-F238E27FC236}">
                <a16:creationId xmlns:a16="http://schemas.microsoft.com/office/drawing/2014/main" id="{3E695460-0479-44F5-9A87-EE749B42CC0F}"/>
              </a:ext>
            </a:extLst>
          </p:cNvPr>
          <p:cNvSpPr>
            <a:spLocks noGrp="1"/>
          </p:cNvSpPr>
          <p:nvPr>
            <p:ph type="body" sz="quarter" idx="19"/>
          </p:nvPr>
        </p:nvSpPr>
        <p:spPr/>
        <p:txBody>
          <a:bodyPr/>
          <a:lstStyle/>
          <a:p>
            <a:r>
              <a:rPr lang="ko-KR" altLang="en-US"/>
              <a:t>케라스로 </a:t>
            </a:r>
            <a:r>
              <a:rPr lang="en-US" altLang="ko-KR"/>
              <a:t>LSTM </a:t>
            </a:r>
            <a:r>
              <a:rPr lang="ko-KR" altLang="en-US"/>
              <a:t>순환 신경망 만들기</a:t>
            </a:r>
          </a:p>
        </p:txBody>
      </p:sp>
      <p:sp>
        <p:nvSpPr>
          <p:cNvPr id="9" name="텍스트 개체 틀 2">
            <a:extLst>
              <a:ext uri="{FF2B5EF4-FFF2-40B4-BE49-F238E27FC236}">
                <a16:creationId xmlns:a16="http://schemas.microsoft.com/office/drawing/2014/main" id="{5F5EF40B-6629-48E5-8CE0-0CDCFA8E14BB}"/>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3532606732"/>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6">
            <a:extLst>
              <a:ext uri="{FF2B5EF4-FFF2-40B4-BE49-F238E27FC236}">
                <a16:creationId xmlns:a16="http://schemas.microsoft.com/office/drawing/2014/main" id="{3DDA9CC4-7A4E-455F-B65F-B9D5A00BD997}"/>
              </a:ext>
            </a:extLst>
          </p:cNvPr>
          <p:cNvSpPr txBox="1"/>
          <p:nvPr/>
        </p:nvSpPr>
        <p:spPr>
          <a:xfrm>
            <a:off x="930228" y="1245957"/>
            <a:ext cx="3161443" cy="296684"/>
          </a:xfrm>
          <a:prstGeom prst="rect">
            <a:avLst/>
          </a:prstGeom>
          <a:noFill/>
        </p:spPr>
        <p:txBody>
          <a:bodyPr wrap="none" rtlCol="0">
            <a:spAutoFit/>
          </a:bodyPr>
          <a:lstStyle/>
          <a:p>
            <a:pPr lvl="0"/>
            <a:r>
              <a:rPr lang="en-US" altLang="ko-KR" sz="1328" b="1">
                <a:latin typeface="+mj-ea"/>
                <a:ea typeface="+mj-ea"/>
              </a:rPr>
              <a:t>3. </a:t>
            </a:r>
            <a:r>
              <a:rPr lang="ko-KR" altLang="en-US" sz="1328" b="1">
                <a:latin typeface="+mj-ea"/>
                <a:ea typeface="+mj-ea"/>
              </a:rPr>
              <a:t>손실 그래프와 정확도 그래프 그리기</a:t>
            </a:r>
          </a:p>
        </p:txBody>
      </p:sp>
      <p:sp>
        <p:nvSpPr>
          <p:cNvPr id="58" name="직사각형 57">
            <a:extLst>
              <a:ext uri="{FF2B5EF4-FFF2-40B4-BE49-F238E27FC236}">
                <a16:creationId xmlns:a16="http://schemas.microsoft.com/office/drawing/2014/main" id="{7EF82ABF-EBC1-4604-B3E4-7A4637E69066}"/>
              </a:ext>
            </a:extLst>
          </p:cNvPr>
          <p:cNvSpPr/>
          <p:nvPr/>
        </p:nvSpPr>
        <p:spPr>
          <a:xfrm>
            <a:off x="1390157" y="2429481"/>
            <a:ext cx="3708089" cy="618246"/>
          </a:xfrm>
          <a:prstGeom prst="rect">
            <a:avLst/>
          </a:prstGeom>
          <a:solidFill>
            <a:srgbClr val="E2E2F6"/>
          </a:solidFill>
        </p:spPr>
        <p:txBody>
          <a:bodyPr wrap="square">
            <a:spAutoFit/>
          </a:bodyPr>
          <a:lstStyle/>
          <a:p>
            <a:r>
              <a:rPr lang="en-US" altLang="ko-KR" sz="1139" err="1">
                <a:latin typeface="Consolas" panose="020B0609020204030204" pitchFamily="49" charset="0"/>
              </a:rPr>
              <a:t>plt.plot</a:t>
            </a:r>
            <a:r>
              <a:rPr lang="en-US" altLang="ko-KR" sz="1139">
                <a:latin typeface="Consolas" panose="020B0609020204030204" pitchFamily="49" charset="0"/>
              </a:rPr>
              <a:t>(</a:t>
            </a:r>
            <a:r>
              <a:rPr lang="en-US" altLang="ko-KR" sz="1139" err="1">
                <a:latin typeface="Consolas" panose="020B0609020204030204" pitchFamily="49" charset="0"/>
              </a:rPr>
              <a:t>history.history</a:t>
            </a:r>
            <a:r>
              <a:rPr lang="en-US" altLang="ko-KR" sz="1139">
                <a:latin typeface="Consolas" panose="020B0609020204030204" pitchFamily="49" charset="0"/>
              </a:rPr>
              <a:t>['loss'])</a:t>
            </a:r>
          </a:p>
          <a:p>
            <a:r>
              <a:rPr lang="en-US" altLang="ko-KR" sz="1139" err="1">
                <a:latin typeface="Consolas" panose="020B0609020204030204" pitchFamily="49" charset="0"/>
              </a:rPr>
              <a:t>plt.plot</a:t>
            </a:r>
            <a:r>
              <a:rPr lang="en-US" altLang="ko-KR" sz="1139">
                <a:latin typeface="Consolas" panose="020B0609020204030204" pitchFamily="49" charset="0"/>
              </a:rPr>
              <a:t>(</a:t>
            </a:r>
            <a:r>
              <a:rPr lang="en-US" altLang="ko-KR" sz="1139" err="1">
                <a:latin typeface="Consolas" panose="020B0609020204030204" pitchFamily="49" charset="0"/>
              </a:rPr>
              <a:t>history.history</a:t>
            </a:r>
            <a:r>
              <a:rPr lang="en-US" altLang="ko-KR" sz="1139">
                <a:latin typeface="Consolas" panose="020B0609020204030204" pitchFamily="49" charset="0"/>
              </a:rPr>
              <a:t>['</a:t>
            </a:r>
            <a:r>
              <a:rPr lang="en-US" altLang="ko-KR" sz="1139" err="1">
                <a:latin typeface="Consolas" panose="020B0609020204030204" pitchFamily="49" charset="0"/>
              </a:rPr>
              <a:t>val_loss</a:t>
            </a:r>
            <a:r>
              <a:rPr lang="en-US" altLang="ko-KR" sz="1139">
                <a:latin typeface="Consolas" panose="020B0609020204030204" pitchFamily="49" charset="0"/>
              </a:rPr>
              <a:t>'])</a:t>
            </a:r>
          </a:p>
          <a:p>
            <a:r>
              <a:rPr lang="en-US" altLang="ko-KR" sz="1139" err="1">
                <a:latin typeface="Consolas" panose="020B0609020204030204" pitchFamily="49" charset="0"/>
              </a:rPr>
              <a:t>plt.show</a:t>
            </a:r>
            <a:r>
              <a:rPr lang="en-US" altLang="ko-KR" sz="1139">
                <a:latin typeface="Consolas" panose="020B0609020204030204" pitchFamily="49" charset="0"/>
              </a:rPr>
              <a:t>()</a:t>
            </a:r>
          </a:p>
        </p:txBody>
      </p:sp>
      <p:sp>
        <p:nvSpPr>
          <p:cNvPr id="7" name="직사각형 6">
            <a:extLst>
              <a:ext uri="{FF2B5EF4-FFF2-40B4-BE49-F238E27FC236}">
                <a16:creationId xmlns:a16="http://schemas.microsoft.com/office/drawing/2014/main" id="{7E43E8B7-9DCB-426B-927B-337791F3CFCF}"/>
              </a:ext>
            </a:extLst>
          </p:cNvPr>
          <p:cNvSpPr/>
          <p:nvPr/>
        </p:nvSpPr>
        <p:spPr>
          <a:xfrm>
            <a:off x="1390157" y="4728841"/>
            <a:ext cx="3708089" cy="618246"/>
          </a:xfrm>
          <a:prstGeom prst="rect">
            <a:avLst/>
          </a:prstGeom>
          <a:solidFill>
            <a:srgbClr val="E2E2F6"/>
          </a:solidFill>
        </p:spPr>
        <p:txBody>
          <a:bodyPr wrap="square">
            <a:spAutoFit/>
          </a:bodyPr>
          <a:lstStyle/>
          <a:p>
            <a:r>
              <a:rPr lang="en-US" altLang="ko-KR" sz="1139" err="1">
                <a:latin typeface="Consolas" panose="020B0609020204030204" pitchFamily="49" charset="0"/>
              </a:rPr>
              <a:t>plt.plot</a:t>
            </a:r>
            <a:r>
              <a:rPr lang="en-US" altLang="ko-KR" sz="1139">
                <a:latin typeface="Consolas" panose="020B0609020204030204" pitchFamily="49" charset="0"/>
              </a:rPr>
              <a:t>(</a:t>
            </a:r>
            <a:r>
              <a:rPr lang="en-US" altLang="ko-KR" sz="1139" err="1">
                <a:latin typeface="Consolas" panose="020B0609020204030204" pitchFamily="49" charset="0"/>
              </a:rPr>
              <a:t>history.history</a:t>
            </a:r>
            <a:r>
              <a:rPr lang="en-US" altLang="ko-KR" sz="1139">
                <a:latin typeface="Consolas" panose="020B0609020204030204" pitchFamily="49" charset="0"/>
              </a:rPr>
              <a:t>['accuracy'])</a:t>
            </a:r>
          </a:p>
          <a:p>
            <a:r>
              <a:rPr lang="en-US" altLang="ko-KR" sz="1139" err="1">
                <a:latin typeface="Consolas" panose="020B0609020204030204" pitchFamily="49" charset="0"/>
              </a:rPr>
              <a:t>plt.plot</a:t>
            </a:r>
            <a:r>
              <a:rPr lang="en-US" altLang="ko-KR" sz="1139">
                <a:latin typeface="Consolas" panose="020B0609020204030204" pitchFamily="49" charset="0"/>
              </a:rPr>
              <a:t>(</a:t>
            </a:r>
            <a:r>
              <a:rPr lang="en-US" altLang="ko-KR" sz="1139" err="1">
                <a:latin typeface="Consolas" panose="020B0609020204030204" pitchFamily="49" charset="0"/>
              </a:rPr>
              <a:t>history.history</a:t>
            </a:r>
            <a:r>
              <a:rPr lang="en-US" altLang="ko-KR" sz="1139">
                <a:latin typeface="Consolas" panose="020B0609020204030204" pitchFamily="49" charset="0"/>
              </a:rPr>
              <a:t>['</a:t>
            </a:r>
            <a:r>
              <a:rPr lang="en-US" altLang="ko-KR" sz="1139" err="1">
                <a:latin typeface="Consolas" panose="020B0609020204030204" pitchFamily="49" charset="0"/>
              </a:rPr>
              <a:t>val_accuracy</a:t>
            </a:r>
            <a:r>
              <a:rPr lang="en-US" altLang="ko-KR" sz="1139">
                <a:latin typeface="Consolas" panose="020B0609020204030204" pitchFamily="49" charset="0"/>
              </a:rPr>
              <a:t>'])</a:t>
            </a:r>
          </a:p>
          <a:p>
            <a:r>
              <a:rPr lang="en-US" altLang="ko-KR" sz="1139" err="1">
                <a:latin typeface="Consolas" panose="020B0609020204030204" pitchFamily="49" charset="0"/>
              </a:rPr>
              <a:t>plt.show</a:t>
            </a:r>
            <a:r>
              <a:rPr lang="en-US" altLang="ko-KR" sz="1139">
                <a:latin typeface="Consolas" panose="020B0609020204030204" pitchFamily="49" charset="0"/>
              </a:rPr>
              <a:t>()</a:t>
            </a:r>
          </a:p>
        </p:txBody>
      </p:sp>
      <p:pic>
        <p:nvPicPr>
          <p:cNvPr id="20484" name="Picture 4">
            <a:extLst>
              <a:ext uri="{FF2B5EF4-FFF2-40B4-BE49-F238E27FC236}">
                <a16:creationId xmlns:a16="http://schemas.microsoft.com/office/drawing/2014/main" id="{091F8F7A-579F-4AD7-9618-22BF432B45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84901" y="3981544"/>
            <a:ext cx="3415966" cy="224116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a:extLst>
              <a:ext uri="{FF2B5EF4-FFF2-40B4-BE49-F238E27FC236}">
                <a16:creationId xmlns:a16="http://schemas.microsoft.com/office/drawing/2014/main" id="{11759909-A39F-4CFB-80E4-3B733FC98CA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84901" y="1615507"/>
            <a:ext cx="3415966" cy="2241163"/>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CF8D1DC7-B1F0-4DD0-9C04-16DEFAC85413}"/>
              </a:ext>
            </a:extLst>
          </p:cNvPr>
          <p:cNvSpPr>
            <a:spLocks noGrp="1"/>
          </p:cNvSpPr>
          <p:nvPr>
            <p:ph type="body" sz="quarter" idx="19"/>
          </p:nvPr>
        </p:nvSpPr>
        <p:spPr/>
        <p:txBody>
          <a:bodyPr/>
          <a:lstStyle/>
          <a:p>
            <a:r>
              <a:rPr lang="ko-KR" altLang="en-US"/>
              <a:t>케라스로 </a:t>
            </a:r>
            <a:r>
              <a:rPr lang="en-US" altLang="ko-KR"/>
              <a:t>LSTM </a:t>
            </a:r>
            <a:r>
              <a:rPr lang="ko-KR" altLang="en-US"/>
              <a:t>순환 신경망 만들기</a:t>
            </a:r>
          </a:p>
        </p:txBody>
      </p:sp>
      <p:sp>
        <p:nvSpPr>
          <p:cNvPr id="11" name="텍스트 개체 틀 2">
            <a:extLst>
              <a:ext uri="{FF2B5EF4-FFF2-40B4-BE49-F238E27FC236}">
                <a16:creationId xmlns:a16="http://schemas.microsoft.com/office/drawing/2014/main" id="{CC89C637-F74E-4080-B4C3-5BE5F99B72F2}"/>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3653908769"/>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6">
            <a:extLst>
              <a:ext uri="{FF2B5EF4-FFF2-40B4-BE49-F238E27FC236}">
                <a16:creationId xmlns:a16="http://schemas.microsoft.com/office/drawing/2014/main" id="{3DDA9CC4-7A4E-455F-B65F-B9D5A00BD997}"/>
              </a:ext>
            </a:extLst>
          </p:cNvPr>
          <p:cNvSpPr txBox="1"/>
          <p:nvPr/>
        </p:nvSpPr>
        <p:spPr>
          <a:xfrm>
            <a:off x="930228" y="1245957"/>
            <a:ext cx="2422458" cy="296684"/>
          </a:xfrm>
          <a:prstGeom prst="rect">
            <a:avLst/>
          </a:prstGeom>
          <a:noFill/>
        </p:spPr>
        <p:txBody>
          <a:bodyPr wrap="none" rtlCol="0">
            <a:spAutoFit/>
          </a:bodyPr>
          <a:lstStyle/>
          <a:p>
            <a:pPr lvl="0"/>
            <a:r>
              <a:rPr lang="en-US" altLang="ko-KR" sz="1328" b="1">
                <a:latin typeface="+mj-ea"/>
                <a:ea typeface="+mj-ea"/>
              </a:rPr>
              <a:t>4. </a:t>
            </a:r>
            <a:r>
              <a:rPr lang="ko-KR" altLang="en-US" sz="1328" b="1">
                <a:latin typeface="+mj-ea"/>
                <a:ea typeface="+mj-ea"/>
              </a:rPr>
              <a:t>검증 세트 정확도 평가하기</a:t>
            </a:r>
          </a:p>
        </p:txBody>
      </p:sp>
      <p:sp>
        <p:nvSpPr>
          <p:cNvPr id="58" name="직사각형 57">
            <a:extLst>
              <a:ext uri="{FF2B5EF4-FFF2-40B4-BE49-F238E27FC236}">
                <a16:creationId xmlns:a16="http://schemas.microsoft.com/office/drawing/2014/main" id="{7EF82ABF-EBC1-4604-B3E4-7A4637E69066}"/>
              </a:ext>
            </a:extLst>
          </p:cNvPr>
          <p:cNvSpPr/>
          <p:nvPr/>
        </p:nvSpPr>
        <p:spPr>
          <a:xfrm>
            <a:off x="1288755" y="1709328"/>
            <a:ext cx="7328491" cy="442942"/>
          </a:xfrm>
          <a:prstGeom prst="rect">
            <a:avLst/>
          </a:prstGeom>
          <a:solidFill>
            <a:srgbClr val="E2E2F6"/>
          </a:solidFill>
        </p:spPr>
        <p:txBody>
          <a:bodyPr wrap="square">
            <a:spAutoFit/>
          </a:bodyPr>
          <a:lstStyle/>
          <a:p>
            <a:r>
              <a:rPr lang="en-US" altLang="ko-KR" sz="1139">
                <a:latin typeface="Consolas" panose="020B0609020204030204" pitchFamily="49" charset="0"/>
              </a:rPr>
              <a:t>loss, accuracy = </a:t>
            </a:r>
            <a:r>
              <a:rPr lang="en-US" altLang="ko-KR" sz="1139" err="1">
                <a:latin typeface="Consolas" panose="020B0609020204030204" pitchFamily="49" charset="0"/>
              </a:rPr>
              <a:t>model_lstm.evaluate</a:t>
            </a:r>
            <a:r>
              <a:rPr lang="en-US" altLang="ko-KR" sz="1139">
                <a:latin typeface="Consolas" panose="020B0609020204030204" pitchFamily="49" charset="0"/>
              </a:rPr>
              <a:t>(</a:t>
            </a:r>
            <a:r>
              <a:rPr lang="en-US" altLang="ko-KR" sz="1139" err="1">
                <a:latin typeface="Consolas" panose="020B0609020204030204" pitchFamily="49" charset="0"/>
              </a:rPr>
              <a:t>x_val_seq</a:t>
            </a:r>
            <a:r>
              <a:rPr lang="en-US" altLang="ko-KR" sz="1139">
                <a:latin typeface="Consolas" panose="020B0609020204030204" pitchFamily="49" charset="0"/>
              </a:rPr>
              <a:t>, </a:t>
            </a:r>
            <a:r>
              <a:rPr lang="en-US" altLang="ko-KR" sz="1139" err="1">
                <a:latin typeface="Consolas" panose="020B0609020204030204" pitchFamily="49" charset="0"/>
              </a:rPr>
              <a:t>y_val</a:t>
            </a:r>
            <a:r>
              <a:rPr lang="en-US" altLang="ko-KR" sz="1139">
                <a:latin typeface="Consolas" panose="020B0609020204030204" pitchFamily="49" charset="0"/>
              </a:rPr>
              <a:t>, verbose=0)</a:t>
            </a:r>
          </a:p>
          <a:p>
            <a:r>
              <a:rPr lang="en-US" altLang="ko-KR" sz="1139">
                <a:latin typeface="Consolas" panose="020B0609020204030204" pitchFamily="49" charset="0"/>
              </a:rPr>
              <a:t>print(accuracy)</a:t>
            </a:r>
          </a:p>
        </p:txBody>
      </p:sp>
      <p:sp>
        <p:nvSpPr>
          <p:cNvPr id="8" name="TextBox 7">
            <a:extLst>
              <a:ext uri="{FF2B5EF4-FFF2-40B4-BE49-F238E27FC236}">
                <a16:creationId xmlns:a16="http://schemas.microsoft.com/office/drawing/2014/main" id="{C83E5781-7335-4588-9288-19234841F911}"/>
              </a:ext>
            </a:extLst>
          </p:cNvPr>
          <p:cNvSpPr txBox="1"/>
          <p:nvPr/>
        </p:nvSpPr>
        <p:spPr>
          <a:xfrm>
            <a:off x="1472930" y="2199469"/>
            <a:ext cx="7654479" cy="261610"/>
          </a:xfrm>
          <a:prstGeom prst="rect">
            <a:avLst/>
          </a:prstGeom>
          <a:noFill/>
        </p:spPr>
        <p:txBody>
          <a:bodyPr wrap="square" rtlCol="0">
            <a:spAutoFit/>
          </a:bodyPr>
          <a:lstStyle/>
          <a:p>
            <a:pPr lvl="0"/>
            <a:r>
              <a:rPr lang="en-US" altLang="ko-KR" sz="1100">
                <a:latin typeface="Consolas" panose="020B0609020204030204" pitchFamily="49" charset="0"/>
                <a:ea typeface="고도 M" panose="02000503000000020004" pitchFamily="2" charset="-127"/>
              </a:rPr>
              <a:t>0.834</a:t>
            </a:r>
            <a:endParaRPr lang="ko-KR" altLang="en-US" sz="1100">
              <a:latin typeface="Consolas" panose="020B0609020204030204" pitchFamily="49" charset="0"/>
              <a:ea typeface="고도 M" panose="02000503000000020004" pitchFamily="2" charset="-127"/>
            </a:endParaRPr>
          </a:p>
        </p:txBody>
      </p:sp>
      <p:sp>
        <p:nvSpPr>
          <p:cNvPr id="2" name="텍스트 개체 틀 1">
            <a:extLst>
              <a:ext uri="{FF2B5EF4-FFF2-40B4-BE49-F238E27FC236}">
                <a16:creationId xmlns:a16="http://schemas.microsoft.com/office/drawing/2014/main" id="{9E36D3A9-BCBD-44EE-97EE-1EAF81A1F9FA}"/>
              </a:ext>
            </a:extLst>
          </p:cNvPr>
          <p:cNvSpPr>
            <a:spLocks noGrp="1"/>
          </p:cNvSpPr>
          <p:nvPr>
            <p:ph type="body" sz="quarter" idx="19"/>
          </p:nvPr>
        </p:nvSpPr>
        <p:spPr>
          <a:xfrm>
            <a:off x="276743" y="164293"/>
            <a:ext cx="5601544" cy="315792"/>
          </a:xfrm>
        </p:spPr>
        <p:txBody>
          <a:bodyPr/>
          <a:lstStyle/>
          <a:p>
            <a:r>
              <a:rPr lang="ko-KR" altLang="en-US" sz="2280"/>
              <a:t>케라스로 </a:t>
            </a:r>
            <a:r>
              <a:rPr lang="en-US" altLang="ko-KR" sz="2280"/>
              <a:t>LSTM </a:t>
            </a:r>
            <a:r>
              <a:rPr lang="ko-KR" altLang="en-US" sz="2280"/>
              <a:t>순환 신경망 만들기</a:t>
            </a:r>
          </a:p>
        </p:txBody>
      </p:sp>
      <p:sp>
        <p:nvSpPr>
          <p:cNvPr id="9" name="텍스트 개체 틀 2">
            <a:extLst>
              <a:ext uri="{FF2B5EF4-FFF2-40B4-BE49-F238E27FC236}">
                <a16:creationId xmlns:a16="http://schemas.microsoft.com/office/drawing/2014/main" id="{90D2FC9C-1471-409E-B31E-662150C9FE81}"/>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171971788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E543832-A783-4AFA-9E03-7FF93CDBA623}"/>
              </a:ext>
            </a:extLst>
          </p:cNvPr>
          <p:cNvSpPr txBox="1"/>
          <p:nvPr/>
        </p:nvSpPr>
        <p:spPr>
          <a:xfrm>
            <a:off x="1516825" y="1146023"/>
            <a:ext cx="6872350" cy="2800767"/>
          </a:xfrm>
          <a:prstGeom prst="rect">
            <a:avLst/>
          </a:prstGeom>
          <a:solidFill>
            <a:srgbClr val="E2E2F6"/>
          </a:solidFill>
          <a:ln>
            <a:solidFill>
              <a:schemeClr val="bg1">
                <a:lumMod val="65000"/>
              </a:schemeClr>
            </a:solidFill>
          </a:ln>
        </p:spPr>
        <p:txBody>
          <a:bodyPr wrap="square" rtlCol="0">
            <a:spAutoFit/>
          </a:bodyPr>
          <a:lstStyle/>
          <a:p>
            <a:r>
              <a:rPr lang="en-US" altLang="ko-KR" sz="1600">
                <a:latin typeface="Consolas" panose="020B0609020204030204" pitchFamily="49" charset="0"/>
              </a:rPr>
              <a:t>import </a:t>
            </a:r>
            <a:r>
              <a:rPr lang="en-US" altLang="ko-KR" sz="1600" err="1">
                <a:latin typeface="Consolas" panose="020B0609020204030204" pitchFamily="49" charset="0"/>
              </a:rPr>
              <a:t>numpy</a:t>
            </a:r>
            <a:r>
              <a:rPr lang="en-US" altLang="ko-KR" sz="1600">
                <a:latin typeface="Consolas" panose="020B0609020204030204" pitchFamily="49" charset="0"/>
              </a:rPr>
              <a:t> as np               # numerical computing</a:t>
            </a:r>
          </a:p>
          <a:p>
            <a:r>
              <a:rPr lang="en-US" altLang="ko-KR" sz="1600">
                <a:latin typeface="Consolas" panose="020B0609020204030204" pitchFamily="49" charset="0"/>
              </a:rPr>
              <a:t>import </a:t>
            </a:r>
            <a:r>
              <a:rPr lang="en-US" altLang="ko-KR" sz="1600" err="1">
                <a:latin typeface="Consolas" panose="020B0609020204030204" pitchFamily="49" charset="0"/>
              </a:rPr>
              <a:t>matplotlib.pyplot</a:t>
            </a:r>
            <a:r>
              <a:rPr lang="en-US" altLang="ko-KR" sz="1600">
                <a:latin typeface="Consolas" panose="020B0609020204030204" pitchFamily="49" charset="0"/>
              </a:rPr>
              <a:t> as </a:t>
            </a:r>
            <a:r>
              <a:rPr lang="en-US" altLang="ko-KR" sz="1600" err="1">
                <a:latin typeface="Consolas" panose="020B0609020204030204" pitchFamily="49" charset="0"/>
              </a:rPr>
              <a:t>plt</a:t>
            </a:r>
            <a:r>
              <a:rPr lang="en-US" altLang="ko-KR" sz="1600">
                <a:latin typeface="Consolas" panose="020B0609020204030204" pitchFamily="49" charset="0"/>
              </a:rPr>
              <a:t>  # plotting core</a:t>
            </a:r>
          </a:p>
          <a:p>
            <a:endParaRPr lang="en-US" altLang="ko-KR" sz="1600">
              <a:latin typeface="Consolas" panose="020B0609020204030204" pitchFamily="49" charset="0"/>
            </a:endParaRPr>
          </a:p>
          <a:p>
            <a:r>
              <a:rPr lang="en-US" altLang="ko-KR" sz="1600">
                <a:latin typeface="Consolas" panose="020B0609020204030204" pitchFamily="49" charset="0"/>
              </a:rPr>
              <a:t>x = </a:t>
            </a:r>
            <a:r>
              <a:rPr lang="en-US" altLang="ko-KR" sz="1600" err="1">
                <a:latin typeface="Consolas" panose="020B0609020204030204" pitchFamily="49" charset="0"/>
              </a:rPr>
              <a:t>np.array</a:t>
            </a:r>
            <a:r>
              <a:rPr lang="en-US" altLang="ko-KR" sz="1600">
                <a:latin typeface="Consolas" panose="020B0609020204030204" pitchFamily="49" charset="0"/>
              </a:rPr>
              <a:t>([1,2,3])</a:t>
            </a:r>
          </a:p>
          <a:p>
            <a:r>
              <a:rPr lang="en-US" altLang="ko-KR" sz="1600">
                <a:latin typeface="Consolas" panose="020B0609020204030204" pitchFamily="49" charset="0"/>
              </a:rPr>
              <a:t>y = </a:t>
            </a:r>
            <a:r>
              <a:rPr lang="en-US" altLang="ko-KR" sz="1600" err="1">
                <a:latin typeface="Consolas" panose="020B0609020204030204" pitchFamily="49" charset="0"/>
              </a:rPr>
              <a:t>np.array</a:t>
            </a:r>
            <a:r>
              <a:rPr lang="en-US" altLang="ko-KR" sz="1600">
                <a:latin typeface="Consolas" panose="020B0609020204030204" pitchFamily="49" charset="0"/>
              </a:rPr>
              <a:t>([1,2,3])</a:t>
            </a:r>
          </a:p>
          <a:p>
            <a:endParaRPr lang="en-US" altLang="ko-KR" sz="1600">
              <a:latin typeface="Consolas" panose="020B0609020204030204" pitchFamily="49" charset="0"/>
            </a:endParaRPr>
          </a:p>
          <a:p>
            <a:r>
              <a:rPr lang="en-US" altLang="ko-KR" sz="1600" err="1">
                <a:latin typeface="Consolas" panose="020B0609020204030204" pitchFamily="49" charset="0"/>
              </a:rPr>
              <a:t>plt.plot</a:t>
            </a:r>
            <a:r>
              <a:rPr lang="en-US" altLang="ko-KR" sz="1600">
                <a:latin typeface="Consolas" panose="020B0609020204030204" pitchFamily="49" charset="0"/>
              </a:rPr>
              <a:t>(</a:t>
            </a:r>
            <a:r>
              <a:rPr lang="en-US" altLang="ko-KR" sz="1600" err="1">
                <a:latin typeface="Consolas" panose="020B0609020204030204" pitchFamily="49" charset="0"/>
              </a:rPr>
              <a:t>x,y</a:t>
            </a:r>
            <a:r>
              <a:rPr lang="en-US" altLang="ko-KR" sz="1600">
                <a:latin typeface="Consolas" panose="020B0609020204030204" pitchFamily="49" charset="0"/>
              </a:rPr>
              <a:t>, 'o' )</a:t>
            </a:r>
          </a:p>
          <a:p>
            <a:r>
              <a:rPr lang="en-US" altLang="ko-KR" sz="1600" err="1">
                <a:latin typeface="Consolas" panose="020B0609020204030204" pitchFamily="49" charset="0"/>
              </a:rPr>
              <a:t>plt.plot</a:t>
            </a:r>
            <a:r>
              <a:rPr lang="en-US" altLang="ko-KR" sz="1600">
                <a:latin typeface="Consolas" panose="020B0609020204030204" pitchFamily="49" charset="0"/>
              </a:rPr>
              <a:t>(</a:t>
            </a:r>
            <a:r>
              <a:rPr lang="en-US" altLang="ko-KR" sz="1600" err="1">
                <a:latin typeface="Consolas" panose="020B0609020204030204" pitchFamily="49" charset="0"/>
              </a:rPr>
              <a:t>x,y</a:t>
            </a:r>
            <a:r>
              <a:rPr lang="en-US" altLang="ko-KR" sz="1600">
                <a:latin typeface="Consolas" panose="020B0609020204030204" pitchFamily="49" charset="0"/>
              </a:rPr>
              <a:t>, 'r-' )</a:t>
            </a:r>
          </a:p>
          <a:p>
            <a:endParaRPr lang="en-US" altLang="ko-KR" sz="1600">
              <a:latin typeface="Consolas" panose="020B0609020204030204" pitchFamily="49" charset="0"/>
            </a:endParaRPr>
          </a:p>
          <a:p>
            <a:r>
              <a:rPr lang="en-US" altLang="ko-KR" sz="1600" err="1">
                <a:latin typeface="Consolas" panose="020B0609020204030204" pitchFamily="49" charset="0"/>
              </a:rPr>
              <a:t>plt.grid</a:t>
            </a:r>
            <a:r>
              <a:rPr lang="en-US" altLang="ko-KR" sz="1600">
                <a:latin typeface="Consolas" panose="020B0609020204030204" pitchFamily="49" charset="0"/>
              </a:rPr>
              <a:t>(True)</a:t>
            </a:r>
          </a:p>
          <a:p>
            <a:r>
              <a:rPr lang="en-US" altLang="ko-KR" sz="1600" err="1">
                <a:latin typeface="Consolas" panose="020B0609020204030204" pitchFamily="49" charset="0"/>
              </a:rPr>
              <a:t>plt.show</a:t>
            </a:r>
            <a:r>
              <a:rPr lang="en-US" altLang="ko-KR" sz="1600">
                <a:latin typeface="Consolas" panose="020B0609020204030204" pitchFamily="49" charset="0"/>
              </a:rPr>
              <a:t>()</a:t>
            </a:r>
            <a:endParaRPr lang="ko-KR" altLang="en-US" sz="1600">
              <a:latin typeface="Consolas" panose="020B0609020204030204" pitchFamily="49" charset="0"/>
            </a:endParaRPr>
          </a:p>
        </p:txBody>
      </p:sp>
      <p:pic>
        <p:nvPicPr>
          <p:cNvPr id="21506" name="Picture 2">
            <a:extLst>
              <a:ext uri="{FF2B5EF4-FFF2-40B4-BE49-F238E27FC236}">
                <a16:creationId xmlns:a16="http://schemas.microsoft.com/office/drawing/2014/main" id="{1DCD1398-C4C7-4FA7-935A-32BB012D31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16825" y="4221088"/>
            <a:ext cx="3415966" cy="2241163"/>
          </a:xfrm>
          <a:prstGeom prst="rect">
            <a:avLst/>
          </a:prstGeom>
          <a:noFill/>
          <a:extLst>
            <a:ext uri="{909E8E84-426E-40DD-AFC4-6F175D3DCCD1}">
              <a14:hiddenFill xmlns:a14="http://schemas.microsoft.com/office/drawing/2010/main">
                <a:solidFill>
                  <a:srgbClr val="FFFFFF"/>
                </a:solidFill>
              </a14:hiddenFill>
            </a:ext>
          </a:extLst>
        </p:spPr>
      </p:pic>
      <p:sp>
        <p:nvSpPr>
          <p:cNvPr id="3" name="텍스트 개체 틀 2">
            <a:extLst>
              <a:ext uri="{FF2B5EF4-FFF2-40B4-BE49-F238E27FC236}">
                <a16:creationId xmlns:a16="http://schemas.microsoft.com/office/drawing/2014/main" id="{277E3346-C639-4431-AD5F-1B92ED760157}"/>
              </a:ext>
            </a:extLst>
          </p:cNvPr>
          <p:cNvSpPr>
            <a:spLocks noGrp="1"/>
          </p:cNvSpPr>
          <p:nvPr>
            <p:ph type="body" sz="quarter" idx="19"/>
          </p:nvPr>
        </p:nvSpPr>
        <p:spPr>
          <a:xfrm>
            <a:off x="276743" y="164293"/>
            <a:ext cx="5601544" cy="332399"/>
          </a:xfrm>
        </p:spPr>
        <p:txBody>
          <a:bodyPr/>
          <a:lstStyle/>
          <a:p>
            <a:r>
              <a:rPr lang="en-US" altLang="ko-KR" sz="2400" b="1">
                <a:solidFill>
                  <a:srgbClr val="000000"/>
                </a:solidFill>
              </a:rPr>
              <a:t>matplotlib </a:t>
            </a:r>
            <a:r>
              <a:rPr lang="ko-KR" altLang="en-US" sz="2400" b="1">
                <a:solidFill>
                  <a:srgbClr val="000000"/>
                </a:solidFill>
              </a:rPr>
              <a:t>를 이용한 그래프 그리기</a:t>
            </a:r>
          </a:p>
        </p:txBody>
      </p:sp>
      <p:sp>
        <p:nvSpPr>
          <p:cNvPr id="8" name="텍스트 개체 틀 2">
            <a:extLst>
              <a:ext uri="{FF2B5EF4-FFF2-40B4-BE49-F238E27FC236}">
                <a16:creationId xmlns:a16="http://schemas.microsoft.com/office/drawing/2014/main" id="{8DCD1E16-98C9-4A2E-8F3E-6E38F2A1DEB3}"/>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
        <p:nvSpPr>
          <p:cNvPr id="9" name="텍스트 개체 틀 2">
            <a:extLst>
              <a:ext uri="{FF2B5EF4-FFF2-40B4-BE49-F238E27FC236}">
                <a16:creationId xmlns:a16="http://schemas.microsoft.com/office/drawing/2014/main" id="{AA69F1F6-AE74-4682-B9DD-DD9BD65BF08F}"/>
              </a:ext>
            </a:extLst>
          </p:cNvPr>
          <p:cNvSpPr txBox="1">
            <a:spLocks/>
          </p:cNvSpPr>
          <p:nvPr/>
        </p:nvSpPr>
        <p:spPr>
          <a:xfrm>
            <a:off x="6330950" y="266849"/>
            <a:ext cx="3302000" cy="221599"/>
          </a:xfrm>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30532473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그림 18">
            <a:extLst>
              <a:ext uri="{FF2B5EF4-FFF2-40B4-BE49-F238E27FC236}">
                <a16:creationId xmlns:a16="http://schemas.microsoft.com/office/drawing/2014/main" id="{0DE07C7E-81D2-46E9-81A7-2B2913CDF42F}"/>
              </a:ext>
            </a:extLst>
          </p:cNvPr>
          <p:cNvPicPr>
            <a:picLocks noChangeAspect="1"/>
          </p:cNvPicPr>
          <p:nvPr/>
        </p:nvPicPr>
        <p:blipFill>
          <a:blip r:embed="rId3"/>
          <a:stretch>
            <a:fillRect/>
          </a:stretch>
        </p:blipFill>
        <p:spPr>
          <a:xfrm>
            <a:off x="2060220" y="1214573"/>
            <a:ext cx="6241189" cy="4853323"/>
          </a:xfrm>
          <a:prstGeom prst="rect">
            <a:avLst/>
          </a:prstGeom>
        </p:spPr>
      </p:pic>
      <p:sp>
        <p:nvSpPr>
          <p:cNvPr id="20" name="직사각형 19">
            <a:extLst>
              <a:ext uri="{FF2B5EF4-FFF2-40B4-BE49-F238E27FC236}">
                <a16:creationId xmlns:a16="http://schemas.microsoft.com/office/drawing/2014/main" id="{5681552F-FBE6-4F50-AF08-FA34400D6A7E}"/>
              </a:ext>
            </a:extLst>
          </p:cNvPr>
          <p:cNvSpPr/>
          <p:nvPr/>
        </p:nvSpPr>
        <p:spPr>
          <a:xfrm>
            <a:off x="2654605" y="2664478"/>
            <a:ext cx="4505296" cy="107136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p>
        </p:txBody>
      </p:sp>
      <p:sp>
        <p:nvSpPr>
          <p:cNvPr id="21" name="직사각형 20">
            <a:extLst>
              <a:ext uri="{FF2B5EF4-FFF2-40B4-BE49-F238E27FC236}">
                <a16:creationId xmlns:a16="http://schemas.microsoft.com/office/drawing/2014/main" id="{843E1C08-DD72-4867-B57E-829B7596CF95}"/>
              </a:ext>
            </a:extLst>
          </p:cNvPr>
          <p:cNvSpPr/>
          <p:nvPr/>
        </p:nvSpPr>
        <p:spPr>
          <a:xfrm>
            <a:off x="6115661" y="5577609"/>
            <a:ext cx="1007712" cy="42298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p>
        </p:txBody>
      </p:sp>
      <p:sp>
        <p:nvSpPr>
          <p:cNvPr id="2" name="텍스트 개체 틀 1">
            <a:extLst>
              <a:ext uri="{FF2B5EF4-FFF2-40B4-BE49-F238E27FC236}">
                <a16:creationId xmlns:a16="http://schemas.microsoft.com/office/drawing/2014/main" id="{3A9D6B42-358C-4961-82FA-AB1C82671F9D}"/>
              </a:ext>
            </a:extLst>
          </p:cNvPr>
          <p:cNvSpPr>
            <a:spLocks noGrp="1"/>
          </p:cNvSpPr>
          <p:nvPr>
            <p:ph type="body" sz="quarter" idx="19"/>
          </p:nvPr>
        </p:nvSpPr>
        <p:spPr>
          <a:xfrm>
            <a:off x="276743" y="164293"/>
            <a:ext cx="5601544" cy="332399"/>
          </a:xfrm>
        </p:spPr>
        <p:txBody>
          <a:bodyPr/>
          <a:lstStyle/>
          <a:p>
            <a:r>
              <a:rPr lang="ko-KR" altLang="en-US" sz="2400" b="1">
                <a:solidFill>
                  <a:srgbClr val="000000"/>
                </a:solidFill>
              </a:rPr>
              <a:t>환경 설정</a:t>
            </a:r>
          </a:p>
        </p:txBody>
      </p:sp>
      <p:sp>
        <p:nvSpPr>
          <p:cNvPr id="3" name="텍스트 개체 틀 2">
            <a:extLst>
              <a:ext uri="{FF2B5EF4-FFF2-40B4-BE49-F238E27FC236}">
                <a16:creationId xmlns:a16="http://schemas.microsoft.com/office/drawing/2014/main" id="{BB49876A-170F-4E8A-A624-D2BC646E8FCE}"/>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Tree>
    <p:extLst>
      <p:ext uri="{BB962C8B-B14F-4D97-AF65-F5344CB8AC3E}">
        <p14:creationId xmlns:p14="http://schemas.microsoft.com/office/powerpoint/2010/main" val="71792188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6247DB09-809D-445F-8750-72FA1B890F7F}"/>
                  </a:ext>
                </a:extLst>
              </p:cNvPr>
              <p:cNvSpPr txBox="1"/>
              <p:nvPr/>
            </p:nvSpPr>
            <p:spPr>
              <a:xfrm>
                <a:off x="1072039" y="1243719"/>
                <a:ext cx="1916743" cy="501227"/>
              </a:xfrm>
              <a:prstGeom prst="rect">
                <a:avLst/>
              </a:prstGeom>
              <a:noFill/>
            </p:spPr>
            <p:txBody>
              <a:bodyPr wrap="none" rtlCol="0">
                <a:spAutoFit/>
              </a:bodyPr>
              <a:lstStyle/>
              <a:p>
                <a:pPr lvl="0"/>
                <a14:m>
                  <m:oMathPara xmlns:m="http://schemas.openxmlformats.org/officeDocument/2006/math">
                    <m:oMathParaPr>
                      <m:jc m:val="left"/>
                    </m:oMathParaPr>
                    <m:oMath xmlns:m="http://schemas.openxmlformats.org/officeDocument/2006/math">
                      <m:acc>
                        <m:accPr>
                          <m:chr m:val="̂"/>
                          <m:ctrlPr>
                            <a:rPr lang="en-US" altLang="ko-KR" sz="2657" i="1">
                              <a:solidFill>
                                <a:srgbClr val="000000"/>
                              </a:solidFill>
                              <a:latin typeface="Cambria Math" panose="02040503050406030204" pitchFamily="18" charset="0"/>
                            </a:rPr>
                          </m:ctrlPr>
                        </m:accPr>
                        <m:e>
                          <m:r>
                            <m:rPr>
                              <m:sty m:val="p"/>
                            </m:rPr>
                            <a:rPr lang="en-US" altLang="ko-KR" sz="2657" i="1">
                              <a:solidFill>
                                <a:srgbClr val="000000"/>
                              </a:solidFill>
                              <a:latin typeface="Cambria Math" panose="02040503050406030204" pitchFamily="18" charset="0"/>
                            </a:rPr>
                            <m:t>y</m:t>
                          </m:r>
                        </m:e>
                      </m:acc>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𝑤𝑥</m:t>
                      </m:r>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𝑏</m:t>
                      </m:r>
                    </m:oMath>
                  </m:oMathPara>
                </a14:m>
                <a:endParaRPr lang="en-US" altLang="ko-KR" sz="2657" i="1">
                  <a:solidFill>
                    <a:srgbClr val="000000"/>
                  </a:solidFill>
                  <a:latin typeface="Cambria Math" panose="02040503050406030204" pitchFamily="18" charset="0"/>
                </a:endParaRPr>
              </a:p>
            </p:txBody>
          </p:sp>
        </mc:Choice>
        <mc:Fallback xmlns="">
          <p:sp>
            <p:nvSpPr>
              <p:cNvPr id="2" name="TextBox 1">
                <a:extLst>
                  <a:ext uri="{FF2B5EF4-FFF2-40B4-BE49-F238E27FC236}">
                    <a16:creationId xmlns:a16="http://schemas.microsoft.com/office/drawing/2014/main" id="{6247DB09-809D-445F-8750-72FA1B890F7F}"/>
                  </a:ext>
                </a:extLst>
              </p:cNvPr>
              <p:cNvSpPr txBox="1">
                <a:spLocks noRot="1" noChangeAspect="1" noMove="1" noResize="1" noEditPoints="1" noAdjustHandles="1" noChangeArrowheads="1" noChangeShapeType="1" noTextEdit="1"/>
              </p:cNvSpPr>
              <p:nvPr/>
            </p:nvSpPr>
            <p:spPr>
              <a:xfrm>
                <a:off x="1072039" y="1243719"/>
                <a:ext cx="1916743" cy="501227"/>
              </a:xfrm>
              <a:prstGeom prst="rect">
                <a:avLst/>
              </a:prstGeom>
              <a:blipFill>
                <a:blip r:embed="rId3"/>
                <a:stretch>
                  <a:fillRect/>
                </a:stretch>
              </a:blipFill>
            </p:spPr>
            <p:txBody>
              <a:bodyPr/>
              <a:lstStyle/>
              <a:p>
                <a:r>
                  <a:rPr lang="ko-KR" altLang="en-US">
                    <a:noFill/>
                  </a:rPr>
                  <a:t> </a:t>
                </a:r>
              </a:p>
            </p:txBody>
          </p:sp>
        </mc:Fallback>
      </mc:AlternateContent>
      <p:sp>
        <p:nvSpPr>
          <p:cNvPr id="4" name="직사각형 3">
            <a:extLst>
              <a:ext uri="{FF2B5EF4-FFF2-40B4-BE49-F238E27FC236}">
                <a16:creationId xmlns:a16="http://schemas.microsoft.com/office/drawing/2014/main" id="{3BFA2F6B-F513-41F7-990B-B00F6D81B4FF}"/>
              </a:ext>
            </a:extLst>
          </p:cNvPr>
          <p:cNvSpPr/>
          <p:nvPr/>
        </p:nvSpPr>
        <p:spPr>
          <a:xfrm>
            <a:off x="679220" y="2473583"/>
            <a:ext cx="720503" cy="720503"/>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F4A7EF0B-EF38-46F8-9A4C-0A826DD627DE}"/>
              </a:ext>
            </a:extLst>
          </p:cNvPr>
          <p:cNvSpPr/>
          <p:nvPr/>
        </p:nvSpPr>
        <p:spPr>
          <a:xfrm>
            <a:off x="1399723" y="2473582"/>
            <a:ext cx="720503" cy="720503"/>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8AD8609D-DBC8-46F9-9942-E3AAFF829E94}"/>
              </a:ext>
            </a:extLst>
          </p:cNvPr>
          <p:cNvSpPr/>
          <p:nvPr/>
        </p:nvSpPr>
        <p:spPr>
          <a:xfrm>
            <a:off x="2120227" y="2473581"/>
            <a:ext cx="720503" cy="720503"/>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0FA76783-1B46-4E5A-B0CC-9E3F3BA5B12F}"/>
              </a:ext>
            </a:extLst>
          </p:cNvPr>
          <p:cNvSpPr/>
          <p:nvPr/>
        </p:nvSpPr>
        <p:spPr>
          <a:xfrm>
            <a:off x="679219" y="3194085"/>
            <a:ext cx="720503" cy="720503"/>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BFBDAEC6-16E4-49EB-87D6-82803C1E47F3}"/>
              </a:ext>
            </a:extLst>
          </p:cNvPr>
          <p:cNvSpPr/>
          <p:nvPr/>
        </p:nvSpPr>
        <p:spPr>
          <a:xfrm>
            <a:off x="1399722" y="3194084"/>
            <a:ext cx="720503" cy="720503"/>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CD768A9E-84B9-405C-AC5B-25E06BFAE5AB}"/>
              </a:ext>
            </a:extLst>
          </p:cNvPr>
          <p:cNvSpPr/>
          <p:nvPr/>
        </p:nvSpPr>
        <p:spPr>
          <a:xfrm>
            <a:off x="2120226" y="3194084"/>
            <a:ext cx="720503" cy="720503"/>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B8494656-A4F3-4E30-AF68-6B8978F329BB}"/>
              </a:ext>
            </a:extLst>
          </p:cNvPr>
          <p:cNvSpPr/>
          <p:nvPr/>
        </p:nvSpPr>
        <p:spPr>
          <a:xfrm>
            <a:off x="679219" y="3914583"/>
            <a:ext cx="720503" cy="720503"/>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1E4437DE-A51B-4492-B796-D271DAF39BD7}"/>
              </a:ext>
            </a:extLst>
          </p:cNvPr>
          <p:cNvSpPr/>
          <p:nvPr/>
        </p:nvSpPr>
        <p:spPr>
          <a:xfrm>
            <a:off x="1399722" y="3914583"/>
            <a:ext cx="720503" cy="720503"/>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8D4B8CB5-F6E0-408F-8798-36DFD02FF4B1}"/>
              </a:ext>
            </a:extLst>
          </p:cNvPr>
          <p:cNvSpPr/>
          <p:nvPr/>
        </p:nvSpPr>
        <p:spPr>
          <a:xfrm>
            <a:off x="2120226" y="3914583"/>
            <a:ext cx="720503" cy="720503"/>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9" name="직선 화살표 연결선 8">
            <a:extLst>
              <a:ext uri="{FF2B5EF4-FFF2-40B4-BE49-F238E27FC236}">
                <a16:creationId xmlns:a16="http://schemas.microsoft.com/office/drawing/2014/main" id="{8A09CD68-8EE5-4284-87E9-AAA6B52B59BB}"/>
              </a:ext>
            </a:extLst>
          </p:cNvPr>
          <p:cNvCxnSpPr/>
          <p:nvPr/>
        </p:nvCxnSpPr>
        <p:spPr>
          <a:xfrm flipV="1">
            <a:off x="679219" y="2099217"/>
            <a:ext cx="0" cy="253586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직선 화살표 연결선 47">
            <a:extLst>
              <a:ext uri="{FF2B5EF4-FFF2-40B4-BE49-F238E27FC236}">
                <a16:creationId xmlns:a16="http://schemas.microsoft.com/office/drawing/2014/main" id="{8522340C-F493-4164-874F-02383933A096}"/>
              </a:ext>
            </a:extLst>
          </p:cNvPr>
          <p:cNvCxnSpPr>
            <a:cxnSpLocks/>
          </p:cNvCxnSpPr>
          <p:nvPr/>
        </p:nvCxnSpPr>
        <p:spPr>
          <a:xfrm flipV="1">
            <a:off x="679219" y="4635085"/>
            <a:ext cx="2578189"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56945A5E-296E-4389-BA7B-5FC6CD7F0A80}"/>
              </a:ext>
            </a:extLst>
          </p:cNvPr>
          <p:cNvSpPr txBox="1"/>
          <p:nvPr/>
        </p:nvSpPr>
        <p:spPr>
          <a:xfrm>
            <a:off x="366012" y="4388866"/>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50" name="TextBox 49">
            <a:extLst>
              <a:ext uri="{FF2B5EF4-FFF2-40B4-BE49-F238E27FC236}">
                <a16:creationId xmlns:a16="http://schemas.microsoft.com/office/drawing/2014/main" id="{3478D27A-13D5-43E4-9BB1-0F117BAD8864}"/>
              </a:ext>
            </a:extLst>
          </p:cNvPr>
          <p:cNvSpPr txBox="1"/>
          <p:nvPr/>
        </p:nvSpPr>
        <p:spPr>
          <a:xfrm>
            <a:off x="366012" y="3712429"/>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51" name="TextBox 50">
            <a:extLst>
              <a:ext uri="{FF2B5EF4-FFF2-40B4-BE49-F238E27FC236}">
                <a16:creationId xmlns:a16="http://schemas.microsoft.com/office/drawing/2014/main" id="{FE13660B-AC7D-46F5-BD35-2098585F9549}"/>
              </a:ext>
            </a:extLst>
          </p:cNvPr>
          <p:cNvSpPr txBox="1"/>
          <p:nvPr/>
        </p:nvSpPr>
        <p:spPr>
          <a:xfrm>
            <a:off x="366012" y="2975107"/>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52" name="TextBox 51">
            <a:extLst>
              <a:ext uri="{FF2B5EF4-FFF2-40B4-BE49-F238E27FC236}">
                <a16:creationId xmlns:a16="http://schemas.microsoft.com/office/drawing/2014/main" id="{FAF04CE1-26F7-40BC-8770-483445AD60CD}"/>
              </a:ext>
            </a:extLst>
          </p:cNvPr>
          <p:cNvSpPr txBox="1"/>
          <p:nvPr/>
        </p:nvSpPr>
        <p:spPr>
          <a:xfrm>
            <a:off x="366012" y="2259152"/>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53" name="TextBox 52">
            <a:extLst>
              <a:ext uri="{FF2B5EF4-FFF2-40B4-BE49-F238E27FC236}">
                <a16:creationId xmlns:a16="http://schemas.microsoft.com/office/drawing/2014/main" id="{58BF5DD6-0830-4333-AFF0-B84A4BF36E36}"/>
              </a:ext>
            </a:extLst>
          </p:cNvPr>
          <p:cNvSpPr txBox="1"/>
          <p:nvPr/>
        </p:nvSpPr>
        <p:spPr>
          <a:xfrm>
            <a:off x="521278" y="4568992"/>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54" name="TextBox 53">
            <a:extLst>
              <a:ext uri="{FF2B5EF4-FFF2-40B4-BE49-F238E27FC236}">
                <a16:creationId xmlns:a16="http://schemas.microsoft.com/office/drawing/2014/main" id="{14E42BA7-EFEE-499A-9551-EAACF31BCB29}"/>
              </a:ext>
            </a:extLst>
          </p:cNvPr>
          <p:cNvSpPr txBox="1"/>
          <p:nvPr/>
        </p:nvSpPr>
        <p:spPr>
          <a:xfrm>
            <a:off x="1241782" y="4568991"/>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55" name="TextBox 54">
            <a:extLst>
              <a:ext uri="{FF2B5EF4-FFF2-40B4-BE49-F238E27FC236}">
                <a16:creationId xmlns:a16="http://schemas.microsoft.com/office/drawing/2014/main" id="{C302DFAC-2140-43CC-93E5-F8B1BCE6A210}"/>
              </a:ext>
            </a:extLst>
          </p:cNvPr>
          <p:cNvSpPr txBox="1"/>
          <p:nvPr/>
        </p:nvSpPr>
        <p:spPr>
          <a:xfrm>
            <a:off x="1974965" y="4568990"/>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56" name="TextBox 55">
            <a:extLst>
              <a:ext uri="{FF2B5EF4-FFF2-40B4-BE49-F238E27FC236}">
                <a16:creationId xmlns:a16="http://schemas.microsoft.com/office/drawing/2014/main" id="{7A4F64F2-8D10-483D-AF8E-E51FA69BC485}"/>
              </a:ext>
            </a:extLst>
          </p:cNvPr>
          <p:cNvSpPr txBox="1"/>
          <p:nvPr/>
        </p:nvSpPr>
        <p:spPr>
          <a:xfrm>
            <a:off x="2698143" y="4568989"/>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57" name="TextBox 56">
            <a:extLst>
              <a:ext uri="{FF2B5EF4-FFF2-40B4-BE49-F238E27FC236}">
                <a16:creationId xmlns:a16="http://schemas.microsoft.com/office/drawing/2014/main" id="{24EB8442-F700-4D7C-BE0D-FC95673E4197}"/>
              </a:ext>
            </a:extLst>
          </p:cNvPr>
          <p:cNvSpPr txBox="1"/>
          <p:nvPr/>
        </p:nvSpPr>
        <p:spPr>
          <a:xfrm>
            <a:off x="1187371" y="4934516"/>
            <a:ext cx="1306768" cy="793166"/>
          </a:xfrm>
          <a:prstGeom prst="rect">
            <a:avLst/>
          </a:prstGeom>
          <a:noFill/>
        </p:spPr>
        <p:txBody>
          <a:bodyPr wrap="none" rtlCol="0">
            <a:spAutoFit/>
          </a:bodyPr>
          <a:lstStyle/>
          <a:p>
            <a:pPr algn="l"/>
            <a:r>
              <a:rPr lang="en-US" altLang="ko-KR" sz="2277">
                <a:latin typeface="Consolas" panose="020B0609020204030204" pitchFamily="49" charset="0"/>
              </a:rPr>
              <a:t>w = 0</a:t>
            </a:r>
          </a:p>
          <a:p>
            <a:pPr algn="l"/>
            <a:r>
              <a:rPr lang="en-US" altLang="ko-KR" sz="2277">
                <a:latin typeface="Consolas" panose="020B0609020204030204" pitchFamily="49" charset="0"/>
              </a:rPr>
              <a:t>b = 1.5</a:t>
            </a:r>
            <a:endParaRPr lang="ko-KR" altLang="en-US" sz="2277">
              <a:latin typeface="Consolas" panose="020B0609020204030204" pitchFamily="49" charset="0"/>
            </a:endParaRPr>
          </a:p>
        </p:txBody>
      </p:sp>
      <p:grpSp>
        <p:nvGrpSpPr>
          <p:cNvPr id="58" name="그룹 57">
            <a:extLst>
              <a:ext uri="{FF2B5EF4-FFF2-40B4-BE49-F238E27FC236}">
                <a16:creationId xmlns:a16="http://schemas.microsoft.com/office/drawing/2014/main" id="{4343A920-10DC-4B0A-B501-AC3408BA0963}"/>
              </a:ext>
            </a:extLst>
          </p:cNvPr>
          <p:cNvGrpSpPr/>
          <p:nvPr/>
        </p:nvGrpSpPr>
        <p:grpSpPr>
          <a:xfrm>
            <a:off x="3544135" y="2099217"/>
            <a:ext cx="2891396" cy="3619559"/>
            <a:chOff x="571629" y="2639122"/>
            <a:chExt cx="3301561" cy="4133018"/>
          </a:xfrm>
        </p:grpSpPr>
        <p:sp>
          <p:nvSpPr>
            <p:cNvPr id="59" name="직사각형 58">
              <a:extLst>
                <a:ext uri="{FF2B5EF4-FFF2-40B4-BE49-F238E27FC236}">
                  <a16:creationId xmlns:a16="http://schemas.microsoft.com/office/drawing/2014/main" id="{682CBEB0-04B8-430D-A94E-A209CED22BC2}"/>
                </a:ext>
              </a:extLst>
            </p:cNvPr>
            <p:cNvSpPr/>
            <p:nvPr/>
          </p:nvSpPr>
          <p:spPr>
            <a:xfrm>
              <a:off x="929267" y="3066594"/>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A736C5CF-AB7D-4968-8B4D-F2D148BABA3B}"/>
                </a:ext>
              </a:extLst>
            </p:cNvPr>
            <p:cNvSpPr/>
            <p:nvPr/>
          </p:nvSpPr>
          <p:spPr>
            <a:xfrm>
              <a:off x="1751979" y="3066593"/>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B3EF758E-96F6-4FA0-8249-1D1FB695A067}"/>
                </a:ext>
              </a:extLst>
            </p:cNvPr>
            <p:cNvSpPr/>
            <p:nvPr/>
          </p:nvSpPr>
          <p:spPr>
            <a:xfrm>
              <a:off x="2574691" y="3066592"/>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DA276CA8-B60A-409C-8B7F-E2159A4D8FF9}"/>
                </a:ext>
              </a:extLst>
            </p:cNvPr>
            <p:cNvSpPr/>
            <p:nvPr/>
          </p:nvSpPr>
          <p:spPr>
            <a:xfrm>
              <a:off x="929266" y="3889304"/>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623A814B-A350-4DBB-81B0-E7E203AFA8C6}"/>
                </a:ext>
              </a:extLst>
            </p:cNvPr>
            <p:cNvSpPr/>
            <p:nvPr/>
          </p:nvSpPr>
          <p:spPr>
            <a:xfrm>
              <a:off x="1751978" y="3889303"/>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1C42CA7D-A2B6-4605-92C0-0AA6083975F5}"/>
                </a:ext>
              </a:extLst>
            </p:cNvPr>
            <p:cNvSpPr/>
            <p:nvPr/>
          </p:nvSpPr>
          <p:spPr>
            <a:xfrm>
              <a:off x="2574690" y="3889302"/>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3B79B0E7-BB44-4C18-802C-B42E422F6BB4}"/>
                </a:ext>
              </a:extLst>
            </p:cNvPr>
            <p:cNvSpPr/>
            <p:nvPr/>
          </p:nvSpPr>
          <p:spPr>
            <a:xfrm>
              <a:off x="929266" y="4712010"/>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8CA1CFEF-F6BE-4993-B90B-48CF5C9FBC5A}"/>
                </a:ext>
              </a:extLst>
            </p:cNvPr>
            <p:cNvSpPr/>
            <p:nvPr/>
          </p:nvSpPr>
          <p:spPr>
            <a:xfrm>
              <a:off x="1751978" y="4712010"/>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C6632A7E-08DC-4826-A891-CBE13200BA61}"/>
                </a:ext>
              </a:extLst>
            </p:cNvPr>
            <p:cNvSpPr/>
            <p:nvPr/>
          </p:nvSpPr>
          <p:spPr>
            <a:xfrm>
              <a:off x="2574690" y="4712010"/>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68" name="직선 화살표 연결선 67">
              <a:extLst>
                <a:ext uri="{FF2B5EF4-FFF2-40B4-BE49-F238E27FC236}">
                  <a16:creationId xmlns:a16="http://schemas.microsoft.com/office/drawing/2014/main" id="{ACAA27D4-EDF0-410A-AFDA-50D47D8551E0}"/>
                </a:ext>
              </a:extLst>
            </p:cNvPr>
            <p:cNvCxnSpPr/>
            <p:nvPr/>
          </p:nvCxnSpPr>
          <p:spPr>
            <a:xfrm flipV="1">
              <a:off x="929266" y="2639122"/>
              <a:ext cx="0" cy="289559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직선 화살표 연결선 68">
              <a:extLst>
                <a:ext uri="{FF2B5EF4-FFF2-40B4-BE49-F238E27FC236}">
                  <a16:creationId xmlns:a16="http://schemas.microsoft.com/office/drawing/2014/main" id="{67ABCC5A-EEEB-4973-A186-737C65F3AB06}"/>
                </a:ext>
              </a:extLst>
            </p:cNvPr>
            <p:cNvCxnSpPr>
              <a:cxnSpLocks/>
            </p:cNvCxnSpPr>
            <p:nvPr/>
          </p:nvCxnSpPr>
          <p:spPr>
            <a:xfrm flipV="1">
              <a:off x="929266" y="5534720"/>
              <a:ext cx="2943924"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372095CE-D51E-462A-AA36-903EFC4C7A31}"/>
                </a:ext>
              </a:extLst>
            </p:cNvPr>
            <p:cNvSpPr txBox="1"/>
            <p:nvPr/>
          </p:nvSpPr>
          <p:spPr>
            <a:xfrm>
              <a:off x="571629" y="5253575"/>
              <a:ext cx="393902" cy="505557"/>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71" name="TextBox 70">
              <a:extLst>
                <a:ext uri="{FF2B5EF4-FFF2-40B4-BE49-F238E27FC236}">
                  <a16:creationId xmlns:a16="http://schemas.microsoft.com/office/drawing/2014/main" id="{AEB18433-C0DC-4E23-AC4D-4B4287FA3FC7}"/>
                </a:ext>
              </a:extLst>
            </p:cNvPr>
            <p:cNvSpPr txBox="1"/>
            <p:nvPr/>
          </p:nvSpPr>
          <p:spPr>
            <a:xfrm>
              <a:off x="571629" y="4481180"/>
              <a:ext cx="393902" cy="505557"/>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72" name="TextBox 71">
              <a:extLst>
                <a:ext uri="{FF2B5EF4-FFF2-40B4-BE49-F238E27FC236}">
                  <a16:creationId xmlns:a16="http://schemas.microsoft.com/office/drawing/2014/main" id="{F1816BF9-EE26-461D-9F82-05469E2839CA}"/>
                </a:ext>
              </a:extLst>
            </p:cNvPr>
            <p:cNvSpPr txBox="1"/>
            <p:nvPr/>
          </p:nvSpPr>
          <p:spPr>
            <a:xfrm>
              <a:off x="571629" y="3639263"/>
              <a:ext cx="393902" cy="505557"/>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73" name="TextBox 72">
              <a:extLst>
                <a:ext uri="{FF2B5EF4-FFF2-40B4-BE49-F238E27FC236}">
                  <a16:creationId xmlns:a16="http://schemas.microsoft.com/office/drawing/2014/main" id="{ECCDD2AF-E49D-45C4-99A1-4E6C8D27B6C3}"/>
                </a:ext>
              </a:extLst>
            </p:cNvPr>
            <p:cNvSpPr txBox="1"/>
            <p:nvPr/>
          </p:nvSpPr>
          <p:spPr>
            <a:xfrm>
              <a:off x="571629" y="2821745"/>
              <a:ext cx="393902" cy="505557"/>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74" name="TextBox 73">
              <a:extLst>
                <a:ext uri="{FF2B5EF4-FFF2-40B4-BE49-F238E27FC236}">
                  <a16:creationId xmlns:a16="http://schemas.microsoft.com/office/drawing/2014/main" id="{2C4C23EC-02CD-4417-8D87-D26FFA295D44}"/>
                </a:ext>
              </a:extLst>
            </p:cNvPr>
            <p:cNvSpPr txBox="1"/>
            <p:nvPr/>
          </p:nvSpPr>
          <p:spPr>
            <a:xfrm>
              <a:off x="748921" y="5459251"/>
              <a:ext cx="393902" cy="505557"/>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75" name="TextBox 74">
              <a:extLst>
                <a:ext uri="{FF2B5EF4-FFF2-40B4-BE49-F238E27FC236}">
                  <a16:creationId xmlns:a16="http://schemas.microsoft.com/office/drawing/2014/main" id="{3795A3E0-A6EA-4F5F-B307-48620A68F32D}"/>
                </a:ext>
              </a:extLst>
            </p:cNvPr>
            <p:cNvSpPr txBox="1"/>
            <p:nvPr/>
          </p:nvSpPr>
          <p:spPr>
            <a:xfrm>
              <a:off x="1571633" y="5459251"/>
              <a:ext cx="393902" cy="505557"/>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76" name="TextBox 75">
              <a:extLst>
                <a:ext uri="{FF2B5EF4-FFF2-40B4-BE49-F238E27FC236}">
                  <a16:creationId xmlns:a16="http://schemas.microsoft.com/office/drawing/2014/main" id="{8145F0EB-30DA-4854-AF86-48B37AEDA840}"/>
                </a:ext>
              </a:extLst>
            </p:cNvPr>
            <p:cNvSpPr txBox="1"/>
            <p:nvPr/>
          </p:nvSpPr>
          <p:spPr>
            <a:xfrm>
              <a:off x="2408825" y="5459250"/>
              <a:ext cx="393902" cy="505557"/>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77" name="TextBox 76">
              <a:extLst>
                <a:ext uri="{FF2B5EF4-FFF2-40B4-BE49-F238E27FC236}">
                  <a16:creationId xmlns:a16="http://schemas.microsoft.com/office/drawing/2014/main" id="{BFB16D27-57AC-4A72-A459-54DA3059B647}"/>
                </a:ext>
              </a:extLst>
            </p:cNvPr>
            <p:cNvSpPr txBox="1"/>
            <p:nvPr/>
          </p:nvSpPr>
          <p:spPr>
            <a:xfrm>
              <a:off x="3234589" y="5459249"/>
              <a:ext cx="393902" cy="505557"/>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78" name="TextBox 77">
              <a:extLst>
                <a:ext uri="{FF2B5EF4-FFF2-40B4-BE49-F238E27FC236}">
                  <a16:creationId xmlns:a16="http://schemas.microsoft.com/office/drawing/2014/main" id="{ABCB2383-CB5C-4BB4-B0D9-D4D8746F5522}"/>
                </a:ext>
              </a:extLst>
            </p:cNvPr>
            <p:cNvSpPr txBox="1"/>
            <p:nvPr/>
          </p:nvSpPr>
          <p:spPr>
            <a:xfrm>
              <a:off x="1721776" y="5866458"/>
              <a:ext cx="1492142" cy="905682"/>
            </a:xfrm>
            <a:prstGeom prst="rect">
              <a:avLst/>
            </a:prstGeom>
            <a:noFill/>
          </p:spPr>
          <p:txBody>
            <a:bodyPr wrap="none" rtlCol="0">
              <a:spAutoFit/>
            </a:bodyPr>
            <a:lstStyle/>
            <a:p>
              <a:pPr algn="l"/>
              <a:r>
                <a:rPr lang="en-US" altLang="ko-KR" sz="2277">
                  <a:latin typeface="Consolas" panose="020B0609020204030204" pitchFamily="49" charset="0"/>
                </a:rPr>
                <a:t>w = 0.5</a:t>
              </a:r>
            </a:p>
            <a:p>
              <a:pPr algn="l"/>
              <a:r>
                <a:rPr lang="en-US" altLang="ko-KR" sz="2277">
                  <a:latin typeface="Consolas" panose="020B0609020204030204" pitchFamily="49" charset="0"/>
                </a:rPr>
                <a:t>b = 0</a:t>
              </a:r>
              <a:endParaRPr lang="ko-KR" altLang="en-US" sz="2277">
                <a:latin typeface="Consolas" panose="020B0609020204030204" pitchFamily="49" charset="0"/>
              </a:endParaRPr>
            </a:p>
          </p:txBody>
        </p:sp>
      </p:grpSp>
      <p:grpSp>
        <p:nvGrpSpPr>
          <p:cNvPr id="79" name="그룹 78">
            <a:extLst>
              <a:ext uri="{FF2B5EF4-FFF2-40B4-BE49-F238E27FC236}">
                <a16:creationId xmlns:a16="http://schemas.microsoft.com/office/drawing/2014/main" id="{0A3EDE63-8D0D-4D79-8E1D-8BB1C3B4E1C7}"/>
              </a:ext>
            </a:extLst>
          </p:cNvPr>
          <p:cNvGrpSpPr/>
          <p:nvPr/>
        </p:nvGrpSpPr>
        <p:grpSpPr>
          <a:xfrm>
            <a:off x="6707923" y="2099217"/>
            <a:ext cx="2891396" cy="3619559"/>
            <a:chOff x="571629" y="2639122"/>
            <a:chExt cx="3301561" cy="4133018"/>
          </a:xfrm>
        </p:grpSpPr>
        <p:sp>
          <p:nvSpPr>
            <p:cNvPr id="80" name="직사각형 79">
              <a:extLst>
                <a:ext uri="{FF2B5EF4-FFF2-40B4-BE49-F238E27FC236}">
                  <a16:creationId xmlns:a16="http://schemas.microsoft.com/office/drawing/2014/main" id="{22A920E5-9762-463A-A282-A19EDFACA931}"/>
                </a:ext>
              </a:extLst>
            </p:cNvPr>
            <p:cNvSpPr/>
            <p:nvPr/>
          </p:nvSpPr>
          <p:spPr>
            <a:xfrm>
              <a:off x="929267" y="3066594"/>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63969B93-7564-4168-84D2-C988CF180FFE}"/>
                </a:ext>
              </a:extLst>
            </p:cNvPr>
            <p:cNvSpPr/>
            <p:nvPr/>
          </p:nvSpPr>
          <p:spPr>
            <a:xfrm>
              <a:off x="1751979" y="3066593"/>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CE0DC1F2-1BE4-433D-BDD3-737C291468D7}"/>
                </a:ext>
              </a:extLst>
            </p:cNvPr>
            <p:cNvSpPr/>
            <p:nvPr/>
          </p:nvSpPr>
          <p:spPr>
            <a:xfrm>
              <a:off x="2574691" y="3066592"/>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B0001DD0-DCFC-4D21-B790-A35604A8315E}"/>
                </a:ext>
              </a:extLst>
            </p:cNvPr>
            <p:cNvSpPr/>
            <p:nvPr/>
          </p:nvSpPr>
          <p:spPr>
            <a:xfrm>
              <a:off x="929266" y="3889304"/>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4EB27365-7409-4916-92D0-D0E75FEEC938}"/>
                </a:ext>
              </a:extLst>
            </p:cNvPr>
            <p:cNvSpPr/>
            <p:nvPr/>
          </p:nvSpPr>
          <p:spPr>
            <a:xfrm>
              <a:off x="1751978" y="3889303"/>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876A938A-E204-4015-B7A3-32E54ABCD0D3}"/>
                </a:ext>
              </a:extLst>
            </p:cNvPr>
            <p:cNvSpPr/>
            <p:nvPr/>
          </p:nvSpPr>
          <p:spPr>
            <a:xfrm>
              <a:off x="2574690" y="3889302"/>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72ECF070-1C4E-4160-A95B-B6B60C056DF9}"/>
                </a:ext>
              </a:extLst>
            </p:cNvPr>
            <p:cNvSpPr/>
            <p:nvPr/>
          </p:nvSpPr>
          <p:spPr>
            <a:xfrm>
              <a:off x="929266" y="4712010"/>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9FD79367-F61B-4282-A4D3-CF258F23D4EB}"/>
                </a:ext>
              </a:extLst>
            </p:cNvPr>
            <p:cNvSpPr/>
            <p:nvPr/>
          </p:nvSpPr>
          <p:spPr>
            <a:xfrm>
              <a:off x="1751978" y="4712010"/>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CF47D59F-8814-449E-95DF-837142FF9367}"/>
                </a:ext>
              </a:extLst>
            </p:cNvPr>
            <p:cNvSpPr/>
            <p:nvPr/>
          </p:nvSpPr>
          <p:spPr>
            <a:xfrm>
              <a:off x="2574690" y="4712010"/>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89" name="직선 화살표 연결선 88">
              <a:extLst>
                <a:ext uri="{FF2B5EF4-FFF2-40B4-BE49-F238E27FC236}">
                  <a16:creationId xmlns:a16="http://schemas.microsoft.com/office/drawing/2014/main" id="{49D0BE53-5968-440F-AF99-9CC1AE835FA6}"/>
                </a:ext>
              </a:extLst>
            </p:cNvPr>
            <p:cNvCxnSpPr/>
            <p:nvPr/>
          </p:nvCxnSpPr>
          <p:spPr>
            <a:xfrm flipV="1">
              <a:off x="929266" y="2639122"/>
              <a:ext cx="0" cy="289559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0" name="직선 화살표 연결선 89">
              <a:extLst>
                <a:ext uri="{FF2B5EF4-FFF2-40B4-BE49-F238E27FC236}">
                  <a16:creationId xmlns:a16="http://schemas.microsoft.com/office/drawing/2014/main" id="{FA08E8E8-9475-4DC3-9D16-DF53733D296D}"/>
                </a:ext>
              </a:extLst>
            </p:cNvPr>
            <p:cNvCxnSpPr>
              <a:cxnSpLocks/>
            </p:cNvCxnSpPr>
            <p:nvPr/>
          </p:nvCxnSpPr>
          <p:spPr>
            <a:xfrm flipV="1">
              <a:off x="929266" y="5534720"/>
              <a:ext cx="2943924"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1" name="TextBox 90">
              <a:extLst>
                <a:ext uri="{FF2B5EF4-FFF2-40B4-BE49-F238E27FC236}">
                  <a16:creationId xmlns:a16="http://schemas.microsoft.com/office/drawing/2014/main" id="{5CE0A6DB-1A8D-44EC-8252-AE79B66FC25B}"/>
                </a:ext>
              </a:extLst>
            </p:cNvPr>
            <p:cNvSpPr txBox="1"/>
            <p:nvPr/>
          </p:nvSpPr>
          <p:spPr>
            <a:xfrm>
              <a:off x="571629" y="5253575"/>
              <a:ext cx="393902" cy="505557"/>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92" name="TextBox 91">
              <a:extLst>
                <a:ext uri="{FF2B5EF4-FFF2-40B4-BE49-F238E27FC236}">
                  <a16:creationId xmlns:a16="http://schemas.microsoft.com/office/drawing/2014/main" id="{7A94ED31-67DE-4AD4-8E06-3E92F28889D7}"/>
                </a:ext>
              </a:extLst>
            </p:cNvPr>
            <p:cNvSpPr txBox="1"/>
            <p:nvPr/>
          </p:nvSpPr>
          <p:spPr>
            <a:xfrm>
              <a:off x="571629" y="4481180"/>
              <a:ext cx="393902" cy="505557"/>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93" name="TextBox 92">
              <a:extLst>
                <a:ext uri="{FF2B5EF4-FFF2-40B4-BE49-F238E27FC236}">
                  <a16:creationId xmlns:a16="http://schemas.microsoft.com/office/drawing/2014/main" id="{64F3C045-DE60-489B-A41E-10EEA80187BE}"/>
                </a:ext>
              </a:extLst>
            </p:cNvPr>
            <p:cNvSpPr txBox="1"/>
            <p:nvPr/>
          </p:nvSpPr>
          <p:spPr>
            <a:xfrm>
              <a:off x="571629" y="3639263"/>
              <a:ext cx="393902" cy="505557"/>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94" name="TextBox 93">
              <a:extLst>
                <a:ext uri="{FF2B5EF4-FFF2-40B4-BE49-F238E27FC236}">
                  <a16:creationId xmlns:a16="http://schemas.microsoft.com/office/drawing/2014/main" id="{0F626724-55A0-4EC1-84DF-39894F535F84}"/>
                </a:ext>
              </a:extLst>
            </p:cNvPr>
            <p:cNvSpPr txBox="1"/>
            <p:nvPr/>
          </p:nvSpPr>
          <p:spPr>
            <a:xfrm>
              <a:off x="571629" y="2821745"/>
              <a:ext cx="393902" cy="505557"/>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95" name="TextBox 94">
              <a:extLst>
                <a:ext uri="{FF2B5EF4-FFF2-40B4-BE49-F238E27FC236}">
                  <a16:creationId xmlns:a16="http://schemas.microsoft.com/office/drawing/2014/main" id="{A0E2965A-3D56-47EF-A784-E71CD7DA5D56}"/>
                </a:ext>
              </a:extLst>
            </p:cNvPr>
            <p:cNvSpPr txBox="1"/>
            <p:nvPr/>
          </p:nvSpPr>
          <p:spPr>
            <a:xfrm>
              <a:off x="748921" y="5459251"/>
              <a:ext cx="393902" cy="505557"/>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96" name="TextBox 95">
              <a:extLst>
                <a:ext uri="{FF2B5EF4-FFF2-40B4-BE49-F238E27FC236}">
                  <a16:creationId xmlns:a16="http://schemas.microsoft.com/office/drawing/2014/main" id="{9679CD81-5D32-4AC4-86B3-E75A4D5F0EAF}"/>
                </a:ext>
              </a:extLst>
            </p:cNvPr>
            <p:cNvSpPr txBox="1"/>
            <p:nvPr/>
          </p:nvSpPr>
          <p:spPr>
            <a:xfrm>
              <a:off x="1571633" y="5459251"/>
              <a:ext cx="393902" cy="505557"/>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97" name="TextBox 96">
              <a:extLst>
                <a:ext uri="{FF2B5EF4-FFF2-40B4-BE49-F238E27FC236}">
                  <a16:creationId xmlns:a16="http://schemas.microsoft.com/office/drawing/2014/main" id="{8CE76EDC-5927-4A4A-84D6-8518BB52E175}"/>
                </a:ext>
              </a:extLst>
            </p:cNvPr>
            <p:cNvSpPr txBox="1"/>
            <p:nvPr/>
          </p:nvSpPr>
          <p:spPr>
            <a:xfrm>
              <a:off x="2408825" y="5459250"/>
              <a:ext cx="393902" cy="505557"/>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98" name="TextBox 97">
              <a:extLst>
                <a:ext uri="{FF2B5EF4-FFF2-40B4-BE49-F238E27FC236}">
                  <a16:creationId xmlns:a16="http://schemas.microsoft.com/office/drawing/2014/main" id="{54F8B615-015A-4DD1-A94A-1333B3B69E56}"/>
                </a:ext>
              </a:extLst>
            </p:cNvPr>
            <p:cNvSpPr txBox="1"/>
            <p:nvPr/>
          </p:nvSpPr>
          <p:spPr>
            <a:xfrm>
              <a:off x="3234589" y="5459249"/>
              <a:ext cx="393902" cy="505557"/>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99" name="TextBox 98">
              <a:extLst>
                <a:ext uri="{FF2B5EF4-FFF2-40B4-BE49-F238E27FC236}">
                  <a16:creationId xmlns:a16="http://schemas.microsoft.com/office/drawing/2014/main" id="{7FE609FB-0725-46CB-B8DD-0E5798261DBD}"/>
                </a:ext>
              </a:extLst>
            </p:cNvPr>
            <p:cNvSpPr txBox="1"/>
            <p:nvPr/>
          </p:nvSpPr>
          <p:spPr>
            <a:xfrm>
              <a:off x="1721776" y="5866458"/>
              <a:ext cx="1492142" cy="905682"/>
            </a:xfrm>
            <a:prstGeom prst="rect">
              <a:avLst/>
            </a:prstGeom>
            <a:noFill/>
          </p:spPr>
          <p:txBody>
            <a:bodyPr wrap="none" rtlCol="0">
              <a:spAutoFit/>
            </a:bodyPr>
            <a:lstStyle/>
            <a:p>
              <a:pPr algn="l"/>
              <a:r>
                <a:rPr lang="en-US" altLang="ko-KR" sz="2277">
                  <a:latin typeface="Consolas" panose="020B0609020204030204" pitchFamily="49" charset="0"/>
                </a:rPr>
                <a:t>w = 0.5</a:t>
              </a:r>
            </a:p>
            <a:p>
              <a:pPr algn="l"/>
              <a:r>
                <a:rPr lang="en-US" altLang="ko-KR" sz="2277">
                  <a:latin typeface="Consolas" panose="020B0609020204030204" pitchFamily="49" charset="0"/>
                </a:rPr>
                <a:t>b = 1</a:t>
              </a:r>
              <a:endParaRPr lang="ko-KR" altLang="en-US" sz="2277">
                <a:latin typeface="Consolas" panose="020B0609020204030204" pitchFamily="49" charset="0"/>
              </a:endParaRPr>
            </a:p>
          </p:txBody>
        </p:sp>
      </p:grpSp>
      <mc:AlternateContent xmlns:mc="http://schemas.openxmlformats.org/markup-compatibility/2006" xmlns:a14="http://schemas.microsoft.com/office/drawing/2010/main">
        <mc:Choice Requires="a14">
          <p:sp>
            <p:nvSpPr>
              <p:cNvPr id="5" name="직사각형 4">
                <a:extLst>
                  <a:ext uri="{FF2B5EF4-FFF2-40B4-BE49-F238E27FC236}">
                    <a16:creationId xmlns:a16="http://schemas.microsoft.com/office/drawing/2014/main" id="{F1A1ACBF-E781-4A54-A39D-C8E873F7ABC3}"/>
                  </a:ext>
                </a:extLst>
              </p:cNvPr>
              <p:cNvSpPr/>
              <p:nvPr/>
            </p:nvSpPr>
            <p:spPr>
              <a:xfrm>
                <a:off x="3151696" y="4388866"/>
                <a:ext cx="414729" cy="44275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277" i="1">
                          <a:solidFill>
                            <a:srgbClr val="000000"/>
                          </a:solidFill>
                          <a:latin typeface="Cambria Math" panose="02040503050406030204" pitchFamily="18" charset="0"/>
                        </a:rPr>
                        <m:t>𝑥</m:t>
                      </m:r>
                    </m:oMath>
                  </m:oMathPara>
                </a14:m>
                <a:endParaRPr lang="ko-KR" altLang="en-US" sz="2277"/>
              </a:p>
            </p:txBody>
          </p:sp>
        </mc:Choice>
        <mc:Fallback xmlns="">
          <p:sp>
            <p:nvSpPr>
              <p:cNvPr id="5" name="직사각형 4">
                <a:extLst>
                  <a:ext uri="{FF2B5EF4-FFF2-40B4-BE49-F238E27FC236}">
                    <a16:creationId xmlns:a16="http://schemas.microsoft.com/office/drawing/2014/main" id="{F1A1ACBF-E781-4A54-A39D-C8E873F7ABC3}"/>
                  </a:ext>
                </a:extLst>
              </p:cNvPr>
              <p:cNvSpPr>
                <a:spLocks noRot="1" noChangeAspect="1" noMove="1" noResize="1" noEditPoints="1" noAdjustHandles="1" noChangeArrowheads="1" noChangeShapeType="1" noTextEdit="1"/>
              </p:cNvSpPr>
              <p:nvPr/>
            </p:nvSpPr>
            <p:spPr>
              <a:xfrm>
                <a:off x="3151696" y="4388866"/>
                <a:ext cx="414729" cy="442750"/>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0" name="직사각형 99">
                <a:extLst>
                  <a:ext uri="{FF2B5EF4-FFF2-40B4-BE49-F238E27FC236}">
                    <a16:creationId xmlns:a16="http://schemas.microsoft.com/office/drawing/2014/main" id="{72C4B56C-3CFA-4F82-A258-AC11E53B76A2}"/>
                  </a:ext>
                </a:extLst>
              </p:cNvPr>
              <p:cNvSpPr/>
              <p:nvPr/>
            </p:nvSpPr>
            <p:spPr>
              <a:xfrm>
                <a:off x="491398" y="1736140"/>
                <a:ext cx="418896" cy="44275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277" i="1">
                          <a:solidFill>
                            <a:srgbClr val="000000"/>
                          </a:solidFill>
                          <a:latin typeface="Cambria Math" panose="02040503050406030204" pitchFamily="18" charset="0"/>
                        </a:rPr>
                        <m:t>𝑦</m:t>
                      </m:r>
                    </m:oMath>
                  </m:oMathPara>
                </a14:m>
                <a:endParaRPr lang="ko-KR" altLang="en-US" sz="2277"/>
              </a:p>
            </p:txBody>
          </p:sp>
        </mc:Choice>
        <mc:Fallback xmlns="">
          <p:sp>
            <p:nvSpPr>
              <p:cNvPr id="100" name="직사각형 99">
                <a:extLst>
                  <a:ext uri="{FF2B5EF4-FFF2-40B4-BE49-F238E27FC236}">
                    <a16:creationId xmlns:a16="http://schemas.microsoft.com/office/drawing/2014/main" id="{72C4B56C-3CFA-4F82-A258-AC11E53B76A2}"/>
                  </a:ext>
                </a:extLst>
              </p:cNvPr>
              <p:cNvSpPr>
                <a:spLocks noRot="1" noChangeAspect="1" noMove="1" noResize="1" noEditPoints="1" noAdjustHandles="1" noChangeArrowheads="1" noChangeShapeType="1" noTextEdit="1"/>
              </p:cNvSpPr>
              <p:nvPr/>
            </p:nvSpPr>
            <p:spPr>
              <a:xfrm>
                <a:off x="491398" y="1736140"/>
                <a:ext cx="418896" cy="442750"/>
              </a:xfrm>
              <a:prstGeom prst="rect">
                <a:avLst/>
              </a:prstGeom>
              <a:blipFill>
                <a:blip r:embed="rId5"/>
                <a:stretch>
                  <a:fillRect b="-9722"/>
                </a:stretch>
              </a:blipFill>
            </p:spPr>
            <p:txBody>
              <a:bodyPr/>
              <a:lstStyle/>
              <a:p>
                <a:r>
                  <a:rPr lang="ko-KR" altLang="en-US">
                    <a:noFill/>
                  </a:rPr>
                  <a:t> </a:t>
                </a:r>
              </a:p>
            </p:txBody>
          </p:sp>
        </mc:Fallback>
      </mc:AlternateContent>
      <p:sp>
        <p:nvSpPr>
          <p:cNvPr id="3" name="십자형 2">
            <a:extLst>
              <a:ext uri="{FF2B5EF4-FFF2-40B4-BE49-F238E27FC236}">
                <a16:creationId xmlns:a16="http://schemas.microsoft.com/office/drawing/2014/main" id="{257174EF-80D7-40F7-B5E6-0DABD294CA8D}"/>
              </a:ext>
            </a:extLst>
          </p:cNvPr>
          <p:cNvSpPr/>
          <p:nvPr/>
        </p:nvSpPr>
        <p:spPr>
          <a:xfrm rot="2700000">
            <a:off x="592770" y="3492233"/>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2" name="십자형 101">
            <a:extLst>
              <a:ext uri="{FF2B5EF4-FFF2-40B4-BE49-F238E27FC236}">
                <a16:creationId xmlns:a16="http://schemas.microsoft.com/office/drawing/2014/main" id="{94A5B5F8-FDB6-4003-AB44-A995E5AA641B}"/>
              </a:ext>
            </a:extLst>
          </p:cNvPr>
          <p:cNvSpPr/>
          <p:nvPr/>
        </p:nvSpPr>
        <p:spPr>
          <a:xfrm rot="2700000">
            <a:off x="1301087" y="3477918"/>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3" name="십자형 102">
            <a:extLst>
              <a:ext uri="{FF2B5EF4-FFF2-40B4-BE49-F238E27FC236}">
                <a16:creationId xmlns:a16="http://schemas.microsoft.com/office/drawing/2014/main" id="{02905F00-03B1-45EA-9AD7-29E1C4D1B141}"/>
              </a:ext>
            </a:extLst>
          </p:cNvPr>
          <p:cNvSpPr/>
          <p:nvPr/>
        </p:nvSpPr>
        <p:spPr>
          <a:xfrm rot="2700000">
            <a:off x="2020075" y="3476221"/>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4" name="십자형 103">
            <a:extLst>
              <a:ext uri="{FF2B5EF4-FFF2-40B4-BE49-F238E27FC236}">
                <a16:creationId xmlns:a16="http://schemas.microsoft.com/office/drawing/2014/main" id="{0DA246D0-0866-42F3-985C-56ACD4817604}"/>
              </a:ext>
            </a:extLst>
          </p:cNvPr>
          <p:cNvSpPr/>
          <p:nvPr/>
        </p:nvSpPr>
        <p:spPr>
          <a:xfrm rot="2700000">
            <a:off x="2748753" y="3492233"/>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5" name="십자형 104">
            <a:extLst>
              <a:ext uri="{FF2B5EF4-FFF2-40B4-BE49-F238E27FC236}">
                <a16:creationId xmlns:a16="http://schemas.microsoft.com/office/drawing/2014/main" id="{F4B86CF2-8CEE-42E4-B8C9-EB7F5C682084}"/>
              </a:ext>
            </a:extLst>
          </p:cNvPr>
          <p:cNvSpPr/>
          <p:nvPr/>
        </p:nvSpPr>
        <p:spPr>
          <a:xfrm rot="2700000">
            <a:off x="3768182" y="4530220"/>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6" name="십자형 105">
            <a:extLst>
              <a:ext uri="{FF2B5EF4-FFF2-40B4-BE49-F238E27FC236}">
                <a16:creationId xmlns:a16="http://schemas.microsoft.com/office/drawing/2014/main" id="{22172C09-8E3B-4071-B471-7BC42194FFCE}"/>
              </a:ext>
            </a:extLst>
          </p:cNvPr>
          <p:cNvSpPr/>
          <p:nvPr/>
        </p:nvSpPr>
        <p:spPr>
          <a:xfrm rot="2700000">
            <a:off x="4476278" y="4177744"/>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7" name="십자형 106">
            <a:extLst>
              <a:ext uri="{FF2B5EF4-FFF2-40B4-BE49-F238E27FC236}">
                <a16:creationId xmlns:a16="http://schemas.microsoft.com/office/drawing/2014/main" id="{F1867BD5-B0AF-423C-BF5A-501A9CCA1A5A}"/>
              </a:ext>
            </a:extLst>
          </p:cNvPr>
          <p:cNvSpPr/>
          <p:nvPr/>
        </p:nvSpPr>
        <p:spPr>
          <a:xfrm rot="2700000">
            <a:off x="5201594" y="3814269"/>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8" name="십자형 107">
            <a:extLst>
              <a:ext uri="{FF2B5EF4-FFF2-40B4-BE49-F238E27FC236}">
                <a16:creationId xmlns:a16="http://schemas.microsoft.com/office/drawing/2014/main" id="{665D4118-DF4F-47E0-9E44-8417201F2C5C}"/>
              </a:ext>
            </a:extLst>
          </p:cNvPr>
          <p:cNvSpPr/>
          <p:nvPr/>
        </p:nvSpPr>
        <p:spPr>
          <a:xfrm rot="2700000">
            <a:off x="5929506" y="3418987"/>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9" name="십자형 108">
            <a:extLst>
              <a:ext uri="{FF2B5EF4-FFF2-40B4-BE49-F238E27FC236}">
                <a16:creationId xmlns:a16="http://schemas.microsoft.com/office/drawing/2014/main" id="{D9DF897C-0C12-4379-9230-B5A7426ECC04}"/>
              </a:ext>
            </a:extLst>
          </p:cNvPr>
          <p:cNvSpPr/>
          <p:nvPr/>
        </p:nvSpPr>
        <p:spPr>
          <a:xfrm rot="2700000">
            <a:off x="6923212" y="3823324"/>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0" name="십자형 109">
            <a:extLst>
              <a:ext uri="{FF2B5EF4-FFF2-40B4-BE49-F238E27FC236}">
                <a16:creationId xmlns:a16="http://schemas.microsoft.com/office/drawing/2014/main" id="{120C6265-B4A0-4FF3-A090-8447C1F14D51}"/>
              </a:ext>
            </a:extLst>
          </p:cNvPr>
          <p:cNvSpPr/>
          <p:nvPr/>
        </p:nvSpPr>
        <p:spPr>
          <a:xfrm rot="2700000">
            <a:off x="7631308" y="3470848"/>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1" name="십자형 110">
            <a:extLst>
              <a:ext uri="{FF2B5EF4-FFF2-40B4-BE49-F238E27FC236}">
                <a16:creationId xmlns:a16="http://schemas.microsoft.com/office/drawing/2014/main" id="{D935BDBC-DAE8-4695-8079-D2835F205BB4}"/>
              </a:ext>
            </a:extLst>
          </p:cNvPr>
          <p:cNvSpPr/>
          <p:nvPr/>
        </p:nvSpPr>
        <p:spPr>
          <a:xfrm rot="2700000">
            <a:off x="8356624" y="3107373"/>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2" name="십자형 111">
            <a:extLst>
              <a:ext uri="{FF2B5EF4-FFF2-40B4-BE49-F238E27FC236}">
                <a16:creationId xmlns:a16="http://schemas.microsoft.com/office/drawing/2014/main" id="{0545F5CE-770E-4895-B95A-58812CDB4F21}"/>
              </a:ext>
            </a:extLst>
          </p:cNvPr>
          <p:cNvSpPr/>
          <p:nvPr/>
        </p:nvSpPr>
        <p:spPr>
          <a:xfrm rot="2700000">
            <a:off x="9084536" y="2712091"/>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95E5F4B-2580-4E77-82AF-CC0F0E56452B}"/>
                  </a:ext>
                </a:extLst>
              </p:cNvPr>
              <p:cNvSpPr txBox="1"/>
              <p:nvPr/>
            </p:nvSpPr>
            <p:spPr>
              <a:xfrm>
                <a:off x="4101129" y="1049639"/>
                <a:ext cx="3414974" cy="841128"/>
              </a:xfrm>
              <a:prstGeom prst="rect">
                <a:avLst/>
              </a:prstGeom>
              <a:noFill/>
            </p:spPr>
            <p:txBody>
              <a:bodyPr wrap="none" lIns="0" tIns="0" rIns="0" bIns="0" rtlCol="0">
                <a:spAutoFit/>
              </a:bodyPr>
              <a:lstStyle/>
              <a:p>
                <a:pPr algn="l"/>
                <a14:m>
                  <m:oMath xmlns:m="http://schemas.openxmlformats.org/officeDocument/2006/math">
                    <m:f>
                      <m:fPr>
                        <m:ctrlPr>
                          <a:rPr lang="en-US" altLang="ko-KR" sz="3795" i="1">
                            <a:latin typeface="Cambria Math" panose="02040503050406030204" pitchFamily="18" charset="0"/>
                          </a:rPr>
                        </m:ctrlPr>
                      </m:fPr>
                      <m:num>
                        <m:r>
                          <a:rPr lang="en-US" altLang="ko-KR" sz="3795" i="1">
                            <a:latin typeface="Cambria Math" panose="02040503050406030204" pitchFamily="18" charset="0"/>
                          </a:rPr>
                          <m:t>𝑑𝑦</m:t>
                        </m:r>
                      </m:num>
                      <m:den>
                        <m:r>
                          <a:rPr lang="en-US" altLang="ko-KR" sz="3795" i="1">
                            <a:latin typeface="Cambria Math" panose="02040503050406030204" pitchFamily="18" charset="0"/>
                          </a:rPr>
                          <m:t>𝑑𝑥</m:t>
                        </m:r>
                      </m:den>
                    </m:f>
                    <m:r>
                      <a:rPr lang="en-US" altLang="ko-KR" sz="3795">
                        <a:latin typeface="Cambria Math" panose="02040503050406030204" pitchFamily="18" charset="0"/>
                      </a:rPr>
                      <m:t>=</m:t>
                    </m:r>
                    <m:f>
                      <m:fPr>
                        <m:ctrlPr>
                          <a:rPr lang="en-US" altLang="ko-KR" sz="3795" i="1">
                            <a:latin typeface="Cambria Math" panose="02040503050406030204" pitchFamily="18" charset="0"/>
                          </a:rPr>
                        </m:ctrlPr>
                      </m:fPr>
                      <m:num>
                        <m:r>
                          <a:rPr lang="en-US" altLang="ko-KR" sz="3795">
                            <a:latin typeface="Cambria Math" panose="02040503050406030204" pitchFamily="18" charset="0"/>
                          </a:rPr>
                          <m:t>0.5</m:t>
                        </m:r>
                      </m:num>
                      <m:den>
                        <m:r>
                          <a:rPr lang="en-US" altLang="ko-KR" sz="3795">
                            <a:latin typeface="Cambria Math" panose="02040503050406030204" pitchFamily="18" charset="0"/>
                          </a:rPr>
                          <m:t>1</m:t>
                        </m:r>
                      </m:den>
                    </m:f>
                    <m:r>
                      <a:rPr lang="en-US" altLang="ko-KR" sz="3795" i="1">
                        <a:latin typeface="Cambria Math" panose="02040503050406030204" pitchFamily="18" charset="0"/>
                      </a:rPr>
                      <m:t>= </m:t>
                    </m:r>
                  </m:oMath>
                </a14:m>
                <a:r>
                  <a:rPr lang="ko-KR" altLang="en-US" sz="3200" b="1">
                    <a:latin typeface="+mj-ea"/>
                    <a:ea typeface="+mj-ea"/>
                  </a:rPr>
                  <a:t>기울기</a:t>
                </a:r>
                <a:endParaRPr lang="ko-KR" altLang="en-US" sz="3795" b="1">
                  <a:latin typeface="+mj-ea"/>
                  <a:ea typeface="+mj-ea"/>
                </a:endParaRPr>
              </a:p>
            </p:txBody>
          </p:sp>
        </mc:Choice>
        <mc:Fallback xmlns="">
          <p:sp>
            <p:nvSpPr>
              <p:cNvPr id="6" name="TextBox 5">
                <a:extLst>
                  <a:ext uri="{FF2B5EF4-FFF2-40B4-BE49-F238E27FC236}">
                    <a16:creationId xmlns:a16="http://schemas.microsoft.com/office/drawing/2014/main" id="{295E5F4B-2580-4E77-82AF-CC0F0E56452B}"/>
                  </a:ext>
                </a:extLst>
              </p:cNvPr>
              <p:cNvSpPr txBox="1">
                <a:spLocks noRot="1" noChangeAspect="1" noMove="1" noResize="1" noEditPoints="1" noAdjustHandles="1" noChangeArrowheads="1" noChangeShapeType="1" noTextEdit="1"/>
              </p:cNvSpPr>
              <p:nvPr/>
            </p:nvSpPr>
            <p:spPr>
              <a:xfrm>
                <a:off x="4101129" y="1049639"/>
                <a:ext cx="3414974" cy="841128"/>
              </a:xfrm>
              <a:prstGeom prst="rect">
                <a:avLst/>
              </a:prstGeom>
              <a:blipFill>
                <a:blip r:embed="rId6"/>
                <a:stretch>
                  <a:fillRect l="-179" r="-6429" b="-9420"/>
                </a:stretch>
              </a:blipFill>
            </p:spPr>
            <p:txBody>
              <a:bodyPr/>
              <a:lstStyle/>
              <a:p>
                <a:r>
                  <a:rPr lang="ko-KR" altLang="en-US">
                    <a:noFill/>
                  </a:rPr>
                  <a:t> </a:t>
                </a:r>
              </a:p>
            </p:txBody>
          </p:sp>
        </mc:Fallback>
      </mc:AlternateContent>
      <p:sp>
        <p:nvSpPr>
          <p:cNvPr id="7" name="텍스트 개체 틀 6">
            <a:extLst>
              <a:ext uri="{FF2B5EF4-FFF2-40B4-BE49-F238E27FC236}">
                <a16:creationId xmlns:a16="http://schemas.microsoft.com/office/drawing/2014/main" id="{5F0990E6-52DB-4AA5-BF6D-DC7FB23088A0}"/>
              </a:ext>
            </a:extLst>
          </p:cNvPr>
          <p:cNvSpPr>
            <a:spLocks noGrp="1"/>
          </p:cNvSpPr>
          <p:nvPr>
            <p:ph type="body" sz="quarter" idx="19"/>
          </p:nvPr>
        </p:nvSpPr>
        <p:spPr>
          <a:xfrm>
            <a:off x="276743" y="164293"/>
            <a:ext cx="5601544" cy="332399"/>
          </a:xfrm>
        </p:spPr>
        <p:txBody>
          <a:bodyPr/>
          <a:lstStyle/>
          <a:p>
            <a:r>
              <a:rPr lang="en-US" altLang="ko-KR" sz="2400" b="1">
                <a:solidFill>
                  <a:srgbClr val="000000"/>
                </a:solidFill>
                <a:ea typeface="-2002" pitchFamily="18" charset="-127"/>
              </a:rPr>
              <a:t>Cost function</a:t>
            </a:r>
            <a:endParaRPr lang="ko-KR" altLang="en-US" sz="2400" b="1">
              <a:solidFill>
                <a:srgbClr val="000000"/>
              </a:solidFill>
              <a:ea typeface="-2002" pitchFamily="18" charset="-127"/>
            </a:endParaRPr>
          </a:p>
        </p:txBody>
      </p:sp>
      <p:sp>
        <p:nvSpPr>
          <p:cNvPr id="101" name="텍스트 개체 틀 2">
            <a:extLst>
              <a:ext uri="{FF2B5EF4-FFF2-40B4-BE49-F238E27FC236}">
                <a16:creationId xmlns:a16="http://schemas.microsoft.com/office/drawing/2014/main" id="{62F0D713-187D-4C6E-B7B8-D9BEC4298DB8}"/>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cxnSp>
        <p:nvCxnSpPr>
          <p:cNvPr id="10" name="직선 연결선 9">
            <a:extLst>
              <a:ext uri="{FF2B5EF4-FFF2-40B4-BE49-F238E27FC236}">
                <a16:creationId xmlns:a16="http://schemas.microsoft.com/office/drawing/2014/main" id="{91E7954D-C43B-F973-7155-0E1AA1495785}"/>
              </a:ext>
            </a:extLst>
          </p:cNvPr>
          <p:cNvCxnSpPr/>
          <p:nvPr/>
        </p:nvCxnSpPr>
        <p:spPr>
          <a:xfrm>
            <a:off x="-87560" y="3609020"/>
            <a:ext cx="3239256" cy="0"/>
          </a:xfrm>
          <a:prstGeom prst="line">
            <a:avLst/>
          </a:prstGeom>
          <a:ln w="28575"/>
        </p:spPr>
        <p:style>
          <a:lnRef idx="1">
            <a:schemeClr val="accent2"/>
          </a:lnRef>
          <a:fillRef idx="0">
            <a:schemeClr val="accent2"/>
          </a:fillRef>
          <a:effectRef idx="0">
            <a:schemeClr val="accent2"/>
          </a:effectRef>
          <a:fontRef idx="minor">
            <a:schemeClr val="tx1"/>
          </a:fontRef>
        </p:style>
      </p:cxnSp>
      <p:cxnSp>
        <p:nvCxnSpPr>
          <p:cNvPr id="113" name="직선 연결선 112">
            <a:extLst>
              <a:ext uri="{FF2B5EF4-FFF2-40B4-BE49-F238E27FC236}">
                <a16:creationId xmlns:a16="http://schemas.microsoft.com/office/drawing/2014/main" id="{C2D6AB96-0D11-AB90-3D7E-295D942A7ED5}"/>
              </a:ext>
            </a:extLst>
          </p:cNvPr>
          <p:cNvCxnSpPr>
            <a:cxnSpLocks/>
          </p:cNvCxnSpPr>
          <p:nvPr/>
        </p:nvCxnSpPr>
        <p:spPr>
          <a:xfrm flipV="1">
            <a:off x="3554944" y="3338592"/>
            <a:ext cx="2774768" cy="1479189"/>
          </a:xfrm>
          <a:prstGeom prst="line">
            <a:avLst/>
          </a:prstGeom>
          <a:ln w="28575"/>
        </p:spPr>
        <p:style>
          <a:lnRef idx="1">
            <a:schemeClr val="accent2"/>
          </a:lnRef>
          <a:fillRef idx="0">
            <a:schemeClr val="accent2"/>
          </a:fillRef>
          <a:effectRef idx="0">
            <a:schemeClr val="accent2"/>
          </a:effectRef>
          <a:fontRef idx="minor">
            <a:schemeClr val="tx1"/>
          </a:fontRef>
        </p:style>
      </p:cxnSp>
      <p:cxnSp>
        <p:nvCxnSpPr>
          <p:cNvPr id="114" name="직선 연결선 113">
            <a:extLst>
              <a:ext uri="{FF2B5EF4-FFF2-40B4-BE49-F238E27FC236}">
                <a16:creationId xmlns:a16="http://schemas.microsoft.com/office/drawing/2014/main" id="{C06D613F-6FB3-EBA1-57D8-8020A120C915}"/>
              </a:ext>
            </a:extLst>
          </p:cNvPr>
          <p:cNvCxnSpPr>
            <a:cxnSpLocks/>
          </p:cNvCxnSpPr>
          <p:nvPr/>
        </p:nvCxnSpPr>
        <p:spPr>
          <a:xfrm flipV="1">
            <a:off x="6594566" y="2698170"/>
            <a:ext cx="2774768" cy="1479189"/>
          </a:xfrm>
          <a:prstGeom prst="line">
            <a:avLst/>
          </a:prstGeom>
          <a:ln w="28575"/>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24932644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6247DB09-809D-445F-8750-72FA1B890F7F}"/>
                  </a:ext>
                </a:extLst>
              </p:cNvPr>
              <p:cNvSpPr txBox="1"/>
              <p:nvPr/>
            </p:nvSpPr>
            <p:spPr>
              <a:xfrm>
                <a:off x="956556" y="1376772"/>
                <a:ext cx="3944862" cy="3531672"/>
              </a:xfrm>
              <a:prstGeom prst="rect">
                <a:avLst/>
              </a:prstGeom>
              <a:noFill/>
            </p:spPr>
            <p:txBody>
              <a:bodyPr wrap="none" rtlCol="0">
                <a:spAutoFit/>
              </a:bodyPr>
              <a:lstStyle/>
              <a:p>
                <a:pPr algn="l"/>
                <a:r>
                  <a:rPr lang="en-US" altLang="ko-KR" sz="2657">
                    <a:latin typeface="Consolas" panose="020B0609020204030204" pitchFamily="49" charset="0"/>
                  </a:rPr>
                  <a:t>Hypothesis : </a:t>
                </a:r>
              </a:p>
              <a:p>
                <a:pPr lvl="0"/>
                <a14:m>
                  <m:oMathPara xmlns:m="http://schemas.openxmlformats.org/officeDocument/2006/math">
                    <m:oMathParaPr>
                      <m:jc m:val="left"/>
                    </m:oMathParaPr>
                    <m:oMath xmlns:m="http://schemas.openxmlformats.org/officeDocument/2006/math">
                      <m:r>
                        <a:rPr lang="en-US" altLang="ko-KR" sz="2657" i="1">
                          <a:solidFill>
                            <a:srgbClr val="000000"/>
                          </a:solidFill>
                          <a:latin typeface="Cambria Math" panose="02040503050406030204" pitchFamily="18" charset="0"/>
                        </a:rPr>
                        <m:t>          </m:t>
                      </m:r>
                      <m:acc>
                        <m:accPr>
                          <m:chr m:val="̂"/>
                          <m:ctrlPr>
                            <a:rPr lang="en-US" altLang="ko-KR" sz="2657" i="1">
                              <a:solidFill>
                                <a:srgbClr val="000000"/>
                              </a:solidFill>
                              <a:latin typeface="Cambria Math" panose="02040503050406030204" pitchFamily="18" charset="0"/>
                            </a:rPr>
                          </m:ctrlPr>
                        </m:accPr>
                        <m:e>
                          <m:r>
                            <m:rPr>
                              <m:sty m:val="p"/>
                            </m:rPr>
                            <a:rPr lang="en-US" altLang="ko-KR" sz="2657" i="1">
                              <a:solidFill>
                                <a:srgbClr val="000000"/>
                              </a:solidFill>
                              <a:latin typeface="Cambria Math" panose="02040503050406030204" pitchFamily="18" charset="0"/>
                            </a:rPr>
                            <m:t>y</m:t>
                          </m:r>
                        </m:e>
                      </m:acc>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𝑤𝑥</m:t>
                      </m:r>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𝑏</m:t>
                      </m:r>
                    </m:oMath>
                  </m:oMathPara>
                </a14:m>
                <a:endParaRPr lang="en-US" altLang="ko-KR" sz="2657" i="1">
                  <a:solidFill>
                    <a:srgbClr val="000000"/>
                  </a:solidFill>
                  <a:latin typeface="Cambria Math" panose="02040503050406030204" pitchFamily="18" charset="0"/>
                </a:endParaRPr>
              </a:p>
              <a:p>
                <a:pPr algn="l"/>
                <a:endParaRPr lang="en-US" altLang="ko-KR" sz="2657">
                  <a:latin typeface="Consolas" panose="020B0609020204030204" pitchFamily="49" charset="0"/>
                </a:endParaRPr>
              </a:p>
              <a:p>
                <a:pPr algn="l"/>
                <a:r>
                  <a:rPr lang="en-US" altLang="ko-KR" sz="2657">
                    <a:latin typeface="Consolas" panose="020B0609020204030204" pitchFamily="49" charset="0"/>
                  </a:rPr>
                  <a:t>Parameters:</a:t>
                </a:r>
              </a:p>
              <a:p>
                <a:pPr algn="l"/>
                <a:r>
                  <a:rPr lang="en-US" altLang="ko-KR" sz="2657">
                    <a:latin typeface="Consolas" panose="020B0609020204030204" pitchFamily="49" charset="0"/>
                  </a:rPr>
                  <a:t>    </a:t>
                </a:r>
                <a14:m>
                  <m:oMath xmlns:m="http://schemas.openxmlformats.org/officeDocument/2006/math">
                    <m:r>
                      <a:rPr lang="en-US" altLang="ko-KR" sz="2657" i="1">
                        <a:latin typeface="Cambria Math" panose="02040503050406030204" pitchFamily="18" charset="0"/>
                      </a:rPr>
                      <m:t>𝑤</m:t>
                    </m:r>
                    <m:r>
                      <a:rPr lang="en-US" altLang="ko-KR" sz="2657" i="1">
                        <a:latin typeface="Cambria Math" panose="02040503050406030204" pitchFamily="18" charset="0"/>
                      </a:rPr>
                      <m:t>, </m:t>
                    </m:r>
                    <m:r>
                      <a:rPr lang="en-US" altLang="ko-KR" sz="2657" i="1">
                        <a:latin typeface="Cambria Math" panose="02040503050406030204" pitchFamily="18" charset="0"/>
                      </a:rPr>
                      <m:t>𝑏</m:t>
                    </m:r>
                  </m:oMath>
                </a14:m>
                <a:endParaRPr lang="en-US" altLang="ko-KR" sz="2657">
                  <a:latin typeface="Consolas" panose="020B0609020204030204" pitchFamily="49" charset="0"/>
                </a:endParaRPr>
              </a:p>
              <a:p>
                <a:pPr algn="l"/>
                <a:endParaRPr lang="en-US" altLang="ko-KR" sz="2657">
                  <a:latin typeface="Consolas" panose="020B0609020204030204" pitchFamily="49" charset="0"/>
                </a:endParaRPr>
              </a:p>
              <a:p>
                <a:pPr algn="l"/>
                <a:r>
                  <a:rPr lang="en-US" altLang="ko-KR" sz="2657">
                    <a:latin typeface="Consolas" panose="020B0609020204030204" pitchFamily="49" charset="0"/>
                  </a:rPr>
                  <a:t>Cost Function</a:t>
                </a:r>
              </a:p>
              <a:p>
                <a:r>
                  <a:rPr lang="en-US" altLang="ko-KR" sz="2657">
                    <a:latin typeface="Consolas" panose="020B0609020204030204" pitchFamily="49" charset="0"/>
                  </a:rPr>
                  <a:t>    </a:t>
                </a:r>
                <a14:m>
                  <m:oMath xmlns:m="http://schemas.openxmlformats.org/officeDocument/2006/math">
                    <m:r>
                      <a:rPr lang="en-US" altLang="ko-KR" sz="2657" i="1">
                        <a:latin typeface="Cambria Math" panose="02040503050406030204" pitchFamily="18" charset="0"/>
                      </a:rPr>
                      <m:t>𝐽</m:t>
                    </m:r>
                    <m:r>
                      <a:rPr lang="en-US" altLang="ko-KR" sz="2657" i="1">
                        <a:latin typeface="Cambria Math" panose="02040503050406030204" pitchFamily="18" charset="0"/>
                      </a:rPr>
                      <m:t>(</m:t>
                    </m:r>
                    <m:r>
                      <a:rPr lang="en-US" altLang="ko-KR" sz="2657" i="1" err="1">
                        <a:latin typeface="Cambria Math" panose="02040503050406030204" pitchFamily="18" charset="0"/>
                      </a:rPr>
                      <m:t>𝑤</m:t>
                    </m:r>
                    <m:r>
                      <a:rPr lang="en-US" altLang="ko-KR" sz="2657" i="1" err="1">
                        <a:latin typeface="Cambria Math" panose="02040503050406030204" pitchFamily="18" charset="0"/>
                      </a:rPr>
                      <m:t>,</m:t>
                    </m:r>
                    <m:r>
                      <a:rPr lang="en-US" altLang="ko-KR" sz="2657" i="1" err="1">
                        <a:latin typeface="Cambria Math" panose="02040503050406030204" pitchFamily="18" charset="0"/>
                      </a:rPr>
                      <m:t>𝑏</m:t>
                    </m:r>
                    <m:r>
                      <a:rPr lang="en-US" altLang="ko-KR" sz="2657" i="1">
                        <a:latin typeface="Cambria Math" panose="02040503050406030204" pitchFamily="18" charset="0"/>
                      </a:rPr>
                      <m:t>) = </m:t>
                    </m:r>
                    <m:sSup>
                      <m:sSupPr>
                        <m:ctrlPr>
                          <a:rPr lang="en-US" altLang="ko-KR" sz="2657" i="1">
                            <a:latin typeface="Cambria Math" panose="02040503050406030204" pitchFamily="18" charset="0"/>
                          </a:rPr>
                        </m:ctrlPr>
                      </m:sSupPr>
                      <m:e>
                        <m:f>
                          <m:fPr>
                            <m:ctrlPr>
                              <a:rPr lang="en-US" altLang="ko-KR" sz="2657" i="1">
                                <a:latin typeface="Cambria Math" panose="02040503050406030204" pitchFamily="18" charset="0"/>
                              </a:rPr>
                            </m:ctrlPr>
                          </m:fPr>
                          <m:num>
                            <m:r>
                              <a:rPr lang="en-US" altLang="ko-KR" sz="2657" i="1">
                                <a:latin typeface="Cambria Math" panose="02040503050406030204" pitchFamily="18" charset="0"/>
                              </a:rPr>
                              <m:t>1</m:t>
                            </m:r>
                          </m:num>
                          <m:den>
                            <m:r>
                              <a:rPr lang="en-US" altLang="ko-KR" sz="2657" i="1">
                                <a:latin typeface="Cambria Math" panose="02040503050406030204" pitchFamily="18" charset="0"/>
                              </a:rPr>
                              <m:t>2</m:t>
                            </m:r>
                          </m:den>
                        </m:f>
                        <m:r>
                          <a:rPr lang="en-US" altLang="ko-KR" sz="2657" i="1">
                            <a:latin typeface="Cambria Math" panose="02040503050406030204" pitchFamily="18" charset="0"/>
                          </a:rPr>
                          <m:t>(</m:t>
                        </m:r>
                        <m:acc>
                          <m:accPr>
                            <m:chr m:val="̂"/>
                            <m:ctrlPr>
                              <a:rPr lang="en-US" altLang="ko-KR" sz="2657" i="1">
                                <a:latin typeface="Cambria Math" panose="02040503050406030204" pitchFamily="18" charset="0"/>
                              </a:rPr>
                            </m:ctrlPr>
                          </m:accPr>
                          <m:e>
                            <m:r>
                              <m:rPr>
                                <m:sty m:val="p"/>
                              </m:rPr>
                              <a:rPr lang="en-US" altLang="ko-KR" sz="2657" i="1">
                                <a:latin typeface="Cambria Math" panose="02040503050406030204" pitchFamily="18" charset="0"/>
                              </a:rPr>
                              <m:t>y</m:t>
                            </m:r>
                          </m:e>
                        </m:acc>
                        <m:r>
                          <a:rPr lang="en-US" altLang="ko-KR" sz="2657" i="1">
                            <a:latin typeface="Cambria Math" panose="02040503050406030204" pitchFamily="18" charset="0"/>
                          </a:rPr>
                          <m:t>−</m:t>
                        </m:r>
                        <m:r>
                          <a:rPr lang="en-US" altLang="ko-KR" sz="2657" i="1">
                            <a:latin typeface="Cambria Math" panose="02040503050406030204" pitchFamily="18" charset="0"/>
                          </a:rPr>
                          <m:t>𝑦</m:t>
                        </m:r>
                        <m:r>
                          <a:rPr lang="en-US" altLang="ko-KR" sz="2657">
                            <a:latin typeface="Cambria Math" panose="02040503050406030204" pitchFamily="18" charset="0"/>
                          </a:rPr>
                          <m:t>)</m:t>
                        </m:r>
                      </m:e>
                      <m:sup>
                        <m:r>
                          <a:rPr lang="en-US" altLang="ko-KR" sz="2657" i="1">
                            <a:latin typeface="Cambria Math" panose="02040503050406030204" pitchFamily="18" charset="0"/>
                          </a:rPr>
                          <m:t>2</m:t>
                        </m:r>
                      </m:sup>
                    </m:sSup>
                  </m:oMath>
                </a14:m>
                <a:endParaRPr lang="ko-KR" altLang="en-US" sz="2657">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6247DB09-809D-445F-8750-72FA1B890F7F}"/>
                  </a:ext>
                </a:extLst>
              </p:cNvPr>
              <p:cNvSpPr txBox="1">
                <a:spLocks noRot="1" noChangeAspect="1" noMove="1" noResize="1" noEditPoints="1" noAdjustHandles="1" noChangeArrowheads="1" noChangeShapeType="1" noTextEdit="1"/>
              </p:cNvSpPr>
              <p:nvPr/>
            </p:nvSpPr>
            <p:spPr>
              <a:xfrm>
                <a:off x="956556" y="1376772"/>
                <a:ext cx="3944862" cy="3531672"/>
              </a:xfrm>
              <a:prstGeom prst="rect">
                <a:avLst/>
              </a:prstGeom>
              <a:blipFill>
                <a:blip r:embed="rId3"/>
                <a:stretch>
                  <a:fillRect l="-2937" t="-1727"/>
                </a:stretch>
              </a:blipFill>
            </p:spPr>
            <p:txBody>
              <a:bodyPr/>
              <a:lstStyle/>
              <a:p>
                <a:r>
                  <a:rPr lang="ko-KR" altLang="en-US">
                    <a:noFill/>
                  </a:rPr>
                  <a:t> </a:t>
                </a:r>
              </a:p>
            </p:txBody>
          </p:sp>
        </mc:Fallback>
      </mc:AlternateContent>
      <p:sp>
        <p:nvSpPr>
          <p:cNvPr id="3" name="텍스트 개체 틀 2">
            <a:extLst>
              <a:ext uri="{FF2B5EF4-FFF2-40B4-BE49-F238E27FC236}">
                <a16:creationId xmlns:a16="http://schemas.microsoft.com/office/drawing/2014/main" id="{FD8A411D-B8BE-45D4-8A8D-D06CD36C3796}"/>
              </a:ext>
            </a:extLst>
          </p:cNvPr>
          <p:cNvSpPr>
            <a:spLocks noGrp="1"/>
          </p:cNvSpPr>
          <p:nvPr>
            <p:ph type="body" sz="quarter" idx="19"/>
          </p:nvPr>
        </p:nvSpPr>
        <p:spPr>
          <a:xfrm>
            <a:off x="276743" y="164293"/>
            <a:ext cx="5601544" cy="332399"/>
          </a:xfrm>
        </p:spPr>
        <p:txBody>
          <a:bodyPr/>
          <a:lstStyle/>
          <a:p>
            <a:r>
              <a:rPr lang="en-US" altLang="ko-KR"/>
              <a:t>Cost function</a:t>
            </a:r>
          </a:p>
        </p:txBody>
      </p:sp>
      <p:sp>
        <p:nvSpPr>
          <p:cNvPr id="6" name="텍스트 개체 틀 2">
            <a:extLst>
              <a:ext uri="{FF2B5EF4-FFF2-40B4-BE49-F238E27FC236}">
                <a16:creationId xmlns:a16="http://schemas.microsoft.com/office/drawing/2014/main" id="{F1B5B48F-4F06-49FA-967C-00BBEB4092E0}"/>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397408754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761749" y="2414393"/>
            <a:ext cx="3540719" cy="3561879"/>
          </a:xfrm>
          <a:prstGeom prst="line">
            <a:avLst/>
          </a:prstGeom>
          <a:ln w="38100">
            <a:solidFill>
              <a:srgbClr val="3399FF"/>
            </a:solidFill>
          </a:ln>
        </p:spPr>
        <p:style>
          <a:lnRef idx="1">
            <a:schemeClr val="accent1"/>
          </a:lnRef>
          <a:fillRef idx="0">
            <a:schemeClr val="accent1"/>
          </a:fillRef>
          <a:effectRef idx="0">
            <a:schemeClr val="accent1"/>
          </a:effectRef>
          <a:fontRef idx="minor">
            <a:schemeClr val="tx1"/>
          </a:fontRef>
        </p:style>
      </p:cxnSp>
      <p:sp>
        <p:nvSpPr>
          <p:cNvPr id="6" name="직사각형 5">
            <a:extLst>
              <a:ext uri="{FF2B5EF4-FFF2-40B4-BE49-F238E27FC236}">
                <a16:creationId xmlns:a16="http://schemas.microsoft.com/office/drawing/2014/main" id="{78A7C5E7-A93D-4AA5-8AB5-45B9188E1CA7}"/>
              </a:ext>
            </a:extLst>
          </p:cNvPr>
          <p:cNvSpPr/>
          <p:nvPr/>
        </p:nvSpPr>
        <p:spPr>
          <a:xfrm>
            <a:off x="1138386" y="2754388"/>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087671" y="2754386"/>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036955" y="2754385"/>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38385" y="3703669"/>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087670" y="3703668"/>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036954" y="370366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38385" y="465294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087670" y="465294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036954" y="465294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38386" y="2261150"/>
            <a:ext cx="0" cy="33410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38386" y="5602231"/>
            <a:ext cx="339684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25727" y="5277830"/>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25727" y="4386605"/>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25727" y="3415161"/>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25727" y="2471869"/>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30295" y="5515151"/>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1921898" y="5515150"/>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845570" y="5515149"/>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3798377" y="5515147"/>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512512" y="5830566"/>
            <a:ext cx="344966" cy="442750"/>
          </a:xfrm>
          <a:prstGeom prst="rect">
            <a:avLst/>
          </a:prstGeom>
          <a:noFill/>
        </p:spPr>
        <p:txBody>
          <a:bodyPr wrap="none" rtlCol="0">
            <a:spAutoFit/>
          </a:bodyPr>
          <a:lstStyle/>
          <a:p>
            <a:pPr algn="l"/>
            <a:r>
              <a:rPr lang="en-US" altLang="ko-KR" sz="2277">
                <a:latin typeface="Consolas" panose="020B0609020204030204" pitchFamily="49" charset="0"/>
              </a:rPr>
              <a:t>x</a:t>
            </a:r>
            <a:endParaRPr lang="ko-KR" altLang="en-US" sz="2277">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1993681" y="4545922"/>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2942879" y="3610066"/>
            <a:ext cx="195023" cy="200634"/>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3905435" y="2654067"/>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687620" y="2741718"/>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636904" y="2741716"/>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586189" y="2741715"/>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687619" y="3691000"/>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636903" y="3690999"/>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586187" y="3690998"/>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687619" y="464027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636903" y="464027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586187" y="464027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687619" y="2248480"/>
            <a:ext cx="0" cy="33410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687619" y="5589561"/>
            <a:ext cx="339684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274960" y="5265160"/>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274960" y="4373935"/>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274960" y="3402491"/>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274960" y="2459199"/>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479528" y="5502481"/>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428813" y="5502480"/>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394803" y="5502479"/>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347610" y="5502478"/>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111546" y="5830566"/>
            <a:ext cx="344966" cy="442750"/>
          </a:xfrm>
          <a:prstGeom prst="rect">
            <a:avLst/>
          </a:prstGeom>
          <a:noFill/>
        </p:spPr>
        <p:txBody>
          <a:bodyPr wrap="none" rtlCol="0">
            <a:spAutoFit/>
          </a:bodyPr>
          <a:lstStyle/>
          <a:p>
            <a:pPr algn="l"/>
            <a:r>
              <a:rPr lang="en-US" altLang="ko-KR" sz="2277">
                <a:latin typeface="Consolas" panose="020B0609020204030204" pitchFamily="49" charset="0"/>
              </a:rPr>
              <a:t>w</a:t>
            </a:r>
            <a:endParaRPr lang="ko-KR" altLang="en-US" sz="2277">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15688" y="3830826"/>
            <a:ext cx="344966" cy="442750"/>
          </a:xfrm>
          <a:prstGeom prst="rect">
            <a:avLst/>
          </a:prstGeom>
          <a:noFill/>
        </p:spPr>
        <p:txBody>
          <a:bodyPr wrap="none" rtlCol="0">
            <a:spAutoFit/>
          </a:bodyPr>
          <a:lstStyle/>
          <a:p>
            <a:pPr algn="l"/>
            <a:r>
              <a:rPr lang="en-US" altLang="ko-KR" sz="2277">
                <a:latin typeface="Consolas" panose="020B0609020204030204" pitchFamily="49" charset="0"/>
              </a:rPr>
              <a:t>y</a:t>
            </a:r>
            <a:endParaRPr lang="ko-KR" altLang="en-US" sz="2277">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4915335" y="3830826"/>
                <a:ext cx="434734" cy="44275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277" i="1">
                          <a:solidFill>
                            <a:srgbClr val="000000"/>
                          </a:solidFill>
                          <a:latin typeface="Cambria Math" panose="02040503050406030204" pitchFamily="18" charset="0"/>
                        </a:rPr>
                        <m:t>J</m:t>
                      </m:r>
                    </m:oMath>
                  </m:oMathPara>
                </a14:m>
                <a:endParaRPr lang="ko-KR" altLang="en-US" sz="2277">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4915335" y="3830826"/>
                <a:ext cx="434734" cy="442750"/>
              </a:xfrm>
              <a:prstGeom prst="rect">
                <a:avLst/>
              </a:prstGeom>
              <a:blipFill>
                <a:blip r:embed="rId3"/>
                <a:stretch>
                  <a:fillRect b="-13699"/>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6527995" y="5489241"/>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8" name="직사각형 57">
                <a:extLst>
                  <a:ext uri="{FF2B5EF4-FFF2-40B4-BE49-F238E27FC236}">
                    <a16:creationId xmlns:a16="http://schemas.microsoft.com/office/drawing/2014/main" id="{6D9A0EE0-AAF1-47B6-842F-79AAD1FC55EF}"/>
                  </a:ext>
                </a:extLst>
              </p:cNvPr>
              <p:cNvSpPr/>
              <p:nvPr/>
            </p:nvSpPr>
            <p:spPr>
              <a:xfrm>
                <a:off x="1464044" y="1333044"/>
                <a:ext cx="1916743" cy="131901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657" i="1">
                              <a:solidFill>
                                <a:srgbClr val="000000"/>
                              </a:solidFill>
                              <a:latin typeface="Cambria Math" panose="02040503050406030204" pitchFamily="18" charset="0"/>
                            </a:rPr>
                          </m:ctrlPr>
                        </m:accPr>
                        <m:e>
                          <m:r>
                            <m:rPr>
                              <m:sty m:val="p"/>
                            </m:rPr>
                            <a:rPr lang="en-US" altLang="ko-KR" sz="2657" i="1">
                              <a:solidFill>
                                <a:srgbClr val="000000"/>
                              </a:solidFill>
                              <a:latin typeface="Cambria Math" panose="02040503050406030204" pitchFamily="18" charset="0"/>
                            </a:rPr>
                            <m:t>y</m:t>
                          </m:r>
                        </m:e>
                      </m:acc>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𝑤𝑥</m:t>
                      </m:r>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𝑏</m:t>
                      </m:r>
                    </m:oMath>
                  </m:oMathPara>
                </a14:m>
                <a:endParaRPr lang="en-US" altLang="ko-KR" sz="2657"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657" i="1">
                          <a:solidFill>
                            <a:srgbClr val="000000"/>
                          </a:solidFill>
                          <a:latin typeface="Cambria Math" panose="02040503050406030204" pitchFamily="18" charset="0"/>
                        </a:rPr>
                        <m:t>𝑤</m:t>
                      </m:r>
                      <m:r>
                        <a:rPr lang="en-US" altLang="ko-KR" sz="2657" i="1">
                          <a:solidFill>
                            <a:srgbClr val="000000"/>
                          </a:solidFill>
                          <a:latin typeface="Cambria Math" panose="02040503050406030204" pitchFamily="18" charset="0"/>
                        </a:rPr>
                        <m:t>=1</m:t>
                      </m:r>
                    </m:oMath>
                  </m:oMathPara>
                </a14:m>
                <a:endParaRPr lang="en-US" altLang="ko-KR" sz="2657"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657" i="1">
                          <a:solidFill>
                            <a:srgbClr val="000000"/>
                          </a:solidFill>
                          <a:latin typeface="Cambria Math" panose="02040503050406030204" pitchFamily="18" charset="0"/>
                        </a:rPr>
                        <m:t>𝑏</m:t>
                      </m:r>
                      <m:r>
                        <a:rPr lang="en-US" altLang="ko-KR" sz="2657" i="1">
                          <a:solidFill>
                            <a:srgbClr val="000000"/>
                          </a:solidFill>
                          <a:latin typeface="Cambria Math" panose="02040503050406030204" pitchFamily="18" charset="0"/>
                        </a:rPr>
                        <m:t>=0</m:t>
                      </m:r>
                    </m:oMath>
                  </m:oMathPara>
                </a14:m>
                <a:endParaRPr lang="en-US" altLang="ko-KR" sz="2657">
                  <a:solidFill>
                    <a:srgbClr val="000000"/>
                  </a:solidFill>
                  <a:latin typeface="Consolas" panose="020B0609020204030204" pitchFamily="49" charset="0"/>
                </a:endParaRPr>
              </a:p>
            </p:txBody>
          </p:sp>
        </mc:Choice>
        <mc:Fallback xmlns="">
          <p:sp>
            <p:nvSpPr>
              <p:cNvPr id="58" name="직사각형 57">
                <a:extLst>
                  <a:ext uri="{FF2B5EF4-FFF2-40B4-BE49-F238E27FC236}">
                    <a16:creationId xmlns:a16="http://schemas.microsoft.com/office/drawing/2014/main" id="{6D9A0EE0-AAF1-47B6-842F-79AAD1FC55EF}"/>
                  </a:ext>
                </a:extLst>
              </p:cNvPr>
              <p:cNvSpPr>
                <a:spLocks noRot="1" noChangeAspect="1" noMove="1" noResize="1" noEditPoints="1" noAdjustHandles="1" noChangeArrowheads="1" noChangeShapeType="1" noTextEdit="1"/>
              </p:cNvSpPr>
              <p:nvPr/>
            </p:nvSpPr>
            <p:spPr>
              <a:xfrm>
                <a:off x="1464044" y="1333044"/>
                <a:ext cx="1916743" cy="1319015"/>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42CB4716-C80D-4967-8997-2DF11D1DF5C2}"/>
                  </a:ext>
                </a:extLst>
              </p:cNvPr>
              <p:cNvSpPr txBox="1"/>
              <p:nvPr/>
            </p:nvSpPr>
            <p:spPr>
              <a:xfrm>
                <a:off x="5757678" y="1456332"/>
                <a:ext cx="2806088" cy="74802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277">
                          <a:latin typeface="Cambria Math" panose="02040503050406030204" pitchFamily="18" charset="0"/>
                        </a:rPr>
                        <m:t>J</m:t>
                      </m:r>
                      <m:r>
                        <a:rPr lang="en-US" altLang="ko-KR" sz="2277">
                          <a:latin typeface="Cambria Math" panose="02040503050406030204" pitchFamily="18" charset="0"/>
                        </a:rPr>
                        <m:t>(</m:t>
                      </m:r>
                      <m:r>
                        <m:rPr>
                          <m:sty m:val="p"/>
                        </m:rPr>
                        <a:rPr lang="en-US" altLang="ko-KR" sz="2277">
                          <a:latin typeface="Cambria Math" panose="02040503050406030204" pitchFamily="18" charset="0"/>
                        </a:rPr>
                        <m:t>w</m:t>
                      </m:r>
                      <m:r>
                        <a:rPr lang="en-US" altLang="ko-KR" sz="2277">
                          <a:latin typeface="Cambria Math" panose="02040503050406030204" pitchFamily="18" charset="0"/>
                        </a:rPr>
                        <m:t>,</m:t>
                      </m:r>
                      <m:r>
                        <m:rPr>
                          <m:sty m:val="p"/>
                        </m:rPr>
                        <a:rPr lang="en-US" altLang="ko-KR" sz="2277">
                          <a:latin typeface="Cambria Math" panose="02040503050406030204" pitchFamily="18" charset="0"/>
                        </a:rPr>
                        <m:t>b</m:t>
                      </m:r>
                      <m:r>
                        <a:rPr lang="en-US" altLang="ko-KR" sz="2277">
                          <a:latin typeface="Cambria Math" panose="02040503050406030204" pitchFamily="18" charset="0"/>
                        </a:rPr>
                        <m:t>)=</m:t>
                      </m:r>
                      <m:sSup>
                        <m:sSupPr>
                          <m:ctrlPr>
                            <a:rPr lang="en-US" altLang="ko-KR" sz="2277" i="1">
                              <a:latin typeface="Cambria Math" panose="02040503050406030204" pitchFamily="18" charset="0"/>
                            </a:rPr>
                          </m:ctrlPr>
                        </m:sSupPr>
                        <m:e>
                          <m:f>
                            <m:fPr>
                              <m:ctrlPr>
                                <a:rPr lang="en-US" altLang="ko-KR" sz="2277" i="1">
                                  <a:latin typeface="Cambria Math" panose="02040503050406030204" pitchFamily="18" charset="0"/>
                                </a:rPr>
                              </m:ctrlPr>
                            </m:fPr>
                            <m:num>
                              <m:r>
                                <a:rPr lang="en-US" altLang="ko-KR" sz="2277" i="1">
                                  <a:latin typeface="Cambria Math" panose="02040503050406030204" pitchFamily="18" charset="0"/>
                                </a:rPr>
                                <m:t>1</m:t>
                              </m:r>
                            </m:num>
                            <m:den>
                              <m:r>
                                <a:rPr lang="en-US" altLang="ko-KR" sz="2277" i="1">
                                  <a:latin typeface="Cambria Math" panose="02040503050406030204" pitchFamily="18" charset="0"/>
                                </a:rPr>
                                <m:t>2</m:t>
                              </m:r>
                            </m:den>
                          </m:f>
                          <m:r>
                            <m:rPr>
                              <m:nor/>
                            </m:rPr>
                            <a:rPr lang="en-US" altLang="ko-KR" sz="2277">
                              <a:latin typeface="Cambria Math" panose="02040503050406030204" pitchFamily="18" charset="0"/>
                            </a:rPr>
                            <m:t>(</m:t>
                          </m:r>
                          <m:acc>
                            <m:accPr>
                              <m:chr m:val="̂"/>
                              <m:ctrlPr>
                                <a:rPr lang="en-US" altLang="ko-KR" sz="2277" i="1">
                                  <a:latin typeface="Cambria Math" panose="02040503050406030204" pitchFamily="18" charset="0"/>
                                </a:rPr>
                              </m:ctrlPr>
                            </m:accPr>
                            <m:e>
                              <m:r>
                                <m:rPr>
                                  <m:sty m:val="p"/>
                                </m:rPr>
                                <a:rPr lang="en-US" altLang="ko-KR" sz="2277" i="1">
                                  <a:latin typeface="Cambria Math" panose="02040503050406030204" pitchFamily="18" charset="0"/>
                                </a:rPr>
                                <m:t>y</m:t>
                              </m:r>
                            </m:e>
                          </m:acc>
                          <m:r>
                            <a:rPr lang="en-US" altLang="ko-KR" sz="2277" i="1">
                              <a:latin typeface="Cambria Math" panose="02040503050406030204" pitchFamily="18" charset="0"/>
                            </a:rPr>
                            <m:t>−</m:t>
                          </m:r>
                          <m:r>
                            <a:rPr lang="en-US" altLang="ko-KR" sz="2277" i="1">
                              <a:latin typeface="Cambria Math" panose="02040503050406030204" pitchFamily="18" charset="0"/>
                            </a:rPr>
                            <m:t>𝑦</m:t>
                          </m:r>
                          <m:r>
                            <a:rPr lang="en-US" altLang="ko-KR" sz="2277" i="1">
                              <a:latin typeface="Cambria Math" panose="02040503050406030204" pitchFamily="18" charset="0"/>
                            </a:rPr>
                            <m:t>)</m:t>
                          </m:r>
                        </m:e>
                        <m:sup>
                          <m:r>
                            <a:rPr lang="en-US" altLang="ko-KR" sz="2277" i="1">
                              <a:latin typeface="Cambria Math" panose="02040503050406030204" pitchFamily="18" charset="0"/>
                            </a:rPr>
                            <m:t>2</m:t>
                          </m:r>
                        </m:sup>
                      </m:sSup>
                    </m:oMath>
                  </m:oMathPara>
                </a14:m>
                <a:endParaRPr lang="ko-KR" altLang="en-US" sz="2277">
                  <a:latin typeface="Consolas" panose="020B0609020204030204" pitchFamily="49" charset="0"/>
                </a:endParaRPr>
              </a:p>
            </p:txBody>
          </p:sp>
        </mc:Choice>
        <mc:Fallback xmlns="">
          <p:sp>
            <p:nvSpPr>
              <p:cNvPr id="59" name="TextBox 58">
                <a:extLst>
                  <a:ext uri="{FF2B5EF4-FFF2-40B4-BE49-F238E27FC236}">
                    <a16:creationId xmlns:a16="http://schemas.microsoft.com/office/drawing/2014/main" id="{42CB4716-C80D-4967-8997-2DF11D1DF5C2}"/>
                  </a:ext>
                </a:extLst>
              </p:cNvPr>
              <p:cNvSpPr txBox="1">
                <a:spLocks noRot="1" noChangeAspect="1" noMove="1" noResize="1" noEditPoints="1" noAdjustHandles="1" noChangeArrowheads="1" noChangeShapeType="1" noTextEdit="1"/>
              </p:cNvSpPr>
              <p:nvPr/>
            </p:nvSpPr>
            <p:spPr>
              <a:xfrm>
                <a:off x="5757678" y="1456332"/>
                <a:ext cx="2806088" cy="748025"/>
              </a:xfrm>
              <a:prstGeom prst="rect">
                <a:avLst/>
              </a:prstGeom>
              <a:blipFill>
                <a:blip r:embed="rId5"/>
                <a:stretch>
                  <a:fillRect/>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A166D04C-2E33-44B8-B9BA-33FA8EC1EF76}"/>
              </a:ext>
            </a:extLst>
          </p:cNvPr>
          <p:cNvSpPr>
            <a:spLocks noGrp="1"/>
          </p:cNvSpPr>
          <p:nvPr>
            <p:ph type="body" sz="quarter" idx="19"/>
          </p:nvPr>
        </p:nvSpPr>
        <p:spPr>
          <a:xfrm>
            <a:off x="276743" y="164293"/>
            <a:ext cx="5601544" cy="332399"/>
          </a:xfrm>
        </p:spPr>
        <p:txBody>
          <a:bodyPr/>
          <a:lstStyle/>
          <a:p>
            <a:r>
              <a:rPr lang="en-US" altLang="ko-KR"/>
              <a:t>Cost function</a:t>
            </a:r>
          </a:p>
        </p:txBody>
      </p:sp>
      <p:sp>
        <p:nvSpPr>
          <p:cNvPr id="60" name="텍스트 개체 틀 2">
            <a:extLst>
              <a:ext uri="{FF2B5EF4-FFF2-40B4-BE49-F238E27FC236}">
                <a16:creationId xmlns:a16="http://schemas.microsoft.com/office/drawing/2014/main" id="{62E6D648-1136-4F15-9765-1723DAB5C8F8}"/>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
        <p:nvSpPr>
          <p:cNvPr id="4" name="Rectangle 8">
            <a:extLst>
              <a:ext uri="{FF2B5EF4-FFF2-40B4-BE49-F238E27FC236}">
                <a16:creationId xmlns:a16="http://schemas.microsoft.com/office/drawing/2014/main" id="{0AC52AF8-14D0-4AB8-ABCC-AE0157920D87}"/>
              </a:ext>
            </a:extLst>
          </p:cNvPr>
          <p:cNvSpPr>
            <a:spLocks noChangeArrowheads="1"/>
          </p:cNvSpPr>
          <p:nvPr/>
        </p:nvSpPr>
        <p:spPr bwMode="auto">
          <a:xfrm>
            <a:off x="164468" y="796642"/>
            <a:ext cx="7848872" cy="400110"/>
          </a:xfrm>
          <a:prstGeom prst="rect">
            <a:avLst/>
          </a:prstGeom>
          <a:noFill/>
          <a:ln w="9525">
            <a:noFill/>
            <a:miter lim="800000"/>
            <a:headEnd/>
            <a:tailEnd/>
          </a:ln>
        </p:spPr>
        <p:txBody>
          <a:bodyPr wrap="square">
            <a:spAutoFit/>
          </a:bodyPr>
          <a:lstStyle/>
          <a:p>
            <a:pPr>
              <a:spcBef>
                <a:spcPct val="50000"/>
              </a:spcBef>
            </a:pPr>
            <a:r>
              <a:rPr lang="ko-KR" altLang="en-US" sz="2000" b="1">
                <a:latin typeface="+mj-ea"/>
                <a:ea typeface="+mj-ea"/>
              </a:rPr>
              <a:t>편향 손실 </a:t>
            </a:r>
          </a:p>
        </p:txBody>
      </p:sp>
      <p:sp>
        <p:nvSpPr>
          <p:cNvPr id="61" name="TextBox 60">
            <a:extLst>
              <a:ext uri="{FF2B5EF4-FFF2-40B4-BE49-F238E27FC236}">
                <a16:creationId xmlns:a16="http://schemas.microsoft.com/office/drawing/2014/main" id="{B2FF6169-573A-4166-8BF1-3007774B7F7B}"/>
              </a:ext>
            </a:extLst>
          </p:cNvPr>
          <p:cNvSpPr txBox="1"/>
          <p:nvPr/>
        </p:nvSpPr>
        <p:spPr>
          <a:xfrm>
            <a:off x="3817894" y="695921"/>
            <a:ext cx="1467068" cy="442750"/>
          </a:xfrm>
          <a:prstGeom prst="rect">
            <a:avLst/>
          </a:prstGeom>
          <a:noFill/>
        </p:spPr>
        <p:txBody>
          <a:bodyPr wrap="none" rtlCol="0">
            <a:spAutoFit/>
          </a:bodyPr>
          <a:lstStyle/>
          <a:p>
            <a:r>
              <a:rPr lang="en-US" altLang="ko-KR" sz="2277">
                <a:latin typeface="Consolas" panose="020B0609020204030204" pitchFamily="49" charset="0"/>
              </a:rPr>
              <a:t>x=2, y=2</a:t>
            </a:r>
            <a:endParaRPr lang="ko-KR" altLang="en-US" sz="2277">
              <a:latin typeface="Consolas" panose="020B0609020204030204" pitchFamily="49" charset="0"/>
            </a:endParaRPr>
          </a:p>
        </p:txBody>
      </p:sp>
    </p:spTree>
    <p:extLst>
      <p:ext uri="{BB962C8B-B14F-4D97-AF65-F5344CB8AC3E}">
        <p14:creationId xmlns:p14="http://schemas.microsoft.com/office/powerpoint/2010/main" val="126843780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647432" y="3668837"/>
            <a:ext cx="4275242" cy="2170715"/>
          </a:xfrm>
          <a:prstGeom prst="line">
            <a:avLst/>
          </a:prstGeom>
          <a:ln w="38100">
            <a:solidFill>
              <a:srgbClr val="3399FF"/>
            </a:solidFill>
          </a:ln>
        </p:spPr>
        <p:style>
          <a:lnRef idx="1">
            <a:schemeClr val="accent1"/>
          </a:lnRef>
          <a:fillRef idx="0">
            <a:schemeClr val="accent1"/>
          </a:fillRef>
          <a:effectRef idx="0">
            <a:schemeClr val="accent1"/>
          </a:effectRef>
          <a:fontRef idx="minor">
            <a:schemeClr val="tx1"/>
          </a:fontRef>
        </p:style>
      </p:cxnSp>
      <p:sp>
        <p:nvSpPr>
          <p:cNvPr id="6" name="직사각형 5">
            <a:extLst>
              <a:ext uri="{FF2B5EF4-FFF2-40B4-BE49-F238E27FC236}">
                <a16:creationId xmlns:a16="http://schemas.microsoft.com/office/drawing/2014/main" id="{78A7C5E7-A93D-4AA5-8AB5-45B9188E1CA7}"/>
              </a:ext>
            </a:extLst>
          </p:cNvPr>
          <p:cNvSpPr/>
          <p:nvPr/>
        </p:nvSpPr>
        <p:spPr>
          <a:xfrm>
            <a:off x="1138386" y="2754388"/>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087671" y="2754386"/>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036955" y="2754385"/>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38385" y="3703669"/>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087670" y="3703668"/>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036954" y="370366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38385" y="465294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087670" y="465294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036954" y="465294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38386" y="2261150"/>
            <a:ext cx="0" cy="33410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38386" y="5602231"/>
            <a:ext cx="339684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25727" y="5277830"/>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25727" y="4386605"/>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25727" y="3415161"/>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25727" y="2471869"/>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30295" y="5515151"/>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1921898" y="5515150"/>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845570" y="5515149"/>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3798377" y="5515147"/>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512512" y="5830566"/>
            <a:ext cx="344966" cy="442750"/>
          </a:xfrm>
          <a:prstGeom prst="rect">
            <a:avLst/>
          </a:prstGeom>
          <a:noFill/>
        </p:spPr>
        <p:txBody>
          <a:bodyPr wrap="none" rtlCol="0">
            <a:spAutoFit/>
          </a:bodyPr>
          <a:lstStyle/>
          <a:p>
            <a:pPr algn="l"/>
            <a:r>
              <a:rPr lang="en-US" altLang="ko-KR" sz="2277">
                <a:latin typeface="Consolas" panose="020B0609020204030204" pitchFamily="49" charset="0"/>
              </a:rPr>
              <a:t>x</a:t>
            </a:r>
            <a:endParaRPr lang="ko-KR" altLang="en-US" sz="2277">
              <a:latin typeface="Consolas" panose="020B0609020204030204" pitchFamily="49" charset="0"/>
            </a:endParaRPr>
          </a:p>
        </p:txBody>
      </p:sp>
      <mc:AlternateContent xmlns:mc="http://schemas.openxmlformats.org/markup-compatibility/2006" xmlns:a14="http://schemas.microsoft.com/office/drawing/2010/main">
        <mc:Choice Requires="a14">
          <p:sp>
            <p:nvSpPr>
              <p:cNvPr id="4" name="직사각형 3">
                <a:extLst>
                  <a:ext uri="{FF2B5EF4-FFF2-40B4-BE49-F238E27FC236}">
                    <a16:creationId xmlns:a16="http://schemas.microsoft.com/office/drawing/2014/main" id="{B6151A22-6C16-4DE7-BAF3-087A0FDD52F3}"/>
                  </a:ext>
                </a:extLst>
              </p:cNvPr>
              <p:cNvSpPr/>
              <p:nvPr/>
            </p:nvSpPr>
            <p:spPr>
              <a:xfrm>
                <a:off x="1464044" y="1333044"/>
                <a:ext cx="1916743" cy="131901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657" i="1">
                              <a:solidFill>
                                <a:srgbClr val="000000"/>
                              </a:solidFill>
                              <a:latin typeface="Cambria Math" panose="02040503050406030204" pitchFamily="18" charset="0"/>
                            </a:rPr>
                          </m:ctrlPr>
                        </m:accPr>
                        <m:e>
                          <m:r>
                            <m:rPr>
                              <m:sty m:val="p"/>
                            </m:rPr>
                            <a:rPr lang="en-US" altLang="ko-KR" sz="2657" i="1">
                              <a:solidFill>
                                <a:srgbClr val="000000"/>
                              </a:solidFill>
                              <a:latin typeface="Cambria Math" panose="02040503050406030204" pitchFamily="18" charset="0"/>
                            </a:rPr>
                            <m:t>y</m:t>
                          </m:r>
                        </m:e>
                      </m:acc>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𝑤𝑥</m:t>
                      </m:r>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𝑏</m:t>
                      </m:r>
                    </m:oMath>
                  </m:oMathPara>
                </a14:m>
                <a:endParaRPr lang="en-US" altLang="ko-KR" sz="2657"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657" i="1">
                          <a:solidFill>
                            <a:srgbClr val="000000"/>
                          </a:solidFill>
                          <a:latin typeface="Cambria Math" panose="02040503050406030204" pitchFamily="18" charset="0"/>
                        </a:rPr>
                        <m:t>𝑤</m:t>
                      </m:r>
                      <m:r>
                        <a:rPr lang="en-US" altLang="ko-KR" sz="2657" i="1">
                          <a:solidFill>
                            <a:srgbClr val="000000"/>
                          </a:solidFill>
                          <a:latin typeface="Cambria Math" panose="02040503050406030204" pitchFamily="18" charset="0"/>
                        </a:rPr>
                        <m:t>=0.5</m:t>
                      </m:r>
                    </m:oMath>
                  </m:oMathPara>
                </a14:m>
                <a:endParaRPr lang="en-US" altLang="ko-KR" sz="2657"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657" i="1">
                          <a:solidFill>
                            <a:srgbClr val="000000"/>
                          </a:solidFill>
                          <a:latin typeface="Cambria Math" panose="02040503050406030204" pitchFamily="18" charset="0"/>
                        </a:rPr>
                        <m:t>𝑏</m:t>
                      </m:r>
                      <m:r>
                        <a:rPr lang="en-US" altLang="ko-KR" sz="2657" i="1">
                          <a:solidFill>
                            <a:srgbClr val="000000"/>
                          </a:solidFill>
                          <a:latin typeface="Cambria Math" panose="02040503050406030204" pitchFamily="18" charset="0"/>
                        </a:rPr>
                        <m:t>=0</m:t>
                      </m:r>
                    </m:oMath>
                  </m:oMathPara>
                </a14:m>
                <a:endParaRPr lang="en-US" altLang="ko-KR" sz="2657">
                  <a:solidFill>
                    <a:srgbClr val="000000"/>
                  </a:solidFill>
                  <a:latin typeface="Consolas" panose="020B0609020204030204" pitchFamily="49" charset="0"/>
                </a:endParaRPr>
              </a:p>
            </p:txBody>
          </p:sp>
        </mc:Choice>
        <mc:Fallback xmlns="">
          <p:sp>
            <p:nvSpPr>
              <p:cNvPr id="4" name="직사각형 3">
                <a:extLst>
                  <a:ext uri="{FF2B5EF4-FFF2-40B4-BE49-F238E27FC236}">
                    <a16:creationId xmlns:a16="http://schemas.microsoft.com/office/drawing/2014/main" id="{B6151A22-6C16-4DE7-BAF3-087A0FDD52F3}"/>
                  </a:ext>
                </a:extLst>
              </p:cNvPr>
              <p:cNvSpPr>
                <a:spLocks noRot="1" noChangeAspect="1" noMove="1" noResize="1" noEditPoints="1" noAdjustHandles="1" noChangeArrowheads="1" noChangeShapeType="1" noTextEdit="1"/>
              </p:cNvSpPr>
              <p:nvPr/>
            </p:nvSpPr>
            <p:spPr>
              <a:xfrm>
                <a:off x="1464044" y="1333044"/>
                <a:ext cx="1916743" cy="1319015"/>
              </a:xfrm>
              <a:prstGeom prst="rect">
                <a:avLst/>
              </a:prstGeom>
              <a:blipFill>
                <a:blip r:embed="rId3"/>
                <a:stretch>
                  <a:fillRect/>
                </a:stretch>
              </a:blipFill>
            </p:spPr>
            <p:txBody>
              <a:bodyPr/>
              <a:lstStyle/>
              <a:p>
                <a:r>
                  <a:rPr lang="ko-KR" altLang="en-US">
                    <a:noFill/>
                  </a:rPr>
                  <a:t> </a:t>
                </a:r>
              </a:p>
            </p:txBody>
          </p:sp>
        </mc:Fallback>
      </mc:AlternateContent>
      <p:sp>
        <p:nvSpPr>
          <p:cNvPr id="28" name="십자형 27">
            <a:extLst>
              <a:ext uri="{FF2B5EF4-FFF2-40B4-BE49-F238E27FC236}">
                <a16:creationId xmlns:a16="http://schemas.microsoft.com/office/drawing/2014/main" id="{FCF1D242-120F-421C-B8C0-06D2DE4FCD6E}"/>
              </a:ext>
            </a:extLst>
          </p:cNvPr>
          <p:cNvSpPr/>
          <p:nvPr/>
        </p:nvSpPr>
        <p:spPr>
          <a:xfrm rot="2700000">
            <a:off x="1993681" y="4545922"/>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2942879" y="3610066"/>
            <a:ext cx="195023" cy="200634"/>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3905435" y="2654067"/>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687620" y="2741718"/>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636904" y="2741716"/>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586189" y="2741715"/>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687619" y="3691000"/>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636903" y="3690999"/>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586187" y="3690998"/>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687619" y="464027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636903" y="464027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586187" y="464027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687619" y="2248480"/>
            <a:ext cx="0" cy="33410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687619" y="5589561"/>
            <a:ext cx="339684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274960" y="5265160"/>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274960" y="4373935"/>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274960" y="3402491"/>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274960" y="2459199"/>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479528" y="5502481"/>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428813" y="5502480"/>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394803" y="5502479"/>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347610" y="5502478"/>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111546" y="5830566"/>
            <a:ext cx="344966" cy="442750"/>
          </a:xfrm>
          <a:prstGeom prst="rect">
            <a:avLst/>
          </a:prstGeom>
          <a:noFill/>
        </p:spPr>
        <p:txBody>
          <a:bodyPr wrap="none" rtlCol="0">
            <a:spAutoFit/>
          </a:bodyPr>
          <a:lstStyle/>
          <a:p>
            <a:pPr algn="l"/>
            <a:r>
              <a:rPr lang="en-US" altLang="ko-KR" sz="2277">
                <a:latin typeface="Consolas" panose="020B0609020204030204" pitchFamily="49" charset="0"/>
              </a:rPr>
              <a:t>w</a:t>
            </a:r>
            <a:endParaRPr lang="ko-KR" altLang="en-US" sz="2277">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15688" y="3830826"/>
            <a:ext cx="344966" cy="442750"/>
          </a:xfrm>
          <a:prstGeom prst="rect">
            <a:avLst/>
          </a:prstGeom>
          <a:noFill/>
        </p:spPr>
        <p:txBody>
          <a:bodyPr wrap="none" rtlCol="0">
            <a:spAutoFit/>
          </a:bodyPr>
          <a:lstStyle/>
          <a:p>
            <a:pPr algn="l"/>
            <a:r>
              <a:rPr lang="en-US" altLang="ko-KR" sz="2277">
                <a:latin typeface="Consolas" panose="020B0609020204030204" pitchFamily="49" charset="0"/>
              </a:rPr>
              <a:t>y</a:t>
            </a:r>
            <a:endParaRPr lang="ko-KR" altLang="en-US" sz="2277">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4915335" y="3830826"/>
                <a:ext cx="434734" cy="44275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277" i="1">
                          <a:solidFill>
                            <a:srgbClr val="000000"/>
                          </a:solidFill>
                          <a:latin typeface="Cambria Math" panose="02040503050406030204" pitchFamily="18" charset="0"/>
                        </a:rPr>
                        <m:t>J</m:t>
                      </m:r>
                    </m:oMath>
                  </m:oMathPara>
                </a14:m>
                <a:endParaRPr lang="ko-KR" altLang="en-US" sz="2277">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4915335" y="3830826"/>
                <a:ext cx="434734" cy="442750"/>
              </a:xfrm>
              <a:prstGeom prst="rect">
                <a:avLst/>
              </a:prstGeom>
              <a:blipFill>
                <a:blip r:embed="rId4"/>
                <a:stretch>
                  <a:fillRect b="-13699"/>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6522576" y="5489241"/>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5909128F-DFB6-4C10-B096-AEE087EEEC1A}"/>
              </a:ext>
            </a:extLst>
          </p:cNvPr>
          <p:cNvCxnSpPr>
            <a:cxnSpLocks/>
          </p:cNvCxnSpPr>
          <p:nvPr/>
        </p:nvCxnSpPr>
        <p:spPr>
          <a:xfrm>
            <a:off x="3036954" y="3683974"/>
            <a:ext cx="0" cy="968974"/>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1BA5E0B9-33A8-41A4-AB04-E12915D661C7}"/>
                  </a:ext>
                </a:extLst>
              </p:cNvPr>
              <p:cNvSpPr txBox="1"/>
              <p:nvPr/>
            </p:nvSpPr>
            <p:spPr>
              <a:xfrm>
                <a:off x="5757678" y="1456332"/>
                <a:ext cx="2806088" cy="74802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277">
                          <a:latin typeface="Cambria Math" panose="02040503050406030204" pitchFamily="18" charset="0"/>
                        </a:rPr>
                        <m:t>J</m:t>
                      </m:r>
                      <m:r>
                        <a:rPr lang="en-US" altLang="ko-KR" sz="2277">
                          <a:latin typeface="Cambria Math" panose="02040503050406030204" pitchFamily="18" charset="0"/>
                        </a:rPr>
                        <m:t>(</m:t>
                      </m:r>
                      <m:r>
                        <m:rPr>
                          <m:sty m:val="p"/>
                        </m:rPr>
                        <a:rPr lang="en-US" altLang="ko-KR" sz="2277">
                          <a:latin typeface="Cambria Math" panose="02040503050406030204" pitchFamily="18" charset="0"/>
                        </a:rPr>
                        <m:t>w</m:t>
                      </m:r>
                      <m:r>
                        <a:rPr lang="en-US" altLang="ko-KR" sz="2277">
                          <a:latin typeface="Cambria Math" panose="02040503050406030204" pitchFamily="18" charset="0"/>
                        </a:rPr>
                        <m:t>,</m:t>
                      </m:r>
                      <m:r>
                        <m:rPr>
                          <m:sty m:val="p"/>
                        </m:rPr>
                        <a:rPr lang="en-US" altLang="ko-KR" sz="2277">
                          <a:latin typeface="Cambria Math" panose="02040503050406030204" pitchFamily="18" charset="0"/>
                        </a:rPr>
                        <m:t>b</m:t>
                      </m:r>
                      <m:r>
                        <a:rPr lang="en-US" altLang="ko-KR" sz="2277">
                          <a:latin typeface="Cambria Math" panose="02040503050406030204" pitchFamily="18" charset="0"/>
                        </a:rPr>
                        <m:t>)=</m:t>
                      </m:r>
                      <m:sSup>
                        <m:sSupPr>
                          <m:ctrlPr>
                            <a:rPr lang="en-US" altLang="ko-KR" sz="2277" i="1">
                              <a:latin typeface="Cambria Math" panose="02040503050406030204" pitchFamily="18" charset="0"/>
                            </a:rPr>
                          </m:ctrlPr>
                        </m:sSupPr>
                        <m:e>
                          <m:f>
                            <m:fPr>
                              <m:ctrlPr>
                                <a:rPr lang="en-US" altLang="ko-KR" sz="2277" i="1">
                                  <a:latin typeface="Cambria Math" panose="02040503050406030204" pitchFamily="18" charset="0"/>
                                </a:rPr>
                              </m:ctrlPr>
                            </m:fPr>
                            <m:num>
                              <m:r>
                                <a:rPr lang="en-US" altLang="ko-KR" sz="2277" i="1">
                                  <a:latin typeface="Cambria Math" panose="02040503050406030204" pitchFamily="18" charset="0"/>
                                </a:rPr>
                                <m:t>1</m:t>
                              </m:r>
                            </m:num>
                            <m:den>
                              <m:r>
                                <a:rPr lang="en-US" altLang="ko-KR" sz="2277" i="1">
                                  <a:latin typeface="Cambria Math" panose="02040503050406030204" pitchFamily="18" charset="0"/>
                                </a:rPr>
                                <m:t>2</m:t>
                              </m:r>
                            </m:den>
                          </m:f>
                          <m:r>
                            <m:rPr>
                              <m:nor/>
                            </m:rPr>
                            <a:rPr lang="en-US" altLang="ko-KR" sz="2277">
                              <a:latin typeface="Cambria Math" panose="02040503050406030204" pitchFamily="18" charset="0"/>
                            </a:rPr>
                            <m:t>(</m:t>
                          </m:r>
                          <m:acc>
                            <m:accPr>
                              <m:chr m:val="̂"/>
                              <m:ctrlPr>
                                <a:rPr lang="en-US" altLang="ko-KR" sz="2277" i="1">
                                  <a:latin typeface="Cambria Math" panose="02040503050406030204" pitchFamily="18" charset="0"/>
                                </a:rPr>
                              </m:ctrlPr>
                            </m:accPr>
                            <m:e>
                              <m:r>
                                <m:rPr>
                                  <m:sty m:val="p"/>
                                </m:rPr>
                                <a:rPr lang="en-US" altLang="ko-KR" sz="2277" i="1">
                                  <a:latin typeface="Cambria Math" panose="02040503050406030204" pitchFamily="18" charset="0"/>
                                </a:rPr>
                                <m:t>y</m:t>
                              </m:r>
                            </m:e>
                          </m:acc>
                          <m:r>
                            <a:rPr lang="en-US" altLang="ko-KR" sz="2277" i="1">
                              <a:latin typeface="Cambria Math" panose="02040503050406030204" pitchFamily="18" charset="0"/>
                            </a:rPr>
                            <m:t>−</m:t>
                          </m:r>
                          <m:r>
                            <a:rPr lang="en-US" altLang="ko-KR" sz="2277" i="1">
                              <a:latin typeface="Cambria Math" panose="02040503050406030204" pitchFamily="18" charset="0"/>
                            </a:rPr>
                            <m:t>𝑦</m:t>
                          </m:r>
                          <m:r>
                            <a:rPr lang="en-US" altLang="ko-KR" sz="2277" i="1">
                              <a:latin typeface="Cambria Math" panose="02040503050406030204" pitchFamily="18" charset="0"/>
                            </a:rPr>
                            <m:t>)</m:t>
                          </m:r>
                        </m:e>
                        <m:sup>
                          <m:r>
                            <a:rPr lang="en-US" altLang="ko-KR" sz="2277" i="1">
                              <a:latin typeface="Cambria Math" panose="02040503050406030204" pitchFamily="18" charset="0"/>
                            </a:rPr>
                            <m:t>2</m:t>
                          </m:r>
                        </m:sup>
                      </m:sSup>
                    </m:oMath>
                  </m:oMathPara>
                </a14:m>
                <a:endParaRPr lang="ko-KR" altLang="en-US" sz="2277">
                  <a:latin typeface="Consolas" panose="020B0609020204030204" pitchFamily="49" charset="0"/>
                </a:endParaRPr>
              </a:p>
            </p:txBody>
          </p:sp>
        </mc:Choice>
        <mc:Fallback xmlns="">
          <p:sp>
            <p:nvSpPr>
              <p:cNvPr id="58" name="TextBox 57">
                <a:extLst>
                  <a:ext uri="{FF2B5EF4-FFF2-40B4-BE49-F238E27FC236}">
                    <a16:creationId xmlns:a16="http://schemas.microsoft.com/office/drawing/2014/main" id="{1BA5E0B9-33A8-41A4-AB04-E12915D661C7}"/>
                  </a:ext>
                </a:extLst>
              </p:cNvPr>
              <p:cNvSpPr txBox="1">
                <a:spLocks noRot="1" noChangeAspect="1" noMove="1" noResize="1" noEditPoints="1" noAdjustHandles="1" noChangeArrowheads="1" noChangeShapeType="1" noTextEdit="1"/>
              </p:cNvSpPr>
              <p:nvPr/>
            </p:nvSpPr>
            <p:spPr>
              <a:xfrm>
                <a:off x="5757678" y="1456332"/>
                <a:ext cx="2806088" cy="748025"/>
              </a:xfrm>
              <a:prstGeom prst="rect">
                <a:avLst/>
              </a:prstGeom>
              <a:blipFill>
                <a:blip r:embed="rId5"/>
                <a:stretch>
                  <a:fillRect/>
                </a:stretch>
              </a:blipFill>
            </p:spPr>
            <p:txBody>
              <a:bodyPr/>
              <a:lstStyle/>
              <a:p>
                <a:r>
                  <a:rPr lang="ko-KR" altLang="en-US">
                    <a:noFill/>
                  </a:rPr>
                  <a:t> </a:t>
                </a:r>
              </a:p>
            </p:txBody>
          </p:sp>
        </mc:Fallback>
      </mc:AlternateContent>
      <p:sp>
        <p:nvSpPr>
          <p:cNvPr id="61" name="십자형 60">
            <a:extLst>
              <a:ext uri="{FF2B5EF4-FFF2-40B4-BE49-F238E27FC236}">
                <a16:creationId xmlns:a16="http://schemas.microsoft.com/office/drawing/2014/main" id="{725667AF-0F15-435B-ADA5-4F32BFB1076F}"/>
              </a:ext>
            </a:extLst>
          </p:cNvPr>
          <p:cNvSpPr/>
          <p:nvPr/>
        </p:nvSpPr>
        <p:spPr>
          <a:xfrm rot="2700000">
            <a:off x="6064751" y="5024956"/>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 name="텍스트 개체 틀 1">
            <a:extLst>
              <a:ext uri="{FF2B5EF4-FFF2-40B4-BE49-F238E27FC236}">
                <a16:creationId xmlns:a16="http://schemas.microsoft.com/office/drawing/2014/main" id="{DBB69CA3-C793-4461-B77F-377CBC26AB68}"/>
              </a:ext>
            </a:extLst>
          </p:cNvPr>
          <p:cNvSpPr>
            <a:spLocks noGrp="1"/>
          </p:cNvSpPr>
          <p:nvPr>
            <p:ph type="body" sz="quarter" idx="19"/>
          </p:nvPr>
        </p:nvSpPr>
        <p:spPr>
          <a:xfrm>
            <a:off x="276743" y="164293"/>
            <a:ext cx="5601544" cy="332399"/>
          </a:xfrm>
        </p:spPr>
        <p:txBody>
          <a:bodyPr/>
          <a:lstStyle/>
          <a:p>
            <a:r>
              <a:rPr lang="en-US" altLang="ko-KR"/>
              <a:t>Cost function</a:t>
            </a:r>
          </a:p>
        </p:txBody>
      </p:sp>
      <p:sp>
        <p:nvSpPr>
          <p:cNvPr id="59" name="텍스트 개체 틀 2">
            <a:extLst>
              <a:ext uri="{FF2B5EF4-FFF2-40B4-BE49-F238E27FC236}">
                <a16:creationId xmlns:a16="http://schemas.microsoft.com/office/drawing/2014/main" id="{557F36B4-F4D8-492F-AC70-349C9C6F900F}"/>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
        <p:nvSpPr>
          <p:cNvPr id="26" name="Rectangle 8">
            <a:extLst>
              <a:ext uri="{FF2B5EF4-FFF2-40B4-BE49-F238E27FC236}">
                <a16:creationId xmlns:a16="http://schemas.microsoft.com/office/drawing/2014/main" id="{DF54F992-BE6A-47EC-A3D7-5E9F89EB9614}"/>
              </a:ext>
            </a:extLst>
          </p:cNvPr>
          <p:cNvSpPr>
            <a:spLocks noChangeArrowheads="1"/>
          </p:cNvSpPr>
          <p:nvPr/>
        </p:nvSpPr>
        <p:spPr bwMode="auto">
          <a:xfrm>
            <a:off x="164468" y="796642"/>
            <a:ext cx="7848872" cy="400110"/>
          </a:xfrm>
          <a:prstGeom prst="rect">
            <a:avLst/>
          </a:prstGeom>
          <a:noFill/>
          <a:ln w="9525">
            <a:noFill/>
            <a:miter lim="800000"/>
            <a:headEnd/>
            <a:tailEnd/>
          </a:ln>
        </p:spPr>
        <p:txBody>
          <a:bodyPr wrap="square">
            <a:spAutoFit/>
          </a:bodyPr>
          <a:lstStyle/>
          <a:p>
            <a:pPr>
              <a:spcBef>
                <a:spcPct val="50000"/>
              </a:spcBef>
            </a:pPr>
            <a:r>
              <a:rPr lang="ko-KR" altLang="en-US" sz="2000" b="1">
                <a:latin typeface="+mj-ea"/>
                <a:ea typeface="+mj-ea"/>
              </a:rPr>
              <a:t>편향 손실 </a:t>
            </a:r>
          </a:p>
        </p:txBody>
      </p:sp>
      <p:sp>
        <p:nvSpPr>
          <p:cNvPr id="60" name="TextBox 59">
            <a:extLst>
              <a:ext uri="{FF2B5EF4-FFF2-40B4-BE49-F238E27FC236}">
                <a16:creationId xmlns:a16="http://schemas.microsoft.com/office/drawing/2014/main" id="{3487678A-DA69-45E0-AD52-CE7450133A81}"/>
              </a:ext>
            </a:extLst>
          </p:cNvPr>
          <p:cNvSpPr txBox="1"/>
          <p:nvPr/>
        </p:nvSpPr>
        <p:spPr>
          <a:xfrm>
            <a:off x="3817894" y="695921"/>
            <a:ext cx="1467068" cy="442750"/>
          </a:xfrm>
          <a:prstGeom prst="rect">
            <a:avLst/>
          </a:prstGeom>
          <a:noFill/>
        </p:spPr>
        <p:txBody>
          <a:bodyPr wrap="none" rtlCol="0">
            <a:spAutoFit/>
          </a:bodyPr>
          <a:lstStyle/>
          <a:p>
            <a:r>
              <a:rPr lang="en-US" altLang="ko-KR" sz="2277">
                <a:latin typeface="Consolas" panose="020B0609020204030204" pitchFamily="49" charset="0"/>
              </a:rPr>
              <a:t>x=2, y=2</a:t>
            </a:r>
            <a:endParaRPr lang="ko-KR" altLang="en-US" sz="2277">
              <a:latin typeface="Consolas" panose="020B0609020204030204" pitchFamily="49" charset="0"/>
            </a:endParaRPr>
          </a:p>
        </p:txBody>
      </p:sp>
    </p:spTree>
    <p:extLst>
      <p:ext uri="{BB962C8B-B14F-4D97-AF65-F5344CB8AC3E}">
        <p14:creationId xmlns:p14="http://schemas.microsoft.com/office/powerpoint/2010/main" val="346275631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78A7C5E7-A93D-4AA5-8AB5-45B9188E1CA7}"/>
              </a:ext>
            </a:extLst>
          </p:cNvPr>
          <p:cNvSpPr/>
          <p:nvPr/>
        </p:nvSpPr>
        <p:spPr>
          <a:xfrm>
            <a:off x="1138386" y="2754388"/>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087671" y="2754386"/>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036955" y="2754385"/>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38385" y="3703669"/>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087670" y="3703668"/>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036954" y="370366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38385" y="465294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087670" y="465294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036954" y="465294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38386" y="2261150"/>
            <a:ext cx="0" cy="33410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38386" y="5602231"/>
            <a:ext cx="339684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25727" y="5277830"/>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25727" y="4386605"/>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25727" y="3415161"/>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25727" y="2471869"/>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30295" y="5515151"/>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1921898" y="5515150"/>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845570" y="5515149"/>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3798377" y="5515147"/>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512512" y="5830566"/>
            <a:ext cx="344966" cy="442750"/>
          </a:xfrm>
          <a:prstGeom prst="rect">
            <a:avLst/>
          </a:prstGeom>
          <a:noFill/>
        </p:spPr>
        <p:txBody>
          <a:bodyPr wrap="none" rtlCol="0">
            <a:spAutoFit/>
          </a:bodyPr>
          <a:lstStyle/>
          <a:p>
            <a:pPr algn="l"/>
            <a:r>
              <a:rPr lang="en-US" altLang="ko-KR" sz="2277">
                <a:latin typeface="Consolas" panose="020B0609020204030204" pitchFamily="49" charset="0"/>
              </a:rPr>
              <a:t>x</a:t>
            </a:r>
            <a:endParaRPr lang="ko-KR" altLang="en-US" sz="2277">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1993681" y="4545922"/>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2942879" y="3610066"/>
            <a:ext cx="195023" cy="200634"/>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3905435" y="2654067"/>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687620" y="2741718"/>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636904" y="2741716"/>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586189" y="2741715"/>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687619" y="3691000"/>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636903" y="3690999"/>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586187" y="3690998"/>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687619" y="464027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636903" y="464027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586187" y="464027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687619" y="2248480"/>
            <a:ext cx="0" cy="33410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687619" y="5589561"/>
            <a:ext cx="339684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274960" y="5265160"/>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274960" y="4373935"/>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274960" y="3402491"/>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274960" y="2459199"/>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479528" y="5502481"/>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428813" y="5502480"/>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394803" y="5502479"/>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347610" y="5502478"/>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111546" y="5830566"/>
            <a:ext cx="344966" cy="442750"/>
          </a:xfrm>
          <a:prstGeom prst="rect">
            <a:avLst/>
          </a:prstGeom>
          <a:noFill/>
        </p:spPr>
        <p:txBody>
          <a:bodyPr wrap="none" rtlCol="0">
            <a:spAutoFit/>
          </a:bodyPr>
          <a:lstStyle/>
          <a:p>
            <a:pPr algn="l"/>
            <a:r>
              <a:rPr lang="en-US" altLang="ko-KR" sz="2277">
                <a:latin typeface="Consolas" panose="020B0609020204030204" pitchFamily="49" charset="0"/>
              </a:rPr>
              <a:t>w</a:t>
            </a:r>
            <a:endParaRPr lang="ko-KR" altLang="en-US" sz="2277">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15688" y="3830826"/>
            <a:ext cx="344966" cy="442750"/>
          </a:xfrm>
          <a:prstGeom prst="rect">
            <a:avLst/>
          </a:prstGeom>
          <a:noFill/>
        </p:spPr>
        <p:txBody>
          <a:bodyPr wrap="none" rtlCol="0">
            <a:spAutoFit/>
          </a:bodyPr>
          <a:lstStyle/>
          <a:p>
            <a:pPr algn="l"/>
            <a:r>
              <a:rPr lang="en-US" altLang="ko-KR" sz="2277">
                <a:latin typeface="Consolas" panose="020B0609020204030204" pitchFamily="49" charset="0"/>
              </a:rPr>
              <a:t>y</a:t>
            </a:r>
            <a:endParaRPr lang="ko-KR" altLang="en-US" sz="2277">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4915335" y="3830826"/>
                <a:ext cx="434734" cy="44275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277" i="1">
                          <a:solidFill>
                            <a:srgbClr val="000000"/>
                          </a:solidFill>
                          <a:latin typeface="Cambria Math" panose="02040503050406030204" pitchFamily="18" charset="0"/>
                        </a:rPr>
                        <m:t>J</m:t>
                      </m:r>
                    </m:oMath>
                  </m:oMathPara>
                </a14:m>
                <a:endParaRPr lang="ko-KR" altLang="en-US" sz="2277">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4915335" y="3830826"/>
                <a:ext cx="434734" cy="442750"/>
              </a:xfrm>
              <a:prstGeom prst="rect">
                <a:avLst/>
              </a:prstGeom>
              <a:blipFill>
                <a:blip r:embed="rId3"/>
                <a:stretch>
                  <a:fillRect b="-13699"/>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6539390" y="5489241"/>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5909128F-DFB6-4C10-B096-AEE087EEEC1A}"/>
              </a:ext>
            </a:extLst>
          </p:cNvPr>
          <p:cNvCxnSpPr>
            <a:cxnSpLocks/>
          </p:cNvCxnSpPr>
          <p:nvPr/>
        </p:nvCxnSpPr>
        <p:spPr>
          <a:xfrm>
            <a:off x="3036954" y="3683974"/>
            <a:ext cx="0" cy="1918257"/>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sp>
        <p:nvSpPr>
          <p:cNvPr id="61" name="십자형 60">
            <a:extLst>
              <a:ext uri="{FF2B5EF4-FFF2-40B4-BE49-F238E27FC236}">
                <a16:creationId xmlns:a16="http://schemas.microsoft.com/office/drawing/2014/main" id="{725667AF-0F15-435B-ADA5-4F32BFB1076F}"/>
              </a:ext>
            </a:extLst>
          </p:cNvPr>
          <p:cNvSpPr/>
          <p:nvPr/>
        </p:nvSpPr>
        <p:spPr>
          <a:xfrm rot="2700000">
            <a:off x="6064751" y="5024956"/>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9" name="십자형 58">
            <a:extLst>
              <a:ext uri="{FF2B5EF4-FFF2-40B4-BE49-F238E27FC236}">
                <a16:creationId xmlns:a16="http://schemas.microsoft.com/office/drawing/2014/main" id="{4D0FAC7B-CFF8-435F-AEB9-5882224D4F0E}"/>
              </a:ext>
            </a:extLst>
          </p:cNvPr>
          <p:cNvSpPr/>
          <p:nvPr/>
        </p:nvSpPr>
        <p:spPr>
          <a:xfrm rot="2700000">
            <a:off x="5586586" y="3603352"/>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571312" y="5589562"/>
            <a:ext cx="4189617" cy="12669"/>
          </a:xfrm>
          <a:prstGeom prst="line">
            <a:avLst/>
          </a:prstGeom>
          <a:ln w="38100">
            <a:solidFill>
              <a:srgbClr val="3399FF"/>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3" name="직사각형 62">
                <a:extLst>
                  <a:ext uri="{FF2B5EF4-FFF2-40B4-BE49-F238E27FC236}">
                    <a16:creationId xmlns:a16="http://schemas.microsoft.com/office/drawing/2014/main" id="{E94ECD6F-B6C3-47FE-AB95-4EB7DDF78AF2}"/>
                  </a:ext>
                </a:extLst>
              </p:cNvPr>
              <p:cNvSpPr/>
              <p:nvPr/>
            </p:nvSpPr>
            <p:spPr>
              <a:xfrm>
                <a:off x="1464044" y="1333044"/>
                <a:ext cx="1916743" cy="131901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657" i="1">
                              <a:solidFill>
                                <a:srgbClr val="000000"/>
                              </a:solidFill>
                              <a:latin typeface="Cambria Math" panose="02040503050406030204" pitchFamily="18" charset="0"/>
                            </a:rPr>
                          </m:ctrlPr>
                        </m:accPr>
                        <m:e>
                          <m:r>
                            <m:rPr>
                              <m:sty m:val="p"/>
                            </m:rPr>
                            <a:rPr lang="en-US" altLang="ko-KR" sz="2657" i="1">
                              <a:solidFill>
                                <a:srgbClr val="000000"/>
                              </a:solidFill>
                              <a:latin typeface="Cambria Math" panose="02040503050406030204" pitchFamily="18" charset="0"/>
                            </a:rPr>
                            <m:t>y</m:t>
                          </m:r>
                        </m:e>
                      </m:acc>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𝑤𝑥</m:t>
                      </m:r>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𝑏</m:t>
                      </m:r>
                    </m:oMath>
                  </m:oMathPara>
                </a14:m>
                <a:endParaRPr lang="en-US" altLang="ko-KR" sz="2657"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657" i="1">
                          <a:solidFill>
                            <a:srgbClr val="000000"/>
                          </a:solidFill>
                          <a:latin typeface="Cambria Math" panose="02040503050406030204" pitchFamily="18" charset="0"/>
                        </a:rPr>
                        <m:t>𝑤</m:t>
                      </m:r>
                      <m:r>
                        <a:rPr lang="en-US" altLang="ko-KR" sz="2657" i="1">
                          <a:solidFill>
                            <a:srgbClr val="000000"/>
                          </a:solidFill>
                          <a:latin typeface="Cambria Math" panose="02040503050406030204" pitchFamily="18" charset="0"/>
                        </a:rPr>
                        <m:t>=0</m:t>
                      </m:r>
                    </m:oMath>
                  </m:oMathPara>
                </a14:m>
                <a:endParaRPr lang="en-US" altLang="ko-KR" sz="2657"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657" i="1">
                          <a:solidFill>
                            <a:srgbClr val="000000"/>
                          </a:solidFill>
                          <a:latin typeface="Cambria Math" panose="02040503050406030204" pitchFamily="18" charset="0"/>
                        </a:rPr>
                        <m:t>𝑏</m:t>
                      </m:r>
                      <m:r>
                        <a:rPr lang="en-US" altLang="ko-KR" sz="2657" i="1">
                          <a:solidFill>
                            <a:srgbClr val="000000"/>
                          </a:solidFill>
                          <a:latin typeface="Cambria Math" panose="02040503050406030204" pitchFamily="18" charset="0"/>
                        </a:rPr>
                        <m:t>=0</m:t>
                      </m:r>
                    </m:oMath>
                  </m:oMathPara>
                </a14:m>
                <a:endParaRPr lang="en-US" altLang="ko-KR" sz="2657">
                  <a:solidFill>
                    <a:srgbClr val="000000"/>
                  </a:solidFill>
                  <a:latin typeface="Consolas" panose="020B0609020204030204" pitchFamily="49" charset="0"/>
                </a:endParaRPr>
              </a:p>
            </p:txBody>
          </p:sp>
        </mc:Choice>
        <mc:Fallback xmlns="">
          <p:sp>
            <p:nvSpPr>
              <p:cNvPr id="63" name="직사각형 62">
                <a:extLst>
                  <a:ext uri="{FF2B5EF4-FFF2-40B4-BE49-F238E27FC236}">
                    <a16:creationId xmlns:a16="http://schemas.microsoft.com/office/drawing/2014/main" id="{E94ECD6F-B6C3-47FE-AB95-4EB7DDF78AF2}"/>
                  </a:ext>
                </a:extLst>
              </p:cNvPr>
              <p:cNvSpPr>
                <a:spLocks noRot="1" noChangeAspect="1" noMove="1" noResize="1" noEditPoints="1" noAdjustHandles="1" noChangeArrowheads="1" noChangeShapeType="1" noTextEdit="1"/>
              </p:cNvSpPr>
              <p:nvPr/>
            </p:nvSpPr>
            <p:spPr>
              <a:xfrm>
                <a:off x="1464044" y="1333044"/>
                <a:ext cx="1916743" cy="1319015"/>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9316C389-72A9-4CE6-99E2-E66D3E3DF2D1}"/>
                  </a:ext>
                </a:extLst>
              </p:cNvPr>
              <p:cNvSpPr txBox="1"/>
              <p:nvPr/>
            </p:nvSpPr>
            <p:spPr>
              <a:xfrm>
                <a:off x="5757678" y="1456332"/>
                <a:ext cx="2806088" cy="74802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277">
                          <a:latin typeface="Cambria Math" panose="02040503050406030204" pitchFamily="18" charset="0"/>
                        </a:rPr>
                        <m:t>J</m:t>
                      </m:r>
                      <m:r>
                        <a:rPr lang="en-US" altLang="ko-KR" sz="2277">
                          <a:latin typeface="Cambria Math" panose="02040503050406030204" pitchFamily="18" charset="0"/>
                        </a:rPr>
                        <m:t>(</m:t>
                      </m:r>
                      <m:r>
                        <m:rPr>
                          <m:sty m:val="p"/>
                        </m:rPr>
                        <a:rPr lang="en-US" altLang="ko-KR" sz="2277">
                          <a:latin typeface="Cambria Math" panose="02040503050406030204" pitchFamily="18" charset="0"/>
                        </a:rPr>
                        <m:t>w</m:t>
                      </m:r>
                      <m:r>
                        <a:rPr lang="en-US" altLang="ko-KR" sz="2277">
                          <a:latin typeface="Cambria Math" panose="02040503050406030204" pitchFamily="18" charset="0"/>
                        </a:rPr>
                        <m:t>,</m:t>
                      </m:r>
                      <m:r>
                        <m:rPr>
                          <m:sty m:val="p"/>
                        </m:rPr>
                        <a:rPr lang="en-US" altLang="ko-KR" sz="2277">
                          <a:latin typeface="Cambria Math" panose="02040503050406030204" pitchFamily="18" charset="0"/>
                        </a:rPr>
                        <m:t>b</m:t>
                      </m:r>
                      <m:r>
                        <a:rPr lang="en-US" altLang="ko-KR" sz="2277">
                          <a:latin typeface="Cambria Math" panose="02040503050406030204" pitchFamily="18" charset="0"/>
                        </a:rPr>
                        <m:t>)=</m:t>
                      </m:r>
                      <m:sSup>
                        <m:sSupPr>
                          <m:ctrlPr>
                            <a:rPr lang="en-US" altLang="ko-KR" sz="2277" i="1">
                              <a:latin typeface="Cambria Math" panose="02040503050406030204" pitchFamily="18" charset="0"/>
                            </a:rPr>
                          </m:ctrlPr>
                        </m:sSupPr>
                        <m:e>
                          <m:f>
                            <m:fPr>
                              <m:ctrlPr>
                                <a:rPr lang="en-US" altLang="ko-KR" sz="2277" i="1">
                                  <a:latin typeface="Cambria Math" panose="02040503050406030204" pitchFamily="18" charset="0"/>
                                </a:rPr>
                              </m:ctrlPr>
                            </m:fPr>
                            <m:num>
                              <m:r>
                                <a:rPr lang="en-US" altLang="ko-KR" sz="2277" i="1">
                                  <a:latin typeface="Cambria Math" panose="02040503050406030204" pitchFamily="18" charset="0"/>
                                </a:rPr>
                                <m:t>1</m:t>
                              </m:r>
                            </m:num>
                            <m:den>
                              <m:r>
                                <a:rPr lang="en-US" altLang="ko-KR" sz="2277" i="1">
                                  <a:latin typeface="Cambria Math" panose="02040503050406030204" pitchFamily="18" charset="0"/>
                                </a:rPr>
                                <m:t>2</m:t>
                              </m:r>
                            </m:den>
                          </m:f>
                          <m:r>
                            <m:rPr>
                              <m:nor/>
                            </m:rPr>
                            <a:rPr lang="en-US" altLang="ko-KR" sz="2277">
                              <a:latin typeface="Cambria Math" panose="02040503050406030204" pitchFamily="18" charset="0"/>
                            </a:rPr>
                            <m:t>(</m:t>
                          </m:r>
                          <m:acc>
                            <m:accPr>
                              <m:chr m:val="̂"/>
                              <m:ctrlPr>
                                <a:rPr lang="en-US" altLang="ko-KR" sz="2277" i="1">
                                  <a:latin typeface="Cambria Math" panose="02040503050406030204" pitchFamily="18" charset="0"/>
                                </a:rPr>
                              </m:ctrlPr>
                            </m:accPr>
                            <m:e>
                              <m:r>
                                <m:rPr>
                                  <m:sty m:val="p"/>
                                </m:rPr>
                                <a:rPr lang="en-US" altLang="ko-KR" sz="2277" i="1">
                                  <a:latin typeface="Cambria Math" panose="02040503050406030204" pitchFamily="18" charset="0"/>
                                </a:rPr>
                                <m:t>y</m:t>
                              </m:r>
                            </m:e>
                          </m:acc>
                          <m:r>
                            <a:rPr lang="en-US" altLang="ko-KR" sz="2277" i="1">
                              <a:latin typeface="Cambria Math" panose="02040503050406030204" pitchFamily="18" charset="0"/>
                            </a:rPr>
                            <m:t>−</m:t>
                          </m:r>
                          <m:r>
                            <a:rPr lang="en-US" altLang="ko-KR" sz="2277" i="1">
                              <a:latin typeface="Cambria Math" panose="02040503050406030204" pitchFamily="18" charset="0"/>
                            </a:rPr>
                            <m:t>𝑦</m:t>
                          </m:r>
                          <m:r>
                            <a:rPr lang="en-US" altLang="ko-KR" sz="2277" i="1">
                              <a:latin typeface="Cambria Math" panose="02040503050406030204" pitchFamily="18" charset="0"/>
                            </a:rPr>
                            <m:t>)</m:t>
                          </m:r>
                        </m:e>
                        <m:sup>
                          <m:r>
                            <a:rPr lang="en-US" altLang="ko-KR" sz="2277" i="1">
                              <a:latin typeface="Cambria Math" panose="02040503050406030204" pitchFamily="18" charset="0"/>
                            </a:rPr>
                            <m:t>2</m:t>
                          </m:r>
                        </m:sup>
                      </m:sSup>
                    </m:oMath>
                  </m:oMathPara>
                </a14:m>
                <a:endParaRPr lang="ko-KR" altLang="en-US" sz="2277">
                  <a:latin typeface="Consolas" panose="020B0609020204030204" pitchFamily="49" charset="0"/>
                </a:endParaRPr>
              </a:p>
            </p:txBody>
          </p:sp>
        </mc:Choice>
        <mc:Fallback xmlns="">
          <p:sp>
            <p:nvSpPr>
              <p:cNvPr id="64" name="TextBox 63">
                <a:extLst>
                  <a:ext uri="{FF2B5EF4-FFF2-40B4-BE49-F238E27FC236}">
                    <a16:creationId xmlns:a16="http://schemas.microsoft.com/office/drawing/2014/main" id="{9316C389-72A9-4CE6-99E2-E66D3E3DF2D1}"/>
                  </a:ext>
                </a:extLst>
              </p:cNvPr>
              <p:cNvSpPr txBox="1">
                <a:spLocks noRot="1" noChangeAspect="1" noMove="1" noResize="1" noEditPoints="1" noAdjustHandles="1" noChangeArrowheads="1" noChangeShapeType="1" noTextEdit="1"/>
              </p:cNvSpPr>
              <p:nvPr/>
            </p:nvSpPr>
            <p:spPr>
              <a:xfrm>
                <a:off x="5757678" y="1456332"/>
                <a:ext cx="2806088" cy="748025"/>
              </a:xfrm>
              <a:prstGeom prst="rect">
                <a:avLst/>
              </a:prstGeom>
              <a:blipFill>
                <a:blip r:embed="rId5"/>
                <a:stretch>
                  <a:fillRect/>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6C8649EB-54A6-4269-871F-C19A53F37E6C}"/>
              </a:ext>
            </a:extLst>
          </p:cNvPr>
          <p:cNvSpPr>
            <a:spLocks noGrp="1"/>
          </p:cNvSpPr>
          <p:nvPr>
            <p:ph type="body" sz="quarter" idx="19"/>
          </p:nvPr>
        </p:nvSpPr>
        <p:spPr>
          <a:xfrm>
            <a:off x="276743" y="164293"/>
            <a:ext cx="5601544" cy="332399"/>
          </a:xfrm>
        </p:spPr>
        <p:txBody>
          <a:bodyPr/>
          <a:lstStyle/>
          <a:p>
            <a:r>
              <a:rPr lang="en-US" altLang="ko-KR"/>
              <a:t>Cost function</a:t>
            </a:r>
          </a:p>
        </p:txBody>
      </p:sp>
      <p:sp>
        <p:nvSpPr>
          <p:cNvPr id="58" name="텍스트 개체 틀 2">
            <a:extLst>
              <a:ext uri="{FF2B5EF4-FFF2-40B4-BE49-F238E27FC236}">
                <a16:creationId xmlns:a16="http://schemas.microsoft.com/office/drawing/2014/main" id="{672CAE2C-C106-4A4A-898B-A6D324372AED}"/>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
        <p:nvSpPr>
          <p:cNvPr id="4" name="Rectangle 8">
            <a:extLst>
              <a:ext uri="{FF2B5EF4-FFF2-40B4-BE49-F238E27FC236}">
                <a16:creationId xmlns:a16="http://schemas.microsoft.com/office/drawing/2014/main" id="{0345F078-2FA4-44F1-B5CA-5B9DFE3A3686}"/>
              </a:ext>
            </a:extLst>
          </p:cNvPr>
          <p:cNvSpPr>
            <a:spLocks noChangeArrowheads="1"/>
          </p:cNvSpPr>
          <p:nvPr/>
        </p:nvSpPr>
        <p:spPr bwMode="auto">
          <a:xfrm>
            <a:off x="164468" y="796642"/>
            <a:ext cx="7848872" cy="400110"/>
          </a:xfrm>
          <a:prstGeom prst="rect">
            <a:avLst/>
          </a:prstGeom>
          <a:noFill/>
          <a:ln w="9525">
            <a:noFill/>
            <a:miter lim="800000"/>
            <a:headEnd/>
            <a:tailEnd/>
          </a:ln>
        </p:spPr>
        <p:txBody>
          <a:bodyPr wrap="square">
            <a:spAutoFit/>
          </a:bodyPr>
          <a:lstStyle/>
          <a:p>
            <a:pPr>
              <a:spcBef>
                <a:spcPct val="50000"/>
              </a:spcBef>
            </a:pPr>
            <a:r>
              <a:rPr lang="ko-KR" altLang="en-US" sz="2000" b="1">
                <a:latin typeface="+mj-ea"/>
                <a:ea typeface="+mj-ea"/>
              </a:rPr>
              <a:t>편향 손실 </a:t>
            </a:r>
          </a:p>
        </p:txBody>
      </p:sp>
      <p:sp>
        <p:nvSpPr>
          <p:cNvPr id="60" name="TextBox 59">
            <a:extLst>
              <a:ext uri="{FF2B5EF4-FFF2-40B4-BE49-F238E27FC236}">
                <a16:creationId xmlns:a16="http://schemas.microsoft.com/office/drawing/2014/main" id="{59FD159D-9891-46D9-9D1C-ACBCC507FAAA}"/>
              </a:ext>
            </a:extLst>
          </p:cNvPr>
          <p:cNvSpPr txBox="1"/>
          <p:nvPr/>
        </p:nvSpPr>
        <p:spPr>
          <a:xfrm>
            <a:off x="3817894" y="695921"/>
            <a:ext cx="1467068" cy="442750"/>
          </a:xfrm>
          <a:prstGeom prst="rect">
            <a:avLst/>
          </a:prstGeom>
          <a:noFill/>
        </p:spPr>
        <p:txBody>
          <a:bodyPr wrap="none" rtlCol="0">
            <a:spAutoFit/>
          </a:bodyPr>
          <a:lstStyle/>
          <a:p>
            <a:r>
              <a:rPr lang="en-US" altLang="ko-KR" sz="2277">
                <a:latin typeface="Consolas" panose="020B0609020204030204" pitchFamily="49" charset="0"/>
              </a:rPr>
              <a:t>x=2, y=2</a:t>
            </a:r>
            <a:endParaRPr lang="ko-KR" altLang="en-US" sz="2277">
              <a:latin typeface="Consolas" panose="020B0609020204030204" pitchFamily="49" charset="0"/>
            </a:endParaRPr>
          </a:p>
        </p:txBody>
      </p:sp>
    </p:spTree>
    <p:extLst>
      <p:ext uri="{BB962C8B-B14F-4D97-AF65-F5344CB8AC3E}">
        <p14:creationId xmlns:p14="http://schemas.microsoft.com/office/powerpoint/2010/main" val="419437869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571312" y="5589562"/>
            <a:ext cx="4189617" cy="126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직사각형 5">
            <a:extLst>
              <a:ext uri="{FF2B5EF4-FFF2-40B4-BE49-F238E27FC236}">
                <a16:creationId xmlns:a16="http://schemas.microsoft.com/office/drawing/2014/main" id="{78A7C5E7-A93D-4AA5-8AB5-45B9188E1CA7}"/>
              </a:ext>
            </a:extLst>
          </p:cNvPr>
          <p:cNvSpPr/>
          <p:nvPr/>
        </p:nvSpPr>
        <p:spPr>
          <a:xfrm>
            <a:off x="1138386" y="2754388"/>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087671" y="2754386"/>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036955" y="2754385"/>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38385" y="3703669"/>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087670" y="3703668"/>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036954" y="370366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38385" y="465294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087670" y="465294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036954" y="465294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38386" y="2261150"/>
            <a:ext cx="0" cy="33410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38386" y="5602231"/>
            <a:ext cx="339684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25727" y="5277830"/>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25727" y="4386605"/>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25727" y="3415161"/>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25727" y="2471869"/>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30295" y="5515151"/>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1921898" y="5515150"/>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845570" y="5515149"/>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3798377" y="5515147"/>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512512" y="5830566"/>
            <a:ext cx="344966" cy="442750"/>
          </a:xfrm>
          <a:prstGeom prst="rect">
            <a:avLst/>
          </a:prstGeom>
          <a:noFill/>
        </p:spPr>
        <p:txBody>
          <a:bodyPr wrap="none" rtlCol="0">
            <a:spAutoFit/>
          </a:bodyPr>
          <a:lstStyle/>
          <a:p>
            <a:pPr algn="l"/>
            <a:r>
              <a:rPr lang="en-US" altLang="ko-KR" sz="2277">
                <a:latin typeface="Consolas" panose="020B0609020204030204" pitchFamily="49" charset="0"/>
              </a:rPr>
              <a:t>x</a:t>
            </a:r>
            <a:endParaRPr lang="ko-KR" altLang="en-US" sz="2277">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1993681" y="4545922"/>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2942879" y="3610066"/>
            <a:ext cx="195023" cy="200634"/>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3905435" y="2654067"/>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687620" y="2741718"/>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636904" y="2741716"/>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586189" y="2741715"/>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687619" y="3691000"/>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636903" y="3690999"/>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586187" y="3690998"/>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687619" y="464027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636903" y="464027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586187" y="464027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687619" y="2248480"/>
            <a:ext cx="0" cy="33410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687619" y="5589561"/>
            <a:ext cx="339684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274960" y="5265160"/>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274960" y="4373935"/>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274960" y="3402491"/>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274960" y="2459199"/>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479528" y="5502481"/>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428813" y="5502480"/>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394803" y="5502479"/>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347610" y="5502478"/>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143685" y="5830566"/>
            <a:ext cx="344966" cy="442750"/>
          </a:xfrm>
          <a:prstGeom prst="rect">
            <a:avLst/>
          </a:prstGeom>
          <a:noFill/>
        </p:spPr>
        <p:txBody>
          <a:bodyPr wrap="none" rtlCol="0">
            <a:spAutoFit/>
          </a:bodyPr>
          <a:lstStyle/>
          <a:p>
            <a:pPr algn="l"/>
            <a:r>
              <a:rPr lang="en-US" altLang="ko-KR" sz="2277">
                <a:latin typeface="Consolas" panose="020B0609020204030204" pitchFamily="49" charset="0"/>
              </a:rPr>
              <a:t>w</a:t>
            </a:r>
            <a:endParaRPr lang="ko-KR" altLang="en-US" sz="2277">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15688" y="3830826"/>
            <a:ext cx="344966" cy="442750"/>
          </a:xfrm>
          <a:prstGeom prst="rect">
            <a:avLst/>
          </a:prstGeom>
          <a:noFill/>
        </p:spPr>
        <p:txBody>
          <a:bodyPr wrap="none" rtlCol="0">
            <a:spAutoFit/>
          </a:bodyPr>
          <a:lstStyle/>
          <a:p>
            <a:pPr algn="l"/>
            <a:r>
              <a:rPr lang="en-US" altLang="ko-KR" sz="2277">
                <a:latin typeface="Consolas" panose="020B0609020204030204" pitchFamily="49" charset="0"/>
              </a:rPr>
              <a:t>y</a:t>
            </a:r>
            <a:endParaRPr lang="ko-KR" altLang="en-US" sz="2277">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4915335" y="3830826"/>
                <a:ext cx="434734" cy="44275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277" i="1">
                          <a:solidFill>
                            <a:srgbClr val="000000"/>
                          </a:solidFill>
                          <a:latin typeface="Cambria Math" panose="02040503050406030204" pitchFamily="18" charset="0"/>
                        </a:rPr>
                        <m:t>J</m:t>
                      </m:r>
                    </m:oMath>
                  </m:oMathPara>
                </a14:m>
                <a:endParaRPr lang="ko-KR" altLang="en-US" sz="2277">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4915335" y="3830826"/>
                <a:ext cx="434734" cy="442750"/>
              </a:xfrm>
              <a:prstGeom prst="rect">
                <a:avLst/>
              </a:prstGeom>
              <a:blipFill>
                <a:blip r:embed="rId3"/>
                <a:stretch>
                  <a:fillRect b="-13699"/>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6539390" y="5489241"/>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5909128F-DFB6-4C10-B096-AEE087EEEC1A}"/>
              </a:ext>
            </a:extLst>
          </p:cNvPr>
          <p:cNvCxnSpPr>
            <a:cxnSpLocks/>
          </p:cNvCxnSpPr>
          <p:nvPr/>
        </p:nvCxnSpPr>
        <p:spPr>
          <a:xfrm>
            <a:off x="3036954" y="3683974"/>
            <a:ext cx="0" cy="1918257"/>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sp>
        <p:nvSpPr>
          <p:cNvPr id="61" name="십자형 60">
            <a:extLst>
              <a:ext uri="{FF2B5EF4-FFF2-40B4-BE49-F238E27FC236}">
                <a16:creationId xmlns:a16="http://schemas.microsoft.com/office/drawing/2014/main" id="{725667AF-0F15-435B-ADA5-4F32BFB1076F}"/>
              </a:ext>
            </a:extLst>
          </p:cNvPr>
          <p:cNvSpPr/>
          <p:nvPr/>
        </p:nvSpPr>
        <p:spPr>
          <a:xfrm rot="2700000">
            <a:off x="6064751" y="5024956"/>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9" name="십자형 58">
            <a:extLst>
              <a:ext uri="{FF2B5EF4-FFF2-40B4-BE49-F238E27FC236}">
                <a16:creationId xmlns:a16="http://schemas.microsoft.com/office/drawing/2014/main" id="{4D0FAC7B-CFF8-435F-AEB9-5882224D4F0E}"/>
              </a:ext>
            </a:extLst>
          </p:cNvPr>
          <p:cNvSpPr/>
          <p:nvPr/>
        </p:nvSpPr>
        <p:spPr>
          <a:xfrm rot="2700000">
            <a:off x="5586586" y="3603352"/>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0" name="십자형 59">
            <a:extLst>
              <a:ext uri="{FF2B5EF4-FFF2-40B4-BE49-F238E27FC236}">
                <a16:creationId xmlns:a16="http://schemas.microsoft.com/office/drawing/2014/main" id="{CF3D9864-730F-438F-8FCB-22F94F15163E}"/>
              </a:ext>
            </a:extLst>
          </p:cNvPr>
          <p:cNvSpPr/>
          <p:nvPr/>
        </p:nvSpPr>
        <p:spPr>
          <a:xfrm rot="2700000">
            <a:off x="7014034" y="5035323"/>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2" name="십자형 61">
            <a:extLst>
              <a:ext uri="{FF2B5EF4-FFF2-40B4-BE49-F238E27FC236}">
                <a16:creationId xmlns:a16="http://schemas.microsoft.com/office/drawing/2014/main" id="{BD5BD71C-00D9-4938-B836-26850E4F216E}"/>
              </a:ext>
            </a:extLst>
          </p:cNvPr>
          <p:cNvSpPr/>
          <p:nvPr/>
        </p:nvSpPr>
        <p:spPr>
          <a:xfrm rot="2700000">
            <a:off x="7500023" y="3590680"/>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3" name="십자형 62">
            <a:extLst>
              <a:ext uri="{FF2B5EF4-FFF2-40B4-BE49-F238E27FC236}">
                <a16:creationId xmlns:a16="http://schemas.microsoft.com/office/drawing/2014/main" id="{13338D7E-E93F-4B42-AAA9-24B520EA5100}"/>
              </a:ext>
            </a:extLst>
          </p:cNvPr>
          <p:cNvSpPr/>
          <p:nvPr/>
        </p:nvSpPr>
        <p:spPr>
          <a:xfrm rot="2700000">
            <a:off x="7815370" y="2002354"/>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4" name="십자형 63">
            <a:extLst>
              <a:ext uri="{FF2B5EF4-FFF2-40B4-BE49-F238E27FC236}">
                <a16:creationId xmlns:a16="http://schemas.microsoft.com/office/drawing/2014/main" id="{C3794000-7B63-475F-B113-19C15357EA3F}"/>
              </a:ext>
            </a:extLst>
          </p:cNvPr>
          <p:cNvSpPr/>
          <p:nvPr/>
        </p:nvSpPr>
        <p:spPr>
          <a:xfrm rot="2700000">
            <a:off x="5255351" y="2008277"/>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6" name="직사각형 65">
                <a:extLst>
                  <a:ext uri="{FF2B5EF4-FFF2-40B4-BE49-F238E27FC236}">
                    <a16:creationId xmlns:a16="http://schemas.microsoft.com/office/drawing/2014/main" id="{AEF53BC2-053D-4904-AF68-7FB297FE826E}"/>
                  </a:ext>
                </a:extLst>
              </p:cNvPr>
              <p:cNvSpPr/>
              <p:nvPr/>
            </p:nvSpPr>
            <p:spPr>
              <a:xfrm>
                <a:off x="1464044" y="1333044"/>
                <a:ext cx="1916743" cy="131901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657" i="1">
                              <a:solidFill>
                                <a:srgbClr val="000000"/>
                              </a:solidFill>
                              <a:latin typeface="Cambria Math" panose="02040503050406030204" pitchFamily="18" charset="0"/>
                            </a:rPr>
                          </m:ctrlPr>
                        </m:accPr>
                        <m:e>
                          <m:r>
                            <m:rPr>
                              <m:sty m:val="p"/>
                            </m:rPr>
                            <a:rPr lang="en-US" altLang="ko-KR" sz="2657" i="1">
                              <a:solidFill>
                                <a:srgbClr val="000000"/>
                              </a:solidFill>
                              <a:latin typeface="Cambria Math" panose="02040503050406030204" pitchFamily="18" charset="0"/>
                            </a:rPr>
                            <m:t>y</m:t>
                          </m:r>
                        </m:e>
                      </m:acc>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𝑤𝑥</m:t>
                      </m:r>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𝑏</m:t>
                      </m:r>
                    </m:oMath>
                  </m:oMathPara>
                </a14:m>
                <a:endParaRPr lang="en-US" altLang="ko-KR" sz="2657"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657" i="1">
                          <a:solidFill>
                            <a:srgbClr val="000000"/>
                          </a:solidFill>
                          <a:latin typeface="Cambria Math" panose="02040503050406030204" pitchFamily="18" charset="0"/>
                        </a:rPr>
                        <m:t>𝑤</m:t>
                      </m:r>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0</m:t>
                      </m:r>
                    </m:oMath>
                  </m:oMathPara>
                </a14:m>
                <a:endParaRPr lang="en-US" altLang="ko-KR" sz="2657"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657" i="1">
                          <a:solidFill>
                            <a:srgbClr val="000000"/>
                          </a:solidFill>
                          <a:latin typeface="Cambria Math" panose="02040503050406030204" pitchFamily="18" charset="0"/>
                        </a:rPr>
                        <m:t>𝑏</m:t>
                      </m:r>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0</m:t>
                      </m:r>
                    </m:oMath>
                  </m:oMathPara>
                </a14:m>
                <a:endParaRPr lang="en-US" altLang="ko-KR" sz="2657">
                  <a:solidFill>
                    <a:srgbClr val="000000"/>
                  </a:solidFill>
                  <a:latin typeface="Consolas" panose="020B0609020204030204" pitchFamily="49" charset="0"/>
                </a:endParaRPr>
              </a:p>
            </p:txBody>
          </p:sp>
        </mc:Choice>
        <mc:Fallback xmlns="">
          <p:sp>
            <p:nvSpPr>
              <p:cNvPr id="66" name="직사각형 65">
                <a:extLst>
                  <a:ext uri="{FF2B5EF4-FFF2-40B4-BE49-F238E27FC236}">
                    <a16:creationId xmlns:a16="http://schemas.microsoft.com/office/drawing/2014/main" id="{AEF53BC2-053D-4904-AF68-7FB297FE826E}"/>
                  </a:ext>
                </a:extLst>
              </p:cNvPr>
              <p:cNvSpPr>
                <a:spLocks noRot="1" noChangeAspect="1" noMove="1" noResize="1" noEditPoints="1" noAdjustHandles="1" noChangeArrowheads="1" noChangeShapeType="1" noTextEdit="1"/>
              </p:cNvSpPr>
              <p:nvPr/>
            </p:nvSpPr>
            <p:spPr>
              <a:xfrm>
                <a:off x="1464044" y="1333044"/>
                <a:ext cx="1916743" cy="1319015"/>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FAE44179-5CEB-44BB-9779-897DCD20681B}"/>
                  </a:ext>
                </a:extLst>
              </p:cNvPr>
              <p:cNvSpPr txBox="1"/>
              <p:nvPr/>
            </p:nvSpPr>
            <p:spPr>
              <a:xfrm>
                <a:off x="5440699" y="1286057"/>
                <a:ext cx="2806088" cy="74802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277">
                          <a:latin typeface="Cambria Math" panose="02040503050406030204" pitchFamily="18" charset="0"/>
                        </a:rPr>
                        <m:t>J</m:t>
                      </m:r>
                      <m:r>
                        <a:rPr lang="en-US" altLang="ko-KR" sz="2277">
                          <a:latin typeface="Cambria Math" panose="02040503050406030204" pitchFamily="18" charset="0"/>
                        </a:rPr>
                        <m:t>(</m:t>
                      </m:r>
                      <m:r>
                        <m:rPr>
                          <m:sty m:val="p"/>
                        </m:rPr>
                        <a:rPr lang="en-US" altLang="ko-KR" sz="2277">
                          <a:latin typeface="Cambria Math" panose="02040503050406030204" pitchFamily="18" charset="0"/>
                        </a:rPr>
                        <m:t>w</m:t>
                      </m:r>
                      <m:r>
                        <a:rPr lang="en-US" altLang="ko-KR" sz="2277">
                          <a:latin typeface="Cambria Math" panose="02040503050406030204" pitchFamily="18" charset="0"/>
                        </a:rPr>
                        <m:t>,</m:t>
                      </m:r>
                      <m:r>
                        <m:rPr>
                          <m:sty m:val="p"/>
                        </m:rPr>
                        <a:rPr lang="en-US" altLang="ko-KR" sz="2277">
                          <a:latin typeface="Cambria Math" panose="02040503050406030204" pitchFamily="18" charset="0"/>
                        </a:rPr>
                        <m:t>b</m:t>
                      </m:r>
                      <m:r>
                        <a:rPr lang="en-US" altLang="ko-KR" sz="2277">
                          <a:latin typeface="Cambria Math" panose="02040503050406030204" pitchFamily="18" charset="0"/>
                        </a:rPr>
                        <m:t>)=</m:t>
                      </m:r>
                      <m:sSup>
                        <m:sSupPr>
                          <m:ctrlPr>
                            <a:rPr lang="en-US" altLang="ko-KR" sz="2277" i="1">
                              <a:latin typeface="Cambria Math" panose="02040503050406030204" pitchFamily="18" charset="0"/>
                            </a:rPr>
                          </m:ctrlPr>
                        </m:sSupPr>
                        <m:e>
                          <m:f>
                            <m:fPr>
                              <m:ctrlPr>
                                <a:rPr lang="en-US" altLang="ko-KR" sz="2277" i="1">
                                  <a:latin typeface="Cambria Math" panose="02040503050406030204" pitchFamily="18" charset="0"/>
                                </a:rPr>
                              </m:ctrlPr>
                            </m:fPr>
                            <m:num>
                              <m:r>
                                <a:rPr lang="en-US" altLang="ko-KR" sz="2277" i="1">
                                  <a:latin typeface="Cambria Math" panose="02040503050406030204" pitchFamily="18" charset="0"/>
                                </a:rPr>
                                <m:t>1</m:t>
                              </m:r>
                            </m:num>
                            <m:den>
                              <m:r>
                                <a:rPr lang="en-US" altLang="ko-KR" sz="2277" i="1">
                                  <a:latin typeface="Cambria Math" panose="02040503050406030204" pitchFamily="18" charset="0"/>
                                </a:rPr>
                                <m:t>2</m:t>
                              </m:r>
                            </m:den>
                          </m:f>
                          <m:r>
                            <m:rPr>
                              <m:nor/>
                            </m:rPr>
                            <a:rPr lang="en-US" altLang="ko-KR" sz="2277">
                              <a:latin typeface="Cambria Math" panose="02040503050406030204" pitchFamily="18" charset="0"/>
                            </a:rPr>
                            <m:t>(</m:t>
                          </m:r>
                          <m:acc>
                            <m:accPr>
                              <m:chr m:val="̂"/>
                              <m:ctrlPr>
                                <a:rPr lang="en-US" altLang="ko-KR" sz="2277" i="1">
                                  <a:latin typeface="Cambria Math" panose="02040503050406030204" pitchFamily="18" charset="0"/>
                                </a:rPr>
                              </m:ctrlPr>
                            </m:accPr>
                            <m:e>
                              <m:r>
                                <m:rPr>
                                  <m:sty m:val="p"/>
                                </m:rPr>
                                <a:rPr lang="en-US" altLang="ko-KR" sz="2277" i="1">
                                  <a:latin typeface="Cambria Math" panose="02040503050406030204" pitchFamily="18" charset="0"/>
                                </a:rPr>
                                <m:t>y</m:t>
                              </m:r>
                            </m:e>
                          </m:acc>
                          <m:r>
                            <a:rPr lang="en-US" altLang="ko-KR" sz="2277" i="1">
                              <a:latin typeface="Cambria Math" panose="02040503050406030204" pitchFamily="18" charset="0"/>
                            </a:rPr>
                            <m:t>−</m:t>
                          </m:r>
                          <m:r>
                            <a:rPr lang="en-US" altLang="ko-KR" sz="2277" i="1">
                              <a:latin typeface="Cambria Math" panose="02040503050406030204" pitchFamily="18" charset="0"/>
                            </a:rPr>
                            <m:t>𝑦</m:t>
                          </m:r>
                          <m:r>
                            <a:rPr lang="en-US" altLang="ko-KR" sz="2277" i="1">
                              <a:latin typeface="Cambria Math" panose="02040503050406030204" pitchFamily="18" charset="0"/>
                            </a:rPr>
                            <m:t>)</m:t>
                          </m:r>
                        </m:e>
                        <m:sup>
                          <m:r>
                            <a:rPr lang="en-US" altLang="ko-KR" sz="2277" i="1">
                              <a:latin typeface="Cambria Math" panose="02040503050406030204" pitchFamily="18" charset="0"/>
                            </a:rPr>
                            <m:t>2</m:t>
                          </m:r>
                        </m:sup>
                      </m:sSup>
                    </m:oMath>
                  </m:oMathPara>
                </a14:m>
                <a:endParaRPr lang="ko-KR" altLang="en-US" sz="2277">
                  <a:latin typeface="Consolas" panose="020B0609020204030204" pitchFamily="49" charset="0"/>
                </a:endParaRPr>
              </a:p>
            </p:txBody>
          </p:sp>
        </mc:Choice>
        <mc:Fallback xmlns="">
          <p:sp>
            <p:nvSpPr>
              <p:cNvPr id="67" name="TextBox 66">
                <a:extLst>
                  <a:ext uri="{FF2B5EF4-FFF2-40B4-BE49-F238E27FC236}">
                    <a16:creationId xmlns:a16="http://schemas.microsoft.com/office/drawing/2014/main" id="{FAE44179-5CEB-44BB-9779-897DCD20681B}"/>
                  </a:ext>
                </a:extLst>
              </p:cNvPr>
              <p:cNvSpPr txBox="1">
                <a:spLocks noRot="1" noChangeAspect="1" noMove="1" noResize="1" noEditPoints="1" noAdjustHandles="1" noChangeArrowheads="1" noChangeShapeType="1" noTextEdit="1"/>
              </p:cNvSpPr>
              <p:nvPr/>
            </p:nvSpPr>
            <p:spPr>
              <a:xfrm>
                <a:off x="5440699" y="1286057"/>
                <a:ext cx="2806088" cy="748025"/>
              </a:xfrm>
              <a:prstGeom prst="rect">
                <a:avLst/>
              </a:prstGeom>
              <a:blipFill>
                <a:blip r:embed="rId5"/>
                <a:stretch>
                  <a:fillRect/>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3C348B3B-2A5D-4713-954E-F7B4D29BF8B1}"/>
              </a:ext>
            </a:extLst>
          </p:cNvPr>
          <p:cNvSpPr>
            <a:spLocks noGrp="1"/>
          </p:cNvSpPr>
          <p:nvPr>
            <p:ph type="body" sz="quarter" idx="19"/>
          </p:nvPr>
        </p:nvSpPr>
        <p:spPr>
          <a:xfrm>
            <a:off x="276743" y="164293"/>
            <a:ext cx="5601544" cy="332399"/>
          </a:xfrm>
        </p:spPr>
        <p:txBody>
          <a:bodyPr/>
          <a:lstStyle/>
          <a:p>
            <a:r>
              <a:rPr lang="en-US" altLang="ko-KR"/>
              <a:t>Cost function</a:t>
            </a:r>
          </a:p>
        </p:txBody>
      </p:sp>
      <p:sp>
        <p:nvSpPr>
          <p:cNvPr id="65" name="텍스트 개체 틀 2">
            <a:extLst>
              <a:ext uri="{FF2B5EF4-FFF2-40B4-BE49-F238E27FC236}">
                <a16:creationId xmlns:a16="http://schemas.microsoft.com/office/drawing/2014/main" id="{99BB217C-7B73-4BE5-8AC1-C3A99D8BBE82}"/>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
        <p:nvSpPr>
          <p:cNvPr id="4" name="Rectangle 8">
            <a:extLst>
              <a:ext uri="{FF2B5EF4-FFF2-40B4-BE49-F238E27FC236}">
                <a16:creationId xmlns:a16="http://schemas.microsoft.com/office/drawing/2014/main" id="{7787424E-6BE7-4FC4-A061-F370B2AF18CA}"/>
              </a:ext>
            </a:extLst>
          </p:cNvPr>
          <p:cNvSpPr>
            <a:spLocks noChangeArrowheads="1"/>
          </p:cNvSpPr>
          <p:nvPr/>
        </p:nvSpPr>
        <p:spPr bwMode="auto">
          <a:xfrm>
            <a:off x="164468" y="796642"/>
            <a:ext cx="7848872" cy="400110"/>
          </a:xfrm>
          <a:prstGeom prst="rect">
            <a:avLst/>
          </a:prstGeom>
          <a:noFill/>
          <a:ln w="9525">
            <a:noFill/>
            <a:miter lim="800000"/>
            <a:headEnd/>
            <a:tailEnd/>
          </a:ln>
        </p:spPr>
        <p:txBody>
          <a:bodyPr wrap="square">
            <a:spAutoFit/>
          </a:bodyPr>
          <a:lstStyle/>
          <a:p>
            <a:pPr>
              <a:spcBef>
                <a:spcPct val="50000"/>
              </a:spcBef>
            </a:pPr>
            <a:r>
              <a:rPr lang="ko-KR" altLang="en-US" sz="2000" b="1">
                <a:latin typeface="+mj-ea"/>
                <a:ea typeface="+mj-ea"/>
              </a:rPr>
              <a:t>가중치 손실 </a:t>
            </a:r>
          </a:p>
        </p:txBody>
      </p:sp>
    </p:spTree>
    <p:extLst>
      <p:ext uri="{BB962C8B-B14F-4D97-AF65-F5344CB8AC3E}">
        <p14:creationId xmlns:p14="http://schemas.microsoft.com/office/powerpoint/2010/main" val="15360005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a:extLst>
              <a:ext uri="{FF2B5EF4-FFF2-40B4-BE49-F238E27FC236}">
                <a16:creationId xmlns:a16="http://schemas.microsoft.com/office/drawing/2014/main" id="{E9FF4DA6-63DC-4299-9BA0-0CB935E1F9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2149" y="1828799"/>
            <a:ext cx="4979130" cy="341111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A91A4C1E-8D59-43DC-BC84-D4FD43F0260C}"/>
              </a:ext>
            </a:extLst>
          </p:cNvPr>
          <p:cNvSpPr txBox="1"/>
          <p:nvPr/>
        </p:nvSpPr>
        <p:spPr>
          <a:xfrm>
            <a:off x="4616585" y="5239915"/>
            <a:ext cx="344966" cy="442750"/>
          </a:xfrm>
          <a:prstGeom prst="rect">
            <a:avLst/>
          </a:prstGeom>
          <a:noFill/>
        </p:spPr>
        <p:txBody>
          <a:bodyPr wrap="none" rtlCol="0">
            <a:spAutoFit/>
          </a:bodyPr>
          <a:lstStyle/>
          <a:p>
            <a:pPr algn="l"/>
            <a:r>
              <a:rPr lang="en-US" altLang="ko-KR" sz="2277">
                <a:latin typeface="Consolas" panose="020B0609020204030204" pitchFamily="49" charset="0"/>
              </a:rPr>
              <a:t>w</a:t>
            </a:r>
            <a:endParaRPr lang="ko-KR" altLang="en-US" sz="2277">
              <a:latin typeface="Consolas" panose="020B0609020204030204" pitchFamily="49" charset="0"/>
            </a:endParaRPr>
          </a:p>
        </p:txBody>
      </p:sp>
      <p:sp>
        <p:nvSpPr>
          <p:cNvPr id="6" name="TextBox 5">
            <a:extLst>
              <a:ext uri="{FF2B5EF4-FFF2-40B4-BE49-F238E27FC236}">
                <a16:creationId xmlns:a16="http://schemas.microsoft.com/office/drawing/2014/main" id="{DE84FE89-FB86-4F37-8D2B-DCBA48586660}"/>
              </a:ext>
            </a:extLst>
          </p:cNvPr>
          <p:cNvSpPr txBox="1"/>
          <p:nvPr/>
        </p:nvSpPr>
        <p:spPr>
          <a:xfrm>
            <a:off x="1855689" y="3096346"/>
            <a:ext cx="344966" cy="442750"/>
          </a:xfrm>
          <a:prstGeom prst="rect">
            <a:avLst/>
          </a:prstGeom>
          <a:noFill/>
        </p:spPr>
        <p:txBody>
          <a:bodyPr wrap="none" rtlCol="0">
            <a:spAutoFit/>
          </a:bodyPr>
          <a:lstStyle/>
          <a:p>
            <a:pPr algn="l"/>
            <a:r>
              <a:rPr lang="en-US" altLang="ko-KR" sz="2277">
                <a:latin typeface="Consolas" panose="020B0609020204030204" pitchFamily="49" charset="0"/>
              </a:rPr>
              <a:t>J</a:t>
            </a:r>
            <a:endParaRPr lang="ko-KR" altLang="en-US" sz="2277">
              <a:latin typeface="Consolas" panose="020B0609020204030204" pitchFamily="49" charset="0"/>
            </a:endParaRPr>
          </a:p>
        </p:txBody>
      </p:sp>
      <p:sp>
        <p:nvSpPr>
          <p:cNvPr id="3" name="텍스트 개체 틀 2">
            <a:extLst>
              <a:ext uri="{FF2B5EF4-FFF2-40B4-BE49-F238E27FC236}">
                <a16:creationId xmlns:a16="http://schemas.microsoft.com/office/drawing/2014/main" id="{01183170-4C05-4D8B-8A99-D80165FDC2ED}"/>
              </a:ext>
            </a:extLst>
          </p:cNvPr>
          <p:cNvSpPr>
            <a:spLocks noGrp="1"/>
          </p:cNvSpPr>
          <p:nvPr>
            <p:ph type="body" sz="quarter" idx="19"/>
          </p:nvPr>
        </p:nvSpPr>
        <p:spPr>
          <a:xfrm>
            <a:off x="276743" y="164293"/>
            <a:ext cx="5601544" cy="332399"/>
          </a:xfrm>
        </p:spPr>
        <p:txBody>
          <a:bodyPr/>
          <a:lstStyle/>
          <a:p>
            <a:r>
              <a:rPr lang="en-US" altLang="ko-KR"/>
              <a:t>Cost function</a:t>
            </a:r>
          </a:p>
        </p:txBody>
      </p:sp>
      <p:sp>
        <p:nvSpPr>
          <p:cNvPr id="8" name="텍스트 개체 틀 2">
            <a:extLst>
              <a:ext uri="{FF2B5EF4-FFF2-40B4-BE49-F238E27FC236}">
                <a16:creationId xmlns:a16="http://schemas.microsoft.com/office/drawing/2014/main" id="{BD3F71DB-16FA-4CAF-B18D-82BF90D5D247}"/>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
        <p:nvSpPr>
          <p:cNvPr id="5" name="Rectangle 8">
            <a:extLst>
              <a:ext uri="{FF2B5EF4-FFF2-40B4-BE49-F238E27FC236}">
                <a16:creationId xmlns:a16="http://schemas.microsoft.com/office/drawing/2014/main" id="{E9316B49-5797-4777-849F-2DF78E227C33}"/>
              </a:ext>
            </a:extLst>
          </p:cNvPr>
          <p:cNvSpPr>
            <a:spLocks noChangeArrowheads="1"/>
          </p:cNvSpPr>
          <p:nvPr/>
        </p:nvSpPr>
        <p:spPr bwMode="auto">
          <a:xfrm>
            <a:off x="164468" y="796642"/>
            <a:ext cx="7848872" cy="400110"/>
          </a:xfrm>
          <a:prstGeom prst="rect">
            <a:avLst/>
          </a:prstGeom>
          <a:noFill/>
          <a:ln w="9525">
            <a:noFill/>
            <a:miter lim="800000"/>
            <a:headEnd/>
            <a:tailEnd/>
          </a:ln>
        </p:spPr>
        <p:txBody>
          <a:bodyPr wrap="square">
            <a:spAutoFit/>
          </a:bodyPr>
          <a:lstStyle/>
          <a:p>
            <a:pPr>
              <a:spcBef>
                <a:spcPct val="50000"/>
              </a:spcBef>
            </a:pPr>
            <a:r>
              <a:rPr lang="ko-KR" altLang="en-US" sz="2000" b="1">
                <a:latin typeface="+mj-ea"/>
                <a:ea typeface="+mj-ea"/>
              </a:rPr>
              <a:t>손실 함수 </a:t>
            </a:r>
            <a:r>
              <a:rPr lang="en-US" altLang="ko-KR" sz="2000" b="1">
                <a:latin typeface="+mj-ea"/>
                <a:ea typeface="+mj-ea"/>
              </a:rPr>
              <a:t>U </a:t>
            </a:r>
            <a:r>
              <a:rPr lang="ko-KR" altLang="en-US" sz="2000" b="1">
                <a:latin typeface="+mj-ea"/>
                <a:ea typeface="+mj-ea"/>
              </a:rPr>
              <a:t>자형 그래프</a:t>
            </a:r>
          </a:p>
        </p:txBody>
      </p:sp>
    </p:spTree>
    <p:extLst>
      <p:ext uri="{BB962C8B-B14F-4D97-AF65-F5344CB8AC3E}">
        <p14:creationId xmlns:p14="http://schemas.microsoft.com/office/powerpoint/2010/main" val="309113095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7BB18A8-DC35-408C-94FF-2AE0CB70B78A}"/>
              </a:ext>
            </a:extLst>
          </p:cNvPr>
          <p:cNvSpPr txBox="1"/>
          <p:nvPr/>
        </p:nvSpPr>
        <p:spPr>
          <a:xfrm>
            <a:off x="919877" y="1568506"/>
            <a:ext cx="3288080" cy="1323439"/>
          </a:xfrm>
          <a:prstGeom prst="rect">
            <a:avLst/>
          </a:prstGeom>
          <a:noFill/>
        </p:spPr>
        <p:txBody>
          <a:bodyPr wrap="none" rtlCol="0">
            <a:spAutoFit/>
          </a:bodyPr>
          <a:lstStyle/>
          <a:p>
            <a:pPr algn="l"/>
            <a:r>
              <a:rPr lang="en-US" altLang="ko-KR" sz="2000">
                <a:latin typeface="Consolas" panose="020B0609020204030204" pitchFamily="49" charset="0"/>
              </a:rPr>
              <a:t>l1</a:t>
            </a:r>
            <a:r>
              <a:rPr lang="ko-KR" altLang="en-US" sz="2000">
                <a:latin typeface="Consolas" panose="020B0609020204030204" pitchFamily="49" charset="0"/>
              </a:rPr>
              <a:t> </a:t>
            </a:r>
            <a:r>
              <a:rPr lang="en-US" altLang="ko-KR" sz="2000">
                <a:latin typeface="Consolas" panose="020B0609020204030204" pitchFamily="49" charset="0"/>
              </a:rPr>
              <a:t>=</a:t>
            </a:r>
            <a:r>
              <a:rPr lang="ko-KR" altLang="en-US" sz="2000">
                <a:latin typeface="Consolas" panose="020B0609020204030204" pitchFamily="49" charset="0"/>
              </a:rPr>
              <a:t> </a:t>
            </a:r>
            <a:r>
              <a:rPr lang="en-US" altLang="ko-KR" sz="2000">
                <a:latin typeface="Consolas" panose="020B0609020204030204" pitchFamily="49" charset="0"/>
              </a:rPr>
              <a:t>[1,2,3]</a:t>
            </a:r>
          </a:p>
          <a:p>
            <a:r>
              <a:rPr lang="en-US" altLang="ko-KR" sz="2000">
                <a:latin typeface="Consolas" panose="020B0609020204030204" pitchFamily="49" charset="0"/>
              </a:rPr>
              <a:t>t1</a:t>
            </a:r>
            <a:r>
              <a:rPr lang="ko-KR" altLang="en-US" sz="2000">
                <a:latin typeface="Consolas" panose="020B0609020204030204" pitchFamily="49" charset="0"/>
              </a:rPr>
              <a:t> </a:t>
            </a:r>
            <a:r>
              <a:rPr lang="en-US" altLang="ko-KR" sz="2000">
                <a:latin typeface="Consolas" panose="020B0609020204030204" pitchFamily="49" charset="0"/>
              </a:rPr>
              <a:t>=</a:t>
            </a:r>
            <a:r>
              <a:rPr lang="ko-KR" altLang="en-US" sz="2000">
                <a:latin typeface="Consolas" panose="020B0609020204030204" pitchFamily="49" charset="0"/>
              </a:rPr>
              <a:t> </a:t>
            </a:r>
            <a:r>
              <a:rPr lang="en-US" altLang="ko-KR" sz="2000">
                <a:latin typeface="Consolas" panose="020B0609020204030204" pitchFamily="49" charset="0"/>
              </a:rPr>
              <a:t>(1,2,3)</a:t>
            </a:r>
          </a:p>
          <a:p>
            <a:pPr algn="l"/>
            <a:r>
              <a:rPr lang="en-US" altLang="ko-KR" sz="2000">
                <a:latin typeface="Consolas" panose="020B0609020204030204" pitchFamily="49" charset="0"/>
              </a:rPr>
              <a:t>a1 = np.array([1,2,3])</a:t>
            </a:r>
          </a:p>
          <a:p>
            <a:pPr algn="l"/>
            <a:r>
              <a:rPr lang="en-US" altLang="ko-KR" sz="2000">
                <a:latin typeface="Consolas" panose="020B0609020204030204" pitchFamily="49" charset="0"/>
              </a:rPr>
              <a:t>a.shape # (3,)</a:t>
            </a:r>
            <a:endParaRPr lang="ko-KR" altLang="en-US" sz="2000">
              <a:latin typeface="Consolas" panose="020B0609020204030204" pitchFamily="49" charset="0"/>
            </a:endParaRPr>
          </a:p>
        </p:txBody>
      </p:sp>
      <p:grpSp>
        <p:nvGrpSpPr>
          <p:cNvPr id="6" name="그룹 5">
            <a:extLst>
              <a:ext uri="{FF2B5EF4-FFF2-40B4-BE49-F238E27FC236}">
                <a16:creationId xmlns:a16="http://schemas.microsoft.com/office/drawing/2014/main" id="{11FA2E6C-C068-41A2-9878-60C3E1AD8694}"/>
              </a:ext>
            </a:extLst>
          </p:cNvPr>
          <p:cNvGrpSpPr/>
          <p:nvPr/>
        </p:nvGrpSpPr>
        <p:grpSpPr>
          <a:xfrm>
            <a:off x="858243" y="3043707"/>
            <a:ext cx="6339499" cy="3603937"/>
            <a:chOff x="485709" y="2480372"/>
            <a:chExt cx="7335257" cy="4170015"/>
          </a:xfrm>
        </p:grpSpPr>
        <p:sp>
          <p:nvSpPr>
            <p:cNvPr id="4" name="직사각형 3">
              <a:extLst>
                <a:ext uri="{FF2B5EF4-FFF2-40B4-BE49-F238E27FC236}">
                  <a16:creationId xmlns:a16="http://schemas.microsoft.com/office/drawing/2014/main" id="{909A479D-80C1-47C0-BE1E-4593F8B4797E}"/>
                </a:ext>
              </a:extLst>
            </p:cNvPr>
            <p:cNvSpPr/>
            <p:nvPr/>
          </p:nvSpPr>
          <p:spPr>
            <a:xfrm>
              <a:off x="678497" y="2918384"/>
              <a:ext cx="560838" cy="560838"/>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3F963CDC-E1B0-4B69-9F0C-72C139EDE277}"/>
                </a:ext>
              </a:extLst>
            </p:cNvPr>
            <p:cNvSpPr/>
            <p:nvPr/>
          </p:nvSpPr>
          <p:spPr>
            <a:xfrm>
              <a:off x="1882197" y="2918384"/>
              <a:ext cx="560838" cy="56083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DF397AA0-5AB2-4C79-96F4-D859045B94D8}"/>
                </a:ext>
              </a:extLst>
            </p:cNvPr>
            <p:cNvSpPr/>
            <p:nvPr/>
          </p:nvSpPr>
          <p:spPr>
            <a:xfrm>
              <a:off x="2443035" y="2918384"/>
              <a:ext cx="560838" cy="560838"/>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F1E43B96-DD6A-4A19-9985-D2AE6D22697F}"/>
                </a:ext>
              </a:extLst>
            </p:cNvPr>
            <p:cNvSpPr/>
            <p:nvPr/>
          </p:nvSpPr>
          <p:spPr>
            <a:xfrm>
              <a:off x="3462711" y="2918384"/>
              <a:ext cx="560838" cy="56083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5436D782-2001-4490-8351-85F4BD5C2E56}"/>
                </a:ext>
              </a:extLst>
            </p:cNvPr>
            <p:cNvSpPr/>
            <p:nvPr/>
          </p:nvSpPr>
          <p:spPr>
            <a:xfrm>
              <a:off x="4023549" y="2918384"/>
              <a:ext cx="560838" cy="560838"/>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50E9A04F-2251-4158-A015-D974194AD1A3}"/>
                </a:ext>
              </a:extLst>
            </p:cNvPr>
            <p:cNvSpPr/>
            <p:nvPr/>
          </p:nvSpPr>
          <p:spPr>
            <a:xfrm>
              <a:off x="6699290" y="2918384"/>
              <a:ext cx="560838" cy="56083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55930950-D4BD-4898-A9DA-549D11E672FF}"/>
                </a:ext>
              </a:extLst>
            </p:cNvPr>
            <p:cNvSpPr/>
            <p:nvPr/>
          </p:nvSpPr>
          <p:spPr>
            <a:xfrm>
              <a:off x="7260128" y="2918384"/>
              <a:ext cx="560838" cy="560838"/>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cxnSp>
          <p:nvCxnSpPr>
            <p:cNvPr id="7" name="직선 화살표 연결선 6">
              <a:extLst>
                <a:ext uri="{FF2B5EF4-FFF2-40B4-BE49-F238E27FC236}">
                  <a16:creationId xmlns:a16="http://schemas.microsoft.com/office/drawing/2014/main" id="{C44568AB-A14F-499B-B1BB-D2D2D87B10E3}"/>
                </a:ext>
              </a:extLst>
            </p:cNvPr>
            <p:cNvCxnSpPr>
              <a:stCxn id="4" idx="3"/>
              <a:endCxn id="9" idx="1"/>
            </p:cNvCxnSpPr>
            <p:nvPr/>
          </p:nvCxnSpPr>
          <p:spPr>
            <a:xfrm>
              <a:off x="1239335" y="3198803"/>
              <a:ext cx="64286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7" name="직선 화살표 연결선 16">
              <a:extLst>
                <a:ext uri="{FF2B5EF4-FFF2-40B4-BE49-F238E27FC236}">
                  <a16:creationId xmlns:a16="http://schemas.microsoft.com/office/drawing/2014/main" id="{A754A957-12B9-4BBB-A531-90E23F17DAA1}"/>
                </a:ext>
              </a:extLst>
            </p:cNvPr>
            <p:cNvCxnSpPr>
              <a:cxnSpLocks/>
              <a:stCxn id="10" idx="3"/>
              <a:endCxn id="11" idx="1"/>
            </p:cNvCxnSpPr>
            <p:nvPr/>
          </p:nvCxnSpPr>
          <p:spPr>
            <a:xfrm>
              <a:off x="3003872" y="3198803"/>
              <a:ext cx="45883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0" name="직선 화살표 연결선 19">
              <a:extLst>
                <a:ext uri="{FF2B5EF4-FFF2-40B4-BE49-F238E27FC236}">
                  <a16:creationId xmlns:a16="http://schemas.microsoft.com/office/drawing/2014/main" id="{89226BC8-F59C-4ACE-8972-7906775EF7F0}"/>
                </a:ext>
              </a:extLst>
            </p:cNvPr>
            <p:cNvCxnSpPr>
              <a:cxnSpLocks/>
              <a:stCxn id="12" idx="3"/>
              <a:endCxn id="103" idx="1"/>
            </p:cNvCxnSpPr>
            <p:nvPr/>
          </p:nvCxnSpPr>
          <p:spPr>
            <a:xfrm>
              <a:off x="4584387" y="3198803"/>
              <a:ext cx="53438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1" name="TextBox 20">
              <a:extLst>
                <a:ext uri="{FF2B5EF4-FFF2-40B4-BE49-F238E27FC236}">
                  <a16:creationId xmlns:a16="http://schemas.microsoft.com/office/drawing/2014/main" id="{18166B63-8A68-49BF-AE53-12C8307E75FE}"/>
                </a:ext>
              </a:extLst>
            </p:cNvPr>
            <p:cNvSpPr txBox="1"/>
            <p:nvPr/>
          </p:nvSpPr>
          <p:spPr>
            <a:xfrm>
              <a:off x="485709" y="2524043"/>
              <a:ext cx="540114" cy="462956"/>
            </a:xfrm>
            <a:prstGeom prst="rect">
              <a:avLst/>
            </a:prstGeom>
            <a:noFill/>
          </p:spPr>
          <p:txBody>
            <a:bodyPr wrap="none" rtlCol="0">
              <a:spAutoFit/>
            </a:bodyPr>
            <a:lstStyle/>
            <a:p>
              <a:pPr algn="l"/>
              <a:r>
                <a:rPr lang="en-US" altLang="ko-KR" sz="2000">
                  <a:latin typeface="Consolas" panose="020B0609020204030204" pitchFamily="49" charset="0"/>
                </a:rPr>
                <a:t>l1</a:t>
              </a:r>
              <a:endParaRPr lang="ko-KR" altLang="en-US" sz="2000">
                <a:latin typeface="Consolas" panose="020B0609020204030204" pitchFamily="49" charset="0"/>
              </a:endParaRPr>
            </a:p>
          </p:txBody>
        </p:sp>
        <p:sp>
          <p:nvSpPr>
            <p:cNvPr id="103" name="직사각형 102">
              <a:extLst>
                <a:ext uri="{FF2B5EF4-FFF2-40B4-BE49-F238E27FC236}">
                  <a16:creationId xmlns:a16="http://schemas.microsoft.com/office/drawing/2014/main" id="{CCED1262-EF98-42BC-ADCA-062CA52CAE78}"/>
                </a:ext>
              </a:extLst>
            </p:cNvPr>
            <p:cNvSpPr/>
            <p:nvPr/>
          </p:nvSpPr>
          <p:spPr>
            <a:xfrm>
              <a:off x="5118776" y="2918384"/>
              <a:ext cx="560838" cy="56083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4</a:t>
              </a:r>
              <a:endParaRPr lang="ko-KR" altLang="en-US" sz="2000">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91EFF0D5-5951-40AE-A631-355BB6C8F1CF}"/>
                </a:ext>
              </a:extLst>
            </p:cNvPr>
            <p:cNvSpPr/>
            <p:nvPr/>
          </p:nvSpPr>
          <p:spPr>
            <a:xfrm>
              <a:off x="5679614" y="2918384"/>
              <a:ext cx="560838" cy="560838"/>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cxnSp>
          <p:nvCxnSpPr>
            <p:cNvPr id="105" name="직선 화살표 연결선 104">
              <a:extLst>
                <a:ext uri="{FF2B5EF4-FFF2-40B4-BE49-F238E27FC236}">
                  <a16:creationId xmlns:a16="http://schemas.microsoft.com/office/drawing/2014/main" id="{7535CAE3-F794-4C48-8BEB-CE4014FDE7F3}"/>
                </a:ext>
              </a:extLst>
            </p:cNvPr>
            <p:cNvCxnSpPr>
              <a:cxnSpLocks/>
              <a:stCxn id="104" idx="3"/>
              <a:endCxn id="13" idx="1"/>
            </p:cNvCxnSpPr>
            <p:nvPr/>
          </p:nvCxnSpPr>
          <p:spPr>
            <a:xfrm>
              <a:off x="6240451" y="3198803"/>
              <a:ext cx="45883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16" name="직사각형 115">
              <a:extLst>
                <a:ext uri="{FF2B5EF4-FFF2-40B4-BE49-F238E27FC236}">
                  <a16:creationId xmlns:a16="http://schemas.microsoft.com/office/drawing/2014/main" id="{D3B6192E-71CC-425C-A4D2-5379A0AFDA5B}"/>
                </a:ext>
              </a:extLst>
            </p:cNvPr>
            <p:cNvSpPr/>
            <p:nvPr/>
          </p:nvSpPr>
          <p:spPr>
            <a:xfrm>
              <a:off x="818122" y="5613353"/>
              <a:ext cx="560838" cy="56083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8" name="직사각형 117">
              <a:extLst>
                <a:ext uri="{FF2B5EF4-FFF2-40B4-BE49-F238E27FC236}">
                  <a16:creationId xmlns:a16="http://schemas.microsoft.com/office/drawing/2014/main" id="{5994E9CE-5E5C-4892-B761-D15BA3571A0B}"/>
                </a:ext>
              </a:extLst>
            </p:cNvPr>
            <p:cNvSpPr/>
            <p:nvPr/>
          </p:nvSpPr>
          <p:spPr>
            <a:xfrm>
              <a:off x="1378961" y="5613352"/>
              <a:ext cx="560838" cy="56083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CDF9052C-7FB8-4D21-B2BF-9D9BD7C3F1FA}"/>
                </a:ext>
              </a:extLst>
            </p:cNvPr>
            <p:cNvSpPr/>
            <p:nvPr/>
          </p:nvSpPr>
          <p:spPr>
            <a:xfrm>
              <a:off x="1939799" y="5613352"/>
              <a:ext cx="560838" cy="56083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21" name="TextBox 120">
              <a:extLst>
                <a:ext uri="{FF2B5EF4-FFF2-40B4-BE49-F238E27FC236}">
                  <a16:creationId xmlns:a16="http://schemas.microsoft.com/office/drawing/2014/main" id="{EF85900A-82AA-4C62-BC95-EF634D00D71A}"/>
                </a:ext>
              </a:extLst>
            </p:cNvPr>
            <p:cNvSpPr txBox="1"/>
            <p:nvPr/>
          </p:nvSpPr>
          <p:spPr>
            <a:xfrm>
              <a:off x="622179" y="5078656"/>
              <a:ext cx="540114" cy="462956"/>
            </a:xfrm>
            <a:prstGeom prst="rect">
              <a:avLst/>
            </a:prstGeom>
            <a:noFill/>
          </p:spPr>
          <p:txBody>
            <a:bodyPr wrap="none" rtlCol="0">
              <a:spAutoFit/>
            </a:bodyPr>
            <a:lstStyle/>
            <a:p>
              <a:pPr algn="l"/>
              <a:r>
                <a:rPr lang="en-US" altLang="ko-KR" sz="2000">
                  <a:latin typeface="Consolas" panose="020B0609020204030204" pitchFamily="49" charset="0"/>
                </a:rPr>
                <a:t>a1</a:t>
              </a:r>
              <a:endParaRPr lang="ko-KR" altLang="en-US" sz="2000">
                <a:latin typeface="Consolas" panose="020B0609020204030204" pitchFamily="49" charset="0"/>
              </a:endParaRPr>
            </a:p>
          </p:txBody>
        </p:sp>
        <p:sp>
          <p:nvSpPr>
            <p:cNvPr id="123" name="직사각형 122">
              <a:extLst>
                <a:ext uri="{FF2B5EF4-FFF2-40B4-BE49-F238E27FC236}">
                  <a16:creationId xmlns:a16="http://schemas.microsoft.com/office/drawing/2014/main" id="{CC9775FC-F3F1-4AB1-978B-C945575EB3A3}"/>
                </a:ext>
              </a:extLst>
            </p:cNvPr>
            <p:cNvSpPr/>
            <p:nvPr/>
          </p:nvSpPr>
          <p:spPr>
            <a:xfrm>
              <a:off x="736099" y="4145216"/>
              <a:ext cx="560838" cy="560838"/>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6607F52D-655A-4F15-9865-69F75DA60127}"/>
                </a:ext>
              </a:extLst>
            </p:cNvPr>
            <p:cNvSpPr/>
            <p:nvPr/>
          </p:nvSpPr>
          <p:spPr>
            <a:xfrm>
              <a:off x="1939799" y="4145216"/>
              <a:ext cx="560838" cy="560838"/>
            </a:xfrm>
            <a:prstGeom prst="rect">
              <a:avLst/>
            </a:prstGeom>
            <a:solidFill>
              <a:srgbClr val="FF66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823A8B9C-0E16-49B3-B401-88DA70141B37}"/>
                </a:ext>
              </a:extLst>
            </p:cNvPr>
            <p:cNvSpPr/>
            <p:nvPr/>
          </p:nvSpPr>
          <p:spPr>
            <a:xfrm>
              <a:off x="2500637" y="4145216"/>
              <a:ext cx="560838" cy="560838"/>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4AEB0AD4-C85E-4372-B249-33A7B0C32ED2}"/>
                </a:ext>
              </a:extLst>
            </p:cNvPr>
            <p:cNvSpPr/>
            <p:nvPr/>
          </p:nvSpPr>
          <p:spPr>
            <a:xfrm>
              <a:off x="3520313" y="4145216"/>
              <a:ext cx="560838" cy="560838"/>
            </a:xfrm>
            <a:prstGeom prst="rect">
              <a:avLst/>
            </a:prstGeom>
            <a:solidFill>
              <a:srgbClr val="FF66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EB5FD5FC-20AE-4AF8-810C-BAAF6E50319D}"/>
                </a:ext>
              </a:extLst>
            </p:cNvPr>
            <p:cNvSpPr/>
            <p:nvPr/>
          </p:nvSpPr>
          <p:spPr>
            <a:xfrm>
              <a:off x="4081151" y="4145216"/>
              <a:ext cx="560838" cy="560838"/>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25CD94C0-AFA4-416A-8C72-15E53DB2DC7B}"/>
                </a:ext>
              </a:extLst>
            </p:cNvPr>
            <p:cNvSpPr/>
            <p:nvPr/>
          </p:nvSpPr>
          <p:spPr>
            <a:xfrm>
              <a:off x="5126951" y="4145216"/>
              <a:ext cx="560838" cy="560838"/>
            </a:xfrm>
            <a:prstGeom prst="rect">
              <a:avLst/>
            </a:prstGeom>
            <a:solidFill>
              <a:srgbClr val="FF66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F66A5475-FBD7-43C7-9A35-C1D49EA46959}"/>
                </a:ext>
              </a:extLst>
            </p:cNvPr>
            <p:cNvSpPr/>
            <p:nvPr/>
          </p:nvSpPr>
          <p:spPr>
            <a:xfrm>
              <a:off x="5687789" y="4145216"/>
              <a:ext cx="560838" cy="560838"/>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cxnSp>
          <p:nvCxnSpPr>
            <p:cNvPr id="130" name="직선 화살표 연결선 129">
              <a:extLst>
                <a:ext uri="{FF2B5EF4-FFF2-40B4-BE49-F238E27FC236}">
                  <a16:creationId xmlns:a16="http://schemas.microsoft.com/office/drawing/2014/main" id="{6EED3359-85DF-4773-B2AF-7599DA03AAD0}"/>
                </a:ext>
              </a:extLst>
            </p:cNvPr>
            <p:cNvCxnSpPr>
              <a:stCxn id="123" idx="3"/>
              <a:endCxn id="124" idx="1"/>
            </p:cNvCxnSpPr>
            <p:nvPr/>
          </p:nvCxnSpPr>
          <p:spPr>
            <a:xfrm>
              <a:off x="1296937" y="4425635"/>
              <a:ext cx="64286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31" name="직선 화살표 연결선 130">
              <a:extLst>
                <a:ext uri="{FF2B5EF4-FFF2-40B4-BE49-F238E27FC236}">
                  <a16:creationId xmlns:a16="http://schemas.microsoft.com/office/drawing/2014/main" id="{D005DF02-F17F-44A3-B851-D38C8831FC8E}"/>
                </a:ext>
              </a:extLst>
            </p:cNvPr>
            <p:cNvCxnSpPr>
              <a:cxnSpLocks/>
              <a:stCxn id="125" idx="3"/>
              <a:endCxn id="126" idx="1"/>
            </p:cNvCxnSpPr>
            <p:nvPr/>
          </p:nvCxnSpPr>
          <p:spPr>
            <a:xfrm>
              <a:off x="3061474" y="4425635"/>
              <a:ext cx="45883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33" name="TextBox 132">
              <a:extLst>
                <a:ext uri="{FF2B5EF4-FFF2-40B4-BE49-F238E27FC236}">
                  <a16:creationId xmlns:a16="http://schemas.microsoft.com/office/drawing/2014/main" id="{BFD43A4A-BDE6-4315-AEB4-FCAA38F31AD4}"/>
                </a:ext>
              </a:extLst>
            </p:cNvPr>
            <p:cNvSpPr txBox="1"/>
            <p:nvPr/>
          </p:nvSpPr>
          <p:spPr>
            <a:xfrm>
              <a:off x="543312" y="3750877"/>
              <a:ext cx="540114" cy="462956"/>
            </a:xfrm>
            <a:prstGeom prst="rect">
              <a:avLst/>
            </a:prstGeom>
            <a:noFill/>
          </p:spPr>
          <p:txBody>
            <a:bodyPr wrap="none" rtlCol="0">
              <a:spAutoFit/>
            </a:bodyPr>
            <a:lstStyle/>
            <a:p>
              <a:pPr algn="l"/>
              <a:r>
                <a:rPr lang="en-US" altLang="ko-KR" sz="2000">
                  <a:latin typeface="Consolas" panose="020B0609020204030204" pitchFamily="49" charset="0"/>
                </a:rPr>
                <a:t>t1</a:t>
              </a:r>
              <a:endParaRPr lang="ko-KR" altLang="en-US" sz="2000">
                <a:latin typeface="Consolas" panose="020B0609020204030204" pitchFamily="49" charset="0"/>
              </a:endParaRPr>
            </a:p>
          </p:txBody>
        </p:sp>
        <p:cxnSp>
          <p:nvCxnSpPr>
            <p:cNvPr id="136" name="직선 화살표 연결선 135">
              <a:extLst>
                <a:ext uri="{FF2B5EF4-FFF2-40B4-BE49-F238E27FC236}">
                  <a16:creationId xmlns:a16="http://schemas.microsoft.com/office/drawing/2014/main" id="{90706ACD-E684-48F0-B158-5E8D63C5B1C3}"/>
                </a:ext>
              </a:extLst>
            </p:cNvPr>
            <p:cNvCxnSpPr>
              <a:cxnSpLocks/>
              <a:stCxn id="127" idx="3"/>
              <a:endCxn id="128" idx="1"/>
            </p:cNvCxnSpPr>
            <p:nvPr/>
          </p:nvCxnSpPr>
          <p:spPr>
            <a:xfrm>
              <a:off x="4641989" y="4425635"/>
              <a:ext cx="48496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38" name="TextBox 137">
              <a:extLst>
                <a:ext uri="{FF2B5EF4-FFF2-40B4-BE49-F238E27FC236}">
                  <a16:creationId xmlns:a16="http://schemas.microsoft.com/office/drawing/2014/main" id="{C5C8FF84-D868-489F-8FB7-7F7C2A481B14}"/>
                </a:ext>
              </a:extLst>
            </p:cNvPr>
            <p:cNvSpPr txBox="1"/>
            <p:nvPr/>
          </p:nvSpPr>
          <p:spPr>
            <a:xfrm>
              <a:off x="1908646" y="2480372"/>
              <a:ext cx="703337" cy="462956"/>
            </a:xfrm>
            <a:prstGeom prst="rect">
              <a:avLst/>
            </a:prstGeom>
            <a:noFill/>
          </p:spPr>
          <p:txBody>
            <a:bodyPr wrap="none" rtlCol="0">
              <a:spAutoFit/>
            </a:bodyPr>
            <a:lstStyle/>
            <a:p>
              <a:pPr algn="l"/>
              <a:r>
                <a:rPr lang="en-US" altLang="ko-KR" sz="2000">
                  <a:latin typeface="Consolas" panose="020B0609020204030204" pitchFamily="49" charset="0"/>
                </a:rPr>
                <a:t>[0]</a:t>
              </a:r>
              <a:endParaRPr lang="ko-KR" altLang="en-US" sz="2000">
                <a:latin typeface="Consolas" panose="020B0609020204030204" pitchFamily="49" charset="0"/>
              </a:endParaRPr>
            </a:p>
          </p:txBody>
        </p:sp>
        <p:sp>
          <p:nvSpPr>
            <p:cNvPr id="139" name="TextBox 138">
              <a:extLst>
                <a:ext uri="{FF2B5EF4-FFF2-40B4-BE49-F238E27FC236}">
                  <a16:creationId xmlns:a16="http://schemas.microsoft.com/office/drawing/2014/main" id="{1C746D21-88C1-4579-98BD-119FBF99C722}"/>
                </a:ext>
              </a:extLst>
            </p:cNvPr>
            <p:cNvSpPr txBox="1"/>
            <p:nvPr/>
          </p:nvSpPr>
          <p:spPr>
            <a:xfrm>
              <a:off x="1908646" y="3733423"/>
              <a:ext cx="703337" cy="462956"/>
            </a:xfrm>
            <a:prstGeom prst="rect">
              <a:avLst/>
            </a:prstGeom>
            <a:noFill/>
          </p:spPr>
          <p:txBody>
            <a:bodyPr wrap="none" rtlCol="0">
              <a:spAutoFit/>
            </a:bodyPr>
            <a:lstStyle/>
            <a:p>
              <a:pPr algn="l"/>
              <a:r>
                <a:rPr lang="en-US" altLang="ko-KR" sz="2000">
                  <a:latin typeface="Consolas" panose="020B0609020204030204" pitchFamily="49" charset="0"/>
                </a:rPr>
                <a:t>[0]</a:t>
              </a:r>
              <a:endParaRPr lang="ko-KR" altLang="en-US" sz="2000">
                <a:latin typeface="Consolas" panose="020B0609020204030204" pitchFamily="49" charset="0"/>
              </a:endParaRPr>
            </a:p>
          </p:txBody>
        </p:sp>
        <p:sp>
          <p:nvSpPr>
            <p:cNvPr id="140" name="TextBox 139">
              <a:extLst>
                <a:ext uri="{FF2B5EF4-FFF2-40B4-BE49-F238E27FC236}">
                  <a16:creationId xmlns:a16="http://schemas.microsoft.com/office/drawing/2014/main" id="{C0CFD394-F844-435D-B724-D021B13FF134}"/>
                </a:ext>
              </a:extLst>
            </p:cNvPr>
            <p:cNvSpPr txBox="1"/>
            <p:nvPr/>
          </p:nvSpPr>
          <p:spPr>
            <a:xfrm>
              <a:off x="765732" y="6187431"/>
              <a:ext cx="703337" cy="462956"/>
            </a:xfrm>
            <a:prstGeom prst="rect">
              <a:avLst/>
            </a:prstGeom>
            <a:noFill/>
          </p:spPr>
          <p:txBody>
            <a:bodyPr wrap="none" rtlCol="0">
              <a:spAutoFit/>
            </a:bodyPr>
            <a:lstStyle/>
            <a:p>
              <a:pPr algn="l"/>
              <a:r>
                <a:rPr lang="en-US" altLang="ko-KR" sz="2000">
                  <a:latin typeface="Consolas" panose="020B0609020204030204" pitchFamily="49" charset="0"/>
                </a:rPr>
                <a:t>[0]</a:t>
              </a:r>
              <a:endParaRPr lang="ko-KR" altLang="en-US" sz="2000">
                <a:latin typeface="Consolas" panose="020B0609020204030204" pitchFamily="49" charset="0"/>
              </a:endParaRPr>
            </a:p>
          </p:txBody>
        </p:sp>
      </p:grpSp>
      <p:sp>
        <p:nvSpPr>
          <p:cNvPr id="7191" name="직사각형 7190">
            <a:extLst>
              <a:ext uri="{FF2B5EF4-FFF2-40B4-BE49-F238E27FC236}">
                <a16:creationId xmlns:a16="http://schemas.microsoft.com/office/drawing/2014/main" id="{2729E4DA-0919-430F-849F-A98319D30C48}"/>
              </a:ext>
            </a:extLst>
          </p:cNvPr>
          <p:cNvSpPr/>
          <p:nvPr/>
        </p:nvSpPr>
        <p:spPr>
          <a:xfrm>
            <a:off x="7941332" y="1496702"/>
            <a:ext cx="1410860" cy="40966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85294FD3-8EF5-4414-BE6E-C96113C721DF}"/>
              </a:ext>
            </a:extLst>
          </p:cNvPr>
          <p:cNvSpPr/>
          <p:nvPr/>
        </p:nvSpPr>
        <p:spPr>
          <a:xfrm>
            <a:off x="7941332" y="2894417"/>
            <a:ext cx="1410860" cy="455829"/>
          </a:xfrm>
          <a:prstGeom prst="rect">
            <a:avLst/>
          </a:prstGeom>
          <a:solidFill>
            <a:srgbClr val="FF66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1</a:t>
            </a:r>
            <a:endParaRPr lang="ko-KR" altLang="en-US" sz="1600">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4514FC12-450F-4473-91B1-0D05E876BCF5}"/>
              </a:ext>
            </a:extLst>
          </p:cNvPr>
          <p:cNvSpPr/>
          <p:nvPr/>
        </p:nvSpPr>
        <p:spPr>
          <a:xfrm>
            <a:off x="7941332" y="3341166"/>
            <a:ext cx="1410860" cy="455829"/>
          </a:xfrm>
          <a:prstGeom prst="rect">
            <a:avLst/>
          </a:prstGeom>
          <a:solidFill>
            <a:srgbClr val="FF66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2</a:t>
            </a:r>
            <a:endParaRPr lang="ko-KR" altLang="en-US" sz="1600">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B20200D7-9003-4B69-94C6-814F21459198}"/>
              </a:ext>
            </a:extLst>
          </p:cNvPr>
          <p:cNvSpPr/>
          <p:nvPr/>
        </p:nvSpPr>
        <p:spPr>
          <a:xfrm>
            <a:off x="7941332" y="3787916"/>
            <a:ext cx="1410860" cy="455829"/>
          </a:xfrm>
          <a:prstGeom prst="rect">
            <a:avLst/>
          </a:prstGeom>
          <a:solidFill>
            <a:srgbClr val="FF66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3</a:t>
            </a:r>
            <a:endParaRPr lang="ko-KR" altLang="en-US" sz="1600">
              <a:solidFill>
                <a:schemeClr val="tx1"/>
              </a:solidFill>
              <a:latin typeface="Consolas" panose="020B0609020204030204" pitchFamily="49" charset="0"/>
            </a:endParaRPr>
          </a:p>
        </p:txBody>
      </p:sp>
      <p:sp>
        <p:nvSpPr>
          <p:cNvPr id="2" name="텍스트 개체 틀 1">
            <a:extLst>
              <a:ext uri="{FF2B5EF4-FFF2-40B4-BE49-F238E27FC236}">
                <a16:creationId xmlns:a16="http://schemas.microsoft.com/office/drawing/2014/main" id="{50BB2254-D540-4632-8C6B-7FE9F491870E}"/>
              </a:ext>
            </a:extLst>
          </p:cNvPr>
          <p:cNvSpPr>
            <a:spLocks noGrp="1"/>
          </p:cNvSpPr>
          <p:nvPr>
            <p:ph type="body" sz="quarter" idx="19"/>
          </p:nvPr>
        </p:nvSpPr>
        <p:spPr>
          <a:xfrm>
            <a:off x="276743" y="164293"/>
            <a:ext cx="5601544" cy="332399"/>
          </a:xfrm>
        </p:spPr>
        <p:txBody>
          <a:bodyPr/>
          <a:lstStyle/>
          <a:p>
            <a:r>
              <a:rPr lang="en-US" altLang="ko-KR"/>
              <a:t>Cost function</a:t>
            </a:r>
          </a:p>
        </p:txBody>
      </p:sp>
      <p:sp>
        <p:nvSpPr>
          <p:cNvPr id="41" name="텍스트 개체 틀 2">
            <a:extLst>
              <a:ext uri="{FF2B5EF4-FFF2-40B4-BE49-F238E27FC236}">
                <a16:creationId xmlns:a16="http://schemas.microsoft.com/office/drawing/2014/main" id="{153B03E8-2CA5-4A9C-B3B2-E63CCCF20EEF}"/>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
        <p:nvSpPr>
          <p:cNvPr id="8" name="Rectangle 8">
            <a:extLst>
              <a:ext uri="{FF2B5EF4-FFF2-40B4-BE49-F238E27FC236}">
                <a16:creationId xmlns:a16="http://schemas.microsoft.com/office/drawing/2014/main" id="{ECC36143-35CC-4BFC-B11F-BE631599B5E6}"/>
              </a:ext>
            </a:extLst>
          </p:cNvPr>
          <p:cNvSpPr>
            <a:spLocks noChangeArrowheads="1"/>
          </p:cNvSpPr>
          <p:nvPr/>
        </p:nvSpPr>
        <p:spPr bwMode="auto">
          <a:xfrm>
            <a:off x="164468" y="796642"/>
            <a:ext cx="7848872" cy="400110"/>
          </a:xfrm>
          <a:prstGeom prst="rect">
            <a:avLst/>
          </a:prstGeom>
          <a:noFill/>
          <a:ln w="9525">
            <a:noFill/>
            <a:miter lim="800000"/>
            <a:headEnd/>
            <a:tailEnd/>
          </a:ln>
        </p:spPr>
        <p:txBody>
          <a:bodyPr wrap="square">
            <a:spAutoFit/>
          </a:bodyPr>
          <a:lstStyle/>
          <a:p>
            <a:pPr>
              <a:spcBef>
                <a:spcPct val="50000"/>
              </a:spcBef>
            </a:pPr>
            <a:r>
              <a:rPr lang="ko-KR" altLang="en-US" sz="2000" b="1">
                <a:latin typeface="+mj-ea"/>
                <a:ea typeface="+mj-ea"/>
              </a:rPr>
              <a:t>리스트의 내부 구조</a:t>
            </a:r>
          </a:p>
        </p:txBody>
      </p:sp>
    </p:spTree>
    <p:extLst>
      <p:ext uri="{BB962C8B-B14F-4D97-AF65-F5344CB8AC3E}">
        <p14:creationId xmlns:p14="http://schemas.microsoft.com/office/powerpoint/2010/main" val="155710339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761749" y="2414393"/>
            <a:ext cx="3540719" cy="356187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직사각형 5">
            <a:extLst>
              <a:ext uri="{FF2B5EF4-FFF2-40B4-BE49-F238E27FC236}">
                <a16:creationId xmlns:a16="http://schemas.microsoft.com/office/drawing/2014/main" id="{78A7C5E7-A93D-4AA5-8AB5-45B9188E1CA7}"/>
              </a:ext>
            </a:extLst>
          </p:cNvPr>
          <p:cNvSpPr/>
          <p:nvPr/>
        </p:nvSpPr>
        <p:spPr>
          <a:xfrm>
            <a:off x="1138386" y="2754388"/>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087671" y="2754386"/>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036955" y="2754385"/>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38385" y="3703669"/>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087670" y="3703668"/>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036954" y="370366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38385" y="465294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087670" y="465294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036954" y="465294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38386" y="2261150"/>
            <a:ext cx="0" cy="33410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38386" y="5602231"/>
            <a:ext cx="339684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25727" y="5277830"/>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25727" y="4386605"/>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25727" y="3415161"/>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25727" y="2471869"/>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30295" y="5515151"/>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1921898" y="5515150"/>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845570" y="5515149"/>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3798377" y="5515147"/>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512512" y="5830566"/>
            <a:ext cx="344966" cy="442750"/>
          </a:xfrm>
          <a:prstGeom prst="rect">
            <a:avLst/>
          </a:prstGeom>
          <a:noFill/>
        </p:spPr>
        <p:txBody>
          <a:bodyPr wrap="none" rtlCol="0">
            <a:spAutoFit/>
          </a:bodyPr>
          <a:lstStyle/>
          <a:p>
            <a:pPr algn="l"/>
            <a:r>
              <a:rPr lang="en-US" altLang="ko-KR" sz="2277">
                <a:latin typeface="Consolas" panose="020B0609020204030204" pitchFamily="49" charset="0"/>
              </a:rPr>
              <a:t>x</a:t>
            </a:r>
            <a:endParaRPr lang="ko-KR" altLang="en-US" sz="2277">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1993681" y="4545922"/>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2942879" y="3610066"/>
            <a:ext cx="195023" cy="200634"/>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3905435" y="2654067"/>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687620" y="2741718"/>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636904" y="2741716"/>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586189" y="2741715"/>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687619" y="3691000"/>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636903" y="3690999"/>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586187" y="3690998"/>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687619" y="464027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636903" y="464027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586187" y="464027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687619" y="2248480"/>
            <a:ext cx="0" cy="33410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687619" y="5589561"/>
            <a:ext cx="339684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274960" y="5265160"/>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274960" y="4373935"/>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274960" y="3402491"/>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274960" y="2459199"/>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479528" y="5502481"/>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428813" y="5502480"/>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394803" y="5502479"/>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347610" y="5502478"/>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111546" y="5830566"/>
            <a:ext cx="344966" cy="442750"/>
          </a:xfrm>
          <a:prstGeom prst="rect">
            <a:avLst/>
          </a:prstGeom>
          <a:noFill/>
        </p:spPr>
        <p:txBody>
          <a:bodyPr wrap="none" rtlCol="0">
            <a:spAutoFit/>
          </a:bodyPr>
          <a:lstStyle/>
          <a:p>
            <a:pPr algn="l"/>
            <a:r>
              <a:rPr lang="en-US" altLang="ko-KR" sz="2277">
                <a:latin typeface="Consolas" panose="020B0609020204030204" pitchFamily="49" charset="0"/>
              </a:rPr>
              <a:t>b</a:t>
            </a:r>
            <a:endParaRPr lang="ko-KR" altLang="en-US" sz="2277">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15688" y="3830826"/>
            <a:ext cx="344966" cy="442750"/>
          </a:xfrm>
          <a:prstGeom prst="rect">
            <a:avLst/>
          </a:prstGeom>
          <a:noFill/>
        </p:spPr>
        <p:txBody>
          <a:bodyPr wrap="none" rtlCol="0">
            <a:spAutoFit/>
          </a:bodyPr>
          <a:lstStyle/>
          <a:p>
            <a:pPr algn="l"/>
            <a:r>
              <a:rPr lang="en-US" altLang="ko-KR" sz="2277">
                <a:latin typeface="Consolas" panose="020B0609020204030204" pitchFamily="49" charset="0"/>
              </a:rPr>
              <a:t>y</a:t>
            </a:r>
            <a:endParaRPr lang="ko-KR" altLang="en-US" sz="2277">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4915335" y="3830826"/>
                <a:ext cx="434734" cy="44275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277" i="1">
                          <a:solidFill>
                            <a:srgbClr val="000000"/>
                          </a:solidFill>
                          <a:latin typeface="Cambria Math" panose="02040503050406030204" pitchFamily="18" charset="0"/>
                        </a:rPr>
                        <m:t>J</m:t>
                      </m:r>
                    </m:oMath>
                  </m:oMathPara>
                </a14:m>
                <a:endParaRPr lang="ko-KR" altLang="en-US" sz="2277">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4915335" y="3830826"/>
                <a:ext cx="434734" cy="442750"/>
              </a:xfrm>
              <a:prstGeom prst="rect">
                <a:avLst/>
              </a:prstGeom>
              <a:blipFill>
                <a:blip r:embed="rId3"/>
                <a:stretch>
                  <a:fillRect b="-13699"/>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5589111" y="5495165"/>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0" name="직사각형 59">
                <a:extLst>
                  <a:ext uri="{FF2B5EF4-FFF2-40B4-BE49-F238E27FC236}">
                    <a16:creationId xmlns:a16="http://schemas.microsoft.com/office/drawing/2014/main" id="{0936ACAC-7BA5-4453-A1F3-F568BFCF85CF}"/>
                  </a:ext>
                </a:extLst>
              </p:cNvPr>
              <p:cNvSpPr/>
              <p:nvPr/>
            </p:nvSpPr>
            <p:spPr>
              <a:xfrm>
                <a:off x="1464044" y="1333044"/>
                <a:ext cx="1916743" cy="131901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657" i="1">
                              <a:solidFill>
                                <a:srgbClr val="000000"/>
                              </a:solidFill>
                              <a:latin typeface="Cambria Math" panose="02040503050406030204" pitchFamily="18" charset="0"/>
                            </a:rPr>
                          </m:ctrlPr>
                        </m:accPr>
                        <m:e>
                          <m:r>
                            <m:rPr>
                              <m:sty m:val="p"/>
                            </m:rPr>
                            <a:rPr lang="en-US" altLang="ko-KR" sz="2657" i="1">
                              <a:solidFill>
                                <a:srgbClr val="000000"/>
                              </a:solidFill>
                              <a:latin typeface="Cambria Math" panose="02040503050406030204" pitchFamily="18" charset="0"/>
                            </a:rPr>
                            <m:t>y</m:t>
                          </m:r>
                        </m:e>
                      </m:acc>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𝑤𝑥</m:t>
                      </m:r>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𝑏</m:t>
                      </m:r>
                    </m:oMath>
                  </m:oMathPara>
                </a14:m>
                <a:endParaRPr lang="en-US" altLang="ko-KR" sz="2657"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657" i="1">
                          <a:solidFill>
                            <a:srgbClr val="000000"/>
                          </a:solidFill>
                          <a:latin typeface="Cambria Math" panose="02040503050406030204" pitchFamily="18" charset="0"/>
                        </a:rPr>
                        <m:t>𝑤</m:t>
                      </m:r>
                      <m:r>
                        <a:rPr lang="en-US" altLang="ko-KR" sz="2657" i="1">
                          <a:solidFill>
                            <a:srgbClr val="000000"/>
                          </a:solidFill>
                          <a:latin typeface="Cambria Math" panose="02040503050406030204" pitchFamily="18" charset="0"/>
                        </a:rPr>
                        <m:t>=1</m:t>
                      </m:r>
                    </m:oMath>
                  </m:oMathPara>
                </a14:m>
                <a:endParaRPr lang="en-US" altLang="ko-KR" sz="2657"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657" i="1">
                          <a:solidFill>
                            <a:srgbClr val="000000"/>
                          </a:solidFill>
                          <a:latin typeface="Cambria Math" panose="02040503050406030204" pitchFamily="18" charset="0"/>
                        </a:rPr>
                        <m:t>𝑏</m:t>
                      </m:r>
                      <m:r>
                        <a:rPr lang="en-US" altLang="ko-KR" sz="2657" i="1">
                          <a:solidFill>
                            <a:srgbClr val="000000"/>
                          </a:solidFill>
                          <a:latin typeface="Cambria Math" panose="02040503050406030204" pitchFamily="18" charset="0"/>
                        </a:rPr>
                        <m:t>=0</m:t>
                      </m:r>
                    </m:oMath>
                  </m:oMathPara>
                </a14:m>
                <a:endParaRPr lang="en-US" altLang="ko-KR" sz="2657">
                  <a:solidFill>
                    <a:srgbClr val="000000"/>
                  </a:solidFill>
                  <a:latin typeface="Consolas" panose="020B0609020204030204" pitchFamily="49" charset="0"/>
                </a:endParaRPr>
              </a:p>
            </p:txBody>
          </p:sp>
        </mc:Choice>
        <mc:Fallback xmlns="">
          <p:sp>
            <p:nvSpPr>
              <p:cNvPr id="60" name="직사각형 59">
                <a:extLst>
                  <a:ext uri="{FF2B5EF4-FFF2-40B4-BE49-F238E27FC236}">
                    <a16:creationId xmlns:a16="http://schemas.microsoft.com/office/drawing/2014/main" id="{0936ACAC-7BA5-4453-A1F3-F568BFCF85CF}"/>
                  </a:ext>
                </a:extLst>
              </p:cNvPr>
              <p:cNvSpPr>
                <a:spLocks noRot="1" noChangeAspect="1" noMove="1" noResize="1" noEditPoints="1" noAdjustHandles="1" noChangeArrowheads="1" noChangeShapeType="1" noTextEdit="1"/>
              </p:cNvSpPr>
              <p:nvPr/>
            </p:nvSpPr>
            <p:spPr>
              <a:xfrm>
                <a:off x="1464044" y="1333044"/>
                <a:ext cx="1916743" cy="1319015"/>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24F12803-2C13-40E2-91A0-CCFE0AA1F731}"/>
                  </a:ext>
                </a:extLst>
              </p:cNvPr>
              <p:cNvSpPr txBox="1"/>
              <p:nvPr/>
            </p:nvSpPr>
            <p:spPr>
              <a:xfrm>
                <a:off x="5757678" y="1456332"/>
                <a:ext cx="2806088" cy="74802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277">
                          <a:latin typeface="Cambria Math" panose="02040503050406030204" pitchFamily="18" charset="0"/>
                        </a:rPr>
                        <m:t>J</m:t>
                      </m:r>
                      <m:r>
                        <a:rPr lang="en-US" altLang="ko-KR" sz="2277">
                          <a:latin typeface="Cambria Math" panose="02040503050406030204" pitchFamily="18" charset="0"/>
                        </a:rPr>
                        <m:t>(</m:t>
                      </m:r>
                      <m:r>
                        <m:rPr>
                          <m:sty m:val="p"/>
                        </m:rPr>
                        <a:rPr lang="en-US" altLang="ko-KR" sz="2277">
                          <a:latin typeface="Cambria Math" panose="02040503050406030204" pitchFamily="18" charset="0"/>
                        </a:rPr>
                        <m:t>w</m:t>
                      </m:r>
                      <m:r>
                        <a:rPr lang="en-US" altLang="ko-KR" sz="2277">
                          <a:latin typeface="Cambria Math" panose="02040503050406030204" pitchFamily="18" charset="0"/>
                        </a:rPr>
                        <m:t>,</m:t>
                      </m:r>
                      <m:r>
                        <m:rPr>
                          <m:sty m:val="p"/>
                        </m:rPr>
                        <a:rPr lang="en-US" altLang="ko-KR" sz="2277">
                          <a:latin typeface="Cambria Math" panose="02040503050406030204" pitchFamily="18" charset="0"/>
                        </a:rPr>
                        <m:t>b</m:t>
                      </m:r>
                      <m:r>
                        <a:rPr lang="en-US" altLang="ko-KR" sz="2277">
                          <a:latin typeface="Cambria Math" panose="02040503050406030204" pitchFamily="18" charset="0"/>
                        </a:rPr>
                        <m:t>)=</m:t>
                      </m:r>
                      <m:sSup>
                        <m:sSupPr>
                          <m:ctrlPr>
                            <a:rPr lang="en-US" altLang="ko-KR" sz="2277" i="1">
                              <a:latin typeface="Cambria Math" panose="02040503050406030204" pitchFamily="18" charset="0"/>
                            </a:rPr>
                          </m:ctrlPr>
                        </m:sSupPr>
                        <m:e>
                          <m:f>
                            <m:fPr>
                              <m:ctrlPr>
                                <a:rPr lang="en-US" altLang="ko-KR" sz="2277" i="1">
                                  <a:latin typeface="Cambria Math" panose="02040503050406030204" pitchFamily="18" charset="0"/>
                                </a:rPr>
                              </m:ctrlPr>
                            </m:fPr>
                            <m:num>
                              <m:r>
                                <a:rPr lang="en-US" altLang="ko-KR" sz="2277" i="1">
                                  <a:latin typeface="Cambria Math" panose="02040503050406030204" pitchFamily="18" charset="0"/>
                                </a:rPr>
                                <m:t>1</m:t>
                              </m:r>
                            </m:num>
                            <m:den>
                              <m:r>
                                <a:rPr lang="en-US" altLang="ko-KR" sz="2277" i="1">
                                  <a:latin typeface="Cambria Math" panose="02040503050406030204" pitchFamily="18" charset="0"/>
                                </a:rPr>
                                <m:t>2</m:t>
                              </m:r>
                            </m:den>
                          </m:f>
                          <m:r>
                            <m:rPr>
                              <m:nor/>
                            </m:rPr>
                            <a:rPr lang="en-US" altLang="ko-KR" sz="2277">
                              <a:latin typeface="Cambria Math" panose="02040503050406030204" pitchFamily="18" charset="0"/>
                            </a:rPr>
                            <m:t>(</m:t>
                          </m:r>
                          <m:acc>
                            <m:accPr>
                              <m:chr m:val="̂"/>
                              <m:ctrlPr>
                                <a:rPr lang="en-US" altLang="ko-KR" sz="2277" i="1">
                                  <a:latin typeface="Cambria Math" panose="02040503050406030204" pitchFamily="18" charset="0"/>
                                </a:rPr>
                              </m:ctrlPr>
                            </m:accPr>
                            <m:e>
                              <m:r>
                                <m:rPr>
                                  <m:sty m:val="p"/>
                                </m:rPr>
                                <a:rPr lang="en-US" altLang="ko-KR" sz="2277" i="1">
                                  <a:latin typeface="Cambria Math" panose="02040503050406030204" pitchFamily="18" charset="0"/>
                                </a:rPr>
                                <m:t>y</m:t>
                              </m:r>
                            </m:e>
                          </m:acc>
                          <m:r>
                            <a:rPr lang="en-US" altLang="ko-KR" sz="2277" i="1">
                              <a:latin typeface="Cambria Math" panose="02040503050406030204" pitchFamily="18" charset="0"/>
                            </a:rPr>
                            <m:t>−</m:t>
                          </m:r>
                          <m:r>
                            <a:rPr lang="en-US" altLang="ko-KR" sz="2277" i="1">
                              <a:latin typeface="Cambria Math" panose="02040503050406030204" pitchFamily="18" charset="0"/>
                            </a:rPr>
                            <m:t>𝑦</m:t>
                          </m:r>
                          <m:r>
                            <a:rPr lang="en-US" altLang="ko-KR" sz="2277" i="1">
                              <a:latin typeface="Cambria Math" panose="02040503050406030204" pitchFamily="18" charset="0"/>
                            </a:rPr>
                            <m:t>)</m:t>
                          </m:r>
                        </m:e>
                        <m:sup>
                          <m:r>
                            <a:rPr lang="en-US" altLang="ko-KR" sz="2277" i="1">
                              <a:latin typeface="Cambria Math" panose="02040503050406030204" pitchFamily="18" charset="0"/>
                            </a:rPr>
                            <m:t>2</m:t>
                          </m:r>
                        </m:sup>
                      </m:sSup>
                    </m:oMath>
                  </m:oMathPara>
                </a14:m>
                <a:endParaRPr lang="ko-KR" altLang="en-US" sz="2277">
                  <a:latin typeface="Consolas" panose="020B0609020204030204" pitchFamily="49" charset="0"/>
                </a:endParaRPr>
              </a:p>
            </p:txBody>
          </p:sp>
        </mc:Choice>
        <mc:Fallback xmlns="">
          <p:sp>
            <p:nvSpPr>
              <p:cNvPr id="61" name="TextBox 60">
                <a:extLst>
                  <a:ext uri="{FF2B5EF4-FFF2-40B4-BE49-F238E27FC236}">
                    <a16:creationId xmlns:a16="http://schemas.microsoft.com/office/drawing/2014/main" id="{24F12803-2C13-40E2-91A0-CCFE0AA1F731}"/>
                  </a:ext>
                </a:extLst>
              </p:cNvPr>
              <p:cNvSpPr txBox="1">
                <a:spLocks noRot="1" noChangeAspect="1" noMove="1" noResize="1" noEditPoints="1" noAdjustHandles="1" noChangeArrowheads="1" noChangeShapeType="1" noTextEdit="1"/>
              </p:cNvSpPr>
              <p:nvPr/>
            </p:nvSpPr>
            <p:spPr>
              <a:xfrm>
                <a:off x="5757678" y="1456332"/>
                <a:ext cx="2806088" cy="748025"/>
              </a:xfrm>
              <a:prstGeom prst="rect">
                <a:avLst/>
              </a:prstGeom>
              <a:blipFill>
                <a:blip r:embed="rId5"/>
                <a:stretch>
                  <a:fillRect/>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65F5FD1B-F33B-4D5E-A976-C9C6CBFA8334}"/>
              </a:ext>
            </a:extLst>
          </p:cNvPr>
          <p:cNvSpPr>
            <a:spLocks noGrp="1"/>
          </p:cNvSpPr>
          <p:nvPr>
            <p:ph type="body" sz="quarter" idx="19"/>
          </p:nvPr>
        </p:nvSpPr>
        <p:spPr>
          <a:xfrm>
            <a:off x="276743" y="164293"/>
            <a:ext cx="5601544" cy="332399"/>
          </a:xfrm>
        </p:spPr>
        <p:txBody>
          <a:bodyPr/>
          <a:lstStyle/>
          <a:p>
            <a:r>
              <a:rPr lang="en-US" altLang="ko-KR"/>
              <a:t>Cost function</a:t>
            </a:r>
          </a:p>
        </p:txBody>
      </p:sp>
      <p:sp>
        <p:nvSpPr>
          <p:cNvPr id="58" name="텍스트 개체 틀 2">
            <a:extLst>
              <a:ext uri="{FF2B5EF4-FFF2-40B4-BE49-F238E27FC236}">
                <a16:creationId xmlns:a16="http://schemas.microsoft.com/office/drawing/2014/main" id="{6E138FE6-DB7A-4FA9-9254-C98EFF8306B9}"/>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
        <p:nvSpPr>
          <p:cNvPr id="4" name="Rectangle 8">
            <a:extLst>
              <a:ext uri="{FF2B5EF4-FFF2-40B4-BE49-F238E27FC236}">
                <a16:creationId xmlns:a16="http://schemas.microsoft.com/office/drawing/2014/main" id="{A9CCE678-93E7-48A1-9AB0-7A410E9EC37E}"/>
              </a:ext>
            </a:extLst>
          </p:cNvPr>
          <p:cNvSpPr>
            <a:spLocks noChangeArrowheads="1"/>
          </p:cNvSpPr>
          <p:nvPr/>
        </p:nvSpPr>
        <p:spPr bwMode="auto">
          <a:xfrm>
            <a:off x="164468" y="796642"/>
            <a:ext cx="7848872" cy="400110"/>
          </a:xfrm>
          <a:prstGeom prst="rect">
            <a:avLst/>
          </a:prstGeom>
          <a:noFill/>
          <a:ln w="9525">
            <a:noFill/>
            <a:miter lim="800000"/>
            <a:headEnd/>
            <a:tailEnd/>
          </a:ln>
        </p:spPr>
        <p:txBody>
          <a:bodyPr wrap="square">
            <a:spAutoFit/>
          </a:bodyPr>
          <a:lstStyle/>
          <a:p>
            <a:pPr>
              <a:spcBef>
                <a:spcPct val="50000"/>
              </a:spcBef>
            </a:pPr>
            <a:r>
              <a:rPr lang="ko-KR" altLang="en-US" sz="2000" b="1">
                <a:latin typeface="+mj-ea"/>
                <a:ea typeface="+mj-ea"/>
              </a:rPr>
              <a:t>편향 손실 </a:t>
            </a:r>
          </a:p>
        </p:txBody>
      </p:sp>
    </p:spTree>
    <p:extLst>
      <p:ext uri="{BB962C8B-B14F-4D97-AF65-F5344CB8AC3E}">
        <p14:creationId xmlns:p14="http://schemas.microsoft.com/office/powerpoint/2010/main" val="218707320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867547" y="1979585"/>
            <a:ext cx="3444620" cy="340422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직사각형 5">
            <a:extLst>
              <a:ext uri="{FF2B5EF4-FFF2-40B4-BE49-F238E27FC236}">
                <a16:creationId xmlns:a16="http://schemas.microsoft.com/office/drawing/2014/main" id="{78A7C5E7-A93D-4AA5-8AB5-45B9188E1CA7}"/>
              </a:ext>
            </a:extLst>
          </p:cNvPr>
          <p:cNvSpPr/>
          <p:nvPr/>
        </p:nvSpPr>
        <p:spPr>
          <a:xfrm>
            <a:off x="1138386" y="2754388"/>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087671" y="2754386"/>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036955" y="2754385"/>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38385" y="3703669"/>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087670" y="3703668"/>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036954" y="370366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38385" y="465294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087670" y="465294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036954" y="465294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38386" y="2261150"/>
            <a:ext cx="0" cy="33410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38386" y="5602231"/>
            <a:ext cx="339684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25727" y="5277830"/>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25727" y="4386605"/>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25727" y="3415161"/>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25727" y="2471869"/>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30295" y="5515151"/>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1921898" y="5515150"/>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845570" y="5515149"/>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3798377" y="5515147"/>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512512" y="5830566"/>
            <a:ext cx="344966" cy="442750"/>
          </a:xfrm>
          <a:prstGeom prst="rect">
            <a:avLst/>
          </a:prstGeom>
          <a:noFill/>
        </p:spPr>
        <p:txBody>
          <a:bodyPr wrap="none" rtlCol="0">
            <a:spAutoFit/>
          </a:bodyPr>
          <a:lstStyle/>
          <a:p>
            <a:pPr algn="l"/>
            <a:r>
              <a:rPr lang="en-US" altLang="ko-KR" sz="2277">
                <a:latin typeface="Consolas" panose="020B0609020204030204" pitchFamily="49" charset="0"/>
              </a:rPr>
              <a:t>x</a:t>
            </a:r>
            <a:endParaRPr lang="ko-KR" altLang="en-US" sz="2277">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1993681" y="4545922"/>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2942879" y="3610066"/>
            <a:ext cx="195023" cy="200634"/>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3905435" y="2654067"/>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687620" y="2741718"/>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636904" y="2741716"/>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586189" y="2741715"/>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687619" y="3691000"/>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636903" y="3690999"/>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586187" y="3690998"/>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687619" y="464027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636903" y="464027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586187" y="464027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687619" y="2248480"/>
            <a:ext cx="0" cy="33410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687619" y="5589561"/>
            <a:ext cx="339684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274960" y="5265160"/>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274960" y="4373935"/>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274960" y="3402491"/>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274960" y="2459199"/>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479528" y="5502481"/>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428813" y="5502480"/>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394803" y="5502479"/>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347610" y="5502478"/>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111546" y="5830566"/>
            <a:ext cx="344966" cy="442750"/>
          </a:xfrm>
          <a:prstGeom prst="rect">
            <a:avLst/>
          </a:prstGeom>
          <a:noFill/>
        </p:spPr>
        <p:txBody>
          <a:bodyPr wrap="none" rtlCol="0">
            <a:spAutoFit/>
          </a:bodyPr>
          <a:lstStyle/>
          <a:p>
            <a:pPr algn="l"/>
            <a:r>
              <a:rPr lang="en-US" altLang="ko-KR" sz="2277">
                <a:latin typeface="Consolas" panose="020B0609020204030204" pitchFamily="49" charset="0"/>
              </a:rPr>
              <a:t>b</a:t>
            </a:r>
            <a:endParaRPr lang="ko-KR" altLang="en-US" sz="2277">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15688" y="3830826"/>
            <a:ext cx="344966" cy="442750"/>
          </a:xfrm>
          <a:prstGeom prst="rect">
            <a:avLst/>
          </a:prstGeom>
          <a:noFill/>
        </p:spPr>
        <p:txBody>
          <a:bodyPr wrap="none" rtlCol="0">
            <a:spAutoFit/>
          </a:bodyPr>
          <a:lstStyle/>
          <a:p>
            <a:pPr algn="l"/>
            <a:r>
              <a:rPr lang="en-US" altLang="ko-KR" sz="2277">
                <a:latin typeface="Consolas" panose="020B0609020204030204" pitchFamily="49" charset="0"/>
              </a:rPr>
              <a:t>y</a:t>
            </a:r>
            <a:endParaRPr lang="ko-KR" altLang="en-US" sz="2277">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4915335" y="3830826"/>
                <a:ext cx="434734" cy="44275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277" i="1">
                          <a:solidFill>
                            <a:srgbClr val="000000"/>
                          </a:solidFill>
                          <a:latin typeface="Cambria Math" panose="02040503050406030204" pitchFamily="18" charset="0"/>
                        </a:rPr>
                        <m:t>J</m:t>
                      </m:r>
                    </m:oMath>
                  </m:oMathPara>
                </a14:m>
                <a:endParaRPr lang="ko-KR" altLang="en-US" sz="2277">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4915335" y="3830826"/>
                <a:ext cx="434734" cy="442750"/>
              </a:xfrm>
              <a:prstGeom prst="rect">
                <a:avLst/>
              </a:prstGeom>
              <a:blipFill>
                <a:blip r:embed="rId3"/>
                <a:stretch>
                  <a:fillRect b="-13699"/>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5587205" y="5489241"/>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5909128F-DFB6-4C10-B096-AEE087EEEC1A}"/>
              </a:ext>
            </a:extLst>
          </p:cNvPr>
          <p:cNvCxnSpPr>
            <a:cxnSpLocks/>
          </p:cNvCxnSpPr>
          <p:nvPr/>
        </p:nvCxnSpPr>
        <p:spPr>
          <a:xfrm>
            <a:off x="3036954" y="3225514"/>
            <a:ext cx="0" cy="494337"/>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sp>
        <p:nvSpPr>
          <p:cNvPr id="61" name="십자형 60">
            <a:extLst>
              <a:ext uri="{FF2B5EF4-FFF2-40B4-BE49-F238E27FC236}">
                <a16:creationId xmlns:a16="http://schemas.microsoft.com/office/drawing/2014/main" id="{725667AF-0F15-435B-ADA5-4F32BFB1076F}"/>
              </a:ext>
            </a:extLst>
          </p:cNvPr>
          <p:cNvSpPr/>
          <p:nvPr/>
        </p:nvSpPr>
        <p:spPr>
          <a:xfrm rot="2700000">
            <a:off x="6064750" y="5273275"/>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8AAF26F2-AF8A-4F02-8798-5C70C596CDCD}"/>
                  </a:ext>
                </a:extLst>
              </p:cNvPr>
              <p:cNvSpPr txBox="1"/>
              <p:nvPr/>
            </p:nvSpPr>
            <p:spPr>
              <a:xfrm>
                <a:off x="5757678" y="1456332"/>
                <a:ext cx="2806088" cy="74802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277">
                          <a:latin typeface="Cambria Math" panose="02040503050406030204" pitchFamily="18" charset="0"/>
                        </a:rPr>
                        <m:t>J</m:t>
                      </m:r>
                      <m:r>
                        <a:rPr lang="en-US" altLang="ko-KR" sz="2277">
                          <a:latin typeface="Cambria Math" panose="02040503050406030204" pitchFamily="18" charset="0"/>
                        </a:rPr>
                        <m:t>(</m:t>
                      </m:r>
                      <m:r>
                        <m:rPr>
                          <m:sty m:val="p"/>
                        </m:rPr>
                        <a:rPr lang="en-US" altLang="ko-KR" sz="2277">
                          <a:latin typeface="Cambria Math" panose="02040503050406030204" pitchFamily="18" charset="0"/>
                        </a:rPr>
                        <m:t>w</m:t>
                      </m:r>
                      <m:r>
                        <a:rPr lang="en-US" altLang="ko-KR" sz="2277">
                          <a:latin typeface="Cambria Math" panose="02040503050406030204" pitchFamily="18" charset="0"/>
                        </a:rPr>
                        <m:t>,</m:t>
                      </m:r>
                      <m:r>
                        <m:rPr>
                          <m:sty m:val="p"/>
                        </m:rPr>
                        <a:rPr lang="en-US" altLang="ko-KR" sz="2277">
                          <a:latin typeface="Cambria Math" panose="02040503050406030204" pitchFamily="18" charset="0"/>
                        </a:rPr>
                        <m:t>b</m:t>
                      </m:r>
                      <m:r>
                        <a:rPr lang="en-US" altLang="ko-KR" sz="2277">
                          <a:latin typeface="Cambria Math" panose="02040503050406030204" pitchFamily="18" charset="0"/>
                        </a:rPr>
                        <m:t>)=</m:t>
                      </m:r>
                      <m:sSup>
                        <m:sSupPr>
                          <m:ctrlPr>
                            <a:rPr lang="en-US" altLang="ko-KR" sz="2277" i="1">
                              <a:latin typeface="Cambria Math" panose="02040503050406030204" pitchFamily="18" charset="0"/>
                            </a:rPr>
                          </m:ctrlPr>
                        </m:sSupPr>
                        <m:e>
                          <m:f>
                            <m:fPr>
                              <m:ctrlPr>
                                <a:rPr lang="en-US" altLang="ko-KR" sz="2277" i="1">
                                  <a:latin typeface="Cambria Math" panose="02040503050406030204" pitchFamily="18" charset="0"/>
                                </a:rPr>
                              </m:ctrlPr>
                            </m:fPr>
                            <m:num>
                              <m:r>
                                <a:rPr lang="en-US" altLang="ko-KR" sz="2277" i="1">
                                  <a:latin typeface="Cambria Math" panose="02040503050406030204" pitchFamily="18" charset="0"/>
                                </a:rPr>
                                <m:t>1</m:t>
                              </m:r>
                            </m:num>
                            <m:den>
                              <m:r>
                                <a:rPr lang="en-US" altLang="ko-KR" sz="2277" i="1">
                                  <a:latin typeface="Cambria Math" panose="02040503050406030204" pitchFamily="18" charset="0"/>
                                </a:rPr>
                                <m:t>2</m:t>
                              </m:r>
                            </m:den>
                          </m:f>
                          <m:r>
                            <m:rPr>
                              <m:nor/>
                            </m:rPr>
                            <a:rPr lang="en-US" altLang="ko-KR" sz="2277">
                              <a:latin typeface="Cambria Math" panose="02040503050406030204" pitchFamily="18" charset="0"/>
                            </a:rPr>
                            <m:t>(</m:t>
                          </m:r>
                          <m:acc>
                            <m:accPr>
                              <m:chr m:val="̂"/>
                              <m:ctrlPr>
                                <a:rPr lang="en-US" altLang="ko-KR" sz="2277" i="1">
                                  <a:latin typeface="Cambria Math" panose="02040503050406030204" pitchFamily="18" charset="0"/>
                                </a:rPr>
                              </m:ctrlPr>
                            </m:accPr>
                            <m:e>
                              <m:r>
                                <m:rPr>
                                  <m:sty m:val="p"/>
                                </m:rPr>
                                <a:rPr lang="en-US" altLang="ko-KR" sz="2277" i="1">
                                  <a:latin typeface="Cambria Math" panose="02040503050406030204" pitchFamily="18" charset="0"/>
                                </a:rPr>
                                <m:t>y</m:t>
                              </m:r>
                            </m:e>
                          </m:acc>
                          <m:r>
                            <a:rPr lang="en-US" altLang="ko-KR" sz="2277" i="1">
                              <a:latin typeface="Cambria Math" panose="02040503050406030204" pitchFamily="18" charset="0"/>
                            </a:rPr>
                            <m:t>−</m:t>
                          </m:r>
                          <m:r>
                            <a:rPr lang="en-US" altLang="ko-KR" sz="2277" i="1">
                              <a:latin typeface="Cambria Math" panose="02040503050406030204" pitchFamily="18" charset="0"/>
                            </a:rPr>
                            <m:t>𝑦</m:t>
                          </m:r>
                          <m:r>
                            <a:rPr lang="en-US" altLang="ko-KR" sz="2277" i="1">
                              <a:latin typeface="Cambria Math" panose="02040503050406030204" pitchFamily="18" charset="0"/>
                            </a:rPr>
                            <m:t>)</m:t>
                          </m:r>
                        </m:e>
                        <m:sup>
                          <m:r>
                            <a:rPr lang="en-US" altLang="ko-KR" sz="2277" i="1">
                              <a:latin typeface="Cambria Math" panose="02040503050406030204" pitchFamily="18" charset="0"/>
                            </a:rPr>
                            <m:t>2</m:t>
                          </m:r>
                        </m:sup>
                      </m:sSup>
                    </m:oMath>
                  </m:oMathPara>
                </a14:m>
                <a:endParaRPr lang="ko-KR" altLang="en-US" sz="2277">
                  <a:latin typeface="Consolas" panose="020B0609020204030204" pitchFamily="49" charset="0"/>
                </a:endParaRPr>
              </a:p>
            </p:txBody>
          </p:sp>
        </mc:Choice>
        <mc:Fallback xmlns="">
          <p:sp>
            <p:nvSpPr>
              <p:cNvPr id="60" name="TextBox 59">
                <a:extLst>
                  <a:ext uri="{FF2B5EF4-FFF2-40B4-BE49-F238E27FC236}">
                    <a16:creationId xmlns:a16="http://schemas.microsoft.com/office/drawing/2014/main" id="{8AAF26F2-AF8A-4F02-8798-5C70C596CDCD}"/>
                  </a:ext>
                </a:extLst>
              </p:cNvPr>
              <p:cNvSpPr txBox="1">
                <a:spLocks noRot="1" noChangeAspect="1" noMove="1" noResize="1" noEditPoints="1" noAdjustHandles="1" noChangeArrowheads="1" noChangeShapeType="1" noTextEdit="1"/>
              </p:cNvSpPr>
              <p:nvPr/>
            </p:nvSpPr>
            <p:spPr>
              <a:xfrm>
                <a:off x="5757678" y="1456332"/>
                <a:ext cx="2806088" cy="748025"/>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직사각형 61">
                <a:extLst>
                  <a:ext uri="{FF2B5EF4-FFF2-40B4-BE49-F238E27FC236}">
                    <a16:creationId xmlns:a16="http://schemas.microsoft.com/office/drawing/2014/main" id="{590037FE-CBBA-4C34-9450-A243BB7B3972}"/>
                  </a:ext>
                </a:extLst>
              </p:cNvPr>
              <p:cNvSpPr/>
              <p:nvPr/>
            </p:nvSpPr>
            <p:spPr>
              <a:xfrm>
                <a:off x="1464044" y="1333044"/>
                <a:ext cx="1916743" cy="131901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657" i="1">
                              <a:solidFill>
                                <a:srgbClr val="000000"/>
                              </a:solidFill>
                              <a:latin typeface="Cambria Math" panose="02040503050406030204" pitchFamily="18" charset="0"/>
                            </a:rPr>
                          </m:ctrlPr>
                        </m:accPr>
                        <m:e>
                          <m:r>
                            <m:rPr>
                              <m:sty m:val="p"/>
                            </m:rPr>
                            <a:rPr lang="en-US" altLang="ko-KR" sz="2657" i="1">
                              <a:solidFill>
                                <a:srgbClr val="000000"/>
                              </a:solidFill>
                              <a:latin typeface="Cambria Math" panose="02040503050406030204" pitchFamily="18" charset="0"/>
                            </a:rPr>
                            <m:t>y</m:t>
                          </m:r>
                        </m:e>
                      </m:acc>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𝑤𝑥</m:t>
                      </m:r>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𝑏</m:t>
                      </m:r>
                    </m:oMath>
                  </m:oMathPara>
                </a14:m>
                <a:endParaRPr lang="en-US" altLang="ko-KR" sz="2657"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657" i="1">
                          <a:solidFill>
                            <a:srgbClr val="000000"/>
                          </a:solidFill>
                          <a:latin typeface="Cambria Math" panose="02040503050406030204" pitchFamily="18" charset="0"/>
                        </a:rPr>
                        <m:t>𝑤</m:t>
                      </m:r>
                      <m:r>
                        <a:rPr lang="en-US" altLang="ko-KR" sz="2657" i="1">
                          <a:solidFill>
                            <a:srgbClr val="000000"/>
                          </a:solidFill>
                          <a:latin typeface="Cambria Math" panose="02040503050406030204" pitchFamily="18" charset="0"/>
                        </a:rPr>
                        <m:t>=1</m:t>
                      </m:r>
                    </m:oMath>
                  </m:oMathPara>
                </a14:m>
                <a:endParaRPr lang="en-US" altLang="ko-KR" sz="2657"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657" i="1">
                          <a:solidFill>
                            <a:srgbClr val="000000"/>
                          </a:solidFill>
                          <a:latin typeface="Cambria Math" panose="02040503050406030204" pitchFamily="18" charset="0"/>
                        </a:rPr>
                        <m:t>𝑏</m:t>
                      </m:r>
                      <m:r>
                        <a:rPr lang="en-US" altLang="ko-KR" sz="2657" i="1">
                          <a:solidFill>
                            <a:srgbClr val="000000"/>
                          </a:solidFill>
                          <a:latin typeface="Cambria Math" panose="02040503050406030204" pitchFamily="18" charset="0"/>
                        </a:rPr>
                        <m:t>=0.5</m:t>
                      </m:r>
                    </m:oMath>
                  </m:oMathPara>
                </a14:m>
                <a:endParaRPr lang="en-US" altLang="ko-KR" sz="2657">
                  <a:solidFill>
                    <a:srgbClr val="000000"/>
                  </a:solidFill>
                  <a:latin typeface="Consolas" panose="020B0609020204030204" pitchFamily="49" charset="0"/>
                </a:endParaRPr>
              </a:p>
            </p:txBody>
          </p:sp>
        </mc:Choice>
        <mc:Fallback xmlns="">
          <p:sp>
            <p:nvSpPr>
              <p:cNvPr id="62" name="직사각형 61">
                <a:extLst>
                  <a:ext uri="{FF2B5EF4-FFF2-40B4-BE49-F238E27FC236}">
                    <a16:creationId xmlns:a16="http://schemas.microsoft.com/office/drawing/2014/main" id="{590037FE-CBBA-4C34-9450-A243BB7B3972}"/>
                  </a:ext>
                </a:extLst>
              </p:cNvPr>
              <p:cNvSpPr>
                <a:spLocks noRot="1" noChangeAspect="1" noMove="1" noResize="1" noEditPoints="1" noAdjustHandles="1" noChangeArrowheads="1" noChangeShapeType="1" noTextEdit="1"/>
              </p:cNvSpPr>
              <p:nvPr/>
            </p:nvSpPr>
            <p:spPr>
              <a:xfrm>
                <a:off x="1464044" y="1333044"/>
                <a:ext cx="1916743" cy="1319015"/>
              </a:xfrm>
              <a:prstGeom prst="rect">
                <a:avLst/>
              </a:prstGeom>
              <a:blipFill>
                <a:blip r:embed="rId5"/>
                <a:stretch>
                  <a:fillRect/>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48D9EC3F-28CF-4FE3-A4E2-E52FF8F4516D}"/>
              </a:ext>
            </a:extLst>
          </p:cNvPr>
          <p:cNvSpPr>
            <a:spLocks noGrp="1"/>
          </p:cNvSpPr>
          <p:nvPr>
            <p:ph type="body" sz="quarter" idx="19"/>
          </p:nvPr>
        </p:nvSpPr>
        <p:spPr>
          <a:xfrm>
            <a:off x="276743" y="164293"/>
            <a:ext cx="5601544" cy="332399"/>
          </a:xfrm>
        </p:spPr>
        <p:txBody>
          <a:bodyPr/>
          <a:lstStyle/>
          <a:p>
            <a:r>
              <a:rPr lang="en-US" altLang="ko-KR"/>
              <a:t>Cost function</a:t>
            </a:r>
          </a:p>
        </p:txBody>
      </p:sp>
      <p:sp>
        <p:nvSpPr>
          <p:cNvPr id="58" name="텍스트 개체 틀 2">
            <a:extLst>
              <a:ext uri="{FF2B5EF4-FFF2-40B4-BE49-F238E27FC236}">
                <a16:creationId xmlns:a16="http://schemas.microsoft.com/office/drawing/2014/main" id="{339A2934-C2D7-4279-BAE4-37B94CE20A6B}"/>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
        <p:nvSpPr>
          <p:cNvPr id="4" name="Rectangle 8">
            <a:extLst>
              <a:ext uri="{FF2B5EF4-FFF2-40B4-BE49-F238E27FC236}">
                <a16:creationId xmlns:a16="http://schemas.microsoft.com/office/drawing/2014/main" id="{E41733FD-EE71-4488-9C48-35B82F3CCE02}"/>
              </a:ext>
            </a:extLst>
          </p:cNvPr>
          <p:cNvSpPr>
            <a:spLocks noChangeArrowheads="1"/>
          </p:cNvSpPr>
          <p:nvPr/>
        </p:nvSpPr>
        <p:spPr bwMode="auto">
          <a:xfrm>
            <a:off x="164468" y="796642"/>
            <a:ext cx="7848872" cy="400110"/>
          </a:xfrm>
          <a:prstGeom prst="rect">
            <a:avLst/>
          </a:prstGeom>
          <a:noFill/>
          <a:ln w="9525">
            <a:noFill/>
            <a:miter lim="800000"/>
            <a:headEnd/>
            <a:tailEnd/>
          </a:ln>
        </p:spPr>
        <p:txBody>
          <a:bodyPr wrap="square">
            <a:spAutoFit/>
          </a:bodyPr>
          <a:lstStyle/>
          <a:p>
            <a:pPr>
              <a:spcBef>
                <a:spcPct val="50000"/>
              </a:spcBef>
            </a:pPr>
            <a:r>
              <a:rPr lang="ko-KR" altLang="en-US" sz="2000" b="1">
                <a:latin typeface="+mj-ea"/>
                <a:ea typeface="+mj-ea"/>
              </a:rPr>
              <a:t>편향 손실 </a:t>
            </a:r>
          </a:p>
        </p:txBody>
      </p:sp>
    </p:spTree>
    <p:extLst>
      <p:ext uri="{BB962C8B-B14F-4D97-AF65-F5344CB8AC3E}">
        <p14:creationId xmlns:p14="http://schemas.microsoft.com/office/powerpoint/2010/main" val="62970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
            <a:extLst>
              <a:ext uri="{FF2B5EF4-FFF2-40B4-BE49-F238E27FC236}">
                <a16:creationId xmlns:a16="http://schemas.microsoft.com/office/drawing/2014/main" id="{D3BDE1A2-5AFC-4F82-BE1B-99F4ADAC21E1}"/>
              </a:ext>
            </a:extLst>
          </p:cNvPr>
          <p:cNvGrpSpPr/>
          <p:nvPr/>
        </p:nvGrpSpPr>
        <p:grpSpPr>
          <a:xfrm>
            <a:off x="1236625" y="1538986"/>
            <a:ext cx="2484356" cy="4861060"/>
            <a:chOff x="941213" y="540943"/>
            <a:chExt cx="3012707" cy="5894868"/>
          </a:xfrm>
        </p:grpSpPr>
        <p:pic>
          <p:nvPicPr>
            <p:cNvPr id="6" name="그림 5">
              <a:extLst>
                <a:ext uri="{FF2B5EF4-FFF2-40B4-BE49-F238E27FC236}">
                  <a16:creationId xmlns:a16="http://schemas.microsoft.com/office/drawing/2014/main" id="{F18788E4-C4DF-4ECC-8FFD-46DC8451CC71}"/>
                </a:ext>
              </a:extLst>
            </p:cNvPr>
            <p:cNvPicPr>
              <a:picLocks noChangeAspect="1"/>
            </p:cNvPicPr>
            <p:nvPr/>
          </p:nvPicPr>
          <p:blipFill rotWithShape="1">
            <a:blip r:embed="rId3"/>
            <a:srcRect t="56667" r="93771"/>
            <a:stretch/>
          </p:blipFill>
          <p:spPr>
            <a:xfrm>
              <a:off x="941213" y="540943"/>
              <a:ext cx="3012707" cy="5894868"/>
            </a:xfrm>
            <a:prstGeom prst="rect">
              <a:avLst/>
            </a:prstGeom>
          </p:spPr>
        </p:pic>
        <p:sp>
          <p:nvSpPr>
            <p:cNvPr id="7" name="직사각형 6">
              <a:extLst>
                <a:ext uri="{FF2B5EF4-FFF2-40B4-BE49-F238E27FC236}">
                  <a16:creationId xmlns:a16="http://schemas.microsoft.com/office/drawing/2014/main" id="{6E56A433-BDBD-44AB-A65A-C7D7A9131578}"/>
                </a:ext>
              </a:extLst>
            </p:cNvPr>
            <p:cNvSpPr/>
            <p:nvPr/>
          </p:nvSpPr>
          <p:spPr>
            <a:xfrm>
              <a:off x="1490153" y="1493541"/>
              <a:ext cx="2374306" cy="38501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p>
          </p:txBody>
        </p:sp>
      </p:grpSp>
      <p:sp>
        <p:nvSpPr>
          <p:cNvPr id="4" name="텍스트 개체 틀 3">
            <a:extLst>
              <a:ext uri="{FF2B5EF4-FFF2-40B4-BE49-F238E27FC236}">
                <a16:creationId xmlns:a16="http://schemas.microsoft.com/office/drawing/2014/main" id="{681998D3-0E27-4888-8F94-A92E65CB9372}"/>
              </a:ext>
            </a:extLst>
          </p:cNvPr>
          <p:cNvSpPr>
            <a:spLocks noGrp="1"/>
          </p:cNvSpPr>
          <p:nvPr>
            <p:ph type="body" sz="quarter" idx="19"/>
          </p:nvPr>
        </p:nvSpPr>
        <p:spPr>
          <a:xfrm>
            <a:off x="276743" y="164293"/>
            <a:ext cx="5601544" cy="332399"/>
          </a:xfrm>
        </p:spPr>
        <p:txBody>
          <a:bodyPr/>
          <a:lstStyle/>
          <a:p>
            <a:r>
              <a:rPr lang="ko-KR" altLang="en-US" sz="2400" b="1">
                <a:solidFill>
                  <a:srgbClr val="000000"/>
                </a:solidFill>
              </a:rPr>
              <a:t>환경 설정</a:t>
            </a:r>
          </a:p>
        </p:txBody>
      </p:sp>
      <p:sp>
        <p:nvSpPr>
          <p:cNvPr id="5" name="텍스트 개체 틀 4">
            <a:extLst>
              <a:ext uri="{FF2B5EF4-FFF2-40B4-BE49-F238E27FC236}">
                <a16:creationId xmlns:a16="http://schemas.microsoft.com/office/drawing/2014/main" id="{C36BBC72-2BB5-409D-B384-6305BFD3CA15}"/>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
        <p:nvSpPr>
          <p:cNvPr id="9" name="Rectangle 8">
            <a:extLst>
              <a:ext uri="{FF2B5EF4-FFF2-40B4-BE49-F238E27FC236}">
                <a16:creationId xmlns:a16="http://schemas.microsoft.com/office/drawing/2014/main" id="{BA77DEEC-3361-4A45-94FE-FD5ECBAB5634}"/>
              </a:ext>
            </a:extLst>
          </p:cNvPr>
          <p:cNvSpPr>
            <a:spLocks noChangeArrowheads="1"/>
          </p:cNvSpPr>
          <p:nvPr/>
        </p:nvSpPr>
        <p:spPr bwMode="auto">
          <a:xfrm>
            <a:off x="164468" y="796642"/>
            <a:ext cx="7848872" cy="400110"/>
          </a:xfrm>
          <a:prstGeom prst="rect">
            <a:avLst/>
          </a:prstGeom>
          <a:noFill/>
          <a:ln w="9525">
            <a:noFill/>
            <a:miter lim="800000"/>
            <a:headEnd/>
            <a:tailEnd/>
          </a:ln>
        </p:spPr>
        <p:txBody>
          <a:bodyPr wrap="square">
            <a:spAutoFit/>
          </a:bodyPr>
          <a:lstStyle/>
          <a:p>
            <a:pPr>
              <a:spcBef>
                <a:spcPct val="50000"/>
              </a:spcBef>
            </a:pPr>
            <a:r>
              <a:rPr lang="ko-KR" altLang="en-US" sz="2000" b="1">
                <a:latin typeface="+mj-ea"/>
                <a:ea typeface="+mj-ea"/>
              </a:rPr>
              <a:t>아나콘다 파워 쉘 실행</a:t>
            </a:r>
          </a:p>
        </p:txBody>
      </p:sp>
      <p:pic>
        <p:nvPicPr>
          <p:cNvPr id="8" name="그림 7">
            <a:extLst>
              <a:ext uri="{FF2B5EF4-FFF2-40B4-BE49-F238E27FC236}">
                <a16:creationId xmlns:a16="http://schemas.microsoft.com/office/drawing/2014/main" id="{0CBA1F98-A336-4949-8CE5-E5AB31CD9E28}"/>
              </a:ext>
            </a:extLst>
          </p:cNvPr>
          <p:cNvPicPr>
            <a:picLocks noChangeAspect="1"/>
          </p:cNvPicPr>
          <p:nvPr/>
        </p:nvPicPr>
        <p:blipFill>
          <a:blip r:embed="rId4"/>
          <a:stretch>
            <a:fillRect/>
          </a:stretch>
        </p:blipFill>
        <p:spPr>
          <a:xfrm>
            <a:off x="4586683" y="1557891"/>
            <a:ext cx="4142647" cy="2168244"/>
          </a:xfrm>
          <a:prstGeom prst="rect">
            <a:avLst/>
          </a:prstGeom>
        </p:spPr>
      </p:pic>
    </p:spTree>
    <p:extLst>
      <p:ext uri="{BB962C8B-B14F-4D97-AF65-F5344CB8AC3E}">
        <p14:creationId xmlns:p14="http://schemas.microsoft.com/office/powerpoint/2010/main" val="424396295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867547" y="1543027"/>
            <a:ext cx="3444620" cy="340422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직사각형 5">
            <a:extLst>
              <a:ext uri="{FF2B5EF4-FFF2-40B4-BE49-F238E27FC236}">
                <a16:creationId xmlns:a16="http://schemas.microsoft.com/office/drawing/2014/main" id="{78A7C5E7-A93D-4AA5-8AB5-45B9188E1CA7}"/>
              </a:ext>
            </a:extLst>
          </p:cNvPr>
          <p:cNvSpPr/>
          <p:nvPr/>
        </p:nvSpPr>
        <p:spPr>
          <a:xfrm>
            <a:off x="1138386" y="2790392"/>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087671" y="2790390"/>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036955" y="2790389"/>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38385" y="3739673"/>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087670" y="3739672"/>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036954" y="3739671"/>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38385" y="4688951"/>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087670" y="4688951"/>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036954" y="4688951"/>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38386" y="2297154"/>
            <a:ext cx="0" cy="33410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38386" y="5638235"/>
            <a:ext cx="339684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25727" y="5313834"/>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25727" y="4422609"/>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25727" y="3451165"/>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25727" y="2507873"/>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30295" y="5551155"/>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1921898" y="5551154"/>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845570" y="5551153"/>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3798377" y="5551151"/>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512512" y="5866570"/>
            <a:ext cx="344966" cy="442750"/>
          </a:xfrm>
          <a:prstGeom prst="rect">
            <a:avLst/>
          </a:prstGeom>
          <a:noFill/>
        </p:spPr>
        <p:txBody>
          <a:bodyPr wrap="none" rtlCol="0">
            <a:spAutoFit/>
          </a:bodyPr>
          <a:lstStyle/>
          <a:p>
            <a:pPr algn="l"/>
            <a:r>
              <a:rPr lang="en-US" altLang="ko-KR" sz="2277">
                <a:latin typeface="Consolas" panose="020B0609020204030204" pitchFamily="49" charset="0"/>
              </a:rPr>
              <a:t>x</a:t>
            </a:r>
            <a:endParaRPr lang="ko-KR" altLang="en-US" sz="2277">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1993681" y="4581926"/>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2942879" y="3646070"/>
            <a:ext cx="195023" cy="200634"/>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3905435" y="2690071"/>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687620" y="2777722"/>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636904" y="2777720"/>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586189" y="2777719"/>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687619" y="3727004"/>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636903" y="3727003"/>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586187" y="3727002"/>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687619" y="4676281"/>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636903" y="4676281"/>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586187" y="4676281"/>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687619" y="2284484"/>
            <a:ext cx="0" cy="33410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687619" y="5625565"/>
            <a:ext cx="339684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274960" y="5301164"/>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274960" y="4409939"/>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274960" y="3438495"/>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274960" y="2495203"/>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479528" y="5538485"/>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432336" y="5538482"/>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394803" y="5538483"/>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347610" y="5538482"/>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111546" y="5866570"/>
            <a:ext cx="344966" cy="442750"/>
          </a:xfrm>
          <a:prstGeom prst="rect">
            <a:avLst/>
          </a:prstGeom>
          <a:noFill/>
        </p:spPr>
        <p:txBody>
          <a:bodyPr wrap="none" rtlCol="0">
            <a:spAutoFit/>
          </a:bodyPr>
          <a:lstStyle/>
          <a:p>
            <a:pPr algn="l"/>
            <a:r>
              <a:rPr lang="en-US" altLang="ko-KR" sz="2277">
                <a:latin typeface="Consolas" panose="020B0609020204030204" pitchFamily="49" charset="0"/>
              </a:rPr>
              <a:t>b</a:t>
            </a:r>
            <a:endParaRPr lang="ko-KR" altLang="en-US" sz="2277">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15688" y="3866830"/>
            <a:ext cx="344966" cy="442750"/>
          </a:xfrm>
          <a:prstGeom prst="rect">
            <a:avLst/>
          </a:prstGeom>
          <a:noFill/>
        </p:spPr>
        <p:txBody>
          <a:bodyPr wrap="none" rtlCol="0">
            <a:spAutoFit/>
          </a:bodyPr>
          <a:lstStyle/>
          <a:p>
            <a:pPr algn="l"/>
            <a:r>
              <a:rPr lang="en-US" altLang="ko-KR" sz="2277">
                <a:latin typeface="Consolas" panose="020B0609020204030204" pitchFamily="49" charset="0"/>
              </a:rPr>
              <a:t>y</a:t>
            </a:r>
            <a:endParaRPr lang="ko-KR" altLang="en-US" sz="2277">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4915335" y="3866830"/>
                <a:ext cx="434734" cy="44275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277" i="1">
                          <a:solidFill>
                            <a:srgbClr val="000000"/>
                          </a:solidFill>
                          <a:latin typeface="Cambria Math" panose="02040503050406030204" pitchFamily="18" charset="0"/>
                        </a:rPr>
                        <m:t>J</m:t>
                      </m:r>
                    </m:oMath>
                  </m:oMathPara>
                </a14:m>
                <a:endParaRPr lang="ko-KR" altLang="en-US" sz="2277">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4915335" y="3866830"/>
                <a:ext cx="434734" cy="442750"/>
              </a:xfrm>
              <a:prstGeom prst="rect">
                <a:avLst/>
              </a:prstGeom>
              <a:blipFill>
                <a:blip r:embed="rId3"/>
                <a:stretch>
                  <a:fillRect b="-13699"/>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5587205" y="5525245"/>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5909128F-DFB6-4C10-B096-AEE087EEEC1A}"/>
              </a:ext>
            </a:extLst>
          </p:cNvPr>
          <p:cNvCxnSpPr>
            <a:cxnSpLocks/>
          </p:cNvCxnSpPr>
          <p:nvPr/>
        </p:nvCxnSpPr>
        <p:spPr>
          <a:xfrm>
            <a:off x="3036954" y="2777720"/>
            <a:ext cx="0" cy="978135"/>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sp>
        <p:nvSpPr>
          <p:cNvPr id="61" name="십자형 60">
            <a:extLst>
              <a:ext uri="{FF2B5EF4-FFF2-40B4-BE49-F238E27FC236}">
                <a16:creationId xmlns:a16="http://schemas.microsoft.com/office/drawing/2014/main" id="{725667AF-0F15-435B-ADA5-4F32BFB1076F}"/>
              </a:ext>
            </a:extLst>
          </p:cNvPr>
          <p:cNvSpPr/>
          <p:nvPr/>
        </p:nvSpPr>
        <p:spPr>
          <a:xfrm rot="2700000">
            <a:off x="6064750" y="5309279"/>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9" name="십자형 58">
            <a:extLst>
              <a:ext uri="{FF2B5EF4-FFF2-40B4-BE49-F238E27FC236}">
                <a16:creationId xmlns:a16="http://schemas.microsoft.com/office/drawing/2014/main" id="{18A577AD-1CFC-41F2-B272-F84670718354}"/>
              </a:ext>
            </a:extLst>
          </p:cNvPr>
          <p:cNvSpPr/>
          <p:nvPr/>
        </p:nvSpPr>
        <p:spPr>
          <a:xfrm rot="2700000">
            <a:off x="6542915" y="5004365"/>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87CBA737-36D6-429E-93E5-A3772602BA25}"/>
                  </a:ext>
                </a:extLst>
              </p:cNvPr>
              <p:cNvSpPr txBox="1"/>
              <p:nvPr/>
            </p:nvSpPr>
            <p:spPr>
              <a:xfrm>
                <a:off x="5757678" y="1492336"/>
                <a:ext cx="2806088" cy="74802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277">
                          <a:latin typeface="Cambria Math" panose="02040503050406030204" pitchFamily="18" charset="0"/>
                        </a:rPr>
                        <m:t>J</m:t>
                      </m:r>
                      <m:r>
                        <a:rPr lang="en-US" altLang="ko-KR" sz="2277">
                          <a:latin typeface="Cambria Math" panose="02040503050406030204" pitchFamily="18" charset="0"/>
                        </a:rPr>
                        <m:t>(</m:t>
                      </m:r>
                      <m:r>
                        <m:rPr>
                          <m:sty m:val="p"/>
                        </m:rPr>
                        <a:rPr lang="en-US" altLang="ko-KR" sz="2277">
                          <a:latin typeface="Cambria Math" panose="02040503050406030204" pitchFamily="18" charset="0"/>
                        </a:rPr>
                        <m:t>w</m:t>
                      </m:r>
                      <m:r>
                        <a:rPr lang="en-US" altLang="ko-KR" sz="2277">
                          <a:latin typeface="Cambria Math" panose="02040503050406030204" pitchFamily="18" charset="0"/>
                        </a:rPr>
                        <m:t>,</m:t>
                      </m:r>
                      <m:r>
                        <m:rPr>
                          <m:sty m:val="p"/>
                        </m:rPr>
                        <a:rPr lang="en-US" altLang="ko-KR" sz="2277">
                          <a:latin typeface="Cambria Math" panose="02040503050406030204" pitchFamily="18" charset="0"/>
                        </a:rPr>
                        <m:t>b</m:t>
                      </m:r>
                      <m:r>
                        <a:rPr lang="en-US" altLang="ko-KR" sz="2277">
                          <a:latin typeface="Cambria Math" panose="02040503050406030204" pitchFamily="18" charset="0"/>
                        </a:rPr>
                        <m:t>)=</m:t>
                      </m:r>
                      <m:sSup>
                        <m:sSupPr>
                          <m:ctrlPr>
                            <a:rPr lang="en-US" altLang="ko-KR" sz="2277" i="1">
                              <a:latin typeface="Cambria Math" panose="02040503050406030204" pitchFamily="18" charset="0"/>
                            </a:rPr>
                          </m:ctrlPr>
                        </m:sSupPr>
                        <m:e>
                          <m:f>
                            <m:fPr>
                              <m:ctrlPr>
                                <a:rPr lang="en-US" altLang="ko-KR" sz="2277" i="1">
                                  <a:latin typeface="Cambria Math" panose="02040503050406030204" pitchFamily="18" charset="0"/>
                                </a:rPr>
                              </m:ctrlPr>
                            </m:fPr>
                            <m:num>
                              <m:r>
                                <a:rPr lang="en-US" altLang="ko-KR" sz="2277" i="1">
                                  <a:latin typeface="Cambria Math" panose="02040503050406030204" pitchFamily="18" charset="0"/>
                                </a:rPr>
                                <m:t>1</m:t>
                              </m:r>
                            </m:num>
                            <m:den>
                              <m:r>
                                <a:rPr lang="en-US" altLang="ko-KR" sz="2277" i="1">
                                  <a:latin typeface="Cambria Math" panose="02040503050406030204" pitchFamily="18" charset="0"/>
                                </a:rPr>
                                <m:t>2</m:t>
                              </m:r>
                            </m:den>
                          </m:f>
                          <m:r>
                            <m:rPr>
                              <m:nor/>
                            </m:rPr>
                            <a:rPr lang="en-US" altLang="ko-KR" sz="2277">
                              <a:latin typeface="Cambria Math" panose="02040503050406030204" pitchFamily="18" charset="0"/>
                            </a:rPr>
                            <m:t>(</m:t>
                          </m:r>
                          <m:acc>
                            <m:accPr>
                              <m:chr m:val="̂"/>
                              <m:ctrlPr>
                                <a:rPr lang="en-US" altLang="ko-KR" sz="2277" i="1">
                                  <a:latin typeface="Cambria Math" panose="02040503050406030204" pitchFamily="18" charset="0"/>
                                </a:rPr>
                              </m:ctrlPr>
                            </m:accPr>
                            <m:e>
                              <m:r>
                                <m:rPr>
                                  <m:sty m:val="p"/>
                                </m:rPr>
                                <a:rPr lang="en-US" altLang="ko-KR" sz="2277" i="1">
                                  <a:latin typeface="Cambria Math" panose="02040503050406030204" pitchFamily="18" charset="0"/>
                                </a:rPr>
                                <m:t>y</m:t>
                              </m:r>
                            </m:e>
                          </m:acc>
                          <m:r>
                            <a:rPr lang="en-US" altLang="ko-KR" sz="2277" i="1">
                              <a:latin typeface="Cambria Math" panose="02040503050406030204" pitchFamily="18" charset="0"/>
                            </a:rPr>
                            <m:t>−</m:t>
                          </m:r>
                          <m:r>
                            <a:rPr lang="en-US" altLang="ko-KR" sz="2277" i="1">
                              <a:latin typeface="Cambria Math" panose="02040503050406030204" pitchFamily="18" charset="0"/>
                            </a:rPr>
                            <m:t>𝑦</m:t>
                          </m:r>
                          <m:r>
                            <a:rPr lang="en-US" altLang="ko-KR" sz="2277" i="1">
                              <a:latin typeface="Cambria Math" panose="02040503050406030204" pitchFamily="18" charset="0"/>
                            </a:rPr>
                            <m:t>)</m:t>
                          </m:r>
                        </m:e>
                        <m:sup>
                          <m:r>
                            <a:rPr lang="en-US" altLang="ko-KR" sz="2277" i="1">
                              <a:latin typeface="Cambria Math" panose="02040503050406030204" pitchFamily="18" charset="0"/>
                            </a:rPr>
                            <m:t>2</m:t>
                          </m:r>
                        </m:sup>
                      </m:sSup>
                    </m:oMath>
                  </m:oMathPara>
                </a14:m>
                <a:endParaRPr lang="ko-KR" altLang="en-US" sz="2277">
                  <a:latin typeface="Consolas" panose="020B0609020204030204" pitchFamily="49" charset="0"/>
                </a:endParaRPr>
              </a:p>
            </p:txBody>
          </p:sp>
        </mc:Choice>
        <mc:Fallback xmlns="">
          <p:sp>
            <p:nvSpPr>
              <p:cNvPr id="62" name="TextBox 61">
                <a:extLst>
                  <a:ext uri="{FF2B5EF4-FFF2-40B4-BE49-F238E27FC236}">
                    <a16:creationId xmlns:a16="http://schemas.microsoft.com/office/drawing/2014/main" id="{87CBA737-36D6-429E-93E5-A3772602BA25}"/>
                  </a:ext>
                </a:extLst>
              </p:cNvPr>
              <p:cNvSpPr txBox="1">
                <a:spLocks noRot="1" noChangeAspect="1" noMove="1" noResize="1" noEditPoints="1" noAdjustHandles="1" noChangeArrowheads="1" noChangeShapeType="1" noTextEdit="1"/>
              </p:cNvSpPr>
              <p:nvPr/>
            </p:nvSpPr>
            <p:spPr>
              <a:xfrm>
                <a:off x="5757678" y="1492336"/>
                <a:ext cx="2806088" cy="748025"/>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3" name="직사각형 62">
                <a:extLst>
                  <a:ext uri="{FF2B5EF4-FFF2-40B4-BE49-F238E27FC236}">
                    <a16:creationId xmlns:a16="http://schemas.microsoft.com/office/drawing/2014/main" id="{8AE7019B-1A8D-430C-86CE-1262D914D810}"/>
                  </a:ext>
                </a:extLst>
              </p:cNvPr>
              <p:cNvSpPr/>
              <p:nvPr/>
            </p:nvSpPr>
            <p:spPr>
              <a:xfrm>
                <a:off x="1464044" y="1369048"/>
                <a:ext cx="1916743" cy="131901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657" i="1">
                              <a:solidFill>
                                <a:srgbClr val="000000"/>
                              </a:solidFill>
                              <a:latin typeface="Cambria Math" panose="02040503050406030204" pitchFamily="18" charset="0"/>
                            </a:rPr>
                          </m:ctrlPr>
                        </m:accPr>
                        <m:e>
                          <m:r>
                            <m:rPr>
                              <m:sty m:val="p"/>
                            </m:rPr>
                            <a:rPr lang="en-US" altLang="ko-KR" sz="2657" i="1">
                              <a:solidFill>
                                <a:srgbClr val="000000"/>
                              </a:solidFill>
                              <a:latin typeface="Cambria Math" panose="02040503050406030204" pitchFamily="18" charset="0"/>
                            </a:rPr>
                            <m:t>y</m:t>
                          </m:r>
                        </m:e>
                      </m:acc>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𝑤𝑥</m:t>
                      </m:r>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𝑏</m:t>
                      </m:r>
                    </m:oMath>
                  </m:oMathPara>
                </a14:m>
                <a:endParaRPr lang="en-US" altLang="ko-KR" sz="2657"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657" i="1">
                          <a:solidFill>
                            <a:srgbClr val="000000"/>
                          </a:solidFill>
                          <a:latin typeface="Cambria Math" panose="02040503050406030204" pitchFamily="18" charset="0"/>
                        </a:rPr>
                        <m:t>𝑤</m:t>
                      </m:r>
                      <m:r>
                        <a:rPr lang="en-US" altLang="ko-KR" sz="2657" i="1">
                          <a:solidFill>
                            <a:srgbClr val="000000"/>
                          </a:solidFill>
                          <a:latin typeface="Cambria Math" panose="02040503050406030204" pitchFamily="18" charset="0"/>
                        </a:rPr>
                        <m:t>=1</m:t>
                      </m:r>
                    </m:oMath>
                  </m:oMathPara>
                </a14:m>
                <a:endParaRPr lang="en-US" altLang="ko-KR" sz="2657"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657" i="1">
                          <a:solidFill>
                            <a:srgbClr val="000000"/>
                          </a:solidFill>
                          <a:latin typeface="Cambria Math" panose="02040503050406030204" pitchFamily="18" charset="0"/>
                        </a:rPr>
                        <m:t>𝑏</m:t>
                      </m:r>
                      <m:r>
                        <a:rPr lang="en-US" altLang="ko-KR" sz="2657" i="1">
                          <a:solidFill>
                            <a:srgbClr val="000000"/>
                          </a:solidFill>
                          <a:latin typeface="Cambria Math" panose="02040503050406030204" pitchFamily="18" charset="0"/>
                        </a:rPr>
                        <m:t>=1</m:t>
                      </m:r>
                    </m:oMath>
                  </m:oMathPara>
                </a14:m>
                <a:endParaRPr lang="en-US" altLang="ko-KR" sz="2657">
                  <a:solidFill>
                    <a:srgbClr val="000000"/>
                  </a:solidFill>
                  <a:latin typeface="Consolas" panose="020B0609020204030204" pitchFamily="49" charset="0"/>
                </a:endParaRPr>
              </a:p>
            </p:txBody>
          </p:sp>
        </mc:Choice>
        <mc:Fallback xmlns="">
          <p:sp>
            <p:nvSpPr>
              <p:cNvPr id="63" name="직사각형 62">
                <a:extLst>
                  <a:ext uri="{FF2B5EF4-FFF2-40B4-BE49-F238E27FC236}">
                    <a16:creationId xmlns:a16="http://schemas.microsoft.com/office/drawing/2014/main" id="{8AE7019B-1A8D-430C-86CE-1262D914D810}"/>
                  </a:ext>
                </a:extLst>
              </p:cNvPr>
              <p:cNvSpPr>
                <a:spLocks noRot="1" noChangeAspect="1" noMove="1" noResize="1" noEditPoints="1" noAdjustHandles="1" noChangeArrowheads="1" noChangeShapeType="1" noTextEdit="1"/>
              </p:cNvSpPr>
              <p:nvPr/>
            </p:nvSpPr>
            <p:spPr>
              <a:xfrm>
                <a:off x="1464044" y="1369048"/>
                <a:ext cx="1916743" cy="1319015"/>
              </a:xfrm>
              <a:prstGeom prst="rect">
                <a:avLst/>
              </a:prstGeom>
              <a:blipFill>
                <a:blip r:embed="rId5"/>
                <a:stretch>
                  <a:fillRect/>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584E3891-BC23-4266-9673-D67C6652D4DB}"/>
              </a:ext>
            </a:extLst>
          </p:cNvPr>
          <p:cNvSpPr>
            <a:spLocks noGrp="1"/>
          </p:cNvSpPr>
          <p:nvPr>
            <p:ph type="body" sz="quarter" idx="19"/>
          </p:nvPr>
        </p:nvSpPr>
        <p:spPr>
          <a:xfrm>
            <a:off x="276743" y="164293"/>
            <a:ext cx="5601544" cy="332399"/>
          </a:xfrm>
        </p:spPr>
        <p:txBody>
          <a:bodyPr/>
          <a:lstStyle/>
          <a:p>
            <a:r>
              <a:rPr lang="en-US" altLang="ko-KR"/>
              <a:t>Cost function</a:t>
            </a:r>
          </a:p>
        </p:txBody>
      </p:sp>
      <p:sp>
        <p:nvSpPr>
          <p:cNvPr id="58" name="텍스트 개체 틀 2">
            <a:extLst>
              <a:ext uri="{FF2B5EF4-FFF2-40B4-BE49-F238E27FC236}">
                <a16:creationId xmlns:a16="http://schemas.microsoft.com/office/drawing/2014/main" id="{B07A7F2E-6D8A-493B-B532-6FDBA18D2D20}"/>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
        <p:nvSpPr>
          <p:cNvPr id="4" name="Rectangle 8">
            <a:extLst>
              <a:ext uri="{FF2B5EF4-FFF2-40B4-BE49-F238E27FC236}">
                <a16:creationId xmlns:a16="http://schemas.microsoft.com/office/drawing/2014/main" id="{9CD69FFF-E97F-410F-A301-7357BD8EA2BA}"/>
              </a:ext>
            </a:extLst>
          </p:cNvPr>
          <p:cNvSpPr>
            <a:spLocks noChangeArrowheads="1"/>
          </p:cNvSpPr>
          <p:nvPr/>
        </p:nvSpPr>
        <p:spPr bwMode="auto">
          <a:xfrm>
            <a:off x="164468" y="796642"/>
            <a:ext cx="7848872" cy="400110"/>
          </a:xfrm>
          <a:prstGeom prst="rect">
            <a:avLst/>
          </a:prstGeom>
          <a:noFill/>
          <a:ln w="9525">
            <a:noFill/>
            <a:miter lim="800000"/>
            <a:headEnd/>
            <a:tailEnd/>
          </a:ln>
        </p:spPr>
        <p:txBody>
          <a:bodyPr wrap="square">
            <a:spAutoFit/>
          </a:bodyPr>
          <a:lstStyle/>
          <a:p>
            <a:pPr>
              <a:spcBef>
                <a:spcPct val="50000"/>
              </a:spcBef>
            </a:pPr>
            <a:r>
              <a:rPr lang="ko-KR" altLang="en-US" sz="2000" b="1">
                <a:latin typeface="+mj-ea"/>
                <a:ea typeface="+mj-ea"/>
              </a:rPr>
              <a:t>편향 손실 </a:t>
            </a:r>
          </a:p>
        </p:txBody>
      </p:sp>
    </p:spTree>
    <p:extLst>
      <p:ext uri="{BB962C8B-B14F-4D97-AF65-F5344CB8AC3E}">
        <p14:creationId xmlns:p14="http://schemas.microsoft.com/office/powerpoint/2010/main" val="395695984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867547" y="1477060"/>
            <a:ext cx="2650044" cy="261896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직사각형 5">
            <a:extLst>
              <a:ext uri="{FF2B5EF4-FFF2-40B4-BE49-F238E27FC236}">
                <a16:creationId xmlns:a16="http://schemas.microsoft.com/office/drawing/2014/main" id="{78A7C5E7-A93D-4AA5-8AB5-45B9188E1CA7}"/>
              </a:ext>
            </a:extLst>
          </p:cNvPr>
          <p:cNvSpPr/>
          <p:nvPr/>
        </p:nvSpPr>
        <p:spPr>
          <a:xfrm>
            <a:off x="1138386" y="2898404"/>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087671" y="2898402"/>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036955" y="2898401"/>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38385" y="3847685"/>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087670" y="3847684"/>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036954" y="3847683"/>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38385" y="4796963"/>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087670" y="4796963"/>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036954" y="4796963"/>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38386" y="2405166"/>
            <a:ext cx="0" cy="33410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38386" y="5746247"/>
            <a:ext cx="339684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25727" y="5421846"/>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25727" y="4530621"/>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25727" y="3559177"/>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25727" y="2615885"/>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30295" y="5659167"/>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1921898" y="5659166"/>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845570" y="5659165"/>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3798377" y="5659163"/>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512512" y="5974582"/>
            <a:ext cx="344966" cy="442750"/>
          </a:xfrm>
          <a:prstGeom prst="rect">
            <a:avLst/>
          </a:prstGeom>
          <a:noFill/>
        </p:spPr>
        <p:txBody>
          <a:bodyPr wrap="none" rtlCol="0">
            <a:spAutoFit/>
          </a:bodyPr>
          <a:lstStyle/>
          <a:p>
            <a:pPr algn="l"/>
            <a:r>
              <a:rPr lang="en-US" altLang="ko-KR" sz="2277">
                <a:latin typeface="Consolas" panose="020B0609020204030204" pitchFamily="49" charset="0"/>
              </a:rPr>
              <a:t>x</a:t>
            </a:r>
            <a:endParaRPr lang="ko-KR" altLang="en-US" sz="2277">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1993681" y="4689938"/>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2942879" y="3754082"/>
            <a:ext cx="195023" cy="200634"/>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3905435" y="2798083"/>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687620" y="2885734"/>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636904" y="2885732"/>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586189" y="2885731"/>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687619" y="3835016"/>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636903" y="3835015"/>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586187" y="3835014"/>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687619" y="4784293"/>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636903" y="4784293"/>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586187" y="4784293"/>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687619" y="2392496"/>
            <a:ext cx="0" cy="33410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687619" y="5733577"/>
            <a:ext cx="339684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274960" y="5409176"/>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274960" y="4517951"/>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274960" y="3546507"/>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274960" y="2603215"/>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479528" y="5646497"/>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428813" y="5646496"/>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394803" y="5646495"/>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347610" y="5646494"/>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111546" y="5974582"/>
            <a:ext cx="344966" cy="442750"/>
          </a:xfrm>
          <a:prstGeom prst="rect">
            <a:avLst/>
          </a:prstGeom>
          <a:noFill/>
        </p:spPr>
        <p:txBody>
          <a:bodyPr wrap="none" rtlCol="0">
            <a:spAutoFit/>
          </a:bodyPr>
          <a:lstStyle/>
          <a:p>
            <a:pPr algn="l"/>
            <a:r>
              <a:rPr lang="en-US" altLang="ko-KR" sz="2277">
                <a:latin typeface="Consolas" panose="020B0609020204030204" pitchFamily="49" charset="0"/>
              </a:rPr>
              <a:t>b</a:t>
            </a:r>
            <a:endParaRPr lang="ko-KR" altLang="en-US" sz="2277">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15688" y="3974842"/>
            <a:ext cx="344966" cy="442750"/>
          </a:xfrm>
          <a:prstGeom prst="rect">
            <a:avLst/>
          </a:prstGeom>
          <a:noFill/>
        </p:spPr>
        <p:txBody>
          <a:bodyPr wrap="none" rtlCol="0">
            <a:spAutoFit/>
          </a:bodyPr>
          <a:lstStyle/>
          <a:p>
            <a:pPr algn="l"/>
            <a:r>
              <a:rPr lang="en-US" altLang="ko-KR" sz="2277">
                <a:latin typeface="Consolas" panose="020B0609020204030204" pitchFamily="49" charset="0"/>
              </a:rPr>
              <a:t>y</a:t>
            </a:r>
            <a:endParaRPr lang="ko-KR" altLang="en-US" sz="2277">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4915335" y="3974842"/>
                <a:ext cx="434734" cy="44275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277" i="1">
                          <a:solidFill>
                            <a:srgbClr val="000000"/>
                          </a:solidFill>
                          <a:latin typeface="Cambria Math" panose="02040503050406030204" pitchFamily="18" charset="0"/>
                        </a:rPr>
                        <m:t>J</m:t>
                      </m:r>
                    </m:oMath>
                  </m:oMathPara>
                </a14:m>
                <a:endParaRPr lang="ko-KR" altLang="en-US" sz="2277">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4915335" y="3974842"/>
                <a:ext cx="434734" cy="442750"/>
              </a:xfrm>
              <a:prstGeom prst="rect">
                <a:avLst/>
              </a:prstGeom>
              <a:blipFill>
                <a:blip r:embed="rId3"/>
                <a:stretch>
                  <a:fillRect b="-13699"/>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5587205" y="5633257"/>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5909128F-DFB6-4C10-B096-AEE087EEEC1A}"/>
              </a:ext>
            </a:extLst>
          </p:cNvPr>
          <p:cNvCxnSpPr>
            <a:cxnSpLocks/>
          </p:cNvCxnSpPr>
          <p:nvPr/>
        </p:nvCxnSpPr>
        <p:spPr>
          <a:xfrm>
            <a:off x="3036954" y="1958884"/>
            <a:ext cx="0" cy="1904983"/>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sp>
        <p:nvSpPr>
          <p:cNvPr id="61" name="십자형 60">
            <a:extLst>
              <a:ext uri="{FF2B5EF4-FFF2-40B4-BE49-F238E27FC236}">
                <a16:creationId xmlns:a16="http://schemas.microsoft.com/office/drawing/2014/main" id="{725667AF-0F15-435B-ADA5-4F32BFB1076F}"/>
              </a:ext>
            </a:extLst>
          </p:cNvPr>
          <p:cNvSpPr/>
          <p:nvPr/>
        </p:nvSpPr>
        <p:spPr>
          <a:xfrm rot="2700000">
            <a:off x="6064750" y="5417291"/>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9" name="십자형 58">
            <a:extLst>
              <a:ext uri="{FF2B5EF4-FFF2-40B4-BE49-F238E27FC236}">
                <a16:creationId xmlns:a16="http://schemas.microsoft.com/office/drawing/2014/main" id="{18A577AD-1CFC-41F2-B272-F84670718354}"/>
              </a:ext>
            </a:extLst>
          </p:cNvPr>
          <p:cNvSpPr/>
          <p:nvPr/>
        </p:nvSpPr>
        <p:spPr>
          <a:xfrm rot="2700000">
            <a:off x="6542915" y="5112377"/>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0" name="십자형 59">
            <a:extLst>
              <a:ext uri="{FF2B5EF4-FFF2-40B4-BE49-F238E27FC236}">
                <a16:creationId xmlns:a16="http://schemas.microsoft.com/office/drawing/2014/main" id="{AFE3DF4E-FD73-42A5-AA67-869A59C24624}"/>
              </a:ext>
            </a:extLst>
          </p:cNvPr>
          <p:cNvSpPr/>
          <p:nvPr/>
        </p:nvSpPr>
        <p:spPr>
          <a:xfrm rot="2700000">
            <a:off x="7488675" y="3754082"/>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286B2AD9-9D19-4583-822D-4C8F0AB8AD48}"/>
                  </a:ext>
                </a:extLst>
              </p:cNvPr>
              <p:cNvSpPr txBox="1"/>
              <p:nvPr/>
            </p:nvSpPr>
            <p:spPr>
              <a:xfrm>
                <a:off x="5757678" y="1600348"/>
                <a:ext cx="2806088" cy="74802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277">
                          <a:latin typeface="Cambria Math" panose="02040503050406030204" pitchFamily="18" charset="0"/>
                        </a:rPr>
                        <m:t>J</m:t>
                      </m:r>
                      <m:r>
                        <a:rPr lang="en-US" altLang="ko-KR" sz="2277">
                          <a:latin typeface="Cambria Math" panose="02040503050406030204" pitchFamily="18" charset="0"/>
                        </a:rPr>
                        <m:t>(</m:t>
                      </m:r>
                      <m:r>
                        <m:rPr>
                          <m:sty m:val="p"/>
                        </m:rPr>
                        <a:rPr lang="en-US" altLang="ko-KR" sz="2277">
                          <a:latin typeface="Cambria Math" panose="02040503050406030204" pitchFamily="18" charset="0"/>
                        </a:rPr>
                        <m:t>w</m:t>
                      </m:r>
                      <m:r>
                        <a:rPr lang="en-US" altLang="ko-KR" sz="2277">
                          <a:latin typeface="Cambria Math" panose="02040503050406030204" pitchFamily="18" charset="0"/>
                        </a:rPr>
                        <m:t>,</m:t>
                      </m:r>
                      <m:r>
                        <m:rPr>
                          <m:sty m:val="p"/>
                        </m:rPr>
                        <a:rPr lang="en-US" altLang="ko-KR" sz="2277">
                          <a:latin typeface="Cambria Math" panose="02040503050406030204" pitchFamily="18" charset="0"/>
                        </a:rPr>
                        <m:t>b</m:t>
                      </m:r>
                      <m:r>
                        <a:rPr lang="en-US" altLang="ko-KR" sz="2277">
                          <a:latin typeface="Cambria Math" panose="02040503050406030204" pitchFamily="18" charset="0"/>
                        </a:rPr>
                        <m:t>)=</m:t>
                      </m:r>
                      <m:sSup>
                        <m:sSupPr>
                          <m:ctrlPr>
                            <a:rPr lang="en-US" altLang="ko-KR" sz="2277" i="1">
                              <a:latin typeface="Cambria Math" panose="02040503050406030204" pitchFamily="18" charset="0"/>
                            </a:rPr>
                          </m:ctrlPr>
                        </m:sSupPr>
                        <m:e>
                          <m:f>
                            <m:fPr>
                              <m:ctrlPr>
                                <a:rPr lang="en-US" altLang="ko-KR" sz="2277" i="1">
                                  <a:latin typeface="Cambria Math" panose="02040503050406030204" pitchFamily="18" charset="0"/>
                                </a:rPr>
                              </m:ctrlPr>
                            </m:fPr>
                            <m:num>
                              <m:r>
                                <a:rPr lang="en-US" altLang="ko-KR" sz="2277" i="1">
                                  <a:latin typeface="Cambria Math" panose="02040503050406030204" pitchFamily="18" charset="0"/>
                                </a:rPr>
                                <m:t>1</m:t>
                              </m:r>
                            </m:num>
                            <m:den>
                              <m:r>
                                <a:rPr lang="en-US" altLang="ko-KR" sz="2277" i="1">
                                  <a:latin typeface="Cambria Math" panose="02040503050406030204" pitchFamily="18" charset="0"/>
                                </a:rPr>
                                <m:t>2</m:t>
                              </m:r>
                            </m:den>
                          </m:f>
                          <m:r>
                            <m:rPr>
                              <m:nor/>
                            </m:rPr>
                            <a:rPr lang="en-US" altLang="ko-KR" sz="2277">
                              <a:latin typeface="Cambria Math" panose="02040503050406030204" pitchFamily="18" charset="0"/>
                            </a:rPr>
                            <m:t>(</m:t>
                          </m:r>
                          <m:acc>
                            <m:accPr>
                              <m:chr m:val="̂"/>
                              <m:ctrlPr>
                                <a:rPr lang="en-US" altLang="ko-KR" sz="2277" i="1">
                                  <a:latin typeface="Cambria Math" panose="02040503050406030204" pitchFamily="18" charset="0"/>
                                </a:rPr>
                              </m:ctrlPr>
                            </m:accPr>
                            <m:e>
                              <m:r>
                                <m:rPr>
                                  <m:sty m:val="p"/>
                                </m:rPr>
                                <a:rPr lang="en-US" altLang="ko-KR" sz="2277" i="1">
                                  <a:latin typeface="Cambria Math" panose="02040503050406030204" pitchFamily="18" charset="0"/>
                                </a:rPr>
                                <m:t>y</m:t>
                              </m:r>
                            </m:e>
                          </m:acc>
                          <m:r>
                            <a:rPr lang="en-US" altLang="ko-KR" sz="2277" i="1">
                              <a:latin typeface="Cambria Math" panose="02040503050406030204" pitchFamily="18" charset="0"/>
                            </a:rPr>
                            <m:t>−</m:t>
                          </m:r>
                          <m:r>
                            <a:rPr lang="en-US" altLang="ko-KR" sz="2277" i="1">
                              <a:latin typeface="Cambria Math" panose="02040503050406030204" pitchFamily="18" charset="0"/>
                            </a:rPr>
                            <m:t>𝑦</m:t>
                          </m:r>
                          <m:r>
                            <a:rPr lang="en-US" altLang="ko-KR" sz="2277" i="1">
                              <a:latin typeface="Cambria Math" panose="02040503050406030204" pitchFamily="18" charset="0"/>
                            </a:rPr>
                            <m:t>)</m:t>
                          </m:r>
                        </m:e>
                        <m:sup>
                          <m:r>
                            <a:rPr lang="en-US" altLang="ko-KR" sz="2277" i="1">
                              <a:latin typeface="Cambria Math" panose="02040503050406030204" pitchFamily="18" charset="0"/>
                            </a:rPr>
                            <m:t>2</m:t>
                          </m:r>
                        </m:sup>
                      </m:sSup>
                    </m:oMath>
                  </m:oMathPara>
                </a14:m>
                <a:endParaRPr lang="ko-KR" altLang="en-US" sz="2277">
                  <a:latin typeface="Consolas" panose="020B0609020204030204" pitchFamily="49" charset="0"/>
                </a:endParaRPr>
              </a:p>
            </p:txBody>
          </p:sp>
        </mc:Choice>
        <mc:Fallback xmlns="">
          <p:sp>
            <p:nvSpPr>
              <p:cNvPr id="63" name="TextBox 62">
                <a:extLst>
                  <a:ext uri="{FF2B5EF4-FFF2-40B4-BE49-F238E27FC236}">
                    <a16:creationId xmlns:a16="http://schemas.microsoft.com/office/drawing/2014/main" id="{286B2AD9-9D19-4583-822D-4C8F0AB8AD48}"/>
                  </a:ext>
                </a:extLst>
              </p:cNvPr>
              <p:cNvSpPr txBox="1">
                <a:spLocks noRot="1" noChangeAspect="1" noMove="1" noResize="1" noEditPoints="1" noAdjustHandles="1" noChangeArrowheads="1" noChangeShapeType="1" noTextEdit="1"/>
              </p:cNvSpPr>
              <p:nvPr/>
            </p:nvSpPr>
            <p:spPr>
              <a:xfrm>
                <a:off x="5757678" y="1600348"/>
                <a:ext cx="2806088" cy="748025"/>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4" name="직사각형 63">
                <a:extLst>
                  <a:ext uri="{FF2B5EF4-FFF2-40B4-BE49-F238E27FC236}">
                    <a16:creationId xmlns:a16="http://schemas.microsoft.com/office/drawing/2014/main" id="{438DA1B0-C65B-46F1-8F74-5789EF579C9F}"/>
                  </a:ext>
                </a:extLst>
              </p:cNvPr>
              <p:cNvSpPr/>
              <p:nvPr/>
            </p:nvSpPr>
            <p:spPr>
              <a:xfrm>
                <a:off x="1194794" y="1370699"/>
                <a:ext cx="1916743" cy="131901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657" i="1">
                              <a:solidFill>
                                <a:srgbClr val="000000"/>
                              </a:solidFill>
                              <a:latin typeface="Cambria Math" panose="02040503050406030204" pitchFamily="18" charset="0"/>
                            </a:rPr>
                          </m:ctrlPr>
                        </m:accPr>
                        <m:e>
                          <m:r>
                            <m:rPr>
                              <m:sty m:val="p"/>
                            </m:rPr>
                            <a:rPr lang="en-US" altLang="ko-KR" sz="2657" i="1">
                              <a:solidFill>
                                <a:srgbClr val="000000"/>
                              </a:solidFill>
                              <a:latin typeface="Cambria Math" panose="02040503050406030204" pitchFamily="18" charset="0"/>
                            </a:rPr>
                            <m:t>y</m:t>
                          </m:r>
                        </m:e>
                      </m:acc>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𝑤𝑥</m:t>
                      </m:r>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𝑏</m:t>
                      </m:r>
                    </m:oMath>
                  </m:oMathPara>
                </a14:m>
                <a:endParaRPr lang="en-US" altLang="ko-KR" sz="2657"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657" i="1">
                          <a:solidFill>
                            <a:srgbClr val="000000"/>
                          </a:solidFill>
                          <a:latin typeface="Cambria Math" panose="02040503050406030204" pitchFamily="18" charset="0"/>
                        </a:rPr>
                        <m:t>𝑤</m:t>
                      </m:r>
                      <m:r>
                        <a:rPr lang="en-US" altLang="ko-KR" sz="2657" i="1">
                          <a:solidFill>
                            <a:srgbClr val="000000"/>
                          </a:solidFill>
                          <a:latin typeface="Cambria Math" panose="02040503050406030204" pitchFamily="18" charset="0"/>
                        </a:rPr>
                        <m:t>=1</m:t>
                      </m:r>
                    </m:oMath>
                  </m:oMathPara>
                </a14:m>
                <a:endParaRPr lang="en-US" altLang="ko-KR" sz="2657"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657" i="1">
                          <a:solidFill>
                            <a:srgbClr val="000000"/>
                          </a:solidFill>
                          <a:latin typeface="Cambria Math" panose="02040503050406030204" pitchFamily="18" charset="0"/>
                        </a:rPr>
                        <m:t>𝑏</m:t>
                      </m:r>
                      <m:r>
                        <a:rPr lang="en-US" altLang="ko-KR" sz="2657" i="1">
                          <a:solidFill>
                            <a:srgbClr val="000000"/>
                          </a:solidFill>
                          <a:latin typeface="Cambria Math" panose="02040503050406030204" pitchFamily="18" charset="0"/>
                        </a:rPr>
                        <m:t>=2</m:t>
                      </m:r>
                    </m:oMath>
                  </m:oMathPara>
                </a14:m>
                <a:endParaRPr lang="en-US" altLang="ko-KR" sz="2657">
                  <a:solidFill>
                    <a:srgbClr val="000000"/>
                  </a:solidFill>
                  <a:latin typeface="Consolas" panose="020B0609020204030204" pitchFamily="49" charset="0"/>
                </a:endParaRPr>
              </a:p>
            </p:txBody>
          </p:sp>
        </mc:Choice>
        <mc:Fallback xmlns="">
          <p:sp>
            <p:nvSpPr>
              <p:cNvPr id="64" name="직사각형 63">
                <a:extLst>
                  <a:ext uri="{FF2B5EF4-FFF2-40B4-BE49-F238E27FC236}">
                    <a16:creationId xmlns:a16="http://schemas.microsoft.com/office/drawing/2014/main" id="{438DA1B0-C65B-46F1-8F74-5789EF579C9F}"/>
                  </a:ext>
                </a:extLst>
              </p:cNvPr>
              <p:cNvSpPr>
                <a:spLocks noRot="1" noChangeAspect="1" noMove="1" noResize="1" noEditPoints="1" noAdjustHandles="1" noChangeArrowheads="1" noChangeShapeType="1" noTextEdit="1"/>
              </p:cNvSpPr>
              <p:nvPr/>
            </p:nvSpPr>
            <p:spPr>
              <a:xfrm>
                <a:off x="1194794" y="1370699"/>
                <a:ext cx="1916743" cy="1319015"/>
              </a:xfrm>
              <a:prstGeom prst="rect">
                <a:avLst/>
              </a:prstGeom>
              <a:blipFill>
                <a:blip r:embed="rId5"/>
                <a:stretch>
                  <a:fillRect/>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F801F248-67A9-422E-939B-84404E3CE349}"/>
              </a:ext>
            </a:extLst>
          </p:cNvPr>
          <p:cNvSpPr>
            <a:spLocks noGrp="1"/>
          </p:cNvSpPr>
          <p:nvPr>
            <p:ph type="body" sz="quarter" idx="19"/>
          </p:nvPr>
        </p:nvSpPr>
        <p:spPr>
          <a:xfrm>
            <a:off x="276743" y="164293"/>
            <a:ext cx="5601544" cy="332399"/>
          </a:xfrm>
        </p:spPr>
        <p:txBody>
          <a:bodyPr/>
          <a:lstStyle/>
          <a:p>
            <a:r>
              <a:rPr lang="en-US" altLang="ko-KR"/>
              <a:t>Cost function</a:t>
            </a:r>
          </a:p>
        </p:txBody>
      </p:sp>
      <p:sp>
        <p:nvSpPr>
          <p:cNvPr id="58" name="텍스트 개체 틀 2">
            <a:extLst>
              <a:ext uri="{FF2B5EF4-FFF2-40B4-BE49-F238E27FC236}">
                <a16:creationId xmlns:a16="http://schemas.microsoft.com/office/drawing/2014/main" id="{F83855F9-341E-40E1-AC91-43E71ECA8433}"/>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
        <p:nvSpPr>
          <p:cNvPr id="4" name="Rectangle 8">
            <a:extLst>
              <a:ext uri="{FF2B5EF4-FFF2-40B4-BE49-F238E27FC236}">
                <a16:creationId xmlns:a16="http://schemas.microsoft.com/office/drawing/2014/main" id="{421926B2-74AD-4D23-ABC1-BF504DF37AC2}"/>
              </a:ext>
            </a:extLst>
          </p:cNvPr>
          <p:cNvSpPr>
            <a:spLocks noChangeArrowheads="1"/>
          </p:cNvSpPr>
          <p:nvPr/>
        </p:nvSpPr>
        <p:spPr bwMode="auto">
          <a:xfrm>
            <a:off x="164468" y="796642"/>
            <a:ext cx="7848872" cy="400110"/>
          </a:xfrm>
          <a:prstGeom prst="rect">
            <a:avLst/>
          </a:prstGeom>
          <a:noFill/>
          <a:ln w="9525">
            <a:noFill/>
            <a:miter lim="800000"/>
            <a:headEnd/>
            <a:tailEnd/>
          </a:ln>
        </p:spPr>
        <p:txBody>
          <a:bodyPr wrap="square">
            <a:spAutoFit/>
          </a:bodyPr>
          <a:lstStyle/>
          <a:p>
            <a:pPr>
              <a:spcBef>
                <a:spcPct val="50000"/>
              </a:spcBef>
            </a:pPr>
            <a:r>
              <a:rPr lang="ko-KR" altLang="en-US" sz="2000" b="1">
                <a:latin typeface="+mj-ea"/>
                <a:ea typeface="+mj-ea"/>
              </a:rPr>
              <a:t>편향 손실 </a:t>
            </a:r>
          </a:p>
        </p:txBody>
      </p:sp>
    </p:spTree>
    <p:extLst>
      <p:ext uri="{BB962C8B-B14F-4D97-AF65-F5344CB8AC3E}">
        <p14:creationId xmlns:p14="http://schemas.microsoft.com/office/powerpoint/2010/main" val="224953016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867547" y="1477060"/>
            <a:ext cx="2650044" cy="261896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직사각형 5">
            <a:extLst>
              <a:ext uri="{FF2B5EF4-FFF2-40B4-BE49-F238E27FC236}">
                <a16:creationId xmlns:a16="http://schemas.microsoft.com/office/drawing/2014/main" id="{78A7C5E7-A93D-4AA5-8AB5-45B9188E1CA7}"/>
              </a:ext>
            </a:extLst>
          </p:cNvPr>
          <p:cNvSpPr/>
          <p:nvPr/>
        </p:nvSpPr>
        <p:spPr>
          <a:xfrm>
            <a:off x="1138386" y="2898404"/>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087671" y="2898402"/>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036955" y="2898401"/>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38385" y="3847685"/>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087670" y="3847684"/>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036954" y="3847683"/>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38385" y="4796963"/>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087670" y="4796963"/>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036954" y="4796963"/>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38386" y="2405166"/>
            <a:ext cx="0" cy="33410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38386" y="5746247"/>
            <a:ext cx="339684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25727" y="5421846"/>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25727" y="4530621"/>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25727" y="3559177"/>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25727" y="2615885"/>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30295" y="5659167"/>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1921898" y="5659166"/>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845570" y="5659165"/>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3798377" y="5659163"/>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512512" y="5974582"/>
            <a:ext cx="344966" cy="442750"/>
          </a:xfrm>
          <a:prstGeom prst="rect">
            <a:avLst/>
          </a:prstGeom>
          <a:noFill/>
        </p:spPr>
        <p:txBody>
          <a:bodyPr wrap="none" rtlCol="0">
            <a:spAutoFit/>
          </a:bodyPr>
          <a:lstStyle/>
          <a:p>
            <a:pPr algn="l"/>
            <a:r>
              <a:rPr lang="en-US" altLang="ko-KR" sz="2277">
                <a:latin typeface="Consolas" panose="020B0609020204030204" pitchFamily="49" charset="0"/>
              </a:rPr>
              <a:t>x</a:t>
            </a:r>
            <a:endParaRPr lang="ko-KR" altLang="en-US" sz="2277">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1993681" y="4689938"/>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2942879" y="3754082"/>
            <a:ext cx="195023" cy="200634"/>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3905435" y="2798083"/>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6301250" y="2885734"/>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7250534" y="2885732"/>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8199819" y="2885731"/>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6301249" y="3835016"/>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7250533" y="3835015"/>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8199817" y="3835014"/>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6301249" y="4784293"/>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7250533" y="4784293"/>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8199817" y="4784293"/>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6301249" y="2392496"/>
            <a:ext cx="0" cy="33410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6301249" y="5733577"/>
            <a:ext cx="339684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888590" y="5409176"/>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888590" y="4517951"/>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888590" y="3546507"/>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888590" y="2603215"/>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6093158" y="5646497"/>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7042443" y="5646496"/>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8008433" y="5646495"/>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961240" y="5646494"/>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680721" y="5912840"/>
            <a:ext cx="344966" cy="442750"/>
          </a:xfrm>
          <a:prstGeom prst="rect">
            <a:avLst/>
          </a:prstGeom>
          <a:noFill/>
        </p:spPr>
        <p:txBody>
          <a:bodyPr wrap="none" rtlCol="0">
            <a:spAutoFit/>
          </a:bodyPr>
          <a:lstStyle/>
          <a:p>
            <a:pPr algn="l"/>
            <a:r>
              <a:rPr lang="en-US" altLang="ko-KR" sz="2277">
                <a:latin typeface="Consolas" panose="020B0609020204030204" pitchFamily="49" charset="0"/>
              </a:rPr>
              <a:t>b</a:t>
            </a:r>
            <a:endParaRPr lang="ko-KR" altLang="en-US" sz="2277">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15688" y="3974842"/>
            <a:ext cx="344966" cy="442750"/>
          </a:xfrm>
          <a:prstGeom prst="rect">
            <a:avLst/>
          </a:prstGeom>
          <a:noFill/>
        </p:spPr>
        <p:txBody>
          <a:bodyPr wrap="none" rtlCol="0">
            <a:spAutoFit/>
          </a:bodyPr>
          <a:lstStyle/>
          <a:p>
            <a:pPr algn="l"/>
            <a:r>
              <a:rPr lang="en-US" altLang="ko-KR" sz="2277">
                <a:latin typeface="Consolas" panose="020B0609020204030204" pitchFamily="49" charset="0"/>
              </a:rPr>
              <a:t>y</a:t>
            </a:r>
            <a:endParaRPr lang="ko-KR" altLang="en-US" sz="2277">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5528965" y="3974842"/>
                <a:ext cx="434734" cy="44275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277" i="1">
                          <a:solidFill>
                            <a:srgbClr val="000000"/>
                          </a:solidFill>
                          <a:latin typeface="Cambria Math" panose="02040503050406030204" pitchFamily="18" charset="0"/>
                        </a:rPr>
                        <m:t>J</m:t>
                      </m:r>
                    </m:oMath>
                  </m:oMathPara>
                </a14:m>
                <a:endParaRPr lang="ko-KR" altLang="en-US" sz="2277">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5528965" y="3974842"/>
                <a:ext cx="434734" cy="442750"/>
              </a:xfrm>
              <a:prstGeom prst="rect">
                <a:avLst/>
              </a:prstGeom>
              <a:blipFill>
                <a:blip r:embed="rId3"/>
                <a:stretch>
                  <a:fillRect b="-13699"/>
                </a:stretch>
              </a:blipFill>
            </p:spPr>
            <p:txBody>
              <a:bodyPr/>
              <a:lstStyle/>
              <a:p>
                <a:r>
                  <a:rPr lang="ko-KR" altLang="en-US">
                    <a:noFill/>
                  </a:rPr>
                  <a:t> </a:t>
                </a:r>
              </a:p>
            </p:txBody>
          </p:sp>
        </mc:Fallback>
      </mc:AlternateContent>
      <p:cxnSp>
        <p:nvCxnSpPr>
          <p:cNvPr id="5" name="직선 연결선 4">
            <a:extLst>
              <a:ext uri="{FF2B5EF4-FFF2-40B4-BE49-F238E27FC236}">
                <a16:creationId xmlns:a16="http://schemas.microsoft.com/office/drawing/2014/main" id="{5909128F-DFB6-4C10-B096-AEE087EEEC1A}"/>
              </a:ext>
            </a:extLst>
          </p:cNvPr>
          <p:cNvCxnSpPr>
            <a:cxnSpLocks/>
          </p:cNvCxnSpPr>
          <p:nvPr/>
        </p:nvCxnSpPr>
        <p:spPr>
          <a:xfrm>
            <a:off x="3036954" y="1958884"/>
            <a:ext cx="0" cy="1904983"/>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grpSp>
        <p:nvGrpSpPr>
          <p:cNvPr id="2" name="그룹 1">
            <a:extLst>
              <a:ext uri="{FF2B5EF4-FFF2-40B4-BE49-F238E27FC236}">
                <a16:creationId xmlns:a16="http://schemas.microsoft.com/office/drawing/2014/main" id="{0C276423-9239-4792-A28F-736333591DD1}"/>
              </a:ext>
            </a:extLst>
          </p:cNvPr>
          <p:cNvGrpSpPr/>
          <p:nvPr/>
        </p:nvGrpSpPr>
        <p:grpSpPr>
          <a:xfrm>
            <a:off x="6198030" y="3756888"/>
            <a:ext cx="2102104" cy="2074199"/>
            <a:chOff x="5885993" y="3262990"/>
            <a:chExt cx="2215631" cy="2186219"/>
          </a:xfrm>
        </p:grpSpPr>
        <p:sp>
          <p:nvSpPr>
            <p:cNvPr id="57" name="십자형 56">
              <a:extLst>
                <a:ext uri="{FF2B5EF4-FFF2-40B4-BE49-F238E27FC236}">
                  <a16:creationId xmlns:a16="http://schemas.microsoft.com/office/drawing/2014/main" id="{83207844-9309-49F0-9A8B-35837F76759B}"/>
                </a:ext>
              </a:extLst>
            </p:cNvPr>
            <p:cNvSpPr/>
            <p:nvPr/>
          </p:nvSpPr>
          <p:spPr>
            <a:xfrm rot="2700000">
              <a:off x="5888950" y="524069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1" name="십자형 60">
              <a:extLst>
                <a:ext uri="{FF2B5EF4-FFF2-40B4-BE49-F238E27FC236}">
                  <a16:creationId xmlns:a16="http://schemas.microsoft.com/office/drawing/2014/main" id="{725667AF-0F15-435B-ADA5-4F32BFB1076F}"/>
                </a:ext>
              </a:extLst>
            </p:cNvPr>
            <p:cNvSpPr/>
            <p:nvPr/>
          </p:nvSpPr>
          <p:spPr>
            <a:xfrm rot="2700000">
              <a:off x="6392285" y="501306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9" name="십자형 58">
              <a:extLst>
                <a:ext uri="{FF2B5EF4-FFF2-40B4-BE49-F238E27FC236}">
                  <a16:creationId xmlns:a16="http://schemas.microsoft.com/office/drawing/2014/main" id="{18A577AD-1CFC-41F2-B272-F84670718354}"/>
                </a:ext>
              </a:extLst>
            </p:cNvPr>
            <p:cNvSpPr/>
            <p:nvPr/>
          </p:nvSpPr>
          <p:spPr>
            <a:xfrm rot="2700000">
              <a:off x="6896274" y="4691685"/>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0" name="십자형 59">
              <a:extLst>
                <a:ext uri="{FF2B5EF4-FFF2-40B4-BE49-F238E27FC236}">
                  <a16:creationId xmlns:a16="http://schemas.microsoft.com/office/drawing/2014/main" id="{AFE3DF4E-FD73-42A5-AA67-869A59C24624}"/>
                </a:ext>
              </a:extLst>
            </p:cNvPr>
            <p:cNvSpPr/>
            <p:nvPr/>
          </p:nvSpPr>
          <p:spPr>
            <a:xfrm rot="2700000">
              <a:off x="7893111" y="3260033"/>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sp>
        <p:nvSpPr>
          <p:cNvPr id="64" name="십자형 63">
            <a:extLst>
              <a:ext uri="{FF2B5EF4-FFF2-40B4-BE49-F238E27FC236}">
                <a16:creationId xmlns:a16="http://schemas.microsoft.com/office/drawing/2014/main" id="{7D16F2F1-95B8-44A3-B709-2E6D6C5C1C05}"/>
              </a:ext>
            </a:extLst>
          </p:cNvPr>
          <p:cNvSpPr/>
          <p:nvPr/>
        </p:nvSpPr>
        <p:spPr>
          <a:xfrm rot="18900000" flipH="1">
            <a:off x="5723923" y="5413767"/>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5" name="십자형 64">
            <a:extLst>
              <a:ext uri="{FF2B5EF4-FFF2-40B4-BE49-F238E27FC236}">
                <a16:creationId xmlns:a16="http://schemas.microsoft.com/office/drawing/2014/main" id="{95F88D26-BB05-4463-94E9-0C1C4322182D}"/>
              </a:ext>
            </a:extLst>
          </p:cNvPr>
          <p:cNvSpPr/>
          <p:nvPr/>
        </p:nvSpPr>
        <p:spPr>
          <a:xfrm rot="18900000" flipH="1">
            <a:off x="5245758" y="5108854"/>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6" name="십자형 65">
            <a:extLst>
              <a:ext uri="{FF2B5EF4-FFF2-40B4-BE49-F238E27FC236}">
                <a16:creationId xmlns:a16="http://schemas.microsoft.com/office/drawing/2014/main" id="{09780F09-4CFF-49FA-BD98-B5389F5D1F31}"/>
              </a:ext>
            </a:extLst>
          </p:cNvPr>
          <p:cNvSpPr/>
          <p:nvPr/>
        </p:nvSpPr>
        <p:spPr>
          <a:xfrm rot="18900000" flipH="1">
            <a:off x="4299999" y="3750558"/>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8FA353B0-611B-4B1D-9805-35BE3BE522DA}"/>
                  </a:ext>
                </a:extLst>
              </p:cNvPr>
              <p:cNvSpPr txBox="1"/>
              <p:nvPr/>
            </p:nvSpPr>
            <p:spPr>
              <a:xfrm>
                <a:off x="5757678" y="1600348"/>
                <a:ext cx="2806088" cy="74802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277">
                          <a:latin typeface="Cambria Math" panose="02040503050406030204" pitchFamily="18" charset="0"/>
                        </a:rPr>
                        <m:t>J</m:t>
                      </m:r>
                      <m:r>
                        <a:rPr lang="en-US" altLang="ko-KR" sz="2277">
                          <a:latin typeface="Cambria Math" panose="02040503050406030204" pitchFamily="18" charset="0"/>
                        </a:rPr>
                        <m:t>(</m:t>
                      </m:r>
                      <m:r>
                        <m:rPr>
                          <m:sty m:val="p"/>
                        </m:rPr>
                        <a:rPr lang="en-US" altLang="ko-KR" sz="2277">
                          <a:latin typeface="Cambria Math" panose="02040503050406030204" pitchFamily="18" charset="0"/>
                        </a:rPr>
                        <m:t>w</m:t>
                      </m:r>
                      <m:r>
                        <a:rPr lang="en-US" altLang="ko-KR" sz="2277">
                          <a:latin typeface="Cambria Math" panose="02040503050406030204" pitchFamily="18" charset="0"/>
                        </a:rPr>
                        <m:t>,</m:t>
                      </m:r>
                      <m:r>
                        <m:rPr>
                          <m:sty m:val="p"/>
                        </m:rPr>
                        <a:rPr lang="en-US" altLang="ko-KR" sz="2277">
                          <a:latin typeface="Cambria Math" panose="02040503050406030204" pitchFamily="18" charset="0"/>
                        </a:rPr>
                        <m:t>b</m:t>
                      </m:r>
                      <m:r>
                        <a:rPr lang="en-US" altLang="ko-KR" sz="2277">
                          <a:latin typeface="Cambria Math" panose="02040503050406030204" pitchFamily="18" charset="0"/>
                        </a:rPr>
                        <m:t>)=</m:t>
                      </m:r>
                      <m:sSup>
                        <m:sSupPr>
                          <m:ctrlPr>
                            <a:rPr lang="en-US" altLang="ko-KR" sz="2277" i="1">
                              <a:latin typeface="Cambria Math" panose="02040503050406030204" pitchFamily="18" charset="0"/>
                            </a:rPr>
                          </m:ctrlPr>
                        </m:sSupPr>
                        <m:e>
                          <m:f>
                            <m:fPr>
                              <m:ctrlPr>
                                <a:rPr lang="en-US" altLang="ko-KR" sz="2277" i="1">
                                  <a:latin typeface="Cambria Math" panose="02040503050406030204" pitchFamily="18" charset="0"/>
                                </a:rPr>
                              </m:ctrlPr>
                            </m:fPr>
                            <m:num>
                              <m:r>
                                <a:rPr lang="en-US" altLang="ko-KR" sz="2277" i="1">
                                  <a:latin typeface="Cambria Math" panose="02040503050406030204" pitchFamily="18" charset="0"/>
                                </a:rPr>
                                <m:t>1</m:t>
                              </m:r>
                            </m:num>
                            <m:den>
                              <m:r>
                                <a:rPr lang="en-US" altLang="ko-KR" sz="2277" i="1">
                                  <a:latin typeface="Cambria Math" panose="02040503050406030204" pitchFamily="18" charset="0"/>
                                </a:rPr>
                                <m:t>2</m:t>
                              </m:r>
                            </m:den>
                          </m:f>
                          <m:r>
                            <m:rPr>
                              <m:nor/>
                            </m:rPr>
                            <a:rPr lang="en-US" altLang="ko-KR" sz="2277">
                              <a:latin typeface="Cambria Math" panose="02040503050406030204" pitchFamily="18" charset="0"/>
                            </a:rPr>
                            <m:t>(</m:t>
                          </m:r>
                          <m:acc>
                            <m:accPr>
                              <m:chr m:val="̂"/>
                              <m:ctrlPr>
                                <a:rPr lang="en-US" altLang="ko-KR" sz="2277" i="1">
                                  <a:latin typeface="Cambria Math" panose="02040503050406030204" pitchFamily="18" charset="0"/>
                                </a:rPr>
                              </m:ctrlPr>
                            </m:accPr>
                            <m:e>
                              <m:r>
                                <m:rPr>
                                  <m:sty m:val="p"/>
                                </m:rPr>
                                <a:rPr lang="en-US" altLang="ko-KR" sz="2277" i="1">
                                  <a:latin typeface="Cambria Math" panose="02040503050406030204" pitchFamily="18" charset="0"/>
                                </a:rPr>
                                <m:t>y</m:t>
                              </m:r>
                            </m:e>
                          </m:acc>
                          <m:r>
                            <a:rPr lang="en-US" altLang="ko-KR" sz="2277" i="1">
                              <a:latin typeface="Cambria Math" panose="02040503050406030204" pitchFamily="18" charset="0"/>
                            </a:rPr>
                            <m:t>−</m:t>
                          </m:r>
                          <m:r>
                            <a:rPr lang="en-US" altLang="ko-KR" sz="2277" i="1">
                              <a:latin typeface="Cambria Math" panose="02040503050406030204" pitchFamily="18" charset="0"/>
                            </a:rPr>
                            <m:t>𝑦</m:t>
                          </m:r>
                          <m:r>
                            <a:rPr lang="en-US" altLang="ko-KR" sz="2277" i="1">
                              <a:latin typeface="Cambria Math" panose="02040503050406030204" pitchFamily="18" charset="0"/>
                            </a:rPr>
                            <m:t>)</m:t>
                          </m:r>
                        </m:e>
                        <m:sup>
                          <m:r>
                            <a:rPr lang="en-US" altLang="ko-KR" sz="2277" i="1">
                              <a:latin typeface="Cambria Math" panose="02040503050406030204" pitchFamily="18" charset="0"/>
                            </a:rPr>
                            <m:t>2</m:t>
                          </m:r>
                        </m:sup>
                      </m:sSup>
                    </m:oMath>
                  </m:oMathPara>
                </a14:m>
                <a:endParaRPr lang="ko-KR" altLang="en-US" sz="2277">
                  <a:latin typeface="Consolas" panose="020B0609020204030204" pitchFamily="49" charset="0"/>
                </a:endParaRPr>
              </a:p>
            </p:txBody>
          </p:sp>
        </mc:Choice>
        <mc:Fallback xmlns="">
          <p:sp>
            <p:nvSpPr>
              <p:cNvPr id="63" name="TextBox 62">
                <a:extLst>
                  <a:ext uri="{FF2B5EF4-FFF2-40B4-BE49-F238E27FC236}">
                    <a16:creationId xmlns:a16="http://schemas.microsoft.com/office/drawing/2014/main" id="{8FA353B0-611B-4B1D-9805-35BE3BE522DA}"/>
                  </a:ext>
                </a:extLst>
              </p:cNvPr>
              <p:cNvSpPr txBox="1">
                <a:spLocks noRot="1" noChangeAspect="1" noMove="1" noResize="1" noEditPoints="1" noAdjustHandles="1" noChangeArrowheads="1" noChangeShapeType="1" noTextEdit="1"/>
              </p:cNvSpPr>
              <p:nvPr/>
            </p:nvSpPr>
            <p:spPr>
              <a:xfrm>
                <a:off x="5757678" y="1600348"/>
                <a:ext cx="2806088" cy="748025"/>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7" name="직사각형 66">
                <a:extLst>
                  <a:ext uri="{FF2B5EF4-FFF2-40B4-BE49-F238E27FC236}">
                    <a16:creationId xmlns:a16="http://schemas.microsoft.com/office/drawing/2014/main" id="{3E8BBD00-7888-407D-9705-EDA3DF004D0E}"/>
                  </a:ext>
                </a:extLst>
              </p:cNvPr>
              <p:cNvSpPr/>
              <p:nvPr/>
            </p:nvSpPr>
            <p:spPr>
              <a:xfrm>
                <a:off x="1194794" y="1370699"/>
                <a:ext cx="1916743" cy="131901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657" i="1">
                              <a:solidFill>
                                <a:srgbClr val="000000"/>
                              </a:solidFill>
                              <a:latin typeface="Cambria Math" panose="02040503050406030204" pitchFamily="18" charset="0"/>
                            </a:rPr>
                          </m:ctrlPr>
                        </m:accPr>
                        <m:e>
                          <m:r>
                            <m:rPr>
                              <m:sty m:val="p"/>
                            </m:rPr>
                            <a:rPr lang="en-US" altLang="ko-KR" sz="2657" i="1">
                              <a:solidFill>
                                <a:srgbClr val="000000"/>
                              </a:solidFill>
                              <a:latin typeface="Cambria Math" panose="02040503050406030204" pitchFamily="18" charset="0"/>
                            </a:rPr>
                            <m:t>y</m:t>
                          </m:r>
                        </m:e>
                      </m:acc>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𝑤𝑥</m:t>
                      </m:r>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𝑏</m:t>
                      </m:r>
                    </m:oMath>
                  </m:oMathPara>
                </a14:m>
                <a:endParaRPr lang="en-US" altLang="ko-KR" sz="2657"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657" i="1">
                          <a:solidFill>
                            <a:srgbClr val="000000"/>
                          </a:solidFill>
                          <a:latin typeface="Cambria Math" panose="02040503050406030204" pitchFamily="18" charset="0"/>
                        </a:rPr>
                        <m:t>𝑤</m:t>
                      </m:r>
                      <m:r>
                        <a:rPr lang="en-US" altLang="ko-KR" sz="2657" i="1">
                          <a:solidFill>
                            <a:srgbClr val="000000"/>
                          </a:solidFill>
                          <a:latin typeface="Cambria Math" panose="02040503050406030204" pitchFamily="18" charset="0"/>
                        </a:rPr>
                        <m:t>=1</m:t>
                      </m:r>
                    </m:oMath>
                  </m:oMathPara>
                </a14:m>
                <a:endParaRPr lang="en-US" altLang="ko-KR" sz="2657"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657" i="1">
                          <a:solidFill>
                            <a:srgbClr val="000000"/>
                          </a:solidFill>
                          <a:latin typeface="Cambria Math" panose="02040503050406030204" pitchFamily="18" charset="0"/>
                        </a:rPr>
                        <m:t>𝑏</m:t>
                      </m:r>
                      <m:r>
                        <a:rPr lang="en-US" altLang="ko-KR" sz="2657" i="1">
                          <a:solidFill>
                            <a:srgbClr val="000000"/>
                          </a:solidFill>
                          <a:latin typeface="Cambria Math" panose="02040503050406030204" pitchFamily="18" charset="0"/>
                        </a:rPr>
                        <m:t>=2</m:t>
                      </m:r>
                    </m:oMath>
                  </m:oMathPara>
                </a14:m>
                <a:endParaRPr lang="en-US" altLang="ko-KR" sz="2657">
                  <a:solidFill>
                    <a:srgbClr val="000000"/>
                  </a:solidFill>
                  <a:latin typeface="Consolas" panose="020B0609020204030204" pitchFamily="49" charset="0"/>
                </a:endParaRPr>
              </a:p>
            </p:txBody>
          </p:sp>
        </mc:Choice>
        <mc:Fallback xmlns="">
          <p:sp>
            <p:nvSpPr>
              <p:cNvPr id="67" name="직사각형 66">
                <a:extLst>
                  <a:ext uri="{FF2B5EF4-FFF2-40B4-BE49-F238E27FC236}">
                    <a16:creationId xmlns:a16="http://schemas.microsoft.com/office/drawing/2014/main" id="{3E8BBD00-7888-407D-9705-EDA3DF004D0E}"/>
                  </a:ext>
                </a:extLst>
              </p:cNvPr>
              <p:cNvSpPr>
                <a:spLocks noRot="1" noChangeAspect="1" noMove="1" noResize="1" noEditPoints="1" noAdjustHandles="1" noChangeArrowheads="1" noChangeShapeType="1" noTextEdit="1"/>
              </p:cNvSpPr>
              <p:nvPr/>
            </p:nvSpPr>
            <p:spPr>
              <a:xfrm>
                <a:off x="1194794" y="1370699"/>
                <a:ext cx="1916743" cy="1319015"/>
              </a:xfrm>
              <a:prstGeom prst="rect">
                <a:avLst/>
              </a:prstGeom>
              <a:blipFill>
                <a:blip r:embed="rId5"/>
                <a:stretch>
                  <a:fillRect/>
                </a:stretch>
              </a:blipFill>
            </p:spPr>
            <p:txBody>
              <a:bodyPr/>
              <a:lstStyle/>
              <a:p>
                <a:r>
                  <a:rPr lang="ko-KR" altLang="en-US">
                    <a:noFill/>
                  </a:rPr>
                  <a:t> </a:t>
                </a:r>
              </a:p>
            </p:txBody>
          </p:sp>
        </mc:Fallback>
      </mc:AlternateContent>
      <p:sp>
        <p:nvSpPr>
          <p:cNvPr id="3" name="텍스트 개체 틀 2">
            <a:extLst>
              <a:ext uri="{FF2B5EF4-FFF2-40B4-BE49-F238E27FC236}">
                <a16:creationId xmlns:a16="http://schemas.microsoft.com/office/drawing/2014/main" id="{D1E8C4AE-29A6-4490-AA64-85A092F45C13}"/>
              </a:ext>
            </a:extLst>
          </p:cNvPr>
          <p:cNvSpPr>
            <a:spLocks noGrp="1"/>
          </p:cNvSpPr>
          <p:nvPr>
            <p:ph type="body" sz="quarter" idx="19"/>
          </p:nvPr>
        </p:nvSpPr>
        <p:spPr>
          <a:xfrm>
            <a:off x="276743" y="164293"/>
            <a:ext cx="5601544" cy="332399"/>
          </a:xfrm>
        </p:spPr>
        <p:txBody>
          <a:bodyPr/>
          <a:lstStyle/>
          <a:p>
            <a:r>
              <a:rPr lang="en-US" altLang="ko-KR"/>
              <a:t>Cost function</a:t>
            </a:r>
          </a:p>
        </p:txBody>
      </p:sp>
      <p:sp>
        <p:nvSpPr>
          <p:cNvPr id="62" name="텍스트 개체 틀 2">
            <a:extLst>
              <a:ext uri="{FF2B5EF4-FFF2-40B4-BE49-F238E27FC236}">
                <a16:creationId xmlns:a16="http://schemas.microsoft.com/office/drawing/2014/main" id="{7EC481BC-E8E9-4B2C-98D1-626DB5F8116C}"/>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
        <p:nvSpPr>
          <p:cNvPr id="26" name="Rectangle 8">
            <a:extLst>
              <a:ext uri="{FF2B5EF4-FFF2-40B4-BE49-F238E27FC236}">
                <a16:creationId xmlns:a16="http://schemas.microsoft.com/office/drawing/2014/main" id="{D04A7572-C189-4088-BA63-E0879EAB1EB8}"/>
              </a:ext>
            </a:extLst>
          </p:cNvPr>
          <p:cNvSpPr>
            <a:spLocks noChangeArrowheads="1"/>
          </p:cNvSpPr>
          <p:nvPr/>
        </p:nvSpPr>
        <p:spPr bwMode="auto">
          <a:xfrm>
            <a:off x="164468" y="796642"/>
            <a:ext cx="7848872" cy="400110"/>
          </a:xfrm>
          <a:prstGeom prst="rect">
            <a:avLst/>
          </a:prstGeom>
          <a:noFill/>
          <a:ln w="9525">
            <a:noFill/>
            <a:miter lim="800000"/>
            <a:headEnd/>
            <a:tailEnd/>
          </a:ln>
        </p:spPr>
        <p:txBody>
          <a:bodyPr wrap="square">
            <a:spAutoFit/>
          </a:bodyPr>
          <a:lstStyle/>
          <a:p>
            <a:pPr>
              <a:spcBef>
                <a:spcPct val="50000"/>
              </a:spcBef>
            </a:pPr>
            <a:r>
              <a:rPr lang="ko-KR" altLang="en-US" sz="2000" b="1">
                <a:latin typeface="+mj-ea"/>
                <a:ea typeface="+mj-ea"/>
              </a:rPr>
              <a:t>편향 손실 </a:t>
            </a:r>
          </a:p>
        </p:txBody>
      </p:sp>
    </p:spTree>
    <p:extLst>
      <p:ext uri="{BB962C8B-B14F-4D97-AF65-F5344CB8AC3E}">
        <p14:creationId xmlns:p14="http://schemas.microsoft.com/office/powerpoint/2010/main" val="205360344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a:extLst>
              <a:ext uri="{FF2B5EF4-FFF2-40B4-BE49-F238E27FC236}">
                <a16:creationId xmlns:a16="http://schemas.microsoft.com/office/drawing/2014/main" id="{8437E6BC-306F-4E39-BAAA-108E903CAE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9203" y="1800587"/>
            <a:ext cx="5638038" cy="3862523"/>
          </a:xfrm>
          <a:prstGeom prst="rect">
            <a:avLst/>
          </a:prstGeom>
          <a:noFill/>
          <a:extLst>
            <a:ext uri="{909E8E84-426E-40DD-AFC4-6F175D3DCCD1}">
              <a14:hiddenFill xmlns:a14="http://schemas.microsoft.com/office/drawing/2010/main">
                <a:solidFill>
                  <a:srgbClr val="FFFFFF"/>
                </a:solidFill>
              </a14:hiddenFill>
            </a:ext>
          </a:extLst>
        </p:spPr>
      </p:pic>
      <p:sp>
        <p:nvSpPr>
          <p:cNvPr id="62" name="TextBox 61">
            <a:extLst>
              <a:ext uri="{FF2B5EF4-FFF2-40B4-BE49-F238E27FC236}">
                <a16:creationId xmlns:a16="http://schemas.microsoft.com/office/drawing/2014/main" id="{1F319836-8C9A-43E4-AE8B-42E534921C8C}"/>
              </a:ext>
            </a:extLst>
          </p:cNvPr>
          <p:cNvSpPr txBox="1"/>
          <p:nvPr/>
        </p:nvSpPr>
        <p:spPr>
          <a:xfrm>
            <a:off x="4963754" y="5603780"/>
            <a:ext cx="344966" cy="442750"/>
          </a:xfrm>
          <a:prstGeom prst="rect">
            <a:avLst/>
          </a:prstGeom>
          <a:noFill/>
        </p:spPr>
        <p:txBody>
          <a:bodyPr wrap="none" rtlCol="0">
            <a:spAutoFit/>
          </a:bodyPr>
          <a:lstStyle/>
          <a:p>
            <a:pPr algn="l"/>
            <a:r>
              <a:rPr lang="en-US" altLang="ko-KR" sz="2277">
                <a:latin typeface="Consolas" panose="020B0609020204030204" pitchFamily="49" charset="0"/>
              </a:rPr>
              <a:t>b</a:t>
            </a:r>
            <a:endParaRPr lang="ko-KR" altLang="en-US" sz="2277">
              <a:latin typeface="Consolas" panose="020B0609020204030204" pitchFamily="49" charset="0"/>
            </a:endParaRPr>
          </a:p>
        </p:txBody>
      </p:sp>
      <p:sp>
        <p:nvSpPr>
          <p:cNvPr id="7" name="TextBox 6">
            <a:extLst>
              <a:ext uri="{FF2B5EF4-FFF2-40B4-BE49-F238E27FC236}">
                <a16:creationId xmlns:a16="http://schemas.microsoft.com/office/drawing/2014/main" id="{2E47648E-83E9-4F27-B482-70A651ED9EA6}"/>
              </a:ext>
            </a:extLst>
          </p:cNvPr>
          <p:cNvSpPr txBox="1"/>
          <p:nvPr/>
        </p:nvSpPr>
        <p:spPr>
          <a:xfrm>
            <a:off x="1854824" y="3512843"/>
            <a:ext cx="344966" cy="442750"/>
          </a:xfrm>
          <a:prstGeom prst="rect">
            <a:avLst/>
          </a:prstGeom>
          <a:noFill/>
        </p:spPr>
        <p:txBody>
          <a:bodyPr wrap="none" rtlCol="0">
            <a:spAutoFit/>
          </a:bodyPr>
          <a:lstStyle/>
          <a:p>
            <a:pPr algn="l"/>
            <a:r>
              <a:rPr lang="en-US" altLang="ko-KR" sz="2277">
                <a:latin typeface="Consolas" panose="020B0609020204030204" pitchFamily="49" charset="0"/>
              </a:rPr>
              <a:t>J</a:t>
            </a:r>
            <a:endParaRPr lang="ko-KR" altLang="en-US" sz="2277">
              <a:latin typeface="Consolas" panose="020B0609020204030204" pitchFamily="49" charset="0"/>
            </a:endParaRPr>
          </a:p>
        </p:txBody>
      </p:sp>
      <p:sp>
        <p:nvSpPr>
          <p:cNvPr id="2" name="텍스트 개체 틀 1">
            <a:extLst>
              <a:ext uri="{FF2B5EF4-FFF2-40B4-BE49-F238E27FC236}">
                <a16:creationId xmlns:a16="http://schemas.microsoft.com/office/drawing/2014/main" id="{8A23F0CD-23D0-4FD3-A7EA-A8C4EC967DAD}"/>
              </a:ext>
            </a:extLst>
          </p:cNvPr>
          <p:cNvSpPr>
            <a:spLocks noGrp="1"/>
          </p:cNvSpPr>
          <p:nvPr>
            <p:ph type="body" sz="quarter" idx="19"/>
          </p:nvPr>
        </p:nvSpPr>
        <p:spPr>
          <a:xfrm>
            <a:off x="276743" y="164293"/>
            <a:ext cx="5601544" cy="332399"/>
          </a:xfrm>
        </p:spPr>
        <p:txBody>
          <a:bodyPr/>
          <a:lstStyle/>
          <a:p>
            <a:r>
              <a:rPr lang="en-US" altLang="ko-KR"/>
              <a:t>Cost function</a:t>
            </a:r>
          </a:p>
        </p:txBody>
      </p:sp>
      <p:sp>
        <p:nvSpPr>
          <p:cNvPr id="8" name="텍스트 개체 틀 2">
            <a:extLst>
              <a:ext uri="{FF2B5EF4-FFF2-40B4-BE49-F238E27FC236}">
                <a16:creationId xmlns:a16="http://schemas.microsoft.com/office/drawing/2014/main" id="{3A1E0CC0-CE47-42F4-B8E0-EB183C6C22CF}"/>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
        <p:nvSpPr>
          <p:cNvPr id="4" name="Rectangle 8">
            <a:extLst>
              <a:ext uri="{FF2B5EF4-FFF2-40B4-BE49-F238E27FC236}">
                <a16:creationId xmlns:a16="http://schemas.microsoft.com/office/drawing/2014/main" id="{6F89EC5E-8632-4ABA-BE3A-41B50496E299}"/>
              </a:ext>
            </a:extLst>
          </p:cNvPr>
          <p:cNvSpPr>
            <a:spLocks noChangeArrowheads="1"/>
          </p:cNvSpPr>
          <p:nvPr/>
        </p:nvSpPr>
        <p:spPr bwMode="auto">
          <a:xfrm>
            <a:off x="164468" y="796642"/>
            <a:ext cx="7848872" cy="400110"/>
          </a:xfrm>
          <a:prstGeom prst="rect">
            <a:avLst/>
          </a:prstGeom>
          <a:noFill/>
          <a:ln w="9525">
            <a:noFill/>
            <a:miter lim="800000"/>
            <a:headEnd/>
            <a:tailEnd/>
          </a:ln>
        </p:spPr>
        <p:txBody>
          <a:bodyPr wrap="square">
            <a:spAutoFit/>
          </a:bodyPr>
          <a:lstStyle/>
          <a:p>
            <a:pPr>
              <a:spcBef>
                <a:spcPct val="50000"/>
              </a:spcBef>
            </a:pPr>
            <a:r>
              <a:rPr lang="ko-KR" altLang="en-US" sz="2000" b="1">
                <a:latin typeface="+mj-ea"/>
                <a:ea typeface="+mj-ea"/>
              </a:rPr>
              <a:t>편향 손실 그래프</a:t>
            </a:r>
          </a:p>
        </p:txBody>
      </p:sp>
    </p:spTree>
    <p:extLst>
      <p:ext uri="{BB962C8B-B14F-4D97-AF65-F5344CB8AC3E}">
        <p14:creationId xmlns:p14="http://schemas.microsoft.com/office/powerpoint/2010/main" val="211062056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a:extLst>
              <a:ext uri="{FF2B5EF4-FFF2-40B4-BE49-F238E27FC236}">
                <a16:creationId xmlns:a16="http://schemas.microsoft.com/office/drawing/2014/main" id="{8437E6BC-306F-4E39-BAAA-108E903CAE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48844" y="4139793"/>
            <a:ext cx="3099517" cy="2123426"/>
          </a:xfrm>
          <a:prstGeom prst="rect">
            <a:avLst/>
          </a:prstGeom>
          <a:noFill/>
          <a:extLst>
            <a:ext uri="{909E8E84-426E-40DD-AFC4-6F175D3DCCD1}">
              <a14:hiddenFill xmlns:a14="http://schemas.microsoft.com/office/drawing/2010/main">
                <a:solidFill>
                  <a:srgbClr val="FFFFFF"/>
                </a:solidFill>
              </a14:hiddenFill>
            </a:ext>
          </a:extLst>
        </p:spPr>
      </p:pic>
      <p:sp>
        <p:nvSpPr>
          <p:cNvPr id="62" name="TextBox 61">
            <a:extLst>
              <a:ext uri="{FF2B5EF4-FFF2-40B4-BE49-F238E27FC236}">
                <a16:creationId xmlns:a16="http://schemas.microsoft.com/office/drawing/2014/main" id="{1F319836-8C9A-43E4-AE8B-42E534921C8C}"/>
              </a:ext>
            </a:extLst>
          </p:cNvPr>
          <p:cNvSpPr txBox="1"/>
          <p:nvPr/>
        </p:nvSpPr>
        <p:spPr>
          <a:xfrm>
            <a:off x="5025008" y="6190606"/>
            <a:ext cx="344966" cy="442750"/>
          </a:xfrm>
          <a:prstGeom prst="rect">
            <a:avLst/>
          </a:prstGeom>
          <a:noFill/>
        </p:spPr>
        <p:txBody>
          <a:bodyPr wrap="none" rtlCol="0">
            <a:spAutoFit/>
          </a:bodyPr>
          <a:lstStyle/>
          <a:p>
            <a:pPr algn="l"/>
            <a:r>
              <a:rPr lang="en-US" altLang="ko-KR" sz="2277">
                <a:latin typeface="Consolas" panose="020B0609020204030204" pitchFamily="49" charset="0"/>
              </a:rPr>
              <a:t>b</a:t>
            </a:r>
            <a:endParaRPr lang="ko-KR" altLang="en-US" sz="2277">
              <a:latin typeface="Consolas" panose="020B0609020204030204" pitchFamily="49" charset="0"/>
            </a:endParaRPr>
          </a:p>
        </p:txBody>
      </p:sp>
      <p:sp>
        <p:nvSpPr>
          <p:cNvPr id="7" name="TextBox 6">
            <a:extLst>
              <a:ext uri="{FF2B5EF4-FFF2-40B4-BE49-F238E27FC236}">
                <a16:creationId xmlns:a16="http://schemas.microsoft.com/office/drawing/2014/main" id="{2E47648E-83E9-4F27-B482-70A651ED9EA6}"/>
              </a:ext>
            </a:extLst>
          </p:cNvPr>
          <p:cNvSpPr txBox="1"/>
          <p:nvPr/>
        </p:nvSpPr>
        <p:spPr>
          <a:xfrm>
            <a:off x="3087746" y="5038478"/>
            <a:ext cx="344966" cy="442750"/>
          </a:xfrm>
          <a:prstGeom prst="rect">
            <a:avLst/>
          </a:prstGeom>
          <a:noFill/>
        </p:spPr>
        <p:txBody>
          <a:bodyPr wrap="none" rtlCol="0">
            <a:spAutoFit/>
          </a:bodyPr>
          <a:lstStyle/>
          <a:p>
            <a:pPr algn="l"/>
            <a:r>
              <a:rPr lang="en-US" altLang="ko-KR" sz="2277">
                <a:latin typeface="Consolas" panose="020B0609020204030204" pitchFamily="49" charset="0"/>
              </a:rPr>
              <a:t>J</a:t>
            </a:r>
            <a:endParaRPr lang="ko-KR" altLang="en-US" sz="2277">
              <a:latin typeface="Consolas" panose="020B0609020204030204" pitchFamily="49" charset="0"/>
            </a:endParaRPr>
          </a:p>
        </p:txBody>
      </p:sp>
      <p:sp>
        <p:nvSpPr>
          <p:cNvPr id="2" name="텍스트 개체 틀 1">
            <a:extLst>
              <a:ext uri="{FF2B5EF4-FFF2-40B4-BE49-F238E27FC236}">
                <a16:creationId xmlns:a16="http://schemas.microsoft.com/office/drawing/2014/main" id="{8A23F0CD-23D0-4FD3-A7EA-A8C4EC967DAD}"/>
              </a:ext>
            </a:extLst>
          </p:cNvPr>
          <p:cNvSpPr>
            <a:spLocks noGrp="1"/>
          </p:cNvSpPr>
          <p:nvPr>
            <p:ph type="body" sz="quarter" idx="19"/>
          </p:nvPr>
        </p:nvSpPr>
        <p:spPr>
          <a:xfrm>
            <a:off x="276743" y="164293"/>
            <a:ext cx="5601544" cy="332399"/>
          </a:xfrm>
        </p:spPr>
        <p:txBody>
          <a:bodyPr/>
          <a:lstStyle/>
          <a:p>
            <a:r>
              <a:rPr lang="en-US" altLang="ko-KR"/>
              <a:t>Cost function</a:t>
            </a:r>
          </a:p>
        </p:txBody>
      </p:sp>
      <p:sp>
        <p:nvSpPr>
          <p:cNvPr id="8" name="텍스트 개체 틀 2">
            <a:extLst>
              <a:ext uri="{FF2B5EF4-FFF2-40B4-BE49-F238E27FC236}">
                <a16:creationId xmlns:a16="http://schemas.microsoft.com/office/drawing/2014/main" id="{3A1E0CC0-CE47-42F4-B8E0-EB183C6C22CF}"/>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
        <p:nvSpPr>
          <p:cNvPr id="4" name="Rectangle 8">
            <a:extLst>
              <a:ext uri="{FF2B5EF4-FFF2-40B4-BE49-F238E27FC236}">
                <a16:creationId xmlns:a16="http://schemas.microsoft.com/office/drawing/2014/main" id="{6F89EC5E-8632-4ABA-BE3A-41B50496E299}"/>
              </a:ext>
            </a:extLst>
          </p:cNvPr>
          <p:cNvSpPr>
            <a:spLocks noChangeArrowheads="1"/>
          </p:cNvSpPr>
          <p:nvPr/>
        </p:nvSpPr>
        <p:spPr bwMode="auto">
          <a:xfrm>
            <a:off x="164468" y="796642"/>
            <a:ext cx="7848872" cy="400110"/>
          </a:xfrm>
          <a:prstGeom prst="rect">
            <a:avLst/>
          </a:prstGeom>
          <a:noFill/>
          <a:ln w="9525">
            <a:noFill/>
            <a:miter lim="800000"/>
            <a:headEnd/>
            <a:tailEnd/>
          </a:ln>
        </p:spPr>
        <p:txBody>
          <a:bodyPr wrap="square">
            <a:spAutoFit/>
          </a:bodyPr>
          <a:lstStyle/>
          <a:p>
            <a:pPr>
              <a:spcBef>
                <a:spcPct val="50000"/>
              </a:spcBef>
            </a:pPr>
            <a:r>
              <a:rPr lang="ko-KR" altLang="en-US" sz="2000" b="1">
                <a:latin typeface="+mj-ea"/>
                <a:ea typeface="+mj-ea"/>
              </a:rPr>
              <a:t>편향 손실 그래프</a:t>
            </a:r>
          </a:p>
        </p:txBody>
      </p:sp>
      <p:pic>
        <p:nvPicPr>
          <p:cNvPr id="9" name="Picture 4">
            <a:extLst>
              <a:ext uri="{FF2B5EF4-FFF2-40B4-BE49-F238E27FC236}">
                <a16:creationId xmlns:a16="http://schemas.microsoft.com/office/drawing/2014/main" id="{AF8F989F-5C9F-421B-90F4-4A38E13E81D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20952" y="1481720"/>
            <a:ext cx="2127408" cy="2123426"/>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58BAAF3F-64CC-469B-98C3-D52AE5F65FB5}"/>
              </a:ext>
            </a:extLst>
          </p:cNvPr>
          <p:cNvSpPr txBox="1"/>
          <p:nvPr/>
        </p:nvSpPr>
        <p:spPr>
          <a:xfrm>
            <a:off x="5533321" y="3429719"/>
            <a:ext cx="344966" cy="442750"/>
          </a:xfrm>
          <a:prstGeom prst="rect">
            <a:avLst/>
          </a:prstGeom>
          <a:noFill/>
        </p:spPr>
        <p:txBody>
          <a:bodyPr wrap="none" rtlCol="0">
            <a:spAutoFit/>
          </a:bodyPr>
          <a:lstStyle/>
          <a:p>
            <a:pPr algn="l"/>
            <a:r>
              <a:rPr lang="en-US" altLang="ko-KR" sz="2277">
                <a:latin typeface="Consolas" panose="020B0609020204030204" pitchFamily="49" charset="0"/>
              </a:rPr>
              <a:t>w</a:t>
            </a:r>
            <a:endParaRPr lang="ko-KR" altLang="en-US" sz="2277">
              <a:latin typeface="Consolas" panose="020B0609020204030204" pitchFamily="49" charset="0"/>
            </a:endParaRPr>
          </a:p>
        </p:txBody>
      </p:sp>
      <p:sp>
        <p:nvSpPr>
          <p:cNvPr id="11" name="TextBox 10">
            <a:extLst>
              <a:ext uri="{FF2B5EF4-FFF2-40B4-BE49-F238E27FC236}">
                <a16:creationId xmlns:a16="http://schemas.microsoft.com/office/drawing/2014/main" id="{E073F533-8E94-4D8A-A581-B0F4FEB8ACC9}"/>
              </a:ext>
            </a:extLst>
          </p:cNvPr>
          <p:cNvSpPr txBox="1"/>
          <p:nvPr/>
        </p:nvSpPr>
        <p:spPr>
          <a:xfrm>
            <a:off x="4178345" y="2228563"/>
            <a:ext cx="344966" cy="442750"/>
          </a:xfrm>
          <a:prstGeom prst="rect">
            <a:avLst/>
          </a:prstGeom>
          <a:noFill/>
        </p:spPr>
        <p:txBody>
          <a:bodyPr wrap="none" rtlCol="0">
            <a:spAutoFit/>
          </a:bodyPr>
          <a:lstStyle/>
          <a:p>
            <a:pPr algn="l"/>
            <a:r>
              <a:rPr lang="en-US" altLang="ko-KR" sz="2277">
                <a:latin typeface="Consolas" panose="020B0609020204030204" pitchFamily="49" charset="0"/>
              </a:rPr>
              <a:t>J</a:t>
            </a:r>
            <a:endParaRPr lang="ko-KR" altLang="en-US" sz="2277">
              <a:latin typeface="Consolas" panose="020B0609020204030204" pitchFamily="49" charset="0"/>
            </a:endParaRPr>
          </a:p>
        </p:txBody>
      </p:sp>
      <mc:AlternateContent xmlns:mc="http://schemas.openxmlformats.org/markup-compatibility/2006" xmlns:a14="http://schemas.microsoft.com/office/drawing/2010/main">
        <mc:Choice Requires="a14">
          <p:sp>
            <p:nvSpPr>
              <p:cNvPr id="12" name="직사각형 11">
                <a:extLst>
                  <a:ext uri="{FF2B5EF4-FFF2-40B4-BE49-F238E27FC236}">
                    <a16:creationId xmlns:a16="http://schemas.microsoft.com/office/drawing/2014/main" id="{EE1CA62D-C4A3-FB0F-9EDE-41E69FCACF9A}"/>
                  </a:ext>
                </a:extLst>
              </p:cNvPr>
              <p:cNvSpPr/>
              <p:nvPr/>
            </p:nvSpPr>
            <p:spPr>
              <a:xfrm>
                <a:off x="1327566" y="1977949"/>
                <a:ext cx="1916743" cy="501227"/>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657" i="1">
                              <a:solidFill>
                                <a:srgbClr val="000000"/>
                              </a:solidFill>
                              <a:latin typeface="Cambria Math" panose="02040503050406030204" pitchFamily="18" charset="0"/>
                            </a:rPr>
                          </m:ctrlPr>
                        </m:accPr>
                        <m:e>
                          <m:r>
                            <m:rPr>
                              <m:sty m:val="p"/>
                            </m:rPr>
                            <a:rPr lang="en-US" altLang="ko-KR" sz="2657" i="1">
                              <a:solidFill>
                                <a:srgbClr val="000000"/>
                              </a:solidFill>
                              <a:latin typeface="Cambria Math" panose="02040503050406030204" pitchFamily="18" charset="0"/>
                            </a:rPr>
                            <m:t>y</m:t>
                          </m:r>
                        </m:e>
                      </m:acc>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𝑤𝑥</m:t>
                      </m:r>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𝑏</m:t>
                      </m:r>
                    </m:oMath>
                  </m:oMathPara>
                </a14:m>
                <a:endParaRPr lang="en-US" altLang="ko-KR" sz="2657" i="1">
                  <a:solidFill>
                    <a:srgbClr val="000000"/>
                  </a:solidFill>
                  <a:latin typeface="Cambria Math" panose="02040503050406030204" pitchFamily="18" charset="0"/>
                </a:endParaRPr>
              </a:p>
            </p:txBody>
          </p:sp>
        </mc:Choice>
        <mc:Fallback xmlns="">
          <p:sp>
            <p:nvSpPr>
              <p:cNvPr id="12" name="직사각형 11">
                <a:extLst>
                  <a:ext uri="{FF2B5EF4-FFF2-40B4-BE49-F238E27FC236}">
                    <a16:creationId xmlns:a16="http://schemas.microsoft.com/office/drawing/2014/main" id="{EE1CA62D-C4A3-FB0F-9EDE-41E69FCACF9A}"/>
                  </a:ext>
                </a:extLst>
              </p:cNvPr>
              <p:cNvSpPr>
                <a:spLocks noRot="1" noChangeAspect="1" noMove="1" noResize="1" noEditPoints="1" noAdjustHandles="1" noChangeArrowheads="1" noChangeShapeType="1" noTextEdit="1"/>
              </p:cNvSpPr>
              <p:nvPr/>
            </p:nvSpPr>
            <p:spPr>
              <a:xfrm>
                <a:off x="1327566" y="1977949"/>
                <a:ext cx="1916743" cy="501227"/>
              </a:xfrm>
              <a:prstGeom prst="rect">
                <a:avLst/>
              </a:prstGeom>
              <a:blipFill>
                <a:blip r:embed="rId5"/>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91002075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직사각형 14">
            <a:extLst>
              <a:ext uri="{FF2B5EF4-FFF2-40B4-BE49-F238E27FC236}">
                <a16:creationId xmlns:a16="http://schemas.microsoft.com/office/drawing/2014/main" id="{F901EAF3-1BAC-4E00-89B8-9399B57A3CCA}"/>
              </a:ext>
            </a:extLst>
          </p:cNvPr>
          <p:cNvSpPr/>
          <p:nvPr/>
        </p:nvSpPr>
        <p:spPr>
          <a:xfrm>
            <a:off x="1433660" y="2209354"/>
            <a:ext cx="7038680" cy="2895664"/>
          </a:xfrm>
          <a:prstGeom prst="rect">
            <a:avLst/>
          </a:prstGeom>
        </p:spPr>
        <p:txBody>
          <a:bodyPr wrap="square">
            <a:spAutoFit/>
          </a:bodyPr>
          <a:lstStyle/>
          <a:p>
            <a:pPr marL="342900" indent="-342900">
              <a:buFont typeface="고도 M" panose="02000503000000020004" pitchFamily="2" charset="-127"/>
              <a:buChar char="◈"/>
            </a:pPr>
            <a:r>
              <a:rPr lang="ko-KR" altLang="en-US" sz="2277" b="1">
                <a:latin typeface="+mj-ea"/>
                <a:ea typeface="+mj-ea"/>
              </a:rPr>
              <a:t>비용 함수 최소화</a:t>
            </a:r>
            <a:endParaRPr lang="en-US" altLang="ko-KR" sz="2277" b="1">
              <a:latin typeface="+mj-ea"/>
              <a:ea typeface="+mj-ea"/>
            </a:endParaRPr>
          </a:p>
          <a:p>
            <a:pPr marL="342900" indent="-342900">
              <a:buFont typeface="고도 M" panose="02000503000000020004" pitchFamily="2" charset="-127"/>
              <a:buChar char="◈"/>
            </a:pPr>
            <a:endParaRPr lang="en-US" altLang="ko-KR" sz="2277" b="1">
              <a:latin typeface="+mj-ea"/>
              <a:ea typeface="+mj-ea"/>
            </a:endParaRPr>
          </a:p>
          <a:p>
            <a:pPr marL="342900" indent="-342900">
              <a:buFont typeface="고도 M" panose="02000503000000020004" pitchFamily="2" charset="-127"/>
              <a:buChar char="◈"/>
            </a:pPr>
            <a:r>
              <a:rPr lang="ko-KR" altLang="en-US" sz="2277" b="1">
                <a:latin typeface="+mj-ea"/>
                <a:ea typeface="+mj-ea"/>
              </a:rPr>
              <a:t>경사 하강은 많은 최소화 문제에 사용된다</a:t>
            </a:r>
            <a:r>
              <a:rPr lang="en-US" altLang="ko-KR" sz="2277" b="1">
                <a:latin typeface="+mj-ea"/>
                <a:ea typeface="+mj-ea"/>
              </a:rPr>
              <a:t>.</a:t>
            </a:r>
          </a:p>
          <a:p>
            <a:pPr marL="342900" indent="-342900">
              <a:buFont typeface="고도 M" panose="02000503000000020004" pitchFamily="2" charset="-127"/>
              <a:buChar char="◈"/>
            </a:pPr>
            <a:endParaRPr lang="en-US" altLang="ko-KR" sz="2277" b="1">
              <a:latin typeface="+mj-ea"/>
              <a:ea typeface="+mj-ea"/>
            </a:endParaRPr>
          </a:p>
          <a:p>
            <a:pPr marL="342900" indent="-342900">
              <a:buFont typeface="고도 M" panose="02000503000000020004" pitchFamily="2" charset="-127"/>
              <a:buChar char="◈"/>
            </a:pPr>
            <a:r>
              <a:rPr lang="ko-KR" altLang="en-US" sz="2277" b="1">
                <a:latin typeface="+mj-ea"/>
                <a:ea typeface="+mj-ea"/>
              </a:rPr>
              <a:t>주어진 비용 함수</a:t>
            </a:r>
            <a:r>
              <a:rPr lang="en-US" altLang="ko-KR" sz="2277" b="1">
                <a:latin typeface="+mj-ea"/>
                <a:ea typeface="+mj-ea"/>
              </a:rPr>
              <a:t>, </a:t>
            </a:r>
            <a:r>
              <a:rPr lang="ko-KR" altLang="en-US" sz="2277" b="1">
                <a:latin typeface="+mj-ea"/>
                <a:ea typeface="+mj-ea"/>
              </a:rPr>
              <a:t>비용 </a:t>
            </a:r>
            <a:r>
              <a:rPr lang="en-US" altLang="ko-KR" sz="2277" b="1">
                <a:latin typeface="+mj-ea"/>
                <a:ea typeface="+mj-ea"/>
              </a:rPr>
              <a:t>(W, b)</a:t>
            </a:r>
            <a:r>
              <a:rPr lang="ko-KR" altLang="en-US" sz="2277" b="1">
                <a:latin typeface="+mj-ea"/>
                <a:ea typeface="+mj-ea"/>
              </a:rPr>
              <a:t>에 대해 비용을 최소화하기 위해 </a:t>
            </a:r>
            <a:r>
              <a:rPr lang="en-US" altLang="ko-KR" sz="2277" b="1">
                <a:latin typeface="+mj-ea"/>
                <a:ea typeface="+mj-ea"/>
              </a:rPr>
              <a:t>W, b</a:t>
            </a:r>
            <a:r>
              <a:rPr lang="ko-KR" altLang="en-US" sz="2277" b="1">
                <a:latin typeface="+mj-ea"/>
                <a:ea typeface="+mj-ea"/>
              </a:rPr>
              <a:t>를 찾는다</a:t>
            </a:r>
            <a:r>
              <a:rPr lang="en-US" altLang="ko-KR" sz="2277" b="1">
                <a:latin typeface="+mj-ea"/>
                <a:ea typeface="+mj-ea"/>
              </a:rPr>
              <a:t>.</a:t>
            </a:r>
          </a:p>
          <a:p>
            <a:pPr marL="342900" indent="-342900">
              <a:buFont typeface="고도 M" panose="02000503000000020004" pitchFamily="2" charset="-127"/>
              <a:buChar char="◈"/>
            </a:pPr>
            <a:endParaRPr lang="en-US" altLang="ko-KR" sz="2277" b="1">
              <a:latin typeface="+mj-ea"/>
              <a:ea typeface="+mj-ea"/>
            </a:endParaRPr>
          </a:p>
          <a:p>
            <a:pPr marL="342900" indent="-342900">
              <a:buFont typeface="고도 M" panose="02000503000000020004" pitchFamily="2" charset="-127"/>
              <a:buChar char="◈"/>
            </a:pPr>
            <a:r>
              <a:rPr lang="ko-KR" altLang="en-US" sz="2277" b="1">
                <a:latin typeface="+mj-ea"/>
                <a:ea typeface="+mj-ea"/>
              </a:rPr>
              <a:t>일반적인 함수 </a:t>
            </a:r>
            <a:r>
              <a:rPr lang="en-US" altLang="ko-KR" sz="2277" b="1">
                <a:latin typeface="+mj-ea"/>
                <a:ea typeface="+mj-ea"/>
              </a:rPr>
              <a:t>: </a:t>
            </a:r>
            <a:r>
              <a:rPr lang="ko-KR" altLang="en-US" sz="2277" b="1">
                <a:latin typeface="+mj-ea"/>
                <a:ea typeface="+mj-ea"/>
              </a:rPr>
              <a:t>비용 </a:t>
            </a:r>
            <a:r>
              <a:rPr lang="en-US" altLang="ko-KR" sz="2277" b="1">
                <a:latin typeface="+mj-ea"/>
                <a:ea typeface="+mj-ea"/>
              </a:rPr>
              <a:t>(w1, w2,…)</a:t>
            </a:r>
            <a:r>
              <a:rPr lang="ko-KR" altLang="en-US" sz="2277" b="1">
                <a:latin typeface="+mj-ea"/>
                <a:ea typeface="+mj-ea"/>
              </a:rPr>
              <a:t>에 적용 가능</a:t>
            </a:r>
            <a:endParaRPr lang="en-US" altLang="ko-KR" sz="2277" b="1">
              <a:latin typeface="+mj-ea"/>
              <a:ea typeface="+mj-ea"/>
            </a:endParaRPr>
          </a:p>
        </p:txBody>
      </p:sp>
      <p:sp>
        <p:nvSpPr>
          <p:cNvPr id="2" name="텍스트 개체 틀 1">
            <a:extLst>
              <a:ext uri="{FF2B5EF4-FFF2-40B4-BE49-F238E27FC236}">
                <a16:creationId xmlns:a16="http://schemas.microsoft.com/office/drawing/2014/main" id="{07733703-D0B0-4212-861A-80144E6E6A86}"/>
              </a:ext>
            </a:extLst>
          </p:cNvPr>
          <p:cNvSpPr>
            <a:spLocks noGrp="1"/>
          </p:cNvSpPr>
          <p:nvPr>
            <p:ph type="body" sz="quarter" idx="19"/>
          </p:nvPr>
        </p:nvSpPr>
        <p:spPr>
          <a:xfrm>
            <a:off x="276743" y="164293"/>
            <a:ext cx="5601544" cy="332399"/>
          </a:xfrm>
        </p:spPr>
        <p:txBody>
          <a:bodyPr/>
          <a:lstStyle/>
          <a:p>
            <a:r>
              <a:rPr lang="en-US" altLang="ko-KR"/>
              <a:t>Gradient descent algorithm</a:t>
            </a:r>
          </a:p>
        </p:txBody>
      </p:sp>
      <p:sp>
        <p:nvSpPr>
          <p:cNvPr id="7" name="텍스트 개체 틀 2">
            <a:extLst>
              <a:ext uri="{FF2B5EF4-FFF2-40B4-BE49-F238E27FC236}">
                <a16:creationId xmlns:a16="http://schemas.microsoft.com/office/drawing/2014/main" id="{02FD9A92-02AB-4180-A4E4-C299A48E59D8}"/>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
        <p:nvSpPr>
          <p:cNvPr id="4" name="Rectangle 8">
            <a:extLst>
              <a:ext uri="{FF2B5EF4-FFF2-40B4-BE49-F238E27FC236}">
                <a16:creationId xmlns:a16="http://schemas.microsoft.com/office/drawing/2014/main" id="{2BD78223-6A78-4EFB-BE14-8B83041E0952}"/>
              </a:ext>
            </a:extLst>
          </p:cNvPr>
          <p:cNvSpPr>
            <a:spLocks noChangeArrowheads="1"/>
          </p:cNvSpPr>
          <p:nvPr/>
        </p:nvSpPr>
        <p:spPr bwMode="auto">
          <a:xfrm>
            <a:off x="164468" y="796642"/>
            <a:ext cx="7848872" cy="400110"/>
          </a:xfrm>
          <a:prstGeom prst="rect">
            <a:avLst/>
          </a:prstGeom>
          <a:noFill/>
          <a:ln w="9525">
            <a:noFill/>
            <a:miter lim="800000"/>
            <a:headEnd/>
            <a:tailEnd/>
          </a:ln>
        </p:spPr>
        <p:txBody>
          <a:bodyPr wrap="square">
            <a:spAutoFit/>
          </a:bodyPr>
          <a:lstStyle/>
          <a:p>
            <a:pPr>
              <a:spcBef>
                <a:spcPct val="50000"/>
              </a:spcBef>
            </a:pPr>
            <a:r>
              <a:rPr lang="en-US" altLang="ko-KR" sz="2000" b="1">
                <a:latin typeface="+mj-ea"/>
                <a:ea typeface="+mj-ea"/>
              </a:rPr>
              <a:t>GD(</a:t>
            </a:r>
            <a:r>
              <a:rPr lang="ko-KR" altLang="en-US" sz="2000" b="1">
                <a:latin typeface="+mj-ea"/>
                <a:ea typeface="+mj-ea"/>
              </a:rPr>
              <a:t>경사하강</a:t>
            </a:r>
            <a:r>
              <a:rPr lang="en-US" altLang="ko-KR" sz="2000" b="1">
                <a:latin typeface="+mj-ea"/>
                <a:ea typeface="+mj-ea"/>
              </a:rPr>
              <a:t>) </a:t>
            </a:r>
            <a:r>
              <a:rPr lang="ko-KR" altLang="en-US" sz="2000" b="1">
                <a:latin typeface="+mj-ea"/>
                <a:ea typeface="+mj-ea"/>
              </a:rPr>
              <a:t>알고리즘</a:t>
            </a:r>
            <a:endParaRPr lang="en-US" altLang="ko-KR" sz="2000" b="1">
              <a:latin typeface="+mj-ea"/>
              <a:ea typeface="+mj-ea"/>
            </a:endParaRPr>
          </a:p>
        </p:txBody>
      </p:sp>
    </p:spTree>
    <p:extLst>
      <p:ext uri="{BB962C8B-B14F-4D97-AF65-F5344CB8AC3E}">
        <p14:creationId xmlns:p14="http://schemas.microsoft.com/office/powerpoint/2010/main" val="215224299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직사각형 14">
            <a:extLst>
              <a:ext uri="{FF2B5EF4-FFF2-40B4-BE49-F238E27FC236}">
                <a16:creationId xmlns:a16="http://schemas.microsoft.com/office/drawing/2014/main" id="{F901EAF3-1BAC-4E00-89B8-9399B57A3CCA}"/>
              </a:ext>
            </a:extLst>
          </p:cNvPr>
          <p:cNvSpPr/>
          <p:nvPr/>
        </p:nvSpPr>
        <p:spPr>
          <a:xfrm>
            <a:off x="1433660" y="2011686"/>
            <a:ext cx="7038680" cy="2925288"/>
          </a:xfrm>
          <a:prstGeom prst="rect">
            <a:avLst/>
          </a:prstGeom>
        </p:spPr>
        <p:txBody>
          <a:bodyPr wrap="square">
            <a:spAutoFit/>
          </a:bodyPr>
          <a:lstStyle/>
          <a:p>
            <a:pPr marL="342900" indent="-342900">
              <a:buFontTx/>
              <a:buChar char="◈"/>
            </a:pPr>
            <a:r>
              <a:rPr lang="ko-KR" altLang="en-US" sz="1898" b="1">
                <a:latin typeface="+mj-ea"/>
                <a:ea typeface="+mj-ea"/>
              </a:rPr>
              <a:t>초기 추측으로 시작</a:t>
            </a:r>
          </a:p>
          <a:p>
            <a:pPr marL="759135" lvl="1" indent="-325344">
              <a:buFont typeface="Arial" panose="020B0604020202020204" pitchFamily="34" charset="0"/>
              <a:buChar char="•"/>
            </a:pPr>
            <a:r>
              <a:rPr lang="en-US" altLang="ko-KR" sz="1708" b="1">
                <a:latin typeface="+mj-ea"/>
                <a:ea typeface="+mj-ea"/>
              </a:rPr>
              <a:t>0,0 (</a:t>
            </a:r>
            <a:r>
              <a:rPr lang="ko-KR" altLang="en-US" sz="1708" b="1">
                <a:latin typeface="+mj-ea"/>
                <a:ea typeface="+mj-ea"/>
              </a:rPr>
              <a:t>또는 다른 값</a:t>
            </a:r>
            <a:r>
              <a:rPr lang="en-US" altLang="ko-KR" sz="1708" b="1">
                <a:latin typeface="+mj-ea"/>
                <a:ea typeface="+mj-ea"/>
              </a:rPr>
              <a:t>)</a:t>
            </a:r>
            <a:r>
              <a:rPr lang="ko-KR" altLang="en-US" sz="1708" b="1">
                <a:latin typeface="+mj-ea"/>
                <a:ea typeface="+mj-ea"/>
              </a:rPr>
              <a:t>에서 시작</a:t>
            </a:r>
          </a:p>
          <a:p>
            <a:pPr marL="759135" lvl="1" indent="-325344">
              <a:buFont typeface="Arial" panose="020B0604020202020204" pitchFamily="34" charset="0"/>
              <a:buChar char="•"/>
            </a:pPr>
            <a:r>
              <a:rPr lang="en-US" altLang="ko-KR" sz="1708" b="1">
                <a:latin typeface="+mj-ea"/>
                <a:ea typeface="+mj-ea"/>
              </a:rPr>
              <a:t>W</a:t>
            </a:r>
            <a:r>
              <a:rPr lang="ko-KR" altLang="en-US" sz="1708" b="1">
                <a:latin typeface="+mj-ea"/>
                <a:ea typeface="+mj-ea"/>
              </a:rPr>
              <a:t>와 </a:t>
            </a:r>
            <a:r>
              <a:rPr lang="en-US" altLang="ko-KR" sz="1708" b="1">
                <a:latin typeface="+mj-ea"/>
                <a:ea typeface="+mj-ea"/>
              </a:rPr>
              <a:t>b</a:t>
            </a:r>
            <a:r>
              <a:rPr lang="ko-KR" altLang="en-US" sz="1708" b="1">
                <a:latin typeface="+mj-ea"/>
                <a:ea typeface="+mj-ea"/>
              </a:rPr>
              <a:t>를 약간 변경하여 </a:t>
            </a:r>
            <a:r>
              <a:rPr lang="en-US" altLang="ko-KR" sz="1708" b="1">
                <a:latin typeface="+mj-ea"/>
                <a:ea typeface="+mj-ea"/>
              </a:rPr>
              <a:t>cost(W, b)</a:t>
            </a:r>
            <a:r>
              <a:rPr lang="ko-KR" altLang="en-US" sz="1708" b="1">
                <a:latin typeface="+mj-ea"/>
                <a:ea typeface="+mj-ea"/>
              </a:rPr>
              <a:t>의 비용을 줄이려고 노력</a:t>
            </a:r>
            <a:endParaRPr lang="en-US" altLang="ko-KR" sz="1708" b="1">
              <a:latin typeface="+mj-ea"/>
              <a:ea typeface="+mj-ea"/>
            </a:endParaRPr>
          </a:p>
          <a:p>
            <a:pPr marL="759135" lvl="1" indent="-325344">
              <a:buFontTx/>
              <a:buChar char="◈"/>
            </a:pPr>
            <a:endParaRPr lang="en-US" altLang="ko-KR" sz="1708" b="1">
              <a:latin typeface="+mj-ea"/>
              <a:ea typeface="+mj-ea"/>
            </a:endParaRPr>
          </a:p>
          <a:p>
            <a:pPr marL="342900" indent="-342900">
              <a:buFontTx/>
              <a:buChar char="◈"/>
            </a:pPr>
            <a:r>
              <a:rPr lang="ko-KR" altLang="en-US" sz="1898" b="1">
                <a:latin typeface="+mj-ea"/>
                <a:ea typeface="+mj-ea"/>
              </a:rPr>
              <a:t>매개 변수를 변경할 때마다 가능한 가장 낮은 </a:t>
            </a:r>
            <a:r>
              <a:rPr lang="en-US" altLang="ko-KR" sz="1898" b="1">
                <a:latin typeface="+mj-ea"/>
                <a:ea typeface="+mj-ea"/>
              </a:rPr>
              <a:t>cost(W, b)</a:t>
            </a:r>
            <a:r>
              <a:rPr lang="ko-KR" altLang="en-US" sz="1898" b="1">
                <a:latin typeface="+mj-ea"/>
                <a:ea typeface="+mj-ea"/>
              </a:rPr>
              <a:t>을 감소시키는 기울기를 선택</a:t>
            </a:r>
            <a:endParaRPr lang="en-US" altLang="ko-KR" sz="1898" b="1">
              <a:latin typeface="+mj-ea"/>
              <a:ea typeface="+mj-ea"/>
            </a:endParaRPr>
          </a:p>
          <a:p>
            <a:pPr marL="342900" indent="-342900">
              <a:buFontTx/>
              <a:buChar char="◈"/>
            </a:pPr>
            <a:endParaRPr lang="en-US" altLang="ko-KR" sz="1898" b="1">
              <a:latin typeface="+mj-ea"/>
              <a:ea typeface="+mj-ea"/>
            </a:endParaRPr>
          </a:p>
          <a:p>
            <a:pPr marL="342900" indent="-342900">
              <a:buFontTx/>
              <a:buChar char="◈"/>
            </a:pPr>
            <a:r>
              <a:rPr lang="ko-KR" altLang="en-US" sz="1898" b="1">
                <a:latin typeface="+mj-ea"/>
                <a:ea typeface="+mj-ea"/>
              </a:rPr>
              <a:t>반복</a:t>
            </a:r>
            <a:endParaRPr lang="en-US" altLang="ko-KR" sz="1898" b="1">
              <a:latin typeface="+mj-ea"/>
              <a:ea typeface="+mj-ea"/>
            </a:endParaRPr>
          </a:p>
          <a:p>
            <a:pPr marL="342900" indent="-342900">
              <a:buFontTx/>
              <a:buChar char="◈"/>
            </a:pPr>
            <a:endParaRPr lang="ko-KR" altLang="en-US" sz="1898" b="1">
              <a:latin typeface="+mj-ea"/>
              <a:ea typeface="+mj-ea"/>
            </a:endParaRPr>
          </a:p>
          <a:p>
            <a:pPr marL="342900" indent="-342900">
              <a:buFontTx/>
              <a:buChar char="◈"/>
            </a:pPr>
            <a:r>
              <a:rPr lang="ko-KR" altLang="en-US" sz="1898" b="1">
                <a:latin typeface="+mj-ea"/>
                <a:ea typeface="+mj-ea"/>
              </a:rPr>
              <a:t>최소한의 지역으로 수렴 할 때까지 수행</a:t>
            </a:r>
            <a:endParaRPr lang="en-US" altLang="ko-KR" sz="1898" b="1">
              <a:latin typeface="+mj-ea"/>
              <a:ea typeface="+mj-ea"/>
            </a:endParaRPr>
          </a:p>
        </p:txBody>
      </p:sp>
      <p:sp>
        <p:nvSpPr>
          <p:cNvPr id="7" name="텍스트 개체 틀 2">
            <a:extLst>
              <a:ext uri="{FF2B5EF4-FFF2-40B4-BE49-F238E27FC236}">
                <a16:creationId xmlns:a16="http://schemas.microsoft.com/office/drawing/2014/main" id="{15669FE4-14B5-4903-9674-2FCBEFDCE3CE}"/>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
        <p:nvSpPr>
          <p:cNvPr id="11" name="텍스트 개체 틀 1">
            <a:extLst>
              <a:ext uri="{FF2B5EF4-FFF2-40B4-BE49-F238E27FC236}">
                <a16:creationId xmlns:a16="http://schemas.microsoft.com/office/drawing/2014/main" id="{976763C1-EE3B-4E3A-B4AB-05874D76EB15}"/>
              </a:ext>
            </a:extLst>
          </p:cNvPr>
          <p:cNvSpPr>
            <a:spLocks noGrp="1"/>
          </p:cNvSpPr>
          <p:nvPr>
            <p:ph type="body" sz="quarter" idx="19"/>
          </p:nvPr>
        </p:nvSpPr>
        <p:spPr>
          <a:xfrm>
            <a:off x="276225" y="163513"/>
            <a:ext cx="5602288" cy="333375"/>
          </a:xfrm>
        </p:spPr>
        <p:txBody>
          <a:bodyPr/>
          <a:lstStyle/>
          <a:p>
            <a:r>
              <a:rPr lang="en-US" altLang="ko-KR"/>
              <a:t>Gradient descent algorithm</a:t>
            </a:r>
          </a:p>
        </p:txBody>
      </p:sp>
      <p:sp>
        <p:nvSpPr>
          <p:cNvPr id="9" name="Rectangle 8">
            <a:extLst>
              <a:ext uri="{FF2B5EF4-FFF2-40B4-BE49-F238E27FC236}">
                <a16:creationId xmlns:a16="http://schemas.microsoft.com/office/drawing/2014/main" id="{A4A461BD-520B-4D6D-89E9-424A7C8C2E56}"/>
              </a:ext>
            </a:extLst>
          </p:cNvPr>
          <p:cNvSpPr>
            <a:spLocks noChangeArrowheads="1"/>
          </p:cNvSpPr>
          <p:nvPr/>
        </p:nvSpPr>
        <p:spPr bwMode="auto">
          <a:xfrm>
            <a:off x="164468" y="796642"/>
            <a:ext cx="7848872" cy="400110"/>
          </a:xfrm>
          <a:prstGeom prst="rect">
            <a:avLst/>
          </a:prstGeom>
          <a:noFill/>
          <a:ln w="9525">
            <a:noFill/>
            <a:miter lim="800000"/>
            <a:headEnd/>
            <a:tailEnd/>
          </a:ln>
        </p:spPr>
        <p:txBody>
          <a:bodyPr wrap="square">
            <a:spAutoFit/>
          </a:bodyPr>
          <a:lstStyle/>
          <a:p>
            <a:pPr>
              <a:spcBef>
                <a:spcPct val="50000"/>
              </a:spcBef>
            </a:pPr>
            <a:r>
              <a:rPr lang="ko-KR" altLang="en-US" sz="2000" b="1">
                <a:latin typeface="+mj-ea"/>
                <a:ea typeface="+mj-ea"/>
              </a:rPr>
              <a:t>작동 방식</a:t>
            </a:r>
            <a:endParaRPr lang="en-US" altLang="ko-KR" sz="2000" b="1">
              <a:latin typeface="+mj-ea"/>
              <a:ea typeface="+mj-ea"/>
            </a:endParaRPr>
          </a:p>
        </p:txBody>
      </p:sp>
    </p:spTree>
    <p:extLst>
      <p:ext uri="{BB962C8B-B14F-4D97-AF65-F5344CB8AC3E}">
        <p14:creationId xmlns:p14="http://schemas.microsoft.com/office/powerpoint/2010/main" val="341356312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4">
            <a:extLst>
              <a:ext uri="{FF2B5EF4-FFF2-40B4-BE49-F238E27FC236}">
                <a16:creationId xmlns:a16="http://schemas.microsoft.com/office/drawing/2014/main" id="{EF6DA819-4592-4E29-9446-390737E540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4628" y="2464926"/>
            <a:ext cx="4577609" cy="313604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E16E03D8-1A82-48B2-83CB-707235E149EC}"/>
              </a:ext>
            </a:extLst>
          </p:cNvPr>
          <p:cNvSpPr txBox="1"/>
          <p:nvPr/>
        </p:nvSpPr>
        <p:spPr>
          <a:xfrm>
            <a:off x="1268212" y="3788933"/>
            <a:ext cx="336415" cy="442750"/>
          </a:xfrm>
          <a:prstGeom prst="rect">
            <a:avLst/>
          </a:prstGeom>
          <a:noFill/>
        </p:spPr>
        <p:txBody>
          <a:bodyPr wrap="square" rtlCol="0">
            <a:spAutoFit/>
          </a:bodyPr>
          <a:lstStyle/>
          <a:p>
            <a:pPr algn="l"/>
            <a:r>
              <a:rPr lang="en-US" altLang="ko-KR" sz="2277">
                <a:latin typeface="Consolas" panose="020B0609020204030204" pitchFamily="49" charset="0"/>
              </a:rPr>
              <a:t>J</a:t>
            </a:r>
            <a:endParaRPr lang="ko-KR" altLang="en-US" sz="2277">
              <a:latin typeface="Consolas" panose="020B0609020204030204" pitchFamily="49" charset="0"/>
            </a:endParaRPr>
          </a:p>
        </p:txBody>
      </p:sp>
      <p:sp>
        <p:nvSpPr>
          <p:cNvPr id="11" name="직사각형 10">
            <a:extLst>
              <a:ext uri="{FF2B5EF4-FFF2-40B4-BE49-F238E27FC236}">
                <a16:creationId xmlns:a16="http://schemas.microsoft.com/office/drawing/2014/main" id="{CC37CA9D-7A5D-463B-B99A-0F55E2A1BF32}"/>
              </a:ext>
            </a:extLst>
          </p:cNvPr>
          <p:cNvSpPr/>
          <p:nvPr/>
        </p:nvSpPr>
        <p:spPr>
          <a:xfrm>
            <a:off x="6291445" y="2627507"/>
            <a:ext cx="1618140" cy="355162"/>
          </a:xfrm>
          <a:prstGeom prst="rect">
            <a:avLst/>
          </a:prstGeom>
        </p:spPr>
        <p:txBody>
          <a:bodyPr wrap="square">
            <a:spAutoFit/>
          </a:bodyPr>
          <a:lstStyle/>
          <a:p>
            <a:r>
              <a:rPr lang="en-US" altLang="ko-KR" sz="1708" b="1">
                <a:latin typeface="Consolas" panose="020B0609020204030204" pitchFamily="49" charset="0"/>
                <a:ea typeface="고도 M" panose="02000503000000020004" pitchFamily="2" charset="-127"/>
              </a:rPr>
              <a:t>Gradient=8</a:t>
            </a:r>
          </a:p>
        </p:txBody>
      </p:sp>
      <p:sp>
        <p:nvSpPr>
          <p:cNvPr id="2" name="타원 1">
            <a:extLst>
              <a:ext uri="{FF2B5EF4-FFF2-40B4-BE49-F238E27FC236}">
                <a16:creationId xmlns:a16="http://schemas.microsoft.com/office/drawing/2014/main" id="{C513CF88-227E-4603-9F73-CFC0CDD768AB}"/>
              </a:ext>
            </a:extLst>
          </p:cNvPr>
          <p:cNvSpPr/>
          <p:nvPr/>
        </p:nvSpPr>
        <p:spPr>
          <a:xfrm>
            <a:off x="5690635" y="2489551"/>
            <a:ext cx="227479" cy="227479"/>
          </a:xfrm>
          <a:prstGeom prst="ellipse">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5" name="직선 화살표 연결선 4">
            <a:extLst>
              <a:ext uri="{FF2B5EF4-FFF2-40B4-BE49-F238E27FC236}">
                <a16:creationId xmlns:a16="http://schemas.microsoft.com/office/drawing/2014/main" id="{2E334AD5-8997-4B07-8C4B-322926824058}"/>
              </a:ext>
            </a:extLst>
          </p:cNvPr>
          <p:cNvCxnSpPr>
            <a:stCxn id="11" idx="1"/>
          </p:cNvCxnSpPr>
          <p:nvPr/>
        </p:nvCxnSpPr>
        <p:spPr>
          <a:xfrm flipH="1" flipV="1">
            <a:off x="6119341" y="2391843"/>
            <a:ext cx="172104" cy="413245"/>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967961EB-A2CD-4023-A1C0-5A4216E773AC}"/>
              </a:ext>
            </a:extLst>
          </p:cNvPr>
          <p:cNvCxnSpPr>
            <a:cxnSpLocks/>
            <a:stCxn id="2" idx="4"/>
            <a:endCxn id="44" idx="7"/>
          </p:cNvCxnSpPr>
          <p:nvPr/>
        </p:nvCxnSpPr>
        <p:spPr>
          <a:xfrm flipH="1">
            <a:off x="4977613" y="2717030"/>
            <a:ext cx="826762" cy="1620765"/>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직사각형 27">
            <a:extLst>
              <a:ext uri="{FF2B5EF4-FFF2-40B4-BE49-F238E27FC236}">
                <a16:creationId xmlns:a16="http://schemas.microsoft.com/office/drawing/2014/main" id="{F52BE4D6-8DA9-4A70-99CB-458E93352BE1}"/>
              </a:ext>
            </a:extLst>
          </p:cNvPr>
          <p:cNvSpPr/>
          <p:nvPr/>
        </p:nvSpPr>
        <p:spPr>
          <a:xfrm>
            <a:off x="5240673" y="4608098"/>
            <a:ext cx="2048451" cy="355162"/>
          </a:xfrm>
          <a:prstGeom prst="rect">
            <a:avLst/>
          </a:prstGeom>
        </p:spPr>
        <p:txBody>
          <a:bodyPr wrap="square">
            <a:spAutoFit/>
          </a:bodyPr>
          <a:lstStyle/>
          <a:p>
            <a:r>
              <a:rPr lang="en-US" altLang="ko-KR" sz="1708" b="1">
                <a:latin typeface="Consolas" panose="020B0609020204030204" pitchFamily="49" charset="0"/>
                <a:ea typeface="고도 M" panose="02000503000000020004" pitchFamily="2" charset="-127"/>
              </a:rPr>
              <a:t>Minimum cost</a:t>
            </a:r>
          </a:p>
        </p:txBody>
      </p:sp>
      <p:sp>
        <p:nvSpPr>
          <p:cNvPr id="33" name="직사각형 32">
            <a:extLst>
              <a:ext uri="{FF2B5EF4-FFF2-40B4-BE49-F238E27FC236}">
                <a16:creationId xmlns:a16="http://schemas.microsoft.com/office/drawing/2014/main" id="{3BAE0AAC-A468-4D0A-B253-E59A64F24A18}"/>
              </a:ext>
            </a:extLst>
          </p:cNvPr>
          <p:cNvSpPr/>
          <p:nvPr/>
        </p:nvSpPr>
        <p:spPr>
          <a:xfrm>
            <a:off x="2953701" y="2620733"/>
            <a:ext cx="2048451" cy="355162"/>
          </a:xfrm>
          <a:prstGeom prst="rect">
            <a:avLst/>
          </a:prstGeom>
        </p:spPr>
        <p:txBody>
          <a:bodyPr wrap="square">
            <a:spAutoFit/>
          </a:bodyPr>
          <a:lstStyle/>
          <a:p>
            <a:r>
              <a:rPr lang="en-US" altLang="ko-KR" sz="1708" b="1">
                <a:latin typeface="Consolas" panose="020B0609020204030204" pitchFamily="49" charset="0"/>
                <a:ea typeface="고도 M" panose="02000503000000020004" pitchFamily="2" charset="-127"/>
              </a:rPr>
              <a:t>Initial Weight</a:t>
            </a:r>
          </a:p>
        </p:txBody>
      </p:sp>
      <p:cxnSp>
        <p:nvCxnSpPr>
          <p:cNvPr id="34" name="직선 화살표 연결선 33">
            <a:extLst>
              <a:ext uri="{FF2B5EF4-FFF2-40B4-BE49-F238E27FC236}">
                <a16:creationId xmlns:a16="http://schemas.microsoft.com/office/drawing/2014/main" id="{873AE5C8-6C7E-4090-B76B-B4715F345ED9}"/>
              </a:ext>
            </a:extLst>
          </p:cNvPr>
          <p:cNvCxnSpPr>
            <a:cxnSpLocks/>
            <a:endCxn id="2" idx="2"/>
          </p:cNvCxnSpPr>
          <p:nvPr/>
        </p:nvCxnSpPr>
        <p:spPr>
          <a:xfrm flipV="1">
            <a:off x="4603366" y="2603291"/>
            <a:ext cx="1087269" cy="222536"/>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직사각형 36">
            <a:extLst>
              <a:ext uri="{FF2B5EF4-FFF2-40B4-BE49-F238E27FC236}">
                <a16:creationId xmlns:a16="http://schemas.microsoft.com/office/drawing/2014/main" id="{2CA53A61-BCF6-4478-BF84-D838281E3EE5}"/>
              </a:ext>
            </a:extLst>
          </p:cNvPr>
          <p:cNvSpPr/>
          <p:nvPr/>
        </p:nvSpPr>
        <p:spPr>
          <a:xfrm>
            <a:off x="2681643" y="3300364"/>
            <a:ext cx="2048451" cy="355162"/>
          </a:xfrm>
          <a:prstGeom prst="rect">
            <a:avLst/>
          </a:prstGeom>
        </p:spPr>
        <p:txBody>
          <a:bodyPr wrap="square">
            <a:spAutoFit/>
          </a:bodyPr>
          <a:lstStyle/>
          <a:p>
            <a:r>
              <a:rPr lang="en-US" altLang="ko-KR" sz="1708" b="1">
                <a:latin typeface="Consolas" panose="020B0609020204030204" pitchFamily="49" charset="0"/>
                <a:ea typeface="고도 M" panose="02000503000000020004" pitchFamily="2" charset="-127"/>
              </a:rPr>
              <a:t>Increment Step</a:t>
            </a:r>
          </a:p>
        </p:txBody>
      </p:sp>
      <p:grpSp>
        <p:nvGrpSpPr>
          <p:cNvPr id="53" name="그룹 52">
            <a:extLst>
              <a:ext uri="{FF2B5EF4-FFF2-40B4-BE49-F238E27FC236}">
                <a16:creationId xmlns:a16="http://schemas.microsoft.com/office/drawing/2014/main" id="{A0314F03-F147-4823-831C-EF9A421797AB}"/>
              </a:ext>
            </a:extLst>
          </p:cNvPr>
          <p:cNvGrpSpPr/>
          <p:nvPr/>
        </p:nvGrpSpPr>
        <p:grpSpPr>
          <a:xfrm>
            <a:off x="6236345" y="1325808"/>
            <a:ext cx="3346480" cy="1039030"/>
            <a:chOff x="6119340" y="1325808"/>
            <a:chExt cx="3346480" cy="1039030"/>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F110A5AC-87DA-483E-B6BC-A6BC939BB81C}"/>
                    </a:ext>
                  </a:extLst>
                </p:cNvPr>
                <p:cNvSpPr txBox="1"/>
                <p:nvPr/>
              </p:nvSpPr>
              <p:spPr>
                <a:xfrm>
                  <a:off x="6119340" y="1709146"/>
                  <a:ext cx="3346480" cy="65569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ea typeface="Cambria Math" panose="02040503050406030204" pitchFamily="18" charset="0"/>
                          </a:rPr>
                          <m:t>𝐽</m:t>
                        </m:r>
                        <m:r>
                          <a:rPr lang="en-US" altLang="ko-KR" sz="2277" i="1">
                            <a:latin typeface="Cambria Math" panose="02040503050406030204" pitchFamily="18" charset="0"/>
                            <a:ea typeface="Cambria Math" panose="02040503050406030204" pitchFamily="18" charset="0"/>
                          </a:rPr>
                          <m:t>(</m:t>
                        </m:r>
                        <m:r>
                          <a:rPr lang="en-US" altLang="ko-KR" sz="2277" i="1">
                            <a:latin typeface="Cambria Math" panose="02040503050406030204" pitchFamily="18" charset="0"/>
                            <a:ea typeface="Cambria Math" panose="02040503050406030204" pitchFamily="18" charset="0"/>
                          </a:rPr>
                          <m:t>𝑤</m:t>
                        </m:r>
                        <m:r>
                          <a:rPr lang="en-US" altLang="ko-KR" sz="2277" i="1">
                            <a:latin typeface="Cambria Math" panose="02040503050406030204" pitchFamily="18" charset="0"/>
                            <a:ea typeface="Cambria Math" panose="02040503050406030204" pitchFamily="18" charset="0"/>
                          </a:rPr>
                          <m:t>,</m:t>
                        </m:r>
                        <m:r>
                          <a:rPr lang="en-US" altLang="ko-KR" sz="2277" i="1">
                            <a:latin typeface="Cambria Math" panose="02040503050406030204" pitchFamily="18" charset="0"/>
                            <a:ea typeface="Cambria Math" panose="02040503050406030204" pitchFamily="18" charset="0"/>
                          </a:rPr>
                          <m:t>𝑏</m:t>
                        </m:r>
                        <m:r>
                          <a:rPr lang="en-US" altLang="ko-KR" sz="2277" i="1">
                            <a:latin typeface="Cambria Math" panose="02040503050406030204" pitchFamily="18" charset="0"/>
                            <a:ea typeface="Cambria Math" panose="02040503050406030204" pitchFamily="18" charset="0"/>
                          </a:rPr>
                          <m:t>)=</m:t>
                        </m:r>
                        <m:f>
                          <m:fPr>
                            <m:ctrlPr>
                              <a:rPr lang="en-US" altLang="ko-KR" sz="2277" i="1">
                                <a:latin typeface="Cambria Math" panose="02040503050406030204" pitchFamily="18" charset="0"/>
                              </a:rPr>
                            </m:ctrlPr>
                          </m:fPr>
                          <m:num>
                            <m:r>
                              <a:rPr lang="en-US" altLang="ko-KR" sz="2277" i="1">
                                <a:latin typeface="Cambria Math" panose="02040503050406030204" pitchFamily="18" charset="0"/>
                              </a:rPr>
                              <m:t>1</m:t>
                            </m:r>
                          </m:num>
                          <m:den>
                            <m:r>
                              <a:rPr lang="en-US" altLang="ko-KR" sz="2277" i="1">
                                <a:latin typeface="Cambria Math" panose="02040503050406030204" pitchFamily="18" charset="0"/>
                              </a:rPr>
                              <m:t>2</m:t>
                            </m:r>
                          </m:den>
                        </m:f>
                        <m:sSup>
                          <m:sSupPr>
                            <m:ctrlPr>
                              <a:rPr lang="en-US" altLang="ko-KR" sz="2277" i="1">
                                <a:latin typeface="Cambria Math" panose="02040503050406030204" pitchFamily="18" charset="0"/>
                              </a:rPr>
                            </m:ctrlPr>
                          </m:sSupPr>
                          <m:e>
                            <m:d>
                              <m:dPr>
                                <m:ctrlPr>
                                  <a:rPr lang="en-US" altLang="ko-KR" sz="2277" i="1">
                                    <a:latin typeface="Cambria Math" panose="02040503050406030204" pitchFamily="18" charset="0"/>
                                  </a:rPr>
                                </m:ctrlPr>
                              </m:dPr>
                              <m:e>
                                <m:acc>
                                  <m:accPr>
                                    <m:chr m:val="̂"/>
                                    <m:ctrlPr>
                                      <a:rPr lang="en-US" altLang="ko-KR" sz="2277" i="1">
                                        <a:latin typeface="Cambria Math" panose="02040503050406030204" pitchFamily="18" charset="0"/>
                                      </a:rPr>
                                    </m:ctrlPr>
                                  </m:accPr>
                                  <m:e>
                                    <m:r>
                                      <a:rPr lang="en-US" altLang="ko-KR" sz="2277" i="1">
                                        <a:latin typeface="Cambria Math" panose="02040503050406030204" pitchFamily="18" charset="0"/>
                                      </a:rPr>
                                      <m:t>𝑦</m:t>
                                    </m:r>
                                  </m:e>
                                </m:acc>
                                <m:r>
                                  <a:rPr lang="en-US" altLang="ko-KR" sz="2277" i="1">
                                    <a:latin typeface="Cambria Math" panose="02040503050406030204" pitchFamily="18" charset="0"/>
                                  </a:rPr>
                                  <m:t>−</m:t>
                                </m:r>
                                <m:r>
                                  <a:rPr lang="en-US" altLang="ko-KR" sz="2277" i="1">
                                    <a:latin typeface="Cambria Math" panose="02040503050406030204" pitchFamily="18" charset="0"/>
                                  </a:rPr>
                                  <m:t>𝑦</m:t>
                                </m:r>
                              </m:e>
                            </m:d>
                          </m:e>
                          <m:sup>
                            <m:r>
                              <a:rPr lang="en-US" altLang="ko-KR" sz="2277" i="1">
                                <a:latin typeface="Cambria Math" panose="02040503050406030204" pitchFamily="18" charset="0"/>
                              </a:rPr>
                              <m:t>2</m:t>
                            </m:r>
                          </m:sup>
                        </m:sSup>
                      </m:oMath>
                    </m:oMathPara>
                  </a14:m>
                  <a:endParaRPr lang="ko-KR" altLang="en-US" sz="2277">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F110A5AC-87DA-483E-B6BC-A6BC939BB81C}"/>
                    </a:ext>
                  </a:extLst>
                </p:cNvPr>
                <p:cNvSpPr txBox="1">
                  <a:spLocks noRot="1" noChangeAspect="1" noMove="1" noResize="1" noEditPoints="1" noAdjustHandles="1" noChangeArrowheads="1" noChangeShapeType="1" noTextEdit="1"/>
                </p:cNvSpPr>
                <p:nvPr/>
              </p:nvSpPr>
              <p:spPr>
                <a:xfrm>
                  <a:off x="6119340" y="1709146"/>
                  <a:ext cx="3346480" cy="655692"/>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A242A462-2736-4A89-86ED-3CE55EBCD577}"/>
                    </a:ext>
                  </a:extLst>
                </p:cNvPr>
                <p:cNvSpPr txBox="1"/>
                <p:nvPr/>
              </p:nvSpPr>
              <p:spPr>
                <a:xfrm>
                  <a:off x="6464545" y="1325808"/>
                  <a:ext cx="1600823"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277" i="1">
                                <a:latin typeface="Cambria Math" panose="02040503050406030204" pitchFamily="18" charset="0"/>
                              </a:rPr>
                            </m:ctrlPr>
                          </m:accPr>
                          <m:e>
                            <m:r>
                              <a:rPr lang="en-US" altLang="ko-KR" sz="2277" i="1">
                                <a:latin typeface="Cambria Math" panose="02040503050406030204" pitchFamily="18" charset="0"/>
                              </a:rPr>
                              <m:t>𝑦</m:t>
                            </m:r>
                          </m:e>
                        </m:acc>
                        <m:r>
                          <a:rPr lang="en-US" altLang="ko-KR" sz="2277" i="1">
                            <a:latin typeface="Cambria Math" panose="02040503050406030204" pitchFamily="18" charset="0"/>
                          </a:rPr>
                          <m:t>=</m:t>
                        </m:r>
                        <m:r>
                          <a:rPr lang="en-US" altLang="ko-KR" sz="2277" i="1">
                            <a:latin typeface="Cambria Math" panose="02040503050406030204" pitchFamily="18" charset="0"/>
                          </a:rPr>
                          <m:t>𝑤𝑥</m:t>
                        </m:r>
                        <m:r>
                          <a:rPr lang="en-US" altLang="ko-KR" sz="2277" i="1">
                            <a:latin typeface="Cambria Math" panose="02040503050406030204" pitchFamily="18" charset="0"/>
                          </a:rPr>
                          <m:t>+</m:t>
                        </m:r>
                        <m:r>
                          <a:rPr lang="en-US" altLang="ko-KR" sz="2277" i="1">
                            <a:latin typeface="Cambria Math" panose="02040503050406030204" pitchFamily="18" charset="0"/>
                          </a:rPr>
                          <m:t>𝑏</m:t>
                        </m:r>
                      </m:oMath>
                    </m:oMathPara>
                  </a14:m>
                  <a:endParaRPr lang="ko-KR" altLang="en-US" sz="2277">
                    <a:latin typeface="Consolas" panose="020B0609020204030204" pitchFamily="49" charset="0"/>
                  </a:endParaRPr>
                </a:p>
              </p:txBody>
            </p:sp>
          </mc:Choice>
          <mc:Fallback xmlns="">
            <p:sp>
              <p:nvSpPr>
                <p:cNvPr id="25" name="TextBox 24">
                  <a:extLst>
                    <a:ext uri="{FF2B5EF4-FFF2-40B4-BE49-F238E27FC236}">
                      <a16:creationId xmlns:a16="http://schemas.microsoft.com/office/drawing/2014/main" id="{A242A462-2736-4A89-86ED-3CE55EBCD577}"/>
                    </a:ext>
                  </a:extLst>
                </p:cNvPr>
                <p:cNvSpPr txBox="1">
                  <a:spLocks noRot="1" noChangeAspect="1" noMove="1" noResize="1" noEditPoints="1" noAdjustHandles="1" noChangeArrowheads="1" noChangeShapeType="1" noTextEdit="1"/>
                </p:cNvSpPr>
                <p:nvPr/>
              </p:nvSpPr>
              <p:spPr>
                <a:xfrm>
                  <a:off x="6464545" y="1325808"/>
                  <a:ext cx="1600823" cy="350417"/>
                </a:xfrm>
                <a:prstGeom prst="rect">
                  <a:avLst/>
                </a:prstGeom>
                <a:blipFill>
                  <a:blip r:embed="rId5"/>
                  <a:stretch>
                    <a:fillRect l="-1145" t="-18966" r="-763" b="-24138"/>
                  </a:stretch>
                </a:blipFill>
              </p:spPr>
              <p:txBody>
                <a:bodyPr/>
                <a:lstStyle/>
                <a:p>
                  <a:r>
                    <a:rPr lang="ko-KR" altLang="en-US">
                      <a:noFill/>
                    </a:rPr>
                    <a:t> </a:t>
                  </a:r>
                </a:p>
              </p:txBody>
            </p:sp>
          </mc:Fallback>
        </mc:AlternateContent>
      </p:gr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CC4D35E7-6E43-4B45-9317-270C9CC418A6}"/>
                  </a:ext>
                </a:extLst>
              </p:cNvPr>
              <p:cNvSpPr txBox="1"/>
              <p:nvPr/>
            </p:nvSpPr>
            <p:spPr>
              <a:xfrm>
                <a:off x="6654694" y="3559574"/>
                <a:ext cx="2116990" cy="356957"/>
              </a:xfrm>
              <a:prstGeom prst="rect">
                <a:avLst/>
              </a:prstGeom>
              <a:noFill/>
            </p:spPr>
            <p:txBody>
              <a:bodyPr wrap="none" lIns="0" tIns="0" rIns="0" bIns="0" rtlCol="0">
                <a:spAutoFit/>
              </a:bodyPr>
              <a:lstStyle/>
              <a:p>
                <a:pPr algn="l"/>
                <a14:m>
                  <m:oMath xmlns:m="http://schemas.openxmlformats.org/officeDocument/2006/math">
                    <m:r>
                      <a:rPr lang="en-US" altLang="ko-KR" sz="2277" i="1">
                        <a:latin typeface="Cambria Math" panose="02040503050406030204" pitchFamily="18" charset="0"/>
                      </a:rPr>
                      <m:t>𝑤</m:t>
                    </m:r>
                    <m:r>
                      <a:rPr lang="en-US" altLang="ko-KR" sz="2277" i="1">
                        <a:latin typeface="Cambria Math" panose="02040503050406030204" pitchFamily="18" charset="0"/>
                      </a:rPr>
                      <m:t>=</m:t>
                    </m:r>
                    <m:r>
                      <a:rPr lang="en-US" altLang="ko-KR" sz="2277" i="1">
                        <a:latin typeface="Cambria Math" panose="02040503050406030204" pitchFamily="18" charset="0"/>
                      </a:rPr>
                      <m:t>𝑤</m:t>
                    </m:r>
                    <m:r>
                      <a:rPr lang="en-US" altLang="ko-KR" sz="2277" i="1">
                        <a:latin typeface="Cambria Math" panose="02040503050406030204" pitchFamily="18" charset="0"/>
                      </a:rPr>
                      <m:t> −</m:t>
                    </m:r>
                    <m:r>
                      <a:rPr lang="ko-KR" altLang="en-US" sz="2277" i="1">
                        <a:latin typeface="Cambria Math" panose="02040503050406030204" pitchFamily="18" charset="0"/>
                      </a:rPr>
                      <m:t>기</m:t>
                    </m:r>
                  </m:oMath>
                </a14:m>
                <a:r>
                  <a:rPr lang="ko-KR" altLang="en-US" sz="2277">
                    <a:latin typeface="Consolas" panose="020B0609020204030204" pitchFamily="49" charset="0"/>
                  </a:rPr>
                  <a:t>울기</a:t>
                </a:r>
              </a:p>
            </p:txBody>
          </p:sp>
        </mc:Choice>
        <mc:Fallback xmlns="">
          <p:sp>
            <p:nvSpPr>
              <p:cNvPr id="27" name="TextBox 26">
                <a:extLst>
                  <a:ext uri="{FF2B5EF4-FFF2-40B4-BE49-F238E27FC236}">
                    <a16:creationId xmlns:a16="http://schemas.microsoft.com/office/drawing/2014/main" id="{CC4D35E7-6E43-4B45-9317-270C9CC418A6}"/>
                  </a:ext>
                </a:extLst>
              </p:cNvPr>
              <p:cNvSpPr txBox="1">
                <a:spLocks noRot="1" noChangeAspect="1" noMove="1" noResize="1" noEditPoints="1" noAdjustHandles="1" noChangeArrowheads="1" noChangeShapeType="1" noTextEdit="1"/>
              </p:cNvSpPr>
              <p:nvPr/>
            </p:nvSpPr>
            <p:spPr>
              <a:xfrm>
                <a:off x="6654694" y="3559574"/>
                <a:ext cx="2116990" cy="356957"/>
              </a:xfrm>
              <a:prstGeom prst="rect">
                <a:avLst/>
              </a:prstGeom>
              <a:blipFill>
                <a:blip r:embed="rId6"/>
                <a:stretch>
                  <a:fillRect l="-3458" t="-25862" r="-6916" b="-44828"/>
                </a:stretch>
              </a:blipFill>
            </p:spPr>
            <p:txBody>
              <a:bodyPr/>
              <a:lstStyle/>
              <a:p>
                <a:r>
                  <a:rPr lang="ko-KR" altLang="en-US">
                    <a:noFill/>
                  </a:rPr>
                  <a:t> </a:t>
                </a:r>
              </a:p>
            </p:txBody>
          </p:sp>
        </mc:Fallback>
      </mc:AlternateContent>
      <p:sp>
        <p:nvSpPr>
          <p:cNvPr id="30" name="화살표: 오른쪽 29">
            <a:extLst>
              <a:ext uri="{FF2B5EF4-FFF2-40B4-BE49-F238E27FC236}">
                <a16:creationId xmlns:a16="http://schemas.microsoft.com/office/drawing/2014/main" id="{DAF3DA21-6D6A-4AE3-B407-74EF0D982EAA}"/>
              </a:ext>
            </a:extLst>
          </p:cNvPr>
          <p:cNvSpPr/>
          <p:nvPr/>
        </p:nvSpPr>
        <p:spPr>
          <a:xfrm flipH="1">
            <a:off x="3980891" y="5582620"/>
            <a:ext cx="1937221" cy="353968"/>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953F46D5-CA4C-422F-8B5D-230AAD98C89B}"/>
                  </a:ext>
                </a:extLst>
              </p:cNvPr>
              <p:cNvSpPr txBox="1"/>
              <p:nvPr/>
            </p:nvSpPr>
            <p:spPr>
              <a:xfrm>
                <a:off x="6558731" y="3924636"/>
                <a:ext cx="2653739" cy="3504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𝑤</m:t>
                      </m:r>
                      <m:r>
                        <a:rPr lang="en-US" altLang="ko-KR" sz="2277" i="1">
                          <a:latin typeface="Cambria Math" panose="02040503050406030204" pitchFamily="18" charset="0"/>
                        </a:rPr>
                        <m:t>=</m:t>
                      </m:r>
                      <m:r>
                        <a:rPr lang="en-US" altLang="ko-KR" sz="2277" i="1">
                          <a:latin typeface="Cambria Math" panose="02040503050406030204" pitchFamily="18" charset="0"/>
                        </a:rPr>
                        <m:t>𝑤</m:t>
                      </m:r>
                      <m:r>
                        <a:rPr lang="en-US" altLang="ko-KR" sz="2277" i="1">
                          <a:latin typeface="Cambria Math" panose="02040503050406030204" pitchFamily="18" charset="0"/>
                        </a:rPr>
                        <m:t> −</m:t>
                      </m:r>
                      <m:r>
                        <a:rPr lang="ko-KR" altLang="en-US" sz="2277" i="1">
                          <a:latin typeface="Cambria Math" panose="02040503050406030204" pitchFamily="18" charset="0"/>
                        </a:rPr>
                        <m:t>𝛼</m:t>
                      </m:r>
                      <m:d>
                        <m:dPr>
                          <m:ctrlPr>
                            <a:rPr lang="en-US" altLang="ko-KR" sz="2277" i="1">
                              <a:latin typeface="Cambria Math" panose="02040503050406030204" pitchFamily="18" charset="0"/>
                            </a:rPr>
                          </m:ctrlPr>
                        </m:dPr>
                        <m:e>
                          <m:acc>
                            <m:accPr>
                              <m:chr m:val="̂"/>
                              <m:ctrlPr>
                                <a:rPr lang="en-US" altLang="ko-KR" sz="2277" i="1">
                                  <a:latin typeface="Cambria Math" panose="02040503050406030204" pitchFamily="18" charset="0"/>
                                </a:rPr>
                              </m:ctrlPr>
                            </m:accPr>
                            <m:e>
                              <m:r>
                                <a:rPr lang="en-US" altLang="ko-KR" sz="2277" i="1">
                                  <a:latin typeface="Cambria Math" panose="02040503050406030204" pitchFamily="18" charset="0"/>
                                </a:rPr>
                                <m:t>𝑦</m:t>
                              </m:r>
                            </m:e>
                          </m:acc>
                          <m:r>
                            <a:rPr lang="en-US" altLang="ko-KR" sz="2277" i="1">
                              <a:latin typeface="Cambria Math" panose="02040503050406030204" pitchFamily="18" charset="0"/>
                            </a:rPr>
                            <m:t>−</m:t>
                          </m:r>
                          <m:r>
                            <a:rPr lang="en-US" altLang="ko-KR" sz="2277" i="1">
                              <a:latin typeface="Cambria Math" panose="02040503050406030204" pitchFamily="18" charset="0"/>
                            </a:rPr>
                            <m:t>𝑦</m:t>
                          </m:r>
                        </m:e>
                      </m:d>
                      <m:r>
                        <m:rPr>
                          <m:sty m:val="p"/>
                        </m:rPr>
                        <a:rPr lang="en-US" altLang="ko-KR" sz="2277">
                          <a:latin typeface="Cambria Math" panose="02040503050406030204" pitchFamily="18" charset="0"/>
                        </a:rPr>
                        <m:t>x</m:t>
                      </m:r>
                    </m:oMath>
                  </m:oMathPara>
                </a14:m>
                <a:endParaRPr lang="ko-KR" altLang="en-US" sz="2277">
                  <a:latin typeface="Consolas" panose="020B0609020204030204" pitchFamily="49" charset="0"/>
                </a:endParaRPr>
              </a:p>
            </p:txBody>
          </p:sp>
        </mc:Choice>
        <mc:Fallback xmlns="">
          <p:sp>
            <p:nvSpPr>
              <p:cNvPr id="40" name="TextBox 39">
                <a:extLst>
                  <a:ext uri="{FF2B5EF4-FFF2-40B4-BE49-F238E27FC236}">
                    <a16:creationId xmlns:a16="http://schemas.microsoft.com/office/drawing/2014/main" id="{953F46D5-CA4C-422F-8B5D-230AAD98C89B}"/>
                  </a:ext>
                </a:extLst>
              </p:cNvPr>
              <p:cNvSpPr txBox="1">
                <a:spLocks noRot="1" noChangeAspect="1" noMove="1" noResize="1" noEditPoints="1" noAdjustHandles="1" noChangeArrowheads="1" noChangeShapeType="1" noTextEdit="1"/>
              </p:cNvSpPr>
              <p:nvPr/>
            </p:nvSpPr>
            <p:spPr>
              <a:xfrm>
                <a:off x="6558731" y="3924636"/>
                <a:ext cx="2653739" cy="350417"/>
              </a:xfrm>
              <a:prstGeom prst="rect">
                <a:avLst/>
              </a:prstGeom>
              <a:blipFill>
                <a:blip r:embed="rId7"/>
                <a:stretch>
                  <a:fillRect t="-21053" b="-24561"/>
                </a:stretch>
              </a:blipFill>
            </p:spPr>
            <p:txBody>
              <a:bodyPr/>
              <a:lstStyle/>
              <a:p>
                <a:r>
                  <a:rPr lang="ko-KR" altLang="en-US">
                    <a:noFill/>
                  </a:rPr>
                  <a:t> </a:t>
                </a:r>
              </a:p>
            </p:txBody>
          </p:sp>
        </mc:Fallback>
      </mc:AlternateContent>
      <p:grpSp>
        <p:nvGrpSpPr>
          <p:cNvPr id="32" name="그룹 31">
            <a:extLst>
              <a:ext uri="{FF2B5EF4-FFF2-40B4-BE49-F238E27FC236}">
                <a16:creationId xmlns:a16="http://schemas.microsoft.com/office/drawing/2014/main" id="{4135379C-6970-4454-8552-2378B5CA2096}"/>
              </a:ext>
            </a:extLst>
          </p:cNvPr>
          <p:cNvGrpSpPr/>
          <p:nvPr/>
        </p:nvGrpSpPr>
        <p:grpSpPr>
          <a:xfrm>
            <a:off x="6582313" y="606414"/>
            <a:ext cx="882636" cy="686248"/>
            <a:chOff x="6867812" y="4754102"/>
            <a:chExt cx="882636" cy="686248"/>
          </a:xfrm>
        </p:grpSpPr>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2FA663B9-670C-42B4-AB6A-BB503C908CF9}"/>
                    </a:ext>
                  </a:extLst>
                </p:cNvPr>
                <p:cNvSpPr txBox="1"/>
                <p:nvPr/>
              </p:nvSpPr>
              <p:spPr>
                <a:xfrm>
                  <a:off x="6867812" y="4754102"/>
                  <a:ext cx="866648" cy="3504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𝑥</m:t>
                        </m:r>
                        <m:r>
                          <a:rPr lang="en-US" altLang="ko-KR" sz="2277" i="1">
                            <a:latin typeface="Cambria Math" panose="02040503050406030204" pitchFamily="18" charset="0"/>
                          </a:rPr>
                          <m:t>=2</m:t>
                        </m:r>
                      </m:oMath>
                    </m:oMathPara>
                  </a14:m>
                  <a:endParaRPr lang="ko-KR" altLang="en-US" sz="2277">
                    <a:latin typeface="Consolas" panose="020B0609020204030204" pitchFamily="49" charset="0"/>
                  </a:endParaRPr>
                </a:p>
              </p:txBody>
            </p:sp>
          </mc:Choice>
          <mc:Fallback xmlns="">
            <p:sp>
              <p:nvSpPr>
                <p:cNvPr id="41" name="TextBox 40">
                  <a:extLst>
                    <a:ext uri="{FF2B5EF4-FFF2-40B4-BE49-F238E27FC236}">
                      <a16:creationId xmlns:a16="http://schemas.microsoft.com/office/drawing/2014/main" id="{2FA663B9-670C-42B4-AB6A-BB503C908CF9}"/>
                    </a:ext>
                  </a:extLst>
                </p:cNvPr>
                <p:cNvSpPr txBox="1">
                  <a:spLocks noRot="1" noChangeAspect="1" noMove="1" noResize="1" noEditPoints="1" noAdjustHandles="1" noChangeArrowheads="1" noChangeShapeType="1" noTextEdit="1"/>
                </p:cNvSpPr>
                <p:nvPr/>
              </p:nvSpPr>
              <p:spPr>
                <a:xfrm>
                  <a:off x="6867812" y="4754102"/>
                  <a:ext cx="866648" cy="350417"/>
                </a:xfrm>
                <a:prstGeom prst="rect">
                  <a:avLst/>
                </a:prstGeom>
                <a:blipFill>
                  <a:blip r:embed="rId8"/>
                  <a:stretch>
                    <a:fillRect r="-1408" b="-689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1A7BEF0B-D377-4274-8449-742AF8833853}"/>
                    </a:ext>
                  </a:extLst>
                </p:cNvPr>
                <p:cNvSpPr txBox="1"/>
                <p:nvPr/>
              </p:nvSpPr>
              <p:spPr>
                <a:xfrm>
                  <a:off x="6879633" y="5089933"/>
                  <a:ext cx="870815" cy="3504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𝑦</m:t>
                        </m:r>
                        <m:r>
                          <a:rPr lang="en-US" altLang="ko-KR" sz="2277" i="1">
                            <a:latin typeface="Cambria Math" panose="02040503050406030204" pitchFamily="18" charset="0"/>
                          </a:rPr>
                          <m:t>=2</m:t>
                        </m:r>
                      </m:oMath>
                    </m:oMathPara>
                  </a14:m>
                  <a:endParaRPr lang="ko-KR" altLang="en-US" sz="2277">
                    <a:latin typeface="Consolas" panose="020B0609020204030204" pitchFamily="49" charset="0"/>
                  </a:endParaRPr>
                </a:p>
              </p:txBody>
            </p:sp>
          </mc:Choice>
          <mc:Fallback xmlns="">
            <p:sp>
              <p:nvSpPr>
                <p:cNvPr id="42" name="TextBox 41">
                  <a:extLst>
                    <a:ext uri="{FF2B5EF4-FFF2-40B4-BE49-F238E27FC236}">
                      <a16:creationId xmlns:a16="http://schemas.microsoft.com/office/drawing/2014/main" id="{1A7BEF0B-D377-4274-8449-742AF8833853}"/>
                    </a:ext>
                  </a:extLst>
                </p:cNvPr>
                <p:cNvSpPr txBox="1">
                  <a:spLocks noRot="1" noChangeAspect="1" noMove="1" noResize="1" noEditPoints="1" noAdjustHandles="1" noChangeArrowheads="1" noChangeShapeType="1" noTextEdit="1"/>
                </p:cNvSpPr>
                <p:nvPr/>
              </p:nvSpPr>
              <p:spPr>
                <a:xfrm>
                  <a:off x="6879633" y="5089933"/>
                  <a:ext cx="870815" cy="350417"/>
                </a:xfrm>
                <a:prstGeom prst="rect">
                  <a:avLst/>
                </a:prstGeom>
                <a:blipFill>
                  <a:blip r:embed="rId9"/>
                  <a:stretch>
                    <a:fillRect l="-2098" r="-1399" b="-24138"/>
                  </a:stretch>
                </a:blipFill>
              </p:spPr>
              <p:txBody>
                <a:bodyPr/>
                <a:lstStyle/>
                <a:p>
                  <a:r>
                    <a:rPr lang="ko-KR" altLang="en-US">
                      <a:noFill/>
                    </a:rPr>
                    <a:t> </a:t>
                  </a:r>
                </a:p>
              </p:txBody>
            </p:sp>
          </mc:Fallback>
        </mc:AlternateContent>
      </p:grpSp>
      <p:cxnSp>
        <p:nvCxnSpPr>
          <p:cNvPr id="43" name="직선 연결선 42">
            <a:extLst>
              <a:ext uri="{FF2B5EF4-FFF2-40B4-BE49-F238E27FC236}">
                <a16:creationId xmlns:a16="http://schemas.microsoft.com/office/drawing/2014/main" id="{EDDAD211-C111-4AFF-8A97-BF9F1F7AB71A}"/>
              </a:ext>
            </a:extLst>
          </p:cNvPr>
          <p:cNvCxnSpPr>
            <a:cxnSpLocks/>
          </p:cNvCxnSpPr>
          <p:nvPr/>
        </p:nvCxnSpPr>
        <p:spPr>
          <a:xfrm flipH="1">
            <a:off x="5291761" y="1585901"/>
            <a:ext cx="1042191" cy="2728545"/>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E98730ED-6936-4E6E-9833-BA2C871F597E}"/>
                  </a:ext>
                </a:extLst>
              </p:cNvPr>
              <p:cNvSpPr txBox="1"/>
              <p:nvPr/>
            </p:nvSpPr>
            <p:spPr>
              <a:xfrm>
                <a:off x="6565920" y="3140505"/>
                <a:ext cx="927242"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𝑤</m:t>
                      </m:r>
                      <m:r>
                        <a:rPr lang="en-US" altLang="ko-KR" sz="2277" i="1">
                          <a:latin typeface="Cambria Math" panose="02040503050406030204" pitchFamily="18" charset="0"/>
                        </a:rPr>
                        <m:t>=3</m:t>
                      </m:r>
                    </m:oMath>
                  </m:oMathPara>
                </a14:m>
                <a:endParaRPr lang="ko-KR" altLang="en-US" sz="2277">
                  <a:latin typeface="Consolas" panose="020B0609020204030204" pitchFamily="49" charset="0"/>
                </a:endParaRPr>
              </a:p>
            </p:txBody>
          </p:sp>
        </mc:Choice>
        <mc:Fallback xmlns="">
          <p:sp>
            <p:nvSpPr>
              <p:cNvPr id="45" name="TextBox 44">
                <a:extLst>
                  <a:ext uri="{FF2B5EF4-FFF2-40B4-BE49-F238E27FC236}">
                    <a16:creationId xmlns:a16="http://schemas.microsoft.com/office/drawing/2014/main" id="{E98730ED-6936-4E6E-9833-BA2C871F597E}"/>
                  </a:ext>
                </a:extLst>
              </p:cNvPr>
              <p:cNvSpPr txBox="1">
                <a:spLocks noRot="1" noChangeAspect="1" noMove="1" noResize="1" noEditPoints="1" noAdjustHandles="1" noChangeArrowheads="1" noChangeShapeType="1" noTextEdit="1"/>
              </p:cNvSpPr>
              <p:nvPr/>
            </p:nvSpPr>
            <p:spPr>
              <a:xfrm>
                <a:off x="6565920" y="3140505"/>
                <a:ext cx="927242" cy="350417"/>
              </a:xfrm>
              <a:prstGeom prst="rect">
                <a:avLst/>
              </a:prstGeom>
              <a:blipFill>
                <a:blip r:embed="rId10"/>
                <a:stretch>
                  <a:fillRect r="-1974" b="-6897"/>
                </a:stretch>
              </a:blipFill>
            </p:spPr>
            <p:txBody>
              <a:bodyPr/>
              <a:lstStyle/>
              <a:p>
                <a:r>
                  <a:rPr lang="ko-KR" altLang="en-US">
                    <a:noFill/>
                  </a:rPr>
                  <a:t> </a:t>
                </a:r>
              </a:p>
            </p:txBody>
          </p:sp>
        </mc:Fallback>
      </mc:AlternateContent>
      <p:sp>
        <p:nvSpPr>
          <p:cNvPr id="50" name="텍스트 개체 틀 2">
            <a:extLst>
              <a:ext uri="{FF2B5EF4-FFF2-40B4-BE49-F238E27FC236}">
                <a16:creationId xmlns:a16="http://schemas.microsoft.com/office/drawing/2014/main" id="{4C1EF786-CB00-4CCF-B8F9-2473FD56F51B}"/>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
        <p:nvSpPr>
          <p:cNvPr id="51" name="텍스트 개체 틀 1">
            <a:extLst>
              <a:ext uri="{FF2B5EF4-FFF2-40B4-BE49-F238E27FC236}">
                <a16:creationId xmlns:a16="http://schemas.microsoft.com/office/drawing/2014/main" id="{7EA3E202-C9CB-48DD-BACA-D18B598F8BC7}"/>
              </a:ext>
            </a:extLst>
          </p:cNvPr>
          <p:cNvSpPr>
            <a:spLocks noGrp="1"/>
          </p:cNvSpPr>
          <p:nvPr>
            <p:ph type="body" sz="quarter" idx="19"/>
          </p:nvPr>
        </p:nvSpPr>
        <p:spPr>
          <a:xfrm>
            <a:off x="276225" y="163513"/>
            <a:ext cx="5602288" cy="333375"/>
          </a:xfrm>
        </p:spPr>
        <p:txBody>
          <a:bodyPr/>
          <a:lstStyle/>
          <a:p>
            <a:r>
              <a:rPr lang="en-US" altLang="ko-KR"/>
              <a:t>Gradient descent algorithm</a:t>
            </a:r>
          </a:p>
        </p:txBody>
      </p:sp>
      <p:sp>
        <p:nvSpPr>
          <p:cNvPr id="29" name="Rectangle 8">
            <a:extLst>
              <a:ext uri="{FF2B5EF4-FFF2-40B4-BE49-F238E27FC236}">
                <a16:creationId xmlns:a16="http://schemas.microsoft.com/office/drawing/2014/main" id="{1C5B288A-8606-4054-9893-744050BE91FB}"/>
              </a:ext>
            </a:extLst>
          </p:cNvPr>
          <p:cNvSpPr>
            <a:spLocks noChangeArrowheads="1"/>
          </p:cNvSpPr>
          <p:nvPr/>
        </p:nvSpPr>
        <p:spPr bwMode="auto">
          <a:xfrm>
            <a:off x="164468" y="796642"/>
            <a:ext cx="7848872" cy="400110"/>
          </a:xfrm>
          <a:prstGeom prst="rect">
            <a:avLst/>
          </a:prstGeom>
          <a:noFill/>
          <a:ln w="9525">
            <a:noFill/>
            <a:miter lim="800000"/>
            <a:headEnd/>
            <a:tailEnd/>
          </a:ln>
        </p:spPr>
        <p:txBody>
          <a:bodyPr wrap="square">
            <a:spAutoFit/>
          </a:bodyPr>
          <a:lstStyle/>
          <a:p>
            <a:pPr>
              <a:spcBef>
                <a:spcPct val="50000"/>
              </a:spcBef>
            </a:pPr>
            <a:r>
              <a:rPr lang="ko-KR" altLang="en-US" sz="2000" b="1">
                <a:latin typeface="+mj-ea"/>
                <a:ea typeface="+mj-ea"/>
              </a:rPr>
              <a:t>경사 하강법 동작 방식</a:t>
            </a:r>
            <a:endParaRPr lang="en-US" altLang="ko-KR" sz="2000" b="1">
              <a:latin typeface="+mj-ea"/>
              <a:ea typeface="+mj-ea"/>
            </a:endParaRPr>
          </a:p>
        </p:txBody>
      </p:sp>
      <p:sp>
        <p:nvSpPr>
          <p:cNvPr id="52" name="TextBox 51">
            <a:extLst>
              <a:ext uri="{FF2B5EF4-FFF2-40B4-BE49-F238E27FC236}">
                <a16:creationId xmlns:a16="http://schemas.microsoft.com/office/drawing/2014/main" id="{3E63895C-E0A3-42E2-94DA-263A2F121F90}"/>
              </a:ext>
            </a:extLst>
          </p:cNvPr>
          <p:cNvSpPr txBox="1"/>
          <p:nvPr/>
        </p:nvSpPr>
        <p:spPr>
          <a:xfrm>
            <a:off x="3795578" y="5873174"/>
            <a:ext cx="336415" cy="442750"/>
          </a:xfrm>
          <a:prstGeom prst="rect">
            <a:avLst/>
          </a:prstGeom>
          <a:noFill/>
        </p:spPr>
        <p:txBody>
          <a:bodyPr wrap="square" rtlCol="0">
            <a:spAutoFit/>
          </a:bodyPr>
          <a:lstStyle/>
          <a:p>
            <a:pPr algn="l"/>
            <a:r>
              <a:rPr lang="en-US" altLang="ko-KR" sz="2277">
                <a:latin typeface="Consolas" panose="020B0609020204030204" pitchFamily="49" charset="0"/>
              </a:rPr>
              <a:t>w</a:t>
            </a:r>
            <a:endParaRPr lang="ko-KR" altLang="en-US" sz="2277">
              <a:latin typeface="Consolas" panose="020B0609020204030204" pitchFamily="49" charset="0"/>
            </a:endParaRPr>
          </a:p>
        </p:txBody>
      </p:sp>
      <p:sp>
        <p:nvSpPr>
          <p:cNvPr id="44" name="타원 43">
            <a:extLst>
              <a:ext uri="{FF2B5EF4-FFF2-40B4-BE49-F238E27FC236}">
                <a16:creationId xmlns:a16="http://schemas.microsoft.com/office/drawing/2014/main" id="{8510C763-4334-EDA8-495F-4ADD35D97C50}"/>
              </a:ext>
            </a:extLst>
          </p:cNvPr>
          <p:cNvSpPr/>
          <p:nvPr/>
        </p:nvSpPr>
        <p:spPr>
          <a:xfrm>
            <a:off x="4783448" y="4304481"/>
            <a:ext cx="227479" cy="227479"/>
          </a:xfrm>
          <a:prstGeom prst="ellipse">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41AA8D21-9242-877C-B9B7-EC1D2FDB5BD1}"/>
                  </a:ext>
                </a:extLst>
              </p:cNvPr>
              <p:cNvSpPr txBox="1"/>
              <p:nvPr/>
            </p:nvSpPr>
            <p:spPr>
              <a:xfrm>
                <a:off x="7172115" y="4683289"/>
                <a:ext cx="2253630" cy="3504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277" b="0" i="1" smtClean="0">
                          <a:latin typeface="Cambria Math" panose="02040503050406030204" pitchFamily="18" charset="0"/>
                        </a:rPr>
                        <m:t>1</m:t>
                      </m:r>
                      <m:r>
                        <a:rPr lang="en-US" altLang="ko-KR" sz="2277" i="1" smtClean="0">
                          <a:latin typeface="Cambria Math" panose="02040503050406030204" pitchFamily="18" charset="0"/>
                        </a:rPr>
                        <m:t>=</m:t>
                      </m:r>
                      <m:r>
                        <a:rPr lang="en-US" altLang="ko-KR" sz="2277" b="0" i="1" smtClean="0">
                          <a:latin typeface="Cambria Math" panose="02040503050406030204" pitchFamily="18" charset="0"/>
                        </a:rPr>
                        <m:t>1</m:t>
                      </m:r>
                      <m:r>
                        <a:rPr lang="en-US" altLang="ko-KR" sz="2277" i="1">
                          <a:latin typeface="Cambria Math" panose="02040503050406030204" pitchFamily="18" charset="0"/>
                        </a:rPr>
                        <m:t> −</m:t>
                      </m:r>
                      <m:r>
                        <a:rPr lang="en-US" altLang="ko-KR" sz="2277" b="0" i="1" smtClean="0">
                          <a:latin typeface="Cambria Math" panose="02040503050406030204" pitchFamily="18" charset="0"/>
                        </a:rPr>
                        <m:t>0.01∗0</m:t>
                      </m:r>
                    </m:oMath>
                  </m:oMathPara>
                </a14:m>
                <a:endParaRPr lang="ko-KR" altLang="en-US" sz="2277">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41AA8D21-9242-877C-B9B7-EC1D2FDB5BD1}"/>
                  </a:ext>
                </a:extLst>
              </p:cNvPr>
              <p:cNvSpPr txBox="1">
                <a:spLocks noRot="1" noChangeAspect="1" noMove="1" noResize="1" noEditPoints="1" noAdjustHandles="1" noChangeArrowheads="1" noChangeShapeType="1" noTextEdit="1"/>
              </p:cNvSpPr>
              <p:nvPr/>
            </p:nvSpPr>
            <p:spPr>
              <a:xfrm>
                <a:off x="7172115" y="4683289"/>
                <a:ext cx="2253630" cy="350417"/>
              </a:xfrm>
              <a:prstGeom prst="rect">
                <a:avLst/>
              </a:prstGeom>
              <a:blipFill>
                <a:blip r:embed="rId11"/>
                <a:stretch>
                  <a:fillRect l="-542" r="-542" b="-689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DC46804D-085D-E13C-BCFD-358E38035100}"/>
                  </a:ext>
                </a:extLst>
              </p:cNvPr>
              <p:cNvSpPr txBox="1"/>
              <p:nvPr/>
            </p:nvSpPr>
            <p:spPr>
              <a:xfrm>
                <a:off x="7988335" y="5112248"/>
                <a:ext cx="1214884" cy="3504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277" b="0" i="1" smtClean="0">
                          <a:latin typeface="Cambria Math" panose="02040503050406030204" pitchFamily="18" charset="0"/>
                        </a:rPr>
                        <m:t>1−0.00</m:t>
                      </m:r>
                    </m:oMath>
                  </m:oMathPara>
                </a14:m>
                <a:endParaRPr lang="ko-KR" altLang="en-US" sz="2277">
                  <a:latin typeface="Consolas" panose="020B0609020204030204" pitchFamily="49" charset="0"/>
                </a:endParaRPr>
              </a:p>
            </p:txBody>
          </p:sp>
        </mc:Choice>
        <mc:Fallback xmlns="">
          <p:sp>
            <p:nvSpPr>
              <p:cNvPr id="47" name="TextBox 46">
                <a:extLst>
                  <a:ext uri="{FF2B5EF4-FFF2-40B4-BE49-F238E27FC236}">
                    <a16:creationId xmlns:a16="http://schemas.microsoft.com/office/drawing/2014/main" id="{DC46804D-085D-E13C-BCFD-358E38035100}"/>
                  </a:ext>
                </a:extLst>
              </p:cNvPr>
              <p:cNvSpPr txBox="1">
                <a:spLocks noRot="1" noChangeAspect="1" noMove="1" noResize="1" noEditPoints="1" noAdjustHandles="1" noChangeArrowheads="1" noChangeShapeType="1" noTextEdit="1"/>
              </p:cNvSpPr>
              <p:nvPr/>
            </p:nvSpPr>
            <p:spPr>
              <a:xfrm>
                <a:off x="7988335" y="5112248"/>
                <a:ext cx="1214884" cy="350417"/>
              </a:xfrm>
              <a:prstGeom prst="rect">
                <a:avLst/>
              </a:prstGeom>
              <a:blipFill>
                <a:blip r:embed="rId12"/>
                <a:stretch>
                  <a:fillRect l="-1000" r="-1000" b="-7018"/>
                </a:stretch>
              </a:blipFill>
            </p:spPr>
            <p:txBody>
              <a:bodyPr/>
              <a:lstStyle/>
              <a:p>
                <a:r>
                  <a:rPr lang="ko-KR" altLang="en-US">
                    <a:noFill/>
                  </a:rPr>
                  <a:t> </a:t>
                </a:r>
              </a:p>
            </p:txBody>
          </p:sp>
        </mc:Fallback>
      </mc:AlternateContent>
      <p:cxnSp>
        <p:nvCxnSpPr>
          <p:cNvPr id="48" name="직선 연결선 47">
            <a:extLst>
              <a:ext uri="{FF2B5EF4-FFF2-40B4-BE49-F238E27FC236}">
                <a16:creationId xmlns:a16="http://schemas.microsoft.com/office/drawing/2014/main" id="{EB4BB119-6D12-64D8-8752-6BAAFD964393}"/>
              </a:ext>
            </a:extLst>
          </p:cNvPr>
          <p:cNvCxnSpPr>
            <a:cxnSpLocks/>
          </p:cNvCxnSpPr>
          <p:nvPr/>
        </p:nvCxnSpPr>
        <p:spPr>
          <a:xfrm flipH="1">
            <a:off x="4238020" y="3344112"/>
            <a:ext cx="1625632" cy="2168145"/>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6" name="타원 65">
            <a:extLst>
              <a:ext uri="{FF2B5EF4-FFF2-40B4-BE49-F238E27FC236}">
                <a16:creationId xmlns:a16="http://schemas.microsoft.com/office/drawing/2014/main" id="{36F1240F-30D3-455F-2951-EFEDE8A060C5}"/>
              </a:ext>
            </a:extLst>
          </p:cNvPr>
          <p:cNvSpPr/>
          <p:nvPr/>
        </p:nvSpPr>
        <p:spPr>
          <a:xfrm>
            <a:off x="3873654" y="4942167"/>
            <a:ext cx="227479" cy="227479"/>
          </a:xfrm>
          <a:prstGeom prst="ellipse">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68" name="직선 연결선 67">
            <a:extLst>
              <a:ext uri="{FF2B5EF4-FFF2-40B4-BE49-F238E27FC236}">
                <a16:creationId xmlns:a16="http://schemas.microsoft.com/office/drawing/2014/main" id="{B7AFDDA8-1006-9941-8547-3645CA0CBAF3}"/>
              </a:ext>
            </a:extLst>
          </p:cNvPr>
          <p:cNvCxnSpPr>
            <a:cxnSpLocks/>
          </p:cNvCxnSpPr>
          <p:nvPr/>
        </p:nvCxnSpPr>
        <p:spPr>
          <a:xfrm flipH="1">
            <a:off x="2776379" y="5169646"/>
            <a:ext cx="2422027" cy="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9" name="타원 68">
            <a:extLst>
              <a:ext uri="{FF2B5EF4-FFF2-40B4-BE49-F238E27FC236}">
                <a16:creationId xmlns:a16="http://schemas.microsoft.com/office/drawing/2014/main" id="{417AA26A-2091-3A97-D09E-FC0757103C02}"/>
              </a:ext>
            </a:extLst>
          </p:cNvPr>
          <p:cNvSpPr/>
          <p:nvPr/>
        </p:nvSpPr>
        <p:spPr>
          <a:xfrm>
            <a:off x="4313358" y="4776901"/>
            <a:ext cx="227479" cy="227479"/>
          </a:xfrm>
          <a:prstGeom prst="ellipse">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2" name="타원 71">
            <a:extLst>
              <a:ext uri="{FF2B5EF4-FFF2-40B4-BE49-F238E27FC236}">
                <a16:creationId xmlns:a16="http://schemas.microsoft.com/office/drawing/2014/main" id="{103F7E84-DEEC-95CC-4D7C-C113B6AC7C5D}"/>
              </a:ext>
            </a:extLst>
          </p:cNvPr>
          <p:cNvSpPr/>
          <p:nvPr/>
        </p:nvSpPr>
        <p:spPr>
          <a:xfrm>
            <a:off x="4161643" y="4890640"/>
            <a:ext cx="227479" cy="227479"/>
          </a:xfrm>
          <a:prstGeom prst="ellipse">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3" name="타원 72">
            <a:extLst>
              <a:ext uri="{FF2B5EF4-FFF2-40B4-BE49-F238E27FC236}">
                <a16:creationId xmlns:a16="http://schemas.microsoft.com/office/drawing/2014/main" id="{15323DEE-76CA-2B3E-9FA3-A267FC051DFE}"/>
              </a:ext>
            </a:extLst>
          </p:cNvPr>
          <p:cNvSpPr/>
          <p:nvPr/>
        </p:nvSpPr>
        <p:spPr>
          <a:xfrm>
            <a:off x="4040652" y="4942167"/>
            <a:ext cx="227479" cy="227479"/>
          </a:xfrm>
          <a:prstGeom prst="ellipse">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Tree>
    <p:extLst>
      <p:ext uri="{BB962C8B-B14F-4D97-AF65-F5344CB8AC3E}">
        <p14:creationId xmlns:p14="http://schemas.microsoft.com/office/powerpoint/2010/main" val="248328940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4">
            <a:extLst>
              <a:ext uri="{FF2B5EF4-FFF2-40B4-BE49-F238E27FC236}">
                <a16:creationId xmlns:a16="http://schemas.microsoft.com/office/drawing/2014/main" id="{EF6DA819-4592-4E29-9446-390737E540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4628" y="2464926"/>
            <a:ext cx="4577609" cy="313604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E16E03D8-1A82-48B2-83CB-707235E149EC}"/>
              </a:ext>
            </a:extLst>
          </p:cNvPr>
          <p:cNvSpPr txBox="1"/>
          <p:nvPr/>
        </p:nvSpPr>
        <p:spPr>
          <a:xfrm>
            <a:off x="1268212" y="3788933"/>
            <a:ext cx="336415" cy="442750"/>
          </a:xfrm>
          <a:prstGeom prst="rect">
            <a:avLst/>
          </a:prstGeom>
          <a:noFill/>
        </p:spPr>
        <p:txBody>
          <a:bodyPr wrap="square" rtlCol="0">
            <a:spAutoFit/>
          </a:bodyPr>
          <a:lstStyle/>
          <a:p>
            <a:pPr algn="l"/>
            <a:r>
              <a:rPr lang="en-US" altLang="ko-KR" sz="2277">
                <a:latin typeface="Consolas" panose="020B0609020204030204" pitchFamily="49" charset="0"/>
              </a:rPr>
              <a:t>J</a:t>
            </a:r>
            <a:endParaRPr lang="ko-KR" altLang="en-US" sz="2277">
              <a:latin typeface="Consolas" panose="020B0609020204030204" pitchFamily="49" charset="0"/>
            </a:endParaRPr>
          </a:p>
        </p:txBody>
      </p:sp>
      <p:sp>
        <p:nvSpPr>
          <p:cNvPr id="11" name="직사각형 10">
            <a:extLst>
              <a:ext uri="{FF2B5EF4-FFF2-40B4-BE49-F238E27FC236}">
                <a16:creationId xmlns:a16="http://schemas.microsoft.com/office/drawing/2014/main" id="{CC37CA9D-7A5D-463B-B99A-0F55E2A1BF32}"/>
              </a:ext>
            </a:extLst>
          </p:cNvPr>
          <p:cNvSpPr/>
          <p:nvPr/>
        </p:nvSpPr>
        <p:spPr>
          <a:xfrm>
            <a:off x="6291445" y="2627507"/>
            <a:ext cx="1618140" cy="355162"/>
          </a:xfrm>
          <a:prstGeom prst="rect">
            <a:avLst/>
          </a:prstGeom>
        </p:spPr>
        <p:txBody>
          <a:bodyPr wrap="square">
            <a:spAutoFit/>
          </a:bodyPr>
          <a:lstStyle/>
          <a:p>
            <a:r>
              <a:rPr lang="en-US" altLang="ko-KR" sz="1708" b="1">
                <a:latin typeface="Consolas" panose="020B0609020204030204" pitchFamily="49" charset="0"/>
                <a:ea typeface="고도 M" panose="02000503000000020004" pitchFamily="2" charset="-127"/>
              </a:rPr>
              <a:t>Gradient=8</a:t>
            </a:r>
          </a:p>
        </p:txBody>
      </p:sp>
      <p:sp>
        <p:nvSpPr>
          <p:cNvPr id="2" name="타원 1">
            <a:extLst>
              <a:ext uri="{FF2B5EF4-FFF2-40B4-BE49-F238E27FC236}">
                <a16:creationId xmlns:a16="http://schemas.microsoft.com/office/drawing/2014/main" id="{C513CF88-227E-4603-9F73-CFC0CDD768AB}"/>
              </a:ext>
            </a:extLst>
          </p:cNvPr>
          <p:cNvSpPr/>
          <p:nvPr/>
        </p:nvSpPr>
        <p:spPr>
          <a:xfrm>
            <a:off x="2028407" y="2523604"/>
            <a:ext cx="227479" cy="227479"/>
          </a:xfrm>
          <a:prstGeom prst="ellipse">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5" name="직선 화살표 연결선 4">
            <a:extLst>
              <a:ext uri="{FF2B5EF4-FFF2-40B4-BE49-F238E27FC236}">
                <a16:creationId xmlns:a16="http://schemas.microsoft.com/office/drawing/2014/main" id="{2E334AD5-8997-4B07-8C4B-322926824058}"/>
              </a:ext>
            </a:extLst>
          </p:cNvPr>
          <p:cNvCxnSpPr>
            <a:stCxn id="11" idx="1"/>
          </p:cNvCxnSpPr>
          <p:nvPr/>
        </p:nvCxnSpPr>
        <p:spPr>
          <a:xfrm flipH="1" flipV="1">
            <a:off x="6119341" y="2391843"/>
            <a:ext cx="172104" cy="413245"/>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967961EB-A2CD-4023-A1C0-5A4216E773AC}"/>
              </a:ext>
            </a:extLst>
          </p:cNvPr>
          <p:cNvCxnSpPr>
            <a:cxnSpLocks/>
            <a:stCxn id="2" idx="4"/>
            <a:endCxn id="44" idx="1"/>
          </p:cNvCxnSpPr>
          <p:nvPr/>
        </p:nvCxnSpPr>
        <p:spPr>
          <a:xfrm>
            <a:off x="2142147" y="2751083"/>
            <a:ext cx="501655" cy="1060045"/>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직사각형 27">
            <a:extLst>
              <a:ext uri="{FF2B5EF4-FFF2-40B4-BE49-F238E27FC236}">
                <a16:creationId xmlns:a16="http://schemas.microsoft.com/office/drawing/2014/main" id="{F52BE4D6-8DA9-4A70-99CB-458E93352BE1}"/>
              </a:ext>
            </a:extLst>
          </p:cNvPr>
          <p:cNvSpPr/>
          <p:nvPr/>
        </p:nvSpPr>
        <p:spPr>
          <a:xfrm>
            <a:off x="5240673" y="4608098"/>
            <a:ext cx="2048451" cy="355162"/>
          </a:xfrm>
          <a:prstGeom prst="rect">
            <a:avLst/>
          </a:prstGeom>
        </p:spPr>
        <p:txBody>
          <a:bodyPr wrap="square">
            <a:spAutoFit/>
          </a:bodyPr>
          <a:lstStyle/>
          <a:p>
            <a:r>
              <a:rPr lang="en-US" altLang="ko-KR" sz="1708" b="1">
                <a:latin typeface="Consolas" panose="020B0609020204030204" pitchFamily="49" charset="0"/>
                <a:ea typeface="고도 M" panose="02000503000000020004" pitchFamily="2" charset="-127"/>
              </a:rPr>
              <a:t>Minimum cost</a:t>
            </a:r>
          </a:p>
        </p:txBody>
      </p:sp>
      <p:sp>
        <p:nvSpPr>
          <p:cNvPr id="33" name="직사각형 32">
            <a:extLst>
              <a:ext uri="{FF2B5EF4-FFF2-40B4-BE49-F238E27FC236}">
                <a16:creationId xmlns:a16="http://schemas.microsoft.com/office/drawing/2014/main" id="{3BAE0AAC-A468-4D0A-B253-E59A64F24A18}"/>
              </a:ext>
            </a:extLst>
          </p:cNvPr>
          <p:cNvSpPr/>
          <p:nvPr/>
        </p:nvSpPr>
        <p:spPr>
          <a:xfrm>
            <a:off x="2953701" y="2620733"/>
            <a:ext cx="2048451" cy="355162"/>
          </a:xfrm>
          <a:prstGeom prst="rect">
            <a:avLst/>
          </a:prstGeom>
        </p:spPr>
        <p:txBody>
          <a:bodyPr wrap="square">
            <a:spAutoFit/>
          </a:bodyPr>
          <a:lstStyle/>
          <a:p>
            <a:r>
              <a:rPr lang="en-US" altLang="ko-KR" sz="1708" b="1">
                <a:latin typeface="Consolas" panose="020B0609020204030204" pitchFamily="49" charset="0"/>
                <a:ea typeface="고도 M" panose="02000503000000020004" pitchFamily="2" charset="-127"/>
              </a:rPr>
              <a:t>Initial Weight</a:t>
            </a:r>
          </a:p>
        </p:txBody>
      </p:sp>
      <p:cxnSp>
        <p:nvCxnSpPr>
          <p:cNvPr id="34" name="직선 화살표 연결선 33">
            <a:extLst>
              <a:ext uri="{FF2B5EF4-FFF2-40B4-BE49-F238E27FC236}">
                <a16:creationId xmlns:a16="http://schemas.microsoft.com/office/drawing/2014/main" id="{873AE5C8-6C7E-4090-B76B-B4715F345ED9}"/>
              </a:ext>
            </a:extLst>
          </p:cNvPr>
          <p:cNvCxnSpPr>
            <a:cxnSpLocks/>
            <a:endCxn id="2" idx="2"/>
          </p:cNvCxnSpPr>
          <p:nvPr/>
        </p:nvCxnSpPr>
        <p:spPr>
          <a:xfrm flipV="1">
            <a:off x="941138" y="2637344"/>
            <a:ext cx="1087269" cy="222536"/>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직사각형 36">
            <a:extLst>
              <a:ext uri="{FF2B5EF4-FFF2-40B4-BE49-F238E27FC236}">
                <a16:creationId xmlns:a16="http://schemas.microsoft.com/office/drawing/2014/main" id="{2CA53A61-BCF6-4478-BF84-D838281E3EE5}"/>
              </a:ext>
            </a:extLst>
          </p:cNvPr>
          <p:cNvSpPr/>
          <p:nvPr/>
        </p:nvSpPr>
        <p:spPr>
          <a:xfrm>
            <a:off x="2681643" y="3300364"/>
            <a:ext cx="2048451" cy="355162"/>
          </a:xfrm>
          <a:prstGeom prst="rect">
            <a:avLst/>
          </a:prstGeom>
        </p:spPr>
        <p:txBody>
          <a:bodyPr wrap="square">
            <a:spAutoFit/>
          </a:bodyPr>
          <a:lstStyle/>
          <a:p>
            <a:r>
              <a:rPr lang="en-US" altLang="ko-KR" sz="1708" b="1">
                <a:latin typeface="Consolas" panose="020B0609020204030204" pitchFamily="49" charset="0"/>
                <a:ea typeface="고도 M" panose="02000503000000020004" pitchFamily="2" charset="-127"/>
              </a:rPr>
              <a:t>Increment Step</a:t>
            </a:r>
          </a:p>
        </p:txBody>
      </p:sp>
      <p:grpSp>
        <p:nvGrpSpPr>
          <p:cNvPr id="53" name="그룹 52">
            <a:extLst>
              <a:ext uri="{FF2B5EF4-FFF2-40B4-BE49-F238E27FC236}">
                <a16:creationId xmlns:a16="http://schemas.microsoft.com/office/drawing/2014/main" id="{A0314F03-F147-4823-831C-EF9A421797AB}"/>
              </a:ext>
            </a:extLst>
          </p:cNvPr>
          <p:cNvGrpSpPr/>
          <p:nvPr/>
        </p:nvGrpSpPr>
        <p:grpSpPr>
          <a:xfrm>
            <a:off x="6236345" y="1325808"/>
            <a:ext cx="3346480" cy="1039030"/>
            <a:chOff x="6119340" y="1325808"/>
            <a:chExt cx="3346480" cy="1039030"/>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F110A5AC-87DA-483E-B6BC-A6BC939BB81C}"/>
                    </a:ext>
                  </a:extLst>
                </p:cNvPr>
                <p:cNvSpPr txBox="1"/>
                <p:nvPr/>
              </p:nvSpPr>
              <p:spPr>
                <a:xfrm>
                  <a:off x="6119340" y="1709146"/>
                  <a:ext cx="3346480" cy="65569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ea typeface="Cambria Math" panose="02040503050406030204" pitchFamily="18" charset="0"/>
                          </a:rPr>
                          <m:t>𝐽</m:t>
                        </m:r>
                        <m:r>
                          <a:rPr lang="en-US" altLang="ko-KR" sz="2277" i="1">
                            <a:latin typeface="Cambria Math" panose="02040503050406030204" pitchFamily="18" charset="0"/>
                            <a:ea typeface="Cambria Math" panose="02040503050406030204" pitchFamily="18" charset="0"/>
                          </a:rPr>
                          <m:t>(</m:t>
                        </m:r>
                        <m:r>
                          <a:rPr lang="en-US" altLang="ko-KR" sz="2277" i="1">
                            <a:latin typeface="Cambria Math" panose="02040503050406030204" pitchFamily="18" charset="0"/>
                            <a:ea typeface="Cambria Math" panose="02040503050406030204" pitchFamily="18" charset="0"/>
                          </a:rPr>
                          <m:t>𝑤</m:t>
                        </m:r>
                        <m:r>
                          <a:rPr lang="en-US" altLang="ko-KR" sz="2277" i="1">
                            <a:latin typeface="Cambria Math" panose="02040503050406030204" pitchFamily="18" charset="0"/>
                            <a:ea typeface="Cambria Math" panose="02040503050406030204" pitchFamily="18" charset="0"/>
                          </a:rPr>
                          <m:t>,</m:t>
                        </m:r>
                        <m:r>
                          <a:rPr lang="en-US" altLang="ko-KR" sz="2277" i="1">
                            <a:latin typeface="Cambria Math" panose="02040503050406030204" pitchFamily="18" charset="0"/>
                            <a:ea typeface="Cambria Math" panose="02040503050406030204" pitchFamily="18" charset="0"/>
                          </a:rPr>
                          <m:t>𝑏</m:t>
                        </m:r>
                        <m:r>
                          <a:rPr lang="en-US" altLang="ko-KR" sz="2277" i="1">
                            <a:latin typeface="Cambria Math" panose="02040503050406030204" pitchFamily="18" charset="0"/>
                            <a:ea typeface="Cambria Math" panose="02040503050406030204" pitchFamily="18" charset="0"/>
                          </a:rPr>
                          <m:t>)=</m:t>
                        </m:r>
                        <m:f>
                          <m:fPr>
                            <m:ctrlPr>
                              <a:rPr lang="en-US" altLang="ko-KR" sz="2277" i="1">
                                <a:latin typeface="Cambria Math" panose="02040503050406030204" pitchFamily="18" charset="0"/>
                              </a:rPr>
                            </m:ctrlPr>
                          </m:fPr>
                          <m:num>
                            <m:r>
                              <a:rPr lang="en-US" altLang="ko-KR" sz="2277" i="1">
                                <a:latin typeface="Cambria Math" panose="02040503050406030204" pitchFamily="18" charset="0"/>
                              </a:rPr>
                              <m:t>1</m:t>
                            </m:r>
                          </m:num>
                          <m:den>
                            <m:r>
                              <a:rPr lang="en-US" altLang="ko-KR" sz="2277" i="1">
                                <a:latin typeface="Cambria Math" panose="02040503050406030204" pitchFamily="18" charset="0"/>
                              </a:rPr>
                              <m:t>2</m:t>
                            </m:r>
                          </m:den>
                        </m:f>
                        <m:sSup>
                          <m:sSupPr>
                            <m:ctrlPr>
                              <a:rPr lang="en-US" altLang="ko-KR" sz="2277" i="1">
                                <a:latin typeface="Cambria Math" panose="02040503050406030204" pitchFamily="18" charset="0"/>
                              </a:rPr>
                            </m:ctrlPr>
                          </m:sSupPr>
                          <m:e>
                            <m:d>
                              <m:dPr>
                                <m:ctrlPr>
                                  <a:rPr lang="en-US" altLang="ko-KR" sz="2277" i="1">
                                    <a:latin typeface="Cambria Math" panose="02040503050406030204" pitchFamily="18" charset="0"/>
                                  </a:rPr>
                                </m:ctrlPr>
                              </m:dPr>
                              <m:e>
                                <m:acc>
                                  <m:accPr>
                                    <m:chr m:val="̂"/>
                                    <m:ctrlPr>
                                      <a:rPr lang="en-US" altLang="ko-KR" sz="2277" i="1">
                                        <a:latin typeface="Cambria Math" panose="02040503050406030204" pitchFamily="18" charset="0"/>
                                      </a:rPr>
                                    </m:ctrlPr>
                                  </m:accPr>
                                  <m:e>
                                    <m:r>
                                      <a:rPr lang="en-US" altLang="ko-KR" sz="2277" i="1">
                                        <a:latin typeface="Cambria Math" panose="02040503050406030204" pitchFamily="18" charset="0"/>
                                      </a:rPr>
                                      <m:t>𝑦</m:t>
                                    </m:r>
                                  </m:e>
                                </m:acc>
                                <m:r>
                                  <a:rPr lang="en-US" altLang="ko-KR" sz="2277" i="1">
                                    <a:latin typeface="Cambria Math" panose="02040503050406030204" pitchFamily="18" charset="0"/>
                                  </a:rPr>
                                  <m:t>−</m:t>
                                </m:r>
                                <m:r>
                                  <a:rPr lang="en-US" altLang="ko-KR" sz="2277" i="1">
                                    <a:latin typeface="Cambria Math" panose="02040503050406030204" pitchFamily="18" charset="0"/>
                                  </a:rPr>
                                  <m:t>𝑦</m:t>
                                </m:r>
                              </m:e>
                            </m:d>
                          </m:e>
                          <m:sup>
                            <m:r>
                              <a:rPr lang="en-US" altLang="ko-KR" sz="2277" i="1">
                                <a:latin typeface="Cambria Math" panose="02040503050406030204" pitchFamily="18" charset="0"/>
                              </a:rPr>
                              <m:t>2</m:t>
                            </m:r>
                          </m:sup>
                        </m:sSup>
                      </m:oMath>
                    </m:oMathPara>
                  </a14:m>
                  <a:endParaRPr lang="ko-KR" altLang="en-US" sz="2277">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F110A5AC-87DA-483E-B6BC-A6BC939BB81C}"/>
                    </a:ext>
                  </a:extLst>
                </p:cNvPr>
                <p:cNvSpPr txBox="1">
                  <a:spLocks noRot="1" noChangeAspect="1" noMove="1" noResize="1" noEditPoints="1" noAdjustHandles="1" noChangeArrowheads="1" noChangeShapeType="1" noTextEdit="1"/>
                </p:cNvSpPr>
                <p:nvPr/>
              </p:nvSpPr>
              <p:spPr>
                <a:xfrm>
                  <a:off x="6119340" y="1709146"/>
                  <a:ext cx="3346480" cy="655692"/>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A242A462-2736-4A89-86ED-3CE55EBCD577}"/>
                    </a:ext>
                  </a:extLst>
                </p:cNvPr>
                <p:cNvSpPr txBox="1"/>
                <p:nvPr/>
              </p:nvSpPr>
              <p:spPr>
                <a:xfrm>
                  <a:off x="6464545" y="1325808"/>
                  <a:ext cx="1600823"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277" i="1">
                                <a:latin typeface="Cambria Math" panose="02040503050406030204" pitchFamily="18" charset="0"/>
                              </a:rPr>
                            </m:ctrlPr>
                          </m:accPr>
                          <m:e>
                            <m:r>
                              <a:rPr lang="en-US" altLang="ko-KR" sz="2277" i="1">
                                <a:latin typeface="Cambria Math" panose="02040503050406030204" pitchFamily="18" charset="0"/>
                              </a:rPr>
                              <m:t>𝑦</m:t>
                            </m:r>
                          </m:e>
                        </m:acc>
                        <m:r>
                          <a:rPr lang="en-US" altLang="ko-KR" sz="2277" i="1">
                            <a:latin typeface="Cambria Math" panose="02040503050406030204" pitchFamily="18" charset="0"/>
                          </a:rPr>
                          <m:t>=</m:t>
                        </m:r>
                        <m:r>
                          <a:rPr lang="en-US" altLang="ko-KR" sz="2277" i="1">
                            <a:latin typeface="Cambria Math" panose="02040503050406030204" pitchFamily="18" charset="0"/>
                          </a:rPr>
                          <m:t>𝑤𝑥</m:t>
                        </m:r>
                        <m:r>
                          <a:rPr lang="en-US" altLang="ko-KR" sz="2277" i="1">
                            <a:latin typeface="Cambria Math" panose="02040503050406030204" pitchFamily="18" charset="0"/>
                          </a:rPr>
                          <m:t>+</m:t>
                        </m:r>
                        <m:r>
                          <a:rPr lang="en-US" altLang="ko-KR" sz="2277" i="1">
                            <a:latin typeface="Cambria Math" panose="02040503050406030204" pitchFamily="18" charset="0"/>
                          </a:rPr>
                          <m:t>𝑏</m:t>
                        </m:r>
                      </m:oMath>
                    </m:oMathPara>
                  </a14:m>
                  <a:endParaRPr lang="ko-KR" altLang="en-US" sz="2277">
                    <a:latin typeface="Consolas" panose="020B0609020204030204" pitchFamily="49" charset="0"/>
                  </a:endParaRPr>
                </a:p>
              </p:txBody>
            </p:sp>
          </mc:Choice>
          <mc:Fallback xmlns="">
            <p:sp>
              <p:nvSpPr>
                <p:cNvPr id="25" name="TextBox 24">
                  <a:extLst>
                    <a:ext uri="{FF2B5EF4-FFF2-40B4-BE49-F238E27FC236}">
                      <a16:creationId xmlns:a16="http://schemas.microsoft.com/office/drawing/2014/main" id="{A242A462-2736-4A89-86ED-3CE55EBCD577}"/>
                    </a:ext>
                  </a:extLst>
                </p:cNvPr>
                <p:cNvSpPr txBox="1">
                  <a:spLocks noRot="1" noChangeAspect="1" noMove="1" noResize="1" noEditPoints="1" noAdjustHandles="1" noChangeArrowheads="1" noChangeShapeType="1" noTextEdit="1"/>
                </p:cNvSpPr>
                <p:nvPr/>
              </p:nvSpPr>
              <p:spPr>
                <a:xfrm>
                  <a:off x="6464545" y="1325808"/>
                  <a:ext cx="1600823" cy="350417"/>
                </a:xfrm>
                <a:prstGeom prst="rect">
                  <a:avLst/>
                </a:prstGeom>
                <a:blipFill>
                  <a:blip r:embed="rId5"/>
                  <a:stretch>
                    <a:fillRect l="-1145" t="-18966" r="-763" b="-24138"/>
                  </a:stretch>
                </a:blipFill>
              </p:spPr>
              <p:txBody>
                <a:bodyPr/>
                <a:lstStyle/>
                <a:p>
                  <a:r>
                    <a:rPr lang="ko-KR" altLang="en-US">
                      <a:noFill/>
                    </a:rPr>
                    <a:t> </a:t>
                  </a:r>
                </a:p>
              </p:txBody>
            </p:sp>
          </mc:Fallback>
        </mc:AlternateContent>
      </p:gr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CC4D35E7-6E43-4B45-9317-270C9CC418A6}"/>
                  </a:ext>
                </a:extLst>
              </p:cNvPr>
              <p:cNvSpPr txBox="1"/>
              <p:nvPr/>
            </p:nvSpPr>
            <p:spPr>
              <a:xfrm>
                <a:off x="6654694" y="3559574"/>
                <a:ext cx="2116990" cy="356957"/>
              </a:xfrm>
              <a:prstGeom prst="rect">
                <a:avLst/>
              </a:prstGeom>
              <a:noFill/>
            </p:spPr>
            <p:txBody>
              <a:bodyPr wrap="none" lIns="0" tIns="0" rIns="0" bIns="0" rtlCol="0">
                <a:spAutoFit/>
              </a:bodyPr>
              <a:lstStyle/>
              <a:p>
                <a:pPr algn="l"/>
                <a14:m>
                  <m:oMath xmlns:m="http://schemas.openxmlformats.org/officeDocument/2006/math">
                    <m:r>
                      <a:rPr lang="en-US" altLang="ko-KR" sz="2277" i="1">
                        <a:latin typeface="Cambria Math" panose="02040503050406030204" pitchFamily="18" charset="0"/>
                      </a:rPr>
                      <m:t>𝑤</m:t>
                    </m:r>
                    <m:r>
                      <a:rPr lang="en-US" altLang="ko-KR" sz="2277" i="1">
                        <a:latin typeface="Cambria Math" panose="02040503050406030204" pitchFamily="18" charset="0"/>
                      </a:rPr>
                      <m:t>=</m:t>
                    </m:r>
                    <m:r>
                      <a:rPr lang="en-US" altLang="ko-KR" sz="2277" i="1">
                        <a:latin typeface="Cambria Math" panose="02040503050406030204" pitchFamily="18" charset="0"/>
                      </a:rPr>
                      <m:t>𝑤</m:t>
                    </m:r>
                    <m:r>
                      <a:rPr lang="en-US" altLang="ko-KR" sz="2277" i="1">
                        <a:latin typeface="Cambria Math" panose="02040503050406030204" pitchFamily="18" charset="0"/>
                      </a:rPr>
                      <m:t> −</m:t>
                    </m:r>
                    <m:r>
                      <a:rPr lang="ko-KR" altLang="en-US" sz="2277" i="1">
                        <a:latin typeface="Cambria Math" panose="02040503050406030204" pitchFamily="18" charset="0"/>
                      </a:rPr>
                      <m:t>기</m:t>
                    </m:r>
                  </m:oMath>
                </a14:m>
                <a:r>
                  <a:rPr lang="ko-KR" altLang="en-US" sz="2277">
                    <a:latin typeface="Consolas" panose="020B0609020204030204" pitchFamily="49" charset="0"/>
                  </a:rPr>
                  <a:t>울기</a:t>
                </a:r>
              </a:p>
            </p:txBody>
          </p:sp>
        </mc:Choice>
        <mc:Fallback xmlns="">
          <p:sp>
            <p:nvSpPr>
              <p:cNvPr id="27" name="TextBox 26">
                <a:extLst>
                  <a:ext uri="{FF2B5EF4-FFF2-40B4-BE49-F238E27FC236}">
                    <a16:creationId xmlns:a16="http://schemas.microsoft.com/office/drawing/2014/main" id="{CC4D35E7-6E43-4B45-9317-270C9CC418A6}"/>
                  </a:ext>
                </a:extLst>
              </p:cNvPr>
              <p:cNvSpPr txBox="1">
                <a:spLocks noRot="1" noChangeAspect="1" noMove="1" noResize="1" noEditPoints="1" noAdjustHandles="1" noChangeArrowheads="1" noChangeShapeType="1" noTextEdit="1"/>
              </p:cNvSpPr>
              <p:nvPr/>
            </p:nvSpPr>
            <p:spPr>
              <a:xfrm>
                <a:off x="6654694" y="3559574"/>
                <a:ext cx="2116990" cy="356957"/>
              </a:xfrm>
              <a:prstGeom prst="rect">
                <a:avLst/>
              </a:prstGeom>
              <a:blipFill>
                <a:blip r:embed="rId6"/>
                <a:stretch>
                  <a:fillRect l="-3458" t="-25862" r="-6916" b="-44828"/>
                </a:stretch>
              </a:blipFill>
            </p:spPr>
            <p:txBody>
              <a:bodyPr/>
              <a:lstStyle/>
              <a:p>
                <a:r>
                  <a:rPr lang="ko-KR" altLang="en-US">
                    <a:noFill/>
                  </a:rPr>
                  <a:t> </a:t>
                </a:r>
              </a:p>
            </p:txBody>
          </p:sp>
        </mc:Fallback>
      </mc:AlternateContent>
      <p:sp>
        <p:nvSpPr>
          <p:cNvPr id="30" name="화살표: 오른쪽 29">
            <a:extLst>
              <a:ext uri="{FF2B5EF4-FFF2-40B4-BE49-F238E27FC236}">
                <a16:creationId xmlns:a16="http://schemas.microsoft.com/office/drawing/2014/main" id="{DAF3DA21-6D6A-4AE3-B407-74EF0D982EAA}"/>
              </a:ext>
            </a:extLst>
          </p:cNvPr>
          <p:cNvSpPr/>
          <p:nvPr/>
        </p:nvSpPr>
        <p:spPr>
          <a:xfrm flipH="1">
            <a:off x="3980891" y="5582620"/>
            <a:ext cx="1937221" cy="353968"/>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953F46D5-CA4C-422F-8B5D-230AAD98C89B}"/>
                  </a:ext>
                </a:extLst>
              </p:cNvPr>
              <p:cNvSpPr txBox="1"/>
              <p:nvPr/>
            </p:nvSpPr>
            <p:spPr>
              <a:xfrm>
                <a:off x="6558731" y="3924636"/>
                <a:ext cx="2653739" cy="3504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𝑤</m:t>
                      </m:r>
                      <m:r>
                        <a:rPr lang="en-US" altLang="ko-KR" sz="2277" i="1">
                          <a:latin typeface="Cambria Math" panose="02040503050406030204" pitchFamily="18" charset="0"/>
                        </a:rPr>
                        <m:t>=</m:t>
                      </m:r>
                      <m:r>
                        <a:rPr lang="en-US" altLang="ko-KR" sz="2277" i="1">
                          <a:latin typeface="Cambria Math" panose="02040503050406030204" pitchFamily="18" charset="0"/>
                        </a:rPr>
                        <m:t>𝑤</m:t>
                      </m:r>
                      <m:r>
                        <a:rPr lang="en-US" altLang="ko-KR" sz="2277" i="1">
                          <a:latin typeface="Cambria Math" panose="02040503050406030204" pitchFamily="18" charset="0"/>
                        </a:rPr>
                        <m:t> −</m:t>
                      </m:r>
                      <m:r>
                        <a:rPr lang="ko-KR" altLang="en-US" sz="2277" i="1">
                          <a:latin typeface="Cambria Math" panose="02040503050406030204" pitchFamily="18" charset="0"/>
                        </a:rPr>
                        <m:t>𝛼</m:t>
                      </m:r>
                      <m:d>
                        <m:dPr>
                          <m:ctrlPr>
                            <a:rPr lang="en-US" altLang="ko-KR" sz="2277" i="1">
                              <a:latin typeface="Cambria Math" panose="02040503050406030204" pitchFamily="18" charset="0"/>
                            </a:rPr>
                          </m:ctrlPr>
                        </m:dPr>
                        <m:e>
                          <m:acc>
                            <m:accPr>
                              <m:chr m:val="̂"/>
                              <m:ctrlPr>
                                <a:rPr lang="en-US" altLang="ko-KR" sz="2277" i="1">
                                  <a:latin typeface="Cambria Math" panose="02040503050406030204" pitchFamily="18" charset="0"/>
                                </a:rPr>
                              </m:ctrlPr>
                            </m:accPr>
                            <m:e>
                              <m:r>
                                <a:rPr lang="en-US" altLang="ko-KR" sz="2277" i="1">
                                  <a:latin typeface="Cambria Math" panose="02040503050406030204" pitchFamily="18" charset="0"/>
                                </a:rPr>
                                <m:t>𝑦</m:t>
                              </m:r>
                            </m:e>
                          </m:acc>
                          <m:r>
                            <a:rPr lang="en-US" altLang="ko-KR" sz="2277" i="1">
                              <a:latin typeface="Cambria Math" panose="02040503050406030204" pitchFamily="18" charset="0"/>
                            </a:rPr>
                            <m:t>−</m:t>
                          </m:r>
                          <m:r>
                            <a:rPr lang="en-US" altLang="ko-KR" sz="2277" i="1">
                              <a:latin typeface="Cambria Math" panose="02040503050406030204" pitchFamily="18" charset="0"/>
                            </a:rPr>
                            <m:t>𝑦</m:t>
                          </m:r>
                        </m:e>
                      </m:d>
                      <m:r>
                        <m:rPr>
                          <m:sty m:val="p"/>
                        </m:rPr>
                        <a:rPr lang="en-US" altLang="ko-KR" sz="2277">
                          <a:latin typeface="Cambria Math" panose="02040503050406030204" pitchFamily="18" charset="0"/>
                        </a:rPr>
                        <m:t>x</m:t>
                      </m:r>
                    </m:oMath>
                  </m:oMathPara>
                </a14:m>
                <a:endParaRPr lang="ko-KR" altLang="en-US" sz="2277">
                  <a:latin typeface="Consolas" panose="020B0609020204030204" pitchFamily="49" charset="0"/>
                </a:endParaRPr>
              </a:p>
            </p:txBody>
          </p:sp>
        </mc:Choice>
        <mc:Fallback xmlns="">
          <p:sp>
            <p:nvSpPr>
              <p:cNvPr id="40" name="TextBox 39">
                <a:extLst>
                  <a:ext uri="{FF2B5EF4-FFF2-40B4-BE49-F238E27FC236}">
                    <a16:creationId xmlns:a16="http://schemas.microsoft.com/office/drawing/2014/main" id="{953F46D5-CA4C-422F-8B5D-230AAD98C89B}"/>
                  </a:ext>
                </a:extLst>
              </p:cNvPr>
              <p:cNvSpPr txBox="1">
                <a:spLocks noRot="1" noChangeAspect="1" noMove="1" noResize="1" noEditPoints="1" noAdjustHandles="1" noChangeArrowheads="1" noChangeShapeType="1" noTextEdit="1"/>
              </p:cNvSpPr>
              <p:nvPr/>
            </p:nvSpPr>
            <p:spPr>
              <a:xfrm>
                <a:off x="6558731" y="3924636"/>
                <a:ext cx="2653739" cy="350417"/>
              </a:xfrm>
              <a:prstGeom prst="rect">
                <a:avLst/>
              </a:prstGeom>
              <a:blipFill>
                <a:blip r:embed="rId7"/>
                <a:stretch>
                  <a:fillRect t="-21053" b="-24561"/>
                </a:stretch>
              </a:blipFill>
            </p:spPr>
            <p:txBody>
              <a:bodyPr/>
              <a:lstStyle/>
              <a:p>
                <a:r>
                  <a:rPr lang="ko-KR" altLang="en-US">
                    <a:noFill/>
                  </a:rPr>
                  <a:t> </a:t>
                </a:r>
              </a:p>
            </p:txBody>
          </p:sp>
        </mc:Fallback>
      </mc:AlternateContent>
      <p:grpSp>
        <p:nvGrpSpPr>
          <p:cNvPr id="32" name="그룹 31">
            <a:extLst>
              <a:ext uri="{FF2B5EF4-FFF2-40B4-BE49-F238E27FC236}">
                <a16:creationId xmlns:a16="http://schemas.microsoft.com/office/drawing/2014/main" id="{4135379C-6970-4454-8552-2378B5CA2096}"/>
              </a:ext>
            </a:extLst>
          </p:cNvPr>
          <p:cNvGrpSpPr/>
          <p:nvPr/>
        </p:nvGrpSpPr>
        <p:grpSpPr>
          <a:xfrm>
            <a:off x="6582313" y="606414"/>
            <a:ext cx="882636" cy="686248"/>
            <a:chOff x="6867812" y="4754102"/>
            <a:chExt cx="882636" cy="686248"/>
          </a:xfrm>
        </p:grpSpPr>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2FA663B9-670C-42B4-AB6A-BB503C908CF9}"/>
                    </a:ext>
                  </a:extLst>
                </p:cNvPr>
                <p:cNvSpPr txBox="1"/>
                <p:nvPr/>
              </p:nvSpPr>
              <p:spPr>
                <a:xfrm>
                  <a:off x="6867812" y="4754102"/>
                  <a:ext cx="866648" cy="3504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𝑥</m:t>
                        </m:r>
                        <m:r>
                          <a:rPr lang="en-US" altLang="ko-KR" sz="2277" i="1">
                            <a:latin typeface="Cambria Math" panose="02040503050406030204" pitchFamily="18" charset="0"/>
                          </a:rPr>
                          <m:t>=2</m:t>
                        </m:r>
                      </m:oMath>
                    </m:oMathPara>
                  </a14:m>
                  <a:endParaRPr lang="ko-KR" altLang="en-US" sz="2277">
                    <a:latin typeface="Consolas" panose="020B0609020204030204" pitchFamily="49" charset="0"/>
                  </a:endParaRPr>
                </a:p>
              </p:txBody>
            </p:sp>
          </mc:Choice>
          <mc:Fallback xmlns="">
            <p:sp>
              <p:nvSpPr>
                <p:cNvPr id="41" name="TextBox 40">
                  <a:extLst>
                    <a:ext uri="{FF2B5EF4-FFF2-40B4-BE49-F238E27FC236}">
                      <a16:creationId xmlns:a16="http://schemas.microsoft.com/office/drawing/2014/main" id="{2FA663B9-670C-42B4-AB6A-BB503C908CF9}"/>
                    </a:ext>
                  </a:extLst>
                </p:cNvPr>
                <p:cNvSpPr txBox="1">
                  <a:spLocks noRot="1" noChangeAspect="1" noMove="1" noResize="1" noEditPoints="1" noAdjustHandles="1" noChangeArrowheads="1" noChangeShapeType="1" noTextEdit="1"/>
                </p:cNvSpPr>
                <p:nvPr/>
              </p:nvSpPr>
              <p:spPr>
                <a:xfrm>
                  <a:off x="6867812" y="4754102"/>
                  <a:ext cx="866648" cy="350417"/>
                </a:xfrm>
                <a:prstGeom prst="rect">
                  <a:avLst/>
                </a:prstGeom>
                <a:blipFill>
                  <a:blip r:embed="rId8"/>
                  <a:stretch>
                    <a:fillRect r="-1408" b="-689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1A7BEF0B-D377-4274-8449-742AF8833853}"/>
                    </a:ext>
                  </a:extLst>
                </p:cNvPr>
                <p:cNvSpPr txBox="1"/>
                <p:nvPr/>
              </p:nvSpPr>
              <p:spPr>
                <a:xfrm>
                  <a:off x="6879633" y="5089933"/>
                  <a:ext cx="870815" cy="3504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𝑦</m:t>
                        </m:r>
                        <m:r>
                          <a:rPr lang="en-US" altLang="ko-KR" sz="2277" i="1">
                            <a:latin typeface="Cambria Math" panose="02040503050406030204" pitchFamily="18" charset="0"/>
                          </a:rPr>
                          <m:t>=2</m:t>
                        </m:r>
                      </m:oMath>
                    </m:oMathPara>
                  </a14:m>
                  <a:endParaRPr lang="ko-KR" altLang="en-US" sz="2277">
                    <a:latin typeface="Consolas" panose="020B0609020204030204" pitchFamily="49" charset="0"/>
                  </a:endParaRPr>
                </a:p>
              </p:txBody>
            </p:sp>
          </mc:Choice>
          <mc:Fallback xmlns="">
            <p:sp>
              <p:nvSpPr>
                <p:cNvPr id="42" name="TextBox 41">
                  <a:extLst>
                    <a:ext uri="{FF2B5EF4-FFF2-40B4-BE49-F238E27FC236}">
                      <a16:creationId xmlns:a16="http://schemas.microsoft.com/office/drawing/2014/main" id="{1A7BEF0B-D377-4274-8449-742AF8833853}"/>
                    </a:ext>
                  </a:extLst>
                </p:cNvPr>
                <p:cNvSpPr txBox="1">
                  <a:spLocks noRot="1" noChangeAspect="1" noMove="1" noResize="1" noEditPoints="1" noAdjustHandles="1" noChangeArrowheads="1" noChangeShapeType="1" noTextEdit="1"/>
                </p:cNvSpPr>
                <p:nvPr/>
              </p:nvSpPr>
              <p:spPr>
                <a:xfrm>
                  <a:off x="6879633" y="5089933"/>
                  <a:ext cx="870815" cy="350417"/>
                </a:xfrm>
                <a:prstGeom prst="rect">
                  <a:avLst/>
                </a:prstGeom>
                <a:blipFill>
                  <a:blip r:embed="rId9"/>
                  <a:stretch>
                    <a:fillRect l="-2098" r="-1399" b="-24138"/>
                  </a:stretch>
                </a:blipFill>
              </p:spPr>
              <p:txBody>
                <a:bodyPr/>
                <a:lstStyle/>
                <a:p>
                  <a:r>
                    <a:rPr lang="ko-KR" altLang="en-US">
                      <a:noFill/>
                    </a:rPr>
                    <a:t> </a:t>
                  </a:r>
                </a:p>
              </p:txBody>
            </p:sp>
          </mc:Fallback>
        </mc:AlternateContent>
      </p:grpSp>
      <p:cxnSp>
        <p:nvCxnSpPr>
          <p:cNvPr id="43" name="직선 연결선 42">
            <a:extLst>
              <a:ext uri="{FF2B5EF4-FFF2-40B4-BE49-F238E27FC236}">
                <a16:creationId xmlns:a16="http://schemas.microsoft.com/office/drawing/2014/main" id="{EDDAD211-C111-4AFF-8A97-BF9F1F7AB71A}"/>
              </a:ext>
            </a:extLst>
          </p:cNvPr>
          <p:cNvCxnSpPr>
            <a:cxnSpLocks/>
          </p:cNvCxnSpPr>
          <p:nvPr/>
        </p:nvCxnSpPr>
        <p:spPr>
          <a:xfrm>
            <a:off x="1565491" y="1523802"/>
            <a:ext cx="1135589" cy="283126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E98730ED-6936-4E6E-9833-BA2C871F597E}"/>
                  </a:ext>
                </a:extLst>
              </p:cNvPr>
              <p:cNvSpPr txBox="1"/>
              <p:nvPr/>
            </p:nvSpPr>
            <p:spPr>
              <a:xfrm>
                <a:off x="6565920" y="3140505"/>
                <a:ext cx="1148455"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277" i="1" smtClean="0">
                          <a:latin typeface="Cambria Math" panose="02040503050406030204" pitchFamily="18" charset="0"/>
                        </a:rPr>
                        <m:t>𝑤</m:t>
                      </m:r>
                      <m:r>
                        <a:rPr lang="en-US" altLang="ko-KR" sz="2277" i="1" smtClean="0">
                          <a:latin typeface="Cambria Math" panose="02040503050406030204" pitchFamily="18" charset="0"/>
                        </a:rPr>
                        <m:t>=0.0</m:t>
                      </m:r>
                    </m:oMath>
                  </m:oMathPara>
                </a14:m>
                <a:endParaRPr lang="ko-KR" altLang="en-US" sz="2277">
                  <a:latin typeface="Consolas" panose="020B0609020204030204" pitchFamily="49" charset="0"/>
                </a:endParaRPr>
              </a:p>
            </p:txBody>
          </p:sp>
        </mc:Choice>
        <mc:Fallback xmlns="">
          <p:sp>
            <p:nvSpPr>
              <p:cNvPr id="45" name="TextBox 44">
                <a:extLst>
                  <a:ext uri="{FF2B5EF4-FFF2-40B4-BE49-F238E27FC236}">
                    <a16:creationId xmlns:a16="http://schemas.microsoft.com/office/drawing/2014/main" id="{E98730ED-6936-4E6E-9833-BA2C871F597E}"/>
                  </a:ext>
                </a:extLst>
              </p:cNvPr>
              <p:cNvSpPr txBox="1">
                <a:spLocks noRot="1" noChangeAspect="1" noMove="1" noResize="1" noEditPoints="1" noAdjustHandles="1" noChangeArrowheads="1" noChangeShapeType="1" noTextEdit="1"/>
              </p:cNvSpPr>
              <p:nvPr/>
            </p:nvSpPr>
            <p:spPr>
              <a:xfrm>
                <a:off x="6565920" y="3140505"/>
                <a:ext cx="1148455" cy="350417"/>
              </a:xfrm>
              <a:prstGeom prst="rect">
                <a:avLst/>
              </a:prstGeom>
              <a:blipFill>
                <a:blip r:embed="rId10"/>
                <a:stretch>
                  <a:fillRect r="-1596" b="-6897"/>
                </a:stretch>
              </a:blipFill>
            </p:spPr>
            <p:txBody>
              <a:bodyPr/>
              <a:lstStyle/>
              <a:p>
                <a:r>
                  <a:rPr lang="ko-KR" altLang="en-US">
                    <a:noFill/>
                  </a:rPr>
                  <a:t> </a:t>
                </a:r>
              </a:p>
            </p:txBody>
          </p:sp>
        </mc:Fallback>
      </mc:AlternateContent>
      <p:sp>
        <p:nvSpPr>
          <p:cNvPr id="50" name="텍스트 개체 틀 2">
            <a:extLst>
              <a:ext uri="{FF2B5EF4-FFF2-40B4-BE49-F238E27FC236}">
                <a16:creationId xmlns:a16="http://schemas.microsoft.com/office/drawing/2014/main" id="{4C1EF786-CB00-4CCF-B8F9-2473FD56F51B}"/>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
        <p:nvSpPr>
          <p:cNvPr id="51" name="텍스트 개체 틀 1">
            <a:extLst>
              <a:ext uri="{FF2B5EF4-FFF2-40B4-BE49-F238E27FC236}">
                <a16:creationId xmlns:a16="http://schemas.microsoft.com/office/drawing/2014/main" id="{7EA3E202-C9CB-48DD-BACA-D18B598F8BC7}"/>
              </a:ext>
            </a:extLst>
          </p:cNvPr>
          <p:cNvSpPr>
            <a:spLocks noGrp="1"/>
          </p:cNvSpPr>
          <p:nvPr>
            <p:ph type="body" sz="quarter" idx="19"/>
          </p:nvPr>
        </p:nvSpPr>
        <p:spPr>
          <a:xfrm>
            <a:off x="276225" y="163513"/>
            <a:ext cx="5602288" cy="333375"/>
          </a:xfrm>
        </p:spPr>
        <p:txBody>
          <a:bodyPr/>
          <a:lstStyle/>
          <a:p>
            <a:r>
              <a:rPr lang="en-US" altLang="ko-KR"/>
              <a:t>Gradient descent algorithm</a:t>
            </a:r>
          </a:p>
        </p:txBody>
      </p:sp>
      <p:sp>
        <p:nvSpPr>
          <p:cNvPr id="29" name="Rectangle 8">
            <a:extLst>
              <a:ext uri="{FF2B5EF4-FFF2-40B4-BE49-F238E27FC236}">
                <a16:creationId xmlns:a16="http://schemas.microsoft.com/office/drawing/2014/main" id="{1C5B288A-8606-4054-9893-744050BE91FB}"/>
              </a:ext>
            </a:extLst>
          </p:cNvPr>
          <p:cNvSpPr>
            <a:spLocks noChangeArrowheads="1"/>
          </p:cNvSpPr>
          <p:nvPr/>
        </p:nvSpPr>
        <p:spPr bwMode="auto">
          <a:xfrm>
            <a:off x="164468" y="796642"/>
            <a:ext cx="7848872" cy="400110"/>
          </a:xfrm>
          <a:prstGeom prst="rect">
            <a:avLst/>
          </a:prstGeom>
          <a:noFill/>
          <a:ln w="9525">
            <a:noFill/>
            <a:miter lim="800000"/>
            <a:headEnd/>
            <a:tailEnd/>
          </a:ln>
        </p:spPr>
        <p:txBody>
          <a:bodyPr wrap="square">
            <a:spAutoFit/>
          </a:bodyPr>
          <a:lstStyle/>
          <a:p>
            <a:pPr>
              <a:spcBef>
                <a:spcPct val="50000"/>
              </a:spcBef>
            </a:pPr>
            <a:r>
              <a:rPr lang="ko-KR" altLang="en-US" sz="2000" b="1">
                <a:latin typeface="+mj-ea"/>
                <a:ea typeface="+mj-ea"/>
              </a:rPr>
              <a:t>경사 하강법 동작 방식</a:t>
            </a:r>
            <a:endParaRPr lang="en-US" altLang="ko-KR" sz="2000" b="1">
              <a:latin typeface="+mj-ea"/>
              <a:ea typeface="+mj-ea"/>
            </a:endParaRPr>
          </a:p>
        </p:txBody>
      </p:sp>
      <p:sp>
        <p:nvSpPr>
          <p:cNvPr id="52" name="TextBox 51">
            <a:extLst>
              <a:ext uri="{FF2B5EF4-FFF2-40B4-BE49-F238E27FC236}">
                <a16:creationId xmlns:a16="http://schemas.microsoft.com/office/drawing/2014/main" id="{3E63895C-E0A3-42E2-94DA-263A2F121F90}"/>
              </a:ext>
            </a:extLst>
          </p:cNvPr>
          <p:cNvSpPr txBox="1"/>
          <p:nvPr/>
        </p:nvSpPr>
        <p:spPr>
          <a:xfrm>
            <a:off x="3795578" y="5873174"/>
            <a:ext cx="336415" cy="442750"/>
          </a:xfrm>
          <a:prstGeom prst="rect">
            <a:avLst/>
          </a:prstGeom>
          <a:noFill/>
        </p:spPr>
        <p:txBody>
          <a:bodyPr wrap="square" rtlCol="0">
            <a:spAutoFit/>
          </a:bodyPr>
          <a:lstStyle/>
          <a:p>
            <a:pPr algn="l"/>
            <a:r>
              <a:rPr lang="en-US" altLang="ko-KR" sz="2277">
                <a:latin typeface="Consolas" panose="020B0609020204030204" pitchFamily="49" charset="0"/>
              </a:rPr>
              <a:t>w</a:t>
            </a:r>
            <a:endParaRPr lang="ko-KR" altLang="en-US" sz="2277">
              <a:latin typeface="Consolas" panose="020B0609020204030204" pitchFamily="49" charset="0"/>
            </a:endParaRPr>
          </a:p>
        </p:txBody>
      </p:sp>
      <p:sp>
        <p:nvSpPr>
          <p:cNvPr id="44" name="타원 43">
            <a:extLst>
              <a:ext uri="{FF2B5EF4-FFF2-40B4-BE49-F238E27FC236}">
                <a16:creationId xmlns:a16="http://schemas.microsoft.com/office/drawing/2014/main" id="{8510C763-4334-EDA8-495F-4ADD35D97C50}"/>
              </a:ext>
            </a:extLst>
          </p:cNvPr>
          <p:cNvSpPr/>
          <p:nvPr/>
        </p:nvSpPr>
        <p:spPr>
          <a:xfrm>
            <a:off x="2610488" y="3777814"/>
            <a:ext cx="227479" cy="227479"/>
          </a:xfrm>
          <a:prstGeom prst="ellipse">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41AA8D21-9242-877C-B9B7-EC1D2FDB5BD1}"/>
                  </a:ext>
                </a:extLst>
              </p:cNvPr>
              <p:cNvSpPr txBox="1"/>
              <p:nvPr/>
            </p:nvSpPr>
            <p:spPr>
              <a:xfrm>
                <a:off x="7172115" y="4683289"/>
                <a:ext cx="2567113" cy="350417"/>
              </a:xfrm>
              <a:prstGeom prst="rect">
                <a:avLst/>
              </a:prstGeom>
              <a:noFill/>
            </p:spPr>
            <p:txBody>
              <a:bodyPr wrap="none" lIns="0" tIns="0" rIns="0" bIns="0" rtlCol="0">
                <a:spAutoFit/>
              </a:bodyPr>
              <a:lstStyle/>
              <a:p>
                <a14:m>
                  <m:oMath xmlns:m="http://schemas.openxmlformats.org/officeDocument/2006/math">
                    <m:r>
                      <a:rPr lang="en-US" altLang="ko-KR" sz="2277" b="0" i="1" smtClean="0">
                        <a:latin typeface="Cambria Math" panose="02040503050406030204" pitchFamily="18" charset="0"/>
                      </a:rPr>
                      <m:t>0.04</m:t>
                    </m:r>
                    <m:r>
                      <a:rPr lang="en-US" altLang="ko-KR" sz="2277" i="1" smtClean="0">
                        <a:latin typeface="Cambria Math" panose="02040503050406030204" pitchFamily="18" charset="0"/>
                      </a:rPr>
                      <m:t>=</m:t>
                    </m:r>
                    <m:r>
                      <a:rPr lang="en-US" altLang="ko-KR" sz="2277" b="0" i="1" smtClean="0">
                        <a:latin typeface="Cambria Math" panose="02040503050406030204" pitchFamily="18" charset="0"/>
                      </a:rPr>
                      <m:t>0.0+0.01∗</m:t>
                    </m:r>
                  </m:oMath>
                </a14:m>
                <a:r>
                  <a:rPr lang="en-US" altLang="ko-KR" sz="2277">
                    <a:latin typeface="Consolas" panose="020B0609020204030204" pitchFamily="49" charset="0"/>
                  </a:rPr>
                  <a:t>4</a:t>
                </a:r>
                <a:endParaRPr lang="ko-KR" altLang="en-US" sz="2277">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41AA8D21-9242-877C-B9B7-EC1D2FDB5BD1}"/>
                  </a:ext>
                </a:extLst>
              </p:cNvPr>
              <p:cNvSpPr txBox="1">
                <a:spLocks noRot="1" noChangeAspect="1" noMove="1" noResize="1" noEditPoints="1" noAdjustHandles="1" noChangeArrowheads="1" noChangeShapeType="1" noTextEdit="1"/>
              </p:cNvSpPr>
              <p:nvPr/>
            </p:nvSpPr>
            <p:spPr>
              <a:xfrm>
                <a:off x="7172115" y="4683289"/>
                <a:ext cx="2567113" cy="350417"/>
              </a:xfrm>
              <a:prstGeom prst="rect">
                <a:avLst/>
              </a:prstGeom>
              <a:blipFill>
                <a:blip r:embed="rId11"/>
                <a:stretch>
                  <a:fillRect l="-4038" t="-22414" r="-5701" b="-4827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DC46804D-085D-E13C-BCFD-358E38035100}"/>
                  </a:ext>
                </a:extLst>
              </p:cNvPr>
              <p:cNvSpPr txBox="1"/>
              <p:nvPr/>
            </p:nvSpPr>
            <p:spPr>
              <a:xfrm>
                <a:off x="7988335" y="5112248"/>
                <a:ext cx="1436099" cy="3504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277" i="1" smtClean="0">
                          <a:latin typeface="Cambria Math" panose="02040503050406030204" pitchFamily="18" charset="0"/>
                        </a:rPr>
                        <m:t>0</m:t>
                      </m:r>
                      <m:r>
                        <a:rPr lang="en-US" altLang="ko-KR" sz="2277" b="0" i="1" smtClean="0">
                          <a:latin typeface="Cambria Math" panose="02040503050406030204" pitchFamily="18" charset="0"/>
                        </a:rPr>
                        <m:t>.0+0.04</m:t>
                      </m:r>
                    </m:oMath>
                  </m:oMathPara>
                </a14:m>
                <a:endParaRPr lang="ko-KR" altLang="en-US" sz="2277">
                  <a:latin typeface="Consolas" panose="020B0609020204030204" pitchFamily="49" charset="0"/>
                </a:endParaRPr>
              </a:p>
            </p:txBody>
          </p:sp>
        </mc:Choice>
        <mc:Fallback xmlns="">
          <p:sp>
            <p:nvSpPr>
              <p:cNvPr id="47" name="TextBox 46">
                <a:extLst>
                  <a:ext uri="{FF2B5EF4-FFF2-40B4-BE49-F238E27FC236}">
                    <a16:creationId xmlns:a16="http://schemas.microsoft.com/office/drawing/2014/main" id="{DC46804D-085D-E13C-BCFD-358E38035100}"/>
                  </a:ext>
                </a:extLst>
              </p:cNvPr>
              <p:cNvSpPr txBox="1">
                <a:spLocks noRot="1" noChangeAspect="1" noMove="1" noResize="1" noEditPoints="1" noAdjustHandles="1" noChangeArrowheads="1" noChangeShapeType="1" noTextEdit="1"/>
              </p:cNvSpPr>
              <p:nvPr/>
            </p:nvSpPr>
            <p:spPr>
              <a:xfrm>
                <a:off x="7988335" y="5112248"/>
                <a:ext cx="1436099" cy="350417"/>
              </a:xfrm>
              <a:prstGeom prst="rect">
                <a:avLst/>
              </a:prstGeom>
              <a:blipFill>
                <a:blip r:embed="rId12"/>
                <a:stretch>
                  <a:fillRect l="-847" r="-847" b="-7018"/>
                </a:stretch>
              </a:blipFill>
            </p:spPr>
            <p:txBody>
              <a:bodyPr/>
              <a:lstStyle/>
              <a:p>
                <a:r>
                  <a:rPr lang="ko-KR" altLang="en-US">
                    <a:noFill/>
                  </a:rPr>
                  <a:t> </a:t>
                </a:r>
              </a:p>
            </p:txBody>
          </p:sp>
        </mc:Fallback>
      </mc:AlternateContent>
      <p:cxnSp>
        <p:nvCxnSpPr>
          <p:cNvPr id="48" name="직선 연결선 47">
            <a:extLst>
              <a:ext uri="{FF2B5EF4-FFF2-40B4-BE49-F238E27FC236}">
                <a16:creationId xmlns:a16="http://schemas.microsoft.com/office/drawing/2014/main" id="{EB4BB119-6D12-64D8-8752-6BAAFD964393}"/>
              </a:ext>
            </a:extLst>
          </p:cNvPr>
          <p:cNvCxnSpPr>
            <a:cxnSpLocks/>
          </p:cNvCxnSpPr>
          <p:nvPr/>
        </p:nvCxnSpPr>
        <p:spPr>
          <a:xfrm flipH="1">
            <a:off x="4238020" y="3344112"/>
            <a:ext cx="1625632" cy="2168145"/>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68" name="직선 연결선 67">
            <a:extLst>
              <a:ext uri="{FF2B5EF4-FFF2-40B4-BE49-F238E27FC236}">
                <a16:creationId xmlns:a16="http://schemas.microsoft.com/office/drawing/2014/main" id="{B7AFDDA8-1006-9941-8547-3645CA0CBAF3}"/>
              </a:ext>
            </a:extLst>
          </p:cNvPr>
          <p:cNvCxnSpPr>
            <a:cxnSpLocks/>
          </p:cNvCxnSpPr>
          <p:nvPr/>
        </p:nvCxnSpPr>
        <p:spPr>
          <a:xfrm flipH="1">
            <a:off x="2776379" y="5169646"/>
            <a:ext cx="2422027" cy="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9" name="타원 68">
            <a:extLst>
              <a:ext uri="{FF2B5EF4-FFF2-40B4-BE49-F238E27FC236}">
                <a16:creationId xmlns:a16="http://schemas.microsoft.com/office/drawing/2014/main" id="{417AA26A-2091-3A97-D09E-FC0757103C02}"/>
              </a:ext>
            </a:extLst>
          </p:cNvPr>
          <p:cNvSpPr/>
          <p:nvPr/>
        </p:nvSpPr>
        <p:spPr>
          <a:xfrm>
            <a:off x="4313358" y="4776901"/>
            <a:ext cx="227479" cy="227479"/>
          </a:xfrm>
          <a:prstGeom prst="ellipse">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2" name="타원 71">
            <a:extLst>
              <a:ext uri="{FF2B5EF4-FFF2-40B4-BE49-F238E27FC236}">
                <a16:creationId xmlns:a16="http://schemas.microsoft.com/office/drawing/2014/main" id="{103F7E84-DEEC-95CC-4D7C-C113B6AC7C5D}"/>
              </a:ext>
            </a:extLst>
          </p:cNvPr>
          <p:cNvSpPr/>
          <p:nvPr/>
        </p:nvSpPr>
        <p:spPr>
          <a:xfrm>
            <a:off x="4161643" y="4890640"/>
            <a:ext cx="227479" cy="227479"/>
          </a:xfrm>
          <a:prstGeom prst="ellipse">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3" name="타원 72">
            <a:extLst>
              <a:ext uri="{FF2B5EF4-FFF2-40B4-BE49-F238E27FC236}">
                <a16:creationId xmlns:a16="http://schemas.microsoft.com/office/drawing/2014/main" id="{15323DEE-76CA-2B3E-9FA3-A267FC051DFE}"/>
              </a:ext>
            </a:extLst>
          </p:cNvPr>
          <p:cNvSpPr/>
          <p:nvPr/>
        </p:nvSpPr>
        <p:spPr>
          <a:xfrm>
            <a:off x="4040652" y="4942167"/>
            <a:ext cx="227479" cy="227479"/>
          </a:xfrm>
          <a:prstGeom prst="ellipse">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9" name="타원 48">
            <a:extLst>
              <a:ext uri="{FF2B5EF4-FFF2-40B4-BE49-F238E27FC236}">
                <a16:creationId xmlns:a16="http://schemas.microsoft.com/office/drawing/2014/main" id="{C70CBE58-F6E6-C158-5C07-9FA26F01444E}"/>
              </a:ext>
            </a:extLst>
          </p:cNvPr>
          <p:cNvSpPr/>
          <p:nvPr/>
        </p:nvSpPr>
        <p:spPr>
          <a:xfrm>
            <a:off x="2998359" y="4353663"/>
            <a:ext cx="227479" cy="227479"/>
          </a:xfrm>
          <a:prstGeom prst="ellipse">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54" name="직선 화살표 연결선 53">
            <a:extLst>
              <a:ext uri="{FF2B5EF4-FFF2-40B4-BE49-F238E27FC236}">
                <a16:creationId xmlns:a16="http://schemas.microsoft.com/office/drawing/2014/main" id="{9D1A81AE-C26F-AB2F-B227-7D5F2DEC3C7F}"/>
              </a:ext>
            </a:extLst>
          </p:cNvPr>
          <p:cNvCxnSpPr>
            <a:cxnSpLocks/>
            <a:stCxn id="44" idx="4"/>
            <a:endCxn id="49" idx="1"/>
          </p:cNvCxnSpPr>
          <p:nvPr/>
        </p:nvCxnSpPr>
        <p:spPr>
          <a:xfrm>
            <a:off x="2724228" y="4005293"/>
            <a:ext cx="307445" cy="381684"/>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5" name="직선 연결선 54">
            <a:extLst>
              <a:ext uri="{FF2B5EF4-FFF2-40B4-BE49-F238E27FC236}">
                <a16:creationId xmlns:a16="http://schemas.microsoft.com/office/drawing/2014/main" id="{CB579F33-111D-BAFD-693F-7824407A5B30}"/>
              </a:ext>
            </a:extLst>
          </p:cNvPr>
          <p:cNvCxnSpPr>
            <a:cxnSpLocks/>
          </p:cNvCxnSpPr>
          <p:nvPr/>
        </p:nvCxnSpPr>
        <p:spPr>
          <a:xfrm>
            <a:off x="1690829" y="2859880"/>
            <a:ext cx="2078738" cy="272274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56" name="타원 55">
            <a:extLst>
              <a:ext uri="{FF2B5EF4-FFF2-40B4-BE49-F238E27FC236}">
                <a16:creationId xmlns:a16="http://schemas.microsoft.com/office/drawing/2014/main" id="{B77C2478-58FF-D8CC-F971-00961D47CACE}"/>
              </a:ext>
            </a:extLst>
          </p:cNvPr>
          <p:cNvSpPr/>
          <p:nvPr/>
        </p:nvSpPr>
        <p:spPr>
          <a:xfrm>
            <a:off x="3336398" y="4738325"/>
            <a:ext cx="227479" cy="227479"/>
          </a:xfrm>
          <a:prstGeom prst="ellipse">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7" name="타원 56">
            <a:extLst>
              <a:ext uri="{FF2B5EF4-FFF2-40B4-BE49-F238E27FC236}">
                <a16:creationId xmlns:a16="http://schemas.microsoft.com/office/drawing/2014/main" id="{C59AC4A4-D8D5-B757-890B-6BD5E426FAA4}"/>
              </a:ext>
            </a:extLst>
          </p:cNvPr>
          <p:cNvSpPr/>
          <p:nvPr/>
        </p:nvSpPr>
        <p:spPr>
          <a:xfrm>
            <a:off x="3600750" y="4919966"/>
            <a:ext cx="227479" cy="227479"/>
          </a:xfrm>
          <a:prstGeom prst="ellipse">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8" name="타원 57">
            <a:extLst>
              <a:ext uri="{FF2B5EF4-FFF2-40B4-BE49-F238E27FC236}">
                <a16:creationId xmlns:a16="http://schemas.microsoft.com/office/drawing/2014/main" id="{6B535E5A-07B0-FFF9-1C0D-BE1FB0A31132}"/>
              </a:ext>
            </a:extLst>
          </p:cNvPr>
          <p:cNvSpPr/>
          <p:nvPr/>
        </p:nvSpPr>
        <p:spPr>
          <a:xfrm>
            <a:off x="3712895" y="4951341"/>
            <a:ext cx="227479" cy="227479"/>
          </a:xfrm>
          <a:prstGeom prst="ellipse">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6" name="타원 65">
            <a:extLst>
              <a:ext uri="{FF2B5EF4-FFF2-40B4-BE49-F238E27FC236}">
                <a16:creationId xmlns:a16="http://schemas.microsoft.com/office/drawing/2014/main" id="{36F1240F-30D3-455F-2951-EFEDE8A060C5}"/>
              </a:ext>
            </a:extLst>
          </p:cNvPr>
          <p:cNvSpPr/>
          <p:nvPr/>
        </p:nvSpPr>
        <p:spPr>
          <a:xfrm>
            <a:off x="3869845" y="4965804"/>
            <a:ext cx="227479" cy="227479"/>
          </a:xfrm>
          <a:prstGeom prst="ellipse">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Tree>
    <p:extLst>
      <p:ext uri="{BB962C8B-B14F-4D97-AF65-F5344CB8AC3E}">
        <p14:creationId xmlns:p14="http://schemas.microsoft.com/office/powerpoint/2010/main" val="81726945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a:extLst>
              <a:ext uri="{FF2B5EF4-FFF2-40B4-BE49-F238E27FC236}">
                <a16:creationId xmlns:a16="http://schemas.microsoft.com/office/drawing/2014/main" id="{E9FF4DA6-63DC-4299-9BA0-0CB935E1F9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63360" y="1808820"/>
            <a:ext cx="4577609" cy="3136042"/>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A23AAA05-32B2-469C-9C73-2CE86296211F}"/>
                  </a:ext>
                </a:extLst>
              </p:cNvPr>
              <p:cNvSpPr txBox="1"/>
              <p:nvPr/>
            </p:nvSpPr>
            <p:spPr>
              <a:xfrm>
                <a:off x="344488" y="1749518"/>
                <a:ext cx="3301481" cy="1658467"/>
              </a:xfrm>
              <a:prstGeom prst="rect">
                <a:avLst/>
              </a:prstGeom>
              <a:noFill/>
            </p:spPr>
            <p:txBody>
              <a:bodyPr wrap="none" rtlCol="0">
                <a:spAutoFit/>
              </a:bodyPr>
              <a:lstStyle/>
              <a:p>
                <a:pPr algn="l"/>
                <a:r>
                  <a:rPr lang="ko-KR" altLang="en-US" sz="2277">
                    <a:latin typeface="+mj-ea"/>
                    <a:ea typeface="+mj-ea"/>
                  </a:rPr>
                  <a:t>수렴까지 반복</a:t>
                </a:r>
                <a:endParaRPr lang="en-US" altLang="ko-KR" sz="2277">
                  <a:latin typeface="+mj-ea"/>
                  <a:ea typeface="+mj-ea"/>
                </a:endParaRPr>
              </a:p>
              <a:p>
                <a:pPr algn="l"/>
                <a:r>
                  <a:rPr lang="en-US" altLang="ko-KR" sz="2277">
                    <a:latin typeface="Consolas" panose="020B0609020204030204" pitchFamily="49" charset="0"/>
                  </a:rPr>
                  <a:t>{</a:t>
                </a:r>
              </a:p>
              <a:p>
                <a:pPr algn="l"/>
                <a:r>
                  <a:rPr lang="en-US" altLang="ko-KR" sz="2277">
                    <a:latin typeface="Consolas" panose="020B0609020204030204" pitchFamily="49" charset="0"/>
                  </a:rPr>
                  <a:t>   </a:t>
                </a:r>
                <a14:m>
                  <m:oMath xmlns:m="http://schemas.openxmlformats.org/officeDocument/2006/math">
                    <m:r>
                      <m:rPr>
                        <m:sty m:val="p"/>
                      </m:rPr>
                      <a:rPr lang="en-US" altLang="ko-KR" sz="2277">
                        <a:latin typeface="Cambria Math" panose="02040503050406030204" pitchFamily="18" charset="0"/>
                      </a:rPr>
                      <m:t>w</m:t>
                    </m:r>
                    <m:r>
                      <a:rPr lang="en-US" altLang="ko-KR" sz="2277">
                        <a:latin typeface="Cambria Math" panose="02040503050406030204" pitchFamily="18" charset="0"/>
                      </a:rPr>
                      <m:t>=</m:t>
                    </m:r>
                    <m:r>
                      <m:rPr>
                        <m:sty m:val="p"/>
                      </m:rPr>
                      <a:rPr lang="en-US" altLang="ko-KR" sz="2277">
                        <a:latin typeface="Cambria Math" panose="02040503050406030204" pitchFamily="18" charset="0"/>
                      </a:rPr>
                      <m:t>w</m:t>
                    </m:r>
                    <m:r>
                      <a:rPr lang="en-US" altLang="ko-KR" sz="2277">
                        <a:latin typeface="Cambria Math" panose="02040503050406030204" pitchFamily="18" charset="0"/>
                      </a:rPr>
                      <m:t>−</m:t>
                    </m:r>
                    <m:r>
                      <a:rPr lang="ko-KR" altLang="en-US" sz="2277" i="1">
                        <a:latin typeface="Cambria Math" panose="02040503050406030204" pitchFamily="18" charset="0"/>
                      </a:rPr>
                      <m:t>𝛼</m:t>
                    </m:r>
                    <m:f>
                      <m:fPr>
                        <m:ctrlPr>
                          <a:rPr lang="en-US" altLang="ko-KR" sz="2277" i="1">
                            <a:latin typeface="Cambria Math" panose="02040503050406030204" pitchFamily="18" charset="0"/>
                            <a:ea typeface="Cambria Math" panose="02040503050406030204" pitchFamily="18" charset="0"/>
                          </a:rPr>
                        </m:ctrlPr>
                      </m:fPr>
                      <m:num>
                        <m:r>
                          <a:rPr lang="en-US" altLang="ko-KR" sz="2277" i="1">
                            <a:latin typeface="Cambria Math" panose="02040503050406030204" pitchFamily="18" charset="0"/>
                            <a:ea typeface="Cambria Math" panose="02040503050406030204" pitchFamily="18" charset="0"/>
                          </a:rPr>
                          <m:t>𝜕</m:t>
                        </m:r>
                      </m:num>
                      <m:den>
                        <m:r>
                          <a:rPr lang="en-US" altLang="ko-KR" sz="2277" i="1">
                            <a:latin typeface="Cambria Math" panose="02040503050406030204" pitchFamily="18" charset="0"/>
                            <a:ea typeface="Cambria Math" panose="02040503050406030204" pitchFamily="18" charset="0"/>
                          </a:rPr>
                          <m:t>𝜕</m:t>
                        </m:r>
                        <m:r>
                          <m:rPr>
                            <m:sty m:val="p"/>
                          </m:rPr>
                          <a:rPr lang="en-US" altLang="ko-KR" sz="2277" i="1">
                            <a:latin typeface="Cambria Math" panose="02040503050406030204" pitchFamily="18" charset="0"/>
                            <a:ea typeface="Cambria Math" panose="02040503050406030204" pitchFamily="18" charset="0"/>
                          </a:rPr>
                          <m:t>w</m:t>
                        </m:r>
                      </m:den>
                    </m:f>
                    <m:r>
                      <a:rPr lang="en-US" altLang="ko-KR" sz="2277" i="1">
                        <a:latin typeface="Cambria Math" panose="02040503050406030204" pitchFamily="18" charset="0"/>
                        <a:ea typeface="Cambria Math" panose="02040503050406030204" pitchFamily="18" charset="0"/>
                      </a:rPr>
                      <m:t>𝐽</m:t>
                    </m:r>
                    <m:r>
                      <a:rPr lang="en-US" altLang="ko-KR" sz="2277" i="1">
                        <a:latin typeface="Cambria Math" panose="02040503050406030204" pitchFamily="18" charset="0"/>
                        <a:ea typeface="Cambria Math" panose="02040503050406030204" pitchFamily="18" charset="0"/>
                      </a:rPr>
                      <m:t>(</m:t>
                    </m:r>
                    <m:r>
                      <a:rPr lang="en-US" altLang="ko-KR" sz="2277" i="1">
                        <a:latin typeface="Cambria Math" panose="02040503050406030204" pitchFamily="18" charset="0"/>
                        <a:ea typeface="Cambria Math" panose="02040503050406030204" pitchFamily="18" charset="0"/>
                      </a:rPr>
                      <m:t>𝑤</m:t>
                    </m:r>
                    <m:r>
                      <a:rPr lang="en-US" altLang="ko-KR" sz="2277" i="1">
                        <a:latin typeface="Cambria Math" panose="02040503050406030204" pitchFamily="18" charset="0"/>
                        <a:ea typeface="Cambria Math" panose="02040503050406030204" pitchFamily="18" charset="0"/>
                      </a:rPr>
                      <m:t>,</m:t>
                    </m:r>
                    <m:r>
                      <a:rPr lang="en-US" altLang="ko-KR" sz="2277" i="1">
                        <a:latin typeface="Cambria Math" panose="02040503050406030204" pitchFamily="18" charset="0"/>
                        <a:ea typeface="Cambria Math" panose="02040503050406030204" pitchFamily="18" charset="0"/>
                      </a:rPr>
                      <m:t>𝑏</m:t>
                    </m:r>
                    <m:r>
                      <a:rPr lang="en-US" altLang="ko-KR" sz="2277" i="1">
                        <a:latin typeface="Cambria Math" panose="02040503050406030204" pitchFamily="18" charset="0"/>
                        <a:ea typeface="Cambria Math" panose="02040503050406030204" pitchFamily="18" charset="0"/>
                      </a:rPr>
                      <m:t>)</m:t>
                    </m:r>
                  </m:oMath>
                </a14:m>
                <a:endParaRPr lang="en-US" altLang="ko-KR" sz="2277">
                  <a:latin typeface="Cambria Math" panose="02040503050406030204" pitchFamily="18" charset="0"/>
                  <a:ea typeface="Cambria Math" panose="02040503050406030204" pitchFamily="18" charset="0"/>
                </a:endParaRPr>
              </a:p>
              <a:p>
                <a:pPr algn="l"/>
                <a:r>
                  <a:rPr lang="en-US" altLang="ko-KR" sz="2277">
                    <a:latin typeface="Consolas" panose="020B0609020204030204" pitchFamily="49" charset="0"/>
                  </a:rPr>
                  <a:t>}</a:t>
                </a:r>
                <a:endParaRPr lang="ko-KR" altLang="en-US" sz="2277">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A23AAA05-32B2-469C-9C73-2CE86296211F}"/>
                  </a:ext>
                </a:extLst>
              </p:cNvPr>
              <p:cNvSpPr txBox="1">
                <a:spLocks noRot="1" noChangeAspect="1" noMove="1" noResize="1" noEditPoints="1" noAdjustHandles="1" noChangeArrowheads="1" noChangeShapeType="1" noTextEdit="1"/>
              </p:cNvSpPr>
              <p:nvPr/>
            </p:nvSpPr>
            <p:spPr>
              <a:xfrm>
                <a:off x="344488" y="1749518"/>
                <a:ext cx="3301481" cy="1658467"/>
              </a:xfrm>
              <a:prstGeom prst="rect">
                <a:avLst/>
              </a:prstGeom>
              <a:blipFill>
                <a:blip r:embed="rId4"/>
                <a:stretch>
                  <a:fillRect l="-2588" t="-2206" b="-6618"/>
                </a:stretch>
              </a:blipFill>
            </p:spPr>
            <p:txBody>
              <a:bodyPr/>
              <a:lstStyle/>
              <a:p>
                <a:r>
                  <a:rPr lang="ko-KR" altLang="en-US">
                    <a:noFill/>
                  </a:rPr>
                  <a:t> </a:t>
                </a:r>
              </a:p>
            </p:txBody>
          </p:sp>
        </mc:Fallback>
      </mc:AlternateContent>
      <p:sp>
        <p:nvSpPr>
          <p:cNvPr id="3" name="말풍선: 사각형 2">
            <a:extLst>
              <a:ext uri="{FF2B5EF4-FFF2-40B4-BE49-F238E27FC236}">
                <a16:creationId xmlns:a16="http://schemas.microsoft.com/office/drawing/2014/main" id="{435B657A-DADE-4A58-91F8-614A3FC44497}"/>
              </a:ext>
            </a:extLst>
          </p:cNvPr>
          <p:cNvSpPr/>
          <p:nvPr/>
        </p:nvSpPr>
        <p:spPr>
          <a:xfrm>
            <a:off x="782804" y="3289639"/>
            <a:ext cx="1354219" cy="585418"/>
          </a:xfrm>
          <a:prstGeom prst="wedgeRectCallout">
            <a:avLst>
              <a:gd name="adj1" fmla="val 48939"/>
              <a:gd name="adj2" fmla="val -117010"/>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learning</a:t>
            </a:r>
          </a:p>
          <a:p>
            <a:pPr algn="ctr"/>
            <a:r>
              <a:rPr lang="en-US" altLang="ko-KR" sz="1708">
                <a:solidFill>
                  <a:schemeClr val="tx1"/>
                </a:solidFill>
                <a:latin typeface="Consolas" panose="020B0609020204030204" pitchFamily="49" charset="0"/>
              </a:rPr>
              <a:t>rate</a:t>
            </a:r>
            <a:endParaRPr lang="ko-KR" altLang="en-US" sz="1708">
              <a:solidFill>
                <a:schemeClr val="tx1"/>
              </a:solidFill>
              <a:latin typeface="Consolas" panose="020B0609020204030204" pitchFamily="49" charset="0"/>
            </a:endParaRPr>
          </a:p>
        </p:txBody>
      </p:sp>
      <p:sp>
        <p:nvSpPr>
          <p:cNvPr id="7" name="말풍선: 사각형 6">
            <a:extLst>
              <a:ext uri="{FF2B5EF4-FFF2-40B4-BE49-F238E27FC236}">
                <a16:creationId xmlns:a16="http://schemas.microsoft.com/office/drawing/2014/main" id="{BDD4C9F5-B1E6-44B1-BBD9-67F4A11DD3E4}"/>
              </a:ext>
            </a:extLst>
          </p:cNvPr>
          <p:cNvSpPr/>
          <p:nvPr/>
        </p:nvSpPr>
        <p:spPr>
          <a:xfrm>
            <a:off x="2792761" y="3286645"/>
            <a:ext cx="1480632" cy="585418"/>
          </a:xfrm>
          <a:prstGeom prst="wedgeRectCallout">
            <a:avLst>
              <a:gd name="adj1" fmla="val -58489"/>
              <a:gd name="adj2" fmla="val -102496"/>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derivative</a:t>
            </a:r>
            <a:endParaRPr lang="ko-KR" altLang="en-US" sz="1708">
              <a:solidFill>
                <a:schemeClr val="tx1"/>
              </a:solidFill>
              <a:latin typeface="Consolas" panose="020B0609020204030204" pitchFamily="49" charset="0"/>
            </a:endParaRPr>
          </a:p>
        </p:txBody>
      </p:sp>
      <p:sp>
        <p:nvSpPr>
          <p:cNvPr id="8" name="십자형 7">
            <a:extLst>
              <a:ext uri="{FF2B5EF4-FFF2-40B4-BE49-F238E27FC236}">
                <a16:creationId xmlns:a16="http://schemas.microsoft.com/office/drawing/2014/main" id="{91EAFCB7-BCF3-4E77-B720-F3948ED85F6D}"/>
              </a:ext>
            </a:extLst>
          </p:cNvPr>
          <p:cNvSpPr/>
          <p:nvPr/>
        </p:nvSpPr>
        <p:spPr>
          <a:xfrm rot="2700000">
            <a:off x="8627241" y="2692108"/>
            <a:ext cx="195023" cy="200634"/>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50428DD6-830E-428D-8058-637DDD989C54}"/>
              </a:ext>
            </a:extLst>
          </p:cNvPr>
          <p:cNvCxnSpPr>
            <a:cxnSpLocks/>
          </p:cNvCxnSpPr>
          <p:nvPr/>
        </p:nvCxnSpPr>
        <p:spPr>
          <a:xfrm flipH="1">
            <a:off x="7995046" y="1821351"/>
            <a:ext cx="1258666" cy="261661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직사각형 10">
                <a:extLst>
                  <a:ext uri="{FF2B5EF4-FFF2-40B4-BE49-F238E27FC236}">
                    <a16:creationId xmlns:a16="http://schemas.microsoft.com/office/drawing/2014/main" id="{99D392CB-F441-48B7-8A1A-AB52813BE69F}"/>
                  </a:ext>
                </a:extLst>
              </p:cNvPr>
              <p:cNvSpPr/>
              <p:nvPr/>
            </p:nvSpPr>
            <p:spPr>
              <a:xfrm>
                <a:off x="595741" y="4547274"/>
                <a:ext cx="2481000" cy="586764"/>
              </a:xfrm>
              <a:prstGeom prst="rect">
                <a:avLst/>
              </a:prstGeom>
            </p:spPr>
            <p:txBody>
              <a:bodyPr wrap="none">
                <a:spAutoFit/>
              </a:bodyPr>
              <a:lstStyle/>
              <a:p>
                <a:r>
                  <a:rPr lang="en-US" altLang="ko-KR" sz="2277">
                    <a:solidFill>
                      <a:srgbClr val="000000"/>
                    </a:solidFill>
                    <a:latin typeface="Cambria Math" panose="02040503050406030204" pitchFamily="18" charset="0"/>
                    <a:ea typeface="Cambria Math" panose="02040503050406030204" pitchFamily="18" charset="0"/>
                  </a:rPr>
                  <a:t>J(w,b) = </a:t>
                </a:r>
                <a14:m>
                  <m:oMath xmlns:m="http://schemas.openxmlformats.org/officeDocument/2006/math">
                    <m:sSup>
                      <m:sSupPr>
                        <m:ctrlPr>
                          <a:rPr lang="en-US" altLang="ko-KR" sz="2277" i="1">
                            <a:solidFill>
                              <a:srgbClr val="000000"/>
                            </a:solidFill>
                            <a:latin typeface="Cambria Math" panose="02040503050406030204" pitchFamily="18" charset="0"/>
                            <a:ea typeface="Cambria Math" panose="02040503050406030204" pitchFamily="18" charset="0"/>
                          </a:rPr>
                        </m:ctrlPr>
                      </m:sSupPr>
                      <m:e>
                        <m:f>
                          <m:fPr>
                            <m:ctrlPr>
                              <a:rPr lang="en-US" altLang="ko-KR" sz="2277" i="1">
                                <a:solidFill>
                                  <a:srgbClr val="000000"/>
                                </a:solidFill>
                                <a:latin typeface="Cambria Math" panose="02040503050406030204" pitchFamily="18" charset="0"/>
                                <a:ea typeface="Cambria Math" panose="02040503050406030204" pitchFamily="18" charset="0"/>
                              </a:rPr>
                            </m:ctrlPr>
                          </m:fPr>
                          <m:num>
                            <m:r>
                              <a:rPr lang="en-US" altLang="ko-KR" sz="2277" i="1">
                                <a:solidFill>
                                  <a:srgbClr val="000000"/>
                                </a:solidFill>
                                <a:latin typeface="Cambria Math" panose="02040503050406030204" pitchFamily="18" charset="0"/>
                                <a:ea typeface="Cambria Math" panose="02040503050406030204" pitchFamily="18" charset="0"/>
                              </a:rPr>
                              <m:t>1</m:t>
                            </m:r>
                          </m:num>
                          <m:den>
                            <m:r>
                              <a:rPr lang="en-US" altLang="ko-KR" sz="2277" i="1">
                                <a:solidFill>
                                  <a:srgbClr val="000000"/>
                                </a:solidFill>
                                <a:latin typeface="Cambria Math" panose="02040503050406030204" pitchFamily="18" charset="0"/>
                                <a:ea typeface="Cambria Math" panose="02040503050406030204" pitchFamily="18" charset="0"/>
                              </a:rPr>
                              <m:t>2</m:t>
                            </m:r>
                          </m:den>
                        </m:f>
                        <m:r>
                          <m:rPr>
                            <m:nor/>
                          </m:rPr>
                          <a:rPr lang="en-US" altLang="ko-KR" sz="2277">
                            <a:solidFill>
                              <a:srgbClr val="000000"/>
                            </a:solidFill>
                            <a:latin typeface="Cambria Math" panose="02040503050406030204" pitchFamily="18" charset="0"/>
                            <a:ea typeface="Cambria Math" panose="02040503050406030204" pitchFamily="18" charset="0"/>
                          </a:rPr>
                          <m:t>(</m:t>
                        </m:r>
                        <m:acc>
                          <m:accPr>
                            <m:chr m:val="̂"/>
                            <m:ctrlPr>
                              <a:rPr lang="en-US" altLang="ko-KR" sz="2277" i="1">
                                <a:solidFill>
                                  <a:srgbClr val="000000"/>
                                </a:solidFill>
                                <a:latin typeface="Cambria Math" panose="02040503050406030204" pitchFamily="18" charset="0"/>
                                <a:ea typeface="Cambria Math" panose="02040503050406030204" pitchFamily="18" charset="0"/>
                              </a:rPr>
                            </m:ctrlPr>
                          </m:accPr>
                          <m:e>
                            <m:r>
                              <m:rPr>
                                <m:sty m:val="p"/>
                              </m:rPr>
                              <a:rPr lang="en-US" altLang="ko-KR" sz="2277" i="1">
                                <a:solidFill>
                                  <a:srgbClr val="000000"/>
                                </a:solidFill>
                                <a:latin typeface="Cambria Math" panose="02040503050406030204" pitchFamily="18" charset="0"/>
                                <a:ea typeface="Cambria Math" panose="02040503050406030204" pitchFamily="18" charset="0"/>
                              </a:rPr>
                              <m:t>y</m:t>
                            </m:r>
                          </m:e>
                        </m:acc>
                        <m:r>
                          <a:rPr lang="en-US" altLang="ko-KR" sz="2277" i="1">
                            <a:solidFill>
                              <a:srgbClr val="000000"/>
                            </a:solidFill>
                            <a:latin typeface="Cambria Math" panose="02040503050406030204" pitchFamily="18" charset="0"/>
                            <a:ea typeface="Cambria Math" panose="02040503050406030204" pitchFamily="18" charset="0"/>
                          </a:rPr>
                          <m:t> </m:t>
                        </m:r>
                        <m:r>
                          <m:rPr>
                            <m:nor/>
                          </m:rPr>
                          <a:rPr lang="en-US" altLang="ko-KR" sz="2277">
                            <a:solidFill>
                              <a:srgbClr val="000000"/>
                            </a:solidFill>
                            <a:latin typeface="Cambria Math" panose="02040503050406030204" pitchFamily="18" charset="0"/>
                            <a:ea typeface="Cambria Math" panose="02040503050406030204" pitchFamily="18" charset="0"/>
                          </a:rPr>
                          <m:t>− </m:t>
                        </m:r>
                        <m:r>
                          <m:rPr>
                            <m:nor/>
                          </m:rPr>
                          <a:rPr lang="en-US" altLang="ko-KR" sz="2277">
                            <a:solidFill>
                              <a:srgbClr val="000000"/>
                            </a:solidFill>
                            <a:latin typeface="Cambria Math" panose="02040503050406030204" pitchFamily="18" charset="0"/>
                            <a:ea typeface="Cambria Math" panose="02040503050406030204" pitchFamily="18" charset="0"/>
                          </a:rPr>
                          <m:t>y</m:t>
                        </m:r>
                        <m:r>
                          <m:rPr>
                            <m:nor/>
                          </m:rPr>
                          <a:rPr lang="en-US" altLang="ko-KR" sz="2277">
                            <a:solidFill>
                              <a:srgbClr val="000000"/>
                            </a:solidFill>
                            <a:latin typeface="Cambria Math" panose="02040503050406030204" pitchFamily="18" charset="0"/>
                            <a:ea typeface="Cambria Math" panose="02040503050406030204" pitchFamily="18" charset="0"/>
                          </a:rPr>
                          <m:t>)</m:t>
                        </m:r>
                      </m:e>
                      <m:sup>
                        <m:r>
                          <a:rPr lang="en-US" altLang="ko-KR" sz="2277" i="1">
                            <a:solidFill>
                              <a:srgbClr val="000000"/>
                            </a:solidFill>
                            <a:latin typeface="Cambria Math" panose="02040503050406030204" pitchFamily="18" charset="0"/>
                            <a:ea typeface="Cambria Math" panose="02040503050406030204" pitchFamily="18" charset="0"/>
                          </a:rPr>
                          <m:t>2</m:t>
                        </m:r>
                      </m:sup>
                    </m:sSup>
                  </m:oMath>
                </a14:m>
                <a:endParaRPr lang="ko-KR" altLang="en-US" sz="1708">
                  <a:latin typeface="Cambria Math" panose="02040503050406030204" pitchFamily="18" charset="0"/>
                </a:endParaRPr>
              </a:p>
            </p:txBody>
          </p:sp>
        </mc:Choice>
        <mc:Fallback xmlns="">
          <p:sp>
            <p:nvSpPr>
              <p:cNvPr id="11" name="직사각형 10">
                <a:extLst>
                  <a:ext uri="{FF2B5EF4-FFF2-40B4-BE49-F238E27FC236}">
                    <a16:creationId xmlns:a16="http://schemas.microsoft.com/office/drawing/2014/main" id="{99D392CB-F441-48B7-8A1A-AB52813BE69F}"/>
                  </a:ext>
                </a:extLst>
              </p:cNvPr>
              <p:cNvSpPr>
                <a:spLocks noRot="1" noChangeAspect="1" noMove="1" noResize="1" noEditPoints="1" noAdjustHandles="1" noChangeArrowheads="1" noChangeShapeType="1" noTextEdit="1"/>
              </p:cNvSpPr>
              <p:nvPr/>
            </p:nvSpPr>
            <p:spPr>
              <a:xfrm>
                <a:off x="595741" y="4547274"/>
                <a:ext cx="2481000" cy="586764"/>
              </a:xfrm>
              <a:prstGeom prst="rect">
                <a:avLst/>
              </a:prstGeom>
              <a:blipFill>
                <a:blip r:embed="rId5"/>
                <a:stretch>
                  <a:fillRect l="-3440" b="-625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48878F5E-175E-474C-B8AF-14834E32B859}"/>
                  </a:ext>
                </a:extLst>
              </p:cNvPr>
              <p:cNvSpPr txBox="1"/>
              <p:nvPr/>
            </p:nvSpPr>
            <p:spPr>
              <a:xfrm>
                <a:off x="528992" y="5565767"/>
                <a:ext cx="7504619" cy="607218"/>
              </a:xfrm>
              <a:prstGeom prst="rect">
                <a:avLst/>
              </a:prstGeom>
              <a:noFill/>
            </p:spPr>
            <p:txBody>
              <a:bodyPr wrap="none" rtlCol="0">
                <a:spAutoFit/>
              </a:bodyPr>
              <a:lstStyle/>
              <a:p>
                <a14:m>
                  <m:oMath xmlns:m="http://schemas.openxmlformats.org/officeDocument/2006/math">
                    <m:f>
                      <m:fPr>
                        <m:ctrlPr>
                          <a:rPr lang="en-US" altLang="ko-KR" sz="2277" i="1">
                            <a:latin typeface="Cambria Math" panose="02040503050406030204" pitchFamily="18" charset="0"/>
                            <a:ea typeface="Cambria Math" panose="02040503050406030204" pitchFamily="18" charset="0"/>
                          </a:rPr>
                        </m:ctrlPr>
                      </m:fPr>
                      <m:num>
                        <m:r>
                          <a:rPr lang="en-US" altLang="ko-KR" sz="2277" i="1">
                            <a:latin typeface="Cambria Math" panose="02040503050406030204" pitchFamily="18" charset="0"/>
                            <a:ea typeface="Cambria Math" panose="02040503050406030204" pitchFamily="18" charset="0"/>
                          </a:rPr>
                          <m:t>𝜕</m:t>
                        </m:r>
                      </m:num>
                      <m:den>
                        <m:r>
                          <a:rPr lang="en-US" altLang="ko-KR" sz="2277" i="1">
                            <a:latin typeface="Cambria Math" panose="02040503050406030204" pitchFamily="18" charset="0"/>
                            <a:ea typeface="Cambria Math" panose="02040503050406030204" pitchFamily="18" charset="0"/>
                          </a:rPr>
                          <m:t>𝜕</m:t>
                        </m:r>
                        <m:r>
                          <m:rPr>
                            <m:sty m:val="p"/>
                          </m:rPr>
                          <a:rPr lang="en-US" altLang="ko-KR" sz="2277" i="1">
                            <a:latin typeface="Cambria Math" panose="02040503050406030204" pitchFamily="18" charset="0"/>
                            <a:ea typeface="Cambria Math" panose="02040503050406030204" pitchFamily="18" charset="0"/>
                          </a:rPr>
                          <m:t>w</m:t>
                        </m:r>
                      </m:den>
                    </m:f>
                    <m:r>
                      <a:rPr lang="en-US" altLang="ko-KR" sz="2277" i="1">
                        <a:latin typeface="Cambria Math" panose="02040503050406030204" pitchFamily="18" charset="0"/>
                        <a:ea typeface="Cambria Math" panose="02040503050406030204" pitchFamily="18" charset="0"/>
                      </a:rPr>
                      <m:t>𝐽</m:t>
                    </m:r>
                    <m:r>
                      <a:rPr lang="en-US" altLang="ko-KR" sz="2277" i="1">
                        <a:latin typeface="Cambria Math" panose="02040503050406030204" pitchFamily="18" charset="0"/>
                        <a:ea typeface="Cambria Math" panose="02040503050406030204" pitchFamily="18" charset="0"/>
                      </a:rPr>
                      <m:t>(</m:t>
                    </m:r>
                    <m:r>
                      <a:rPr lang="en-US" altLang="ko-KR" sz="2277" i="1">
                        <a:latin typeface="Cambria Math" panose="02040503050406030204" pitchFamily="18" charset="0"/>
                        <a:ea typeface="Cambria Math" panose="02040503050406030204" pitchFamily="18" charset="0"/>
                      </a:rPr>
                      <m:t>𝑤</m:t>
                    </m:r>
                    <m:r>
                      <a:rPr lang="en-US" altLang="ko-KR" sz="2277" i="1">
                        <a:latin typeface="Cambria Math" panose="02040503050406030204" pitchFamily="18" charset="0"/>
                        <a:ea typeface="Cambria Math" panose="02040503050406030204" pitchFamily="18" charset="0"/>
                      </a:rPr>
                      <m:t>,</m:t>
                    </m:r>
                    <m:r>
                      <a:rPr lang="en-US" altLang="ko-KR" sz="2277" i="1">
                        <a:latin typeface="Cambria Math" panose="02040503050406030204" pitchFamily="18" charset="0"/>
                        <a:ea typeface="Cambria Math" panose="02040503050406030204" pitchFamily="18" charset="0"/>
                      </a:rPr>
                      <m:t>𝑏</m:t>
                    </m:r>
                    <m:r>
                      <a:rPr lang="en-US" altLang="ko-KR" sz="2277" i="1">
                        <a:latin typeface="Cambria Math" panose="02040503050406030204" pitchFamily="18" charset="0"/>
                        <a:ea typeface="Cambria Math" panose="02040503050406030204" pitchFamily="18" charset="0"/>
                      </a:rPr>
                      <m:t>)</m:t>
                    </m:r>
                  </m:oMath>
                </a14:m>
                <a:r>
                  <a:rPr lang="ko-KR" altLang="en-US" sz="2277">
                    <a:latin typeface="+mj-ea"/>
                    <a:ea typeface="+mj-ea"/>
                  </a:rPr>
                  <a:t>는</a:t>
                </a:r>
                <a:r>
                  <a:rPr lang="ko-KR" altLang="en-US" sz="2277">
                    <a:latin typeface="Consolas" panose="020B0609020204030204" pitchFamily="49" charset="0"/>
                  </a:rPr>
                  <a:t> </a:t>
                </a:r>
                <a14:m>
                  <m:oMath xmlns:m="http://schemas.openxmlformats.org/officeDocument/2006/math">
                    <m:sSup>
                      <m:sSupPr>
                        <m:ctrlPr>
                          <a:rPr lang="en-US" altLang="ko-KR" sz="2277" i="1">
                            <a:solidFill>
                              <a:srgbClr val="000000"/>
                            </a:solidFill>
                            <a:latin typeface="Cambria Math" panose="02040503050406030204" pitchFamily="18" charset="0"/>
                            <a:ea typeface="Cambria Math" panose="02040503050406030204" pitchFamily="18" charset="0"/>
                          </a:rPr>
                        </m:ctrlPr>
                      </m:sSupPr>
                      <m:e>
                        <m:f>
                          <m:fPr>
                            <m:ctrlPr>
                              <a:rPr lang="en-US" altLang="ko-KR" sz="2277" i="1">
                                <a:solidFill>
                                  <a:srgbClr val="000000"/>
                                </a:solidFill>
                                <a:latin typeface="Cambria Math" panose="02040503050406030204" pitchFamily="18" charset="0"/>
                                <a:ea typeface="Cambria Math" panose="02040503050406030204" pitchFamily="18" charset="0"/>
                              </a:rPr>
                            </m:ctrlPr>
                          </m:fPr>
                          <m:num>
                            <m:r>
                              <a:rPr lang="en-US" altLang="ko-KR" sz="2277" i="1">
                                <a:solidFill>
                                  <a:srgbClr val="000000"/>
                                </a:solidFill>
                                <a:latin typeface="Cambria Math" panose="02040503050406030204" pitchFamily="18" charset="0"/>
                                <a:ea typeface="Cambria Math" panose="02040503050406030204" pitchFamily="18" charset="0"/>
                              </a:rPr>
                              <m:t>1</m:t>
                            </m:r>
                          </m:num>
                          <m:den>
                            <m:r>
                              <a:rPr lang="en-US" altLang="ko-KR" sz="2277" i="1">
                                <a:solidFill>
                                  <a:srgbClr val="000000"/>
                                </a:solidFill>
                                <a:latin typeface="Cambria Math" panose="02040503050406030204" pitchFamily="18" charset="0"/>
                                <a:ea typeface="Cambria Math" panose="02040503050406030204" pitchFamily="18" charset="0"/>
                              </a:rPr>
                              <m:t>2</m:t>
                            </m:r>
                          </m:den>
                        </m:f>
                        <m:r>
                          <m:rPr>
                            <m:nor/>
                          </m:rPr>
                          <a:rPr lang="en-US" altLang="ko-KR" sz="2277">
                            <a:solidFill>
                              <a:srgbClr val="000000"/>
                            </a:solidFill>
                            <a:latin typeface="Cambria Math" panose="02040503050406030204" pitchFamily="18" charset="0"/>
                            <a:ea typeface="Cambria Math" panose="02040503050406030204" pitchFamily="18" charset="0"/>
                          </a:rPr>
                          <m:t>(</m:t>
                        </m:r>
                        <m:acc>
                          <m:accPr>
                            <m:chr m:val="̂"/>
                            <m:ctrlPr>
                              <a:rPr lang="en-US" altLang="ko-KR" sz="2277" i="1">
                                <a:solidFill>
                                  <a:srgbClr val="000000"/>
                                </a:solidFill>
                                <a:latin typeface="Cambria Math" panose="02040503050406030204" pitchFamily="18" charset="0"/>
                                <a:ea typeface="Cambria Math" panose="02040503050406030204" pitchFamily="18" charset="0"/>
                              </a:rPr>
                            </m:ctrlPr>
                          </m:accPr>
                          <m:e>
                            <m:r>
                              <m:rPr>
                                <m:sty m:val="p"/>
                              </m:rPr>
                              <a:rPr lang="en-US" altLang="ko-KR" sz="2277" i="1">
                                <a:solidFill>
                                  <a:srgbClr val="000000"/>
                                </a:solidFill>
                                <a:latin typeface="Cambria Math" panose="02040503050406030204" pitchFamily="18" charset="0"/>
                                <a:ea typeface="Cambria Math" panose="02040503050406030204" pitchFamily="18" charset="0"/>
                              </a:rPr>
                              <m:t>y</m:t>
                            </m:r>
                          </m:e>
                        </m:acc>
                        <m:r>
                          <a:rPr lang="en-US" altLang="ko-KR" sz="2277" i="1">
                            <a:solidFill>
                              <a:srgbClr val="000000"/>
                            </a:solidFill>
                            <a:latin typeface="Cambria Math" panose="02040503050406030204" pitchFamily="18" charset="0"/>
                            <a:ea typeface="Cambria Math" panose="02040503050406030204" pitchFamily="18" charset="0"/>
                          </a:rPr>
                          <m:t> </m:t>
                        </m:r>
                        <m:r>
                          <m:rPr>
                            <m:nor/>
                          </m:rPr>
                          <a:rPr lang="en-US" altLang="ko-KR" sz="2277">
                            <a:solidFill>
                              <a:srgbClr val="000000"/>
                            </a:solidFill>
                            <a:latin typeface="Cambria Math" panose="02040503050406030204" pitchFamily="18" charset="0"/>
                            <a:ea typeface="Cambria Math" panose="02040503050406030204" pitchFamily="18" charset="0"/>
                          </a:rPr>
                          <m:t>− </m:t>
                        </m:r>
                        <m:r>
                          <m:rPr>
                            <m:nor/>
                          </m:rPr>
                          <a:rPr lang="en-US" altLang="ko-KR" sz="2277">
                            <a:solidFill>
                              <a:srgbClr val="000000"/>
                            </a:solidFill>
                            <a:latin typeface="Cambria Math" panose="02040503050406030204" pitchFamily="18" charset="0"/>
                            <a:ea typeface="Cambria Math" panose="02040503050406030204" pitchFamily="18" charset="0"/>
                          </a:rPr>
                          <m:t>y</m:t>
                        </m:r>
                        <m:r>
                          <m:rPr>
                            <m:nor/>
                          </m:rPr>
                          <a:rPr lang="en-US" altLang="ko-KR" sz="2277">
                            <a:solidFill>
                              <a:srgbClr val="000000"/>
                            </a:solidFill>
                            <a:latin typeface="Cambria Math" panose="02040503050406030204" pitchFamily="18" charset="0"/>
                            <a:ea typeface="Cambria Math" panose="02040503050406030204" pitchFamily="18" charset="0"/>
                          </a:rPr>
                          <m:t>)</m:t>
                        </m:r>
                      </m:e>
                      <m:sup>
                        <m:r>
                          <a:rPr lang="en-US" altLang="ko-KR" sz="2277" i="1">
                            <a:solidFill>
                              <a:srgbClr val="000000"/>
                            </a:solidFill>
                            <a:latin typeface="Cambria Math" panose="02040503050406030204" pitchFamily="18" charset="0"/>
                            <a:ea typeface="Cambria Math" panose="02040503050406030204" pitchFamily="18" charset="0"/>
                          </a:rPr>
                          <m:t>2</m:t>
                        </m:r>
                      </m:sup>
                    </m:sSup>
                  </m:oMath>
                </a14:m>
                <a:r>
                  <a:rPr lang="en-US" altLang="ko-KR" sz="2277">
                    <a:latin typeface="Consolas" panose="020B0609020204030204" pitchFamily="49" charset="0"/>
                  </a:rPr>
                  <a:t> </a:t>
                </a:r>
                <a:r>
                  <a:rPr lang="ko-KR" altLang="en-US" sz="2277">
                    <a:latin typeface="+mj-ea"/>
                    <a:ea typeface="+mj-ea"/>
                  </a:rPr>
                  <a:t>을</a:t>
                </a:r>
                <a:r>
                  <a:rPr lang="ko-KR" altLang="en-US" sz="2277">
                    <a:latin typeface="고도 B" panose="02000503000000020004" pitchFamily="2" charset="-127"/>
                    <a:ea typeface="고도 B" panose="02000503000000020004" pitchFamily="2" charset="-127"/>
                  </a:rPr>
                  <a:t> </a:t>
                </a:r>
                <a:r>
                  <a:rPr lang="en-US" altLang="ko-KR" sz="2277">
                    <a:latin typeface="Cambria Math" panose="02040503050406030204" pitchFamily="18" charset="0"/>
                    <a:ea typeface="Cambria Math" panose="02040503050406030204" pitchFamily="18" charset="0"/>
                  </a:rPr>
                  <a:t>w</a:t>
                </a:r>
                <a:r>
                  <a:rPr lang="ko-KR" altLang="en-US" sz="2277">
                    <a:latin typeface="+mj-ea"/>
                    <a:ea typeface="+mj-ea"/>
                  </a:rPr>
                  <a:t>에 대해서 </a:t>
                </a:r>
                <a:r>
                  <a:rPr lang="ko-KR" altLang="en-US" sz="2277" err="1">
                    <a:latin typeface="+mj-ea"/>
                    <a:ea typeface="+mj-ea"/>
                  </a:rPr>
                  <a:t>편미분</a:t>
                </a:r>
                <a:r>
                  <a:rPr lang="ko-KR" altLang="en-US" sz="2277">
                    <a:latin typeface="+mj-ea"/>
                    <a:ea typeface="+mj-ea"/>
                  </a:rPr>
                  <a:t> 하면 된다</a:t>
                </a:r>
                <a:r>
                  <a:rPr lang="en-US" altLang="ko-KR" sz="2277">
                    <a:latin typeface="+mj-ea"/>
                    <a:ea typeface="+mj-ea"/>
                  </a:rPr>
                  <a:t>.</a:t>
                </a:r>
              </a:p>
            </p:txBody>
          </p:sp>
        </mc:Choice>
        <mc:Fallback xmlns="">
          <p:sp>
            <p:nvSpPr>
              <p:cNvPr id="12" name="TextBox 11">
                <a:extLst>
                  <a:ext uri="{FF2B5EF4-FFF2-40B4-BE49-F238E27FC236}">
                    <a16:creationId xmlns:a16="http://schemas.microsoft.com/office/drawing/2014/main" id="{48878F5E-175E-474C-B8AF-14834E32B859}"/>
                  </a:ext>
                </a:extLst>
              </p:cNvPr>
              <p:cNvSpPr txBox="1">
                <a:spLocks noRot="1" noChangeAspect="1" noMove="1" noResize="1" noEditPoints="1" noAdjustHandles="1" noChangeArrowheads="1" noChangeShapeType="1" noTextEdit="1"/>
              </p:cNvSpPr>
              <p:nvPr/>
            </p:nvSpPr>
            <p:spPr>
              <a:xfrm>
                <a:off x="528992" y="5565767"/>
                <a:ext cx="7504619" cy="607218"/>
              </a:xfrm>
              <a:prstGeom prst="rect">
                <a:avLst/>
              </a:prstGeom>
              <a:blipFill>
                <a:blip r:embed="rId6"/>
                <a:stretch>
                  <a:fillRect b="-6000"/>
                </a:stretch>
              </a:blipFill>
            </p:spPr>
            <p:txBody>
              <a:bodyPr/>
              <a:lstStyle/>
              <a:p>
                <a:r>
                  <a:rPr lang="ko-KR" altLang="en-US">
                    <a:noFill/>
                  </a:rPr>
                  <a:t> </a:t>
                </a:r>
              </a:p>
            </p:txBody>
          </p:sp>
        </mc:Fallback>
      </mc:AlternateContent>
      <p:sp>
        <p:nvSpPr>
          <p:cNvPr id="4" name="TextBox 3">
            <a:extLst>
              <a:ext uri="{FF2B5EF4-FFF2-40B4-BE49-F238E27FC236}">
                <a16:creationId xmlns:a16="http://schemas.microsoft.com/office/drawing/2014/main" id="{ED8AF3B3-33BF-4E3B-BE0E-741E8CEC4211}"/>
              </a:ext>
            </a:extLst>
          </p:cNvPr>
          <p:cNvSpPr txBox="1"/>
          <p:nvPr/>
        </p:nvSpPr>
        <p:spPr>
          <a:xfrm>
            <a:off x="6956845" y="4833156"/>
            <a:ext cx="336415" cy="442750"/>
          </a:xfrm>
          <a:prstGeom prst="rect">
            <a:avLst/>
          </a:prstGeom>
          <a:noFill/>
        </p:spPr>
        <p:txBody>
          <a:bodyPr wrap="square" rtlCol="0">
            <a:spAutoFit/>
          </a:bodyPr>
          <a:lstStyle/>
          <a:p>
            <a:pPr algn="l"/>
            <a:r>
              <a:rPr lang="en-US" altLang="ko-KR" sz="2277">
                <a:latin typeface="Consolas" panose="020B0609020204030204" pitchFamily="49" charset="0"/>
              </a:rPr>
              <a:t>w</a:t>
            </a:r>
            <a:endParaRPr lang="ko-KR" altLang="en-US" sz="2277">
              <a:latin typeface="Consolas" panose="020B0609020204030204" pitchFamily="49" charset="0"/>
            </a:endParaRPr>
          </a:p>
        </p:txBody>
      </p:sp>
      <p:sp>
        <p:nvSpPr>
          <p:cNvPr id="13" name="TextBox 12">
            <a:extLst>
              <a:ext uri="{FF2B5EF4-FFF2-40B4-BE49-F238E27FC236}">
                <a16:creationId xmlns:a16="http://schemas.microsoft.com/office/drawing/2014/main" id="{C8174827-4842-4E3B-91CD-57132EA04753}"/>
              </a:ext>
            </a:extLst>
          </p:cNvPr>
          <p:cNvSpPr txBox="1"/>
          <p:nvPr/>
        </p:nvSpPr>
        <p:spPr>
          <a:xfrm>
            <a:off x="4484948" y="3669550"/>
            <a:ext cx="336415" cy="442750"/>
          </a:xfrm>
          <a:prstGeom prst="rect">
            <a:avLst/>
          </a:prstGeom>
          <a:noFill/>
        </p:spPr>
        <p:txBody>
          <a:bodyPr wrap="square" rtlCol="0">
            <a:spAutoFit/>
          </a:bodyPr>
          <a:lstStyle/>
          <a:p>
            <a:pPr algn="l"/>
            <a:r>
              <a:rPr lang="en-US" altLang="ko-KR" sz="2277">
                <a:latin typeface="Consolas" panose="020B0609020204030204" pitchFamily="49" charset="0"/>
              </a:rPr>
              <a:t>J</a:t>
            </a:r>
            <a:endParaRPr lang="ko-KR" altLang="en-US" sz="2277">
              <a:latin typeface="Consolas" panose="020B0609020204030204" pitchFamily="49" charset="0"/>
            </a:endParaRPr>
          </a:p>
        </p:txBody>
      </p:sp>
      <p:sp>
        <p:nvSpPr>
          <p:cNvPr id="15" name="텍스트 개체 틀 2">
            <a:extLst>
              <a:ext uri="{FF2B5EF4-FFF2-40B4-BE49-F238E27FC236}">
                <a16:creationId xmlns:a16="http://schemas.microsoft.com/office/drawing/2014/main" id="{0D727964-7A41-45BC-89B7-0DB061F89CF6}"/>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
        <p:nvSpPr>
          <p:cNvPr id="16" name="텍스트 개체 틀 1">
            <a:extLst>
              <a:ext uri="{FF2B5EF4-FFF2-40B4-BE49-F238E27FC236}">
                <a16:creationId xmlns:a16="http://schemas.microsoft.com/office/drawing/2014/main" id="{44E27B21-55BC-4FB1-B59E-257AF1DBD464}"/>
              </a:ext>
            </a:extLst>
          </p:cNvPr>
          <p:cNvSpPr>
            <a:spLocks noGrp="1"/>
          </p:cNvSpPr>
          <p:nvPr>
            <p:ph type="body" sz="quarter" idx="19"/>
          </p:nvPr>
        </p:nvSpPr>
        <p:spPr>
          <a:xfrm>
            <a:off x="276225" y="163513"/>
            <a:ext cx="5602288" cy="333375"/>
          </a:xfrm>
        </p:spPr>
        <p:txBody>
          <a:bodyPr/>
          <a:lstStyle/>
          <a:p>
            <a:r>
              <a:rPr lang="en-US" altLang="ko-KR"/>
              <a:t>Gradient descent algorithm</a:t>
            </a:r>
          </a:p>
        </p:txBody>
      </p:sp>
    </p:spTree>
    <p:extLst>
      <p:ext uri="{BB962C8B-B14F-4D97-AF65-F5344CB8AC3E}">
        <p14:creationId xmlns:p14="http://schemas.microsoft.com/office/powerpoint/2010/main" val="32466559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6271" y="255527"/>
            <a:ext cx="4432623" cy="3810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7078" bIns="17078"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defTabSz="894695" fontAlgn="base" latinLnBrk="1">
              <a:spcBef>
                <a:spcPct val="0"/>
              </a:spcBef>
              <a:spcAft>
                <a:spcPct val="0"/>
              </a:spcAft>
              <a:defRPr/>
            </a:pPr>
            <a:endParaRPr lang="ko-KR" altLang="en-US" sz="1898" b="1">
              <a:solidFill>
                <a:srgbClr val="000000"/>
              </a:solidFill>
              <a:ea typeface="-2002" pitchFamily="18" charset="-127"/>
            </a:endParaRPr>
          </a:p>
        </p:txBody>
      </p:sp>
      <p:sp>
        <p:nvSpPr>
          <p:cNvPr id="9" name="TextBox 8">
            <a:extLst>
              <a:ext uri="{FF2B5EF4-FFF2-40B4-BE49-F238E27FC236}">
                <a16:creationId xmlns:a16="http://schemas.microsoft.com/office/drawing/2014/main" id="{705A1D8D-F588-4D28-B0F8-C28FAD16CEC1}"/>
              </a:ext>
            </a:extLst>
          </p:cNvPr>
          <p:cNvSpPr txBox="1"/>
          <p:nvPr/>
        </p:nvSpPr>
        <p:spPr>
          <a:xfrm>
            <a:off x="380996" y="1108853"/>
            <a:ext cx="6971780" cy="5405454"/>
          </a:xfrm>
          <a:prstGeom prst="rect">
            <a:avLst/>
          </a:prstGeom>
          <a:noFill/>
        </p:spPr>
        <p:txBody>
          <a:bodyPr wrap="none" rtlCol="0">
            <a:spAutoFit/>
          </a:bodyPr>
          <a:lstStyle/>
          <a:p>
            <a:r>
              <a:rPr lang="ko-KR" altLang="en-US" sz="1328" err="1">
                <a:solidFill>
                  <a:prstClr val="black"/>
                </a:solidFill>
                <a:latin typeface="Consolas" panose="020B0609020204030204" pitchFamily="49" charset="0"/>
                <a:ea typeface="맑은 고딕" panose="020B0503020000020004" pitchFamily="50" charset="-127"/>
              </a:rPr>
              <a:t>텐서</a:t>
            </a:r>
            <a:r>
              <a:rPr lang="ko-KR" altLang="en-US" sz="1328">
                <a:solidFill>
                  <a:prstClr val="black"/>
                </a:solidFill>
                <a:latin typeface="Consolas" panose="020B0609020204030204" pitchFamily="49" charset="0"/>
                <a:ea typeface="맑은 고딕" panose="020B0503020000020004" pitchFamily="50" charset="-127"/>
              </a:rPr>
              <a:t> </a:t>
            </a:r>
            <a:r>
              <a:rPr lang="ko-KR" altLang="en-US" sz="1328" err="1">
                <a:solidFill>
                  <a:prstClr val="black"/>
                </a:solidFill>
                <a:latin typeface="Consolas" panose="020B0609020204030204" pitchFamily="49" charset="0"/>
                <a:ea typeface="맑은 고딕" panose="020B0503020000020004" pitchFamily="50" charset="-127"/>
              </a:rPr>
              <a:t>플로</a:t>
            </a:r>
            <a:r>
              <a:rPr lang="ko-KR" altLang="en-US" sz="1328">
                <a:solidFill>
                  <a:prstClr val="black"/>
                </a:solidFill>
                <a:latin typeface="Consolas" panose="020B0609020204030204" pitchFamily="49" charset="0"/>
                <a:ea typeface="맑은 고딕" panose="020B0503020000020004" pitchFamily="50" charset="-127"/>
              </a:rPr>
              <a:t> </a:t>
            </a:r>
            <a:r>
              <a:rPr lang="en-US" altLang="ko-KR" sz="1328">
                <a:solidFill>
                  <a:prstClr val="black"/>
                </a:solidFill>
                <a:latin typeface="Consolas" panose="020B0609020204030204" pitchFamily="49" charset="0"/>
                <a:ea typeface="맑은 고딕" panose="020B0503020000020004" pitchFamily="50" charset="-127"/>
              </a:rPr>
              <a:t>CPU </a:t>
            </a:r>
            <a:r>
              <a:rPr lang="ko-KR" altLang="en-US" sz="1328">
                <a:solidFill>
                  <a:prstClr val="black"/>
                </a:solidFill>
                <a:latin typeface="Consolas" panose="020B0609020204030204" pitchFamily="49" charset="0"/>
                <a:ea typeface="맑은 고딕" panose="020B0503020000020004" pitchFamily="50" charset="-127"/>
              </a:rPr>
              <a:t>버전 설치 </a:t>
            </a:r>
            <a:endParaRPr lang="en-US" altLang="ko-KR" sz="1328">
              <a:solidFill>
                <a:prstClr val="black"/>
              </a:solidFill>
              <a:latin typeface="Consolas" panose="020B0609020204030204" pitchFamily="49" charset="0"/>
              <a:ea typeface="맑은 고딕" panose="020B0503020000020004" pitchFamily="50" charset="-127"/>
            </a:endParaRPr>
          </a:p>
          <a:p>
            <a:r>
              <a:rPr lang="en-US" altLang="ko-KR" sz="1328">
                <a:solidFill>
                  <a:prstClr val="black"/>
                </a:solidFill>
                <a:latin typeface="Consolas" panose="020B0609020204030204" pitchFamily="49" charset="0"/>
                <a:ea typeface="맑은 고딕" panose="020B0503020000020004" pitchFamily="50" charset="-127"/>
              </a:rPr>
              <a:t>(base) PS C:\Users\jikim&gt; </a:t>
            </a:r>
            <a:r>
              <a:rPr lang="en-US" altLang="ko-KR" sz="1328" b="1">
                <a:solidFill>
                  <a:prstClr val="black"/>
                </a:solidFill>
                <a:latin typeface="Consolas" panose="020B0609020204030204" pitchFamily="49" charset="0"/>
                <a:ea typeface="맑은 고딕" panose="020B0503020000020004" pitchFamily="50" charset="-127"/>
              </a:rPr>
              <a:t>pip install </a:t>
            </a:r>
            <a:r>
              <a:rPr lang="en-US" altLang="ko-KR" sz="1328" b="1" err="1">
                <a:solidFill>
                  <a:prstClr val="black"/>
                </a:solidFill>
                <a:latin typeface="Consolas" panose="020B0609020204030204" pitchFamily="49" charset="0"/>
                <a:ea typeface="맑은 고딕" panose="020B0503020000020004" pitchFamily="50" charset="-127"/>
              </a:rPr>
              <a:t>tensorflow-cpu</a:t>
            </a:r>
            <a:endParaRPr lang="en-US" altLang="ko-KR" sz="1328" b="1">
              <a:solidFill>
                <a:prstClr val="black"/>
              </a:solidFill>
              <a:latin typeface="Consolas" panose="020B0609020204030204" pitchFamily="49" charset="0"/>
              <a:ea typeface="맑은 고딕" panose="020B0503020000020004" pitchFamily="50" charset="-127"/>
            </a:endParaRPr>
          </a:p>
          <a:p>
            <a:endParaRPr lang="en-US" altLang="ko-KR" sz="1328" b="1">
              <a:solidFill>
                <a:prstClr val="black"/>
              </a:solidFill>
              <a:latin typeface="Consolas" panose="020B0609020204030204" pitchFamily="49" charset="0"/>
              <a:ea typeface="맑은 고딕" panose="020B0503020000020004" pitchFamily="50" charset="-127"/>
            </a:endParaRPr>
          </a:p>
          <a:p>
            <a:endParaRPr lang="ko-KR" altLang="en-US" sz="1328">
              <a:solidFill>
                <a:prstClr val="black"/>
              </a:solidFill>
              <a:latin typeface="Consolas" panose="020B0609020204030204" pitchFamily="49" charset="0"/>
              <a:ea typeface="맑은 고딕" panose="020B0503020000020004" pitchFamily="50" charset="-127"/>
            </a:endParaRPr>
          </a:p>
          <a:p>
            <a:r>
              <a:rPr lang="ko-KR" altLang="en-US" sz="1328">
                <a:solidFill>
                  <a:prstClr val="black"/>
                </a:solidFill>
                <a:latin typeface="Consolas" panose="020B0609020204030204" pitchFamily="49" charset="0"/>
                <a:ea typeface="맑은 고딕" panose="020B0503020000020004" pitchFamily="50" charset="-127"/>
              </a:rPr>
              <a:t>파이썬 실행</a:t>
            </a:r>
            <a:endParaRPr lang="en-US" altLang="ko-KR" sz="1328">
              <a:solidFill>
                <a:prstClr val="black"/>
              </a:solidFill>
              <a:latin typeface="Consolas" panose="020B0609020204030204" pitchFamily="49" charset="0"/>
              <a:ea typeface="맑은 고딕" panose="020B0503020000020004" pitchFamily="50" charset="-127"/>
            </a:endParaRPr>
          </a:p>
          <a:p>
            <a:r>
              <a:rPr lang="en-US" altLang="ko-KR" sz="1328">
                <a:solidFill>
                  <a:prstClr val="black"/>
                </a:solidFill>
                <a:latin typeface="Consolas" panose="020B0609020204030204" pitchFamily="49" charset="0"/>
                <a:ea typeface="맑은 고딕" panose="020B0503020000020004" pitchFamily="50" charset="-127"/>
              </a:rPr>
              <a:t>(base) PS C:\Users\jikim&gt; </a:t>
            </a:r>
            <a:r>
              <a:rPr lang="en-US" altLang="ko-KR" sz="1328" b="1">
                <a:solidFill>
                  <a:prstClr val="black"/>
                </a:solidFill>
                <a:latin typeface="Consolas" panose="020B0609020204030204" pitchFamily="49" charset="0"/>
                <a:ea typeface="맑은 고딕" panose="020B0503020000020004" pitchFamily="50" charset="-127"/>
              </a:rPr>
              <a:t>python</a:t>
            </a:r>
          </a:p>
          <a:p>
            <a:r>
              <a:rPr lang="en-US" altLang="ko-KR" sz="1328">
                <a:solidFill>
                  <a:prstClr val="black"/>
                </a:solidFill>
                <a:latin typeface="Consolas" panose="020B0609020204030204" pitchFamily="49" charset="0"/>
                <a:ea typeface="맑은 고딕" panose="020B0503020000020004" pitchFamily="50" charset="-127"/>
              </a:rPr>
              <a:t>Python 3.9.7 (default, Sep 16 2021, 16:59:28) [MSC v.1916 64 bit (AMD64)]</a:t>
            </a:r>
          </a:p>
          <a:p>
            <a:r>
              <a:rPr lang="en-US" altLang="ko-KR" sz="1328">
                <a:solidFill>
                  <a:prstClr val="black"/>
                </a:solidFill>
                <a:latin typeface="Consolas" panose="020B0609020204030204" pitchFamily="49" charset="0"/>
                <a:ea typeface="맑은 고딕" panose="020B0503020000020004" pitchFamily="50" charset="-127"/>
              </a:rPr>
              <a:t>Type "help", "copyright", "credits" or "license" for more information.</a:t>
            </a:r>
          </a:p>
          <a:p>
            <a:endParaRPr lang="en-US" altLang="ko-KR" sz="1328">
              <a:solidFill>
                <a:prstClr val="black"/>
              </a:solidFill>
              <a:latin typeface="Consolas" panose="020B0609020204030204" pitchFamily="49" charset="0"/>
              <a:ea typeface="맑은 고딕" panose="020B0503020000020004" pitchFamily="50" charset="-127"/>
            </a:endParaRPr>
          </a:p>
          <a:p>
            <a:r>
              <a:rPr lang="ko-KR" altLang="en-US" sz="1328" err="1">
                <a:solidFill>
                  <a:prstClr val="black"/>
                </a:solidFill>
                <a:latin typeface="Consolas" panose="020B0609020204030204" pitchFamily="49" charset="0"/>
                <a:ea typeface="맑은 고딕" panose="020B0503020000020004" pitchFamily="50" charset="-127"/>
              </a:rPr>
              <a:t>텐서플로</a:t>
            </a:r>
            <a:r>
              <a:rPr lang="ko-KR" altLang="en-US" sz="1328">
                <a:solidFill>
                  <a:prstClr val="black"/>
                </a:solidFill>
                <a:latin typeface="Consolas" panose="020B0609020204030204" pitchFamily="49" charset="0"/>
                <a:ea typeface="맑은 고딕" panose="020B0503020000020004" pitchFamily="50" charset="-127"/>
              </a:rPr>
              <a:t> </a:t>
            </a:r>
            <a:r>
              <a:rPr lang="ko-KR" altLang="en-US" sz="1328" err="1">
                <a:solidFill>
                  <a:prstClr val="black"/>
                </a:solidFill>
                <a:latin typeface="Consolas" panose="020B0609020204030204" pitchFamily="49" charset="0"/>
                <a:ea typeface="맑은 고딕" panose="020B0503020000020004" pitchFamily="50" charset="-127"/>
              </a:rPr>
              <a:t>임포트</a:t>
            </a:r>
            <a:r>
              <a:rPr lang="ko-KR" altLang="en-US" sz="1328">
                <a:solidFill>
                  <a:prstClr val="black"/>
                </a:solidFill>
                <a:latin typeface="Consolas" panose="020B0609020204030204" pitchFamily="49" charset="0"/>
                <a:ea typeface="맑은 고딕" panose="020B0503020000020004" pitchFamily="50" charset="-127"/>
              </a:rPr>
              <a:t> 확인</a:t>
            </a:r>
            <a:endParaRPr lang="en-US" altLang="ko-KR" sz="1328">
              <a:solidFill>
                <a:prstClr val="black"/>
              </a:solidFill>
              <a:latin typeface="Consolas" panose="020B0609020204030204" pitchFamily="49" charset="0"/>
              <a:ea typeface="맑은 고딕" panose="020B0503020000020004" pitchFamily="50" charset="-127"/>
            </a:endParaRPr>
          </a:p>
          <a:p>
            <a:r>
              <a:rPr lang="en-US" altLang="ko-KR" sz="1328">
                <a:solidFill>
                  <a:prstClr val="black"/>
                </a:solidFill>
                <a:latin typeface="Consolas" panose="020B0609020204030204" pitchFamily="49" charset="0"/>
                <a:ea typeface="맑은 고딕" panose="020B0503020000020004" pitchFamily="50" charset="-127"/>
              </a:rPr>
              <a:t>&gt;&gt;&gt; </a:t>
            </a:r>
            <a:r>
              <a:rPr lang="en-US" altLang="ko-KR" sz="1328" b="1">
                <a:solidFill>
                  <a:prstClr val="black"/>
                </a:solidFill>
                <a:latin typeface="Consolas" panose="020B0609020204030204" pitchFamily="49" charset="0"/>
                <a:ea typeface="맑은 고딕" panose="020B0503020000020004" pitchFamily="50" charset="-127"/>
              </a:rPr>
              <a:t>import </a:t>
            </a:r>
            <a:r>
              <a:rPr lang="en-US" altLang="ko-KR" sz="1328" b="1" err="1">
                <a:solidFill>
                  <a:prstClr val="black"/>
                </a:solidFill>
                <a:latin typeface="Consolas" panose="020B0609020204030204" pitchFamily="49" charset="0"/>
                <a:ea typeface="맑은 고딕" panose="020B0503020000020004" pitchFamily="50" charset="-127"/>
              </a:rPr>
              <a:t>tensorflow</a:t>
            </a:r>
            <a:r>
              <a:rPr lang="en-US" altLang="ko-KR" sz="1328" b="1">
                <a:solidFill>
                  <a:prstClr val="black"/>
                </a:solidFill>
                <a:latin typeface="Consolas" panose="020B0609020204030204" pitchFamily="49" charset="0"/>
                <a:ea typeface="맑은 고딕" panose="020B0503020000020004" pitchFamily="50" charset="-127"/>
              </a:rPr>
              <a:t> as </a:t>
            </a:r>
            <a:r>
              <a:rPr lang="en-US" altLang="ko-KR" sz="1328" b="1" err="1">
                <a:solidFill>
                  <a:prstClr val="black"/>
                </a:solidFill>
                <a:latin typeface="Consolas" panose="020B0609020204030204" pitchFamily="49" charset="0"/>
                <a:ea typeface="맑은 고딕" panose="020B0503020000020004" pitchFamily="50" charset="-127"/>
              </a:rPr>
              <a:t>tf</a:t>
            </a:r>
            <a:endParaRPr lang="en-US" altLang="ko-KR" sz="1328" b="1">
              <a:solidFill>
                <a:prstClr val="black"/>
              </a:solidFill>
              <a:latin typeface="Consolas" panose="020B0609020204030204" pitchFamily="49" charset="0"/>
              <a:ea typeface="맑은 고딕" panose="020B0503020000020004" pitchFamily="50" charset="-127"/>
            </a:endParaRPr>
          </a:p>
          <a:p>
            <a:r>
              <a:rPr lang="en-US" altLang="ko-KR" sz="1328">
                <a:solidFill>
                  <a:prstClr val="black"/>
                </a:solidFill>
                <a:latin typeface="Consolas" panose="020B0609020204030204" pitchFamily="49" charset="0"/>
                <a:ea typeface="맑은 고딕" panose="020B0503020000020004" pitchFamily="50" charset="-127"/>
              </a:rPr>
              <a:t>&gt;&gt;&gt; print(</a:t>
            </a:r>
            <a:r>
              <a:rPr lang="en-US" altLang="ko-KR" sz="1328" err="1">
                <a:solidFill>
                  <a:prstClr val="black"/>
                </a:solidFill>
                <a:latin typeface="Consolas" panose="020B0609020204030204" pitchFamily="49" charset="0"/>
                <a:ea typeface="맑은 고딕" panose="020B0503020000020004" pitchFamily="50" charset="-127"/>
              </a:rPr>
              <a:t>tf</a:t>
            </a:r>
            <a:r>
              <a:rPr lang="en-US" altLang="ko-KR" sz="1328">
                <a:solidFill>
                  <a:prstClr val="black"/>
                </a:solidFill>
                <a:latin typeface="Consolas" panose="020B0609020204030204" pitchFamily="49" charset="0"/>
                <a:ea typeface="맑은 고딕" panose="020B0503020000020004" pitchFamily="50" charset="-127"/>
              </a:rPr>
              <a:t>.__version__)</a:t>
            </a:r>
          </a:p>
          <a:p>
            <a:r>
              <a:rPr lang="en-US" altLang="ko-KR" sz="1328">
                <a:solidFill>
                  <a:prstClr val="black"/>
                </a:solidFill>
                <a:latin typeface="Consolas" panose="020B0609020204030204" pitchFamily="49" charset="0"/>
                <a:ea typeface="맑은 고딕" panose="020B0503020000020004" pitchFamily="50" charset="-127"/>
              </a:rPr>
              <a:t>2.8.0</a:t>
            </a:r>
          </a:p>
          <a:p>
            <a:endParaRPr lang="en-US" altLang="ko-KR" sz="1328">
              <a:solidFill>
                <a:prstClr val="black"/>
              </a:solidFill>
              <a:latin typeface="Consolas" panose="020B0609020204030204" pitchFamily="49" charset="0"/>
              <a:ea typeface="맑은 고딕" panose="020B0503020000020004" pitchFamily="50" charset="-127"/>
            </a:endParaRPr>
          </a:p>
          <a:p>
            <a:r>
              <a:rPr lang="ko-KR" altLang="en-US" sz="1328" err="1">
                <a:solidFill>
                  <a:prstClr val="black"/>
                </a:solidFill>
                <a:latin typeface="Consolas" panose="020B0609020204030204" pitchFamily="49" charset="0"/>
                <a:ea typeface="맑은 고딕" panose="020B0503020000020004" pitchFamily="50" charset="-127"/>
              </a:rPr>
              <a:t>케라스</a:t>
            </a:r>
            <a:r>
              <a:rPr lang="ko-KR" altLang="en-US" sz="1328">
                <a:solidFill>
                  <a:prstClr val="black"/>
                </a:solidFill>
                <a:latin typeface="Consolas" panose="020B0609020204030204" pitchFamily="49" charset="0"/>
                <a:ea typeface="맑은 고딕" panose="020B0503020000020004" pitchFamily="50" charset="-127"/>
              </a:rPr>
              <a:t> </a:t>
            </a:r>
            <a:r>
              <a:rPr lang="ko-KR" altLang="en-US" sz="1328" err="1">
                <a:solidFill>
                  <a:prstClr val="black"/>
                </a:solidFill>
                <a:latin typeface="Consolas" panose="020B0609020204030204" pitchFamily="49" charset="0"/>
                <a:ea typeface="맑은 고딕" panose="020B0503020000020004" pitchFamily="50" charset="-127"/>
              </a:rPr>
              <a:t>임포트</a:t>
            </a:r>
            <a:r>
              <a:rPr lang="ko-KR" altLang="en-US" sz="1328">
                <a:solidFill>
                  <a:prstClr val="black"/>
                </a:solidFill>
                <a:latin typeface="Consolas" panose="020B0609020204030204" pitchFamily="49" charset="0"/>
                <a:ea typeface="맑은 고딕" panose="020B0503020000020004" pitchFamily="50" charset="-127"/>
              </a:rPr>
              <a:t> 확인</a:t>
            </a:r>
            <a:endParaRPr lang="en-US" altLang="ko-KR" sz="1328">
              <a:solidFill>
                <a:prstClr val="black"/>
              </a:solidFill>
              <a:latin typeface="Consolas" panose="020B0609020204030204" pitchFamily="49" charset="0"/>
              <a:ea typeface="맑은 고딕" panose="020B0503020000020004" pitchFamily="50" charset="-127"/>
            </a:endParaRPr>
          </a:p>
          <a:p>
            <a:r>
              <a:rPr lang="en-US" altLang="ko-KR" sz="1328">
                <a:solidFill>
                  <a:prstClr val="black"/>
                </a:solidFill>
                <a:latin typeface="Consolas" panose="020B0609020204030204" pitchFamily="49" charset="0"/>
                <a:ea typeface="맑은 고딕" panose="020B0503020000020004" pitchFamily="50" charset="-127"/>
              </a:rPr>
              <a:t>&gt;&gt;&gt; </a:t>
            </a:r>
            <a:r>
              <a:rPr lang="en-US" altLang="ko-KR" sz="1328" b="1">
                <a:solidFill>
                  <a:prstClr val="black"/>
                </a:solidFill>
                <a:latin typeface="Consolas" panose="020B0609020204030204" pitchFamily="49" charset="0"/>
                <a:ea typeface="맑은 고딕" panose="020B0503020000020004" pitchFamily="50" charset="-127"/>
              </a:rPr>
              <a:t>from tensorflow import keras</a:t>
            </a:r>
          </a:p>
          <a:p>
            <a:r>
              <a:rPr lang="en-US" altLang="ko-KR" sz="1328">
                <a:solidFill>
                  <a:prstClr val="black"/>
                </a:solidFill>
                <a:latin typeface="Consolas" panose="020B0609020204030204" pitchFamily="49" charset="0"/>
                <a:ea typeface="맑은 고딕" panose="020B0503020000020004" pitchFamily="50" charset="-127"/>
              </a:rPr>
              <a:t>&gt;&gt;&gt; print(keras.__version__)</a:t>
            </a:r>
          </a:p>
          <a:p>
            <a:r>
              <a:rPr lang="en-US" altLang="ko-KR" sz="1328">
                <a:solidFill>
                  <a:prstClr val="black"/>
                </a:solidFill>
                <a:latin typeface="Consolas" panose="020B0609020204030204" pitchFamily="49" charset="0"/>
                <a:ea typeface="맑은 고딕" panose="020B0503020000020004" pitchFamily="50" charset="-127"/>
              </a:rPr>
              <a:t>2.8.0</a:t>
            </a:r>
          </a:p>
          <a:p>
            <a:r>
              <a:rPr lang="en-US" altLang="ko-KR" sz="1328">
                <a:solidFill>
                  <a:prstClr val="black"/>
                </a:solidFill>
                <a:latin typeface="Consolas" panose="020B0609020204030204" pitchFamily="49" charset="0"/>
                <a:ea typeface="맑은 고딕" panose="020B0503020000020004" pitchFamily="50" charset="-127"/>
              </a:rPr>
              <a:t>&gt;&gt;&gt; exit()</a:t>
            </a:r>
          </a:p>
          <a:p>
            <a:endParaRPr lang="en-US" altLang="ko-KR" sz="1328">
              <a:solidFill>
                <a:prstClr val="black"/>
              </a:solidFill>
              <a:latin typeface="Consolas" panose="020B0609020204030204" pitchFamily="49" charset="0"/>
              <a:ea typeface="맑은 고딕" panose="020B0503020000020004" pitchFamily="50" charset="-127"/>
            </a:endParaRPr>
          </a:p>
          <a:p>
            <a:r>
              <a:rPr lang="ko-KR" altLang="en-US" sz="1328">
                <a:solidFill>
                  <a:prstClr val="black"/>
                </a:solidFill>
                <a:latin typeface="Consolas" panose="020B0609020204030204" pitchFamily="49" charset="0"/>
                <a:ea typeface="맑은 고딕" panose="020B0503020000020004" pitchFamily="50" charset="-127"/>
              </a:rPr>
              <a:t>소스가 있는 디렉토리로 이동 후</a:t>
            </a:r>
            <a:endParaRPr lang="en-US" altLang="ko-KR" sz="1328">
              <a:solidFill>
                <a:prstClr val="black"/>
              </a:solidFill>
              <a:latin typeface="Consolas" panose="020B0609020204030204" pitchFamily="49" charset="0"/>
              <a:ea typeface="맑은 고딕" panose="020B0503020000020004" pitchFamily="50" charset="-127"/>
            </a:endParaRPr>
          </a:p>
          <a:p>
            <a:r>
              <a:rPr lang="en-US" altLang="ko-KR" sz="1328">
                <a:solidFill>
                  <a:prstClr val="black"/>
                </a:solidFill>
                <a:latin typeface="Consolas" panose="020B0609020204030204" pitchFamily="49" charset="0"/>
                <a:ea typeface="맑은 고딕" panose="020B0503020000020004" pitchFamily="50" charset="-127"/>
              </a:rPr>
              <a:t>(base) C:\Users\jikim&gt;</a:t>
            </a:r>
            <a:r>
              <a:rPr lang="en-US" altLang="ko-KR" sz="1328" b="1">
                <a:solidFill>
                  <a:prstClr val="black"/>
                </a:solidFill>
                <a:latin typeface="Consolas" panose="020B0609020204030204" pitchFamily="49" charset="0"/>
                <a:ea typeface="맑은 고딕" panose="020B0503020000020004" pitchFamily="50" charset="-127"/>
              </a:rPr>
              <a:t>cd D:\Dropbox\</a:t>
            </a:r>
            <a:r>
              <a:rPr lang="ko-KR" altLang="en-US" sz="1328" b="1">
                <a:solidFill>
                  <a:prstClr val="black"/>
                </a:solidFill>
                <a:latin typeface="Consolas" panose="020B0609020204030204" pitchFamily="49" charset="0"/>
                <a:ea typeface="맑은 고딕" panose="020B0503020000020004" pitchFamily="50" charset="-127"/>
              </a:rPr>
              <a:t>냉동공조협회</a:t>
            </a:r>
            <a:r>
              <a:rPr lang="en-US" altLang="ko-KR" sz="1328" b="1">
                <a:solidFill>
                  <a:prstClr val="black"/>
                </a:solidFill>
                <a:latin typeface="Consolas" panose="020B0609020204030204" pitchFamily="49" charset="0"/>
                <a:ea typeface="맑은 고딕" panose="020B0503020000020004" pitchFamily="50" charset="-127"/>
              </a:rPr>
              <a:t>_</a:t>
            </a:r>
            <a:r>
              <a:rPr lang="ko-KR" altLang="en-US" sz="1328" b="1">
                <a:solidFill>
                  <a:prstClr val="black"/>
                </a:solidFill>
                <a:latin typeface="Consolas" panose="020B0609020204030204" pitchFamily="49" charset="0"/>
                <a:ea typeface="맑은 고딕" panose="020B0503020000020004" pitchFamily="50" charset="-127"/>
              </a:rPr>
              <a:t>강의</a:t>
            </a:r>
            <a:endParaRPr lang="en-US" altLang="ko-KR" sz="1328" b="1">
              <a:solidFill>
                <a:prstClr val="black"/>
              </a:solidFill>
              <a:latin typeface="Consolas" panose="020B0609020204030204" pitchFamily="49" charset="0"/>
              <a:ea typeface="맑은 고딕" panose="020B0503020000020004" pitchFamily="50" charset="-127"/>
            </a:endParaRPr>
          </a:p>
          <a:p>
            <a:endParaRPr lang="en-US" altLang="ko-KR" sz="1328" b="1">
              <a:solidFill>
                <a:prstClr val="black"/>
              </a:solidFill>
              <a:latin typeface="Consolas" panose="020B0609020204030204" pitchFamily="49" charset="0"/>
              <a:ea typeface="맑은 고딕" panose="020B0503020000020004" pitchFamily="50" charset="-127"/>
            </a:endParaRPr>
          </a:p>
          <a:p>
            <a:r>
              <a:rPr lang="ko-KR" altLang="en-US" sz="1328">
                <a:solidFill>
                  <a:prstClr val="black"/>
                </a:solidFill>
                <a:latin typeface="Consolas" panose="020B0609020204030204" pitchFamily="49" charset="0"/>
                <a:ea typeface="맑은 고딕" panose="020B0503020000020004" pitchFamily="50" charset="-127"/>
              </a:rPr>
              <a:t>주피터 노트북 실행</a:t>
            </a:r>
            <a:endParaRPr lang="en-US" altLang="ko-KR" sz="1328">
              <a:solidFill>
                <a:prstClr val="black"/>
              </a:solidFill>
              <a:latin typeface="Consolas" panose="020B0609020204030204" pitchFamily="49" charset="0"/>
              <a:ea typeface="맑은 고딕" panose="020B0503020000020004" pitchFamily="50" charset="-127"/>
            </a:endParaRPr>
          </a:p>
          <a:p>
            <a:r>
              <a:rPr lang="en-US" altLang="ko-KR" sz="1328">
                <a:solidFill>
                  <a:prstClr val="black"/>
                </a:solidFill>
                <a:latin typeface="Consolas" panose="020B0609020204030204" pitchFamily="49" charset="0"/>
                <a:ea typeface="맑은 고딕" panose="020B0503020000020004" pitchFamily="50" charset="-127"/>
              </a:rPr>
              <a:t>(base) d</a:t>
            </a:r>
            <a:r>
              <a:rPr lang="en-US" altLang="ko-KR" sz="1328" b="1">
                <a:solidFill>
                  <a:prstClr val="black"/>
                </a:solidFill>
                <a:latin typeface="Consolas" panose="020B0609020204030204" pitchFamily="49" charset="0"/>
                <a:ea typeface="맑은 고딕" panose="020B0503020000020004" pitchFamily="50" charset="-127"/>
              </a:rPr>
              <a:t>:\Dropbox\</a:t>
            </a:r>
            <a:r>
              <a:rPr lang="ko-KR" altLang="en-US" sz="1328" b="1">
                <a:solidFill>
                  <a:prstClr val="black"/>
                </a:solidFill>
                <a:latin typeface="Consolas" panose="020B0609020204030204" pitchFamily="49" charset="0"/>
                <a:ea typeface="맑은 고딕" panose="020B0503020000020004" pitchFamily="50" charset="-127"/>
              </a:rPr>
              <a:t>냉동공조협회</a:t>
            </a:r>
            <a:r>
              <a:rPr lang="en-US" altLang="ko-KR" sz="1328" b="1">
                <a:solidFill>
                  <a:prstClr val="black"/>
                </a:solidFill>
                <a:latin typeface="Consolas" panose="020B0609020204030204" pitchFamily="49" charset="0"/>
                <a:ea typeface="맑은 고딕" panose="020B0503020000020004" pitchFamily="50" charset="-127"/>
              </a:rPr>
              <a:t>_</a:t>
            </a:r>
            <a:r>
              <a:rPr lang="ko-KR" altLang="en-US" sz="1328" b="1">
                <a:solidFill>
                  <a:prstClr val="black"/>
                </a:solidFill>
                <a:latin typeface="Consolas" panose="020B0609020204030204" pitchFamily="49" charset="0"/>
                <a:ea typeface="맑은 고딕" panose="020B0503020000020004" pitchFamily="50" charset="-127"/>
              </a:rPr>
              <a:t>강의</a:t>
            </a:r>
            <a:r>
              <a:rPr lang="en-US" altLang="ko-KR" sz="1328">
                <a:solidFill>
                  <a:prstClr val="black"/>
                </a:solidFill>
                <a:latin typeface="Consolas" panose="020B0609020204030204" pitchFamily="49" charset="0"/>
                <a:ea typeface="맑은 고딕" panose="020B0503020000020004" pitchFamily="50" charset="-127"/>
              </a:rPr>
              <a:t>&gt; </a:t>
            </a:r>
            <a:r>
              <a:rPr lang="en-US" altLang="ko-KR" sz="1328" b="1">
                <a:solidFill>
                  <a:prstClr val="black"/>
                </a:solidFill>
                <a:latin typeface="Consolas" panose="020B0609020204030204" pitchFamily="49" charset="0"/>
                <a:ea typeface="맑은 고딕" panose="020B0503020000020004" pitchFamily="50" charset="-127"/>
              </a:rPr>
              <a:t>jupyter notebook</a:t>
            </a:r>
            <a:endParaRPr lang="ko-KR" altLang="en-US" sz="1328" b="1">
              <a:solidFill>
                <a:prstClr val="black"/>
              </a:solidFill>
              <a:latin typeface="Consolas" panose="020B0609020204030204" pitchFamily="49" charset="0"/>
              <a:ea typeface="맑은 고딕" panose="020B0503020000020004" pitchFamily="50" charset="-127"/>
            </a:endParaRPr>
          </a:p>
          <a:p>
            <a:endParaRPr lang="ko-KR" altLang="en-US" sz="1328" b="1">
              <a:solidFill>
                <a:prstClr val="black"/>
              </a:solidFill>
              <a:latin typeface="Consolas" panose="020B0609020204030204" pitchFamily="49" charset="0"/>
              <a:ea typeface="맑은 고딕" panose="020B0503020000020004" pitchFamily="50" charset="-127"/>
            </a:endParaRPr>
          </a:p>
        </p:txBody>
      </p:sp>
      <p:sp>
        <p:nvSpPr>
          <p:cNvPr id="2" name="텍스트 개체 틀 1">
            <a:extLst>
              <a:ext uri="{FF2B5EF4-FFF2-40B4-BE49-F238E27FC236}">
                <a16:creationId xmlns:a16="http://schemas.microsoft.com/office/drawing/2014/main" id="{A8FDC3D5-8A4E-4EC7-A37A-82E01AB3CAC8}"/>
              </a:ext>
            </a:extLst>
          </p:cNvPr>
          <p:cNvSpPr>
            <a:spLocks noGrp="1"/>
          </p:cNvSpPr>
          <p:nvPr>
            <p:ph type="body" sz="quarter" idx="19"/>
          </p:nvPr>
        </p:nvSpPr>
        <p:spPr>
          <a:xfrm>
            <a:off x="276743" y="164293"/>
            <a:ext cx="5601544" cy="332399"/>
          </a:xfrm>
        </p:spPr>
        <p:txBody>
          <a:bodyPr/>
          <a:lstStyle/>
          <a:p>
            <a:r>
              <a:rPr lang="ko-KR" altLang="en-US" sz="2400" b="1">
                <a:solidFill>
                  <a:srgbClr val="000000"/>
                </a:solidFill>
              </a:rPr>
              <a:t>환경 설정</a:t>
            </a:r>
          </a:p>
        </p:txBody>
      </p:sp>
      <p:sp>
        <p:nvSpPr>
          <p:cNvPr id="3" name="텍스트 개체 틀 2">
            <a:extLst>
              <a:ext uri="{FF2B5EF4-FFF2-40B4-BE49-F238E27FC236}">
                <a16:creationId xmlns:a16="http://schemas.microsoft.com/office/drawing/2014/main" id="{84BB7939-CFEE-4A42-9F05-94A990797820}"/>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
        <p:nvSpPr>
          <p:cNvPr id="4" name="텍스트 개체 틀 3">
            <a:extLst>
              <a:ext uri="{FF2B5EF4-FFF2-40B4-BE49-F238E27FC236}">
                <a16:creationId xmlns:a16="http://schemas.microsoft.com/office/drawing/2014/main" id="{C5FB0A2D-375F-4CD9-8BDD-BB4DBCF0A421}"/>
              </a:ext>
            </a:extLst>
          </p:cNvPr>
          <p:cNvSpPr>
            <a:spLocks noGrp="1"/>
          </p:cNvSpPr>
          <p:nvPr>
            <p:ph type="body" sz="quarter" idx="4294967295"/>
          </p:nvPr>
        </p:nvSpPr>
        <p:spPr>
          <a:xfrm>
            <a:off x="278422" y="748127"/>
            <a:ext cx="9342438" cy="246221"/>
          </a:xfrm>
        </p:spPr>
        <p:txBody>
          <a:bodyPr>
            <a:noAutofit/>
          </a:bodyPr>
          <a:lstStyle/>
          <a:p>
            <a:pPr marL="0" indent="0">
              <a:buNone/>
            </a:pPr>
            <a:r>
              <a:rPr lang="ko-KR" altLang="en-US" sz="2000" b="1">
                <a:latin typeface="+mj-ea"/>
                <a:ea typeface="+mj-ea"/>
              </a:rPr>
              <a:t>프로그램 설치</a:t>
            </a:r>
          </a:p>
        </p:txBody>
      </p:sp>
    </p:spTree>
    <p:extLst>
      <p:ext uri="{BB962C8B-B14F-4D97-AF65-F5344CB8AC3E}">
        <p14:creationId xmlns:p14="http://schemas.microsoft.com/office/powerpoint/2010/main" val="356017660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1" name="직사각형 10">
                <a:extLst>
                  <a:ext uri="{FF2B5EF4-FFF2-40B4-BE49-F238E27FC236}">
                    <a16:creationId xmlns:a16="http://schemas.microsoft.com/office/drawing/2014/main" id="{99D392CB-F441-48B7-8A1A-AB52813BE69F}"/>
                  </a:ext>
                </a:extLst>
              </p:cNvPr>
              <p:cNvSpPr/>
              <p:nvPr/>
            </p:nvSpPr>
            <p:spPr>
              <a:xfrm>
                <a:off x="6414359" y="1336413"/>
                <a:ext cx="3085460" cy="1078309"/>
              </a:xfrm>
              <a:prstGeom prst="rect">
                <a:avLst/>
              </a:prstGeom>
            </p:spPr>
            <p:txBody>
              <a:bodyPr wrap="none">
                <a:spAutoFit/>
              </a:bodyPr>
              <a:lstStyle/>
              <a:p>
                <a14:m>
                  <m:oMath xmlns:m="http://schemas.openxmlformats.org/officeDocument/2006/math">
                    <m:acc>
                      <m:accPr>
                        <m:chr m:val="̂"/>
                        <m:ctrlPr>
                          <a:rPr lang="en-US" altLang="ko-KR" sz="2657" i="1">
                            <a:solidFill>
                              <a:srgbClr val="000000"/>
                            </a:solidFill>
                            <a:latin typeface="Cambria Math" panose="02040503050406030204" pitchFamily="18" charset="0"/>
                            <a:ea typeface="Cambria Math" panose="02040503050406030204" pitchFamily="18" charset="0"/>
                          </a:rPr>
                        </m:ctrlPr>
                      </m:accPr>
                      <m:e>
                        <m:r>
                          <m:rPr>
                            <m:sty m:val="p"/>
                          </m:rPr>
                          <a:rPr lang="en-US" altLang="ko-KR" sz="2657" i="1">
                            <a:solidFill>
                              <a:srgbClr val="000000"/>
                            </a:solidFill>
                            <a:latin typeface="Cambria Math" panose="02040503050406030204" pitchFamily="18" charset="0"/>
                            <a:ea typeface="Cambria Math" panose="02040503050406030204" pitchFamily="18" charset="0"/>
                          </a:rPr>
                          <m:t>y</m:t>
                        </m:r>
                      </m:e>
                    </m:acc>
                  </m:oMath>
                </a14:m>
                <a:r>
                  <a:rPr lang="en-US" altLang="ko-KR" sz="2657">
                    <a:solidFill>
                      <a:srgbClr val="000000"/>
                    </a:solidFill>
                    <a:latin typeface="Cambria Math" panose="02040503050406030204" pitchFamily="18" charset="0"/>
                    <a:ea typeface="Cambria Math" panose="02040503050406030204" pitchFamily="18" charset="0"/>
                  </a:rPr>
                  <a:t> = </a:t>
                </a:r>
                <a:r>
                  <a:rPr lang="en-US" altLang="ko-KR" sz="2657" err="1">
                    <a:solidFill>
                      <a:srgbClr val="000000"/>
                    </a:solidFill>
                    <a:latin typeface="Cambria Math" panose="02040503050406030204" pitchFamily="18" charset="0"/>
                    <a:ea typeface="Cambria Math" panose="02040503050406030204" pitchFamily="18" charset="0"/>
                  </a:rPr>
                  <a:t>wx</a:t>
                </a:r>
                <a:r>
                  <a:rPr lang="en-US" altLang="ko-KR" sz="2657">
                    <a:solidFill>
                      <a:srgbClr val="000000"/>
                    </a:solidFill>
                    <a:latin typeface="Cambria Math" panose="02040503050406030204" pitchFamily="18" charset="0"/>
                    <a:ea typeface="Cambria Math" panose="02040503050406030204" pitchFamily="18" charset="0"/>
                  </a:rPr>
                  <a:t> + b</a:t>
                </a:r>
              </a:p>
              <a:p>
                <a14:m>
                  <m:oMath xmlns:m="http://schemas.openxmlformats.org/officeDocument/2006/math">
                    <m:r>
                      <m:rPr>
                        <m:sty m:val="p"/>
                      </m:rPr>
                      <a:rPr lang="en-US" altLang="ko-KR" sz="2657">
                        <a:solidFill>
                          <a:srgbClr val="000000"/>
                        </a:solidFill>
                        <a:latin typeface="Cambria Math" panose="02040503050406030204" pitchFamily="18" charset="0"/>
                        <a:ea typeface="Cambria Math" panose="02040503050406030204" pitchFamily="18" charset="0"/>
                      </a:rPr>
                      <m:t>J</m:t>
                    </m:r>
                    <m:r>
                      <a:rPr lang="en-US" altLang="ko-KR" sz="2657">
                        <a:solidFill>
                          <a:srgbClr val="000000"/>
                        </a:solidFill>
                        <a:latin typeface="Cambria Math" panose="02040503050406030204" pitchFamily="18" charset="0"/>
                        <a:ea typeface="Cambria Math" panose="02040503050406030204" pitchFamily="18" charset="0"/>
                      </a:rPr>
                      <m:t>(</m:t>
                    </m:r>
                    <m:r>
                      <m:rPr>
                        <m:sty m:val="p"/>
                      </m:rPr>
                      <a:rPr lang="en-US" altLang="ko-KR" sz="2657">
                        <a:solidFill>
                          <a:srgbClr val="000000"/>
                        </a:solidFill>
                        <a:latin typeface="Cambria Math" panose="02040503050406030204" pitchFamily="18" charset="0"/>
                        <a:ea typeface="Cambria Math" panose="02040503050406030204" pitchFamily="18" charset="0"/>
                      </a:rPr>
                      <m:t>w</m:t>
                    </m:r>
                    <m:r>
                      <a:rPr lang="en-US" altLang="ko-KR" sz="2657">
                        <a:solidFill>
                          <a:srgbClr val="000000"/>
                        </a:solidFill>
                        <a:latin typeface="Cambria Math" panose="02040503050406030204" pitchFamily="18" charset="0"/>
                        <a:ea typeface="Cambria Math" panose="02040503050406030204" pitchFamily="18" charset="0"/>
                      </a:rPr>
                      <m:t>,</m:t>
                    </m:r>
                    <m:r>
                      <m:rPr>
                        <m:sty m:val="p"/>
                      </m:rPr>
                      <a:rPr lang="en-US" altLang="ko-KR" sz="2657">
                        <a:solidFill>
                          <a:srgbClr val="000000"/>
                        </a:solidFill>
                        <a:latin typeface="Cambria Math" panose="02040503050406030204" pitchFamily="18" charset="0"/>
                        <a:ea typeface="Cambria Math" panose="02040503050406030204" pitchFamily="18" charset="0"/>
                      </a:rPr>
                      <m:t>b</m:t>
                    </m:r>
                    <m:r>
                      <a:rPr lang="en-US" altLang="ko-KR" sz="2657">
                        <a:solidFill>
                          <a:srgbClr val="000000"/>
                        </a:solidFill>
                        <a:latin typeface="Cambria Math" panose="02040503050406030204" pitchFamily="18" charset="0"/>
                        <a:ea typeface="Cambria Math" panose="02040503050406030204" pitchFamily="18" charset="0"/>
                      </a:rPr>
                      <m:t>)=</m:t>
                    </m:r>
                    <m:sSup>
                      <m:sSupPr>
                        <m:ctrlPr>
                          <a:rPr lang="en-US" altLang="ko-KR" sz="2657" i="1">
                            <a:solidFill>
                              <a:srgbClr val="000000"/>
                            </a:solidFill>
                            <a:latin typeface="Cambria Math" panose="02040503050406030204" pitchFamily="18" charset="0"/>
                            <a:ea typeface="Cambria Math" panose="02040503050406030204" pitchFamily="18" charset="0"/>
                          </a:rPr>
                        </m:ctrlPr>
                      </m:sSupPr>
                      <m:e>
                        <m:f>
                          <m:fPr>
                            <m:ctrlPr>
                              <a:rPr lang="en-US" altLang="ko-KR" sz="2657" i="1">
                                <a:solidFill>
                                  <a:srgbClr val="000000"/>
                                </a:solidFill>
                                <a:latin typeface="Cambria Math" panose="02040503050406030204" pitchFamily="18" charset="0"/>
                                <a:ea typeface="Cambria Math" panose="02040503050406030204" pitchFamily="18" charset="0"/>
                              </a:rPr>
                            </m:ctrlPr>
                          </m:fPr>
                          <m:num>
                            <m:r>
                              <a:rPr lang="en-US" altLang="ko-KR" sz="2657" i="1">
                                <a:solidFill>
                                  <a:srgbClr val="000000"/>
                                </a:solidFill>
                                <a:latin typeface="Cambria Math" panose="02040503050406030204" pitchFamily="18" charset="0"/>
                                <a:ea typeface="Cambria Math" panose="02040503050406030204" pitchFamily="18" charset="0"/>
                              </a:rPr>
                              <m:t>1</m:t>
                            </m:r>
                          </m:num>
                          <m:den>
                            <m:r>
                              <a:rPr lang="en-US" altLang="ko-KR" sz="2657" i="1">
                                <a:solidFill>
                                  <a:srgbClr val="000000"/>
                                </a:solidFill>
                                <a:latin typeface="Cambria Math" panose="02040503050406030204" pitchFamily="18" charset="0"/>
                                <a:ea typeface="Cambria Math" panose="02040503050406030204" pitchFamily="18" charset="0"/>
                              </a:rPr>
                              <m:t>2</m:t>
                            </m:r>
                          </m:den>
                        </m:f>
                        <m:r>
                          <m:rPr>
                            <m:nor/>
                          </m:rPr>
                          <a:rPr lang="en-US" altLang="ko-KR" sz="2657">
                            <a:solidFill>
                              <a:srgbClr val="000000"/>
                            </a:solidFill>
                            <a:latin typeface="Cambria Math" panose="02040503050406030204" pitchFamily="18" charset="0"/>
                            <a:ea typeface="Cambria Math" panose="02040503050406030204" pitchFamily="18" charset="0"/>
                          </a:rPr>
                          <m:t>(</m:t>
                        </m:r>
                        <m:acc>
                          <m:accPr>
                            <m:chr m:val="̂"/>
                            <m:ctrlPr>
                              <a:rPr lang="en-US" altLang="ko-KR" sz="2657" i="1">
                                <a:solidFill>
                                  <a:srgbClr val="000000"/>
                                </a:solidFill>
                                <a:latin typeface="Cambria Math" panose="02040503050406030204" pitchFamily="18" charset="0"/>
                                <a:ea typeface="Cambria Math" panose="02040503050406030204" pitchFamily="18" charset="0"/>
                              </a:rPr>
                            </m:ctrlPr>
                          </m:accPr>
                          <m:e>
                            <m:r>
                              <m:rPr>
                                <m:sty m:val="p"/>
                              </m:rPr>
                              <a:rPr lang="en-US" altLang="ko-KR" sz="2657" i="1">
                                <a:solidFill>
                                  <a:srgbClr val="000000"/>
                                </a:solidFill>
                                <a:latin typeface="Cambria Math" panose="02040503050406030204" pitchFamily="18" charset="0"/>
                                <a:ea typeface="Cambria Math" panose="02040503050406030204" pitchFamily="18" charset="0"/>
                              </a:rPr>
                              <m:t>y</m:t>
                            </m:r>
                          </m:e>
                        </m:acc>
                        <m:r>
                          <a:rPr lang="en-US" altLang="ko-KR" sz="2657" i="1">
                            <a:solidFill>
                              <a:srgbClr val="000000"/>
                            </a:solidFill>
                            <a:latin typeface="Cambria Math" panose="02040503050406030204" pitchFamily="18" charset="0"/>
                            <a:ea typeface="Cambria Math" panose="02040503050406030204" pitchFamily="18" charset="0"/>
                          </a:rPr>
                          <m:t> </m:t>
                        </m:r>
                        <m:r>
                          <m:rPr>
                            <m:nor/>
                          </m:rPr>
                          <a:rPr lang="en-US" altLang="ko-KR" sz="2657">
                            <a:solidFill>
                              <a:srgbClr val="000000"/>
                            </a:solidFill>
                            <a:latin typeface="Cambria Math" panose="02040503050406030204" pitchFamily="18" charset="0"/>
                            <a:ea typeface="Cambria Math" panose="02040503050406030204" pitchFamily="18" charset="0"/>
                          </a:rPr>
                          <m:t>− </m:t>
                        </m:r>
                        <m:r>
                          <m:rPr>
                            <m:nor/>
                          </m:rPr>
                          <a:rPr lang="en-US" altLang="ko-KR" sz="2657">
                            <a:solidFill>
                              <a:srgbClr val="000000"/>
                            </a:solidFill>
                            <a:latin typeface="Cambria Math" panose="02040503050406030204" pitchFamily="18" charset="0"/>
                            <a:ea typeface="Cambria Math" panose="02040503050406030204" pitchFamily="18" charset="0"/>
                          </a:rPr>
                          <m:t>y</m:t>
                        </m:r>
                        <m:r>
                          <m:rPr>
                            <m:nor/>
                          </m:rPr>
                          <a:rPr lang="en-US" altLang="ko-KR" sz="2657">
                            <a:solidFill>
                              <a:srgbClr val="000000"/>
                            </a:solidFill>
                            <a:latin typeface="Cambria Math" panose="02040503050406030204" pitchFamily="18" charset="0"/>
                            <a:ea typeface="Cambria Math" panose="02040503050406030204" pitchFamily="18" charset="0"/>
                          </a:rPr>
                          <m:t>)</m:t>
                        </m:r>
                      </m:e>
                      <m:sup>
                        <m:r>
                          <a:rPr lang="en-US" altLang="ko-KR" sz="2657" i="1">
                            <a:solidFill>
                              <a:srgbClr val="000000"/>
                            </a:solidFill>
                            <a:latin typeface="Cambria Math" panose="02040503050406030204" pitchFamily="18" charset="0"/>
                            <a:ea typeface="Cambria Math" panose="02040503050406030204" pitchFamily="18" charset="0"/>
                          </a:rPr>
                          <m:t>2 </m:t>
                        </m:r>
                      </m:sup>
                    </m:sSup>
                  </m:oMath>
                </a14:m>
                <a:r>
                  <a:rPr lang="ko-KR" altLang="en-US" sz="1708">
                    <a:latin typeface="Cambria Math" panose="02040503050406030204" pitchFamily="18" charset="0"/>
                  </a:rPr>
                  <a:t> </a:t>
                </a:r>
              </a:p>
            </p:txBody>
          </p:sp>
        </mc:Choice>
        <mc:Fallback xmlns="">
          <p:sp>
            <p:nvSpPr>
              <p:cNvPr id="11" name="직사각형 10">
                <a:extLst>
                  <a:ext uri="{FF2B5EF4-FFF2-40B4-BE49-F238E27FC236}">
                    <a16:creationId xmlns:a16="http://schemas.microsoft.com/office/drawing/2014/main" id="{99D392CB-F441-48B7-8A1A-AB52813BE69F}"/>
                  </a:ext>
                </a:extLst>
              </p:cNvPr>
              <p:cNvSpPr>
                <a:spLocks noRot="1" noChangeAspect="1" noMove="1" noResize="1" noEditPoints="1" noAdjustHandles="1" noChangeArrowheads="1" noChangeShapeType="1" noTextEdit="1"/>
              </p:cNvSpPr>
              <p:nvPr/>
            </p:nvSpPr>
            <p:spPr>
              <a:xfrm>
                <a:off x="6414359" y="1336413"/>
                <a:ext cx="3085460" cy="1078309"/>
              </a:xfrm>
              <a:prstGeom prst="rect">
                <a:avLst/>
              </a:prstGeom>
              <a:blipFill>
                <a:blip r:embed="rId3"/>
                <a:stretch>
                  <a:fillRect t="-508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 name="직사각형 12">
                <a:extLst>
                  <a:ext uri="{FF2B5EF4-FFF2-40B4-BE49-F238E27FC236}">
                    <a16:creationId xmlns:a16="http://schemas.microsoft.com/office/drawing/2014/main" id="{102C2DF3-AAC5-4C81-B878-B18800F3E413}"/>
                  </a:ext>
                </a:extLst>
              </p:cNvPr>
              <p:cNvSpPr/>
              <p:nvPr/>
            </p:nvSpPr>
            <p:spPr>
              <a:xfrm>
                <a:off x="377091" y="1088740"/>
                <a:ext cx="5768246" cy="5073633"/>
              </a:xfrm>
              <a:prstGeom prst="rect">
                <a:avLst/>
              </a:prstGeom>
            </p:spPr>
            <p:txBody>
              <a:bodyPr wrap="none">
                <a:spAutoFit/>
              </a:bodyPr>
              <a:lstStyle/>
              <a:p>
                <a14:m>
                  <m:oMath xmlns:m="http://schemas.openxmlformats.org/officeDocument/2006/math">
                    <m:r>
                      <a:rPr lang="en-US" altLang="ko-KR" sz="2000" i="1">
                        <a:solidFill>
                          <a:srgbClr val="000000"/>
                        </a:solidFill>
                        <a:latin typeface="Cambria Math" panose="02040503050406030204" pitchFamily="18" charset="0"/>
                        <a:ea typeface="Cambria Math" panose="02040503050406030204" pitchFamily="18" charset="0"/>
                      </a:rPr>
                      <m:t>= </m:t>
                    </m:r>
                    <m:f>
                      <m:fPr>
                        <m:ctrlPr>
                          <a:rPr lang="en-US" altLang="ko-KR" sz="2000" i="1">
                            <a:solidFill>
                              <a:srgbClr val="000000"/>
                            </a:solidFill>
                            <a:latin typeface="Cambria Math" panose="02040503050406030204" pitchFamily="18" charset="0"/>
                            <a:ea typeface="Cambria Math" panose="02040503050406030204" pitchFamily="18" charset="0"/>
                          </a:rPr>
                        </m:ctrlPr>
                      </m:fPr>
                      <m:num>
                        <m:r>
                          <a:rPr lang="en-US" altLang="ko-KR" sz="2000" i="1">
                            <a:solidFill>
                              <a:srgbClr val="000000"/>
                            </a:solidFill>
                            <a:latin typeface="Cambria Math" panose="02040503050406030204" pitchFamily="18" charset="0"/>
                            <a:ea typeface="Cambria Math" panose="02040503050406030204" pitchFamily="18" charset="0"/>
                          </a:rPr>
                          <m:t>𝜕</m:t>
                        </m:r>
                      </m:num>
                      <m:den>
                        <m:r>
                          <a:rPr lang="en-US" altLang="ko-KR" sz="2000" i="1">
                            <a:solidFill>
                              <a:srgbClr val="000000"/>
                            </a:solidFill>
                            <a:latin typeface="Cambria Math" panose="02040503050406030204" pitchFamily="18" charset="0"/>
                            <a:ea typeface="Cambria Math" panose="02040503050406030204" pitchFamily="18" charset="0"/>
                          </a:rPr>
                          <m:t>𝜕</m:t>
                        </m:r>
                        <m:r>
                          <a:rPr lang="en-US" altLang="ko-KR" sz="2000" i="1">
                            <a:solidFill>
                              <a:srgbClr val="000000"/>
                            </a:solidFill>
                            <a:latin typeface="Cambria Math" panose="02040503050406030204" pitchFamily="18" charset="0"/>
                            <a:ea typeface="Cambria Math" panose="02040503050406030204" pitchFamily="18" charset="0"/>
                          </a:rPr>
                          <m:t>𝑤</m:t>
                        </m:r>
                      </m:den>
                    </m:f>
                    <m:sSup>
                      <m:sSupPr>
                        <m:ctrlPr>
                          <a:rPr lang="en-US" altLang="ko-KR" sz="2000" i="1">
                            <a:solidFill>
                              <a:srgbClr val="000000"/>
                            </a:solidFill>
                            <a:latin typeface="Cambria Math" panose="02040503050406030204" pitchFamily="18" charset="0"/>
                            <a:ea typeface="Cambria Math" panose="02040503050406030204" pitchFamily="18" charset="0"/>
                          </a:rPr>
                        </m:ctrlPr>
                      </m:sSupPr>
                      <m:e>
                        <m:f>
                          <m:fPr>
                            <m:ctrlPr>
                              <a:rPr lang="en-US" altLang="ko-KR" sz="2000" i="1">
                                <a:solidFill>
                                  <a:srgbClr val="000000"/>
                                </a:solidFill>
                                <a:latin typeface="Cambria Math" panose="02040503050406030204" pitchFamily="18" charset="0"/>
                                <a:ea typeface="Cambria Math" panose="02040503050406030204" pitchFamily="18" charset="0"/>
                              </a:rPr>
                            </m:ctrlPr>
                          </m:fPr>
                          <m:num>
                            <m:r>
                              <a:rPr lang="en-US" altLang="ko-KR" sz="2000" i="1">
                                <a:solidFill>
                                  <a:srgbClr val="000000"/>
                                </a:solidFill>
                                <a:latin typeface="Cambria Math" panose="02040503050406030204" pitchFamily="18" charset="0"/>
                                <a:ea typeface="Cambria Math" panose="02040503050406030204" pitchFamily="18" charset="0"/>
                              </a:rPr>
                              <m:t>1</m:t>
                            </m:r>
                          </m:num>
                          <m:den>
                            <m:r>
                              <a:rPr lang="en-US" altLang="ko-KR" sz="2000" i="1">
                                <a:solidFill>
                                  <a:srgbClr val="000000"/>
                                </a:solidFill>
                                <a:latin typeface="Cambria Math" panose="02040503050406030204" pitchFamily="18" charset="0"/>
                                <a:ea typeface="Cambria Math" panose="02040503050406030204" pitchFamily="18" charset="0"/>
                              </a:rPr>
                              <m:t>2</m:t>
                            </m:r>
                          </m:den>
                        </m:f>
                        <m:r>
                          <m:rPr>
                            <m:nor/>
                          </m:rPr>
                          <a:rPr lang="en-US" altLang="ko-KR" sz="2000">
                            <a:solidFill>
                              <a:srgbClr val="000000"/>
                            </a:solidFill>
                            <a:latin typeface="Cambria Math" panose="02040503050406030204" pitchFamily="18" charset="0"/>
                            <a:ea typeface="Cambria Math" panose="02040503050406030204" pitchFamily="18" charset="0"/>
                          </a:rPr>
                          <m:t>(</m:t>
                        </m:r>
                        <m:r>
                          <a:rPr lang="en-US" altLang="ko-KR" sz="2000" i="1">
                            <a:solidFill>
                              <a:srgbClr val="000000"/>
                            </a:solidFill>
                            <a:latin typeface="Cambria Math" panose="02040503050406030204" pitchFamily="18" charset="0"/>
                            <a:ea typeface="Cambria Math" panose="02040503050406030204" pitchFamily="18" charset="0"/>
                          </a:rPr>
                          <m:t>(</m:t>
                        </m:r>
                        <m:r>
                          <m:rPr>
                            <m:sty m:val="p"/>
                          </m:rPr>
                          <a:rPr lang="en-US" altLang="ko-KR" sz="2000" i="1">
                            <a:solidFill>
                              <a:srgbClr val="000000"/>
                            </a:solidFill>
                            <a:latin typeface="Cambria Math" panose="02040503050406030204" pitchFamily="18" charset="0"/>
                            <a:ea typeface="Cambria Math" panose="02040503050406030204" pitchFamily="18" charset="0"/>
                          </a:rPr>
                          <m:t>wx</m:t>
                        </m:r>
                        <m:r>
                          <a:rPr lang="en-US" altLang="ko-KR" sz="2000" i="1">
                            <a:solidFill>
                              <a:srgbClr val="000000"/>
                            </a:solidFill>
                            <a:latin typeface="Cambria Math" panose="02040503050406030204" pitchFamily="18" charset="0"/>
                            <a:ea typeface="Cambria Math" panose="02040503050406030204" pitchFamily="18" charset="0"/>
                          </a:rPr>
                          <m:t>+</m:t>
                        </m:r>
                        <m:r>
                          <m:rPr>
                            <m:sty m:val="p"/>
                          </m:rPr>
                          <a:rPr lang="en-US" altLang="ko-KR" sz="2000" i="1">
                            <a:solidFill>
                              <a:srgbClr val="000000"/>
                            </a:solidFill>
                            <a:latin typeface="Cambria Math" panose="02040503050406030204" pitchFamily="18" charset="0"/>
                            <a:ea typeface="Cambria Math" panose="02040503050406030204" pitchFamily="18" charset="0"/>
                          </a:rPr>
                          <m:t>b</m:t>
                        </m:r>
                        <m:r>
                          <a:rPr lang="en-US" altLang="ko-KR" sz="2000" i="1">
                            <a:solidFill>
                              <a:srgbClr val="000000"/>
                            </a:solidFill>
                            <a:latin typeface="Cambria Math" panose="02040503050406030204" pitchFamily="18" charset="0"/>
                            <a:ea typeface="Cambria Math" panose="02040503050406030204" pitchFamily="18" charset="0"/>
                          </a:rPr>
                          <m:t>)</m:t>
                        </m:r>
                        <m:r>
                          <m:rPr>
                            <m:nor/>
                          </m:rPr>
                          <a:rPr lang="en-US" altLang="ko-KR" sz="2000">
                            <a:solidFill>
                              <a:srgbClr val="000000"/>
                            </a:solidFill>
                            <a:latin typeface="Cambria Math" panose="02040503050406030204" pitchFamily="18" charset="0"/>
                            <a:ea typeface="Cambria Math" panose="02040503050406030204" pitchFamily="18" charset="0"/>
                          </a:rPr>
                          <m:t>− </m:t>
                        </m:r>
                        <m:r>
                          <m:rPr>
                            <m:nor/>
                          </m:rPr>
                          <a:rPr lang="en-US" altLang="ko-KR" sz="2000">
                            <a:solidFill>
                              <a:srgbClr val="000000"/>
                            </a:solidFill>
                            <a:latin typeface="Cambria Math" panose="02040503050406030204" pitchFamily="18" charset="0"/>
                            <a:ea typeface="Cambria Math" panose="02040503050406030204" pitchFamily="18" charset="0"/>
                          </a:rPr>
                          <m:t>y</m:t>
                        </m:r>
                        <m:r>
                          <m:rPr>
                            <m:nor/>
                          </m:rPr>
                          <a:rPr lang="en-US" altLang="ko-KR" sz="2000">
                            <a:solidFill>
                              <a:srgbClr val="000000"/>
                            </a:solidFill>
                            <a:latin typeface="Cambria Math" panose="02040503050406030204" pitchFamily="18" charset="0"/>
                            <a:ea typeface="Cambria Math" panose="02040503050406030204" pitchFamily="18" charset="0"/>
                          </a:rPr>
                          <m:t>)</m:t>
                        </m:r>
                      </m:e>
                      <m:sup>
                        <m:r>
                          <a:rPr lang="en-US" altLang="ko-KR" sz="2000" i="1">
                            <a:solidFill>
                              <a:srgbClr val="000000"/>
                            </a:solidFill>
                            <a:latin typeface="Cambria Math" panose="02040503050406030204" pitchFamily="18" charset="0"/>
                            <a:ea typeface="Cambria Math" panose="02040503050406030204" pitchFamily="18" charset="0"/>
                          </a:rPr>
                          <m:t>2 </m:t>
                        </m:r>
                      </m:sup>
                    </m:sSup>
                  </m:oMath>
                </a14:m>
                <a:r>
                  <a:rPr lang="ko-KR" altLang="en-US" sz="2000">
                    <a:latin typeface="Cambria Math" panose="02040503050406030204" pitchFamily="18" charset="0"/>
                  </a:rPr>
                  <a:t> </a:t>
                </a:r>
                <a:endParaRPr lang="en-US" altLang="ko-KR" sz="2000">
                  <a:latin typeface="Cambria Math" panose="02040503050406030204" pitchFamily="18" charset="0"/>
                  <a:ea typeface="Cambria Math" panose="02040503050406030204" pitchFamily="18" charset="0"/>
                </a:endParaRPr>
              </a:p>
              <a:p>
                <a:pPr lvl="0"/>
                <a:endParaRPr lang="en-US" altLang="ko-KR" sz="2000" i="1">
                  <a:solidFill>
                    <a:srgbClr val="000000"/>
                  </a:solidFill>
                  <a:latin typeface="Cambria Math" panose="02040503050406030204" pitchFamily="18" charset="0"/>
                  <a:ea typeface="Cambria Math" panose="02040503050406030204" pitchFamily="18" charset="0"/>
                </a:endParaRPr>
              </a:p>
              <a:p>
                <a:pPr lvl="0"/>
                <a14:m>
                  <m:oMath xmlns:m="http://schemas.openxmlformats.org/officeDocument/2006/math">
                    <m:r>
                      <a:rPr lang="en-US" altLang="ko-KR" sz="2000" i="1">
                        <a:solidFill>
                          <a:srgbClr val="000000"/>
                        </a:solidFill>
                        <a:latin typeface="Cambria Math" panose="02040503050406030204" pitchFamily="18" charset="0"/>
                        <a:ea typeface="Cambria Math" panose="02040503050406030204" pitchFamily="18" charset="0"/>
                      </a:rPr>
                      <m:t>= </m:t>
                    </m:r>
                    <m:sSup>
                      <m:sSupPr>
                        <m:ctrlPr>
                          <a:rPr lang="en-US" altLang="ko-KR" sz="2000" i="1">
                            <a:solidFill>
                              <a:srgbClr val="000000"/>
                            </a:solidFill>
                            <a:latin typeface="Cambria Math" panose="02040503050406030204" pitchFamily="18" charset="0"/>
                            <a:ea typeface="Cambria Math" panose="02040503050406030204" pitchFamily="18" charset="0"/>
                          </a:rPr>
                        </m:ctrlPr>
                      </m:sSupPr>
                      <m:e>
                        <m:f>
                          <m:fPr>
                            <m:ctrlPr>
                              <a:rPr lang="en-US" altLang="ko-KR" sz="2000" i="1">
                                <a:solidFill>
                                  <a:srgbClr val="000000"/>
                                </a:solidFill>
                                <a:latin typeface="Cambria Math" panose="02040503050406030204" pitchFamily="18" charset="0"/>
                                <a:ea typeface="Cambria Math" panose="02040503050406030204" pitchFamily="18" charset="0"/>
                              </a:rPr>
                            </m:ctrlPr>
                          </m:fPr>
                          <m:num>
                            <m:r>
                              <a:rPr lang="en-US" altLang="ko-KR" sz="2000" i="1">
                                <a:solidFill>
                                  <a:srgbClr val="000000"/>
                                </a:solidFill>
                                <a:latin typeface="Cambria Math" panose="02040503050406030204" pitchFamily="18" charset="0"/>
                                <a:ea typeface="Cambria Math" panose="02040503050406030204" pitchFamily="18" charset="0"/>
                              </a:rPr>
                              <m:t>𝜕</m:t>
                            </m:r>
                          </m:num>
                          <m:den>
                            <m:r>
                              <a:rPr lang="en-US" altLang="ko-KR" sz="2000" i="1">
                                <a:solidFill>
                                  <a:srgbClr val="000000"/>
                                </a:solidFill>
                                <a:latin typeface="Cambria Math" panose="02040503050406030204" pitchFamily="18" charset="0"/>
                                <a:ea typeface="Cambria Math" panose="02040503050406030204" pitchFamily="18" charset="0"/>
                              </a:rPr>
                              <m:t>𝜕</m:t>
                            </m:r>
                            <m:r>
                              <a:rPr lang="en-US" altLang="ko-KR" sz="2000" i="1">
                                <a:solidFill>
                                  <a:srgbClr val="000000"/>
                                </a:solidFill>
                                <a:latin typeface="Cambria Math" panose="02040503050406030204" pitchFamily="18" charset="0"/>
                                <a:ea typeface="Cambria Math" panose="02040503050406030204" pitchFamily="18" charset="0"/>
                              </a:rPr>
                              <m:t>𝑤</m:t>
                            </m:r>
                          </m:den>
                        </m:f>
                        <m:f>
                          <m:fPr>
                            <m:ctrlPr>
                              <a:rPr lang="en-US" altLang="ko-KR" sz="2000" i="1">
                                <a:solidFill>
                                  <a:srgbClr val="000000"/>
                                </a:solidFill>
                                <a:latin typeface="Cambria Math" panose="02040503050406030204" pitchFamily="18" charset="0"/>
                                <a:ea typeface="Cambria Math" panose="02040503050406030204" pitchFamily="18" charset="0"/>
                              </a:rPr>
                            </m:ctrlPr>
                          </m:fPr>
                          <m:num>
                            <m:r>
                              <a:rPr lang="en-US" altLang="ko-KR" sz="2000" i="1">
                                <a:solidFill>
                                  <a:srgbClr val="000000"/>
                                </a:solidFill>
                                <a:latin typeface="Cambria Math" panose="02040503050406030204" pitchFamily="18" charset="0"/>
                                <a:ea typeface="Cambria Math" panose="02040503050406030204" pitchFamily="18" charset="0"/>
                              </a:rPr>
                              <m:t>1</m:t>
                            </m:r>
                          </m:num>
                          <m:den>
                            <m:r>
                              <a:rPr lang="en-US" altLang="ko-KR" sz="2000" i="1">
                                <a:solidFill>
                                  <a:srgbClr val="000000"/>
                                </a:solidFill>
                                <a:latin typeface="Cambria Math" panose="02040503050406030204" pitchFamily="18" charset="0"/>
                                <a:ea typeface="Cambria Math" panose="02040503050406030204" pitchFamily="18" charset="0"/>
                              </a:rPr>
                              <m:t>2</m:t>
                            </m:r>
                          </m:den>
                        </m:f>
                        <m:r>
                          <m:rPr>
                            <m:nor/>
                          </m:rPr>
                          <a:rPr lang="en-US" altLang="ko-KR" sz="2000">
                            <a:solidFill>
                              <a:srgbClr val="000000"/>
                            </a:solidFill>
                            <a:latin typeface="Cambria Math" panose="02040503050406030204" pitchFamily="18" charset="0"/>
                            <a:ea typeface="Cambria Math" panose="02040503050406030204" pitchFamily="18" charset="0"/>
                          </a:rPr>
                          <m:t>(</m:t>
                        </m:r>
                        <m:sSup>
                          <m:sSupPr>
                            <m:ctrlPr>
                              <a:rPr lang="en-US" altLang="ko-KR" sz="2000" i="1">
                                <a:solidFill>
                                  <a:srgbClr val="000000"/>
                                </a:solidFill>
                                <a:latin typeface="Cambria Math" panose="02040503050406030204" pitchFamily="18" charset="0"/>
                                <a:ea typeface="Cambria Math" panose="02040503050406030204" pitchFamily="18" charset="0"/>
                              </a:rPr>
                            </m:ctrlPr>
                          </m:sSupPr>
                          <m:e>
                            <m:r>
                              <a:rPr lang="en-US" altLang="ko-KR" sz="2000" i="1">
                                <a:solidFill>
                                  <a:srgbClr val="000000"/>
                                </a:solidFill>
                                <a:latin typeface="Cambria Math" panose="02040503050406030204" pitchFamily="18" charset="0"/>
                                <a:ea typeface="Cambria Math" panose="02040503050406030204" pitchFamily="18" charset="0"/>
                              </a:rPr>
                              <m:t>(</m:t>
                            </m:r>
                            <m:r>
                              <m:rPr>
                                <m:sty m:val="p"/>
                              </m:rPr>
                              <a:rPr lang="en-US" altLang="ko-KR" sz="2000" i="1">
                                <a:solidFill>
                                  <a:srgbClr val="000000"/>
                                </a:solidFill>
                                <a:latin typeface="Cambria Math" panose="02040503050406030204" pitchFamily="18" charset="0"/>
                                <a:ea typeface="Cambria Math" panose="02040503050406030204" pitchFamily="18" charset="0"/>
                              </a:rPr>
                              <m:t>wx</m:t>
                            </m:r>
                            <m:r>
                              <a:rPr lang="en-US" altLang="ko-KR" sz="2000" i="1">
                                <a:solidFill>
                                  <a:srgbClr val="000000"/>
                                </a:solidFill>
                                <a:latin typeface="Cambria Math" panose="02040503050406030204" pitchFamily="18" charset="0"/>
                                <a:ea typeface="Cambria Math" panose="02040503050406030204" pitchFamily="18" charset="0"/>
                              </a:rPr>
                              <m:t>+</m:t>
                            </m:r>
                            <m:r>
                              <m:rPr>
                                <m:sty m:val="p"/>
                              </m:rPr>
                              <a:rPr lang="en-US" altLang="ko-KR" sz="2000" i="1">
                                <a:solidFill>
                                  <a:srgbClr val="000000"/>
                                </a:solidFill>
                                <a:latin typeface="Cambria Math" panose="02040503050406030204" pitchFamily="18" charset="0"/>
                                <a:ea typeface="Cambria Math" panose="02040503050406030204" pitchFamily="18" charset="0"/>
                              </a:rPr>
                              <m:t>b</m:t>
                            </m:r>
                            <m:r>
                              <a:rPr lang="en-US" altLang="ko-KR" sz="2000" i="1">
                                <a:solidFill>
                                  <a:srgbClr val="000000"/>
                                </a:solidFill>
                                <a:latin typeface="Cambria Math" panose="02040503050406030204" pitchFamily="18" charset="0"/>
                                <a:ea typeface="Cambria Math" panose="02040503050406030204" pitchFamily="18" charset="0"/>
                              </a:rPr>
                              <m:t>)</m:t>
                            </m:r>
                          </m:e>
                          <m:sup>
                            <m:r>
                              <a:rPr lang="en-US" altLang="ko-KR" sz="2000" i="1">
                                <a:solidFill>
                                  <a:srgbClr val="000000"/>
                                </a:solidFill>
                                <a:latin typeface="Cambria Math" panose="02040503050406030204" pitchFamily="18" charset="0"/>
                                <a:ea typeface="Cambria Math" panose="02040503050406030204" pitchFamily="18" charset="0"/>
                              </a:rPr>
                              <m:t>2</m:t>
                            </m:r>
                          </m:sup>
                        </m:sSup>
                        <m:r>
                          <m:rPr>
                            <m:nor/>
                          </m:rPr>
                          <a:rPr lang="en-US" altLang="ko-KR" sz="2000">
                            <a:solidFill>
                              <a:srgbClr val="000000"/>
                            </a:solidFill>
                            <a:latin typeface="Cambria Math" panose="02040503050406030204" pitchFamily="18" charset="0"/>
                            <a:ea typeface="Cambria Math" panose="02040503050406030204" pitchFamily="18" charset="0"/>
                          </a:rPr>
                          <m:t>−</m:t>
                        </m:r>
                        <m:r>
                          <a:rPr lang="en-US" altLang="ko-KR" sz="2000" i="1">
                            <a:solidFill>
                              <a:srgbClr val="000000"/>
                            </a:solidFill>
                            <a:latin typeface="Cambria Math" panose="02040503050406030204" pitchFamily="18" charset="0"/>
                            <a:ea typeface="Cambria Math" panose="02040503050406030204" pitchFamily="18" charset="0"/>
                          </a:rPr>
                          <m:t>2(</m:t>
                        </m:r>
                        <m:r>
                          <m:rPr>
                            <m:sty m:val="p"/>
                          </m:rPr>
                          <a:rPr lang="en-US" altLang="ko-KR" sz="2000" i="1">
                            <a:solidFill>
                              <a:srgbClr val="000000"/>
                            </a:solidFill>
                            <a:latin typeface="Cambria Math" panose="02040503050406030204" pitchFamily="18" charset="0"/>
                            <a:ea typeface="Cambria Math" panose="02040503050406030204" pitchFamily="18" charset="0"/>
                          </a:rPr>
                          <m:t>wx</m:t>
                        </m:r>
                        <m:r>
                          <a:rPr lang="en-US" altLang="ko-KR" sz="2000" i="1">
                            <a:solidFill>
                              <a:srgbClr val="000000"/>
                            </a:solidFill>
                            <a:latin typeface="Cambria Math" panose="02040503050406030204" pitchFamily="18" charset="0"/>
                            <a:ea typeface="Cambria Math" panose="02040503050406030204" pitchFamily="18" charset="0"/>
                          </a:rPr>
                          <m:t>+</m:t>
                        </m:r>
                        <m:r>
                          <m:rPr>
                            <m:sty m:val="p"/>
                          </m:rPr>
                          <a:rPr lang="en-US" altLang="ko-KR" sz="2000" i="1">
                            <a:solidFill>
                              <a:srgbClr val="000000"/>
                            </a:solidFill>
                            <a:latin typeface="Cambria Math" panose="02040503050406030204" pitchFamily="18" charset="0"/>
                            <a:ea typeface="Cambria Math" panose="02040503050406030204" pitchFamily="18" charset="0"/>
                          </a:rPr>
                          <m:t>b</m:t>
                        </m:r>
                        <m:r>
                          <a:rPr lang="en-US" altLang="ko-KR" sz="2000" i="1">
                            <a:solidFill>
                              <a:srgbClr val="000000"/>
                            </a:solidFill>
                            <a:latin typeface="Cambria Math" panose="02040503050406030204" pitchFamily="18" charset="0"/>
                            <a:ea typeface="Cambria Math" panose="02040503050406030204" pitchFamily="18" charset="0"/>
                          </a:rPr>
                          <m:t>)</m:t>
                        </m:r>
                        <m:r>
                          <m:rPr>
                            <m:nor/>
                          </m:rPr>
                          <a:rPr lang="en-US" altLang="ko-KR" sz="2000">
                            <a:solidFill>
                              <a:srgbClr val="000000"/>
                            </a:solidFill>
                            <a:latin typeface="Cambria Math" panose="02040503050406030204" pitchFamily="18" charset="0"/>
                            <a:ea typeface="Cambria Math" panose="02040503050406030204" pitchFamily="18" charset="0"/>
                          </a:rPr>
                          <m:t>y</m:t>
                        </m:r>
                        <m:r>
                          <a:rPr lang="en-US" altLang="ko-KR" sz="2000" i="1">
                            <a:solidFill>
                              <a:srgbClr val="000000"/>
                            </a:solidFill>
                            <a:latin typeface="Cambria Math" panose="02040503050406030204" pitchFamily="18" charset="0"/>
                            <a:ea typeface="Cambria Math" panose="02040503050406030204" pitchFamily="18" charset="0"/>
                          </a:rPr>
                          <m:t>+</m:t>
                        </m:r>
                        <m:sSup>
                          <m:sSupPr>
                            <m:ctrlPr>
                              <a:rPr lang="en-US" altLang="ko-KR" sz="2000" i="1">
                                <a:solidFill>
                                  <a:srgbClr val="000000"/>
                                </a:solidFill>
                                <a:latin typeface="Cambria Math" panose="02040503050406030204" pitchFamily="18" charset="0"/>
                                <a:ea typeface="Cambria Math" panose="02040503050406030204" pitchFamily="18" charset="0"/>
                              </a:rPr>
                            </m:ctrlPr>
                          </m:sSupPr>
                          <m:e>
                            <m:r>
                              <m:rPr>
                                <m:sty m:val="p"/>
                              </m:rPr>
                              <a:rPr lang="en-US" altLang="ko-KR" sz="2000" i="1">
                                <a:solidFill>
                                  <a:srgbClr val="000000"/>
                                </a:solidFill>
                                <a:latin typeface="Cambria Math" panose="02040503050406030204" pitchFamily="18" charset="0"/>
                                <a:ea typeface="Cambria Math" panose="02040503050406030204" pitchFamily="18" charset="0"/>
                              </a:rPr>
                              <m:t>y</m:t>
                            </m:r>
                          </m:e>
                          <m:sup>
                            <m:r>
                              <a:rPr lang="en-US" altLang="ko-KR" sz="2000" i="1">
                                <a:solidFill>
                                  <a:srgbClr val="000000"/>
                                </a:solidFill>
                                <a:latin typeface="Cambria Math" panose="02040503050406030204" pitchFamily="18" charset="0"/>
                                <a:ea typeface="Cambria Math" panose="02040503050406030204" pitchFamily="18" charset="0"/>
                              </a:rPr>
                              <m:t>2</m:t>
                            </m:r>
                          </m:sup>
                        </m:sSup>
                        <m:r>
                          <m:rPr>
                            <m:nor/>
                          </m:rPr>
                          <a:rPr lang="en-US" altLang="ko-KR" sz="2000">
                            <a:solidFill>
                              <a:srgbClr val="000000"/>
                            </a:solidFill>
                            <a:latin typeface="Cambria Math" panose="02040503050406030204" pitchFamily="18" charset="0"/>
                            <a:ea typeface="Cambria Math" panose="02040503050406030204" pitchFamily="18" charset="0"/>
                          </a:rPr>
                          <m:t>)</m:t>
                        </m:r>
                      </m:e>
                      <m:sup>
                        <m:r>
                          <a:rPr lang="en-US" altLang="ko-KR" sz="2000" i="1">
                            <a:solidFill>
                              <a:srgbClr val="000000"/>
                            </a:solidFill>
                            <a:latin typeface="Cambria Math" panose="02040503050406030204" pitchFamily="18" charset="0"/>
                            <a:ea typeface="Cambria Math" panose="02040503050406030204" pitchFamily="18" charset="0"/>
                          </a:rPr>
                          <m:t> </m:t>
                        </m:r>
                      </m:sup>
                    </m:sSup>
                  </m:oMath>
                </a14:m>
                <a:r>
                  <a:rPr lang="ko-KR" altLang="en-US" sz="2000">
                    <a:solidFill>
                      <a:srgbClr val="FFFFFF"/>
                    </a:solidFill>
                    <a:latin typeface="Cambria Math" panose="02040503050406030204" pitchFamily="18" charset="0"/>
                  </a:rPr>
                  <a:t> </a:t>
                </a:r>
                <a:endParaRPr lang="en-US" altLang="ko-KR" sz="2000">
                  <a:solidFill>
                    <a:srgbClr val="FFFFFF"/>
                  </a:solidFill>
                  <a:latin typeface="Cambria Math" panose="02040503050406030204" pitchFamily="18" charset="0"/>
                  <a:ea typeface="Cambria Math" panose="02040503050406030204" pitchFamily="18" charset="0"/>
                </a:endParaRPr>
              </a:p>
              <a:p>
                <a:endParaRPr lang="en-US" altLang="ko-KR" sz="2000">
                  <a:latin typeface="Cambria Math" panose="02040503050406030204" pitchFamily="18" charset="0"/>
                  <a:ea typeface="Cambria Math" panose="02040503050406030204" pitchFamily="18" charset="0"/>
                </a:endParaRPr>
              </a:p>
              <a:p>
                <a:pPr lvl="0"/>
                <a14:m>
                  <m:oMath xmlns:m="http://schemas.openxmlformats.org/officeDocument/2006/math">
                    <m:r>
                      <a:rPr lang="en-US" altLang="ko-KR" sz="2000" i="1">
                        <a:solidFill>
                          <a:srgbClr val="000000"/>
                        </a:solidFill>
                        <a:latin typeface="Cambria Math" panose="02040503050406030204" pitchFamily="18" charset="0"/>
                        <a:ea typeface="Cambria Math" panose="02040503050406030204" pitchFamily="18" charset="0"/>
                      </a:rPr>
                      <m:t>=</m:t>
                    </m:r>
                    <m:f>
                      <m:fPr>
                        <m:ctrlPr>
                          <a:rPr lang="en-US" altLang="ko-KR" sz="2000" i="1">
                            <a:solidFill>
                              <a:srgbClr val="000000"/>
                            </a:solidFill>
                            <a:latin typeface="Cambria Math" panose="02040503050406030204" pitchFamily="18" charset="0"/>
                            <a:ea typeface="Cambria Math" panose="02040503050406030204" pitchFamily="18" charset="0"/>
                          </a:rPr>
                        </m:ctrlPr>
                      </m:fPr>
                      <m:num>
                        <m:r>
                          <a:rPr lang="en-US" altLang="ko-KR" sz="2000" i="1">
                            <a:solidFill>
                              <a:srgbClr val="000000"/>
                            </a:solidFill>
                            <a:latin typeface="Cambria Math" panose="02040503050406030204" pitchFamily="18" charset="0"/>
                            <a:ea typeface="Cambria Math" panose="02040503050406030204" pitchFamily="18" charset="0"/>
                          </a:rPr>
                          <m:t>𝜕</m:t>
                        </m:r>
                      </m:num>
                      <m:den>
                        <m:r>
                          <a:rPr lang="en-US" altLang="ko-KR" sz="2000" i="1">
                            <a:solidFill>
                              <a:srgbClr val="000000"/>
                            </a:solidFill>
                            <a:latin typeface="Cambria Math" panose="02040503050406030204" pitchFamily="18" charset="0"/>
                            <a:ea typeface="Cambria Math" panose="02040503050406030204" pitchFamily="18" charset="0"/>
                          </a:rPr>
                          <m:t>𝜕</m:t>
                        </m:r>
                        <m:r>
                          <a:rPr lang="en-US" altLang="ko-KR" sz="2000" i="1">
                            <a:solidFill>
                              <a:srgbClr val="000000"/>
                            </a:solidFill>
                            <a:latin typeface="Cambria Math" panose="02040503050406030204" pitchFamily="18" charset="0"/>
                            <a:ea typeface="Cambria Math" panose="02040503050406030204" pitchFamily="18" charset="0"/>
                          </a:rPr>
                          <m:t>𝑤</m:t>
                        </m:r>
                      </m:den>
                    </m:f>
                    <m:sSup>
                      <m:sSupPr>
                        <m:ctrlPr>
                          <a:rPr lang="en-US" altLang="ko-KR" sz="2000" i="1">
                            <a:solidFill>
                              <a:srgbClr val="000000"/>
                            </a:solidFill>
                            <a:latin typeface="Cambria Math" panose="02040503050406030204" pitchFamily="18" charset="0"/>
                            <a:ea typeface="Cambria Math" panose="02040503050406030204" pitchFamily="18" charset="0"/>
                          </a:rPr>
                        </m:ctrlPr>
                      </m:sSupPr>
                      <m:e>
                        <m:f>
                          <m:fPr>
                            <m:ctrlPr>
                              <a:rPr lang="en-US" altLang="ko-KR" sz="2000" i="1">
                                <a:solidFill>
                                  <a:srgbClr val="000000"/>
                                </a:solidFill>
                                <a:latin typeface="Cambria Math" panose="02040503050406030204" pitchFamily="18" charset="0"/>
                                <a:ea typeface="Cambria Math" panose="02040503050406030204" pitchFamily="18" charset="0"/>
                              </a:rPr>
                            </m:ctrlPr>
                          </m:fPr>
                          <m:num>
                            <m:r>
                              <a:rPr lang="en-US" altLang="ko-KR" sz="2000" i="1">
                                <a:solidFill>
                                  <a:srgbClr val="000000"/>
                                </a:solidFill>
                                <a:latin typeface="Cambria Math" panose="02040503050406030204" pitchFamily="18" charset="0"/>
                                <a:ea typeface="Cambria Math" panose="02040503050406030204" pitchFamily="18" charset="0"/>
                              </a:rPr>
                              <m:t>1</m:t>
                            </m:r>
                          </m:num>
                          <m:den>
                            <m:r>
                              <a:rPr lang="en-US" altLang="ko-KR" sz="2000" i="1">
                                <a:solidFill>
                                  <a:srgbClr val="000000"/>
                                </a:solidFill>
                                <a:latin typeface="Cambria Math" panose="02040503050406030204" pitchFamily="18" charset="0"/>
                                <a:ea typeface="Cambria Math" panose="02040503050406030204" pitchFamily="18" charset="0"/>
                              </a:rPr>
                              <m:t>2</m:t>
                            </m:r>
                          </m:den>
                        </m:f>
                        <m:r>
                          <m:rPr>
                            <m:nor/>
                          </m:rPr>
                          <a:rPr lang="en-US" altLang="ko-KR" sz="2000">
                            <a:solidFill>
                              <a:srgbClr val="000000"/>
                            </a:solidFill>
                            <a:latin typeface="Cambria Math" panose="02040503050406030204" pitchFamily="18" charset="0"/>
                            <a:ea typeface="Cambria Math" panose="02040503050406030204" pitchFamily="18" charset="0"/>
                          </a:rPr>
                          <m:t>(</m:t>
                        </m:r>
                        <m:sSup>
                          <m:sSupPr>
                            <m:ctrlPr>
                              <a:rPr lang="en-US" altLang="ko-KR" sz="2000" i="1">
                                <a:solidFill>
                                  <a:srgbClr val="000000"/>
                                </a:solidFill>
                                <a:latin typeface="Cambria Math" panose="02040503050406030204" pitchFamily="18" charset="0"/>
                                <a:ea typeface="Cambria Math" panose="02040503050406030204" pitchFamily="18" charset="0"/>
                              </a:rPr>
                            </m:ctrlPr>
                          </m:sSupPr>
                          <m:e>
                            <m:r>
                              <a:rPr lang="en-US" altLang="ko-KR" sz="2000" i="1">
                                <a:solidFill>
                                  <a:srgbClr val="000000"/>
                                </a:solidFill>
                                <a:latin typeface="Cambria Math" panose="02040503050406030204" pitchFamily="18" charset="0"/>
                                <a:ea typeface="Cambria Math" panose="02040503050406030204" pitchFamily="18" charset="0"/>
                              </a:rPr>
                              <m:t>(</m:t>
                            </m:r>
                            <m:r>
                              <m:rPr>
                                <m:sty m:val="p"/>
                              </m:rPr>
                              <a:rPr lang="en-US" altLang="ko-KR" sz="2000" i="1">
                                <a:solidFill>
                                  <a:srgbClr val="000000"/>
                                </a:solidFill>
                                <a:latin typeface="Cambria Math" panose="02040503050406030204" pitchFamily="18" charset="0"/>
                                <a:ea typeface="Cambria Math" panose="02040503050406030204" pitchFamily="18" charset="0"/>
                              </a:rPr>
                              <m:t>wx</m:t>
                            </m:r>
                            <m:r>
                              <a:rPr lang="en-US" altLang="ko-KR" sz="2000" i="1">
                                <a:solidFill>
                                  <a:srgbClr val="000000"/>
                                </a:solidFill>
                                <a:latin typeface="Cambria Math" panose="02040503050406030204" pitchFamily="18" charset="0"/>
                                <a:ea typeface="Cambria Math" panose="02040503050406030204" pitchFamily="18" charset="0"/>
                              </a:rPr>
                              <m:t>+</m:t>
                            </m:r>
                            <m:r>
                              <m:rPr>
                                <m:sty m:val="p"/>
                              </m:rPr>
                              <a:rPr lang="en-US" altLang="ko-KR" sz="2000" i="1">
                                <a:solidFill>
                                  <a:srgbClr val="000000"/>
                                </a:solidFill>
                                <a:latin typeface="Cambria Math" panose="02040503050406030204" pitchFamily="18" charset="0"/>
                                <a:ea typeface="Cambria Math" panose="02040503050406030204" pitchFamily="18" charset="0"/>
                              </a:rPr>
                              <m:t>b</m:t>
                            </m:r>
                            <m:r>
                              <a:rPr lang="en-US" altLang="ko-KR" sz="2000" i="1">
                                <a:solidFill>
                                  <a:srgbClr val="000000"/>
                                </a:solidFill>
                                <a:latin typeface="Cambria Math" panose="02040503050406030204" pitchFamily="18" charset="0"/>
                                <a:ea typeface="Cambria Math" panose="02040503050406030204" pitchFamily="18" charset="0"/>
                              </a:rPr>
                              <m:t>)</m:t>
                            </m:r>
                          </m:e>
                          <m:sup>
                            <m:r>
                              <a:rPr lang="en-US" altLang="ko-KR" sz="2000" i="1">
                                <a:solidFill>
                                  <a:srgbClr val="000000"/>
                                </a:solidFill>
                                <a:latin typeface="Cambria Math" panose="02040503050406030204" pitchFamily="18" charset="0"/>
                                <a:ea typeface="Cambria Math" panose="02040503050406030204" pitchFamily="18" charset="0"/>
                              </a:rPr>
                              <m:t>2</m:t>
                            </m:r>
                          </m:sup>
                        </m:sSup>
                        <m:r>
                          <m:rPr>
                            <m:nor/>
                          </m:rPr>
                          <a:rPr lang="en-US" altLang="ko-KR" sz="2000">
                            <a:solidFill>
                              <a:srgbClr val="000000"/>
                            </a:solidFill>
                            <a:latin typeface="Cambria Math" panose="02040503050406030204" pitchFamily="18" charset="0"/>
                            <a:ea typeface="Cambria Math" panose="02040503050406030204" pitchFamily="18" charset="0"/>
                          </a:rPr>
                          <m:t>−</m:t>
                        </m:r>
                        <m:r>
                          <a:rPr lang="en-US" altLang="ko-KR" sz="2000" i="1">
                            <a:solidFill>
                              <a:srgbClr val="000000"/>
                            </a:solidFill>
                            <a:latin typeface="Cambria Math" panose="02040503050406030204" pitchFamily="18" charset="0"/>
                            <a:ea typeface="Cambria Math" panose="02040503050406030204" pitchFamily="18" charset="0"/>
                          </a:rPr>
                          <m:t>2</m:t>
                        </m:r>
                        <m:r>
                          <m:rPr>
                            <m:sty m:val="p"/>
                          </m:rPr>
                          <a:rPr lang="en-US" altLang="ko-KR" sz="2000" i="1">
                            <a:solidFill>
                              <a:srgbClr val="000000"/>
                            </a:solidFill>
                            <a:latin typeface="Cambria Math" panose="02040503050406030204" pitchFamily="18" charset="0"/>
                            <a:ea typeface="Cambria Math" panose="02040503050406030204" pitchFamily="18" charset="0"/>
                          </a:rPr>
                          <m:t>ywx</m:t>
                        </m:r>
                        <m:r>
                          <a:rPr lang="en-US" altLang="ko-KR" sz="2000" i="1">
                            <a:solidFill>
                              <a:srgbClr val="000000"/>
                            </a:solidFill>
                            <a:latin typeface="Cambria Math" panose="02040503050406030204" pitchFamily="18" charset="0"/>
                            <a:ea typeface="Cambria Math" panose="02040503050406030204" pitchFamily="18" charset="0"/>
                          </a:rPr>
                          <m:t> − 2</m:t>
                        </m:r>
                        <m:r>
                          <m:rPr>
                            <m:sty m:val="p"/>
                          </m:rPr>
                          <a:rPr lang="en-US" altLang="ko-KR" sz="2000" i="1">
                            <a:solidFill>
                              <a:srgbClr val="000000"/>
                            </a:solidFill>
                            <a:latin typeface="Cambria Math" panose="02040503050406030204" pitchFamily="18" charset="0"/>
                            <a:ea typeface="Cambria Math" panose="02040503050406030204" pitchFamily="18" charset="0"/>
                          </a:rPr>
                          <m:t>b</m:t>
                        </m:r>
                        <m:r>
                          <m:rPr>
                            <m:nor/>
                          </m:rPr>
                          <a:rPr lang="en-US" altLang="ko-KR" sz="2000">
                            <a:solidFill>
                              <a:srgbClr val="000000"/>
                            </a:solidFill>
                            <a:latin typeface="Cambria Math" panose="02040503050406030204" pitchFamily="18" charset="0"/>
                            <a:ea typeface="Cambria Math" panose="02040503050406030204" pitchFamily="18" charset="0"/>
                          </a:rPr>
                          <m:t>y</m:t>
                        </m:r>
                        <m:r>
                          <a:rPr lang="en-US" altLang="ko-KR" sz="2000" i="1">
                            <a:solidFill>
                              <a:srgbClr val="000000"/>
                            </a:solidFill>
                            <a:latin typeface="Cambria Math" panose="02040503050406030204" pitchFamily="18" charset="0"/>
                            <a:ea typeface="Cambria Math" panose="02040503050406030204" pitchFamily="18" charset="0"/>
                          </a:rPr>
                          <m:t>+</m:t>
                        </m:r>
                        <m:sSup>
                          <m:sSupPr>
                            <m:ctrlPr>
                              <a:rPr lang="en-US" altLang="ko-KR" sz="2000" i="1">
                                <a:solidFill>
                                  <a:srgbClr val="000000"/>
                                </a:solidFill>
                                <a:latin typeface="Cambria Math" panose="02040503050406030204" pitchFamily="18" charset="0"/>
                                <a:ea typeface="Cambria Math" panose="02040503050406030204" pitchFamily="18" charset="0"/>
                              </a:rPr>
                            </m:ctrlPr>
                          </m:sSupPr>
                          <m:e>
                            <m:r>
                              <m:rPr>
                                <m:sty m:val="p"/>
                              </m:rPr>
                              <a:rPr lang="en-US" altLang="ko-KR" sz="2000" i="1">
                                <a:solidFill>
                                  <a:srgbClr val="000000"/>
                                </a:solidFill>
                                <a:latin typeface="Cambria Math" panose="02040503050406030204" pitchFamily="18" charset="0"/>
                                <a:ea typeface="Cambria Math" panose="02040503050406030204" pitchFamily="18" charset="0"/>
                              </a:rPr>
                              <m:t>y</m:t>
                            </m:r>
                          </m:e>
                          <m:sup>
                            <m:r>
                              <a:rPr lang="en-US" altLang="ko-KR" sz="2000" i="1">
                                <a:solidFill>
                                  <a:srgbClr val="000000"/>
                                </a:solidFill>
                                <a:latin typeface="Cambria Math" panose="02040503050406030204" pitchFamily="18" charset="0"/>
                                <a:ea typeface="Cambria Math" panose="02040503050406030204" pitchFamily="18" charset="0"/>
                              </a:rPr>
                              <m:t>2</m:t>
                            </m:r>
                          </m:sup>
                        </m:sSup>
                        <m:r>
                          <m:rPr>
                            <m:nor/>
                          </m:rPr>
                          <a:rPr lang="en-US" altLang="ko-KR" sz="2000">
                            <a:solidFill>
                              <a:srgbClr val="000000"/>
                            </a:solidFill>
                            <a:latin typeface="Cambria Math" panose="02040503050406030204" pitchFamily="18" charset="0"/>
                            <a:ea typeface="Cambria Math" panose="02040503050406030204" pitchFamily="18" charset="0"/>
                          </a:rPr>
                          <m:t>)</m:t>
                        </m:r>
                      </m:e>
                      <m:sup>
                        <m:r>
                          <a:rPr lang="en-US" altLang="ko-KR" sz="2000" i="1">
                            <a:solidFill>
                              <a:srgbClr val="000000"/>
                            </a:solidFill>
                            <a:latin typeface="Cambria Math" panose="02040503050406030204" pitchFamily="18" charset="0"/>
                            <a:ea typeface="Cambria Math" panose="02040503050406030204" pitchFamily="18" charset="0"/>
                          </a:rPr>
                          <m:t> </m:t>
                        </m:r>
                      </m:sup>
                    </m:sSup>
                  </m:oMath>
                </a14:m>
                <a:r>
                  <a:rPr lang="ko-KR" altLang="en-US" sz="2000">
                    <a:solidFill>
                      <a:srgbClr val="FFFFFF"/>
                    </a:solidFill>
                    <a:latin typeface="Cambria Math" panose="02040503050406030204" pitchFamily="18" charset="0"/>
                  </a:rPr>
                  <a:t> </a:t>
                </a:r>
                <a:endParaRPr lang="en-US" altLang="ko-KR" sz="2000">
                  <a:solidFill>
                    <a:srgbClr val="FFFFFF"/>
                  </a:solidFill>
                  <a:latin typeface="Cambria Math" panose="02040503050406030204" pitchFamily="18" charset="0"/>
                  <a:ea typeface="Cambria Math" panose="02040503050406030204" pitchFamily="18" charset="0"/>
                </a:endParaRPr>
              </a:p>
              <a:p>
                <a:endParaRPr lang="en-US" altLang="ko-KR" sz="2000">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ko-KR" sz="2000" i="1">
                          <a:solidFill>
                            <a:srgbClr val="000000"/>
                          </a:solidFill>
                          <a:latin typeface="Cambria Math" panose="02040503050406030204" pitchFamily="18" charset="0"/>
                          <a:ea typeface="Cambria Math" panose="02040503050406030204" pitchFamily="18" charset="0"/>
                        </a:rPr>
                        <m:t>= </m:t>
                      </m:r>
                      <m:sSup>
                        <m:sSupPr>
                          <m:ctrlPr>
                            <a:rPr lang="en-US" altLang="ko-KR" sz="2000" i="1">
                              <a:solidFill>
                                <a:srgbClr val="000000"/>
                              </a:solidFill>
                              <a:latin typeface="Cambria Math" panose="02040503050406030204" pitchFamily="18" charset="0"/>
                              <a:ea typeface="Cambria Math" panose="02040503050406030204" pitchFamily="18" charset="0"/>
                            </a:rPr>
                          </m:ctrlPr>
                        </m:sSupPr>
                        <m:e>
                          <m:f>
                            <m:fPr>
                              <m:ctrlPr>
                                <a:rPr lang="en-US" altLang="ko-KR" sz="2000" i="1">
                                  <a:solidFill>
                                    <a:srgbClr val="000000"/>
                                  </a:solidFill>
                                  <a:latin typeface="Cambria Math" panose="02040503050406030204" pitchFamily="18" charset="0"/>
                                  <a:ea typeface="Cambria Math" panose="02040503050406030204" pitchFamily="18" charset="0"/>
                                </a:rPr>
                              </m:ctrlPr>
                            </m:fPr>
                            <m:num>
                              <m:r>
                                <a:rPr lang="en-US" altLang="ko-KR" sz="2000" i="1">
                                  <a:solidFill>
                                    <a:srgbClr val="000000"/>
                                  </a:solidFill>
                                  <a:latin typeface="Cambria Math" panose="02040503050406030204" pitchFamily="18" charset="0"/>
                                  <a:ea typeface="Cambria Math" panose="02040503050406030204" pitchFamily="18" charset="0"/>
                                </a:rPr>
                                <m:t>𝜕</m:t>
                              </m:r>
                            </m:num>
                            <m:den>
                              <m:r>
                                <a:rPr lang="en-US" altLang="ko-KR" sz="2000" i="1">
                                  <a:solidFill>
                                    <a:srgbClr val="000000"/>
                                  </a:solidFill>
                                  <a:latin typeface="Cambria Math" panose="02040503050406030204" pitchFamily="18" charset="0"/>
                                  <a:ea typeface="Cambria Math" panose="02040503050406030204" pitchFamily="18" charset="0"/>
                                </a:rPr>
                                <m:t>𝜕</m:t>
                              </m:r>
                              <m:r>
                                <a:rPr lang="en-US" altLang="ko-KR" sz="2000" i="1">
                                  <a:solidFill>
                                    <a:srgbClr val="000000"/>
                                  </a:solidFill>
                                  <a:latin typeface="Cambria Math" panose="02040503050406030204" pitchFamily="18" charset="0"/>
                                  <a:ea typeface="Cambria Math" panose="02040503050406030204" pitchFamily="18" charset="0"/>
                                </a:rPr>
                                <m:t>𝑤</m:t>
                              </m:r>
                            </m:den>
                          </m:f>
                          <m:f>
                            <m:fPr>
                              <m:ctrlPr>
                                <a:rPr lang="en-US" altLang="ko-KR" sz="2000" i="1">
                                  <a:solidFill>
                                    <a:srgbClr val="000000"/>
                                  </a:solidFill>
                                  <a:latin typeface="Cambria Math" panose="02040503050406030204" pitchFamily="18" charset="0"/>
                                  <a:ea typeface="Cambria Math" panose="02040503050406030204" pitchFamily="18" charset="0"/>
                                </a:rPr>
                              </m:ctrlPr>
                            </m:fPr>
                            <m:num>
                              <m:r>
                                <a:rPr lang="en-US" altLang="ko-KR" sz="2000" i="1">
                                  <a:solidFill>
                                    <a:srgbClr val="000000"/>
                                  </a:solidFill>
                                  <a:latin typeface="Cambria Math" panose="02040503050406030204" pitchFamily="18" charset="0"/>
                                  <a:ea typeface="Cambria Math" panose="02040503050406030204" pitchFamily="18" charset="0"/>
                                </a:rPr>
                                <m:t>1</m:t>
                              </m:r>
                            </m:num>
                            <m:den>
                              <m:r>
                                <a:rPr lang="en-US" altLang="ko-KR" sz="2000" i="1">
                                  <a:solidFill>
                                    <a:srgbClr val="000000"/>
                                  </a:solidFill>
                                  <a:latin typeface="Cambria Math" panose="02040503050406030204" pitchFamily="18" charset="0"/>
                                  <a:ea typeface="Cambria Math" panose="02040503050406030204" pitchFamily="18" charset="0"/>
                                </a:rPr>
                                <m:t>2</m:t>
                              </m:r>
                            </m:den>
                          </m:f>
                          <m:r>
                            <m:rPr>
                              <m:nor/>
                            </m:rPr>
                            <a:rPr lang="en-US" altLang="ko-KR" sz="2000">
                              <a:solidFill>
                                <a:srgbClr val="000000"/>
                              </a:solidFill>
                              <a:latin typeface="Cambria Math" panose="02040503050406030204" pitchFamily="18" charset="0"/>
                              <a:ea typeface="Cambria Math" panose="02040503050406030204" pitchFamily="18" charset="0"/>
                            </a:rPr>
                            <m:t>( </m:t>
                          </m:r>
                          <m:sSup>
                            <m:sSupPr>
                              <m:ctrlPr>
                                <a:rPr lang="en-US" altLang="ko-KR" sz="2000" i="1">
                                  <a:solidFill>
                                    <a:srgbClr val="000000"/>
                                  </a:solidFill>
                                  <a:latin typeface="Cambria Math" panose="02040503050406030204" pitchFamily="18" charset="0"/>
                                  <a:ea typeface="Cambria Math" panose="02040503050406030204" pitchFamily="18" charset="0"/>
                                </a:rPr>
                              </m:ctrlPr>
                            </m:sSupPr>
                            <m:e>
                              <m:r>
                                <m:rPr>
                                  <m:sty m:val="p"/>
                                </m:rPr>
                                <a:rPr lang="en-US" altLang="ko-KR" sz="2000" i="1">
                                  <a:solidFill>
                                    <a:srgbClr val="000000"/>
                                  </a:solidFill>
                                  <a:latin typeface="Cambria Math" panose="02040503050406030204" pitchFamily="18" charset="0"/>
                                  <a:ea typeface="Cambria Math" panose="02040503050406030204" pitchFamily="18" charset="0"/>
                                </a:rPr>
                                <m:t>w</m:t>
                              </m:r>
                            </m:e>
                            <m:sup>
                              <m:r>
                                <a:rPr lang="en-US" altLang="ko-KR" sz="2000" i="1">
                                  <a:solidFill>
                                    <a:srgbClr val="000000"/>
                                  </a:solidFill>
                                  <a:latin typeface="Cambria Math" panose="02040503050406030204" pitchFamily="18" charset="0"/>
                                  <a:ea typeface="Cambria Math" panose="02040503050406030204" pitchFamily="18" charset="0"/>
                                </a:rPr>
                                <m:t>2</m:t>
                              </m:r>
                            </m:sup>
                          </m:sSup>
                          <m:sSup>
                            <m:sSupPr>
                              <m:ctrlPr>
                                <a:rPr lang="en-US" altLang="ko-KR" sz="2000" i="1">
                                  <a:solidFill>
                                    <a:srgbClr val="000000"/>
                                  </a:solidFill>
                                  <a:latin typeface="Cambria Math" panose="02040503050406030204" pitchFamily="18" charset="0"/>
                                  <a:ea typeface="Cambria Math" panose="02040503050406030204" pitchFamily="18" charset="0"/>
                                </a:rPr>
                              </m:ctrlPr>
                            </m:sSupPr>
                            <m:e>
                              <m:r>
                                <a:rPr lang="en-US" altLang="ko-KR" sz="2000" i="1">
                                  <a:solidFill>
                                    <a:srgbClr val="000000"/>
                                  </a:solidFill>
                                  <a:latin typeface="Cambria Math" panose="02040503050406030204" pitchFamily="18" charset="0"/>
                                  <a:ea typeface="Cambria Math" panose="02040503050406030204" pitchFamily="18" charset="0"/>
                                </a:rPr>
                                <m:t>𝑥</m:t>
                              </m:r>
                            </m:e>
                            <m:sup>
                              <m:r>
                                <a:rPr lang="en-US" altLang="ko-KR" sz="2000" i="1">
                                  <a:solidFill>
                                    <a:srgbClr val="000000"/>
                                  </a:solidFill>
                                  <a:latin typeface="Cambria Math" panose="02040503050406030204" pitchFamily="18" charset="0"/>
                                  <a:ea typeface="Cambria Math" panose="02040503050406030204" pitchFamily="18" charset="0"/>
                                </a:rPr>
                                <m:t>2</m:t>
                              </m:r>
                            </m:sup>
                          </m:sSup>
                          <m:sSup>
                            <m:sSupPr>
                              <m:ctrlPr>
                                <a:rPr lang="en-US" altLang="ko-KR" sz="2000" i="1">
                                  <a:solidFill>
                                    <a:srgbClr val="000000"/>
                                  </a:solidFill>
                                  <a:latin typeface="Cambria Math" panose="02040503050406030204" pitchFamily="18" charset="0"/>
                                  <a:ea typeface="Cambria Math" panose="02040503050406030204" pitchFamily="18" charset="0"/>
                                </a:rPr>
                              </m:ctrlPr>
                            </m:sSupPr>
                            <m:e>
                              <m:r>
                                <a:rPr lang="en-US" altLang="ko-KR" sz="2000" i="1">
                                  <a:solidFill>
                                    <a:srgbClr val="000000"/>
                                  </a:solidFill>
                                  <a:latin typeface="Cambria Math" panose="02040503050406030204" pitchFamily="18" charset="0"/>
                                  <a:ea typeface="Cambria Math" panose="02040503050406030204" pitchFamily="18" charset="0"/>
                                </a:rPr>
                                <m:t>+2</m:t>
                              </m:r>
                              <m:r>
                                <m:rPr>
                                  <m:sty m:val="p"/>
                                </m:rPr>
                                <a:rPr lang="en-US" altLang="ko-KR" sz="2000" i="1">
                                  <a:solidFill>
                                    <a:srgbClr val="000000"/>
                                  </a:solidFill>
                                  <a:latin typeface="Cambria Math" panose="02040503050406030204" pitchFamily="18" charset="0"/>
                                  <a:ea typeface="Cambria Math" panose="02040503050406030204" pitchFamily="18" charset="0"/>
                                </a:rPr>
                                <m:t>wxb</m:t>
                              </m:r>
                              <m:r>
                                <a:rPr lang="en-US" altLang="ko-KR" sz="2000" i="1">
                                  <a:solidFill>
                                    <a:srgbClr val="000000"/>
                                  </a:solidFill>
                                  <a:latin typeface="Cambria Math" panose="02040503050406030204" pitchFamily="18" charset="0"/>
                                  <a:ea typeface="Cambria Math" panose="02040503050406030204" pitchFamily="18" charset="0"/>
                                </a:rPr>
                                <m:t> +</m:t>
                              </m:r>
                              <m:r>
                                <m:rPr>
                                  <m:sty m:val="p"/>
                                </m:rPr>
                                <a:rPr lang="en-US" altLang="ko-KR" sz="2000" i="1">
                                  <a:solidFill>
                                    <a:srgbClr val="000000"/>
                                  </a:solidFill>
                                  <a:latin typeface="Cambria Math" panose="02040503050406030204" pitchFamily="18" charset="0"/>
                                  <a:ea typeface="Cambria Math" panose="02040503050406030204" pitchFamily="18" charset="0"/>
                                </a:rPr>
                                <m:t>b</m:t>
                              </m:r>
                            </m:e>
                            <m:sup>
                              <m:r>
                                <a:rPr lang="en-US" altLang="ko-KR" sz="2000" i="1">
                                  <a:solidFill>
                                    <a:srgbClr val="000000"/>
                                  </a:solidFill>
                                  <a:latin typeface="Cambria Math" panose="02040503050406030204" pitchFamily="18" charset="0"/>
                                  <a:ea typeface="Cambria Math" panose="02040503050406030204" pitchFamily="18" charset="0"/>
                                </a:rPr>
                                <m:t>2</m:t>
                              </m:r>
                            </m:sup>
                          </m:sSup>
                          <m:r>
                            <m:rPr>
                              <m:nor/>
                            </m:rPr>
                            <a:rPr lang="en-US" altLang="ko-KR" sz="2000">
                              <a:solidFill>
                                <a:srgbClr val="000000"/>
                              </a:solidFill>
                              <a:latin typeface="Cambria Math" panose="02040503050406030204" pitchFamily="18" charset="0"/>
                              <a:ea typeface="Cambria Math" panose="02040503050406030204" pitchFamily="18" charset="0"/>
                            </a:rPr>
                            <m:t>−</m:t>
                          </m:r>
                          <m:r>
                            <a:rPr lang="en-US" altLang="ko-KR" sz="2000" i="1">
                              <a:solidFill>
                                <a:srgbClr val="000000"/>
                              </a:solidFill>
                              <a:latin typeface="Cambria Math" panose="02040503050406030204" pitchFamily="18" charset="0"/>
                              <a:ea typeface="Cambria Math" panose="02040503050406030204" pitchFamily="18" charset="0"/>
                            </a:rPr>
                            <m:t>2</m:t>
                          </m:r>
                          <m:r>
                            <m:rPr>
                              <m:sty m:val="p"/>
                            </m:rPr>
                            <a:rPr lang="en-US" altLang="ko-KR" sz="2000" i="1">
                              <a:solidFill>
                                <a:srgbClr val="000000"/>
                              </a:solidFill>
                              <a:latin typeface="Cambria Math" panose="02040503050406030204" pitchFamily="18" charset="0"/>
                              <a:ea typeface="Cambria Math" panose="02040503050406030204" pitchFamily="18" charset="0"/>
                            </a:rPr>
                            <m:t>ywx</m:t>
                          </m:r>
                          <m:r>
                            <a:rPr lang="en-US" altLang="ko-KR" sz="2000" i="1">
                              <a:solidFill>
                                <a:srgbClr val="000000"/>
                              </a:solidFill>
                              <a:latin typeface="Cambria Math" panose="02040503050406030204" pitchFamily="18" charset="0"/>
                              <a:ea typeface="Cambria Math" panose="02040503050406030204" pitchFamily="18" charset="0"/>
                            </a:rPr>
                            <m:t> − 2</m:t>
                          </m:r>
                          <m:r>
                            <m:rPr>
                              <m:sty m:val="p"/>
                            </m:rPr>
                            <a:rPr lang="en-US" altLang="ko-KR" sz="2000" i="1">
                              <a:solidFill>
                                <a:srgbClr val="000000"/>
                              </a:solidFill>
                              <a:latin typeface="Cambria Math" panose="02040503050406030204" pitchFamily="18" charset="0"/>
                              <a:ea typeface="Cambria Math" panose="02040503050406030204" pitchFamily="18" charset="0"/>
                            </a:rPr>
                            <m:t>b</m:t>
                          </m:r>
                          <m:r>
                            <m:rPr>
                              <m:nor/>
                            </m:rPr>
                            <a:rPr lang="en-US" altLang="ko-KR" sz="2000">
                              <a:solidFill>
                                <a:srgbClr val="000000"/>
                              </a:solidFill>
                              <a:latin typeface="Cambria Math" panose="02040503050406030204" pitchFamily="18" charset="0"/>
                              <a:ea typeface="Cambria Math" panose="02040503050406030204" pitchFamily="18" charset="0"/>
                            </a:rPr>
                            <m:t>y</m:t>
                          </m:r>
                          <m:r>
                            <a:rPr lang="en-US" altLang="ko-KR" sz="2000" i="1">
                              <a:solidFill>
                                <a:srgbClr val="000000"/>
                              </a:solidFill>
                              <a:latin typeface="Cambria Math" panose="02040503050406030204" pitchFamily="18" charset="0"/>
                              <a:ea typeface="Cambria Math" panose="02040503050406030204" pitchFamily="18" charset="0"/>
                            </a:rPr>
                            <m:t>+</m:t>
                          </m:r>
                          <m:sSup>
                            <m:sSupPr>
                              <m:ctrlPr>
                                <a:rPr lang="en-US" altLang="ko-KR" sz="2000" i="1">
                                  <a:solidFill>
                                    <a:srgbClr val="000000"/>
                                  </a:solidFill>
                                  <a:latin typeface="Cambria Math" panose="02040503050406030204" pitchFamily="18" charset="0"/>
                                  <a:ea typeface="Cambria Math" panose="02040503050406030204" pitchFamily="18" charset="0"/>
                                </a:rPr>
                              </m:ctrlPr>
                            </m:sSupPr>
                            <m:e>
                              <m:r>
                                <m:rPr>
                                  <m:sty m:val="p"/>
                                </m:rPr>
                                <a:rPr lang="en-US" altLang="ko-KR" sz="2000" i="1">
                                  <a:solidFill>
                                    <a:srgbClr val="000000"/>
                                  </a:solidFill>
                                  <a:latin typeface="Cambria Math" panose="02040503050406030204" pitchFamily="18" charset="0"/>
                                  <a:ea typeface="Cambria Math" panose="02040503050406030204" pitchFamily="18" charset="0"/>
                                </a:rPr>
                                <m:t>y</m:t>
                              </m:r>
                            </m:e>
                            <m:sup>
                              <m:r>
                                <a:rPr lang="en-US" altLang="ko-KR" sz="2000" i="1">
                                  <a:solidFill>
                                    <a:srgbClr val="000000"/>
                                  </a:solidFill>
                                  <a:latin typeface="Cambria Math" panose="02040503050406030204" pitchFamily="18" charset="0"/>
                                  <a:ea typeface="Cambria Math" panose="02040503050406030204" pitchFamily="18" charset="0"/>
                                </a:rPr>
                                <m:t>2</m:t>
                              </m:r>
                            </m:sup>
                          </m:sSup>
                          <m:r>
                            <m:rPr>
                              <m:nor/>
                            </m:rPr>
                            <a:rPr lang="en-US" altLang="ko-KR" sz="2000">
                              <a:solidFill>
                                <a:srgbClr val="000000"/>
                              </a:solidFill>
                              <a:latin typeface="Cambria Math" panose="02040503050406030204" pitchFamily="18" charset="0"/>
                              <a:ea typeface="Cambria Math" panose="02040503050406030204" pitchFamily="18" charset="0"/>
                            </a:rPr>
                            <m:t>)</m:t>
                          </m:r>
                        </m:e>
                        <m:sup>
                          <m:r>
                            <a:rPr lang="en-US" altLang="ko-KR" sz="2000" i="1">
                              <a:solidFill>
                                <a:srgbClr val="000000"/>
                              </a:solidFill>
                              <a:latin typeface="Cambria Math" panose="02040503050406030204" pitchFamily="18" charset="0"/>
                              <a:ea typeface="Cambria Math" panose="02040503050406030204" pitchFamily="18" charset="0"/>
                            </a:rPr>
                            <m:t> </m:t>
                          </m:r>
                        </m:sup>
                      </m:sSup>
                    </m:oMath>
                  </m:oMathPara>
                </a14:m>
                <a:endParaRPr lang="en-US" altLang="ko-KR" sz="2000">
                  <a:latin typeface="Cambria Math" panose="02040503050406030204" pitchFamily="18" charset="0"/>
                  <a:ea typeface="Cambria Math" panose="02040503050406030204" pitchFamily="18" charset="0"/>
                </a:endParaRPr>
              </a:p>
              <a:p>
                <a:endParaRPr lang="en-US" altLang="ko-KR" sz="2000" i="1">
                  <a:solidFill>
                    <a:srgbClr val="000000"/>
                  </a:solidFill>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ko-KR" sz="2000" i="1">
                          <a:solidFill>
                            <a:srgbClr val="000000"/>
                          </a:solidFill>
                          <a:latin typeface="Cambria Math" panose="02040503050406030204" pitchFamily="18" charset="0"/>
                          <a:ea typeface="Cambria Math" panose="02040503050406030204" pitchFamily="18" charset="0"/>
                        </a:rPr>
                        <m:t>= </m:t>
                      </m:r>
                      <m:sSup>
                        <m:sSupPr>
                          <m:ctrlPr>
                            <a:rPr lang="en-US" altLang="ko-KR" sz="2000" i="1">
                              <a:solidFill>
                                <a:srgbClr val="000000"/>
                              </a:solidFill>
                              <a:latin typeface="Cambria Math" panose="02040503050406030204" pitchFamily="18" charset="0"/>
                              <a:ea typeface="Cambria Math" panose="02040503050406030204" pitchFamily="18" charset="0"/>
                            </a:rPr>
                          </m:ctrlPr>
                        </m:sSupPr>
                        <m:e>
                          <m:f>
                            <m:fPr>
                              <m:ctrlPr>
                                <a:rPr lang="en-US" altLang="ko-KR" sz="2000" i="1">
                                  <a:solidFill>
                                    <a:srgbClr val="000000"/>
                                  </a:solidFill>
                                  <a:latin typeface="Cambria Math" panose="02040503050406030204" pitchFamily="18" charset="0"/>
                                  <a:ea typeface="Cambria Math" panose="02040503050406030204" pitchFamily="18" charset="0"/>
                                </a:rPr>
                              </m:ctrlPr>
                            </m:fPr>
                            <m:num>
                              <m:r>
                                <a:rPr lang="en-US" altLang="ko-KR" sz="2000" i="1">
                                  <a:solidFill>
                                    <a:srgbClr val="000000"/>
                                  </a:solidFill>
                                  <a:latin typeface="Cambria Math" panose="02040503050406030204" pitchFamily="18" charset="0"/>
                                  <a:ea typeface="Cambria Math" panose="02040503050406030204" pitchFamily="18" charset="0"/>
                                </a:rPr>
                                <m:t>1</m:t>
                              </m:r>
                            </m:num>
                            <m:den>
                              <m:r>
                                <a:rPr lang="en-US" altLang="ko-KR" sz="2000" i="1">
                                  <a:solidFill>
                                    <a:srgbClr val="000000"/>
                                  </a:solidFill>
                                  <a:latin typeface="Cambria Math" panose="02040503050406030204" pitchFamily="18" charset="0"/>
                                  <a:ea typeface="Cambria Math" panose="02040503050406030204" pitchFamily="18" charset="0"/>
                                </a:rPr>
                                <m:t>2</m:t>
                              </m:r>
                            </m:den>
                          </m:f>
                          <m:r>
                            <m:rPr>
                              <m:nor/>
                            </m:rPr>
                            <a:rPr lang="en-US" altLang="ko-KR" sz="2000">
                              <a:solidFill>
                                <a:srgbClr val="000000"/>
                              </a:solidFill>
                              <a:latin typeface="Cambria Math" panose="02040503050406030204" pitchFamily="18" charset="0"/>
                              <a:ea typeface="Cambria Math" panose="02040503050406030204" pitchFamily="18" charset="0"/>
                            </a:rPr>
                            <m:t>( </m:t>
                          </m:r>
                          <m:r>
                            <a:rPr lang="en-US" altLang="ko-KR" sz="2000" i="1">
                              <a:solidFill>
                                <a:srgbClr val="000000"/>
                              </a:solidFill>
                              <a:latin typeface="Cambria Math" panose="02040503050406030204" pitchFamily="18" charset="0"/>
                              <a:ea typeface="Cambria Math" panose="02040503050406030204" pitchFamily="18" charset="0"/>
                            </a:rPr>
                            <m:t>2</m:t>
                          </m:r>
                          <m:r>
                            <m:rPr>
                              <m:sty m:val="p"/>
                            </m:rPr>
                            <a:rPr lang="en-US" altLang="ko-KR" sz="2000" i="1">
                              <a:solidFill>
                                <a:srgbClr val="000000"/>
                              </a:solidFill>
                              <a:latin typeface="Cambria Math" panose="02040503050406030204" pitchFamily="18" charset="0"/>
                              <a:ea typeface="Cambria Math" panose="02040503050406030204" pitchFamily="18" charset="0"/>
                            </a:rPr>
                            <m:t>w</m:t>
                          </m:r>
                          <m:sSup>
                            <m:sSupPr>
                              <m:ctrlPr>
                                <a:rPr lang="en-US" altLang="ko-KR" sz="2000" i="1">
                                  <a:solidFill>
                                    <a:srgbClr val="000000"/>
                                  </a:solidFill>
                                  <a:latin typeface="Cambria Math" panose="02040503050406030204" pitchFamily="18" charset="0"/>
                                  <a:ea typeface="Cambria Math" panose="02040503050406030204" pitchFamily="18" charset="0"/>
                                </a:rPr>
                              </m:ctrlPr>
                            </m:sSupPr>
                            <m:e>
                              <m:r>
                                <m:rPr>
                                  <m:sty m:val="p"/>
                                </m:rPr>
                                <a:rPr lang="en-US" altLang="ko-KR" sz="2000" i="1">
                                  <a:solidFill>
                                    <a:srgbClr val="000000"/>
                                  </a:solidFill>
                                  <a:latin typeface="Cambria Math" panose="02040503050406030204" pitchFamily="18" charset="0"/>
                                  <a:ea typeface="Cambria Math" panose="02040503050406030204" pitchFamily="18" charset="0"/>
                                </a:rPr>
                                <m:t>x</m:t>
                              </m:r>
                            </m:e>
                            <m:sup>
                              <m:r>
                                <a:rPr lang="en-US" altLang="ko-KR" sz="2000" i="1">
                                  <a:solidFill>
                                    <a:srgbClr val="000000"/>
                                  </a:solidFill>
                                  <a:latin typeface="Cambria Math" panose="02040503050406030204" pitchFamily="18" charset="0"/>
                                  <a:ea typeface="Cambria Math" panose="02040503050406030204" pitchFamily="18" charset="0"/>
                                </a:rPr>
                                <m:t>2</m:t>
                              </m:r>
                            </m:sup>
                          </m:sSup>
                          <m:r>
                            <a:rPr lang="en-US" altLang="ko-KR" sz="2000" i="1">
                              <a:solidFill>
                                <a:srgbClr val="000000"/>
                              </a:solidFill>
                              <a:latin typeface="Cambria Math" panose="02040503050406030204" pitchFamily="18" charset="0"/>
                              <a:ea typeface="Cambria Math" panose="02040503050406030204" pitchFamily="18" charset="0"/>
                            </a:rPr>
                            <m:t>+2</m:t>
                          </m:r>
                          <m:r>
                            <m:rPr>
                              <m:sty m:val="p"/>
                            </m:rPr>
                            <a:rPr lang="en-US" altLang="ko-KR" sz="2000" i="1">
                              <a:solidFill>
                                <a:srgbClr val="000000"/>
                              </a:solidFill>
                              <a:latin typeface="Cambria Math" panose="02040503050406030204" pitchFamily="18" charset="0"/>
                              <a:ea typeface="Cambria Math" panose="02040503050406030204" pitchFamily="18" charset="0"/>
                            </a:rPr>
                            <m:t>xb</m:t>
                          </m:r>
                          <m:r>
                            <m:rPr>
                              <m:nor/>
                            </m:rPr>
                            <a:rPr lang="en-US" altLang="ko-KR" sz="2000">
                              <a:solidFill>
                                <a:srgbClr val="000000"/>
                              </a:solidFill>
                              <a:latin typeface="Cambria Math" panose="02040503050406030204" pitchFamily="18" charset="0"/>
                              <a:ea typeface="Cambria Math" panose="02040503050406030204" pitchFamily="18" charset="0"/>
                            </a:rPr>
                            <m:t> − </m:t>
                          </m:r>
                          <m:r>
                            <a:rPr lang="en-US" altLang="ko-KR" sz="2000" i="1">
                              <a:solidFill>
                                <a:srgbClr val="000000"/>
                              </a:solidFill>
                              <a:latin typeface="Cambria Math" panose="02040503050406030204" pitchFamily="18" charset="0"/>
                              <a:ea typeface="Cambria Math" panose="02040503050406030204" pitchFamily="18" charset="0"/>
                            </a:rPr>
                            <m:t>2</m:t>
                          </m:r>
                          <m:r>
                            <m:rPr>
                              <m:sty m:val="p"/>
                            </m:rPr>
                            <a:rPr lang="en-US" altLang="ko-KR" sz="2000" i="1">
                              <a:solidFill>
                                <a:srgbClr val="000000"/>
                              </a:solidFill>
                              <a:latin typeface="Cambria Math" panose="02040503050406030204" pitchFamily="18" charset="0"/>
                              <a:ea typeface="Cambria Math" panose="02040503050406030204" pitchFamily="18" charset="0"/>
                            </a:rPr>
                            <m:t>yx</m:t>
                          </m:r>
                          <m:r>
                            <m:rPr>
                              <m:nor/>
                            </m:rPr>
                            <a:rPr lang="en-US" altLang="ko-KR" sz="2000">
                              <a:solidFill>
                                <a:srgbClr val="000000"/>
                              </a:solidFill>
                              <a:latin typeface="Cambria Math" panose="02040503050406030204" pitchFamily="18" charset="0"/>
                              <a:ea typeface="Cambria Math" panose="02040503050406030204" pitchFamily="18" charset="0"/>
                            </a:rPr>
                            <m:t>)</m:t>
                          </m:r>
                        </m:e>
                        <m:sup>
                          <m:r>
                            <a:rPr lang="en-US" altLang="ko-KR" sz="2000" i="1">
                              <a:solidFill>
                                <a:srgbClr val="000000"/>
                              </a:solidFill>
                              <a:latin typeface="Cambria Math" panose="02040503050406030204" pitchFamily="18" charset="0"/>
                              <a:ea typeface="Cambria Math" panose="02040503050406030204" pitchFamily="18" charset="0"/>
                            </a:rPr>
                            <m:t> </m:t>
                          </m:r>
                        </m:sup>
                      </m:sSup>
                    </m:oMath>
                  </m:oMathPara>
                </a14:m>
                <a:endParaRPr lang="en-US" altLang="ko-KR" sz="2000">
                  <a:latin typeface="Cambria Math" panose="02040503050406030204" pitchFamily="18" charset="0"/>
                  <a:ea typeface="Cambria Math" panose="02040503050406030204" pitchFamily="18" charset="0"/>
                </a:endParaRPr>
              </a:p>
              <a:p>
                <a:endParaRPr lang="en-US" altLang="ko-KR" sz="2000">
                  <a:latin typeface="Cambria Math" panose="02040503050406030204" pitchFamily="18" charset="0"/>
                  <a:ea typeface="Cambria Math" panose="02040503050406030204" pitchFamily="18" charset="0"/>
                </a:endParaRPr>
              </a:p>
              <a:p>
                <a:pPr lvl="0"/>
                <a14:m>
                  <m:oMath xmlns:m="http://schemas.openxmlformats.org/officeDocument/2006/math">
                    <m:r>
                      <a:rPr lang="en-US" altLang="ko-KR" sz="2000" i="1">
                        <a:solidFill>
                          <a:srgbClr val="000000"/>
                        </a:solidFill>
                        <a:latin typeface="Cambria Math" panose="02040503050406030204" pitchFamily="18" charset="0"/>
                        <a:ea typeface="Cambria Math" panose="02040503050406030204" pitchFamily="18" charset="0"/>
                      </a:rPr>
                      <m:t>= </m:t>
                    </m:r>
                    <m:sSup>
                      <m:sSupPr>
                        <m:ctrlPr>
                          <a:rPr lang="en-US" altLang="ko-KR" sz="2000" i="1">
                            <a:solidFill>
                              <a:srgbClr val="000000"/>
                            </a:solidFill>
                            <a:latin typeface="Cambria Math" panose="02040503050406030204" pitchFamily="18" charset="0"/>
                            <a:ea typeface="Cambria Math" panose="02040503050406030204" pitchFamily="18" charset="0"/>
                          </a:rPr>
                        </m:ctrlPr>
                      </m:sSupPr>
                      <m:e>
                        <m:r>
                          <a:rPr lang="en-US" altLang="ko-KR" sz="2000" i="1">
                            <a:solidFill>
                              <a:srgbClr val="000000"/>
                            </a:solidFill>
                            <a:latin typeface="Cambria Math" panose="02040503050406030204" pitchFamily="18" charset="0"/>
                            <a:ea typeface="Cambria Math" panose="02040503050406030204" pitchFamily="18" charset="0"/>
                          </a:rPr>
                          <m:t> </m:t>
                        </m:r>
                        <m:r>
                          <m:rPr>
                            <m:sty m:val="p"/>
                          </m:rPr>
                          <a:rPr lang="en-US" altLang="ko-KR" sz="2000" i="1">
                            <a:solidFill>
                              <a:srgbClr val="000000"/>
                            </a:solidFill>
                            <a:latin typeface="Cambria Math" panose="02040503050406030204" pitchFamily="18" charset="0"/>
                            <a:ea typeface="Cambria Math" panose="02040503050406030204" pitchFamily="18" charset="0"/>
                          </a:rPr>
                          <m:t>x</m:t>
                        </m:r>
                        <m:r>
                          <m:rPr>
                            <m:nor/>
                          </m:rPr>
                          <a:rPr lang="en-US" altLang="ko-KR" sz="2000">
                            <a:solidFill>
                              <a:srgbClr val="000000"/>
                            </a:solidFill>
                            <a:latin typeface="Cambria Math" panose="02040503050406030204" pitchFamily="18" charset="0"/>
                            <a:ea typeface="Cambria Math" panose="02040503050406030204" pitchFamily="18" charset="0"/>
                          </a:rPr>
                          <m:t>( </m:t>
                        </m:r>
                        <m:r>
                          <m:rPr>
                            <m:sty m:val="p"/>
                          </m:rPr>
                          <a:rPr lang="en-US" altLang="ko-KR" sz="2000" i="1">
                            <a:solidFill>
                              <a:srgbClr val="000000"/>
                            </a:solidFill>
                            <a:latin typeface="Cambria Math" panose="02040503050406030204" pitchFamily="18" charset="0"/>
                            <a:ea typeface="Cambria Math" panose="02040503050406030204" pitchFamily="18" charset="0"/>
                          </a:rPr>
                          <m:t>wx</m:t>
                        </m:r>
                        <m:r>
                          <a:rPr lang="en-US" altLang="ko-KR" sz="2000" i="1">
                            <a:solidFill>
                              <a:srgbClr val="000000"/>
                            </a:solidFill>
                            <a:latin typeface="Cambria Math" panose="02040503050406030204" pitchFamily="18" charset="0"/>
                            <a:ea typeface="Cambria Math" panose="02040503050406030204" pitchFamily="18" charset="0"/>
                          </a:rPr>
                          <m:t>+</m:t>
                        </m:r>
                        <m:r>
                          <m:rPr>
                            <m:sty m:val="p"/>
                          </m:rPr>
                          <a:rPr lang="en-US" altLang="ko-KR" sz="2000" i="1">
                            <a:solidFill>
                              <a:srgbClr val="000000"/>
                            </a:solidFill>
                            <a:latin typeface="Cambria Math" panose="02040503050406030204" pitchFamily="18" charset="0"/>
                            <a:ea typeface="Cambria Math" panose="02040503050406030204" pitchFamily="18" charset="0"/>
                          </a:rPr>
                          <m:t>b</m:t>
                        </m:r>
                        <m:r>
                          <a:rPr lang="en-US" altLang="ko-KR" sz="2000" i="1">
                            <a:solidFill>
                              <a:srgbClr val="000000"/>
                            </a:solidFill>
                            <a:latin typeface="Cambria Math" panose="02040503050406030204" pitchFamily="18" charset="0"/>
                            <a:ea typeface="Cambria Math" panose="02040503050406030204" pitchFamily="18" charset="0"/>
                          </a:rPr>
                          <m:t> </m:t>
                        </m:r>
                        <m:r>
                          <m:rPr>
                            <m:nor/>
                          </m:rPr>
                          <a:rPr lang="en-US" altLang="ko-KR" sz="2000">
                            <a:solidFill>
                              <a:srgbClr val="000000"/>
                            </a:solidFill>
                            <a:latin typeface="Cambria Math" panose="02040503050406030204" pitchFamily="18" charset="0"/>
                            <a:ea typeface="Cambria Math" panose="02040503050406030204" pitchFamily="18" charset="0"/>
                          </a:rPr>
                          <m:t>−</m:t>
                        </m:r>
                        <m:r>
                          <a:rPr lang="en-US" altLang="ko-KR" sz="2000" i="1">
                            <a:solidFill>
                              <a:srgbClr val="000000"/>
                            </a:solidFill>
                            <a:latin typeface="Cambria Math" panose="02040503050406030204" pitchFamily="18" charset="0"/>
                            <a:ea typeface="Cambria Math" panose="02040503050406030204" pitchFamily="18" charset="0"/>
                          </a:rPr>
                          <m:t> </m:t>
                        </m:r>
                        <m:r>
                          <m:rPr>
                            <m:sty m:val="p"/>
                          </m:rPr>
                          <a:rPr lang="en-US" altLang="ko-KR" sz="2000" i="1">
                            <a:solidFill>
                              <a:srgbClr val="000000"/>
                            </a:solidFill>
                            <a:latin typeface="Cambria Math" panose="02040503050406030204" pitchFamily="18" charset="0"/>
                            <a:ea typeface="Cambria Math" panose="02040503050406030204" pitchFamily="18" charset="0"/>
                          </a:rPr>
                          <m:t>y</m:t>
                        </m:r>
                        <m:r>
                          <m:rPr>
                            <m:nor/>
                          </m:rPr>
                          <a:rPr lang="en-US" altLang="ko-KR" sz="2000">
                            <a:solidFill>
                              <a:srgbClr val="000000"/>
                            </a:solidFill>
                            <a:latin typeface="Cambria Math" panose="02040503050406030204" pitchFamily="18" charset="0"/>
                            <a:ea typeface="Cambria Math" panose="02040503050406030204" pitchFamily="18" charset="0"/>
                          </a:rPr>
                          <m:t>)</m:t>
                        </m:r>
                      </m:e>
                      <m:sup>
                        <m:r>
                          <a:rPr lang="en-US" altLang="ko-KR" sz="2000" i="1">
                            <a:solidFill>
                              <a:srgbClr val="000000"/>
                            </a:solidFill>
                            <a:latin typeface="Cambria Math" panose="02040503050406030204" pitchFamily="18" charset="0"/>
                            <a:ea typeface="Cambria Math" panose="02040503050406030204" pitchFamily="18" charset="0"/>
                          </a:rPr>
                          <m:t> </m:t>
                        </m:r>
                      </m:sup>
                    </m:sSup>
                  </m:oMath>
                </a14:m>
                <a:r>
                  <a:rPr lang="en-US" altLang="ko-KR" sz="2000">
                    <a:solidFill>
                      <a:srgbClr val="FFFFFF"/>
                    </a:solidFill>
                    <a:latin typeface="Cambria Math" panose="02040503050406030204" pitchFamily="18" charset="0"/>
                    <a:ea typeface="Cambria Math" panose="02040503050406030204" pitchFamily="18" charset="0"/>
                  </a:rPr>
                  <a:t>x</a:t>
                </a:r>
              </a:p>
              <a:p>
                <a:pPr lvl="0"/>
                <a:endParaRPr lang="en-US" altLang="ko-KR" sz="2000">
                  <a:solidFill>
                    <a:srgbClr val="FFFFFF"/>
                  </a:solidFill>
                  <a:latin typeface="Cambria Math" panose="02040503050406030204" pitchFamily="18" charset="0"/>
                  <a:ea typeface="Cambria Math" panose="02040503050406030204" pitchFamily="18" charset="0"/>
                </a:endParaRPr>
              </a:p>
              <a:p>
                <a:pPr lvl="0"/>
                <a14:m>
                  <m:oMath xmlns:m="http://schemas.openxmlformats.org/officeDocument/2006/math">
                    <m:r>
                      <a:rPr lang="en-US" altLang="ko-KR" sz="2000" i="1">
                        <a:solidFill>
                          <a:srgbClr val="000000"/>
                        </a:solidFill>
                        <a:latin typeface="Cambria Math" panose="02040503050406030204" pitchFamily="18" charset="0"/>
                        <a:ea typeface="Cambria Math" panose="02040503050406030204" pitchFamily="18" charset="0"/>
                      </a:rPr>
                      <m:t>= </m:t>
                    </m:r>
                    <m:sSup>
                      <m:sSupPr>
                        <m:ctrlPr>
                          <a:rPr lang="en-US" altLang="ko-KR" sz="2000" i="1">
                            <a:solidFill>
                              <a:srgbClr val="000000"/>
                            </a:solidFill>
                            <a:latin typeface="Cambria Math" panose="02040503050406030204" pitchFamily="18" charset="0"/>
                            <a:ea typeface="Cambria Math" panose="02040503050406030204" pitchFamily="18" charset="0"/>
                          </a:rPr>
                        </m:ctrlPr>
                      </m:sSupPr>
                      <m:e>
                        <m:r>
                          <a:rPr lang="en-US" altLang="ko-KR" sz="2000" i="1">
                            <a:solidFill>
                              <a:srgbClr val="000000"/>
                            </a:solidFill>
                            <a:latin typeface="Cambria Math" panose="02040503050406030204" pitchFamily="18" charset="0"/>
                            <a:ea typeface="Cambria Math" panose="02040503050406030204" pitchFamily="18" charset="0"/>
                          </a:rPr>
                          <m:t> </m:t>
                        </m:r>
                        <m:r>
                          <m:rPr>
                            <m:sty m:val="p"/>
                          </m:rPr>
                          <a:rPr lang="en-US" altLang="ko-KR" sz="2000" i="1">
                            <a:solidFill>
                              <a:srgbClr val="000000"/>
                            </a:solidFill>
                            <a:latin typeface="Cambria Math" panose="02040503050406030204" pitchFamily="18" charset="0"/>
                            <a:ea typeface="Cambria Math" panose="02040503050406030204" pitchFamily="18" charset="0"/>
                          </a:rPr>
                          <m:t>x</m:t>
                        </m:r>
                        <m:r>
                          <m:rPr>
                            <m:nor/>
                          </m:rPr>
                          <a:rPr lang="en-US" altLang="ko-KR" sz="2000">
                            <a:solidFill>
                              <a:srgbClr val="000000"/>
                            </a:solidFill>
                            <a:latin typeface="Cambria Math" panose="02040503050406030204" pitchFamily="18" charset="0"/>
                            <a:ea typeface="Cambria Math" panose="02040503050406030204" pitchFamily="18" charset="0"/>
                          </a:rPr>
                          <m:t>(</m:t>
                        </m:r>
                        <m:acc>
                          <m:accPr>
                            <m:chr m:val="̂"/>
                            <m:ctrlPr>
                              <a:rPr lang="en-US" altLang="ko-KR" sz="2000" i="1">
                                <a:solidFill>
                                  <a:srgbClr val="000000"/>
                                </a:solidFill>
                                <a:latin typeface="Cambria Math" panose="02040503050406030204" pitchFamily="18" charset="0"/>
                                <a:ea typeface="Cambria Math" panose="02040503050406030204" pitchFamily="18" charset="0"/>
                              </a:rPr>
                            </m:ctrlPr>
                          </m:accPr>
                          <m:e>
                            <m:r>
                              <m:rPr>
                                <m:sty m:val="p"/>
                              </m:rPr>
                              <a:rPr lang="en-US" altLang="ko-KR" sz="2000" i="1">
                                <a:solidFill>
                                  <a:srgbClr val="000000"/>
                                </a:solidFill>
                                <a:latin typeface="Cambria Math" panose="02040503050406030204" pitchFamily="18" charset="0"/>
                                <a:ea typeface="Cambria Math" panose="02040503050406030204" pitchFamily="18" charset="0"/>
                              </a:rPr>
                              <m:t>y</m:t>
                            </m:r>
                          </m:e>
                        </m:acc>
                        <m:r>
                          <m:rPr>
                            <m:nor/>
                          </m:rPr>
                          <a:rPr lang="en-US" altLang="ko-KR" sz="2000">
                            <a:solidFill>
                              <a:srgbClr val="000000"/>
                            </a:solidFill>
                            <a:latin typeface="Cambria Math" panose="02040503050406030204" pitchFamily="18" charset="0"/>
                            <a:ea typeface="Cambria Math" panose="02040503050406030204" pitchFamily="18" charset="0"/>
                          </a:rPr>
                          <m:t> − </m:t>
                        </m:r>
                        <m:r>
                          <m:rPr>
                            <m:sty m:val="p"/>
                          </m:rPr>
                          <a:rPr lang="en-US" altLang="ko-KR" sz="2000" i="1">
                            <a:solidFill>
                              <a:srgbClr val="000000"/>
                            </a:solidFill>
                            <a:latin typeface="Cambria Math" panose="02040503050406030204" pitchFamily="18" charset="0"/>
                            <a:ea typeface="Cambria Math" panose="02040503050406030204" pitchFamily="18" charset="0"/>
                          </a:rPr>
                          <m:t>y</m:t>
                        </m:r>
                        <m:r>
                          <m:rPr>
                            <m:nor/>
                          </m:rPr>
                          <a:rPr lang="en-US" altLang="ko-KR" sz="2000">
                            <a:solidFill>
                              <a:srgbClr val="000000"/>
                            </a:solidFill>
                            <a:latin typeface="Cambria Math" panose="02040503050406030204" pitchFamily="18" charset="0"/>
                            <a:ea typeface="Cambria Math" panose="02040503050406030204" pitchFamily="18" charset="0"/>
                          </a:rPr>
                          <m:t>)</m:t>
                        </m:r>
                      </m:e>
                      <m:sup>
                        <m:r>
                          <a:rPr lang="en-US" altLang="ko-KR" sz="2000" i="1">
                            <a:solidFill>
                              <a:srgbClr val="000000"/>
                            </a:solidFill>
                            <a:latin typeface="Cambria Math" panose="02040503050406030204" pitchFamily="18" charset="0"/>
                            <a:ea typeface="Cambria Math" panose="02040503050406030204" pitchFamily="18" charset="0"/>
                          </a:rPr>
                          <m:t> </m:t>
                        </m:r>
                      </m:sup>
                    </m:sSup>
                    <m:r>
                      <a:rPr lang="en-US" altLang="ko-KR" sz="2000" i="1">
                        <a:solidFill>
                          <a:srgbClr val="000000"/>
                        </a:solidFill>
                        <a:latin typeface="Cambria Math" panose="02040503050406030204" pitchFamily="18" charset="0"/>
                        <a:ea typeface="Cambria Math" panose="02040503050406030204" pitchFamily="18" charset="0"/>
                      </a:rPr>
                      <m:t> </m:t>
                    </m:r>
                  </m:oMath>
                </a14:m>
                <a:r>
                  <a:rPr lang="en-US" altLang="ko-KR" sz="2000">
                    <a:solidFill>
                      <a:srgbClr val="FFFFFF"/>
                    </a:solidFill>
                    <a:latin typeface="Cambria Math" panose="02040503050406030204" pitchFamily="18" charset="0"/>
                    <a:ea typeface="Cambria Math" panose="02040503050406030204" pitchFamily="18" charset="0"/>
                  </a:rPr>
                  <a:t>(y − y ̂) </a:t>
                </a:r>
              </a:p>
            </p:txBody>
          </p:sp>
        </mc:Choice>
        <mc:Fallback xmlns="">
          <p:sp>
            <p:nvSpPr>
              <p:cNvPr id="13" name="직사각형 12">
                <a:extLst>
                  <a:ext uri="{FF2B5EF4-FFF2-40B4-BE49-F238E27FC236}">
                    <a16:creationId xmlns:a16="http://schemas.microsoft.com/office/drawing/2014/main" id="{102C2DF3-AAC5-4C81-B878-B18800F3E413}"/>
                  </a:ext>
                </a:extLst>
              </p:cNvPr>
              <p:cNvSpPr>
                <a:spLocks noRot="1" noChangeAspect="1" noMove="1" noResize="1" noEditPoints="1" noAdjustHandles="1" noChangeArrowheads="1" noChangeShapeType="1" noTextEdit="1"/>
              </p:cNvSpPr>
              <p:nvPr/>
            </p:nvSpPr>
            <p:spPr>
              <a:xfrm>
                <a:off x="377091" y="1088740"/>
                <a:ext cx="5768246" cy="5073633"/>
              </a:xfrm>
              <a:prstGeom prst="rect">
                <a:avLst/>
              </a:prstGeom>
              <a:blipFill>
                <a:blip r:embed="rId4"/>
                <a:stretch>
                  <a:fillRect b="-1202"/>
                </a:stretch>
              </a:blipFill>
            </p:spPr>
            <p:txBody>
              <a:bodyPr/>
              <a:lstStyle/>
              <a:p>
                <a:r>
                  <a:rPr lang="ko-KR" altLang="en-US">
                    <a:noFill/>
                  </a:rPr>
                  <a:t> </a:t>
                </a:r>
              </a:p>
            </p:txBody>
          </p:sp>
        </mc:Fallback>
      </mc:AlternateContent>
      <p:cxnSp>
        <p:nvCxnSpPr>
          <p:cNvPr id="3" name="직선 연결선 2">
            <a:extLst>
              <a:ext uri="{FF2B5EF4-FFF2-40B4-BE49-F238E27FC236}">
                <a16:creationId xmlns:a16="http://schemas.microsoft.com/office/drawing/2014/main" id="{E1DAF8B6-981B-4358-8504-EF8D7BAEA5C2}"/>
              </a:ext>
            </a:extLst>
          </p:cNvPr>
          <p:cNvCxnSpPr/>
          <p:nvPr/>
        </p:nvCxnSpPr>
        <p:spPr>
          <a:xfrm flipH="1">
            <a:off x="3260812" y="3573016"/>
            <a:ext cx="372567" cy="38321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직선 연결선 7">
            <a:extLst>
              <a:ext uri="{FF2B5EF4-FFF2-40B4-BE49-F238E27FC236}">
                <a16:creationId xmlns:a16="http://schemas.microsoft.com/office/drawing/2014/main" id="{C0E66B7A-43B8-4859-842D-F2B2B717F3E3}"/>
              </a:ext>
            </a:extLst>
          </p:cNvPr>
          <p:cNvCxnSpPr/>
          <p:nvPr/>
        </p:nvCxnSpPr>
        <p:spPr>
          <a:xfrm flipH="1">
            <a:off x="4826697" y="3573016"/>
            <a:ext cx="372567" cy="38321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직선 연결선 8">
            <a:extLst>
              <a:ext uri="{FF2B5EF4-FFF2-40B4-BE49-F238E27FC236}">
                <a16:creationId xmlns:a16="http://schemas.microsoft.com/office/drawing/2014/main" id="{0DCE00F8-B7BB-4FDE-85A5-BB569BB8C7D8}"/>
              </a:ext>
            </a:extLst>
          </p:cNvPr>
          <p:cNvCxnSpPr/>
          <p:nvPr/>
        </p:nvCxnSpPr>
        <p:spPr>
          <a:xfrm flipH="1">
            <a:off x="5447115" y="3573016"/>
            <a:ext cx="372567" cy="38321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0" name="텍스트 개체 틀 2">
            <a:extLst>
              <a:ext uri="{FF2B5EF4-FFF2-40B4-BE49-F238E27FC236}">
                <a16:creationId xmlns:a16="http://schemas.microsoft.com/office/drawing/2014/main" id="{9C1D463A-3960-440A-9734-EFDE27E5C7CB}"/>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
        <p:nvSpPr>
          <p:cNvPr id="12" name="텍스트 개체 틀 1">
            <a:extLst>
              <a:ext uri="{FF2B5EF4-FFF2-40B4-BE49-F238E27FC236}">
                <a16:creationId xmlns:a16="http://schemas.microsoft.com/office/drawing/2014/main" id="{B8D5825D-0BB7-4167-A4C4-A2EB780585FD}"/>
              </a:ext>
            </a:extLst>
          </p:cNvPr>
          <p:cNvSpPr>
            <a:spLocks noGrp="1"/>
          </p:cNvSpPr>
          <p:nvPr>
            <p:ph type="body" sz="quarter" idx="19"/>
          </p:nvPr>
        </p:nvSpPr>
        <p:spPr>
          <a:xfrm>
            <a:off x="276225" y="163513"/>
            <a:ext cx="5602288" cy="333375"/>
          </a:xfrm>
        </p:spPr>
        <p:txBody>
          <a:bodyPr/>
          <a:lstStyle/>
          <a:p>
            <a:r>
              <a:rPr lang="en-US" altLang="ko-KR"/>
              <a:t>Gradient descent algorithm</a:t>
            </a:r>
          </a:p>
        </p:txBody>
      </p:sp>
    </p:spTree>
    <p:extLst>
      <p:ext uri="{BB962C8B-B14F-4D97-AF65-F5344CB8AC3E}">
        <p14:creationId xmlns:p14="http://schemas.microsoft.com/office/powerpoint/2010/main" val="300604859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1" name="직사각형 10">
                <a:extLst>
                  <a:ext uri="{FF2B5EF4-FFF2-40B4-BE49-F238E27FC236}">
                    <a16:creationId xmlns:a16="http://schemas.microsoft.com/office/drawing/2014/main" id="{99D392CB-F441-48B7-8A1A-AB52813BE69F}"/>
                  </a:ext>
                </a:extLst>
              </p:cNvPr>
              <p:cNvSpPr/>
              <p:nvPr/>
            </p:nvSpPr>
            <p:spPr>
              <a:xfrm>
                <a:off x="5614730" y="1758059"/>
                <a:ext cx="3062377" cy="2249655"/>
              </a:xfrm>
              <a:prstGeom prst="rect">
                <a:avLst/>
              </a:prstGeom>
            </p:spPr>
            <p:txBody>
              <a:bodyPr wrap="none">
                <a:spAutoFit/>
              </a:bodyPr>
              <a:lstStyle/>
              <a:p>
                <a14:m>
                  <m:oMath xmlns:m="http://schemas.openxmlformats.org/officeDocument/2006/math">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oMath>
                </a14:m>
                <a:r>
                  <a:rPr lang="en-US" altLang="ko-KR" sz="2800">
                    <a:solidFill>
                      <a:srgbClr val="000000"/>
                    </a:solidFill>
                    <a:latin typeface="Cambria Math" panose="02040503050406030204" pitchFamily="18" charset="0"/>
                    <a:ea typeface="Cambria Math" panose="02040503050406030204" pitchFamily="18" charset="0"/>
                  </a:rPr>
                  <a:t> = wx + b</a:t>
                </a:r>
              </a:p>
              <a:p>
                <a:r>
                  <a:rPr lang="en-US" altLang="ko-KR" sz="2800">
                    <a:solidFill>
                      <a:srgbClr val="000000"/>
                    </a:solidFill>
                    <a:latin typeface="Cambria Math" panose="02040503050406030204" pitchFamily="18" charset="0"/>
                    <a:ea typeface="Cambria Math" panose="02040503050406030204" pitchFamily="18" charset="0"/>
                  </a:rPr>
                  <a:t>J(w,b) = </a:t>
                </a:r>
                <a14:m>
                  <m:oMath xmlns:m="http://schemas.openxmlformats.org/officeDocument/2006/math">
                    <m:sSup>
                      <m:sSupPr>
                        <m:ctrlPr>
                          <a:rPr lang="en-US" altLang="ko-KR" sz="2800" i="1">
                            <a:solidFill>
                              <a:srgbClr val="000000"/>
                            </a:solidFill>
                            <a:latin typeface="Cambria Math" panose="02040503050406030204" pitchFamily="18" charset="0"/>
                            <a:ea typeface="Cambria Math" panose="02040503050406030204" pitchFamily="18" charset="0"/>
                          </a:rPr>
                        </m:ctrlPr>
                      </m:sSupPr>
                      <m:e>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1</m:t>
                            </m:r>
                          </m:num>
                          <m:den>
                            <m:r>
                              <a:rPr lang="en-US" altLang="ko-KR" sz="2800" i="1">
                                <a:solidFill>
                                  <a:srgbClr val="000000"/>
                                </a:solidFill>
                                <a:latin typeface="Cambria Math" panose="02040503050406030204" pitchFamily="18" charset="0"/>
                                <a:ea typeface="Cambria Math" panose="02040503050406030204" pitchFamily="18" charset="0"/>
                              </a:rPr>
                              <m:t>2</m:t>
                            </m:r>
                          </m:den>
                        </m:f>
                        <m:r>
                          <m:rPr>
                            <m:nor/>
                          </m:rPr>
                          <a:rPr lang="en-US" altLang="ko-KR" sz="2800">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a:rPr lang="en-US" altLang="ko-KR" sz="2800" i="1">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y</m:t>
                        </m:r>
                        <m:r>
                          <m:rPr>
                            <m:nor/>
                          </m:rPr>
                          <a:rPr lang="en-US" altLang="ko-KR" sz="2800">
                            <a:solidFill>
                              <a:srgbClr val="000000"/>
                            </a:solidFill>
                            <a:latin typeface="Cambria Math" panose="02040503050406030204" pitchFamily="18" charset="0"/>
                            <a:ea typeface="Cambria Math" panose="02040503050406030204" pitchFamily="18" charset="0"/>
                          </a:rPr>
                          <m:t>)</m:t>
                        </m:r>
                      </m:e>
                      <m:sup>
                        <m:r>
                          <a:rPr lang="en-US" altLang="ko-KR" sz="2800" i="1">
                            <a:solidFill>
                              <a:srgbClr val="000000"/>
                            </a:solidFill>
                            <a:latin typeface="Cambria Math" panose="02040503050406030204" pitchFamily="18" charset="0"/>
                            <a:ea typeface="Cambria Math" panose="02040503050406030204" pitchFamily="18" charset="0"/>
                          </a:rPr>
                          <m:t>2 </m:t>
                        </m:r>
                      </m:sup>
                    </m:sSup>
                  </m:oMath>
                </a14:m>
                <a:endParaRPr lang="en-US" altLang="ko-KR" sz="2800">
                  <a:solidFill>
                    <a:srgbClr val="000000"/>
                  </a:solidFill>
                  <a:latin typeface="Cambria Math" panose="02040503050406030204" pitchFamily="18" charset="0"/>
                  <a:ea typeface="Cambria Math" panose="02040503050406030204" pitchFamily="18" charset="0"/>
                </a:endParaRPr>
              </a:p>
              <a:p>
                <a:endParaRPr lang="en-US" altLang="ko-KR" sz="2800">
                  <a:solidFill>
                    <a:srgbClr val="000000"/>
                  </a:solidFill>
                  <a:latin typeface="Cambria Math" panose="02040503050406030204" pitchFamily="18" charset="0"/>
                  <a:ea typeface="Cambria Math" panose="02040503050406030204" pitchFamily="18" charset="0"/>
                </a:endParaRPr>
              </a:p>
              <a:p>
                <a14:m>
                  <m:oMath xmlns:m="http://schemas.openxmlformats.org/officeDocument/2006/math">
                    <m:f>
                      <m:fPr>
                        <m:ctrlPr>
                          <a:rPr lang="en-US" altLang="ko-KR" sz="2800" i="1">
                            <a:latin typeface="Cambria Math" panose="02040503050406030204" pitchFamily="18" charset="0"/>
                            <a:ea typeface="Cambria Math" panose="02040503050406030204" pitchFamily="18" charset="0"/>
                          </a:rPr>
                        </m:ctrlPr>
                      </m:fPr>
                      <m:num>
                        <m:r>
                          <a:rPr lang="en-US" altLang="ko-KR" sz="2800" i="1">
                            <a:latin typeface="Cambria Math" panose="02040503050406030204" pitchFamily="18" charset="0"/>
                            <a:ea typeface="Cambria Math" panose="02040503050406030204" pitchFamily="18" charset="0"/>
                          </a:rPr>
                          <m:t>𝜕</m:t>
                        </m:r>
                      </m:num>
                      <m:den>
                        <m:r>
                          <a:rPr lang="en-US" altLang="ko-KR" sz="2800" i="1">
                            <a:latin typeface="Cambria Math" panose="02040503050406030204" pitchFamily="18" charset="0"/>
                            <a:ea typeface="Cambria Math" panose="02040503050406030204" pitchFamily="18" charset="0"/>
                          </a:rPr>
                          <m:t>𝜕</m:t>
                        </m:r>
                        <m:r>
                          <m:rPr>
                            <m:sty m:val="p"/>
                          </m:rPr>
                          <a:rPr lang="en-US" altLang="ko-KR" sz="2800" i="1">
                            <a:latin typeface="Cambria Math" panose="02040503050406030204" pitchFamily="18" charset="0"/>
                            <a:ea typeface="Cambria Math" panose="02040503050406030204" pitchFamily="18" charset="0"/>
                          </a:rPr>
                          <m:t>w</m:t>
                        </m:r>
                      </m:den>
                    </m:f>
                  </m:oMath>
                </a14:m>
                <a:r>
                  <a:rPr lang="en-US" altLang="ko-KR" sz="2800">
                    <a:latin typeface="Cambria Math" panose="02040503050406030204" pitchFamily="18" charset="0"/>
                    <a:ea typeface="Cambria Math" panose="02040503050406030204" pitchFamily="18" charset="0"/>
                  </a:rPr>
                  <a:t>J(w,b) = </a:t>
                </a:r>
                <a14:m>
                  <m:oMath xmlns:m="http://schemas.openxmlformats.org/officeDocument/2006/math">
                    <m:f>
                      <m:fPr>
                        <m:ctrlPr>
                          <a:rPr lang="en-US" altLang="ko-KR" sz="2800" i="1">
                            <a:latin typeface="Cambria Math" panose="02040503050406030204" pitchFamily="18" charset="0"/>
                            <a:ea typeface="Cambria Math" panose="02040503050406030204" pitchFamily="18" charset="0"/>
                          </a:rPr>
                        </m:ctrlPr>
                      </m:fPr>
                      <m:num>
                        <m:r>
                          <a:rPr lang="en-US" altLang="ko-KR" sz="2800" i="1">
                            <a:latin typeface="Cambria Math" panose="02040503050406030204" pitchFamily="18" charset="0"/>
                            <a:ea typeface="Cambria Math" panose="02040503050406030204" pitchFamily="18" charset="0"/>
                          </a:rPr>
                          <m:t>𝜕</m:t>
                        </m:r>
                        <m:r>
                          <m:rPr>
                            <m:sty m:val="p"/>
                          </m:rPr>
                          <a:rPr lang="en-US" altLang="ko-KR" sz="2800">
                            <a:latin typeface="Cambria Math" panose="02040503050406030204" pitchFamily="18" charset="0"/>
                            <a:ea typeface="Cambria Math" panose="02040503050406030204" pitchFamily="18" charset="0"/>
                          </a:rPr>
                          <m:t>J</m:t>
                        </m:r>
                      </m:num>
                      <m:den>
                        <m:r>
                          <a:rPr lang="en-US" altLang="ko-KR" sz="2800" i="1">
                            <a:latin typeface="Cambria Math" panose="02040503050406030204" pitchFamily="18" charset="0"/>
                            <a:ea typeface="Cambria Math" panose="02040503050406030204" pitchFamily="18" charset="0"/>
                          </a:rPr>
                          <m:t>𝜕</m:t>
                        </m:r>
                        <m:acc>
                          <m:accPr>
                            <m:chr m:val="̂"/>
                            <m:ctrlPr>
                              <a:rPr lang="en-US" altLang="ko-KR" sz="2800" i="1">
                                <a:latin typeface="Cambria Math" panose="02040503050406030204" pitchFamily="18" charset="0"/>
                                <a:ea typeface="Cambria Math" panose="02040503050406030204" pitchFamily="18" charset="0"/>
                              </a:rPr>
                            </m:ctrlPr>
                          </m:accPr>
                          <m:e>
                            <m:r>
                              <m:rPr>
                                <m:sty m:val="p"/>
                              </m:rPr>
                              <a:rPr lang="en-US" altLang="ko-KR" sz="2800" i="1">
                                <a:latin typeface="Cambria Math" panose="02040503050406030204" pitchFamily="18" charset="0"/>
                                <a:ea typeface="Cambria Math" panose="02040503050406030204" pitchFamily="18" charset="0"/>
                              </a:rPr>
                              <m:t>y</m:t>
                            </m:r>
                          </m:e>
                        </m:acc>
                      </m:den>
                    </m:f>
                  </m:oMath>
                </a14:m>
                <a:r>
                  <a:rPr lang="ko-KR" altLang="en-US">
                    <a:latin typeface="Cambria Math" panose="02040503050406030204" pitchFamily="18" charset="0"/>
                  </a:rPr>
                  <a:t> </a:t>
                </a:r>
                <a14:m>
                  <m:oMath xmlns:m="http://schemas.openxmlformats.org/officeDocument/2006/math">
                    <m:r>
                      <a:rPr lang="ko-KR" altLang="en-US" sz="2800" i="1">
                        <a:solidFill>
                          <a:srgbClr val="000000"/>
                        </a:solidFill>
                        <a:latin typeface="Cambria Math" panose="02040503050406030204" pitchFamily="18" charset="0"/>
                      </a:rPr>
                      <m:t>∗</m:t>
                    </m:r>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num>
                      <m:den>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i="1">
                            <a:solidFill>
                              <a:srgbClr val="000000"/>
                            </a:solidFill>
                            <a:latin typeface="Cambria Math" panose="02040503050406030204" pitchFamily="18" charset="0"/>
                            <a:ea typeface="Cambria Math" panose="02040503050406030204" pitchFamily="18" charset="0"/>
                          </a:rPr>
                          <m:t>w</m:t>
                        </m:r>
                      </m:den>
                    </m:f>
                  </m:oMath>
                </a14:m>
                <a:endParaRPr lang="ko-KR" altLang="en-US">
                  <a:latin typeface="Cambria Math" panose="02040503050406030204" pitchFamily="18" charset="0"/>
                </a:endParaRPr>
              </a:p>
            </p:txBody>
          </p:sp>
        </mc:Choice>
        <mc:Fallback xmlns="">
          <p:sp>
            <p:nvSpPr>
              <p:cNvPr id="11" name="직사각형 10">
                <a:extLst>
                  <a:ext uri="{FF2B5EF4-FFF2-40B4-BE49-F238E27FC236}">
                    <a16:creationId xmlns:a16="http://schemas.microsoft.com/office/drawing/2014/main" id="{99D392CB-F441-48B7-8A1A-AB52813BE69F}"/>
                  </a:ext>
                </a:extLst>
              </p:cNvPr>
              <p:cNvSpPr>
                <a:spLocks noRot="1" noChangeAspect="1" noMove="1" noResize="1" noEditPoints="1" noAdjustHandles="1" noChangeArrowheads="1" noChangeShapeType="1" noTextEdit="1"/>
              </p:cNvSpPr>
              <p:nvPr/>
            </p:nvSpPr>
            <p:spPr>
              <a:xfrm>
                <a:off x="5614730" y="1758059"/>
                <a:ext cx="3062377" cy="2249655"/>
              </a:xfrm>
              <a:prstGeom prst="rect">
                <a:avLst/>
              </a:prstGeom>
              <a:blipFill>
                <a:blip r:embed="rId3"/>
                <a:stretch>
                  <a:fillRect l="-3984" t="-271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 name="직사각형 12">
                <a:extLst>
                  <a:ext uri="{FF2B5EF4-FFF2-40B4-BE49-F238E27FC236}">
                    <a16:creationId xmlns:a16="http://schemas.microsoft.com/office/drawing/2014/main" id="{102C2DF3-AAC5-4C81-B878-B18800F3E413}"/>
                  </a:ext>
                </a:extLst>
              </p:cNvPr>
              <p:cNvSpPr/>
              <p:nvPr/>
            </p:nvSpPr>
            <p:spPr>
              <a:xfrm>
                <a:off x="793773" y="1119833"/>
                <a:ext cx="3439147" cy="3823675"/>
              </a:xfrm>
              <a:prstGeom prst="rect">
                <a:avLst/>
              </a:prstGeom>
            </p:spPr>
            <p:txBody>
              <a:bodyPr wrap="none">
                <a:spAutoFit/>
              </a:bodyPr>
              <a:lstStyle/>
              <a:p>
                <a14:m>
                  <m:oMath xmlns:m="http://schemas.openxmlformats.org/officeDocument/2006/math">
                    <m:f>
                      <m:fPr>
                        <m:ctrlPr>
                          <a:rPr lang="en-US" altLang="ko-KR" sz="2800" i="1">
                            <a:latin typeface="Cambria Math" panose="02040503050406030204" pitchFamily="18" charset="0"/>
                            <a:ea typeface="Cambria Math" panose="02040503050406030204" pitchFamily="18" charset="0"/>
                          </a:rPr>
                        </m:ctrlPr>
                      </m:fPr>
                      <m:num>
                        <m:r>
                          <a:rPr lang="en-US" altLang="ko-KR" sz="2800" i="1">
                            <a:latin typeface="Cambria Math" panose="02040503050406030204" pitchFamily="18" charset="0"/>
                            <a:ea typeface="Cambria Math" panose="02040503050406030204" pitchFamily="18" charset="0"/>
                          </a:rPr>
                          <m:t>𝜕</m:t>
                        </m:r>
                      </m:num>
                      <m:den>
                        <m:r>
                          <a:rPr lang="en-US" altLang="ko-KR" sz="2800" i="1">
                            <a:latin typeface="Cambria Math" panose="02040503050406030204" pitchFamily="18" charset="0"/>
                            <a:ea typeface="Cambria Math" panose="02040503050406030204" pitchFamily="18" charset="0"/>
                          </a:rPr>
                          <m:t>𝜕</m:t>
                        </m:r>
                        <m:acc>
                          <m:accPr>
                            <m:chr m:val="̂"/>
                            <m:ctrlPr>
                              <a:rPr lang="en-US" altLang="ko-KR" sz="2800" i="1">
                                <a:latin typeface="Cambria Math" panose="02040503050406030204" pitchFamily="18" charset="0"/>
                                <a:ea typeface="Cambria Math" panose="02040503050406030204" pitchFamily="18" charset="0"/>
                              </a:rPr>
                            </m:ctrlPr>
                          </m:accPr>
                          <m:e>
                            <m:r>
                              <m:rPr>
                                <m:sty m:val="p"/>
                              </m:rPr>
                              <a:rPr lang="en-US" altLang="ko-KR" sz="2800" i="1">
                                <a:latin typeface="Cambria Math" panose="02040503050406030204" pitchFamily="18" charset="0"/>
                                <a:ea typeface="Cambria Math" panose="02040503050406030204" pitchFamily="18" charset="0"/>
                              </a:rPr>
                              <m:t>y</m:t>
                            </m:r>
                          </m:e>
                        </m:acc>
                      </m:den>
                    </m:f>
                    <m:r>
                      <a:rPr lang="en-US" altLang="ko-KR" sz="2800" i="1">
                        <a:latin typeface="Cambria Math" panose="02040503050406030204" pitchFamily="18" charset="0"/>
                        <a:ea typeface="Cambria Math" panose="02040503050406030204" pitchFamily="18" charset="0"/>
                      </a:rPr>
                      <m:t> </m:t>
                    </m:r>
                    <m:sSup>
                      <m:sSupPr>
                        <m:ctrlPr>
                          <a:rPr lang="en-US" altLang="ko-KR" sz="2800" i="1">
                            <a:solidFill>
                              <a:srgbClr val="000000"/>
                            </a:solidFill>
                            <a:latin typeface="Cambria Math" panose="02040503050406030204" pitchFamily="18" charset="0"/>
                            <a:ea typeface="Cambria Math" panose="02040503050406030204" pitchFamily="18" charset="0"/>
                          </a:rPr>
                        </m:ctrlPr>
                      </m:sSupPr>
                      <m:e>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1</m:t>
                            </m:r>
                          </m:num>
                          <m:den>
                            <m:r>
                              <a:rPr lang="en-US" altLang="ko-KR" sz="2800" i="1">
                                <a:solidFill>
                                  <a:srgbClr val="000000"/>
                                </a:solidFill>
                                <a:latin typeface="Cambria Math" panose="02040503050406030204" pitchFamily="18" charset="0"/>
                                <a:ea typeface="Cambria Math" panose="02040503050406030204" pitchFamily="18" charset="0"/>
                              </a:rPr>
                              <m:t>2</m:t>
                            </m:r>
                          </m:den>
                        </m:f>
                        <m:r>
                          <m:rPr>
                            <m:nor/>
                          </m:rPr>
                          <a:rPr lang="en-US" altLang="ko-KR" sz="2800">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m:rPr>
                            <m:nor/>
                          </m:rPr>
                          <a:rPr lang="en-US" altLang="ko-KR" sz="2800">
                            <a:solidFill>
                              <a:srgbClr val="000000"/>
                            </a:solidFill>
                            <a:latin typeface="Cambria Math" panose="02040503050406030204" pitchFamily="18" charset="0"/>
                            <a:ea typeface="Cambria Math" panose="02040503050406030204" pitchFamily="18" charset="0"/>
                          </a:rPr>
                          <m:t> − </m:t>
                        </m:r>
                        <m:r>
                          <m:rPr>
                            <m:nor/>
                          </m:rPr>
                          <a:rPr lang="en-US" altLang="ko-KR" sz="2800">
                            <a:solidFill>
                              <a:srgbClr val="000000"/>
                            </a:solidFill>
                            <a:latin typeface="Cambria Math" panose="02040503050406030204" pitchFamily="18" charset="0"/>
                            <a:ea typeface="Cambria Math" panose="02040503050406030204" pitchFamily="18" charset="0"/>
                          </a:rPr>
                          <m:t>y</m:t>
                        </m:r>
                        <m:r>
                          <m:rPr>
                            <m:nor/>
                          </m:rPr>
                          <a:rPr lang="en-US" altLang="ko-KR" sz="2800">
                            <a:solidFill>
                              <a:srgbClr val="000000"/>
                            </a:solidFill>
                            <a:latin typeface="Cambria Math" panose="02040503050406030204" pitchFamily="18" charset="0"/>
                            <a:ea typeface="Cambria Math" panose="02040503050406030204" pitchFamily="18" charset="0"/>
                          </a:rPr>
                          <m:t>)</m:t>
                        </m:r>
                      </m:e>
                      <m:sup>
                        <m:r>
                          <a:rPr lang="en-US" altLang="ko-KR" sz="2800" i="1">
                            <a:solidFill>
                              <a:srgbClr val="000000"/>
                            </a:solidFill>
                            <a:latin typeface="Cambria Math" panose="02040503050406030204" pitchFamily="18" charset="0"/>
                            <a:ea typeface="Cambria Math" panose="02040503050406030204" pitchFamily="18" charset="0"/>
                          </a:rPr>
                          <m:t>2 </m:t>
                        </m:r>
                      </m:sup>
                    </m:sSup>
                  </m:oMath>
                </a14:m>
                <a:r>
                  <a:rPr lang="ko-KR" altLang="en-US" sz="2800">
                    <a:latin typeface="Cambria Math" panose="02040503050406030204" pitchFamily="18" charset="0"/>
                  </a:rPr>
                  <a:t> </a:t>
                </a:r>
                <a14:m>
                  <m:oMath xmlns:m="http://schemas.openxmlformats.org/officeDocument/2006/math">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m:rPr>
                        <m:nor/>
                      </m:rPr>
                      <a:rPr lang="en-US" altLang="ko-KR" sz="2800">
                        <a:solidFill>
                          <a:srgbClr val="000000"/>
                        </a:solidFill>
                        <a:latin typeface="Cambria Math" panose="02040503050406030204" pitchFamily="18" charset="0"/>
                        <a:ea typeface="Cambria Math" panose="02040503050406030204" pitchFamily="18" charset="0"/>
                      </a:rPr>
                      <m:t> − </m:t>
                    </m:r>
                    <m:r>
                      <m:rPr>
                        <m:nor/>
                      </m:rPr>
                      <a:rPr lang="en-US" altLang="ko-KR" sz="2800">
                        <a:solidFill>
                          <a:srgbClr val="000000"/>
                        </a:solidFill>
                        <a:latin typeface="Cambria Math" panose="02040503050406030204" pitchFamily="18" charset="0"/>
                        <a:ea typeface="Cambria Math" panose="02040503050406030204" pitchFamily="18" charset="0"/>
                      </a:rPr>
                      <m:t>y</m:t>
                    </m:r>
                  </m:oMath>
                </a14:m>
                <a:endParaRPr lang="en-US" altLang="ko-KR" sz="2800">
                  <a:solidFill>
                    <a:srgbClr val="FFFFFF"/>
                  </a:solidFill>
                  <a:latin typeface="Cambria Math" panose="02040503050406030204" pitchFamily="18" charset="0"/>
                  <a:ea typeface="Cambria Math" panose="02040503050406030204" pitchFamily="18" charset="0"/>
                </a:endParaRPr>
              </a:p>
              <a:p>
                <a:endParaRPr lang="en-US" altLang="ko-KR" sz="2800">
                  <a:latin typeface="Cambria Math" panose="02040503050406030204" pitchFamily="18" charset="0"/>
                  <a:ea typeface="Cambria Math" panose="02040503050406030204" pitchFamily="18" charset="0"/>
                </a:endParaRPr>
              </a:p>
              <a:p>
                <a:endParaRPr lang="en-US" altLang="ko-KR" sz="2800">
                  <a:latin typeface="Cambria Math" panose="02040503050406030204" pitchFamily="18" charset="0"/>
                  <a:ea typeface="Cambria Math" panose="02040503050406030204" pitchFamily="18" charset="0"/>
                </a:endParaRPr>
              </a:p>
              <a:p>
                <a:pPr lvl="0"/>
                <a14:m>
                  <m:oMath xmlns:m="http://schemas.openxmlformats.org/officeDocument/2006/math">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num>
                      <m:den>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i="1">
                            <a:solidFill>
                              <a:srgbClr val="000000"/>
                            </a:solidFill>
                            <a:latin typeface="Cambria Math" panose="02040503050406030204" pitchFamily="18" charset="0"/>
                            <a:ea typeface="Cambria Math" panose="02040503050406030204" pitchFamily="18" charset="0"/>
                          </a:rPr>
                          <m:t>w</m:t>
                        </m:r>
                      </m:den>
                    </m:f>
                  </m:oMath>
                </a14:m>
                <a:r>
                  <a:rPr lang="en-US" altLang="ko-KR" sz="2800">
                    <a:latin typeface="Cambria Math" panose="02040503050406030204" pitchFamily="18" charset="0"/>
                    <a:ea typeface="Cambria Math" panose="02040503050406030204" pitchFamily="18" charset="0"/>
                  </a:rPr>
                  <a:t>   </a:t>
                </a:r>
                <a14:m>
                  <m:oMath xmlns:m="http://schemas.openxmlformats.org/officeDocument/2006/math">
                    <m:r>
                      <m:rPr>
                        <m:nor/>
                      </m:rPr>
                      <a:rPr lang="en-US" altLang="ko-KR" sz="2800">
                        <a:solidFill>
                          <a:srgbClr val="000000"/>
                        </a:solidFill>
                        <a:latin typeface="Cambria Math" panose="02040503050406030204" pitchFamily="18" charset="0"/>
                        <a:ea typeface="Cambria Math" panose="02040503050406030204" pitchFamily="18" charset="0"/>
                      </a:rPr>
                      <m:t>wx</m:t>
                    </m:r>
                    <m:r>
                      <m:rPr>
                        <m:nor/>
                      </m:rPr>
                      <a:rPr lang="en-US" altLang="ko-KR" sz="2800">
                        <a:solidFill>
                          <a:srgbClr val="000000"/>
                        </a:solidFill>
                        <a:latin typeface="Cambria Math" panose="02040503050406030204" pitchFamily="18" charset="0"/>
                        <a:ea typeface="Cambria Math" panose="02040503050406030204" pitchFamily="18" charset="0"/>
                      </a:rPr>
                      <m:t> + </m:t>
                    </m:r>
                    <m:r>
                      <m:rPr>
                        <m:nor/>
                      </m:rPr>
                      <a:rPr lang="en-US" altLang="ko-KR" sz="2800">
                        <a:solidFill>
                          <a:srgbClr val="000000"/>
                        </a:solidFill>
                        <a:latin typeface="Cambria Math" panose="02040503050406030204" pitchFamily="18" charset="0"/>
                        <a:ea typeface="Cambria Math" panose="02040503050406030204" pitchFamily="18" charset="0"/>
                      </a:rPr>
                      <m:t>b</m:t>
                    </m:r>
                    <m:r>
                      <a:rPr lang="en-US" altLang="ko-KR" sz="2800" i="1">
                        <a:solidFill>
                          <a:srgbClr val="000000"/>
                        </a:solidFill>
                        <a:latin typeface="Cambria Math" panose="02040503050406030204" pitchFamily="18" charset="0"/>
                        <a:ea typeface="Cambria Math" panose="02040503050406030204" pitchFamily="18" charset="0"/>
                      </a:rPr>
                      <m:t>= </m:t>
                    </m:r>
                    <m:r>
                      <m:rPr>
                        <m:sty m:val="p"/>
                      </m:rPr>
                      <a:rPr lang="en-US" altLang="ko-KR" sz="2800" i="1">
                        <a:solidFill>
                          <a:srgbClr val="000000"/>
                        </a:solidFill>
                        <a:latin typeface="Cambria Math" panose="02040503050406030204" pitchFamily="18" charset="0"/>
                        <a:ea typeface="Cambria Math" panose="02040503050406030204" pitchFamily="18" charset="0"/>
                      </a:rPr>
                      <m:t>x</m:t>
                    </m:r>
                  </m:oMath>
                </a14:m>
                <a:endParaRPr lang="en-US" altLang="ko-KR" sz="2800" i="1">
                  <a:solidFill>
                    <a:srgbClr val="000000"/>
                  </a:solidFill>
                  <a:latin typeface="Cambria Math" panose="02040503050406030204" pitchFamily="18" charset="0"/>
                  <a:ea typeface="Cambria Math" panose="02040503050406030204" pitchFamily="18" charset="0"/>
                </a:endParaRPr>
              </a:p>
              <a:p>
                <a:endParaRPr lang="en-US" altLang="ko-KR" sz="2800">
                  <a:latin typeface="Cambria Math" panose="02040503050406030204" pitchFamily="18" charset="0"/>
                  <a:ea typeface="Cambria Math" panose="02040503050406030204" pitchFamily="18" charset="0"/>
                </a:endParaRPr>
              </a:p>
              <a:p>
                <a:endParaRPr lang="en-US" altLang="ko-KR" sz="2800">
                  <a:latin typeface="Cambria Math" panose="02040503050406030204" pitchFamily="18" charset="0"/>
                  <a:ea typeface="Cambria Math" panose="02040503050406030204" pitchFamily="18" charset="0"/>
                </a:endParaRPr>
              </a:p>
              <a:p>
                <a14:m>
                  <m:oMath xmlns:m="http://schemas.openxmlformats.org/officeDocument/2006/math">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a:solidFill>
                              <a:srgbClr val="000000"/>
                            </a:solidFill>
                            <a:latin typeface="Cambria Math" panose="02040503050406030204" pitchFamily="18" charset="0"/>
                            <a:ea typeface="Cambria Math" panose="02040503050406030204" pitchFamily="18" charset="0"/>
                          </a:rPr>
                          <m:t>J</m:t>
                        </m:r>
                      </m:num>
                      <m:den>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den>
                    </m:f>
                  </m:oMath>
                </a14:m>
                <a:r>
                  <a:rPr lang="ko-KR" altLang="en-US" sz="2800">
                    <a:solidFill>
                      <a:srgbClr val="FFFFFF"/>
                    </a:solidFill>
                    <a:latin typeface="Cambria Math" panose="02040503050406030204" pitchFamily="18" charset="0"/>
                  </a:rPr>
                  <a:t> </a:t>
                </a:r>
                <a14:m>
                  <m:oMath xmlns:m="http://schemas.openxmlformats.org/officeDocument/2006/math">
                    <m:r>
                      <a:rPr lang="ko-KR" altLang="en-US" sz="2800" i="1">
                        <a:solidFill>
                          <a:srgbClr val="000000"/>
                        </a:solidFill>
                        <a:latin typeface="Cambria Math" panose="02040503050406030204" pitchFamily="18" charset="0"/>
                      </a:rPr>
                      <m:t>∗</m:t>
                    </m:r>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num>
                      <m:den>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i="1">
                            <a:solidFill>
                              <a:srgbClr val="000000"/>
                            </a:solidFill>
                            <a:latin typeface="Cambria Math" panose="02040503050406030204" pitchFamily="18" charset="0"/>
                            <a:ea typeface="Cambria Math" panose="02040503050406030204" pitchFamily="18" charset="0"/>
                          </a:rPr>
                          <m:t>w</m:t>
                        </m:r>
                      </m:den>
                    </m:f>
                  </m:oMath>
                </a14:m>
                <a:r>
                  <a:rPr lang="ko-KR" altLang="en-US" sz="2800">
                    <a:latin typeface="Cambria Math" panose="02040503050406030204" pitchFamily="18" charset="0"/>
                  </a:rPr>
                  <a:t>   </a:t>
                </a:r>
                <a14:m>
                  <m:oMath xmlns:m="http://schemas.openxmlformats.org/officeDocument/2006/math">
                    <m:r>
                      <a:rPr lang="en-US" altLang="ko-KR" sz="2800" i="1">
                        <a:solidFill>
                          <a:srgbClr val="000000"/>
                        </a:solidFill>
                        <a:latin typeface="Cambria Math" panose="02040503050406030204" pitchFamily="18" charset="0"/>
                        <a:ea typeface="Cambria Math" panose="02040503050406030204" pitchFamily="18" charset="0"/>
                      </a:rPr>
                      <m:t>=</m:t>
                    </m:r>
                    <m:sSup>
                      <m:sSupPr>
                        <m:ctrlPr>
                          <a:rPr lang="en-US" altLang="ko-KR" sz="2800" i="1">
                            <a:solidFill>
                              <a:srgbClr val="000000"/>
                            </a:solidFill>
                            <a:latin typeface="Cambria Math" panose="02040503050406030204" pitchFamily="18" charset="0"/>
                            <a:ea typeface="Cambria Math" panose="02040503050406030204" pitchFamily="18" charset="0"/>
                          </a:rPr>
                        </m:ctrlPr>
                      </m:sSupPr>
                      <m:e>
                        <m:r>
                          <a:rPr lang="en-US" altLang="ko-KR" sz="2800" i="1">
                            <a:solidFill>
                              <a:srgbClr val="000000"/>
                            </a:solidFill>
                            <a:latin typeface="Cambria Math" panose="02040503050406030204" pitchFamily="18" charset="0"/>
                            <a:ea typeface="Cambria Math" panose="02040503050406030204" pitchFamily="18" charset="0"/>
                          </a:rPr>
                          <m:t> </m:t>
                        </m:r>
                      </m:e>
                      <m:sup>
                        <m:r>
                          <a:rPr lang="en-US" altLang="ko-KR" sz="2800" i="1">
                            <a:solidFill>
                              <a:srgbClr val="000000"/>
                            </a:solidFill>
                            <a:latin typeface="Cambria Math" panose="02040503050406030204" pitchFamily="18" charset="0"/>
                            <a:ea typeface="Cambria Math" panose="02040503050406030204" pitchFamily="18" charset="0"/>
                          </a:rPr>
                          <m:t> </m:t>
                        </m:r>
                      </m:sup>
                    </m:sSup>
                    <m:r>
                      <a:rPr lang="en-US" altLang="ko-KR" sz="2800" i="1">
                        <a:solidFill>
                          <a:srgbClr val="000000"/>
                        </a:solidFill>
                        <a:latin typeface="Cambria Math" panose="02040503050406030204" pitchFamily="18" charset="0"/>
                        <a:ea typeface="Cambria Math" panose="02040503050406030204" pitchFamily="18" charset="0"/>
                      </a:rPr>
                      <m:t>𝑥</m:t>
                    </m:r>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m:rPr>
                        <m:nor/>
                      </m:rPr>
                      <a:rPr lang="en-US" altLang="ko-KR" sz="2800">
                        <a:solidFill>
                          <a:srgbClr val="000000"/>
                        </a:solidFill>
                        <a:latin typeface="Cambria Math" panose="02040503050406030204" pitchFamily="18" charset="0"/>
                        <a:ea typeface="Cambria Math" panose="02040503050406030204" pitchFamily="18" charset="0"/>
                      </a:rPr>
                      <m:t> − </m:t>
                    </m:r>
                    <m:r>
                      <m:rPr>
                        <m:nor/>
                      </m:rPr>
                      <a:rPr lang="en-US" altLang="ko-KR" sz="2800">
                        <a:solidFill>
                          <a:srgbClr val="000000"/>
                        </a:solidFill>
                        <a:latin typeface="Cambria Math" panose="02040503050406030204" pitchFamily="18" charset="0"/>
                        <a:ea typeface="Cambria Math" panose="02040503050406030204" pitchFamily="18" charset="0"/>
                      </a:rPr>
                      <m:t>y</m:t>
                    </m:r>
                    <m:r>
                      <a:rPr lang="en-US" altLang="ko-KR" sz="2800" i="1">
                        <a:solidFill>
                          <a:srgbClr val="000000"/>
                        </a:solidFill>
                        <a:latin typeface="Cambria Math" panose="02040503050406030204" pitchFamily="18" charset="0"/>
                        <a:ea typeface="Cambria Math" panose="02040503050406030204" pitchFamily="18" charset="0"/>
                      </a:rPr>
                      <m:t>)</m:t>
                    </m:r>
                    <m:r>
                      <m:rPr>
                        <m:nor/>
                      </m:rPr>
                      <a:rPr lang="en-US" altLang="ko-KR" sz="2800">
                        <a:solidFill>
                          <a:srgbClr val="FFFFFF"/>
                        </a:solidFill>
                        <a:latin typeface="Cambria Math" panose="02040503050406030204" pitchFamily="18" charset="0"/>
                        <a:ea typeface="Cambria Math" panose="02040503050406030204" pitchFamily="18" charset="0"/>
                      </a:rPr>
                      <m:t>x</m:t>
                    </m:r>
                  </m:oMath>
                </a14:m>
                <a:endParaRPr lang="ko-KR" altLang="en-US" sz="2800">
                  <a:latin typeface="Cambria Math" panose="02040503050406030204" pitchFamily="18" charset="0"/>
                </a:endParaRPr>
              </a:p>
            </p:txBody>
          </p:sp>
        </mc:Choice>
        <mc:Fallback xmlns="">
          <p:sp>
            <p:nvSpPr>
              <p:cNvPr id="13" name="직사각형 12">
                <a:extLst>
                  <a:ext uri="{FF2B5EF4-FFF2-40B4-BE49-F238E27FC236}">
                    <a16:creationId xmlns:a16="http://schemas.microsoft.com/office/drawing/2014/main" id="{102C2DF3-AAC5-4C81-B878-B18800F3E413}"/>
                  </a:ext>
                </a:extLst>
              </p:cNvPr>
              <p:cNvSpPr>
                <a:spLocks noRot="1" noChangeAspect="1" noMove="1" noResize="1" noEditPoints="1" noAdjustHandles="1" noChangeArrowheads="1" noChangeShapeType="1" noTextEdit="1"/>
              </p:cNvSpPr>
              <p:nvPr/>
            </p:nvSpPr>
            <p:spPr>
              <a:xfrm>
                <a:off x="793773" y="1119833"/>
                <a:ext cx="3439147" cy="3823675"/>
              </a:xfrm>
              <a:prstGeom prst="rect">
                <a:avLst/>
              </a:prstGeom>
              <a:blipFill>
                <a:blip r:embed="rId4"/>
                <a:stretch>
                  <a:fillRect/>
                </a:stretch>
              </a:blipFill>
            </p:spPr>
            <p:txBody>
              <a:bodyPr/>
              <a:lstStyle/>
              <a:p>
                <a:r>
                  <a:rPr lang="ko-KR" altLang="en-US">
                    <a:noFill/>
                  </a:rPr>
                  <a:t> </a:t>
                </a:r>
              </a:p>
            </p:txBody>
          </p:sp>
        </mc:Fallback>
      </mc:AlternateContent>
      <p:sp>
        <p:nvSpPr>
          <p:cNvPr id="2" name="TextBox 1">
            <a:extLst>
              <a:ext uri="{FF2B5EF4-FFF2-40B4-BE49-F238E27FC236}">
                <a16:creationId xmlns:a16="http://schemas.microsoft.com/office/drawing/2014/main" id="{BF228BF7-E1D0-4757-A9BE-7024464E886A}"/>
              </a:ext>
            </a:extLst>
          </p:cNvPr>
          <p:cNvSpPr txBox="1"/>
          <p:nvPr/>
        </p:nvSpPr>
        <p:spPr>
          <a:xfrm>
            <a:off x="5565068" y="1156098"/>
            <a:ext cx="2531462" cy="442750"/>
          </a:xfrm>
          <a:prstGeom prst="rect">
            <a:avLst/>
          </a:prstGeom>
          <a:noFill/>
        </p:spPr>
        <p:txBody>
          <a:bodyPr wrap="none" rtlCol="0">
            <a:spAutoFit/>
          </a:bodyPr>
          <a:lstStyle/>
          <a:p>
            <a:pPr algn="l"/>
            <a:r>
              <a:rPr lang="en-US" altLang="ko-KR" sz="2277">
                <a:latin typeface="Consolas" panose="020B0609020204030204" pitchFamily="49" charset="0"/>
              </a:rPr>
              <a:t>Chain Rule </a:t>
            </a:r>
            <a:r>
              <a:rPr lang="ko-KR" altLang="en-US" sz="2277">
                <a:latin typeface="Consolas" panose="020B0609020204030204" pitchFamily="49" charset="0"/>
              </a:rPr>
              <a:t>사용</a:t>
            </a:r>
          </a:p>
        </p:txBody>
      </p:sp>
      <p:sp>
        <p:nvSpPr>
          <p:cNvPr id="8" name="텍스트 개체 틀 1">
            <a:extLst>
              <a:ext uri="{FF2B5EF4-FFF2-40B4-BE49-F238E27FC236}">
                <a16:creationId xmlns:a16="http://schemas.microsoft.com/office/drawing/2014/main" id="{B9E7A685-EB7C-4B9E-BF77-3B2EEC9FE90F}"/>
              </a:ext>
            </a:extLst>
          </p:cNvPr>
          <p:cNvSpPr>
            <a:spLocks noGrp="1"/>
          </p:cNvSpPr>
          <p:nvPr>
            <p:ph type="body" sz="quarter" idx="19"/>
          </p:nvPr>
        </p:nvSpPr>
        <p:spPr>
          <a:xfrm>
            <a:off x="276225" y="163513"/>
            <a:ext cx="5602288" cy="333375"/>
          </a:xfrm>
        </p:spPr>
        <p:txBody>
          <a:bodyPr/>
          <a:lstStyle/>
          <a:p>
            <a:r>
              <a:rPr lang="en-US" altLang="ko-KR"/>
              <a:t>Gradient descent algorithm</a:t>
            </a:r>
          </a:p>
        </p:txBody>
      </p:sp>
      <p:sp>
        <p:nvSpPr>
          <p:cNvPr id="9" name="텍스트 개체 틀 2">
            <a:extLst>
              <a:ext uri="{FF2B5EF4-FFF2-40B4-BE49-F238E27FC236}">
                <a16:creationId xmlns:a16="http://schemas.microsoft.com/office/drawing/2014/main" id="{0AB93240-84C7-4224-B4B5-875E227C18A3}"/>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297197474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A23AAA05-32B2-469C-9C73-2CE86296211F}"/>
                  </a:ext>
                </a:extLst>
              </p:cNvPr>
              <p:cNvSpPr txBox="1"/>
              <p:nvPr/>
            </p:nvSpPr>
            <p:spPr>
              <a:xfrm>
                <a:off x="366768" y="1854368"/>
                <a:ext cx="3657220" cy="1493999"/>
              </a:xfrm>
              <a:prstGeom prst="rect">
                <a:avLst/>
              </a:prstGeom>
              <a:noFill/>
            </p:spPr>
            <p:txBody>
              <a:bodyPr wrap="none" rtlCol="0">
                <a:spAutoFit/>
              </a:bodyPr>
              <a:lstStyle/>
              <a:p>
                <a:r>
                  <a:rPr lang="ko-KR" altLang="en-US" sz="2277">
                    <a:latin typeface="+mj-ea"/>
                    <a:ea typeface="+mj-ea"/>
                  </a:rPr>
                  <a:t>수렴까지 반복</a:t>
                </a:r>
                <a:endParaRPr lang="en-US" altLang="ko-KR" sz="2277">
                  <a:latin typeface="+mj-ea"/>
                  <a:ea typeface="+mj-ea"/>
                </a:endParaRPr>
              </a:p>
              <a:p>
                <a:pPr algn="l"/>
                <a:r>
                  <a:rPr lang="en-US" altLang="ko-KR" sz="2277">
                    <a:latin typeface="Consolas" panose="020B0609020204030204" pitchFamily="49" charset="0"/>
                  </a:rPr>
                  <a:t>{</a:t>
                </a:r>
              </a:p>
              <a:p>
                <a:r>
                  <a:rPr lang="en-US" altLang="ko-KR" sz="2277">
                    <a:latin typeface="Consolas" panose="020B0609020204030204" pitchFamily="49" charset="0"/>
                  </a:rPr>
                  <a:t>   </a:t>
                </a:r>
                <a:r>
                  <a:rPr lang="en-US" altLang="ko-KR" sz="2277">
                    <a:latin typeface="Cambria Math" panose="02040503050406030204" pitchFamily="18" charset="0"/>
                    <a:ea typeface="Cambria Math" panose="02040503050406030204" pitchFamily="18" charset="0"/>
                  </a:rPr>
                  <a:t>w = w - </a:t>
                </a:r>
                <a14:m>
                  <m:oMath xmlns:m="http://schemas.openxmlformats.org/officeDocument/2006/math">
                    <m:r>
                      <a:rPr lang="ko-KR" altLang="en-US" sz="2277" i="1">
                        <a:latin typeface="Cambria Math" panose="02040503050406030204" pitchFamily="18" charset="0"/>
                      </a:rPr>
                      <m:t>𝛼</m:t>
                    </m:r>
                  </m:oMath>
                </a14:m>
                <a:r>
                  <a:rPr lang="en-US" altLang="ko-KR" sz="2277">
                    <a:latin typeface="Cambria Math" panose="02040503050406030204" pitchFamily="18" charset="0"/>
                    <a:ea typeface="Cambria Math" panose="02040503050406030204" pitchFamily="18" charset="0"/>
                  </a:rPr>
                  <a:t> </a:t>
                </a:r>
                <a:r>
                  <a:rPr lang="ko-KR" altLang="en-US" sz="2277">
                    <a:latin typeface="Cambria Math" panose="02040503050406030204" pitchFamily="18" charset="0"/>
                    <a:ea typeface="Cambria Math" panose="02040503050406030204" pitchFamily="18" charset="0"/>
                  </a:rPr>
                  <a:t>* </a:t>
                </a:r>
                <a14:m>
                  <m:oMath xmlns:m="http://schemas.openxmlformats.org/officeDocument/2006/math">
                    <m:r>
                      <a:rPr lang="en-US" altLang="ko-KR" sz="2277" i="1">
                        <a:solidFill>
                          <a:srgbClr val="000000"/>
                        </a:solidFill>
                        <a:latin typeface="Cambria Math" panose="02040503050406030204" pitchFamily="18" charset="0"/>
                        <a:ea typeface="Cambria Math" panose="02040503050406030204" pitchFamily="18" charset="0"/>
                      </a:rPr>
                      <m:t>(</m:t>
                    </m:r>
                    <m:acc>
                      <m:accPr>
                        <m:chr m:val="̂"/>
                        <m:ctrlPr>
                          <a:rPr lang="en-US" altLang="ko-KR" sz="2277" i="1">
                            <a:solidFill>
                              <a:srgbClr val="000000"/>
                            </a:solidFill>
                            <a:latin typeface="Cambria Math" panose="02040503050406030204" pitchFamily="18" charset="0"/>
                            <a:ea typeface="Cambria Math" panose="02040503050406030204" pitchFamily="18" charset="0"/>
                          </a:rPr>
                        </m:ctrlPr>
                      </m:accPr>
                      <m:e>
                        <m:r>
                          <m:rPr>
                            <m:sty m:val="p"/>
                          </m:rPr>
                          <a:rPr lang="en-US" altLang="ko-KR" sz="2277" i="1">
                            <a:solidFill>
                              <a:srgbClr val="000000"/>
                            </a:solidFill>
                            <a:latin typeface="Cambria Math" panose="02040503050406030204" pitchFamily="18" charset="0"/>
                            <a:ea typeface="Cambria Math" panose="02040503050406030204" pitchFamily="18" charset="0"/>
                          </a:rPr>
                          <m:t>y</m:t>
                        </m:r>
                      </m:e>
                    </m:acc>
                    <m:r>
                      <a:rPr lang="en-US" altLang="ko-KR" sz="2277" i="1">
                        <a:solidFill>
                          <a:srgbClr val="000000"/>
                        </a:solidFill>
                        <a:latin typeface="Cambria Math" panose="02040503050406030204" pitchFamily="18" charset="0"/>
                        <a:ea typeface="Cambria Math" panose="02040503050406030204" pitchFamily="18" charset="0"/>
                      </a:rPr>
                      <m:t>−</m:t>
                    </m:r>
                    <m:r>
                      <m:rPr>
                        <m:sty m:val="p"/>
                      </m:rPr>
                      <a:rPr lang="en-US" altLang="ko-KR" sz="2277" i="1">
                        <a:solidFill>
                          <a:srgbClr val="000000"/>
                        </a:solidFill>
                        <a:latin typeface="Cambria Math" panose="02040503050406030204" pitchFamily="18" charset="0"/>
                        <a:ea typeface="Cambria Math" panose="02040503050406030204" pitchFamily="18" charset="0"/>
                      </a:rPr>
                      <m:t>y</m:t>
                    </m:r>
                    <m:r>
                      <a:rPr lang="en-US" altLang="ko-KR" sz="2277" i="1">
                        <a:solidFill>
                          <a:srgbClr val="000000"/>
                        </a:solidFill>
                        <a:latin typeface="Cambria Math" panose="02040503050406030204" pitchFamily="18" charset="0"/>
                        <a:ea typeface="Cambria Math" panose="02040503050406030204" pitchFamily="18" charset="0"/>
                      </a:rPr>
                      <m:t>)</m:t>
                    </m:r>
                    <m:r>
                      <m:rPr>
                        <m:nor/>
                      </m:rPr>
                      <a:rPr lang="en-US" altLang="ko-KR" sz="2277">
                        <a:solidFill>
                          <a:srgbClr val="000000"/>
                        </a:solidFill>
                        <a:latin typeface="Cambria Math" panose="02040503050406030204" pitchFamily="18" charset="0"/>
                        <a:ea typeface="Cambria Math" panose="02040503050406030204" pitchFamily="18" charset="0"/>
                      </a:rPr>
                      <m:t> </m:t>
                    </m:r>
                    <m:r>
                      <a:rPr lang="ko-KR" altLang="en-US" sz="2277" i="1">
                        <a:solidFill>
                          <a:srgbClr val="000000"/>
                        </a:solidFill>
                        <a:latin typeface="Cambria Math" panose="02040503050406030204" pitchFamily="18" charset="0"/>
                        <a:ea typeface="Cambria Math" panose="02040503050406030204" pitchFamily="18" charset="0"/>
                      </a:rPr>
                      <m:t>∗</m:t>
                    </m:r>
                    <m:r>
                      <m:rPr>
                        <m:nor/>
                      </m:rPr>
                      <a:rPr lang="en-US" altLang="ko-KR" sz="2277">
                        <a:solidFill>
                          <a:srgbClr val="000000"/>
                        </a:solidFill>
                        <a:latin typeface="Cambria Math" panose="02040503050406030204" pitchFamily="18" charset="0"/>
                        <a:ea typeface="Cambria Math" panose="02040503050406030204" pitchFamily="18" charset="0"/>
                      </a:rPr>
                      <m:t> </m:t>
                    </m:r>
                    <m:r>
                      <m:rPr>
                        <m:sty m:val="p"/>
                      </m:rPr>
                      <a:rPr lang="en-US" altLang="ko-KR" sz="2277" i="1">
                        <a:solidFill>
                          <a:srgbClr val="000000"/>
                        </a:solidFill>
                        <a:latin typeface="Cambria Math" panose="02040503050406030204" pitchFamily="18" charset="0"/>
                        <a:ea typeface="Cambria Math" panose="02040503050406030204" pitchFamily="18" charset="0"/>
                      </a:rPr>
                      <m:t>x</m:t>
                    </m:r>
                    <m:r>
                      <m:rPr>
                        <m:nor/>
                      </m:rPr>
                      <a:rPr lang="en-US" altLang="ko-KR" sz="1708">
                        <a:solidFill>
                          <a:srgbClr val="FFFFFF"/>
                        </a:solidFill>
                        <a:latin typeface="Cambria Math" panose="02040503050406030204" pitchFamily="18" charset="0"/>
                        <a:ea typeface="Cambria Math" panose="02040503050406030204" pitchFamily="18" charset="0"/>
                      </a:rPr>
                      <m:t>x</m:t>
                    </m:r>
                  </m:oMath>
                </a14:m>
                <a:endParaRPr lang="en-US" altLang="ko-KR" sz="2277">
                  <a:latin typeface="Consolas" panose="020B0609020204030204" pitchFamily="49" charset="0"/>
                </a:endParaRPr>
              </a:p>
              <a:p>
                <a:r>
                  <a:rPr lang="en-US" altLang="ko-KR" sz="2277">
                    <a:latin typeface="Consolas" panose="020B0609020204030204" pitchFamily="49" charset="0"/>
                  </a:rPr>
                  <a:t>}</a:t>
                </a:r>
                <a:endParaRPr lang="ko-KR" altLang="en-US" sz="2277">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A23AAA05-32B2-469C-9C73-2CE86296211F}"/>
                  </a:ext>
                </a:extLst>
              </p:cNvPr>
              <p:cNvSpPr txBox="1">
                <a:spLocks noRot="1" noChangeAspect="1" noMove="1" noResize="1" noEditPoints="1" noAdjustHandles="1" noChangeArrowheads="1" noChangeShapeType="1" noTextEdit="1"/>
              </p:cNvSpPr>
              <p:nvPr/>
            </p:nvSpPr>
            <p:spPr>
              <a:xfrm>
                <a:off x="366768" y="1854368"/>
                <a:ext cx="3657220" cy="1493999"/>
              </a:xfrm>
              <a:prstGeom prst="rect">
                <a:avLst/>
              </a:prstGeom>
              <a:blipFill>
                <a:blip r:embed="rId3"/>
                <a:stretch>
                  <a:fillRect l="-2167" t="-2449" b="-7755"/>
                </a:stretch>
              </a:blipFill>
            </p:spPr>
            <p:txBody>
              <a:bodyPr/>
              <a:lstStyle/>
              <a:p>
                <a:r>
                  <a:rPr lang="ko-KR" altLang="en-US">
                    <a:noFill/>
                  </a:rPr>
                  <a:t> </a:t>
                </a:r>
              </a:p>
            </p:txBody>
          </p:sp>
        </mc:Fallback>
      </mc:AlternateContent>
      <p:sp>
        <p:nvSpPr>
          <p:cNvPr id="4" name="TextBox 3">
            <a:extLst>
              <a:ext uri="{FF2B5EF4-FFF2-40B4-BE49-F238E27FC236}">
                <a16:creationId xmlns:a16="http://schemas.microsoft.com/office/drawing/2014/main" id="{A0457ED9-E99E-4C50-98B4-5DFC4D7E52EE}"/>
              </a:ext>
            </a:extLst>
          </p:cNvPr>
          <p:cNvSpPr txBox="1"/>
          <p:nvPr/>
        </p:nvSpPr>
        <p:spPr>
          <a:xfrm>
            <a:off x="7004805" y="4927540"/>
            <a:ext cx="344966" cy="442750"/>
          </a:xfrm>
          <a:prstGeom prst="rect">
            <a:avLst/>
          </a:prstGeom>
          <a:noFill/>
        </p:spPr>
        <p:txBody>
          <a:bodyPr wrap="none" rtlCol="0">
            <a:spAutoFit/>
          </a:bodyPr>
          <a:lstStyle/>
          <a:p>
            <a:pPr algn="l"/>
            <a:r>
              <a:rPr lang="en-US" altLang="ko-KR" sz="2277">
                <a:latin typeface="Consolas" panose="020B0609020204030204" pitchFamily="49" charset="0"/>
              </a:rPr>
              <a:t>w</a:t>
            </a:r>
            <a:endParaRPr lang="ko-KR" altLang="en-US" sz="2277">
              <a:latin typeface="Consolas" panose="020B0609020204030204" pitchFamily="49" charset="0"/>
            </a:endParaRPr>
          </a:p>
        </p:txBody>
      </p:sp>
      <mc:AlternateContent xmlns:mc="http://schemas.openxmlformats.org/markup-compatibility/2006" xmlns:a14="http://schemas.microsoft.com/office/drawing/2010/main">
        <mc:Choice Requires="a14">
          <p:sp>
            <p:nvSpPr>
              <p:cNvPr id="10" name="직사각형 9">
                <a:extLst>
                  <a:ext uri="{FF2B5EF4-FFF2-40B4-BE49-F238E27FC236}">
                    <a16:creationId xmlns:a16="http://schemas.microsoft.com/office/drawing/2014/main" id="{47603DF7-42F8-4682-9929-1BDEDE3BC6E6}"/>
                  </a:ext>
                </a:extLst>
              </p:cNvPr>
              <p:cNvSpPr/>
              <p:nvPr/>
            </p:nvSpPr>
            <p:spPr>
              <a:xfrm>
                <a:off x="914254" y="4507179"/>
                <a:ext cx="528543" cy="44275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ko-KR" altLang="en-US" sz="2277" i="1">
                          <a:solidFill>
                            <a:srgbClr val="000000"/>
                          </a:solidFill>
                          <a:latin typeface="Cambria Math" panose="02040503050406030204" pitchFamily="18" charset="0"/>
                        </a:rPr>
                        <m:t>𝛼</m:t>
                      </m:r>
                    </m:oMath>
                  </m:oMathPara>
                </a14:m>
                <a:endParaRPr lang="ko-KR" altLang="en-US" sz="1708">
                  <a:latin typeface="Consolas" panose="020B0609020204030204" pitchFamily="49" charset="0"/>
                  <a:ea typeface="고도 M" panose="02000503000000020004" pitchFamily="2" charset="-127"/>
                </a:endParaRPr>
              </a:p>
            </p:txBody>
          </p:sp>
        </mc:Choice>
        <mc:Fallback xmlns="">
          <p:sp>
            <p:nvSpPr>
              <p:cNvPr id="10" name="직사각형 9">
                <a:extLst>
                  <a:ext uri="{FF2B5EF4-FFF2-40B4-BE49-F238E27FC236}">
                    <a16:creationId xmlns:a16="http://schemas.microsoft.com/office/drawing/2014/main" id="{47603DF7-42F8-4682-9929-1BDEDE3BC6E6}"/>
                  </a:ext>
                </a:extLst>
              </p:cNvPr>
              <p:cNvSpPr>
                <a:spLocks noRot="1" noChangeAspect="1" noMove="1" noResize="1" noEditPoints="1" noAdjustHandles="1" noChangeArrowheads="1" noChangeShapeType="1" noTextEdit="1"/>
              </p:cNvSpPr>
              <p:nvPr/>
            </p:nvSpPr>
            <p:spPr>
              <a:xfrm>
                <a:off x="914254" y="4507179"/>
                <a:ext cx="528543" cy="442750"/>
              </a:xfrm>
              <a:prstGeom prst="rect">
                <a:avLst/>
              </a:prstGeom>
              <a:blipFill>
                <a:blip r:embed="rId4"/>
                <a:stretch>
                  <a:fillRect/>
                </a:stretch>
              </a:blipFill>
            </p:spPr>
            <p:txBody>
              <a:bodyPr/>
              <a:lstStyle/>
              <a:p>
                <a:r>
                  <a:rPr lang="ko-KR" altLang="en-US">
                    <a:noFill/>
                  </a:rPr>
                  <a:t> </a:t>
                </a:r>
              </a:p>
            </p:txBody>
          </p:sp>
        </mc:Fallback>
      </mc:AlternateContent>
      <p:sp>
        <p:nvSpPr>
          <p:cNvPr id="15" name="직사각형 14">
            <a:extLst>
              <a:ext uri="{FF2B5EF4-FFF2-40B4-BE49-F238E27FC236}">
                <a16:creationId xmlns:a16="http://schemas.microsoft.com/office/drawing/2014/main" id="{C76A644D-FB77-4C96-9BC1-C6D5E8448A32}"/>
              </a:ext>
            </a:extLst>
          </p:cNvPr>
          <p:cNvSpPr/>
          <p:nvPr/>
        </p:nvSpPr>
        <p:spPr>
          <a:xfrm>
            <a:off x="1242159" y="4540291"/>
            <a:ext cx="2101857" cy="442750"/>
          </a:xfrm>
          <a:prstGeom prst="rect">
            <a:avLst/>
          </a:prstGeom>
        </p:spPr>
        <p:txBody>
          <a:bodyPr wrap="none">
            <a:spAutoFit/>
          </a:bodyPr>
          <a:lstStyle/>
          <a:p>
            <a:r>
              <a:rPr lang="ko-KR" altLang="en-US" sz="2277">
                <a:latin typeface="+mj-ea"/>
                <a:ea typeface="+mj-ea"/>
              </a:rPr>
              <a:t>가 </a:t>
            </a:r>
            <a:r>
              <a:rPr lang="en-US" altLang="ko-KR" sz="2277">
                <a:latin typeface="+mj-ea"/>
                <a:ea typeface="+mj-ea"/>
              </a:rPr>
              <a:t>0.01</a:t>
            </a:r>
            <a:r>
              <a:rPr lang="ko-KR" altLang="en-US" sz="2277">
                <a:latin typeface="+mj-ea"/>
                <a:ea typeface="+mj-ea"/>
              </a:rPr>
              <a:t>인 경우</a:t>
            </a:r>
          </a:p>
        </p:txBody>
      </p:sp>
      <p:sp>
        <p:nvSpPr>
          <p:cNvPr id="20" name="TextBox 19">
            <a:extLst>
              <a:ext uri="{FF2B5EF4-FFF2-40B4-BE49-F238E27FC236}">
                <a16:creationId xmlns:a16="http://schemas.microsoft.com/office/drawing/2014/main" id="{3B40B4DF-5F4D-4911-BFEE-B962F490B7FC}"/>
              </a:ext>
            </a:extLst>
          </p:cNvPr>
          <p:cNvSpPr txBox="1"/>
          <p:nvPr/>
        </p:nvSpPr>
        <p:spPr>
          <a:xfrm>
            <a:off x="4187373" y="3167704"/>
            <a:ext cx="344966" cy="442750"/>
          </a:xfrm>
          <a:prstGeom prst="rect">
            <a:avLst/>
          </a:prstGeom>
          <a:noFill/>
        </p:spPr>
        <p:txBody>
          <a:bodyPr wrap="none" rtlCol="0">
            <a:spAutoFit/>
          </a:bodyPr>
          <a:lstStyle/>
          <a:p>
            <a:pPr algn="l"/>
            <a:r>
              <a:rPr lang="en-US" altLang="ko-KR" sz="2277">
                <a:latin typeface="Consolas" panose="020B0609020204030204" pitchFamily="49" charset="0"/>
              </a:rPr>
              <a:t>J</a:t>
            </a:r>
            <a:endParaRPr lang="ko-KR" altLang="en-US" sz="2277">
              <a:latin typeface="Consolas" panose="020B0609020204030204" pitchFamily="49" charset="0"/>
            </a:endParaRPr>
          </a:p>
        </p:txBody>
      </p:sp>
      <p:pic>
        <p:nvPicPr>
          <p:cNvPr id="20486" name="Picture 6">
            <a:extLst>
              <a:ext uri="{FF2B5EF4-FFF2-40B4-BE49-F238E27FC236}">
                <a16:creationId xmlns:a16="http://schemas.microsoft.com/office/drawing/2014/main" id="{70414122-C684-4366-A6C8-3758F4F6B3D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60842" y="1700808"/>
            <a:ext cx="4928662" cy="3376542"/>
          </a:xfrm>
          <a:prstGeom prst="rect">
            <a:avLst/>
          </a:prstGeom>
          <a:noFill/>
          <a:extLst>
            <a:ext uri="{909E8E84-426E-40DD-AFC4-6F175D3DCCD1}">
              <a14:hiddenFill xmlns:a14="http://schemas.microsoft.com/office/drawing/2010/main">
                <a:solidFill>
                  <a:srgbClr val="FFFFFF"/>
                </a:solidFill>
              </a14:hiddenFill>
            </a:ext>
          </a:extLst>
        </p:spPr>
      </p:pic>
      <p:sp>
        <p:nvSpPr>
          <p:cNvPr id="3" name="텍스트 개체 틀 2">
            <a:extLst>
              <a:ext uri="{FF2B5EF4-FFF2-40B4-BE49-F238E27FC236}">
                <a16:creationId xmlns:a16="http://schemas.microsoft.com/office/drawing/2014/main" id="{04B405EE-621E-4DB4-AABF-FE458A46345B}"/>
              </a:ext>
            </a:extLst>
          </p:cNvPr>
          <p:cNvSpPr>
            <a:spLocks noGrp="1"/>
          </p:cNvSpPr>
          <p:nvPr>
            <p:ph type="body" sz="quarter" idx="19"/>
          </p:nvPr>
        </p:nvSpPr>
        <p:spPr/>
        <p:txBody>
          <a:bodyPr/>
          <a:lstStyle/>
          <a:p>
            <a:r>
              <a:rPr lang="en-US" altLang="ko-KR"/>
              <a:t>Gradient descent algorithm</a:t>
            </a:r>
            <a:endParaRPr lang="ko-KR" altLang="en-US"/>
          </a:p>
        </p:txBody>
      </p:sp>
      <p:sp>
        <p:nvSpPr>
          <p:cNvPr id="11" name="텍스트 개체 틀 2">
            <a:extLst>
              <a:ext uri="{FF2B5EF4-FFF2-40B4-BE49-F238E27FC236}">
                <a16:creationId xmlns:a16="http://schemas.microsoft.com/office/drawing/2014/main" id="{8CAE3AFB-F1BD-4614-ADDE-BEBC1F391C5A}"/>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299673276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0457ED9-E99E-4C50-98B4-5DFC4D7E52EE}"/>
              </a:ext>
            </a:extLst>
          </p:cNvPr>
          <p:cNvSpPr txBox="1"/>
          <p:nvPr/>
        </p:nvSpPr>
        <p:spPr>
          <a:xfrm>
            <a:off x="6923292" y="5023358"/>
            <a:ext cx="344966" cy="442750"/>
          </a:xfrm>
          <a:prstGeom prst="rect">
            <a:avLst/>
          </a:prstGeom>
          <a:noFill/>
        </p:spPr>
        <p:txBody>
          <a:bodyPr wrap="none" rtlCol="0">
            <a:spAutoFit/>
          </a:bodyPr>
          <a:lstStyle/>
          <a:p>
            <a:pPr algn="l"/>
            <a:r>
              <a:rPr lang="en-US" altLang="ko-KR" sz="2277">
                <a:latin typeface="Consolas" panose="020B0609020204030204" pitchFamily="49" charset="0"/>
              </a:rPr>
              <a:t>w</a:t>
            </a:r>
            <a:endParaRPr lang="ko-KR" altLang="en-US" sz="2277">
              <a:latin typeface="Consolas" panose="020B0609020204030204" pitchFamily="49" charset="0"/>
            </a:endParaRPr>
          </a:p>
        </p:txBody>
      </p:sp>
      <p:sp>
        <p:nvSpPr>
          <p:cNvPr id="14" name="TextBox 13">
            <a:extLst>
              <a:ext uri="{FF2B5EF4-FFF2-40B4-BE49-F238E27FC236}">
                <a16:creationId xmlns:a16="http://schemas.microsoft.com/office/drawing/2014/main" id="{4E595E29-4A68-4CCE-B260-300AB2478029}"/>
              </a:ext>
            </a:extLst>
          </p:cNvPr>
          <p:cNvSpPr txBox="1"/>
          <p:nvPr/>
        </p:nvSpPr>
        <p:spPr>
          <a:xfrm>
            <a:off x="4232920" y="3373721"/>
            <a:ext cx="344966" cy="442750"/>
          </a:xfrm>
          <a:prstGeom prst="rect">
            <a:avLst/>
          </a:prstGeom>
          <a:noFill/>
        </p:spPr>
        <p:txBody>
          <a:bodyPr wrap="none" rtlCol="0">
            <a:spAutoFit/>
          </a:bodyPr>
          <a:lstStyle/>
          <a:p>
            <a:pPr algn="l"/>
            <a:r>
              <a:rPr lang="en-US" altLang="ko-KR" sz="2277">
                <a:latin typeface="Consolas" panose="020B0609020204030204" pitchFamily="49" charset="0"/>
              </a:rPr>
              <a:t>J</a:t>
            </a:r>
            <a:endParaRPr lang="ko-KR" altLang="en-US" sz="2277">
              <a:latin typeface="Consolas" panose="020B0609020204030204" pitchFamily="49" charset="0"/>
            </a:endParaRPr>
          </a:p>
        </p:txBody>
      </p:sp>
      <mc:AlternateContent xmlns:mc="http://schemas.openxmlformats.org/markup-compatibility/2006" xmlns:a14="http://schemas.microsoft.com/office/drawing/2010/main">
        <mc:Choice Requires="a14">
          <p:sp>
            <p:nvSpPr>
              <p:cNvPr id="10" name="직사각형 9">
                <a:extLst>
                  <a:ext uri="{FF2B5EF4-FFF2-40B4-BE49-F238E27FC236}">
                    <a16:creationId xmlns:a16="http://schemas.microsoft.com/office/drawing/2014/main" id="{47603DF7-42F8-4682-9929-1BDEDE3BC6E6}"/>
                  </a:ext>
                </a:extLst>
              </p:cNvPr>
              <p:cNvSpPr/>
              <p:nvPr/>
            </p:nvSpPr>
            <p:spPr>
              <a:xfrm>
                <a:off x="914254" y="4507179"/>
                <a:ext cx="528543" cy="44275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ko-KR" altLang="en-US" sz="2277" i="1">
                          <a:solidFill>
                            <a:srgbClr val="000000"/>
                          </a:solidFill>
                          <a:latin typeface="Cambria Math" panose="02040503050406030204" pitchFamily="18" charset="0"/>
                        </a:rPr>
                        <m:t>𝛼</m:t>
                      </m:r>
                    </m:oMath>
                  </m:oMathPara>
                </a14:m>
                <a:endParaRPr lang="ko-KR" altLang="en-US" sz="1708">
                  <a:latin typeface="Consolas" panose="020B0609020204030204" pitchFamily="49" charset="0"/>
                  <a:ea typeface="고도 M" panose="02000503000000020004" pitchFamily="2" charset="-127"/>
                </a:endParaRPr>
              </a:p>
            </p:txBody>
          </p:sp>
        </mc:Choice>
        <mc:Fallback xmlns="">
          <p:sp>
            <p:nvSpPr>
              <p:cNvPr id="10" name="직사각형 9">
                <a:extLst>
                  <a:ext uri="{FF2B5EF4-FFF2-40B4-BE49-F238E27FC236}">
                    <a16:creationId xmlns:a16="http://schemas.microsoft.com/office/drawing/2014/main" id="{47603DF7-42F8-4682-9929-1BDEDE3BC6E6}"/>
                  </a:ext>
                </a:extLst>
              </p:cNvPr>
              <p:cNvSpPr>
                <a:spLocks noRot="1" noChangeAspect="1" noMove="1" noResize="1" noEditPoints="1" noAdjustHandles="1" noChangeArrowheads="1" noChangeShapeType="1" noTextEdit="1"/>
              </p:cNvSpPr>
              <p:nvPr/>
            </p:nvSpPr>
            <p:spPr>
              <a:xfrm>
                <a:off x="914254" y="4507179"/>
                <a:ext cx="528543" cy="442750"/>
              </a:xfrm>
              <a:prstGeom prst="rect">
                <a:avLst/>
              </a:prstGeom>
              <a:blipFill>
                <a:blip r:embed="rId3"/>
                <a:stretch>
                  <a:fillRect/>
                </a:stretch>
              </a:blipFill>
            </p:spPr>
            <p:txBody>
              <a:bodyPr/>
              <a:lstStyle/>
              <a:p>
                <a:r>
                  <a:rPr lang="ko-KR" altLang="en-US">
                    <a:noFill/>
                  </a:rPr>
                  <a:t> </a:t>
                </a:r>
              </a:p>
            </p:txBody>
          </p:sp>
        </mc:Fallback>
      </mc:AlternateContent>
      <p:sp>
        <p:nvSpPr>
          <p:cNvPr id="15" name="직사각형 14">
            <a:extLst>
              <a:ext uri="{FF2B5EF4-FFF2-40B4-BE49-F238E27FC236}">
                <a16:creationId xmlns:a16="http://schemas.microsoft.com/office/drawing/2014/main" id="{C76A644D-FB77-4C96-9BC1-C6D5E8448A32}"/>
              </a:ext>
            </a:extLst>
          </p:cNvPr>
          <p:cNvSpPr/>
          <p:nvPr/>
        </p:nvSpPr>
        <p:spPr>
          <a:xfrm>
            <a:off x="1242158" y="4540291"/>
            <a:ext cx="1955985" cy="442750"/>
          </a:xfrm>
          <a:prstGeom prst="rect">
            <a:avLst/>
          </a:prstGeom>
        </p:spPr>
        <p:txBody>
          <a:bodyPr wrap="none">
            <a:spAutoFit/>
          </a:bodyPr>
          <a:lstStyle/>
          <a:p>
            <a:r>
              <a:rPr lang="ko-KR" altLang="en-US" sz="2277">
                <a:latin typeface="+mj-ea"/>
                <a:ea typeface="+mj-ea"/>
              </a:rPr>
              <a:t>가 𝟎</a:t>
            </a:r>
            <a:r>
              <a:rPr lang="en-US" altLang="ko-KR" sz="2277">
                <a:latin typeface="+mj-ea"/>
                <a:ea typeface="+mj-ea"/>
              </a:rPr>
              <a:t>.4</a:t>
            </a:r>
            <a:r>
              <a:rPr lang="ko-KR" altLang="en-US" sz="2277">
                <a:latin typeface="+mj-ea"/>
                <a:ea typeface="+mj-ea"/>
              </a:rPr>
              <a:t>인 경우</a:t>
            </a: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19A48ACE-6BE3-4852-B094-E1743A27E8C9}"/>
                  </a:ext>
                </a:extLst>
              </p:cNvPr>
              <p:cNvSpPr txBox="1"/>
              <p:nvPr/>
            </p:nvSpPr>
            <p:spPr>
              <a:xfrm>
                <a:off x="366768" y="1854368"/>
                <a:ext cx="3692486" cy="1493999"/>
              </a:xfrm>
              <a:prstGeom prst="rect">
                <a:avLst/>
              </a:prstGeom>
              <a:noFill/>
            </p:spPr>
            <p:txBody>
              <a:bodyPr wrap="none" rtlCol="0">
                <a:spAutoFit/>
              </a:bodyPr>
              <a:lstStyle/>
              <a:p>
                <a:r>
                  <a:rPr lang="ko-KR" altLang="en-US" sz="2277">
                    <a:latin typeface="+mj-ea"/>
                    <a:ea typeface="+mj-ea"/>
                  </a:rPr>
                  <a:t>수렴까지 반복</a:t>
                </a:r>
                <a:endParaRPr lang="en-US" altLang="ko-KR" sz="2277">
                  <a:latin typeface="+mj-ea"/>
                  <a:ea typeface="+mj-ea"/>
                </a:endParaRPr>
              </a:p>
              <a:p>
                <a:pPr algn="l"/>
                <a:r>
                  <a:rPr lang="en-US" altLang="ko-KR" sz="2277">
                    <a:latin typeface="Consolas" panose="020B0609020204030204" pitchFamily="49" charset="0"/>
                  </a:rPr>
                  <a:t>{</a:t>
                </a:r>
              </a:p>
              <a:p>
                <a:r>
                  <a:rPr lang="en-US" altLang="ko-KR" sz="2277">
                    <a:latin typeface="Consolas" panose="020B0609020204030204" pitchFamily="49" charset="0"/>
                  </a:rPr>
                  <a:t>   </a:t>
                </a:r>
                <a:r>
                  <a:rPr lang="en-US" altLang="ko-KR" sz="2277">
                    <a:latin typeface="Cambria Math" panose="02040503050406030204" pitchFamily="18" charset="0"/>
                    <a:ea typeface="Cambria Math" panose="02040503050406030204" pitchFamily="18" charset="0"/>
                  </a:rPr>
                  <a:t>w = w - </a:t>
                </a:r>
                <a14:m>
                  <m:oMath xmlns:m="http://schemas.openxmlformats.org/officeDocument/2006/math">
                    <m:r>
                      <a:rPr lang="ko-KR" altLang="en-US" sz="2277" i="1">
                        <a:latin typeface="Cambria Math" panose="02040503050406030204" pitchFamily="18" charset="0"/>
                      </a:rPr>
                      <m:t>𝛼</m:t>
                    </m:r>
                  </m:oMath>
                </a14:m>
                <a:r>
                  <a:rPr lang="en-US" altLang="ko-KR" sz="2277">
                    <a:latin typeface="Cambria Math" panose="02040503050406030204" pitchFamily="18" charset="0"/>
                    <a:ea typeface="Cambria Math" panose="02040503050406030204" pitchFamily="18" charset="0"/>
                  </a:rPr>
                  <a:t> </a:t>
                </a:r>
                <a:r>
                  <a:rPr lang="ko-KR" altLang="en-US" sz="2277">
                    <a:latin typeface="Cambria Math" panose="02040503050406030204" pitchFamily="18" charset="0"/>
                    <a:ea typeface="Cambria Math" panose="02040503050406030204" pitchFamily="18" charset="0"/>
                  </a:rPr>
                  <a:t>* </a:t>
                </a:r>
                <a14:m>
                  <m:oMath xmlns:m="http://schemas.openxmlformats.org/officeDocument/2006/math">
                    <m:r>
                      <a:rPr lang="en-US" altLang="ko-KR" sz="2277" i="1">
                        <a:solidFill>
                          <a:srgbClr val="000000"/>
                        </a:solidFill>
                        <a:latin typeface="Cambria Math" panose="02040503050406030204" pitchFamily="18" charset="0"/>
                        <a:ea typeface="Cambria Math" panose="02040503050406030204" pitchFamily="18" charset="0"/>
                      </a:rPr>
                      <m:t>(</m:t>
                    </m:r>
                    <m:acc>
                      <m:accPr>
                        <m:chr m:val="̂"/>
                        <m:ctrlPr>
                          <a:rPr lang="en-US" altLang="ko-KR" sz="2277" i="1">
                            <a:solidFill>
                              <a:srgbClr val="000000"/>
                            </a:solidFill>
                            <a:latin typeface="Cambria Math" panose="02040503050406030204" pitchFamily="18" charset="0"/>
                            <a:ea typeface="Cambria Math" panose="02040503050406030204" pitchFamily="18" charset="0"/>
                          </a:rPr>
                        </m:ctrlPr>
                      </m:accPr>
                      <m:e>
                        <m:r>
                          <m:rPr>
                            <m:sty m:val="p"/>
                          </m:rPr>
                          <a:rPr lang="en-US" altLang="ko-KR" sz="2277" i="1">
                            <a:solidFill>
                              <a:srgbClr val="000000"/>
                            </a:solidFill>
                            <a:latin typeface="Cambria Math" panose="02040503050406030204" pitchFamily="18" charset="0"/>
                            <a:ea typeface="Cambria Math" panose="02040503050406030204" pitchFamily="18" charset="0"/>
                          </a:rPr>
                          <m:t>y</m:t>
                        </m:r>
                      </m:e>
                    </m:acc>
                    <m:r>
                      <a:rPr lang="en-US" altLang="ko-KR" sz="2277" i="1">
                        <a:solidFill>
                          <a:srgbClr val="000000"/>
                        </a:solidFill>
                        <a:latin typeface="Cambria Math" panose="02040503050406030204" pitchFamily="18" charset="0"/>
                        <a:ea typeface="Cambria Math" panose="02040503050406030204" pitchFamily="18" charset="0"/>
                      </a:rPr>
                      <m:t>−</m:t>
                    </m:r>
                    <m:r>
                      <m:rPr>
                        <m:sty m:val="p"/>
                      </m:rPr>
                      <a:rPr lang="en-US" altLang="ko-KR" sz="2277" i="1">
                        <a:solidFill>
                          <a:srgbClr val="000000"/>
                        </a:solidFill>
                        <a:latin typeface="Cambria Math" panose="02040503050406030204" pitchFamily="18" charset="0"/>
                        <a:ea typeface="Cambria Math" panose="02040503050406030204" pitchFamily="18" charset="0"/>
                      </a:rPr>
                      <m:t>y</m:t>
                    </m:r>
                    <m:r>
                      <a:rPr lang="en-US" altLang="ko-KR" sz="2277" i="1">
                        <a:solidFill>
                          <a:srgbClr val="000000"/>
                        </a:solidFill>
                        <a:latin typeface="Cambria Math" panose="02040503050406030204" pitchFamily="18" charset="0"/>
                        <a:ea typeface="Cambria Math" panose="02040503050406030204" pitchFamily="18" charset="0"/>
                      </a:rPr>
                      <m:t>)</m:t>
                    </m:r>
                    <m:r>
                      <m:rPr>
                        <m:nor/>
                      </m:rPr>
                      <a:rPr lang="en-US" altLang="ko-KR" sz="2277">
                        <a:solidFill>
                          <a:srgbClr val="000000"/>
                        </a:solidFill>
                        <a:latin typeface="Cambria Math" panose="02040503050406030204" pitchFamily="18" charset="0"/>
                        <a:ea typeface="Cambria Math" panose="02040503050406030204" pitchFamily="18" charset="0"/>
                      </a:rPr>
                      <m:t> </m:t>
                    </m:r>
                    <m:r>
                      <a:rPr lang="ko-KR" altLang="en-US" sz="2277" i="1">
                        <a:solidFill>
                          <a:srgbClr val="000000"/>
                        </a:solidFill>
                        <a:latin typeface="Cambria Math" panose="02040503050406030204" pitchFamily="18" charset="0"/>
                        <a:ea typeface="Cambria Math" panose="02040503050406030204" pitchFamily="18" charset="0"/>
                      </a:rPr>
                      <m:t>∗</m:t>
                    </m:r>
                    <m:r>
                      <m:rPr>
                        <m:nor/>
                      </m:rPr>
                      <a:rPr lang="en-US" altLang="ko-KR" sz="2277">
                        <a:solidFill>
                          <a:srgbClr val="000000"/>
                        </a:solidFill>
                        <a:latin typeface="Cambria Math" panose="02040503050406030204" pitchFamily="18" charset="0"/>
                        <a:ea typeface="Cambria Math" panose="02040503050406030204" pitchFamily="18" charset="0"/>
                      </a:rPr>
                      <m:t> </m:t>
                    </m:r>
                    <m:r>
                      <m:rPr>
                        <m:sty m:val="p"/>
                      </m:rPr>
                      <a:rPr lang="en-US" altLang="ko-KR" sz="2277" i="1">
                        <a:solidFill>
                          <a:srgbClr val="000000"/>
                        </a:solidFill>
                        <a:latin typeface="Cambria Math" panose="02040503050406030204" pitchFamily="18" charset="0"/>
                        <a:ea typeface="Cambria Math" panose="02040503050406030204" pitchFamily="18" charset="0"/>
                      </a:rPr>
                      <m:t>x</m:t>
                    </m:r>
                    <m:r>
                      <m:rPr>
                        <m:nor/>
                      </m:rPr>
                      <a:rPr lang="en-US" altLang="ko-KR" sz="2277">
                        <a:solidFill>
                          <a:srgbClr val="FFFFFF"/>
                        </a:solidFill>
                        <a:latin typeface="Cambria Math" panose="02040503050406030204" pitchFamily="18" charset="0"/>
                        <a:ea typeface="Cambria Math" panose="02040503050406030204" pitchFamily="18" charset="0"/>
                      </a:rPr>
                      <m:t>x</m:t>
                    </m:r>
                  </m:oMath>
                </a14:m>
                <a:endParaRPr lang="en-US" altLang="ko-KR" sz="2277">
                  <a:latin typeface="Consolas" panose="020B0609020204030204" pitchFamily="49" charset="0"/>
                </a:endParaRPr>
              </a:p>
              <a:p>
                <a:r>
                  <a:rPr lang="en-US" altLang="ko-KR" sz="2277">
                    <a:latin typeface="Consolas" panose="020B0609020204030204" pitchFamily="49" charset="0"/>
                  </a:rPr>
                  <a:t>}</a:t>
                </a:r>
                <a:endParaRPr lang="ko-KR" altLang="en-US" sz="2277">
                  <a:latin typeface="Consolas" panose="020B0609020204030204" pitchFamily="49" charset="0"/>
                </a:endParaRPr>
              </a:p>
            </p:txBody>
          </p:sp>
        </mc:Choice>
        <mc:Fallback xmlns="">
          <p:sp>
            <p:nvSpPr>
              <p:cNvPr id="16" name="TextBox 15">
                <a:extLst>
                  <a:ext uri="{FF2B5EF4-FFF2-40B4-BE49-F238E27FC236}">
                    <a16:creationId xmlns:a16="http://schemas.microsoft.com/office/drawing/2014/main" id="{19A48ACE-6BE3-4852-B094-E1743A27E8C9}"/>
                  </a:ext>
                </a:extLst>
              </p:cNvPr>
              <p:cNvSpPr txBox="1">
                <a:spLocks noRot="1" noChangeAspect="1" noMove="1" noResize="1" noEditPoints="1" noAdjustHandles="1" noChangeArrowheads="1" noChangeShapeType="1" noTextEdit="1"/>
              </p:cNvSpPr>
              <p:nvPr/>
            </p:nvSpPr>
            <p:spPr>
              <a:xfrm>
                <a:off x="366768" y="1854368"/>
                <a:ext cx="3692486" cy="1493999"/>
              </a:xfrm>
              <a:prstGeom prst="rect">
                <a:avLst/>
              </a:prstGeom>
              <a:blipFill>
                <a:blip r:embed="rId4"/>
                <a:stretch>
                  <a:fillRect l="-2145" t="-2449" b="-7755"/>
                </a:stretch>
              </a:blipFill>
            </p:spPr>
            <p:txBody>
              <a:bodyPr/>
              <a:lstStyle/>
              <a:p>
                <a:r>
                  <a:rPr lang="ko-KR" altLang="en-US">
                    <a:noFill/>
                  </a:rPr>
                  <a:t> </a:t>
                </a:r>
              </a:p>
            </p:txBody>
          </p:sp>
        </mc:Fallback>
      </mc:AlternateContent>
      <p:pic>
        <p:nvPicPr>
          <p:cNvPr id="26628" name="Picture 4">
            <a:extLst>
              <a:ext uri="{FF2B5EF4-FFF2-40B4-BE49-F238E27FC236}">
                <a16:creationId xmlns:a16="http://schemas.microsoft.com/office/drawing/2014/main" id="{B1573C82-3EC2-48B7-9932-1AFA5BDDDBA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69335" y="1808820"/>
            <a:ext cx="4853561" cy="3325091"/>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1388C5E8-7B8B-4356-BF31-56C7645EE044}"/>
              </a:ext>
            </a:extLst>
          </p:cNvPr>
          <p:cNvSpPr>
            <a:spLocks noGrp="1"/>
          </p:cNvSpPr>
          <p:nvPr>
            <p:ph type="body" sz="quarter" idx="19"/>
          </p:nvPr>
        </p:nvSpPr>
        <p:spPr/>
        <p:txBody>
          <a:bodyPr/>
          <a:lstStyle/>
          <a:p>
            <a:r>
              <a:rPr lang="en-US" altLang="ko-KR"/>
              <a:t>Gradient descent algorithm</a:t>
            </a:r>
            <a:endParaRPr lang="ko-KR" altLang="en-US"/>
          </a:p>
        </p:txBody>
      </p:sp>
      <p:sp>
        <p:nvSpPr>
          <p:cNvPr id="11" name="텍스트 개체 틀 2">
            <a:extLst>
              <a:ext uri="{FF2B5EF4-FFF2-40B4-BE49-F238E27FC236}">
                <a16:creationId xmlns:a16="http://schemas.microsoft.com/office/drawing/2014/main" id="{0208A246-D536-4F9E-8434-B87432EAE8A3}"/>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303152956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0457ED9-E99E-4C50-98B4-5DFC4D7E52EE}"/>
              </a:ext>
            </a:extLst>
          </p:cNvPr>
          <p:cNvSpPr txBox="1"/>
          <p:nvPr/>
        </p:nvSpPr>
        <p:spPr>
          <a:xfrm>
            <a:off x="6924907" y="5135149"/>
            <a:ext cx="344966" cy="442750"/>
          </a:xfrm>
          <a:prstGeom prst="rect">
            <a:avLst/>
          </a:prstGeom>
          <a:noFill/>
        </p:spPr>
        <p:txBody>
          <a:bodyPr wrap="none" rtlCol="0">
            <a:spAutoFit/>
          </a:bodyPr>
          <a:lstStyle/>
          <a:p>
            <a:pPr algn="l"/>
            <a:r>
              <a:rPr lang="en-US" altLang="ko-KR" sz="2277">
                <a:latin typeface="Consolas" panose="020B0609020204030204" pitchFamily="49" charset="0"/>
              </a:rPr>
              <a:t>w</a:t>
            </a:r>
            <a:endParaRPr lang="ko-KR" altLang="en-US" sz="2277">
              <a:latin typeface="Consolas" panose="020B0609020204030204" pitchFamily="49" charset="0"/>
            </a:endParaRPr>
          </a:p>
        </p:txBody>
      </p:sp>
      <p:sp>
        <p:nvSpPr>
          <p:cNvPr id="14" name="TextBox 13">
            <a:extLst>
              <a:ext uri="{FF2B5EF4-FFF2-40B4-BE49-F238E27FC236}">
                <a16:creationId xmlns:a16="http://schemas.microsoft.com/office/drawing/2014/main" id="{4E595E29-4A68-4CCE-B260-300AB2478029}"/>
              </a:ext>
            </a:extLst>
          </p:cNvPr>
          <p:cNvSpPr txBox="1"/>
          <p:nvPr/>
        </p:nvSpPr>
        <p:spPr>
          <a:xfrm>
            <a:off x="4196916" y="3452491"/>
            <a:ext cx="344966" cy="442750"/>
          </a:xfrm>
          <a:prstGeom prst="rect">
            <a:avLst/>
          </a:prstGeom>
          <a:noFill/>
        </p:spPr>
        <p:txBody>
          <a:bodyPr wrap="none" rtlCol="0">
            <a:spAutoFit/>
          </a:bodyPr>
          <a:lstStyle/>
          <a:p>
            <a:pPr algn="l"/>
            <a:r>
              <a:rPr lang="en-US" altLang="ko-KR" sz="2277">
                <a:latin typeface="Consolas" panose="020B0609020204030204" pitchFamily="49" charset="0"/>
              </a:rPr>
              <a:t>J</a:t>
            </a:r>
            <a:endParaRPr lang="ko-KR" altLang="en-US" sz="2277">
              <a:latin typeface="Consolas" panose="020B0609020204030204" pitchFamily="49" charset="0"/>
            </a:endParaRPr>
          </a:p>
        </p:txBody>
      </p:sp>
      <mc:AlternateContent xmlns:mc="http://schemas.openxmlformats.org/markup-compatibility/2006" xmlns:a14="http://schemas.microsoft.com/office/drawing/2010/main">
        <mc:Choice Requires="a14">
          <p:sp>
            <p:nvSpPr>
              <p:cNvPr id="10" name="직사각형 9">
                <a:extLst>
                  <a:ext uri="{FF2B5EF4-FFF2-40B4-BE49-F238E27FC236}">
                    <a16:creationId xmlns:a16="http://schemas.microsoft.com/office/drawing/2014/main" id="{47603DF7-42F8-4682-9929-1BDEDE3BC6E6}"/>
                  </a:ext>
                </a:extLst>
              </p:cNvPr>
              <p:cNvSpPr/>
              <p:nvPr/>
            </p:nvSpPr>
            <p:spPr>
              <a:xfrm>
                <a:off x="914254" y="4507179"/>
                <a:ext cx="528543" cy="44275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ko-KR" altLang="en-US" sz="2277" i="1">
                          <a:solidFill>
                            <a:srgbClr val="000000"/>
                          </a:solidFill>
                          <a:latin typeface="Cambria Math" panose="02040503050406030204" pitchFamily="18" charset="0"/>
                        </a:rPr>
                        <m:t>𝛼</m:t>
                      </m:r>
                    </m:oMath>
                  </m:oMathPara>
                </a14:m>
                <a:endParaRPr lang="ko-KR" altLang="en-US" sz="1708">
                  <a:latin typeface="Consolas" panose="020B0609020204030204" pitchFamily="49" charset="0"/>
                  <a:ea typeface="고도 M" panose="02000503000000020004" pitchFamily="2" charset="-127"/>
                </a:endParaRPr>
              </a:p>
            </p:txBody>
          </p:sp>
        </mc:Choice>
        <mc:Fallback xmlns="">
          <p:sp>
            <p:nvSpPr>
              <p:cNvPr id="10" name="직사각형 9">
                <a:extLst>
                  <a:ext uri="{FF2B5EF4-FFF2-40B4-BE49-F238E27FC236}">
                    <a16:creationId xmlns:a16="http://schemas.microsoft.com/office/drawing/2014/main" id="{47603DF7-42F8-4682-9929-1BDEDE3BC6E6}"/>
                  </a:ext>
                </a:extLst>
              </p:cNvPr>
              <p:cNvSpPr>
                <a:spLocks noRot="1" noChangeAspect="1" noMove="1" noResize="1" noEditPoints="1" noAdjustHandles="1" noChangeArrowheads="1" noChangeShapeType="1" noTextEdit="1"/>
              </p:cNvSpPr>
              <p:nvPr/>
            </p:nvSpPr>
            <p:spPr>
              <a:xfrm>
                <a:off x="914254" y="4507179"/>
                <a:ext cx="528543" cy="442750"/>
              </a:xfrm>
              <a:prstGeom prst="rect">
                <a:avLst/>
              </a:prstGeom>
              <a:blipFill>
                <a:blip r:embed="rId3"/>
                <a:stretch>
                  <a:fillRect/>
                </a:stretch>
              </a:blipFill>
            </p:spPr>
            <p:txBody>
              <a:bodyPr/>
              <a:lstStyle/>
              <a:p>
                <a:r>
                  <a:rPr lang="ko-KR" altLang="en-US">
                    <a:noFill/>
                  </a:rPr>
                  <a:t> </a:t>
                </a:r>
              </a:p>
            </p:txBody>
          </p:sp>
        </mc:Fallback>
      </mc:AlternateContent>
      <p:sp>
        <p:nvSpPr>
          <p:cNvPr id="15" name="직사각형 14">
            <a:extLst>
              <a:ext uri="{FF2B5EF4-FFF2-40B4-BE49-F238E27FC236}">
                <a16:creationId xmlns:a16="http://schemas.microsoft.com/office/drawing/2014/main" id="{C76A644D-FB77-4C96-9BC1-C6D5E8448A32}"/>
              </a:ext>
            </a:extLst>
          </p:cNvPr>
          <p:cNvSpPr/>
          <p:nvPr/>
        </p:nvSpPr>
        <p:spPr>
          <a:xfrm>
            <a:off x="1242159" y="4540291"/>
            <a:ext cx="2101857" cy="442750"/>
          </a:xfrm>
          <a:prstGeom prst="rect">
            <a:avLst/>
          </a:prstGeom>
        </p:spPr>
        <p:txBody>
          <a:bodyPr wrap="none">
            <a:spAutoFit/>
          </a:bodyPr>
          <a:lstStyle/>
          <a:p>
            <a:r>
              <a:rPr lang="ko-KR" altLang="en-US" sz="2277">
                <a:latin typeface="+mj-ea"/>
                <a:ea typeface="+mj-ea"/>
              </a:rPr>
              <a:t>가 </a:t>
            </a:r>
            <a:r>
              <a:rPr lang="en-US" altLang="ko-KR" sz="2277">
                <a:latin typeface="+mj-ea"/>
                <a:ea typeface="+mj-ea"/>
              </a:rPr>
              <a:t>0.51</a:t>
            </a:r>
            <a:r>
              <a:rPr lang="ko-KR" altLang="en-US" sz="2277">
                <a:latin typeface="+mj-ea"/>
                <a:ea typeface="+mj-ea"/>
              </a:rPr>
              <a:t>인 경우</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E33A3786-E092-4D9F-BB70-ADEE97D0133C}"/>
                  </a:ext>
                </a:extLst>
              </p:cNvPr>
              <p:cNvSpPr txBox="1"/>
              <p:nvPr/>
            </p:nvSpPr>
            <p:spPr>
              <a:xfrm>
                <a:off x="366768" y="1854368"/>
                <a:ext cx="3907288" cy="1493999"/>
              </a:xfrm>
              <a:prstGeom prst="rect">
                <a:avLst/>
              </a:prstGeom>
              <a:noFill/>
            </p:spPr>
            <p:txBody>
              <a:bodyPr wrap="none" rtlCol="0">
                <a:spAutoFit/>
              </a:bodyPr>
              <a:lstStyle/>
              <a:p>
                <a:r>
                  <a:rPr lang="ko-KR" altLang="en-US" sz="2277">
                    <a:latin typeface="+mj-ea"/>
                    <a:ea typeface="+mj-ea"/>
                  </a:rPr>
                  <a:t>수렴까지 반복</a:t>
                </a:r>
                <a:endParaRPr lang="en-US" altLang="ko-KR" sz="2277">
                  <a:latin typeface="+mj-ea"/>
                  <a:ea typeface="+mj-ea"/>
                </a:endParaRPr>
              </a:p>
              <a:p>
                <a:pPr algn="l"/>
                <a:r>
                  <a:rPr lang="en-US" altLang="ko-KR" sz="2277">
                    <a:latin typeface="Consolas" panose="020B0609020204030204" pitchFamily="49" charset="0"/>
                  </a:rPr>
                  <a:t>{</a:t>
                </a:r>
              </a:p>
              <a:p>
                <a:r>
                  <a:rPr lang="en-US" altLang="ko-KR" sz="2277">
                    <a:latin typeface="Consolas" panose="020B0609020204030204" pitchFamily="49" charset="0"/>
                  </a:rPr>
                  <a:t>   </a:t>
                </a:r>
                <a:r>
                  <a:rPr lang="en-US" altLang="ko-KR" sz="2277">
                    <a:latin typeface="Cambria Math" panose="02040503050406030204" pitchFamily="18" charset="0"/>
                    <a:ea typeface="Cambria Math" panose="02040503050406030204" pitchFamily="18" charset="0"/>
                  </a:rPr>
                  <a:t>w = w + </a:t>
                </a:r>
                <a14:m>
                  <m:oMath xmlns:m="http://schemas.openxmlformats.org/officeDocument/2006/math">
                    <m:r>
                      <a:rPr lang="ko-KR" altLang="en-US" sz="2277" i="1">
                        <a:latin typeface="Cambria Math" panose="02040503050406030204" pitchFamily="18" charset="0"/>
                      </a:rPr>
                      <m:t>𝛼</m:t>
                    </m:r>
                  </m:oMath>
                </a14:m>
                <a:r>
                  <a:rPr lang="en-US" altLang="ko-KR" sz="2277">
                    <a:latin typeface="Cambria Math" panose="02040503050406030204" pitchFamily="18" charset="0"/>
                    <a:ea typeface="Cambria Math" panose="02040503050406030204" pitchFamily="18" charset="0"/>
                  </a:rPr>
                  <a:t> </a:t>
                </a:r>
                <a:r>
                  <a:rPr lang="ko-KR" altLang="en-US" sz="2277">
                    <a:latin typeface="Cambria Math" panose="02040503050406030204" pitchFamily="18" charset="0"/>
                    <a:ea typeface="Cambria Math" panose="02040503050406030204" pitchFamily="18" charset="0"/>
                  </a:rPr>
                  <a:t>* </a:t>
                </a:r>
                <a14:m>
                  <m:oMath xmlns:m="http://schemas.openxmlformats.org/officeDocument/2006/math">
                    <m:r>
                      <a:rPr lang="en-US" altLang="ko-KR" sz="2277" i="1">
                        <a:solidFill>
                          <a:srgbClr val="000000"/>
                        </a:solidFill>
                        <a:latin typeface="Cambria Math" panose="02040503050406030204" pitchFamily="18" charset="0"/>
                        <a:ea typeface="Cambria Math" panose="02040503050406030204" pitchFamily="18" charset="0"/>
                      </a:rPr>
                      <m:t>(</m:t>
                    </m:r>
                    <m:r>
                      <m:rPr>
                        <m:sty m:val="p"/>
                      </m:rPr>
                      <a:rPr lang="en-US" altLang="ko-KR" sz="2277" i="1">
                        <a:solidFill>
                          <a:srgbClr val="000000"/>
                        </a:solidFill>
                        <a:latin typeface="Cambria Math" panose="02040503050406030204" pitchFamily="18" charset="0"/>
                        <a:ea typeface="Cambria Math" panose="02040503050406030204" pitchFamily="18" charset="0"/>
                      </a:rPr>
                      <m:t>y</m:t>
                    </m:r>
                    <m:r>
                      <a:rPr lang="en-US" altLang="ko-KR" sz="2277" i="1">
                        <a:solidFill>
                          <a:srgbClr val="000000"/>
                        </a:solidFill>
                        <a:latin typeface="Cambria Math" panose="02040503050406030204" pitchFamily="18" charset="0"/>
                        <a:ea typeface="Cambria Math" panose="02040503050406030204" pitchFamily="18" charset="0"/>
                      </a:rPr>
                      <m:t> − </m:t>
                    </m:r>
                    <m:acc>
                      <m:accPr>
                        <m:chr m:val="̂"/>
                        <m:ctrlPr>
                          <a:rPr lang="en-US" altLang="ko-KR" sz="2277" i="1">
                            <a:solidFill>
                              <a:srgbClr val="000000"/>
                            </a:solidFill>
                            <a:latin typeface="Cambria Math" panose="02040503050406030204" pitchFamily="18" charset="0"/>
                            <a:ea typeface="Cambria Math" panose="02040503050406030204" pitchFamily="18" charset="0"/>
                          </a:rPr>
                        </m:ctrlPr>
                      </m:accPr>
                      <m:e>
                        <m:r>
                          <m:rPr>
                            <m:sty m:val="p"/>
                          </m:rPr>
                          <a:rPr lang="en-US" altLang="ko-KR" sz="2277" i="1">
                            <a:solidFill>
                              <a:srgbClr val="000000"/>
                            </a:solidFill>
                            <a:latin typeface="Cambria Math" panose="02040503050406030204" pitchFamily="18" charset="0"/>
                            <a:ea typeface="Cambria Math" panose="02040503050406030204" pitchFamily="18" charset="0"/>
                          </a:rPr>
                          <m:t>y</m:t>
                        </m:r>
                      </m:e>
                    </m:acc>
                    <m:r>
                      <a:rPr lang="en-US" altLang="ko-KR" sz="2277" i="1">
                        <a:solidFill>
                          <a:srgbClr val="000000"/>
                        </a:solidFill>
                        <a:latin typeface="Cambria Math" panose="02040503050406030204" pitchFamily="18" charset="0"/>
                        <a:ea typeface="Cambria Math" panose="02040503050406030204" pitchFamily="18" charset="0"/>
                      </a:rPr>
                      <m:t>)</m:t>
                    </m:r>
                    <m:r>
                      <m:rPr>
                        <m:nor/>
                      </m:rPr>
                      <a:rPr lang="en-US" altLang="ko-KR" sz="2277">
                        <a:solidFill>
                          <a:srgbClr val="000000"/>
                        </a:solidFill>
                        <a:latin typeface="Cambria Math" panose="02040503050406030204" pitchFamily="18" charset="0"/>
                        <a:ea typeface="Cambria Math" panose="02040503050406030204" pitchFamily="18" charset="0"/>
                      </a:rPr>
                      <m:t> </m:t>
                    </m:r>
                    <m:r>
                      <a:rPr lang="ko-KR" altLang="en-US" sz="2277" i="1">
                        <a:solidFill>
                          <a:srgbClr val="000000"/>
                        </a:solidFill>
                        <a:latin typeface="Cambria Math" panose="02040503050406030204" pitchFamily="18" charset="0"/>
                        <a:ea typeface="Cambria Math" panose="02040503050406030204" pitchFamily="18" charset="0"/>
                      </a:rPr>
                      <m:t>∗</m:t>
                    </m:r>
                    <m:r>
                      <m:rPr>
                        <m:nor/>
                      </m:rPr>
                      <a:rPr lang="en-US" altLang="ko-KR" sz="2277">
                        <a:solidFill>
                          <a:srgbClr val="000000"/>
                        </a:solidFill>
                        <a:latin typeface="Cambria Math" panose="02040503050406030204" pitchFamily="18" charset="0"/>
                        <a:ea typeface="Cambria Math" panose="02040503050406030204" pitchFamily="18" charset="0"/>
                      </a:rPr>
                      <m:t> </m:t>
                    </m:r>
                    <m:r>
                      <m:rPr>
                        <m:sty m:val="p"/>
                      </m:rPr>
                      <a:rPr lang="en-US" altLang="ko-KR" sz="2277" i="1">
                        <a:solidFill>
                          <a:srgbClr val="000000"/>
                        </a:solidFill>
                        <a:latin typeface="Cambria Math" panose="02040503050406030204" pitchFamily="18" charset="0"/>
                        <a:ea typeface="Cambria Math" panose="02040503050406030204" pitchFamily="18" charset="0"/>
                      </a:rPr>
                      <m:t>x</m:t>
                    </m:r>
                    <m:r>
                      <m:rPr>
                        <m:nor/>
                      </m:rPr>
                      <a:rPr lang="en-US" altLang="ko-KR" sz="1708">
                        <a:solidFill>
                          <a:srgbClr val="FFFFFF"/>
                        </a:solidFill>
                        <a:latin typeface="Cambria Math" panose="02040503050406030204" pitchFamily="18" charset="0"/>
                        <a:ea typeface="Cambria Math" panose="02040503050406030204" pitchFamily="18" charset="0"/>
                      </a:rPr>
                      <m:t>x</m:t>
                    </m:r>
                  </m:oMath>
                </a14:m>
                <a:endParaRPr lang="en-US" altLang="ko-KR" sz="2277">
                  <a:latin typeface="Consolas" panose="020B0609020204030204" pitchFamily="49" charset="0"/>
                </a:endParaRPr>
              </a:p>
              <a:p>
                <a:r>
                  <a:rPr lang="en-US" altLang="ko-KR" sz="2277">
                    <a:latin typeface="Consolas" panose="020B0609020204030204" pitchFamily="49" charset="0"/>
                  </a:rPr>
                  <a:t>}</a:t>
                </a:r>
                <a:endParaRPr lang="ko-KR" altLang="en-US" sz="2277">
                  <a:latin typeface="Consolas" panose="020B0609020204030204" pitchFamily="49" charset="0"/>
                </a:endParaRPr>
              </a:p>
            </p:txBody>
          </p:sp>
        </mc:Choice>
        <mc:Fallback xmlns="">
          <p:sp>
            <p:nvSpPr>
              <p:cNvPr id="13" name="TextBox 12">
                <a:extLst>
                  <a:ext uri="{FF2B5EF4-FFF2-40B4-BE49-F238E27FC236}">
                    <a16:creationId xmlns:a16="http://schemas.microsoft.com/office/drawing/2014/main" id="{E33A3786-E092-4D9F-BB70-ADEE97D0133C}"/>
                  </a:ext>
                </a:extLst>
              </p:cNvPr>
              <p:cNvSpPr txBox="1">
                <a:spLocks noRot="1" noChangeAspect="1" noMove="1" noResize="1" noEditPoints="1" noAdjustHandles="1" noChangeArrowheads="1" noChangeShapeType="1" noTextEdit="1"/>
              </p:cNvSpPr>
              <p:nvPr/>
            </p:nvSpPr>
            <p:spPr>
              <a:xfrm>
                <a:off x="366768" y="1854368"/>
                <a:ext cx="3907288" cy="1493999"/>
              </a:xfrm>
              <a:prstGeom prst="rect">
                <a:avLst/>
              </a:prstGeom>
              <a:blipFill>
                <a:blip r:embed="rId4"/>
                <a:stretch>
                  <a:fillRect l="-2028" t="-2449" b="-7755"/>
                </a:stretch>
              </a:blipFill>
            </p:spPr>
            <p:txBody>
              <a:bodyPr/>
              <a:lstStyle/>
              <a:p>
                <a:r>
                  <a:rPr lang="ko-KR" altLang="en-US">
                    <a:noFill/>
                  </a:rPr>
                  <a:t> </a:t>
                </a:r>
              </a:p>
            </p:txBody>
          </p:sp>
        </mc:Fallback>
      </mc:AlternateContent>
      <p:pic>
        <p:nvPicPr>
          <p:cNvPr id="27652" name="Picture 4">
            <a:extLst>
              <a:ext uri="{FF2B5EF4-FFF2-40B4-BE49-F238E27FC236}">
                <a16:creationId xmlns:a16="http://schemas.microsoft.com/office/drawing/2014/main" id="{9A4C7F24-FF01-4D74-AC9B-24CC6708EDE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33332" y="1988840"/>
            <a:ext cx="4934006" cy="3365313"/>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938F147E-AAD0-4FE8-83E8-ED8263C6D85B}"/>
              </a:ext>
            </a:extLst>
          </p:cNvPr>
          <p:cNvSpPr>
            <a:spLocks noGrp="1"/>
          </p:cNvSpPr>
          <p:nvPr>
            <p:ph type="body" sz="quarter" idx="19"/>
          </p:nvPr>
        </p:nvSpPr>
        <p:spPr/>
        <p:txBody>
          <a:bodyPr/>
          <a:lstStyle/>
          <a:p>
            <a:r>
              <a:rPr lang="en-US" altLang="ko-KR"/>
              <a:t>Gradient descent algorithm</a:t>
            </a:r>
            <a:endParaRPr lang="ko-KR" altLang="en-US"/>
          </a:p>
        </p:txBody>
      </p:sp>
      <p:sp>
        <p:nvSpPr>
          <p:cNvPr id="11" name="텍스트 개체 틀 2">
            <a:extLst>
              <a:ext uri="{FF2B5EF4-FFF2-40B4-BE49-F238E27FC236}">
                <a16:creationId xmlns:a16="http://schemas.microsoft.com/office/drawing/2014/main" id="{47639522-51F0-42AA-8217-81CBE64BE84C}"/>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31419940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1" name="직사각형 10">
                <a:extLst>
                  <a:ext uri="{FF2B5EF4-FFF2-40B4-BE49-F238E27FC236}">
                    <a16:creationId xmlns:a16="http://schemas.microsoft.com/office/drawing/2014/main" id="{99D392CB-F441-48B7-8A1A-AB52813BE69F}"/>
                  </a:ext>
                </a:extLst>
              </p:cNvPr>
              <p:cNvSpPr/>
              <p:nvPr/>
            </p:nvSpPr>
            <p:spPr>
              <a:xfrm>
                <a:off x="5771746" y="1808820"/>
                <a:ext cx="3062377" cy="2249655"/>
              </a:xfrm>
              <a:prstGeom prst="rect">
                <a:avLst/>
              </a:prstGeom>
            </p:spPr>
            <p:txBody>
              <a:bodyPr wrap="none">
                <a:spAutoFit/>
              </a:bodyPr>
              <a:lstStyle/>
              <a:p>
                <a14:m>
                  <m:oMath xmlns:m="http://schemas.openxmlformats.org/officeDocument/2006/math">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oMath>
                </a14:m>
                <a:r>
                  <a:rPr lang="en-US" altLang="ko-KR" sz="2800">
                    <a:solidFill>
                      <a:srgbClr val="000000"/>
                    </a:solidFill>
                    <a:latin typeface="Cambria Math" panose="02040503050406030204" pitchFamily="18" charset="0"/>
                    <a:ea typeface="Cambria Math" panose="02040503050406030204" pitchFamily="18" charset="0"/>
                  </a:rPr>
                  <a:t> = wx + b</a:t>
                </a:r>
              </a:p>
              <a:p>
                <a:r>
                  <a:rPr lang="en-US" altLang="ko-KR" sz="2800">
                    <a:solidFill>
                      <a:srgbClr val="000000"/>
                    </a:solidFill>
                    <a:latin typeface="Cambria Math" panose="02040503050406030204" pitchFamily="18" charset="0"/>
                    <a:ea typeface="Cambria Math" panose="02040503050406030204" pitchFamily="18" charset="0"/>
                  </a:rPr>
                  <a:t>J(w,b) = </a:t>
                </a:r>
                <a14:m>
                  <m:oMath xmlns:m="http://schemas.openxmlformats.org/officeDocument/2006/math">
                    <m:sSup>
                      <m:sSupPr>
                        <m:ctrlPr>
                          <a:rPr lang="en-US" altLang="ko-KR" sz="2800" i="1">
                            <a:solidFill>
                              <a:srgbClr val="000000"/>
                            </a:solidFill>
                            <a:latin typeface="Cambria Math" panose="02040503050406030204" pitchFamily="18" charset="0"/>
                            <a:ea typeface="Cambria Math" panose="02040503050406030204" pitchFamily="18" charset="0"/>
                          </a:rPr>
                        </m:ctrlPr>
                      </m:sSupPr>
                      <m:e>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1</m:t>
                            </m:r>
                          </m:num>
                          <m:den>
                            <m:r>
                              <a:rPr lang="en-US" altLang="ko-KR" sz="2800" i="1">
                                <a:solidFill>
                                  <a:srgbClr val="000000"/>
                                </a:solidFill>
                                <a:latin typeface="Cambria Math" panose="02040503050406030204" pitchFamily="18" charset="0"/>
                                <a:ea typeface="Cambria Math" panose="02040503050406030204" pitchFamily="18" charset="0"/>
                              </a:rPr>
                              <m:t>2</m:t>
                            </m:r>
                          </m:den>
                        </m:f>
                        <m:r>
                          <m:rPr>
                            <m:nor/>
                          </m:rPr>
                          <a:rPr lang="en-US" altLang="ko-KR" sz="2800">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a:rPr lang="en-US" altLang="ko-KR" sz="2800" i="1">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y</m:t>
                        </m:r>
                        <m:r>
                          <m:rPr>
                            <m:nor/>
                          </m:rPr>
                          <a:rPr lang="en-US" altLang="ko-KR" sz="2800">
                            <a:solidFill>
                              <a:srgbClr val="000000"/>
                            </a:solidFill>
                            <a:latin typeface="Cambria Math" panose="02040503050406030204" pitchFamily="18" charset="0"/>
                            <a:ea typeface="Cambria Math" panose="02040503050406030204" pitchFamily="18" charset="0"/>
                          </a:rPr>
                          <m:t>)</m:t>
                        </m:r>
                      </m:e>
                      <m:sup>
                        <m:r>
                          <a:rPr lang="en-US" altLang="ko-KR" sz="2800" i="1">
                            <a:solidFill>
                              <a:srgbClr val="000000"/>
                            </a:solidFill>
                            <a:latin typeface="Cambria Math" panose="02040503050406030204" pitchFamily="18" charset="0"/>
                            <a:ea typeface="Cambria Math" panose="02040503050406030204" pitchFamily="18" charset="0"/>
                          </a:rPr>
                          <m:t>2 </m:t>
                        </m:r>
                      </m:sup>
                    </m:sSup>
                  </m:oMath>
                </a14:m>
                <a:endParaRPr lang="en-US" altLang="ko-KR" sz="2800">
                  <a:solidFill>
                    <a:srgbClr val="000000"/>
                  </a:solidFill>
                  <a:latin typeface="Cambria Math" panose="02040503050406030204" pitchFamily="18" charset="0"/>
                  <a:ea typeface="Cambria Math" panose="02040503050406030204" pitchFamily="18" charset="0"/>
                </a:endParaRPr>
              </a:p>
              <a:p>
                <a:endParaRPr lang="en-US" altLang="ko-KR" sz="2800">
                  <a:solidFill>
                    <a:srgbClr val="000000"/>
                  </a:solidFill>
                  <a:latin typeface="Cambria Math" panose="02040503050406030204" pitchFamily="18" charset="0"/>
                  <a:ea typeface="Cambria Math" panose="02040503050406030204" pitchFamily="18" charset="0"/>
                </a:endParaRPr>
              </a:p>
              <a:p>
                <a14:m>
                  <m:oMath xmlns:m="http://schemas.openxmlformats.org/officeDocument/2006/math">
                    <m:f>
                      <m:fPr>
                        <m:ctrlPr>
                          <a:rPr lang="en-US" altLang="ko-KR" sz="2800" i="1">
                            <a:latin typeface="Cambria Math" panose="02040503050406030204" pitchFamily="18" charset="0"/>
                            <a:ea typeface="Cambria Math" panose="02040503050406030204" pitchFamily="18" charset="0"/>
                          </a:rPr>
                        </m:ctrlPr>
                      </m:fPr>
                      <m:num>
                        <m:r>
                          <a:rPr lang="en-US" altLang="ko-KR" sz="2800" i="1">
                            <a:latin typeface="Cambria Math" panose="02040503050406030204" pitchFamily="18" charset="0"/>
                            <a:ea typeface="Cambria Math" panose="02040503050406030204" pitchFamily="18" charset="0"/>
                          </a:rPr>
                          <m:t>𝜕</m:t>
                        </m:r>
                      </m:num>
                      <m:den>
                        <m:r>
                          <a:rPr lang="en-US" altLang="ko-KR" sz="2800" i="1">
                            <a:latin typeface="Cambria Math" panose="02040503050406030204" pitchFamily="18" charset="0"/>
                            <a:ea typeface="Cambria Math" panose="02040503050406030204" pitchFamily="18" charset="0"/>
                          </a:rPr>
                          <m:t>𝜕</m:t>
                        </m:r>
                        <m:r>
                          <m:rPr>
                            <m:sty m:val="p"/>
                          </m:rPr>
                          <a:rPr lang="en-US" altLang="ko-KR" sz="2800" i="1">
                            <a:latin typeface="Cambria Math" panose="02040503050406030204" pitchFamily="18" charset="0"/>
                            <a:ea typeface="Cambria Math" panose="02040503050406030204" pitchFamily="18" charset="0"/>
                          </a:rPr>
                          <m:t>b</m:t>
                        </m:r>
                      </m:den>
                    </m:f>
                  </m:oMath>
                </a14:m>
                <a:r>
                  <a:rPr lang="en-US" altLang="ko-KR" sz="2800">
                    <a:latin typeface="Cambria Math" panose="02040503050406030204" pitchFamily="18" charset="0"/>
                    <a:ea typeface="Cambria Math" panose="02040503050406030204" pitchFamily="18" charset="0"/>
                  </a:rPr>
                  <a:t>J(w,b) = </a:t>
                </a:r>
                <a14:m>
                  <m:oMath xmlns:m="http://schemas.openxmlformats.org/officeDocument/2006/math">
                    <m:f>
                      <m:fPr>
                        <m:ctrlPr>
                          <a:rPr lang="en-US" altLang="ko-KR" sz="2800" i="1">
                            <a:latin typeface="Cambria Math" panose="02040503050406030204" pitchFamily="18" charset="0"/>
                            <a:ea typeface="Cambria Math" panose="02040503050406030204" pitchFamily="18" charset="0"/>
                          </a:rPr>
                        </m:ctrlPr>
                      </m:fPr>
                      <m:num>
                        <m:r>
                          <a:rPr lang="en-US" altLang="ko-KR" sz="2800" i="1">
                            <a:latin typeface="Cambria Math" panose="02040503050406030204" pitchFamily="18" charset="0"/>
                            <a:ea typeface="Cambria Math" panose="02040503050406030204" pitchFamily="18" charset="0"/>
                          </a:rPr>
                          <m:t>𝜕</m:t>
                        </m:r>
                        <m:r>
                          <m:rPr>
                            <m:sty m:val="p"/>
                          </m:rPr>
                          <a:rPr lang="en-US" altLang="ko-KR" sz="2800">
                            <a:latin typeface="Cambria Math" panose="02040503050406030204" pitchFamily="18" charset="0"/>
                            <a:ea typeface="Cambria Math" panose="02040503050406030204" pitchFamily="18" charset="0"/>
                          </a:rPr>
                          <m:t>J</m:t>
                        </m:r>
                      </m:num>
                      <m:den>
                        <m:r>
                          <a:rPr lang="en-US" altLang="ko-KR" sz="2800" i="1">
                            <a:latin typeface="Cambria Math" panose="02040503050406030204" pitchFamily="18" charset="0"/>
                            <a:ea typeface="Cambria Math" panose="02040503050406030204" pitchFamily="18" charset="0"/>
                          </a:rPr>
                          <m:t>𝜕</m:t>
                        </m:r>
                        <m:acc>
                          <m:accPr>
                            <m:chr m:val="̂"/>
                            <m:ctrlPr>
                              <a:rPr lang="en-US" altLang="ko-KR" sz="2800" i="1">
                                <a:latin typeface="Cambria Math" panose="02040503050406030204" pitchFamily="18" charset="0"/>
                                <a:ea typeface="Cambria Math" panose="02040503050406030204" pitchFamily="18" charset="0"/>
                              </a:rPr>
                            </m:ctrlPr>
                          </m:accPr>
                          <m:e>
                            <m:r>
                              <m:rPr>
                                <m:sty m:val="p"/>
                              </m:rPr>
                              <a:rPr lang="en-US" altLang="ko-KR" sz="2800" i="1">
                                <a:latin typeface="Cambria Math" panose="02040503050406030204" pitchFamily="18" charset="0"/>
                                <a:ea typeface="Cambria Math" panose="02040503050406030204" pitchFamily="18" charset="0"/>
                              </a:rPr>
                              <m:t>y</m:t>
                            </m:r>
                          </m:e>
                        </m:acc>
                      </m:den>
                    </m:f>
                  </m:oMath>
                </a14:m>
                <a:r>
                  <a:rPr lang="ko-KR" altLang="en-US">
                    <a:latin typeface="Cambria Math" panose="02040503050406030204" pitchFamily="18" charset="0"/>
                  </a:rPr>
                  <a:t> </a:t>
                </a:r>
                <a14:m>
                  <m:oMath xmlns:m="http://schemas.openxmlformats.org/officeDocument/2006/math">
                    <m:r>
                      <a:rPr lang="ko-KR" altLang="en-US" sz="2800" i="1">
                        <a:solidFill>
                          <a:srgbClr val="000000"/>
                        </a:solidFill>
                        <a:latin typeface="Cambria Math" panose="02040503050406030204" pitchFamily="18" charset="0"/>
                      </a:rPr>
                      <m:t>∗</m:t>
                    </m:r>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num>
                      <m:den>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i="1">
                            <a:solidFill>
                              <a:srgbClr val="000000"/>
                            </a:solidFill>
                            <a:latin typeface="Cambria Math" panose="02040503050406030204" pitchFamily="18" charset="0"/>
                            <a:ea typeface="Cambria Math" panose="02040503050406030204" pitchFamily="18" charset="0"/>
                          </a:rPr>
                          <m:t>b</m:t>
                        </m:r>
                      </m:den>
                    </m:f>
                  </m:oMath>
                </a14:m>
                <a:endParaRPr lang="ko-KR" altLang="en-US">
                  <a:latin typeface="Cambria Math" panose="02040503050406030204" pitchFamily="18" charset="0"/>
                </a:endParaRPr>
              </a:p>
            </p:txBody>
          </p:sp>
        </mc:Choice>
        <mc:Fallback xmlns="">
          <p:sp>
            <p:nvSpPr>
              <p:cNvPr id="11" name="직사각형 10">
                <a:extLst>
                  <a:ext uri="{FF2B5EF4-FFF2-40B4-BE49-F238E27FC236}">
                    <a16:creationId xmlns:a16="http://schemas.microsoft.com/office/drawing/2014/main" id="{99D392CB-F441-48B7-8A1A-AB52813BE69F}"/>
                  </a:ext>
                </a:extLst>
              </p:cNvPr>
              <p:cNvSpPr>
                <a:spLocks noRot="1" noChangeAspect="1" noMove="1" noResize="1" noEditPoints="1" noAdjustHandles="1" noChangeArrowheads="1" noChangeShapeType="1" noTextEdit="1"/>
              </p:cNvSpPr>
              <p:nvPr/>
            </p:nvSpPr>
            <p:spPr>
              <a:xfrm>
                <a:off x="5771746" y="1808820"/>
                <a:ext cx="3062377" cy="2249655"/>
              </a:xfrm>
              <a:prstGeom prst="rect">
                <a:avLst/>
              </a:prstGeom>
              <a:blipFill>
                <a:blip r:embed="rId3"/>
                <a:stretch>
                  <a:fillRect l="-4183" t="-298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 name="직사각형 12">
                <a:extLst>
                  <a:ext uri="{FF2B5EF4-FFF2-40B4-BE49-F238E27FC236}">
                    <a16:creationId xmlns:a16="http://schemas.microsoft.com/office/drawing/2014/main" id="{102C2DF3-AAC5-4C81-B878-B18800F3E413}"/>
                  </a:ext>
                </a:extLst>
              </p:cNvPr>
              <p:cNvSpPr/>
              <p:nvPr/>
            </p:nvSpPr>
            <p:spPr>
              <a:xfrm>
                <a:off x="1136576" y="1156098"/>
                <a:ext cx="2997680" cy="4778809"/>
              </a:xfrm>
              <a:prstGeom prst="rect">
                <a:avLst/>
              </a:prstGeom>
            </p:spPr>
            <p:txBody>
              <a:bodyPr wrap="none">
                <a:spAutoFit/>
              </a:bodyPr>
              <a:lstStyle/>
              <a:p>
                <a14:m>
                  <m:oMath xmlns:m="http://schemas.openxmlformats.org/officeDocument/2006/math">
                    <m:f>
                      <m:fPr>
                        <m:ctrlPr>
                          <a:rPr lang="en-US" altLang="ko-KR" sz="2800" i="1">
                            <a:latin typeface="Cambria Math" panose="02040503050406030204" pitchFamily="18" charset="0"/>
                            <a:ea typeface="Cambria Math" panose="02040503050406030204" pitchFamily="18" charset="0"/>
                          </a:rPr>
                        </m:ctrlPr>
                      </m:fPr>
                      <m:num>
                        <m:r>
                          <a:rPr lang="en-US" altLang="ko-KR" sz="2800" i="1">
                            <a:latin typeface="Cambria Math" panose="02040503050406030204" pitchFamily="18" charset="0"/>
                            <a:ea typeface="Cambria Math" panose="02040503050406030204" pitchFamily="18" charset="0"/>
                          </a:rPr>
                          <m:t>𝜕</m:t>
                        </m:r>
                        <m:r>
                          <m:rPr>
                            <m:sty m:val="p"/>
                          </m:rPr>
                          <a:rPr lang="en-US" altLang="ko-KR" sz="2800">
                            <a:latin typeface="Cambria Math" panose="02040503050406030204" pitchFamily="18" charset="0"/>
                            <a:ea typeface="Cambria Math" panose="02040503050406030204" pitchFamily="18" charset="0"/>
                          </a:rPr>
                          <m:t>J</m:t>
                        </m:r>
                      </m:num>
                      <m:den>
                        <m:r>
                          <a:rPr lang="en-US" altLang="ko-KR" sz="2800" i="1">
                            <a:latin typeface="Cambria Math" panose="02040503050406030204" pitchFamily="18" charset="0"/>
                            <a:ea typeface="Cambria Math" panose="02040503050406030204" pitchFamily="18" charset="0"/>
                          </a:rPr>
                          <m:t>𝜕</m:t>
                        </m:r>
                        <m:acc>
                          <m:accPr>
                            <m:chr m:val="̂"/>
                            <m:ctrlPr>
                              <a:rPr lang="en-US" altLang="ko-KR" sz="2800" i="1">
                                <a:latin typeface="Cambria Math" panose="02040503050406030204" pitchFamily="18" charset="0"/>
                                <a:ea typeface="Cambria Math" panose="02040503050406030204" pitchFamily="18" charset="0"/>
                              </a:rPr>
                            </m:ctrlPr>
                          </m:accPr>
                          <m:e>
                            <m:r>
                              <m:rPr>
                                <m:sty m:val="p"/>
                              </m:rPr>
                              <a:rPr lang="en-US" altLang="ko-KR" sz="2800" i="1">
                                <a:latin typeface="Cambria Math" panose="02040503050406030204" pitchFamily="18" charset="0"/>
                                <a:ea typeface="Cambria Math" panose="02040503050406030204" pitchFamily="18" charset="0"/>
                              </a:rPr>
                              <m:t>y</m:t>
                            </m:r>
                          </m:e>
                        </m:acc>
                      </m:den>
                    </m:f>
                    <m:r>
                      <a:rPr lang="en-US" altLang="ko-KR" sz="2800" i="1">
                        <a:latin typeface="Cambria Math" panose="02040503050406030204" pitchFamily="18" charset="0"/>
                        <a:ea typeface="Cambria Math" panose="02040503050406030204" pitchFamily="18" charset="0"/>
                      </a:rPr>
                      <m:t> </m:t>
                    </m:r>
                    <m:r>
                      <a:rPr lang="en-US" altLang="ko-KR" sz="2800" i="1">
                        <a:solidFill>
                          <a:srgbClr val="000000"/>
                        </a:solidFill>
                        <a:latin typeface="Cambria Math" panose="02040503050406030204" pitchFamily="18" charset="0"/>
                        <a:ea typeface="Cambria Math" panose="02040503050406030204" pitchFamily="18" charset="0"/>
                      </a:rPr>
                      <m:t>= </m:t>
                    </m:r>
                    <m:sSup>
                      <m:sSupPr>
                        <m:ctrlPr>
                          <a:rPr lang="en-US" altLang="ko-KR" sz="2800" i="1">
                            <a:solidFill>
                              <a:srgbClr val="000000"/>
                            </a:solidFill>
                            <a:latin typeface="Cambria Math" panose="02040503050406030204" pitchFamily="18" charset="0"/>
                            <a:ea typeface="Cambria Math" panose="02040503050406030204" pitchFamily="18" charset="0"/>
                          </a:rPr>
                        </m:ctrlPr>
                      </m:sSupPr>
                      <m:e>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1</m:t>
                            </m:r>
                          </m:num>
                          <m:den>
                            <m:r>
                              <a:rPr lang="en-US" altLang="ko-KR" sz="2800" i="1">
                                <a:solidFill>
                                  <a:srgbClr val="000000"/>
                                </a:solidFill>
                                <a:latin typeface="Cambria Math" panose="02040503050406030204" pitchFamily="18" charset="0"/>
                                <a:ea typeface="Cambria Math" panose="02040503050406030204" pitchFamily="18" charset="0"/>
                              </a:rPr>
                              <m:t>2</m:t>
                            </m:r>
                          </m:den>
                        </m:f>
                        <m:r>
                          <m:rPr>
                            <m:nor/>
                          </m:rPr>
                          <a:rPr lang="en-US" altLang="ko-KR" sz="2800">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m:rPr>
                            <m:nor/>
                          </m:rPr>
                          <a:rPr lang="en-US" altLang="ko-KR" sz="2800">
                            <a:solidFill>
                              <a:srgbClr val="000000"/>
                            </a:solidFill>
                            <a:latin typeface="Cambria Math" panose="02040503050406030204" pitchFamily="18" charset="0"/>
                            <a:ea typeface="Cambria Math" panose="02040503050406030204" pitchFamily="18" charset="0"/>
                          </a:rPr>
                          <m:t> − </m:t>
                        </m:r>
                        <m:r>
                          <m:rPr>
                            <m:nor/>
                          </m:rPr>
                          <a:rPr lang="en-US" altLang="ko-KR" sz="2800">
                            <a:solidFill>
                              <a:srgbClr val="000000"/>
                            </a:solidFill>
                            <a:latin typeface="Cambria Math" panose="02040503050406030204" pitchFamily="18" charset="0"/>
                            <a:ea typeface="Cambria Math" panose="02040503050406030204" pitchFamily="18" charset="0"/>
                          </a:rPr>
                          <m:t>y</m:t>
                        </m:r>
                        <m:r>
                          <m:rPr>
                            <m:nor/>
                          </m:rPr>
                          <a:rPr lang="en-US" altLang="ko-KR" sz="2800">
                            <a:solidFill>
                              <a:srgbClr val="000000"/>
                            </a:solidFill>
                            <a:latin typeface="Cambria Math" panose="02040503050406030204" pitchFamily="18" charset="0"/>
                            <a:ea typeface="Cambria Math" panose="02040503050406030204" pitchFamily="18" charset="0"/>
                          </a:rPr>
                          <m:t>)</m:t>
                        </m:r>
                      </m:e>
                      <m:sup>
                        <m:r>
                          <a:rPr lang="en-US" altLang="ko-KR" sz="2800" i="1">
                            <a:solidFill>
                              <a:srgbClr val="000000"/>
                            </a:solidFill>
                            <a:latin typeface="Cambria Math" panose="02040503050406030204" pitchFamily="18" charset="0"/>
                            <a:ea typeface="Cambria Math" panose="02040503050406030204" pitchFamily="18" charset="0"/>
                          </a:rPr>
                          <m:t>2 </m:t>
                        </m:r>
                      </m:sup>
                    </m:sSup>
                  </m:oMath>
                </a14:m>
                <a:r>
                  <a:rPr lang="ko-KR" altLang="en-US">
                    <a:latin typeface="Cambria Math" panose="02040503050406030204" pitchFamily="18" charset="0"/>
                  </a:rPr>
                  <a:t> </a:t>
                </a:r>
                <a:endParaRPr lang="en-US" altLang="ko-KR">
                  <a:latin typeface="Cambria Math" panose="02040503050406030204" pitchFamily="18" charset="0"/>
                  <a:ea typeface="Cambria Math" panose="02040503050406030204" pitchFamily="18" charset="0"/>
                </a:endParaRPr>
              </a:p>
              <a:p>
                <a:pPr lvl="0"/>
                <a:endParaRPr lang="en-US" altLang="ko-KR" sz="2800" i="1">
                  <a:solidFill>
                    <a:srgbClr val="000000"/>
                  </a:solidFill>
                  <a:latin typeface="Cambria Math" panose="02040503050406030204" pitchFamily="18" charset="0"/>
                  <a:ea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m:rPr>
                          <m:nor/>
                        </m:rPr>
                        <a:rPr lang="en-US" altLang="ko-KR" sz="2800">
                          <a:solidFill>
                            <a:srgbClr val="000000"/>
                          </a:solidFill>
                          <a:latin typeface="Cambria Math" panose="02040503050406030204" pitchFamily="18" charset="0"/>
                          <a:ea typeface="Cambria Math" panose="02040503050406030204" pitchFamily="18" charset="0"/>
                        </a:rPr>
                        <m:t> − </m:t>
                      </m:r>
                      <m:r>
                        <m:rPr>
                          <m:nor/>
                        </m:rPr>
                        <a:rPr lang="en-US" altLang="ko-KR" sz="2800">
                          <a:solidFill>
                            <a:srgbClr val="000000"/>
                          </a:solidFill>
                          <a:latin typeface="Cambria Math" panose="02040503050406030204" pitchFamily="18" charset="0"/>
                          <a:ea typeface="Cambria Math" panose="02040503050406030204" pitchFamily="18" charset="0"/>
                        </a:rPr>
                        <m:t>y</m:t>
                      </m:r>
                    </m:oMath>
                  </m:oMathPara>
                </a14:m>
                <a:endParaRPr lang="en-US" altLang="ko-KR">
                  <a:solidFill>
                    <a:srgbClr val="FFFFFF"/>
                  </a:solidFill>
                  <a:latin typeface="Cambria Math" panose="02040503050406030204" pitchFamily="18" charset="0"/>
                  <a:ea typeface="Cambria Math" panose="02040503050406030204" pitchFamily="18" charset="0"/>
                </a:endParaRPr>
              </a:p>
              <a:p>
                <a:endParaRPr lang="en-US" altLang="ko-KR">
                  <a:latin typeface="Cambria Math" panose="02040503050406030204" pitchFamily="18" charset="0"/>
                  <a:ea typeface="Cambria Math" panose="02040503050406030204" pitchFamily="18" charset="0"/>
                </a:endParaRPr>
              </a:p>
              <a:p>
                <a:endParaRPr lang="en-US" altLang="ko-KR">
                  <a:latin typeface="Cambria Math" panose="02040503050406030204" pitchFamily="18" charset="0"/>
                  <a:ea typeface="Cambria Math" panose="02040503050406030204" pitchFamily="18" charset="0"/>
                </a:endParaRPr>
              </a:p>
              <a:p>
                <a:pPr lvl="0"/>
                <a14:m>
                  <m:oMath xmlns:m="http://schemas.openxmlformats.org/officeDocument/2006/math">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num>
                      <m:den>
                        <m:r>
                          <a:rPr lang="en-US" altLang="ko-KR" sz="2800" i="1">
                            <a:solidFill>
                              <a:srgbClr val="000000"/>
                            </a:solidFill>
                            <a:latin typeface="Cambria Math" panose="02040503050406030204" pitchFamily="18" charset="0"/>
                            <a:ea typeface="Cambria Math" panose="02040503050406030204" pitchFamily="18" charset="0"/>
                          </a:rPr>
                          <m:t>𝜕</m:t>
                        </m:r>
                        <m:r>
                          <a:rPr lang="en-US" altLang="ko-KR" sz="2800" i="1">
                            <a:solidFill>
                              <a:srgbClr val="000000"/>
                            </a:solidFill>
                            <a:latin typeface="Cambria Math" panose="02040503050406030204" pitchFamily="18" charset="0"/>
                            <a:ea typeface="Cambria Math" panose="02040503050406030204" pitchFamily="18" charset="0"/>
                          </a:rPr>
                          <m:t>𝑏</m:t>
                        </m:r>
                      </m:den>
                    </m:f>
                  </m:oMath>
                </a14:m>
                <a:r>
                  <a:rPr lang="en-US" altLang="ko-KR">
                    <a:latin typeface="Cambria Math" panose="02040503050406030204" pitchFamily="18" charset="0"/>
                    <a:ea typeface="Cambria Math" panose="02040503050406030204" pitchFamily="18" charset="0"/>
                  </a:rPr>
                  <a:t>   </a:t>
                </a:r>
                <a14:m>
                  <m:oMath xmlns:m="http://schemas.openxmlformats.org/officeDocument/2006/math">
                    <m:r>
                      <a:rPr lang="en-US" altLang="ko-KR" sz="2800" i="1">
                        <a:solidFill>
                          <a:srgbClr val="000000"/>
                        </a:solidFill>
                        <a:latin typeface="Cambria Math" panose="02040503050406030204" pitchFamily="18" charset="0"/>
                        <a:ea typeface="Cambria Math" panose="02040503050406030204" pitchFamily="18" charset="0"/>
                      </a:rPr>
                      <m:t>=</m:t>
                    </m:r>
                    <m:r>
                      <m:rPr>
                        <m:nor/>
                      </m:rPr>
                      <a:rPr lang="en-US" altLang="ko-KR" sz="2800">
                        <a:solidFill>
                          <a:srgbClr val="000000"/>
                        </a:solidFill>
                        <a:latin typeface="Cambria Math" panose="02040503050406030204" pitchFamily="18" charset="0"/>
                        <a:ea typeface="Cambria Math" panose="02040503050406030204" pitchFamily="18" charset="0"/>
                      </a:rPr>
                      <m:t>wx</m:t>
                    </m:r>
                    <m:r>
                      <m:rPr>
                        <m:nor/>
                      </m:rPr>
                      <a:rPr lang="en-US" altLang="ko-KR" sz="2800">
                        <a:solidFill>
                          <a:srgbClr val="000000"/>
                        </a:solidFill>
                        <a:latin typeface="Cambria Math" panose="02040503050406030204" pitchFamily="18" charset="0"/>
                        <a:ea typeface="Cambria Math" panose="02040503050406030204" pitchFamily="18" charset="0"/>
                      </a:rPr>
                      <m:t> + </m:t>
                    </m:r>
                    <m:r>
                      <m:rPr>
                        <m:nor/>
                      </m:rPr>
                      <a:rPr lang="en-US" altLang="ko-KR" sz="2800">
                        <a:solidFill>
                          <a:srgbClr val="000000"/>
                        </a:solidFill>
                        <a:latin typeface="Cambria Math" panose="02040503050406030204" pitchFamily="18" charset="0"/>
                        <a:ea typeface="Cambria Math" panose="02040503050406030204" pitchFamily="18" charset="0"/>
                      </a:rPr>
                      <m:t>b</m:t>
                    </m:r>
                  </m:oMath>
                </a14:m>
                <a:endParaRPr lang="en-US" altLang="ko-KR" sz="2800">
                  <a:solidFill>
                    <a:srgbClr val="000000"/>
                  </a:solidFill>
                  <a:latin typeface="Cambria Math" panose="02040503050406030204" pitchFamily="18" charset="0"/>
                  <a:ea typeface="Cambria Math" panose="02040503050406030204" pitchFamily="18" charset="0"/>
                </a:endParaRPr>
              </a:p>
              <a:p>
                <a:endParaRPr lang="en-US" altLang="ko-KR">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ko-KR" sz="2800" i="1">
                          <a:solidFill>
                            <a:srgbClr val="000000"/>
                          </a:solidFill>
                          <a:latin typeface="Cambria Math" panose="02040503050406030204" pitchFamily="18" charset="0"/>
                          <a:ea typeface="Cambria Math" panose="02040503050406030204" pitchFamily="18" charset="0"/>
                        </a:rPr>
                        <m:t>= 1</m:t>
                      </m:r>
                    </m:oMath>
                  </m:oMathPara>
                </a14:m>
                <a:endParaRPr lang="en-US" altLang="ko-KR">
                  <a:latin typeface="Cambria Math" panose="02040503050406030204" pitchFamily="18" charset="0"/>
                  <a:ea typeface="Cambria Math" panose="02040503050406030204" pitchFamily="18" charset="0"/>
                </a:endParaRPr>
              </a:p>
              <a:p>
                <a:endParaRPr lang="en-US" altLang="ko-KR">
                  <a:latin typeface="Cambria Math" panose="02040503050406030204" pitchFamily="18" charset="0"/>
                  <a:ea typeface="Cambria Math" panose="02040503050406030204" pitchFamily="18" charset="0"/>
                </a:endParaRPr>
              </a:p>
              <a:p>
                <a:endParaRPr lang="en-US" altLang="ko-KR">
                  <a:latin typeface="Cambria Math" panose="02040503050406030204" pitchFamily="18" charset="0"/>
                  <a:ea typeface="Cambria Math" panose="02040503050406030204" pitchFamily="18" charset="0"/>
                </a:endParaRPr>
              </a:p>
              <a:p>
                <a:pPr lvl="0"/>
                <a14:m>
                  <m:oMath xmlns:m="http://schemas.openxmlformats.org/officeDocument/2006/math">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a:solidFill>
                              <a:srgbClr val="000000"/>
                            </a:solidFill>
                            <a:latin typeface="Cambria Math" panose="02040503050406030204" pitchFamily="18" charset="0"/>
                            <a:ea typeface="Cambria Math" panose="02040503050406030204" pitchFamily="18" charset="0"/>
                          </a:rPr>
                          <m:t>J</m:t>
                        </m:r>
                      </m:num>
                      <m:den>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den>
                    </m:f>
                  </m:oMath>
                </a14:m>
                <a:r>
                  <a:rPr lang="ko-KR" altLang="en-US">
                    <a:solidFill>
                      <a:srgbClr val="FFFFFF"/>
                    </a:solidFill>
                    <a:latin typeface="Cambria Math" panose="02040503050406030204" pitchFamily="18" charset="0"/>
                  </a:rPr>
                  <a:t> </a:t>
                </a:r>
                <a14:m>
                  <m:oMath xmlns:m="http://schemas.openxmlformats.org/officeDocument/2006/math">
                    <m:r>
                      <a:rPr lang="ko-KR" altLang="en-US" sz="2800" i="1">
                        <a:solidFill>
                          <a:srgbClr val="000000"/>
                        </a:solidFill>
                        <a:latin typeface="Cambria Math" panose="02040503050406030204" pitchFamily="18" charset="0"/>
                      </a:rPr>
                      <m:t>∗</m:t>
                    </m:r>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num>
                      <m:den>
                        <m:r>
                          <a:rPr lang="en-US" altLang="ko-KR" sz="2800" i="1">
                            <a:solidFill>
                              <a:srgbClr val="000000"/>
                            </a:solidFill>
                            <a:latin typeface="Cambria Math" panose="02040503050406030204" pitchFamily="18" charset="0"/>
                            <a:ea typeface="Cambria Math" panose="02040503050406030204" pitchFamily="18" charset="0"/>
                          </a:rPr>
                          <m:t>𝜕</m:t>
                        </m:r>
                        <m:r>
                          <a:rPr lang="en-US" altLang="ko-KR" sz="2800" i="1">
                            <a:solidFill>
                              <a:srgbClr val="000000"/>
                            </a:solidFill>
                            <a:latin typeface="Cambria Math" panose="02040503050406030204" pitchFamily="18" charset="0"/>
                            <a:ea typeface="Cambria Math" panose="02040503050406030204" pitchFamily="18" charset="0"/>
                          </a:rPr>
                          <m:t>𝑏</m:t>
                        </m:r>
                      </m:den>
                    </m:f>
                  </m:oMath>
                </a14:m>
                <a:r>
                  <a:rPr lang="ko-KR" altLang="en-US">
                    <a:latin typeface="Cambria Math" panose="02040503050406030204" pitchFamily="18" charset="0"/>
                  </a:rPr>
                  <a:t>   </a:t>
                </a:r>
                <a14:m>
                  <m:oMath xmlns:m="http://schemas.openxmlformats.org/officeDocument/2006/math">
                    <m:r>
                      <a:rPr lang="en-US" altLang="ko-KR" sz="2800" i="1">
                        <a:solidFill>
                          <a:srgbClr val="000000"/>
                        </a:solidFill>
                        <a:latin typeface="Cambria Math" panose="02040503050406030204" pitchFamily="18" charset="0"/>
                        <a:ea typeface="Cambria Math" panose="02040503050406030204" pitchFamily="18" charset="0"/>
                      </a:rPr>
                      <m:t>=</m:t>
                    </m:r>
                    <m:sSup>
                      <m:sSupPr>
                        <m:ctrlPr>
                          <a:rPr lang="en-US" altLang="ko-KR" sz="2800" i="1">
                            <a:solidFill>
                              <a:srgbClr val="000000"/>
                            </a:solidFill>
                            <a:latin typeface="Cambria Math" panose="02040503050406030204" pitchFamily="18" charset="0"/>
                            <a:ea typeface="Cambria Math" panose="02040503050406030204" pitchFamily="18" charset="0"/>
                          </a:rPr>
                        </m:ctrlPr>
                      </m:sSupPr>
                      <m:e>
                        <m:r>
                          <a:rPr lang="en-US" altLang="ko-KR" sz="2800" i="1">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m:rPr>
                            <m:nor/>
                          </m:rPr>
                          <a:rPr lang="en-US" altLang="ko-KR" sz="2800">
                            <a:solidFill>
                              <a:srgbClr val="000000"/>
                            </a:solidFill>
                            <a:latin typeface="Cambria Math" panose="02040503050406030204" pitchFamily="18" charset="0"/>
                            <a:ea typeface="Cambria Math" panose="02040503050406030204" pitchFamily="18" charset="0"/>
                          </a:rPr>
                          <m:t> − </m:t>
                        </m:r>
                        <m:r>
                          <m:rPr>
                            <m:sty m:val="p"/>
                          </m:rPr>
                          <a:rPr lang="en-US" altLang="ko-KR" sz="2800" i="1">
                            <a:solidFill>
                              <a:srgbClr val="000000"/>
                            </a:solidFill>
                            <a:latin typeface="Cambria Math" panose="02040503050406030204" pitchFamily="18" charset="0"/>
                            <a:ea typeface="Cambria Math" panose="02040503050406030204" pitchFamily="18" charset="0"/>
                          </a:rPr>
                          <m:t>y</m:t>
                        </m:r>
                        <m:r>
                          <m:rPr>
                            <m:nor/>
                          </m:rPr>
                          <a:rPr lang="en-US" altLang="ko-KR" sz="2800">
                            <a:solidFill>
                              <a:srgbClr val="000000"/>
                            </a:solidFill>
                            <a:latin typeface="Cambria Math" panose="02040503050406030204" pitchFamily="18" charset="0"/>
                            <a:ea typeface="Cambria Math" panose="02040503050406030204" pitchFamily="18" charset="0"/>
                          </a:rPr>
                          <m:t>)</m:t>
                        </m:r>
                      </m:e>
                      <m:sup>
                        <m:r>
                          <a:rPr lang="en-US" altLang="ko-KR" sz="2800" i="1">
                            <a:solidFill>
                              <a:srgbClr val="000000"/>
                            </a:solidFill>
                            <a:latin typeface="Cambria Math" panose="02040503050406030204" pitchFamily="18" charset="0"/>
                            <a:ea typeface="Cambria Math" panose="02040503050406030204" pitchFamily="18" charset="0"/>
                          </a:rPr>
                          <m:t> </m:t>
                        </m:r>
                      </m:sup>
                    </m:sSup>
                    <m:r>
                      <m:rPr>
                        <m:nor/>
                      </m:rPr>
                      <a:rPr lang="en-US" altLang="ko-KR">
                        <a:solidFill>
                          <a:srgbClr val="FFFFFF"/>
                        </a:solidFill>
                        <a:latin typeface="Cambria Math" panose="02040503050406030204" pitchFamily="18" charset="0"/>
                        <a:ea typeface="Cambria Math" panose="02040503050406030204" pitchFamily="18" charset="0"/>
                      </a:rPr>
                      <m:t>x</m:t>
                    </m:r>
                  </m:oMath>
                </a14:m>
                <a:endParaRPr lang="ko-KR" altLang="en-US">
                  <a:latin typeface="Cambria Math" panose="02040503050406030204" pitchFamily="18" charset="0"/>
                </a:endParaRPr>
              </a:p>
            </p:txBody>
          </p:sp>
        </mc:Choice>
        <mc:Fallback xmlns="">
          <p:sp>
            <p:nvSpPr>
              <p:cNvPr id="13" name="직사각형 12">
                <a:extLst>
                  <a:ext uri="{FF2B5EF4-FFF2-40B4-BE49-F238E27FC236}">
                    <a16:creationId xmlns:a16="http://schemas.microsoft.com/office/drawing/2014/main" id="{102C2DF3-AAC5-4C81-B878-B18800F3E413}"/>
                  </a:ext>
                </a:extLst>
              </p:cNvPr>
              <p:cNvSpPr>
                <a:spLocks noRot="1" noChangeAspect="1" noMove="1" noResize="1" noEditPoints="1" noAdjustHandles="1" noChangeArrowheads="1" noChangeShapeType="1" noTextEdit="1"/>
              </p:cNvSpPr>
              <p:nvPr/>
            </p:nvSpPr>
            <p:spPr>
              <a:xfrm>
                <a:off x="1136576" y="1156098"/>
                <a:ext cx="2997680" cy="4778809"/>
              </a:xfrm>
              <a:prstGeom prst="rect">
                <a:avLst/>
              </a:prstGeom>
              <a:blipFill>
                <a:blip r:embed="rId4"/>
                <a:stretch>
                  <a:fillRect/>
                </a:stretch>
              </a:blipFill>
            </p:spPr>
            <p:txBody>
              <a:bodyPr/>
              <a:lstStyle/>
              <a:p>
                <a:r>
                  <a:rPr lang="ko-KR" altLang="en-US">
                    <a:noFill/>
                  </a:rPr>
                  <a:t> </a:t>
                </a:r>
              </a:p>
            </p:txBody>
          </p:sp>
        </mc:Fallback>
      </mc:AlternateContent>
      <p:sp>
        <p:nvSpPr>
          <p:cNvPr id="2" name="TextBox 1">
            <a:extLst>
              <a:ext uri="{FF2B5EF4-FFF2-40B4-BE49-F238E27FC236}">
                <a16:creationId xmlns:a16="http://schemas.microsoft.com/office/drawing/2014/main" id="{BF228BF7-E1D0-4757-A9BE-7024464E886A}"/>
              </a:ext>
            </a:extLst>
          </p:cNvPr>
          <p:cNvSpPr txBox="1"/>
          <p:nvPr/>
        </p:nvSpPr>
        <p:spPr>
          <a:xfrm>
            <a:off x="6054486" y="1156098"/>
            <a:ext cx="2531462" cy="442750"/>
          </a:xfrm>
          <a:prstGeom prst="rect">
            <a:avLst/>
          </a:prstGeom>
          <a:noFill/>
        </p:spPr>
        <p:txBody>
          <a:bodyPr wrap="none" rtlCol="0">
            <a:spAutoFit/>
          </a:bodyPr>
          <a:lstStyle/>
          <a:p>
            <a:pPr algn="l"/>
            <a:r>
              <a:rPr lang="en-US" altLang="ko-KR" sz="2277">
                <a:latin typeface="Consolas" panose="020B0609020204030204" pitchFamily="49" charset="0"/>
              </a:rPr>
              <a:t>Chain Rule </a:t>
            </a:r>
            <a:r>
              <a:rPr lang="ko-KR" altLang="en-US" sz="2277">
                <a:latin typeface="Consolas" panose="020B0609020204030204" pitchFamily="49" charset="0"/>
              </a:rPr>
              <a:t>사용</a:t>
            </a:r>
          </a:p>
        </p:txBody>
      </p:sp>
      <p:sp>
        <p:nvSpPr>
          <p:cNvPr id="3" name="텍스트 개체 틀 2">
            <a:extLst>
              <a:ext uri="{FF2B5EF4-FFF2-40B4-BE49-F238E27FC236}">
                <a16:creationId xmlns:a16="http://schemas.microsoft.com/office/drawing/2014/main" id="{D704B8F1-FE5A-4F79-85EB-6B67CB03118B}"/>
              </a:ext>
            </a:extLst>
          </p:cNvPr>
          <p:cNvSpPr>
            <a:spLocks noGrp="1"/>
          </p:cNvSpPr>
          <p:nvPr>
            <p:ph type="body" sz="quarter" idx="19"/>
          </p:nvPr>
        </p:nvSpPr>
        <p:spPr/>
        <p:txBody>
          <a:bodyPr/>
          <a:lstStyle/>
          <a:p>
            <a:r>
              <a:rPr lang="en-US" altLang="ko-KR"/>
              <a:t>Gradient descent algorithm</a:t>
            </a:r>
            <a:endParaRPr lang="ko-KR" altLang="en-US"/>
          </a:p>
        </p:txBody>
      </p:sp>
      <p:sp>
        <p:nvSpPr>
          <p:cNvPr id="8" name="텍스트 개체 틀 2">
            <a:extLst>
              <a:ext uri="{FF2B5EF4-FFF2-40B4-BE49-F238E27FC236}">
                <a16:creationId xmlns:a16="http://schemas.microsoft.com/office/drawing/2014/main" id="{2063DD59-9894-46E0-8BAF-DC53E30F9782}"/>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27001563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0457ED9-E99E-4C50-98B4-5DFC4D7E52EE}"/>
              </a:ext>
            </a:extLst>
          </p:cNvPr>
          <p:cNvSpPr txBox="1"/>
          <p:nvPr/>
        </p:nvSpPr>
        <p:spPr>
          <a:xfrm>
            <a:off x="6830532" y="5038054"/>
            <a:ext cx="344966" cy="442750"/>
          </a:xfrm>
          <a:prstGeom prst="rect">
            <a:avLst/>
          </a:prstGeom>
          <a:noFill/>
        </p:spPr>
        <p:txBody>
          <a:bodyPr wrap="none" rtlCol="0">
            <a:spAutoFit/>
          </a:bodyPr>
          <a:lstStyle/>
          <a:p>
            <a:pPr algn="l"/>
            <a:r>
              <a:rPr lang="en-US" altLang="ko-KR" sz="2277">
                <a:latin typeface="Consolas" panose="020B0609020204030204" pitchFamily="49" charset="0"/>
              </a:rPr>
              <a:t>b</a:t>
            </a:r>
            <a:endParaRPr lang="ko-KR" altLang="en-US" sz="2277">
              <a:latin typeface="Consolas" panose="020B0609020204030204" pitchFamily="49" charset="0"/>
            </a:endParaRPr>
          </a:p>
        </p:txBody>
      </p:sp>
      <p:sp>
        <p:nvSpPr>
          <p:cNvPr id="14" name="TextBox 13">
            <a:extLst>
              <a:ext uri="{FF2B5EF4-FFF2-40B4-BE49-F238E27FC236}">
                <a16:creationId xmlns:a16="http://schemas.microsoft.com/office/drawing/2014/main" id="{4E595E29-4A68-4CCE-B260-300AB2478029}"/>
              </a:ext>
            </a:extLst>
          </p:cNvPr>
          <p:cNvSpPr txBox="1"/>
          <p:nvPr/>
        </p:nvSpPr>
        <p:spPr>
          <a:xfrm>
            <a:off x="4085485" y="3441043"/>
            <a:ext cx="344966" cy="442750"/>
          </a:xfrm>
          <a:prstGeom prst="rect">
            <a:avLst/>
          </a:prstGeom>
          <a:noFill/>
        </p:spPr>
        <p:txBody>
          <a:bodyPr wrap="none" rtlCol="0">
            <a:spAutoFit/>
          </a:bodyPr>
          <a:lstStyle/>
          <a:p>
            <a:pPr algn="l"/>
            <a:r>
              <a:rPr lang="en-US" altLang="ko-KR" sz="2277">
                <a:latin typeface="Consolas" panose="020B0609020204030204" pitchFamily="49" charset="0"/>
              </a:rPr>
              <a:t>J</a:t>
            </a:r>
            <a:endParaRPr lang="ko-KR" altLang="en-US" sz="2277">
              <a:latin typeface="Consolas" panose="020B0609020204030204" pitchFamily="49" charset="0"/>
            </a:endParaRPr>
          </a:p>
        </p:txBody>
      </p:sp>
      <mc:AlternateContent xmlns:mc="http://schemas.openxmlformats.org/markup-compatibility/2006" xmlns:a14="http://schemas.microsoft.com/office/drawing/2010/main">
        <mc:Choice Requires="a14">
          <p:sp>
            <p:nvSpPr>
              <p:cNvPr id="10" name="직사각형 9">
                <a:extLst>
                  <a:ext uri="{FF2B5EF4-FFF2-40B4-BE49-F238E27FC236}">
                    <a16:creationId xmlns:a16="http://schemas.microsoft.com/office/drawing/2014/main" id="{47603DF7-42F8-4682-9929-1BDEDE3BC6E6}"/>
                  </a:ext>
                </a:extLst>
              </p:cNvPr>
              <p:cNvSpPr/>
              <p:nvPr/>
            </p:nvSpPr>
            <p:spPr>
              <a:xfrm>
                <a:off x="914254" y="4507179"/>
                <a:ext cx="528543" cy="44275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ko-KR" altLang="en-US" sz="2277" i="1">
                          <a:solidFill>
                            <a:srgbClr val="000000"/>
                          </a:solidFill>
                          <a:latin typeface="Cambria Math" panose="02040503050406030204" pitchFamily="18" charset="0"/>
                        </a:rPr>
                        <m:t>𝛼</m:t>
                      </m:r>
                    </m:oMath>
                  </m:oMathPara>
                </a14:m>
                <a:endParaRPr lang="ko-KR" altLang="en-US" sz="1708">
                  <a:latin typeface="Consolas" panose="020B0609020204030204" pitchFamily="49" charset="0"/>
                  <a:ea typeface="고도 M" panose="02000503000000020004" pitchFamily="2" charset="-127"/>
                </a:endParaRPr>
              </a:p>
            </p:txBody>
          </p:sp>
        </mc:Choice>
        <mc:Fallback xmlns="">
          <p:sp>
            <p:nvSpPr>
              <p:cNvPr id="10" name="직사각형 9">
                <a:extLst>
                  <a:ext uri="{FF2B5EF4-FFF2-40B4-BE49-F238E27FC236}">
                    <a16:creationId xmlns:a16="http://schemas.microsoft.com/office/drawing/2014/main" id="{47603DF7-42F8-4682-9929-1BDEDE3BC6E6}"/>
                  </a:ext>
                </a:extLst>
              </p:cNvPr>
              <p:cNvSpPr>
                <a:spLocks noRot="1" noChangeAspect="1" noMove="1" noResize="1" noEditPoints="1" noAdjustHandles="1" noChangeArrowheads="1" noChangeShapeType="1" noTextEdit="1"/>
              </p:cNvSpPr>
              <p:nvPr/>
            </p:nvSpPr>
            <p:spPr>
              <a:xfrm>
                <a:off x="914254" y="4507179"/>
                <a:ext cx="528543" cy="442750"/>
              </a:xfrm>
              <a:prstGeom prst="rect">
                <a:avLst/>
              </a:prstGeom>
              <a:blipFill>
                <a:blip r:embed="rId3"/>
                <a:stretch>
                  <a:fillRect/>
                </a:stretch>
              </a:blipFill>
            </p:spPr>
            <p:txBody>
              <a:bodyPr/>
              <a:lstStyle/>
              <a:p>
                <a:r>
                  <a:rPr lang="ko-KR" altLang="en-US">
                    <a:noFill/>
                  </a:rPr>
                  <a:t> </a:t>
                </a:r>
              </a:p>
            </p:txBody>
          </p:sp>
        </mc:Fallback>
      </mc:AlternateContent>
      <p:sp>
        <p:nvSpPr>
          <p:cNvPr id="15" name="직사각형 14">
            <a:extLst>
              <a:ext uri="{FF2B5EF4-FFF2-40B4-BE49-F238E27FC236}">
                <a16:creationId xmlns:a16="http://schemas.microsoft.com/office/drawing/2014/main" id="{C76A644D-FB77-4C96-9BC1-C6D5E8448A32}"/>
              </a:ext>
            </a:extLst>
          </p:cNvPr>
          <p:cNvSpPr/>
          <p:nvPr/>
        </p:nvSpPr>
        <p:spPr>
          <a:xfrm>
            <a:off x="1242158" y="4540291"/>
            <a:ext cx="2145139" cy="442750"/>
          </a:xfrm>
          <a:prstGeom prst="rect">
            <a:avLst/>
          </a:prstGeom>
        </p:spPr>
        <p:txBody>
          <a:bodyPr wrap="none">
            <a:spAutoFit/>
          </a:bodyPr>
          <a:lstStyle/>
          <a:p>
            <a:r>
              <a:rPr lang="ko-KR" altLang="en-US" sz="2277">
                <a:latin typeface="+mj-ea"/>
                <a:ea typeface="+mj-ea"/>
              </a:rPr>
              <a:t>가 𝟎</a:t>
            </a:r>
            <a:r>
              <a:rPr lang="en-US" altLang="ko-KR" sz="2277">
                <a:latin typeface="+mj-ea"/>
                <a:ea typeface="+mj-ea"/>
              </a:rPr>
              <a:t>.</a:t>
            </a:r>
            <a:r>
              <a:rPr lang="ko-KR" altLang="en-US" sz="2277">
                <a:latin typeface="+mj-ea"/>
                <a:ea typeface="+mj-ea"/>
              </a:rPr>
              <a:t>𝟎𝟑인 경우</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1E7F1A8E-B5E8-4E6E-9B56-48A0A481BDE7}"/>
                  </a:ext>
                </a:extLst>
              </p:cNvPr>
              <p:cNvSpPr txBox="1"/>
              <p:nvPr/>
            </p:nvSpPr>
            <p:spPr>
              <a:xfrm>
                <a:off x="366769" y="1854368"/>
                <a:ext cx="3070905" cy="1493999"/>
              </a:xfrm>
              <a:prstGeom prst="rect">
                <a:avLst/>
              </a:prstGeom>
              <a:noFill/>
            </p:spPr>
            <p:txBody>
              <a:bodyPr wrap="none" rtlCol="0">
                <a:spAutoFit/>
              </a:bodyPr>
              <a:lstStyle/>
              <a:p>
                <a:r>
                  <a:rPr lang="ko-KR" altLang="en-US" sz="2277">
                    <a:latin typeface="+mj-ea"/>
                    <a:ea typeface="+mj-ea"/>
                  </a:rPr>
                  <a:t>수렴까지 반복</a:t>
                </a:r>
                <a:endParaRPr lang="en-US" altLang="ko-KR" sz="2277">
                  <a:latin typeface="+mj-ea"/>
                  <a:ea typeface="+mj-ea"/>
                </a:endParaRPr>
              </a:p>
              <a:p>
                <a:pPr algn="l"/>
                <a:r>
                  <a:rPr lang="en-US" altLang="ko-KR" sz="2277">
                    <a:latin typeface="Consolas" panose="020B0609020204030204" pitchFamily="49" charset="0"/>
                  </a:rPr>
                  <a:t>{</a:t>
                </a:r>
              </a:p>
              <a:p>
                <a:r>
                  <a:rPr lang="en-US" altLang="ko-KR" sz="2277">
                    <a:latin typeface="Consolas" panose="020B0609020204030204" pitchFamily="49" charset="0"/>
                  </a:rPr>
                  <a:t>   </a:t>
                </a:r>
                <a:r>
                  <a:rPr lang="en-US" altLang="ko-KR" sz="2277">
                    <a:latin typeface="Cambria Math" panose="02040503050406030204" pitchFamily="18" charset="0"/>
                    <a:ea typeface="Cambria Math" panose="02040503050406030204" pitchFamily="18" charset="0"/>
                  </a:rPr>
                  <a:t>b = b - </a:t>
                </a:r>
                <a14:m>
                  <m:oMath xmlns:m="http://schemas.openxmlformats.org/officeDocument/2006/math">
                    <m:r>
                      <a:rPr lang="ko-KR" altLang="en-US" sz="2277" i="1">
                        <a:latin typeface="Cambria Math" panose="02040503050406030204" pitchFamily="18" charset="0"/>
                      </a:rPr>
                      <m:t>𝛼</m:t>
                    </m:r>
                  </m:oMath>
                </a14:m>
                <a:r>
                  <a:rPr lang="en-US" altLang="ko-KR" sz="2277">
                    <a:latin typeface="Cambria Math" panose="02040503050406030204" pitchFamily="18" charset="0"/>
                    <a:ea typeface="Cambria Math" panose="02040503050406030204" pitchFamily="18" charset="0"/>
                  </a:rPr>
                  <a:t> </a:t>
                </a:r>
                <a:r>
                  <a:rPr lang="ko-KR" altLang="en-US" sz="2277">
                    <a:latin typeface="Cambria Math" panose="02040503050406030204" pitchFamily="18" charset="0"/>
                    <a:ea typeface="Cambria Math" panose="02040503050406030204" pitchFamily="18" charset="0"/>
                  </a:rPr>
                  <a:t>* </a:t>
                </a:r>
                <a14:m>
                  <m:oMath xmlns:m="http://schemas.openxmlformats.org/officeDocument/2006/math">
                    <m:r>
                      <a:rPr lang="en-US" altLang="ko-KR" sz="2277" i="1">
                        <a:solidFill>
                          <a:srgbClr val="000000"/>
                        </a:solidFill>
                        <a:latin typeface="Cambria Math" panose="02040503050406030204" pitchFamily="18" charset="0"/>
                        <a:ea typeface="Cambria Math" panose="02040503050406030204" pitchFamily="18" charset="0"/>
                      </a:rPr>
                      <m:t>(</m:t>
                    </m:r>
                    <m:acc>
                      <m:accPr>
                        <m:chr m:val="̂"/>
                        <m:ctrlPr>
                          <a:rPr lang="en-US" altLang="ko-KR" sz="2277" i="1">
                            <a:solidFill>
                              <a:srgbClr val="000000"/>
                            </a:solidFill>
                            <a:latin typeface="Cambria Math" panose="02040503050406030204" pitchFamily="18" charset="0"/>
                            <a:ea typeface="Cambria Math" panose="02040503050406030204" pitchFamily="18" charset="0"/>
                          </a:rPr>
                        </m:ctrlPr>
                      </m:accPr>
                      <m:e>
                        <m:r>
                          <m:rPr>
                            <m:sty m:val="p"/>
                          </m:rPr>
                          <a:rPr lang="en-US" altLang="ko-KR" sz="2277" i="1">
                            <a:solidFill>
                              <a:srgbClr val="000000"/>
                            </a:solidFill>
                            <a:latin typeface="Cambria Math" panose="02040503050406030204" pitchFamily="18" charset="0"/>
                            <a:ea typeface="Cambria Math" panose="02040503050406030204" pitchFamily="18" charset="0"/>
                          </a:rPr>
                          <m:t>y</m:t>
                        </m:r>
                      </m:e>
                    </m:acc>
                    <m:r>
                      <a:rPr lang="en-US" altLang="ko-KR" sz="2277" i="1">
                        <a:solidFill>
                          <a:srgbClr val="000000"/>
                        </a:solidFill>
                        <a:latin typeface="Cambria Math" panose="02040503050406030204" pitchFamily="18" charset="0"/>
                        <a:ea typeface="Cambria Math" panose="02040503050406030204" pitchFamily="18" charset="0"/>
                      </a:rPr>
                      <m:t>−</m:t>
                    </m:r>
                    <m:r>
                      <a:rPr lang="en-US" altLang="ko-KR" sz="2277" i="1">
                        <a:solidFill>
                          <a:srgbClr val="000000"/>
                        </a:solidFill>
                        <a:latin typeface="Cambria Math" panose="02040503050406030204" pitchFamily="18" charset="0"/>
                        <a:ea typeface="Cambria Math" panose="02040503050406030204" pitchFamily="18" charset="0"/>
                      </a:rPr>
                      <m:t>𝑦</m:t>
                    </m:r>
                    <m:r>
                      <a:rPr lang="en-US" altLang="ko-KR" sz="2277" i="1">
                        <a:solidFill>
                          <a:srgbClr val="000000"/>
                        </a:solidFill>
                        <a:latin typeface="Cambria Math" panose="02040503050406030204" pitchFamily="18" charset="0"/>
                        <a:ea typeface="Cambria Math" panose="02040503050406030204" pitchFamily="18" charset="0"/>
                      </a:rPr>
                      <m:t>)</m:t>
                    </m:r>
                    <m:r>
                      <m:rPr>
                        <m:nor/>
                      </m:rPr>
                      <a:rPr lang="en-US" altLang="ko-KR" sz="2277">
                        <a:solidFill>
                          <a:srgbClr val="000000"/>
                        </a:solidFill>
                        <a:latin typeface="Cambria Math" panose="02040503050406030204" pitchFamily="18" charset="0"/>
                        <a:ea typeface="Cambria Math" panose="02040503050406030204" pitchFamily="18" charset="0"/>
                      </a:rPr>
                      <m:t> </m:t>
                    </m:r>
                    <m:r>
                      <m:rPr>
                        <m:nor/>
                      </m:rPr>
                      <a:rPr lang="en-US" altLang="ko-KR" sz="1708">
                        <a:solidFill>
                          <a:srgbClr val="FFFFFF"/>
                        </a:solidFill>
                        <a:latin typeface="Cambria Math" panose="02040503050406030204" pitchFamily="18" charset="0"/>
                        <a:ea typeface="Cambria Math" panose="02040503050406030204" pitchFamily="18" charset="0"/>
                      </a:rPr>
                      <m:t>x</m:t>
                    </m:r>
                  </m:oMath>
                </a14:m>
                <a:endParaRPr lang="en-US" altLang="ko-KR" sz="2277">
                  <a:latin typeface="Consolas" panose="020B0609020204030204" pitchFamily="49" charset="0"/>
                </a:endParaRPr>
              </a:p>
              <a:p>
                <a:r>
                  <a:rPr lang="en-US" altLang="ko-KR" sz="2277">
                    <a:latin typeface="Consolas" panose="020B0609020204030204" pitchFamily="49" charset="0"/>
                  </a:rPr>
                  <a:t>}</a:t>
                </a:r>
                <a:endParaRPr lang="ko-KR" altLang="en-US" sz="2277">
                  <a:latin typeface="Consolas" panose="020B0609020204030204" pitchFamily="49" charset="0"/>
                </a:endParaRPr>
              </a:p>
            </p:txBody>
          </p:sp>
        </mc:Choice>
        <mc:Fallback xmlns="">
          <p:sp>
            <p:nvSpPr>
              <p:cNvPr id="12" name="TextBox 11">
                <a:extLst>
                  <a:ext uri="{FF2B5EF4-FFF2-40B4-BE49-F238E27FC236}">
                    <a16:creationId xmlns:a16="http://schemas.microsoft.com/office/drawing/2014/main" id="{1E7F1A8E-B5E8-4E6E-9B56-48A0A481BDE7}"/>
                  </a:ext>
                </a:extLst>
              </p:cNvPr>
              <p:cNvSpPr txBox="1">
                <a:spLocks noRot="1" noChangeAspect="1" noMove="1" noResize="1" noEditPoints="1" noAdjustHandles="1" noChangeArrowheads="1" noChangeShapeType="1" noTextEdit="1"/>
              </p:cNvSpPr>
              <p:nvPr/>
            </p:nvSpPr>
            <p:spPr>
              <a:xfrm>
                <a:off x="366769" y="1854368"/>
                <a:ext cx="3070905" cy="1493999"/>
              </a:xfrm>
              <a:prstGeom prst="rect">
                <a:avLst/>
              </a:prstGeom>
              <a:blipFill>
                <a:blip r:embed="rId4"/>
                <a:stretch>
                  <a:fillRect l="-2579" t="-2449" b="-7755"/>
                </a:stretch>
              </a:blipFill>
            </p:spPr>
            <p:txBody>
              <a:bodyPr/>
              <a:lstStyle/>
              <a:p>
                <a:r>
                  <a:rPr lang="ko-KR" altLang="en-US">
                    <a:noFill/>
                  </a:rPr>
                  <a:t> </a:t>
                </a:r>
              </a:p>
            </p:txBody>
          </p:sp>
        </mc:Fallback>
      </mc:AlternateContent>
      <p:pic>
        <p:nvPicPr>
          <p:cNvPr id="28674" name="Picture 2">
            <a:extLst>
              <a:ext uri="{FF2B5EF4-FFF2-40B4-BE49-F238E27FC236}">
                <a16:creationId xmlns:a16="http://schemas.microsoft.com/office/drawing/2014/main" id="{5D6EF8B4-7616-4A6B-B5A9-28DE0873078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21900" y="1844824"/>
            <a:ext cx="4887584" cy="3348400"/>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AB88D99A-97BC-4473-B434-357C5359AB5C}"/>
              </a:ext>
            </a:extLst>
          </p:cNvPr>
          <p:cNvSpPr>
            <a:spLocks noGrp="1"/>
          </p:cNvSpPr>
          <p:nvPr>
            <p:ph type="body" sz="quarter" idx="19"/>
          </p:nvPr>
        </p:nvSpPr>
        <p:spPr/>
        <p:txBody>
          <a:bodyPr/>
          <a:lstStyle/>
          <a:p>
            <a:r>
              <a:rPr lang="en-US" altLang="ko-KR"/>
              <a:t>Gradient descent algorithm</a:t>
            </a:r>
            <a:endParaRPr lang="ko-KR" altLang="en-US"/>
          </a:p>
        </p:txBody>
      </p:sp>
      <p:sp>
        <p:nvSpPr>
          <p:cNvPr id="11" name="텍스트 개체 틀 2">
            <a:extLst>
              <a:ext uri="{FF2B5EF4-FFF2-40B4-BE49-F238E27FC236}">
                <a16:creationId xmlns:a16="http://schemas.microsoft.com/office/drawing/2014/main" id="{D65AF463-B444-4022-9E67-29A20E52B420}"/>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248299665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0457ED9-E99E-4C50-98B4-5DFC4D7E52EE}"/>
              </a:ext>
            </a:extLst>
          </p:cNvPr>
          <p:cNvSpPr txBox="1"/>
          <p:nvPr/>
        </p:nvSpPr>
        <p:spPr>
          <a:xfrm>
            <a:off x="2468219" y="3188269"/>
            <a:ext cx="311304" cy="369332"/>
          </a:xfrm>
          <a:prstGeom prst="rect">
            <a:avLst/>
          </a:prstGeom>
          <a:noFill/>
        </p:spPr>
        <p:txBody>
          <a:bodyPr wrap="none" rtlCol="0">
            <a:spAutoFit/>
          </a:bodyPr>
          <a:lstStyle/>
          <a:p>
            <a:pPr algn="l"/>
            <a:r>
              <a:rPr lang="en-US" altLang="ko-KR">
                <a:latin typeface="Consolas" panose="020B0609020204030204" pitchFamily="49" charset="0"/>
              </a:rPr>
              <a:t>b</a:t>
            </a:r>
            <a:endParaRPr lang="ko-KR" altLang="en-US">
              <a:latin typeface="Consolas" panose="020B0609020204030204" pitchFamily="49" charset="0"/>
            </a:endParaRPr>
          </a:p>
        </p:txBody>
      </p:sp>
      <p:sp>
        <p:nvSpPr>
          <p:cNvPr id="14" name="TextBox 13">
            <a:extLst>
              <a:ext uri="{FF2B5EF4-FFF2-40B4-BE49-F238E27FC236}">
                <a16:creationId xmlns:a16="http://schemas.microsoft.com/office/drawing/2014/main" id="{4E595E29-4A68-4CCE-B260-300AB2478029}"/>
              </a:ext>
            </a:extLst>
          </p:cNvPr>
          <p:cNvSpPr txBox="1"/>
          <p:nvPr/>
        </p:nvSpPr>
        <p:spPr>
          <a:xfrm>
            <a:off x="667517" y="2081156"/>
            <a:ext cx="311304" cy="369332"/>
          </a:xfrm>
          <a:prstGeom prst="rect">
            <a:avLst/>
          </a:prstGeom>
          <a:noFill/>
        </p:spPr>
        <p:txBody>
          <a:bodyPr wrap="none" rtlCol="0">
            <a:spAutoFit/>
          </a:bodyPr>
          <a:lstStyle/>
          <a:p>
            <a:pPr algn="l"/>
            <a:r>
              <a:rPr lang="en-US" altLang="ko-KR">
                <a:latin typeface="Consolas" panose="020B0609020204030204" pitchFamily="49" charset="0"/>
              </a:rPr>
              <a:t>J</a:t>
            </a:r>
            <a:endParaRPr lang="ko-KR" altLang="en-US">
              <a:latin typeface="Consolas" panose="020B0609020204030204" pitchFamily="49" charset="0"/>
            </a:endParaRPr>
          </a:p>
        </p:txBody>
      </p:sp>
      <p:pic>
        <p:nvPicPr>
          <p:cNvPr id="28674" name="Picture 2">
            <a:extLst>
              <a:ext uri="{FF2B5EF4-FFF2-40B4-BE49-F238E27FC236}">
                <a16:creationId xmlns:a16="http://schemas.microsoft.com/office/drawing/2014/main" id="{5D6EF8B4-7616-4A6B-B5A9-28DE087307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9441" y="980728"/>
            <a:ext cx="3369483" cy="2308376"/>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00367E5F-BBDE-4CE2-9FBA-E03CD0F73C96}"/>
              </a:ext>
            </a:extLst>
          </p:cNvPr>
          <p:cNvSpPr txBox="1"/>
          <p:nvPr/>
        </p:nvSpPr>
        <p:spPr>
          <a:xfrm>
            <a:off x="7094150" y="3181828"/>
            <a:ext cx="311304" cy="369332"/>
          </a:xfrm>
          <a:prstGeom prst="rect">
            <a:avLst/>
          </a:prstGeom>
          <a:noFill/>
        </p:spPr>
        <p:txBody>
          <a:bodyPr wrap="none" rtlCol="0">
            <a:spAutoFit/>
          </a:bodyPr>
          <a:lstStyle/>
          <a:p>
            <a:pPr algn="l"/>
            <a:r>
              <a:rPr lang="en-US" altLang="ko-KR">
                <a:latin typeface="Consolas" panose="020B0609020204030204" pitchFamily="49" charset="0"/>
              </a:rPr>
              <a:t>w</a:t>
            </a:r>
            <a:endParaRPr lang="ko-KR" altLang="en-US">
              <a:latin typeface="Consolas" panose="020B0609020204030204" pitchFamily="49" charset="0"/>
            </a:endParaRPr>
          </a:p>
        </p:txBody>
      </p:sp>
      <p:sp>
        <p:nvSpPr>
          <p:cNvPr id="13" name="TextBox 12">
            <a:extLst>
              <a:ext uri="{FF2B5EF4-FFF2-40B4-BE49-F238E27FC236}">
                <a16:creationId xmlns:a16="http://schemas.microsoft.com/office/drawing/2014/main" id="{6FAEB02E-3910-4220-BE0C-1C109EF470DE}"/>
              </a:ext>
            </a:extLst>
          </p:cNvPr>
          <p:cNvSpPr txBox="1"/>
          <p:nvPr/>
        </p:nvSpPr>
        <p:spPr>
          <a:xfrm>
            <a:off x="5274863" y="1981498"/>
            <a:ext cx="311304" cy="369332"/>
          </a:xfrm>
          <a:prstGeom prst="rect">
            <a:avLst/>
          </a:prstGeom>
          <a:noFill/>
        </p:spPr>
        <p:txBody>
          <a:bodyPr wrap="none" rtlCol="0">
            <a:spAutoFit/>
          </a:bodyPr>
          <a:lstStyle/>
          <a:p>
            <a:pPr algn="l"/>
            <a:r>
              <a:rPr lang="en-US" altLang="ko-KR">
                <a:latin typeface="Consolas" panose="020B0609020204030204" pitchFamily="49" charset="0"/>
              </a:rPr>
              <a:t>J</a:t>
            </a:r>
            <a:endParaRPr lang="ko-KR" altLang="en-US">
              <a:latin typeface="Consolas" panose="020B0609020204030204" pitchFamily="49" charset="0"/>
            </a:endParaRPr>
          </a:p>
        </p:txBody>
      </p:sp>
      <p:pic>
        <p:nvPicPr>
          <p:cNvPr id="16" name="Picture 6">
            <a:extLst>
              <a:ext uri="{FF2B5EF4-FFF2-40B4-BE49-F238E27FC236}">
                <a16:creationId xmlns:a16="http://schemas.microsoft.com/office/drawing/2014/main" id="{1286357E-5C14-4EEE-8FC1-C59F67E5E4E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04008" y="980728"/>
            <a:ext cx="3357089" cy="2299884"/>
          </a:xfrm>
          <a:prstGeom prst="rect">
            <a:avLst/>
          </a:prstGeom>
          <a:noFill/>
          <a:extLst>
            <a:ext uri="{909E8E84-426E-40DD-AFC4-6F175D3DCCD1}">
              <a14:hiddenFill xmlns:a14="http://schemas.microsoft.com/office/drawing/2010/main">
                <a:solidFill>
                  <a:srgbClr val="FFFFFF"/>
                </a:solidFill>
              </a14:hiddenFill>
            </a:ext>
          </a:extLst>
        </p:spPr>
      </p:pic>
      <p:pic>
        <p:nvPicPr>
          <p:cNvPr id="30722" name="Picture 2">
            <a:extLst>
              <a:ext uri="{FF2B5EF4-FFF2-40B4-BE49-F238E27FC236}">
                <a16:creationId xmlns:a16="http://schemas.microsoft.com/office/drawing/2014/main" id="{FF460F95-56EE-4148-BAFD-DFDB66C8281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23927" y="3452376"/>
            <a:ext cx="4024212" cy="2663590"/>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374C6E62-85CA-4A1D-8D7C-CFD759BF7323}"/>
              </a:ext>
            </a:extLst>
          </p:cNvPr>
          <p:cNvSpPr txBox="1"/>
          <p:nvPr/>
        </p:nvSpPr>
        <p:spPr>
          <a:xfrm>
            <a:off x="8301372" y="5445224"/>
            <a:ext cx="311304" cy="369332"/>
          </a:xfrm>
          <a:prstGeom prst="rect">
            <a:avLst/>
          </a:prstGeom>
          <a:noFill/>
        </p:spPr>
        <p:txBody>
          <a:bodyPr wrap="none" rtlCol="0">
            <a:spAutoFit/>
          </a:bodyPr>
          <a:lstStyle/>
          <a:p>
            <a:pPr algn="l"/>
            <a:r>
              <a:rPr lang="en-US" altLang="ko-KR">
                <a:latin typeface="Consolas" panose="020B0609020204030204" pitchFamily="49" charset="0"/>
              </a:rPr>
              <a:t>w</a:t>
            </a:r>
            <a:endParaRPr lang="ko-KR" altLang="en-US">
              <a:latin typeface="Consolas" panose="020B0609020204030204" pitchFamily="49" charset="0"/>
            </a:endParaRPr>
          </a:p>
        </p:txBody>
      </p:sp>
      <p:sp>
        <p:nvSpPr>
          <p:cNvPr id="18" name="TextBox 17">
            <a:extLst>
              <a:ext uri="{FF2B5EF4-FFF2-40B4-BE49-F238E27FC236}">
                <a16:creationId xmlns:a16="http://schemas.microsoft.com/office/drawing/2014/main" id="{401F2A71-9E5E-4539-AB37-D83F1EC260EC}"/>
              </a:ext>
            </a:extLst>
          </p:cNvPr>
          <p:cNvSpPr txBox="1"/>
          <p:nvPr/>
        </p:nvSpPr>
        <p:spPr>
          <a:xfrm>
            <a:off x="6172899" y="5923732"/>
            <a:ext cx="311304" cy="369332"/>
          </a:xfrm>
          <a:prstGeom prst="rect">
            <a:avLst/>
          </a:prstGeom>
          <a:noFill/>
        </p:spPr>
        <p:txBody>
          <a:bodyPr wrap="none" rtlCol="0">
            <a:spAutoFit/>
          </a:bodyPr>
          <a:lstStyle/>
          <a:p>
            <a:pPr algn="l"/>
            <a:r>
              <a:rPr lang="en-US" altLang="ko-KR">
                <a:latin typeface="Consolas" panose="020B0609020204030204" pitchFamily="49" charset="0"/>
              </a:rPr>
              <a:t>b</a:t>
            </a:r>
            <a:endParaRPr lang="ko-KR" altLang="en-US">
              <a:latin typeface="Consolas" panose="020B0609020204030204" pitchFamily="49" charset="0"/>
            </a:endParaRPr>
          </a:p>
        </p:txBody>
      </p:sp>
      <p:sp>
        <p:nvSpPr>
          <p:cNvPr id="19" name="TextBox 18">
            <a:extLst>
              <a:ext uri="{FF2B5EF4-FFF2-40B4-BE49-F238E27FC236}">
                <a16:creationId xmlns:a16="http://schemas.microsoft.com/office/drawing/2014/main" id="{DD260853-6C01-45E0-AD6E-A9170AE63A5C}"/>
              </a:ext>
            </a:extLst>
          </p:cNvPr>
          <p:cNvSpPr txBox="1"/>
          <p:nvPr/>
        </p:nvSpPr>
        <p:spPr>
          <a:xfrm>
            <a:off x="8912079" y="4332520"/>
            <a:ext cx="311304" cy="369332"/>
          </a:xfrm>
          <a:prstGeom prst="rect">
            <a:avLst/>
          </a:prstGeom>
          <a:noFill/>
        </p:spPr>
        <p:txBody>
          <a:bodyPr wrap="none" rtlCol="0">
            <a:spAutoFit/>
          </a:bodyPr>
          <a:lstStyle/>
          <a:p>
            <a:pPr algn="l"/>
            <a:r>
              <a:rPr lang="en-US" altLang="ko-KR">
                <a:latin typeface="Consolas" panose="020B0609020204030204" pitchFamily="49" charset="0"/>
              </a:rPr>
              <a:t>j</a:t>
            </a:r>
            <a:endParaRPr lang="ko-KR" altLang="en-US">
              <a:latin typeface="Consolas" panose="020B0609020204030204" pitchFamily="49" charset="0"/>
            </a:endParaRPr>
          </a:p>
        </p:txBody>
      </p:sp>
      <p:pic>
        <p:nvPicPr>
          <p:cNvPr id="22530" name="Picture 2">
            <a:extLst>
              <a:ext uri="{FF2B5EF4-FFF2-40B4-BE49-F238E27FC236}">
                <a16:creationId xmlns:a16="http://schemas.microsoft.com/office/drawing/2014/main" id="{EA85963E-8816-452F-B669-A9E99C405B5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7861" y="3736365"/>
            <a:ext cx="3379818" cy="2277311"/>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618A7327-BF1C-4AA5-90B6-941A9287FFDE}"/>
              </a:ext>
            </a:extLst>
          </p:cNvPr>
          <p:cNvSpPr txBox="1"/>
          <p:nvPr/>
        </p:nvSpPr>
        <p:spPr>
          <a:xfrm>
            <a:off x="2468219" y="5923733"/>
            <a:ext cx="311304" cy="369332"/>
          </a:xfrm>
          <a:prstGeom prst="rect">
            <a:avLst/>
          </a:prstGeom>
          <a:noFill/>
        </p:spPr>
        <p:txBody>
          <a:bodyPr wrap="none" rtlCol="0">
            <a:spAutoFit/>
          </a:bodyPr>
          <a:lstStyle/>
          <a:p>
            <a:pPr algn="l"/>
            <a:r>
              <a:rPr lang="en-US" altLang="ko-KR">
                <a:latin typeface="Consolas" panose="020B0609020204030204" pitchFamily="49" charset="0"/>
              </a:rPr>
              <a:t>b</a:t>
            </a:r>
            <a:endParaRPr lang="ko-KR" altLang="en-US">
              <a:latin typeface="Consolas" panose="020B0609020204030204" pitchFamily="49" charset="0"/>
            </a:endParaRPr>
          </a:p>
        </p:txBody>
      </p:sp>
      <p:sp>
        <p:nvSpPr>
          <p:cNvPr id="20" name="TextBox 19">
            <a:extLst>
              <a:ext uri="{FF2B5EF4-FFF2-40B4-BE49-F238E27FC236}">
                <a16:creationId xmlns:a16="http://schemas.microsoft.com/office/drawing/2014/main" id="{70776EC8-FE01-41FC-8DF4-4DAA10392437}"/>
              </a:ext>
            </a:extLst>
          </p:cNvPr>
          <p:cNvSpPr txBox="1"/>
          <p:nvPr/>
        </p:nvSpPr>
        <p:spPr>
          <a:xfrm>
            <a:off x="563025" y="4437011"/>
            <a:ext cx="311304" cy="369332"/>
          </a:xfrm>
          <a:prstGeom prst="rect">
            <a:avLst/>
          </a:prstGeom>
          <a:noFill/>
        </p:spPr>
        <p:txBody>
          <a:bodyPr wrap="none" rtlCol="0">
            <a:spAutoFit/>
          </a:bodyPr>
          <a:lstStyle/>
          <a:p>
            <a:pPr algn="l"/>
            <a:r>
              <a:rPr lang="en-US" altLang="ko-KR">
                <a:latin typeface="Consolas" panose="020B0609020204030204" pitchFamily="49" charset="0"/>
              </a:rPr>
              <a:t>w</a:t>
            </a:r>
            <a:endParaRPr lang="ko-KR" altLang="en-US">
              <a:latin typeface="Consolas" panose="020B0609020204030204" pitchFamily="49" charset="0"/>
            </a:endParaRPr>
          </a:p>
        </p:txBody>
      </p:sp>
      <p:sp>
        <p:nvSpPr>
          <p:cNvPr id="2" name="타원 1">
            <a:extLst>
              <a:ext uri="{FF2B5EF4-FFF2-40B4-BE49-F238E27FC236}">
                <a16:creationId xmlns:a16="http://schemas.microsoft.com/office/drawing/2014/main" id="{2310435C-19A0-4900-986E-401AF77BA08D}"/>
              </a:ext>
            </a:extLst>
          </p:cNvPr>
          <p:cNvSpPr/>
          <p:nvPr/>
        </p:nvSpPr>
        <p:spPr>
          <a:xfrm>
            <a:off x="7138032" y="5148188"/>
            <a:ext cx="111770" cy="11177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 name="텍스트 개체 틀 2">
            <a:extLst>
              <a:ext uri="{FF2B5EF4-FFF2-40B4-BE49-F238E27FC236}">
                <a16:creationId xmlns:a16="http://schemas.microsoft.com/office/drawing/2014/main" id="{7F3653E2-C938-4F22-AA15-60B12650858B}"/>
              </a:ext>
            </a:extLst>
          </p:cNvPr>
          <p:cNvSpPr>
            <a:spLocks noGrp="1"/>
          </p:cNvSpPr>
          <p:nvPr>
            <p:ph type="body" sz="quarter" idx="19"/>
          </p:nvPr>
        </p:nvSpPr>
        <p:spPr/>
        <p:txBody>
          <a:bodyPr/>
          <a:lstStyle/>
          <a:p>
            <a:r>
              <a:rPr lang="en-US" altLang="ko-KR"/>
              <a:t>Gradient descent algorithm</a:t>
            </a:r>
            <a:endParaRPr lang="ko-KR" altLang="en-US"/>
          </a:p>
        </p:txBody>
      </p:sp>
      <p:sp>
        <p:nvSpPr>
          <p:cNvPr id="22" name="텍스트 개체 틀 2">
            <a:extLst>
              <a:ext uri="{FF2B5EF4-FFF2-40B4-BE49-F238E27FC236}">
                <a16:creationId xmlns:a16="http://schemas.microsoft.com/office/drawing/2014/main" id="{FBDDDE2A-82DE-4A74-8C3F-B46F9B0BA1B4}"/>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cxnSp>
        <p:nvCxnSpPr>
          <p:cNvPr id="6" name="직선 연결선 5">
            <a:extLst>
              <a:ext uri="{FF2B5EF4-FFF2-40B4-BE49-F238E27FC236}">
                <a16:creationId xmlns:a16="http://schemas.microsoft.com/office/drawing/2014/main" id="{BE6436D8-6830-0625-0F95-296BC42DA5B8}"/>
              </a:ext>
            </a:extLst>
          </p:cNvPr>
          <p:cNvCxnSpPr>
            <a:cxnSpLocks/>
          </p:cNvCxnSpPr>
          <p:nvPr/>
        </p:nvCxnSpPr>
        <p:spPr>
          <a:xfrm flipV="1">
            <a:off x="2623871" y="3829025"/>
            <a:ext cx="24873" cy="1985531"/>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직선 연결선 22">
            <a:extLst>
              <a:ext uri="{FF2B5EF4-FFF2-40B4-BE49-F238E27FC236}">
                <a16:creationId xmlns:a16="http://schemas.microsoft.com/office/drawing/2014/main" id="{EBA0D1BC-5A48-0F5F-DEBA-75C8969BA06C}"/>
              </a:ext>
            </a:extLst>
          </p:cNvPr>
          <p:cNvCxnSpPr>
            <a:cxnSpLocks/>
          </p:cNvCxnSpPr>
          <p:nvPr/>
        </p:nvCxnSpPr>
        <p:spPr>
          <a:xfrm flipH="1">
            <a:off x="1099364" y="4493688"/>
            <a:ext cx="3071575"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타원 20">
            <a:extLst>
              <a:ext uri="{FF2B5EF4-FFF2-40B4-BE49-F238E27FC236}">
                <a16:creationId xmlns:a16="http://schemas.microsoft.com/office/drawing/2014/main" id="{CB00E172-6B3F-4BF1-8500-7A6F6EC92D1F}"/>
              </a:ext>
            </a:extLst>
          </p:cNvPr>
          <p:cNvSpPr/>
          <p:nvPr/>
        </p:nvSpPr>
        <p:spPr>
          <a:xfrm>
            <a:off x="2584182" y="4431276"/>
            <a:ext cx="111770" cy="11177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Tree>
    <p:extLst>
      <p:ext uri="{BB962C8B-B14F-4D97-AF65-F5344CB8AC3E}">
        <p14:creationId xmlns:p14="http://schemas.microsoft.com/office/powerpoint/2010/main" val="330912100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F0F28A46-2F1C-44E2-8A9E-79E0195930F8}"/>
              </a:ext>
            </a:extLst>
          </p:cNvPr>
          <p:cNvSpPr txBox="1"/>
          <p:nvPr/>
        </p:nvSpPr>
        <p:spPr>
          <a:xfrm>
            <a:off x="419545" y="992988"/>
            <a:ext cx="3516347" cy="400110"/>
          </a:xfrm>
          <a:prstGeom prst="rect">
            <a:avLst/>
          </a:prstGeom>
          <a:noFill/>
        </p:spPr>
        <p:txBody>
          <a:bodyPr wrap="none" rtlCol="0">
            <a:spAutoFit/>
          </a:bodyPr>
          <a:lstStyle/>
          <a:p>
            <a:r>
              <a:rPr lang="en-US" altLang="ko-KR" sz="2000" b="1">
                <a:latin typeface="+mj-ea"/>
                <a:ea typeface="+mj-ea"/>
              </a:rPr>
              <a:t>data set </a:t>
            </a:r>
            <a:r>
              <a:rPr lang="ko-KR" altLang="en-US" sz="2000" b="1">
                <a:latin typeface="+mj-ea"/>
                <a:ea typeface="+mj-ea"/>
              </a:rPr>
              <a:t>준비</a:t>
            </a:r>
            <a:r>
              <a:rPr lang="en-US" altLang="ko-KR" sz="2000" b="1">
                <a:latin typeface="+mj-ea"/>
                <a:ea typeface="+mj-ea"/>
              </a:rPr>
              <a:t>(sklearn </a:t>
            </a:r>
            <a:r>
              <a:rPr lang="ko-KR" altLang="en-US" sz="2000" b="1">
                <a:latin typeface="+mj-ea"/>
                <a:ea typeface="+mj-ea"/>
              </a:rPr>
              <a:t>이용</a:t>
            </a:r>
            <a:r>
              <a:rPr lang="en-US" altLang="ko-KR" sz="2000" b="1">
                <a:latin typeface="+mj-ea"/>
                <a:ea typeface="+mj-ea"/>
              </a:rPr>
              <a:t>) </a:t>
            </a:r>
            <a:endParaRPr lang="ko-KR" altLang="en-US" sz="2000" b="1">
              <a:latin typeface="+mj-ea"/>
              <a:ea typeface="+mj-ea"/>
            </a:endParaRPr>
          </a:p>
        </p:txBody>
      </p:sp>
      <p:sp>
        <p:nvSpPr>
          <p:cNvPr id="2" name="직사각형 1">
            <a:extLst>
              <a:ext uri="{FF2B5EF4-FFF2-40B4-BE49-F238E27FC236}">
                <a16:creationId xmlns:a16="http://schemas.microsoft.com/office/drawing/2014/main" id="{49EEEA56-9955-4198-958D-9C0E29D6B618}"/>
              </a:ext>
            </a:extLst>
          </p:cNvPr>
          <p:cNvSpPr/>
          <p:nvPr/>
        </p:nvSpPr>
        <p:spPr>
          <a:xfrm>
            <a:off x="1559456" y="2074049"/>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0DBE12E6-4378-4019-9873-1C04A74EEA8A}"/>
              </a:ext>
            </a:extLst>
          </p:cNvPr>
          <p:cNvSpPr/>
          <p:nvPr/>
        </p:nvSpPr>
        <p:spPr>
          <a:xfrm>
            <a:off x="1809607" y="2074048"/>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1614A33A-6EC9-4750-A74C-5F16D4AB9458}"/>
              </a:ext>
            </a:extLst>
          </p:cNvPr>
          <p:cNvSpPr/>
          <p:nvPr/>
        </p:nvSpPr>
        <p:spPr>
          <a:xfrm>
            <a:off x="2059758" y="2074047"/>
            <a:ext cx="250151" cy="2607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6B269707-24DD-4D65-92D6-BCB6EE2B84CB}"/>
              </a:ext>
            </a:extLst>
          </p:cNvPr>
          <p:cNvSpPr/>
          <p:nvPr/>
        </p:nvSpPr>
        <p:spPr>
          <a:xfrm>
            <a:off x="2309909" y="2074046"/>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6E2BA7CD-BE8B-4E96-9971-F4CAB526F1F3}"/>
              </a:ext>
            </a:extLst>
          </p:cNvPr>
          <p:cNvSpPr/>
          <p:nvPr/>
        </p:nvSpPr>
        <p:spPr>
          <a:xfrm>
            <a:off x="2560061" y="2074045"/>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40C053C-391E-4DDB-A765-AAF052BEE4AC}"/>
              </a:ext>
            </a:extLst>
          </p:cNvPr>
          <p:cNvSpPr/>
          <p:nvPr/>
        </p:nvSpPr>
        <p:spPr>
          <a:xfrm>
            <a:off x="2810212" y="2074044"/>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76FD9D33-6838-4FB6-89D9-F86A5DC2F8EA}"/>
              </a:ext>
            </a:extLst>
          </p:cNvPr>
          <p:cNvSpPr/>
          <p:nvPr/>
        </p:nvSpPr>
        <p:spPr>
          <a:xfrm>
            <a:off x="3060363" y="2074043"/>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6FDDC611-A05B-4043-845C-0FB947BA5251}"/>
              </a:ext>
            </a:extLst>
          </p:cNvPr>
          <p:cNvSpPr/>
          <p:nvPr/>
        </p:nvSpPr>
        <p:spPr>
          <a:xfrm>
            <a:off x="3310514" y="2074042"/>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5CE0330D-C8D1-4F0C-A6BF-AFF08F33F42D}"/>
              </a:ext>
            </a:extLst>
          </p:cNvPr>
          <p:cNvSpPr/>
          <p:nvPr/>
        </p:nvSpPr>
        <p:spPr>
          <a:xfrm>
            <a:off x="3560666" y="2074041"/>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5D7382B3-6CAB-48FF-B4EA-7D019B8D3DA3}"/>
              </a:ext>
            </a:extLst>
          </p:cNvPr>
          <p:cNvSpPr/>
          <p:nvPr/>
        </p:nvSpPr>
        <p:spPr>
          <a:xfrm>
            <a:off x="3810817" y="2074040"/>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55CF2FF8-0AB8-4F12-B205-E432B061B0BC}"/>
              </a:ext>
            </a:extLst>
          </p:cNvPr>
          <p:cNvSpPr/>
          <p:nvPr/>
        </p:nvSpPr>
        <p:spPr>
          <a:xfrm>
            <a:off x="4848680" y="2074039"/>
            <a:ext cx="250151" cy="2607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6472FD3F-944E-44A8-BBDD-F44D82F677A8}"/>
              </a:ext>
            </a:extLst>
          </p:cNvPr>
          <p:cNvSpPr/>
          <p:nvPr/>
        </p:nvSpPr>
        <p:spPr>
          <a:xfrm>
            <a:off x="1559456" y="2334840"/>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4BFC0EA2-9B90-45FB-BB71-1B08182A695B}"/>
              </a:ext>
            </a:extLst>
          </p:cNvPr>
          <p:cNvSpPr/>
          <p:nvPr/>
        </p:nvSpPr>
        <p:spPr>
          <a:xfrm>
            <a:off x="1809607" y="2334839"/>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EED5C66E-86BE-4FB3-B36B-E5AD002DBF50}"/>
              </a:ext>
            </a:extLst>
          </p:cNvPr>
          <p:cNvSpPr/>
          <p:nvPr/>
        </p:nvSpPr>
        <p:spPr>
          <a:xfrm>
            <a:off x="2059758" y="2334838"/>
            <a:ext cx="250151" cy="2607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8F21DF20-6245-4634-B732-F6620DF2A613}"/>
              </a:ext>
            </a:extLst>
          </p:cNvPr>
          <p:cNvSpPr/>
          <p:nvPr/>
        </p:nvSpPr>
        <p:spPr>
          <a:xfrm>
            <a:off x="2309909" y="2334837"/>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7C20A8F9-1F6D-4538-85EC-D1CEBC067EBC}"/>
              </a:ext>
            </a:extLst>
          </p:cNvPr>
          <p:cNvSpPr/>
          <p:nvPr/>
        </p:nvSpPr>
        <p:spPr>
          <a:xfrm>
            <a:off x="2560061" y="2334837"/>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147824FE-3CA1-41F2-AF5A-A5D2215D09EA}"/>
              </a:ext>
            </a:extLst>
          </p:cNvPr>
          <p:cNvSpPr/>
          <p:nvPr/>
        </p:nvSpPr>
        <p:spPr>
          <a:xfrm>
            <a:off x="2810212" y="2334836"/>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97A8CDEF-7EF9-4433-B327-B1192D2286EE}"/>
              </a:ext>
            </a:extLst>
          </p:cNvPr>
          <p:cNvSpPr/>
          <p:nvPr/>
        </p:nvSpPr>
        <p:spPr>
          <a:xfrm>
            <a:off x="3060363" y="2334835"/>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6621F8AA-8344-439C-AD0C-79444F3B3D7C}"/>
              </a:ext>
            </a:extLst>
          </p:cNvPr>
          <p:cNvSpPr/>
          <p:nvPr/>
        </p:nvSpPr>
        <p:spPr>
          <a:xfrm>
            <a:off x="3310514" y="2334834"/>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382BC4A0-5E73-44DE-B820-23349DB80942}"/>
              </a:ext>
            </a:extLst>
          </p:cNvPr>
          <p:cNvSpPr/>
          <p:nvPr/>
        </p:nvSpPr>
        <p:spPr>
          <a:xfrm>
            <a:off x="3560666" y="2334833"/>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2F25619A-A1F8-4728-8150-C9F777F8B533}"/>
              </a:ext>
            </a:extLst>
          </p:cNvPr>
          <p:cNvSpPr/>
          <p:nvPr/>
        </p:nvSpPr>
        <p:spPr>
          <a:xfrm>
            <a:off x="3810817" y="2334832"/>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2C8CF92E-62B3-4D27-8328-5238BD1EBB77}"/>
              </a:ext>
            </a:extLst>
          </p:cNvPr>
          <p:cNvSpPr/>
          <p:nvPr/>
        </p:nvSpPr>
        <p:spPr>
          <a:xfrm>
            <a:off x="4848680" y="2334831"/>
            <a:ext cx="250151" cy="2607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3D8C7E40-00CF-43C6-B8E3-CADC31A1B57F}"/>
              </a:ext>
            </a:extLst>
          </p:cNvPr>
          <p:cNvSpPr/>
          <p:nvPr/>
        </p:nvSpPr>
        <p:spPr>
          <a:xfrm>
            <a:off x="1559456" y="2595632"/>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D5C65CFD-B17C-4352-8149-BD82553C9FEF}"/>
              </a:ext>
            </a:extLst>
          </p:cNvPr>
          <p:cNvSpPr/>
          <p:nvPr/>
        </p:nvSpPr>
        <p:spPr>
          <a:xfrm>
            <a:off x="1809607" y="2595631"/>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333FA6F4-56F6-4D11-AD8F-15A668902977}"/>
              </a:ext>
            </a:extLst>
          </p:cNvPr>
          <p:cNvSpPr/>
          <p:nvPr/>
        </p:nvSpPr>
        <p:spPr>
          <a:xfrm>
            <a:off x="2059758" y="2595630"/>
            <a:ext cx="250151" cy="2607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4C6DAF33-33C2-4CCC-9141-368BB6E52A20}"/>
              </a:ext>
            </a:extLst>
          </p:cNvPr>
          <p:cNvSpPr/>
          <p:nvPr/>
        </p:nvSpPr>
        <p:spPr>
          <a:xfrm>
            <a:off x="2309909" y="2595629"/>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A53DB6F5-1BB7-4AE1-8CE4-CD05318125EA}"/>
              </a:ext>
            </a:extLst>
          </p:cNvPr>
          <p:cNvSpPr/>
          <p:nvPr/>
        </p:nvSpPr>
        <p:spPr>
          <a:xfrm>
            <a:off x="2560061" y="2595628"/>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12DCE6E6-337E-467B-A5E5-3C205C727F7C}"/>
              </a:ext>
            </a:extLst>
          </p:cNvPr>
          <p:cNvSpPr/>
          <p:nvPr/>
        </p:nvSpPr>
        <p:spPr>
          <a:xfrm>
            <a:off x="2810212" y="2595627"/>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D1B36175-E030-4D34-8AB7-5CB541B1687D}"/>
              </a:ext>
            </a:extLst>
          </p:cNvPr>
          <p:cNvSpPr/>
          <p:nvPr/>
        </p:nvSpPr>
        <p:spPr>
          <a:xfrm>
            <a:off x="3060363" y="2595626"/>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3F7A8E59-EC75-41AC-A274-A801B1E67EEE}"/>
              </a:ext>
            </a:extLst>
          </p:cNvPr>
          <p:cNvSpPr/>
          <p:nvPr/>
        </p:nvSpPr>
        <p:spPr>
          <a:xfrm>
            <a:off x="3310514" y="2595625"/>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ED1B5A51-6438-4F90-B424-42B06C829019}"/>
              </a:ext>
            </a:extLst>
          </p:cNvPr>
          <p:cNvSpPr/>
          <p:nvPr/>
        </p:nvSpPr>
        <p:spPr>
          <a:xfrm>
            <a:off x="3560666" y="2595624"/>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13E7ADE8-1E1D-4B20-A368-F337AF469AF8}"/>
              </a:ext>
            </a:extLst>
          </p:cNvPr>
          <p:cNvSpPr/>
          <p:nvPr/>
        </p:nvSpPr>
        <p:spPr>
          <a:xfrm>
            <a:off x="3810817" y="2595623"/>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3AD7FB02-7620-4E65-838F-491AA23D380A}"/>
              </a:ext>
            </a:extLst>
          </p:cNvPr>
          <p:cNvSpPr/>
          <p:nvPr/>
        </p:nvSpPr>
        <p:spPr>
          <a:xfrm>
            <a:off x="4848680" y="2595622"/>
            <a:ext cx="250151" cy="2607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69F93766-0590-4422-8383-41F7764794D9}"/>
              </a:ext>
            </a:extLst>
          </p:cNvPr>
          <p:cNvSpPr/>
          <p:nvPr/>
        </p:nvSpPr>
        <p:spPr>
          <a:xfrm>
            <a:off x="1559456" y="2856423"/>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A12FB58-0EFB-4A70-9D70-D5B9F7E4D5D1}"/>
              </a:ext>
            </a:extLst>
          </p:cNvPr>
          <p:cNvSpPr/>
          <p:nvPr/>
        </p:nvSpPr>
        <p:spPr>
          <a:xfrm>
            <a:off x="1809607" y="2856423"/>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78192DFD-E4C7-4852-B735-68A713666965}"/>
              </a:ext>
            </a:extLst>
          </p:cNvPr>
          <p:cNvSpPr/>
          <p:nvPr/>
        </p:nvSpPr>
        <p:spPr>
          <a:xfrm>
            <a:off x="2059758" y="2856422"/>
            <a:ext cx="250151" cy="2607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0F91FA75-226B-4179-884E-D03966F77D53}"/>
              </a:ext>
            </a:extLst>
          </p:cNvPr>
          <p:cNvSpPr/>
          <p:nvPr/>
        </p:nvSpPr>
        <p:spPr>
          <a:xfrm>
            <a:off x="2309909" y="2856421"/>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895492F6-07A8-44ED-A5BC-A465AC12C70F}"/>
              </a:ext>
            </a:extLst>
          </p:cNvPr>
          <p:cNvSpPr/>
          <p:nvPr/>
        </p:nvSpPr>
        <p:spPr>
          <a:xfrm>
            <a:off x="2560061" y="2856420"/>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B5B3D603-9390-4775-A6C3-4AC63F9C417C}"/>
              </a:ext>
            </a:extLst>
          </p:cNvPr>
          <p:cNvSpPr/>
          <p:nvPr/>
        </p:nvSpPr>
        <p:spPr>
          <a:xfrm>
            <a:off x="2810212" y="2856419"/>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F930E730-63D8-4639-9D24-9FCBF9CCE857}"/>
              </a:ext>
            </a:extLst>
          </p:cNvPr>
          <p:cNvSpPr/>
          <p:nvPr/>
        </p:nvSpPr>
        <p:spPr>
          <a:xfrm>
            <a:off x="3060363" y="2856418"/>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7ED6E502-6AD9-43A3-BF00-4B229F60A2D3}"/>
              </a:ext>
            </a:extLst>
          </p:cNvPr>
          <p:cNvSpPr/>
          <p:nvPr/>
        </p:nvSpPr>
        <p:spPr>
          <a:xfrm>
            <a:off x="3310514" y="2856417"/>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5557F827-EB7A-4FF2-9420-329AE03E0982}"/>
              </a:ext>
            </a:extLst>
          </p:cNvPr>
          <p:cNvSpPr/>
          <p:nvPr/>
        </p:nvSpPr>
        <p:spPr>
          <a:xfrm>
            <a:off x="3560666" y="2856416"/>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530C6AA7-54FA-4CAB-8865-66B4D5DBBF71}"/>
              </a:ext>
            </a:extLst>
          </p:cNvPr>
          <p:cNvSpPr/>
          <p:nvPr/>
        </p:nvSpPr>
        <p:spPr>
          <a:xfrm>
            <a:off x="3810817" y="2856415"/>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A53DBBF0-6256-4A75-93E0-54671CCA7738}"/>
              </a:ext>
            </a:extLst>
          </p:cNvPr>
          <p:cNvSpPr/>
          <p:nvPr/>
        </p:nvSpPr>
        <p:spPr>
          <a:xfrm>
            <a:off x="4848680" y="2856414"/>
            <a:ext cx="250151" cy="2607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57A7FB22-194A-49C9-8B98-E2C3B5917662}"/>
              </a:ext>
            </a:extLst>
          </p:cNvPr>
          <p:cNvSpPr/>
          <p:nvPr/>
        </p:nvSpPr>
        <p:spPr>
          <a:xfrm>
            <a:off x="1559456" y="3117215"/>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ADB1419E-B6A6-4128-9EFC-AD299530E361}"/>
              </a:ext>
            </a:extLst>
          </p:cNvPr>
          <p:cNvSpPr/>
          <p:nvPr/>
        </p:nvSpPr>
        <p:spPr>
          <a:xfrm>
            <a:off x="1809607" y="3117214"/>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241CBEB9-BE33-4D44-8047-E4F9B59B09A4}"/>
              </a:ext>
            </a:extLst>
          </p:cNvPr>
          <p:cNvSpPr/>
          <p:nvPr/>
        </p:nvSpPr>
        <p:spPr>
          <a:xfrm>
            <a:off x="2059758" y="3117213"/>
            <a:ext cx="250151" cy="2607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39FEFA74-BBD0-4E75-8ECB-6307D93771E2}"/>
              </a:ext>
            </a:extLst>
          </p:cNvPr>
          <p:cNvSpPr/>
          <p:nvPr/>
        </p:nvSpPr>
        <p:spPr>
          <a:xfrm>
            <a:off x="2309909" y="3117212"/>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47DCC9B6-B680-458A-AF18-BA1B14A8F3A5}"/>
              </a:ext>
            </a:extLst>
          </p:cNvPr>
          <p:cNvSpPr/>
          <p:nvPr/>
        </p:nvSpPr>
        <p:spPr>
          <a:xfrm>
            <a:off x="2560061" y="3117211"/>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B7AB0BAD-D31E-4787-9738-7D9641F83AAC}"/>
              </a:ext>
            </a:extLst>
          </p:cNvPr>
          <p:cNvSpPr/>
          <p:nvPr/>
        </p:nvSpPr>
        <p:spPr>
          <a:xfrm>
            <a:off x="2810212" y="3117210"/>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71C215C0-7B45-4523-8636-57CB3D4E4B45}"/>
              </a:ext>
            </a:extLst>
          </p:cNvPr>
          <p:cNvSpPr/>
          <p:nvPr/>
        </p:nvSpPr>
        <p:spPr>
          <a:xfrm>
            <a:off x="3060363" y="3117209"/>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961B6461-9C26-4375-9A88-CC6B4990D0DB}"/>
              </a:ext>
            </a:extLst>
          </p:cNvPr>
          <p:cNvSpPr/>
          <p:nvPr/>
        </p:nvSpPr>
        <p:spPr>
          <a:xfrm>
            <a:off x="3310514" y="3117208"/>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C6FDE555-4D41-4C6E-B468-30615F789D5D}"/>
              </a:ext>
            </a:extLst>
          </p:cNvPr>
          <p:cNvSpPr/>
          <p:nvPr/>
        </p:nvSpPr>
        <p:spPr>
          <a:xfrm>
            <a:off x="3560666" y="3117207"/>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289D8195-8806-4AA6-AC12-F3F9418D7EA0}"/>
              </a:ext>
            </a:extLst>
          </p:cNvPr>
          <p:cNvSpPr/>
          <p:nvPr/>
        </p:nvSpPr>
        <p:spPr>
          <a:xfrm>
            <a:off x="3810817" y="3117207"/>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2BAD5867-6C89-4787-AEFC-4A3C1F10A6F1}"/>
              </a:ext>
            </a:extLst>
          </p:cNvPr>
          <p:cNvSpPr/>
          <p:nvPr/>
        </p:nvSpPr>
        <p:spPr>
          <a:xfrm>
            <a:off x="4848680" y="3117206"/>
            <a:ext cx="250151" cy="2607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C34B09EA-8D80-42B5-9DAD-DAE905C05D49}"/>
              </a:ext>
            </a:extLst>
          </p:cNvPr>
          <p:cNvSpPr/>
          <p:nvPr/>
        </p:nvSpPr>
        <p:spPr>
          <a:xfrm>
            <a:off x="1559456" y="3378007"/>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A5D42119-9782-4240-897B-C06B7410A953}"/>
              </a:ext>
            </a:extLst>
          </p:cNvPr>
          <p:cNvSpPr/>
          <p:nvPr/>
        </p:nvSpPr>
        <p:spPr>
          <a:xfrm>
            <a:off x="1809607" y="3378006"/>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CC02A29C-6EC9-4037-AF04-DD4980E7A29B}"/>
              </a:ext>
            </a:extLst>
          </p:cNvPr>
          <p:cNvSpPr/>
          <p:nvPr/>
        </p:nvSpPr>
        <p:spPr>
          <a:xfrm>
            <a:off x="2059758" y="3378005"/>
            <a:ext cx="250151" cy="2607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B0155D42-0E86-4922-AA93-3020D0EC78BE}"/>
              </a:ext>
            </a:extLst>
          </p:cNvPr>
          <p:cNvSpPr/>
          <p:nvPr/>
        </p:nvSpPr>
        <p:spPr>
          <a:xfrm>
            <a:off x="2309909" y="3378004"/>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ED8FC0BB-6319-42B0-B9E9-EFC617AE372F}"/>
              </a:ext>
            </a:extLst>
          </p:cNvPr>
          <p:cNvSpPr/>
          <p:nvPr/>
        </p:nvSpPr>
        <p:spPr>
          <a:xfrm>
            <a:off x="2560061" y="3378003"/>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4E9E031D-3727-4881-93B5-A6E82BFE4198}"/>
              </a:ext>
            </a:extLst>
          </p:cNvPr>
          <p:cNvSpPr/>
          <p:nvPr/>
        </p:nvSpPr>
        <p:spPr>
          <a:xfrm>
            <a:off x="2810212" y="3378002"/>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C61022ED-1EF3-43DF-9608-3CFAF9E3E76B}"/>
              </a:ext>
            </a:extLst>
          </p:cNvPr>
          <p:cNvSpPr/>
          <p:nvPr/>
        </p:nvSpPr>
        <p:spPr>
          <a:xfrm>
            <a:off x="3060363" y="3378001"/>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B77A4792-B29C-468A-9252-C2E3357C0550}"/>
              </a:ext>
            </a:extLst>
          </p:cNvPr>
          <p:cNvSpPr/>
          <p:nvPr/>
        </p:nvSpPr>
        <p:spPr>
          <a:xfrm>
            <a:off x="3310514" y="3378000"/>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E0B45C39-015F-47FE-94DE-091388FA5AC2}"/>
              </a:ext>
            </a:extLst>
          </p:cNvPr>
          <p:cNvSpPr/>
          <p:nvPr/>
        </p:nvSpPr>
        <p:spPr>
          <a:xfrm>
            <a:off x="3560666" y="3377999"/>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0EBC3376-94D5-479B-92E1-647148C47D07}"/>
              </a:ext>
            </a:extLst>
          </p:cNvPr>
          <p:cNvSpPr/>
          <p:nvPr/>
        </p:nvSpPr>
        <p:spPr>
          <a:xfrm>
            <a:off x="3810817" y="3377998"/>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30C10B1F-D00E-409C-994D-3CD4F84B3E94}"/>
              </a:ext>
            </a:extLst>
          </p:cNvPr>
          <p:cNvSpPr/>
          <p:nvPr/>
        </p:nvSpPr>
        <p:spPr>
          <a:xfrm>
            <a:off x="4848680" y="3377997"/>
            <a:ext cx="250151" cy="2607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8DFFB5D3-D705-4641-815D-E5DD8CF5CAF1}"/>
              </a:ext>
            </a:extLst>
          </p:cNvPr>
          <p:cNvSpPr/>
          <p:nvPr/>
        </p:nvSpPr>
        <p:spPr>
          <a:xfrm>
            <a:off x="1559456" y="3638798"/>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2CDDD122-4CEE-4323-8ABA-4F6BF81B7EDA}"/>
              </a:ext>
            </a:extLst>
          </p:cNvPr>
          <p:cNvSpPr/>
          <p:nvPr/>
        </p:nvSpPr>
        <p:spPr>
          <a:xfrm>
            <a:off x="1809607" y="3638797"/>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37CD0460-C9FB-4083-AD3F-B4BEC672884E}"/>
              </a:ext>
            </a:extLst>
          </p:cNvPr>
          <p:cNvSpPr/>
          <p:nvPr/>
        </p:nvSpPr>
        <p:spPr>
          <a:xfrm>
            <a:off x="2059758" y="3638796"/>
            <a:ext cx="250151" cy="2607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E3576445-07F1-4B54-99B3-E0CF25EF756C}"/>
              </a:ext>
            </a:extLst>
          </p:cNvPr>
          <p:cNvSpPr/>
          <p:nvPr/>
        </p:nvSpPr>
        <p:spPr>
          <a:xfrm>
            <a:off x="2309909" y="3638795"/>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4C0B94BE-E5BB-49B7-AC97-5C83D29BE698}"/>
              </a:ext>
            </a:extLst>
          </p:cNvPr>
          <p:cNvSpPr/>
          <p:nvPr/>
        </p:nvSpPr>
        <p:spPr>
          <a:xfrm>
            <a:off x="2560061" y="3638794"/>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15C7FE90-7CCD-4122-B43A-755A01D5738B}"/>
              </a:ext>
            </a:extLst>
          </p:cNvPr>
          <p:cNvSpPr/>
          <p:nvPr/>
        </p:nvSpPr>
        <p:spPr>
          <a:xfrm>
            <a:off x="2810212" y="3638793"/>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B91609D9-6818-4B52-AFB0-304792834C67}"/>
              </a:ext>
            </a:extLst>
          </p:cNvPr>
          <p:cNvSpPr/>
          <p:nvPr/>
        </p:nvSpPr>
        <p:spPr>
          <a:xfrm>
            <a:off x="3060363" y="3638793"/>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9B7AF6B-FC23-4EB2-9B60-88293BE31E79}"/>
              </a:ext>
            </a:extLst>
          </p:cNvPr>
          <p:cNvSpPr/>
          <p:nvPr/>
        </p:nvSpPr>
        <p:spPr>
          <a:xfrm>
            <a:off x="3310514" y="3638792"/>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199A0AE4-5CBD-4D86-85D0-3EA26E84F1F9}"/>
              </a:ext>
            </a:extLst>
          </p:cNvPr>
          <p:cNvSpPr/>
          <p:nvPr/>
        </p:nvSpPr>
        <p:spPr>
          <a:xfrm>
            <a:off x="3560666" y="3638791"/>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EF7643E1-79CD-4E93-BD7F-7A5C90887C58}"/>
              </a:ext>
            </a:extLst>
          </p:cNvPr>
          <p:cNvSpPr/>
          <p:nvPr/>
        </p:nvSpPr>
        <p:spPr>
          <a:xfrm>
            <a:off x="3810817" y="3638790"/>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0353F53E-5160-4A27-91A2-7D1519C13A96}"/>
              </a:ext>
            </a:extLst>
          </p:cNvPr>
          <p:cNvSpPr/>
          <p:nvPr/>
        </p:nvSpPr>
        <p:spPr>
          <a:xfrm>
            <a:off x="4848680" y="3638789"/>
            <a:ext cx="250151" cy="2607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8EDCB9B0-D83E-4B13-9A61-85A7E3201500}"/>
              </a:ext>
            </a:extLst>
          </p:cNvPr>
          <p:cNvSpPr/>
          <p:nvPr/>
        </p:nvSpPr>
        <p:spPr>
          <a:xfrm>
            <a:off x="1559456" y="3899590"/>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ACB2FFA8-5872-479E-B8D0-10B4C98B3C0A}"/>
              </a:ext>
            </a:extLst>
          </p:cNvPr>
          <p:cNvSpPr/>
          <p:nvPr/>
        </p:nvSpPr>
        <p:spPr>
          <a:xfrm>
            <a:off x="1809607" y="3899589"/>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0C8B7607-F303-4CA3-8821-8A3AC2E6EA69}"/>
              </a:ext>
            </a:extLst>
          </p:cNvPr>
          <p:cNvSpPr/>
          <p:nvPr/>
        </p:nvSpPr>
        <p:spPr>
          <a:xfrm>
            <a:off x="2059758" y="3899588"/>
            <a:ext cx="250151" cy="2607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088A9731-6B3D-4319-9CF4-6BCC75E7008F}"/>
              </a:ext>
            </a:extLst>
          </p:cNvPr>
          <p:cNvSpPr/>
          <p:nvPr/>
        </p:nvSpPr>
        <p:spPr>
          <a:xfrm>
            <a:off x="2309909" y="3899587"/>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BFB10ECD-8B24-4461-8630-79A65F41A9E0}"/>
              </a:ext>
            </a:extLst>
          </p:cNvPr>
          <p:cNvSpPr/>
          <p:nvPr/>
        </p:nvSpPr>
        <p:spPr>
          <a:xfrm>
            <a:off x="2560061" y="3899586"/>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BA438DE5-A627-4577-A883-7480DE682C17}"/>
              </a:ext>
            </a:extLst>
          </p:cNvPr>
          <p:cNvSpPr/>
          <p:nvPr/>
        </p:nvSpPr>
        <p:spPr>
          <a:xfrm>
            <a:off x="2810212" y="3899585"/>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93803D15-94B1-4F84-9CCF-36618D3CC29A}"/>
              </a:ext>
            </a:extLst>
          </p:cNvPr>
          <p:cNvSpPr/>
          <p:nvPr/>
        </p:nvSpPr>
        <p:spPr>
          <a:xfrm>
            <a:off x="3060363" y="3899584"/>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00A7F95E-6717-4BB8-B9E0-1CD7737C3866}"/>
              </a:ext>
            </a:extLst>
          </p:cNvPr>
          <p:cNvSpPr/>
          <p:nvPr/>
        </p:nvSpPr>
        <p:spPr>
          <a:xfrm>
            <a:off x="3310514" y="3899583"/>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F10EBEB3-BD84-414E-A200-62F637049FB2}"/>
              </a:ext>
            </a:extLst>
          </p:cNvPr>
          <p:cNvSpPr/>
          <p:nvPr/>
        </p:nvSpPr>
        <p:spPr>
          <a:xfrm>
            <a:off x="3560666" y="3899582"/>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AF8DFEE3-CD6B-45DE-A3D3-137967D6CC5E}"/>
              </a:ext>
            </a:extLst>
          </p:cNvPr>
          <p:cNvSpPr/>
          <p:nvPr/>
        </p:nvSpPr>
        <p:spPr>
          <a:xfrm>
            <a:off x="3810817" y="3899581"/>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ED4F6680-6248-4A12-84A7-3B6A1A548EB5}"/>
              </a:ext>
            </a:extLst>
          </p:cNvPr>
          <p:cNvSpPr/>
          <p:nvPr/>
        </p:nvSpPr>
        <p:spPr>
          <a:xfrm>
            <a:off x="4848680" y="3899580"/>
            <a:ext cx="250151" cy="2607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65B39FCB-938C-4C04-AB76-4F72A750C655}"/>
              </a:ext>
            </a:extLst>
          </p:cNvPr>
          <p:cNvSpPr/>
          <p:nvPr/>
        </p:nvSpPr>
        <p:spPr>
          <a:xfrm>
            <a:off x="1559456" y="4160381"/>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9644ED9C-6F16-4D35-AFFF-D826022309B4}"/>
              </a:ext>
            </a:extLst>
          </p:cNvPr>
          <p:cNvSpPr/>
          <p:nvPr/>
        </p:nvSpPr>
        <p:spPr>
          <a:xfrm>
            <a:off x="1809607" y="4160380"/>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CB82CCE4-1E3A-40F9-AA1D-7CA7C8ED4614}"/>
              </a:ext>
            </a:extLst>
          </p:cNvPr>
          <p:cNvSpPr/>
          <p:nvPr/>
        </p:nvSpPr>
        <p:spPr>
          <a:xfrm>
            <a:off x="2059758" y="4160379"/>
            <a:ext cx="250151" cy="2607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5BC18378-599D-47E9-A081-C0E2DA942FE8}"/>
              </a:ext>
            </a:extLst>
          </p:cNvPr>
          <p:cNvSpPr/>
          <p:nvPr/>
        </p:nvSpPr>
        <p:spPr>
          <a:xfrm>
            <a:off x="2309909" y="4160379"/>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F156F33B-4EC8-4670-A643-C0F36D7C3132}"/>
              </a:ext>
            </a:extLst>
          </p:cNvPr>
          <p:cNvSpPr/>
          <p:nvPr/>
        </p:nvSpPr>
        <p:spPr>
          <a:xfrm>
            <a:off x="2560061" y="4160378"/>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4FF4C481-DC8C-447A-AAC6-584652B01CE5}"/>
              </a:ext>
            </a:extLst>
          </p:cNvPr>
          <p:cNvSpPr/>
          <p:nvPr/>
        </p:nvSpPr>
        <p:spPr>
          <a:xfrm>
            <a:off x="2810212" y="4160377"/>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8AA839E3-23B3-4E5A-953A-5734EE0BCC99}"/>
              </a:ext>
            </a:extLst>
          </p:cNvPr>
          <p:cNvSpPr/>
          <p:nvPr/>
        </p:nvSpPr>
        <p:spPr>
          <a:xfrm>
            <a:off x="3060363" y="4160376"/>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1E51CCEF-9613-46E0-8D9B-6CD7E318CA64}"/>
              </a:ext>
            </a:extLst>
          </p:cNvPr>
          <p:cNvSpPr/>
          <p:nvPr/>
        </p:nvSpPr>
        <p:spPr>
          <a:xfrm>
            <a:off x="3310514" y="4160375"/>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8C06B85F-53DA-4CF8-AB20-96D4E4104C63}"/>
              </a:ext>
            </a:extLst>
          </p:cNvPr>
          <p:cNvSpPr/>
          <p:nvPr/>
        </p:nvSpPr>
        <p:spPr>
          <a:xfrm>
            <a:off x="3560666" y="4160374"/>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6218565A-043B-4E7D-804F-D0885122D0F3}"/>
              </a:ext>
            </a:extLst>
          </p:cNvPr>
          <p:cNvSpPr/>
          <p:nvPr/>
        </p:nvSpPr>
        <p:spPr>
          <a:xfrm>
            <a:off x="3810817" y="4160373"/>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8B159C83-5CC2-4A9F-82E7-AED2197FF44E}"/>
              </a:ext>
            </a:extLst>
          </p:cNvPr>
          <p:cNvSpPr/>
          <p:nvPr/>
        </p:nvSpPr>
        <p:spPr>
          <a:xfrm>
            <a:off x="4848680" y="4160372"/>
            <a:ext cx="250151" cy="2607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18BE5D6C-D38A-48B4-B448-F6FCF3D1943E}"/>
              </a:ext>
            </a:extLst>
          </p:cNvPr>
          <p:cNvSpPr/>
          <p:nvPr/>
        </p:nvSpPr>
        <p:spPr>
          <a:xfrm>
            <a:off x="1559456" y="4421173"/>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36C2BA02-BBD1-458B-823A-523888372BCA}"/>
              </a:ext>
            </a:extLst>
          </p:cNvPr>
          <p:cNvSpPr/>
          <p:nvPr/>
        </p:nvSpPr>
        <p:spPr>
          <a:xfrm>
            <a:off x="1809607" y="4421172"/>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1CBB71C6-57FB-4E06-9979-251B0668538F}"/>
              </a:ext>
            </a:extLst>
          </p:cNvPr>
          <p:cNvSpPr/>
          <p:nvPr/>
        </p:nvSpPr>
        <p:spPr>
          <a:xfrm>
            <a:off x="2059758" y="4421171"/>
            <a:ext cx="250151" cy="2607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919CDDEA-A6BE-4506-845E-2168415C21F9}"/>
              </a:ext>
            </a:extLst>
          </p:cNvPr>
          <p:cNvSpPr/>
          <p:nvPr/>
        </p:nvSpPr>
        <p:spPr>
          <a:xfrm>
            <a:off x="2309909" y="4421170"/>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34C88FE4-3C13-4CD2-A2F5-4A4739F0F417}"/>
              </a:ext>
            </a:extLst>
          </p:cNvPr>
          <p:cNvSpPr/>
          <p:nvPr/>
        </p:nvSpPr>
        <p:spPr>
          <a:xfrm>
            <a:off x="2560061" y="4421169"/>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03F22BFC-C48F-4A4F-93E5-4DF828BAA648}"/>
              </a:ext>
            </a:extLst>
          </p:cNvPr>
          <p:cNvSpPr/>
          <p:nvPr/>
        </p:nvSpPr>
        <p:spPr>
          <a:xfrm>
            <a:off x="2810212" y="4421168"/>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858CA836-BC4C-4502-9A7D-5539E144D266}"/>
              </a:ext>
            </a:extLst>
          </p:cNvPr>
          <p:cNvSpPr/>
          <p:nvPr/>
        </p:nvSpPr>
        <p:spPr>
          <a:xfrm>
            <a:off x="3060363" y="4421167"/>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C0DC4179-025B-4FC1-BB1A-AB97624ED4B7}"/>
              </a:ext>
            </a:extLst>
          </p:cNvPr>
          <p:cNvSpPr/>
          <p:nvPr/>
        </p:nvSpPr>
        <p:spPr>
          <a:xfrm>
            <a:off x="3310514" y="4421166"/>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6" name="직사각형 115">
            <a:extLst>
              <a:ext uri="{FF2B5EF4-FFF2-40B4-BE49-F238E27FC236}">
                <a16:creationId xmlns:a16="http://schemas.microsoft.com/office/drawing/2014/main" id="{9C82150E-2239-4283-B068-55BBDFB5214B}"/>
              </a:ext>
            </a:extLst>
          </p:cNvPr>
          <p:cNvSpPr/>
          <p:nvPr/>
        </p:nvSpPr>
        <p:spPr>
          <a:xfrm>
            <a:off x="3560666" y="4421165"/>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E764E466-0A8F-49EA-A0A1-BCB655E7F4FD}"/>
              </a:ext>
            </a:extLst>
          </p:cNvPr>
          <p:cNvSpPr/>
          <p:nvPr/>
        </p:nvSpPr>
        <p:spPr>
          <a:xfrm>
            <a:off x="3810817" y="4421164"/>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a:t>
            </a:r>
            <a:endParaRPr lang="ko-KR" altLang="en-US" sz="1708">
              <a:solidFill>
                <a:schemeClr val="tx1"/>
              </a:solidFill>
              <a:latin typeface="Consolas" panose="020B0609020204030204" pitchFamily="49" charset="0"/>
            </a:endParaRPr>
          </a:p>
        </p:txBody>
      </p:sp>
      <p:sp>
        <p:nvSpPr>
          <p:cNvPr id="118" name="직사각형 117">
            <a:extLst>
              <a:ext uri="{FF2B5EF4-FFF2-40B4-BE49-F238E27FC236}">
                <a16:creationId xmlns:a16="http://schemas.microsoft.com/office/drawing/2014/main" id="{32EA2096-DCC7-4744-999A-5C9A9E3F9B67}"/>
              </a:ext>
            </a:extLst>
          </p:cNvPr>
          <p:cNvSpPr/>
          <p:nvPr/>
        </p:nvSpPr>
        <p:spPr>
          <a:xfrm>
            <a:off x="4848680" y="4421163"/>
            <a:ext cx="250151" cy="2607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a:t>
            </a:r>
            <a:endParaRPr lang="ko-KR" altLang="en-US" sz="1708">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B01CD085-E03E-42C1-947E-B144DA713FC9}"/>
              </a:ext>
            </a:extLst>
          </p:cNvPr>
          <p:cNvSpPr/>
          <p:nvPr/>
        </p:nvSpPr>
        <p:spPr>
          <a:xfrm>
            <a:off x="1559456" y="4681965"/>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CB46E572-9CB4-484F-B58C-9CF78C659E2A}"/>
              </a:ext>
            </a:extLst>
          </p:cNvPr>
          <p:cNvSpPr/>
          <p:nvPr/>
        </p:nvSpPr>
        <p:spPr>
          <a:xfrm>
            <a:off x="1809607" y="4681964"/>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1" name="직사각형 120">
            <a:extLst>
              <a:ext uri="{FF2B5EF4-FFF2-40B4-BE49-F238E27FC236}">
                <a16:creationId xmlns:a16="http://schemas.microsoft.com/office/drawing/2014/main" id="{8FA61A6D-860C-4643-843A-AF515982B368}"/>
              </a:ext>
            </a:extLst>
          </p:cNvPr>
          <p:cNvSpPr/>
          <p:nvPr/>
        </p:nvSpPr>
        <p:spPr>
          <a:xfrm>
            <a:off x="2059758" y="4681963"/>
            <a:ext cx="250151" cy="2607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2" name="직사각형 121">
            <a:extLst>
              <a:ext uri="{FF2B5EF4-FFF2-40B4-BE49-F238E27FC236}">
                <a16:creationId xmlns:a16="http://schemas.microsoft.com/office/drawing/2014/main" id="{E1F8EAC5-36E2-463E-99E1-7EDC0C6F1E16}"/>
              </a:ext>
            </a:extLst>
          </p:cNvPr>
          <p:cNvSpPr/>
          <p:nvPr/>
        </p:nvSpPr>
        <p:spPr>
          <a:xfrm>
            <a:off x="2309909" y="4681962"/>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27AD695C-5BD6-4E28-BDE5-530FB6730916}"/>
              </a:ext>
            </a:extLst>
          </p:cNvPr>
          <p:cNvSpPr/>
          <p:nvPr/>
        </p:nvSpPr>
        <p:spPr>
          <a:xfrm>
            <a:off x="2560061" y="4681961"/>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878A449C-214E-4B1D-9F74-C9407E6BB73B}"/>
              </a:ext>
            </a:extLst>
          </p:cNvPr>
          <p:cNvSpPr/>
          <p:nvPr/>
        </p:nvSpPr>
        <p:spPr>
          <a:xfrm>
            <a:off x="2810212" y="4681960"/>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F46EEBE6-F769-4E54-98C6-BED10BAA7D58}"/>
              </a:ext>
            </a:extLst>
          </p:cNvPr>
          <p:cNvSpPr/>
          <p:nvPr/>
        </p:nvSpPr>
        <p:spPr>
          <a:xfrm>
            <a:off x="3060363" y="4681959"/>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1D2BAD6F-17E2-4109-9C7A-4FAB0AB8F371}"/>
              </a:ext>
            </a:extLst>
          </p:cNvPr>
          <p:cNvSpPr/>
          <p:nvPr/>
        </p:nvSpPr>
        <p:spPr>
          <a:xfrm>
            <a:off x="3310514" y="4681958"/>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B462AD83-D71A-4797-8F5C-5C86980535B1}"/>
              </a:ext>
            </a:extLst>
          </p:cNvPr>
          <p:cNvSpPr/>
          <p:nvPr/>
        </p:nvSpPr>
        <p:spPr>
          <a:xfrm>
            <a:off x="3560666" y="4681957"/>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A3386B25-5475-4744-A224-AD6E64881BB1}"/>
              </a:ext>
            </a:extLst>
          </p:cNvPr>
          <p:cNvSpPr/>
          <p:nvPr/>
        </p:nvSpPr>
        <p:spPr>
          <a:xfrm>
            <a:off x="3810817" y="4681956"/>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FB26C1B3-3776-454C-A056-6D5D2021F497}"/>
              </a:ext>
            </a:extLst>
          </p:cNvPr>
          <p:cNvSpPr/>
          <p:nvPr/>
        </p:nvSpPr>
        <p:spPr>
          <a:xfrm>
            <a:off x="4848680" y="4681955"/>
            <a:ext cx="250151" cy="2607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2ECFEB1D-809C-46BB-9EAE-2C8C126D5DA5}"/>
              </a:ext>
            </a:extLst>
          </p:cNvPr>
          <p:cNvSpPr/>
          <p:nvPr/>
        </p:nvSpPr>
        <p:spPr>
          <a:xfrm>
            <a:off x="1559456" y="4942756"/>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DDE5605A-787F-4E8E-AB23-1827B6E971C4}"/>
              </a:ext>
            </a:extLst>
          </p:cNvPr>
          <p:cNvSpPr/>
          <p:nvPr/>
        </p:nvSpPr>
        <p:spPr>
          <a:xfrm>
            <a:off x="1809607" y="4942755"/>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94143E65-AA34-480F-AF2F-26457335B50B}"/>
              </a:ext>
            </a:extLst>
          </p:cNvPr>
          <p:cNvSpPr/>
          <p:nvPr/>
        </p:nvSpPr>
        <p:spPr>
          <a:xfrm>
            <a:off x="2059758" y="4942754"/>
            <a:ext cx="250151" cy="2607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3B344523-3030-44DF-ACA3-212204CCA7C1}"/>
              </a:ext>
            </a:extLst>
          </p:cNvPr>
          <p:cNvSpPr/>
          <p:nvPr/>
        </p:nvSpPr>
        <p:spPr>
          <a:xfrm>
            <a:off x="2309909" y="4942753"/>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138B46F0-FBE4-43BD-9C6A-00456C339723}"/>
              </a:ext>
            </a:extLst>
          </p:cNvPr>
          <p:cNvSpPr/>
          <p:nvPr/>
        </p:nvSpPr>
        <p:spPr>
          <a:xfrm>
            <a:off x="2560061" y="4942752"/>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31E47BA4-F195-496E-87F6-5B9409C3DF4C}"/>
              </a:ext>
            </a:extLst>
          </p:cNvPr>
          <p:cNvSpPr/>
          <p:nvPr/>
        </p:nvSpPr>
        <p:spPr>
          <a:xfrm>
            <a:off x="2810212" y="4942751"/>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61BFFAA6-BCCA-4750-B6CD-6818FF376406}"/>
              </a:ext>
            </a:extLst>
          </p:cNvPr>
          <p:cNvSpPr/>
          <p:nvPr/>
        </p:nvSpPr>
        <p:spPr>
          <a:xfrm>
            <a:off x="3060363" y="4942750"/>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26BF5EB7-9D20-46BE-AC62-D446D04AF905}"/>
              </a:ext>
            </a:extLst>
          </p:cNvPr>
          <p:cNvSpPr/>
          <p:nvPr/>
        </p:nvSpPr>
        <p:spPr>
          <a:xfrm>
            <a:off x="3310514" y="4942749"/>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824C49A9-54F0-407F-A120-9FD3707FB07E}"/>
              </a:ext>
            </a:extLst>
          </p:cNvPr>
          <p:cNvSpPr/>
          <p:nvPr/>
        </p:nvSpPr>
        <p:spPr>
          <a:xfrm>
            <a:off x="3560666" y="4942749"/>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D83ED49A-3180-4A1B-B8A7-DE5069DB95C5}"/>
              </a:ext>
            </a:extLst>
          </p:cNvPr>
          <p:cNvSpPr/>
          <p:nvPr/>
        </p:nvSpPr>
        <p:spPr>
          <a:xfrm>
            <a:off x="3810817" y="4942748"/>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6968016E-78F7-43E5-9719-0374C2CBC98E}"/>
              </a:ext>
            </a:extLst>
          </p:cNvPr>
          <p:cNvSpPr/>
          <p:nvPr/>
        </p:nvSpPr>
        <p:spPr>
          <a:xfrm>
            <a:off x="4848680" y="4942747"/>
            <a:ext cx="250151" cy="2607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6E537373-F1AF-4E82-A689-91B5DE7892A6}"/>
              </a:ext>
            </a:extLst>
          </p:cNvPr>
          <p:cNvSpPr txBox="1"/>
          <p:nvPr/>
        </p:nvSpPr>
        <p:spPr>
          <a:xfrm>
            <a:off x="2455665" y="1694843"/>
            <a:ext cx="748923" cy="400110"/>
          </a:xfrm>
          <a:prstGeom prst="rect">
            <a:avLst/>
          </a:prstGeom>
          <a:noFill/>
        </p:spPr>
        <p:txBody>
          <a:bodyPr wrap="none" rtlCol="0">
            <a:spAutoFit/>
          </a:bodyPr>
          <a:lstStyle/>
          <a:p>
            <a:pPr algn="l"/>
            <a:r>
              <a:rPr lang="en-US" altLang="ko-KR" sz="2000">
                <a:latin typeface="Consolas" panose="020B0609020204030204" pitchFamily="49" charset="0"/>
              </a:rPr>
              <a:t>data</a:t>
            </a:r>
            <a:endParaRPr lang="ko-KR" altLang="en-US" sz="2000">
              <a:latin typeface="Consolas" panose="020B0609020204030204" pitchFamily="49" charset="0"/>
            </a:endParaRPr>
          </a:p>
        </p:txBody>
      </p:sp>
      <p:sp>
        <p:nvSpPr>
          <p:cNvPr id="141" name="TextBox 140">
            <a:extLst>
              <a:ext uri="{FF2B5EF4-FFF2-40B4-BE49-F238E27FC236}">
                <a16:creationId xmlns:a16="http://schemas.microsoft.com/office/drawing/2014/main" id="{4EB008B7-E400-4DF9-A4CB-612C9F8D21BA}"/>
              </a:ext>
            </a:extLst>
          </p:cNvPr>
          <p:cNvSpPr txBox="1"/>
          <p:nvPr/>
        </p:nvSpPr>
        <p:spPr>
          <a:xfrm>
            <a:off x="4520952" y="1654457"/>
            <a:ext cx="1031051" cy="400110"/>
          </a:xfrm>
          <a:prstGeom prst="rect">
            <a:avLst/>
          </a:prstGeom>
          <a:noFill/>
        </p:spPr>
        <p:txBody>
          <a:bodyPr wrap="none" rtlCol="0">
            <a:spAutoFit/>
          </a:bodyPr>
          <a:lstStyle/>
          <a:p>
            <a:pPr algn="l"/>
            <a:r>
              <a:rPr lang="en-US" altLang="ko-KR" sz="2000">
                <a:latin typeface="Consolas" panose="020B0609020204030204" pitchFamily="49" charset="0"/>
              </a:rPr>
              <a:t>target</a:t>
            </a:r>
            <a:endParaRPr lang="ko-KR" altLang="en-US" sz="2000">
              <a:latin typeface="Consolas" panose="020B0609020204030204" pitchFamily="49" charset="0"/>
            </a:endParaRPr>
          </a:p>
        </p:txBody>
      </p:sp>
      <p:sp>
        <p:nvSpPr>
          <p:cNvPr id="4" name="TextBox 3">
            <a:extLst>
              <a:ext uri="{FF2B5EF4-FFF2-40B4-BE49-F238E27FC236}">
                <a16:creationId xmlns:a16="http://schemas.microsoft.com/office/drawing/2014/main" id="{FD237227-FF59-4031-B369-5677EC11F995}"/>
              </a:ext>
            </a:extLst>
          </p:cNvPr>
          <p:cNvSpPr txBox="1"/>
          <p:nvPr/>
        </p:nvSpPr>
        <p:spPr>
          <a:xfrm>
            <a:off x="936332" y="3389455"/>
            <a:ext cx="607859" cy="400110"/>
          </a:xfrm>
          <a:prstGeom prst="rect">
            <a:avLst/>
          </a:prstGeom>
          <a:noFill/>
        </p:spPr>
        <p:txBody>
          <a:bodyPr wrap="none" rtlCol="0">
            <a:spAutoFit/>
          </a:bodyPr>
          <a:lstStyle/>
          <a:p>
            <a:pPr algn="l"/>
            <a:r>
              <a:rPr lang="en-US" altLang="ko-KR" sz="2000">
                <a:latin typeface="Consolas" panose="020B0609020204030204" pitchFamily="49" charset="0"/>
              </a:rPr>
              <a:t>442</a:t>
            </a:r>
            <a:endParaRPr lang="ko-KR" altLang="en-US" sz="2000">
              <a:latin typeface="Consolas" panose="020B0609020204030204" pitchFamily="49" charset="0"/>
            </a:endParaRPr>
          </a:p>
        </p:txBody>
      </p:sp>
      <p:sp>
        <p:nvSpPr>
          <p:cNvPr id="142" name="TextBox 141">
            <a:extLst>
              <a:ext uri="{FF2B5EF4-FFF2-40B4-BE49-F238E27FC236}">
                <a16:creationId xmlns:a16="http://schemas.microsoft.com/office/drawing/2014/main" id="{751F512E-CD06-405B-9FDF-828F6048CF2E}"/>
              </a:ext>
            </a:extLst>
          </p:cNvPr>
          <p:cNvSpPr txBox="1"/>
          <p:nvPr/>
        </p:nvSpPr>
        <p:spPr>
          <a:xfrm>
            <a:off x="2560061" y="5245327"/>
            <a:ext cx="466794" cy="400110"/>
          </a:xfrm>
          <a:prstGeom prst="rect">
            <a:avLst/>
          </a:prstGeom>
          <a:noFill/>
        </p:spPr>
        <p:txBody>
          <a:bodyPr wrap="none" rtlCol="0">
            <a:spAutoFit/>
          </a:bodyPr>
          <a:lstStyle/>
          <a:p>
            <a:pPr algn="l"/>
            <a:r>
              <a:rPr lang="en-US" altLang="ko-KR" sz="2000">
                <a:latin typeface="Consolas" panose="020B0609020204030204" pitchFamily="49" charset="0"/>
              </a:rPr>
              <a:t>10</a:t>
            </a:r>
            <a:endParaRPr lang="ko-KR" altLang="en-US" sz="2000">
              <a:latin typeface="Consolas" panose="020B0609020204030204" pitchFamily="49" charset="0"/>
            </a:endParaRPr>
          </a:p>
        </p:txBody>
      </p:sp>
      <p:sp>
        <p:nvSpPr>
          <p:cNvPr id="143" name="TextBox 142">
            <a:extLst>
              <a:ext uri="{FF2B5EF4-FFF2-40B4-BE49-F238E27FC236}">
                <a16:creationId xmlns:a16="http://schemas.microsoft.com/office/drawing/2014/main" id="{1A56116B-8FAC-41DF-B2F4-7D04011F9E7A}"/>
              </a:ext>
            </a:extLst>
          </p:cNvPr>
          <p:cNvSpPr txBox="1"/>
          <p:nvPr/>
        </p:nvSpPr>
        <p:spPr>
          <a:xfrm>
            <a:off x="1774595" y="5865012"/>
            <a:ext cx="2268570" cy="442750"/>
          </a:xfrm>
          <a:prstGeom prst="rect">
            <a:avLst/>
          </a:prstGeom>
          <a:noFill/>
        </p:spPr>
        <p:txBody>
          <a:bodyPr wrap="none" rtlCol="0">
            <a:spAutoFit/>
          </a:bodyPr>
          <a:lstStyle/>
          <a:p>
            <a:pPr algn="l"/>
            <a:r>
              <a:rPr lang="en-US" altLang="ko-KR" sz="2277">
                <a:latin typeface="Consolas" panose="020B0609020204030204" pitchFamily="49" charset="0"/>
              </a:rPr>
              <a:t>x = data[:,2]</a:t>
            </a:r>
            <a:endParaRPr lang="ko-KR" altLang="en-US" sz="2277">
              <a:latin typeface="Consolas" panose="020B0609020204030204" pitchFamily="49" charset="0"/>
            </a:endParaRPr>
          </a:p>
        </p:txBody>
      </p:sp>
      <p:sp>
        <p:nvSpPr>
          <p:cNvPr id="5" name="텍스트 개체 틀 4">
            <a:extLst>
              <a:ext uri="{FF2B5EF4-FFF2-40B4-BE49-F238E27FC236}">
                <a16:creationId xmlns:a16="http://schemas.microsoft.com/office/drawing/2014/main" id="{CA4D57CF-43C1-48C8-941D-1E84BCBEBD92}"/>
              </a:ext>
            </a:extLst>
          </p:cNvPr>
          <p:cNvSpPr>
            <a:spLocks noGrp="1"/>
          </p:cNvSpPr>
          <p:nvPr>
            <p:ph type="body" sz="quarter" idx="19"/>
          </p:nvPr>
        </p:nvSpPr>
        <p:spPr/>
        <p:txBody>
          <a:bodyPr/>
          <a:lstStyle/>
          <a:p>
            <a:r>
              <a:rPr lang="en-US" altLang="ko-KR"/>
              <a:t>Data Set </a:t>
            </a:r>
            <a:r>
              <a:rPr lang="ko-KR" altLang="en-US"/>
              <a:t>이용</a:t>
            </a:r>
          </a:p>
        </p:txBody>
      </p:sp>
      <p:sp>
        <p:nvSpPr>
          <p:cNvPr id="144" name="텍스트 개체 틀 2">
            <a:extLst>
              <a:ext uri="{FF2B5EF4-FFF2-40B4-BE49-F238E27FC236}">
                <a16:creationId xmlns:a16="http://schemas.microsoft.com/office/drawing/2014/main" id="{6C804661-61CD-4D3F-8C3F-E41D756C1BD8}"/>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225672082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8">
            <a:extLst>
              <a:ext uri="{FF2B5EF4-FFF2-40B4-BE49-F238E27FC236}">
                <a16:creationId xmlns:a16="http://schemas.microsoft.com/office/drawing/2014/main" id="{14513B94-9D54-493F-86FE-7118706210CA}"/>
              </a:ext>
            </a:extLst>
          </p:cNvPr>
          <p:cNvSpPr/>
          <p:nvPr/>
        </p:nvSpPr>
        <p:spPr>
          <a:xfrm>
            <a:off x="559487" y="2240868"/>
            <a:ext cx="5005582" cy="2800767"/>
          </a:xfrm>
          <a:prstGeom prst="rect">
            <a:avLst/>
          </a:prstGeom>
          <a:solidFill>
            <a:srgbClr val="E2E2F6"/>
          </a:solidFill>
          <a:ln>
            <a:solidFill>
              <a:schemeClr val="bg1">
                <a:lumMod val="65000"/>
              </a:schemeClr>
            </a:solidFill>
          </a:ln>
        </p:spPr>
        <p:txBody>
          <a:bodyPr wrap="square">
            <a:spAutoFit/>
          </a:bodyPr>
          <a:lstStyle/>
          <a:p>
            <a:r>
              <a:rPr lang="en-US" altLang="ko-KR" sz="1600">
                <a:latin typeface="Consolas" panose="020B0609020204030204" pitchFamily="49" charset="0"/>
              </a:rPr>
              <a:t>from </a:t>
            </a:r>
            <a:r>
              <a:rPr lang="en-US" altLang="ko-KR" sz="1600" err="1">
                <a:latin typeface="Consolas" panose="020B0609020204030204" pitchFamily="49" charset="0"/>
              </a:rPr>
              <a:t>sklearn.datasets</a:t>
            </a:r>
            <a:r>
              <a:rPr lang="en-US" altLang="ko-KR" sz="1600">
                <a:latin typeface="Consolas" panose="020B0609020204030204" pitchFamily="49" charset="0"/>
              </a:rPr>
              <a:t> import </a:t>
            </a:r>
            <a:r>
              <a:rPr lang="en-US" altLang="ko-KR" sz="1600" err="1">
                <a:latin typeface="Consolas" panose="020B0609020204030204" pitchFamily="49" charset="0"/>
              </a:rPr>
              <a:t>load_diabetes</a:t>
            </a:r>
            <a:endParaRPr lang="en-US" altLang="ko-KR" sz="1600">
              <a:latin typeface="Consolas" panose="020B0609020204030204" pitchFamily="49" charset="0"/>
            </a:endParaRPr>
          </a:p>
          <a:p>
            <a:r>
              <a:rPr lang="en-US" altLang="ko-KR" sz="1600">
                <a:latin typeface="Consolas" panose="020B0609020204030204" pitchFamily="49" charset="0"/>
              </a:rPr>
              <a:t>diabetes = </a:t>
            </a:r>
            <a:r>
              <a:rPr lang="en-US" altLang="ko-KR" sz="1600" err="1">
                <a:latin typeface="Consolas" panose="020B0609020204030204" pitchFamily="49" charset="0"/>
              </a:rPr>
              <a:t>load_diabetes</a:t>
            </a:r>
            <a:r>
              <a:rPr lang="en-US" altLang="ko-KR" sz="1600">
                <a:latin typeface="Consolas" panose="020B0609020204030204" pitchFamily="49" charset="0"/>
              </a:rPr>
              <a:t>()</a:t>
            </a:r>
          </a:p>
          <a:p>
            <a:r>
              <a:rPr lang="en-US" altLang="ko-KR" sz="1600">
                <a:latin typeface="Consolas" panose="020B0609020204030204" pitchFamily="49" charset="0"/>
              </a:rPr>
              <a:t>import </a:t>
            </a:r>
            <a:r>
              <a:rPr lang="en-US" altLang="ko-KR" sz="1600" err="1">
                <a:latin typeface="Consolas" panose="020B0609020204030204" pitchFamily="49" charset="0"/>
              </a:rPr>
              <a:t>matplotlib.pyplot</a:t>
            </a:r>
            <a:r>
              <a:rPr lang="en-US" altLang="ko-KR" sz="1600">
                <a:latin typeface="Consolas" panose="020B0609020204030204" pitchFamily="49" charset="0"/>
              </a:rPr>
              <a:t> as </a:t>
            </a:r>
            <a:r>
              <a:rPr lang="en-US" altLang="ko-KR" sz="1600" err="1">
                <a:latin typeface="Consolas" panose="020B0609020204030204" pitchFamily="49" charset="0"/>
              </a:rPr>
              <a:t>plt</a:t>
            </a:r>
            <a:endParaRPr lang="en-US" altLang="ko-KR" sz="1600">
              <a:latin typeface="Consolas" panose="020B0609020204030204" pitchFamily="49" charset="0"/>
            </a:endParaRPr>
          </a:p>
          <a:p>
            <a:endParaRPr lang="en-US" altLang="ko-KR" sz="1600">
              <a:latin typeface="Consolas" panose="020B0609020204030204" pitchFamily="49" charset="0"/>
            </a:endParaRPr>
          </a:p>
          <a:p>
            <a:r>
              <a:rPr lang="en-US" altLang="ko-KR" sz="1600">
                <a:latin typeface="Consolas" panose="020B0609020204030204" pitchFamily="49" charset="0"/>
              </a:rPr>
              <a:t>x = </a:t>
            </a:r>
            <a:r>
              <a:rPr lang="en-US" altLang="ko-KR" sz="1600" err="1">
                <a:latin typeface="Consolas" panose="020B0609020204030204" pitchFamily="49" charset="0"/>
              </a:rPr>
              <a:t>diabetes.data</a:t>
            </a:r>
            <a:r>
              <a:rPr lang="en-US" altLang="ko-KR" sz="1600">
                <a:latin typeface="Consolas" panose="020B0609020204030204" pitchFamily="49" charset="0"/>
              </a:rPr>
              <a:t>[:, 2]</a:t>
            </a:r>
          </a:p>
          <a:p>
            <a:r>
              <a:rPr lang="en-US" altLang="ko-KR" sz="1600">
                <a:latin typeface="Consolas" panose="020B0609020204030204" pitchFamily="49" charset="0"/>
              </a:rPr>
              <a:t>y = </a:t>
            </a:r>
            <a:r>
              <a:rPr lang="en-US" altLang="ko-KR" sz="1600" err="1">
                <a:latin typeface="Consolas" panose="020B0609020204030204" pitchFamily="49" charset="0"/>
              </a:rPr>
              <a:t>diabetes.target</a:t>
            </a:r>
            <a:endParaRPr lang="en-US" altLang="ko-KR" sz="1600">
              <a:latin typeface="Consolas" panose="020B0609020204030204" pitchFamily="49" charset="0"/>
            </a:endParaRPr>
          </a:p>
          <a:p>
            <a:endParaRPr lang="en-US" altLang="ko-KR" sz="1600">
              <a:latin typeface="Consolas" panose="020B0609020204030204" pitchFamily="49" charset="0"/>
            </a:endParaRPr>
          </a:p>
          <a:p>
            <a:r>
              <a:rPr lang="en-US" altLang="ko-KR" sz="1600" err="1">
                <a:latin typeface="Consolas" panose="020B0609020204030204" pitchFamily="49" charset="0"/>
              </a:rPr>
              <a:t>plt.scatter</a:t>
            </a:r>
            <a:r>
              <a:rPr lang="en-US" altLang="ko-KR" sz="1600">
                <a:latin typeface="Consolas" panose="020B0609020204030204" pitchFamily="49" charset="0"/>
              </a:rPr>
              <a:t>(x, y)</a:t>
            </a:r>
          </a:p>
          <a:p>
            <a:r>
              <a:rPr lang="en-US" altLang="ko-KR" sz="1600" err="1">
                <a:latin typeface="Consolas" panose="020B0609020204030204" pitchFamily="49" charset="0"/>
              </a:rPr>
              <a:t>plt.xlabel</a:t>
            </a:r>
            <a:r>
              <a:rPr lang="en-US" altLang="ko-KR" sz="1600">
                <a:latin typeface="Consolas" panose="020B0609020204030204" pitchFamily="49" charset="0"/>
              </a:rPr>
              <a:t>('x')</a:t>
            </a:r>
          </a:p>
          <a:p>
            <a:r>
              <a:rPr lang="en-US" altLang="ko-KR" sz="1600" err="1">
                <a:latin typeface="Consolas" panose="020B0609020204030204" pitchFamily="49" charset="0"/>
              </a:rPr>
              <a:t>plt.ylabel</a:t>
            </a:r>
            <a:r>
              <a:rPr lang="en-US" altLang="ko-KR" sz="1600">
                <a:latin typeface="Consolas" panose="020B0609020204030204" pitchFamily="49" charset="0"/>
              </a:rPr>
              <a:t>('y')</a:t>
            </a:r>
          </a:p>
          <a:p>
            <a:r>
              <a:rPr lang="en-US" altLang="ko-KR" sz="1600" err="1">
                <a:latin typeface="Consolas" panose="020B0609020204030204" pitchFamily="49" charset="0"/>
              </a:rPr>
              <a:t>plt.show</a:t>
            </a:r>
            <a:r>
              <a:rPr lang="en-US" altLang="ko-KR" sz="1600">
                <a:latin typeface="Consolas" panose="020B0609020204030204" pitchFamily="49" charset="0"/>
              </a:rPr>
              <a:t>()</a:t>
            </a:r>
            <a:endParaRPr lang="ko-KR" altLang="en-US" sz="1600">
              <a:latin typeface="Consolas" panose="020B0609020204030204" pitchFamily="49" charset="0"/>
            </a:endParaRPr>
          </a:p>
        </p:txBody>
      </p:sp>
      <p:sp>
        <p:nvSpPr>
          <p:cNvPr id="14" name="TextBox 13">
            <a:extLst>
              <a:ext uri="{FF2B5EF4-FFF2-40B4-BE49-F238E27FC236}">
                <a16:creationId xmlns:a16="http://schemas.microsoft.com/office/drawing/2014/main" id="{F0F28A46-2F1C-44E2-8A9E-79E0195930F8}"/>
              </a:ext>
            </a:extLst>
          </p:cNvPr>
          <p:cNvSpPr txBox="1"/>
          <p:nvPr/>
        </p:nvSpPr>
        <p:spPr>
          <a:xfrm>
            <a:off x="452500" y="1061841"/>
            <a:ext cx="3515706" cy="400110"/>
          </a:xfrm>
          <a:prstGeom prst="rect">
            <a:avLst/>
          </a:prstGeom>
          <a:noFill/>
        </p:spPr>
        <p:txBody>
          <a:bodyPr wrap="none" rtlCol="0">
            <a:spAutoFit/>
          </a:bodyPr>
          <a:lstStyle/>
          <a:p>
            <a:r>
              <a:rPr lang="en-US" altLang="ko-KR" sz="2000" b="1">
                <a:latin typeface="+mj-ea"/>
                <a:ea typeface="+mj-ea"/>
              </a:rPr>
              <a:t>data set </a:t>
            </a:r>
            <a:r>
              <a:rPr lang="ko-KR" altLang="en-US" sz="2000" b="1">
                <a:latin typeface="+mj-ea"/>
                <a:ea typeface="+mj-ea"/>
              </a:rPr>
              <a:t>준비</a:t>
            </a:r>
            <a:r>
              <a:rPr lang="en-US" altLang="ko-KR" sz="2000" b="1">
                <a:latin typeface="+mj-ea"/>
                <a:ea typeface="+mj-ea"/>
              </a:rPr>
              <a:t>(sklearn </a:t>
            </a:r>
            <a:r>
              <a:rPr lang="ko-KR" altLang="en-US" sz="2000" b="1">
                <a:latin typeface="+mj-ea"/>
                <a:ea typeface="+mj-ea"/>
              </a:rPr>
              <a:t>이용</a:t>
            </a:r>
            <a:r>
              <a:rPr lang="en-US" altLang="ko-KR" sz="2000" b="1">
                <a:latin typeface="+mj-ea"/>
                <a:ea typeface="+mj-ea"/>
              </a:rPr>
              <a:t>) </a:t>
            </a:r>
            <a:endParaRPr lang="ko-KR" altLang="en-US" sz="2000" b="1">
              <a:latin typeface="+mj-ea"/>
              <a:ea typeface="+mj-ea"/>
            </a:endParaRPr>
          </a:p>
        </p:txBody>
      </p:sp>
      <p:pic>
        <p:nvPicPr>
          <p:cNvPr id="32772" name="Picture 4">
            <a:extLst>
              <a:ext uri="{FF2B5EF4-FFF2-40B4-BE49-F238E27FC236}">
                <a16:creationId xmlns:a16="http://schemas.microsoft.com/office/drawing/2014/main" id="{B2EDB049-1226-4081-ADA1-4FBFCC1B93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92828" y="2603756"/>
            <a:ext cx="3515372" cy="2367680"/>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51FAE667-380C-4262-8129-B4637432AEA5}"/>
              </a:ext>
            </a:extLst>
          </p:cNvPr>
          <p:cNvSpPr>
            <a:spLocks noGrp="1"/>
          </p:cNvSpPr>
          <p:nvPr>
            <p:ph type="body" sz="quarter" idx="19"/>
          </p:nvPr>
        </p:nvSpPr>
        <p:spPr/>
        <p:txBody>
          <a:bodyPr/>
          <a:lstStyle/>
          <a:p>
            <a:r>
              <a:rPr lang="en-US" altLang="ko-KR" sz="2400" b="1">
                <a:solidFill>
                  <a:srgbClr val="000000"/>
                </a:solidFill>
                <a:ea typeface="-2002" pitchFamily="18" charset="-127"/>
              </a:rPr>
              <a:t>Data Set </a:t>
            </a:r>
            <a:r>
              <a:rPr lang="ko-KR" altLang="en-US" sz="2400" b="1">
                <a:solidFill>
                  <a:srgbClr val="000000"/>
                </a:solidFill>
                <a:ea typeface="-2002" pitchFamily="18" charset="-127"/>
              </a:rPr>
              <a:t>이용</a:t>
            </a:r>
            <a:endParaRPr lang="ko-KR" altLang="en-US"/>
          </a:p>
        </p:txBody>
      </p:sp>
      <p:sp>
        <p:nvSpPr>
          <p:cNvPr id="8" name="텍스트 개체 틀 2">
            <a:extLst>
              <a:ext uri="{FF2B5EF4-FFF2-40B4-BE49-F238E27FC236}">
                <a16:creationId xmlns:a16="http://schemas.microsoft.com/office/drawing/2014/main" id="{4692AA32-084B-46DD-A4B6-92D513C0092A}"/>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18509709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6271" y="255527"/>
            <a:ext cx="4432623" cy="3810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7078" bIns="17078"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defTabSz="894695" fontAlgn="base" latinLnBrk="1">
              <a:spcBef>
                <a:spcPct val="0"/>
              </a:spcBef>
              <a:spcAft>
                <a:spcPct val="0"/>
              </a:spcAft>
              <a:defRPr/>
            </a:pPr>
            <a:endParaRPr lang="ko-KR" altLang="en-US" sz="1898" b="1">
              <a:solidFill>
                <a:srgbClr val="000000"/>
              </a:solidFill>
              <a:ea typeface="-2002" pitchFamily="18" charset="-127"/>
            </a:endParaRPr>
          </a:p>
        </p:txBody>
      </p:sp>
      <p:sp>
        <p:nvSpPr>
          <p:cNvPr id="11" name="TextBox 10">
            <a:extLst>
              <a:ext uri="{FF2B5EF4-FFF2-40B4-BE49-F238E27FC236}">
                <a16:creationId xmlns:a16="http://schemas.microsoft.com/office/drawing/2014/main" id="{F4F8972C-17A3-4C70-AB9C-E2E7D311C0BD}"/>
              </a:ext>
            </a:extLst>
          </p:cNvPr>
          <p:cNvSpPr txBox="1"/>
          <p:nvPr/>
        </p:nvSpPr>
        <p:spPr>
          <a:xfrm>
            <a:off x="1213935" y="4401156"/>
            <a:ext cx="6922151" cy="1026691"/>
          </a:xfrm>
          <a:prstGeom prst="rect">
            <a:avLst/>
          </a:prstGeom>
          <a:noFill/>
        </p:spPr>
        <p:txBody>
          <a:bodyPr wrap="none" rtlCol="0">
            <a:spAutoFit/>
          </a:bodyPr>
          <a:lstStyle/>
          <a:p>
            <a:pPr algn="l"/>
            <a:r>
              <a:rPr lang="ko-KR" altLang="en-US" sz="1708">
                <a:latin typeface="+mj-ea"/>
                <a:ea typeface="+mj-ea"/>
              </a:rPr>
              <a:t>온라인 강의 자료</a:t>
            </a:r>
            <a:r>
              <a:rPr lang="en-US" altLang="ko-KR" sz="1708">
                <a:latin typeface="+mj-ea"/>
                <a:ea typeface="+mj-ea"/>
              </a:rPr>
              <a:t>:</a:t>
            </a:r>
          </a:p>
          <a:p>
            <a:r>
              <a:rPr lang="ko-KR" altLang="en-US" sz="1708">
                <a:latin typeface="+mj-ea"/>
                <a:ea typeface="+mj-ea"/>
              </a:rPr>
              <a:t>    </a:t>
            </a:r>
            <a:r>
              <a:rPr lang="ko-KR" altLang="en-US" sz="1328">
                <a:latin typeface="+mj-ea"/>
                <a:ea typeface="+mj-ea"/>
              </a:rPr>
              <a:t>모두를 위한 </a:t>
            </a:r>
            <a:r>
              <a:rPr lang="ko-KR" altLang="en-US" sz="1328" err="1">
                <a:latin typeface="+mj-ea"/>
                <a:ea typeface="+mj-ea"/>
              </a:rPr>
              <a:t>머신러닝</a:t>
            </a:r>
            <a:r>
              <a:rPr lang="en-US" altLang="ko-KR" sz="1328">
                <a:latin typeface="+mj-ea"/>
                <a:ea typeface="+mj-ea"/>
              </a:rPr>
              <a:t>/</a:t>
            </a:r>
            <a:r>
              <a:rPr lang="ko-KR" altLang="en-US" sz="1328">
                <a:latin typeface="+mj-ea"/>
                <a:ea typeface="+mj-ea"/>
              </a:rPr>
              <a:t>딥러닝 강의 </a:t>
            </a:r>
            <a:r>
              <a:rPr lang="en-US" altLang="ko-KR" sz="1328">
                <a:latin typeface="+mj-ea"/>
                <a:ea typeface="+mj-ea"/>
              </a:rPr>
              <a:t>: </a:t>
            </a:r>
            <a:r>
              <a:rPr lang="en-US" altLang="ko-KR" sz="1328">
                <a:latin typeface="+mj-ea"/>
                <a:ea typeface="+mj-ea"/>
                <a:hlinkClick r:id="rId3"/>
              </a:rPr>
              <a:t>https://hunkim.github.io/ml/</a:t>
            </a:r>
            <a:endParaRPr lang="en-US" altLang="ko-KR" sz="1328">
              <a:latin typeface="+mj-ea"/>
              <a:ea typeface="+mj-ea"/>
            </a:endParaRPr>
          </a:p>
          <a:p>
            <a:r>
              <a:rPr lang="ko-KR" altLang="en-US" sz="1328">
                <a:latin typeface="+mj-ea"/>
                <a:ea typeface="+mj-ea"/>
              </a:rPr>
              <a:t>    </a:t>
            </a:r>
            <a:r>
              <a:rPr lang="ko-KR" altLang="en-US" sz="1328" err="1">
                <a:latin typeface="+mj-ea"/>
                <a:ea typeface="+mj-ea"/>
              </a:rPr>
              <a:t>코세라</a:t>
            </a:r>
            <a:r>
              <a:rPr lang="ko-KR" altLang="en-US" sz="1328">
                <a:latin typeface="+mj-ea"/>
                <a:ea typeface="+mj-ea"/>
              </a:rPr>
              <a:t> 머신 러닝 강의 </a:t>
            </a:r>
            <a:r>
              <a:rPr lang="en-US" altLang="ko-KR" sz="1328">
                <a:latin typeface="+mj-ea"/>
                <a:ea typeface="+mj-ea"/>
              </a:rPr>
              <a:t>(Andrew Ng) : </a:t>
            </a:r>
            <a:r>
              <a:rPr lang="en-US" altLang="ko-KR" sz="1328">
                <a:latin typeface="+mj-ea"/>
                <a:ea typeface="+mj-ea"/>
                <a:hlinkClick r:id="rId4"/>
              </a:rPr>
              <a:t>https://ko.coursera.org/learn/machine-learning</a:t>
            </a:r>
            <a:endParaRPr lang="en-US" altLang="ko-KR" sz="1328">
              <a:latin typeface="+mj-ea"/>
              <a:ea typeface="+mj-ea"/>
            </a:endParaRPr>
          </a:p>
          <a:p>
            <a:r>
              <a:rPr lang="ko-KR" altLang="en-US" sz="1328">
                <a:latin typeface="+mj-ea"/>
                <a:ea typeface="+mj-ea"/>
              </a:rPr>
              <a:t>                                              </a:t>
            </a:r>
            <a:endParaRPr lang="ko-KR" altLang="en-US" sz="1708">
              <a:latin typeface="+mj-ea"/>
              <a:ea typeface="+mj-ea"/>
            </a:endParaRPr>
          </a:p>
        </p:txBody>
      </p:sp>
      <p:pic>
        <p:nvPicPr>
          <p:cNvPr id="23554" name="Picture 2" descr="x9791163031093">
            <a:extLst>
              <a:ext uri="{FF2B5EF4-FFF2-40B4-BE49-F238E27FC236}">
                <a16:creationId xmlns:a16="http://schemas.microsoft.com/office/drawing/2014/main" id="{4086B349-76A7-4930-BCC4-C1F7C8E3F5B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75132" y="1091932"/>
            <a:ext cx="1209367" cy="1649137"/>
          </a:xfrm>
          <a:prstGeom prst="rect">
            <a:avLst/>
          </a:prstGeom>
          <a:noFill/>
          <a:extLst>
            <a:ext uri="{909E8E84-426E-40DD-AFC4-6F175D3DCCD1}">
              <a14:hiddenFill xmlns:a14="http://schemas.microsoft.com/office/drawing/2010/main">
                <a:solidFill>
                  <a:srgbClr val="FFFFFF"/>
                </a:solidFill>
              </a14:hiddenFill>
            </a:ext>
          </a:extLst>
        </p:spPr>
      </p:pic>
      <p:sp>
        <p:nvSpPr>
          <p:cNvPr id="2" name="직사각형 1">
            <a:extLst>
              <a:ext uri="{FF2B5EF4-FFF2-40B4-BE49-F238E27FC236}">
                <a16:creationId xmlns:a16="http://schemas.microsoft.com/office/drawing/2014/main" id="{D579C6E0-FB24-4B34-9162-D85949D40A88}"/>
              </a:ext>
            </a:extLst>
          </p:cNvPr>
          <p:cNvSpPr/>
          <p:nvPr/>
        </p:nvSpPr>
        <p:spPr>
          <a:xfrm>
            <a:off x="1540428" y="2766937"/>
            <a:ext cx="2030223" cy="574388"/>
          </a:xfrm>
          <a:prstGeom prst="rect">
            <a:avLst/>
          </a:prstGeom>
        </p:spPr>
        <p:txBody>
          <a:bodyPr wrap="square">
            <a:spAutoFit/>
          </a:bodyPr>
          <a:lstStyle/>
          <a:p>
            <a:r>
              <a:rPr lang="en-US" altLang="ko-KR" sz="1044" b="1">
                <a:solidFill>
                  <a:srgbClr val="333333"/>
                </a:solidFill>
                <a:latin typeface="Consolas" panose="020B0609020204030204" pitchFamily="49" charset="0"/>
                <a:ea typeface="Malgun Gothic" panose="020B0503020000020004" pitchFamily="50" charset="-127"/>
              </a:rPr>
              <a:t>Do it! </a:t>
            </a:r>
            <a:r>
              <a:rPr lang="ko-KR" altLang="en-US" sz="1044" b="1">
                <a:solidFill>
                  <a:srgbClr val="333333"/>
                </a:solidFill>
                <a:latin typeface="Consolas" panose="020B0609020204030204" pitchFamily="49" charset="0"/>
                <a:ea typeface="Malgun Gothic" panose="020B0503020000020004" pitchFamily="50" charset="-127"/>
              </a:rPr>
              <a:t>딥러닝 입문</a:t>
            </a:r>
          </a:p>
          <a:p>
            <a:r>
              <a:rPr lang="ko-KR" altLang="en-US" sz="1044">
                <a:solidFill>
                  <a:srgbClr val="333333"/>
                </a:solidFill>
                <a:latin typeface="Malgun Gothic" panose="020B0503020000020004" pitchFamily="50" charset="-127"/>
                <a:ea typeface="Malgun Gothic" panose="020B0503020000020004" pitchFamily="50" charset="-127"/>
                <a:hlinkClick r:id="rId6"/>
              </a:rPr>
              <a:t>박해선</a:t>
            </a:r>
            <a:r>
              <a:rPr lang="ko-KR" altLang="en-US" sz="1044">
                <a:solidFill>
                  <a:srgbClr val="666666"/>
                </a:solidFill>
                <a:latin typeface="Malgun Gothic" panose="020B0503020000020004" pitchFamily="50" charset="-127"/>
                <a:ea typeface="Malgun Gothic" panose="020B0503020000020004" pitchFamily="50" charset="-127"/>
              </a:rPr>
              <a:t> 저 </a:t>
            </a:r>
            <a:r>
              <a:rPr lang="en-US" altLang="ko-KR" sz="1044">
                <a:solidFill>
                  <a:srgbClr val="666666"/>
                </a:solidFill>
                <a:latin typeface="Malgun Gothic" panose="020B0503020000020004" pitchFamily="50" charset="-127"/>
                <a:ea typeface="Malgun Gothic" panose="020B0503020000020004" pitchFamily="50" charset="-127"/>
              </a:rPr>
              <a:t>| </a:t>
            </a:r>
            <a:r>
              <a:rPr lang="ko-KR" altLang="en-US" sz="1044" err="1">
                <a:solidFill>
                  <a:srgbClr val="333333"/>
                </a:solidFill>
                <a:latin typeface="Malgun Gothic" panose="020B0503020000020004" pitchFamily="50" charset="-127"/>
                <a:ea typeface="Malgun Gothic" panose="020B0503020000020004" pitchFamily="50" charset="-127"/>
              </a:rPr>
              <a:t>이지스퍼블리싱</a:t>
            </a:r>
            <a:r>
              <a:rPr lang="ko-KR" altLang="en-US" sz="1044">
                <a:solidFill>
                  <a:srgbClr val="666666"/>
                </a:solidFill>
                <a:latin typeface="Malgun Gothic" panose="020B0503020000020004" pitchFamily="50" charset="-127"/>
                <a:ea typeface="Malgun Gothic" panose="020B0503020000020004" pitchFamily="50" charset="-127"/>
              </a:rPr>
              <a:t> </a:t>
            </a:r>
            <a:r>
              <a:rPr lang="en-US" altLang="ko-KR" sz="1044">
                <a:solidFill>
                  <a:srgbClr val="666666"/>
                </a:solidFill>
                <a:latin typeface="Malgun Gothic" panose="020B0503020000020004" pitchFamily="50" charset="-127"/>
                <a:ea typeface="Malgun Gothic" panose="020B0503020000020004" pitchFamily="50" charset="-127"/>
              </a:rPr>
              <a:t>| 2019</a:t>
            </a:r>
            <a:r>
              <a:rPr lang="ko-KR" altLang="en-US" sz="1044">
                <a:solidFill>
                  <a:srgbClr val="666666"/>
                </a:solidFill>
                <a:latin typeface="Malgun Gothic" panose="020B0503020000020004" pitchFamily="50" charset="-127"/>
                <a:ea typeface="Malgun Gothic" panose="020B0503020000020004" pitchFamily="50" charset="-127"/>
              </a:rPr>
              <a:t>년 </a:t>
            </a:r>
            <a:r>
              <a:rPr lang="en-US" altLang="ko-KR" sz="1044">
                <a:solidFill>
                  <a:srgbClr val="666666"/>
                </a:solidFill>
                <a:latin typeface="Malgun Gothic" panose="020B0503020000020004" pitchFamily="50" charset="-127"/>
                <a:ea typeface="Malgun Gothic" panose="020B0503020000020004" pitchFamily="50" charset="-127"/>
              </a:rPr>
              <a:t>09</a:t>
            </a:r>
            <a:r>
              <a:rPr lang="ko-KR" altLang="en-US" sz="1044">
                <a:solidFill>
                  <a:srgbClr val="666666"/>
                </a:solidFill>
                <a:latin typeface="Malgun Gothic" panose="020B0503020000020004" pitchFamily="50" charset="-127"/>
                <a:ea typeface="Malgun Gothic" panose="020B0503020000020004" pitchFamily="50" charset="-127"/>
              </a:rPr>
              <a:t>월 </a:t>
            </a:r>
            <a:r>
              <a:rPr lang="en-US" altLang="ko-KR" sz="1044">
                <a:solidFill>
                  <a:srgbClr val="666666"/>
                </a:solidFill>
                <a:latin typeface="Malgun Gothic" panose="020B0503020000020004" pitchFamily="50" charset="-127"/>
                <a:ea typeface="Malgun Gothic" panose="020B0503020000020004" pitchFamily="50" charset="-127"/>
              </a:rPr>
              <a:t>20</a:t>
            </a:r>
            <a:r>
              <a:rPr lang="ko-KR" altLang="en-US" sz="1044">
                <a:solidFill>
                  <a:srgbClr val="666666"/>
                </a:solidFill>
                <a:latin typeface="Malgun Gothic" panose="020B0503020000020004" pitchFamily="50" charset="-127"/>
                <a:ea typeface="Malgun Gothic" panose="020B0503020000020004" pitchFamily="50" charset="-127"/>
              </a:rPr>
              <a:t>일</a:t>
            </a:r>
            <a:endParaRPr lang="ko-KR" altLang="en-US" sz="1044"/>
          </a:p>
        </p:txBody>
      </p:sp>
      <p:sp>
        <p:nvSpPr>
          <p:cNvPr id="7" name="직사각형 6">
            <a:extLst>
              <a:ext uri="{FF2B5EF4-FFF2-40B4-BE49-F238E27FC236}">
                <a16:creationId xmlns:a16="http://schemas.microsoft.com/office/drawing/2014/main" id="{0B990CA8-648F-4F9D-9A3E-298450252731}"/>
              </a:ext>
            </a:extLst>
          </p:cNvPr>
          <p:cNvSpPr/>
          <p:nvPr/>
        </p:nvSpPr>
        <p:spPr>
          <a:xfrm>
            <a:off x="3920079" y="2766937"/>
            <a:ext cx="2179431" cy="574388"/>
          </a:xfrm>
          <a:prstGeom prst="rect">
            <a:avLst/>
          </a:prstGeom>
        </p:spPr>
        <p:txBody>
          <a:bodyPr wrap="square">
            <a:spAutoFit/>
          </a:bodyPr>
          <a:lstStyle/>
          <a:p>
            <a:r>
              <a:rPr lang="ko-KR" altLang="en-US" sz="1044" b="1">
                <a:solidFill>
                  <a:srgbClr val="333333"/>
                </a:solidFill>
                <a:latin typeface="Consolas" panose="020B0609020204030204" pitchFamily="49" charset="0"/>
                <a:ea typeface="Malgun Gothic" panose="020B0503020000020004" pitchFamily="50" charset="-127"/>
              </a:rPr>
              <a:t>밑바닥부터 시작하는 딥러닝</a:t>
            </a:r>
            <a:endParaRPr lang="en-US" altLang="ko-KR" sz="1044" b="1">
              <a:solidFill>
                <a:srgbClr val="333333"/>
              </a:solidFill>
              <a:latin typeface="Consolas" panose="020B0609020204030204" pitchFamily="49" charset="0"/>
              <a:ea typeface="Malgun Gothic" panose="020B0503020000020004" pitchFamily="50" charset="-127"/>
            </a:endParaRPr>
          </a:p>
          <a:p>
            <a:r>
              <a:rPr lang="ko-KR" altLang="en-US" sz="1044">
                <a:solidFill>
                  <a:srgbClr val="333333"/>
                </a:solidFill>
                <a:latin typeface="Malgun Gothic" panose="020B0503020000020004" pitchFamily="50" charset="-127"/>
                <a:ea typeface="Malgun Gothic" panose="020B0503020000020004" pitchFamily="50" charset="-127"/>
              </a:rPr>
              <a:t>사이토 고키 저</a:t>
            </a:r>
            <a:r>
              <a:rPr lang="en-US" altLang="ko-KR" sz="1044">
                <a:solidFill>
                  <a:srgbClr val="333333"/>
                </a:solidFill>
                <a:latin typeface="Malgun Gothic" panose="020B0503020000020004" pitchFamily="50" charset="-127"/>
                <a:ea typeface="Malgun Gothic" panose="020B0503020000020004" pitchFamily="50" charset="-127"/>
              </a:rPr>
              <a:t>/</a:t>
            </a:r>
            <a:r>
              <a:rPr lang="ko-KR" altLang="en-US" sz="1044">
                <a:solidFill>
                  <a:srgbClr val="333333"/>
                </a:solidFill>
                <a:latin typeface="Malgun Gothic" panose="020B0503020000020004" pitchFamily="50" charset="-127"/>
                <a:ea typeface="Malgun Gothic" panose="020B0503020000020004" pitchFamily="50" charset="-127"/>
              </a:rPr>
              <a:t>개앞맵시 역 </a:t>
            </a:r>
            <a:r>
              <a:rPr lang="en-US" altLang="ko-KR" sz="1044">
                <a:solidFill>
                  <a:srgbClr val="333333"/>
                </a:solidFill>
                <a:latin typeface="Malgun Gothic" panose="020B0503020000020004" pitchFamily="50" charset="-127"/>
                <a:ea typeface="Malgun Gothic" panose="020B0503020000020004" pitchFamily="50" charset="-127"/>
              </a:rPr>
              <a:t>| </a:t>
            </a:r>
            <a:r>
              <a:rPr lang="ko-KR" altLang="en-US" sz="1044">
                <a:solidFill>
                  <a:srgbClr val="333333"/>
                </a:solidFill>
                <a:latin typeface="Malgun Gothic" panose="020B0503020000020004" pitchFamily="50" charset="-127"/>
                <a:ea typeface="Malgun Gothic" panose="020B0503020000020004" pitchFamily="50" charset="-127"/>
              </a:rPr>
              <a:t>한빛미디어 </a:t>
            </a:r>
            <a:r>
              <a:rPr lang="en-US" altLang="ko-KR" sz="1044">
                <a:solidFill>
                  <a:srgbClr val="333333"/>
                </a:solidFill>
                <a:latin typeface="Malgun Gothic" panose="020B0503020000020004" pitchFamily="50" charset="-127"/>
                <a:ea typeface="Malgun Gothic" panose="020B0503020000020004" pitchFamily="50" charset="-127"/>
              </a:rPr>
              <a:t>| 2017</a:t>
            </a:r>
            <a:r>
              <a:rPr lang="ko-KR" altLang="en-US" sz="1044">
                <a:solidFill>
                  <a:srgbClr val="333333"/>
                </a:solidFill>
                <a:latin typeface="Malgun Gothic" panose="020B0503020000020004" pitchFamily="50" charset="-127"/>
                <a:ea typeface="Malgun Gothic" panose="020B0503020000020004" pitchFamily="50" charset="-127"/>
              </a:rPr>
              <a:t>년 </a:t>
            </a:r>
            <a:r>
              <a:rPr lang="en-US" altLang="ko-KR" sz="1044">
                <a:solidFill>
                  <a:srgbClr val="333333"/>
                </a:solidFill>
                <a:latin typeface="Malgun Gothic" panose="020B0503020000020004" pitchFamily="50" charset="-127"/>
                <a:ea typeface="Malgun Gothic" panose="020B0503020000020004" pitchFamily="50" charset="-127"/>
              </a:rPr>
              <a:t>01</a:t>
            </a:r>
            <a:r>
              <a:rPr lang="ko-KR" altLang="en-US" sz="1044">
                <a:solidFill>
                  <a:srgbClr val="333333"/>
                </a:solidFill>
                <a:latin typeface="Malgun Gothic" panose="020B0503020000020004" pitchFamily="50" charset="-127"/>
                <a:ea typeface="Malgun Gothic" panose="020B0503020000020004" pitchFamily="50" charset="-127"/>
              </a:rPr>
              <a:t>월 </a:t>
            </a:r>
            <a:r>
              <a:rPr lang="en-US" altLang="ko-KR" sz="1044">
                <a:solidFill>
                  <a:srgbClr val="333333"/>
                </a:solidFill>
                <a:latin typeface="Malgun Gothic" panose="020B0503020000020004" pitchFamily="50" charset="-127"/>
                <a:ea typeface="Malgun Gothic" panose="020B0503020000020004" pitchFamily="50" charset="-127"/>
              </a:rPr>
              <a:t>02</a:t>
            </a:r>
            <a:r>
              <a:rPr lang="ko-KR" altLang="en-US" sz="1044">
                <a:solidFill>
                  <a:srgbClr val="333333"/>
                </a:solidFill>
                <a:latin typeface="Malgun Gothic" panose="020B0503020000020004" pitchFamily="50" charset="-127"/>
                <a:ea typeface="Malgun Gothic" panose="020B0503020000020004" pitchFamily="50" charset="-127"/>
              </a:rPr>
              <a:t>일</a:t>
            </a:r>
            <a:endParaRPr lang="ko-KR" altLang="en-US" sz="1044"/>
          </a:p>
        </p:txBody>
      </p:sp>
      <p:sp>
        <p:nvSpPr>
          <p:cNvPr id="10" name="직사각형 9">
            <a:extLst>
              <a:ext uri="{FF2B5EF4-FFF2-40B4-BE49-F238E27FC236}">
                <a16:creationId xmlns:a16="http://schemas.microsoft.com/office/drawing/2014/main" id="{FA8956E9-AB47-4D69-88DC-5E5E4ACEA36A}"/>
              </a:ext>
            </a:extLst>
          </p:cNvPr>
          <p:cNvSpPr/>
          <p:nvPr/>
        </p:nvSpPr>
        <p:spPr>
          <a:xfrm>
            <a:off x="6903168" y="2766937"/>
            <a:ext cx="2404888" cy="574388"/>
          </a:xfrm>
          <a:prstGeom prst="rect">
            <a:avLst/>
          </a:prstGeom>
        </p:spPr>
        <p:txBody>
          <a:bodyPr wrap="square">
            <a:spAutoFit/>
          </a:bodyPr>
          <a:lstStyle/>
          <a:p>
            <a:r>
              <a:rPr lang="ko-KR" altLang="en-US" sz="1044" b="1">
                <a:solidFill>
                  <a:srgbClr val="333333"/>
                </a:solidFill>
                <a:latin typeface="Consolas" panose="020B0609020204030204" pitchFamily="49" charset="0"/>
                <a:ea typeface="Malgun Gothic" panose="020B0503020000020004" pitchFamily="50" charset="-127"/>
              </a:rPr>
              <a:t>밑바닥부터 시작하는 딥러닝 </a:t>
            </a:r>
            <a:r>
              <a:rPr lang="en-US" altLang="ko-KR" sz="1044" b="1">
                <a:solidFill>
                  <a:srgbClr val="333333"/>
                </a:solidFill>
                <a:latin typeface="Consolas" panose="020B0609020204030204" pitchFamily="49" charset="0"/>
                <a:ea typeface="Malgun Gothic" panose="020B0503020000020004" pitchFamily="50" charset="-127"/>
              </a:rPr>
              <a:t>2</a:t>
            </a:r>
          </a:p>
          <a:p>
            <a:r>
              <a:rPr lang="ko-KR" altLang="en-US" sz="1044">
                <a:solidFill>
                  <a:srgbClr val="333333"/>
                </a:solidFill>
                <a:latin typeface="Malgun Gothic" panose="020B0503020000020004" pitchFamily="50" charset="-127"/>
                <a:ea typeface="Malgun Gothic" panose="020B0503020000020004" pitchFamily="50" charset="-127"/>
              </a:rPr>
              <a:t>사이토 고키 저</a:t>
            </a:r>
            <a:r>
              <a:rPr lang="en-US" altLang="ko-KR" sz="1044">
                <a:solidFill>
                  <a:srgbClr val="333333"/>
                </a:solidFill>
                <a:latin typeface="Malgun Gothic" panose="020B0503020000020004" pitchFamily="50" charset="-127"/>
                <a:ea typeface="Malgun Gothic" panose="020B0503020000020004" pitchFamily="50" charset="-127"/>
              </a:rPr>
              <a:t>/</a:t>
            </a:r>
            <a:r>
              <a:rPr lang="ko-KR" altLang="en-US" sz="1044">
                <a:solidFill>
                  <a:srgbClr val="333333"/>
                </a:solidFill>
                <a:latin typeface="Malgun Gothic" panose="020B0503020000020004" pitchFamily="50" charset="-127"/>
                <a:ea typeface="Malgun Gothic" panose="020B0503020000020004" pitchFamily="50" charset="-127"/>
              </a:rPr>
              <a:t>개앞맵시 역 </a:t>
            </a:r>
            <a:r>
              <a:rPr lang="en-US" altLang="ko-KR" sz="1044">
                <a:solidFill>
                  <a:srgbClr val="333333"/>
                </a:solidFill>
                <a:latin typeface="Malgun Gothic" panose="020B0503020000020004" pitchFamily="50" charset="-127"/>
                <a:ea typeface="Malgun Gothic" panose="020B0503020000020004" pitchFamily="50" charset="-127"/>
              </a:rPr>
              <a:t>| </a:t>
            </a:r>
            <a:r>
              <a:rPr lang="ko-KR" altLang="en-US" sz="1044">
                <a:solidFill>
                  <a:srgbClr val="333333"/>
                </a:solidFill>
                <a:latin typeface="Malgun Gothic" panose="020B0503020000020004" pitchFamily="50" charset="-127"/>
                <a:ea typeface="Malgun Gothic" panose="020B0503020000020004" pitchFamily="50" charset="-127"/>
              </a:rPr>
              <a:t>한빛미디어 </a:t>
            </a:r>
            <a:r>
              <a:rPr lang="en-US" altLang="ko-KR" sz="1044">
                <a:solidFill>
                  <a:srgbClr val="333333"/>
                </a:solidFill>
                <a:latin typeface="Malgun Gothic" panose="020B0503020000020004" pitchFamily="50" charset="-127"/>
                <a:ea typeface="Malgun Gothic" panose="020B0503020000020004" pitchFamily="50" charset="-127"/>
              </a:rPr>
              <a:t>| 2019</a:t>
            </a:r>
            <a:r>
              <a:rPr lang="ko-KR" altLang="en-US" sz="1044">
                <a:solidFill>
                  <a:srgbClr val="333333"/>
                </a:solidFill>
                <a:latin typeface="Malgun Gothic" panose="020B0503020000020004" pitchFamily="50" charset="-127"/>
                <a:ea typeface="Malgun Gothic" panose="020B0503020000020004" pitchFamily="50" charset="-127"/>
              </a:rPr>
              <a:t>년 </a:t>
            </a:r>
            <a:r>
              <a:rPr lang="en-US" altLang="ko-KR" sz="1044">
                <a:solidFill>
                  <a:srgbClr val="333333"/>
                </a:solidFill>
                <a:latin typeface="Malgun Gothic" panose="020B0503020000020004" pitchFamily="50" charset="-127"/>
                <a:ea typeface="Malgun Gothic" panose="020B0503020000020004" pitchFamily="50" charset="-127"/>
              </a:rPr>
              <a:t>05</a:t>
            </a:r>
            <a:r>
              <a:rPr lang="ko-KR" altLang="en-US" sz="1044">
                <a:solidFill>
                  <a:srgbClr val="333333"/>
                </a:solidFill>
                <a:latin typeface="Malgun Gothic" panose="020B0503020000020004" pitchFamily="50" charset="-127"/>
                <a:ea typeface="Malgun Gothic" panose="020B0503020000020004" pitchFamily="50" charset="-127"/>
              </a:rPr>
              <a:t>월 </a:t>
            </a:r>
            <a:r>
              <a:rPr lang="en-US" altLang="ko-KR" sz="1044">
                <a:solidFill>
                  <a:srgbClr val="333333"/>
                </a:solidFill>
                <a:latin typeface="Malgun Gothic" panose="020B0503020000020004" pitchFamily="50" charset="-127"/>
                <a:ea typeface="Malgun Gothic" panose="020B0503020000020004" pitchFamily="50" charset="-127"/>
              </a:rPr>
              <a:t>01</a:t>
            </a:r>
            <a:r>
              <a:rPr lang="ko-KR" altLang="en-US" sz="1044">
                <a:solidFill>
                  <a:srgbClr val="333333"/>
                </a:solidFill>
                <a:latin typeface="Malgun Gothic" panose="020B0503020000020004" pitchFamily="50" charset="-127"/>
                <a:ea typeface="Malgun Gothic" panose="020B0503020000020004" pitchFamily="50" charset="-127"/>
              </a:rPr>
              <a:t>일</a:t>
            </a:r>
            <a:endParaRPr lang="ko-KR" altLang="en-US" sz="1044"/>
          </a:p>
        </p:txBody>
      </p:sp>
      <p:pic>
        <p:nvPicPr>
          <p:cNvPr id="1026" name="Picture 2" descr="밑바닥부터 시작하는 딥러닝 ">
            <a:extLst>
              <a:ext uri="{FF2B5EF4-FFF2-40B4-BE49-F238E27FC236}">
                <a16:creationId xmlns:a16="http://schemas.microsoft.com/office/drawing/2014/main" id="{B74E752A-1A8E-43F8-8656-47D404FB2DE7}"/>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382041" y="1095913"/>
            <a:ext cx="1288231" cy="165383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밑바닥부터 시작하는 딥러닝 2">
            <a:extLst>
              <a:ext uri="{FF2B5EF4-FFF2-40B4-BE49-F238E27FC236}">
                <a16:creationId xmlns:a16="http://schemas.microsoft.com/office/drawing/2014/main" id="{3B703F60-37E1-48E7-B074-4803A0BE1868}"/>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025107" y="1095913"/>
            <a:ext cx="1288231" cy="1653836"/>
          </a:xfrm>
          <a:prstGeom prst="rect">
            <a:avLst/>
          </a:prstGeom>
          <a:noFill/>
          <a:extLst>
            <a:ext uri="{909E8E84-426E-40DD-AFC4-6F175D3DCCD1}">
              <a14:hiddenFill xmlns:a14="http://schemas.microsoft.com/office/drawing/2010/main">
                <a:solidFill>
                  <a:srgbClr val="FFFFFF"/>
                </a:solidFill>
              </a14:hiddenFill>
            </a:ext>
          </a:extLst>
        </p:spPr>
      </p:pic>
      <p:sp>
        <p:nvSpPr>
          <p:cNvPr id="3" name="텍스트 개체 틀 2">
            <a:extLst>
              <a:ext uri="{FF2B5EF4-FFF2-40B4-BE49-F238E27FC236}">
                <a16:creationId xmlns:a16="http://schemas.microsoft.com/office/drawing/2014/main" id="{D158CAF5-D569-4BA8-B8A3-585F79391816}"/>
              </a:ext>
            </a:extLst>
          </p:cNvPr>
          <p:cNvSpPr>
            <a:spLocks noGrp="1"/>
          </p:cNvSpPr>
          <p:nvPr>
            <p:ph type="body" sz="quarter" idx="19"/>
          </p:nvPr>
        </p:nvSpPr>
        <p:spPr>
          <a:xfrm>
            <a:off x="276743" y="164293"/>
            <a:ext cx="5601544" cy="332399"/>
          </a:xfrm>
        </p:spPr>
        <p:txBody>
          <a:bodyPr/>
          <a:lstStyle/>
          <a:p>
            <a:r>
              <a:rPr lang="ko-KR" altLang="en-US" sz="2400" b="1">
                <a:solidFill>
                  <a:srgbClr val="000000"/>
                </a:solidFill>
              </a:rPr>
              <a:t>참고 자료</a:t>
            </a:r>
          </a:p>
        </p:txBody>
      </p:sp>
      <p:sp>
        <p:nvSpPr>
          <p:cNvPr id="5" name="텍스트 개체 틀 4">
            <a:extLst>
              <a:ext uri="{FF2B5EF4-FFF2-40B4-BE49-F238E27FC236}">
                <a16:creationId xmlns:a16="http://schemas.microsoft.com/office/drawing/2014/main" id="{64AA2DD1-6C38-4AD5-B7AF-CB9F7DCC7C60}"/>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
        <p:nvSpPr>
          <p:cNvPr id="8" name="Rectangle 8">
            <a:extLst>
              <a:ext uri="{FF2B5EF4-FFF2-40B4-BE49-F238E27FC236}">
                <a16:creationId xmlns:a16="http://schemas.microsoft.com/office/drawing/2014/main" id="{86AB041D-60CB-488D-96DC-A18F7A11434D}"/>
              </a:ext>
            </a:extLst>
          </p:cNvPr>
          <p:cNvSpPr>
            <a:spLocks noChangeArrowheads="1"/>
          </p:cNvSpPr>
          <p:nvPr/>
        </p:nvSpPr>
        <p:spPr bwMode="auto">
          <a:xfrm>
            <a:off x="164468" y="796642"/>
            <a:ext cx="7848872" cy="400110"/>
          </a:xfrm>
          <a:prstGeom prst="rect">
            <a:avLst/>
          </a:prstGeom>
          <a:noFill/>
          <a:ln w="9525">
            <a:noFill/>
            <a:miter lim="800000"/>
            <a:headEnd/>
            <a:tailEnd/>
          </a:ln>
        </p:spPr>
        <p:txBody>
          <a:bodyPr wrap="square">
            <a:spAutoFit/>
          </a:bodyPr>
          <a:lstStyle/>
          <a:p>
            <a:pPr>
              <a:spcBef>
                <a:spcPct val="50000"/>
              </a:spcBef>
            </a:pPr>
            <a:r>
              <a:rPr lang="ko-KR" altLang="en-US" sz="2000" b="1">
                <a:latin typeface="+mj-ea"/>
                <a:ea typeface="+mj-ea"/>
              </a:rPr>
              <a:t>서적</a:t>
            </a:r>
          </a:p>
        </p:txBody>
      </p:sp>
    </p:spTree>
    <p:extLst>
      <p:ext uri="{BB962C8B-B14F-4D97-AF65-F5344CB8AC3E}">
        <p14:creationId xmlns:p14="http://schemas.microsoft.com/office/powerpoint/2010/main" val="39840773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8">
            <a:extLst>
              <a:ext uri="{FF2B5EF4-FFF2-40B4-BE49-F238E27FC236}">
                <a16:creationId xmlns:a16="http://schemas.microsoft.com/office/drawing/2014/main" id="{14513B94-9D54-493F-86FE-7118706210CA}"/>
              </a:ext>
            </a:extLst>
          </p:cNvPr>
          <p:cNvSpPr/>
          <p:nvPr/>
        </p:nvSpPr>
        <p:spPr>
          <a:xfrm>
            <a:off x="521673" y="2316581"/>
            <a:ext cx="5356614" cy="4031873"/>
          </a:xfrm>
          <a:prstGeom prst="rect">
            <a:avLst/>
          </a:prstGeom>
          <a:solidFill>
            <a:srgbClr val="E2E2F6"/>
          </a:solidFill>
          <a:ln>
            <a:solidFill>
              <a:schemeClr val="bg1">
                <a:lumMod val="65000"/>
              </a:schemeClr>
            </a:solidFill>
          </a:ln>
        </p:spPr>
        <p:txBody>
          <a:bodyPr wrap="square">
            <a:spAutoFit/>
          </a:bodyPr>
          <a:lstStyle/>
          <a:p>
            <a:r>
              <a:rPr lang="en-US" altLang="ko-KR" sz="1600">
                <a:latin typeface="Consolas" panose="020B0609020204030204" pitchFamily="49" charset="0"/>
              </a:rPr>
              <a:t>w = 1.0</a:t>
            </a:r>
          </a:p>
          <a:p>
            <a:r>
              <a:rPr lang="en-US" altLang="ko-KR" sz="1600">
                <a:latin typeface="Consolas" panose="020B0609020204030204" pitchFamily="49" charset="0"/>
              </a:rPr>
              <a:t>b = 1.0</a:t>
            </a:r>
          </a:p>
          <a:p>
            <a:r>
              <a:rPr lang="en-US" altLang="ko-KR" sz="1600">
                <a:latin typeface="Consolas" panose="020B0609020204030204" pitchFamily="49" charset="0"/>
              </a:rPr>
              <a:t>rate = 0.01</a:t>
            </a:r>
          </a:p>
          <a:p>
            <a:r>
              <a:rPr lang="en-US" altLang="ko-KR" sz="1600">
                <a:latin typeface="Consolas" panose="020B0609020204030204" pitchFamily="49" charset="0"/>
              </a:rPr>
              <a:t>for </a:t>
            </a:r>
            <a:r>
              <a:rPr lang="en-US" altLang="ko-KR" sz="1600" err="1">
                <a:latin typeface="Consolas" panose="020B0609020204030204" pitchFamily="49" charset="0"/>
              </a:rPr>
              <a:t>x_i</a:t>
            </a:r>
            <a:r>
              <a:rPr lang="en-US" altLang="ko-KR" sz="1600">
                <a:latin typeface="Consolas" panose="020B0609020204030204" pitchFamily="49" charset="0"/>
              </a:rPr>
              <a:t>, </a:t>
            </a:r>
            <a:r>
              <a:rPr lang="en-US" altLang="ko-KR" sz="1600" err="1">
                <a:latin typeface="Consolas" panose="020B0609020204030204" pitchFamily="49" charset="0"/>
              </a:rPr>
              <a:t>y_i</a:t>
            </a:r>
            <a:r>
              <a:rPr lang="en-US" altLang="ko-KR" sz="1600">
                <a:latin typeface="Consolas" panose="020B0609020204030204" pitchFamily="49" charset="0"/>
              </a:rPr>
              <a:t> in zip(x, y):</a:t>
            </a:r>
          </a:p>
          <a:p>
            <a:r>
              <a:rPr lang="en-US" altLang="ko-KR" sz="1600">
                <a:latin typeface="Consolas" panose="020B0609020204030204" pitchFamily="49" charset="0"/>
              </a:rPr>
              <a:t>    </a:t>
            </a:r>
            <a:r>
              <a:rPr lang="en-US" altLang="ko-KR" sz="1600" err="1">
                <a:latin typeface="Consolas" panose="020B0609020204030204" pitchFamily="49" charset="0"/>
              </a:rPr>
              <a:t>y_hat</a:t>
            </a:r>
            <a:r>
              <a:rPr lang="en-US" altLang="ko-KR" sz="1600">
                <a:latin typeface="Consolas" panose="020B0609020204030204" pitchFamily="49" charset="0"/>
              </a:rPr>
              <a:t> = </a:t>
            </a:r>
            <a:r>
              <a:rPr lang="en-US" altLang="ko-KR" sz="1600" err="1">
                <a:latin typeface="Consolas" panose="020B0609020204030204" pitchFamily="49" charset="0"/>
              </a:rPr>
              <a:t>x_i</a:t>
            </a:r>
            <a:r>
              <a:rPr lang="en-US" altLang="ko-KR" sz="1600">
                <a:latin typeface="Consolas" panose="020B0609020204030204" pitchFamily="49" charset="0"/>
              </a:rPr>
              <a:t> * w + b</a:t>
            </a:r>
          </a:p>
          <a:p>
            <a:r>
              <a:rPr lang="en-US" altLang="ko-KR" sz="1600">
                <a:latin typeface="Consolas" panose="020B0609020204030204" pitchFamily="49" charset="0"/>
              </a:rPr>
              <a:t>    err = y</a:t>
            </a:r>
            <a:r>
              <a:rPr lang="en-US" altLang="ko-KR" sz="1600" err="1">
                <a:latin typeface="Consolas" panose="020B0609020204030204" pitchFamily="49" charset="0"/>
              </a:rPr>
              <a:t>_</a:t>
            </a:r>
            <a:r>
              <a:rPr lang="en-US" altLang="ko-KR" sz="1600">
                <a:latin typeface="Consolas" panose="020B0609020204030204" pitchFamily="49" charset="0"/>
              </a:rPr>
              <a:t>hat - y_i</a:t>
            </a:r>
          </a:p>
          <a:p>
            <a:r>
              <a:rPr lang="en-US" altLang="ko-KR" sz="1600">
                <a:latin typeface="Consolas" panose="020B0609020204030204" pitchFamily="49" charset="0"/>
              </a:rPr>
              <a:t>    w = w - rate * err * x_i</a:t>
            </a:r>
          </a:p>
          <a:p>
            <a:r>
              <a:rPr lang="en-US" altLang="ko-KR" sz="1600">
                <a:latin typeface="Consolas" panose="020B0609020204030204" pitchFamily="49" charset="0"/>
              </a:rPr>
              <a:t>    b = b - rate * err</a:t>
            </a:r>
          </a:p>
          <a:p>
            <a:endParaRPr lang="en-US" altLang="ko-KR" sz="1600">
              <a:latin typeface="Consolas" panose="020B0609020204030204" pitchFamily="49" charset="0"/>
            </a:endParaRPr>
          </a:p>
          <a:p>
            <a:r>
              <a:rPr lang="en-US" altLang="ko-KR" sz="1600" err="1">
                <a:latin typeface="Consolas" panose="020B0609020204030204" pitchFamily="49" charset="0"/>
              </a:rPr>
              <a:t>plt.scatter</a:t>
            </a:r>
            <a:r>
              <a:rPr lang="en-US" altLang="ko-KR" sz="1600">
                <a:latin typeface="Consolas" panose="020B0609020204030204" pitchFamily="49" charset="0"/>
              </a:rPr>
              <a:t>(x, y)</a:t>
            </a:r>
          </a:p>
          <a:p>
            <a:r>
              <a:rPr lang="en-US" altLang="ko-KR" sz="1600">
                <a:latin typeface="Consolas" panose="020B0609020204030204" pitchFamily="49" charset="0"/>
              </a:rPr>
              <a:t>pt1 = (-0.1, -0.1 * w + b)</a:t>
            </a:r>
          </a:p>
          <a:p>
            <a:r>
              <a:rPr lang="en-US" altLang="ko-KR" sz="1600">
                <a:latin typeface="Consolas" panose="020B0609020204030204" pitchFamily="49" charset="0"/>
              </a:rPr>
              <a:t>pt2 = (0.15, 0.15 * w + b)</a:t>
            </a:r>
          </a:p>
          <a:p>
            <a:r>
              <a:rPr lang="en-US" altLang="ko-KR" sz="1600" err="1">
                <a:latin typeface="Consolas" panose="020B0609020204030204" pitchFamily="49" charset="0"/>
              </a:rPr>
              <a:t>plt.plot</a:t>
            </a:r>
            <a:r>
              <a:rPr lang="en-US" altLang="ko-KR" sz="1600">
                <a:latin typeface="Consolas" panose="020B0609020204030204" pitchFamily="49" charset="0"/>
              </a:rPr>
              <a:t>([pt1[0],pt2[0]],[pt1[1],pt2[1]],'r-')</a:t>
            </a:r>
          </a:p>
          <a:p>
            <a:r>
              <a:rPr lang="en-US" altLang="ko-KR" sz="1600" err="1">
                <a:latin typeface="Consolas" panose="020B0609020204030204" pitchFamily="49" charset="0"/>
              </a:rPr>
              <a:t>plt.xlabel</a:t>
            </a:r>
            <a:r>
              <a:rPr lang="en-US" altLang="ko-KR" sz="1600">
                <a:latin typeface="Consolas" panose="020B0609020204030204" pitchFamily="49" charset="0"/>
              </a:rPr>
              <a:t>('x')</a:t>
            </a:r>
          </a:p>
          <a:p>
            <a:r>
              <a:rPr lang="en-US" altLang="ko-KR" sz="1600" err="1">
                <a:latin typeface="Consolas" panose="020B0609020204030204" pitchFamily="49" charset="0"/>
              </a:rPr>
              <a:t>plt.ylabel</a:t>
            </a:r>
            <a:r>
              <a:rPr lang="en-US" altLang="ko-KR" sz="1600">
                <a:latin typeface="Consolas" panose="020B0609020204030204" pitchFamily="49" charset="0"/>
              </a:rPr>
              <a:t>('y')</a:t>
            </a:r>
          </a:p>
          <a:p>
            <a:r>
              <a:rPr lang="en-US" altLang="ko-KR" sz="1600" err="1">
                <a:latin typeface="Consolas" panose="020B0609020204030204" pitchFamily="49" charset="0"/>
              </a:rPr>
              <a:t>plt.show</a:t>
            </a:r>
            <a:r>
              <a:rPr lang="en-US" altLang="ko-KR" sz="1600">
                <a:latin typeface="Consolas" panose="020B0609020204030204" pitchFamily="49" charset="0"/>
              </a:rPr>
              <a:t>()</a:t>
            </a:r>
            <a:endParaRPr lang="ko-KR" altLang="en-US" sz="1600">
              <a:latin typeface="Consolas" panose="020B0609020204030204" pitchFamily="49" charset="0"/>
            </a:endParaRPr>
          </a:p>
        </p:txBody>
      </p:sp>
      <p:sp>
        <p:nvSpPr>
          <p:cNvPr id="14" name="TextBox 13">
            <a:extLst>
              <a:ext uri="{FF2B5EF4-FFF2-40B4-BE49-F238E27FC236}">
                <a16:creationId xmlns:a16="http://schemas.microsoft.com/office/drawing/2014/main" id="{F0F28A46-2F1C-44E2-8A9E-79E0195930F8}"/>
              </a:ext>
            </a:extLst>
          </p:cNvPr>
          <p:cNvSpPr txBox="1"/>
          <p:nvPr/>
        </p:nvSpPr>
        <p:spPr>
          <a:xfrm>
            <a:off x="534399" y="1088740"/>
            <a:ext cx="4104009" cy="1077218"/>
          </a:xfrm>
          <a:prstGeom prst="rect">
            <a:avLst/>
          </a:prstGeom>
          <a:noFill/>
        </p:spPr>
        <p:txBody>
          <a:bodyPr wrap="none" rtlCol="0">
            <a:spAutoFit/>
          </a:bodyPr>
          <a:lstStyle/>
          <a:p>
            <a:r>
              <a:rPr lang="ko-KR" altLang="en-US" sz="1600" err="1">
                <a:latin typeface="맑은 고딕" panose="020B0503020000020004" pitchFamily="50" charset="-127"/>
                <a:ea typeface="맑은 고딕" panose="020B0503020000020004" pitchFamily="50" charset="-127"/>
              </a:rPr>
              <a:t>역전파</a:t>
            </a:r>
            <a:r>
              <a:rPr lang="ko-KR" altLang="en-US" sz="1600">
                <a:latin typeface="맑은 고딕" panose="020B0503020000020004" pitchFamily="50" charset="-127"/>
                <a:ea typeface="맑은 고딕" panose="020B0503020000020004" pitchFamily="50" charset="-127"/>
              </a:rPr>
              <a:t> 구현</a:t>
            </a:r>
            <a:endParaRPr lang="en-US" altLang="ko-KR" sz="1600">
              <a:latin typeface="맑은 고딕" panose="020B0503020000020004" pitchFamily="50" charset="-127"/>
              <a:ea typeface="맑은 고딕" panose="020B0503020000020004" pitchFamily="50" charset="-127"/>
            </a:endParaRPr>
          </a:p>
          <a:p>
            <a:r>
              <a:rPr lang="en-US" altLang="ko-KR" sz="1600">
                <a:latin typeface="맑은 고딕" panose="020B0503020000020004" pitchFamily="50" charset="-127"/>
                <a:ea typeface="맑은 고딕" panose="020B0503020000020004" pitchFamily="50" charset="-127"/>
              </a:rPr>
              <a:t>1. batch=1</a:t>
            </a:r>
          </a:p>
          <a:p>
            <a:r>
              <a:rPr lang="en-US" altLang="ko-KR" sz="1600">
                <a:latin typeface="맑은 고딕" panose="020B0503020000020004" pitchFamily="50" charset="-127"/>
                <a:ea typeface="맑은 고딕" panose="020B0503020000020004" pitchFamily="50" charset="-127"/>
              </a:rPr>
              <a:t>2. </a:t>
            </a:r>
            <a:r>
              <a:rPr lang="ko-KR" altLang="en-US" sz="1600">
                <a:latin typeface="맑은 고딕" panose="020B0503020000020004" pitchFamily="50" charset="-127"/>
                <a:ea typeface="맑은 고딕" panose="020B0503020000020004" pitchFamily="50" charset="-127"/>
              </a:rPr>
              <a:t>점의 전체 개수만큼 </a:t>
            </a:r>
            <a:r>
              <a:rPr lang="en-US" altLang="ko-KR" sz="1600">
                <a:latin typeface="맑은 고딕" panose="020B0503020000020004" pitchFamily="50" charset="-127"/>
                <a:ea typeface="맑은 고딕" panose="020B0503020000020004" pitchFamily="50" charset="-127"/>
              </a:rPr>
              <a:t>1</a:t>
            </a:r>
            <a:r>
              <a:rPr lang="ko-KR" altLang="en-US" sz="1600">
                <a:latin typeface="맑은 고딕" panose="020B0503020000020004" pitchFamily="50" charset="-127"/>
                <a:ea typeface="맑은 고딕" panose="020B0503020000020004" pitchFamily="50" charset="-127"/>
              </a:rPr>
              <a:t>번 순회 </a:t>
            </a:r>
            <a:r>
              <a:rPr lang="en-US" altLang="ko-KR" sz="1600">
                <a:latin typeface="맑은 고딕" panose="020B0503020000020004" pitchFamily="50" charset="-127"/>
                <a:ea typeface="맑은 고딕" panose="020B0503020000020004" pitchFamily="50" charset="-127"/>
              </a:rPr>
              <a:t>(epoch=1)</a:t>
            </a:r>
          </a:p>
          <a:p>
            <a:r>
              <a:rPr lang="en-US" altLang="ko-KR" sz="1600">
                <a:latin typeface="맑은 고딕" panose="020B0503020000020004" pitchFamily="50" charset="-127"/>
                <a:ea typeface="맑은 고딕" panose="020B0503020000020004" pitchFamily="50" charset="-127"/>
              </a:rPr>
              <a:t>    :   SGD=&gt;</a:t>
            </a:r>
            <a:r>
              <a:rPr lang="ko-KR" altLang="en-US" sz="1600">
                <a:latin typeface="맑은 고딕" panose="020B0503020000020004" pitchFamily="50" charset="-127"/>
                <a:ea typeface="맑은 고딕" panose="020B0503020000020004" pitchFamily="50" charset="-127"/>
              </a:rPr>
              <a:t>원소 하나마다 </a:t>
            </a:r>
            <a:r>
              <a:rPr lang="en-US" altLang="ko-KR" sz="1600" err="1">
                <a:latin typeface="맑은 고딕" panose="020B0503020000020004" pitchFamily="50" charset="-127"/>
                <a:ea typeface="맑은 고딕" panose="020B0503020000020004" pitchFamily="50" charset="-127"/>
              </a:rPr>
              <a:t>w,b</a:t>
            </a:r>
            <a:r>
              <a:rPr lang="en-US" altLang="ko-KR" sz="1600">
                <a:latin typeface="맑은 고딕" panose="020B0503020000020004" pitchFamily="50" charset="-127"/>
                <a:ea typeface="맑은 고딕" panose="020B0503020000020004" pitchFamily="50" charset="-127"/>
              </a:rPr>
              <a:t> </a:t>
            </a:r>
            <a:r>
              <a:rPr lang="ko-KR" altLang="en-US" sz="1600">
                <a:latin typeface="맑은 고딕" panose="020B0503020000020004" pitchFamily="50" charset="-127"/>
                <a:ea typeface="맑은 고딕" panose="020B0503020000020004" pitchFamily="50" charset="-127"/>
              </a:rPr>
              <a:t>갱신</a:t>
            </a:r>
          </a:p>
        </p:txBody>
      </p:sp>
      <p:pic>
        <p:nvPicPr>
          <p:cNvPr id="34824" name="Picture 8">
            <a:extLst>
              <a:ext uri="{FF2B5EF4-FFF2-40B4-BE49-F238E27FC236}">
                <a16:creationId xmlns:a16="http://schemas.microsoft.com/office/drawing/2014/main" id="{F9C3C5F0-271D-41B3-82D9-C70EA9646B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07104" y="3068960"/>
            <a:ext cx="3515372" cy="2367680"/>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72117634-621C-44A0-B736-F7777EFBF778}"/>
              </a:ext>
            </a:extLst>
          </p:cNvPr>
          <p:cNvSpPr>
            <a:spLocks noGrp="1"/>
          </p:cNvSpPr>
          <p:nvPr>
            <p:ph type="body" sz="quarter" idx="19"/>
          </p:nvPr>
        </p:nvSpPr>
        <p:spPr/>
        <p:txBody>
          <a:bodyPr/>
          <a:lstStyle/>
          <a:p>
            <a:r>
              <a:rPr lang="ko-KR" altLang="en-US"/>
              <a:t>역전파 구현 </a:t>
            </a:r>
            <a:r>
              <a:rPr lang="en-US" altLang="ko-KR"/>
              <a:t>I</a:t>
            </a:r>
            <a:endParaRPr lang="ko-KR" altLang="en-US"/>
          </a:p>
        </p:txBody>
      </p:sp>
      <p:sp>
        <p:nvSpPr>
          <p:cNvPr id="8" name="텍스트 개체 틀 2">
            <a:extLst>
              <a:ext uri="{FF2B5EF4-FFF2-40B4-BE49-F238E27FC236}">
                <a16:creationId xmlns:a16="http://schemas.microsoft.com/office/drawing/2014/main" id="{89313794-6B9C-4610-9DDB-6C2117D46C53}"/>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144805803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8">
            <a:extLst>
              <a:ext uri="{FF2B5EF4-FFF2-40B4-BE49-F238E27FC236}">
                <a16:creationId xmlns:a16="http://schemas.microsoft.com/office/drawing/2014/main" id="{14513B94-9D54-493F-86FE-7118706210CA}"/>
              </a:ext>
            </a:extLst>
          </p:cNvPr>
          <p:cNvSpPr/>
          <p:nvPr/>
        </p:nvSpPr>
        <p:spPr>
          <a:xfrm>
            <a:off x="424148" y="2528134"/>
            <a:ext cx="5487638" cy="3785652"/>
          </a:xfrm>
          <a:prstGeom prst="rect">
            <a:avLst/>
          </a:prstGeom>
          <a:solidFill>
            <a:srgbClr val="E2E2F6"/>
          </a:solidFill>
          <a:ln>
            <a:solidFill>
              <a:schemeClr val="bg1">
                <a:lumMod val="65000"/>
              </a:schemeClr>
            </a:solidFill>
          </a:ln>
        </p:spPr>
        <p:txBody>
          <a:bodyPr wrap="square">
            <a:spAutoFit/>
          </a:bodyPr>
          <a:lstStyle/>
          <a:p>
            <a:r>
              <a:rPr lang="en-US" altLang="ko-KR" sz="1600">
                <a:latin typeface="Consolas" panose="020B0609020204030204" pitchFamily="49" charset="0"/>
              </a:rPr>
              <a:t>rate</a:t>
            </a:r>
            <a:r>
              <a:rPr lang="ko-KR" altLang="en-US" sz="1600">
                <a:latin typeface="Consolas" panose="020B0609020204030204" pitchFamily="49" charset="0"/>
              </a:rPr>
              <a:t> </a:t>
            </a:r>
            <a:r>
              <a:rPr lang="en-US" altLang="ko-KR" sz="1600">
                <a:latin typeface="Consolas" panose="020B0609020204030204" pitchFamily="49" charset="0"/>
              </a:rPr>
              <a:t>=</a:t>
            </a:r>
            <a:r>
              <a:rPr lang="ko-KR" altLang="en-US" sz="1600">
                <a:latin typeface="Consolas" panose="020B0609020204030204" pitchFamily="49" charset="0"/>
              </a:rPr>
              <a:t> </a:t>
            </a:r>
            <a:r>
              <a:rPr lang="en-US" altLang="ko-KR" sz="1600">
                <a:latin typeface="Consolas" panose="020B0609020204030204" pitchFamily="49" charset="0"/>
              </a:rPr>
              <a:t>0.01</a:t>
            </a:r>
          </a:p>
          <a:p>
            <a:r>
              <a:rPr lang="en-US" altLang="ko-KR" sz="1600">
                <a:latin typeface="Consolas" panose="020B0609020204030204" pitchFamily="49" charset="0"/>
              </a:rPr>
              <a:t>for </a:t>
            </a:r>
            <a:r>
              <a:rPr lang="en-US" altLang="ko-KR" sz="1600" err="1">
                <a:latin typeface="Consolas" panose="020B0609020204030204" pitchFamily="49" charset="0"/>
              </a:rPr>
              <a:t>i</a:t>
            </a:r>
            <a:r>
              <a:rPr lang="en-US" altLang="ko-KR" sz="1600">
                <a:latin typeface="Consolas" panose="020B0609020204030204" pitchFamily="49" charset="0"/>
              </a:rPr>
              <a:t> in range(1, 1000):</a:t>
            </a:r>
          </a:p>
          <a:p>
            <a:pPr lvl="1"/>
            <a:r>
              <a:rPr lang="en-US" altLang="ko-KR" sz="1600">
                <a:latin typeface="Consolas" panose="020B0609020204030204" pitchFamily="49" charset="0"/>
              </a:rPr>
              <a:t>for x_i, y_i in zip(x, y):</a:t>
            </a:r>
          </a:p>
          <a:p>
            <a:pPr lvl="1"/>
            <a:r>
              <a:rPr lang="en-US" altLang="ko-KR" sz="1600">
                <a:latin typeface="Consolas" panose="020B0609020204030204" pitchFamily="49" charset="0"/>
              </a:rPr>
              <a:t>    y_hat = x_i * w + b</a:t>
            </a:r>
          </a:p>
          <a:p>
            <a:pPr lvl="1"/>
            <a:r>
              <a:rPr lang="en-US" altLang="ko-KR" sz="1600">
                <a:latin typeface="Consolas" panose="020B0609020204030204" pitchFamily="49" charset="0"/>
              </a:rPr>
              <a:t>    err = y_hat - y_i</a:t>
            </a:r>
          </a:p>
          <a:p>
            <a:pPr lvl="1"/>
            <a:r>
              <a:rPr lang="en-US" altLang="ko-KR" sz="1600">
                <a:latin typeface="Consolas" panose="020B0609020204030204" pitchFamily="49" charset="0"/>
              </a:rPr>
              <a:t>    w = w - rate * err * x_i</a:t>
            </a:r>
          </a:p>
          <a:p>
            <a:pPr lvl="1"/>
            <a:r>
              <a:rPr lang="en-US" altLang="ko-KR" sz="1600">
                <a:latin typeface="Consolas" panose="020B0609020204030204" pitchFamily="49" charset="0"/>
              </a:rPr>
              <a:t>    b = b - rate * err</a:t>
            </a:r>
          </a:p>
          <a:p>
            <a:r>
              <a:rPr lang="en-US" altLang="ko-KR" sz="1600">
                <a:latin typeface="Consolas" panose="020B0609020204030204" pitchFamily="49" charset="0"/>
              </a:rPr>
              <a:t>plt</a:t>
            </a:r>
            <a:r>
              <a:rPr lang="en-US" altLang="ko-KR" sz="1600" err="1">
                <a:latin typeface="Consolas" panose="020B0609020204030204" pitchFamily="49" charset="0"/>
              </a:rPr>
              <a:t>.scatter</a:t>
            </a:r>
            <a:r>
              <a:rPr lang="en-US" altLang="ko-KR" sz="1600">
                <a:latin typeface="Consolas" panose="020B0609020204030204" pitchFamily="49" charset="0"/>
              </a:rPr>
              <a:t>(x, y)</a:t>
            </a:r>
          </a:p>
          <a:p>
            <a:r>
              <a:rPr lang="en-US" altLang="ko-KR" sz="1600">
                <a:latin typeface="Consolas" panose="020B0609020204030204" pitchFamily="49" charset="0"/>
              </a:rPr>
              <a:t>pt1 = (-0.1, -0.1 * w + b)</a:t>
            </a:r>
          </a:p>
          <a:p>
            <a:r>
              <a:rPr lang="en-US" altLang="ko-KR" sz="1600">
                <a:latin typeface="Consolas" panose="020B0609020204030204" pitchFamily="49" charset="0"/>
              </a:rPr>
              <a:t>pt2 = (0.15, 0.15 * w + b)</a:t>
            </a:r>
          </a:p>
          <a:p>
            <a:r>
              <a:rPr lang="en-US" altLang="ko-KR" sz="1600" err="1">
                <a:latin typeface="Consolas" panose="020B0609020204030204" pitchFamily="49" charset="0"/>
              </a:rPr>
              <a:t>plt.plot</a:t>
            </a:r>
            <a:r>
              <a:rPr lang="en-US" altLang="ko-KR" sz="1600">
                <a:latin typeface="Consolas" panose="020B0609020204030204" pitchFamily="49" charset="0"/>
              </a:rPr>
              <a:t>([pt1[0], pt2[0]], [pt1[1], pt2[1]], 'r-')</a:t>
            </a:r>
          </a:p>
          <a:p>
            <a:r>
              <a:rPr lang="en-US" altLang="ko-KR" sz="1600" err="1">
                <a:latin typeface="Consolas" panose="020B0609020204030204" pitchFamily="49" charset="0"/>
              </a:rPr>
              <a:t>plt.xlabel</a:t>
            </a:r>
            <a:r>
              <a:rPr lang="en-US" altLang="ko-KR" sz="1600">
                <a:latin typeface="Consolas" panose="020B0609020204030204" pitchFamily="49" charset="0"/>
              </a:rPr>
              <a:t>('x')</a:t>
            </a:r>
          </a:p>
          <a:p>
            <a:r>
              <a:rPr lang="en-US" altLang="ko-KR" sz="1600" err="1">
                <a:latin typeface="Consolas" panose="020B0609020204030204" pitchFamily="49" charset="0"/>
              </a:rPr>
              <a:t>plt.ylabel</a:t>
            </a:r>
            <a:r>
              <a:rPr lang="en-US" altLang="ko-KR" sz="1600">
                <a:latin typeface="Consolas" panose="020B0609020204030204" pitchFamily="49" charset="0"/>
              </a:rPr>
              <a:t>('y')</a:t>
            </a:r>
          </a:p>
          <a:p>
            <a:r>
              <a:rPr lang="en-US" altLang="ko-KR" sz="1600" err="1">
                <a:latin typeface="Consolas" panose="020B0609020204030204" pitchFamily="49" charset="0"/>
              </a:rPr>
              <a:t>plt.show</a:t>
            </a:r>
            <a:r>
              <a:rPr lang="en-US" altLang="ko-KR" sz="1600">
                <a:latin typeface="Consolas" panose="020B0609020204030204" pitchFamily="49" charset="0"/>
              </a:rPr>
              <a:t>()</a:t>
            </a:r>
            <a:endParaRPr lang="ko-KR" altLang="en-US" sz="1600">
              <a:latin typeface="Consolas" panose="020B0609020204030204" pitchFamily="49" charset="0"/>
            </a:endParaRPr>
          </a:p>
        </p:txBody>
      </p:sp>
      <p:sp>
        <p:nvSpPr>
          <p:cNvPr id="14" name="TextBox 13">
            <a:extLst>
              <a:ext uri="{FF2B5EF4-FFF2-40B4-BE49-F238E27FC236}">
                <a16:creationId xmlns:a16="http://schemas.microsoft.com/office/drawing/2014/main" id="{F0F28A46-2F1C-44E2-8A9E-79E0195930F8}"/>
              </a:ext>
            </a:extLst>
          </p:cNvPr>
          <p:cNvSpPr txBox="1"/>
          <p:nvPr/>
        </p:nvSpPr>
        <p:spPr>
          <a:xfrm>
            <a:off x="446628" y="998346"/>
            <a:ext cx="4020652" cy="1323439"/>
          </a:xfrm>
          <a:prstGeom prst="rect">
            <a:avLst/>
          </a:prstGeom>
          <a:noFill/>
        </p:spPr>
        <p:txBody>
          <a:bodyPr wrap="none" rtlCol="0">
            <a:spAutoFit/>
          </a:bodyPr>
          <a:lstStyle/>
          <a:p>
            <a:r>
              <a:rPr lang="ko-KR" altLang="en-US" sz="1600" err="1">
                <a:latin typeface="맑은 고딕" panose="020B0503020000020004" pitchFamily="50" charset="-127"/>
                <a:ea typeface="맑은 고딕" panose="020B0503020000020004" pitchFamily="50" charset="-127"/>
              </a:rPr>
              <a:t>역전파</a:t>
            </a:r>
            <a:r>
              <a:rPr lang="ko-KR" altLang="en-US" sz="1600">
                <a:latin typeface="맑은 고딕" panose="020B0503020000020004" pitchFamily="50" charset="-127"/>
                <a:ea typeface="맑은 고딕" panose="020B0503020000020004" pitchFamily="50" charset="-127"/>
              </a:rPr>
              <a:t> 구현</a:t>
            </a:r>
            <a:endParaRPr lang="en-US" altLang="ko-KR" sz="1600">
              <a:latin typeface="맑은 고딕" panose="020B0503020000020004" pitchFamily="50" charset="-127"/>
              <a:ea typeface="맑은 고딕" panose="020B0503020000020004" pitchFamily="50" charset="-127"/>
            </a:endParaRPr>
          </a:p>
          <a:p>
            <a:r>
              <a:rPr lang="en-US" altLang="ko-KR" sz="1600">
                <a:latin typeface="맑은 고딕" panose="020B0503020000020004" pitchFamily="50" charset="-127"/>
                <a:ea typeface="맑은 고딕" panose="020B0503020000020004" pitchFamily="50" charset="-127"/>
              </a:rPr>
              <a:t>1. batch=1</a:t>
            </a:r>
          </a:p>
          <a:p>
            <a:r>
              <a:rPr lang="en-US" altLang="ko-KR" sz="1600">
                <a:latin typeface="맑은 고딕" panose="020B0503020000020004" pitchFamily="50" charset="-127"/>
                <a:ea typeface="맑은 고딕" panose="020B0503020000020004" pitchFamily="50" charset="-127"/>
              </a:rPr>
              <a:t>2. epoch=100</a:t>
            </a:r>
            <a:r>
              <a:rPr lang="ko-KR" altLang="en-US" sz="1600">
                <a:latin typeface="맑은 고딕" panose="020B0503020000020004" pitchFamily="50" charset="-127"/>
                <a:ea typeface="맑은 고딕" panose="020B0503020000020004" pitchFamily="50" charset="-127"/>
              </a:rPr>
              <a:t>번 만큼 외부 루프에서 순회</a:t>
            </a:r>
            <a:endParaRPr lang="en-US" altLang="ko-KR" sz="1600">
              <a:latin typeface="맑은 고딕" panose="020B0503020000020004" pitchFamily="50" charset="-127"/>
              <a:ea typeface="맑은 고딕" panose="020B0503020000020004" pitchFamily="50" charset="-127"/>
            </a:endParaRPr>
          </a:p>
          <a:p>
            <a:r>
              <a:rPr lang="en-US" altLang="ko-KR" sz="1600">
                <a:latin typeface="맑은 고딕" panose="020B0503020000020004" pitchFamily="50" charset="-127"/>
                <a:ea typeface="맑은 고딕" panose="020B0503020000020004" pitchFamily="50" charset="-127"/>
              </a:rPr>
              <a:t>3. </a:t>
            </a:r>
            <a:r>
              <a:rPr lang="ko-KR" altLang="en-US" sz="1600">
                <a:latin typeface="맑은 고딕" panose="020B0503020000020004" pitchFamily="50" charset="-127"/>
                <a:ea typeface="맑은 고딕" panose="020B0503020000020004" pitchFamily="50" charset="-127"/>
              </a:rPr>
              <a:t>점의 전체 개수만큼 </a:t>
            </a:r>
            <a:r>
              <a:rPr lang="en-US" altLang="ko-KR" sz="1600">
                <a:latin typeface="맑은 고딕" panose="020B0503020000020004" pitchFamily="50" charset="-127"/>
                <a:ea typeface="맑은 고딕" panose="020B0503020000020004" pitchFamily="50" charset="-127"/>
              </a:rPr>
              <a:t>1</a:t>
            </a:r>
            <a:r>
              <a:rPr lang="ko-KR" altLang="en-US" sz="1600">
                <a:latin typeface="맑은 고딕" panose="020B0503020000020004" pitchFamily="50" charset="-127"/>
                <a:ea typeface="맑은 고딕" panose="020B0503020000020004" pitchFamily="50" charset="-127"/>
              </a:rPr>
              <a:t>번 순회</a:t>
            </a:r>
            <a:endParaRPr lang="en-US" altLang="ko-KR" sz="1600">
              <a:latin typeface="맑은 고딕" panose="020B0503020000020004" pitchFamily="50" charset="-127"/>
              <a:ea typeface="맑은 고딕" panose="020B0503020000020004" pitchFamily="50" charset="-127"/>
            </a:endParaRPr>
          </a:p>
          <a:p>
            <a:r>
              <a:rPr lang="en-US" altLang="ko-KR" sz="1600">
                <a:latin typeface="맑은 고딕" panose="020B0503020000020004" pitchFamily="50" charset="-127"/>
                <a:ea typeface="맑은 고딕" panose="020B0503020000020004" pitchFamily="50" charset="-127"/>
              </a:rPr>
              <a:t>    :   SGD=&gt;</a:t>
            </a:r>
            <a:r>
              <a:rPr lang="ko-KR" altLang="en-US" sz="1600">
                <a:latin typeface="맑은 고딕" panose="020B0503020000020004" pitchFamily="50" charset="-127"/>
                <a:ea typeface="맑은 고딕" panose="020B0503020000020004" pitchFamily="50" charset="-127"/>
              </a:rPr>
              <a:t>원소 하나마다 </a:t>
            </a:r>
            <a:r>
              <a:rPr lang="en-US" altLang="ko-KR" sz="1600" err="1">
                <a:latin typeface="맑은 고딕" panose="020B0503020000020004" pitchFamily="50" charset="-127"/>
                <a:ea typeface="맑은 고딕" panose="020B0503020000020004" pitchFamily="50" charset="-127"/>
              </a:rPr>
              <a:t>w,b</a:t>
            </a:r>
            <a:r>
              <a:rPr lang="en-US" altLang="ko-KR" sz="1600">
                <a:latin typeface="맑은 고딕" panose="020B0503020000020004" pitchFamily="50" charset="-127"/>
                <a:ea typeface="맑은 고딕" panose="020B0503020000020004" pitchFamily="50" charset="-127"/>
              </a:rPr>
              <a:t> </a:t>
            </a:r>
            <a:r>
              <a:rPr lang="ko-KR" altLang="en-US" sz="1600">
                <a:latin typeface="맑은 고딕" panose="020B0503020000020004" pitchFamily="50" charset="-127"/>
                <a:ea typeface="맑은 고딕" panose="020B0503020000020004" pitchFamily="50" charset="-127"/>
              </a:rPr>
              <a:t>갱신</a:t>
            </a:r>
          </a:p>
        </p:txBody>
      </p:sp>
      <p:sp>
        <p:nvSpPr>
          <p:cNvPr id="2" name="텍스트 개체 틀 1">
            <a:extLst>
              <a:ext uri="{FF2B5EF4-FFF2-40B4-BE49-F238E27FC236}">
                <a16:creationId xmlns:a16="http://schemas.microsoft.com/office/drawing/2014/main" id="{CA6F738C-3C24-45B3-9516-D5DC4C67C3E8}"/>
              </a:ext>
            </a:extLst>
          </p:cNvPr>
          <p:cNvSpPr>
            <a:spLocks noGrp="1"/>
          </p:cNvSpPr>
          <p:nvPr>
            <p:ph type="body" sz="quarter" idx="19"/>
          </p:nvPr>
        </p:nvSpPr>
        <p:spPr/>
        <p:txBody>
          <a:bodyPr/>
          <a:lstStyle/>
          <a:p>
            <a:r>
              <a:rPr lang="ko-KR" altLang="en-US"/>
              <a:t>역전파 구현 </a:t>
            </a:r>
            <a:r>
              <a:rPr lang="en-US" altLang="ko-KR"/>
              <a:t>II</a:t>
            </a:r>
            <a:endParaRPr lang="ko-KR" altLang="en-US"/>
          </a:p>
        </p:txBody>
      </p:sp>
      <p:sp>
        <p:nvSpPr>
          <p:cNvPr id="8" name="텍스트 개체 틀 2">
            <a:extLst>
              <a:ext uri="{FF2B5EF4-FFF2-40B4-BE49-F238E27FC236}">
                <a16:creationId xmlns:a16="http://schemas.microsoft.com/office/drawing/2014/main" id="{C5A53C6E-2C8E-41FC-B0E8-837E00E90962}"/>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pic>
        <p:nvPicPr>
          <p:cNvPr id="1026" name="Picture 2">
            <a:extLst>
              <a:ext uri="{FF2B5EF4-FFF2-40B4-BE49-F238E27FC236}">
                <a16:creationId xmlns:a16="http://schemas.microsoft.com/office/drawing/2014/main" id="{9D9E45E1-0580-430E-B66F-F508CE403F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71627" y="3442594"/>
            <a:ext cx="3705225"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220485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8">
            <a:extLst>
              <a:ext uri="{FF2B5EF4-FFF2-40B4-BE49-F238E27FC236}">
                <a16:creationId xmlns:a16="http://schemas.microsoft.com/office/drawing/2014/main" id="{14513B94-9D54-493F-86FE-7118706210CA}"/>
              </a:ext>
            </a:extLst>
          </p:cNvPr>
          <p:cNvSpPr/>
          <p:nvPr/>
        </p:nvSpPr>
        <p:spPr>
          <a:xfrm>
            <a:off x="809450" y="1352852"/>
            <a:ext cx="7962653" cy="1932132"/>
          </a:xfrm>
          <a:prstGeom prst="rect">
            <a:avLst/>
          </a:prstGeom>
          <a:solidFill>
            <a:srgbClr val="E2E2F6"/>
          </a:solidFill>
          <a:ln>
            <a:solidFill>
              <a:schemeClr val="bg1">
                <a:lumMod val="65000"/>
              </a:schemeClr>
            </a:solidFill>
          </a:ln>
        </p:spPr>
        <p:txBody>
          <a:bodyPr wrap="square">
            <a:spAutoFit/>
          </a:bodyPr>
          <a:lstStyle/>
          <a:p>
            <a:r>
              <a:rPr lang="en-US" altLang="ko-KR" sz="1708">
                <a:latin typeface="Consolas" panose="020B0609020204030204" pitchFamily="49" charset="0"/>
              </a:rPr>
              <a:t>class Neuron:</a:t>
            </a:r>
          </a:p>
          <a:p>
            <a:r>
              <a:rPr lang="en-US" altLang="ko-KR" sz="1708">
                <a:latin typeface="Consolas" panose="020B0609020204030204" pitchFamily="49" charset="0"/>
              </a:rPr>
              <a:t>    def __</a:t>
            </a:r>
            <a:r>
              <a:rPr lang="en-US" altLang="ko-KR" sz="1708" err="1">
                <a:latin typeface="Consolas" panose="020B0609020204030204" pitchFamily="49" charset="0"/>
              </a:rPr>
              <a:t>init</a:t>
            </a:r>
            <a:r>
              <a:rPr lang="en-US" altLang="ko-KR" sz="1708">
                <a:latin typeface="Consolas" panose="020B0609020204030204" pitchFamily="49" charset="0"/>
              </a:rPr>
              <a:t>__(self):</a:t>
            </a:r>
          </a:p>
          <a:p>
            <a:r>
              <a:rPr lang="en-US" altLang="ko-KR" sz="1708">
                <a:latin typeface="Consolas" panose="020B0609020204030204" pitchFamily="49" charset="0"/>
              </a:rPr>
              <a:t>    # </a:t>
            </a:r>
            <a:r>
              <a:rPr lang="ko-KR" altLang="en-US" sz="1708">
                <a:latin typeface="Consolas" panose="020B0609020204030204" pitchFamily="49" charset="0"/>
              </a:rPr>
              <a:t>초기화 작업을 수행합니다</a:t>
            </a:r>
            <a:r>
              <a:rPr lang="en-US" altLang="ko-KR" sz="1708">
                <a:latin typeface="Consolas" panose="020B0609020204030204" pitchFamily="49" charset="0"/>
              </a:rPr>
              <a:t>.</a:t>
            </a:r>
          </a:p>
          <a:p>
            <a:r>
              <a:rPr lang="en-US" altLang="ko-KR" sz="1708">
                <a:latin typeface="Consolas" panose="020B0609020204030204" pitchFamily="49" charset="0"/>
              </a:rPr>
              <a:t>    ...</a:t>
            </a:r>
          </a:p>
          <a:p>
            <a:r>
              <a:rPr lang="en-US" altLang="ko-KR" sz="1708">
                <a:latin typeface="Consolas" panose="020B0609020204030204" pitchFamily="49" charset="0"/>
              </a:rPr>
              <a:t>   </a:t>
            </a:r>
          </a:p>
          <a:p>
            <a:r>
              <a:rPr lang="en-US" altLang="ko-KR" sz="1708">
                <a:latin typeface="Consolas" panose="020B0609020204030204" pitchFamily="49" charset="0"/>
              </a:rPr>
              <a:t>    # </a:t>
            </a:r>
            <a:r>
              <a:rPr lang="ko-KR" altLang="en-US" sz="1708">
                <a:latin typeface="Consolas" panose="020B0609020204030204" pitchFamily="49" charset="0"/>
              </a:rPr>
              <a:t>필요한 함수를 추가합니다</a:t>
            </a:r>
            <a:r>
              <a:rPr lang="en-US" altLang="ko-KR" sz="1708">
                <a:latin typeface="Consolas" panose="020B0609020204030204" pitchFamily="49" charset="0"/>
              </a:rPr>
              <a:t>.</a:t>
            </a:r>
          </a:p>
          <a:p>
            <a:r>
              <a:rPr lang="en-US" altLang="ko-KR" sz="1708">
                <a:latin typeface="Consolas" panose="020B0609020204030204" pitchFamily="49" charset="0"/>
              </a:rPr>
              <a:t>    ...</a:t>
            </a:r>
            <a:endParaRPr lang="ko-KR" altLang="en-US" sz="1708">
              <a:latin typeface="Consolas" panose="020B0609020204030204" pitchFamily="49" charset="0"/>
            </a:endParaRPr>
          </a:p>
        </p:txBody>
      </p:sp>
      <p:sp>
        <p:nvSpPr>
          <p:cNvPr id="2" name="TextBox 1">
            <a:extLst>
              <a:ext uri="{FF2B5EF4-FFF2-40B4-BE49-F238E27FC236}">
                <a16:creationId xmlns:a16="http://schemas.microsoft.com/office/drawing/2014/main" id="{186B3EBC-E39C-4D34-A36E-D6BE024F4C19}"/>
              </a:ext>
            </a:extLst>
          </p:cNvPr>
          <p:cNvSpPr txBox="1"/>
          <p:nvPr/>
        </p:nvSpPr>
        <p:spPr>
          <a:xfrm>
            <a:off x="437301" y="910676"/>
            <a:ext cx="2496196" cy="384401"/>
          </a:xfrm>
          <a:prstGeom prst="rect">
            <a:avLst/>
          </a:prstGeom>
          <a:noFill/>
        </p:spPr>
        <p:txBody>
          <a:bodyPr wrap="none" rtlCol="0">
            <a:spAutoFit/>
          </a:bodyPr>
          <a:lstStyle/>
          <a:p>
            <a:pPr algn="l"/>
            <a:r>
              <a:rPr lang="en-US" altLang="ko-KR" sz="1898" b="1">
                <a:latin typeface="+mj-ea"/>
                <a:ea typeface="+mj-ea"/>
              </a:rPr>
              <a:t>Neuron class</a:t>
            </a:r>
            <a:r>
              <a:rPr lang="ko-KR" altLang="en-US" sz="1898" b="1">
                <a:latin typeface="+mj-ea"/>
                <a:ea typeface="+mj-ea"/>
              </a:rPr>
              <a:t> 만들기</a:t>
            </a:r>
          </a:p>
        </p:txBody>
      </p:sp>
      <p:sp>
        <p:nvSpPr>
          <p:cNvPr id="6" name="직사각형 5">
            <a:extLst>
              <a:ext uri="{FF2B5EF4-FFF2-40B4-BE49-F238E27FC236}">
                <a16:creationId xmlns:a16="http://schemas.microsoft.com/office/drawing/2014/main" id="{51E131A5-FC3D-41D2-A91D-3EB516950E29}"/>
              </a:ext>
            </a:extLst>
          </p:cNvPr>
          <p:cNvSpPr/>
          <p:nvPr/>
        </p:nvSpPr>
        <p:spPr>
          <a:xfrm>
            <a:off x="809450" y="4204365"/>
            <a:ext cx="7962653" cy="880819"/>
          </a:xfrm>
          <a:prstGeom prst="rect">
            <a:avLst/>
          </a:prstGeom>
          <a:solidFill>
            <a:srgbClr val="E2E2F6"/>
          </a:solidFill>
          <a:ln>
            <a:solidFill>
              <a:schemeClr val="bg1">
                <a:lumMod val="65000"/>
              </a:schemeClr>
            </a:solidFill>
          </a:ln>
        </p:spPr>
        <p:txBody>
          <a:bodyPr wrap="square">
            <a:spAutoFit/>
          </a:bodyPr>
          <a:lstStyle/>
          <a:p>
            <a:r>
              <a:rPr lang="en-US" altLang="ko-KR" sz="1708">
                <a:latin typeface="Consolas" panose="020B0609020204030204" pitchFamily="49" charset="0"/>
              </a:rPr>
              <a:t>    def __</a:t>
            </a:r>
            <a:r>
              <a:rPr lang="en-US" altLang="ko-KR" sz="1708" err="1">
                <a:latin typeface="Consolas" panose="020B0609020204030204" pitchFamily="49" charset="0"/>
              </a:rPr>
              <a:t>init</a:t>
            </a:r>
            <a:r>
              <a:rPr lang="en-US" altLang="ko-KR" sz="1708">
                <a:latin typeface="Consolas" panose="020B0609020204030204" pitchFamily="49" charset="0"/>
              </a:rPr>
              <a:t>__(self):</a:t>
            </a:r>
          </a:p>
          <a:p>
            <a:r>
              <a:rPr lang="en-US" altLang="ko-KR" sz="1708">
                <a:latin typeface="Consolas" panose="020B0609020204030204" pitchFamily="49" charset="0"/>
              </a:rPr>
              <a:t>        </a:t>
            </a:r>
            <a:r>
              <a:rPr lang="en-US" altLang="ko-KR" sz="1708" err="1">
                <a:latin typeface="Consolas" panose="020B0609020204030204" pitchFamily="49" charset="0"/>
              </a:rPr>
              <a:t>self.w</a:t>
            </a:r>
            <a:r>
              <a:rPr lang="en-US" altLang="ko-KR" sz="1708">
                <a:latin typeface="Consolas" panose="020B0609020204030204" pitchFamily="49" charset="0"/>
              </a:rPr>
              <a:t> = 1.0</a:t>
            </a:r>
            <a:endParaRPr lang="ko-KR" altLang="en-US" sz="1708">
              <a:latin typeface="Consolas" panose="020B0609020204030204" pitchFamily="49" charset="0"/>
            </a:endParaRPr>
          </a:p>
          <a:p>
            <a:r>
              <a:rPr lang="ko-KR" altLang="en-US" sz="1708">
                <a:latin typeface="Consolas" panose="020B0609020204030204" pitchFamily="49" charset="0"/>
              </a:rPr>
              <a:t>        </a:t>
            </a:r>
            <a:r>
              <a:rPr lang="en-US" altLang="ko-KR" sz="1708" err="1">
                <a:latin typeface="Consolas" panose="020B0609020204030204" pitchFamily="49" charset="0"/>
              </a:rPr>
              <a:t>self.b</a:t>
            </a:r>
            <a:r>
              <a:rPr lang="en-US" altLang="ko-KR" sz="1708">
                <a:latin typeface="Consolas" panose="020B0609020204030204" pitchFamily="49" charset="0"/>
              </a:rPr>
              <a:t> = 1.0</a:t>
            </a:r>
            <a:endParaRPr lang="ko-KR" altLang="en-US" sz="1708">
              <a:latin typeface="Consolas" panose="020B0609020204030204" pitchFamily="49" charset="0"/>
            </a:endParaRPr>
          </a:p>
        </p:txBody>
      </p:sp>
      <p:sp>
        <p:nvSpPr>
          <p:cNvPr id="7" name="TextBox 6">
            <a:extLst>
              <a:ext uri="{FF2B5EF4-FFF2-40B4-BE49-F238E27FC236}">
                <a16:creationId xmlns:a16="http://schemas.microsoft.com/office/drawing/2014/main" id="{60648EF7-EEBA-4DFE-96B7-4187254CE32E}"/>
              </a:ext>
            </a:extLst>
          </p:cNvPr>
          <p:cNvSpPr txBox="1"/>
          <p:nvPr/>
        </p:nvSpPr>
        <p:spPr>
          <a:xfrm>
            <a:off x="437301" y="3835328"/>
            <a:ext cx="2563522" cy="355162"/>
          </a:xfrm>
          <a:prstGeom prst="rect">
            <a:avLst/>
          </a:prstGeom>
          <a:noFill/>
        </p:spPr>
        <p:txBody>
          <a:bodyPr wrap="none" rtlCol="0">
            <a:spAutoFit/>
          </a:bodyPr>
          <a:lstStyle/>
          <a:p>
            <a:pPr algn="l"/>
            <a:r>
              <a:rPr lang="en-US" altLang="ko-KR" sz="1708" b="1">
                <a:latin typeface="+mj-ea"/>
                <a:ea typeface="+mj-ea"/>
              </a:rPr>
              <a:t>1. __</a:t>
            </a:r>
            <a:r>
              <a:rPr lang="en-US" altLang="ko-KR" sz="1708" b="1" err="1">
                <a:latin typeface="+mj-ea"/>
                <a:ea typeface="+mj-ea"/>
              </a:rPr>
              <a:t>init</a:t>
            </a:r>
            <a:r>
              <a:rPr lang="en-US" altLang="ko-KR" sz="1708" b="1">
                <a:latin typeface="+mj-ea"/>
                <a:ea typeface="+mj-ea"/>
              </a:rPr>
              <a:t>__() </a:t>
            </a:r>
            <a:r>
              <a:rPr lang="ko-KR" altLang="en-US" sz="1708" b="1">
                <a:latin typeface="+mj-ea"/>
                <a:ea typeface="+mj-ea"/>
              </a:rPr>
              <a:t>함수 만들기</a:t>
            </a:r>
          </a:p>
        </p:txBody>
      </p:sp>
      <p:sp>
        <p:nvSpPr>
          <p:cNvPr id="3" name="텍스트 개체 틀 2">
            <a:extLst>
              <a:ext uri="{FF2B5EF4-FFF2-40B4-BE49-F238E27FC236}">
                <a16:creationId xmlns:a16="http://schemas.microsoft.com/office/drawing/2014/main" id="{BFD30122-579A-477F-AD35-B3D5D67620BF}"/>
              </a:ext>
            </a:extLst>
          </p:cNvPr>
          <p:cNvSpPr>
            <a:spLocks noGrp="1"/>
          </p:cNvSpPr>
          <p:nvPr>
            <p:ph type="body" sz="quarter" idx="19"/>
          </p:nvPr>
        </p:nvSpPr>
        <p:spPr/>
        <p:txBody>
          <a:bodyPr/>
          <a:lstStyle/>
          <a:p>
            <a:r>
              <a:rPr lang="en-US" altLang="ko-KR"/>
              <a:t>Neuron class</a:t>
            </a:r>
            <a:endParaRPr lang="ko-KR" altLang="en-US"/>
          </a:p>
        </p:txBody>
      </p:sp>
      <p:sp>
        <p:nvSpPr>
          <p:cNvPr id="10" name="텍스트 개체 틀 2">
            <a:extLst>
              <a:ext uri="{FF2B5EF4-FFF2-40B4-BE49-F238E27FC236}">
                <a16:creationId xmlns:a16="http://schemas.microsoft.com/office/drawing/2014/main" id="{C4C23C03-320A-4F0A-BEC2-1C19E868A4BD}"/>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41235261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51E131A5-FC3D-41D2-A91D-3EB516950E29}"/>
              </a:ext>
            </a:extLst>
          </p:cNvPr>
          <p:cNvSpPr/>
          <p:nvPr/>
        </p:nvSpPr>
        <p:spPr>
          <a:xfrm>
            <a:off x="831413" y="1614452"/>
            <a:ext cx="7962653" cy="830997"/>
          </a:xfrm>
          <a:prstGeom prst="rect">
            <a:avLst/>
          </a:prstGeom>
          <a:solidFill>
            <a:srgbClr val="E2E2F6"/>
          </a:solidFill>
          <a:ln>
            <a:solidFill>
              <a:schemeClr val="bg1">
                <a:lumMod val="65000"/>
              </a:schemeClr>
            </a:solidFill>
          </a:ln>
        </p:spPr>
        <p:txBody>
          <a:bodyPr wrap="square">
            <a:spAutoFit/>
          </a:bodyPr>
          <a:lstStyle/>
          <a:p>
            <a:r>
              <a:rPr lang="en-US" altLang="ko-KR" sz="1600">
                <a:latin typeface="Consolas" panose="020B0609020204030204" pitchFamily="49" charset="0"/>
              </a:rPr>
              <a:t>     def </a:t>
            </a:r>
            <a:r>
              <a:rPr lang="en-US" altLang="ko-KR" sz="1600" err="1">
                <a:latin typeface="Consolas" panose="020B0609020204030204" pitchFamily="49" charset="0"/>
              </a:rPr>
              <a:t>forpass</a:t>
            </a:r>
            <a:r>
              <a:rPr lang="en-US" altLang="ko-KR" sz="1600">
                <a:latin typeface="Consolas" panose="020B0609020204030204" pitchFamily="49" charset="0"/>
              </a:rPr>
              <a:t>(self, x):</a:t>
            </a:r>
          </a:p>
          <a:p>
            <a:r>
              <a:rPr lang="en-US" altLang="ko-KR" sz="1600">
                <a:latin typeface="Consolas" panose="020B0609020204030204" pitchFamily="49" charset="0"/>
              </a:rPr>
              <a:t>        </a:t>
            </a:r>
            <a:r>
              <a:rPr lang="en-US" altLang="ko-KR" sz="1600" err="1">
                <a:latin typeface="Consolas" panose="020B0609020204030204" pitchFamily="49" charset="0"/>
              </a:rPr>
              <a:t>y_hat</a:t>
            </a:r>
            <a:r>
              <a:rPr lang="en-US" altLang="ko-KR" sz="1600">
                <a:latin typeface="Consolas" panose="020B0609020204030204" pitchFamily="49" charset="0"/>
              </a:rPr>
              <a:t> = x * </a:t>
            </a:r>
            <a:r>
              <a:rPr lang="en-US" altLang="ko-KR" sz="1600" err="1">
                <a:latin typeface="Consolas" panose="020B0609020204030204" pitchFamily="49" charset="0"/>
              </a:rPr>
              <a:t>self.w</a:t>
            </a:r>
            <a:r>
              <a:rPr lang="en-US" altLang="ko-KR" sz="1600">
                <a:latin typeface="Consolas" panose="020B0609020204030204" pitchFamily="49" charset="0"/>
              </a:rPr>
              <a:t> + </a:t>
            </a:r>
            <a:r>
              <a:rPr lang="en-US" altLang="ko-KR" sz="1600" err="1">
                <a:latin typeface="Consolas" panose="020B0609020204030204" pitchFamily="49" charset="0"/>
              </a:rPr>
              <a:t>self.b</a:t>
            </a:r>
            <a:r>
              <a:rPr lang="en-US" altLang="ko-KR" sz="1600">
                <a:latin typeface="Consolas" panose="020B0609020204030204" pitchFamily="49" charset="0"/>
              </a:rPr>
              <a:t>       # </a:t>
            </a:r>
            <a:r>
              <a:rPr lang="ko-KR" altLang="en-US" sz="1600">
                <a:latin typeface="Consolas" panose="020B0609020204030204" pitchFamily="49" charset="0"/>
              </a:rPr>
              <a:t>직선 방정식을 계산합니다</a:t>
            </a:r>
          </a:p>
          <a:p>
            <a:r>
              <a:rPr lang="ko-KR" altLang="en-US" sz="1600">
                <a:latin typeface="Consolas" panose="020B0609020204030204" pitchFamily="49" charset="0"/>
              </a:rPr>
              <a:t>        </a:t>
            </a:r>
            <a:r>
              <a:rPr lang="en-US" altLang="ko-KR" sz="1600">
                <a:latin typeface="Consolas" panose="020B0609020204030204" pitchFamily="49" charset="0"/>
              </a:rPr>
              <a:t>return </a:t>
            </a:r>
            <a:r>
              <a:rPr lang="en-US" altLang="ko-KR" sz="1600" err="1">
                <a:latin typeface="Consolas" panose="020B0609020204030204" pitchFamily="49" charset="0"/>
              </a:rPr>
              <a:t>y_hat</a:t>
            </a:r>
            <a:endParaRPr lang="ko-KR" altLang="en-US" sz="1600">
              <a:latin typeface="Consolas" panose="020B0609020204030204" pitchFamily="49" charset="0"/>
            </a:endParaRPr>
          </a:p>
        </p:txBody>
      </p:sp>
      <p:sp>
        <p:nvSpPr>
          <p:cNvPr id="7" name="TextBox 6">
            <a:extLst>
              <a:ext uri="{FF2B5EF4-FFF2-40B4-BE49-F238E27FC236}">
                <a16:creationId xmlns:a16="http://schemas.microsoft.com/office/drawing/2014/main" id="{60648EF7-EEBA-4DFE-96B7-4187254CE32E}"/>
              </a:ext>
            </a:extLst>
          </p:cNvPr>
          <p:cNvSpPr txBox="1"/>
          <p:nvPr/>
        </p:nvSpPr>
        <p:spPr>
          <a:xfrm>
            <a:off x="459264" y="1180276"/>
            <a:ext cx="2340705" cy="355162"/>
          </a:xfrm>
          <a:prstGeom prst="rect">
            <a:avLst/>
          </a:prstGeom>
          <a:noFill/>
        </p:spPr>
        <p:txBody>
          <a:bodyPr wrap="none" rtlCol="0">
            <a:spAutoFit/>
          </a:bodyPr>
          <a:lstStyle/>
          <a:p>
            <a:pPr algn="l"/>
            <a:r>
              <a:rPr lang="en-US" altLang="ko-KR" sz="1708">
                <a:latin typeface="+mj-ea"/>
                <a:ea typeface="+mj-ea"/>
              </a:rPr>
              <a:t>2. </a:t>
            </a:r>
            <a:r>
              <a:rPr lang="ko-KR" altLang="en-US" sz="1708" err="1">
                <a:latin typeface="+mj-ea"/>
                <a:ea typeface="+mj-ea"/>
              </a:rPr>
              <a:t>정방향</a:t>
            </a:r>
            <a:r>
              <a:rPr lang="ko-KR" altLang="en-US" sz="1708">
                <a:latin typeface="+mj-ea"/>
                <a:ea typeface="+mj-ea"/>
              </a:rPr>
              <a:t> 계산 만들기</a:t>
            </a:r>
          </a:p>
        </p:txBody>
      </p:sp>
      <p:sp>
        <p:nvSpPr>
          <p:cNvPr id="3" name="타원 2">
            <a:extLst>
              <a:ext uri="{FF2B5EF4-FFF2-40B4-BE49-F238E27FC236}">
                <a16:creationId xmlns:a16="http://schemas.microsoft.com/office/drawing/2014/main" id="{1E43EC3A-8512-4BD5-A031-5409BBD2C299}"/>
              </a:ext>
            </a:extLst>
          </p:cNvPr>
          <p:cNvSpPr/>
          <p:nvPr/>
        </p:nvSpPr>
        <p:spPr>
          <a:xfrm>
            <a:off x="2596387" y="3608797"/>
            <a:ext cx="911474" cy="91147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b="1">
                <a:solidFill>
                  <a:schemeClr val="tx1"/>
                </a:solidFill>
                <a:latin typeface="Consolas" panose="020B0609020204030204" pitchFamily="49" charset="0"/>
              </a:rPr>
              <a:t>Neuron</a:t>
            </a:r>
            <a:endParaRPr lang="ko-KR" altLang="en-US" sz="1100" b="1">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D558D15F-66DE-4EDE-9FC5-69F3EB91F251}"/>
                  </a:ext>
                </a:extLst>
              </p:cNvPr>
              <p:cNvSpPr txBox="1"/>
              <p:nvPr/>
            </p:nvSpPr>
            <p:spPr>
              <a:xfrm>
                <a:off x="2028190" y="5529233"/>
                <a:ext cx="1785489" cy="44275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acc>
                        <m:accPr>
                          <m:chr m:val="̂"/>
                          <m:ctrlPr>
                            <a:rPr lang="ko-KR" altLang="en-US" sz="2277" i="1">
                              <a:latin typeface="Cambria Math" panose="02040503050406030204" pitchFamily="18" charset="0"/>
                            </a:rPr>
                          </m:ctrlPr>
                        </m:accPr>
                        <m:e>
                          <m:r>
                            <a:rPr lang="en-US" altLang="ko-KR" sz="2277" i="1">
                              <a:latin typeface="Cambria Math" panose="02040503050406030204" pitchFamily="18" charset="0"/>
                            </a:rPr>
                            <m:t>𝑦</m:t>
                          </m:r>
                        </m:e>
                      </m:acc>
                      <m:r>
                        <a:rPr lang="en-US" altLang="ko-KR" sz="2277" i="1">
                          <a:latin typeface="Cambria Math" panose="02040503050406030204" pitchFamily="18" charset="0"/>
                        </a:rPr>
                        <m:t>=</m:t>
                      </m:r>
                      <m:r>
                        <a:rPr lang="en-US" altLang="ko-KR" sz="2277" i="1">
                          <a:latin typeface="Cambria Math" panose="02040503050406030204" pitchFamily="18" charset="0"/>
                        </a:rPr>
                        <m:t>𝑤𝑥</m:t>
                      </m:r>
                      <m:r>
                        <a:rPr lang="en-US" altLang="ko-KR" sz="2277" i="1">
                          <a:latin typeface="Cambria Math" panose="02040503050406030204" pitchFamily="18" charset="0"/>
                        </a:rPr>
                        <m:t>+</m:t>
                      </m:r>
                      <m:r>
                        <a:rPr lang="en-US" altLang="ko-KR" sz="2277" i="1">
                          <a:latin typeface="Cambria Math" panose="02040503050406030204" pitchFamily="18" charset="0"/>
                        </a:rPr>
                        <m:t>𝑏</m:t>
                      </m:r>
                    </m:oMath>
                  </m:oMathPara>
                </a14:m>
                <a:endParaRPr lang="ko-KR" altLang="en-US" sz="2277">
                  <a:latin typeface="Consolas" panose="020B0609020204030204" pitchFamily="49" charset="0"/>
                </a:endParaRPr>
              </a:p>
            </p:txBody>
          </p:sp>
        </mc:Choice>
        <mc:Fallback xmlns="">
          <p:sp>
            <p:nvSpPr>
              <p:cNvPr id="4" name="TextBox 3">
                <a:extLst>
                  <a:ext uri="{FF2B5EF4-FFF2-40B4-BE49-F238E27FC236}">
                    <a16:creationId xmlns:a16="http://schemas.microsoft.com/office/drawing/2014/main" id="{D558D15F-66DE-4EDE-9FC5-69F3EB91F251}"/>
                  </a:ext>
                </a:extLst>
              </p:cNvPr>
              <p:cNvSpPr txBox="1">
                <a:spLocks noRot="1" noChangeAspect="1" noMove="1" noResize="1" noEditPoints="1" noAdjustHandles="1" noChangeArrowheads="1" noChangeShapeType="1" noTextEdit="1"/>
              </p:cNvSpPr>
              <p:nvPr/>
            </p:nvSpPr>
            <p:spPr>
              <a:xfrm>
                <a:off x="2028190" y="5529233"/>
                <a:ext cx="1785489" cy="442750"/>
              </a:xfrm>
              <a:prstGeom prst="rect">
                <a:avLst/>
              </a:prstGeom>
              <a:blipFill>
                <a:blip r:embed="rId3"/>
                <a:stretch>
                  <a:fillRect t="-5479" b="-821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5459969-8EA4-4CB2-86A9-26F49D3BC59C}"/>
                  </a:ext>
                </a:extLst>
              </p:cNvPr>
              <p:cNvSpPr txBox="1"/>
              <p:nvPr/>
            </p:nvSpPr>
            <p:spPr>
              <a:xfrm>
                <a:off x="1987795" y="3021564"/>
                <a:ext cx="569900" cy="44275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𝑤</m:t>
                      </m:r>
                    </m:oMath>
                  </m:oMathPara>
                </a14:m>
                <a:endParaRPr lang="ko-KR" altLang="en-US" sz="2277">
                  <a:latin typeface="Consolas" panose="020B0609020204030204" pitchFamily="49" charset="0"/>
                </a:endParaRPr>
              </a:p>
            </p:txBody>
          </p:sp>
        </mc:Choice>
        <mc:Fallback xmlns="">
          <p:sp>
            <p:nvSpPr>
              <p:cNvPr id="10" name="TextBox 9">
                <a:extLst>
                  <a:ext uri="{FF2B5EF4-FFF2-40B4-BE49-F238E27FC236}">
                    <a16:creationId xmlns:a16="http://schemas.microsoft.com/office/drawing/2014/main" id="{15459969-8EA4-4CB2-86A9-26F49D3BC59C}"/>
                  </a:ext>
                </a:extLst>
              </p:cNvPr>
              <p:cNvSpPr txBox="1">
                <a:spLocks noRot="1" noChangeAspect="1" noMove="1" noResize="1" noEditPoints="1" noAdjustHandles="1" noChangeArrowheads="1" noChangeShapeType="1" noTextEdit="1"/>
              </p:cNvSpPr>
              <p:nvPr/>
            </p:nvSpPr>
            <p:spPr>
              <a:xfrm>
                <a:off x="1987795" y="3021564"/>
                <a:ext cx="569900" cy="442750"/>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24C015E-908D-470A-A424-E19270BC793D}"/>
                  </a:ext>
                </a:extLst>
              </p:cNvPr>
              <p:cNvSpPr txBox="1"/>
              <p:nvPr/>
            </p:nvSpPr>
            <p:spPr>
              <a:xfrm>
                <a:off x="1527825" y="3812585"/>
                <a:ext cx="509306" cy="44275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𝑥</m:t>
                      </m:r>
                    </m:oMath>
                  </m:oMathPara>
                </a14:m>
                <a:endParaRPr lang="ko-KR" altLang="en-US" sz="2277">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624C015E-908D-470A-A424-E19270BC793D}"/>
                  </a:ext>
                </a:extLst>
              </p:cNvPr>
              <p:cNvSpPr txBox="1">
                <a:spLocks noRot="1" noChangeAspect="1" noMove="1" noResize="1" noEditPoints="1" noAdjustHandles="1" noChangeArrowheads="1" noChangeShapeType="1" noTextEdit="1"/>
              </p:cNvSpPr>
              <p:nvPr/>
            </p:nvSpPr>
            <p:spPr>
              <a:xfrm>
                <a:off x="1527825" y="3812585"/>
                <a:ext cx="509306" cy="442750"/>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37836467-56C3-4C17-9222-4925A8C71482}"/>
                  </a:ext>
                </a:extLst>
              </p:cNvPr>
              <p:cNvSpPr txBox="1"/>
              <p:nvPr/>
            </p:nvSpPr>
            <p:spPr>
              <a:xfrm>
                <a:off x="2121439" y="4708212"/>
                <a:ext cx="508473" cy="44275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𝑏</m:t>
                      </m:r>
                    </m:oMath>
                  </m:oMathPara>
                </a14:m>
                <a:endParaRPr lang="ko-KR" altLang="en-US" sz="2277">
                  <a:latin typeface="Consolas" panose="020B0609020204030204" pitchFamily="49" charset="0"/>
                </a:endParaRPr>
              </a:p>
            </p:txBody>
          </p:sp>
        </mc:Choice>
        <mc:Fallback xmlns="">
          <p:sp>
            <p:nvSpPr>
              <p:cNvPr id="12" name="TextBox 11">
                <a:extLst>
                  <a:ext uri="{FF2B5EF4-FFF2-40B4-BE49-F238E27FC236}">
                    <a16:creationId xmlns:a16="http://schemas.microsoft.com/office/drawing/2014/main" id="{37836467-56C3-4C17-9222-4925A8C71482}"/>
                  </a:ext>
                </a:extLst>
              </p:cNvPr>
              <p:cNvSpPr txBox="1">
                <a:spLocks noRot="1" noChangeAspect="1" noMove="1" noResize="1" noEditPoints="1" noAdjustHandles="1" noChangeArrowheads="1" noChangeShapeType="1" noTextEdit="1"/>
              </p:cNvSpPr>
              <p:nvPr/>
            </p:nvSpPr>
            <p:spPr>
              <a:xfrm>
                <a:off x="2121439" y="4708212"/>
                <a:ext cx="508473" cy="442750"/>
              </a:xfrm>
              <a:prstGeom prst="rect">
                <a:avLst/>
              </a:prstGeom>
              <a:blipFill>
                <a:blip r:embed="rId6"/>
                <a:stretch>
                  <a:fillRect/>
                </a:stretch>
              </a:blipFill>
            </p:spPr>
            <p:txBody>
              <a:bodyPr/>
              <a:lstStyle/>
              <a:p>
                <a:r>
                  <a:rPr lang="ko-KR" altLang="en-US">
                    <a:noFill/>
                  </a:rPr>
                  <a:t> </a:t>
                </a:r>
              </a:p>
            </p:txBody>
          </p:sp>
        </mc:Fallback>
      </mc:AlternateContent>
      <p:sp>
        <p:nvSpPr>
          <p:cNvPr id="14" name="TextBox 13">
            <a:extLst>
              <a:ext uri="{FF2B5EF4-FFF2-40B4-BE49-F238E27FC236}">
                <a16:creationId xmlns:a16="http://schemas.microsoft.com/office/drawing/2014/main" id="{E7745652-BC47-4E52-A0FD-9C11EFF7FCC9}"/>
              </a:ext>
            </a:extLst>
          </p:cNvPr>
          <p:cNvSpPr txBox="1"/>
          <p:nvPr/>
        </p:nvSpPr>
        <p:spPr>
          <a:xfrm>
            <a:off x="2565223" y="3734025"/>
            <a:ext cx="344966" cy="442750"/>
          </a:xfrm>
          <a:prstGeom prst="rect">
            <a:avLst/>
          </a:prstGeom>
          <a:noFill/>
        </p:spPr>
        <p:txBody>
          <a:bodyPr wrap="non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15" name="TextBox 14">
            <a:extLst>
              <a:ext uri="{FF2B5EF4-FFF2-40B4-BE49-F238E27FC236}">
                <a16:creationId xmlns:a16="http://schemas.microsoft.com/office/drawing/2014/main" id="{183EC882-532C-450C-A723-FD5684905A70}"/>
              </a:ext>
            </a:extLst>
          </p:cNvPr>
          <p:cNvSpPr txBox="1"/>
          <p:nvPr/>
        </p:nvSpPr>
        <p:spPr>
          <a:xfrm>
            <a:off x="2573591" y="4034432"/>
            <a:ext cx="344966" cy="442750"/>
          </a:xfrm>
          <a:prstGeom prst="rect">
            <a:avLst/>
          </a:prstGeom>
          <a:noFill/>
        </p:spPr>
        <p:txBody>
          <a:bodyPr wrap="non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cxnSp>
        <p:nvCxnSpPr>
          <p:cNvPr id="13" name="직선 화살표 연결선 12">
            <a:extLst>
              <a:ext uri="{FF2B5EF4-FFF2-40B4-BE49-F238E27FC236}">
                <a16:creationId xmlns:a16="http://schemas.microsoft.com/office/drawing/2014/main" id="{DEBCA288-2B2F-4CC7-8A6D-FAF080576FE8}"/>
              </a:ext>
            </a:extLst>
          </p:cNvPr>
          <p:cNvCxnSpPr>
            <a:cxnSpLocks/>
            <a:endCxn id="14" idx="0"/>
          </p:cNvCxnSpPr>
          <p:nvPr/>
        </p:nvCxnSpPr>
        <p:spPr>
          <a:xfrm>
            <a:off x="2348227" y="3392725"/>
            <a:ext cx="389479" cy="341300"/>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96640D15-03FE-41FF-B440-602E73D18C81}"/>
              </a:ext>
            </a:extLst>
          </p:cNvPr>
          <p:cNvCxnSpPr>
            <a:cxnSpLocks/>
          </p:cNvCxnSpPr>
          <p:nvPr/>
        </p:nvCxnSpPr>
        <p:spPr>
          <a:xfrm>
            <a:off x="1919942" y="4087036"/>
            <a:ext cx="653649" cy="0"/>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70103928-7B8A-41D9-9260-22D8A0F8F8B9}"/>
              </a:ext>
            </a:extLst>
          </p:cNvPr>
          <p:cNvCxnSpPr>
            <a:cxnSpLocks/>
          </p:cNvCxnSpPr>
          <p:nvPr/>
        </p:nvCxnSpPr>
        <p:spPr>
          <a:xfrm flipV="1">
            <a:off x="2443408" y="4420090"/>
            <a:ext cx="312976" cy="400589"/>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CFED90AC-FAC4-4464-BA2C-7AA45926E3D7}"/>
              </a:ext>
            </a:extLst>
          </p:cNvPr>
          <p:cNvCxnSpPr>
            <a:cxnSpLocks/>
          </p:cNvCxnSpPr>
          <p:nvPr/>
        </p:nvCxnSpPr>
        <p:spPr>
          <a:xfrm>
            <a:off x="3507860" y="4064533"/>
            <a:ext cx="653649" cy="0"/>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18CB677E-0741-4663-B6FA-9557CB5273C0}"/>
                  </a:ext>
                </a:extLst>
              </p:cNvPr>
              <p:cNvSpPr txBox="1"/>
              <p:nvPr/>
            </p:nvSpPr>
            <p:spPr>
              <a:xfrm>
                <a:off x="4105713" y="3811759"/>
                <a:ext cx="513474" cy="44275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acc>
                        <m:accPr>
                          <m:chr m:val="̂"/>
                          <m:ctrlPr>
                            <a:rPr lang="ko-KR" altLang="en-US" sz="2277" i="1">
                              <a:latin typeface="Cambria Math" panose="02040503050406030204" pitchFamily="18" charset="0"/>
                            </a:rPr>
                          </m:ctrlPr>
                        </m:accPr>
                        <m:e>
                          <m:r>
                            <a:rPr lang="en-US" altLang="ko-KR" sz="2277" i="1">
                              <a:latin typeface="Cambria Math" panose="02040503050406030204" pitchFamily="18" charset="0"/>
                            </a:rPr>
                            <m:t>𝑦</m:t>
                          </m:r>
                        </m:e>
                      </m:acc>
                    </m:oMath>
                  </m:oMathPara>
                </a14:m>
                <a:endParaRPr lang="ko-KR" altLang="en-US" sz="2277">
                  <a:latin typeface="Consolas" panose="020B0609020204030204" pitchFamily="49" charset="0"/>
                </a:endParaRPr>
              </a:p>
            </p:txBody>
          </p:sp>
        </mc:Choice>
        <mc:Fallback xmlns="">
          <p:sp>
            <p:nvSpPr>
              <p:cNvPr id="30" name="TextBox 29">
                <a:extLst>
                  <a:ext uri="{FF2B5EF4-FFF2-40B4-BE49-F238E27FC236}">
                    <a16:creationId xmlns:a16="http://schemas.microsoft.com/office/drawing/2014/main" id="{18CB677E-0741-4663-B6FA-9557CB5273C0}"/>
                  </a:ext>
                </a:extLst>
              </p:cNvPr>
              <p:cNvSpPr txBox="1">
                <a:spLocks noRot="1" noChangeAspect="1" noMove="1" noResize="1" noEditPoints="1" noAdjustHandles="1" noChangeArrowheads="1" noChangeShapeType="1" noTextEdit="1"/>
              </p:cNvSpPr>
              <p:nvPr/>
            </p:nvSpPr>
            <p:spPr>
              <a:xfrm>
                <a:off x="4105713" y="3811759"/>
                <a:ext cx="513474" cy="442750"/>
              </a:xfrm>
              <a:prstGeom prst="rect">
                <a:avLst/>
              </a:prstGeom>
              <a:blipFill>
                <a:blip r:embed="rId7"/>
                <a:stretch>
                  <a:fillRect t="-5479" r="-27381" b="-8219"/>
                </a:stretch>
              </a:blipFill>
            </p:spPr>
            <p:txBody>
              <a:bodyPr/>
              <a:lstStyle/>
              <a:p>
                <a:r>
                  <a:rPr lang="ko-KR" altLang="en-US">
                    <a:noFill/>
                  </a:rPr>
                  <a:t> </a:t>
                </a:r>
              </a:p>
            </p:txBody>
          </p:sp>
        </mc:Fallback>
      </mc:AlternateContent>
      <p:cxnSp>
        <p:nvCxnSpPr>
          <p:cNvPr id="31" name="직선 화살표 연결선 30">
            <a:extLst>
              <a:ext uri="{FF2B5EF4-FFF2-40B4-BE49-F238E27FC236}">
                <a16:creationId xmlns:a16="http://schemas.microsoft.com/office/drawing/2014/main" id="{0B7F5483-1FAE-4F80-95B9-4C2AC7A1AAD6}"/>
              </a:ext>
            </a:extLst>
          </p:cNvPr>
          <p:cNvCxnSpPr>
            <a:cxnSpLocks/>
          </p:cNvCxnSpPr>
          <p:nvPr/>
        </p:nvCxnSpPr>
        <p:spPr>
          <a:xfrm>
            <a:off x="3293719" y="4333583"/>
            <a:ext cx="653649" cy="0"/>
          </a:xfrm>
          <a:prstGeom prst="straightConnector1">
            <a:avLst/>
          </a:prstGeom>
          <a:ln w="19050">
            <a:solidFill>
              <a:schemeClr val="tx1">
                <a:lumMod val="85000"/>
                <a:lumOff val="1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E06A92E7-E867-4418-AEDB-6BDFB200C6FF}"/>
              </a:ext>
            </a:extLst>
          </p:cNvPr>
          <p:cNvSpPr txBox="1"/>
          <p:nvPr/>
        </p:nvSpPr>
        <p:spPr>
          <a:xfrm>
            <a:off x="3620544" y="4394207"/>
            <a:ext cx="1093569" cy="296684"/>
          </a:xfrm>
          <a:prstGeom prst="rect">
            <a:avLst/>
          </a:prstGeom>
          <a:noFill/>
        </p:spPr>
        <p:txBody>
          <a:bodyPr wrap="none" rtlCol="0">
            <a:spAutoFit/>
          </a:bodyPr>
          <a:lstStyle/>
          <a:p>
            <a:pPr algn="l"/>
            <a:r>
              <a:rPr lang="ko-KR" altLang="en-US" sz="1328" b="1" err="1">
                <a:latin typeface="+mj-ea"/>
                <a:ea typeface="+mj-ea"/>
              </a:rPr>
              <a:t>정방향</a:t>
            </a:r>
            <a:r>
              <a:rPr lang="ko-KR" altLang="en-US" sz="1328" b="1">
                <a:latin typeface="+mj-ea"/>
                <a:ea typeface="+mj-ea"/>
              </a:rPr>
              <a:t> 계산</a:t>
            </a:r>
          </a:p>
        </p:txBody>
      </p:sp>
      <p:sp>
        <p:nvSpPr>
          <p:cNvPr id="2" name="텍스트 개체 틀 1">
            <a:extLst>
              <a:ext uri="{FF2B5EF4-FFF2-40B4-BE49-F238E27FC236}">
                <a16:creationId xmlns:a16="http://schemas.microsoft.com/office/drawing/2014/main" id="{A5B9A515-E022-4A2D-A6EE-4659F2EC2A5F}"/>
              </a:ext>
            </a:extLst>
          </p:cNvPr>
          <p:cNvSpPr>
            <a:spLocks noGrp="1"/>
          </p:cNvSpPr>
          <p:nvPr>
            <p:ph type="body" sz="quarter" idx="19"/>
          </p:nvPr>
        </p:nvSpPr>
        <p:spPr/>
        <p:txBody>
          <a:bodyPr/>
          <a:lstStyle/>
          <a:p>
            <a:r>
              <a:rPr lang="en-US" altLang="ko-KR" sz="2400" b="1">
                <a:solidFill>
                  <a:srgbClr val="000000"/>
                </a:solidFill>
                <a:ea typeface="-2002" pitchFamily="18" charset="-127"/>
              </a:rPr>
              <a:t>Neuron class</a:t>
            </a:r>
            <a:endParaRPr lang="ko-KR" altLang="en-US"/>
          </a:p>
        </p:txBody>
      </p:sp>
      <p:sp>
        <p:nvSpPr>
          <p:cNvPr id="21" name="텍스트 개체 틀 2">
            <a:extLst>
              <a:ext uri="{FF2B5EF4-FFF2-40B4-BE49-F238E27FC236}">
                <a16:creationId xmlns:a16="http://schemas.microsoft.com/office/drawing/2014/main" id="{ABC0CD5A-2267-422B-8C78-B88D0C20E2B4}"/>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429213313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51E131A5-FC3D-41D2-A91D-3EB516950E29}"/>
              </a:ext>
            </a:extLst>
          </p:cNvPr>
          <p:cNvSpPr/>
          <p:nvPr/>
        </p:nvSpPr>
        <p:spPr>
          <a:xfrm>
            <a:off x="929451" y="1598660"/>
            <a:ext cx="7962653" cy="1143646"/>
          </a:xfrm>
          <a:prstGeom prst="rect">
            <a:avLst/>
          </a:prstGeom>
          <a:solidFill>
            <a:srgbClr val="E2E2F6"/>
          </a:solidFill>
          <a:ln>
            <a:solidFill>
              <a:schemeClr val="bg1">
                <a:lumMod val="65000"/>
              </a:schemeClr>
            </a:solidFill>
          </a:ln>
        </p:spPr>
        <p:txBody>
          <a:bodyPr wrap="square">
            <a:spAutoFit/>
          </a:bodyPr>
          <a:lstStyle/>
          <a:p>
            <a:r>
              <a:rPr lang="ko-KR" altLang="en-US" sz="1708">
                <a:latin typeface="Consolas" panose="020B0609020204030204" pitchFamily="49" charset="0"/>
              </a:rPr>
              <a:t>     </a:t>
            </a:r>
            <a:r>
              <a:rPr lang="en-US" altLang="ko-KR" sz="1708">
                <a:latin typeface="Consolas" panose="020B0609020204030204" pitchFamily="49" charset="0"/>
              </a:rPr>
              <a:t>def backprop(self, x, err):</a:t>
            </a:r>
          </a:p>
          <a:p>
            <a:r>
              <a:rPr lang="en-US" altLang="ko-KR" sz="1708">
                <a:latin typeface="Consolas" panose="020B0609020204030204" pitchFamily="49" charset="0"/>
              </a:rPr>
              <a:t>        </a:t>
            </a:r>
            <a:r>
              <a:rPr lang="en-US" altLang="ko-KR" sz="1708" err="1">
                <a:latin typeface="Consolas" panose="020B0609020204030204" pitchFamily="49" charset="0"/>
              </a:rPr>
              <a:t>w_grad</a:t>
            </a:r>
            <a:r>
              <a:rPr lang="en-US" altLang="ko-KR" sz="1708">
                <a:latin typeface="Consolas" panose="020B0609020204030204" pitchFamily="49" charset="0"/>
              </a:rPr>
              <a:t> = x * err    # </a:t>
            </a:r>
            <a:r>
              <a:rPr lang="ko-KR" altLang="en-US" sz="1708">
                <a:latin typeface="Consolas" panose="020B0609020204030204" pitchFamily="49" charset="0"/>
              </a:rPr>
              <a:t>가중치에 대한 </a:t>
            </a:r>
            <a:r>
              <a:rPr lang="ko-KR" altLang="en-US" sz="1708" err="1">
                <a:latin typeface="Consolas" panose="020B0609020204030204" pitchFamily="49" charset="0"/>
              </a:rPr>
              <a:t>그래디언트를</a:t>
            </a:r>
            <a:r>
              <a:rPr lang="ko-KR" altLang="en-US" sz="1708">
                <a:latin typeface="Consolas" panose="020B0609020204030204" pitchFamily="49" charset="0"/>
              </a:rPr>
              <a:t> 계산합니다</a:t>
            </a:r>
          </a:p>
          <a:p>
            <a:r>
              <a:rPr lang="ko-KR" altLang="en-US" sz="1708">
                <a:latin typeface="Consolas" panose="020B0609020204030204" pitchFamily="49" charset="0"/>
              </a:rPr>
              <a:t>        </a:t>
            </a:r>
            <a:r>
              <a:rPr lang="en-US" altLang="ko-KR" sz="1708" err="1">
                <a:latin typeface="Consolas" panose="020B0609020204030204" pitchFamily="49" charset="0"/>
              </a:rPr>
              <a:t>b_grad</a:t>
            </a:r>
            <a:r>
              <a:rPr lang="en-US" altLang="ko-KR" sz="1708">
                <a:latin typeface="Consolas" panose="020B0609020204030204" pitchFamily="49" charset="0"/>
              </a:rPr>
              <a:t> = 1 * err    # </a:t>
            </a:r>
            <a:r>
              <a:rPr lang="ko-KR" altLang="en-US" sz="1708">
                <a:latin typeface="Consolas" panose="020B0609020204030204" pitchFamily="49" charset="0"/>
              </a:rPr>
              <a:t>절편에 대한 </a:t>
            </a:r>
            <a:r>
              <a:rPr lang="ko-KR" altLang="en-US" sz="1708" err="1">
                <a:latin typeface="Consolas" panose="020B0609020204030204" pitchFamily="49" charset="0"/>
              </a:rPr>
              <a:t>그래디언트를</a:t>
            </a:r>
            <a:r>
              <a:rPr lang="ko-KR" altLang="en-US" sz="1708">
                <a:latin typeface="Consolas" panose="020B0609020204030204" pitchFamily="49" charset="0"/>
              </a:rPr>
              <a:t> 계산합니다</a:t>
            </a:r>
          </a:p>
          <a:p>
            <a:r>
              <a:rPr lang="ko-KR" altLang="en-US" sz="1708">
                <a:latin typeface="Consolas" panose="020B0609020204030204" pitchFamily="49" charset="0"/>
              </a:rPr>
              <a:t>        </a:t>
            </a:r>
            <a:r>
              <a:rPr lang="en-US" altLang="ko-KR" sz="1708">
                <a:latin typeface="Consolas" panose="020B0609020204030204" pitchFamily="49" charset="0"/>
              </a:rPr>
              <a:t>return </a:t>
            </a:r>
            <a:r>
              <a:rPr lang="en-US" altLang="ko-KR" sz="1708" err="1">
                <a:latin typeface="Consolas" panose="020B0609020204030204" pitchFamily="49" charset="0"/>
              </a:rPr>
              <a:t>w_grad</a:t>
            </a:r>
            <a:r>
              <a:rPr lang="en-US" altLang="ko-KR" sz="1708">
                <a:latin typeface="Consolas" panose="020B0609020204030204" pitchFamily="49" charset="0"/>
              </a:rPr>
              <a:t>, </a:t>
            </a:r>
            <a:r>
              <a:rPr lang="en-US" altLang="ko-KR" sz="1708" err="1">
                <a:latin typeface="Consolas" panose="020B0609020204030204" pitchFamily="49" charset="0"/>
              </a:rPr>
              <a:t>b_grad</a:t>
            </a:r>
            <a:endParaRPr lang="ko-KR" altLang="en-US" sz="1708">
              <a:latin typeface="Consolas" panose="020B0609020204030204" pitchFamily="49" charset="0"/>
            </a:endParaRPr>
          </a:p>
        </p:txBody>
      </p:sp>
      <p:sp>
        <p:nvSpPr>
          <p:cNvPr id="7" name="TextBox 6">
            <a:extLst>
              <a:ext uri="{FF2B5EF4-FFF2-40B4-BE49-F238E27FC236}">
                <a16:creationId xmlns:a16="http://schemas.microsoft.com/office/drawing/2014/main" id="{60648EF7-EEBA-4DFE-96B7-4187254CE32E}"/>
              </a:ext>
            </a:extLst>
          </p:cNvPr>
          <p:cNvSpPr txBox="1"/>
          <p:nvPr/>
        </p:nvSpPr>
        <p:spPr>
          <a:xfrm>
            <a:off x="459264" y="1180276"/>
            <a:ext cx="2340705" cy="355162"/>
          </a:xfrm>
          <a:prstGeom prst="rect">
            <a:avLst/>
          </a:prstGeom>
          <a:noFill/>
        </p:spPr>
        <p:txBody>
          <a:bodyPr wrap="none" rtlCol="0">
            <a:spAutoFit/>
          </a:bodyPr>
          <a:lstStyle/>
          <a:p>
            <a:pPr algn="l"/>
            <a:r>
              <a:rPr lang="en-US" altLang="ko-KR" sz="1708" b="1">
                <a:latin typeface="+mj-ea"/>
                <a:ea typeface="+mj-ea"/>
              </a:rPr>
              <a:t>3. </a:t>
            </a:r>
            <a:r>
              <a:rPr lang="ko-KR" altLang="en-US" sz="1708" b="1">
                <a:latin typeface="+mj-ea"/>
                <a:ea typeface="+mj-ea"/>
              </a:rPr>
              <a:t>역방향 계산 만들기</a:t>
            </a:r>
          </a:p>
        </p:txBody>
      </p:sp>
      <p:sp>
        <p:nvSpPr>
          <p:cNvPr id="3" name="타원 2">
            <a:extLst>
              <a:ext uri="{FF2B5EF4-FFF2-40B4-BE49-F238E27FC236}">
                <a16:creationId xmlns:a16="http://schemas.microsoft.com/office/drawing/2014/main" id="{1E43EC3A-8512-4BD5-A031-5409BBD2C299}"/>
              </a:ext>
            </a:extLst>
          </p:cNvPr>
          <p:cNvSpPr/>
          <p:nvPr/>
        </p:nvSpPr>
        <p:spPr>
          <a:xfrm>
            <a:off x="5819488" y="3702141"/>
            <a:ext cx="911474" cy="91147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44" b="1">
                <a:solidFill>
                  <a:schemeClr val="tx1"/>
                </a:solidFill>
                <a:latin typeface="Consolas" panose="020B0609020204030204" pitchFamily="49" charset="0"/>
              </a:rPr>
              <a:t>Neuron</a:t>
            </a:r>
            <a:endParaRPr lang="ko-KR" altLang="en-US" sz="1044" b="1">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5459969-8EA4-4CB2-86A9-26F49D3BC59C}"/>
                  </a:ext>
                </a:extLst>
              </p:cNvPr>
              <p:cNvSpPr txBox="1"/>
              <p:nvPr/>
            </p:nvSpPr>
            <p:spPr>
              <a:xfrm>
                <a:off x="5210897" y="3114908"/>
                <a:ext cx="569900" cy="44275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𝑤</m:t>
                      </m:r>
                    </m:oMath>
                  </m:oMathPara>
                </a14:m>
                <a:endParaRPr lang="ko-KR" altLang="en-US" sz="2277">
                  <a:latin typeface="Consolas" panose="020B0609020204030204" pitchFamily="49" charset="0"/>
                </a:endParaRPr>
              </a:p>
            </p:txBody>
          </p:sp>
        </mc:Choice>
        <mc:Fallback xmlns="">
          <p:sp>
            <p:nvSpPr>
              <p:cNvPr id="10" name="TextBox 9">
                <a:extLst>
                  <a:ext uri="{FF2B5EF4-FFF2-40B4-BE49-F238E27FC236}">
                    <a16:creationId xmlns:a16="http://schemas.microsoft.com/office/drawing/2014/main" id="{15459969-8EA4-4CB2-86A9-26F49D3BC59C}"/>
                  </a:ext>
                </a:extLst>
              </p:cNvPr>
              <p:cNvSpPr txBox="1">
                <a:spLocks noRot="1" noChangeAspect="1" noMove="1" noResize="1" noEditPoints="1" noAdjustHandles="1" noChangeArrowheads="1" noChangeShapeType="1" noTextEdit="1"/>
              </p:cNvSpPr>
              <p:nvPr/>
            </p:nvSpPr>
            <p:spPr>
              <a:xfrm>
                <a:off x="5210897" y="3114908"/>
                <a:ext cx="569900" cy="442750"/>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24C015E-908D-470A-A424-E19270BC793D}"/>
                  </a:ext>
                </a:extLst>
              </p:cNvPr>
              <p:cNvSpPr txBox="1"/>
              <p:nvPr/>
            </p:nvSpPr>
            <p:spPr>
              <a:xfrm>
                <a:off x="4750927" y="3905929"/>
                <a:ext cx="509306" cy="44275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𝑥</m:t>
                      </m:r>
                    </m:oMath>
                  </m:oMathPara>
                </a14:m>
                <a:endParaRPr lang="ko-KR" altLang="en-US" sz="2277">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624C015E-908D-470A-A424-E19270BC793D}"/>
                  </a:ext>
                </a:extLst>
              </p:cNvPr>
              <p:cNvSpPr txBox="1">
                <a:spLocks noRot="1" noChangeAspect="1" noMove="1" noResize="1" noEditPoints="1" noAdjustHandles="1" noChangeArrowheads="1" noChangeShapeType="1" noTextEdit="1"/>
              </p:cNvSpPr>
              <p:nvPr/>
            </p:nvSpPr>
            <p:spPr>
              <a:xfrm>
                <a:off x="4750927" y="3905929"/>
                <a:ext cx="509306" cy="442750"/>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37836467-56C3-4C17-9222-4925A8C71482}"/>
                  </a:ext>
                </a:extLst>
              </p:cNvPr>
              <p:cNvSpPr txBox="1"/>
              <p:nvPr/>
            </p:nvSpPr>
            <p:spPr>
              <a:xfrm>
                <a:off x="5344541" y="4801556"/>
                <a:ext cx="508473" cy="44275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𝑏</m:t>
                      </m:r>
                    </m:oMath>
                  </m:oMathPara>
                </a14:m>
                <a:endParaRPr lang="ko-KR" altLang="en-US" sz="2277">
                  <a:latin typeface="Consolas" panose="020B0609020204030204" pitchFamily="49" charset="0"/>
                </a:endParaRPr>
              </a:p>
            </p:txBody>
          </p:sp>
        </mc:Choice>
        <mc:Fallback xmlns="">
          <p:sp>
            <p:nvSpPr>
              <p:cNvPr id="12" name="TextBox 11">
                <a:extLst>
                  <a:ext uri="{FF2B5EF4-FFF2-40B4-BE49-F238E27FC236}">
                    <a16:creationId xmlns:a16="http://schemas.microsoft.com/office/drawing/2014/main" id="{37836467-56C3-4C17-9222-4925A8C71482}"/>
                  </a:ext>
                </a:extLst>
              </p:cNvPr>
              <p:cNvSpPr txBox="1">
                <a:spLocks noRot="1" noChangeAspect="1" noMove="1" noResize="1" noEditPoints="1" noAdjustHandles="1" noChangeArrowheads="1" noChangeShapeType="1" noTextEdit="1"/>
              </p:cNvSpPr>
              <p:nvPr/>
            </p:nvSpPr>
            <p:spPr>
              <a:xfrm>
                <a:off x="5344541" y="4801556"/>
                <a:ext cx="508473" cy="442750"/>
              </a:xfrm>
              <a:prstGeom prst="rect">
                <a:avLst/>
              </a:prstGeom>
              <a:blipFill>
                <a:blip r:embed="rId5"/>
                <a:stretch>
                  <a:fillRect/>
                </a:stretch>
              </a:blipFill>
            </p:spPr>
            <p:txBody>
              <a:bodyPr/>
              <a:lstStyle/>
              <a:p>
                <a:r>
                  <a:rPr lang="ko-KR" altLang="en-US">
                    <a:noFill/>
                  </a:rPr>
                  <a:t> </a:t>
                </a:r>
              </a:p>
            </p:txBody>
          </p:sp>
        </mc:Fallback>
      </mc:AlternateContent>
      <p:sp>
        <p:nvSpPr>
          <p:cNvPr id="14" name="TextBox 13">
            <a:extLst>
              <a:ext uri="{FF2B5EF4-FFF2-40B4-BE49-F238E27FC236}">
                <a16:creationId xmlns:a16="http://schemas.microsoft.com/office/drawing/2014/main" id="{E7745652-BC47-4E52-A0FD-9C11EFF7FCC9}"/>
              </a:ext>
            </a:extLst>
          </p:cNvPr>
          <p:cNvSpPr txBox="1"/>
          <p:nvPr/>
        </p:nvSpPr>
        <p:spPr>
          <a:xfrm>
            <a:off x="5788325" y="3827368"/>
            <a:ext cx="344966" cy="442750"/>
          </a:xfrm>
          <a:prstGeom prst="rect">
            <a:avLst/>
          </a:prstGeom>
          <a:noFill/>
        </p:spPr>
        <p:txBody>
          <a:bodyPr wrap="non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15" name="TextBox 14">
            <a:extLst>
              <a:ext uri="{FF2B5EF4-FFF2-40B4-BE49-F238E27FC236}">
                <a16:creationId xmlns:a16="http://schemas.microsoft.com/office/drawing/2014/main" id="{183EC882-532C-450C-A723-FD5684905A70}"/>
              </a:ext>
            </a:extLst>
          </p:cNvPr>
          <p:cNvSpPr txBox="1"/>
          <p:nvPr/>
        </p:nvSpPr>
        <p:spPr>
          <a:xfrm>
            <a:off x="5796693" y="4127776"/>
            <a:ext cx="344966" cy="442750"/>
          </a:xfrm>
          <a:prstGeom prst="rect">
            <a:avLst/>
          </a:prstGeom>
          <a:noFill/>
        </p:spPr>
        <p:txBody>
          <a:bodyPr wrap="non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cxnSp>
        <p:nvCxnSpPr>
          <p:cNvPr id="13" name="직선 화살표 연결선 12">
            <a:extLst>
              <a:ext uri="{FF2B5EF4-FFF2-40B4-BE49-F238E27FC236}">
                <a16:creationId xmlns:a16="http://schemas.microsoft.com/office/drawing/2014/main" id="{DEBCA288-2B2F-4CC7-8A6D-FAF080576FE8}"/>
              </a:ext>
            </a:extLst>
          </p:cNvPr>
          <p:cNvCxnSpPr>
            <a:cxnSpLocks/>
            <a:endCxn id="14" idx="0"/>
          </p:cNvCxnSpPr>
          <p:nvPr/>
        </p:nvCxnSpPr>
        <p:spPr>
          <a:xfrm>
            <a:off x="5571329" y="3486069"/>
            <a:ext cx="389479" cy="341299"/>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96640D15-03FE-41FF-B440-602E73D18C81}"/>
              </a:ext>
            </a:extLst>
          </p:cNvPr>
          <p:cNvCxnSpPr>
            <a:cxnSpLocks/>
          </p:cNvCxnSpPr>
          <p:nvPr/>
        </p:nvCxnSpPr>
        <p:spPr>
          <a:xfrm>
            <a:off x="5143044" y="4180380"/>
            <a:ext cx="653649" cy="0"/>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70103928-7B8A-41D9-9260-22D8A0F8F8B9}"/>
              </a:ext>
            </a:extLst>
          </p:cNvPr>
          <p:cNvCxnSpPr>
            <a:cxnSpLocks/>
          </p:cNvCxnSpPr>
          <p:nvPr/>
        </p:nvCxnSpPr>
        <p:spPr>
          <a:xfrm flipV="1">
            <a:off x="5666510" y="4513434"/>
            <a:ext cx="312976" cy="400589"/>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CFED90AC-FAC4-4464-BA2C-7AA45926E3D7}"/>
              </a:ext>
            </a:extLst>
          </p:cNvPr>
          <p:cNvCxnSpPr>
            <a:cxnSpLocks/>
          </p:cNvCxnSpPr>
          <p:nvPr/>
        </p:nvCxnSpPr>
        <p:spPr>
          <a:xfrm>
            <a:off x="6730962" y="4157877"/>
            <a:ext cx="653649" cy="0"/>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18CB677E-0741-4663-B6FA-9557CB5273C0}"/>
                  </a:ext>
                </a:extLst>
              </p:cNvPr>
              <p:cNvSpPr txBox="1"/>
              <p:nvPr/>
            </p:nvSpPr>
            <p:spPr>
              <a:xfrm>
                <a:off x="7328815" y="3905103"/>
                <a:ext cx="513474" cy="44275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acc>
                        <m:accPr>
                          <m:chr m:val="̂"/>
                          <m:ctrlPr>
                            <a:rPr lang="ko-KR" altLang="en-US" sz="2277" i="1">
                              <a:latin typeface="Cambria Math" panose="02040503050406030204" pitchFamily="18" charset="0"/>
                            </a:rPr>
                          </m:ctrlPr>
                        </m:accPr>
                        <m:e>
                          <m:r>
                            <a:rPr lang="en-US" altLang="ko-KR" sz="2277" i="1">
                              <a:latin typeface="Cambria Math" panose="02040503050406030204" pitchFamily="18" charset="0"/>
                            </a:rPr>
                            <m:t>𝑦</m:t>
                          </m:r>
                        </m:e>
                      </m:acc>
                    </m:oMath>
                  </m:oMathPara>
                </a14:m>
                <a:endParaRPr lang="ko-KR" altLang="en-US" sz="2277">
                  <a:latin typeface="Consolas" panose="020B0609020204030204" pitchFamily="49" charset="0"/>
                </a:endParaRPr>
              </a:p>
            </p:txBody>
          </p:sp>
        </mc:Choice>
        <mc:Fallback xmlns="">
          <p:sp>
            <p:nvSpPr>
              <p:cNvPr id="30" name="TextBox 29">
                <a:extLst>
                  <a:ext uri="{FF2B5EF4-FFF2-40B4-BE49-F238E27FC236}">
                    <a16:creationId xmlns:a16="http://schemas.microsoft.com/office/drawing/2014/main" id="{18CB677E-0741-4663-B6FA-9557CB5273C0}"/>
                  </a:ext>
                </a:extLst>
              </p:cNvPr>
              <p:cNvSpPr txBox="1">
                <a:spLocks noRot="1" noChangeAspect="1" noMove="1" noResize="1" noEditPoints="1" noAdjustHandles="1" noChangeArrowheads="1" noChangeShapeType="1" noTextEdit="1"/>
              </p:cNvSpPr>
              <p:nvPr/>
            </p:nvSpPr>
            <p:spPr>
              <a:xfrm>
                <a:off x="7328815" y="3905103"/>
                <a:ext cx="513474" cy="442750"/>
              </a:xfrm>
              <a:prstGeom prst="rect">
                <a:avLst/>
              </a:prstGeom>
              <a:blipFill>
                <a:blip r:embed="rId6"/>
                <a:stretch>
                  <a:fillRect t="-5556" r="-28571" b="-9722"/>
                </a:stretch>
              </a:blipFill>
            </p:spPr>
            <p:txBody>
              <a:bodyPr/>
              <a:lstStyle/>
              <a:p>
                <a:r>
                  <a:rPr lang="ko-KR" altLang="en-US">
                    <a:noFill/>
                  </a:rPr>
                  <a:t> </a:t>
                </a:r>
              </a:p>
            </p:txBody>
          </p:sp>
        </mc:Fallback>
      </mc:AlternateContent>
      <p:cxnSp>
        <p:nvCxnSpPr>
          <p:cNvPr id="31" name="직선 화살표 연결선 30">
            <a:extLst>
              <a:ext uri="{FF2B5EF4-FFF2-40B4-BE49-F238E27FC236}">
                <a16:creationId xmlns:a16="http://schemas.microsoft.com/office/drawing/2014/main" id="{0B7F5483-1FAE-4F80-95B9-4C2AC7A1AAD6}"/>
              </a:ext>
            </a:extLst>
          </p:cNvPr>
          <p:cNvCxnSpPr>
            <a:cxnSpLocks/>
          </p:cNvCxnSpPr>
          <p:nvPr/>
        </p:nvCxnSpPr>
        <p:spPr>
          <a:xfrm>
            <a:off x="6516821" y="4426927"/>
            <a:ext cx="653649" cy="0"/>
          </a:xfrm>
          <a:prstGeom prst="straightConnector1">
            <a:avLst/>
          </a:prstGeom>
          <a:ln w="19050">
            <a:solidFill>
              <a:schemeClr val="tx1">
                <a:lumMod val="85000"/>
                <a:lumOff val="1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E06A92E7-E867-4418-AEDB-6BDFB200C6FF}"/>
                  </a:ext>
                </a:extLst>
              </p:cNvPr>
              <p:cNvSpPr txBox="1"/>
              <p:nvPr/>
            </p:nvSpPr>
            <p:spPr>
              <a:xfrm>
                <a:off x="6843645" y="4487551"/>
                <a:ext cx="2037353" cy="296684"/>
              </a:xfrm>
              <a:prstGeom prst="rect">
                <a:avLst/>
              </a:prstGeom>
              <a:noFill/>
            </p:spPr>
            <p:txBody>
              <a:bodyPr wrap="none" rtlCol="0">
                <a:spAutoFit/>
              </a:bodyPr>
              <a:lstStyle/>
              <a:p>
                <a:r>
                  <a:rPr lang="ko-KR" altLang="en-US" sz="1328" b="1" err="1">
                    <a:latin typeface="+mj-ea"/>
                    <a:ea typeface="+mj-ea"/>
                  </a:rPr>
                  <a:t>정방향</a:t>
                </a:r>
                <a:r>
                  <a:rPr lang="ko-KR" altLang="en-US" sz="1328" b="1">
                    <a:latin typeface="+mj-ea"/>
                    <a:ea typeface="+mj-ea"/>
                  </a:rPr>
                  <a:t> 계산</a:t>
                </a:r>
                <a:r>
                  <a:rPr lang="en-US" altLang="ko-KR" sz="1328" b="1">
                    <a:latin typeface="+mj-ea"/>
                    <a:ea typeface="+mj-ea"/>
                  </a:rPr>
                  <a:t>(</a:t>
                </a:r>
                <a14:m>
                  <m:oMath xmlns:m="http://schemas.openxmlformats.org/officeDocument/2006/math">
                    <m:acc>
                      <m:accPr>
                        <m:chr m:val="̂"/>
                        <m:ctrlPr>
                          <a:rPr lang="ko-KR" altLang="en-US" sz="1328" i="1">
                            <a:latin typeface="Cambria Math" panose="02040503050406030204" pitchFamily="18" charset="0"/>
                          </a:rPr>
                        </m:ctrlPr>
                      </m:accPr>
                      <m:e>
                        <m:r>
                          <a:rPr lang="en-US" altLang="ko-KR" sz="1328" i="1">
                            <a:latin typeface="Cambria Math" panose="02040503050406030204" pitchFamily="18" charset="0"/>
                          </a:rPr>
                          <m:t>𝑦</m:t>
                        </m:r>
                      </m:e>
                    </m:acc>
                    <m:r>
                      <a:rPr lang="en-US" altLang="ko-KR" sz="1328" i="1">
                        <a:latin typeface="Cambria Math" panose="02040503050406030204" pitchFamily="18" charset="0"/>
                      </a:rPr>
                      <m:t>=</m:t>
                    </m:r>
                    <m:r>
                      <a:rPr lang="en-US" altLang="ko-KR" sz="1328" i="1">
                        <a:latin typeface="Cambria Math" panose="02040503050406030204" pitchFamily="18" charset="0"/>
                      </a:rPr>
                      <m:t>𝑤𝑥</m:t>
                    </m:r>
                    <m:r>
                      <a:rPr lang="en-US" altLang="ko-KR" sz="1328" i="1">
                        <a:latin typeface="Cambria Math" panose="02040503050406030204" pitchFamily="18" charset="0"/>
                      </a:rPr>
                      <m:t>+</m:t>
                    </m:r>
                    <m:r>
                      <a:rPr lang="en-US" altLang="ko-KR" sz="1328" i="1">
                        <a:latin typeface="Cambria Math" panose="02040503050406030204" pitchFamily="18" charset="0"/>
                      </a:rPr>
                      <m:t>𝑏</m:t>
                    </m:r>
                  </m:oMath>
                </a14:m>
                <a:r>
                  <a:rPr lang="en-US" altLang="ko-KR" sz="1328" b="1">
                    <a:latin typeface="+mj-ea"/>
                    <a:ea typeface="+mj-ea"/>
                  </a:rPr>
                  <a:t>)</a:t>
                </a:r>
                <a:endParaRPr lang="ko-KR" altLang="en-US" sz="1328" b="1">
                  <a:latin typeface="+mj-ea"/>
                  <a:ea typeface="+mj-ea"/>
                </a:endParaRPr>
              </a:p>
            </p:txBody>
          </p:sp>
        </mc:Choice>
        <mc:Fallback xmlns="">
          <p:sp>
            <p:nvSpPr>
              <p:cNvPr id="32" name="TextBox 31">
                <a:extLst>
                  <a:ext uri="{FF2B5EF4-FFF2-40B4-BE49-F238E27FC236}">
                    <a16:creationId xmlns:a16="http://schemas.microsoft.com/office/drawing/2014/main" id="{E06A92E7-E867-4418-AEDB-6BDFB200C6FF}"/>
                  </a:ext>
                </a:extLst>
              </p:cNvPr>
              <p:cNvSpPr txBox="1">
                <a:spLocks noRot="1" noChangeAspect="1" noMove="1" noResize="1" noEditPoints="1" noAdjustHandles="1" noChangeArrowheads="1" noChangeShapeType="1" noTextEdit="1"/>
              </p:cNvSpPr>
              <p:nvPr/>
            </p:nvSpPr>
            <p:spPr>
              <a:xfrm>
                <a:off x="6843645" y="4487551"/>
                <a:ext cx="2037353" cy="296684"/>
              </a:xfrm>
              <a:prstGeom prst="rect">
                <a:avLst/>
              </a:prstGeom>
              <a:blipFill>
                <a:blip r:embed="rId7"/>
                <a:stretch>
                  <a:fillRect l="-898" t="-4082" r="-599" b="-183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796D8F66-218D-4886-B701-E2031AEEAEEB}"/>
                  </a:ext>
                </a:extLst>
              </p:cNvPr>
              <p:cNvSpPr txBox="1"/>
              <p:nvPr/>
            </p:nvSpPr>
            <p:spPr>
              <a:xfrm>
                <a:off x="993836" y="3173679"/>
                <a:ext cx="2203295" cy="75828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277" i="1">
                              <a:latin typeface="Cambria Math" panose="02040503050406030204" pitchFamily="18" charset="0"/>
                            </a:rPr>
                          </m:ctrlPr>
                        </m:fPr>
                        <m:num>
                          <m:r>
                            <a:rPr lang="en-US" altLang="ko-KR" sz="2277" i="1">
                              <a:latin typeface="Cambria Math" panose="02040503050406030204" pitchFamily="18" charset="0"/>
                            </a:rPr>
                            <m:t>𝜕</m:t>
                          </m:r>
                          <m:r>
                            <a:rPr lang="en-US" altLang="ko-KR" sz="2277" i="1">
                              <a:latin typeface="Cambria Math" panose="02040503050406030204" pitchFamily="18" charset="0"/>
                            </a:rPr>
                            <m:t>𝐿</m:t>
                          </m:r>
                        </m:num>
                        <m:den>
                          <m:r>
                            <a:rPr lang="en-US" altLang="ko-KR" sz="2277" i="1">
                              <a:latin typeface="Cambria Math" panose="02040503050406030204" pitchFamily="18" charset="0"/>
                            </a:rPr>
                            <m:t>𝜕</m:t>
                          </m:r>
                          <m:r>
                            <a:rPr lang="en-US" altLang="ko-KR" sz="2277" i="1">
                              <a:latin typeface="Cambria Math" panose="02040503050406030204" pitchFamily="18" charset="0"/>
                            </a:rPr>
                            <m:t>𝑤</m:t>
                          </m:r>
                        </m:den>
                      </m:f>
                      <m:r>
                        <a:rPr lang="en-US" altLang="ko-KR" sz="2277" i="1">
                          <a:latin typeface="Cambria Math" panose="02040503050406030204" pitchFamily="18" charset="0"/>
                        </a:rPr>
                        <m:t>=</m:t>
                      </m:r>
                      <m:d>
                        <m:dPr>
                          <m:ctrlPr>
                            <a:rPr lang="en-US" altLang="ko-KR" sz="2277" i="1">
                              <a:latin typeface="Cambria Math" panose="02040503050406030204" pitchFamily="18" charset="0"/>
                            </a:rPr>
                          </m:ctrlPr>
                        </m:dPr>
                        <m:e>
                          <m:acc>
                            <m:accPr>
                              <m:chr m:val="̂"/>
                              <m:ctrlPr>
                                <a:rPr lang="en-US" altLang="ko-KR" sz="2277" i="1">
                                  <a:latin typeface="Cambria Math" panose="02040503050406030204" pitchFamily="18" charset="0"/>
                                </a:rPr>
                              </m:ctrlPr>
                            </m:accPr>
                            <m:e>
                              <m:r>
                                <a:rPr lang="en-US" altLang="ko-KR" sz="2277" i="1">
                                  <a:latin typeface="Cambria Math" panose="02040503050406030204" pitchFamily="18" charset="0"/>
                                </a:rPr>
                                <m:t>𝑦</m:t>
                              </m:r>
                            </m:e>
                          </m:acc>
                          <m:r>
                            <a:rPr lang="en-US" altLang="ko-KR" sz="2277" i="1">
                              <a:latin typeface="Cambria Math" panose="02040503050406030204" pitchFamily="18" charset="0"/>
                            </a:rPr>
                            <m:t>−</m:t>
                          </m:r>
                          <m:r>
                            <a:rPr lang="en-US" altLang="ko-KR" sz="2277" i="1">
                              <a:latin typeface="Cambria Math" panose="02040503050406030204" pitchFamily="18" charset="0"/>
                            </a:rPr>
                            <m:t>𝑦</m:t>
                          </m:r>
                        </m:e>
                      </m:d>
                      <m:r>
                        <a:rPr lang="en-US" altLang="ko-KR" sz="2277" i="1">
                          <a:latin typeface="Cambria Math" panose="02040503050406030204" pitchFamily="18" charset="0"/>
                        </a:rPr>
                        <m:t>𝑥</m:t>
                      </m:r>
                    </m:oMath>
                  </m:oMathPara>
                </a14:m>
                <a:endParaRPr lang="ko-KR" altLang="en-US" sz="2277">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796D8F66-218D-4886-B701-E2031AEEAEEB}"/>
                  </a:ext>
                </a:extLst>
              </p:cNvPr>
              <p:cNvSpPr txBox="1">
                <a:spLocks noRot="1" noChangeAspect="1" noMove="1" noResize="1" noEditPoints="1" noAdjustHandles="1" noChangeArrowheads="1" noChangeShapeType="1" noTextEdit="1"/>
              </p:cNvSpPr>
              <p:nvPr/>
            </p:nvSpPr>
            <p:spPr>
              <a:xfrm>
                <a:off x="993836" y="3173679"/>
                <a:ext cx="2203295" cy="758285"/>
              </a:xfrm>
              <a:prstGeom prst="rect">
                <a:avLst/>
              </a:prstGeom>
              <a:blipFill>
                <a:blip r:embed="rId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AA33B5A3-D848-4268-BF47-776BB803FDA4}"/>
                  </a:ext>
                </a:extLst>
              </p:cNvPr>
              <p:cNvSpPr txBox="1"/>
              <p:nvPr/>
            </p:nvSpPr>
            <p:spPr>
              <a:xfrm>
                <a:off x="975088" y="4157877"/>
                <a:ext cx="1977529" cy="75828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277" i="1">
                              <a:latin typeface="Cambria Math" panose="02040503050406030204" pitchFamily="18" charset="0"/>
                            </a:rPr>
                          </m:ctrlPr>
                        </m:fPr>
                        <m:num>
                          <m:r>
                            <a:rPr lang="en-US" altLang="ko-KR" sz="2277" i="1">
                              <a:latin typeface="Cambria Math" panose="02040503050406030204" pitchFamily="18" charset="0"/>
                            </a:rPr>
                            <m:t>𝜕</m:t>
                          </m:r>
                          <m:r>
                            <a:rPr lang="en-US" altLang="ko-KR" sz="2277" i="1">
                              <a:latin typeface="Cambria Math" panose="02040503050406030204" pitchFamily="18" charset="0"/>
                            </a:rPr>
                            <m:t>𝐿</m:t>
                          </m:r>
                        </m:num>
                        <m:den>
                          <m:r>
                            <a:rPr lang="en-US" altLang="ko-KR" sz="2277" i="1">
                              <a:latin typeface="Cambria Math" panose="02040503050406030204" pitchFamily="18" charset="0"/>
                            </a:rPr>
                            <m:t>𝜕</m:t>
                          </m:r>
                          <m:r>
                            <a:rPr lang="en-US" altLang="ko-KR" sz="2277" i="1">
                              <a:latin typeface="Cambria Math" panose="02040503050406030204" pitchFamily="18" charset="0"/>
                            </a:rPr>
                            <m:t>𝑏</m:t>
                          </m:r>
                        </m:den>
                      </m:f>
                      <m:r>
                        <a:rPr lang="en-US" altLang="ko-KR" sz="2277" i="1">
                          <a:latin typeface="Cambria Math" panose="02040503050406030204" pitchFamily="18" charset="0"/>
                        </a:rPr>
                        <m:t>=</m:t>
                      </m:r>
                      <m:d>
                        <m:dPr>
                          <m:ctrlPr>
                            <a:rPr lang="en-US" altLang="ko-KR" sz="2277" i="1">
                              <a:latin typeface="Cambria Math" panose="02040503050406030204" pitchFamily="18" charset="0"/>
                            </a:rPr>
                          </m:ctrlPr>
                        </m:dPr>
                        <m:e>
                          <m:acc>
                            <m:accPr>
                              <m:chr m:val="̂"/>
                              <m:ctrlPr>
                                <a:rPr lang="en-US" altLang="ko-KR" sz="2277" i="1">
                                  <a:latin typeface="Cambria Math" panose="02040503050406030204" pitchFamily="18" charset="0"/>
                                </a:rPr>
                              </m:ctrlPr>
                            </m:accPr>
                            <m:e>
                              <m:r>
                                <a:rPr lang="en-US" altLang="ko-KR" sz="2277" i="1">
                                  <a:latin typeface="Cambria Math" panose="02040503050406030204" pitchFamily="18" charset="0"/>
                                </a:rPr>
                                <m:t>𝑦</m:t>
                              </m:r>
                            </m:e>
                          </m:acc>
                          <m:r>
                            <a:rPr lang="en-US" altLang="ko-KR" sz="2277" i="1">
                              <a:latin typeface="Cambria Math" panose="02040503050406030204" pitchFamily="18" charset="0"/>
                            </a:rPr>
                            <m:t>−</m:t>
                          </m:r>
                          <m:r>
                            <a:rPr lang="en-US" altLang="ko-KR" sz="2277" i="1">
                              <a:latin typeface="Cambria Math" panose="02040503050406030204" pitchFamily="18" charset="0"/>
                            </a:rPr>
                            <m:t>𝑦</m:t>
                          </m:r>
                        </m:e>
                      </m:d>
                    </m:oMath>
                  </m:oMathPara>
                </a14:m>
                <a:endParaRPr lang="ko-KR" altLang="en-US" sz="2277">
                  <a:latin typeface="Consolas" panose="020B0609020204030204" pitchFamily="49" charset="0"/>
                </a:endParaRPr>
              </a:p>
            </p:txBody>
          </p:sp>
        </mc:Choice>
        <mc:Fallback xmlns="">
          <p:sp>
            <p:nvSpPr>
              <p:cNvPr id="21" name="TextBox 20">
                <a:extLst>
                  <a:ext uri="{FF2B5EF4-FFF2-40B4-BE49-F238E27FC236}">
                    <a16:creationId xmlns:a16="http://schemas.microsoft.com/office/drawing/2014/main" id="{AA33B5A3-D848-4268-BF47-776BB803FDA4}"/>
                  </a:ext>
                </a:extLst>
              </p:cNvPr>
              <p:cNvSpPr txBox="1">
                <a:spLocks noRot="1" noChangeAspect="1" noMove="1" noResize="1" noEditPoints="1" noAdjustHandles="1" noChangeArrowheads="1" noChangeShapeType="1" noTextEdit="1"/>
              </p:cNvSpPr>
              <p:nvPr/>
            </p:nvSpPr>
            <p:spPr>
              <a:xfrm>
                <a:off x="975088" y="4157877"/>
                <a:ext cx="1977529" cy="758285"/>
              </a:xfrm>
              <a:prstGeom prst="rect">
                <a:avLst/>
              </a:prstGeom>
              <a:blipFill>
                <a:blip r:embed="rId9"/>
                <a:stretch>
                  <a:fillRect/>
                </a:stretch>
              </a:blipFill>
            </p:spPr>
            <p:txBody>
              <a:bodyPr/>
              <a:lstStyle/>
              <a:p>
                <a:r>
                  <a:rPr lang="ko-KR" altLang="en-US">
                    <a:noFill/>
                  </a:rPr>
                  <a:t> </a:t>
                </a:r>
              </a:p>
            </p:txBody>
          </p:sp>
        </mc:Fallback>
      </mc:AlternateContent>
      <p:cxnSp>
        <p:nvCxnSpPr>
          <p:cNvPr id="23" name="직선 화살표 연결선 22">
            <a:extLst>
              <a:ext uri="{FF2B5EF4-FFF2-40B4-BE49-F238E27FC236}">
                <a16:creationId xmlns:a16="http://schemas.microsoft.com/office/drawing/2014/main" id="{67A56F47-6345-455F-8E36-C4B808DBAD71}"/>
              </a:ext>
            </a:extLst>
          </p:cNvPr>
          <p:cNvCxnSpPr>
            <a:cxnSpLocks/>
          </p:cNvCxnSpPr>
          <p:nvPr/>
        </p:nvCxnSpPr>
        <p:spPr>
          <a:xfrm>
            <a:off x="6507943" y="3945358"/>
            <a:ext cx="653649" cy="0"/>
          </a:xfrm>
          <a:prstGeom prst="straightConnector1">
            <a:avLst/>
          </a:prstGeom>
          <a:ln w="19050">
            <a:solidFill>
              <a:schemeClr val="tx1">
                <a:lumMod val="85000"/>
                <a:lumOff val="15000"/>
              </a:schemeClr>
            </a:solidFill>
            <a:prstDash val="sysDot"/>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7FFB6915-6615-4F81-B82C-37BA98CC8B67}"/>
                  </a:ext>
                </a:extLst>
              </p:cNvPr>
              <p:cNvSpPr txBox="1"/>
              <p:nvPr/>
            </p:nvSpPr>
            <p:spPr>
              <a:xfrm>
                <a:off x="6834768" y="3592729"/>
                <a:ext cx="1738040" cy="296684"/>
              </a:xfrm>
              <a:prstGeom prst="rect">
                <a:avLst/>
              </a:prstGeom>
              <a:noFill/>
            </p:spPr>
            <p:txBody>
              <a:bodyPr wrap="none" rtlCol="0">
                <a:spAutoFit/>
              </a:bodyPr>
              <a:lstStyle/>
              <a:p>
                <a:r>
                  <a:rPr lang="ko-KR" altLang="en-US" sz="1328" b="1">
                    <a:latin typeface="+mj-ea"/>
                    <a:ea typeface="+mj-ea"/>
                  </a:rPr>
                  <a:t>역방향 계산</a:t>
                </a:r>
                <a:r>
                  <a:rPr lang="en-US" altLang="ko-KR" sz="1328" b="1">
                    <a:latin typeface="+mj-ea"/>
                    <a:ea typeface="+mj-ea"/>
                  </a:rPr>
                  <a:t>(</a:t>
                </a:r>
                <a14:m>
                  <m:oMath xmlns:m="http://schemas.openxmlformats.org/officeDocument/2006/math">
                    <m:d>
                      <m:dPr>
                        <m:ctrlPr>
                          <a:rPr lang="en-US" altLang="ko-KR" sz="1328" i="1" smtClean="0">
                            <a:latin typeface="Cambria Math" panose="02040503050406030204" pitchFamily="18" charset="0"/>
                          </a:rPr>
                        </m:ctrlPr>
                      </m:dPr>
                      <m:e>
                        <m:acc>
                          <m:accPr>
                            <m:chr m:val="̂"/>
                            <m:ctrlPr>
                              <a:rPr lang="ko-KR" altLang="en-US" sz="1328" i="1">
                                <a:latin typeface="Cambria Math" panose="02040503050406030204" pitchFamily="18" charset="0"/>
                              </a:rPr>
                            </m:ctrlPr>
                          </m:accPr>
                          <m:e>
                            <m:r>
                              <a:rPr lang="en-US" altLang="ko-KR" sz="1328" i="1">
                                <a:latin typeface="Cambria Math" panose="02040503050406030204" pitchFamily="18" charset="0"/>
                              </a:rPr>
                              <m:t>𝑦</m:t>
                            </m:r>
                          </m:e>
                        </m:acc>
                        <m:r>
                          <a:rPr lang="en-US" altLang="ko-KR" sz="1328" i="1">
                            <a:latin typeface="Cambria Math" panose="02040503050406030204" pitchFamily="18" charset="0"/>
                          </a:rPr>
                          <m:t>−</m:t>
                        </m:r>
                        <m:r>
                          <a:rPr lang="en-US" altLang="ko-KR" sz="1328" i="1">
                            <a:latin typeface="Cambria Math" panose="02040503050406030204" pitchFamily="18" charset="0"/>
                          </a:rPr>
                          <m:t>𝑦</m:t>
                        </m:r>
                      </m:e>
                    </m:d>
                  </m:oMath>
                </a14:m>
                <a:r>
                  <a:rPr lang="en-US" altLang="ko-KR" sz="1328" b="1">
                    <a:latin typeface="+mj-ea"/>
                    <a:ea typeface="+mj-ea"/>
                  </a:rPr>
                  <a:t>)</a:t>
                </a:r>
                <a:endParaRPr lang="ko-KR" altLang="en-US" sz="1328" b="1">
                  <a:latin typeface="+mj-ea"/>
                  <a:ea typeface="+mj-ea"/>
                </a:endParaRPr>
              </a:p>
            </p:txBody>
          </p:sp>
        </mc:Choice>
        <mc:Fallback xmlns="">
          <p:sp>
            <p:nvSpPr>
              <p:cNvPr id="24" name="TextBox 23">
                <a:extLst>
                  <a:ext uri="{FF2B5EF4-FFF2-40B4-BE49-F238E27FC236}">
                    <a16:creationId xmlns:a16="http://schemas.microsoft.com/office/drawing/2014/main" id="{7FFB6915-6615-4F81-B82C-37BA98CC8B67}"/>
                  </a:ext>
                </a:extLst>
              </p:cNvPr>
              <p:cNvSpPr txBox="1">
                <a:spLocks noRot="1" noChangeAspect="1" noMove="1" noResize="1" noEditPoints="1" noAdjustHandles="1" noChangeArrowheads="1" noChangeShapeType="1" noTextEdit="1"/>
              </p:cNvSpPr>
              <p:nvPr/>
            </p:nvSpPr>
            <p:spPr>
              <a:xfrm>
                <a:off x="6834768" y="3592729"/>
                <a:ext cx="1738040" cy="296684"/>
              </a:xfrm>
              <a:prstGeom prst="rect">
                <a:avLst/>
              </a:prstGeom>
              <a:blipFill>
                <a:blip r:embed="rId10"/>
                <a:stretch>
                  <a:fillRect l="-702" t="-4082" r="-1404" b="-18367"/>
                </a:stretch>
              </a:blipFill>
            </p:spPr>
            <p:txBody>
              <a:bodyPr/>
              <a:lstStyle/>
              <a:p>
                <a:r>
                  <a:rPr lang="ko-KR" altLang="en-US">
                    <a:noFill/>
                  </a:rPr>
                  <a:t> </a:t>
                </a:r>
              </a:p>
            </p:txBody>
          </p:sp>
        </mc:Fallback>
      </mc:AlternateContent>
      <p:cxnSp>
        <p:nvCxnSpPr>
          <p:cNvPr id="26" name="직선 화살표 연결선 25">
            <a:extLst>
              <a:ext uri="{FF2B5EF4-FFF2-40B4-BE49-F238E27FC236}">
                <a16:creationId xmlns:a16="http://schemas.microsoft.com/office/drawing/2014/main" id="{690BA83A-B817-4954-9B5C-93213B329C55}"/>
              </a:ext>
            </a:extLst>
          </p:cNvPr>
          <p:cNvCxnSpPr>
            <a:cxnSpLocks/>
          </p:cNvCxnSpPr>
          <p:nvPr/>
        </p:nvCxnSpPr>
        <p:spPr>
          <a:xfrm>
            <a:off x="5788325" y="3486069"/>
            <a:ext cx="383404" cy="341300"/>
          </a:xfrm>
          <a:prstGeom prst="straightConnector1">
            <a:avLst/>
          </a:prstGeom>
          <a:ln w="19050">
            <a:solidFill>
              <a:schemeClr val="tx1">
                <a:lumMod val="85000"/>
                <a:lumOff val="15000"/>
              </a:schemeClr>
            </a:solidFill>
            <a:prstDash val="sysDot"/>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E0CEDA68-FF78-4B31-BAD1-FBC0984E257B}"/>
                  </a:ext>
                </a:extLst>
              </p:cNvPr>
              <p:cNvSpPr txBox="1"/>
              <p:nvPr/>
            </p:nvSpPr>
            <p:spPr>
              <a:xfrm>
                <a:off x="5763930" y="3163286"/>
                <a:ext cx="2576924" cy="393185"/>
              </a:xfrm>
              <a:prstGeom prst="rect">
                <a:avLst/>
              </a:prstGeom>
              <a:noFill/>
            </p:spPr>
            <p:txBody>
              <a:bodyPr wrap="none" rtlCol="0">
                <a:spAutoFit/>
              </a:bodyPr>
              <a:lstStyle/>
              <a:p>
                <a:r>
                  <a:rPr lang="ko-KR" altLang="en-US" sz="1328" b="1">
                    <a:latin typeface="+mj-ea"/>
                    <a:ea typeface="+mj-ea"/>
                  </a:rPr>
                  <a:t>가중치 업데이트</a:t>
                </a:r>
                <a:r>
                  <a:rPr lang="en-US" altLang="ko-KR" sz="1328" b="1">
                    <a:latin typeface="+mj-ea"/>
                    <a:ea typeface="+mj-ea"/>
                  </a:rPr>
                  <a:t>(</a:t>
                </a:r>
                <a14:m>
                  <m:oMath xmlns:m="http://schemas.openxmlformats.org/officeDocument/2006/math">
                    <m:f>
                      <m:fPr>
                        <m:ctrlPr>
                          <a:rPr lang="en-US" altLang="ko-KR" sz="1328" i="1">
                            <a:latin typeface="Cambria Math" panose="02040503050406030204" pitchFamily="18" charset="0"/>
                          </a:rPr>
                        </m:ctrlPr>
                      </m:fPr>
                      <m:num>
                        <m:r>
                          <a:rPr lang="en-US" altLang="ko-KR" sz="1328" i="1">
                            <a:latin typeface="Cambria Math" panose="02040503050406030204" pitchFamily="18" charset="0"/>
                          </a:rPr>
                          <m:t>𝜕</m:t>
                        </m:r>
                        <m:r>
                          <a:rPr lang="en-US" altLang="ko-KR" sz="1328" i="1">
                            <a:latin typeface="Cambria Math" panose="02040503050406030204" pitchFamily="18" charset="0"/>
                          </a:rPr>
                          <m:t>𝐿</m:t>
                        </m:r>
                      </m:num>
                      <m:den>
                        <m:r>
                          <a:rPr lang="en-US" altLang="ko-KR" sz="1328" i="1">
                            <a:latin typeface="Cambria Math" panose="02040503050406030204" pitchFamily="18" charset="0"/>
                          </a:rPr>
                          <m:t>𝜕</m:t>
                        </m:r>
                        <m:r>
                          <a:rPr lang="en-US" altLang="ko-KR" sz="1328" i="1">
                            <a:latin typeface="Cambria Math" panose="02040503050406030204" pitchFamily="18" charset="0"/>
                          </a:rPr>
                          <m:t>𝑤</m:t>
                        </m:r>
                      </m:den>
                    </m:f>
                    <m:r>
                      <a:rPr lang="en-US" altLang="ko-KR" sz="1328" i="1">
                        <a:latin typeface="Cambria Math" panose="02040503050406030204" pitchFamily="18" charset="0"/>
                      </a:rPr>
                      <m:t>=</m:t>
                    </m:r>
                    <m:d>
                      <m:dPr>
                        <m:ctrlPr>
                          <a:rPr lang="en-US" altLang="ko-KR" sz="1328" i="1">
                            <a:latin typeface="Cambria Math" panose="02040503050406030204" pitchFamily="18" charset="0"/>
                          </a:rPr>
                        </m:ctrlPr>
                      </m:dPr>
                      <m:e>
                        <m:acc>
                          <m:accPr>
                            <m:chr m:val="̂"/>
                            <m:ctrlPr>
                              <a:rPr lang="en-US" altLang="ko-KR" sz="1328" i="1">
                                <a:latin typeface="Cambria Math" panose="02040503050406030204" pitchFamily="18" charset="0"/>
                              </a:rPr>
                            </m:ctrlPr>
                          </m:accPr>
                          <m:e>
                            <m:r>
                              <a:rPr lang="en-US" altLang="ko-KR" sz="1328" i="1">
                                <a:latin typeface="Cambria Math" panose="02040503050406030204" pitchFamily="18" charset="0"/>
                              </a:rPr>
                              <m:t>𝑦</m:t>
                            </m:r>
                          </m:e>
                        </m:acc>
                        <m:r>
                          <a:rPr lang="en-US" altLang="ko-KR" sz="1328" i="1">
                            <a:latin typeface="Cambria Math" panose="02040503050406030204" pitchFamily="18" charset="0"/>
                          </a:rPr>
                          <m:t>−</m:t>
                        </m:r>
                        <m:r>
                          <a:rPr lang="en-US" altLang="ko-KR" sz="1328" i="1">
                            <a:latin typeface="Cambria Math" panose="02040503050406030204" pitchFamily="18" charset="0"/>
                          </a:rPr>
                          <m:t>𝑦</m:t>
                        </m:r>
                      </m:e>
                    </m:d>
                    <m:r>
                      <a:rPr lang="en-US" altLang="ko-KR" sz="1328" i="1">
                        <a:latin typeface="Cambria Math" panose="02040503050406030204" pitchFamily="18" charset="0"/>
                      </a:rPr>
                      <m:t>𝑥</m:t>
                    </m:r>
                  </m:oMath>
                </a14:m>
                <a:r>
                  <a:rPr lang="en-US" altLang="ko-KR" sz="1328" b="1">
                    <a:latin typeface="+mj-ea"/>
                    <a:ea typeface="+mj-ea"/>
                  </a:rPr>
                  <a:t>)</a:t>
                </a:r>
                <a:endParaRPr lang="ko-KR" altLang="en-US" sz="1328" b="1">
                  <a:latin typeface="+mj-ea"/>
                  <a:ea typeface="+mj-ea"/>
                </a:endParaRPr>
              </a:p>
            </p:txBody>
          </p:sp>
        </mc:Choice>
        <mc:Fallback xmlns="">
          <p:sp>
            <p:nvSpPr>
              <p:cNvPr id="27" name="TextBox 26">
                <a:extLst>
                  <a:ext uri="{FF2B5EF4-FFF2-40B4-BE49-F238E27FC236}">
                    <a16:creationId xmlns:a16="http://schemas.microsoft.com/office/drawing/2014/main" id="{E0CEDA68-FF78-4B31-BAD1-FBC0984E257B}"/>
                  </a:ext>
                </a:extLst>
              </p:cNvPr>
              <p:cNvSpPr txBox="1">
                <a:spLocks noRot="1" noChangeAspect="1" noMove="1" noResize="1" noEditPoints="1" noAdjustHandles="1" noChangeArrowheads="1" noChangeShapeType="1" noTextEdit="1"/>
              </p:cNvSpPr>
              <p:nvPr/>
            </p:nvSpPr>
            <p:spPr>
              <a:xfrm>
                <a:off x="5763930" y="3163286"/>
                <a:ext cx="2576924" cy="393185"/>
              </a:xfrm>
              <a:prstGeom prst="rect">
                <a:avLst/>
              </a:prstGeom>
              <a:blipFill>
                <a:blip r:embed="rId11"/>
                <a:stretch>
                  <a:fillRect l="-711" r="-711" b="-312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2A75134F-F1D3-452F-BA45-7F52B6E5ECA4}"/>
                  </a:ext>
                </a:extLst>
              </p:cNvPr>
              <p:cNvSpPr txBox="1"/>
              <p:nvPr/>
            </p:nvSpPr>
            <p:spPr>
              <a:xfrm>
                <a:off x="5742033" y="4794444"/>
                <a:ext cx="2293000" cy="393185"/>
              </a:xfrm>
              <a:prstGeom prst="rect">
                <a:avLst/>
              </a:prstGeom>
              <a:noFill/>
            </p:spPr>
            <p:txBody>
              <a:bodyPr wrap="none" rtlCol="0">
                <a:spAutoFit/>
              </a:bodyPr>
              <a:lstStyle/>
              <a:p>
                <a:r>
                  <a:rPr lang="ko-KR" altLang="en-US" sz="1328" b="1">
                    <a:latin typeface="+mj-ea"/>
                    <a:ea typeface="+mj-ea"/>
                  </a:rPr>
                  <a:t>절편 업데이트</a:t>
                </a:r>
                <a:r>
                  <a:rPr lang="en-US" altLang="ko-KR" sz="1328" b="1">
                    <a:latin typeface="+mj-ea"/>
                    <a:ea typeface="+mj-ea"/>
                  </a:rPr>
                  <a:t>(</a:t>
                </a:r>
                <a14:m>
                  <m:oMath xmlns:m="http://schemas.openxmlformats.org/officeDocument/2006/math">
                    <m:f>
                      <m:fPr>
                        <m:ctrlPr>
                          <a:rPr lang="en-US" altLang="ko-KR" sz="1328" i="1">
                            <a:latin typeface="Cambria Math" panose="02040503050406030204" pitchFamily="18" charset="0"/>
                          </a:rPr>
                        </m:ctrlPr>
                      </m:fPr>
                      <m:num>
                        <m:r>
                          <a:rPr lang="en-US" altLang="ko-KR" sz="1328" i="1">
                            <a:latin typeface="Cambria Math" panose="02040503050406030204" pitchFamily="18" charset="0"/>
                          </a:rPr>
                          <m:t>𝜕</m:t>
                        </m:r>
                        <m:r>
                          <a:rPr lang="en-US" altLang="ko-KR" sz="1328" i="1">
                            <a:latin typeface="Cambria Math" panose="02040503050406030204" pitchFamily="18" charset="0"/>
                          </a:rPr>
                          <m:t>𝐿</m:t>
                        </m:r>
                      </m:num>
                      <m:den>
                        <m:r>
                          <a:rPr lang="en-US" altLang="ko-KR" sz="1328" i="1">
                            <a:latin typeface="Cambria Math" panose="02040503050406030204" pitchFamily="18" charset="0"/>
                          </a:rPr>
                          <m:t>𝜕</m:t>
                        </m:r>
                        <m:r>
                          <a:rPr lang="en-US" altLang="ko-KR" sz="1328" i="1">
                            <a:latin typeface="Cambria Math" panose="02040503050406030204" pitchFamily="18" charset="0"/>
                          </a:rPr>
                          <m:t>𝑏</m:t>
                        </m:r>
                      </m:den>
                    </m:f>
                    <m:r>
                      <a:rPr lang="en-US" altLang="ko-KR" sz="1328" i="1">
                        <a:latin typeface="Cambria Math" panose="02040503050406030204" pitchFamily="18" charset="0"/>
                      </a:rPr>
                      <m:t>=</m:t>
                    </m:r>
                    <m:d>
                      <m:dPr>
                        <m:ctrlPr>
                          <a:rPr lang="en-US" altLang="ko-KR" sz="1328" i="1">
                            <a:latin typeface="Cambria Math" panose="02040503050406030204" pitchFamily="18" charset="0"/>
                          </a:rPr>
                        </m:ctrlPr>
                      </m:dPr>
                      <m:e>
                        <m:acc>
                          <m:accPr>
                            <m:chr m:val="̂"/>
                            <m:ctrlPr>
                              <a:rPr lang="en-US" altLang="ko-KR" sz="1328" i="1">
                                <a:latin typeface="Cambria Math" panose="02040503050406030204" pitchFamily="18" charset="0"/>
                              </a:rPr>
                            </m:ctrlPr>
                          </m:accPr>
                          <m:e>
                            <m:r>
                              <a:rPr lang="en-US" altLang="ko-KR" sz="1328" i="1">
                                <a:latin typeface="Cambria Math" panose="02040503050406030204" pitchFamily="18" charset="0"/>
                              </a:rPr>
                              <m:t>𝑦</m:t>
                            </m:r>
                          </m:e>
                        </m:acc>
                        <m:r>
                          <a:rPr lang="en-US" altLang="ko-KR" sz="1328" i="1">
                            <a:latin typeface="Cambria Math" panose="02040503050406030204" pitchFamily="18" charset="0"/>
                          </a:rPr>
                          <m:t>−</m:t>
                        </m:r>
                        <m:r>
                          <a:rPr lang="en-US" altLang="ko-KR" sz="1328" i="1">
                            <a:latin typeface="Cambria Math" panose="02040503050406030204" pitchFamily="18" charset="0"/>
                          </a:rPr>
                          <m:t>𝑦</m:t>
                        </m:r>
                      </m:e>
                    </m:d>
                  </m:oMath>
                </a14:m>
                <a:r>
                  <a:rPr lang="en-US" altLang="ko-KR" sz="1328" b="1">
                    <a:latin typeface="+mn-ea"/>
                  </a:rPr>
                  <a:t>)</a:t>
                </a:r>
                <a:endParaRPr lang="ko-KR" altLang="en-US" sz="1328" b="1">
                  <a:latin typeface="+mn-ea"/>
                </a:endParaRPr>
              </a:p>
            </p:txBody>
          </p:sp>
        </mc:Choice>
        <mc:Fallback xmlns="">
          <p:sp>
            <p:nvSpPr>
              <p:cNvPr id="28" name="TextBox 27">
                <a:extLst>
                  <a:ext uri="{FF2B5EF4-FFF2-40B4-BE49-F238E27FC236}">
                    <a16:creationId xmlns:a16="http://schemas.microsoft.com/office/drawing/2014/main" id="{2A75134F-F1D3-452F-BA45-7F52B6E5ECA4}"/>
                  </a:ext>
                </a:extLst>
              </p:cNvPr>
              <p:cNvSpPr txBox="1">
                <a:spLocks noRot="1" noChangeAspect="1" noMove="1" noResize="1" noEditPoints="1" noAdjustHandles="1" noChangeArrowheads="1" noChangeShapeType="1" noTextEdit="1"/>
              </p:cNvSpPr>
              <p:nvPr/>
            </p:nvSpPr>
            <p:spPr>
              <a:xfrm>
                <a:off x="5742033" y="4794444"/>
                <a:ext cx="2293000" cy="393185"/>
              </a:xfrm>
              <a:prstGeom prst="rect">
                <a:avLst/>
              </a:prstGeom>
              <a:blipFill>
                <a:blip r:embed="rId12"/>
                <a:stretch>
                  <a:fillRect l="-798" r="-532" b="-1538"/>
                </a:stretch>
              </a:blipFill>
            </p:spPr>
            <p:txBody>
              <a:bodyPr/>
              <a:lstStyle/>
              <a:p>
                <a:r>
                  <a:rPr lang="ko-KR" altLang="en-US">
                    <a:noFill/>
                  </a:rPr>
                  <a:t> </a:t>
                </a:r>
              </a:p>
            </p:txBody>
          </p:sp>
        </mc:Fallback>
      </mc:AlternateContent>
      <p:cxnSp>
        <p:nvCxnSpPr>
          <p:cNvPr id="33" name="직선 화살표 연결선 32">
            <a:extLst>
              <a:ext uri="{FF2B5EF4-FFF2-40B4-BE49-F238E27FC236}">
                <a16:creationId xmlns:a16="http://schemas.microsoft.com/office/drawing/2014/main" id="{D0430654-749F-41BC-85BC-843253F704B5}"/>
              </a:ext>
            </a:extLst>
          </p:cNvPr>
          <p:cNvCxnSpPr>
            <a:cxnSpLocks/>
          </p:cNvCxnSpPr>
          <p:nvPr/>
        </p:nvCxnSpPr>
        <p:spPr>
          <a:xfrm flipV="1">
            <a:off x="5878283" y="4516610"/>
            <a:ext cx="254182" cy="333053"/>
          </a:xfrm>
          <a:prstGeom prst="straightConnector1">
            <a:avLst/>
          </a:prstGeom>
          <a:ln w="19050">
            <a:solidFill>
              <a:schemeClr val="tx1">
                <a:lumMod val="85000"/>
                <a:lumOff val="15000"/>
              </a:schemeClr>
            </a:solidFill>
            <a:prstDash val="sysDot"/>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7799EE25-0FFD-4044-9EC4-5D8655BD266C}"/>
                  </a:ext>
                </a:extLst>
              </p:cNvPr>
              <p:cNvSpPr txBox="1"/>
              <p:nvPr/>
            </p:nvSpPr>
            <p:spPr>
              <a:xfrm>
                <a:off x="3578136" y="3500440"/>
                <a:ext cx="1785489" cy="44275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ko-KR" sz="2277" i="1">
                              <a:latin typeface="Cambria Math" panose="02040503050406030204" pitchFamily="18" charset="0"/>
                            </a:rPr>
                          </m:ctrlPr>
                        </m:accPr>
                        <m:e>
                          <m:r>
                            <a:rPr lang="en-US" altLang="ko-KR" sz="2277" i="1">
                              <a:latin typeface="Cambria Math" panose="02040503050406030204" pitchFamily="18" charset="0"/>
                            </a:rPr>
                            <m:t>𝑦</m:t>
                          </m:r>
                        </m:e>
                      </m:acc>
                      <m:r>
                        <a:rPr lang="en-US" altLang="ko-KR" sz="2277" i="1">
                          <a:latin typeface="Cambria Math" panose="02040503050406030204" pitchFamily="18" charset="0"/>
                        </a:rPr>
                        <m:t>=</m:t>
                      </m:r>
                      <m:r>
                        <a:rPr lang="en-US" altLang="ko-KR" sz="2277" i="1">
                          <a:latin typeface="Cambria Math" panose="02040503050406030204" pitchFamily="18" charset="0"/>
                        </a:rPr>
                        <m:t>𝑤𝑥</m:t>
                      </m:r>
                      <m:r>
                        <a:rPr lang="en-US" altLang="ko-KR" sz="2277" i="1">
                          <a:latin typeface="Cambria Math" panose="02040503050406030204" pitchFamily="18" charset="0"/>
                        </a:rPr>
                        <m:t>+</m:t>
                      </m:r>
                      <m:r>
                        <a:rPr lang="en-US" altLang="ko-KR" sz="2277" i="1">
                          <a:latin typeface="Cambria Math" panose="02040503050406030204" pitchFamily="18" charset="0"/>
                        </a:rPr>
                        <m:t>𝑏</m:t>
                      </m:r>
                    </m:oMath>
                  </m:oMathPara>
                </a14:m>
                <a:endParaRPr lang="ko-KR" altLang="en-US" sz="2277">
                  <a:latin typeface="Consolas" panose="020B0609020204030204" pitchFamily="49" charset="0"/>
                </a:endParaRPr>
              </a:p>
            </p:txBody>
          </p:sp>
        </mc:Choice>
        <mc:Fallback xmlns="">
          <p:sp>
            <p:nvSpPr>
              <p:cNvPr id="34" name="TextBox 33">
                <a:extLst>
                  <a:ext uri="{FF2B5EF4-FFF2-40B4-BE49-F238E27FC236}">
                    <a16:creationId xmlns:a16="http://schemas.microsoft.com/office/drawing/2014/main" id="{7799EE25-0FFD-4044-9EC4-5D8655BD266C}"/>
                  </a:ext>
                </a:extLst>
              </p:cNvPr>
              <p:cNvSpPr txBox="1">
                <a:spLocks noRot="1" noChangeAspect="1" noMove="1" noResize="1" noEditPoints="1" noAdjustHandles="1" noChangeArrowheads="1" noChangeShapeType="1" noTextEdit="1"/>
              </p:cNvSpPr>
              <p:nvPr/>
            </p:nvSpPr>
            <p:spPr>
              <a:xfrm>
                <a:off x="3578136" y="3500440"/>
                <a:ext cx="1785489" cy="442750"/>
              </a:xfrm>
              <a:prstGeom prst="rect">
                <a:avLst/>
              </a:prstGeom>
              <a:blipFill>
                <a:blip r:embed="rId13"/>
                <a:stretch>
                  <a:fillRect t="-5479" b="-8219"/>
                </a:stretch>
              </a:blipFill>
            </p:spPr>
            <p:txBody>
              <a:bodyPr/>
              <a:lstStyle/>
              <a:p>
                <a:r>
                  <a:rPr lang="ko-KR" altLang="en-US">
                    <a:noFill/>
                  </a:rPr>
                  <a:t> </a:t>
                </a:r>
              </a:p>
            </p:txBody>
          </p:sp>
        </mc:Fallback>
      </mc:AlternateContent>
      <p:sp>
        <p:nvSpPr>
          <p:cNvPr id="4" name="텍스트 개체 틀 3">
            <a:extLst>
              <a:ext uri="{FF2B5EF4-FFF2-40B4-BE49-F238E27FC236}">
                <a16:creationId xmlns:a16="http://schemas.microsoft.com/office/drawing/2014/main" id="{CD53C4F0-1F5B-48FE-9C79-499531568BC1}"/>
              </a:ext>
            </a:extLst>
          </p:cNvPr>
          <p:cNvSpPr>
            <a:spLocks noGrp="1"/>
          </p:cNvSpPr>
          <p:nvPr>
            <p:ph type="body" sz="quarter" idx="19"/>
          </p:nvPr>
        </p:nvSpPr>
        <p:spPr/>
        <p:txBody>
          <a:bodyPr/>
          <a:lstStyle/>
          <a:p>
            <a:r>
              <a:rPr lang="en-US" altLang="ko-KR" sz="2400" b="1">
                <a:solidFill>
                  <a:srgbClr val="000000"/>
                </a:solidFill>
                <a:ea typeface="-2002" pitchFamily="18" charset="-127"/>
              </a:rPr>
              <a:t>Neuron class</a:t>
            </a:r>
            <a:endParaRPr lang="ko-KR" altLang="en-US"/>
          </a:p>
        </p:txBody>
      </p:sp>
      <p:sp>
        <p:nvSpPr>
          <p:cNvPr id="35" name="텍스트 개체 틀 2">
            <a:extLst>
              <a:ext uri="{FF2B5EF4-FFF2-40B4-BE49-F238E27FC236}">
                <a16:creationId xmlns:a16="http://schemas.microsoft.com/office/drawing/2014/main" id="{08DEB1CD-423C-47DA-BB8B-62D51EBA735F}"/>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220272989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51E131A5-FC3D-41D2-A91D-3EB516950E29}"/>
              </a:ext>
            </a:extLst>
          </p:cNvPr>
          <p:cNvSpPr/>
          <p:nvPr/>
        </p:nvSpPr>
        <p:spPr>
          <a:xfrm>
            <a:off x="831413" y="1549314"/>
            <a:ext cx="7962653" cy="2062103"/>
          </a:xfrm>
          <a:prstGeom prst="rect">
            <a:avLst/>
          </a:prstGeom>
          <a:solidFill>
            <a:srgbClr val="E2E2F6"/>
          </a:solidFill>
          <a:ln>
            <a:solidFill>
              <a:schemeClr val="bg1">
                <a:lumMod val="65000"/>
              </a:schemeClr>
            </a:solidFill>
          </a:ln>
        </p:spPr>
        <p:txBody>
          <a:bodyPr wrap="square">
            <a:spAutoFit/>
          </a:bodyPr>
          <a:lstStyle/>
          <a:p>
            <a:r>
              <a:rPr lang="en-US" altLang="ko-KR" sz="1600">
                <a:latin typeface="Consolas" panose="020B0609020204030204" pitchFamily="49" charset="0"/>
              </a:rPr>
              <a:t>def fit(self, x, y, epochs=100, rate=0.01):</a:t>
            </a:r>
          </a:p>
          <a:p>
            <a:r>
              <a:rPr lang="en-US" altLang="ko-KR" sz="1600">
                <a:latin typeface="Consolas" panose="020B0609020204030204" pitchFamily="49" charset="0"/>
              </a:rPr>
              <a:t>   for </a:t>
            </a:r>
            <a:r>
              <a:rPr lang="en-US" altLang="ko-KR" sz="1600" err="1">
                <a:latin typeface="Consolas" panose="020B0609020204030204" pitchFamily="49" charset="0"/>
              </a:rPr>
              <a:t>i</a:t>
            </a:r>
            <a:r>
              <a:rPr lang="en-US" altLang="ko-KR" sz="1600">
                <a:latin typeface="Consolas" panose="020B0609020204030204" pitchFamily="49" charset="0"/>
              </a:rPr>
              <a:t> in range(epochs):               # </a:t>
            </a:r>
            <a:r>
              <a:rPr lang="ko-KR" altLang="en-US" sz="1600" err="1">
                <a:latin typeface="Consolas" panose="020B0609020204030204" pitchFamily="49" charset="0"/>
              </a:rPr>
              <a:t>에포크만큼</a:t>
            </a:r>
            <a:r>
              <a:rPr lang="ko-KR" altLang="en-US" sz="1600">
                <a:latin typeface="Consolas" panose="020B0609020204030204" pitchFamily="49" charset="0"/>
              </a:rPr>
              <a:t> 반복합니다</a:t>
            </a:r>
          </a:p>
          <a:p>
            <a:r>
              <a:rPr lang="ko-KR" altLang="en-US" sz="1600">
                <a:latin typeface="Consolas" panose="020B0609020204030204" pitchFamily="49" charset="0"/>
              </a:rPr>
              <a:t>      </a:t>
            </a:r>
            <a:r>
              <a:rPr lang="en-US" altLang="ko-KR" sz="1600">
                <a:latin typeface="Consolas" panose="020B0609020204030204" pitchFamily="49" charset="0"/>
              </a:rPr>
              <a:t>for </a:t>
            </a:r>
            <a:r>
              <a:rPr lang="en-US" altLang="ko-KR" sz="1600" err="1">
                <a:latin typeface="Consolas" panose="020B0609020204030204" pitchFamily="49" charset="0"/>
              </a:rPr>
              <a:t>x_i</a:t>
            </a:r>
            <a:r>
              <a:rPr lang="en-US" altLang="ko-KR" sz="1600">
                <a:latin typeface="Consolas" panose="020B0609020204030204" pitchFamily="49" charset="0"/>
              </a:rPr>
              <a:t>, </a:t>
            </a:r>
            <a:r>
              <a:rPr lang="en-US" altLang="ko-KR" sz="1600" err="1">
                <a:latin typeface="Consolas" panose="020B0609020204030204" pitchFamily="49" charset="0"/>
              </a:rPr>
              <a:t>y_i</a:t>
            </a:r>
            <a:r>
              <a:rPr lang="en-US" altLang="ko-KR" sz="1600">
                <a:latin typeface="Consolas" panose="020B0609020204030204" pitchFamily="49" charset="0"/>
              </a:rPr>
              <a:t> in zip(x, y):         # </a:t>
            </a:r>
            <a:r>
              <a:rPr lang="ko-KR" altLang="en-US" sz="1600">
                <a:latin typeface="Consolas" panose="020B0609020204030204" pitchFamily="49" charset="0"/>
              </a:rPr>
              <a:t>모든 샘플에 대해 반복합니다</a:t>
            </a:r>
          </a:p>
          <a:p>
            <a:r>
              <a:rPr lang="ko-KR" altLang="en-US" sz="1600">
                <a:latin typeface="Consolas" panose="020B0609020204030204" pitchFamily="49" charset="0"/>
              </a:rPr>
              <a:t>         </a:t>
            </a:r>
            <a:r>
              <a:rPr lang="en-US" altLang="ko-KR" sz="1600" err="1">
                <a:latin typeface="Consolas" panose="020B0609020204030204" pitchFamily="49" charset="0"/>
              </a:rPr>
              <a:t>y_hat</a:t>
            </a:r>
            <a:r>
              <a:rPr lang="en-US" altLang="ko-KR" sz="1600">
                <a:latin typeface="Consolas" panose="020B0609020204030204" pitchFamily="49" charset="0"/>
              </a:rPr>
              <a:t> = </a:t>
            </a:r>
            <a:r>
              <a:rPr lang="en-US" altLang="ko-KR" sz="1600" err="1">
                <a:latin typeface="Consolas" panose="020B0609020204030204" pitchFamily="49" charset="0"/>
              </a:rPr>
              <a:t>self.forpass</a:t>
            </a:r>
            <a:r>
              <a:rPr lang="en-US" altLang="ko-KR" sz="1600">
                <a:latin typeface="Consolas" panose="020B0609020204030204" pitchFamily="49" charset="0"/>
              </a:rPr>
              <a:t>(</a:t>
            </a:r>
            <a:r>
              <a:rPr lang="en-US" altLang="ko-KR" sz="1600" err="1">
                <a:latin typeface="Consolas" panose="020B0609020204030204" pitchFamily="49" charset="0"/>
              </a:rPr>
              <a:t>x_i</a:t>
            </a:r>
            <a:r>
              <a:rPr lang="en-US" altLang="ko-KR" sz="1600">
                <a:latin typeface="Consolas" panose="020B0609020204030204" pitchFamily="49" charset="0"/>
              </a:rPr>
              <a:t>)       # </a:t>
            </a:r>
            <a:r>
              <a:rPr lang="ko-KR" altLang="en-US" sz="1600" err="1">
                <a:latin typeface="Consolas" panose="020B0609020204030204" pitchFamily="49" charset="0"/>
              </a:rPr>
              <a:t>정방향</a:t>
            </a:r>
            <a:r>
              <a:rPr lang="ko-KR" altLang="en-US" sz="1600">
                <a:latin typeface="Consolas" panose="020B0609020204030204" pitchFamily="49" charset="0"/>
              </a:rPr>
              <a:t> 계산</a:t>
            </a:r>
          </a:p>
          <a:p>
            <a:r>
              <a:rPr lang="ko-KR" altLang="en-US" sz="1600">
                <a:latin typeface="Consolas" panose="020B0609020204030204" pitchFamily="49" charset="0"/>
              </a:rPr>
              <a:t>         </a:t>
            </a:r>
            <a:r>
              <a:rPr lang="en-US" altLang="ko-KR" sz="1600">
                <a:latin typeface="Consolas" panose="020B0609020204030204" pitchFamily="49" charset="0"/>
              </a:rPr>
              <a:t>err = y</a:t>
            </a:r>
            <a:r>
              <a:rPr lang="en-US" altLang="ko-KR" sz="1600" err="1">
                <a:latin typeface="Consolas" panose="020B0609020204030204" pitchFamily="49" charset="0"/>
              </a:rPr>
              <a:t>_</a:t>
            </a:r>
            <a:r>
              <a:rPr lang="en-US" altLang="ko-KR" sz="1600">
                <a:latin typeface="Consolas" panose="020B0609020204030204" pitchFamily="49" charset="0"/>
              </a:rPr>
              <a:t>hat - y_i               # </a:t>
            </a:r>
            <a:r>
              <a:rPr lang="ko-KR" altLang="en-US" sz="1600">
                <a:latin typeface="Consolas" panose="020B0609020204030204" pitchFamily="49" charset="0"/>
              </a:rPr>
              <a:t>오차 계산</a:t>
            </a:r>
          </a:p>
          <a:p>
            <a:r>
              <a:rPr lang="ko-KR" altLang="en-US" sz="1600">
                <a:latin typeface="Consolas" panose="020B0609020204030204" pitchFamily="49" charset="0"/>
              </a:rPr>
              <a:t>         </a:t>
            </a:r>
            <a:r>
              <a:rPr lang="en-US" altLang="ko-KR" sz="1600" err="1">
                <a:latin typeface="Consolas" panose="020B0609020204030204" pitchFamily="49" charset="0"/>
              </a:rPr>
              <a:t>w_grad</a:t>
            </a:r>
            <a:r>
              <a:rPr lang="en-US" altLang="ko-KR" sz="1600">
                <a:latin typeface="Consolas" panose="020B0609020204030204" pitchFamily="49" charset="0"/>
              </a:rPr>
              <a:t>, </a:t>
            </a:r>
            <a:r>
              <a:rPr lang="en-US" altLang="ko-KR" sz="1600" err="1">
                <a:latin typeface="Consolas" panose="020B0609020204030204" pitchFamily="49" charset="0"/>
              </a:rPr>
              <a:t>b_grad</a:t>
            </a:r>
            <a:r>
              <a:rPr lang="en-US" altLang="ko-KR" sz="1600">
                <a:latin typeface="Consolas" panose="020B0609020204030204" pitchFamily="49" charset="0"/>
              </a:rPr>
              <a:t> = </a:t>
            </a:r>
            <a:r>
              <a:rPr lang="en-US" altLang="ko-KR" sz="1600" err="1">
                <a:latin typeface="Consolas" panose="020B0609020204030204" pitchFamily="49" charset="0"/>
              </a:rPr>
              <a:t>self.backprop</a:t>
            </a:r>
            <a:r>
              <a:rPr lang="en-US" altLang="ko-KR" sz="1600">
                <a:latin typeface="Consolas" panose="020B0609020204030204" pitchFamily="49" charset="0"/>
              </a:rPr>
              <a:t>(</a:t>
            </a:r>
            <a:r>
              <a:rPr lang="en-US" altLang="ko-KR" sz="1600" err="1">
                <a:latin typeface="Consolas" panose="020B0609020204030204" pitchFamily="49" charset="0"/>
              </a:rPr>
              <a:t>x_i</a:t>
            </a:r>
            <a:r>
              <a:rPr lang="en-US" altLang="ko-KR" sz="1600">
                <a:latin typeface="Consolas" panose="020B0609020204030204" pitchFamily="49" charset="0"/>
              </a:rPr>
              <a:t>, err)  # </a:t>
            </a:r>
            <a:r>
              <a:rPr lang="ko-KR" altLang="en-US" sz="1600">
                <a:latin typeface="Consolas" panose="020B0609020204030204" pitchFamily="49" charset="0"/>
              </a:rPr>
              <a:t>역방향 계산</a:t>
            </a:r>
          </a:p>
          <a:p>
            <a:r>
              <a:rPr lang="ko-KR" altLang="en-US" sz="1600">
                <a:latin typeface="Consolas" panose="020B0609020204030204" pitchFamily="49" charset="0"/>
              </a:rPr>
              <a:t>         </a:t>
            </a:r>
            <a:r>
              <a:rPr lang="en-US" altLang="ko-KR" sz="1600" err="1">
                <a:latin typeface="Consolas" panose="020B0609020204030204" pitchFamily="49" charset="0"/>
              </a:rPr>
              <a:t>self.w</a:t>
            </a:r>
            <a:r>
              <a:rPr lang="en-US" altLang="ko-KR" sz="1600">
                <a:latin typeface="Consolas" panose="020B0609020204030204" pitchFamily="49" charset="0"/>
              </a:rPr>
              <a:t> -= rate*w</a:t>
            </a:r>
            <a:r>
              <a:rPr lang="en-US" altLang="ko-KR" sz="1600" err="1">
                <a:latin typeface="Consolas" panose="020B0609020204030204" pitchFamily="49" charset="0"/>
              </a:rPr>
              <a:t>_grad</a:t>
            </a:r>
            <a:r>
              <a:rPr lang="en-US" altLang="ko-KR" sz="1600">
                <a:latin typeface="Consolas" panose="020B0609020204030204" pitchFamily="49" charset="0"/>
              </a:rPr>
              <a:t>           # </a:t>
            </a:r>
            <a:r>
              <a:rPr lang="ko-KR" altLang="en-US" sz="1600">
                <a:latin typeface="Consolas" panose="020B0609020204030204" pitchFamily="49" charset="0"/>
              </a:rPr>
              <a:t>가중치 업데이트</a:t>
            </a:r>
          </a:p>
          <a:p>
            <a:r>
              <a:rPr lang="ko-KR" altLang="en-US" sz="1600">
                <a:latin typeface="Consolas" panose="020B0609020204030204" pitchFamily="49" charset="0"/>
              </a:rPr>
              <a:t>         </a:t>
            </a:r>
            <a:r>
              <a:rPr lang="en-US" altLang="ko-KR" sz="1600" err="1">
                <a:latin typeface="Consolas" panose="020B0609020204030204" pitchFamily="49" charset="0"/>
              </a:rPr>
              <a:t>self.b</a:t>
            </a:r>
            <a:r>
              <a:rPr lang="en-US" altLang="ko-KR" sz="1600">
                <a:latin typeface="Consolas" panose="020B0609020204030204" pitchFamily="49" charset="0"/>
              </a:rPr>
              <a:t> -= rate*b</a:t>
            </a:r>
            <a:r>
              <a:rPr lang="en-US" altLang="ko-KR" sz="1600" err="1">
                <a:latin typeface="Consolas" panose="020B0609020204030204" pitchFamily="49" charset="0"/>
              </a:rPr>
              <a:t>_grad</a:t>
            </a:r>
            <a:r>
              <a:rPr lang="en-US" altLang="ko-KR" sz="1600">
                <a:latin typeface="Consolas" panose="020B0609020204030204" pitchFamily="49" charset="0"/>
              </a:rPr>
              <a:t>           # </a:t>
            </a:r>
            <a:r>
              <a:rPr lang="ko-KR" altLang="en-US" sz="1600">
                <a:latin typeface="Consolas" panose="020B0609020204030204" pitchFamily="49" charset="0"/>
              </a:rPr>
              <a:t>절편 업데이트</a:t>
            </a:r>
          </a:p>
        </p:txBody>
      </p:sp>
      <p:sp>
        <p:nvSpPr>
          <p:cNvPr id="7" name="TextBox 6">
            <a:extLst>
              <a:ext uri="{FF2B5EF4-FFF2-40B4-BE49-F238E27FC236}">
                <a16:creationId xmlns:a16="http://schemas.microsoft.com/office/drawing/2014/main" id="{60648EF7-EEBA-4DFE-96B7-4187254CE32E}"/>
              </a:ext>
            </a:extLst>
          </p:cNvPr>
          <p:cNvSpPr txBox="1"/>
          <p:nvPr/>
        </p:nvSpPr>
        <p:spPr>
          <a:xfrm>
            <a:off x="459265" y="1180276"/>
            <a:ext cx="3113353" cy="355162"/>
          </a:xfrm>
          <a:prstGeom prst="rect">
            <a:avLst/>
          </a:prstGeom>
          <a:noFill/>
        </p:spPr>
        <p:txBody>
          <a:bodyPr wrap="none" rtlCol="0">
            <a:spAutoFit/>
          </a:bodyPr>
          <a:lstStyle/>
          <a:p>
            <a:pPr algn="l"/>
            <a:r>
              <a:rPr lang="en-US" altLang="ko-KR" sz="1708" b="1">
                <a:latin typeface="+mj-ea"/>
                <a:ea typeface="+mj-ea"/>
              </a:rPr>
              <a:t>4. </a:t>
            </a:r>
            <a:r>
              <a:rPr lang="ko-KR" altLang="en-US" sz="1708" b="1">
                <a:latin typeface="+mj-ea"/>
                <a:ea typeface="+mj-ea"/>
              </a:rPr>
              <a:t>훈련을 위한 </a:t>
            </a:r>
            <a:r>
              <a:rPr lang="en-US" altLang="ko-KR" sz="1708" b="1">
                <a:latin typeface="+mj-ea"/>
                <a:ea typeface="+mj-ea"/>
              </a:rPr>
              <a:t>fit() </a:t>
            </a:r>
            <a:r>
              <a:rPr lang="ko-KR" altLang="en-US" sz="1708" b="1">
                <a:latin typeface="+mj-ea"/>
                <a:ea typeface="+mj-ea"/>
              </a:rPr>
              <a:t>함수 구현</a:t>
            </a:r>
          </a:p>
        </p:txBody>
      </p:sp>
      <p:sp>
        <p:nvSpPr>
          <p:cNvPr id="34" name="직사각형 33">
            <a:extLst>
              <a:ext uri="{FF2B5EF4-FFF2-40B4-BE49-F238E27FC236}">
                <a16:creationId xmlns:a16="http://schemas.microsoft.com/office/drawing/2014/main" id="{66FE916F-C007-456F-AD2D-A2A59CA63A90}"/>
              </a:ext>
            </a:extLst>
          </p:cNvPr>
          <p:cNvSpPr/>
          <p:nvPr/>
        </p:nvSpPr>
        <p:spPr>
          <a:xfrm>
            <a:off x="831413" y="4482112"/>
            <a:ext cx="7962653" cy="584775"/>
          </a:xfrm>
          <a:prstGeom prst="rect">
            <a:avLst/>
          </a:prstGeom>
          <a:solidFill>
            <a:srgbClr val="E2E2F6"/>
          </a:solidFill>
          <a:ln>
            <a:solidFill>
              <a:schemeClr val="bg1">
                <a:lumMod val="65000"/>
              </a:schemeClr>
            </a:solidFill>
          </a:ln>
        </p:spPr>
        <p:txBody>
          <a:bodyPr wrap="square">
            <a:spAutoFit/>
          </a:bodyPr>
          <a:lstStyle/>
          <a:p>
            <a:r>
              <a:rPr lang="fr-FR" altLang="ko-KR" sz="1600">
                <a:latin typeface="Consolas" panose="020B0609020204030204" pitchFamily="49" charset="0"/>
              </a:rPr>
              <a:t>neuron = Neuron()</a:t>
            </a:r>
          </a:p>
          <a:p>
            <a:r>
              <a:rPr lang="fr-FR" altLang="ko-KR" sz="1600">
                <a:latin typeface="Consolas" panose="020B0609020204030204" pitchFamily="49" charset="0"/>
              </a:rPr>
              <a:t>neuron.fit(x, y)</a:t>
            </a:r>
            <a:endParaRPr lang="ko-KR" altLang="en-US" sz="1600">
              <a:latin typeface="Consolas" panose="020B0609020204030204" pitchFamily="49" charset="0"/>
            </a:endParaRPr>
          </a:p>
        </p:txBody>
      </p:sp>
      <p:sp>
        <p:nvSpPr>
          <p:cNvPr id="35" name="TextBox 34">
            <a:extLst>
              <a:ext uri="{FF2B5EF4-FFF2-40B4-BE49-F238E27FC236}">
                <a16:creationId xmlns:a16="http://schemas.microsoft.com/office/drawing/2014/main" id="{49078089-E485-451B-BD0B-86F242C4FB80}"/>
              </a:ext>
            </a:extLst>
          </p:cNvPr>
          <p:cNvSpPr txBox="1"/>
          <p:nvPr/>
        </p:nvSpPr>
        <p:spPr>
          <a:xfrm>
            <a:off x="459265" y="4113076"/>
            <a:ext cx="1824538" cy="355162"/>
          </a:xfrm>
          <a:prstGeom prst="rect">
            <a:avLst/>
          </a:prstGeom>
          <a:noFill/>
        </p:spPr>
        <p:txBody>
          <a:bodyPr wrap="none" rtlCol="0">
            <a:spAutoFit/>
          </a:bodyPr>
          <a:lstStyle/>
          <a:p>
            <a:pPr algn="l"/>
            <a:r>
              <a:rPr lang="en-US" altLang="ko-KR" sz="1708" b="1">
                <a:latin typeface="+mj-ea"/>
                <a:ea typeface="+mj-ea"/>
              </a:rPr>
              <a:t>5. </a:t>
            </a:r>
            <a:r>
              <a:rPr lang="ko-KR" altLang="en-US" sz="1708" b="1">
                <a:latin typeface="+mj-ea"/>
                <a:ea typeface="+mj-ea"/>
              </a:rPr>
              <a:t>모델 훈련하기</a:t>
            </a:r>
          </a:p>
        </p:txBody>
      </p:sp>
      <p:sp>
        <p:nvSpPr>
          <p:cNvPr id="2" name="텍스트 개체 틀 1">
            <a:extLst>
              <a:ext uri="{FF2B5EF4-FFF2-40B4-BE49-F238E27FC236}">
                <a16:creationId xmlns:a16="http://schemas.microsoft.com/office/drawing/2014/main" id="{4E52189C-A09B-476C-963F-284A8812F8EC}"/>
              </a:ext>
            </a:extLst>
          </p:cNvPr>
          <p:cNvSpPr>
            <a:spLocks noGrp="1"/>
          </p:cNvSpPr>
          <p:nvPr>
            <p:ph type="body" sz="quarter" idx="19"/>
          </p:nvPr>
        </p:nvSpPr>
        <p:spPr/>
        <p:txBody>
          <a:bodyPr/>
          <a:lstStyle/>
          <a:p>
            <a:r>
              <a:rPr lang="en-US" altLang="ko-KR" sz="2400" b="1">
                <a:solidFill>
                  <a:srgbClr val="000000"/>
                </a:solidFill>
                <a:ea typeface="-2002" pitchFamily="18" charset="-127"/>
              </a:rPr>
              <a:t>Neuron class</a:t>
            </a:r>
            <a:endParaRPr lang="ko-KR" altLang="en-US"/>
          </a:p>
        </p:txBody>
      </p:sp>
      <p:sp>
        <p:nvSpPr>
          <p:cNvPr id="9" name="텍스트 개체 틀 2">
            <a:extLst>
              <a:ext uri="{FF2B5EF4-FFF2-40B4-BE49-F238E27FC236}">
                <a16:creationId xmlns:a16="http://schemas.microsoft.com/office/drawing/2014/main" id="{F1B5D515-EC72-4309-BF1C-781CE8DB46BF}"/>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379073866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51E131A5-FC3D-41D2-A91D-3EB516950E29}"/>
              </a:ext>
            </a:extLst>
          </p:cNvPr>
          <p:cNvSpPr/>
          <p:nvPr/>
        </p:nvSpPr>
        <p:spPr>
          <a:xfrm>
            <a:off x="831413" y="1549313"/>
            <a:ext cx="7962653" cy="1815882"/>
          </a:xfrm>
          <a:prstGeom prst="rect">
            <a:avLst/>
          </a:prstGeom>
          <a:solidFill>
            <a:srgbClr val="E2E2F6"/>
          </a:solidFill>
          <a:ln>
            <a:solidFill>
              <a:schemeClr val="bg1">
                <a:lumMod val="65000"/>
              </a:schemeClr>
            </a:solidFill>
          </a:ln>
        </p:spPr>
        <p:txBody>
          <a:bodyPr wrap="square">
            <a:spAutoFit/>
          </a:bodyPr>
          <a:lstStyle/>
          <a:p>
            <a:r>
              <a:rPr lang="en-US" altLang="ko-KR" sz="1600" err="1">
                <a:latin typeface="Consolas" panose="020B0609020204030204" pitchFamily="49" charset="0"/>
              </a:rPr>
              <a:t>plt.scatter</a:t>
            </a:r>
            <a:r>
              <a:rPr lang="en-US" altLang="ko-KR" sz="1600">
                <a:latin typeface="Consolas" panose="020B0609020204030204" pitchFamily="49" charset="0"/>
              </a:rPr>
              <a:t>(x, y)</a:t>
            </a:r>
          </a:p>
          <a:p>
            <a:r>
              <a:rPr lang="en-US" altLang="ko-KR" sz="1600">
                <a:latin typeface="Consolas" panose="020B0609020204030204" pitchFamily="49" charset="0"/>
              </a:rPr>
              <a:t>pt1 = (-0.1, -0.1 * </a:t>
            </a:r>
            <a:r>
              <a:rPr lang="en-US" altLang="ko-KR" sz="1600" err="1">
                <a:latin typeface="Consolas" panose="020B0609020204030204" pitchFamily="49" charset="0"/>
              </a:rPr>
              <a:t>neuron.w</a:t>
            </a:r>
            <a:r>
              <a:rPr lang="en-US" altLang="ko-KR" sz="1600">
                <a:latin typeface="Consolas" panose="020B0609020204030204" pitchFamily="49" charset="0"/>
              </a:rPr>
              <a:t> + </a:t>
            </a:r>
            <a:r>
              <a:rPr lang="en-US" altLang="ko-KR" sz="1600" err="1">
                <a:latin typeface="Consolas" panose="020B0609020204030204" pitchFamily="49" charset="0"/>
              </a:rPr>
              <a:t>neuron.b</a:t>
            </a:r>
            <a:r>
              <a:rPr lang="en-US" altLang="ko-KR" sz="1600">
                <a:latin typeface="Consolas" panose="020B0609020204030204" pitchFamily="49" charset="0"/>
              </a:rPr>
              <a:t>)</a:t>
            </a:r>
          </a:p>
          <a:p>
            <a:r>
              <a:rPr lang="en-US" altLang="ko-KR" sz="1600">
                <a:latin typeface="Consolas" panose="020B0609020204030204" pitchFamily="49" charset="0"/>
              </a:rPr>
              <a:t>pt2 = (0.15, 0.15 * </a:t>
            </a:r>
            <a:r>
              <a:rPr lang="en-US" altLang="ko-KR" sz="1600" err="1">
                <a:latin typeface="Consolas" panose="020B0609020204030204" pitchFamily="49" charset="0"/>
              </a:rPr>
              <a:t>neuron.w</a:t>
            </a:r>
            <a:r>
              <a:rPr lang="en-US" altLang="ko-KR" sz="1600">
                <a:latin typeface="Consolas" panose="020B0609020204030204" pitchFamily="49" charset="0"/>
              </a:rPr>
              <a:t> + </a:t>
            </a:r>
            <a:r>
              <a:rPr lang="en-US" altLang="ko-KR" sz="1600" err="1">
                <a:latin typeface="Consolas" panose="020B0609020204030204" pitchFamily="49" charset="0"/>
              </a:rPr>
              <a:t>neuron.b</a:t>
            </a:r>
            <a:r>
              <a:rPr lang="en-US" altLang="ko-KR" sz="1600">
                <a:latin typeface="Consolas" panose="020B0609020204030204" pitchFamily="49" charset="0"/>
              </a:rPr>
              <a:t>)</a:t>
            </a:r>
          </a:p>
          <a:p>
            <a:r>
              <a:rPr lang="en-US" altLang="ko-KR" sz="1600" err="1">
                <a:latin typeface="Consolas" panose="020B0609020204030204" pitchFamily="49" charset="0"/>
              </a:rPr>
              <a:t>plt.plot</a:t>
            </a:r>
            <a:r>
              <a:rPr lang="en-US" altLang="ko-KR" sz="1600">
                <a:latin typeface="Consolas" panose="020B0609020204030204" pitchFamily="49" charset="0"/>
              </a:rPr>
              <a:t>([pt1[0], pt2[0]], [pt1[1], pt2[1]],'r')</a:t>
            </a:r>
          </a:p>
          <a:p>
            <a:r>
              <a:rPr lang="en-US" altLang="ko-KR" sz="1600" err="1">
                <a:latin typeface="Consolas" panose="020B0609020204030204" pitchFamily="49" charset="0"/>
              </a:rPr>
              <a:t>plt.xlabel</a:t>
            </a:r>
            <a:r>
              <a:rPr lang="en-US" altLang="ko-KR" sz="1600">
                <a:latin typeface="Consolas" panose="020B0609020204030204" pitchFamily="49" charset="0"/>
              </a:rPr>
              <a:t>('x')</a:t>
            </a:r>
          </a:p>
          <a:p>
            <a:r>
              <a:rPr lang="en-US" altLang="ko-KR" sz="1600" err="1">
                <a:latin typeface="Consolas" panose="020B0609020204030204" pitchFamily="49" charset="0"/>
              </a:rPr>
              <a:t>plt.ylabel</a:t>
            </a:r>
            <a:r>
              <a:rPr lang="en-US" altLang="ko-KR" sz="1600">
                <a:latin typeface="Consolas" panose="020B0609020204030204" pitchFamily="49" charset="0"/>
              </a:rPr>
              <a:t>('y')</a:t>
            </a:r>
          </a:p>
          <a:p>
            <a:r>
              <a:rPr lang="en-US" altLang="ko-KR" sz="1600" err="1">
                <a:latin typeface="Consolas" panose="020B0609020204030204" pitchFamily="49" charset="0"/>
              </a:rPr>
              <a:t>plt.show</a:t>
            </a:r>
            <a:r>
              <a:rPr lang="en-US" altLang="ko-KR" sz="1600">
                <a:latin typeface="Consolas" panose="020B0609020204030204" pitchFamily="49" charset="0"/>
              </a:rPr>
              <a:t>()</a:t>
            </a:r>
            <a:endParaRPr lang="ko-KR" altLang="en-US" sz="1600">
              <a:latin typeface="Consolas" panose="020B0609020204030204" pitchFamily="49" charset="0"/>
            </a:endParaRPr>
          </a:p>
        </p:txBody>
      </p:sp>
      <p:sp>
        <p:nvSpPr>
          <p:cNvPr id="7" name="TextBox 6">
            <a:extLst>
              <a:ext uri="{FF2B5EF4-FFF2-40B4-BE49-F238E27FC236}">
                <a16:creationId xmlns:a16="http://schemas.microsoft.com/office/drawing/2014/main" id="{60648EF7-EEBA-4DFE-96B7-4187254CE32E}"/>
              </a:ext>
            </a:extLst>
          </p:cNvPr>
          <p:cNvSpPr txBox="1"/>
          <p:nvPr/>
        </p:nvSpPr>
        <p:spPr>
          <a:xfrm>
            <a:off x="459265" y="1103980"/>
            <a:ext cx="4548040" cy="355162"/>
          </a:xfrm>
          <a:prstGeom prst="rect">
            <a:avLst/>
          </a:prstGeom>
          <a:noFill/>
        </p:spPr>
        <p:txBody>
          <a:bodyPr wrap="none" rtlCol="0">
            <a:spAutoFit/>
          </a:bodyPr>
          <a:lstStyle/>
          <a:p>
            <a:pPr algn="l"/>
            <a:r>
              <a:rPr lang="en-US" altLang="ko-KR" sz="1708" b="1">
                <a:latin typeface="+mj-ea"/>
                <a:ea typeface="+mj-ea"/>
              </a:rPr>
              <a:t>6. </a:t>
            </a:r>
            <a:r>
              <a:rPr lang="ko-KR" altLang="en-US" sz="1708" b="1">
                <a:latin typeface="+mj-ea"/>
                <a:ea typeface="+mj-ea"/>
              </a:rPr>
              <a:t>학습이 완료된 모델의 가중치와 절편 확인</a:t>
            </a:r>
          </a:p>
        </p:txBody>
      </p:sp>
      <p:sp>
        <p:nvSpPr>
          <p:cNvPr id="2" name="텍스트 개체 틀 1">
            <a:extLst>
              <a:ext uri="{FF2B5EF4-FFF2-40B4-BE49-F238E27FC236}">
                <a16:creationId xmlns:a16="http://schemas.microsoft.com/office/drawing/2014/main" id="{A16A9238-E0DD-40E4-9F2E-950F3B10BBF3}"/>
              </a:ext>
            </a:extLst>
          </p:cNvPr>
          <p:cNvSpPr>
            <a:spLocks noGrp="1"/>
          </p:cNvSpPr>
          <p:nvPr>
            <p:ph type="body" sz="quarter" idx="19"/>
          </p:nvPr>
        </p:nvSpPr>
        <p:spPr/>
        <p:txBody>
          <a:bodyPr/>
          <a:lstStyle/>
          <a:p>
            <a:r>
              <a:rPr lang="en-US" altLang="ko-KR" sz="2400" b="1">
                <a:solidFill>
                  <a:srgbClr val="000000"/>
                </a:solidFill>
                <a:ea typeface="-2002" pitchFamily="18" charset="-127"/>
              </a:rPr>
              <a:t>Neuron class</a:t>
            </a:r>
            <a:endParaRPr lang="ko-KR" altLang="en-US"/>
          </a:p>
        </p:txBody>
      </p:sp>
      <p:sp>
        <p:nvSpPr>
          <p:cNvPr id="8" name="텍스트 개체 틀 2">
            <a:extLst>
              <a:ext uri="{FF2B5EF4-FFF2-40B4-BE49-F238E27FC236}">
                <a16:creationId xmlns:a16="http://schemas.microsoft.com/office/drawing/2014/main" id="{E5D2293B-78FE-44E1-A0E1-79C2B29AE494}"/>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pic>
        <p:nvPicPr>
          <p:cNvPr id="2050" name="Picture 2">
            <a:extLst>
              <a:ext uri="{FF2B5EF4-FFF2-40B4-BE49-F238E27FC236}">
                <a16:creationId xmlns:a16="http://schemas.microsoft.com/office/drawing/2014/main" id="{43E72677-317E-4441-BB5D-D4649CE071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64668" y="3753036"/>
            <a:ext cx="3705225"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913964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91" name="TextBox 7190">
            <a:extLst>
              <a:ext uri="{FF2B5EF4-FFF2-40B4-BE49-F238E27FC236}">
                <a16:creationId xmlns:a16="http://schemas.microsoft.com/office/drawing/2014/main" id="{92A9F2A4-C593-4FD8-893A-712E91E367C7}"/>
              </a:ext>
            </a:extLst>
          </p:cNvPr>
          <p:cNvSpPr txBox="1"/>
          <p:nvPr/>
        </p:nvSpPr>
        <p:spPr>
          <a:xfrm>
            <a:off x="752256" y="1092619"/>
            <a:ext cx="2532809" cy="400110"/>
          </a:xfrm>
          <a:prstGeom prst="rect">
            <a:avLst/>
          </a:prstGeom>
          <a:noFill/>
        </p:spPr>
        <p:txBody>
          <a:bodyPr wrap="none" rtlCol="0">
            <a:spAutoFit/>
          </a:bodyPr>
          <a:lstStyle/>
          <a:p>
            <a:pPr algn="l"/>
            <a:r>
              <a:rPr lang="en-US" altLang="ko-KR" sz="2000" b="1">
                <a:latin typeface="+mj-ea"/>
                <a:ea typeface="+mj-ea"/>
              </a:rPr>
              <a:t>Logistic</a:t>
            </a:r>
            <a:r>
              <a:rPr lang="ko-KR" altLang="en-US" sz="2000" b="1">
                <a:latin typeface="+mj-ea"/>
                <a:ea typeface="+mj-ea"/>
              </a:rPr>
              <a:t> </a:t>
            </a:r>
            <a:r>
              <a:rPr lang="en-US" altLang="ko-KR" sz="2000" b="1">
                <a:latin typeface="+mj-ea"/>
                <a:ea typeface="+mj-ea"/>
              </a:rPr>
              <a:t>Regression</a:t>
            </a:r>
            <a:endParaRPr lang="ko-KR" altLang="en-US" sz="2000" b="1">
              <a:latin typeface="+mj-ea"/>
              <a:ea typeface="+mj-ea"/>
            </a:endParaRPr>
          </a:p>
        </p:txBody>
      </p:sp>
      <p:sp>
        <p:nvSpPr>
          <p:cNvPr id="6" name="직사각형 5">
            <a:extLst>
              <a:ext uri="{FF2B5EF4-FFF2-40B4-BE49-F238E27FC236}">
                <a16:creationId xmlns:a16="http://schemas.microsoft.com/office/drawing/2014/main" id="{D72A27D1-1CC7-4A51-A749-673649BA336A}"/>
              </a:ext>
            </a:extLst>
          </p:cNvPr>
          <p:cNvSpPr/>
          <p:nvPr/>
        </p:nvSpPr>
        <p:spPr>
          <a:xfrm>
            <a:off x="1433660" y="1681552"/>
            <a:ext cx="7038680" cy="4286110"/>
          </a:xfrm>
          <a:prstGeom prst="rect">
            <a:avLst/>
          </a:prstGeom>
        </p:spPr>
        <p:txBody>
          <a:bodyPr wrap="square">
            <a:spAutoFit/>
          </a:bodyPr>
          <a:lstStyle/>
          <a:p>
            <a:pPr marL="342900" indent="-342900">
              <a:lnSpc>
                <a:spcPct val="150000"/>
              </a:lnSpc>
              <a:buFont typeface="고도 M" panose="02000503000000020004" pitchFamily="2" charset="-127"/>
              <a:buChar char="◈"/>
            </a:pPr>
            <a:r>
              <a:rPr lang="ko-KR" altLang="en-US" sz="2000" b="1">
                <a:latin typeface="+mj-ea"/>
                <a:ea typeface="+mj-ea"/>
              </a:rPr>
              <a:t>로지스틱 회귀 란</a:t>
            </a:r>
            <a:r>
              <a:rPr lang="en-US" altLang="ko-KR" sz="2000" b="1">
                <a:latin typeface="+mj-ea"/>
                <a:ea typeface="+mj-ea"/>
              </a:rPr>
              <a:t>?</a:t>
            </a:r>
          </a:p>
          <a:p>
            <a:pPr marL="759135" lvl="1" indent="-325344">
              <a:lnSpc>
                <a:spcPct val="150000"/>
              </a:lnSpc>
              <a:buFont typeface="Arial" panose="020B0604020202020204" pitchFamily="34" charset="0"/>
              <a:buChar char="•"/>
            </a:pPr>
            <a:r>
              <a:rPr lang="en-US" altLang="ko-KR" b="1">
                <a:latin typeface="+mj-ea"/>
                <a:ea typeface="+mj-ea"/>
              </a:rPr>
              <a:t>Classification(</a:t>
            </a:r>
            <a:r>
              <a:rPr lang="ko-KR" altLang="en-US" b="1">
                <a:latin typeface="+mj-ea"/>
                <a:ea typeface="+mj-ea"/>
              </a:rPr>
              <a:t>분류</a:t>
            </a:r>
            <a:r>
              <a:rPr lang="en-US" altLang="ko-KR" b="1">
                <a:latin typeface="+mj-ea"/>
                <a:ea typeface="+mj-ea"/>
              </a:rPr>
              <a:t>)</a:t>
            </a:r>
            <a:endParaRPr lang="ko-KR" altLang="en-US" b="1">
              <a:latin typeface="+mj-ea"/>
              <a:ea typeface="+mj-ea"/>
            </a:endParaRPr>
          </a:p>
          <a:p>
            <a:pPr marL="759135" lvl="1" indent="-325344">
              <a:lnSpc>
                <a:spcPct val="150000"/>
              </a:lnSpc>
              <a:buFont typeface="Arial" panose="020B0604020202020204" pitchFamily="34" charset="0"/>
              <a:buChar char="•"/>
            </a:pPr>
            <a:r>
              <a:rPr lang="en-US" altLang="ko-KR" b="1">
                <a:latin typeface="+mj-ea"/>
                <a:ea typeface="+mj-ea"/>
              </a:rPr>
              <a:t>Logistic vs Linear</a:t>
            </a:r>
          </a:p>
          <a:p>
            <a:pPr marL="759135" lvl="1" indent="-325344">
              <a:lnSpc>
                <a:spcPct val="150000"/>
              </a:lnSpc>
              <a:buFont typeface="고도 M" panose="02000503000000020004" pitchFamily="2" charset="-127"/>
              <a:buChar char="◈"/>
            </a:pPr>
            <a:endParaRPr lang="en-US" altLang="ko-KR" b="1">
              <a:latin typeface="+mj-ea"/>
              <a:ea typeface="+mj-ea"/>
            </a:endParaRPr>
          </a:p>
          <a:p>
            <a:pPr marL="342900" indent="-342900">
              <a:lnSpc>
                <a:spcPct val="150000"/>
              </a:lnSpc>
              <a:buFont typeface="고도 M" panose="02000503000000020004" pitchFamily="2" charset="-127"/>
              <a:buChar char="◈"/>
            </a:pPr>
            <a:r>
              <a:rPr lang="ko-KR" altLang="en-US" sz="2000" b="1">
                <a:latin typeface="+mj-ea"/>
                <a:ea typeface="+mj-ea"/>
              </a:rPr>
              <a:t>동작 방식</a:t>
            </a:r>
            <a:endParaRPr lang="en-US" altLang="ko-KR" sz="2000" b="1">
              <a:latin typeface="+mj-ea"/>
              <a:ea typeface="+mj-ea"/>
            </a:endParaRPr>
          </a:p>
          <a:p>
            <a:pPr marL="759135" lvl="1" indent="-325344">
              <a:lnSpc>
                <a:spcPct val="150000"/>
              </a:lnSpc>
              <a:buFont typeface="Arial" panose="020B0604020202020204" pitchFamily="34" charset="0"/>
              <a:buChar char="•"/>
            </a:pPr>
            <a:r>
              <a:rPr lang="ko-KR" altLang="en-US" b="1">
                <a:latin typeface="+mj-ea"/>
                <a:ea typeface="+mj-ea"/>
              </a:rPr>
              <a:t>가설 표현</a:t>
            </a:r>
            <a:endParaRPr lang="en-US" altLang="ko-KR" b="1">
              <a:latin typeface="+mj-ea"/>
              <a:ea typeface="+mj-ea"/>
            </a:endParaRPr>
          </a:p>
          <a:p>
            <a:pPr marL="759135" lvl="1" indent="-325344">
              <a:lnSpc>
                <a:spcPct val="150000"/>
              </a:lnSpc>
              <a:buFont typeface="Arial" panose="020B0604020202020204" pitchFamily="34" charset="0"/>
              <a:buChar char="•"/>
            </a:pPr>
            <a:r>
              <a:rPr lang="en-US" altLang="ko-KR" b="1">
                <a:latin typeface="+mj-ea"/>
                <a:ea typeface="+mj-ea"/>
              </a:rPr>
              <a:t>Sigmoid </a:t>
            </a:r>
            <a:r>
              <a:rPr lang="ko-KR" altLang="en-US" b="1">
                <a:latin typeface="+mj-ea"/>
                <a:ea typeface="+mj-ea"/>
              </a:rPr>
              <a:t>함수</a:t>
            </a:r>
            <a:endParaRPr lang="en-US" altLang="ko-KR" b="1">
              <a:latin typeface="+mj-ea"/>
              <a:ea typeface="+mj-ea"/>
            </a:endParaRPr>
          </a:p>
          <a:p>
            <a:pPr marL="759135" lvl="1" indent="-325344">
              <a:lnSpc>
                <a:spcPct val="150000"/>
              </a:lnSpc>
              <a:buFont typeface="Arial" panose="020B0604020202020204" pitchFamily="34" charset="0"/>
              <a:buChar char="•"/>
            </a:pPr>
            <a:r>
              <a:rPr lang="en-US" altLang="ko-KR" b="1">
                <a:latin typeface="+mj-ea"/>
                <a:ea typeface="+mj-ea"/>
              </a:rPr>
              <a:t>Decision Boundary(</a:t>
            </a:r>
            <a:r>
              <a:rPr lang="ko-KR" altLang="en-US" b="1">
                <a:latin typeface="+mj-ea"/>
                <a:ea typeface="+mj-ea"/>
              </a:rPr>
              <a:t>결정경계</a:t>
            </a:r>
            <a:r>
              <a:rPr lang="en-US" altLang="ko-KR" b="1">
                <a:latin typeface="+mj-ea"/>
                <a:ea typeface="+mj-ea"/>
              </a:rPr>
              <a:t>)</a:t>
            </a:r>
          </a:p>
          <a:p>
            <a:pPr marL="759135" lvl="1" indent="-325344">
              <a:lnSpc>
                <a:spcPct val="150000"/>
              </a:lnSpc>
              <a:buFont typeface="Arial" panose="020B0604020202020204" pitchFamily="34" charset="0"/>
              <a:buChar char="•"/>
            </a:pPr>
            <a:r>
              <a:rPr lang="en-US" altLang="ko-KR" b="1">
                <a:latin typeface="+mj-ea"/>
                <a:ea typeface="+mj-ea"/>
              </a:rPr>
              <a:t>Cost Function</a:t>
            </a:r>
          </a:p>
          <a:p>
            <a:pPr marL="759135" lvl="1" indent="-325344">
              <a:lnSpc>
                <a:spcPct val="150000"/>
              </a:lnSpc>
              <a:buFont typeface="Arial" panose="020B0604020202020204" pitchFamily="34" charset="0"/>
              <a:buChar char="•"/>
            </a:pPr>
            <a:r>
              <a:rPr lang="en-US" altLang="ko-KR" b="1">
                <a:latin typeface="+mj-ea"/>
                <a:ea typeface="+mj-ea"/>
              </a:rPr>
              <a:t>Optimizer (Gradient</a:t>
            </a:r>
            <a:r>
              <a:rPr lang="ko-KR" altLang="en-US" b="1">
                <a:latin typeface="+mj-ea"/>
                <a:ea typeface="+mj-ea"/>
              </a:rPr>
              <a:t> </a:t>
            </a:r>
            <a:r>
              <a:rPr lang="en-US" altLang="ko-KR" b="1">
                <a:latin typeface="+mj-ea"/>
                <a:ea typeface="+mj-ea"/>
              </a:rPr>
              <a:t>Descent)</a:t>
            </a:r>
          </a:p>
        </p:txBody>
      </p:sp>
      <p:sp>
        <p:nvSpPr>
          <p:cNvPr id="2" name="텍스트 개체 틀 1">
            <a:extLst>
              <a:ext uri="{FF2B5EF4-FFF2-40B4-BE49-F238E27FC236}">
                <a16:creationId xmlns:a16="http://schemas.microsoft.com/office/drawing/2014/main" id="{3E25F6D8-9D4E-4929-9F05-851808787C3A}"/>
              </a:ext>
            </a:extLst>
          </p:cNvPr>
          <p:cNvSpPr>
            <a:spLocks noGrp="1"/>
          </p:cNvSpPr>
          <p:nvPr>
            <p:ph type="body" sz="quarter" idx="19"/>
          </p:nvPr>
        </p:nvSpPr>
        <p:spPr/>
        <p:txBody>
          <a:bodyPr/>
          <a:lstStyle/>
          <a:p>
            <a:r>
              <a:rPr lang="ko-KR" altLang="en-US"/>
              <a:t>로지스틱 회귀</a:t>
            </a:r>
          </a:p>
        </p:txBody>
      </p:sp>
      <p:sp>
        <p:nvSpPr>
          <p:cNvPr id="7" name="텍스트 개체 틀 2">
            <a:extLst>
              <a:ext uri="{FF2B5EF4-FFF2-40B4-BE49-F238E27FC236}">
                <a16:creationId xmlns:a16="http://schemas.microsoft.com/office/drawing/2014/main" id="{9E918A31-CCE9-4DF8-8BB4-68B423AAC437}"/>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333939002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91" name="TextBox 7190">
            <a:extLst>
              <a:ext uri="{FF2B5EF4-FFF2-40B4-BE49-F238E27FC236}">
                <a16:creationId xmlns:a16="http://schemas.microsoft.com/office/drawing/2014/main" id="{92A9F2A4-C593-4FD8-893A-712E91E367C7}"/>
              </a:ext>
            </a:extLst>
          </p:cNvPr>
          <p:cNvSpPr txBox="1"/>
          <p:nvPr/>
        </p:nvSpPr>
        <p:spPr>
          <a:xfrm>
            <a:off x="752256" y="1092619"/>
            <a:ext cx="2000869" cy="442750"/>
          </a:xfrm>
          <a:prstGeom prst="rect">
            <a:avLst/>
          </a:prstGeom>
          <a:noFill/>
        </p:spPr>
        <p:txBody>
          <a:bodyPr wrap="none" rtlCol="0">
            <a:spAutoFit/>
          </a:bodyPr>
          <a:lstStyle/>
          <a:p>
            <a:pPr algn="l"/>
            <a:r>
              <a:rPr lang="en-US" altLang="ko-KR" sz="2277" b="1">
                <a:latin typeface="+mj-ea"/>
                <a:ea typeface="+mj-ea"/>
              </a:rPr>
              <a:t>Classification</a:t>
            </a:r>
            <a:endParaRPr lang="ko-KR" altLang="en-US" sz="2277" b="1">
              <a:latin typeface="+mj-ea"/>
              <a:ea typeface="+mj-ea"/>
            </a:endParaRPr>
          </a:p>
        </p:txBody>
      </p:sp>
      <p:sp>
        <p:nvSpPr>
          <p:cNvPr id="6" name="직사각형 5">
            <a:extLst>
              <a:ext uri="{FF2B5EF4-FFF2-40B4-BE49-F238E27FC236}">
                <a16:creationId xmlns:a16="http://schemas.microsoft.com/office/drawing/2014/main" id="{D72A27D1-1CC7-4A51-A749-673649BA336A}"/>
              </a:ext>
            </a:extLst>
          </p:cNvPr>
          <p:cNvSpPr/>
          <p:nvPr/>
        </p:nvSpPr>
        <p:spPr>
          <a:xfrm>
            <a:off x="1472096" y="2708332"/>
            <a:ext cx="7038680" cy="1807739"/>
          </a:xfrm>
          <a:prstGeom prst="rect">
            <a:avLst/>
          </a:prstGeom>
        </p:spPr>
        <p:txBody>
          <a:bodyPr wrap="square">
            <a:spAutoFit/>
          </a:bodyPr>
          <a:lstStyle/>
          <a:p>
            <a:pPr marL="342900" indent="-342900">
              <a:lnSpc>
                <a:spcPct val="150000"/>
              </a:lnSpc>
              <a:buFont typeface="고도 M" panose="02000503000000020004" pitchFamily="2" charset="-127"/>
              <a:buChar char="◈"/>
            </a:pPr>
            <a:r>
              <a:rPr lang="en-US" altLang="ko-KR" sz="1898" b="1">
                <a:latin typeface="+mj-ea"/>
                <a:ea typeface="+mj-ea"/>
              </a:rPr>
              <a:t>Exam</a:t>
            </a:r>
            <a:r>
              <a:rPr lang="ko-KR" altLang="en-US" sz="1898" b="1">
                <a:latin typeface="+mj-ea"/>
                <a:ea typeface="+mj-ea"/>
              </a:rPr>
              <a:t> </a:t>
            </a:r>
            <a:r>
              <a:rPr lang="en-US" altLang="ko-KR" sz="1898" b="1">
                <a:latin typeface="+mj-ea"/>
                <a:ea typeface="+mj-ea"/>
              </a:rPr>
              <a:t>:</a:t>
            </a:r>
            <a:r>
              <a:rPr lang="ko-KR" altLang="en-US" sz="1898" b="1">
                <a:latin typeface="+mj-ea"/>
                <a:ea typeface="+mj-ea"/>
              </a:rPr>
              <a:t> </a:t>
            </a:r>
            <a:r>
              <a:rPr lang="en-US" altLang="ko-KR" sz="1898" b="1">
                <a:latin typeface="+mj-ea"/>
                <a:ea typeface="+mj-ea"/>
              </a:rPr>
              <a:t>Pass</a:t>
            </a:r>
            <a:r>
              <a:rPr lang="ko-KR" altLang="en-US" sz="1898" b="1">
                <a:latin typeface="+mj-ea"/>
                <a:ea typeface="+mj-ea"/>
              </a:rPr>
              <a:t> </a:t>
            </a:r>
            <a:r>
              <a:rPr lang="en-US" altLang="ko-KR" sz="1898" b="1">
                <a:latin typeface="+mj-ea"/>
                <a:ea typeface="+mj-ea"/>
              </a:rPr>
              <a:t>or</a:t>
            </a:r>
            <a:r>
              <a:rPr lang="ko-KR" altLang="en-US" sz="1898" b="1">
                <a:latin typeface="+mj-ea"/>
                <a:ea typeface="+mj-ea"/>
              </a:rPr>
              <a:t> </a:t>
            </a:r>
            <a:r>
              <a:rPr lang="en-US" altLang="ko-KR" sz="1898" b="1">
                <a:solidFill>
                  <a:srgbClr val="FF0000"/>
                </a:solidFill>
                <a:latin typeface="+mj-ea"/>
                <a:ea typeface="+mj-ea"/>
              </a:rPr>
              <a:t>Fail</a:t>
            </a:r>
          </a:p>
          <a:p>
            <a:pPr marL="342900" indent="-342900">
              <a:lnSpc>
                <a:spcPct val="150000"/>
              </a:lnSpc>
              <a:buFont typeface="고도 M" panose="02000503000000020004" pitchFamily="2" charset="-127"/>
              <a:buChar char="◈"/>
            </a:pPr>
            <a:r>
              <a:rPr lang="en-US" altLang="ko-KR" sz="1898" b="1">
                <a:latin typeface="+mj-ea"/>
                <a:ea typeface="+mj-ea"/>
              </a:rPr>
              <a:t>Spam : Not Spam or </a:t>
            </a:r>
            <a:r>
              <a:rPr lang="en-US" altLang="ko-KR" sz="1898" b="1">
                <a:solidFill>
                  <a:srgbClr val="FF0000"/>
                </a:solidFill>
                <a:latin typeface="+mj-ea"/>
                <a:ea typeface="+mj-ea"/>
              </a:rPr>
              <a:t>Spam</a:t>
            </a:r>
          </a:p>
          <a:p>
            <a:pPr marL="342900" indent="-342900">
              <a:lnSpc>
                <a:spcPct val="150000"/>
              </a:lnSpc>
              <a:buFont typeface="고도 M" panose="02000503000000020004" pitchFamily="2" charset="-127"/>
              <a:buChar char="◈"/>
            </a:pPr>
            <a:r>
              <a:rPr lang="en-US" altLang="ko-KR" sz="1898" b="1">
                <a:latin typeface="+mj-ea"/>
                <a:ea typeface="+mj-ea"/>
              </a:rPr>
              <a:t>Face : Real or </a:t>
            </a:r>
            <a:r>
              <a:rPr lang="en-US" altLang="ko-KR" sz="1898" b="1">
                <a:solidFill>
                  <a:srgbClr val="FF0000"/>
                </a:solidFill>
                <a:latin typeface="+mj-ea"/>
                <a:ea typeface="+mj-ea"/>
              </a:rPr>
              <a:t>Fake</a:t>
            </a:r>
          </a:p>
          <a:p>
            <a:pPr marL="342900" indent="-342900">
              <a:lnSpc>
                <a:spcPct val="150000"/>
              </a:lnSpc>
              <a:buFont typeface="고도 M" panose="02000503000000020004" pitchFamily="2" charset="-127"/>
              <a:buChar char="◈"/>
            </a:pPr>
            <a:r>
              <a:rPr lang="en-US" altLang="ko-KR" sz="1898" b="1">
                <a:latin typeface="+mj-ea"/>
                <a:ea typeface="+mj-ea"/>
              </a:rPr>
              <a:t>Tumor : Not Malignant or </a:t>
            </a:r>
            <a:r>
              <a:rPr lang="en-US" altLang="ko-KR" sz="1898" b="1">
                <a:solidFill>
                  <a:srgbClr val="FF0000"/>
                </a:solidFill>
                <a:latin typeface="+mj-ea"/>
                <a:ea typeface="+mj-ea"/>
              </a:rPr>
              <a:t>Malignant</a:t>
            </a:r>
            <a:endParaRPr lang="en-US" altLang="ko-KR" sz="1708" b="1">
              <a:solidFill>
                <a:srgbClr val="FF0000"/>
              </a:solidFill>
              <a:latin typeface="+mj-ea"/>
              <a:ea typeface="+mj-ea"/>
            </a:endParaRPr>
          </a:p>
        </p:txBody>
      </p:sp>
      <p:sp>
        <p:nvSpPr>
          <p:cNvPr id="7" name="직사각형 6">
            <a:extLst>
              <a:ext uri="{FF2B5EF4-FFF2-40B4-BE49-F238E27FC236}">
                <a16:creationId xmlns:a16="http://schemas.microsoft.com/office/drawing/2014/main" id="{0000ECA0-69A9-49AC-9D13-BE339A10B191}"/>
              </a:ext>
            </a:extLst>
          </p:cNvPr>
          <p:cNvSpPr/>
          <p:nvPr/>
        </p:nvSpPr>
        <p:spPr>
          <a:xfrm>
            <a:off x="1543477" y="1530629"/>
            <a:ext cx="7038680" cy="847411"/>
          </a:xfrm>
          <a:prstGeom prst="rect">
            <a:avLst/>
          </a:prstGeom>
        </p:spPr>
        <p:txBody>
          <a:bodyPr wrap="square">
            <a:spAutoFit/>
          </a:bodyPr>
          <a:lstStyle/>
          <a:p>
            <a:pPr>
              <a:lnSpc>
                <a:spcPct val="150000"/>
              </a:lnSpc>
            </a:pPr>
            <a:r>
              <a:rPr lang="en-US" altLang="ko-KR" sz="1708" b="1">
                <a:latin typeface="+mj-ea"/>
                <a:ea typeface="+mj-ea"/>
              </a:rPr>
              <a:t>Binary</a:t>
            </a:r>
            <a:r>
              <a:rPr lang="ko-KR" altLang="en-US" sz="1708" b="1">
                <a:latin typeface="+mj-ea"/>
                <a:ea typeface="+mj-ea"/>
              </a:rPr>
              <a:t> </a:t>
            </a:r>
            <a:r>
              <a:rPr lang="en-US" altLang="ko-KR" sz="1708" b="1">
                <a:latin typeface="+mj-ea"/>
                <a:ea typeface="+mj-ea"/>
              </a:rPr>
              <a:t>Classification(</a:t>
            </a:r>
            <a:r>
              <a:rPr lang="ko-KR" altLang="en-US" sz="1708" b="1">
                <a:latin typeface="+mj-ea"/>
                <a:ea typeface="+mj-ea"/>
              </a:rPr>
              <a:t>이진 분류</a:t>
            </a:r>
            <a:r>
              <a:rPr lang="en-US" altLang="ko-KR" sz="1708" b="1">
                <a:latin typeface="+mj-ea"/>
                <a:ea typeface="+mj-ea"/>
              </a:rPr>
              <a:t>) </a:t>
            </a:r>
            <a:r>
              <a:rPr lang="ko-KR" altLang="en-US" sz="1708" b="1">
                <a:latin typeface="+mj-ea"/>
                <a:ea typeface="+mj-ea"/>
              </a:rPr>
              <a:t>란</a:t>
            </a:r>
            <a:r>
              <a:rPr lang="en-US" altLang="ko-KR" sz="1708" b="1">
                <a:latin typeface="+mj-ea"/>
                <a:ea typeface="+mj-ea"/>
              </a:rPr>
              <a:t>?</a:t>
            </a:r>
          </a:p>
          <a:p>
            <a:pPr>
              <a:lnSpc>
                <a:spcPct val="150000"/>
              </a:lnSpc>
            </a:pPr>
            <a:r>
              <a:rPr lang="en-US" altLang="ko-KR" sz="1708" b="1">
                <a:latin typeface="+mj-ea"/>
                <a:ea typeface="+mj-ea"/>
              </a:rPr>
              <a:t>   :  </a:t>
            </a:r>
            <a:r>
              <a:rPr lang="ko-KR" altLang="en-US" sz="1708" b="1">
                <a:latin typeface="+mj-ea"/>
                <a:ea typeface="+mj-ea"/>
              </a:rPr>
              <a:t>값은 </a:t>
            </a:r>
            <a:r>
              <a:rPr lang="en-US" altLang="ko-KR" sz="1708" b="1">
                <a:solidFill>
                  <a:srgbClr val="3399FF"/>
                </a:solidFill>
                <a:latin typeface="+mj-ea"/>
                <a:ea typeface="+mj-ea"/>
              </a:rPr>
              <a:t>0</a:t>
            </a:r>
            <a:r>
              <a:rPr lang="en-US" altLang="ko-KR" sz="1708" b="1">
                <a:latin typeface="+mj-ea"/>
                <a:ea typeface="+mj-ea"/>
              </a:rPr>
              <a:t> </a:t>
            </a:r>
            <a:r>
              <a:rPr lang="ko-KR" altLang="en-US" sz="1708" b="1">
                <a:latin typeface="+mj-ea"/>
                <a:ea typeface="+mj-ea"/>
              </a:rPr>
              <a:t>또는 </a:t>
            </a:r>
            <a:r>
              <a:rPr lang="en-US" altLang="ko-KR" sz="1708" b="1">
                <a:solidFill>
                  <a:srgbClr val="FF0000"/>
                </a:solidFill>
                <a:latin typeface="+mj-ea"/>
                <a:ea typeface="+mj-ea"/>
              </a:rPr>
              <a:t>1</a:t>
            </a:r>
            <a:r>
              <a:rPr lang="en-US" altLang="ko-KR" sz="1708" b="1">
                <a:latin typeface="+mj-ea"/>
                <a:ea typeface="+mj-ea"/>
              </a:rPr>
              <a:t> </a:t>
            </a:r>
          </a:p>
        </p:txBody>
      </p:sp>
      <p:sp>
        <p:nvSpPr>
          <p:cNvPr id="8" name="직사각형 7">
            <a:extLst>
              <a:ext uri="{FF2B5EF4-FFF2-40B4-BE49-F238E27FC236}">
                <a16:creationId xmlns:a16="http://schemas.microsoft.com/office/drawing/2014/main" id="{3321B468-B1A5-4478-BD7B-BEC0774A882B}"/>
              </a:ext>
            </a:extLst>
          </p:cNvPr>
          <p:cNvSpPr/>
          <p:nvPr/>
        </p:nvSpPr>
        <p:spPr>
          <a:xfrm>
            <a:off x="1230501" y="4842751"/>
            <a:ext cx="7038680" cy="453137"/>
          </a:xfrm>
          <a:prstGeom prst="rect">
            <a:avLst/>
          </a:prstGeom>
        </p:spPr>
        <p:txBody>
          <a:bodyPr wrap="square">
            <a:spAutoFit/>
          </a:bodyPr>
          <a:lstStyle/>
          <a:p>
            <a:pPr>
              <a:lnSpc>
                <a:spcPct val="150000"/>
              </a:lnSpc>
            </a:pPr>
            <a:r>
              <a:rPr lang="ko-KR" altLang="en-US" sz="1708" b="1">
                <a:latin typeface="+mj-ea"/>
                <a:ea typeface="+mj-ea"/>
              </a:rPr>
              <a:t>머신 러닝으로 시작하려면 변수를 인코딩해야 한다</a:t>
            </a:r>
            <a:r>
              <a:rPr lang="en-US" altLang="ko-KR" sz="1708" b="1">
                <a:latin typeface="+mj-ea"/>
                <a:ea typeface="+mj-ea"/>
              </a:rPr>
              <a:t>.</a:t>
            </a:r>
          </a:p>
        </p:txBody>
      </p:sp>
      <p:sp>
        <p:nvSpPr>
          <p:cNvPr id="9" name="직사각형 8">
            <a:extLst>
              <a:ext uri="{FF2B5EF4-FFF2-40B4-BE49-F238E27FC236}">
                <a16:creationId xmlns:a16="http://schemas.microsoft.com/office/drawing/2014/main" id="{AE1B318C-7211-41A8-A547-9B06697AB472}"/>
              </a:ext>
            </a:extLst>
          </p:cNvPr>
          <p:cNvSpPr/>
          <p:nvPr/>
        </p:nvSpPr>
        <p:spPr>
          <a:xfrm>
            <a:off x="1625838" y="5327372"/>
            <a:ext cx="7038680" cy="838628"/>
          </a:xfrm>
          <a:prstGeom prst="rect">
            <a:avLst/>
          </a:prstGeom>
        </p:spPr>
        <p:txBody>
          <a:bodyPr wrap="square">
            <a:spAutoFit/>
          </a:bodyPr>
          <a:lstStyle/>
          <a:p>
            <a:pPr>
              <a:lnSpc>
                <a:spcPct val="150000"/>
              </a:lnSpc>
            </a:pPr>
            <a:r>
              <a:rPr lang="en-US" altLang="ko-KR" sz="1708" err="1">
                <a:latin typeface="Consolas" panose="020B0609020204030204" pitchFamily="49" charset="0"/>
                <a:ea typeface="고도 M" panose="02000503000000020004" pitchFamily="2" charset="-127"/>
              </a:rPr>
              <a:t>x_train</a:t>
            </a:r>
            <a:r>
              <a:rPr lang="en-US" altLang="ko-KR" sz="1708">
                <a:latin typeface="Consolas" panose="020B0609020204030204" pitchFamily="49" charset="0"/>
                <a:ea typeface="고도 M" panose="02000503000000020004" pitchFamily="2" charset="-127"/>
              </a:rPr>
              <a:t> = [[1,2], [2,3], [3,1], [4,3], [5,3], [6,2]]</a:t>
            </a:r>
          </a:p>
          <a:p>
            <a:pPr>
              <a:lnSpc>
                <a:spcPct val="150000"/>
              </a:lnSpc>
            </a:pPr>
            <a:r>
              <a:rPr lang="en-US" altLang="ko-KR" sz="1708" err="1">
                <a:latin typeface="Consolas" panose="020B0609020204030204" pitchFamily="49" charset="0"/>
                <a:ea typeface="고도 M" panose="02000503000000020004" pitchFamily="2" charset="-127"/>
              </a:rPr>
              <a:t>y_train</a:t>
            </a:r>
            <a:r>
              <a:rPr lang="en-US" altLang="ko-KR" sz="1708">
                <a:latin typeface="Consolas" panose="020B0609020204030204" pitchFamily="49" charset="0"/>
                <a:ea typeface="고도 M" panose="02000503000000020004" pitchFamily="2" charset="-127"/>
              </a:rPr>
              <a:t> = [[0], [0], [0], [1], [1], [1]]</a:t>
            </a:r>
          </a:p>
        </p:txBody>
      </p:sp>
      <p:sp>
        <p:nvSpPr>
          <p:cNvPr id="2" name="텍스트 개체 틀 1">
            <a:extLst>
              <a:ext uri="{FF2B5EF4-FFF2-40B4-BE49-F238E27FC236}">
                <a16:creationId xmlns:a16="http://schemas.microsoft.com/office/drawing/2014/main" id="{0B930878-23E1-48C6-A841-6FFD06D61167}"/>
              </a:ext>
            </a:extLst>
          </p:cNvPr>
          <p:cNvSpPr>
            <a:spLocks noGrp="1"/>
          </p:cNvSpPr>
          <p:nvPr>
            <p:ph type="body" sz="quarter" idx="19"/>
          </p:nvPr>
        </p:nvSpPr>
        <p:spPr/>
        <p:txBody>
          <a:bodyPr/>
          <a:lstStyle/>
          <a:p>
            <a:r>
              <a:rPr lang="en-US" altLang="ko-KR"/>
              <a:t>Classification</a:t>
            </a:r>
            <a:endParaRPr lang="ko-KR" altLang="en-US"/>
          </a:p>
        </p:txBody>
      </p:sp>
      <p:sp>
        <p:nvSpPr>
          <p:cNvPr id="10" name="텍스트 개체 틀 2">
            <a:extLst>
              <a:ext uri="{FF2B5EF4-FFF2-40B4-BE49-F238E27FC236}">
                <a16:creationId xmlns:a16="http://schemas.microsoft.com/office/drawing/2014/main" id="{89B581FB-8460-410A-A0A1-BA6490A61B45}"/>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279551443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91" name="TextBox 7190">
            <a:extLst>
              <a:ext uri="{FF2B5EF4-FFF2-40B4-BE49-F238E27FC236}">
                <a16:creationId xmlns:a16="http://schemas.microsoft.com/office/drawing/2014/main" id="{92A9F2A4-C593-4FD8-893A-712E91E367C7}"/>
              </a:ext>
            </a:extLst>
          </p:cNvPr>
          <p:cNvSpPr txBox="1"/>
          <p:nvPr/>
        </p:nvSpPr>
        <p:spPr>
          <a:xfrm>
            <a:off x="752255" y="874569"/>
            <a:ext cx="2292615" cy="400110"/>
          </a:xfrm>
          <a:prstGeom prst="rect">
            <a:avLst/>
          </a:prstGeom>
          <a:noFill/>
        </p:spPr>
        <p:txBody>
          <a:bodyPr wrap="none" rtlCol="0">
            <a:spAutoFit/>
          </a:bodyPr>
          <a:lstStyle/>
          <a:p>
            <a:pPr algn="l"/>
            <a:r>
              <a:rPr lang="en-US" altLang="ko-KR" sz="2000" b="1">
                <a:latin typeface="+mj-ea"/>
                <a:ea typeface="+mj-ea"/>
              </a:rPr>
              <a:t>Logistic vs Linear</a:t>
            </a:r>
            <a:endParaRPr lang="ko-KR" altLang="en-US" sz="2000" b="1">
              <a:latin typeface="+mj-ea"/>
              <a:ea typeface="+mj-ea"/>
            </a:endParaRPr>
          </a:p>
        </p:txBody>
      </p:sp>
      <p:sp>
        <p:nvSpPr>
          <p:cNvPr id="7" name="직사각형 6">
            <a:extLst>
              <a:ext uri="{FF2B5EF4-FFF2-40B4-BE49-F238E27FC236}">
                <a16:creationId xmlns:a16="http://schemas.microsoft.com/office/drawing/2014/main" id="{0000ECA0-69A9-49AC-9D13-BE339A10B191}"/>
              </a:ext>
            </a:extLst>
          </p:cNvPr>
          <p:cNvSpPr/>
          <p:nvPr/>
        </p:nvSpPr>
        <p:spPr>
          <a:xfrm>
            <a:off x="932132" y="1530629"/>
            <a:ext cx="7038680" cy="453137"/>
          </a:xfrm>
          <a:prstGeom prst="rect">
            <a:avLst/>
          </a:prstGeom>
        </p:spPr>
        <p:txBody>
          <a:bodyPr wrap="square">
            <a:spAutoFit/>
          </a:bodyPr>
          <a:lstStyle/>
          <a:p>
            <a:pPr>
              <a:lnSpc>
                <a:spcPct val="150000"/>
              </a:lnSpc>
            </a:pPr>
            <a:r>
              <a:rPr lang="ko-KR" altLang="en-US" sz="1708" b="1">
                <a:latin typeface="+mj-ea"/>
                <a:ea typeface="+mj-ea"/>
              </a:rPr>
              <a:t>로지스틱 회귀와 선형 회귀의 차이점은</a:t>
            </a:r>
            <a:r>
              <a:rPr lang="en-US" altLang="ko-KR" sz="1708" b="1">
                <a:latin typeface="+mj-ea"/>
                <a:ea typeface="+mj-ea"/>
              </a:rPr>
              <a:t>?</a:t>
            </a:r>
          </a:p>
        </p:txBody>
      </p:sp>
      <p:sp>
        <p:nvSpPr>
          <p:cNvPr id="8" name="직사각형 7">
            <a:extLst>
              <a:ext uri="{FF2B5EF4-FFF2-40B4-BE49-F238E27FC236}">
                <a16:creationId xmlns:a16="http://schemas.microsoft.com/office/drawing/2014/main" id="{3321B468-B1A5-4478-BD7B-BEC0774A882B}"/>
              </a:ext>
            </a:extLst>
          </p:cNvPr>
          <p:cNvSpPr/>
          <p:nvPr/>
        </p:nvSpPr>
        <p:spPr>
          <a:xfrm>
            <a:off x="932132" y="5034347"/>
            <a:ext cx="7038680" cy="453137"/>
          </a:xfrm>
          <a:prstGeom prst="rect">
            <a:avLst/>
          </a:prstGeom>
        </p:spPr>
        <p:txBody>
          <a:bodyPr wrap="square">
            <a:spAutoFit/>
          </a:bodyPr>
          <a:lstStyle/>
          <a:p>
            <a:pPr>
              <a:lnSpc>
                <a:spcPct val="150000"/>
              </a:lnSpc>
            </a:pPr>
            <a:r>
              <a:rPr lang="ko-KR" altLang="en-US" sz="1708" b="1">
                <a:latin typeface="+mj-ea"/>
                <a:ea typeface="+mj-ea"/>
              </a:rPr>
              <a:t>머신 러닝으로 시작하려면 변수를 인코딩해야 한다</a:t>
            </a:r>
            <a:r>
              <a:rPr lang="en-US" altLang="ko-KR" sz="1708" b="1">
                <a:latin typeface="+mj-ea"/>
                <a:ea typeface="+mj-ea"/>
              </a:rPr>
              <a:t>.</a:t>
            </a:r>
          </a:p>
        </p:txBody>
      </p:sp>
      <p:sp>
        <p:nvSpPr>
          <p:cNvPr id="9" name="직사각형 8">
            <a:extLst>
              <a:ext uri="{FF2B5EF4-FFF2-40B4-BE49-F238E27FC236}">
                <a16:creationId xmlns:a16="http://schemas.microsoft.com/office/drawing/2014/main" id="{AE1B318C-7211-41A8-A547-9B06697AB472}"/>
              </a:ext>
            </a:extLst>
          </p:cNvPr>
          <p:cNvSpPr/>
          <p:nvPr/>
        </p:nvSpPr>
        <p:spPr>
          <a:xfrm>
            <a:off x="1316488" y="5392000"/>
            <a:ext cx="7967364" cy="791435"/>
          </a:xfrm>
          <a:prstGeom prst="rect">
            <a:avLst/>
          </a:prstGeom>
        </p:spPr>
        <p:txBody>
          <a:bodyPr wrap="square">
            <a:spAutoFit/>
          </a:bodyPr>
          <a:lstStyle/>
          <a:p>
            <a:pPr>
              <a:lnSpc>
                <a:spcPct val="150000"/>
              </a:lnSpc>
            </a:pPr>
            <a:r>
              <a:rPr lang="en-US" altLang="ko-KR" sz="1600" err="1">
                <a:latin typeface="Consolas" panose="020B0609020204030204" pitchFamily="49" charset="0"/>
                <a:ea typeface="고도 M" panose="02000503000000020004" pitchFamily="2" charset="-127"/>
              </a:rPr>
              <a:t>Logistic_Y</a:t>
            </a:r>
            <a:r>
              <a:rPr lang="en-US" altLang="ko-KR" sz="1600">
                <a:latin typeface="Consolas" panose="020B0609020204030204" pitchFamily="49" charset="0"/>
                <a:ea typeface="고도 M" panose="02000503000000020004" pitchFamily="2" charset="-127"/>
              </a:rPr>
              <a:t> = [[0], [0], [0], [1], [1], [1]] </a:t>
            </a:r>
          </a:p>
          <a:p>
            <a:pPr>
              <a:lnSpc>
                <a:spcPct val="150000"/>
              </a:lnSpc>
            </a:pPr>
            <a:r>
              <a:rPr lang="en-US" altLang="ko-KR" sz="1600" err="1">
                <a:latin typeface="Consolas" panose="020B0609020204030204" pitchFamily="49" charset="0"/>
                <a:ea typeface="고도 M" panose="02000503000000020004" pitchFamily="2" charset="-127"/>
              </a:rPr>
              <a:t>Linear_Y</a:t>
            </a:r>
            <a:r>
              <a:rPr lang="en-US" altLang="ko-KR" sz="1600">
                <a:latin typeface="Consolas" panose="020B0609020204030204" pitchFamily="49" charset="0"/>
                <a:ea typeface="고도 M" panose="02000503000000020004" pitchFamily="2" charset="-127"/>
              </a:rPr>
              <a:t> = [[828.2], [764.2], [123. 5], [342.5], [987.3], [234.1]]</a:t>
            </a:r>
          </a:p>
        </p:txBody>
      </p:sp>
      <p:sp>
        <p:nvSpPr>
          <p:cNvPr id="2" name="직사각형 1">
            <a:extLst>
              <a:ext uri="{FF2B5EF4-FFF2-40B4-BE49-F238E27FC236}">
                <a16:creationId xmlns:a16="http://schemas.microsoft.com/office/drawing/2014/main" id="{6AC91E2B-5540-4845-A0CC-190B6E6EB143}"/>
              </a:ext>
            </a:extLst>
          </p:cNvPr>
          <p:cNvSpPr/>
          <p:nvPr/>
        </p:nvSpPr>
        <p:spPr>
          <a:xfrm>
            <a:off x="1610615" y="2088708"/>
            <a:ext cx="2607571" cy="1943744"/>
          </a:xfrm>
          <a:prstGeom prst="rect">
            <a:avLst/>
          </a:prstGeom>
          <a:no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B8D0D8F5-C402-47A2-9B36-AB34C17C163B}"/>
              </a:ext>
            </a:extLst>
          </p:cNvPr>
          <p:cNvSpPr/>
          <p:nvPr/>
        </p:nvSpPr>
        <p:spPr>
          <a:xfrm>
            <a:off x="5300170" y="2088707"/>
            <a:ext cx="2607571" cy="1943744"/>
          </a:xfrm>
          <a:prstGeom prst="rect">
            <a:avLst/>
          </a:prstGeom>
          <a:no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 name="직사각형 2">
            <a:extLst>
              <a:ext uri="{FF2B5EF4-FFF2-40B4-BE49-F238E27FC236}">
                <a16:creationId xmlns:a16="http://schemas.microsoft.com/office/drawing/2014/main" id="{D3AE63D0-EDD1-42C1-BC30-2AEF23788D6E}"/>
              </a:ext>
            </a:extLst>
          </p:cNvPr>
          <p:cNvSpPr/>
          <p:nvPr/>
        </p:nvSpPr>
        <p:spPr>
          <a:xfrm>
            <a:off x="2598399" y="2286740"/>
            <a:ext cx="208651" cy="208651"/>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30C62776-737A-4DA9-A3E1-1C16096C79B1}"/>
              </a:ext>
            </a:extLst>
          </p:cNvPr>
          <p:cNvSpPr/>
          <p:nvPr/>
        </p:nvSpPr>
        <p:spPr>
          <a:xfrm>
            <a:off x="2389748" y="2684908"/>
            <a:ext cx="208651" cy="208651"/>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8371A0A9-9033-4843-BE1C-742C25BECB2A}"/>
              </a:ext>
            </a:extLst>
          </p:cNvPr>
          <p:cNvSpPr/>
          <p:nvPr/>
        </p:nvSpPr>
        <p:spPr>
          <a:xfrm>
            <a:off x="2285423" y="2376955"/>
            <a:ext cx="208651" cy="208651"/>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A3474DB8-E87B-42B2-89C5-8D24F7398E1A}"/>
              </a:ext>
            </a:extLst>
          </p:cNvPr>
          <p:cNvSpPr/>
          <p:nvPr/>
        </p:nvSpPr>
        <p:spPr>
          <a:xfrm>
            <a:off x="1843694" y="2558030"/>
            <a:ext cx="208651" cy="208651"/>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EB172CF8-1988-4E66-A69F-D58766F69942}"/>
              </a:ext>
            </a:extLst>
          </p:cNvPr>
          <p:cNvSpPr/>
          <p:nvPr/>
        </p:nvSpPr>
        <p:spPr>
          <a:xfrm>
            <a:off x="1895857" y="2854168"/>
            <a:ext cx="208651" cy="208651"/>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60299B26-F329-4FA1-8449-8218AF75BFB4}"/>
              </a:ext>
            </a:extLst>
          </p:cNvPr>
          <p:cNvSpPr/>
          <p:nvPr/>
        </p:nvSpPr>
        <p:spPr>
          <a:xfrm>
            <a:off x="2285422" y="3035287"/>
            <a:ext cx="208651" cy="208651"/>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EBE6DC7E-AE3E-4DD4-A9DD-5D5574CE0F24}"/>
              </a:ext>
            </a:extLst>
          </p:cNvPr>
          <p:cNvSpPr/>
          <p:nvPr/>
        </p:nvSpPr>
        <p:spPr>
          <a:xfrm>
            <a:off x="1948019" y="3167741"/>
            <a:ext cx="208651" cy="208651"/>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 name="이등변 삼각형 3">
            <a:extLst>
              <a:ext uri="{FF2B5EF4-FFF2-40B4-BE49-F238E27FC236}">
                <a16:creationId xmlns:a16="http://schemas.microsoft.com/office/drawing/2014/main" id="{7247E0FF-E20E-4FFE-9AE4-DE44F4BAF3BE}"/>
              </a:ext>
            </a:extLst>
          </p:cNvPr>
          <p:cNvSpPr/>
          <p:nvPr/>
        </p:nvSpPr>
        <p:spPr>
          <a:xfrm>
            <a:off x="3461588" y="2854168"/>
            <a:ext cx="313107" cy="269920"/>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9" name="이등변 삼각형 18">
            <a:extLst>
              <a:ext uri="{FF2B5EF4-FFF2-40B4-BE49-F238E27FC236}">
                <a16:creationId xmlns:a16="http://schemas.microsoft.com/office/drawing/2014/main" id="{0CA44068-96C4-4DBD-8B5C-95863C159DD7}"/>
              </a:ext>
            </a:extLst>
          </p:cNvPr>
          <p:cNvSpPr/>
          <p:nvPr/>
        </p:nvSpPr>
        <p:spPr>
          <a:xfrm>
            <a:off x="3082099" y="3195442"/>
            <a:ext cx="313107" cy="269920"/>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0" name="이등변 삼각형 19">
            <a:extLst>
              <a:ext uri="{FF2B5EF4-FFF2-40B4-BE49-F238E27FC236}">
                <a16:creationId xmlns:a16="http://schemas.microsoft.com/office/drawing/2014/main" id="{EEA0EDE1-38F9-4977-B8F9-AC0EA35F2D41}"/>
              </a:ext>
            </a:extLst>
          </p:cNvPr>
          <p:cNvSpPr/>
          <p:nvPr/>
        </p:nvSpPr>
        <p:spPr>
          <a:xfrm>
            <a:off x="3431964" y="3330401"/>
            <a:ext cx="313107" cy="269920"/>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1" name="이등변 삼각형 20">
            <a:extLst>
              <a:ext uri="{FF2B5EF4-FFF2-40B4-BE49-F238E27FC236}">
                <a16:creationId xmlns:a16="http://schemas.microsoft.com/office/drawing/2014/main" id="{90116C49-64B5-46C3-96FB-734063BDF849}"/>
              </a:ext>
            </a:extLst>
          </p:cNvPr>
          <p:cNvSpPr/>
          <p:nvPr/>
        </p:nvSpPr>
        <p:spPr>
          <a:xfrm>
            <a:off x="3766904" y="3195441"/>
            <a:ext cx="313107" cy="269920"/>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2" name="이등변 삼각형 21">
            <a:extLst>
              <a:ext uri="{FF2B5EF4-FFF2-40B4-BE49-F238E27FC236}">
                <a16:creationId xmlns:a16="http://schemas.microsoft.com/office/drawing/2014/main" id="{F71D2AFB-CC9C-42A2-91CD-54862A273847}"/>
              </a:ext>
            </a:extLst>
          </p:cNvPr>
          <p:cNvSpPr/>
          <p:nvPr/>
        </p:nvSpPr>
        <p:spPr>
          <a:xfrm>
            <a:off x="3036068" y="3621472"/>
            <a:ext cx="313107" cy="269920"/>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3" name="이등변 삼각형 22">
            <a:extLst>
              <a:ext uri="{FF2B5EF4-FFF2-40B4-BE49-F238E27FC236}">
                <a16:creationId xmlns:a16="http://schemas.microsoft.com/office/drawing/2014/main" id="{58868E6A-DA12-4186-A663-9D5353C793D3}"/>
              </a:ext>
            </a:extLst>
          </p:cNvPr>
          <p:cNvSpPr/>
          <p:nvPr/>
        </p:nvSpPr>
        <p:spPr>
          <a:xfrm>
            <a:off x="2548028" y="3545103"/>
            <a:ext cx="313107" cy="269920"/>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4" name="이등변 삼각형 23">
            <a:extLst>
              <a:ext uri="{FF2B5EF4-FFF2-40B4-BE49-F238E27FC236}">
                <a16:creationId xmlns:a16="http://schemas.microsoft.com/office/drawing/2014/main" id="{82005640-3453-43E3-BE5E-43E40A5AF9CD}"/>
              </a:ext>
            </a:extLst>
          </p:cNvPr>
          <p:cNvSpPr/>
          <p:nvPr/>
        </p:nvSpPr>
        <p:spPr>
          <a:xfrm>
            <a:off x="3641995" y="3680062"/>
            <a:ext cx="313107" cy="269920"/>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1" name="직선 연결선 10">
            <a:extLst>
              <a:ext uri="{FF2B5EF4-FFF2-40B4-BE49-F238E27FC236}">
                <a16:creationId xmlns:a16="http://schemas.microsoft.com/office/drawing/2014/main" id="{8CBF58D1-710A-488F-90A5-A1D9CE8D65BC}"/>
              </a:ext>
            </a:extLst>
          </p:cNvPr>
          <p:cNvCxnSpPr>
            <a:cxnSpLocks/>
          </p:cNvCxnSpPr>
          <p:nvPr/>
        </p:nvCxnSpPr>
        <p:spPr>
          <a:xfrm flipH="1">
            <a:off x="5460652" y="2179453"/>
            <a:ext cx="2447089" cy="1770529"/>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8" name="타원 17">
            <a:extLst>
              <a:ext uri="{FF2B5EF4-FFF2-40B4-BE49-F238E27FC236}">
                <a16:creationId xmlns:a16="http://schemas.microsoft.com/office/drawing/2014/main" id="{601F21DC-0E43-4014-B55C-DD24E4FBC590}"/>
              </a:ext>
            </a:extLst>
          </p:cNvPr>
          <p:cNvSpPr/>
          <p:nvPr/>
        </p:nvSpPr>
        <p:spPr>
          <a:xfrm>
            <a:off x="5460652" y="3621471"/>
            <a:ext cx="193551" cy="193551"/>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8" name="타원 27">
            <a:extLst>
              <a:ext uri="{FF2B5EF4-FFF2-40B4-BE49-F238E27FC236}">
                <a16:creationId xmlns:a16="http://schemas.microsoft.com/office/drawing/2014/main" id="{A5D76BD1-437C-4AAE-A2C8-5ED9C98E7D64}"/>
              </a:ext>
            </a:extLst>
          </p:cNvPr>
          <p:cNvSpPr/>
          <p:nvPr/>
        </p:nvSpPr>
        <p:spPr>
          <a:xfrm>
            <a:off x="5993259" y="3600321"/>
            <a:ext cx="193551" cy="193551"/>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9" name="타원 28">
            <a:extLst>
              <a:ext uri="{FF2B5EF4-FFF2-40B4-BE49-F238E27FC236}">
                <a16:creationId xmlns:a16="http://schemas.microsoft.com/office/drawing/2014/main" id="{B947B6BB-6F66-44E9-AD18-B54F6F4D11F3}"/>
              </a:ext>
            </a:extLst>
          </p:cNvPr>
          <p:cNvSpPr/>
          <p:nvPr/>
        </p:nvSpPr>
        <p:spPr>
          <a:xfrm>
            <a:off x="6186810" y="3124087"/>
            <a:ext cx="193551" cy="193551"/>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0" name="타원 29">
            <a:extLst>
              <a:ext uri="{FF2B5EF4-FFF2-40B4-BE49-F238E27FC236}">
                <a16:creationId xmlns:a16="http://schemas.microsoft.com/office/drawing/2014/main" id="{5EAFA6BB-B046-4325-AAEB-4A2536538E37}"/>
              </a:ext>
            </a:extLst>
          </p:cNvPr>
          <p:cNvSpPr/>
          <p:nvPr/>
        </p:nvSpPr>
        <p:spPr>
          <a:xfrm>
            <a:off x="6455860" y="2702356"/>
            <a:ext cx="193551" cy="193551"/>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1" name="타원 30">
            <a:extLst>
              <a:ext uri="{FF2B5EF4-FFF2-40B4-BE49-F238E27FC236}">
                <a16:creationId xmlns:a16="http://schemas.microsoft.com/office/drawing/2014/main" id="{46E75CDD-0786-4288-A6DC-089CE3B90C04}"/>
              </a:ext>
            </a:extLst>
          </p:cNvPr>
          <p:cNvSpPr/>
          <p:nvPr/>
        </p:nvSpPr>
        <p:spPr>
          <a:xfrm>
            <a:off x="6900615" y="2757392"/>
            <a:ext cx="193551" cy="193551"/>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2" name="타원 31">
            <a:extLst>
              <a:ext uri="{FF2B5EF4-FFF2-40B4-BE49-F238E27FC236}">
                <a16:creationId xmlns:a16="http://schemas.microsoft.com/office/drawing/2014/main" id="{097AB9D4-A0B4-4552-93AE-11E94F5B6108}"/>
              </a:ext>
            </a:extLst>
          </p:cNvPr>
          <p:cNvSpPr/>
          <p:nvPr/>
        </p:nvSpPr>
        <p:spPr>
          <a:xfrm>
            <a:off x="7094166" y="2450806"/>
            <a:ext cx="193551" cy="193551"/>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3" name="타원 32">
            <a:extLst>
              <a:ext uri="{FF2B5EF4-FFF2-40B4-BE49-F238E27FC236}">
                <a16:creationId xmlns:a16="http://schemas.microsoft.com/office/drawing/2014/main" id="{EB908F45-6DD6-407E-8181-0545369B3979}"/>
              </a:ext>
            </a:extLst>
          </p:cNvPr>
          <p:cNvSpPr/>
          <p:nvPr/>
        </p:nvSpPr>
        <p:spPr>
          <a:xfrm>
            <a:off x="7628565" y="2304613"/>
            <a:ext cx="193551" cy="193551"/>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36" name="직선 연결선 35">
            <a:extLst>
              <a:ext uri="{FF2B5EF4-FFF2-40B4-BE49-F238E27FC236}">
                <a16:creationId xmlns:a16="http://schemas.microsoft.com/office/drawing/2014/main" id="{26EE0289-8B6A-4853-A9EA-FEBFC538282C}"/>
              </a:ext>
            </a:extLst>
          </p:cNvPr>
          <p:cNvCxnSpPr>
            <a:cxnSpLocks/>
          </p:cNvCxnSpPr>
          <p:nvPr/>
        </p:nvCxnSpPr>
        <p:spPr>
          <a:xfrm flipH="1">
            <a:off x="1971910" y="2156937"/>
            <a:ext cx="1859486" cy="181176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39" name="직사각형 38">
            <a:extLst>
              <a:ext uri="{FF2B5EF4-FFF2-40B4-BE49-F238E27FC236}">
                <a16:creationId xmlns:a16="http://schemas.microsoft.com/office/drawing/2014/main" id="{C58AA2FC-29E9-4D4C-9B01-08C75D49A33B}"/>
              </a:ext>
            </a:extLst>
          </p:cNvPr>
          <p:cNvSpPr/>
          <p:nvPr/>
        </p:nvSpPr>
        <p:spPr>
          <a:xfrm>
            <a:off x="1548965" y="4040728"/>
            <a:ext cx="2974206" cy="679481"/>
          </a:xfrm>
          <a:prstGeom prst="rect">
            <a:avLst/>
          </a:prstGeom>
        </p:spPr>
        <p:txBody>
          <a:bodyPr wrap="square">
            <a:spAutoFit/>
          </a:bodyPr>
          <a:lstStyle/>
          <a:p>
            <a:pPr>
              <a:lnSpc>
                <a:spcPct val="150000"/>
              </a:lnSpc>
            </a:pPr>
            <a:r>
              <a:rPr lang="en-US" altLang="ko-KR" sz="1328" b="1">
                <a:latin typeface="+mj-ea"/>
                <a:ea typeface="+mj-ea"/>
              </a:rPr>
              <a:t>Discrete(</a:t>
            </a:r>
            <a:r>
              <a:rPr lang="ko-KR" altLang="en-US" sz="1328" b="1">
                <a:latin typeface="+mj-ea"/>
                <a:ea typeface="+mj-ea"/>
              </a:rPr>
              <a:t>분리</a:t>
            </a:r>
            <a:r>
              <a:rPr lang="en-US" altLang="ko-KR" sz="1328" b="1">
                <a:latin typeface="+mj-ea"/>
                <a:ea typeface="+mj-ea"/>
              </a:rPr>
              <a:t>) : </a:t>
            </a:r>
            <a:r>
              <a:rPr lang="ko-KR" altLang="en-US" sz="1328" b="1">
                <a:latin typeface="+mj-ea"/>
                <a:ea typeface="+mj-ea"/>
              </a:rPr>
              <a:t>분류 목적</a:t>
            </a:r>
            <a:endParaRPr lang="en-US" altLang="ko-KR" sz="1328" b="1">
              <a:latin typeface="+mj-ea"/>
              <a:ea typeface="+mj-ea"/>
            </a:endParaRPr>
          </a:p>
          <a:p>
            <a:pPr>
              <a:lnSpc>
                <a:spcPct val="150000"/>
              </a:lnSpc>
            </a:pPr>
            <a:r>
              <a:rPr lang="ko-KR" altLang="en-US" sz="1328" b="1">
                <a:latin typeface="+mj-ea"/>
                <a:ea typeface="+mj-ea"/>
              </a:rPr>
              <a:t>신발 사이즈 </a:t>
            </a:r>
            <a:r>
              <a:rPr lang="en-US" altLang="ko-KR" sz="1328" b="1">
                <a:latin typeface="+mj-ea"/>
                <a:ea typeface="+mj-ea"/>
              </a:rPr>
              <a:t>/ </a:t>
            </a:r>
            <a:r>
              <a:rPr lang="ko-KR" altLang="en-US" sz="1328" b="1">
                <a:latin typeface="+mj-ea"/>
                <a:ea typeface="+mj-ea"/>
              </a:rPr>
              <a:t>회사의 근로자수</a:t>
            </a:r>
            <a:endParaRPr lang="en-US" altLang="ko-KR" sz="1328" b="1">
              <a:latin typeface="+mj-ea"/>
              <a:ea typeface="+mj-ea"/>
            </a:endParaRPr>
          </a:p>
        </p:txBody>
      </p:sp>
      <p:sp>
        <p:nvSpPr>
          <p:cNvPr id="40" name="직사각형 39">
            <a:extLst>
              <a:ext uri="{FF2B5EF4-FFF2-40B4-BE49-F238E27FC236}">
                <a16:creationId xmlns:a16="http://schemas.microsoft.com/office/drawing/2014/main" id="{CB848B25-3407-4B63-97B9-D8B55171234F}"/>
              </a:ext>
            </a:extLst>
          </p:cNvPr>
          <p:cNvSpPr/>
          <p:nvPr/>
        </p:nvSpPr>
        <p:spPr>
          <a:xfrm>
            <a:off x="5413512" y="4040728"/>
            <a:ext cx="2974206" cy="679481"/>
          </a:xfrm>
          <a:prstGeom prst="rect">
            <a:avLst/>
          </a:prstGeom>
        </p:spPr>
        <p:txBody>
          <a:bodyPr wrap="square">
            <a:spAutoFit/>
          </a:bodyPr>
          <a:lstStyle/>
          <a:p>
            <a:pPr>
              <a:lnSpc>
                <a:spcPct val="150000"/>
              </a:lnSpc>
            </a:pPr>
            <a:r>
              <a:rPr lang="en-US" altLang="ko-KR" sz="1328" b="1">
                <a:latin typeface="+mj-ea"/>
                <a:ea typeface="+mj-ea"/>
              </a:rPr>
              <a:t>Continuous (</a:t>
            </a:r>
            <a:r>
              <a:rPr lang="ko-KR" altLang="en-US" sz="1328" b="1">
                <a:latin typeface="+mj-ea"/>
                <a:ea typeface="+mj-ea"/>
              </a:rPr>
              <a:t>지속적인</a:t>
            </a:r>
            <a:r>
              <a:rPr lang="en-US" altLang="ko-KR" sz="1328" b="1">
                <a:latin typeface="+mj-ea"/>
                <a:ea typeface="+mj-ea"/>
              </a:rPr>
              <a:t>) : </a:t>
            </a:r>
            <a:r>
              <a:rPr lang="ko-KR" altLang="en-US" sz="1328" b="1">
                <a:latin typeface="+mj-ea"/>
                <a:ea typeface="+mj-ea"/>
              </a:rPr>
              <a:t>값의 예측</a:t>
            </a:r>
            <a:endParaRPr lang="en-US" altLang="ko-KR" sz="1328" b="1">
              <a:latin typeface="+mj-ea"/>
              <a:ea typeface="+mj-ea"/>
            </a:endParaRPr>
          </a:p>
          <a:p>
            <a:pPr>
              <a:lnSpc>
                <a:spcPct val="150000"/>
              </a:lnSpc>
            </a:pPr>
            <a:r>
              <a:rPr lang="ko-KR" altLang="en-US" sz="1328" b="1">
                <a:latin typeface="+mj-ea"/>
                <a:ea typeface="+mj-ea"/>
              </a:rPr>
              <a:t>시간</a:t>
            </a:r>
            <a:r>
              <a:rPr lang="en-US" altLang="ko-KR" sz="1328" b="1">
                <a:latin typeface="+mj-ea"/>
                <a:ea typeface="+mj-ea"/>
              </a:rPr>
              <a:t>/ </a:t>
            </a:r>
            <a:r>
              <a:rPr lang="ko-KR" altLang="en-US" sz="1328" b="1">
                <a:latin typeface="+mj-ea"/>
                <a:ea typeface="+mj-ea"/>
              </a:rPr>
              <a:t>무게 </a:t>
            </a:r>
            <a:r>
              <a:rPr lang="en-US" altLang="ko-KR" sz="1328" b="1">
                <a:latin typeface="+mj-ea"/>
                <a:ea typeface="+mj-ea"/>
              </a:rPr>
              <a:t>/ </a:t>
            </a:r>
            <a:r>
              <a:rPr lang="ko-KR" altLang="en-US" sz="1328" b="1">
                <a:latin typeface="+mj-ea"/>
                <a:ea typeface="+mj-ea"/>
              </a:rPr>
              <a:t>높이</a:t>
            </a:r>
            <a:endParaRPr lang="en-US" altLang="ko-KR" sz="1328" b="1">
              <a:latin typeface="+mj-ea"/>
              <a:ea typeface="+mj-ea"/>
            </a:endParaRPr>
          </a:p>
        </p:txBody>
      </p:sp>
      <p:sp>
        <p:nvSpPr>
          <p:cNvPr id="5" name="텍스트 개체 틀 4">
            <a:extLst>
              <a:ext uri="{FF2B5EF4-FFF2-40B4-BE49-F238E27FC236}">
                <a16:creationId xmlns:a16="http://schemas.microsoft.com/office/drawing/2014/main" id="{BE0C311D-480C-4992-874F-8A410EADFDEB}"/>
              </a:ext>
            </a:extLst>
          </p:cNvPr>
          <p:cNvSpPr>
            <a:spLocks noGrp="1"/>
          </p:cNvSpPr>
          <p:nvPr>
            <p:ph type="body" sz="quarter" idx="19"/>
          </p:nvPr>
        </p:nvSpPr>
        <p:spPr/>
        <p:txBody>
          <a:bodyPr/>
          <a:lstStyle/>
          <a:p>
            <a:r>
              <a:rPr lang="ko-KR" altLang="en-US"/>
              <a:t>로지스틱 회귀의 특성</a:t>
            </a:r>
          </a:p>
        </p:txBody>
      </p:sp>
      <p:sp>
        <p:nvSpPr>
          <p:cNvPr id="37" name="텍스트 개체 틀 2">
            <a:extLst>
              <a:ext uri="{FF2B5EF4-FFF2-40B4-BE49-F238E27FC236}">
                <a16:creationId xmlns:a16="http://schemas.microsoft.com/office/drawing/2014/main" id="{A4434455-CA6A-4C8F-9C63-777B8C8C841D}"/>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
        <p:nvSpPr>
          <p:cNvPr id="35" name="타원 34">
            <a:extLst>
              <a:ext uri="{FF2B5EF4-FFF2-40B4-BE49-F238E27FC236}">
                <a16:creationId xmlns:a16="http://schemas.microsoft.com/office/drawing/2014/main" id="{C589190B-E4AD-44B8-9281-FDC49D6EC8DA}"/>
              </a:ext>
            </a:extLst>
          </p:cNvPr>
          <p:cNvSpPr/>
          <p:nvPr/>
        </p:nvSpPr>
        <p:spPr>
          <a:xfrm>
            <a:off x="7822116" y="2051963"/>
            <a:ext cx="193551" cy="1935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Tree>
    <p:extLst>
      <p:ext uri="{BB962C8B-B14F-4D97-AF65-F5344CB8AC3E}">
        <p14:creationId xmlns:p14="http://schemas.microsoft.com/office/powerpoint/2010/main" val="18983729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C43EB1B8-EE74-4A31-AE54-2E09B6B20DE1}"/>
              </a:ext>
            </a:extLst>
          </p:cNvPr>
          <p:cNvPicPr>
            <a:picLocks noChangeAspect="1"/>
          </p:cNvPicPr>
          <p:nvPr/>
        </p:nvPicPr>
        <p:blipFill>
          <a:blip r:embed="rId3"/>
          <a:stretch>
            <a:fillRect/>
          </a:stretch>
        </p:blipFill>
        <p:spPr>
          <a:xfrm>
            <a:off x="1609330" y="1575324"/>
            <a:ext cx="6687341" cy="4229291"/>
          </a:xfrm>
          <a:prstGeom prst="rect">
            <a:avLst/>
          </a:prstGeom>
        </p:spPr>
      </p:pic>
      <p:sp>
        <p:nvSpPr>
          <p:cNvPr id="3" name="텍스트 개체 틀 2">
            <a:extLst>
              <a:ext uri="{FF2B5EF4-FFF2-40B4-BE49-F238E27FC236}">
                <a16:creationId xmlns:a16="http://schemas.microsoft.com/office/drawing/2014/main" id="{40C0CDDA-BBC7-42E8-BB73-A10F08587CA9}"/>
              </a:ext>
            </a:extLst>
          </p:cNvPr>
          <p:cNvSpPr>
            <a:spLocks noGrp="1"/>
          </p:cNvSpPr>
          <p:nvPr>
            <p:ph type="body" sz="quarter" idx="19"/>
          </p:nvPr>
        </p:nvSpPr>
        <p:spPr>
          <a:xfrm>
            <a:off x="276743" y="164293"/>
            <a:ext cx="5601544" cy="332399"/>
          </a:xfrm>
        </p:spPr>
        <p:txBody>
          <a:bodyPr/>
          <a:lstStyle/>
          <a:p>
            <a:r>
              <a:rPr lang="ko-KR" altLang="en-US" sz="2400" b="1">
                <a:solidFill>
                  <a:schemeClr val="tx1"/>
                </a:solidFill>
              </a:rPr>
              <a:t>인공 지능</a:t>
            </a:r>
          </a:p>
        </p:txBody>
      </p:sp>
      <p:sp>
        <p:nvSpPr>
          <p:cNvPr id="4" name="텍스트 개체 틀 3">
            <a:extLst>
              <a:ext uri="{FF2B5EF4-FFF2-40B4-BE49-F238E27FC236}">
                <a16:creationId xmlns:a16="http://schemas.microsoft.com/office/drawing/2014/main" id="{2AC54338-65D9-4FA9-8D3D-68ABDF21ED1D}"/>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
        <p:nvSpPr>
          <p:cNvPr id="6" name="Rectangle 8">
            <a:extLst>
              <a:ext uri="{FF2B5EF4-FFF2-40B4-BE49-F238E27FC236}">
                <a16:creationId xmlns:a16="http://schemas.microsoft.com/office/drawing/2014/main" id="{9F0A0312-123A-4FD7-98E2-7C875D213BC6}"/>
              </a:ext>
            </a:extLst>
          </p:cNvPr>
          <p:cNvSpPr>
            <a:spLocks noChangeArrowheads="1"/>
          </p:cNvSpPr>
          <p:nvPr/>
        </p:nvSpPr>
        <p:spPr bwMode="auto">
          <a:xfrm>
            <a:off x="164468" y="796642"/>
            <a:ext cx="7848872" cy="400110"/>
          </a:xfrm>
          <a:prstGeom prst="rect">
            <a:avLst/>
          </a:prstGeom>
          <a:noFill/>
          <a:ln w="9525">
            <a:noFill/>
            <a:miter lim="800000"/>
            <a:headEnd/>
            <a:tailEnd/>
          </a:ln>
        </p:spPr>
        <p:txBody>
          <a:bodyPr wrap="square">
            <a:spAutoFit/>
          </a:bodyPr>
          <a:lstStyle/>
          <a:p>
            <a:pPr>
              <a:spcBef>
                <a:spcPct val="50000"/>
              </a:spcBef>
            </a:pPr>
            <a:r>
              <a:rPr lang="ko-KR" altLang="en-US" sz="2000" b="1">
                <a:latin typeface="+mj-ea"/>
                <a:ea typeface="+mj-ea"/>
              </a:rPr>
              <a:t>인공지능 발전 과정</a:t>
            </a:r>
          </a:p>
        </p:txBody>
      </p:sp>
    </p:spTree>
    <p:extLst>
      <p:ext uri="{BB962C8B-B14F-4D97-AF65-F5344CB8AC3E}">
        <p14:creationId xmlns:p14="http://schemas.microsoft.com/office/powerpoint/2010/main" val="63247323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85" name="TextBox 7184">
            <a:extLst>
              <a:ext uri="{FF2B5EF4-FFF2-40B4-BE49-F238E27FC236}">
                <a16:creationId xmlns:a16="http://schemas.microsoft.com/office/drawing/2014/main" id="{62A45941-F357-47D3-9999-F8F8443648D7}"/>
              </a:ext>
            </a:extLst>
          </p:cNvPr>
          <p:cNvSpPr txBox="1"/>
          <p:nvPr/>
        </p:nvSpPr>
        <p:spPr>
          <a:xfrm>
            <a:off x="364622" y="1412776"/>
            <a:ext cx="9176757" cy="4185761"/>
          </a:xfrm>
          <a:prstGeom prst="rect">
            <a:avLst/>
          </a:prstGeom>
          <a:solidFill>
            <a:srgbClr val="E2E2F6"/>
          </a:solidFill>
          <a:ln>
            <a:solidFill>
              <a:schemeClr val="bg1">
                <a:lumMod val="65000"/>
              </a:schemeClr>
            </a:solidFill>
          </a:ln>
        </p:spPr>
        <p:txBody>
          <a:bodyPr wrap="square" rtlCol="0">
            <a:spAutoFit/>
          </a:bodyPr>
          <a:lstStyle/>
          <a:p>
            <a:r>
              <a:rPr lang="en-US" altLang="ko-KR" sz="1400">
                <a:latin typeface="Consolas" panose="020B0609020204030204" pitchFamily="49" charset="0"/>
              </a:rPr>
              <a:t>from </a:t>
            </a:r>
            <a:r>
              <a:rPr lang="en-US" altLang="ko-KR" sz="1400" err="1">
                <a:latin typeface="Consolas" panose="020B0609020204030204" pitchFamily="49" charset="0"/>
              </a:rPr>
              <a:t>keras.models</a:t>
            </a:r>
            <a:r>
              <a:rPr lang="en-US" altLang="ko-KR" sz="1400">
                <a:latin typeface="Consolas" panose="020B0609020204030204" pitchFamily="49" charset="0"/>
              </a:rPr>
              <a:t> import Sequential # </a:t>
            </a:r>
            <a:r>
              <a:rPr lang="ko-KR" altLang="en-US" sz="1400" err="1">
                <a:latin typeface="Consolas" panose="020B0609020204030204" pitchFamily="49" charset="0"/>
              </a:rPr>
              <a:t>케라스의</a:t>
            </a:r>
            <a:r>
              <a:rPr lang="ko-KR" altLang="en-US" sz="1400">
                <a:latin typeface="Consolas" panose="020B0609020204030204" pitchFamily="49" charset="0"/>
              </a:rPr>
              <a:t> </a:t>
            </a:r>
            <a:r>
              <a:rPr lang="en-US" altLang="ko-KR" sz="1400">
                <a:latin typeface="Consolas" panose="020B0609020204030204" pitchFamily="49" charset="0"/>
              </a:rPr>
              <a:t>Sequential()</a:t>
            </a:r>
            <a:r>
              <a:rPr lang="ko-KR" altLang="en-US" sz="1400">
                <a:latin typeface="Consolas" panose="020B0609020204030204" pitchFamily="49" charset="0"/>
              </a:rPr>
              <a:t>을 </a:t>
            </a:r>
            <a:r>
              <a:rPr lang="ko-KR" altLang="en-US" sz="1400" err="1">
                <a:latin typeface="Consolas" panose="020B0609020204030204" pitchFamily="49" charset="0"/>
              </a:rPr>
              <a:t>임포트</a:t>
            </a:r>
            <a:endParaRPr lang="ko-KR" altLang="en-US" sz="1400">
              <a:latin typeface="Consolas" panose="020B0609020204030204" pitchFamily="49" charset="0"/>
            </a:endParaRPr>
          </a:p>
          <a:p>
            <a:r>
              <a:rPr lang="en-US" altLang="ko-KR" sz="1400">
                <a:latin typeface="Consolas" panose="020B0609020204030204" pitchFamily="49" charset="0"/>
              </a:rPr>
              <a:t>from </a:t>
            </a:r>
            <a:r>
              <a:rPr lang="en-US" altLang="ko-KR" sz="1400" err="1">
                <a:latin typeface="Consolas" panose="020B0609020204030204" pitchFamily="49" charset="0"/>
              </a:rPr>
              <a:t>keras.layers</a:t>
            </a:r>
            <a:r>
              <a:rPr lang="en-US" altLang="ko-KR" sz="1400">
                <a:latin typeface="Consolas" panose="020B0609020204030204" pitchFamily="49" charset="0"/>
              </a:rPr>
              <a:t> import Dense      # </a:t>
            </a:r>
            <a:r>
              <a:rPr lang="ko-KR" altLang="en-US" sz="1400" err="1">
                <a:latin typeface="Consolas" panose="020B0609020204030204" pitchFamily="49" charset="0"/>
              </a:rPr>
              <a:t>케라스의</a:t>
            </a:r>
            <a:r>
              <a:rPr lang="ko-KR" altLang="en-US" sz="1400">
                <a:latin typeface="Consolas" panose="020B0609020204030204" pitchFamily="49" charset="0"/>
              </a:rPr>
              <a:t> </a:t>
            </a:r>
            <a:r>
              <a:rPr lang="en-US" altLang="ko-KR" sz="1400">
                <a:latin typeface="Consolas" panose="020B0609020204030204" pitchFamily="49" charset="0"/>
              </a:rPr>
              <a:t>Dense()</a:t>
            </a:r>
            <a:r>
              <a:rPr lang="ko-KR" altLang="en-US" sz="1400">
                <a:latin typeface="Consolas" panose="020B0609020204030204" pitchFamily="49" charset="0"/>
              </a:rPr>
              <a:t>를 </a:t>
            </a:r>
            <a:r>
              <a:rPr lang="ko-KR" altLang="en-US" sz="1400" err="1">
                <a:latin typeface="Consolas" panose="020B0609020204030204" pitchFamily="49" charset="0"/>
              </a:rPr>
              <a:t>임포트</a:t>
            </a:r>
            <a:endParaRPr lang="ko-KR" altLang="en-US" sz="1400">
              <a:latin typeface="Consolas" panose="020B0609020204030204" pitchFamily="49" charset="0"/>
            </a:endParaRPr>
          </a:p>
          <a:p>
            <a:r>
              <a:rPr lang="en-US" altLang="ko-KR" sz="1400">
                <a:latin typeface="Consolas" panose="020B0609020204030204" pitchFamily="49" charset="0"/>
              </a:rPr>
              <a:t>from </a:t>
            </a:r>
            <a:r>
              <a:rPr lang="en-US" altLang="ko-KR" sz="1400" err="1">
                <a:latin typeface="Consolas" panose="020B0609020204030204" pitchFamily="49" charset="0"/>
              </a:rPr>
              <a:t>keras</a:t>
            </a:r>
            <a:r>
              <a:rPr lang="en-US" altLang="ko-KR" sz="1400">
                <a:latin typeface="Consolas" panose="020B0609020204030204" pitchFamily="49" charset="0"/>
              </a:rPr>
              <a:t> import optimizers        # </a:t>
            </a:r>
            <a:r>
              <a:rPr lang="ko-KR" altLang="en-US" sz="1400" err="1">
                <a:latin typeface="Consolas" panose="020B0609020204030204" pitchFamily="49" charset="0"/>
              </a:rPr>
              <a:t>케라스의</a:t>
            </a:r>
            <a:r>
              <a:rPr lang="ko-KR" altLang="en-US" sz="1400">
                <a:latin typeface="Consolas" panose="020B0609020204030204" pitchFamily="49" charset="0"/>
              </a:rPr>
              <a:t> </a:t>
            </a:r>
            <a:r>
              <a:rPr lang="ko-KR" altLang="en-US" sz="1400" err="1">
                <a:latin typeface="Consolas" panose="020B0609020204030204" pitchFamily="49" charset="0"/>
              </a:rPr>
              <a:t>옵티마이저를</a:t>
            </a:r>
            <a:r>
              <a:rPr lang="ko-KR" altLang="en-US" sz="1400">
                <a:latin typeface="Consolas" panose="020B0609020204030204" pitchFamily="49" charset="0"/>
              </a:rPr>
              <a:t> </a:t>
            </a:r>
            <a:r>
              <a:rPr lang="ko-KR" altLang="en-US" sz="1400" err="1">
                <a:latin typeface="Consolas" panose="020B0609020204030204" pitchFamily="49" charset="0"/>
              </a:rPr>
              <a:t>임포트</a:t>
            </a:r>
            <a:endParaRPr lang="ko-KR" altLang="en-US" sz="1400">
              <a:latin typeface="Consolas" panose="020B0609020204030204" pitchFamily="49" charset="0"/>
            </a:endParaRPr>
          </a:p>
          <a:p>
            <a:r>
              <a:rPr lang="en-US" altLang="ko-KR" sz="1400">
                <a:latin typeface="Consolas" panose="020B0609020204030204" pitchFamily="49" charset="0"/>
              </a:rPr>
              <a:t>import </a:t>
            </a:r>
            <a:r>
              <a:rPr lang="en-US" altLang="ko-KR" sz="1400" err="1">
                <a:latin typeface="Consolas" panose="020B0609020204030204" pitchFamily="49" charset="0"/>
              </a:rPr>
              <a:t>numpy</a:t>
            </a:r>
            <a:r>
              <a:rPr lang="en-US" altLang="ko-KR" sz="1400">
                <a:latin typeface="Consolas" panose="020B0609020204030204" pitchFamily="49" charset="0"/>
              </a:rPr>
              <a:t> as np # </a:t>
            </a:r>
            <a:r>
              <a:rPr lang="en-US" altLang="ko-KR" sz="1400" err="1">
                <a:latin typeface="Consolas" panose="020B0609020204030204" pitchFamily="49" charset="0"/>
              </a:rPr>
              <a:t>Numpy</a:t>
            </a:r>
            <a:r>
              <a:rPr lang="ko-KR" altLang="en-US" sz="1400">
                <a:latin typeface="Consolas" panose="020B0609020204030204" pitchFamily="49" charset="0"/>
              </a:rPr>
              <a:t>를 </a:t>
            </a:r>
            <a:r>
              <a:rPr lang="ko-KR" altLang="en-US" sz="1400" err="1">
                <a:latin typeface="Consolas" panose="020B0609020204030204" pitchFamily="49" charset="0"/>
              </a:rPr>
              <a:t>임포트</a:t>
            </a:r>
            <a:endParaRPr lang="ko-KR" altLang="en-US" sz="1400">
              <a:latin typeface="Consolas" panose="020B0609020204030204" pitchFamily="49" charset="0"/>
            </a:endParaRPr>
          </a:p>
          <a:p>
            <a:r>
              <a:rPr lang="en-US" altLang="ko-KR" sz="1400">
                <a:latin typeface="Consolas" panose="020B0609020204030204" pitchFamily="49" charset="0"/>
              </a:rPr>
              <a:t>import </a:t>
            </a:r>
            <a:r>
              <a:rPr lang="en-US" altLang="ko-KR" sz="1400" err="1">
                <a:latin typeface="Consolas" panose="020B0609020204030204" pitchFamily="49" charset="0"/>
              </a:rPr>
              <a:t>matplotlib.pyplot</a:t>
            </a:r>
            <a:r>
              <a:rPr lang="en-US" altLang="ko-KR" sz="1400">
                <a:latin typeface="Consolas" panose="020B0609020204030204" pitchFamily="49" charset="0"/>
              </a:rPr>
              <a:t> as </a:t>
            </a:r>
            <a:r>
              <a:rPr lang="en-US" altLang="ko-KR" sz="1400" err="1">
                <a:latin typeface="Consolas" panose="020B0609020204030204" pitchFamily="49" charset="0"/>
              </a:rPr>
              <a:t>plt</a:t>
            </a:r>
            <a:endParaRPr lang="en-US" altLang="ko-KR" sz="1400">
              <a:latin typeface="Consolas" panose="020B0609020204030204" pitchFamily="49" charset="0"/>
            </a:endParaRPr>
          </a:p>
          <a:p>
            <a:endParaRPr lang="en-US" altLang="ko-KR" sz="1400">
              <a:latin typeface="Consolas" panose="020B0609020204030204" pitchFamily="49" charset="0"/>
            </a:endParaRPr>
          </a:p>
          <a:p>
            <a:r>
              <a:rPr lang="en-US" altLang="ko-KR" sz="1400">
                <a:latin typeface="Consolas" panose="020B0609020204030204" pitchFamily="49" charset="0"/>
              </a:rPr>
              <a:t>X=</a:t>
            </a:r>
            <a:r>
              <a:rPr lang="en-US" altLang="ko-KR" sz="1400" err="1">
                <a:latin typeface="Consolas" panose="020B0609020204030204" pitchFamily="49" charset="0"/>
              </a:rPr>
              <a:t>np.array</a:t>
            </a:r>
            <a:r>
              <a:rPr lang="en-US" altLang="ko-KR" sz="1400">
                <a:latin typeface="Consolas" panose="020B0609020204030204" pitchFamily="49" charset="0"/>
              </a:rPr>
              <a:t>([1,2,3,4,5,6,7,8]) </a:t>
            </a:r>
          </a:p>
          <a:p>
            <a:r>
              <a:rPr lang="en-US" altLang="ko-KR" sz="1400">
                <a:latin typeface="Consolas" panose="020B0609020204030204" pitchFamily="49" charset="0"/>
              </a:rPr>
              <a:t>Y=</a:t>
            </a:r>
            <a:r>
              <a:rPr lang="en-US" altLang="ko-KR" sz="1400" err="1">
                <a:latin typeface="Consolas" panose="020B0609020204030204" pitchFamily="49" charset="0"/>
              </a:rPr>
              <a:t>np.array</a:t>
            </a:r>
            <a:r>
              <a:rPr lang="en-US" altLang="ko-KR" sz="1400">
                <a:latin typeface="Consolas" panose="020B0609020204030204" pitchFamily="49" charset="0"/>
              </a:rPr>
              <a:t>([0,0,0,0,1,1,1,1]) </a:t>
            </a:r>
          </a:p>
          <a:p>
            <a:endParaRPr lang="en-US" altLang="ko-KR" sz="1400">
              <a:latin typeface="Consolas" panose="020B0609020204030204" pitchFamily="49" charset="0"/>
            </a:endParaRPr>
          </a:p>
          <a:p>
            <a:r>
              <a:rPr lang="en-US" altLang="ko-KR" sz="1400">
                <a:latin typeface="Consolas" panose="020B0609020204030204" pitchFamily="49" charset="0"/>
              </a:rPr>
              <a:t>model=Sequential()</a:t>
            </a:r>
          </a:p>
          <a:p>
            <a:r>
              <a:rPr lang="en-US" altLang="ko-KR" sz="1400" err="1">
                <a:latin typeface="Consolas" panose="020B0609020204030204" pitchFamily="49" charset="0"/>
              </a:rPr>
              <a:t>model.add</a:t>
            </a:r>
            <a:r>
              <a:rPr lang="en-US" altLang="ko-KR" sz="1400">
                <a:latin typeface="Consolas" panose="020B0609020204030204" pitchFamily="49" charset="0"/>
              </a:rPr>
              <a:t>(Dense(1, </a:t>
            </a:r>
            <a:r>
              <a:rPr lang="en-US" altLang="ko-KR" sz="1400" err="1">
                <a:latin typeface="Consolas" panose="020B0609020204030204" pitchFamily="49" charset="0"/>
              </a:rPr>
              <a:t>input_dim</a:t>
            </a:r>
            <a:r>
              <a:rPr lang="en-US" altLang="ko-KR" sz="1400">
                <a:latin typeface="Consolas" panose="020B0609020204030204" pitchFamily="49" charset="0"/>
              </a:rPr>
              <a:t>=1, activation='</a:t>
            </a:r>
            <a:r>
              <a:rPr lang="en-US" altLang="ko-KR" sz="1400">
                <a:solidFill>
                  <a:srgbClr val="FF0000"/>
                </a:solidFill>
                <a:latin typeface="Consolas" panose="020B0609020204030204" pitchFamily="49" charset="0"/>
              </a:rPr>
              <a:t>sigmoid</a:t>
            </a:r>
            <a:r>
              <a:rPr lang="en-US" altLang="ko-KR" sz="1400">
                <a:latin typeface="Consolas" panose="020B0609020204030204" pitchFamily="49" charset="0"/>
              </a:rPr>
              <a:t>'))</a:t>
            </a:r>
          </a:p>
          <a:p>
            <a:r>
              <a:rPr lang="en-US" altLang="ko-KR" sz="1400">
                <a:latin typeface="Consolas" panose="020B0609020204030204" pitchFamily="49" charset="0"/>
              </a:rPr>
              <a:t>RMSprop=</a:t>
            </a:r>
            <a:r>
              <a:rPr lang="en-US" altLang="ko-KR" sz="1400" err="1">
                <a:latin typeface="Consolas" panose="020B0609020204030204" pitchFamily="49" charset="0"/>
              </a:rPr>
              <a:t>optimizers.</a:t>
            </a:r>
            <a:r>
              <a:rPr lang="en-US" altLang="ko-KR" sz="1400" err="1">
                <a:solidFill>
                  <a:srgbClr val="FF0000"/>
                </a:solidFill>
                <a:latin typeface="Consolas" panose="020B0609020204030204" pitchFamily="49" charset="0"/>
              </a:rPr>
              <a:t>RMSprop</a:t>
            </a:r>
            <a:r>
              <a:rPr lang="en-US" altLang="ko-KR" sz="1400">
                <a:latin typeface="Consolas" panose="020B0609020204030204" pitchFamily="49" charset="0"/>
              </a:rPr>
              <a:t>(</a:t>
            </a:r>
            <a:r>
              <a:rPr lang="en-US" altLang="ko-KR" sz="1400" err="1">
                <a:latin typeface="Consolas" panose="020B0609020204030204" pitchFamily="49" charset="0"/>
              </a:rPr>
              <a:t>lr</a:t>
            </a:r>
            <a:r>
              <a:rPr lang="en-US" altLang="ko-KR" sz="1400">
                <a:latin typeface="Consolas" panose="020B0609020204030204" pitchFamily="49" charset="0"/>
              </a:rPr>
              <a:t>=0.01)</a:t>
            </a:r>
          </a:p>
          <a:p>
            <a:r>
              <a:rPr lang="en-US" altLang="ko-KR" sz="1400" err="1">
                <a:latin typeface="Consolas" panose="020B0609020204030204" pitchFamily="49" charset="0"/>
              </a:rPr>
              <a:t>model.compile</a:t>
            </a:r>
            <a:r>
              <a:rPr lang="en-US" altLang="ko-KR" sz="1400">
                <a:latin typeface="Consolas" panose="020B0609020204030204" pitchFamily="49" charset="0"/>
              </a:rPr>
              <a:t>(optimizer=RMSprop ,loss=</a:t>
            </a:r>
            <a:r>
              <a:rPr lang="en-US" altLang="ko-KR" sz="1400">
                <a:solidFill>
                  <a:srgbClr val="FF0000"/>
                </a:solidFill>
                <a:latin typeface="Consolas" panose="020B0609020204030204" pitchFamily="49" charset="0"/>
              </a:rPr>
              <a:t>'binary_</a:t>
            </a:r>
            <a:r>
              <a:rPr lang="en-US" altLang="ko-KR" sz="1400" err="1">
                <a:solidFill>
                  <a:srgbClr val="FF0000"/>
                </a:solidFill>
                <a:latin typeface="Consolas" panose="020B0609020204030204" pitchFamily="49" charset="0"/>
              </a:rPr>
              <a:t>crossentropy</a:t>
            </a:r>
            <a:r>
              <a:rPr lang="en-US" altLang="ko-KR" sz="1400">
                <a:latin typeface="Consolas" panose="020B0609020204030204" pitchFamily="49" charset="0"/>
              </a:rPr>
              <a:t>',metrics=['accuracy'])</a:t>
            </a:r>
          </a:p>
          <a:p>
            <a:r>
              <a:rPr lang="en-US" altLang="ko-KR" sz="1400" err="1">
                <a:latin typeface="Consolas" panose="020B0609020204030204" pitchFamily="49" charset="0"/>
              </a:rPr>
              <a:t>model.fit</a:t>
            </a:r>
            <a:r>
              <a:rPr lang="en-US" altLang="ko-KR" sz="1400">
                <a:latin typeface="Consolas" panose="020B0609020204030204" pitchFamily="49" charset="0"/>
              </a:rPr>
              <a:t>(X,Y, </a:t>
            </a:r>
            <a:r>
              <a:rPr lang="en-US" altLang="ko-KR" sz="1400" err="1">
                <a:latin typeface="Consolas" panose="020B0609020204030204" pitchFamily="49" charset="0"/>
              </a:rPr>
              <a:t>batch_size</a:t>
            </a:r>
            <a:r>
              <a:rPr lang="en-US" altLang="ko-KR" sz="1400">
                <a:latin typeface="Consolas" panose="020B0609020204030204" pitchFamily="49" charset="0"/>
              </a:rPr>
              <a:t>=1, epochs=200, shuffle=False)</a:t>
            </a:r>
          </a:p>
          <a:p>
            <a:endParaRPr lang="en-US" altLang="ko-KR" sz="1400">
              <a:latin typeface="Consolas" panose="020B0609020204030204" pitchFamily="49" charset="0"/>
            </a:endParaRPr>
          </a:p>
          <a:p>
            <a:r>
              <a:rPr lang="en-US" altLang="ko-KR" sz="1400" err="1">
                <a:latin typeface="Consolas" panose="020B0609020204030204" pitchFamily="49" charset="0"/>
              </a:rPr>
              <a:t>plt.plot</a:t>
            </a:r>
            <a:r>
              <a:rPr lang="en-US" altLang="ko-KR" sz="1400">
                <a:latin typeface="Consolas" panose="020B0609020204030204" pitchFamily="49" charset="0"/>
              </a:rPr>
              <a:t>(X, Y, '</a:t>
            </a:r>
            <a:r>
              <a:rPr lang="en-US" altLang="ko-KR" sz="1400" err="1">
                <a:latin typeface="Consolas" panose="020B0609020204030204" pitchFamily="49" charset="0"/>
              </a:rPr>
              <a:t>rx</a:t>
            </a:r>
            <a:r>
              <a:rPr lang="en-US" altLang="ko-KR" sz="1400">
                <a:latin typeface="Consolas" panose="020B0609020204030204" pitchFamily="49" charset="0"/>
              </a:rPr>
              <a:t>')</a:t>
            </a:r>
          </a:p>
          <a:p>
            <a:r>
              <a:rPr lang="en-US" altLang="ko-KR" sz="1400">
                <a:latin typeface="Consolas" panose="020B0609020204030204" pitchFamily="49" charset="0"/>
              </a:rPr>
              <a:t>print(X)</a:t>
            </a:r>
          </a:p>
          <a:p>
            <a:r>
              <a:rPr lang="en-US" altLang="ko-KR" sz="1400">
                <a:latin typeface="Consolas" panose="020B0609020204030204" pitchFamily="49" charset="0"/>
              </a:rPr>
              <a:t>print(</a:t>
            </a:r>
            <a:r>
              <a:rPr lang="en-US" altLang="ko-KR" sz="1400" err="1">
                <a:latin typeface="Consolas" panose="020B0609020204030204" pitchFamily="49" charset="0"/>
              </a:rPr>
              <a:t>model.predict</a:t>
            </a:r>
            <a:r>
              <a:rPr lang="en-US" altLang="ko-KR" sz="1400">
                <a:latin typeface="Consolas" panose="020B0609020204030204" pitchFamily="49" charset="0"/>
              </a:rPr>
              <a:t>(X))</a:t>
            </a:r>
          </a:p>
          <a:p>
            <a:r>
              <a:rPr lang="en-US" altLang="ko-KR" sz="1400" err="1">
                <a:latin typeface="Consolas" panose="020B0609020204030204" pitchFamily="49" charset="0"/>
              </a:rPr>
              <a:t>plt.show</a:t>
            </a:r>
            <a:r>
              <a:rPr lang="en-US" altLang="ko-KR" sz="1400">
                <a:latin typeface="Consolas" panose="020B0609020204030204" pitchFamily="49" charset="0"/>
              </a:rPr>
              <a:t>()</a:t>
            </a:r>
            <a:endParaRPr lang="ko-KR" altLang="en-US" sz="1400">
              <a:latin typeface="Consolas" panose="020B0609020204030204" pitchFamily="49" charset="0"/>
            </a:endParaRPr>
          </a:p>
        </p:txBody>
      </p:sp>
      <p:sp>
        <p:nvSpPr>
          <p:cNvPr id="7191" name="TextBox 7190">
            <a:extLst>
              <a:ext uri="{FF2B5EF4-FFF2-40B4-BE49-F238E27FC236}">
                <a16:creationId xmlns:a16="http://schemas.microsoft.com/office/drawing/2014/main" id="{92A9F2A4-C593-4FD8-893A-712E91E367C7}"/>
              </a:ext>
            </a:extLst>
          </p:cNvPr>
          <p:cNvSpPr txBox="1"/>
          <p:nvPr/>
        </p:nvSpPr>
        <p:spPr>
          <a:xfrm>
            <a:off x="274734" y="892564"/>
            <a:ext cx="3747308" cy="400110"/>
          </a:xfrm>
          <a:prstGeom prst="rect">
            <a:avLst/>
          </a:prstGeom>
          <a:noFill/>
        </p:spPr>
        <p:txBody>
          <a:bodyPr wrap="none" rtlCol="0">
            <a:spAutoFit/>
          </a:bodyPr>
          <a:lstStyle/>
          <a:p>
            <a:pPr algn="l"/>
            <a:r>
              <a:rPr lang="en-US" altLang="ko-KR" sz="2000" b="1">
                <a:latin typeface="+mj-ea"/>
                <a:ea typeface="+mj-ea"/>
              </a:rPr>
              <a:t>keras</a:t>
            </a:r>
            <a:r>
              <a:rPr lang="ko-KR" altLang="en-US" sz="2000" b="1">
                <a:latin typeface="+mj-ea"/>
                <a:ea typeface="+mj-ea"/>
              </a:rPr>
              <a:t>로 구현한 이진 분류 문제</a:t>
            </a:r>
          </a:p>
        </p:txBody>
      </p:sp>
      <p:sp>
        <p:nvSpPr>
          <p:cNvPr id="2" name="텍스트 개체 틀 1">
            <a:extLst>
              <a:ext uri="{FF2B5EF4-FFF2-40B4-BE49-F238E27FC236}">
                <a16:creationId xmlns:a16="http://schemas.microsoft.com/office/drawing/2014/main" id="{2DCC9868-B648-460F-9BA4-12ABDF40AC61}"/>
              </a:ext>
            </a:extLst>
          </p:cNvPr>
          <p:cNvSpPr>
            <a:spLocks noGrp="1"/>
          </p:cNvSpPr>
          <p:nvPr>
            <p:ph type="body" sz="quarter" idx="19"/>
          </p:nvPr>
        </p:nvSpPr>
        <p:spPr/>
        <p:txBody>
          <a:bodyPr/>
          <a:lstStyle/>
          <a:p>
            <a:r>
              <a:rPr lang="en-US" altLang="ko-KR"/>
              <a:t>keras</a:t>
            </a:r>
            <a:r>
              <a:rPr lang="ko-KR" altLang="en-US"/>
              <a:t>로 구현</a:t>
            </a:r>
          </a:p>
        </p:txBody>
      </p:sp>
      <p:sp>
        <p:nvSpPr>
          <p:cNvPr id="7" name="텍스트 개체 틀 2">
            <a:extLst>
              <a:ext uri="{FF2B5EF4-FFF2-40B4-BE49-F238E27FC236}">
                <a16:creationId xmlns:a16="http://schemas.microsoft.com/office/drawing/2014/main" id="{B3ACEF4E-0534-442E-BFFF-05D2D444687A}"/>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187250802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타원 2">
            <a:extLst>
              <a:ext uri="{FF2B5EF4-FFF2-40B4-BE49-F238E27FC236}">
                <a16:creationId xmlns:a16="http://schemas.microsoft.com/office/drawing/2014/main" id="{F6B52DF4-2423-4E0C-898B-883B2A87905A}"/>
              </a:ext>
            </a:extLst>
          </p:cNvPr>
          <p:cNvSpPr/>
          <p:nvPr/>
        </p:nvSpPr>
        <p:spPr>
          <a:xfrm>
            <a:off x="2733440" y="4414083"/>
            <a:ext cx="994504" cy="99450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5" name="직선 화살표 연결선 4">
            <a:extLst>
              <a:ext uri="{FF2B5EF4-FFF2-40B4-BE49-F238E27FC236}">
                <a16:creationId xmlns:a16="http://schemas.microsoft.com/office/drawing/2014/main" id="{62C70B0C-D9CB-4291-8362-DDAB545A0E93}"/>
              </a:ext>
            </a:extLst>
          </p:cNvPr>
          <p:cNvCxnSpPr>
            <a:endCxn id="3" idx="2"/>
          </p:cNvCxnSpPr>
          <p:nvPr/>
        </p:nvCxnSpPr>
        <p:spPr>
          <a:xfrm>
            <a:off x="2114885" y="4911335"/>
            <a:ext cx="61855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3" name="직선 화살표 연결선 62">
            <a:extLst>
              <a:ext uri="{FF2B5EF4-FFF2-40B4-BE49-F238E27FC236}">
                <a16:creationId xmlns:a16="http://schemas.microsoft.com/office/drawing/2014/main" id="{5A628AA8-4AAA-4156-BA46-B4DE51E8491F}"/>
              </a:ext>
            </a:extLst>
          </p:cNvPr>
          <p:cNvCxnSpPr>
            <a:cxnSpLocks/>
            <a:endCxn id="3" idx="1"/>
          </p:cNvCxnSpPr>
          <p:nvPr/>
        </p:nvCxnSpPr>
        <p:spPr>
          <a:xfrm>
            <a:off x="2424163" y="4237751"/>
            <a:ext cx="454918" cy="32197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6" name="직선 화살표 연결선 65">
            <a:extLst>
              <a:ext uri="{FF2B5EF4-FFF2-40B4-BE49-F238E27FC236}">
                <a16:creationId xmlns:a16="http://schemas.microsoft.com/office/drawing/2014/main" id="{E8260F26-F55E-41D1-9950-059EBF5FD658}"/>
              </a:ext>
            </a:extLst>
          </p:cNvPr>
          <p:cNvCxnSpPr>
            <a:cxnSpLocks/>
            <a:endCxn id="3" idx="3"/>
          </p:cNvCxnSpPr>
          <p:nvPr/>
        </p:nvCxnSpPr>
        <p:spPr>
          <a:xfrm flipV="1">
            <a:off x="2319429" y="5262946"/>
            <a:ext cx="559652" cy="32197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AE6B9BD-D467-4EB1-A493-20D1D1A1B090}"/>
              </a:ext>
            </a:extLst>
          </p:cNvPr>
          <p:cNvSpPr txBox="1"/>
          <p:nvPr/>
        </p:nvSpPr>
        <p:spPr>
          <a:xfrm>
            <a:off x="2077491" y="3902710"/>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w</a:t>
            </a:r>
            <a:endParaRPr lang="ko-KR" altLang="en-US" sz="2277">
              <a:latin typeface="Cambria Math" panose="02040503050406030204" pitchFamily="18" charset="0"/>
            </a:endParaRPr>
          </a:p>
        </p:txBody>
      </p:sp>
      <p:sp>
        <p:nvSpPr>
          <p:cNvPr id="71" name="TextBox 70">
            <a:extLst>
              <a:ext uri="{FF2B5EF4-FFF2-40B4-BE49-F238E27FC236}">
                <a16:creationId xmlns:a16="http://schemas.microsoft.com/office/drawing/2014/main" id="{0F66DD72-7D32-43CE-8ABE-262614913B22}"/>
              </a:ext>
            </a:extLst>
          </p:cNvPr>
          <p:cNvSpPr txBox="1"/>
          <p:nvPr/>
        </p:nvSpPr>
        <p:spPr>
          <a:xfrm>
            <a:off x="1748119" y="4655656"/>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x</a:t>
            </a:r>
            <a:endParaRPr lang="ko-KR" altLang="en-US" sz="2277">
              <a:latin typeface="Cambria Math" panose="02040503050406030204" pitchFamily="18" charset="0"/>
            </a:endParaRPr>
          </a:p>
        </p:txBody>
      </p:sp>
      <p:sp>
        <p:nvSpPr>
          <p:cNvPr id="74" name="TextBox 73">
            <a:extLst>
              <a:ext uri="{FF2B5EF4-FFF2-40B4-BE49-F238E27FC236}">
                <a16:creationId xmlns:a16="http://schemas.microsoft.com/office/drawing/2014/main" id="{C3C1A69C-D957-43DE-A48C-C09C17B307D9}"/>
              </a:ext>
            </a:extLst>
          </p:cNvPr>
          <p:cNvSpPr txBox="1"/>
          <p:nvPr/>
        </p:nvSpPr>
        <p:spPr>
          <a:xfrm>
            <a:off x="2002035" y="5423932"/>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b</a:t>
            </a:r>
            <a:endParaRPr lang="ko-KR" altLang="en-US" sz="2277">
              <a:latin typeface="Cambria Math" panose="02040503050406030204" pitchFamily="18" charset="0"/>
            </a:endParaRPr>
          </a:p>
        </p:txBody>
      </p:sp>
      <p:sp>
        <p:nvSpPr>
          <p:cNvPr id="75" name="TextBox 74">
            <a:extLst>
              <a:ext uri="{FF2B5EF4-FFF2-40B4-BE49-F238E27FC236}">
                <a16:creationId xmlns:a16="http://schemas.microsoft.com/office/drawing/2014/main" id="{A59CC85F-6CDF-40BB-821C-E0A3D4E25BE3}"/>
              </a:ext>
            </a:extLst>
          </p:cNvPr>
          <p:cNvSpPr txBox="1"/>
          <p:nvPr/>
        </p:nvSpPr>
        <p:spPr>
          <a:xfrm>
            <a:off x="2733440" y="4573830"/>
            <a:ext cx="366767" cy="442750"/>
          </a:xfrm>
          <a:prstGeom prst="rect">
            <a:avLst/>
          </a:prstGeom>
          <a:noFill/>
        </p:spPr>
        <p:txBody>
          <a:bodyPr wrap="squar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77" name="TextBox 76">
            <a:extLst>
              <a:ext uri="{FF2B5EF4-FFF2-40B4-BE49-F238E27FC236}">
                <a16:creationId xmlns:a16="http://schemas.microsoft.com/office/drawing/2014/main" id="{938891C7-B222-4D40-ADEC-DF4A489A0813}"/>
              </a:ext>
            </a:extLst>
          </p:cNvPr>
          <p:cNvSpPr txBox="1"/>
          <p:nvPr/>
        </p:nvSpPr>
        <p:spPr>
          <a:xfrm>
            <a:off x="2732375" y="4810128"/>
            <a:ext cx="366767" cy="442750"/>
          </a:xfrm>
          <a:prstGeom prst="rect">
            <a:avLst/>
          </a:prstGeom>
          <a:noFill/>
        </p:spPr>
        <p:txBody>
          <a:bodyPr wrap="squar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cxnSp>
        <p:nvCxnSpPr>
          <p:cNvPr id="78" name="직선 화살표 연결선 77">
            <a:extLst>
              <a:ext uri="{FF2B5EF4-FFF2-40B4-BE49-F238E27FC236}">
                <a16:creationId xmlns:a16="http://schemas.microsoft.com/office/drawing/2014/main" id="{45343993-FDE1-481E-921F-6677AAE207B5}"/>
              </a:ext>
            </a:extLst>
          </p:cNvPr>
          <p:cNvCxnSpPr>
            <a:cxnSpLocks/>
            <a:stCxn id="3" idx="6"/>
          </p:cNvCxnSpPr>
          <p:nvPr/>
        </p:nvCxnSpPr>
        <p:spPr>
          <a:xfrm>
            <a:off x="3727944" y="4911335"/>
            <a:ext cx="61855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3B9011F4-B717-4E97-9AC9-B2AB41129FDE}"/>
              </a:ext>
            </a:extLst>
          </p:cNvPr>
          <p:cNvSpPr txBox="1"/>
          <p:nvPr/>
        </p:nvSpPr>
        <p:spPr>
          <a:xfrm>
            <a:off x="4355682" y="4666050"/>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z</a:t>
            </a:r>
            <a:endParaRPr lang="ko-KR" altLang="en-US" sz="2277">
              <a:latin typeface="Cambria Math" panose="02040503050406030204" pitchFamily="18" charset="0"/>
            </a:endParaRPr>
          </a:p>
        </p:txBody>
      </p:sp>
      <p:cxnSp>
        <p:nvCxnSpPr>
          <p:cNvPr id="80" name="직선 화살표 연결선 79">
            <a:extLst>
              <a:ext uri="{FF2B5EF4-FFF2-40B4-BE49-F238E27FC236}">
                <a16:creationId xmlns:a16="http://schemas.microsoft.com/office/drawing/2014/main" id="{41518AF3-C163-4D26-A187-FC18698654C5}"/>
              </a:ext>
            </a:extLst>
          </p:cNvPr>
          <p:cNvCxnSpPr>
            <a:cxnSpLocks/>
          </p:cNvCxnSpPr>
          <p:nvPr/>
        </p:nvCxnSpPr>
        <p:spPr>
          <a:xfrm>
            <a:off x="4757714" y="4911335"/>
            <a:ext cx="61855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81" name="타원 80">
            <a:extLst>
              <a:ext uri="{FF2B5EF4-FFF2-40B4-BE49-F238E27FC236}">
                <a16:creationId xmlns:a16="http://schemas.microsoft.com/office/drawing/2014/main" id="{F68038BB-14A0-45BC-89AB-F6FB74201BC6}"/>
              </a:ext>
            </a:extLst>
          </p:cNvPr>
          <p:cNvSpPr/>
          <p:nvPr/>
        </p:nvSpPr>
        <p:spPr>
          <a:xfrm>
            <a:off x="5376268" y="452869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31" name="연결선: 꺾임 30">
            <a:extLst>
              <a:ext uri="{FF2B5EF4-FFF2-40B4-BE49-F238E27FC236}">
                <a16:creationId xmlns:a16="http://schemas.microsoft.com/office/drawing/2014/main" id="{6B206114-E7B1-4C66-A961-83FD15EEC2A0}"/>
              </a:ext>
            </a:extLst>
          </p:cNvPr>
          <p:cNvCxnSpPr>
            <a:cxnSpLocks/>
          </p:cNvCxnSpPr>
          <p:nvPr/>
        </p:nvCxnSpPr>
        <p:spPr>
          <a:xfrm flipH="1">
            <a:off x="5570969" y="4736052"/>
            <a:ext cx="409747" cy="351611"/>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85" name="타원 84">
            <a:extLst>
              <a:ext uri="{FF2B5EF4-FFF2-40B4-BE49-F238E27FC236}">
                <a16:creationId xmlns:a16="http://schemas.microsoft.com/office/drawing/2014/main" id="{514BD590-6F6D-45E7-8BAE-9B64A01989BA}"/>
              </a:ext>
            </a:extLst>
          </p:cNvPr>
          <p:cNvSpPr/>
          <p:nvPr/>
        </p:nvSpPr>
        <p:spPr>
          <a:xfrm>
            <a:off x="2734505" y="1600024"/>
            <a:ext cx="994504" cy="99450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86" name="직선 화살표 연결선 85">
            <a:extLst>
              <a:ext uri="{FF2B5EF4-FFF2-40B4-BE49-F238E27FC236}">
                <a16:creationId xmlns:a16="http://schemas.microsoft.com/office/drawing/2014/main" id="{7A84D8DA-C391-4C87-A303-F19A718D38EB}"/>
              </a:ext>
            </a:extLst>
          </p:cNvPr>
          <p:cNvCxnSpPr>
            <a:endCxn id="85" idx="2"/>
          </p:cNvCxnSpPr>
          <p:nvPr/>
        </p:nvCxnSpPr>
        <p:spPr>
          <a:xfrm>
            <a:off x="2115951" y="2097276"/>
            <a:ext cx="61855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87" name="직선 화살표 연결선 86">
            <a:extLst>
              <a:ext uri="{FF2B5EF4-FFF2-40B4-BE49-F238E27FC236}">
                <a16:creationId xmlns:a16="http://schemas.microsoft.com/office/drawing/2014/main" id="{EAF77AD2-B7FA-43B0-AB76-A2719638A483}"/>
              </a:ext>
            </a:extLst>
          </p:cNvPr>
          <p:cNvCxnSpPr>
            <a:cxnSpLocks/>
            <a:endCxn id="85" idx="1"/>
          </p:cNvCxnSpPr>
          <p:nvPr/>
        </p:nvCxnSpPr>
        <p:spPr>
          <a:xfrm>
            <a:off x="2425229" y="1423692"/>
            <a:ext cx="454918" cy="32197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88" name="직선 화살표 연결선 87">
            <a:extLst>
              <a:ext uri="{FF2B5EF4-FFF2-40B4-BE49-F238E27FC236}">
                <a16:creationId xmlns:a16="http://schemas.microsoft.com/office/drawing/2014/main" id="{85BA5480-1ACF-47FB-9DE9-C840B869F2FF}"/>
              </a:ext>
            </a:extLst>
          </p:cNvPr>
          <p:cNvCxnSpPr>
            <a:cxnSpLocks/>
            <a:endCxn id="85" idx="3"/>
          </p:cNvCxnSpPr>
          <p:nvPr/>
        </p:nvCxnSpPr>
        <p:spPr>
          <a:xfrm flipV="1">
            <a:off x="2320495" y="2448887"/>
            <a:ext cx="559652" cy="32197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C98C8A61-A150-4D6D-95E6-2938C2189721}"/>
              </a:ext>
            </a:extLst>
          </p:cNvPr>
          <p:cNvSpPr txBox="1"/>
          <p:nvPr/>
        </p:nvSpPr>
        <p:spPr>
          <a:xfrm>
            <a:off x="2078556" y="1088651"/>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w</a:t>
            </a:r>
            <a:endParaRPr lang="ko-KR" altLang="en-US" sz="2277">
              <a:latin typeface="Cambria Math" panose="02040503050406030204" pitchFamily="18" charset="0"/>
            </a:endParaRPr>
          </a:p>
        </p:txBody>
      </p:sp>
      <p:sp>
        <p:nvSpPr>
          <p:cNvPr id="94" name="TextBox 93">
            <a:extLst>
              <a:ext uri="{FF2B5EF4-FFF2-40B4-BE49-F238E27FC236}">
                <a16:creationId xmlns:a16="http://schemas.microsoft.com/office/drawing/2014/main" id="{1C0DEFB0-6943-4A1C-BC29-B8E14809E6EC}"/>
              </a:ext>
            </a:extLst>
          </p:cNvPr>
          <p:cNvSpPr txBox="1"/>
          <p:nvPr/>
        </p:nvSpPr>
        <p:spPr>
          <a:xfrm>
            <a:off x="1749184" y="1841597"/>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x</a:t>
            </a:r>
            <a:endParaRPr lang="ko-KR" altLang="en-US" sz="2277">
              <a:latin typeface="Cambria Math" panose="02040503050406030204" pitchFamily="18" charset="0"/>
            </a:endParaRPr>
          </a:p>
        </p:txBody>
      </p:sp>
      <p:sp>
        <p:nvSpPr>
          <p:cNvPr id="95" name="TextBox 94">
            <a:extLst>
              <a:ext uri="{FF2B5EF4-FFF2-40B4-BE49-F238E27FC236}">
                <a16:creationId xmlns:a16="http://schemas.microsoft.com/office/drawing/2014/main" id="{5B64E565-52ED-4FC3-A7B1-84B7993AFDB7}"/>
              </a:ext>
            </a:extLst>
          </p:cNvPr>
          <p:cNvSpPr txBox="1"/>
          <p:nvPr/>
        </p:nvSpPr>
        <p:spPr>
          <a:xfrm>
            <a:off x="2003100" y="2609873"/>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b</a:t>
            </a:r>
            <a:endParaRPr lang="ko-KR" altLang="en-US" sz="2277">
              <a:latin typeface="Cambria Math" panose="02040503050406030204" pitchFamily="18" charset="0"/>
            </a:endParaRPr>
          </a:p>
        </p:txBody>
      </p:sp>
      <p:sp>
        <p:nvSpPr>
          <p:cNvPr id="96" name="TextBox 95">
            <a:extLst>
              <a:ext uri="{FF2B5EF4-FFF2-40B4-BE49-F238E27FC236}">
                <a16:creationId xmlns:a16="http://schemas.microsoft.com/office/drawing/2014/main" id="{1040CFF3-D857-4EE0-879B-F8932205CD80}"/>
              </a:ext>
            </a:extLst>
          </p:cNvPr>
          <p:cNvSpPr txBox="1"/>
          <p:nvPr/>
        </p:nvSpPr>
        <p:spPr>
          <a:xfrm>
            <a:off x="2734506" y="1759771"/>
            <a:ext cx="366767" cy="442750"/>
          </a:xfrm>
          <a:prstGeom prst="rect">
            <a:avLst/>
          </a:prstGeom>
          <a:noFill/>
        </p:spPr>
        <p:txBody>
          <a:bodyPr wrap="squar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97" name="TextBox 96">
            <a:extLst>
              <a:ext uri="{FF2B5EF4-FFF2-40B4-BE49-F238E27FC236}">
                <a16:creationId xmlns:a16="http://schemas.microsoft.com/office/drawing/2014/main" id="{0718105E-26D7-4B54-A6BB-A2DCD3A87960}"/>
              </a:ext>
            </a:extLst>
          </p:cNvPr>
          <p:cNvSpPr txBox="1"/>
          <p:nvPr/>
        </p:nvSpPr>
        <p:spPr>
          <a:xfrm>
            <a:off x="2733440" y="1996069"/>
            <a:ext cx="366767" cy="442750"/>
          </a:xfrm>
          <a:prstGeom prst="rect">
            <a:avLst/>
          </a:prstGeom>
          <a:noFill/>
        </p:spPr>
        <p:txBody>
          <a:bodyPr wrap="squar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cxnSp>
        <p:nvCxnSpPr>
          <p:cNvPr id="98" name="직선 화살표 연결선 97">
            <a:extLst>
              <a:ext uri="{FF2B5EF4-FFF2-40B4-BE49-F238E27FC236}">
                <a16:creationId xmlns:a16="http://schemas.microsoft.com/office/drawing/2014/main" id="{9B35154F-8FDC-4A4D-8637-669C6433F3B7}"/>
              </a:ext>
            </a:extLst>
          </p:cNvPr>
          <p:cNvCxnSpPr>
            <a:cxnSpLocks/>
            <a:stCxn id="85" idx="6"/>
          </p:cNvCxnSpPr>
          <p:nvPr/>
        </p:nvCxnSpPr>
        <p:spPr>
          <a:xfrm>
            <a:off x="3729009" y="2097276"/>
            <a:ext cx="61855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3" name="TextBox 112">
                <a:extLst>
                  <a:ext uri="{FF2B5EF4-FFF2-40B4-BE49-F238E27FC236}">
                    <a16:creationId xmlns:a16="http://schemas.microsoft.com/office/drawing/2014/main" id="{154C2D7F-5091-4734-8F49-D44B51A44F2E}"/>
                  </a:ext>
                </a:extLst>
              </p:cNvPr>
              <p:cNvSpPr txBox="1"/>
              <p:nvPr/>
            </p:nvSpPr>
            <p:spPr>
              <a:xfrm>
                <a:off x="6753025" y="4692329"/>
                <a:ext cx="366767" cy="442750"/>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277" i="1">
                              <a:latin typeface="Cambria Math" panose="02040503050406030204" pitchFamily="18" charset="0"/>
                            </a:rPr>
                          </m:ctrlPr>
                        </m:accPr>
                        <m:e>
                          <m:r>
                            <a:rPr lang="en-US" altLang="ko-KR" sz="2277" i="1">
                              <a:latin typeface="Cambria Math" panose="02040503050406030204" pitchFamily="18" charset="0"/>
                            </a:rPr>
                            <m:t>𝑦</m:t>
                          </m:r>
                        </m:e>
                      </m:acc>
                    </m:oMath>
                  </m:oMathPara>
                </a14:m>
                <a:endParaRPr lang="ko-KR" altLang="en-US" sz="2277">
                  <a:latin typeface="Consolas" panose="020B0609020204030204" pitchFamily="49" charset="0"/>
                </a:endParaRPr>
              </a:p>
            </p:txBody>
          </p:sp>
        </mc:Choice>
        <mc:Fallback xmlns="">
          <p:sp>
            <p:nvSpPr>
              <p:cNvPr id="113" name="TextBox 112">
                <a:extLst>
                  <a:ext uri="{FF2B5EF4-FFF2-40B4-BE49-F238E27FC236}">
                    <a16:creationId xmlns:a16="http://schemas.microsoft.com/office/drawing/2014/main" id="{154C2D7F-5091-4734-8F49-D44B51A44F2E}"/>
                  </a:ext>
                </a:extLst>
              </p:cNvPr>
              <p:cNvSpPr txBox="1">
                <a:spLocks noRot="1" noChangeAspect="1" noMove="1" noResize="1" noEditPoints="1" noAdjustHandles="1" noChangeArrowheads="1" noChangeShapeType="1" noTextEdit="1"/>
              </p:cNvSpPr>
              <p:nvPr/>
            </p:nvSpPr>
            <p:spPr>
              <a:xfrm>
                <a:off x="6753025" y="4692329"/>
                <a:ext cx="366767" cy="442750"/>
              </a:xfrm>
              <a:prstGeom prst="rect">
                <a:avLst/>
              </a:prstGeom>
              <a:blipFill>
                <a:blip r:embed="rId3"/>
                <a:stretch>
                  <a:fillRect l="-1667" t="-5556" r="-18333" b="-9722"/>
                </a:stretch>
              </a:blipFill>
            </p:spPr>
            <p:txBody>
              <a:bodyPr/>
              <a:lstStyle/>
              <a:p>
                <a:r>
                  <a:rPr lang="ko-KR" altLang="en-US">
                    <a:noFill/>
                  </a:rPr>
                  <a:t> </a:t>
                </a:r>
              </a:p>
            </p:txBody>
          </p:sp>
        </mc:Fallback>
      </mc:AlternateContent>
      <p:cxnSp>
        <p:nvCxnSpPr>
          <p:cNvPr id="114" name="직선 화살표 연결선 113">
            <a:extLst>
              <a:ext uri="{FF2B5EF4-FFF2-40B4-BE49-F238E27FC236}">
                <a16:creationId xmlns:a16="http://schemas.microsoft.com/office/drawing/2014/main" id="{D159FC65-37FD-49B3-BCFE-8E466F15E993}"/>
              </a:ext>
            </a:extLst>
          </p:cNvPr>
          <p:cNvCxnSpPr>
            <a:cxnSpLocks/>
            <a:stCxn id="81" idx="6"/>
            <a:endCxn id="113" idx="1"/>
          </p:cNvCxnSpPr>
          <p:nvPr/>
        </p:nvCxnSpPr>
        <p:spPr>
          <a:xfrm>
            <a:off x="6141540" y="4911335"/>
            <a:ext cx="611485" cy="236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5" name="TextBox 114">
                <a:extLst>
                  <a:ext uri="{FF2B5EF4-FFF2-40B4-BE49-F238E27FC236}">
                    <a16:creationId xmlns:a16="http://schemas.microsoft.com/office/drawing/2014/main" id="{7CAD3382-DECD-4D04-B585-04A671961791}"/>
                  </a:ext>
                </a:extLst>
              </p:cNvPr>
              <p:cNvSpPr txBox="1"/>
              <p:nvPr/>
            </p:nvSpPr>
            <p:spPr>
              <a:xfrm>
                <a:off x="4347564" y="1841597"/>
                <a:ext cx="366767" cy="442750"/>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277" i="1">
                              <a:latin typeface="Cambria Math" panose="02040503050406030204" pitchFamily="18" charset="0"/>
                            </a:rPr>
                          </m:ctrlPr>
                        </m:accPr>
                        <m:e>
                          <m:r>
                            <a:rPr lang="en-US" altLang="ko-KR" sz="2277" i="1">
                              <a:latin typeface="Cambria Math" panose="02040503050406030204" pitchFamily="18" charset="0"/>
                            </a:rPr>
                            <m:t>𝑦</m:t>
                          </m:r>
                        </m:e>
                      </m:acc>
                    </m:oMath>
                  </m:oMathPara>
                </a14:m>
                <a:endParaRPr lang="ko-KR" altLang="en-US" sz="2277">
                  <a:latin typeface="Consolas" panose="020B0609020204030204" pitchFamily="49" charset="0"/>
                </a:endParaRPr>
              </a:p>
            </p:txBody>
          </p:sp>
        </mc:Choice>
        <mc:Fallback xmlns="">
          <p:sp>
            <p:nvSpPr>
              <p:cNvPr id="115" name="TextBox 114">
                <a:extLst>
                  <a:ext uri="{FF2B5EF4-FFF2-40B4-BE49-F238E27FC236}">
                    <a16:creationId xmlns:a16="http://schemas.microsoft.com/office/drawing/2014/main" id="{7CAD3382-DECD-4D04-B585-04A671961791}"/>
                  </a:ext>
                </a:extLst>
              </p:cNvPr>
              <p:cNvSpPr txBox="1">
                <a:spLocks noRot="1" noChangeAspect="1" noMove="1" noResize="1" noEditPoints="1" noAdjustHandles="1" noChangeArrowheads="1" noChangeShapeType="1" noTextEdit="1"/>
              </p:cNvSpPr>
              <p:nvPr/>
            </p:nvSpPr>
            <p:spPr>
              <a:xfrm>
                <a:off x="4347564" y="1841597"/>
                <a:ext cx="366767" cy="442750"/>
              </a:xfrm>
              <a:prstGeom prst="rect">
                <a:avLst/>
              </a:prstGeom>
              <a:blipFill>
                <a:blip r:embed="rId4"/>
                <a:stretch>
                  <a:fillRect t="-5479" r="-20000" b="-8219"/>
                </a:stretch>
              </a:blipFill>
            </p:spPr>
            <p:txBody>
              <a:bodyPr/>
              <a:lstStyle/>
              <a:p>
                <a:r>
                  <a:rPr lang="ko-KR" altLang="en-US">
                    <a:noFill/>
                  </a:rPr>
                  <a:t> </a:t>
                </a:r>
              </a:p>
            </p:txBody>
          </p:sp>
        </mc:Fallback>
      </mc:AlternateContent>
      <p:sp>
        <p:nvSpPr>
          <p:cNvPr id="7177" name="TextBox 7176">
            <a:extLst>
              <a:ext uri="{FF2B5EF4-FFF2-40B4-BE49-F238E27FC236}">
                <a16:creationId xmlns:a16="http://schemas.microsoft.com/office/drawing/2014/main" id="{5728DCF7-12B9-415B-9D7A-AE5B6CA4B64C}"/>
              </a:ext>
            </a:extLst>
          </p:cNvPr>
          <p:cNvSpPr txBox="1"/>
          <p:nvPr/>
        </p:nvSpPr>
        <p:spPr>
          <a:xfrm>
            <a:off x="5245470" y="5408587"/>
            <a:ext cx="1159292" cy="384401"/>
          </a:xfrm>
          <a:prstGeom prst="rect">
            <a:avLst/>
          </a:prstGeom>
          <a:noFill/>
        </p:spPr>
        <p:txBody>
          <a:bodyPr wrap="none" rtlCol="0">
            <a:spAutoFit/>
          </a:bodyPr>
          <a:lstStyle/>
          <a:p>
            <a:pPr algn="l"/>
            <a:r>
              <a:rPr lang="ko-KR" altLang="en-US" sz="1898" b="1">
                <a:latin typeface="+mj-ea"/>
                <a:ea typeface="+mj-ea"/>
              </a:rPr>
              <a:t>임계함수</a:t>
            </a:r>
          </a:p>
        </p:txBody>
      </p:sp>
      <p:sp>
        <p:nvSpPr>
          <p:cNvPr id="32" name="TextBox 31">
            <a:extLst>
              <a:ext uri="{FF2B5EF4-FFF2-40B4-BE49-F238E27FC236}">
                <a16:creationId xmlns:a16="http://schemas.microsoft.com/office/drawing/2014/main" id="{81373FFE-92A9-46D3-82EC-4671ACC2FFED}"/>
              </a:ext>
            </a:extLst>
          </p:cNvPr>
          <p:cNvSpPr txBox="1"/>
          <p:nvPr/>
        </p:nvSpPr>
        <p:spPr>
          <a:xfrm>
            <a:off x="1405890" y="3382639"/>
            <a:ext cx="1159292" cy="384401"/>
          </a:xfrm>
          <a:prstGeom prst="rect">
            <a:avLst/>
          </a:prstGeom>
          <a:noFill/>
        </p:spPr>
        <p:txBody>
          <a:bodyPr wrap="none" rtlCol="0">
            <a:spAutoFit/>
          </a:bodyPr>
          <a:lstStyle/>
          <a:p>
            <a:pPr algn="l"/>
            <a:r>
              <a:rPr lang="ko-KR" altLang="en-US" sz="1898" b="1" err="1">
                <a:latin typeface="+mj-ea"/>
                <a:ea typeface="+mj-ea"/>
              </a:rPr>
              <a:t>퍼셉트론</a:t>
            </a:r>
            <a:endParaRPr lang="ko-KR" altLang="en-US" sz="1898" b="1">
              <a:latin typeface="+mj-ea"/>
              <a:ea typeface="+mj-ea"/>
            </a:endParaRPr>
          </a:p>
        </p:txBody>
      </p:sp>
      <p:sp>
        <p:nvSpPr>
          <p:cNvPr id="2" name="텍스트 개체 틀 1">
            <a:extLst>
              <a:ext uri="{FF2B5EF4-FFF2-40B4-BE49-F238E27FC236}">
                <a16:creationId xmlns:a16="http://schemas.microsoft.com/office/drawing/2014/main" id="{0EFCAAD5-049C-4578-9608-308D90C66277}"/>
              </a:ext>
            </a:extLst>
          </p:cNvPr>
          <p:cNvSpPr>
            <a:spLocks noGrp="1"/>
          </p:cNvSpPr>
          <p:nvPr>
            <p:ph type="body" sz="quarter" idx="19"/>
          </p:nvPr>
        </p:nvSpPr>
        <p:spPr/>
        <p:txBody>
          <a:bodyPr/>
          <a:lstStyle/>
          <a:p>
            <a:r>
              <a:rPr lang="ko-KR" altLang="en-US"/>
              <a:t>퍼셉트론</a:t>
            </a:r>
          </a:p>
        </p:txBody>
      </p:sp>
      <p:sp>
        <p:nvSpPr>
          <p:cNvPr id="34" name="텍스트 개체 틀 2">
            <a:extLst>
              <a:ext uri="{FF2B5EF4-FFF2-40B4-BE49-F238E27FC236}">
                <a16:creationId xmlns:a16="http://schemas.microsoft.com/office/drawing/2014/main" id="{FD8B3C72-1BCD-40CA-A944-6C00E01CEF7B}"/>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402435553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691638E7-B12E-4F6A-9476-B0AFDFAF0486}"/>
              </a:ext>
            </a:extLst>
          </p:cNvPr>
          <p:cNvSpPr txBox="1"/>
          <p:nvPr/>
        </p:nvSpPr>
        <p:spPr>
          <a:xfrm>
            <a:off x="1261201" y="3855928"/>
            <a:ext cx="986167" cy="442750"/>
          </a:xfrm>
          <a:prstGeom prst="rect">
            <a:avLst/>
          </a:prstGeom>
          <a:noFill/>
        </p:spPr>
        <p:txBody>
          <a:bodyPr wrap="none" rtlCol="0">
            <a:spAutoFit/>
          </a:bodyPr>
          <a:lstStyle/>
          <a:p>
            <a:pPr algn="l"/>
            <a:r>
              <a:rPr lang="en-US" altLang="ko-KR" sz="2277">
                <a:latin typeface="Consolas" panose="020B0609020204030204" pitchFamily="49" charset="0"/>
              </a:rPr>
              <a:t>(No)0</a:t>
            </a:r>
            <a:endParaRPr lang="ko-KR" altLang="en-US" sz="2277">
              <a:latin typeface="Consolas" panose="020B0609020204030204" pitchFamily="49" charset="0"/>
            </a:endParaRPr>
          </a:p>
        </p:txBody>
      </p:sp>
      <p:sp>
        <p:nvSpPr>
          <p:cNvPr id="21" name="TextBox 20">
            <a:extLst>
              <a:ext uri="{FF2B5EF4-FFF2-40B4-BE49-F238E27FC236}">
                <a16:creationId xmlns:a16="http://schemas.microsoft.com/office/drawing/2014/main" id="{F5DACBDB-4001-4DDA-9B00-EAA2A3E2A606}"/>
              </a:ext>
            </a:extLst>
          </p:cNvPr>
          <p:cNvSpPr txBox="1"/>
          <p:nvPr/>
        </p:nvSpPr>
        <p:spPr>
          <a:xfrm>
            <a:off x="1568566" y="2717567"/>
            <a:ext cx="673898" cy="442750"/>
          </a:xfrm>
          <a:prstGeom prst="rect">
            <a:avLst/>
          </a:prstGeom>
          <a:noFill/>
        </p:spPr>
        <p:txBody>
          <a:bodyPr wrap="square" rtlCol="0">
            <a:spAutoFit/>
          </a:bodyPr>
          <a:lstStyle/>
          <a:p>
            <a:pPr algn="l"/>
            <a:r>
              <a:rPr lang="en-US" altLang="ko-KR" sz="2277">
                <a:latin typeface="Consolas" panose="020B0609020204030204" pitchFamily="49" charset="0"/>
              </a:rPr>
              <a:t>0.5</a:t>
            </a:r>
            <a:endParaRPr lang="ko-KR" altLang="en-US" sz="2277">
              <a:latin typeface="Consolas" panose="020B0609020204030204" pitchFamily="49" charset="0"/>
            </a:endParaRPr>
          </a:p>
        </p:txBody>
      </p:sp>
      <p:sp>
        <p:nvSpPr>
          <p:cNvPr id="22" name="TextBox 21">
            <a:extLst>
              <a:ext uri="{FF2B5EF4-FFF2-40B4-BE49-F238E27FC236}">
                <a16:creationId xmlns:a16="http://schemas.microsoft.com/office/drawing/2014/main" id="{900610C1-B8EF-46BA-83D2-EEA793C8A39C}"/>
              </a:ext>
            </a:extLst>
          </p:cNvPr>
          <p:cNvSpPr txBox="1"/>
          <p:nvPr/>
        </p:nvSpPr>
        <p:spPr>
          <a:xfrm>
            <a:off x="1099988" y="1570427"/>
            <a:ext cx="1146468" cy="442750"/>
          </a:xfrm>
          <a:prstGeom prst="rect">
            <a:avLst/>
          </a:prstGeom>
          <a:noFill/>
        </p:spPr>
        <p:txBody>
          <a:bodyPr wrap="none" rtlCol="0">
            <a:spAutoFit/>
          </a:bodyPr>
          <a:lstStyle/>
          <a:p>
            <a:pPr algn="l"/>
            <a:r>
              <a:rPr lang="en-US" altLang="ko-KR" sz="2277">
                <a:latin typeface="Consolas" panose="020B0609020204030204" pitchFamily="49" charset="0"/>
              </a:rPr>
              <a:t>(Yes)1</a:t>
            </a:r>
            <a:endParaRPr lang="ko-KR" altLang="en-US" sz="2277">
              <a:latin typeface="Consolas" panose="020B0609020204030204" pitchFamily="49" charset="0"/>
            </a:endParaRPr>
          </a:p>
        </p:txBody>
      </p:sp>
      <p:sp>
        <p:nvSpPr>
          <p:cNvPr id="24" name="TextBox 23">
            <a:extLst>
              <a:ext uri="{FF2B5EF4-FFF2-40B4-BE49-F238E27FC236}">
                <a16:creationId xmlns:a16="http://schemas.microsoft.com/office/drawing/2014/main" id="{636D2078-95FE-4477-B554-4857A1E6DAD9}"/>
              </a:ext>
            </a:extLst>
          </p:cNvPr>
          <p:cNvSpPr txBox="1"/>
          <p:nvPr/>
        </p:nvSpPr>
        <p:spPr>
          <a:xfrm>
            <a:off x="2142810" y="4135850"/>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25" name="TextBox 24">
            <a:extLst>
              <a:ext uri="{FF2B5EF4-FFF2-40B4-BE49-F238E27FC236}">
                <a16:creationId xmlns:a16="http://schemas.microsoft.com/office/drawing/2014/main" id="{CF5A32D6-7270-4073-B2AF-F7B75AB71100}"/>
              </a:ext>
            </a:extLst>
          </p:cNvPr>
          <p:cNvSpPr txBox="1"/>
          <p:nvPr/>
        </p:nvSpPr>
        <p:spPr>
          <a:xfrm>
            <a:off x="2640131" y="4135850"/>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26" name="TextBox 25">
            <a:extLst>
              <a:ext uri="{FF2B5EF4-FFF2-40B4-BE49-F238E27FC236}">
                <a16:creationId xmlns:a16="http://schemas.microsoft.com/office/drawing/2014/main" id="{7E1E6C77-8BF4-4E0E-B5A4-939BE545CF12}"/>
              </a:ext>
            </a:extLst>
          </p:cNvPr>
          <p:cNvSpPr txBox="1"/>
          <p:nvPr/>
        </p:nvSpPr>
        <p:spPr>
          <a:xfrm>
            <a:off x="3140001" y="4135850"/>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27" name="TextBox 26">
            <a:extLst>
              <a:ext uri="{FF2B5EF4-FFF2-40B4-BE49-F238E27FC236}">
                <a16:creationId xmlns:a16="http://schemas.microsoft.com/office/drawing/2014/main" id="{D4F9F022-5259-4243-B0D4-C6E672C3BD7F}"/>
              </a:ext>
            </a:extLst>
          </p:cNvPr>
          <p:cNvSpPr txBox="1"/>
          <p:nvPr/>
        </p:nvSpPr>
        <p:spPr>
          <a:xfrm>
            <a:off x="3627716" y="4135850"/>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12" name="직사각형 11">
            <a:extLst>
              <a:ext uri="{FF2B5EF4-FFF2-40B4-BE49-F238E27FC236}">
                <a16:creationId xmlns:a16="http://schemas.microsoft.com/office/drawing/2014/main" id="{E32ED5EE-82A9-44A0-BBB8-9E2B4FC11D55}"/>
              </a:ext>
            </a:extLst>
          </p:cNvPr>
          <p:cNvSpPr/>
          <p:nvPr/>
        </p:nvSpPr>
        <p:spPr>
          <a:xfrm>
            <a:off x="2307861" y="1812049"/>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F7E2F3D4-73B7-448E-9498-9AC81AFE9863}"/>
              </a:ext>
            </a:extLst>
          </p:cNvPr>
          <p:cNvSpPr/>
          <p:nvPr/>
        </p:nvSpPr>
        <p:spPr>
          <a:xfrm>
            <a:off x="2307861" y="2962635"/>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A179966A-382E-4864-B68D-81E3C9A027F2}"/>
              </a:ext>
            </a:extLst>
          </p:cNvPr>
          <p:cNvSpPr/>
          <p:nvPr/>
        </p:nvSpPr>
        <p:spPr>
          <a:xfrm>
            <a:off x="2803307" y="1812049"/>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B3BB00CE-B921-414B-9E8E-BA0A13D1E527}"/>
              </a:ext>
            </a:extLst>
          </p:cNvPr>
          <p:cNvSpPr/>
          <p:nvPr/>
        </p:nvSpPr>
        <p:spPr>
          <a:xfrm>
            <a:off x="2803307" y="2962636"/>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DDCDC20F-A5E4-4677-A3C2-542256EAC790}"/>
              </a:ext>
            </a:extLst>
          </p:cNvPr>
          <p:cNvSpPr/>
          <p:nvPr/>
        </p:nvSpPr>
        <p:spPr>
          <a:xfrm>
            <a:off x="3298751" y="1812049"/>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0F887AE4-6973-4256-B27C-0CA24C2B318A}"/>
              </a:ext>
            </a:extLst>
          </p:cNvPr>
          <p:cNvSpPr/>
          <p:nvPr/>
        </p:nvSpPr>
        <p:spPr>
          <a:xfrm>
            <a:off x="3298751" y="2962638"/>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4A2E6138-4B05-4D63-80E3-7047F01951AB}"/>
              </a:ext>
            </a:extLst>
          </p:cNvPr>
          <p:cNvSpPr/>
          <p:nvPr/>
        </p:nvSpPr>
        <p:spPr>
          <a:xfrm>
            <a:off x="3793437" y="1812049"/>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5841E4AC-5DDC-455F-81F6-AB239CEB5B33}"/>
              </a:ext>
            </a:extLst>
          </p:cNvPr>
          <p:cNvSpPr/>
          <p:nvPr/>
        </p:nvSpPr>
        <p:spPr>
          <a:xfrm>
            <a:off x="3793437" y="2962638"/>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0534D00E-1E28-4E5C-AC38-405DF7606626}"/>
              </a:ext>
            </a:extLst>
          </p:cNvPr>
          <p:cNvSpPr/>
          <p:nvPr/>
        </p:nvSpPr>
        <p:spPr>
          <a:xfrm>
            <a:off x="4290926" y="1812048"/>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BAAF14F6-84F5-43F8-B743-8399ACC1D6F9}"/>
              </a:ext>
            </a:extLst>
          </p:cNvPr>
          <p:cNvSpPr/>
          <p:nvPr/>
        </p:nvSpPr>
        <p:spPr>
          <a:xfrm>
            <a:off x="4290926" y="2962634"/>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9BBE590E-103A-46DD-A36E-1CB83A16ACBA}"/>
              </a:ext>
            </a:extLst>
          </p:cNvPr>
          <p:cNvSpPr/>
          <p:nvPr/>
        </p:nvSpPr>
        <p:spPr>
          <a:xfrm>
            <a:off x="4786371" y="1812048"/>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61F0675F-3B9B-4747-8AE0-179465A5A7A8}"/>
              </a:ext>
            </a:extLst>
          </p:cNvPr>
          <p:cNvSpPr/>
          <p:nvPr/>
        </p:nvSpPr>
        <p:spPr>
          <a:xfrm>
            <a:off x="4786371" y="2962635"/>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55A39F1B-A06A-4756-8083-2A00381298E3}"/>
              </a:ext>
            </a:extLst>
          </p:cNvPr>
          <p:cNvSpPr/>
          <p:nvPr/>
        </p:nvSpPr>
        <p:spPr>
          <a:xfrm>
            <a:off x="5281816" y="1812048"/>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B5F37780-5FE8-4966-87DB-6293D9333484}"/>
              </a:ext>
            </a:extLst>
          </p:cNvPr>
          <p:cNvSpPr/>
          <p:nvPr/>
        </p:nvSpPr>
        <p:spPr>
          <a:xfrm>
            <a:off x="5281816" y="2962636"/>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nvGrpSpPr>
          <p:cNvPr id="7173" name="그룹 7172">
            <a:extLst>
              <a:ext uri="{FF2B5EF4-FFF2-40B4-BE49-F238E27FC236}">
                <a16:creationId xmlns:a16="http://schemas.microsoft.com/office/drawing/2014/main" id="{D80894FC-BC7C-4512-9EF1-EDB1A4DF6C17}"/>
              </a:ext>
            </a:extLst>
          </p:cNvPr>
          <p:cNvGrpSpPr/>
          <p:nvPr/>
        </p:nvGrpSpPr>
        <p:grpSpPr>
          <a:xfrm>
            <a:off x="5776502" y="1812048"/>
            <a:ext cx="495446" cy="2301183"/>
            <a:chOff x="6598374" y="3849090"/>
            <a:chExt cx="793603" cy="1587202"/>
          </a:xfrm>
        </p:grpSpPr>
        <p:sp>
          <p:nvSpPr>
            <p:cNvPr id="49" name="직사각형 48">
              <a:extLst>
                <a:ext uri="{FF2B5EF4-FFF2-40B4-BE49-F238E27FC236}">
                  <a16:creationId xmlns:a16="http://schemas.microsoft.com/office/drawing/2014/main" id="{69F76E03-A438-408F-B730-8A729B24CC3F}"/>
                </a:ext>
              </a:extLst>
            </p:cNvPr>
            <p:cNvSpPr/>
            <p:nvPr/>
          </p:nvSpPr>
          <p:spPr>
            <a:xfrm>
              <a:off x="6598374" y="3849090"/>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0E6582B3-11C7-45AD-960F-1EF62C8B327C}"/>
                </a:ext>
              </a:extLst>
            </p:cNvPr>
            <p:cNvSpPr/>
            <p:nvPr/>
          </p:nvSpPr>
          <p:spPr>
            <a:xfrm>
              <a:off x="6598374" y="4642689"/>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sp>
        <p:nvSpPr>
          <p:cNvPr id="47" name="십자형 46">
            <a:extLst>
              <a:ext uri="{FF2B5EF4-FFF2-40B4-BE49-F238E27FC236}">
                <a16:creationId xmlns:a16="http://schemas.microsoft.com/office/drawing/2014/main" id="{D2A8719B-480F-4800-99D1-CA08B40AB17F}"/>
              </a:ext>
            </a:extLst>
          </p:cNvPr>
          <p:cNvSpPr/>
          <p:nvPr/>
        </p:nvSpPr>
        <p:spPr>
          <a:xfrm rot="2700000">
            <a:off x="5201128" y="1736100"/>
            <a:ext cx="154686" cy="159137"/>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0" name="십자형 89">
            <a:extLst>
              <a:ext uri="{FF2B5EF4-FFF2-40B4-BE49-F238E27FC236}">
                <a16:creationId xmlns:a16="http://schemas.microsoft.com/office/drawing/2014/main" id="{0E6D9EFB-1997-48CB-B533-6C53783C34D9}"/>
              </a:ext>
            </a:extLst>
          </p:cNvPr>
          <p:cNvSpPr/>
          <p:nvPr/>
        </p:nvSpPr>
        <p:spPr>
          <a:xfrm rot="2700000">
            <a:off x="4716125" y="1736101"/>
            <a:ext cx="154686" cy="159137"/>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2" name="십자형 91">
            <a:extLst>
              <a:ext uri="{FF2B5EF4-FFF2-40B4-BE49-F238E27FC236}">
                <a16:creationId xmlns:a16="http://schemas.microsoft.com/office/drawing/2014/main" id="{E7BBCB8A-D870-4203-9E84-8D9B909F263D}"/>
              </a:ext>
            </a:extLst>
          </p:cNvPr>
          <p:cNvSpPr/>
          <p:nvPr/>
        </p:nvSpPr>
        <p:spPr>
          <a:xfrm rot="2700000">
            <a:off x="5699326" y="1736101"/>
            <a:ext cx="154686" cy="159137"/>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8" name="직선 화살표 연결선 17">
            <a:extLst>
              <a:ext uri="{FF2B5EF4-FFF2-40B4-BE49-F238E27FC236}">
                <a16:creationId xmlns:a16="http://schemas.microsoft.com/office/drawing/2014/main" id="{6871E7D6-37F8-4197-B0F6-60F41CAB097D}"/>
              </a:ext>
            </a:extLst>
          </p:cNvPr>
          <p:cNvCxnSpPr/>
          <p:nvPr/>
        </p:nvCxnSpPr>
        <p:spPr>
          <a:xfrm flipV="1">
            <a:off x="2307860" y="1463203"/>
            <a:ext cx="0" cy="265002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024385E1-FC13-4A1A-87D8-3B218B113AC7}"/>
              </a:ext>
            </a:extLst>
          </p:cNvPr>
          <p:cNvSpPr txBox="1"/>
          <p:nvPr/>
        </p:nvSpPr>
        <p:spPr>
          <a:xfrm>
            <a:off x="4115431" y="4135850"/>
            <a:ext cx="344966" cy="442750"/>
          </a:xfrm>
          <a:prstGeom prst="rect">
            <a:avLst/>
          </a:prstGeom>
          <a:noFill/>
        </p:spPr>
        <p:txBody>
          <a:bodyPr wrap="none" rtlCol="0">
            <a:spAutoFit/>
          </a:bodyPr>
          <a:lstStyle/>
          <a:p>
            <a:pPr algn="l"/>
            <a:r>
              <a:rPr lang="en-US" altLang="ko-KR" sz="2277">
                <a:latin typeface="Consolas" panose="020B0609020204030204" pitchFamily="49" charset="0"/>
              </a:rPr>
              <a:t>4</a:t>
            </a:r>
            <a:endParaRPr lang="ko-KR" altLang="en-US" sz="2277">
              <a:latin typeface="Consolas" panose="020B0609020204030204" pitchFamily="49" charset="0"/>
            </a:endParaRPr>
          </a:p>
        </p:txBody>
      </p:sp>
      <p:sp>
        <p:nvSpPr>
          <p:cNvPr id="100" name="TextBox 99">
            <a:extLst>
              <a:ext uri="{FF2B5EF4-FFF2-40B4-BE49-F238E27FC236}">
                <a16:creationId xmlns:a16="http://schemas.microsoft.com/office/drawing/2014/main" id="{C99B33A2-1A80-4FC4-BBD5-8AEF4B6103E7}"/>
              </a:ext>
            </a:extLst>
          </p:cNvPr>
          <p:cNvSpPr txBox="1"/>
          <p:nvPr/>
        </p:nvSpPr>
        <p:spPr>
          <a:xfrm>
            <a:off x="4613889" y="4118549"/>
            <a:ext cx="344966" cy="442750"/>
          </a:xfrm>
          <a:prstGeom prst="rect">
            <a:avLst/>
          </a:prstGeom>
          <a:noFill/>
        </p:spPr>
        <p:txBody>
          <a:bodyPr wrap="none" rtlCol="0">
            <a:spAutoFit/>
          </a:bodyPr>
          <a:lstStyle/>
          <a:p>
            <a:pPr algn="l"/>
            <a:r>
              <a:rPr lang="en-US" altLang="ko-KR" sz="2277">
                <a:latin typeface="Consolas" panose="020B0609020204030204" pitchFamily="49" charset="0"/>
              </a:rPr>
              <a:t>5</a:t>
            </a:r>
            <a:endParaRPr lang="ko-KR" altLang="en-US" sz="2277">
              <a:latin typeface="Consolas" panose="020B0609020204030204" pitchFamily="49" charset="0"/>
            </a:endParaRPr>
          </a:p>
        </p:txBody>
      </p:sp>
      <p:sp>
        <p:nvSpPr>
          <p:cNvPr id="101" name="TextBox 100">
            <a:extLst>
              <a:ext uri="{FF2B5EF4-FFF2-40B4-BE49-F238E27FC236}">
                <a16:creationId xmlns:a16="http://schemas.microsoft.com/office/drawing/2014/main" id="{DA04E41D-22EB-4EB7-9150-A78C32CBAB34}"/>
              </a:ext>
            </a:extLst>
          </p:cNvPr>
          <p:cNvSpPr txBox="1"/>
          <p:nvPr/>
        </p:nvSpPr>
        <p:spPr>
          <a:xfrm>
            <a:off x="5104968" y="4135850"/>
            <a:ext cx="344966" cy="442750"/>
          </a:xfrm>
          <a:prstGeom prst="rect">
            <a:avLst/>
          </a:prstGeom>
          <a:noFill/>
        </p:spPr>
        <p:txBody>
          <a:bodyPr wrap="none" rtlCol="0">
            <a:spAutoFit/>
          </a:bodyPr>
          <a:lstStyle/>
          <a:p>
            <a:pPr algn="l"/>
            <a:r>
              <a:rPr lang="en-US" altLang="ko-KR" sz="2277">
                <a:latin typeface="Consolas" panose="020B0609020204030204" pitchFamily="49" charset="0"/>
              </a:rPr>
              <a:t>6</a:t>
            </a:r>
            <a:endParaRPr lang="ko-KR" altLang="en-US" sz="2277">
              <a:latin typeface="Consolas" panose="020B0609020204030204" pitchFamily="49" charset="0"/>
            </a:endParaRPr>
          </a:p>
        </p:txBody>
      </p:sp>
      <p:sp>
        <p:nvSpPr>
          <p:cNvPr id="102" name="TextBox 101">
            <a:extLst>
              <a:ext uri="{FF2B5EF4-FFF2-40B4-BE49-F238E27FC236}">
                <a16:creationId xmlns:a16="http://schemas.microsoft.com/office/drawing/2014/main" id="{E2C33FA1-EEF9-4563-BDC4-4AB62AA6A4BF}"/>
              </a:ext>
            </a:extLst>
          </p:cNvPr>
          <p:cNvSpPr txBox="1"/>
          <p:nvPr/>
        </p:nvSpPr>
        <p:spPr>
          <a:xfrm>
            <a:off x="5606789" y="4135850"/>
            <a:ext cx="344966" cy="442750"/>
          </a:xfrm>
          <a:prstGeom prst="rect">
            <a:avLst/>
          </a:prstGeom>
          <a:noFill/>
        </p:spPr>
        <p:txBody>
          <a:bodyPr wrap="none" rtlCol="0">
            <a:spAutoFit/>
          </a:bodyPr>
          <a:lstStyle/>
          <a:p>
            <a:pPr algn="l"/>
            <a:r>
              <a:rPr lang="en-US" altLang="ko-KR" sz="2277">
                <a:latin typeface="Consolas" panose="020B0609020204030204" pitchFamily="49" charset="0"/>
              </a:rPr>
              <a:t>7</a:t>
            </a:r>
            <a:endParaRPr lang="ko-KR" altLang="en-US" sz="2277">
              <a:latin typeface="Consolas" panose="020B0609020204030204" pitchFamily="49" charset="0"/>
            </a:endParaRPr>
          </a:p>
        </p:txBody>
      </p:sp>
      <p:sp>
        <p:nvSpPr>
          <p:cNvPr id="103" name="TextBox 102">
            <a:extLst>
              <a:ext uri="{FF2B5EF4-FFF2-40B4-BE49-F238E27FC236}">
                <a16:creationId xmlns:a16="http://schemas.microsoft.com/office/drawing/2014/main" id="{8400CED7-1CE6-43F3-B553-11D888685F06}"/>
              </a:ext>
            </a:extLst>
          </p:cNvPr>
          <p:cNvSpPr txBox="1"/>
          <p:nvPr/>
        </p:nvSpPr>
        <p:spPr>
          <a:xfrm>
            <a:off x="6108611" y="4135850"/>
            <a:ext cx="344966" cy="442750"/>
          </a:xfrm>
          <a:prstGeom prst="rect">
            <a:avLst/>
          </a:prstGeom>
          <a:noFill/>
        </p:spPr>
        <p:txBody>
          <a:bodyPr wrap="none" rtlCol="0">
            <a:spAutoFit/>
          </a:bodyPr>
          <a:lstStyle/>
          <a:p>
            <a:pPr algn="l"/>
            <a:r>
              <a:rPr lang="en-US" altLang="ko-KR" sz="2277">
                <a:latin typeface="Consolas" panose="020B0609020204030204" pitchFamily="49" charset="0"/>
              </a:rPr>
              <a:t>8</a:t>
            </a:r>
            <a:endParaRPr lang="ko-KR" altLang="en-US" sz="2277">
              <a:latin typeface="Consolas" panose="020B0609020204030204" pitchFamily="49" charset="0"/>
            </a:endParaRPr>
          </a:p>
        </p:txBody>
      </p:sp>
      <p:sp>
        <p:nvSpPr>
          <p:cNvPr id="104" name="직사각형 103">
            <a:extLst>
              <a:ext uri="{FF2B5EF4-FFF2-40B4-BE49-F238E27FC236}">
                <a16:creationId xmlns:a16="http://schemas.microsoft.com/office/drawing/2014/main" id="{369ABFC1-74D7-438B-866E-775DF137684D}"/>
              </a:ext>
            </a:extLst>
          </p:cNvPr>
          <p:cNvSpPr/>
          <p:nvPr/>
        </p:nvSpPr>
        <p:spPr>
          <a:xfrm>
            <a:off x="6268971" y="1809255"/>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4C37537F-D3AF-4D10-AC7E-CDE91E5DBD59}"/>
              </a:ext>
            </a:extLst>
          </p:cNvPr>
          <p:cNvSpPr/>
          <p:nvPr/>
        </p:nvSpPr>
        <p:spPr>
          <a:xfrm>
            <a:off x="6268971" y="2959841"/>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BF12A176-5C58-467A-A35E-7DF3FF24E22C}"/>
              </a:ext>
            </a:extLst>
          </p:cNvPr>
          <p:cNvSpPr/>
          <p:nvPr/>
        </p:nvSpPr>
        <p:spPr>
          <a:xfrm>
            <a:off x="6764417" y="1809255"/>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A6C1BD53-900A-41DA-9A60-493DECCF6FE6}"/>
              </a:ext>
            </a:extLst>
          </p:cNvPr>
          <p:cNvSpPr/>
          <p:nvPr/>
        </p:nvSpPr>
        <p:spPr>
          <a:xfrm>
            <a:off x="6764417" y="2959843"/>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B1F7CCFD-D753-4000-88EA-06D5A34E5F2A}"/>
              </a:ext>
            </a:extLst>
          </p:cNvPr>
          <p:cNvSpPr/>
          <p:nvPr/>
        </p:nvSpPr>
        <p:spPr>
          <a:xfrm>
            <a:off x="7259862" y="1809255"/>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B90972D5-26CC-4FC1-9530-F1F3FAF07B10}"/>
              </a:ext>
            </a:extLst>
          </p:cNvPr>
          <p:cNvSpPr/>
          <p:nvPr/>
        </p:nvSpPr>
        <p:spPr>
          <a:xfrm>
            <a:off x="7259862" y="2959844"/>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nvGrpSpPr>
          <p:cNvPr id="110" name="그룹 109">
            <a:extLst>
              <a:ext uri="{FF2B5EF4-FFF2-40B4-BE49-F238E27FC236}">
                <a16:creationId xmlns:a16="http://schemas.microsoft.com/office/drawing/2014/main" id="{4ACC5EA5-6AD9-4967-94E1-17555A35A563}"/>
              </a:ext>
            </a:extLst>
          </p:cNvPr>
          <p:cNvGrpSpPr/>
          <p:nvPr/>
        </p:nvGrpSpPr>
        <p:grpSpPr>
          <a:xfrm>
            <a:off x="7754548" y="1809256"/>
            <a:ext cx="495446" cy="2301183"/>
            <a:chOff x="6598374" y="3849090"/>
            <a:chExt cx="793603" cy="1587202"/>
          </a:xfrm>
        </p:grpSpPr>
        <p:sp>
          <p:nvSpPr>
            <p:cNvPr id="111" name="직사각형 110">
              <a:extLst>
                <a:ext uri="{FF2B5EF4-FFF2-40B4-BE49-F238E27FC236}">
                  <a16:creationId xmlns:a16="http://schemas.microsoft.com/office/drawing/2014/main" id="{8DEE9FAD-836E-40F0-91F6-EB88DB661AEE}"/>
                </a:ext>
              </a:extLst>
            </p:cNvPr>
            <p:cNvSpPr/>
            <p:nvPr/>
          </p:nvSpPr>
          <p:spPr>
            <a:xfrm>
              <a:off x="6598374" y="3849090"/>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9EB86866-1F5F-40F0-9803-0FA7151C3532}"/>
                </a:ext>
              </a:extLst>
            </p:cNvPr>
            <p:cNvSpPr/>
            <p:nvPr/>
          </p:nvSpPr>
          <p:spPr>
            <a:xfrm>
              <a:off x="6598374" y="4642689"/>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cxnSp>
        <p:nvCxnSpPr>
          <p:cNvPr id="19" name="직선 화살표 연결선 18">
            <a:extLst>
              <a:ext uri="{FF2B5EF4-FFF2-40B4-BE49-F238E27FC236}">
                <a16:creationId xmlns:a16="http://schemas.microsoft.com/office/drawing/2014/main" id="{4872B58D-B631-4822-9959-C3E9A2534E2B}"/>
              </a:ext>
            </a:extLst>
          </p:cNvPr>
          <p:cNvCxnSpPr>
            <a:cxnSpLocks/>
          </p:cNvCxnSpPr>
          <p:nvPr/>
        </p:nvCxnSpPr>
        <p:spPr>
          <a:xfrm flipV="1">
            <a:off x="2307860" y="4113232"/>
            <a:ext cx="6694233"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1" name="십자형 90">
            <a:extLst>
              <a:ext uri="{FF2B5EF4-FFF2-40B4-BE49-F238E27FC236}">
                <a16:creationId xmlns:a16="http://schemas.microsoft.com/office/drawing/2014/main" id="{CBE6F2FE-2E42-4AAF-9E98-5B307F653099}"/>
              </a:ext>
            </a:extLst>
          </p:cNvPr>
          <p:cNvSpPr/>
          <p:nvPr/>
        </p:nvSpPr>
        <p:spPr>
          <a:xfrm rot="2700000">
            <a:off x="6198435" y="1736100"/>
            <a:ext cx="154686" cy="159137"/>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760E6276-2FA5-4869-9270-A3120EC95635}"/>
              </a:ext>
            </a:extLst>
          </p:cNvPr>
          <p:cNvSpPr/>
          <p:nvPr/>
        </p:nvSpPr>
        <p:spPr>
          <a:xfrm rot="2700000">
            <a:off x="2736597" y="4038981"/>
            <a:ext cx="154686" cy="159137"/>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2" name="십자형 71">
            <a:extLst>
              <a:ext uri="{FF2B5EF4-FFF2-40B4-BE49-F238E27FC236}">
                <a16:creationId xmlns:a16="http://schemas.microsoft.com/office/drawing/2014/main" id="{2142DF01-8100-45BA-B132-6381A4E928A3}"/>
              </a:ext>
            </a:extLst>
          </p:cNvPr>
          <p:cNvSpPr/>
          <p:nvPr/>
        </p:nvSpPr>
        <p:spPr>
          <a:xfrm rot="2700000">
            <a:off x="3227426" y="4038981"/>
            <a:ext cx="154686" cy="159137"/>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3" name="십자형 72">
            <a:extLst>
              <a:ext uri="{FF2B5EF4-FFF2-40B4-BE49-F238E27FC236}">
                <a16:creationId xmlns:a16="http://schemas.microsoft.com/office/drawing/2014/main" id="{9053127F-6B2A-4540-A308-78C57669F84D}"/>
              </a:ext>
            </a:extLst>
          </p:cNvPr>
          <p:cNvSpPr/>
          <p:nvPr/>
        </p:nvSpPr>
        <p:spPr>
          <a:xfrm rot="2700000">
            <a:off x="3711203" y="4038981"/>
            <a:ext cx="154686" cy="159137"/>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9" name="십자형 88">
            <a:extLst>
              <a:ext uri="{FF2B5EF4-FFF2-40B4-BE49-F238E27FC236}">
                <a16:creationId xmlns:a16="http://schemas.microsoft.com/office/drawing/2014/main" id="{89581E96-662E-4FD4-A17E-6E55F6C6D049}"/>
              </a:ext>
            </a:extLst>
          </p:cNvPr>
          <p:cNvSpPr/>
          <p:nvPr/>
        </p:nvSpPr>
        <p:spPr>
          <a:xfrm rot="2700000">
            <a:off x="4204129" y="4038981"/>
            <a:ext cx="154686" cy="159137"/>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7178" name="직선 연결선 7177">
            <a:extLst>
              <a:ext uri="{FF2B5EF4-FFF2-40B4-BE49-F238E27FC236}">
                <a16:creationId xmlns:a16="http://schemas.microsoft.com/office/drawing/2014/main" id="{59AD85E6-F901-4069-90F1-6E7DA6B4EFE4}"/>
              </a:ext>
            </a:extLst>
          </p:cNvPr>
          <p:cNvCxnSpPr>
            <a:cxnSpLocks/>
          </p:cNvCxnSpPr>
          <p:nvPr/>
        </p:nvCxnSpPr>
        <p:spPr>
          <a:xfrm flipV="1">
            <a:off x="2914094" y="1587235"/>
            <a:ext cx="3283873" cy="2724408"/>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85" name="TextBox 7184">
                <a:extLst>
                  <a:ext uri="{FF2B5EF4-FFF2-40B4-BE49-F238E27FC236}">
                    <a16:creationId xmlns:a16="http://schemas.microsoft.com/office/drawing/2014/main" id="{62A45941-F357-47D3-9999-F8F8443648D7}"/>
                  </a:ext>
                </a:extLst>
              </p:cNvPr>
              <p:cNvSpPr txBox="1"/>
              <p:nvPr/>
            </p:nvSpPr>
            <p:spPr>
              <a:xfrm>
                <a:off x="381835" y="4914271"/>
                <a:ext cx="4918335" cy="1260602"/>
              </a:xfrm>
              <a:prstGeom prst="rect">
                <a:avLst/>
              </a:prstGeom>
              <a:noFill/>
            </p:spPr>
            <p:txBody>
              <a:bodyPr wrap="square" rtlCol="0">
                <a:spAutoFit/>
              </a:bodyPr>
              <a:lstStyle/>
              <a:p>
                <a:r>
                  <a:rPr lang="en-US" altLang="ko-KR" sz="1898">
                    <a:latin typeface="Consolas" panose="020B0609020204030204" pitchFamily="49" charset="0"/>
                  </a:rPr>
                  <a:t>Threshold classifier output at 0.5:</a:t>
                </a:r>
              </a:p>
              <a:p>
                <a:endParaRPr lang="en-US" altLang="ko-KR" sz="1898">
                  <a:latin typeface="Consolas" panose="020B0609020204030204" pitchFamily="49" charset="0"/>
                </a:endParaRPr>
              </a:p>
              <a:p>
                <a:r>
                  <a:rPr lang="en-US" altLang="ko-KR" sz="1898">
                    <a:latin typeface="Consolas" panose="020B0609020204030204" pitchFamily="49" charset="0"/>
                  </a:rPr>
                  <a:t>	If </a:t>
                </a:r>
                <a14:m>
                  <m:oMath xmlns:m="http://schemas.openxmlformats.org/officeDocument/2006/math">
                    <m:acc>
                      <m:accPr>
                        <m:chr m:val="̂"/>
                        <m:ctrlPr>
                          <a:rPr lang="en-US" altLang="ko-KR" sz="1898" i="1">
                            <a:latin typeface="Cambria Math" panose="02040503050406030204" pitchFamily="18" charset="0"/>
                          </a:rPr>
                        </m:ctrlPr>
                      </m:accPr>
                      <m:e>
                        <m:r>
                          <a:rPr lang="en-US" altLang="ko-KR" sz="1898" i="1">
                            <a:latin typeface="Cambria Math" panose="02040503050406030204" pitchFamily="18" charset="0"/>
                          </a:rPr>
                          <m:t>𝑦</m:t>
                        </m:r>
                        <m:r>
                          <a:rPr lang="en-US" altLang="ko-KR" sz="1898" i="1">
                            <a:latin typeface="Cambria Math" panose="02040503050406030204" pitchFamily="18" charset="0"/>
                          </a:rPr>
                          <m:t> </m:t>
                        </m:r>
                      </m:e>
                    </m:acc>
                    <m:r>
                      <a:rPr lang="en-US" altLang="ko-KR" sz="1898" i="1">
                        <a:latin typeface="Cambria Math" panose="02040503050406030204" pitchFamily="18" charset="0"/>
                        <a:ea typeface="Cambria Math" panose="02040503050406030204" pitchFamily="18" charset="0"/>
                      </a:rPr>
                      <m:t>≥</m:t>
                    </m:r>
                    <m:r>
                      <a:rPr lang="en-US" altLang="ko-KR" sz="1898" i="1">
                        <a:latin typeface="Cambria Math" panose="02040503050406030204" pitchFamily="18" charset="0"/>
                        <a:ea typeface="Cambria Math" panose="02040503050406030204" pitchFamily="18" charset="0"/>
                      </a:rPr>
                      <m:t>0</m:t>
                    </m:r>
                    <m:r>
                      <a:rPr lang="en-US" altLang="ko-KR" sz="1898" i="1">
                        <a:latin typeface="Cambria Math" panose="02040503050406030204" pitchFamily="18" charset="0"/>
                        <a:ea typeface="Cambria Math" panose="02040503050406030204" pitchFamily="18" charset="0"/>
                      </a:rPr>
                      <m:t>.</m:t>
                    </m:r>
                    <m:r>
                      <a:rPr lang="en-US" altLang="ko-KR" sz="1898" i="1">
                        <a:latin typeface="Cambria Math" panose="02040503050406030204" pitchFamily="18" charset="0"/>
                        <a:ea typeface="Cambria Math" panose="02040503050406030204" pitchFamily="18" charset="0"/>
                      </a:rPr>
                      <m:t>5</m:t>
                    </m:r>
                  </m:oMath>
                </a14:m>
                <a:r>
                  <a:rPr lang="en-US" altLang="ko-KR" sz="1898">
                    <a:latin typeface="Consolas" panose="020B0609020204030204" pitchFamily="49" charset="0"/>
                  </a:rPr>
                  <a:t>, predict "y=1"</a:t>
                </a:r>
              </a:p>
              <a:p>
                <a:r>
                  <a:rPr lang="en-US" altLang="ko-KR" sz="1898">
                    <a:latin typeface="Consolas" panose="020B0609020204030204" pitchFamily="49" charset="0"/>
                  </a:rPr>
                  <a:t>	If </a:t>
                </a:r>
                <a14:m>
                  <m:oMath xmlns:m="http://schemas.openxmlformats.org/officeDocument/2006/math">
                    <m:acc>
                      <m:accPr>
                        <m:chr m:val="̂"/>
                        <m:ctrlPr>
                          <a:rPr lang="en-US" altLang="ko-KR" sz="1898" i="1">
                            <a:latin typeface="Cambria Math" panose="02040503050406030204" pitchFamily="18" charset="0"/>
                          </a:rPr>
                        </m:ctrlPr>
                      </m:accPr>
                      <m:e>
                        <m:r>
                          <a:rPr lang="en-US" altLang="ko-KR" sz="1898" i="1">
                            <a:latin typeface="Cambria Math" panose="02040503050406030204" pitchFamily="18" charset="0"/>
                          </a:rPr>
                          <m:t>𝑦</m:t>
                        </m:r>
                        <m:r>
                          <a:rPr lang="en-US" altLang="ko-KR" sz="1898" i="1">
                            <a:latin typeface="Cambria Math" panose="02040503050406030204" pitchFamily="18" charset="0"/>
                          </a:rPr>
                          <m:t> </m:t>
                        </m:r>
                      </m:e>
                    </m:acc>
                    <m:r>
                      <a:rPr lang="en-US" altLang="ko-KR" sz="1898" i="1">
                        <a:latin typeface="Cambria Math" panose="02040503050406030204" pitchFamily="18" charset="0"/>
                        <a:ea typeface="Cambria Math" panose="02040503050406030204" pitchFamily="18" charset="0"/>
                      </a:rPr>
                      <m:t>&lt;</m:t>
                    </m:r>
                    <m:r>
                      <a:rPr lang="en-US" altLang="ko-KR" sz="1898" i="1">
                        <a:latin typeface="Cambria Math" panose="02040503050406030204" pitchFamily="18" charset="0"/>
                        <a:ea typeface="Cambria Math" panose="02040503050406030204" pitchFamily="18" charset="0"/>
                      </a:rPr>
                      <m:t>0</m:t>
                    </m:r>
                    <m:r>
                      <a:rPr lang="en-US" altLang="ko-KR" sz="1898" i="1">
                        <a:latin typeface="Cambria Math" panose="02040503050406030204" pitchFamily="18" charset="0"/>
                        <a:ea typeface="Cambria Math" panose="02040503050406030204" pitchFamily="18" charset="0"/>
                      </a:rPr>
                      <m:t>.</m:t>
                    </m:r>
                    <m:r>
                      <a:rPr lang="en-US" altLang="ko-KR" sz="1898" i="1">
                        <a:latin typeface="Cambria Math" panose="02040503050406030204" pitchFamily="18" charset="0"/>
                        <a:ea typeface="Cambria Math" panose="02040503050406030204" pitchFamily="18" charset="0"/>
                      </a:rPr>
                      <m:t>5</m:t>
                    </m:r>
                  </m:oMath>
                </a14:m>
                <a:r>
                  <a:rPr lang="en-US" altLang="ko-KR" sz="1898">
                    <a:latin typeface="Consolas" panose="020B0609020204030204" pitchFamily="49" charset="0"/>
                  </a:rPr>
                  <a:t>, predict "y=0"</a:t>
                </a:r>
                <a:endParaRPr lang="ko-KR" altLang="en-US" sz="1898">
                  <a:latin typeface="Consolas" panose="020B0609020204030204" pitchFamily="49" charset="0"/>
                </a:endParaRPr>
              </a:p>
            </p:txBody>
          </p:sp>
        </mc:Choice>
        <mc:Fallback xmlns="">
          <p:sp>
            <p:nvSpPr>
              <p:cNvPr id="7185" name="TextBox 7184">
                <a:extLst>
                  <a:ext uri="{FF2B5EF4-FFF2-40B4-BE49-F238E27FC236}">
                    <a16:creationId xmlns:a16="http://schemas.microsoft.com/office/drawing/2014/main" id="{62A45941-F357-47D3-9999-F8F8443648D7}"/>
                  </a:ext>
                </a:extLst>
              </p:cNvPr>
              <p:cNvSpPr txBox="1">
                <a:spLocks noRot="1" noChangeAspect="1" noMove="1" noResize="1" noEditPoints="1" noAdjustHandles="1" noChangeArrowheads="1" noChangeShapeType="1" noTextEdit="1"/>
              </p:cNvSpPr>
              <p:nvPr/>
            </p:nvSpPr>
            <p:spPr>
              <a:xfrm>
                <a:off x="381835" y="4914271"/>
                <a:ext cx="4918335" cy="1260602"/>
              </a:xfrm>
              <a:prstGeom prst="rect">
                <a:avLst/>
              </a:prstGeom>
              <a:blipFill>
                <a:blip r:embed="rId3"/>
                <a:stretch>
                  <a:fillRect l="-1241" t="-2899" b="-7246"/>
                </a:stretch>
              </a:blipFill>
            </p:spPr>
            <p:txBody>
              <a:bodyPr/>
              <a:lstStyle/>
              <a:p>
                <a:r>
                  <a:rPr lang="ko-KR" altLang="en-US">
                    <a:noFill/>
                  </a:rPr>
                  <a:t> </a:t>
                </a:r>
              </a:p>
            </p:txBody>
          </p:sp>
        </mc:Fallback>
      </mc:AlternateContent>
      <p:sp>
        <p:nvSpPr>
          <p:cNvPr id="129" name="TextBox 128">
            <a:extLst>
              <a:ext uri="{FF2B5EF4-FFF2-40B4-BE49-F238E27FC236}">
                <a16:creationId xmlns:a16="http://schemas.microsoft.com/office/drawing/2014/main" id="{B97F9CD2-0170-4319-838D-F00776E16F33}"/>
              </a:ext>
            </a:extLst>
          </p:cNvPr>
          <p:cNvSpPr txBox="1"/>
          <p:nvPr/>
        </p:nvSpPr>
        <p:spPr>
          <a:xfrm>
            <a:off x="8037251" y="4090551"/>
            <a:ext cx="505267" cy="442750"/>
          </a:xfrm>
          <a:prstGeom prst="rect">
            <a:avLst/>
          </a:prstGeom>
          <a:noFill/>
        </p:spPr>
        <p:txBody>
          <a:bodyPr wrap="none" rtlCol="0">
            <a:spAutoFit/>
          </a:bodyPr>
          <a:lstStyle/>
          <a:p>
            <a:pPr algn="l"/>
            <a:r>
              <a:rPr lang="en-US" altLang="ko-KR" sz="2277">
                <a:latin typeface="Consolas" panose="020B0609020204030204" pitchFamily="49" charset="0"/>
              </a:rPr>
              <a:t>12</a:t>
            </a:r>
            <a:endParaRPr lang="ko-KR" altLang="en-US" sz="2277">
              <a:latin typeface="Consolas" panose="020B0609020204030204" pitchFamily="49" charset="0"/>
            </a:endParaRPr>
          </a:p>
        </p:txBody>
      </p:sp>
      <p:sp>
        <p:nvSpPr>
          <p:cNvPr id="58" name="TextBox 57">
            <a:extLst>
              <a:ext uri="{FF2B5EF4-FFF2-40B4-BE49-F238E27FC236}">
                <a16:creationId xmlns:a16="http://schemas.microsoft.com/office/drawing/2014/main" id="{9511572F-E763-4CC9-ACAF-EAFE26146146}"/>
              </a:ext>
            </a:extLst>
          </p:cNvPr>
          <p:cNvSpPr txBox="1"/>
          <p:nvPr/>
        </p:nvSpPr>
        <p:spPr>
          <a:xfrm>
            <a:off x="5640685" y="4914272"/>
            <a:ext cx="1334957" cy="1260602"/>
          </a:xfrm>
          <a:prstGeom prst="rect">
            <a:avLst/>
          </a:prstGeom>
          <a:noFill/>
        </p:spPr>
        <p:txBody>
          <a:bodyPr wrap="square" rtlCol="0">
            <a:spAutoFit/>
          </a:bodyPr>
          <a:lstStyle/>
          <a:p>
            <a:r>
              <a:rPr lang="en-US" altLang="ko-KR" sz="1898">
                <a:latin typeface="맑은 고딕" panose="020B0503020000020004" pitchFamily="50" charset="-127"/>
                <a:ea typeface="맑은 고딕" panose="020B0503020000020004" pitchFamily="50" charset="-127"/>
              </a:rPr>
              <a:t>1 =&gt; </a:t>
            </a:r>
            <a:r>
              <a:rPr lang="ko-KR" altLang="en-US" sz="1898">
                <a:latin typeface="맑은 고딕" panose="020B0503020000020004" pitchFamily="50" charset="-127"/>
                <a:ea typeface="맑은 고딕" panose="020B0503020000020004" pitchFamily="50" charset="-127"/>
              </a:rPr>
              <a:t>양성</a:t>
            </a:r>
            <a:endParaRPr lang="en-US" altLang="ko-KR" sz="1898">
              <a:latin typeface="맑은 고딕" panose="020B0503020000020004" pitchFamily="50" charset="-127"/>
              <a:ea typeface="맑은 고딕" panose="020B0503020000020004" pitchFamily="50" charset="-127"/>
            </a:endParaRPr>
          </a:p>
          <a:p>
            <a:r>
              <a:rPr lang="en-US" altLang="ko-KR" sz="1898">
                <a:latin typeface="맑은 고딕" panose="020B0503020000020004" pitchFamily="50" charset="-127"/>
                <a:ea typeface="맑은 고딕" panose="020B0503020000020004" pitchFamily="50" charset="-127"/>
              </a:rPr>
              <a:t>2 =&gt; </a:t>
            </a:r>
            <a:r>
              <a:rPr lang="ko-KR" altLang="en-US" sz="1898">
                <a:latin typeface="맑은 고딕" panose="020B0503020000020004" pitchFamily="50" charset="-127"/>
                <a:ea typeface="맑은 고딕" panose="020B0503020000020004" pitchFamily="50" charset="-127"/>
              </a:rPr>
              <a:t>양성</a:t>
            </a:r>
            <a:endParaRPr lang="en-US" altLang="ko-KR" sz="1898">
              <a:latin typeface="맑은 고딕" panose="020B0503020000020004" pitchFamily="50" charset="-127"/>
              <a:ea typeface="맑은 고딕" panose="020B0503020000020004" pitchFamily="50" charset="-127"/>
            </a:endParaRPr>
          </a:p>
          <a:p>
            <a:r>
              <a:rPr lang="en-US" altLang="ko-KR" sz="1898">
                <a:latin typeface="맑은 고딕" panose="020B0503020000020004" pitchFamily="50" charset="-127"/>
                <a:ea typeface="맑은 고딕" panose="020B0503020000020004" pitchFamily="50" charset="-127"/>
              </a:rPr>
              <a:t>3 =&gt; </a:t>
            </a:r>
            <a:r>
              <a:rPr lang="ko-KR" altLang="en-US" sz="1898">
                <a:latin typeface="맑은 고딕" panose="020B0503020000020004" pitchFamily="50" charset="-127"/>
                <a:ea typeface="맑은 고딕" panose="020B0503020000020004" pitchFamily="50" charset="-127"/>
              </a:rPr>
              <a:t>양성</a:t>
            </a:r>
            <a:endParaRPr lang="en-US" altLang="ko-KR" sz="1898">
              <a:latin typeface="맑은 고딕" panose="020B0503020000020004" pitchFamily="50" charset="-127"/>
              <a:ea typeface="맑은 고딕" panose="020B0503020000020004" pitchFamily="50" charset="-127"/>
            </a:endParaRPr>
          </a:p>
          <a:p>
            <a:r>
              <a:rPr lang="en-US" altLang="ko-KR" sz="1898">
                <a:latin typeface="맑은 고딕" panose="020B0503020000020004" pitchFamily="50" charset="-127"/>
                <a:ea typeface="맑은 고딕" panose="020B0503020000020004" pitchFamily="50" charset="-127"/>
              </a:rPr>
              <a:t>4 =&gt; </a:t>
            </a:r>
            <a:r>
              <a:rPr lang="ko-KR" altLang="en-US" sz="1898">
                <a:latin typeface="맑은 고딕" panose="020B0503020000020004" pitchFamily="50" charset="-127"/>
                <a:ea typeface="맑은 고딕" panose="020B0503020000020004" pitchFamily="50" charset="-127"/>
              </a:rPr>
              <a:t>양성</a:t>
            </a:r>
          </a:p>
        </p:txBody>
      </p:sp>
      <p:sp>
        <p:nvSpPr>
          <p:cNvPr id="59" name="TextBox 58">
            <a:extLst>
              <a:ext uri="{FF2B5EF4-FFF2-40B4-BE49-F238E27FC236}">
                <a16:creationId xmlns:a16="http://schemas.microsoft.com/office/drawing/2014/main" id="{213CF49B-8824-4C22-A3CF-CEFBCA9D77AB}"/>
              </a:ext>
            </a:extLst>
          </p:cNvPr>
          <p:cNvSpPr txBox="1"/>
          <p:nvPr/>
        </p:nvSpPr>
        <p:spPr>
          <a:xfrm>
            <a:off x="7087069" y="4914271"/>
            <a:ext cx="1334957" cy="1260602"/>
          </a:xfrm>
          <a:prstGeom prst="rect">
            <a:avLst/>
          </a:prstGeom>
          <a:noFill/>
        </p:spPr>
        <p:txBody>
          <a:bodyPr wrap="square" rtlCol="0">
            <a:spAutoFit/>
          </a:bodyPr>
          <a:lstStyle/>
          <a:p>
            <a:r>
              <a:rPr lang="en-US" altLang="ko-KR" sz="1898">
                <a:latin typeface="맑은 고딕" panose="020B0503020000020004" pitchFamily="50" charset="-127"/>
                <a:ea typeface="맑은 고딕" panose="020B0503020000020004" pitchFamily="50" charset="-127"/>
              </a:rPr>
              <a:t>5 =&gt; </a:t>
            </a:r>
            <a:r>
              <a:rPr lang="ko-KR" altLang="en-US" sz="1898">
                <a:latin typeface="맑은 고딕" panose="020B0503020000020004" pitchFamily="50" charset="-127"/>
                <a:ea typeface="맑은 고딕" panose="020B0503020000020004" pitchFamily="50" charset="-127"/>
              </a:rPr>
              <a:t>악성</a:t>
            </a:r>
            <a:endParaRPr lang="en-US" altLang="ko-KR" sz="1898">
              <a:latin typeface="맑은 고딕" panose="020B0503020000020004" pitchFamily="50" charset="-127"/>
              <a:ea typeface="맑은 고딕" panose="020B0503020000020004" pitchFamily="50" charset="-127"/>
            </a:endParaRPr>
          </a:p>
          <a:p>
            <a:r>
              <a:rPr lang="en-US" altLang="ko-KR" sz="1898">
                <a:latin typeface="맑은 고딕" panose="020B0503020000020004" pitchFamily="50" charset="-127"/>
                <a:ea typeface="맑은 고딕" panose="020B0503020000020004" pitchFamily="50" charset="-127"/>
              </a:rPr>
              <a:t>6 =&gt; </a:t>
            </a:r>
            <a:r>
              <a:rPr lang="ko-KR" altLang="en-US" sz="1898">
                <a:latin typeface="맑은 고딕" panose="020B0503020000020004" pitchFamily="50" charset="-127"/>
                <a:ea typeface="맑은 고딕" panose="020B0503020000020004" pitchFamily="50" charset="-127"/>
              </a:rPr>
              <a:t>악성</a:t>
            </a:r>
            <a:endParaRPr lang="en-US" altLang="ko-KR" sz="1898">
              <a:latin typeface="맑은 고딕" panose="020B0503020000020004" pitchFamily="50" charset="-127"/>
              <a:ea typeface="맑은 고딕" panose="020B0503020000020004" pitchFamily="50" charset="-127"/>
            </a:endParaRPr>
          </a:p>
          <a:p>
            <a:r>
              <a:rPr lang="en-US" altLang="ko-KR" sz="1898">
                <a:latin typeface="맑은 고딕" panose="020B0503020000020004" pitchFamily="50" charset="-127"/>
                <a:ea typeface="맑은 고딕" panose="020B0503020000020004" pitchFamily="50" charset="-127"/>
              </a:rPr>
              <a:t>7 =&gt; </a:t>
            </a:r>
            <a:r>
              <a:rPr lang="ko-KR" altLang="en-US" sz="1898">
                <a:latin typeface="맑은 고딕" panose="020B0503020000020004" pitchFamily="50" charset="-127"/>
                <a:ea typeface="맑은 고딕" panose="020B0503020000020004" pitchFamily="50" charset="-127"/>
              </a:rPr>
              <a:t>악성</a:t>
            </a:r>
            <a:endParaRPr lang="en-US" altLang="ko-KR" sz="1898">
              <a:latin typeface="맑은 고딕" panose="020B0503020000020004" pitchFamily="50" charset="-127"/>
              <a:ea typeface="맑은 고딕" panose="020B0503020000020004" pitchFamily="50" charset="-127"/>
            </a:endParaRPr>
          </a:p>
          <a:p>
            <a:r>
              <a:rPr lang="en-US" altLang="ko-KR" sz="1898">
                <a:latin typeface="맑은 고딕" panose="020B0503020000020004" pitchFamily="50" charset="-127"/>
                <a:ea typeface="맑은 고딕" panose="020B0503020000020004" pitchFamily="50" charset="-127"/>
              </a:rPr>
              <a:t>8 =&gt; </a:t>
            </a:r>
            <a:r>
              <a:rPr lang="ko-KR" altLang="en-US" sz="1898">
                <a:latin typeface="맑은 고딕" panose="020B0503020000020004" pitchFamily="50" charset="-127"/>
                <a:ea typeface="맑은 고딕" panose="020B0503020000020004" pitchFamily="50" charset="-127"/>
              </a:rPr>
              <a:t>악성</a:t>
            </a:r>
          </a:p>
        </p:txBody>
      </p:sp>
      <p:sp>
        <p:nvSpPr>
          <p:cNvPr id="2" name="텍스트 개체 틀 1">
            <a:extLst>
              <a:ext uri="{FF2B5EF4-FFF2-40B4-BE49-F238E27FC236}">
                <a16:creationId xmlns:a16="http://schemas.microsoft.com/office/drawing/2014/main" id="{78A0E250-0511-47E5-9468-650B431433B0}"/>
              </a:ext>
            </a:extLst>
          </p:cNvPr>
          <p:cNvSpPr>
            <a:spLocks noGrp="1"/>
          </p:cNvSpPr>
          <p:nvPr>
            <p:ph type="body" sz="quarter" idx="19"/>
          </p:nvPr>
        </p:nvSpPr>
        <p:spPr/>
        <p:txBody>
          <a:bodyPr/>
          <a:lstStyle/>
          <a:p>
            <a:r>
              <a:rPr lang="en-US" altLang="ko-KR"/>
              <a:t>Sigmoid </a:t>
            </a:r>
            <a:r>
              <a:rPr lang="ko-KR" altLang="en-US"/>
              <a:t>함수 사용 이유</a:t>
            </a:r>
          </a:p>
        </p:txBody>
      </p:sp>
      <p:sp>
        <p:nvSpPr>
          <p:cNvPr id="60" name="텍스트 개체 틀 2">
            <a:extLst>
              <a:ext uri="{FF2B5EF4-FFF2-40B4-BE49-F238E27FC236}">
                <a16:creationId xmlns:a16="http://schemas.microsoft.com/office/drawing/2014/main" id="{EA65EFB8-EAD8-4225-9376-C7443D900A5A}"/>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412597824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691638E7-B12E-4F6A-9476-B0AFDFAF0486}"/>
              </a:ext>
            </a:extLst>
          </p:cNvPr>
          <p:cNvSpPr txBox="1"/>
          <p:nvPr/>
        </p:nvSpPr>
        <p:spPr>
          <a:xfrm>
            <a:off x="1261201" y="3855928"/>
            <a:ext cx="986167" cy="442750"/>
          </a:xfrm>
          <a:prstGeom prst="rect">
            <a:avLst/>
          </a:prstGeom>
          <a:noFill/>
        </p:spPr>
        <p:txBody>
          <a:bodyPr wrap="none" rtlCol="0">
            <a:spAutoFit/>
          </a:bodyPr>
          <a:lstStyle/>
          <a:p>
            <a:pPr algn="l"/>
            <a:r>
              <a:rPr lang="en-US" altLang="ko-KR" sz="2277">
                <a:latin typeface="Consolas" panose="020B0609020204030204" pitchFamily="49" charset="0"/>
              </a:rPr>
              <a:t>(No)0</a:t>
            </a:r>
            <a:endParaRPr lang="ko-KR" altLang="en-US" sz="2277">
              <a:latin typeface="Consolas" panose="020B0609020204030204" pitchFamily="49" charset="0"/>
            </a:endParaRPr>
          </a:p>
        </p:txBody>
      </p:sp>
      <p:sp>
        <p:nvSpPr>
          <p:cNvPr id="21" name="TextBox 20">
            <a:extLst>
              <a:ext uri="{FF2B5EF4-FFF2-40B4-BE49-F238E27FC236}">
                <a16:creationId xmlns:a16="http://schemas.microsoft.com/office/drawing/2014/main" id="{F5DACBDB-4001-4DDA-9B00-EAA2A3E2A606}"/>
              </a:ext>
            </a:extLst>
          </p:cNvPr>
          <p:cNvSpPr txBox="1"/>
          <p:nvPr/>
        </p:nvSpPr>
        <p:spPr>
          <a:xfrm>
            <a:off x="1568566" y="2717567"/>
            <a:ext cx="673898" cy="442750"/>
          </a:xfrm>
          <a:prstGeom prst="rect">
            <a:avLst/>
          </a:prstGeom>
          <a:noFill/>
        </p:spPr>
        <p:txBody>
          <a:bodyPr wrap="square" rtlCol="0">
            <a:spAutoFit/>
          </a:bodyPr>
          <a:lstStyle/>
          <a:p>
            <a:pPr algn="l"/>
            <a:r>
              <a:rPr lang="en-US" altLang="ko-KR" sz="2277">
                <a:latin typeface="Consolas" panose="020B0609020204030204" pitchFamily="49" charset="0"/>
              </a:rPr>
              <a:t>0.5</a:t>
            </a:r>
            <a:endParaRPr lang="ko-KR" altLang="en-US" sz="2277">
              <a:latin typeface="Consolas" panose="020B0609020204030204" pitchFamily="49" charset="0"/>
            </a:endParaRPr>
          </a:p>
        </p:txBody>
      </p:sp>
      <p:sp>
        <p:nvSpPr>
          <p:cNvPr id="22" name="TextBox 21">
            <a:extLst>
              <a:ext uri="{FF2B5EF4-FFF2-40B4-BE49-F238E27FC236}">
                <a16:creationId xmlns:a16="http://schemas.microsoft.com/office/drawing/2014/main" id="{900610C1-B8EF-46BA-83D2-EEA793C8A39C}"/>
              </a:ext>
            </a:extLst>
          </p:cNvPr>
          <p:cNvSpPr txBox="1"/>
          <p:nvPr/>
        </p:nvSpPr>
        <p:spPr>
          <a:xfrm>
            <a:off x="1099988" y="1570427"/>
            <a:ext cx="1146468" cy="442750"/>
          </a:xfrm>
          <a:prstGeom prst="rect">
            <a:avLst/>
          </a:prstGeom>
          <a:noFill/>
        </p:spPr>
        <p:txBody>
          <a:bodyPr wrap="none" rtlCol="0">
            <a:spAutoFit/>
          </a:bodyPr>
          <a:lstStyle/>
          <a:p>
            <a:pPr algn="l"/>
            <a:r>
              <a:rPr lang="en-US" altLang="ko-KR" sz="2277">
                <a:latin typeface="Consolas" panose="020B0609020204030204" pitchFamily="49" charset="0"/>
              </a:rPr>
              <a:t>(Yes)1</a:t>
            </a:r>
            <a:endParaRPr lang="ko-KR" altLang="en-US" sz="2277">
              <a:latin typeface="Consolas" panose="020B0609020204030204" pitchFamily="49" charset="0"/>
            </a:endParaRPr>
          </a:p>
        </p:txBody>
      </p:sp>
      <p:sp>
        <p:nvSpPr>
          <p:cNvPr id="24" name="TextBox 23">
            <a:extLst>
              <a:ext uri="{FF2B5EF4-FFF2-40B4-BE49-F238E27FC236}">
                <a16:creationId xmlns:a16="http://schemas.microsoft.com/office/drawing/2014/main" id="{636D2078-95FE-4477-B554-4857A1E6DAD9}"/>
              </a:ext>
            </a:extLst>
          </p:cNvPr>
          <p:cNvSpPr txBox="1"/>
          <p:nvPr/>
        </p:nvSpPr>
        <p:spPr>
          <a:xfrm>
            <a:off x="2142810" y="4135850"/>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25" name="TextBox 24">
            <a:extLst>
              <a:ext uri="{FF2B5EF4-FFF2-40B4-BE49-F238E27FC236}">
                <a16:creationId xmlns:a16="http://schemas.microsoft.com/office/drawing/2014/main" id="{CF5A32D6-7270-4073-B2AF-F7B75AB71100}"/>
              </a:ext>
            </a:extLst>
          </p:cNvPr>
          <p:cNvSpPr txBox="1"/>
          <p:nvPr/>
        </p:nvSpPr>
        <p:spPr>
          <a:xfrm>
            <a:off x="2640131" y="4135850"/>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26" name="TextBox 25">
            <a:extLst>
              <a:ext uri="{FF2B5EF4-FFF2-40B4-BE49-F238E27FC236}">
                <a16:creationId xmlns:a16="http://schemas.microsoft.com/office/drawing/2014/main" id="{7E1E6C77-8BF4-4E0E-B5A4-939BE545CF12}"/>
              </a:ext>
            </a:extLst>
          </p:cNvPr>
          <p:cNvSpPr txBox="1"/>
          <p:nvPr/>
        </p:nvSpPr>
        <p:spPr>
          <a:xfrm>
            <a:off x="3140001" y="4135850"/>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27" name="TextBox 26">
            <a:extLst>
              <a:ext uri="{FF2B5EF4-FFF2-40B4-BE49-F238E27FC236}">
                <a16:creationId xmlns:a16="http://schemas.microsoft.com/office/drawing/2014/main" id="{D4F9F022-5259-4243-B0D4-C6E672C3BD7F}"/>
              </a:ext>
            </a:extLst>
          </p:cNvPr>
          <p:cNvSpPr txBox="1"/>
          <p:nvPr/>
        </p:nvSpPr>
        <p:spPr>
          <a:xfrm>
            <a:off x="3627716" y="4135850"/>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12" name="직사각형 11">
            <a:extLst>
              <a:ext uri="{FF2B5EF4-FFF2-40B4-BE49-F238E27FC236}">
                <a16:creationId xmlns:a16="http://schemas.microsoft.com/office/drawing/2014/main" id="{E32ED5EE-82A9-44A0-BBB8-9E2B4FC11D55}"/>
              </a:ext>
            </a:extLst>
          </p:cNvPr>
          <p:cNvSpPr/>
          <p:nvPr/>
        </p:nvSpPr>
        <p:spPr>
          <a:xfrm>
            <a:off x="2307861" y="1812049"/>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F7E2F3D4-73B7-448E-9498-9AC81AFE9863}"/>
              </a:ext>
            </a:extLst>
          </p:cNvPr>
          <p:cNvSpPr/>
          <p:nvPr/>
        </p:nvSpPr>
        <p:spPr>
          <a:xfrm>
            <a:off x="2307861" y="2962635"/>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A179966A-382E-4864-B68D-81E3C9A027F2}"/>
              </a:ext>
            </a:extLst>
          </p:cNvPr>
          <p:cNvSpPr/>
          <p:nvPr/>
        </p:nvSpPr>
        <p:spPr>
          <a:xfrm>
            <a:off x="2803307" y="1812049"/>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B3BB00CE-B921-414B-9E8E-BA0A13D1E527}"/>
              </a:ext>
            </a:extLst>
          </p:cNvPr>
          <p:cNvSpPr/>
          <p:nvPr/>
        </p:nvSpPr>
        <p:spPr>
          <a:xfrm>
            <a:off x="2803307" y="2962636"/>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DDCDC20F-A5E4-4677-A3C2-542256EAC790}"/>
              </a:ext>
            </a:extLst>
          </p:cNvPr>
          <p:cNvSpPr/>
          <p:nvPr/>
        </p:nvSpPr>
        <p:spPr>
          <a:xfrm>
            <a:off x="3298751" y="1812049"/>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0F887AE4-6973-4256-B27C-0CA24C2B318A}"/>
              </a:ext>
            </a:extLst>
          </p:cNvPr>
          <p:cNvSpPr/>
          <p:nvPr/>
        </p:nvSpPr>
        <p:spPr>
          <a:xfrm>
            <a:off x="3298751" y="2962638"/>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4A2E6138-4B05-4D63-80E3-7047F01951AB}"/>
              </a:ext>
            </a:extLst>
          </p:cNvPr>
          <p:cNvSpPr/>
          <p:nvPr/>
        </p:nvSpPr>
        <p:spPr>
          <a:xfrm>
            <a:off x="3793437" y="1812049"/>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5841E4AC-5DDC-455F-81F6-AB239CEB5B33}"/>
              </a:ext>
            </a:extLst>
          </p:cNvPr>
          <p:cNvSpPr/>
          <p:nvPr/>
        </p:nvSpPr>
        <p:spPr>
          <a:xfrm>
            <a:off x="3793437" y="2962638"/>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0534D00E-1E28-4E5C-AC38-405DF7606626}"/>
              </a:ext>
            </a:extLst>
          </p:cNvPr>
          <p:cNvSpPr/>
          <p:nvPr/>
        </p:nvSpPr>
        <p:spPr>
          <a:xfrm>
            <a:off x="4290926" y="1812048"/>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BAAF14F6-84F5-43F8-B743-8399ACC1D6F9}"/>
              </a:ext>
            </a:extLst>
          </p:cNvPr>
          <p:cNvSpPr/>
          <p:nvPr/>
        </p:nvSpPr>
        <p:spPr>
          <a:xfrm>
            <a:off x="4290926" y="2962634"/>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9BBE590E-103A-46DD-A36E-1CB83A16ACBA}"/>
              </a:ext>
            </a:extLst>
          </p:cNvPr>
          <p:cNvSpPr/>
          <p:nvPr/>
        </p:nvSpPr>
        <p:spPr>
          <a:xfrm>
            <a:off x="4786371" y="1812048"/>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61F0675F-3B9B-4747-8AE0-179465A5A7A8}"/>
              </a:ext>
            </a:extLst>
          </p:cNvPr>
          <p:cNvSpPr/>
          <p:nvPr/>
        </p:nvSpPr>
        <p:spPr>
          <a:xfrm>
            <a:off x="4786371" y="2962635"/>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55A39F1B-A06A-4756-8083-2A00381298E3}"/>
              </a:ext>
            </a:extLst>
          </p:cNvPr>
          <p:cNvSpPr/>
          <p:nvPr/>
        </p:nvSpPr>
        <p:spPr>
          <a:xfrm>
            <a:off x="5281816" y="1812048"/>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B5F37780-5FE8-4966-87DB-6293D9333484}"/>
              </a:ext>
            </a:extLst>
          </p:cNvPr>
          <p:cNvSpPr/>
          <p:nvPr/>
        </p:nvSpPr>
        <p:spPr>
          <a:xfrm>
            <a:off x="5281816" y="2962636"/>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nvGrpSpPr>
          <p:cNvPr id="7173" name="그룹 7172">
            <a:extLst>
              <a:ext uri="{FF2B5EF4-FFF2-40B4-BE49-F238E27FC236}">
                <a16:creationId xmlns:a16="http://schemas.microsoft.com/office/drawing/2014/main" id="{D80894FC-BC7C-4512-9EF1-EDB1A4DF6C17}"/>
              </a:ext>
            </a:extLst>
          </p:cNvPr>
          <p:cNvGrpSpPr/>
          <p:nvPr/>
        </p:nvGrpSpPr>
        <p:grpSpPr>
          <a:xfrm>
            <a:off x="5776502" y="1812048"/>
            <a:ext cx="495446" cy="2301183"/>
            <a:chOff x="6598374" y="3849090"/>
            <a:chExt cx="793603" cy="1587202"/>
          </a:xfrm>
        </p:grpSpPr>
        <p:sp>
          <p:nvSpPr>
            <p:cNvPr id="49" name="직사각형 48">
              <a:extLst>
                <a:ext uri="{FF2B5EF4-FFF2-40B4-BE49-F238E27FC236}">
                  <a16:creationId xmlns:a16="http://schemas.microsoft.com/office/drawing/2014/main" id="{69F76E03-A438-408F-B730-8A729B24CC3F}"/>
                </a:ext>
              </a:extLst>
            </p:cNvPr>
            <p:cNvSpPr/>
            <p:nvPr/>
          </p:nvSpPr>
          <p:spPr>
            <a:xfrm>
              <a:off x="6598374" y="3849090"/>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0E6582B3-11C7-45AD-960F-1EF62C8B327C}"/>
                </a:ext>
              </a:extLst>
            </p:cNvPr>
            <p:cNvSpPr/>
            <p:nvPr/>
          </p:nvSpPr>
          <p:spPr>
            <a:xfrm>
              <a:off x="6598374" y="4642689"/>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sp>
        <p:nvSpPr>
          <p:cNvPr id="47" name="십자형 46">
            <a:extLst>
              <a:ext uri="{FF2B5EF4-FFF2-40B4-BE49-F238E27FC236}">
                <a16:creationId xmlns:a16="http://schemas.microsoft.com/office/drawing/2014/main" id="{D2A8719B-480F-4800-99D1-CA08B40AB17F}"/>
              </a:ext>
            </a:extLst>
          </p:cNvPr>
          <p:cNvSpPr/>
          <p:nvPr/>
        </p:nvSpPr>
        <p:spPr>
          <a:xfrm rot="2700000">
            <a:off x="5201128" y="1736100"/>
            <a:ext cx="154686" cy="159137"/>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0" name="십자형 89">
            <a:extLst>
              <a:ext uri="{FF2B5EF4-FFF2-40B4-BE49-F238E27FC236}">
                <a16:creationId xmlns:a16="http://schemas.microsoft.com/office/drawing/2014/main" id="{0E6D9EFB-1997-48CB-B533-6C53783C34D9}"/>
              </a:ext>
            </a:extLst>
          </p:cNvPr>
          <p:cNvSpPr/>
          <p:nvPr/>
        </p:nvSpPr>
        <p:spPr>
          <a:xfrm rot="2700000">
            <a:off x="4716125" y="1736101"/>
            <a:ext cx="154686" cy="159137"/>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2" name="십자형 91">
            <a:extLst>
              <a:ext uri="{FF2B5EF4-FFF2-40B4-BE49-F238E27FC236}">
                <a16:creationId xmlns:a16="http://schemas.microsoft.com/office/drawing/2014/main" id="{E7BBCB8A-D870-4203-9E84-8D9B909F263D}"/>
              </a:ext>
            </a:extLst>
          </p:cNvPr>
          <p:cNvSpPr/>
          <p:nvPr/>
        </p:nvSpPr>
        <p:spPr>
          <a:xfrm rot="2700000">
            <a:off x="5699326" y="1736101"/>
            <a:ext cx="154686" cy="159137"/>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8" name="직선 화살표 연결선 17">
            <a:extLst>
              <a:ext uri="{FF2B5EF4-FFF2-40B4-BE49-F238E27FC236}">
                <a16:creationId xmlns:a16="http://schemas.microsoft.com/office/drawing/2014/main" id="{6871E7D6-37F8-4197-B0F6-60F41CAB097D}"/>
              </a:ext>
            </a:extLst>
          </p:cNvPr>
          <p:cNvCxnSpPr/>
          <p:nvPr/>
        </p:nvCxnSpPr>
        <p:spPr>
          <a:xfrm flipV="1">
            <a:off x="2307860" y="1463203"/>
            <a:ext cx="0" cy="265002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024385E1-FC13-4A1A-87D8-3B218B113AC7}"/>
              </a:ext>
            </a:extLst>
          </p:cNvPr>
          <p:cNvSpPr txBox="1"/>
          <p:nvPr/>
        </p:nvSpPr>
        <p:spPr>
          <a:xfrm>
            <a:off x="4115431" y="4135850"/>
            <a:ext cx="344966" cy="442750"/>
          </a:xfrm>
          <a:prstGeom prst="rect">
            <a:avLst/>
          </a:prstGeom>
          <a:noFill/>
        </p:spPr>
        <p:txBody>
          <a:bodyPr wrap="none" rtlCol="0">
            <a:spAutoFit/>
          </a:bodyPr>
          <a:lstStyle/>
          <a:p>
            <a:pPr algn="l"/>
            <a:r>
              <a:rPr lang="en-US" altLang="ko-KR" sz="2277">
                <a:latin typeface="Consolas" panose="020B0609020204030204" pitchFamily="49" charset="0"/>
              </a:rPr>
              <a:t>4</a:t>
            </a:r>
            <a:endParaRPr lang="ko-KR" altLang="en-US" sz="2277">
              <a:latin typeface="Consolas" panose="020B0609020204030204" pitchFamily="49" charset="0"/>
            </a:endParaRPr>
          </a:p>
        </p:txBody>
      </p:sp>
      <p:sp>
        <p:nvSpPr>
          <p:cNvPr id="100" name="TextBox 99">
            <a:extLst>
              <a:ext uri="{FF2B5EF4-FFF2-40B4-BE49-F238E27FC236}">
                <a16:creationId xmlns:a16="http://schemas.microsoft.com/office/drawing/2014/main" id="{C99B33A2-1A80-4FC4-BBD5-8AEF4B6103E7}"/>
              </a:ext>
            </a:extLst>
          </p:cNvPr>
          <p:cNvSpPr txBox="1"/>
          <p:nvPr/>
        </p:nvSpPr>
        <p:spPr>
          <a:xfrm>
            <a:off x="4610200" y="4135850"/>
            <a:ext cx="344966" cy="442750"/>
          </a:xfrm>
          <a:prstGeom prst="rect">
            <a:avLst/>
          </a:prstGeom>
          <a:noFill/>
        </p:spPr>
        <p:txBody>
          <a:bodyPr wrap="none" rtlCol="0">
            <a:spAutoFit/>
          </a:bodyPr>
          <a:lstStyle/>
          <a:p>
            <a:pPr algn="l"/>
            <a:r>
              <a:rPr lang="en-US" altLang="ko-KR" sz="2277">
                <a:latin typeface="Consolas" panose="020B0609020204030204" pitchFamily="49" charset="0"/>
              </a:rPr>
              <a:t>5</a:t>
            </a:r>
            <a:endParaRPr lang="ko-KR" altLang="en-US" sz="2277">
              <a:latin typeface="Consolas" panose="020B0609020204030204" pitchFamily="49" charset="0"/>
            </a:endParaRPr>
          </a:p>
        </p:txBody>
      </p:sp>
      <p:sp>
        <p:nvSpPr>
          <p:cNvPr id="101" name="TextBox 100">
            <a:extLst>
              <a:ext uri="{FF2B5EF4-FFF2-40B4-BE49-F238E27FC236}">
                <a16:creationId xmlns:a16="http://schemas.microsoft.com/office/drawing/2014/main" id="{DA04E41D-22EB-4EB7-9150-A78C32CBAB34}"/>
              </a:ext>
            </a:extLst>
          </p:cNvPr>
          <p:cNvSpPr txBox="1"/>
          <p:nvPr/>
        </p:nvSpPr>
        <p:spPr>
          <a:xfrm>
            <a:off x="5104968" y="4135850"/>
            <a:ext cx="344966" cy="442750"/>
          </a:xfrm>
          <a:prstGeom prst="rect">
            <a:avLst/>
          </a:prstGeom>
          <a:noFill/>
        </p:spPr>
        <p:txBody>
          <a:bodyPr wrap="none" rtlCol="0">
            <a:spAutoFit/>
          </a:bodyPr>
          <a:lstStyle/>
          <a:p>
            <a:pPr algn="l"/>
            <a:r>
              <a:rPr lang="en-US" altLang="ko-KR" sz="2277">
                <a:latin typeface="Consolas" panose="020B0609020204030204" pitchFamily="49" charset="0"/>
              </a:rPr>
              <a:t>6</a:t>
            </a:r>
            <a:endParaRPr lang="ko-KR" altLang="en-US" sz="2277">
              <a:latin typeface="Consolas" panose="020B0609020204030204" pitchFamily="49" charset="0"/>
            </a:endParaRPr>
          </a:p>
        </p:txBody>
      </p:sp>
      <p:sp>
        <p:nvSpPr>
          <p:cNvPr id="102" name="TextBox 101">
            <a:extLst>
              <a:ext uri="{FF2B5EF4-FFF2-40B4-BE49-F238E27FC236}">
                <a16:creationId xmlns:a16="http://schemas.microsoft.com/office/drawing/2014/main" id="{E2C33FA1-EEF9-4563-BDC4-4AB62AA6A4BF}"/>
              </a:ext>
            </a:extLst>
          </p:cNvPr>
          <p:cNvSpPr txBox="1"/>
          <p:nvPr/>
        </p:nvSpPr>
        <p:spPr>
          <a:xfrm>
            <a:off x="5606789" y="4135850"/>
            <a:ext cx="344966" cy="442750"/>
          </a:xfrm>
          <a:prstGeom prst="rect">
            <a:avLst/>
          </a:prstGeom>
          <a:noFill/>
        </p:spPr>
        <p:txBody>
          <a:bodyPr wrap="none" rtlCol="0">
            <a:spAutoFit/>
          </a:bodyPr>
          <a:lstStyle/>
          <a:p>
            <a:pPr algn="l"/>
            <a:r>
              <a:rPr lang="en-US" altLang="ko-KR" sz="2277">
                <a:latin typeface="Consolas" panose="020B0609020204030204" pitchFamily="49" charset="0"/>
              </a:rPr>
              <a:t>7</a:t>
            </a:r>
            <a:endParaRPr lang="ko-KR" altLang="en-US" sz="2277">
              <a:latin typeface="Consolas" panose="020B0609020204030204" pitchFamily="49" charset="0"/>
            </a:endParaRPr>
          </a:p>
        </p:txBody>
      </p:sp>
      <p:sp>
        <p:nvSpPr>
          <p:cNvPr id="103" name="TextBox 102">
            <a:extLst>
              <a:ext uri="{FF2B5EF4-FFF2-40B4-BE49-F238E27FC236}">
                <a16:creationId xmlns:a16="http://schemas.microsoft.com/office/drawing/2014/main" id="{8400CED7-1CE6-43F3-B553-11D888685F06}"/>
              </a:ext>
            </a:extLst>
          </p:cNvPr>
          <p:cNvSpPr txBox="1"/>
          <p:nvPr/>
        </p:nvSpPr>
        <p:spPr>
          <a:xfrm>
            <a:off x="6108611" y="4135850"/>
            <a:ext cx="344966" cy="442750"/>
          </a:xfrm>
          <a:prstGeom prst="rect">
            <a:avLst/>
          </a:prstGeom>
          <a:noFill/>
        </p:spPr>
        <p:txBody>
          <a:bodyPr wrap="none" rtlCol="0">
            <a:spAutoFit/>
          </a:bodyPr>
          <a:lstStyle/>
          <a:p>
            <a:pPr algn="l"/>
            <a:r>
              <a:rPr lang="en-US" altLang="ko-KR" sz="2277">
                <a:latin typeface="Consolas" panose="020B0609020204030204" pitchFamily="49" charset="0"/>
              </a:rPr>
              <a:t>8</a:t>
            </a:r>
            <a:endParaRPr lang="ko-KR" altLang="en-US" sz="2277">
              <a:latin typeface="Consolas" panose="020B0609020204030204" pitchFamily="49" charset="0"/>
            </a:endParaRPr>
          </a:p>
        </p:txBody>
      </p:sp>
      <p:sp>
        <p:nvSpPr>
          <p:cNvPr id="104" name="직사각형 103">
            <a:extLst>
              <a:ext uri="{FF2B5EF4-FFF2-40B4-BE49-F238E27FC236}">
                <a16:creationId xmlns:a16="http://schemas.microsoft.com/office/drawing/2014/main" id="{369ABFC1-74D7-438B-866E-775DF137684D}"/>
              </a:ext>
            </a:extLst>
          </p:cNvPr>
          <p:cNvSpPr/>
          <p:nvPr/>
        </p:nvSpPr>
        <p:spPr>
          <a:xfrm>
            <a:off x="6268971" y="1809255"/>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4C37537F-D3AF-4D10-AC7E-CDE91E5DBD59}"/>
              </a:ext>
            </a:extLst>
          </p:cNvPr>
          <p:cNvSpPr/>
          <p:nvPr/>
        </p:nvSpPr>
        <p:spPr>
          <a:xfrm>
            <a:off x="6268971" y="2959841"/>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BF12A176-5C58-467A-A35E-7DF3FF24E22C}"/>
              </a:ext>
            </a:extLst>
          </p:cNvPr>
          <p:cNvSpPr/>
          <p:nvPr/>
        </p:nvSpPr>
        <p:spPr>
          <a:xfrm>
            <a:off x="6764417" y="1809255"/>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A6C1BD53-900A-41DA-9A60-493DECCF6FE6}"/>
              </a:ext>
            </a:extLst>
          </p:cNvPr>
          <p:cNvSpPr/>
          <p:nvPr/>
        </p:nvSpPr>
        <p:spPr>
          <a:xfrm>
            <a:off x="6764417" y="2959843"/>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B1F7CCFD-D753-4000-88EA-06D5A34E5F2A}"/>
              </a:ext>
            </a:extLst>
          </p:cNvPr>
          <p:cNvSpPr/>
          <p:nvPr/>
        </p:nvSpPr>
        <p:spPr>
          <a:xfrm>
            <a:off x="7259862" y="1809255"/>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B90972D5-26CC-4FC1-9530-F1F3FAF07B10}"/>
              </a:ext>
            </a:extLst>
          </p:cNvPr>
          <p:cNvSpPr/>
          <p:nvPr/>
        </p:nvSpPr>
        <p:spPr>
          <a:xfrm>
            <a:off x="7259862" y="2959844"/>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nvGrpSpPr>
          <p:cNvPr id="110" name="그룹 109">
            <a:extLst>
              <a:ext uri="{FF2B5EF4-FFF2-40B4-BE49-F238E27FC236}">
                <a16:creationId xmlns:a16="http://schemas.microsoft.com/office/drawing/2014/main" id="{4ACC5EA5-6AD9-4967-94E1-17555A35A563}"/>
              </a:ext>
            </a:extLst>
          </p:cNvPr>
          <p:cNvGrpSpPr/>
          <p:nvPr/>
        </p:nvGrpSpPr>
        <p:grpSpPr>
          <a:xfrm>
            <a:off x="7754548" y="1809256"/>
            <a:ext cx="495446" cy="2301183"/>
            <a:chOff x="6598374" y="3849090"/>
            <a:chExt cx="793603" cy="1587202"/>
          </a:xfrm>
        </p:grpSpPr>
        <p:sp>
          <p:nvSpPr>
            <p:cNvPr id="111" name="직사각형 110">
              <a:extLst>
                <a:ext uri="{FF2B5EF4-FFF2-40B4-BE49-F238E27FC236}">
                  <a16:creationId xmlns:a16="http://schemas.microsoft.com/office/drawing/2014/main" id="{8DEE9FAD-836E-40F0-91F6-EB88DB661AEE}"/>
                </a:ext>
              </a:extLst>
            </p:cNvPr>
            <p:cNvSpPr/>
            <p:nvPr/>
          </p:nvSpPr>
          <p:spPr>
            <a:xfrm>
              <a:off x="6598374" y="3849090"/>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9EB86866-1F5F-40F0-9803-0FA7151C3532}"/>
                </a:ext>
              </a:extLst>
            </p:cNvPr>
            <p:cNvSpPr/>
            <p:nvPr/>
          </p:nvSpPr>
          <p:spPr>
            <a:xfrm>
              <a:off x="6598374" y="4642689"/>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cxnSp>
        <p:nvCxnSpPr>
          <p:cNvPr id="19" name="직선 화살표 연결선 18">
            <a:extLst>
              <a:ext uri="{FF2B5EF4-FFF2-40B4-BE49-F238E27FC236}">
                <a16:creationId xmlns:a16="http://schemas.microsoft.com/office/drawing/2014/main" id="{4872B58D-B631-4822-9959-C3E9A2534E2B}"/>
              </a:ext>
            </a:extLst>
          </p:cNvPr>
          <p:cNvCxnSpPr>
            <a:cxnSpLocks/>
          </p:cNvCxnSpPr>
          <p:nvPr/>
        </p:nvCxnSpPr>
        <p:spPr>
          <a:xfrm flipV="1">
            <a:off x="2307860" y="4113232"/>
            <a:ext cx="6694233"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1" name="십자형 90">
            <a:extLst>
              <a:ext uri="{FF2B5EF4-FFF2-40B4-BE49-F238E27FC236}">
                <a16:creationId xmlns:a16="http://schemas.microsoft.com/office/drawing/2014/main" id="{CBE6F2FE-2E42-4AAF-9E98-5B307F653099}"/>
              </a:ext>
            </a:extLst>
          </p:cNvPr>
          <p:cNvSpPr/>
          <p:nvPr/>
        </p:nvSpPr>
        <p:spPr>
          <a:xfrm rot="2700000">
            <a:off x="6198435" y="1736100"/>
            <a:ext cx="154686" cy="159137"/>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760E6276-2FA5-4869-9270-A3120EC95635}"/>
              </a:ext>
            </a:extLst>
          </p:cNvPr>
          <p:cNvSpPr/>
          <p:nvPr/>
        </p:nvSpPr>
        <p:spPr>
          <a:xfrm rot="2700000">
            <a:off x="2736597" y="4038981"/>
            <a:ext cx="154686" cy="159137"/>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2" name="십자형 71">
            <a:extLst>
              <a:ext uri="{FF2B5EF4-FFF2-40B4-BE49-F238E27FC236}">
                <a16:creationId xmlns:a16="http://schemas.microsoft.com/office/drawing/2014/main" id="{2142DF01-8100-45BA-B132-6381A4E928A3}"/>
              </a:ext>
            </a:extLst>
          </p:cNvPr>
          <p:cNvSpPr/>
          <p:nvPr/>
        </p:nvSpPr>
        <p:spPr>
          <a:xfrm rot="2700000">
            <a:off x="3227426" y="4038981"/>
            <a:ext cx="154686" cy="159137"/>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3" name="십자형 72">
            <a:extLst>
              <a:ext uri="{FF2B5EF4-FFF2-40B4-BE49-F238E27FC236}">
                <a16:creationId xmlns:a16="http://schemas.microsoft.com/office/drawing/2014/main" id="{9053127F-6B2A-4540-A308-78C57669F84D}"/>
              </a:ext>
            </a:extLst>
          </p:cNvPr>
          <p:cNvSpPr/>
          <p:nvPr/>
        </p:nvSpPr>
        <p:spPr>
          <a:xfrm rot="2700000">
            <a:off x="3711203" y="4038981"/>
            <a:ext cx="154686" cy="159137"/>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9" name="십자형 88">
            <a:extLst>
              <a:ext uri="{FF2B5EF4-FFF2-40B4-BE49-F238E27FC236}">
                <a16:creationId xmlns:a16="http://schemas.microsoft.com/office/drawing/2014/main" id="{89581E96-662E-4FD4-A17E-6E55F6C6D049}"/>
              </a:ext>
            </a:extLst>
          </p:cNvPr>
          <p:cNvSpPr/>
          <p:nvPr/>
        </p:nvSpPr>
        <p:spPr>
          <a:xfrm rot="2700000">
            <a:off x="4204129" y="4038981"/>
            <a:ext cx="154686" cy="159137"/>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7178" name="직선 연결선 7177">
            <a:extLst>
              <a:ext uri="{FF2B5EF4-FFF2-40B4-BE49-F238E27FC236}">
                <a16:creationId xmlns:a16="http://schemas.microsoft.com/office/drawing/2014/main" id="{59AD85E6-F901-4069-90F1-6E7DA6B4EFE4}"/>
              </a:ext>
            </a:extLst>
          </p:cNvPr>
          <p:cNvCxnSpPr>
            <a:cxnSpLocks/>
          </p:cNvCxnSpPr>
          <p:nvPr/>
        </p:nvCxnSpPr>
        <p:spPr>
          <a:xfrm flipV="1">
            <a:off x="2307861" y="1812049"/>
            <a:ext cx="6425559" cy="2278502"/>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sp>
        <p:nvSpPr>
          <p:cNvPr id="123" name="십자형 122">
            <a:extLst>
              <a:ext uri="{FF2B5EF4-FFF2-40B4-BE49-F238E27FC236}">
                <a16:creationId xmlns:a16="http://schemas.microsoft.com/office/drawing/2014/main" id="{B38DC28E-2BA6-49B9-A7E8-2F4353A78A3B}"/>
              </a:ext>
            </a:extLst>
          </p:cNvPr>
          <p:cNvSpPr/>
          <p:nvPr/>
        </p:nvSpPr>
        <p:spPr>
          <a:xfrm rot="2700000">
            <a:off x="8171737" y="1736100"/>
            <a:ext cx="154686" cy="159137"/>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190" name="타원 7189">
            <a:extLst>
              <a:ext uri="{FF2B5EF4-FFF2-40B4-BE49-F238E27FC236}">
                <a16:creationId xmlns:a16="http://schemas.microsoft.com/office/drawing/2014/main" id="{6F68BBAC-1CED-4674-ADC3-4C2F6B759A30}"/>
              </a:ext>
            </a:extLst>
          </p:cNvPr>
          <p:cNvSpPr/>
          <p:nvPr/>
        </p:nvSpPr>
        <p:spPr>
          <a:xfrm>
            <a:off x="4481756" y="1454549"/>
            <a:ext cx="628354" cy="3216604"/>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9" name="TextBox 128">
            <a:extLst>
              <a:ext uri="{FF2B5EF4-FFF2-40B4-BE49-F238E27FC236}">
                <a16:creationId xmlns:a16="http://schemas.microsoft.com/office/drawing/2014/main" id="{B97F9CD2-0170-4319-838D-F00776E16F33}"/>
              </a:ext>
            </a:extLst>
          </p:cNvPr>
          <p:cNvSpPr txBox="1"/>
          <p:nvPr/>
        </p:nvSpPr>
        <p:spPr>
          <a:xfrm>
            <a:off x="8037251" y="4090551"/>
            <a:ext cx="505267" cy="442750"/>
          </a:xfrm>
          <a:prstGeom prst="rect">
            <a:avLst/>
          </a:prstGeom>
          <a:noFill/>
        </p:spPr>
        <p:txBody>
          <a:bodyPr wrap="none" rtlCol="0">
            <a:spAutoFit/>
          </a:bodyPr>
          <a:lstStyle/>
          <a:p>
            <a:pPr algn="l"/>
            <a:r>
              <a:rPr lang="en-US" altLang="ko-KR" sz="2277">
                <a:latin typeface="Consolas" panose="020B0609020204030204" pitchFamily="49" charset="0"/>
              </a:rPr>
              <a:t>12</a:t>
            </a:r>
            <a:endParaRPr lang="ko-KR" altLang="en-US" sz="2277">
              <a:latin typeface="Consolas" panose="020B0609020204030204" pitchFamily="49" charset="0"/>
            </a:endParaRPr>
          </a:p>
        </p:txBody>
      </p:sp>
      <p:sp>
        <p:nvSpPr>
          <p:cNvPr id="57" name="TextBox 56">
            <a:extLst>
              <a:ext uri="{FF2B5EF4-FFF2-40B4-BE49-F238E27FC236}">
                <a16:creationId xmlns:a16="http://schemas.microsoft.com/office/drawing/2014/main" id="{1D196F0A-25F7-4D13-9460-4C5C1710D4EA}"/>
              </a:ext>
            </a:extLst>
          </p:cNvPr>
          <p:cNvSpPr txBox="1"/>
          <p:nvPr/>
        </p:nvSpPr>
        <p:spPr>
          <a:xfrm>
            <a:off x="5640685" y="4914272"/>
            <a:ext cx="1334957" cy="1260602"/>
          </a:xfrm>
          <a:prstGeom prst="rect">
            <a:avLst/>
          </a:prstGeom>
          <a:noFill/>
        </p:spPr>
        <p:txBody>
          <a:bodyPr wrap="square" rtlCol="0">
            <a:spAutoFit/>
          </a:bodyPr>
          <a:lstStyle/>
          <a:p>
            <a:r>
              <a:rPr lang="en-US" altLang="ko-KR" sz="1898">
                <a:latin typeface="맑은 고딕" panose="020B0503020000020004" pitchFamily="50" charset="-127"/>
                <a:ea typeface="맑은 고딕" panose="020B0503020000020004" pitchFamily="50" charset="-127"/>
              </a:rPr>
              <a:t>1 =&gt; </a:t>
            </a:r>
            <a:r>
              <a:rPr lang="ko-KR" altLang="en-US" sz="1898">
                <a:latin typeface="맑은 고딕" panose="020B0503020000020004" pitchFamily="50" charset="-127"/>
                <a:ea typeface="맑은 고딕" panose="020B0503020000020004" pitchFamily="50" charset="-127"/>
              </a:rPr>
              <a:t>양성</a:t>
            </a:r>
            <a:endParaRPr lang="en-US" altLang="ko-KR" sz="1898">
              <a:latin typeface="맑은 고딕" panose="020B0503020000020004" pitchFamily="50" charset="-127"/>
              <a:ea typeface="맑은 고딕" panose="020B0503020000020004" pitchFamily="50" charset="-127"/>
            </a:endParaRPr>
          </a:p>
          <a:p>
            <a:r>
              <a:rPr lang="en-US" altLang="ko-KR" sz="1898">
                <a:latin typeface="맑은 고딕" panose="020B0503020000020004" pitchFamily="50" charset="-127"/>
                <a:ea typeface="맑은 고딕" panose="020B0503020000020004" pitchFamily="50" charset="-127"/>
              </a:rPr>
              <a:t>2 =&gt; </a:t>
            </a:r>
            <a:r>
              <a:rPr lang="ko-KR" altLang="en-US" sz="1898">
                <a:latin typeface="맑은 고딕" panose="020B0503020000020004" pitchFamily="50" charset="-127"/>
                <a:ea typeface="맑은 고딕" panose="020B0503020000020004" pitchFamily="50" charset="-127"/>
              </a:rPr>
              <a:t>양성</a:t>
            </a:r>
            <a:endParaRPr lang="en-US" altLang="ko-KR" sz="1898">
              <a:latin typeface="맑은 고딕" panose="020B0503020000020004" pitchFamily="50" charset="-127"/>
              <a:ea typeface="맑은 고딕" panose="020B0503020000020004" pitchFamily="50" charset="-127"/>
            </a:endParaRPr>
          </a:p>
          <a:p>
            <a:r>
              <a:rPr lang="en-US" altLang="ko-KR" sz="1898">
                <a:latin typeface="맑은 고딕" panose="020B0503020000020004" pitchFamily="50" charset="-127"/>
                <a:ea typeface="맑은 고딕" panose="020B0503020000020004" pitchFamily="50" charset="-127"/>
              </a:rPr>
              <a:t>3 =&gt; </a:t>
            </a:r>
            <a:r>
              <a:rPr lang="ko-KR" altLang="en-US" sz="1898">
                <a:latin typeface="맑은 고딕" panose="020B0503020000020004" pitchFamily="50" charset="-127"/>
                <a:ea typeface="맑은 고딕" panose="020B0503020000020004" pitchFamily="50" charset="-127"/>
              </a:rPr>
              <a:t>양성</a:t>
            </a:r>
            <a:endParaRPr lang="en-US" altLang="ko-KR" sz="1898">
              <a:latin typeface="맑은 고딕" panose="020B0503020000020004" pitchFamily="50" charset="-127"/>
              <a:ea typeface="맑은 고딕" panose="020B0503020000020004" pitchFamily="50" charset="-127"/>
            </a:endParaRPr>
          </a:p>
          <a:p>
            <a:r>
              <a:rPr lang="en-US" altLang="ko-KR" sz="1898">
                <a:latin typeface="맑은 고딕" panose="020B0503020000020004" pitchFamily="50" charset="-127"/>
                <a:ea typeface="맑은 고딕" panose="020B0503020000020004" pitchFamily="50" charset="-127"/>
              </a:rPr>
              <a:t>4 =&gt; </a:t>
            </a:r>
            <a:r>
              <a:rPr lang="ko-KR" altLang="en-US" sz="1898">
                <a:latin typeface="맑은 고딕" panose="020B0503020000020004" pitchFamily="50" charset="-127"/>
                <a:ea typeface="맑은 고딕" panose="020B0503020000020004" pitchFamily="50" charset="-127"/>
              </a:rPr>
              <a:t>양성</a:t>
            </a:r>
          </a:p>
        </p:txBody>
      </p:sp>
      <p:sp>
        <p:nvSpPr>
          <p:cNvPr id="58" name="TextBox 57">
            <a:extLst>
              <a:ext uri="{FF2B5EF4-FFF2-40B4-BE49-F238E27FC236}">
                <a16:creationId xmlns:a16="http://schemas.microsoft.com/office/drawing/2014/main" id="{F82CAC4E-CCF9-4129-9C39-FC307067621E}"/>
              </a:ext>
            </a:extLst>
          </p:cNvPr>
          <p:cNvSpPr txBox="1"/>
          <p:nvPr/>
        </p:nvSpPr>
        <p:spPr>
          <a:xfrm>
            <a:off x="7087069" y="4914271"/>
            <a:ext cx="1334957" cy="1260602"/>
          </a:xfrm>
          <a:prstGeom prst="rect">
            <a:avLst/>
          </a:prstGeom>
          <a:noFill/>
        </p:spPr>
        <p:txBody>
          <a:bodyPr wrap="square" rtlCol="0">
            <a:spAutoFit/>
          </a:bodyPr>
          <a:lstStyle/>
          <a:p>
            <a:r>
              <a:rPr lang="en-US" altLang="ko-KR" sz="1898" b="1">
                <a:latin typeface="맑은 고딕" panose="020B0503020000020004" pitchFamily="50" charset="-127"/>
                <a:ea typeface="맑은 고딕" panose="020B0503020000020004" pitchFamily="50" charset="-127"/>
              </a:rPr>
              <a:t>5 =&gt; </a:t>
            </a:r>
            <a:r>
              <a:rPr lang="ko-KR" altLang="en-US" sz="1898" b="1">
                <a:latin typeface="맑은 고딕" panose="020B0503020000020004" pitchFamily="50" charset="-127"/>
                <a:ea typeface="맑은 고딕" panose="020B0503020000020004" pitchFamily="50" charset="-127"/>
              </a:rPr>
              <a:t>양성</a:t>
            </a:r>
            <a:endParaRPr lang="en-US" altLang="ko-KR" sz="1898" b="1">
              <a:latin typeface="맑은 고딕" panose="020B0503020000020004" pitchFamily="50" charset="-127"/>
              <a:ea typeface="맑은 고딕" panose="020B0503020000020004" pitchFamily="50" charset="-127"/>
            </a:endParaRPr>
          </a:p>
          <a:p>
            <a:r>
              <a:rPr lang="en-US" altLang="ko-KR" sz="1898" b="1">
                <a:latin typeface="맑은 고딕" panose="020B0503020000020004" pitchFamily="50" charset="-127"/>
                <a:ea typeface="맑은 고딕" panose="020B0503020000020004" pitchFamily="50" charset="-127"/>
              </a:rPr>
              <a:t>6 =&gt; </a:t>
            </a:r>
            <a:r>
              <a:rPr lang="ko-KR" altLang="en-US" sz="1898" b="1">
                <a:latin typeface="맑은 고딕" panose="020B0503020000020004" pitchFamily="50" charset="-127"/>
                <a:ea typeface="맑은 고딕" panose="020B0503020000020004" pitchFamily="50" charset="-127"/>
              </a:rPr>
              <a:t>양성</a:t>
            </a:r>
            <a:endParaRPr lang="en-US" altLang="ko-KR" sz="1898" b="1">
              <a:latin typeface="맑은 고딕" panose="020B0503020000020004" pitchFamily="50" charset="-127"/>
              <a:ea typeface="맑은 고딕" panose="020B0503020000020004" pitchFamily="50" charset="-127"/>
            </a:endParaRPr>
          </a:p>
          <a:p>
            <a:r>
              <a:rPr lang="en-US" altLang="ko-KR" sz="1898">
                <a:latin typeface="맑은 고딕" panose="020B0503020000020004" pitchFamily="50" charset="-127"/>
                <a:ea typeface="맑은 고딕" panose="020B0503020000020004" pitchFamily="50" charset="-127"/>
              </a:rPr>
              <a:t>7 =&gt; </a:t>
            </a:r>
            <a:r>
              <a:rPr lang="ko-KR" altLang="en-US" sz="1898">
                <a:latin typeface="맑은 고딕" panose="020B0503020000020004" pitchFamily="50" charset="-127"/>
                <a:ea typeface="맑은 고딕" panose="020B0503020000020004" pitchFamily="50" charset="-127"/>
              </a:rPr>
              <a:t>악성</a:t>
            </a:r>
            <a:endParaRPr lang="en-US" altLang="ko-KR" sz="1898">
              <a:latin typeface="맑은 고딕" panose="020B0503020000020004" pitchFamily="50" charset="-127"/>
              <a:ea typeface="맑은 고딕" panose="020B0503020000020004" pitchFamily="50" charset="-127"/>
            </a:endParaRPr>
          </a:p>
          <a:p>
            <a:r>
              <a:rPr lang="en-US" altLang="ko-KR" sz="1898">
                <a:latin typeface="맑은 고딕" panose="020B0503020000020004" pitchFamily="50" charset="-127"/>
                <a:ea typeface="맑은 고딕" panose="020B0503020000020004" pitchFamily="50" charset="-127"/>
              </a:rPr>
              <a:t>8 =&gt; </a:t>
            </a:r>
            <a:r>
              <a:rPr lang="ko-KR" altLang="en-US" sz="1898">
                <a:latin typeface="맑은 고딕" panose="020B0503020000020004" pitchFamily="50" charset="-127"/>
                <a:ea typeface="맑은 고딕" panose="020B0503020000020004" pitchFamily="50" charset="-127"/>
              </a:rPr>
              <a:t>악성</a:t>
            </a: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5BD7935B-6F96-41AD-8622-5186149402F3}"/>
                  </a:ext>
                </a:extLst>
              </p:cNvPr>
              <p:cNvSpPr txBox="1"/>
              <p:nvPr/>
            </p:nvSpPr>
            <p:spPr>
              <a:xfrm>
                <a:off x="381835" y="4914271"/>
                <a:ext cx="4918335" cy="1260602"/>
              </a:xfrm>
              <a:prstGeom prst="rect">
                <a:avLst/>
              </a:prstGeom>
              <a:noFill/>
            </p:spPr>
            <p:txBody>
              <a:bodyPr wrap="square" rtlCol="0">
                <a:spAutoFit/>
              </a:bodyPr>
              <a:lstStyle/>
              <a:p>
                <a:r>
                  <a:rPr lang="en-US" altLang="ko-KR" sz="1898">
                    <a:latin typeface="Consolas" panose="020B0609020204030204" pitchFamily="49" charset="0"/>
                  </a:rPr>
                  <a:t>Threshold classifier output at 0.5:</a:t>
                </a:r>
              </a:p>
              <a:p>
                <a:endParaRPr lang="en-US" altLang="ko-KR" sz="1898">
                  <a:latin typeface="Consolas" panose="020B0609020204030204" pitchFamily="49" charset="0"/>
                </a:endParaRPr>
              </a:p>
              <a:p>
                <a:r>
                  <a:rPr lang="en-US" altLang="ko-KR" sz="1898">
                    <a:latin typeface="Consolas" panose="020B0609020204030204" pitchFamily="49" charset="0"/>
                  </a:rPr>
                  <a:t>	If </a:t>
                </a:r>
                <a14:m>
                  <m:oMath xmlns:m="http://schemas.openxmlformats.org/officeDocument/2006/math">
                    <m:acc>
                      <m:accPr>
                        <m:chr m:val="̂"/>
                        <m:ctrlPr>
                          <a:rPr lang="en-US" altLang="ko-KR" sz="1898" i="1">
                            <a:latin typeface="Cambria Math" panose="02040503050406030204" pitchFamily="18" charset="0"/>
                          </a:rPr>
                        </m:ctrlPr>
                      </m:accPr>
                      <m:e>
                        <m:r>
                          <a:rPr lang="en-US" altLang="ko-KR" sz="1898" i="1">
                            <a:latin typeface="Cambria Math" panose="02040503050406030204" pitchFamily="18" charset="0"/>
                          </a:rPr>
                          <m:t>𝑦</m:t>
                        </m:r>
                        <m:r>
                          <a:rPr lang="en-US" altLang="ko-KR" sz="1898" i="1">
                            <a:latin typeface="Cambria Math" panose="02040503050406030204" pitchFamily="18" charset="0"/>
                          </a:rPr>
                          <m:t> </m:t>
                        </m:r>
                      </m:e>
                    </m:acc>
                    <m:r>
                      <a:rPr lang="en-US" altLang="ko-KR" sz="1898" i="1">
                        <a:latin typeface="Cambria Math" panose="02040503050406030204" pitchFamily="18" charset="0"/>
                        <a:ea typeface="Cambria Math" panose="02040503050406030204" pitchFamily="18" charset="0"/>
                      </a:rPr>
                      <m:t>≥0.5</m:t>
                    </m:r>
                  </m:oMath>
                </a14:m>
                <a:r>
                  <a:rPr lang="en-US" altLang="ko-KR" sz="1898">
                    <a:latin typeface="Consolas" panose="020B0609020204030204" pitchFamily="49" charset="0"/>
                  </a:rPr>
                  <a:t>, predict "y=1"</a:t>
                </a:r>
              </a:p>
              <a:p>
                <a:r>
                  <a:rPr lang="en-US" altLang="ko-KR" sz="1898">
                    <a:latin typeface="Consolas" panose="020B0609020204030204" pitchFamily="49" charset="0"/>
                  </a:rPr>
                  <a:t>	If </a:t>
                </a:r>
                <a14:m>
                  <m:oMath xmlns:m="http://schemas.openxmlformats.org/officeDocument/2006/math">
                    <m:acc>
                      <m:accPr>
                        <m:chr m:val="̂"/>
                        <m:ctrlPr>
                          <a:rPr lang="en-US" altLang="ko-KR" sz="1898" i="1">
                            <a:latin typeface="Cambria Math" panose="02040503050406030204" pitchFamily="18" charset="0"/>
                          </a:rPr>
                        </m:ctrlPr>
                      </m:accPr>
                      <m:e>
                        <m:r>
                          <a:rPr lang="en-US" altLang="ko-KR" sz="1898" i="1">
                            <a:latin typeface="Cambria Math" panose="02040503050406030204" pitchFamily="18" charset="0"/>
                          </a:rPr>
                          <m:t>𝑦</m:t>
                        </m:r>
                        <m:r>
                          <a:rPr lang="en-US" altLang="ko-KR" sz="1898" i="1">
                            <a:latin typeface="Cambria Math" panose="02040503050406030204" pitchFamily="18" charset="0"/>
                          </a:rPr>
                          <m:t> </m:t>
                        </m:r>
                      </m:e>
                    </m:acc>
                    <m:r>
                      <a:rPr lang="en-US" altLang="ko-KR" sz="1898" i="1">
                        <a:latin typeface="Cambria Math" panose="02040503050406030204" pitchFamily="18" charset="0"/>
                        <a:ea typeface="Cambria Math" panose="02040503050406030204" pitchFamily="18" charset="0"/>
                      </a:rPr>
                      <m:t>&lt;0.5</m:t>
                    </m:r>
                  </m:oMath>
                </a14:m>
                <a:r>
                  <a:rPr lang="en-US" altLang="ko-KR" sz="1898">
                    <a:latin typeface="Consolas" panose="020B0609020204030204" pitchFamily="49" charset="0"/>
                  </a:rPr>
                  <a:t>, predict "y=0"</a:t>
                </a:r>
                <a:endParaRPr lang="ko-KR" altLang="en-US" sz="1898">
                  <a:latin typeface="Consolas" panose="020B0609020204030204" pitchFamily="49" charset="0"/>
                </a:endParaRPr>
              </a:p>
            </p:txBody>
          </p:sp>
        </mc:Choice>
        <mc:Fallback xmlns="">
          <p:sp>
            <p:nvSpPr>
              <p:cNvPr id="59" name="TextBox 58">
                <a:extLst>
                  <a:ext uri="{FF2B5EF4-FFF2-40B4-BE49-F238E27FC236}">
                    <a16:creationId xmlns:a16="http://schemas.microsoft.com/office/drawing/2014/main" id="{5BD7935B-6F96-41AD-8622-5186149402F3}"/>
                  </a:ext>
                </a:extLst>
              </p:cNvPr>
              <p:cNvSpPr txBox="1">
                <a:spLocks noRot="1" noChangeAspect="1" noMove="1" noResize="1" noEditPoints="1" noAdjustHandles="1" noChangeArrowheads="1" noChangeShapeType="1" noTextEdit="1"/>
              </p:cNvSpPr>
              <p:nvPr/>
            </p:nvSpPr>
            <p:spPr>
              <a:xfrm>
                <a:off x="381835" y="4914271"/>
                <a:ext cx="4918335" cy="1260602"/>
              </a:xfrm>
              <a:prstGeom prst="rect">
                <a:avLst/>
              </a:prstGeom>
              <a:blipFill>
                <a:blip r:embed="rId3"/>
                <a:stretch>
                  <a:fillRect l="-1241" t="-2899" b="-7246"/>
                </a:stretch>
              </a:blipFill>
            </p:spPr>
            <p:txBody>
              <a:bodyPr/>
              <a:lstStyle/>
              <a:p>
                <a:r>
                  <a:rPr lang="ko-KR" altLang="en-US">
                    <a:noFill/>
                  </a:rPr>
                  <a:t> </a:t>
                </a:r>
              </a:p>
            </p:txBody>
          </p:sp>
        </mc:Fallback>
      </mc:AlternateContent>
      <p:sp>
        <p:nvSpPr>
          <p:cNvPr id="60" name="타원 59">
            <a:extLst>
              <a:ext uri="{FF2B5EF4-FFF2-40B4-BE49-F238E27FC236}">
                <a16:creationId xmlns:a16="http://schemas.microsoft.com/office/drawing/2014/main" id="{58CEDED2-968E-4B32-BD1B-13A3B5FB1974}"/>
              </a:ext>
            </a:extLst>
          </p:cNvPr>
          <p:cNvSpPr/>
          <p:nvPr/>
        </p:nvSpPr>
        <p:spPr>
          <a:xfrm>
            <a:off x="4986607" y="1463203"/>
            <a:ext cx="628354" cy="3216604"/>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 name="텍스트 개체 틀 1">
            <a:extLst>
              <a:ext uri="{FF2B5EF4-FFF2-40B4-BE49-F238E27FC236}">
                <a16:creationId xmlns:a16="http://schemas.microsoft.com/office/drawing/2014/main" id="{0949112F-3438-4771-92D0-7DF92268AA5B}"/>
              </a:ext>
            </a:extLst>
          </p:cNvPr>
          <p:cNvSpPr>
            <a:spLocks noGrp="1"/>
          </p:cNvSpPr>
          <p:nvPr>
            <p:ph type="body" sz="quarter" idx="19"/>
          </p:nvPr>
        </p:nvSpPr>
        <p:spPr/>
        <p:txBody>
          <a:bodyPr/>
          <a:lstStyle/>
          <a:p>
            <a:r>
              <a:rPr lang="en-US" altLang="ko-KR" sz="2400" b="1">
                <a:solidFill>
                  <a:srgbClr val="000000"/>
                </a:solidFill>
                <a:ea typeface="-2002" pitchFamily="18" charset="-127"/>
              </a:rPr>
              <a:t>Sigmoid </a:t>
            </a:r>
            <a:r>
              <a:rPr lang="ko-KR" altLang="en-US" sz="2400" b="1">
                <a:solidFill>
                  <a:srgbClr val="000000"/>
                </a:solidFill>
                <a:ea typeface="-2002" pitchFamily="18" charset="-127"/>
              </a:rPr>
              <a:t>함수 사용 이유</a:t>
            </a:r>
            <a:endParaRPr lang="ko-KR" altLang="en-US"/>
          </a:p>
        </p:txBody>
      </p:sp>
      <p:sp>
        <p:nvSpPr>
          <p:cNvPr id="62" name="텍스트 개체 틀 2">
            <a:extLst>
              <a:ext uri="{FF2B5EF4-FFF2-40B4-BE49-F238E27FC236}">
                <a16:creationId xmlns:a16="http://schemas.microsoft.com/office/drawing/2014/main" id="{2289229E-9A3D-45F4-9B92-07786548F533}"/>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346961873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타원 59">
            <a:extLst>
              <a:ext uri="{FF2B5EF4-FFF2-40B4-BE49-F238E27FC236}">
                <a16:creationId xmlns:a16="http://schemas.microsoft.com/office/drawing/2014/main" id="{4308FED5-A47B-4656-AE45-468D27DEEDA5}"/>
              </a:ext>
            </a:extLst>
          </p:cNvPr>
          <p:cNvSpPr/>
          <p:nvPr/>
        </p:nvSpPr>
        <p:spPr>
          <a:xfrm>
            <a:off x="2284163" y="3152919"/>
            <a:ext cx="994504" cy="99450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61" name="직선 화살표 연결선 60">
            <a:extLst>
              <a:ext uri="{FF2B5EF4-FFF2-40B4-BE49-F238E27FC236}">
                <a16:creationId xmlns:a16="http://schemas.microsoft.com/office/drawing/2014/main" id="{94AA526B-2E28-4F4E-B0FD-753900D4E6D2}"/>
              </a:ext>
            </a:extLst>
          </p:cNvPr>
          <p:cNvCxnSpPr>
            <a:endCxn id="60" idx="2"/>
          </p:cNvCxnSpPr>
          <p:nvPr/>
        </p:nvCxnSpPr>
        <p:spPr>
          <a:xfrm>
            <a:off x="1665609" y="3650171"/>
            <a:ext cx="61855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2" name="직선 화살표 연결선 61">
            <a:extLst>
              <a:ext uri="{FF2B5EF4-FFF2-40B4-BE49-F238E27FC236}">
                <a16:creationId xmlns:a16="http://schemas.microsoft.com/office/drawing/2014/main" id="{8845DEEE-3A22-4A44-9BE8-3D25AA5B4F33}"/>
              </a:ext>
            </a:extLst>
          </p:cNvPr>
          <p:cNvCxnSpPr>
            <a:cxnSpLocks/>
            <a:endCxn id="60" idx="1"/>
          </p:cNvCxnSpPr>
          <p:nvPr/>
        </p:nvCxnSpPr>
        <p:spPr>
          <a:xfrm>
            <a:off x="1974887" y="2976587"/>
            <a:ext cx="454918" cy="32197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3" name="직선 화살표 연결선 62">
            <a:extLst>
              <a:ext uri="{FF2B5EF4-FFF2-40B4-BE49-F238E27FC236}">
                <a16:creationId xmlns:a16="http://schemas.microsoft.com/office/drawing/2014/main" id="{DAE3DCBC-AC50-40C4-AB0C-78B0B787B722}"/>
              </a:ext>
            </a:extLst>
          </p:cNvPr>
          <p:cNvCxnSpPr>
            <a:cxnSpLocks/>
            <a:endCxn id="60" idx="3"/>
          </p:cNvCxnSpPr>
          <p:nvPr/>
        </p:nvCxnSpPr>
        <p:spPr>
          <a:xfrm flipV="1">
            <a:off x="1870153" y="4001782"/>
            <a:ext cx="559652" cy="32197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E157CB82-4815-4DC1-8D87-DF03C3C73202}"/>
              </a:ext>
            </a:extLst>
          </p:cNvPr>
          <p:cNvSpPr txBox="1"/>
          <p:nvPr/>
        </p:nvSpPr>
        <p:spPr>
          <a:xfrm>
            <a:off x="1628214" y="2641546"/>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w</a:t>
            </a:r>
            <a:endParaRPr lang="ko-KR" altLang="en-US" sz="2277">
              <a:latin typeface="Cambria Math" panose="02040503050406030204" pitchFamily="18" charset="0"/>
            </a:endParaRPr>
          </a:p>
        </p:txBody>
      </p:sp>
      <p:sp>
        <p:nvSpPr>
          <p:cNvPr id="65" name="TextBox 64">
            <a:extLst>
              <a:ext uri="{FF2B5EF4-FFF2-40B4-BE49-F238E27FC236}">
                <a16:creationId xmlns:a16="http://schemas.microsoft.com/office/drawing/2014/main" id="{628714EC-7F22-46D3-A18C-985569E010E6}"/>
              </a:ext>
            </a:extLst>
          </p:cNvPr>
          <p:cNvSpPr txBox="1"/>
          <p:nvPr/>
        </p:nvSpPr>
        <p:spPr>
          <a:xfrm>
            <a:off x="1298843" y="3394493"/>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x</a:t>
            </a:r>
            <a:endParaRPr lang="ko-KR" altLang="en-US" sz="2277">
              <a:latin typeface="Cambria Math" panose="02040503050406030204" pitchFamily="18" charset="0"/>
            </a:endParaRPr>
          </a:p>
        </p:txBody>
      </p:sp>
      <p:sp>
        <p:nvSpPr>
          <p:cNvPr id="66" name="TextBox 65">
            <a:extLst>
              <a:ext uri="{FF2B5EF4-FFF2-40B4-BE49-F238E27FC236}">
                <a16:creationId xmlns:a16="http://schemas.microsoft.com/office/drawing/2014/main" id="{815C2909-77FC-4FF7-B0D1-F8A18ECE29FB}"/>
              </a:ext>
            </a:extLst>
          </p:cNvPr>
          <p:cNvSpPr txBox="1"/>
          <p:nvPr/>
        </p:nvSpPr>
        <p:spPr>
          <a:xfrm>
            <a:off x="1552758" y="4162769"/>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b</a:t>
            </a:r>
            <a:endParaRPr lang="ko-KR" altLang="en-US" sz="2277">
              <a:latin typeface="Cambria Math" panose="02040503050406030204" pitchFamily="18" charset="0"/>
            </a:endParaRPr>
          </a:p>
        </p:txBody>
      </p:sp>
      <p:sp>
        <p:nvSpPr>
          <p:cNvPr id="67" name="TextBox 66">
            <a:extLst>
              <a:ext uri="{FF2B5EF4-FFF2-40B4-BE49-F238E27FC236}">
                <a16:creationId xmlns:a16="http://schemas.microsoft.com/office/drawing/2014/main" id="{70EC5BCE-092E-4FD5-99CD-45D387FDFF42}"/>
              </a:ext>
            </a:extLst>
          </p:cNvPr>
          <p:cNvSpPr txBox="1"/>
          <p:nvPr/>
        </p:nvSpPr>
        <p:spPr>
          <a:xfrm>
            <a:off x="2284164" y="3312667"/>
            <a:ext cx="366767" cy="442750"/>
          </a:xfrm>
          <a:prstGeom prst="rect">
            <a:avLst/>
          </a:prstGeom>
          <a:noFill/>
        </p:spPr>
        <p:txBody>
          <a:bodyPr wrap="squar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68" name="TextBox 67">
            <a:extLst>
              <a:ext uri="{FF2B5EF4-FFF2-40B4-BE49-F238E27FC236}">
                <a16:creationId xmlns:a16="http://schemas.microsoft.com/office/drawing/2014/main" id="{19AD71F7-85C2-4930-9DC7-64CF02A5F2D1}"/>
              </a:ext>
            </a:extLst>
          </p:cNvPr>
          <p:cNvSpPr txBox="1"/>
          <p:nvPr/>
        </p:nvSpPr>
        <p:spPr>
          <a:xfrm>
            <a:off x="2283098" y="3548964"/>
            <a:ext cx="366767" cy="442750"/>
          </a:xfrm>
          <a:prstGeom prst="rect">
            <a:avLst/>
          </a:prstGeom>
          <a:noFill/>
        </p:spPr>
        <p:txBody>
          <a:bodyPr wrap="squar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cxnSp>
        <p:nvCxnSpPr>
          <p:cNvPr id="69" name="직선 화살표 연결선 68">
            <a:extLst>
              <a:ext uri="{FF2B5EF4-FFF2-40B4-BE49-F238E27FC236}">
                <a16:creationId xmlns:a16="http://schemas.microsoft.com/office/drawing/2014/main" id="{831E7953-E813-4343-93DC-AE839840B0F7}"/>
              </a:ext>
            </a:extLst>
          </p:cNvPr>
          <p:cNvCxnSpPr>
            <a:cxnSpLocks/>
          </p:cNvCxnSpPr>
          <p:nvPr/>
        </p:nvCxnSpPr>
        <p:spPr>
          <a:xfrm>
            <a:off x="3278668" y="3657224"/>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C5205152-F2EA-47DE-941E-66C996EACD34}"/>
              </a:ext>
            </a:extLst>
          </p:cNvPr>
          <p:cNvSpPr txBox="1"/>
          <p:nvPr/>
        </p:nvSpPr>
        <p:spPr>
          <a:xfrm>
            <a:off x="3730077" y="3411939"/>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z</a:t>
            </a:r>
            <a:endParaRPr lang="ko-KR" altLang="en-US" sz="2277">
              <a:latin typeface="Cambria Math" panose="02040503050406030204" pitchFamily="18" charset="0"/>
            </a:endParaRPr>
          </a:p>
        </p:txBody>
      </p:sp>
      <p:sp>
        <p:nvSpPr>
          <p:cNvPr id="74" name="타원 73">
            <a:extLst>
              <a:ext uri="{FF2B5EF4-FFF2-40B4-BE49-F238E27FC236}">
                <a16:creationId xmlns:a16="http://schemas.microsoft.com/office/drawing/2014/main" id="{685CB056-81EC-43C3-9D52-724F939CE2CE}"/>
              </a:ext>
            </a:extLst>
          </p:cNvPr>
          <p:cNvSpPr/>
          <p:nvPr/>
        </p:nvSpPr>
        <p:spPr>
          <a:xfrm>
            <a:off x="6577441" y="3267535"/>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75" name="연결선: 꺾임 74">
            <a:extLst>
              <a:ext uri="{FF2B5EF4-FFF2-40B4-BE49-F238E27FC236}">
                <a16:creationId xmlns:a16="http://schemas.microsoft.com/office/drawing/2014/main" id="{042275DF-ACEE-4854-AFC9-A518FAA3B143}"/>
              </a:ext>
            </a:extLst>
          </p:cNvPr>
          <p:cNvCxnSpPr>
            <a:cxnSpLocks/>
          </p:cNvCxnSpPr>
          <p:nvPr/>
        </p:nvCxnSpPr>
        <p:spPr>
          <a:xfrm flipH="1">
            <a:off x="6772142" y="3474889"/>
            <a:ext cx="409747" cy="351611"/>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8E6B4AE0-111A-485C-BB8C-A4E2C51F9860}"/>
                  </a:ext>
                </a:extLst>
              </p:cNvPr>
              <p:cNvSpPr txBox="1"/>
              <p:nvPr/>
            </p:nvSpPr>
            <p:spPr>
              <a:xfrm>
                <a:off x="7954198" y="3431166"/>
                <a:ext cx="366767" cy="442750"/>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277" i="1">
                              <a:latin typeface="Cambria Math" panose="02040503050406030204" pitchFamily="18" charset="0"/>
                            </a:rPr>
                          </m:ctrlPr>
                        </m:accPr>
                        <m:e>
                          <m:r>
                            <a:rPr lang="en-US" altLang="ko-KR" sz="2277" i="1">
                              <a:latin typeface="Cambria Math" panose="02040503050406030204" pitchFamily="18" charset="0"/>
                            </a:rPr>
                            <m:t>𝑦</m:t>
                          </m:r>
                        </m:e>
                      </m:acc>
                    </m:oMath>
                  </m:oMathPara>
                </a14:m>
                <a:endParaRPr lang="ko-KR" altLang="en-US" sz="2277">
                  <a:latin typeface="Consolas" panose="020B0609020204030204" pitchFamily="49" charset="0"/>
                </a:endParaRPr>
              </a:p>
            </p:txBody>
          </p:sp>
        </mc:Choice>
        <mc:Fallback xmlns="">
          <p:sp>
            <p:nvSpPr>
              <p:cNvPr id="76" name="TextBox 75">
                <a:extLst>
                  <a:ext uri="{FF2B5EF4-FFF2-40B4-BE49-F238E27FC236}">
                    <a16:creationId xmlns:a16="http://schemas.microsoft.com/office/drawing/2014/main" id="{8E6B4AE0-111A-485C-BB8C-A4E2C51F9860}"/>
                  </a:ext>
                </a:extLst>
              </p:cNvPr>
              <p:cNvSpPr txBox="1">
                <a:spLocks noRot="1" noChangeAspect="1" noMove="1" noResize="1" noEditPoints="1" noAdjustHandles="1" noChangeArrowheads="1" noChangeShapeType="1" noTextEdit="1"/>
              </p:cNvSpPr>
              <p:nvPr/>
            </p:nvSpPr>
            <p:spPr>
              <a:xfrm>
                <a:off x="7954198" y="3431166"/>
                <a:ext cx="366767" cy="442750"/>
              </a:xfrm>
              <a:prstGeom prst="rect">
                <a:avLst/>
              </a:prstGeom>
              <a:blipFill>
                <a:blip r:embed="rId3"/>
                <a:stretch>
                  <a:fillRect l="-1667" t="-5556" r="-18333" b="-9722"/>
                </a:stretch>
              </a:blipFill>
            </p:spPr>
            <p:txBody>
              <a:bodyPr/>
              <a:lstStyle/>
              <a:p>
                <a:r>
                  <a:rPr lang="ko-KR" altLang="en-US">
                    <a:noFill/>
                  </a:rPr>
                  <a:t> </a:t>
                </a:r>
              </a:p>
            </p:txBody>
          </p:sp>
        </mc:Fallback>
      </mc:AlternateContent>
      <p:cxnSp>
        <p:nvCxnSpPr>
          <p:cNvPr id="77" name="직선 화살표 연결선 76">
            <a:extLst>
              <a:ext uri="{FF2B5EF4-FFF2-40B4-BE49-F238E27FC236}">
                <a16:creationId xmlns:a16="http://schemas.microsoft.com/office/drawing/2014/main" id="{4D81112D-BA43-44C8-AE5D-39052516A81B}"/>
              </a:ext>
            </a:extLst>
          </p:cNvPr>
          <p:cNvCxnSpPr>
            <a:cxnSpLocks/>
            <a:stCxn id="74" idx="6"/>
            <a:endCxn id="76" idx="1"/>
          </p:cNvCxnSpPr>
          <p:nvPr/>
        </p:nvCxnSpPr>
        <p:spPr>
          <a:xfrm>
            <a:off x="7342713" y="3650171"/>
            <a:ext cx="611485" cy="237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383169EF-4EF9-44E4-BAE6-C87CCD166BE5}"/>
              </a:ext>
            </a:extLst>
          </p:cNvPr>
          <p:cNvSpPr txBox="1"/>
          <p:nvPr/>
        </p:nvSpPr>
        <p:spPr>
          <a:xfrm>
            <a:off x="6446643" y="4147424"/>
            <a:ext cx="1159292" cy="384401"/>
          </a:xfrm>
          <a:prstGeom prst="rect">
            <a:avLst/>
          </a:prstGeom>
          <a:noFill/>
        </p:spPr>
        <p:txBody>
          <a:bodyPr wrap="none" rtlCol="0">
            <a:spAutoFit/>
          </a:bodyPr>
          <a:lstStyle/>
          <a:p>
            <a:pPr algn="l"/>
            <a:r>
              <a:rPr lang="ko-KR" altLang="en-US" sz="1898" b="1">
                <a:latin typeface="+mj-ea"/>
                <a:ea typeface="+mj-ea"/>
              </a:rPr>
              <a:t>임계함수</a:t>
            </a:r>
          </a:p>
        </p:txBody>
      </p:sp>
      <p:sp>
        <p:nvSpPr>
          <p:cNvPr id="79" name="타원 78">
            <a:extLst>
              <a:ext uri="{FF2B5EF4-FFF2-40B4-BE49-F238E27FC236}">
                <a16:creationId xmlns:a16="http://schemas.microsoft.com/office/drawing/2014/main" id="{A727426F-EA2D-4EEE-B55F-7ACE3D61CEB1}"/>
              </a:ext>
            </a:extLst>
          </p:cNvPr>
          <p:cNvSpPr/>
          <p:nvPr/>
        </p:nvSpPr>
        <p:spPr>
          <a:xfrm>
            <a:off x="4527785" y="3272175"/>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4" name="직선 연결선 3">
            <a:extLst>
              <a:ext uri="{FF2B5EF4-FFF2-40B4-BE49-F238E27FC236}">
                <a16:creationId xmlns:a16="http://schemas.microsoft.com/office/drawing/2014/main" id="{50351605-5295-49B9-AB79-1F5A015A8CA6}"/>
              </a:ext>
            </a:extLst>
          </p:cNvPr>
          <p:cNvCxnSpPr/>
          <p:nvPr/>
        </p:nvCxnSpPr>
        <p:spPr>
          <a:xfrm>
            <a:off x="4904853" y="3412055"/>
            <a:ext cx="0" cy="46551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직선 연결선 79">
            <a:extLst>
              <a:ext uri="{FF2B5EF4-FFF2-40B4-BE49-F238E27FC236}">
                <a16:creationId xmlns:a16="http://schemas.microsoft.com/office/drawing/2014/main" id="{790B5326-677C-4617-BEF7-E437D47AA3CC}"/>
              </a:ext>
            </a:extLst>
          </p:cNvPr>
          <p:cNvCxnSpPr>
            <a:cxnSpLocks/>
          </p:cNvCxnSpPr>
          <p:nvPr/>
        </p:nvCxnSpPr>
        <p:spPr>
          <a:xfrm>
            <a:off x="4668262" y="3651863"/>
            <a:ext cx="48059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8" name="원호 7">
            <a:extLst>
              <a:ext uri="{FF2B5EF4-FFF2-40B4-BE49-F238E27FC236}">
                <a16:creationId xmlns:a16="http://schemas.microsoft.com/office/drawing/2014/main" id="{AA85699A-9752-402F-A402-5AF5640E434D}"/>
              </a:ext>
            </a:extLst>
          </p:cNvPr>
          <p:cNvSpPr/>
          <p:nvPr/>
        </p:nvSpPr>
        <p:spPr>
          <a:xfrm rot="5400000">
            <a:off x="4523796" y="3454281"/>
            <a:ext cx="381057" cy="38105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86" name="원호 85">
            <a:extLst>
              <a:ext uri="{FF2B5EF4-FFF2-40B4-BE49-F238E27FC236}">
                <a16:creationId xmlns:a16="http://schemas.microsoft.com/office/drawing/2014/main" id="{1BBEA45F-D4C1-42CD-A167-024754B64BD8}"/>
              </a:ext>
            </a:extLst>
          </p:cNvPr>
          <p:cNvSpPr/>
          <p:nvPr/>
        </p:nvSpPr>
        <p:spPr>
          <a:xfrm rot="16200000">
            <a:off x="4904854" y="3488119"/>
            <a:ext cx="381057" cy="38105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cxnSp>
        <p:nvCxnSpPr>
          <p:cNvPr id="93" name="직선 화살표 연결선 92">
            <a:extLst>
              <a:ext uri="{FF2B5EF4-FFF2-40B4-BE49-F238E27FC236}">
                <a16:creationId xmlns:a16="http://schemas.microsoft.com/office/drawing/2014/main" id="{CAEF6AAE-17B1-4BCB-A45C-4BC60BD15285}"/>
              </a:ext>
            </a:extLst>
          </p:cNvPr>
          <p:cNvCxnSpPr>
            <a:cxnSpLocks/>
          </p:cNvCxnSpPr>
          <p:nvPr/>
        </p:nvCxnSpPr>
        <p:spPr>
          <a:xfrm>
            <a:off x="4089790" y="3657224"/>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94" name="직선 화살표 연결선 93">
            <a:extLst>
              <a:ext uri="{FF2B5EF4-FFF2-40B4-BE49-F238E27FC236}">
                <a16:creationId xmlns:a16="http://schemas.microsoft.com/office/drawing/2014/main" id="{050A3952-98E4-4EED-93FF-5F5E6535CF09}"/>
              </a:ext>
            </a:extLst>
          </p:cNvPr>
          <p:cNvCxnSpPr>
            <a:cxnSpLocks/>
          </p:cNvCxnSpPr>
          <p:nvPr/>
        </p:nvCxnSpPr>
        <p:spPr>
          <a:xfrm>
            <a:off x="5295002" y="3657224"/>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95" name="TextBox 94">
            <a:extLst>
              <a:ext uri="{FF2B5EF4-FFF2-40B4-BE49-F238E27FC236}">
                <a16:creationId xmlns:a16="http://schemas.microsoft.com/office/drawing/2014/main" id="{C32AD7F7-91D6-4038-8FD0-821AC6D4BD06}"/>
              </a:ext>
            </a:extLst>
          </p:cNvPr>
          <p:cNvSpPr txBox="1"/>
          <p:nvPr/>
        </p:nvSpPr>
        <p:spPr>
          <a:xfrm>
            <a:off x="5746411" y="3411939"/>
            <a:ext cx="366767" cy="442750"/>
          </a:xfrm>
          <a:prstGeom prst="rect">
            <a:avLst/>
          </a:prstGeom>
          <a:noFill/>
        </p:spPr>
        <p:txBody>
          <a:bodyPr wrap="square" rtlCol="0">
            <a:spAutoFit/>
          </a:bodyPr>
          <a:lstStyle/>
          <a:p>
            <a:pPr algn="l"/>
            <a:r>
              <a:rPr lang="en-US" altLang="ko-KR" sz="2277">
                <a:latin typeface="Cambria Math" panose="02040503050406030204" pitchFamily="18" charset="0"/>
              </a:rPr>
              <a:t>a</a:t>
            </a:r>
            <a:endParaRPr lang="ko-KR" altLang="en-US" sz="2277">
              <a:latin typeface="Cambria Math" panose="02040503050406030204" pitchFamily="18" charset="0"/>
            </a:endParaRPr>
          </a:p>
        </p:txBody>
      </p:sp>
      <p:cxnSp>
        <p:nvCxnSpPr>
          <p:cNvPr id="96" name="직선 화살표 연결선 95">
            <a:extLst>
              <a:ext uri="{FF2B5EF4-FFF2-40B4-BE49-F238E27FC236}">
                <a16:creationId xmlns:a16="http://schemas.microsoft.com/office/drawing/2014/main" id="{3BDE0D22-36D8-45B5-B784-B8BC5B7F13EA}"/>
              </a:ext>
            </a:extLst>
          </p:cNvPr>
          <p:cNvCxnSpPr>
            <a:cxnSpLocks/>
          </p:cNvCxnSpPr>
          <p:nvPr/>
        </p:nvCxnSpPr>
        <p:spPr>
          <a:xfrm>
            <a:off x="6106124" y="3657224"/>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97" name="TextBox 96">
            <a:extLst>
              <a:ext uri="{FF2B5EF4-FFF2-40B4-BE49-F238E27FC236}">
                <a16:creationId xmlns:a16="http://schemas.microsoft.com/office/drawing/2014/main" id="{6FE5CA07-43D6-4C68-B971-AE26CB88FAC1}"/>
              </a:ext>
            </a:extLst>
          </p:cNvPr>
          <p:cNvSpPr txBox="1"/>
          <p:nvPr/>
        </p:nvSpPr>
        <p:spPr>
          <a:xfrm>
            <a:off x="4353183" y="4122852"/>
            <a:ext cx="1487908" cy="384401"/>
          </a:xfrm>
          <a:prstGeom prst="rect">
            <a:avLst/>
          </a:prstGeom>
          <a:noFill/>
        </p:spPr>
        <p:txBody>
          <a:bodyPr wrap="none" rtlCol="0">
            <a:spAutoFit/>
          </a:bodyPr>
          <a:lstStyle/>
          <a:p>
            <a:pPr algn="l"/>
            <a:r>
              <a:rPr lang="ko-KR" altLang="en-US" sz="1898" b="1">
                <a:latin typeface="+mj-ea"/>
                <a:ea typeface="+mj-ea"/>
              </a:rPr>
              <a:t>활성화 함수</a:t>
            </a:r>
          </a:p>
        </p:txBody>
      </p:sp>
      <p:sp>
        <p:nvSpPr>
          <p:cNvPr id="2" name="텍스트 개체 틀 1">
            <a:extLst>
              <a:ext uri="{FF2B5EF4-FFF2-40B4-BE49-F238E27FC236}">
                <a16:creationId xmlns:a16="http://schemas.microsoft.com/office/drawing/2014/main" id="{9B879BB8-0395-44D2-913F-72C4DC182E48}"/>
              </a:ext>
            </a:extLst>
          </p:cNvPr>
          <p:cNvSpPr>
            <a:spLocks noGrp="1"/>
          </p:cNvSpPr>
          <p:nvPr>
            <p:ph type="body" sz="quarter" idx="19"/>
          </p:nvPr>
        </p:nvSpPr>
        <p:spPr/>
        <p:txBody>
          <a:bodyPr/>
          <a:lstStyle/>
          <a:p>
            <a:r>
              <a:rPr lang="en-US" altLang="ko-KR" sz="2400" b="1">
                <a:solidFill>
                  <a:srgbClr val="000000"/>
                </a:solidFill>
                <a:ea typeface="-2002" pitchFamily="18" charset="-127"/>
              </a:rPr>
              <a:t>Sigmoid </a:t>
            </a:r>
            <a:r>
              <a:rPr lang="ko-KR" altLang="en-US" sz="2400" b="1">
                <a:solidFill>
                  <a:srgbClr val="000000"/>
                </a:solidFill>
                <a:ea typeface="-2002" pitchFamily="18" charset="-127"/>
              </a:rPr>
              <a:t>함수 사용 이유</a:t>
            </a:r>
            <a:endParaRPr lang="ko-KR" altLang="en-US"/>
          </a:p>
        </p:txBody>
      </p:sp>
      <p:sp>
        <p:nvSpPr>
          <p:cNvPr id="31" name="텍스트 개체 틀 2">
            <a:extLst>
              <a:ext uri="{FF2B5EF4-FFF2-40B4-BE49-F238E27FC236}">
                <a16:creationId xmlns:a16="http://schemas.microsoft.com/office/drawing/2014/main" id="{5CE73C00-20B4-4C90-8CA1-509C003E608A}"/>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306330173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TextBox 61">
            <a:extLst>
              <a:ext uri="{FF2B5EF4-FFF2-40B4-BE49-F238E27FC236}">
                <a16:creationId xmlns:a16="http://schemas.microsoft.com/office/drawing/2014/main" id="{7A454FD1-1511-4BBA-AAF0-DB2DEC4092D1}"/>
              </a:ext>
            </a:extLst>
          </p:cNvPr>
          <p:cNvSpPr txBox="1"/>
          <p:nvPr/>
        </p:nvSpPr>
        <p:spPr>
          <a:xfrm>
            <a:off x="953811" y="1663929"/>
            <a:ext cx="7814975" cy="442750"/>
          </a:xfrm>
          <a:prstGeom prst="rect">
            <a:avLst/>
          </a:prstGeom>
          <a:noFill/>
        </p:spPr>
        <p:txBody>
          <a:bodyPr wrap="square" rtlCol="0">
            <a:spAutoFit/>
          </a:bodyPr>
          <a:lstStyle/>
          <a:p>
            <a:r>
              <a:rPr lang="en-US" altLang="ko-KR" sz="2277">
                <a:latin typeface="Consolas" panose="020B0609020204030204" pitchFamily="49" charset="0"/>
              </a:rPr>
              <a:t>Classification: y=0 or 1</a:t>
            </a:r>
            <a:endParaRPr lang="ko-KR" altLang="en-US" sz="2277">
              <a:latin typeface="Consolas" panose="020B0609020204030204" pitchFamily="49" charset="0"/>
            </a:endParaRPr>
          </a:p>
        </p:txBody>
      </p: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32272374-37AC-4722-AAE5-35B605E3F264}"/>
                  </a:ext>
                </a:extLst>
              </p:cNvPr>
              <p:cNvSpPr txBox="1"/>
              <p:nvPr/>
            </p:nvSpPr>
            <p:spPr>
              <a:xfrm>
                <a:off x="1830688" y="2176341"/>
                <a:ext cx="7814975" cy="442750"/>
              </a:xfrm>
              <a:prstGeom prst="rect">
                <a:avLst/>
              </a:prstGeom>
              <a:noFill/>
            </p:spPr>
            <p:txBody>
              <a:bodyPr wrap="square" rtlCol="0">
                <a:spAutoFit/>
              </a:bodyPr>
              <a:lstStyle/>
              <a:p>
                <a14:m>
                  <m:oMath xmlns:m="http://schemas.openxmlformats.org/officeDocument/2006/math">
                    <m:acc>
                      <m:accPr>
                        <m:chr m:val="̂"/>
                        <m:ctrlPr>
                          <a:rPr lang="en-US" altLang="ko-KR" sz="2277" i="1">
                            <a:latin typeface="Cambria Math" panose="02040503050406030204" pitchFamily="18" charset="0"/>
                          </a:rPr>
                        </m:ctrlPr>
                      </m:accPr>
                      <m:e>
                        <m:r>
                          <a:rPr lang="en-US" altLang="ko-KR" sz="2277" i="1">
                            <a:latin typeface="Cambria Math" panose="02040503050406030204" pitchFamily="18" charset="0"/>
                          </a:rPr>
                          <m:t>𝑦</m:t>
                        </m:r>
                        <m:r>
                          <a:rPr lang="en-US" altLang="ko-KR" sz="2277" i="1">
                            <a:latin typeface="Cambria Math" panose="02040503050406030204" pitchFamily="18" charset="0"/>
                          </a:rPr>
                          <m:t> </m:t>
                        </m:r>
                      </m:e>
                    </m:acc>
                    <m:r>
                      <a:rPr lang="en-US" altLang="ko-KR" sz="2277" i="1">
                        <a:latin typeface="Cambria Math" panose="02040503050406030204" pitchFamily="18" charset="0"/>
                      </a:rPr>
                      <m:t> </m:t>
                    </m:r>
                  </m:oMath>
                </a14:m>
                <a:r>
                  <a:rPr lang="en-US" altLang="ko-KR" sz="2277">
                    <a:latin typeface="Consolas" panose="020B0609020204030204" pitchFamily="49" charset="0"/>
                  </a:rPr>
                  <a:t> can be &gt; 1 or &lt; 0</a:t>
                </a:r>
              </a:p>
            </p:txBody>
          </p:sp>
        </mc:Choice>
        <mc:Fallback xmlns="">
          <p:sp>
            <p:nvSpPr>
              <p:cNvPr id="63" name="TextBox 62">
                <a:extLst>
                  <a:ext uri="{FF2B5EF4-FFF2-40B4-BE49-F238E27FC236}">
                    <a16:creationId xmlns:a16="http://schemas.microsoft.com/office/drawing/2014/main" id="{32272374-37AC-4722-AAE5-35B605E3F264}"/>
                  </a:ext>
                </a:extLst>
              </p:cNvPr>
              <p:cNvSpPr txBox="1">
                <a:spLocks noRot="1" noChangeAspect="1" noMove="1" noResize="1" noEditPoints="1" noAdjustHandles="1" noChangeArrowheads="1" noChangeShapeType="1" noTextEdit="1"/>
              </p:cNvSpPr>
              <p:nvPr/>
            </p:nvSpPr>
            <p:spPr>
              <a:xfrm>
                <a:off x="1830688" y="2176341"/>
                <a:ext cx="7814975" cy="442750"/>
              </a:xfrm>
              <a:prstGeom prst="rect">
                <a:avLst/>
              </a:prstGeom>
              <a:blipFill>
                <a:blip r:embed="rId3"/>
                <a:stretch>
                  <a:fillRect l="-78" t="-8219" b="-2739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0D01DD47-335B-4302-B95E-762B061E05AA}"/>
                  </a:ext>
                </a:extLst>
              </p:cNvPr>
              <p:cNvSpPr txBox="1"/>
              <p:nvPr/>
            </p:nvSpPr>
            <p:spPr>
              <a:xfrm>
                <a:off x="953812" y="3736877"/>
                <a:ext cx="5300168" cy="1143583"/>
              </a:xfrm>
              <a:prstGeom prst="rect">
                <a:avLst/>
              </a:prstGeom>
              <a:noFill/>
            </p:spPr>
            <p:txBody>
              <a:bodyPr wrap="square" rtlCol="0">
                <a:spAutoFit/>
              </a:bodyPr>
              <a:lstStyle/>
              <a:p>
                <a:r>
                  <a:rPr lang="en-US" altLang="ko-KR" sz="2277">
                    <a:latin typeface="Consolas" panose="020B0609020204030204" pitchFamily="49" charset="0"/>
                  </a:rPr>
                  <a:t>Logistic Regression:  0 &lt; </a:t>
                </a:r>
                <a14:m>
                  <m:oMath xmlns:m="http://schemas.openxmlformats.org/officeDocument/2006/math">
                    <m:acc>
                      <m:accPr>
                        <m:chr m:val="̂"/>
                        <m:ctrlPr>
                          <a:rPr lang="en-US" altLang="ko-KR" sz="2277" i="1">
                            <a:latin typeface="Cambria Math" panose="02040503050406030204" pitchFamily="18" charset="0"/>
                          </a:rPr>
                        </m:ctrlPr>
                      </m:accPr>
                      <m:e>
                        <m:r>
                          <a:rPr lang="en-US" altLang="ko-KR" sz="2277" i="1">
                            <a:latin typeface="Cambria Math" panose="02040503050406030204" pitchFamily="18" charset="0"/>
                          </a:rPr>
                          <m:t>𝑦</m:t>
                        </m:r>
                        <m:r>
                          <a:rPr lang="en-US" altLang="ko-KR" sz="2277" i="1">
                            <a:latin typeface="Cambria Math" panose="02040503050406030204" pitchFamily="18" charset="0"/>
                          </a:rPr>
                          <m:t> </m:t>
                        </m:r>
                      </m:e>
                    </m:acc>
                  </m:oMath>
                </a14:m>
                <a:r>
                  <a:rPr lang="en-US" altLang="ko-KR" sz="2277">
                    <a:latin typeface="Consolas" panose="020B0609020204030204" pitchFamily="49" charset="0"/>
                  </a:rPr>
                  <a:t> &lt; 1</a:t>
                </a:r>
              </a:p>
              <a:p>
                <a:endParaRPr lang="en-US" altLang="ko-KR" sz="2277">
                  <a:latin typeface="고도 M" panose="02000503000000020004" pitchFamily="2" charset="-127"/>
                  <a:ea typeface="고도 M" panose="02000503000000020004" pitchFamily="2" charset="-127"/>
                </a:endParaRPr>
              </a:p>
              <a:p>
                <a:r>
                  <a:rPr lang="en-US" altLang="ko-KR" sz="2277" b="1">
                    <a:latin typeface="+mj-ea"/>
                    <a:ea typeface="+mj-ea"/>
                  </a:rPr>
                  <a:t>   </a:t>
                </a:r>
                <a:r>
                  <a:rPr lang="ko-KR" altLang="en-US" sz="2277" b="1">
                    <a:latin typeface="+mj-ea"/>
                    <a:ea typeface="+mj-ea"/>
                  </a:rPr>
                  <a:t>분류 문제 사용</a:t>
                </a:r>
              </a:p>
            </p:txBody>
          </p:sp>
        </mc:Choice>
        <mc:Fallback xmlns="">
          <p:sp>
            <p:nvSpPr>
              <p:cNvPr id="64" name="TextBox 63">
                <a:extLst>
                  <a:ext uri="{FF2B5EF4-FFF2-40B4-BE49-F238E27FC236}">
                    <a16:creationId xmlns:a16="http://schemas.microsoft.com/office/drawing/2014/main" id="{0D01DD47-335B-4302-B95E-762B061E05AA}"/>
                  </a:ext>
                </a:extLst>
              </p:cNvPr>
              <p:cNvSpPr txBox="1">
                <a:spLocks noRot="1" noChangeAspect="1" noMove="1" noResize="1" noEditPoints="1" noAdjustHandles="1" noChangeArrowheads="1" noChangeShapeType="1" noTextEdit="1"/>
              </p:cNvSpPr>
              <p:nvPr/>
            </p:nvSpPr>
            <p:spPr>
              <a:xfrm>
                <a:off x="953812" y="3736877"/>
                <a:ext cx="5300168" cy="1143583"/>
              </a:xfrm>
              <a:prstGeom prst="rect">
                <a:avLst/>
              </a:prstGeom>
              <a:blipFill>
                <a:blip r:embed="rId4"/>
                <a:stretch>
                  <a:fillRect l="-1494" t="-3191" b="-9574"/>
                </a:stretch>
              </a:blipFill>
            </p:spPr>
            <p:txBody>
              <a:bodyPr/>
              <a:lstStyle/>
              <a:p>
                <a:r>
                  <a:rPr lang="ko-KR" altLang="en-US">
                    <a:noFill/>
                  </a:rPr>
                  <a:t> </a:t>
                </a:r>
              </a:p>
            </p:txBody>
          </p:sp>
        </mc:Fallback>
      </mc:AlternateContent>
      <p:pic>
        <p:nvPicPr>
          <p:cNvPr id="2" name="Picture 2">
            <a:extLst>
              <a:ext uri="{FF2B5EF4-FFF2-40B4-BE49-F238E27FC236}">
                <a16:creationId xmlns:a16="http://schemas.microsoft.com/office/drawing/2014/main" id="{FD0AAB9A-6018-43A3-8B96-E6378FEAF3E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55289" y="3779779"/>
            <a:ext cx="2698210" cy="183142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7280C832-AE7D-4F92-9598-ADAD57D7820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55289" y="1441464"/>
            <a:ext cx="2698210" cy="1798807"/>
          </a:xfrm>
          <a:prstGeom prst="rect">
            <a:avLst/>
          </a:prstGeom>
          <a:noFill/>
          <a:extLst>
            <a:ext uri="{909E8E84-426E-40DD-AFC4-6F175D3DCCD1}">
              <a14:hiddenFill xmlns:a14="http://schemas.microsoft.com/office/drawing/2010/main">
                <a:solidFill>
                  <a:srgbClr val="FFFFFF"/>
                </a:solidFill>
              </a14:hiddenFill>
            </a:ext>
          </a:extLst>
        </p:spPr>
      </p:pic>
      <p:sp>
        <p:nvSpPr>
          <p:cNvPr id="4" name="텍스트 개체 틀 3">
            <a:extLst>
              <a:ext uri="{FF2B5EF4-FFF2-40B4-BE49-F238E27FC236}">
                <a16:creationId xmlns:a16="http://schemas.microsoft.com/office/drawing/2014/main" id="{D860FB65-043C-4FD8-A4C3-4809D1D0836C}"/>
              </a:ext>
            </a:extLst>
          </p:cNvPr>
          <p:cNvSpPr>
            <a:spLocks noGrp="1"/>
          </p:cNvSpPr>
          <p:nvPr>
            <p:ph type="body" sz="quarter" idx="19"/>
          </p:nvPr>
        </p:nvSpPr>
        <p:spPr/>
        <p:txBody>
          <a:bodyPr/>
          <a:lstStyle/>
          <a:p>
            <a:r>
              <a:rPr lang="en-US" altLang="ko-KR" sz="2400" b="1">
                <a:solidFill>
                  <a:srgbClr val="000000"/>
                </a:solidFill>
                <a:ea typeface="-2002" pitchFamily="18" charset="-127"/>
              </a:rPr>
              <a:t>Sigmoid </a:t>
            </a:r>
            <a:r>
              <a:rPr lang="ko-KR" altLang="en-US" sz="2400" b="1">
                <a:solidFill>
                  <a:srgbClr val="000000"/>
                </a:solidFill>
                <a:ea typeface="-2002" pitchFamily="18" charset="-127"/>
              </a:rPr>
              <a:t>함수 사용 이유</a:t>
            </a:r>
            <a:endParaRPr lang="ko-KR" altLang="en-US"/>
          </a:p>
        </p:txBody>
      </p:sp>
      <p:sp>
        <p:nvSpPr>
          <p:cNvPr id="12" name="텍스트 개체 틀 2">
            <a:extLst>
              <a:ext uri="{FF2B5EF4-FFF2-40B4-BE49-F238E27FC236}">
                <a16:creationId xmlns:a16="http://schemas.microsoft.com/office/drawing/2014/main" id="{13206314-BF21-44F3-99A3-803D528C0213}"/>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387239681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6" name="Picture 2">
            <a:extLst>
              <a:ext uri="{FF2B5EF4-FFF2-40B4-BE49-F238E27FC236}">
                <a16:creationId xmlns:a16="http://schemas.microsoft.com/office/drawing/2014/main" id="{0E399F75-AFFF-4C6A-9A93-AC3B34FF8D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10874" y="2832117"/>
            <a:ext cx="5022448" cy="338272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1BF8E7E-7992-4302-8FC5-CBD5FDEBA41F}"/>
                  </a:ext>
                </a:extLst>
              </p:cNvPr>
              <p:cNvSpPr txBox="1"/>
              <p:nvPr/>
            </p:nvSpPr>
            <p:spPr>
              <a:xfrm>
                <a:off x="1910875" y="1124744"/>
                <a:ext cx="5294463" cy="599395"/>
              </a:xfrm>
              <a:prstGeom prst="rect">
                <a:avLst/>
              </a:prstGeom>
              <a:noFill/>
            </p:spPr>
            <p:txBody>
              <a:bodyPr wrap="none" rtlCol="0">
                <a:spAutoFit/>
              </a:bodyPr>
              <a:lstStyle/>
              <a:p>
                <a:pPr algn="l"/>
                <a:r>
                  <a:rPr lang="en-US" altLang="ko-KR" sz="2277">
                    <a:latin typeface="Consolas" panose="020B0609020204030204" pitchFamily="49" charset="0"/>
                  </a:rPr>
                  <a:t>OR(odds ratio) = </a:t>
                </a:r>
                <a14:m>
                  <m:oMath xmlns:m="http://schemas.openxmlformats.org/officeDocument/2006/math">
                    <m:f>
                      <m:fPr>
                        <m:ctrlPr>
                          <a:rPr lang="en-US" altLang="ko-KR" sz="2277" i="1">
                            <a:latin typeface="Cambria Math" panose="02040503050406030204" pitchFamily="18" charset="0"/>
                          </a:rPr>
                        </m:ctrlPr>
                      </m:fPr>
                      <m:num>
                        <m:r>
                          <a:rPr lang="en-US" altLang="ko-KR" sz="2277" i="1">
                            <a:latin typeface="Cambria Math" panose="02040503050406030204" pitchFamily="18" charset="0"/>
                          </a:rPr>
                          <m:t>𝑝</m:t>
                        </m:r>
                      </m:num>
                      <m:den>
                        <m:r>
                          <a:rPr lang="en-US" altLang="ko-KR" sz="2277" i="1">
                            <a:latin typeface="Cambria Math" panose="02040503050406030204" pitchFamily="18" charset="0"/>
                          </a:rPr>
                          <m:t>1−</m:t>
                        </m:r>
                        <m:r>
                          <a:rPr lang="en-US" altLang="ko-KR" sz="2277" i="1">
                            <a:latin typeface="Cambria Math" panose="02040503050406030204" pitchFamily="18" charset="0"/>
                          </a:rPr>
                          <m:t>𝑝</m:t>
                        </m:r>
                      </m:den>
                    </m:f>
                  </m:oMath>
                </a14:m>
                <a:r>
                  <a:rPr lang="ko-KR" altLang="en-US" sz="2277">
                    <a:latin typeface="Consolas" panose="020B0609020204030204" pitchFamily="49" charset="0"/>
                  </a:rPr>
                  <a:t> </a:t>
                </a:r>
                <a:r>
                  <a:rPr lang="en-US" altLang="ko-KR" sz="2277">
                    <a:latin typeface="Consolas" panose="020B0609020204030204" pitchFamily="49" charset="0"/>
                  </a:rPr>
                  <a:t>(p=</a:t>
                </a:r>
                <a:r>
                  <a:rPr lang="ko-KR" altLang="en-US" sz="2277" b="1">
                    <a:latin typeface="+mj-ea"/>
                    <a:ea typeface="+mj-ea"/>
                  </a:rPr>
                  <a:t>성공확률</a:t>
                </a:r>
                <a:r>
                  <a:rPr lang="en-US" altLang="ko-KR" sz="2277">
                    <a:latin typeface="Consolas" panose="020B0609020204030204" pitchFamily="49" charset="0"/>
                  </a:rPr>
                  <a:t>)</a:t>
                </a:r>
                <a:endParaRPr lang="ko-KR" altLang="en-US" sz="2277">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51BF8E7E-7992-4302-8FC5-CBD5FDEBA41F}"/>
                  </a:ext>
                </a:extLst>
              </p:cNvPr>
              <p:cNvSpPr txBox="1">
                <a:spLocks noRot="1" noChangeAspect="1" noMove="1" noResize="1" noEditPoints="1" noAdjustHandles="1" noChangeArrowheads="1" noChangeShapeType="1" noTextEdit="1"/>
              </p:cNvSpPr>
              <p:nvPr/>
            </p:nvSpPr>
            <p:spPr>
              <a:xfrm>
                <a:off x="1910875" y="1124744"/>
                <a:ext cx="5294463" cy="599395"/>
              </a:xfrm>
              <a:prstGeom prst="rect">
                <a:avLst/>
              </a:prstGeom>
              <a:blipFill>
                <a:blip r:embed="rId4"/>
                <a:stretch>
                  <a:fillRect l="-1496" t="-1020" r="-460" b="-2041"/>
                </a:stretch>
              </a:blipFill>
            </p:spPr>
            <p:txBody>
              <a:bodyPr/>
              <a:lstStyle/>
              <a:p>
                <a:r>
                  <a:rPr lang="ko-KR" altLang="en-US">
                    <a:noFill/>
                  </a:rPr>
                  <a:t> </a:t>
                </a:r>
              </a:p>
            </p:txBody>
          </p:sp>
        </mc:Fallback>
      </mc:AlternateContent>
      <p:sp>
        <p:nvSpPr>
          <p:cNvPr id="3" name="TextBox 2">
            <a:extLst>
              <a:ext uri="{FF2B5EF4-FFF2-40B4-BE49-F238E27FC236}">
                <a16:creationId xmlns:a16="http://schemas.microsoft.com/office/drawing/2014/main" id="{FB418D44-D257-4CAF-8759-EFFE1E6779F1}"/>
              </a:ext>
            </a:extLst>
          </p:cNvPr>
          <p:cNvSpPr txBox="1"/>
          <p:nvPr/>
        </p:nvSpPr>
        <p:spPr>
          <a:xfrm>
            <a:off x="2073848" y="1956098"/>
            <a:ext cx="5777544" cy="880819"/>
          </a:xfrm>
          <a:prstGeom prst="rect">
            <a:avLst/>
          </a:prstGeom>
          <a:noFill/>
        </p:spPr>
        <p:txBody>
          <a:bodyPr wrap="none" rtlCol="0">
            <a:spAutoFit/>
          </a:bodyPr>
          <a:lstStyle/>
          <a:p>
            <a:pPr algn="l"/>
            <a:r>
              <a:rPr lang="ko-KR" altLang="en-US" sz="1708">
                <a:latin typeface="맑은 고딕" panose="020B0503020000020004" pitchFamily="50" charset="-127"/>
                <a:ea typeface="맑은 고딕" panose="020B0503020000020004" pitchFamily="50" charset="-127"/>
              </a:rPr>
              <a:t>오즈 비를 그래프로 그리면 다음과 같다</a:t>
            </a:r>
            <a:r>
              <a:rPr lang="en-US" altLang="ko-KR" sz="1708">
                <a:latin typeface="맑은 고딕" panose="020B0503020000020004" pitchFamily="50" charset="-127"/>
                <a:ea typeface="맑은 고딕" panose="020B0503020000020004" pitchFamily="50" charset="-127"/>
              </a:rPr>
              <a:t>.</a:t>
            </a:r>
          </a:p>
          <a:p>
            <a:pPr algn="l"/>
            <a:r>
              <a:rPr lang="en-US" altLang="ko-KR" sz="1708">
                <a:latin typeface="맑은 고딕" panose="020B0503020000020004" pitchFamily="50" charset="-127"/>
                <a:ea typeface="맑은 고딕" panose="020B0503020000020004" pitchFamily="50" charset="-127"/>
              </a:rPr>
              <a:t>p</a:t>
            </a:r>
            <a:r>
              <a:rPr lang="ko-KR" altLang="en-US" sz="1708">
                <a:latin typeface="맑은 고딕" panose="020B0503020000020004" pitchFamily="50" charset="-127"/>
                <a:ea typeface="맑은 고딕" panose="020B0503020000020004" pitchFamily="50" charset="-127"/>
              </a:rPr>
              <a:t>가 </a:t>
            </a:r>
            <a:r>
              <a:rPr lang="en-US" altLang="ko-KR" sz="1708">
                <a:latin typeface="맑은 고딕" panose="020B0503020000020004" pitchFamily="50" charset="-127"/>
                <a:ea typeface="맑은 고딕" panose="020B0503020000020004" pitchFamily="50" charset="-127"/>
              </a:rPr>
              <a:t>0</a:t>
            </a:r>
            <a:r>
              <a:rPr lang="ko-KR" altLang="en-US" sz="1708">
                <a:latin typeface="맑은 고딕" panose="020B0503020000020004" pitchFamily="50" charset="-127"/>
                <a:ea typeface="맑은 고딕" panose="020B0503020000020004" pitchFamily="50" charset="-127"/>
              </a:rPr>
              <a:t>부터 </a:t>
            </a:r>
            <a:r>
              <a:rPr lang="en-US" altLang="ko-KR" sz="1708">
                <a:latin typeface="맑은 고딕" panose="020B0503020000020004" pitchFamily="50" charset="-127"/>
                <a:ea typeface="맑은 고딕" panose="020B0503020000020004" pitchFamily="50" charset="-127"/>
              </a:rPr>
              <a:t>1</a:t>
            </a:r>
            <a:r>
              <a:rPr lang="ko-KR" altLang="en-US" sz="1708">
                <a:latin typeface="맑은 고딕" panose="020B0503020000020004" pitchFamily="50" charset="-127"/>
                <a:ea typeface="맑은 고딕" panose="020B0503020000020004" pitchFamily="50" charset="-127"/>
              </a:rPr>
              <a:t>까지 증가할 때 오즈 비의 값은 처음에는</a:t>
            </a:r>
            <a:endParaRPr lang="en-US" altLang="ko-KR" sz="1708">
              <a:latin typeface="맑은 고딕" panose="020B0503020000020004" pitchFamily="50" charset="-127"/>
              <a:ea typeface="맑은 고딕" panose="020B0503020000020004" pitchFamily="50" charset="-127"/>
            </a:endParaRPr>
          </a:p>
          <a:p>
            <a:pPr algn="l"/>
            <a:r>
              <a:rPr lang="ko-KR" altLang="en-US" sz="1708">
                <a:latin typeface="맑은 고딕" panose="020B0503020000020004" pitchFamily="50" charset="-127"/>
                <a:ea typeface="맑은 고딕" panose="020B0503020000020004" pitchFamily="50" charset="-127"/>
              </a:rPr>
              <a:t>천천히 증가하지만 </a:t>
            </a:r>
            <a:r>
              <a:rPr lang="en-US" altLang="ko-KR" sz="1708">
                <a:latin typeface="맑은 고딕" panose="020B0503020000020004" pitchFamily="50" charset="-127"/>
                <a:ea typeface="맑은 고딕" panose="020B0503020000020004" pitchFamily="50" charset="-127"/>
              </a:rPr>
              <a:t>p</a:t>
            </a:r>
            <a:r>
              <a:rPr lang="ko-KR" altLang="en-US" sz="1708">
                <a:latin typeface="맑은 고딕" panose="020B0503020000020004" pitchFamily="50" charset="-127"/>
                <a:ea typeface="맑은 고딕" panose="020B0503020000020004" pitchFamily="50" charset="-127"/>
              </a:rPr>
              <a:t>가 </a:t>
            </a:r>
            <a:r>
              <a:rPr lang="en-US" altLang="ko-KR" sz="1708">
                <a:latin typeface="맑은 고딕" panose="020B0503020000020004" pitchFamily="50" charset="-127"/>
                <a:ea typeface="맑은 고딕" panose="020B0503020000020004" pitchFamily="50" charset="-127"/>
              </a:rPr>
              <a:t>1</a:t>
            </a:r>
            <a:r>
              <a:rPr lang="ko-KR" altLang="en-US" sz="1708">
                <a:latin typeface="맑은 고딕" panose="020B0503020000020004" pitchFamily="50" charset="-127"/>
                <a:ea typeface="맑은 고딕" panose="020B0503020000020004" pitchFamily="50" charset="-127"/>
              </a:rPr>
              <a:t>에 가까워지면 급격히 증가한다</a:t>
            </a:r>
            <a:r>
              <a:rPr lang="en-US" altLang="ko-KR" sz="1708">
                <a:latin typeface="맑은 고딕" panose="020B0503020000020004" pitchFamily="50" charset="-127"/>
                <a:ea typeface="맑은 고딕" panose="020B0503020000020004" pitchFamily="50" charset="-127"/>
              </a:rPr>
              <a:t>.</a:t>
            </a:r>
            <a:endParaRPr lang="ko-KR" altLang="en-US" sz="1708">
              <a:latin typeface="맑은 고딕" panose="020B0503020000020004" pitchFamily="50" charset="-127"/>
              <a:ea typeface="맑은 고딕" panose="020B0503020000020004" pitchFamily="50" charset="-127"/>
            </a:endParaRPr>
          </a:p>
        </p:txBody>
      </p:sp>
      <p:sp>
        <p:nvSpPr>
          <p:cNvPr id="4" name="텍스트 개체 틀 3">
            <a:extLst>
              <a:ext uri="{FF2B5EF4-FFF2-40B4-BE49-F238E27FC236}">
                <a16:creationId xmlns:a16="http://schemas.microsoft.com/office/drawing/2014/main" id="{3F84927F-0606-42F4-AEC5-2C3B554FDA46}"/>
              </a:ext>
            </a:extLst>
          </p:cNvPr>
          <p:cNvSpPr>
            <a:spLocks noGrp="1"/>
          </p:cNvSpPr>
          <p:nvPr>
            <p:ph type="body" sz="quarter" idx="19"/>
          </p:nvPr>
        </p:nvSpPr>
        <p:spPr/>
        <p:txBody>
          <a:bodyPr/>
          <a:lstStyle/>
          <a:p>
            <a:r>
              <a:rPr lang="ko-KR" altLang="en-US"/>
              <a:t>오즈 비</a:t>
            </a:r>
            <a:r>
              <a:rPr lang="en-US" altLang="ko-KR"/>
              <a:t>(odds ratio)</a:t>
            </a:r>
            <a:endParaRPr lang="ko-KR" altLang="en-US"/>
          </a:p>
        </p:txBody>
      </p:sp>
      <p:sp>
        <p:nvSpPr>
          <p:cNvPr id="8" name="텍스트 개체 틀 2">
            <a:extLst>
              <a:ext uri="{FF2B5EF4-FFF2-40B4-BE49-F238E27FC236}">
                <a16:creationId xmlns:a16="http://schemas.microsoft.com/office/drawing/2014/main" id="{5E61AEAC-9A2B-4953-B7C8-A64D929DB522}"/>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187155176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1BF8E7E-7992-4302-8FC5-CBD5FDEBA41F}"/>
                  </a:ext>
                </a:extLst>
              </p:cNvPr>
              <p:cNvSpPr txBox="1"/>
              <p:nvPr/>
            </p:nvSpPr>
            <p:spPr>
              <a:xfrm>
                <a:off x="2352084" y="774782"/>
                <a:ext cx="3425938" cy="87966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277" i="1" smtClean="0">
                          <a:latin typeface="Cambria Math" panose="02040503050406030204" pitchFamily="18" charset="0"/>
                          <a:ea typeface="Cambria Math" panose="02040503050406030204" pitchFamily="18" charset="0"/>
                        </a:rPr>
                        <m:t>𝑙𝑜𝑔𝑖𝑡</m:t>
                      </m:r>
                      <m:r>
                        <a:rPr lang="en-US" altLang="ko-KR" sz="2277" i="1" smtClean="0">
                          <a:latin typeface="Cambria Math" panose="02040503050406030204" pitchFamily="18" charset="0"/>
                          <a:ea typeface="Cambria Math" panose="02040503050406030204" pitchFamily="18" charset="0"/>
                        </a:rPr>
                        <m:t>(</m:t>
                      </m:r>
                      <m:r>
                        <a:rPr lang="en-US" altLang="ko-KR" sz="2277" i="1" smtClean="0">
                          <a:latin typeface="Cambria Math" panose="02040503050406030204" pitchFamily="18" charset="0"/>
                          <a:ea typeface="Cambria Math" panose="02040503050406030204" pitchFamily="18" charset="0"/>
                        </a:rPr>
                        <m:t>𝑝</m:t>
                      </m:r>
                      <m:r>
                        <a:rPr lang="en-US" altLang="ko-KR" sz="2277" i="1" smtClean="0">
                          <a:latin typeface="Cambria Math" panose="02040503050406030204" pitchFamily="18" charset="0"/>
                          <a:ea typeface="Cambria Math" panose="02040503050406030204" pitchFamily="18" charset="0"/>
                        </a:rPr>
                        <m:t>) =</m:t>
                      </m:r>
                      <m:func>
                        <m:funcPr>
                          <m:ctrlPr>
                            <a:rPr lang="en-US" altLang="ko-KR" sz="2277" b="0" i="1" smtClean="0">
                              <a:latin typeface="Cambria Math" panose="02040503050406030204" pitchFamily="18" charset="0"/>
                              <a:ea typeface="Cambria Math" panose="02040503050406030204" pitchFamily="18" charset="0"/>
                            </a:rPr>
                          </m:ctrlPr>
                        </m:funcPr>
                        <m:fName>
                          <m:sSub>
                            <m:sSubPr>
                              <m:ctrlPr>
                                <a:rPr lang="en-US" altLang="ko-KR" sz="2277" b="0" i="1" smtClean="0">
                                  <a:latin typeface="Cambria Math" panose="02040503050406030204" pitchFamily="18" charset="0"/>
                                  <a:ea typeface="Cambria Math" panose="02040503050406030204" pitchFamily="18" charset="0"/>
                                </a:rPr>
                              </m:ctrlPr>
                            </m:sSubPr>
                            <m:e>
                              <m:r>
                                <m:rPr>
                                  <m:sty m:val="p"/>
                                </m:rPr>
                                <a:rPr lang="en-US" altLang="ko-KR" sz="2277" b="0" i="0" smtClean="0">
                                  <a:latin typeface="Cambria Math" panose="02040503050406030204" pitchFamily="18" charset="0"/>
                                  <a:ea typeface="Cambria Math" panose="02040503050406030204" pitchFamily="18" charset="0"/>
                                </a:rPr>
                                <m:t>log</m:t>
                              </m:r>
                            </m:e>
                            <m:sub>
                              <m:r>
                                <a:rPr lang="en-US" altLang="ko-KR" sz="2277" b="0" i="1" smtClean="0">
                                  <a:latin typeface="Cambria Math" panose="02040503050406030204" pitchFamily="18" charset="0"/>
                                  <a:ea typeface="Cambria Math" panose="02040503050406030204" pitchFamily="18" charset="0"/>
                                </a:rPr>
                                <m:t>𝑒</m:t>
                              </m:r>
                            </m:sub>
                          </m:sSub>
                        </m:fName>
                        <m:e>
                          <m:d>
                            <m:dPr>
                              <m:ctrlPr>
                                <a:rPr lang="en-US" altLang="ko-KR" sz="2277" b="0" i="1" smtClean="0">
                                  <a:latin typeface="Cambria Math" panose="02040503050406030204" pitchFamily="18" charset="0"/>
                                  <a:ea typeface="Cambria Math" panose="02040503050406030204" pitchFamily="18" charset="0"/>
                                </a:rPr>
                              </m:ctrlPr>
                            </m:dPr>
                            <m:e>
                              <m:f>
                                <m:fPr>
                                  <m:ctrlPr>
                                    <a:rPr lang="en-US" altLang="ko-KR" sz="2277" b="0" i="1" smtClean="0">
                                      <a:latin typeface="Cambria Math" panose="02040503050406030204" pitchFamily="18" charset="0"/>
                                      <a:ea typeface="Cambria Math" panose="02040503050406030204" pitchFamily="18" charset="0"/>
                                    </a:rPr>
                                  </m:ctrlPr>
                                </m:fPr>
                                <m:num>
                                  <m:r>
                                    <a:rPr lang="en-US" altLang="ko-KR" sz="2277" b="0" i="1" smtClean="0">
                                      <a:latin typeface="Cambria Math" panose="02040503050406030204" pitchFamily="18" charset="0"/>
                                      <a:ea typeface="Cambria Math" panose="02040503050406030204" pitchFamily="18" charset="0"/>
                                    </a:rPr>
                                    <m:t>𝑝</m:t>
                                  </m:r>
                                </m:num>
                                <m:den>
                                  <m:r>
                                    <a:rPr lang="en-US" altLang="ko-KR" sz="2277" i="1">
                                      <a:latin typeface="Cambria Math" panose="02040503050406030204" pitchFamily="18" charset="0"/>
                                      <a:ea typeface="Cambria Math" panose="02040503050406030204" pitchFamily="18" charset="0"/>
                                    </a:rPr>
                                    <m:t>1−</m:t>
                                  </m:r>
                                  <m:r>
                                    <a:rPr lang="en-US" altLang="ko-KR" sz="2277" i="1">
                                      <a:latin typeface="Cambria Math" panose="02040503050406030204" pitchFamily="18" charset="0"/>
                                      <a:ea typeface="Cambria Math" panose="02040503050406030204" pitchFamily="18" charset="0"/>
                                    </a:rPr>
                                    <m:t>𝑝</m:t>
                                  </m:r>
                                </m:den>
                              </m:f>
                            </m:e>
                          </m:d>
                        </m:e>
                      </m:func>
                    </m:oMath>
                  </m:oMathPara>
                </a14:m>
                <a:endParaRPr lang="ko-KR" altLang="en-US" sz="2277">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51BF8E7E-7992-4302-8FC5-CBD5FDEBA41F}"/>
                  </a:ext>
                </a:extLst>
              </p:cNvPr>
              <p:cNvSpPr txBox="1">
                <a:spLocks noRot="1" noChangeAspect="1" noMove="1" noResize="1" noEditPoints="1" noAdjustHandles="1" noChangeArrowheads="1" noChangeShapeType="1" noTextEdit="1"/>
              </p:cNvSpPr>
              <p:nvPr/>
            </p:nvSpPr>
            <p:spPr>
              <a:xfrm>
                <a:off x="2352084" y="774782"/>
                <a:ext cx="3425938" cy="879664"/>
              </a:xfrm>
              <a:prstGeom prst="rect">
                <a:avLst/>
              </a:prstGeom>
              <a:blipFill>
                <a:blip r:embed="rId3"/>
                <a:stretch>
                  <a:fillRect/>
                </a:stretch>
              </a:blipFill>
            </p:spPr>
            <p:txBody>
              <a:bodyPr/>
              <a:lstStyle/>
              <a:p>
                <a:r>
                  <a:rPr lang="ko-KR" altLang="en-US">
                    <a:noFill/>
                  </a:rPr>
                  <a:t> </a:t>
                </a:r>
              </a:p>
            </p:txBody>
          </p:sp>
        </mc:Fallback>
      </mc:AlternateContent>
      <p:sp>
        <p:nvSpPr>
          <p:cNvPr id="3" name="TextBox 2">
            <a:extLst>
              <a:ext uri="{FF2B5EF4-FFF2-40B4-BE49-F238E27FC236}">
                <a16:creationId xmlns:a16="http://schemas.microsoft.com/office/drawing/2014/main" id="{FB418D44-D257-4CAF-8759-EFFE1E6779F1}"/>
              </a:ext>
            </a:extLst>
          </p:cNvPr>
          <p:cNvSpPr txBox="1"/>
          <p:nvPr/>
        </p:nvSpPr>
        <p:spPr>
          <a:xfrm>
            <a:off x="1922844" y="1932536"/>
            <a:ext cx="6631944" cy="617990"/>
          </a:xfrm>
          <a:prstGeom prst="rect">
            <a:avLst/>
          </a:prstGeom>
          <a:noFill/>
        </p:spPr>
        <p:txBody>
          <a:bodyPr wrap="none" rtlCol="0">
            <a:spAutoFit/>
          </a:bodyPr>
          <a:lstStyle/>
          <a:p>
            <a:pPr algn="l"/>
            <a:r>
              <a:rPr lang="ko-KR" altLang="en-US" sz="1708" err="1">
                <a:latin typeface="맑은 고딕" panose="020B0503020000020004" pitchFamily="50" charset="-127"/>
                <a:ea typeface="맑은 고딕" panose="020B0503020000020004" pitchFamily="50" charset="-127"/>
              </a:rPr>
              <a:t>로짓</a:t>
            </a:r>
            <a:r>
              <a:rPr lang="ko-KR" altLang="en-US" sz="1708">
                <a:latin typeface="맑은 고딕" panose="020B0503020000020004" pitchFamily="50" charset="-127"/>
                <a:ea typeface="맑은 고딕" panose="020B0503020000020004" pitchFamily="50" charset="-127"/>
              </a:rPr>
              <a:t> 함수는 </a:t>
            </a:r>
            <a:r>
              <a:rPr lang="en-US" altLang="ko-KR" sz="1708">
                <a:latin typeface="맑은 고딕" panose="020B0503020000020004" pitchFamily="50" charset="-127"/>
                <a:ea typeface="맑은 고딕" panose="020B0503020000020004" pitchFamily="50" charset="-127"/>
              </a:rPr>
              <a:t>p</a:t>
            </a:r>
            <a:r>
              <a:rPr lang="ko-KR" altLang="en-US" sz="1708">
                <a:latin typeface="맑은 고딕" panose="020B0503020000020004" pitchFamily="50" charset="-127"/>
                <a:ea typeface="맑은 고딕" panose="020B0503020000020004" pitchFamily="50" charset="-127"/>
              </a:rPr>
              <a:t>가 </a:t>
            </a:r>
            <a:r>
              <a:rPr lang="en-US" altLang="ko-KR" sz="1708">
                <a:latin typeface="맑은 고딕" panose="020B0503020000020004" pitchFamily="50" charset="-127"/>
                <a:ea typeface="맑은 고딕" panose="020B0503020000020004" pitchFamily="50" charset="-127"/>
              </a:rPr>
              <a:t>0.5</a:t>
            </a:r>
            <a:r>
              <a:rPr lang="ko-KR" altLang="en-US" sz="1708">
                <a:latin typeface="맑은 고딕" panose="020B0503020000020004" pitchFamily="50" charset="-127"/>
                <a:ea typeface="맑은 고딕" panose="020B0503020000020004" pitchFamily="50" charset="-127"/>
              </a:rPr>
              <a:t>일 때 </a:t>
            </a:r>
            <a:r>
              <a:rPr lang="en-US" altLang="ko-KR" sz="1708">
                <a:latin typeface="맑은 고딕" panose="020B0503020000020004" pitchFamily="50" charset="-127"/>
                <a:ea typeface="맑은 고딕" panose="020B0503020000020004" pitchFamily="50" charset="-127"/>
              </a:rPr>
              <a:t>0</a:t>
            </a:r>
            <a:r>
              <a:rPr lang="ko-KR" altLang="en-US" sz="1708">
                <a:latin typeface="맑은 고딕" panose="020B0503020000020004" pitchFamily="50" charset="-127"/>
                <a:ea typeface="맑은 고딕" panose="020B0503020000020004" pitchFamily="50" charset="-127"/>
              </a:rPr>
              <a:t>이 되고 </a:t>
            </a:r>
            <a:r>
              <a:rPr lang="en-US" altLang="ko-KR" sz="1708">
                <a:latin typeface="맑은 고딕" panose="020B0503020000020004" pitchFamily="50" charset="-127"/>
                <a:ea typeface="맑은 고딕" panose="020B0503020000020004" pitchFamily="50" charset="-127"/>
              </a:rPr>
              <a:t>p</a:t>
            </a:r>
            <a:r>
              <a:rPr lang="ko-KR" altLang="en-US" sz="1708">
                <a:latin typeface="맑은 고딕" panose="020B0503020000020004" pitchFamily="50" charset="-127"/>
                <a:ea typeface="맑은 고딕" panose="020B0503020000020004" pitchFamily="50" charset="-127"/>
              </a:rPr>
              <a:t>가 </a:t>
            </a:r>
            <a:r>
              <a:rPr lang="en-US" altLang="ko-KR" sz="1708">
                <a:latin typeface="맑은 고딕" panose="020B0503020000020004" pitchFamily="50" charset="-127"/>
                <a:ea typeface="맑은 고딕" panose="020B0503020000020004" pitchFamily="50" charset="-127"/>
              </a:rPr>
              <a:t>0</a:t>
            </a:r>
            <a:r>
              <a:rPr lang="ko-KR" altLang="en-US" sz="1708">
                <a:latin typeface="맑은 고딕" panose="020B0503020000020004" pitchFamily="50" charset="-127"/>
                <a:ea typeface="맑은 고딕" panose="020B0503020000020004" pitchFamily="50" charset="-127"/>
              </a:rPr>
              <a:t>과 </a:t>
            </a:r>
            <a:r>
              <a:rPr lang="en-US" altLang="ko-KR" sz="1708">
                <a:latin typeface="맑은 고딕" panose="020B0503020000020004" pitchFamily="50" charset="-127"/>
                <a:ea typeface="맑은 고딕" panose="020B0503020000020004" pitchFamily="50" charset="-127"/>
              </a:rPr>
              <a:t>1</a:t>
            </a:r>
            <a:r>
              <a:rPr lang="ko-KR" altLang="en-US" sz="1708">
                <a:latin typeface="맑은 고딕" panose="020B0503020000020004" pitchFamily="50" charset="-127"/>
                <a:ea typeface="맑은 고딕" panose="020B0503020000020004" pitchFamily="50" charset="-127"/>
              </a:rPr>
              <a:t>일 때 각각 무한대로</a:t>
            </a:r>
            <a:endParaRPr lang="en-US" altLang="ko-KR" sz="1708">
              <a:latin typeface="맑은 고딕" panose="020B0503020000020004" pitchFamily="50" charset="-127"/>
              <a:ea typeface="맑은 고딕" panose="020B0503020000020004" pitchFamily="50" charset="-127"/>
            </a:endParaRPr>
          </a:p>
          <a:p>
            <a:pPr algn="l"/>
            <a:r>
              <a:rPr lang="ko-KR" altLang="en-US" sz="1708">
                <a:latin typeface="맑은 고딕" panose="020B0503020000020004" pitchFamily="50" charset="-127"/>
                <a:ea typeface="맑은 고딕" panose="020B0503020000020004" pitchFamily="50" charset="-127"/>
              </a:rPr>
              <a:t>음수와 양수가 되는 특징을 가진다</a:t>
            </a:r>
            <a:r>
              <a:rPr lang="en-US" altLang="ko-KR" sz="1708">
                <a:latin typeface="맑은 고딕" panose="020B0503020000020004" pitchFamily="50" charset="-127"/>
                <a:ea typeface="맑은 고딕" panose="020B0503020000020004" pitchFamily="50" charset="-127"/>
              </a:rPr>
              <a:t>.</a:t>
            </a:r>
            <a:endParaRPr lang="ko-KR" altLang="en-US" sz="1708">
              <a:latin typeface="맑은 고딕" panose="020B0503020000020004" pitchFamily="50" charset="-127"/>
              <a:ea typeface="맑은 고딕" panose="020B0503020000020004" pitchFamily="50" charset="-127"/>
            </a:endParaRPr>
          </a:p>
        </p:txBody>
      </p:sp>
      <p:pic>
        <p:nvPicPr>
          <p:cNvPr id="40962" name="Picture 2">
            <a:extLst>
              <a:ext uri="{FF2B5EF4-FFF2-40B4-BE49-F238E27FC236}">
                <a16:creationId xmlns:a16="http://schemas.microsoft.com/office/drawing/2014/main" id="{B9156212-F3AC-4314-BEFC-FBCB671CC6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41382" y="2809374"/>
            <a:ext cx="4865845" cy="3319926"/>
          </a:xfrm>
          <a:prstGeom prst="rect">
            <a:avLst/>
          </a:prstGeom>
          <a:noFill/>
          <a:extLst>
            <a:ext uri="{909E8E84-426E-40DD-AFC4-6F175D3DCCD1}">
              <a14:hiddenFill xmlns:a14="http://schemas.microsoft.com/office/drawing/2010/main">
                <a:solidFill>
                  <a:srgbClr val="FFFFFF"/>
                </a:solidFill>
              </a14:hiddenFill>
            </a:ext>
          </a:extLst>
        </p:spPr>
      </p:pic>
      <p:sp>
        <p:nvSpPr>
          <p:cNvPr id="4" name="텍스트 개체 틀 3">
            <a:extLst>
              <a:ext uri="{FF2B5EF4-FFF2-40B4-BE49-F238E27FC236}">
                <a16:creationId xmlns:a16="http://schemas.microsoft.com/office/drawing/2014/main" id="{9CCFCD37-DFCC-40BD-AA8E-B6B2729C87D4}"/>
              </a:ext>
            </a:extLst>
          </p:cNvPr>
          <p:cNvSpPr>
            <a:spLocks noGrp="1"/>
          </p:cNvSpPr>
          <p:nvPr>
            <p:ph type="body" sz="quarter" idx="19"/>
          </p:nvPr>
        </p:nvSpPr>
        <p:spPr/>
        <p:txBody>
          <a:bodyPr/>
          <a:lstStyle/>
          <a:p>
            <a:r>
              <a:rPr lang="ko-KR" altLang="en-US"/>
              <a:t>로짓 함수</a:t>
            </a:r>
            <a:r>
              <a:rPr lang="en-US" altLang="ko-KR"/>
              <a:t>( Logit function)</a:t>
            </a:r>
            <a:endParaRPr lang="ko-KR" altLang="en-US"/>
          </a:p>
        </p:txBody>
      </p:sp>
      <p:sp>
        <p:nvSpPr>
          <p:cNvPr id="8" name="텍스트 개체 틀 2">
            <a:extLst>
              <a:ext uri="{FF2B5EF4-FFF2-40B4-BE49-F238E27FC236}">
                <a16:creationId xmlns:a16="http://schemas.microsoft.com/office/drawing/2014/main" id="{6F20C172-A076-4E1C-83A5-A2B4D8424208}"/>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
        <p:nvSpPr>
          <p:cNvPr id="5" name="TextBox 4">
            <a:extLst>
              <a:ext uri="{FF2B5EF4-FFF2-40B4-BE49-F238E27FC236}">
                <a16:creationId xmlns:a16="http://schemas.microsoft.com/office/drawing/2014/main" id="{900010C5-03C1-437F-3597-816F682EBD78}"/>
              </a:ext>
            </a:extLst>
          </p:cNvPr>
          <p:cNvSpPr txBox="1"/>
          <p:nvPr/>
        </p:nvSpPr>
        <p:spPr>
          <a:xfrm>
            <a:off x="5861632" y="944724"/>
            <a:ext cx="2095445" cy="461665"/>
          </a:xfrm>
          <a:prstGeom prst="rect">
            <a:avLst/>
          </a:prstGeom>
          <a:noFill/>
        </p:spPr>
        <p:txBody>
          <a:bodyPr wrap="none" rtlCol="0">
            <a:spAutoFit/>
          </a:bodyPr>
          <a:lstStyle/>
          <a:p>
            <a:pPr algn="l"/>
            <a:r>
              <a:rPr lang="en-US" altLang="ko-KR" sz="2400">
                <a:latin typeface="Consolas" panose="020B0609020204030204" pitchFamily="49" charset="0"/>
              </a:rPr>
              <a:t>(p=</a:t>
            </a:r>
            <a:r>
              <a:rPr lang="ko-KR" altLang="en-US" sz="2400" b="1">
                <a:latin typeface="+mj-ea"/>
                <a:ea typeface="+mj-ea"/>
              </a:rPr>
              <a:t>성공확률</a:t>
            </a:r>
            <a:r>
              <a:rPr lang="en-US" altLang="ko-KR" sz="2400">
                <a:latin typeface="Consolas" panose="020B0609020204030204" pitchFamily="49" charset="0"/>
              </a:rPr>
              <a:t>)</a:t>
            </a:r>
            <a:endParaRPr lang="ko-KR" altLang="en-US" sz="2400">
              <a:latin typeface="Consolas" panose="020B0609020204030204" pitchFamily="49" charset="0"/>
            </a:endParaRPr>
          </a:p>
        </p:txBody>
      </p:sp>
    </p:spTree>
    <p:extLst>
      <p:ext uri="{BB962C8B-B14F-4D97-AF65-F5344CB8AC3E}">
        <p14:creationId xmlns:p14="http://schemas.microsoft.com/office/powerpoint/2010/main" val="152467374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1BF8E7E-7992-4302-8FC5-CBD5FDEBA41F}"/>
                  </a:ext>
                </a:extLst>
              </p:cNvPr>
              <p:cNvSpPr txBox="1"/>
              <p:nvPr/>
            </p:nvSpPr>
            <p:spPr>
              <a:xfrm>
                <a:off x="859209" y="894780"/>
                <a:ext cx="3060261" cy="599395"/>
              </a:xfrm>
              <a:prstGeom prst="rect">
                <a:avLst/>
              </a:prstGeom>
              <a:noFill/>
            </p:spPr>
            <p:txBody>
              <a:bodyPr wrap="none" rtlCol="0">
                <a:spAutoFit/>
              </a:bodyPr>
              <a:lstStyle/>
              <a:p>
                <a:pPr algn="l"/>
                <a:r>
                  <a:rPr lang="en-US" altLang="ko-KR" sz="2277">
                    <a:latin typeface="Cambria Math" panose="02040503050406030204" pitchFamily="18" charset="0"/>
                    <a:ea typeface="Cambria Math" panose="02040503050406030204" pitchFamily="18" charset="0"/>
                  </a:rPr>
                  <a:t>logit(p) = log(</a:t>
                </a:r>
                <a14:m>
                  <m:oMath xmlns:m="http://schemas.openxmlformats.org/officeDocument/2006/math">
                    <m:f>
                      <m:fPr>
                        <m:ctrlPr>
                          <a:rPr lang="en-US" altLang="ko-KR" sz="2277" i="1">
                            <a:latin typeface="Cambria Math" panose="02040503050406030204" pitchFamily="18" charset="0"/>
                            <a:ea typeface="Cambria Math" panose="02040503050406030204" pitchFamily="18" charset="0"/>
                          </a:rPr>
                        </m:ctrlPr>
                      </m:fPr>
                      <m:num>
                        <m:r>
                          <a:rPr lang="en-US" altLang="ko-KR" sz="2277" i="1">
                            <a:latin typeface="Cambria Math" panose="02040503050406030204" pitchFamily="18" charset="0"/>
                            <a:ea typeface="Cambria Math" panose="02040503050406030204" pitchFamily="18" charset="0"/>
                          </a:rPr>
                          <m:t>𝑝</m:t>
                        </m:r>
                      </m:num>
                      <m:den>
                        <m:r>
                          <a:rPr lang="en-US" altLang="ko-KR" sz="2277" i="1">
                            <a:latin typeface="Cambria Math" panose="02040503050406030204" pitchFamily="18" charset="0"/>
                            <a:ea typeface="Cambria Math" panose="02040503050406030204" pitchFamily="18" charset="0"/>
                          </a:rPr>
                          <m:t>1</m:t>
                        </m:r>
                        <m:r>
                          <a:rPr lang="en-US" altLang="ko-KR" sz="2277" i="1">
                            <a:latin typeface="Cambria Math" panose="02040503050406030204" pitchFamily="18" charset="0"/>
                            <a:ea typeface="Cambria Math" panose="02040503050406030204" pitchFamily="18" charset="0"/>
                          </a:rPr>
                          <m:t>−</m:t>
                        </m:r>
                        <m:r>
                          <a:rPr lang="en-US" altLang="ko-KR" sz="2277" i="1">
                            <a:latin typeface="Cambria Math" panose="02040503050406030204" pitchFamily="18" charset="0"/>
                            <a:ea typeface="Cambria Math" panose="02040503050406030204" pitchFamily="18" charset="0"/>
                          </a:rPr>
                          <m:t>𝑝</m:t>
                        </m:r>
                      </m:den>
                    </m:f>
                    <m:r>
                      <a:rPr lang="en-US" altLang="ko-KR" sz="2277" i="1">
                        <a:latin typeface="Cambria Math" panose="02040503050406030204" pitchFamily="18" charset="0"/>
                        <a:ea typeface="Cambria Math" panose="02040503050406030204" pitchFamily="18" charset="0"/>
                      </a:rPr>
                      <m:t>)=</m:t>
                    </m:r>
                    <m:r>
                      <a:rPr lang="en-US" altLang="ko-KR" sz="2277" i="1">
                        <a:latin typeface="Cambria Math" panose="02040503050406030204" pitchFamily="18" charset="0"/>
                        <a:ea typeface="Cambria Math" panose="02040503050406030204" pitchFamily="18" charset="0"/>
                      </a:rPr>
                      <m:t>𝑧</m:t>
                    </m:r>
                  </m:oMath>
                </a14:m>
                <a:endParaRPr lang="ko-KR" altLang="en-US" sz="2277">
                  <a:latin typeface="Cambria Math" panose="02040503050406030204" pitchFamily="18" charset="0"/>
                </a:endParaRPr>
              </a:p>
            </p:txBody>
          </p:sp>
        </mc:Choice>
        <mc:Fallback xmlns="">
          <p:sp>
            <p:nvSpPr>
              <p:cNvPr id="2" name="TextBox 1">
                <a:extLst>
                  <a:ext uri="{FF2B5EF4-FFF2-40B4-BE49-F238E27FC236}">
                    <a16:creationId xmlns:a16="http://schemas.microsoft.com/office/drawing/2014/main" id="{51BF8E7E-7992-4302-8FC5-CBD5FDEBA41F}"/>
                  </a:ext>
                </a:extLst>
              </p:cNvPr>
              <p:cNvSpPr txBox="1">
                <a:spLocks noRot="1" noChangeAspect="1" noMove="1" noResize="1" noEditPoints="1" noAdjustHandles="1" noChangeArrowheads="1" noChangeShapeType="1" noTextEdit="1"/>
              </p:cNvSpPr>
              <p:nvPr/>
            </p:nvSpPr>
            <p:spPr>
              <a:xfrm>
                <a:off x="859209" y="894780"/>
                <a:ext cx="3060261" cy="599395"/>
              </a:xfrm>
              <a:prstGeom prst="rect">
                <a:avLst/>
              </a:prstGeom>
              <a:blipFill>
                <a:blip r:embed="rId3"/>
                <a:stretch>
                  <a:fillRect l="-2789" t="-1020"/>
                </a:stretch>
              </a:blipFill>
            </p:spPr>
            <p:txBody>
              <a:bodyPr/>
              <a:lstStyle/>
              <a:p>
                <a:r>
                  <a:rPr lang="ko-KR" altLang="en-US">
                    <a:noFill/>
                  </a:rPr>
                  <a:t> </a:t>
                </a:r>
              </a:p>
            </p:txBody>
          </p:sp>
        </mc:Fallback>
      </mc:AlternateContent>
      <p:sp>
        <p:nvSpPr>
          <p:cNvPr id="7" name="TextBox 6">
            <a:extLst>
              <a:ext uri="{FF2B5EF4-FFF2-40B4-BE49-F238E27FC236}">
                <a16:creationId xmlns:a16="http://schemas.microsoft.com/office/drawing/2014/main" id="{F6E35E64-1DBF-45AF-A6E2-E07FE89EACD7}"/>
              </a:ext>
            </a:extLst>
          </p:cNvPr>
          <p:cNvSpPr txBox="1"/>
          <p:nvPr/>
        </p:nvSpPr>
        <p:spPr>
          <a:xfrm>
            <a:off x="488504" y="1635187"/>
            <a:ext cx="3732112" cy="384401"/>
          </a:xfrm>
          <a:prstGeom prst="rect">
            <a:avLst/>
          </a:prstGeom>
          <a:noFill/>
        </p:spPr>
        <p:txBody>
          <a:bodyPr wrap="none" rtlCol="0">
            <a:spAutoFit/>
          </a:bodyPr>
          <a:lstStyle/>
          <a:p>
            <a:pPr algn="l"/>
            <a:r>
              <a:rPr lang="ko-KR" altLang="en-US" sz="1898">
                <a:latin typeface="맑은 고딕" panose="020B0503020000020004" pitchFamily="50" charset="-127"/>
                <a:ea typeface="맑은 고딕" panose="020B0503020000020004" pitchFamily="50" charset="-127"/>
              </a:rPr>
              <a:t>로짓 함수의 유도 </a:t>
            </a:r>
            <a:r>
              <a:rPr lang="en-US" altLang="ko-KR" sz="1898">
                <a:latin typeface="맑은 고딕" panose="020B0503020000020004" pitchFamily="50" charset="-127"/>
                <a:ea typeface="맑은 고딕" panose="020B0503020000020004" pitchFamily="50" charset="-127"/>
              </a:rPr>
              <a:t>: p</a:t>
            </a:r>
            <a:r>
              <a:rPr lang="ko-KR" altLang="en-US" sz="1898">
                <a:latin typeface="맑은 고딕" panose="020B0503020000020004" pitchFamily="50" charset="-127"/>
                <a:ea typeface="맑은 고딕" panose="020B0503020000020004" pitchFamily="50" charset="-127"/>
              </a:rPr>
              <a:t>에대해 정리</a:t>
            </a:r>
            <a:endParaRPr lang="en-US" altLang="ko-KR" sz="1898">
              <a:latin typeface="맑은 고딕" panose="020B0503020000020004" pitchFamily="50" charset="-127"/>
              <a:ea typeface="맑은 고딕" panose="020B0503020000020004" pitchFamily="50" charset="-127"/>
            </a:endParaRP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7EC5528C-88F9-46AE-8CC6-713F17D8A2ED}"/>
                  </a:ext>
                </a:extLst>
              </p:cNvPr>
              <p:cNvSpPr txBox="1"/>
              <p:nvPr/>
            </p:nvSpPr>
            <p:spPr>
              <a:xfrm>
                <a:off x="859209" y="2072263"/>
                <a:ext cx="2201052" cy="4237057"/>
              </a:xfrm>
              <a:prstGeom prst="rect">
                <a:avLst/>
              </a:prstGeom>
              <a:noFill/>
            </p:spPr>
            <p:txBody>
              <a:bodyPr wrap="none" rtlCol="0">
                <a:spAutoFit/>
              </a:bodyPr>
              <a:lstStyle/>
              <a:p>
                <a:pPr algn="l"/>
                <a:r>
                  <a:rPr lang="en-US" altLang="ko-KR" sz="2277">
                    <a:latin typeface="Cambria Math" panose="02040503050406030204" pitchFamily="18" charset="0"/>
                    <a:ea typeface="Cambria Math" panose="02040503050406030204" pitchFamily="18" charset="0"/>
                  </a:rPr>
                  <a:t>log(</a:t>
                </a:r>
                <a14:m>
                  <m:oMath xmlns:m="http://schemas.openxmlformats.org/officeDocument/2006/math">
                    <m:f>
                      <m:fPr>
                        <m:ctrlPr>
                          <a:rPr lang="en-US" altLang="ko-KR" sz="2277" i="1">
                            <a:latin typeface="Cambria Math" panose="02040503050406030204" pitchFamily="18" charset="0"/>
                            <a:ea typeface="Cambria Math" panose="02040503050406030204" pitchFamily="18" charset="0"/>
                          </a:rPr>
                        </m:ctrlPr>
                      </m:fPr>
                      <m:num>
                        <m:r>
                          <a:rPr lang="en-US" altLang="ko-KR" sz="2277" i="1">
                            <a:latin typeface="Cambria Math" panose="02040503050406030204" pitchFamily="18" charset="0"/>
                            <a:ea typeface="Cambria Math" panose="02040503050406030204" pitchFamily="18" charset="0"/>
                          </a:rPr>
                          <m:t>𝑝</m:t>
                        </m:r>
                      </m:num>
                      <m:den>
                        <m:r>
                          <a:rPr lang="en-US" altLang="ko-KR" sz="2277" i="1">
                            <a:latin typeface="Cambria Math" panose="02040503050406030204" pitchFamily="18" charset="0"/>
                            <a:ea typeface="Cambria Math" panose="02040503050406030204" pitchFamily="18" charset="0"/>
                          </a:rPr>
                          <m:t>1</m:t>
                        </m:r>
                        <m:r>
                          <a:rPr lang="en-US" altLang="ko-KR" sz="2277" i="1">
                            <a:latin typeface="Cambria Math" panose="02040503050406030204" pitchFamily="18" charset="0"/>
                            <a:ea typeface="Cambria Math" panose="02040503050406030204" pitchFamily="18" charset="0"/>
                          </a:rPr>
                          <m:t>−</m:t>
                        </m:r>
                        <m:r>
                          <a:rPr lang="en-US" altLang="ko-KR" sz="2277" i="1">
                            <a:latin typeface="Cambria Math" panose="02040503050406030204" pitchFamily="18" charset="0"/>
                            <a:ea typeface="Cambria Math" panose="02040503050406030204" pitchFamily="18" charset="0"/>
                          </a:rPr>
                          <m:t>𝑝</m:t>
                        </m:r>
                      </m:den>
                    </m:f>
                    <m:r>
                      <a:rPr lang="en-US" altLang="ko-KR" sz="2277" i="1">
                        <a:latin typeface="Cambria Math" panose="02040503050406030204" pitchFamily="18" charset="0"/>
                        <a:ea typeface="Cambria Math" panose="02040503050406030204" pitchFamily="18" charset="0"/>
                      </a:rPr>
                      <m:t>)=</m:t>
                    </m:r>
                    <m:r>
                      <a:rPr lang="en-US" altLang="ko-KR" sz="2277" i="1">
                        <a:latin typeface="Cambria Math" panose="02040503050406030204" pitchFamily="18" charset="0"/>
                        <a:ea typeface="Cambria Math" panose="02040503050406030204" pitchFamily="18" charset="0"/>
                      </a:rPr>
                      <m:t>𝑧</m:t>
                    </m:r>
                  </m:oMath>
                </a14:m>
                <a:endParaRPr lang="en-US" altLang="ko-KR" sz="2277">
                  <a:latin typeface="Cambria Math" panose="02040503050406030204" pitchFamily="18" charset="0"/>
                  <a:ea typeface="Cambria Math" panose="02040503050406030204" pitchFamily="18" charset="0"/>
                </a:endParaRPr>
              </a:p>
              <a:p>
                <a:pPr algn="l"/>
                <a:endParaRPr lang="en-US" altLang="ko-KR" sz="2277">
                  <a:latin typeface="Cambria Math" panose="02040503050406030204" pitchFamily="18" charset="0"/>
                  <a:ea typeface="Cambria Math" panose="02040503050406030204" pitchFamily="18" charset="0"/>
                </a:endParaRPr>
              </a:p>
              <a:p>
                <a14:m>
                  <m:oMath xmlns:m="http://schemas.openxmlformats.org/officeDocument/2006/math">
                    <m:sSup>
                      <m:sSupPr>
                        <m:ctrlPr>
                          <a:rPr lang="en-US" altLang="ko-KR" sz="2277" i="1">
                            <a:latin typeface="Cambria Math" panose="02040503050406030204" pitchFamily="18" charset="0"/>
                            <a:ea typeface="Cambria Math" panose="02040503050406030204" pitchFamily="18" charset="0"/>
                          </a:rPr>
                        </m:ctrlPr>
                      </m:sSupPr>
                      <m:e>
                        <m:r>
                          <a:rPr lang="en-US" altLang="ko-KR" sz="2277" i="1">
                            <a:latin typeface="Cambria Math" panose="02040503050406030204" pitchFamily="18" charset="0"/>
                            <a:ea typeface="Cambria Math" panose="02040503050406030204" pitchFamily="18" charset="0"/>
                          </a:rPr>
                          <m:t>𝑒</m:t>
                        </m:r>
                      </m:e>
                      <m:sup>
                        <m:r>
                          <m:rPr>
                            <m:nor/>
                          </m:rPr>
                          <a:rPr lang="en-US" altLang="ko-KR" sz="2277">
                            <a:latin typeface="Cambria Math" panose="02040503050406030204" pitchFamily="18" charset="0"/>
                            <a:ea typeface="Cambria Math" panose="02040503050406030204" pitchFamily="18" charset="0"/>
                          </a:rPr>
                          <m:t>log</m:t>
                        </m:r>
                        <m:r>
                          <m:rPr>
                            <m:nor/>
                          </m:rPr>
                          <a:rPr lang="en-US" altLang="ko-KR" sz="2277">
                            <a:latin typeface="Cambria Math" panose="02040503050406030204" pitchFamily="18" charset="0"/>
                            <a:ea typeface="Cambria Math" panose="02040503050406030204" pitchFamily="18" charset="0"/>
                          </a:rPr>
                          <m:t>(</m:t>
                        </m:r>
                        <m:f>
                          <m:fPr>
                            <m:ctrlPr>
                              <a:rPr lang="en-US" altLang="ko-KR" sz="2277" i="1">
                                <a:latin typeface="Cambria Math" panose="02040503050406030204" pitchFamily="18" charset="0"/>
                                <a:ea typeface="Cambria Math" panose="02040503050406030204" pitchFamily="18" charset="0"/>
                              </a:rPr>
                            </m:ctrlPr>
                          </m:fPr>
                          <m:num>
                            <m:r>
                              <a:rPr lang="en-US" altLang="ko-KR" sz="2277" i="1">
                                <a:latin typeface="Cambria Math" panose="02040503050406030204" pitchFamily="18" charset="0"/>
                                <a:ea typeface="Cambria Math" panose="02040503050406030204" pitchFamily="18" charset="0"/>
                              </a:rPr>
                              <m:t>𝑝</m:t>
                            </m:r>
                          </m:num>
                          <m:den>
                            <m:r>
                              <a:rPr lang="en-US" altLang="ko-KR" sz="2277" i="1">
                                <a:latin typeface="Cambria Math" panose="02040503050406030204" pitchFamily="18" charset="0"/>
                                <a:ea typeface="Cambria Math" panose="02040503050406030204" pitchFamily="18" charset="0"/>
                              </a:rPr>
                              <m:t>1</m:t>
                            </m:r>
                            <m:r>
                              <a:rPr lang="en-US" altLang="ko-KR" sz="2277" i="1">
                                <a:latin typeface="Cambria Math" panose="02040503050406030204" pitchFamily="18" charset="0"/>
                                <a:ea typeface="Cambria Math" panose="02040503050406030204" pitchFamily="18" charset="0"/>
                              </a:rPr>
                              <m:t>−</m:t>
                            </m:r>
                            <m:r>
                              <a:rPr lang="en-US" altLang="ko-KR" sz="2277" i="1">
                                <a:latin typeface="Cambria Math" panose="02040503050406030204" pitchFamily="18" charset="0"/>
                                <a:ea typeface="Cambria Math" panose="02040503050406030204" pitchFamily="18" charset="0"/>
                              </a:rPr>
                              <m:t>𝑝</m:t>
                            </m:r>
                          </m:den>
                        </m:f>
                        <m:r>
                          <a:rPr lang="en-US" altLang="ko-KR" sz="2277" i="1">
                            <a:latin typeface="Cambria Math" panose="02040503050406030204" pitchFamily="18" charset="0"/>
                            <a:ea typeface="Cambria Math" panose="02040503050406030204" pitchFamily="18" charset="0"/>
                          </a:rPr>
                          <m:t>)</m:t>
                        </m:r>
                      </m:sup>
                    </m:sSup>
                  </m:oMath>
                </a14:m>
                <a:r>
                  <a:rPr lang="ko-KR" altLang="en-US" sz="2277">
                    <a:latin typeface="Cambria Math" panose="02040503050406030204" pitchFamily="18" charset="0"/>
                  </a:rPr>
                  <a:t> </a:t>
                </a:r>
                <a:r>
                  <a:rPr lang="en-US" altLang="ko-KR" sz="2277">
                    <a:latin typeface="Cambria Math" panose="02040503050406030204" pitchFamily="18" charset="0"/>
                    <a:ea typeface="Cambria Math" panose="02040503050406030204" pitchFamily="18" charset="0"/>
                  </a:rPr>
                  <a:t>= </a:t>
                </a:r>
                <a14:m>
                  <m:oMath xmlns:m="http://schemas.openxmlformats.org/officeDocument/2006/math">
                    <m:sSup>
                      <m:sSupPr>
                        <m:ctrlPr>
                          <a:rPr lang="en-US" altLang="ko-KR" sz="2277" i="1">
                            <a:latin typeface="Cambria Math" panose="02040503050406030204" pitchFamily="18" charset="0"/>
                            <a:ea typeface="Cambria Math" panose="02040503050406030204" pitchFamily="18" charset="0"/>
                          </a:rPr>
                        </m:ctrlPr>
                      </m:sSupPr>
                      <m:e>
                        <m:r>
                          <a:rPr lang="en-US" altLang="ko-KR" sz="2277" i="1">
                            <a:latin typeface="Cambria Math" panose="02040503050406030204" pitchFamily="18" charset="0"/>
                            <a:ea typeface="Cambria Math" panose="02040503050406030204" pitchFamily="18" charset="0"/>
                          </a:rPr>
                          <m:t>𝑒</m:t>
                        </m:r>
                      </m:e>
                      <m:sup>
                        <m:r>
                          <a:rPr lang="en-US" altLang="ko-KR" sz="2277" i="1">
                            <a:latin typeface="Cambria Math" panose="02040503050406030204" pitchFamily="18" charset="0"/>
                            <a:ea typeface="Cambria Math" panose="02040503050406030204" pitchFamily="18" charset="0"/>
                          </a:rPr>
                          <m:t>𝑧</m:t>
                        </m:r>
                      </m:sup>
                    </m:sSup>
                  </m:oMath>
                </a14:m>
                <a:endParaRPr lang="en-US" altLang="ko-KR" sz="2277">
                  <a:latin typeface="Cambria Math" panose="02040503050406030204" pitchFamily="18" charset="0"/>
                  <a:ea typeface="Cambria Math" panose="02040503050406030204" pitchFamily="18" charset="0"/>
                </a:endParaRPr>
              </a:p>
              <a:p>
                <a:endParaRPr lang="en-US" altLang="ko-KR" sz="2277">
                  <a:latin typeface="Cambria Math" panose="02040503050406030204" pitchFamily="18" charset="0"/>
                  <a:ea typeface="Cambria Math" panose="02040503050406030204" pitchFamily="18" charset="0"/>
                </a:endParaRPr>
              </a:p>
              <a:p>
                <a14:m>
                  <m:oMath xmlns:m="http://schemas.openxmlformats.org/officeDocument/2006/math">
                    <m:f>
                      <m:fPr>
                        <m:ctrlPr>
                          <a:rPr lang="en-US" altLang="ko-KR" sz="2277" i="1">
                            <a:solidFill>
                              <a:srgbClr val="000000"/>
                            </a:solidFill>
                            <a:latin typeface="Cambria Math" panose="02040503050406030204" pitchFamily="18" charset="0"/>
                            <a:ea typeface="Cambria Math" panose="02040503050406030204" pitchFamily="18" charset="0"/>
                          </a:rPr>
                        </m:ctrlPr>
                      </m:fPr>
                      <m:num>
                        <m:r>
                          <a:rPr lang="en-US" altLang="ko-KR" sz="2277" i="1">
                            <a:solidFill>
                              <a:srgbClr val="000000"/>
                            </a:solidFill>
                            <a:latin typeface="Cambria Math" panose="02040503050406030204" pitchFamily="18" charset="0"/>
                            <a:ea typeface="Cambria Math" panose="02040503050406030204" pitchFamily="18" charset="0"/>
                          </a:rPr>
                          <m:t>𝑝</m:t>
                        </m:r>
                      </m:num>
                      <m:den>
                        <m:r>
                          <a:rPr lang="en-US" altLang="ko-KR" sz="2277" i="1">
                            <a:solidFill>
                              <a:srgbClr val="000000"/>
                            </a:solidFill>
                            <a:latin typeface="Cambria Math" panose="02040503050406030204" pitchFamily="18" charset="0"/>
                            <a:ea typeface="Cambria Math" panose="02040503050406030204" pitchFamily="18" charset="0"/>
                          </a:rPr>
                          <m:t>1</m:t>
                        </m:r>
                        <m:r>
                          <a:rPr lang="en-US" altLang="ko-KR" sz="2277" i="1">
                            <a:solidFill>
                              <a:srgbClr val="000000"/>
                            </a:solidFill>
                            <a:latin typeface="Cambria Math" panose="02040503050406030204" pitchFamily="18" charset="0"/>
                            <a:ea typeface="Cambria Math" panose="02040503050406030204" pitchFamily="18" charset="0"/>
                          </a:rPr>
                          <m:t>−</m:t>
                        </m:r>
                        <m:r>
                          <a:rPr lang="en-US" altLang="ko-KR" sz="2277" i="1">
                            <a:solidFill>
                              <a:srgbClr val="000000"/>
                            </a:solidFill>
                            <a:latin typeface="Cambria Math" panose="02040503050406030204" pitchFamily="18" charset="0"/>
                            <a:ea typeface="Cambria Math" panose="02040503050406030204" pitchFamily="18" charset="0"/>
                          </a:rPr>
                          <m:t>𝑝</m:t>
                        </m:r>
                      </m:den>
                    </m:f>
                  </m:oMath>
                </a14:m>
                <a:r>
                  <a:rPr lang="ko-KR" altLang="en-US" sz="2277">
                    <a:latin typeface="Cambria Math" panose="02040503050406030204" pitchFamily="18" charset="0"/>
                  </a:rPr>
                  <a:t> </a:t>
                </a:r>
                <a:r>
                  <a:rPr lang="en-US" altLang="ko-KR" sz="2277">
                    <a:latin typeface="Cambria Math" panose="02040503050406030204" pitchFamily="18" charset="0"/>
                    <a:ea typeface="Cambria Math" panose="02040503050406030204" pitchFamily="18" charset="0"/>
                  </a:rPr>
                  <a:t>= </a:t>
                </a:r>
                <a14:m>
                  <m:oMath xmlns:m="http://schemas.openxmlformats.org/officeDocument/2006/math">
                    <m:sSup>
                      <m:sSupPr>
                        <m:ctrlPr>
                          <a:rPr lang="en-US" altLang="ko-KR" sz="2277" i="1">
                            <a:latin typeface="Cambria Math" panose="02040503050406030204" pitchFamily="18" charset="0"/>
                            <a:ea typeface="Cambria Math" panose="02040503050406030204" pitchFamily="18" charset="0"/>
                          </a:rPr>
                        </m:ctrlPr>
                      </m:sSupPr>
                      <m:e>
                        <m:r>
                          <a:rPr lang="en-US" altLang="ko-KR" sz="2277" i="1">
                            <a:latin typeface="Cambria Math" panose="02040503050406030204" pitchFamily="18" charset="0"/>
                            <a:ea typeface="Cambria Math" panose="02040503050406030204" pitchFamily="18" charset="0"/>
                          </a:rPr>
                          <m:t>𝑒</m:t>
                        </m:r>
                      </m:e>
                      <m:sup>
                        <m:r>
                          <a:rPr lang="en-US" altLang="ko-KR" sz="2277" i="1">
                            <a:latin typeface="Cambria Math" panose="02040503050406030204" pitchFamily="18" charset="0"/>
                            <a:ea typeface="Cambria Math" panose="02040503050406030204" pitchFamily="18" charset="0"/>
                          </a:rPr>
                          <m:t>𝑧</m:t>
                        </m:r>
                      </m:sup>
                    </m:sSup>
                  </m:oMath>
                </a14:m>
                <a:endParaRPr lang="en-US" altLang="ko-KR" sz="2277">
                  <a:latin typeface="Cambria Math" panose="02040503050406030204" pitchFamily="18" charset="0"/>
                  <a:ea typeface="Cambria Math" panose="02040503050406030204" pitchFamily="18" charset="0"/>
                </a:endParaRPr>
              </a:p>
              <a:p>
                <a:endParaRPr lang="en-US" altLang="ko-KR" sz="2277">
                  <a:latin typeface="Cambria Math" panose="02040503050406030204" pitchFamily="18" charset="0"/>
                  <a:ea typeface="Cambria Math" panose="02040503050406030204" pitchFamily="18" charset="0"/>
                </a:endParaRPr>
              </a:p>
              <a:p>
                <a:r>
                  <a:rPr lang="en-US" altLang="ko-KR" sz="2277">
                    <a:latin typeface="Cambria Math" panose="02040503050406030204" pitchFamily="18" charset="0"/>
                    <a:ea typeface="Cambria Math" panose="02040503050406030204" pitchFamily="18" charset="0"/>
                  </a:rPr>
                  <a:t>p = </a:t>
                </a:r>
                <a14:m>
                  <m:oMath xmlns:m="http://schemas.openxmlformats.org/officeDocument/2006/math">
                    <m:d>
                      <m:dPr>
                        <m:ctrlPr>
                          <a:rPr lang="en-US" altLang="ko-KR" sz="2277" i="1">
                            <a:solidFill>
                              <a:srgbClr val="000000"/>
                            </a:solidFill>
                            <a:latin typeface="Cambria Math" panose="02040503050406030204" pitchFamily="18" charset="0"/>
                            <a:ea typeface="Cambria Math" panose="02040503050406030204" pitchFamily="18" charset="0"/>
                          </a:rPr>
                        </m:ctrlPr>
                      </m:dPr>
                      <m:e>
                        <m:r>
                          <a:rPr lang="en-US" altLang="ko-KR" sz="2277" i="1">
                            <a:solidFill>
                              <a:srgbClr val="000000"/>
                            </a:solidFill>
                            <a:latin typeface="Cambria Math" panose="02040503050406030204" pitchFamily="18" charset="0"/>
                            <a:ea typeface="Cambria Math" panose="02040503050406030204" pitchFamily="18" charset="0"/>
                          </a:rPr>
                          <m:t>1</m:t>
                        </m:r>
                        <m:r>
                          <a:rPr lang="en-US" altLang="ko-KR" sz="2277" i="1">
                            <a:solidFill>
                              <a:srgbClr val="000000"/>
                            </a:solidFill>
                            <a:latin typeface="Cambria Math" panose="02040503050406030204" pitchFamily="18" charset="0"/>
                            <a:ea typeface="Cambria Math" panose="02040503050406030204" pitchFamily="18" charset="0"/>
                          </a:rPr>
                          <m:t>−</m:t>
                        </m:r>
                        <m:r>
                          <a:rPr lang="en-US" altLang="ko-KR" sz="2277" i="1">
                            <a:solidFill>
                              <a:srgbClr val="000000"/>
                            </a:solidFill>
                            <a:latin typeface="Cambria Math" panose="02040503050406030204" pitchFamily="18" charset="0"/>
                            <a:ea typeface="Cambria Math" panose="02040503050406030204" pitchFamily="18" charset="0"/>
                          </a:rPr>
                          <m:t>𝑝</m:t>
                        </m:r>
                      </m:e>
                    </m:d>
                    <m:r>
                      <a:rPr lang="en-US" altLang="ko-KR" sz="2277" i="1">
                        <a:solidFill>
                          <a:srgbClr val="000000"/>
                        </a:solidFill>
                        <a:latin typeface="Cambria Math" panose="02040503050406030204" pitchFamily="18" charset="0"/>
                        <a:ea typeface="Cambria Math" panose="02040503050406030204" pitchFamily="18" charset="0"/>
                      </a:rPr>
                      <m:t>∗</m:t>
                    </m:r>
                    <m:sSup>
                      <m:sSupPr>
                        <m:ctrlPr>
                          <a:rPr lang="en-US" altLang="ko-KR" sz="2277" i="1">
                            <a:latin typeface="Cambria Math" panose="02040503050406030204" pitchFamily="18" charset="0"/>
                            <a:ea typeface="Cambria Math" panose="02040503050406030204" pitchFamily="18" charset="0"/>
                          </a:rPr>
                        </m:ctrlPr>
                      </m:sSupPr>
                      <m:e>
                        <m:r>
                          <a:rPr lang="en-US" altLang="ko-KR" sz="2277" i="1">
                            <a:latin typeface="Cambria Math" panose="02040503050406030204" pitchFamily="18" charset="0"/>
                            <a:ea typeface="Cambria Math" panose="02040503050406030204" pitchFamily="18" charset="0"/>
                          </a:rPr>
                          <m:t>𝑒</m:t>
                        </m:r>
                      </m:e>
                      <m:sup>
                        <m:r>
                          <a:rPr lang="en-US" altLang="ko-KR" sz="2277" i="1">
                            <a:latin typeface="Cambria Math" panose="02040503050406030204" pitchFamily="18" charset="0"/>
                            <a:ea typeface="Cambria Math" panose="02040503050406030204" pitchFamily="18" charset="0"/>
                          </a:rPr>
                          <m:t>𝑧</m:t>
                        </m:r>
                      </m:sup>
                    </m:sSup>
                  </m:oMath>
                </a14:m>
                <a:endParaRPr lang="en-US" altLang="ko-KR" sz="2277">
                  <a:latin typeface="Cambria Math" panose="02040503050406030204" pitchFamily="18" charset="0"/>
                  <a:ea typeface="Cambria Math" panose="02040503050406030204" pitchFamily="18" charset="0"/>
                </a:endParaRPr>
              </a:p>
              <a:p>
                <a:r>
                  <a:rPr lang="en-US" altLang="ko-KR" sz="2277">
                    <a:latin typeface="Cambria Math" panose="02040503050406030204" pitchFamily="18" charset="0"/>
                    <a:ea typeface="Cambria Math" panose="02040503050406030204" pitchFamily="18" charset="0"/>
                  </a:rPr>
                  <a:t>p = </a:t>
                </a:r>
                <a14:m>
                  <m:oMath xmlns:m="http://schemas.openxmlformats.org/officeDocument/2006/math">
                    <m:sSup>
                      <m:sSupPr>
                        <m:ctrlPr>
                          <a:rPr lang="en-US" altLang="ko-KR" sz="2277" i="1">
                            <a:latin typeface="Cambria Math" panose="02040503050406030204" pitchFamily="18" charset="0"/>
                            <a:ea typeface="Cambria Math" panose="02040503050406030204" pitchFamily="18" charset="0"/>
                          </a:rPr>
                        </m:ctrlPr>
                      </m:sSupPr>
                      <m:e>
                        <m:r>
                          <a:rPr lang="en-US" altLang="ko-KR" sz="2277" i="1">
                            <a:latin typeface="Cambria Math" panose="02040503050406030204" pitchFamily="18" charset="0"/>
                            <a:ea typeface="Cambria Math" panose="02040503050406030204" pitchFamily="18" charset="0"/>
                          </a:rPr>
                          <m:t>𝑒</m:t>
                        </m:r>
                      </m:e>
                      <m:sup>
                        <m:r>
                          <a:rPr lang="en-US" altLang="ko-KR" sz="2277" i="1">
                            <a:latin typeface="Cambria Math" panose="02040503050406030204" pitchFamily="18" charset="0"/>
                            <a:ea typeface="Cambria Math" panose="02040503050406030204" pitchFamily="18" charset="0"/>
                          </a:rPr>
                          <m:t>𝑧</m:t>
                        </m:r>
                      </m:sup>
                    </m:sSup>
                    <m:r>
                      <a:rPr lang="en-US" altLang="ko-KR" sz="2277" i="1">
                        <a:latin typeface="Cambria Math" panose="02040503050406030204" pitchFamily="18" charset="0"/>
                        <a:ea typeface="Cambria Math" panose="02040503050406030204" pitchFamily="18" charset="0"/>
                      </a:rPr>
                      <m:t> −</m:t>
                    </m:r>
                    <m:r>
                      <a:rPr lang="en-US" altLang="ko-KR" sz="2277" i="1">
                        <a:latin typeface="Cambria Math" panose="02040503050406030204" pitchFamily="18" charset="0"/>
                        <a:ea typeface="Cambria Math" panose="02040503050406030204" pitchFamily="18" charset="0"/>
                      </a:rPr>
                      <m:t>𝑝</m:t>
                    </m:r>
                    <m:r>
                      <a:rPr lang="en-US" altLang="ko-KR" sz="2277" i="1">
                        <a:latin typeface="Cambria Math" panose="02040503050406030204" pitchFamily="18" charset="0"/>
                        <a:ea typeface="Cambria Math" panose="02040503050406030204" pitchFamily="18" charset="0"/>
                      </a:rPr>
                      <m:t> ∗</m:t>
                    </m:r>
                    <m:sSup>
                      <m:sSupPr>
                        <m:ctrlPr>
                          <a:rPr lang="en-US" altLang="ko-KR" sz="2277" i="1">
                            <a:latin typeface="Cambria Math" panose="02040503050406030204" pitchFamily="18" charset="0"/>
                            <a:ea typeface="Cambria Math" panose="02040503050406030204" pitchFamily="18" charset="0"/>
                          </a:rPr>
                        </m:ctrlPr>
                      </m:sSupPr>
                      <m:e>
                        <m:r>
                          <a:rPr lang="en-US" altLang="ko-KR" sz="2277" i="1">
                            <a:latin typeface="Cambria Math" panose="02040503050406030204" pitchFamily="18" charset="0"/>
                            <a:ea typeface="Cambria Math" panose="02040503050406030204" pitchFamily="18" charset="0"/>
                          </a:rPr>
                          <m:t>𝑒</m:t>
                        </m:r>
                      </m:e>
                      <m:sup>
                        <m:r>
                          <a:rPr lang="en-US" altLang="ko-KR" sz="2277" i="1">
                            <a:latin typeface="Cambria Math" panose="02040503050406030204" pitchFamily="18" charset="0"/>
                            <a:ea typeface="Cambria Math" panose="02040503050406030204" pitchFamily="18" charset="0"/>
                          </a:rPr>
                          <m:t>𝑧</m:t>
                        </m:r>
                      </m:sup>
                    </m:sSup>
                  </m:oMath>
                </a14:m>
                <a:endParaRPr lang="en-US" altLang="ko-KR" sz="2277">
                  <a:latin typeface="Cambria Math" panose="02040503050406030204" pitchFamily="18" charset="0"/>
                  <a:ea typeface="Cambria Math" panose="02040503050406030204" pitchFamily="18" charset="0"/>
                </a:endParaRPr>
              </a:p>
              <a:p>
                <a:r>
                  <a:rPr lang="en-US" altLang="ko-KR" sz="2277">
                    <a:latin typeface="Cambria Math" panose="02040503050406030204" pitchFamily="18" charset="0"/>
                    <a:ea typeface="Cambria Math" panose="02040503050406030204" pitchFamily="18" charset="0"/>
                  </a:rPr>
                  <a:t>p + p</a:t>
                </a:r>
                <a14:m>
                  <m:oMath xmlns:m="http://schemas.openxmlformats.org/officeDocument/2006/math">
                    <m:r>
                      <a:rPr lang="en-US" altLang="ko-KR" sz="2277" i="1">
                        <a:latin typeface="Cambria Math" panose="02040503050406030204" pitchFamily="18" charset="0"/>
                        <a:ea typeface="Cambria Math" panose="02040503050406030204" pitchFamily="18" charset="0"/>
                      </a:rPr>
                      <m:t>∗</m:t>
                    </m:r>
                    <m:sSup>
                      <m:sSupPr>
                        <m:ctrlPr>
                          <a:rPr lang="en-US" altLang="ko-KR" sz="2277" i="1">
                            <a:latin typeface="Cambria Math" panose="02040503050406030204" pitchFamily="18" charset="0"/>
                            <a:ea typeface="Cambria Math" panose="02040503050406030204" pitchFamily="18" charset="0"/>
                          </a:rPr>
                        </m:ctrlPr>
                      </m:sSupPr>
                      <m:e>
                        <m:r>
                          <a:rPr lang="en-US" altLang="ko-KR" sz="2277" i="1">
                            <a:latin typeface="Cambria Math" panose="02040503050406030204" pitchFamily="18" charset="0"/>
                            <a:ea typeface="Cambria Math" panose="02040503050406030204" pitchFamily="18" charset="0"/>
                          </a:rPr>
                          <m:t>𝑒</m:t>
                        </m:r>
                      </m:e>
                      <m:sup>
                        <m:r>
                          <a:rPr lang="en-US" altLang="ko-KR" sz="2277" i="1">
                            <a:latin typeface="Cambria Math" panose="02040503050406030204" pitchFamily="18" charset="0"/>
                            <a:ea typeface="Cambria Math" panose="02040503050406030204" pitchFamily="18" charset="0"/>
                          </a:rPr>
                          <m:t>𝑧</m:t>
                        </m:r>
                      </m:sup>
                    </m:sSup>
                    <m:r>
                      <a:rPr lang="en-US" altLang="ko-KR" sz="2277" i="1">
                        <a:latin typeface="Cambria Math" panose="02040503050406030204" pitchFamily="18" charset="0"/>
                        <a:ea typeface="Cambria Math" panose="02040503050406030204" pitchFamily="18" charset="0"/>
                      </a:rPr>
                      <m:t>=</m:t>
                    </m:r>
                    <m:sSup>
                      <m:sSupPr>
                        <m:ctrlPr>
                          <a:rPr lang="en-US" altLang="ko-KR" sz="2277" i="1">
                            <a:latin typeface="Cambria Math" panose="02040503050406030204" pitchFamily="18" charset="0"/>
                            <a:ea typeface="Cambria Math" panose="02040503050406030204" pitchFamily="18" charset="0"/>
                          </a:rPr>
                        </m:ctrlPr>
                      </m:sSupPr>
                      <m:e>
                        <m:r>
                          <a:rPr lang="en-US" altLang="ko-KR" sz="2277" i="1">
                            <a:latin typeface="Cambria Math" panose="02040503050406030204" pitchFamily="18" charset="0"/>
                            <a:ea typeface="Cambria Math" panose="02040503050406030204" pitchFamily="18" charset="0"/>
                          </a:rPr>
                          <m:t>𝑒</m:t>
                        </m:r>
                      </m:e>
                      <m:sup>
                        <m:r>
                          <a:rPr lang="en-US" altLang="ko-KR" sz="2277" i="1">
                            <a:latin typeface="Cambria Math" panose="02040503050406030204" pitchFamily="18" charset="0"/>
                            <a:ea typeface="Cambria Math" panose="02040503050406030204" pitchFamily="18" charset="0"/>
                          </a:rPr>
                          <m:t>𝑧</m:t>
                        </m:r>
                      </m:sup>
                    </m:sSup>
                  </m:oMath>
                </a14:m>
                <a:endParaRPr lang="en-US" altLang="ko-KR" sz="2277">
                  <a:latin typeface="Cambria Math" panose="02040503050406030204" pitchFamily="18" charset="0"/>
                  <a:ea typeface="Cambria Math" panose="02040503050406030204" pitchFamily="18" charset="0"/>
                </a:endParaRPr>
              </a:p>
              <a:p>
                <a:r>
                  <a:rPr lang="en-US" altLang="ko-KR" sz="2277">
                    <a:latin typeface="Cambria Math" panose="02040503050406030204" pitchFamily="18" charset="0"/>
                    <a:ea typeface="Cambria Math" panose="02040503050406030204" pitchFamily="18" charset="0"/>
                  </a:rPr>
                  <a:t>p = </a:t>
                </a:r>
                <a14:m>
                  <m:oMath xmlns:m="http://schemas.openxmlformats.org/officeDocument/2006/math">
                    <m:f>
                      <m:fPr>
                        <m:ctrlPr>
                          <a:rPr lang="en-US" altLang="ko-KR" sz="2277" i="1">
                            <a:solidFill>
                              <a:srgbClr val="000000"/>
                            </a:solidFill>
                            <a:latin typeface="Cambria Math" panose="02040503050406030204" pitchFamily="18" charset="0"/>
                            <a:ea typeface="Cambria Math" panose="02040503050406030204" pitchFamily="18" charset="0"/>
                          </a:rPr>
                        </m:ctrlPr>
                      </m:fPr>
                      <m:num>
                        <m:sSup>
                          <m:sSupPr>
                            <m:ctrlPr>
                              <a:rPr lang="en-US" altLang="ko-KR" sz="2277" i="1">
                                <a:latin typeface="Cambria Math" panose="02040503050406030204" pitchFamily="18" charset="0"/>
                                <a:ea typeface="Cambria Math" panose="02040503050406030204" pitchFamily="18" charset="0"/>
                              </a:rPr>
                            </m:ctrlPr>
                          </m:sSupPr>
                          <m:e>
                            <m:r>
                              <a:rPr lang="en-US" altLang="ko-KR" sz="2277" i="1">
                                <a:latin typeface="Cambria Math" panose="02040503050406030204" pitchFamily="18" charset="0"/>
                                <a:ea typeface="Cambria Math" panose="02040503050406030204" pitchFamily="18" charset="0"/>
                              </a:rPr>
                              <m:t>𝑒</m:t>
                            </m:r>
                          </m:e>
                          <m:sup>
                            <m:r>
                              <a:rPr lang="en-US" altLang="ko-KR" sz="2277" i="1">
                                <a:latin typeface="Cambria Math" panose="02040503050406030204" pitchFamily="18" charset="0"/>
                                <a:ea typeface="Cambria Math" panose="02040503050406030204" pitchFamily="18" charset="0"/>
                              </a:rPr>
                              <m:t>𝑧</m:t>
                            </m:r>
                          </m:sup>
                        </m:sSup>
                      </m:num>
                      <m:den>
                        <m:r>
                          <a:rPr lang="en-US" altLang="ko-KR" sz="2277" i="1">
                            <a:solidFill>
                              <a:srgbClr val="000000"/>
                            </a:solidFill>
                            <a:latin typeface="Cambria Math" panose="02040503050406030204" pitchFamily="18" charset="0"/>
                            <a:ea typeface="Cambria Math" panose="02040503050406030204" pitchFamily="18" charset="0"/>
                          </a:rPr>
                          <m:t>1</m:t>
                        </m:r>
                        <m:sSup>
                          <m:sSupPr>
                            <m:ctrlPr>
                              <a:rPr lang="en-US" altLang="ko-KR" sz="2277" i="1">
                                <a:latin typeface="Cambria Math" panose="02040503050406030204" pitchFamily="18" charset="0"/>
                                <a:ea typeface="Cambria Math" panose="02040503050406030204" pitchFamily="18" charset="0"/>
                              </a:rPr>
                            </m:ctrlPr>
                          </m:sSupPr>
                          <m:e>
                            <m:r>
                              <a:rPr lang="en-US" altLang="ko-KR" sz="2277" i="1">
                                <a:latin typeface="Cambria Math" panose="02040503050406030204" pitchFamily="18" charset="0"/>
                                <a:ea typeface="Cambria Math" panose="02040503050406030204" pitchFamily="18" charset="0"/>
                              </a:rPr>
                              <m:t>+</m:t>
                            </m:r>
                            <m:r>
                              <a:rPr lang="en-US" altLang="ko-KR" sz="2277" i="1">
                                <a:latin typeface="Cambria Math" panose="02040503050406030204" pitchFamily="18" charset="0"/>
                                <a:ea typeface="Cambria Math" panose="02040503050406030204" pitchFamily="18" charset="0"/>
                              </a:rPr>
                              <m:t>𝑒</m:t>
                            </m:r>
                          </m:e>
                          <m:sup>
                            <m:r>
                              <a:rPr lang="en-US" altLang="ko-KR" sz="2277" i="1">
                                <a:latin typeface="Cambria Math" panose="02040503050406030204" pitchFamily="18" charset="0"/>
                                <a:ea typeface="Cambria Math" panose="02040503050406030204" pitchFamily="18" charset="0"/>
                              </a:rPr>
                              <m:t>𝑧</m:t>
                            </m:r>
                          </m:sup>
                        </m:sSup>
                      </m:den>
                    </m:f>
                  </m:oMath>
                </a14:m>
                <a:r>
                  <a:rPr lang="en-US" altLang="ko-KR" sz="2277">
                    <a:latin typeface="Cambria Math" panose="02040503050406030204" pitchFamily="18" charset="0"/>
                    <a:ea typeface="Cambria Math" panose="02040503050406030204" pitchFamily="18" charset="0"/>
                  </a:rPr>
                  <a:t> = </a:t>
                </a:r>
                <a14:m>
                  <m:oMath xmlns:m="http://schemas.openxmlformats.org/officeDocument/2006/math">
                    <m:f>
                      <m:fPr>
                        <m:ctrlPr>
                          <a:rPr lang="en-US" altLang="ko-KR" sz="2277" i="1">
                            <a:solidFill>
                              <a:srgbClr val="000000"/>
                            </a:solidFill>
                            <a:latin typeface="Cambria Math" panose="02040503050406030204" pitchFamily="18" charset="0"/>
                            <a:ea typeface="Cambria Math" panose="02040503050406030204" pitchFamily="18" charset="0"/>
                          </a:rPr>
                        </m:ctrlPr>
                      </m:fPr>
                      <m:num>
                        <m:r>
                          <a:rPr lang="en-US" altLang="ko-KR" sz="2277" i="1">
                            <a:latin typeface="Cambria Math" panose="02040503050406030204" pitchFamily="18" charset="0"/>
                            <a:ea typeface="Cambria Math" panose="02040503050406030204" pitchFamily="18" charset="0"/>
                          </a:rPr>
                          <m:t>1</m:t>
                        </m:r>
                      </m:num>
                      <m:den>
                        <m:r>
                          <a:rPr lang="en-US" altLang="ko-KR" sz="2277" i="1">
                            <a:solidFill>
                              <a:srgbClr val="000000"/>
                            </a:solidFill>
                            <a:latin typeface="Cambria Math" panose="02040503050406030204" pitchFamily="18" charset="0"/>
                            <a:ea typeface="Cambria Math" panose="02040503050406030204" pitchFamily="18" charset="0"/>
                          </a:rPr>
                          <m:t>1</m:t>
                        </m:r>
                        <m:sSup>
                          <m:sSupPr>
                            <m:ctrlPr>
                              <a:rPr lang="en-US" altLang="ko-KR" sz="2277" i="1">
                                <a:latin typeface="Cambria Math" panose="02040503050406030204" pitchFamily="18" charset="0"/>
                                <a:ea typeface="Cambria Math" panose="02040503050406030204" pitchFamily="18" charset="0"/>
                              </a:rPr>
                            </m:ctrlPr>
                          </m:sSupPr>
                          <m:e>
                            <m:r>
                              <a:rPr lang="en-US" altLang="ko-KR" sz="2277" i="1">
                                <a:latin typeface="Cambria Math" panose="02040503050406030204" pitchFamily="18" charset="0"/>
                                <a:ea typeface="Cambria Math" panose="02040503050406030204" pitchFamily="18" charset="0"/>
                              </a:rPr>
                              <m:t>+</m:t>
                            </m:r>
                            <m:r>
                              <a:rPr lang="en-US" altLang="ko-KR" sz="2277" i="1">
                                <a:latin typeface="Cambria Math" panose="02040503050406030204" pitchFamily="18" charset="0"/>
                                <a:ea typeface="Cambria Math" panose="02040503050406030204" pitchFamily="18" charset="0"/>
                              </a:rPr>
                              <m:t>𝑒</m:t>
                            </m:r>
                          </m:e>
                          <m:sup>
                            <m:r>
                              <a:rPr lang="en-US" altLang="ko-KR" sz="2277" i="1">
                                <a:latin typeface="Cambria Math" panose="02040503050406030204" pitchFamily="18" charset="0"/>
                                <a:ea typeface="Cambria Math" panose="02040503050406030204" pitchFamily="18" charset="0"/>
                              </a:rPr>
                              <m:t>−</m:t>
                            </m:r>
                            <m:r>
                              <a:rPr lang="en-US" altLang="ko-KR" sz="2277" i="1">
                                <a:latin typeface="Cambria Math" panose="02040503050406030204" pitchFamily="18" charset="0"/>
                                <a:ea typeface="Cambria Math" panose="02040503050406030204" pitchFamily="18" charset="0"/>
                              </a:rPr>
                              <m:t>𝑧</m:t>
                            </m:r>
                          </m:sup>
                        </m:sSup>
                      </m:den>
                    </m:f>
                  </m:oMath>
                </a14:m>
                <a:endParaRPr lang="en-US" altLang="ko-KR" sz="2277">
                  <a:latin typeface="Cambria Math" panose="02040503050406030204" pitchFamily="18" charset="0"/>
                  <a:ea typeface="Cambria Math" panose="02040503050406030204" pitchFamily="18" charset="0"/>
                </a:endParaRPr>
              </a:p>
            </p:txBody>
          </p:sp>
        </mc:Choice>
        <mc:Fallback xmlns="">
          <p:sp>
            <p:nvSpPr>
              <p:cNvPr id="8" name="TextBox 7">
                <a:extLst>
                  <a:ext uri="{FF2B5EF4-FFF2-40B4-BE49-F238E27FC236}">
                    <a16:creationId xmlns:a16="http://schemas.microsoft.com/office/drawing/2014/main" id="{7EC5528C-88F9-46AE-8CC6-713F17D8A2ED}"/>
                  </a:ext>
                </a:extLst>
              </p:cNvPr>
              <p:cNvSpPr txBox="1">
                <a:spLocks noRot="1" noChangeAspect="1" noMove="1" noResize="1" noEditPoints="1" noAdjustHandles="1" noChangeArrowheads="1" noChangeShapeType="1" noTextEdit="1"/>
              </p:cNvSpPr>
              <p:nvPr/>
            </p:nvSpPr>
            <p:spPr>
              <a:xfrm>
                <a:off x="859209" y="2072263"/>
                <a:ext cx="2201052" cy="4237057"/>
              </a:xfrm>
              <a:prstGeom prst="rect">
                <a:avLst/>
              </a:prstGeom>
              <a:blipFill>
                <a:blip r:embed="rId4"/>
                <a:stretch>
                  <a:fillRect l="-3878" t="-144"/>
                </a:stretch>
              </a:blipFill>
            </p:spPr>
            <p:txBody>
              <a:bodyPr/>
              <a:lstStyle/>
              <a:p>
                <a:r>
                  <a:rPr lang="ko-KR" altLang="en-US">
                    <a:noFill/>
                  </a:rPr>
                  <a:t> </a:t>
                </a:r>
              </a:p>
            </p:txBody>
          </p:sp>
        </mc:Fallback>
      </mc:AlternateContent>
      <p:pic>
        <p:nvPicPr>
          <p:cNvPr id="41986" name="Picture 2">
            <a:extLst>
              <a:ext uri="{FF2B5EF4-FFF2-40B4-BE49-F238E27FC236}">
                <a16:creationId xmlns:a16="http://schemas.microsoft.com/office/drawing/2014/main" id="{51B37BBB-CBCC-422C-96CB-AC758EE8D14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11558" y="2360295"/>
            <a:ext cx="4345889" cy="2949801"/>
          </a:xfrm>
          <a:prstGeom prst="rect">
            <a:avLst/>
          </a:prstGeom>
          <a:noFill/>
          <a:extLst>
            <a:ext uri="{909E8E84-426E-40DD-AFC4-6F175D3DCCD1}">
              <a14:hiddenFill xmlns:a14="http://schemas.microsoft.com/office/drawing/2010/main">
                <a:solidFill>
                  <a:srgbClr val="FFFFFF"/>
                </a:solidFill>
              </a14:hiddenFill>
            </a:ext>
          </a:extLst>
        </p:spPr>
      </p:pic>
      <p:sp>
        <p:nvSpPr>
          <p:cNvPr id="3" name="텍스트 개체 틀 2">
            <a:extLst>
              <a:ext uri="{FF2B5EF4-FFF2-40B4-BE49-F238E27FC236}">
                <a16:creationId xmlns:a16="http://schemas.microsoft.com/office/drawing/2014/main" id="{B2BA0833-F470-48E8-A508-D070BBC6D339}"/>
              </a:ext>
            </a:extLst>
          </p:cNvPr>
          <p:cNvSpPr>
            <a:spLocks noGrp="1"/>
          </p:cNvSpPr>
          <p:nvPr>
            <p:ph type="body" sz="quarter" idx="19"/>
          </p:nvPr>
        </p:nvSpPr>
        <p:spPr/>
        <p:txBody>
          <a:bodyPr/>
          <a:lstStyle/>
          <a:p>
            <a:r>
              <a:rPr lang="ko-KR" altLang="en-US"/>
              <a:t>시그모이드 함수</a:t>
            </a:r>
            <a:r>
              <a:rPr lang="en-US" altLang="ko-KR"/>
              <a:t>( Sigmoid function)</a:t>
            </a:r>
            <a:endParaRPr lang="ko-KR" altLang="en-US"/>
          </a:p>
        </p:txBody>
      </p:sp>
      <p:sp>
        <p:nvSpPr>
          <p:cNvPr id="9" name="텍스트 개체 틀 2">
            <a:extLst>
              <a:ext uri="{FF2B5EF4-FFF2-40B4-BE49-F238E27FC236}">
                <a16:creationId xmlns:a16="http://schemas.microsoft.com/office/drawing/2014/main" id="{34815C1A-31B1-4263-AE74-3BCB18E58051}"/>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59379051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C5B3BE0-3A7B-499B-B478-80C85ECF3EB3}"/>
              </a:ext>
            </a:extLst>
          </p:cNvPr>
          <p:cNvSpPr txBox="1"/>
          <p:nvPr/>
        </p:nvSpPr>
        <p:spPr>
          <a:xfrm>
            <a:off x="448385" y="915098"/>
            <a:ext cx="6039282" cy="442750"/>
          </a:xfrm>
          <a:prstGeom prst="rect">
            <a:avLst/>
          </a:prstGeom>
          <a:noFill/>
        </p:spPr>
        <p:txBody>
          <a:bodyPr wrap="none" rtlCol="0">
            <a:spAutoFit/>
          </a:bodyPr>
          <a:lstStyle/>
          <a:p>
            <a:pPr algn="l"/>
            <a:r>
              <a:rPr lang="en-US" altLang="ko-KR" sz="2277" b="1">
                <a:latin typeface="+mj-ea"/>
                <a:ea typeface="+mj-ea"/>
              </a:rPr>
              <a:t>A convex logistic regression cost function</a:t>
            </a:r>
            <a:endParaRPr lang="ko-KR" altLang="en-US" sz="2277" b="1">
              <a:latin typeface="+mj-ea"/>
              <a:ea typeface="+mj-ea"/>
            </a:endParaRPr>
          </a:p>
        </p:txBody>
      </p:sp>
      <p:cxnSp>
        <p:nvCxnSpPr>
          <p:cNvPr id="5" name="직선 화살표 연결선 4">
            <a:extLst>
              <a:ext uri="{FF2B5EF4-FFF2-40B4-BE49-F238E27FC236}">
                <a16:creationId xmlns:a16="http://schemas.microsoft.com/office/drawing/2014/main" id="{018CE116-8E50-444A-A0DF-E6D964ABD880}"/>
              </a:ext>
            </a:extLst>
          </p:cNvPr>
          <p:cNvCxnSpPr/>
          <p:nvPr/>
        </p:nvCxnSpPr>
        <p:spPr>
          <a:xfrm flipV="1">
            <a:off x="871248" y="2057020"/>
            <a:ext cx="0" cy="190530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직선 화살표 연결선 10">
            <a:extLst>
              <a:ext uri="{FF2B5EF4-FFF2-40B4-BE49-F238E27FC236}">
                <a16:creationId xmlns:a16="http://schemas.microsoft.com/office/drawing/2014/main" id="{CDFB8D9E-C43F-4C0C-878F-E36EFB0CB3EB}"/>
              </a:ext>
            </a:extLst>
          </p:cNvPr>
          <p:cNvCxnSpPr>
            <a:cxnSpLocks/>
          </p:cNvCxnSpPr>
          <p:nvPr/>
        </p:nvCxnSpPr>
        <p:spPr>
          <a:xfrm>
            <a:off x="871248" y="3962328"/>
            <a:ext cx="263009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자유형: 도형 17">
            <a:extLst>
              <a:ext uri="{FF2B5EF4-FFF2-40B4-BE49-F238E27FC236}">
                <a16:creationId xmlns:a16="http://schemas.microsoft.com/office/drawing/2014/main" id="{D5C2E105-93CB-4C4A-9218-4DA9331682EF}"/>
              </a:ext>
            </a:extLst>
          </p:cNvPr>
          <p:cNvSpPr/>
          <p:nvPr/>
        </p:nvSpPr>
        <p:spPr>
          <a:xfrm>
            <a:off x="1112844" y="2594775"/>
            <a:ext cx="2080094" cy="1131469"/>
          </a:xfrm>
          <a:custGeom>
            <a:avLst/>
            <a:gdLst>
              <a:gd name="connsiteX0" fmla="*/ 0 w 2835797"/>
              <a:gd name="connsiteY0" fmla="*/ 20443 h 1542535"/>
              <a:gd name="connsiteX1" fmla="*/ 248855 w 2835797"/>
              <a:gd name="connsiteY1" fmla="*/ 43592 h 1542535"/>
              <a:gd name="connsiteX2" fmla="*/ 312516 w 2835797"/>
              <a:gd name="connsiteY2" fmla="*/ 408195 h 1542535"/>
              <a:gd name="connsiteX3" fmla="*/ 544010 w 2835797"/>
              <a:gd name="connsiteY3" fmla="*/ 338747 h 1542535"/>
              <a:gd name="connsiteX4" fmla="*/ 613458 w 2835797"/>
              <a:gd name="connsiteY4" fmla="*/ 674412 h 1542535"/>
              <a:gd name="connsiteX5" fmla="*/ 775503 w 2835797"/>
              <a:gd name="connsiteY5" fmla="*/ 610752 h 1542535"/>
              <a:gd name="connsiteX6" fmla="*/ 868101 w 2835797"/>
              <a:gd name="connsiteY6" fmla="*/ 1004291 h 1542535"/>
              <a:gd name="connsiteX7" fmla="*/ 1001210 w 2835797"/>
              <a:gd name="connsiteY7" fmla="*/ 905906 h 1542535"/>
              <a:gd name="connsiteX8" fmla="*/ 1076445 w 2835797"/>
              <a:gd name="connsiteY8" fmla="*/ 1258934 h 1542535"/>
              <a:gd name="connsiteX9" fmla="*/ 1221129 w 2835797"/>
              <a:gd name="connsiteY9" fmla="*/ 1206848 h 1542535"/>
              <a:gd name="connsiteX10" fmla="*/ 1360025 w 2835797"/>
              <a:gd name="connsiteY10" fmla="*/ 1542514 h 1542535"/>
              <a:gd name="connsiteX11" fmla="*/ 1533645 w 2835797"/>
              <a:gd name="connsiteY11" fmla="*/ 1224210 h 1542535"/>
              <a:gd name="connsiteX12" fmla="*/ 1672541 w 2835797"/>
              <a:gd name="connsiteY12" fmla="*/ 1322595 h 1542535"/>
              <a:gd name="connsiteX13" fmla="*/ 1741990 w 2835797"/>
              <a:gd name="connsiteY13" fmla="*/ 1033228 h 1542535"/>
              <a:gd name="connsiteX14" fmla="*/ 1944547 w 2835797"/>
              <a:gd name="connsiteY14" fmla="*/ 1108463 h 1542535"/>
              <a:gd name="connsiteX15" fmla="*/ 2025569 w 2835797"/>
              <a:gd name="connsiteY15" fmla="*/ 790159 h 1542535"/>
              <a:gd name="connsiteX16" fmla="*/ 2239701 w 2835797"/>
              <a:gd name="connsiteY16" fmla="*/ 813309 h 1542535"/>
              <a:gd name="connsiteX17" fmla="*/ 2320724 w 2835797"/>
              <a:gd name="connsiteY17" fmla="*/ 471855 h 1542535"/>
              <a:gd name="connsiteX18" fmla="*/ 2529068 w 2835797"/>
              <a:gd name="connsiteY18" fmla="*/ 512367 h 1542535"/>
              <a:gd name="connsiteX19" fmla="*/ 2615878 w 2835797"/>
              <a:gd name="connsiteY19" fmla="*/ 170914 h 1542535"/>
              <a:gd name="connsiteX20" fmla="*/ 2789498 w 2835797"/>
              <a:gd name="connsiteY20" fmla="*/ 275086 h 1542535"/>
              <a:gd name="connsiteX21" fmla="*/ 2835797 w 2835797"/>
              <a:gd name="connsiteY21" fmla="*/ 55167 h 1542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835797" h="1542535">
                <a:moveTo>
                  <a:pt x="0" y="20443"/>
                </a:moveTo>
                <a:cubicBezTo>
                  <a:pt x="98384" y="-295"/>
                  <a:pt x="196769" y="-21033"/>
                  <a:pt x="248855" y="43592"/>
                </a:cubicBezTo>
                <a:cubicBezTo>
                  <a:pt x="300941" y="108217"/>
                  <a:pt x="263324" y="359003"/>
                  <a:pt x="312516" y="408195"/>
                </a:cubicBezTo>
                <a:cubicBezTo>
                  <a:pt x="361708" y="457387"/>
                  <a:pt x="493853" y="294378"/>
                  <a:pt x="544010" y="338747"/>
                </a:cubicBezTo>
                <a:cubicBezTo>
                  <a:pt x="594167" y="383116"/>
                  <a:pt x="574876" y="629078"/>
                  <a:pt x="613458" y="674412"/>
                </a:cubicBezTo>
                <a:cubicBezTo>
                  <a:pt x="652040" y="719746"/>
                  <a:pt x="733063" y="555772"/>
                  <a:pt x="775503" y="610752"/>
                </a:cubicBezTo>
                <a:cubicBezTo>
                  <a:pt x="817943" y="665732"/>
                  <a:pt x="830483" y="955099"/>
                  <a:pt x="868101" y="1004291"/>
                </a:cubicBezTo>
                <a:cubicBezTo>
                  <a:pt x="905719" y="1053483"/>
                  <a:pt x="966486" y="863466"/>
                  <a:pt x="1001210" y="905906"/>
                </a:cubicBezTo>
                <a:cubicBezTo>
                  <a:pt x="1035934" y="948347"/>
                  <a:pt x="1039792" y="1208777"/>
                  <a:pt x="1076445" y="1258934"/>
                </a:cubicBezTo>
                <a:cubicBezTo>
                  <a:pt x="1113098" y="1309091"/>
                  <a:pt x="1173866" y="1159585"/>
                  <a:pt x="1221129" y="1206848"/>
                </a:cubicBezTo>
                <a:cubicBezTo>
                  <a:pt x="1268392" y="1254111"/>
                  <a:pt x="1307939" y="1539620"/>
                  <a:pt x="1360025" y="1542514"/>
                </a:cubicBezTo>
                <a:cubicBezTo>
                  <a:pt x="1412111" y="1545408"/>
                  <a:pt x="1481559" y="1260863"/>
                  <a:pt x="1533645" y="1224210"/>
                </a:cubicBezTo>
                <a:cubicBezTo>
                  <a:pt x="1585731" y="1187557"/>
                  <a:pt x="1637817" y="1354425"/>
                  <a:pt x="1672541" y="1322595"/>
                </a:cubicBezTo>
                <a:cubicBezTo>
                  <a:pt x="1707265" y="1290765"/>
                  <a:pt x="1696656" y="1068917"/>
                  <a:pt x="1741990" y="1033228"/>
                </a:cubicBezTo>
                <a:cubicBezTo>
                  <a:pt x="1787324" y="997539"/>
                  <a:pt x="1897284" y="1148974"/>
                  <a:pt x="1944547" y="1108463"/>
                </a:cubicBezTo>
                <a:cubicBezTo>
                  <a:pt x="1991810" y="1067952"/>
                  <a:pt x="1976377" y="839351"/>
                  <a:pt x="2025569" y="790159"/>
                </a:cubicBezTo>
                <a:cubicBezTo>
                  <a:pt x="2074761" y="740967"/>
                  <a:pt x="2190509" y="866360"/>
                  <a:pt x="2239701" y="813309"/>
                </a:cubicBezTo>
                <a:cubicBezTo>
                  <a:pt x="2288893" y="760258"/>
                  <a:pt x="2272496" y="522012"/>
                  <a:pt x="2320724" y="471855"/>
                </a:cubicBezTo>
                <a:cubicBezTo>
                  <a:pt x="2368952" y="421698"/>
                  <a:pt x="2479876" y="562524"/>
                  <a:pt x="2529068" y="512367"/>
                </a:cubicBezTo>
                <a:cubicBezTo>
                  <a:pt x="2578260" y="462210"/>
                  <a:pt x="2572473" y="210461"/>
                  <a:pt x="2615878" y="170914"/>
                </a:cubicBezTo>
                <a:cubicBezTo>
                  <a:pt x="2659283" y="131367"/>
                  <a:pt x="2752845" y="294377"/>
                  <a:pt x="2789498" y="275086"/>
                </a:cubicBezTo>
                <a:cubicBezTo>
                  <a:pt x="2826151" y="255795"/>
                  <a:pt x="2830974" y="155481"/>
                  <a:pt x="2835797" y="55167"/>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p>
        </p:txBody>
      </p:sp>
      <p:sp>
        <p:nvSpPr>
          <p:cNvPr id="19" name="TextBox 18">
            <a:extLst>
              <a:ext uri="{FF2B5EF4-FFF2-40B4-BE49-F238E27FC236}">
                <a16:creationId xmlns:a16="http://schemas.microsoft.com/office/drawing/2014/main" id="{597A50AD-483E-439C-B572-BF7D88A77D14}"/>
              </a:ext>
            </a:extLst>
          </p:cNvPr>
          <p:cNvSpPr txBox="1"/>
          <p:nvPr/>
        </p:nvSpPr>
        <p:spPr>
          <a:xfrm>
            <a:off x="703039" y="3901930"/>
            <a:ext cx="304892" cy="355162"/>
          </a:xfrm>
          <a:prstGeom prst="rect">
            <a:avLst/>
          </a:prstGeom>
          <a:noFill/>
        </p:spPr>
        <p:txBody>
          <a:bodyPr wrap="none" rtlCol="0">
            <a:spAutoFit/>
          </a:bodyPr>
          <a:lstStyle/>
          <a:p>
            <a:pPr algn="l"/>
            <a:r>
              <a:rPr lang="en-US" altLang="ko-KR" sz="1708">
                <a:latin typeface="Consolas" panose="020B0609020204030204" pitchFamily="49" charset="0"/>
              </a:rPr>
              <a:t>0</a:t>
            </a:r>
            <a:endParaRPr lang="ko-KR" altLang="en-US" sz="1708">
              <a:latin typeface="Consolas" panose="020B0609020204030204" pitchFamily="49" charset="0"/>
            </a:endParaRPr>
          </a:p>
        </p:txBody>
      </p:sp>
      <p:sp>
        <p:nvSpPr>
          <p:cNvPr id="23" name="TextBox 22">
            <a:extLst>
              <a:ext uri="{FF2B5EF4-FFF2-40B4-BE49-F238E27FC236}">
                <a16:creationId xmlns:a16="http://schemas.microsoft.com/office/drawing/2014/main" id="{34805D95-6AFB-47D0-928D-8B03A32A7F5F}"/>
              </a:ext>
            </a:extLst>
          </p:cNvPr>
          <p:cNvSpPr txBox="1"/>
          <p:nvPr/>
        </p:nvSpPr>
        <p:spPr>
          <a:xfrm>
            <a:off x="3024730" y="3901930"/>
            <a:ext cx="304892" cy="355162"/>
          </a:xfrm>
          <a:prstGeom prst="rect">
            <a:avLst/>
          </a:prstGeom>
          <a:noFill/>
        </p:spPr>
        <p:txBody>
          <a:bodyPr wrap="none" rtlCol="0">
            <a:spAutoFit/>
          </a:bodyPr>
          <a:lstStyle/>
          <a:p>
            <a:pPr algn="l"/>
            <a:r>
              <a:rPr lang="en-US" altLang="ko-KR" sz="1708">
                <a:latin typeface="Consolas" panose="020B0609020204030204" pitchFamily="49" charset="0"/>
              </a:rPr>
              <a:t>1</a:t>
            </a:r>
            <a:endParaRPr lang="ko-KR" altLang="en-US" sz="1708">
              <a:latin typeface="Consolas" panose="020B0609020204030204" pitchFamily="49" charset="0"/>
            </a:endParaRP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E8010D6C-C6FD-417D-B0EF-049C12D9FFE6}"/>
                  </a:ext>
                </a:extLst>
              </p:cNvPr>
              <p:cNvSpPr txBox="1"/>
              <p:nvPr/>
            </p:nvSpPr>
            <p:spPr>
              <a:xfrm>
                <a:off x="663722" y="5079756"/>
                <a:ext cx="3454856" cy="668516"/>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000" i="1">
                          <a:latin typeface="Cambria Math" panose="02040503050406030204" pitchFamily="18" charset="0"/>
                        </a:rPr>
                        <m:t>𝐽</m:t>
                      </m:r>
                      <m:d>
                        <m:dPr>
                          <m:ctrlPr>
                            <a:rPr lang="en-US" altLang="ko-KR" sz="2000" i="1">
                              <a:latin typeface="Cambria Math" panose="02040503050406030204" pitchFamily="18" charset="0"/>
                            </a:rPr>
                          </m:ctrlPr>
                        </m:dPr>
                        <m:e>
                          <m:r>
                            <a:rPr lang="en-US" altLang="ko-KR" sz="2000" i="1">
                              <a:latin typeface="Cambria Math" panose="02040503050406030204" pitchFamily="18" charset="0"/>
                            </a:rPr>
                            <m:t>𝑤</m:t>
                          </m:r>
                        </m:e>
                      </m:d>
                      <m:r>
                        <a:rPr lang="en-US" altLang="ko-KR" sz="2000" i="1">
                          <a:latin typeface="Cambria Math" panose="02040503050406030204" pitchFamily="18" charset="0"/>
                        </a:rPr>
                        <m:t>=</m:t>
                      </m:r>
                      <m:f>
                        <m:fPr>
                          <m:ctrlPr>
                            <a:rPr lang="en-US" altLang="ko-KR" sz="2000" i="1">
                              <a:latin typeface="Cambria Math" panose="02040503050406030204" pitchFamily="18" charset="0"/>
                            </a:rPr>
                          </m:ctrlPr>
                        </m:fPr>
                        <m:num>
                          <m:r>
                            <a:rPr lang="en-US" altLang="ko-KR" sz="2000" i="1">
                              <a:latin typeface="Cambria Math" panose="02040503050406030204" pitchFamily="18" charset="0"/>
                            </a:rPr>
                            <m:t>1</m:t>
                          </m:r>
                        </m:num>
                        <m:den>
                          <m:r>
                            <a:rPr lang="en-US" altLang="ko-KR" sz="2000" i="1">
                              <a:latin typeface="Cambria Math" panose="02040503050406030204" pitchFamily="18" charset="0"/>
                            </a:rPr>
                            <m:t>2</m:t>
                          </m:r>
                        </m:den>
                      </m:f>
                      <m:sSup>
                        <m:sSupPr>
                          <m:ctrlPr>
                            <a:rPr lang="en-US" altLang="ko-KR" sz="2000" i="1">
                              <a:latin typeface="Cambria Math" panose="02040503050406030204" pitchFamily="18" charset="0"/>
                            </a:rPr>
                          </m:ctrlPr>
                        </m:sSupPr>
                        <m:e>
                          <m:d>
                            <m:dPr>
                              <m:ctrlPr>
                                <a:rPr lang="en-US" altLang="ko-KR" sz="2000" i="1">
                                  <a:latin typeface="Cambria Math" panose="02040503050406030204" pitchFamily="18" charset="0"/>
                                </a:rPr>
                              </m:ctrlPr>
                            </m:dPr>
                            <m:e>
                              <m:r>
                                <a:rPr lang="en-US" altLang="ko-KR" sz="2000" i="1">
                                  <a:latin typeface="Cambria Math" panose="02040503050406030204" pitchFamily="18" charset="0"/>
                                </a:rPr>
                                <m:t>𝑠𝑖𝑔𝑚𝑜𝑖𝑑</m:t>
                              </m:r>
                              <m:d>
                                <m:dPr>
                                  <m:ctrlPr>
                                    <a:rPr lang="en-US" altLang="ko-KR" sz="2000" i="1">
                                      <a:latin typeface="Cambria Math" panose="02040503050406030204" pitchFamily="18" charset="0"/>
                                    </a:rPr>
                                  </m:ctrlPr>
                                </m:dPr>
                                <m:e>
                                  <m:acc>
                                    <m:accPr>
                                      <m:chr m:val="̂"/>
                                      <m:ctrlPr>
                                        <a:rPr lang="en-US" altLang="ko-KR" sz="2000" i="1">
                                          <a:latin typeface="Cambria Math" panose="02040503050406030204" pitchFamily="18" charset="0"/>
                                        </a:rPr>
                                      </m:ctrlPr>
                                    </m:accPr>
                                    <m:e>
                                      <m:r>
                                        <a:rPr lang="en-US" altLang="ko-KR" sz="2000" i="1">
                                          <a:latin typeface="Cambria Math" panose="02040503050406030204" pitchFamily="18" charset="0"/>
                                        </a:rPr>
                                        <m:t>𝑦</m:t>
                                      </m:r>
                                    </m:e>
                                  </m:acc>
                                </m:e>
                              </m:d>
                              <m:r>
                                <a:rPr lang="en-US" altLang="ko-KR" sz="2000" i="1">
                                  <a:latin typeface="Cambria Math" panose="02040503050406030204" pitchFamily="18" charset="0"/>
                                </a:rPr>
                                <m:t>−</m:t>
                              </m:r>
                              <m:r>
                                <a:rPr lang="en-US" altLang="ko-KR" sz="2000" i="1">
                                  <a:latin typeface="Cambria Math" panose="02040503050406030204" pitchFamily="18" charset="0"/>
                                </a:rPr>
                                <m:t>𝑦</m:t>
                              </m:r>
                            </m:e>
                          </m:d>
                        </m:e>
                        <m:sup>
                          <m:r>
                            <a:rPr lang="en-US" altLang="ko-KR" sz="2000" i="1">
                              <a:latin typeface="Cambria Math" panose="02040503050406030204" pitchFamily="18" charset="0"/>
                            </a:rPr>
                            <m:t>2</m:t>
                          </m:r>
                        </m:sup>
                      </m:sSup>
                    </m:oMath>
                  </m:oMathPara>
                </a14:m>
                <a:endParaRPr lang="ko-KR" altLang="en-US" sz="2000">
                  <a:latin typeface="Consolas" panose="020B0609020204030204" pitchFamily="49" charset="0"/>
                </a:endParaRPr>
              </a:p>
            </p:txBody>
          </p:sp>
        </mc:Choice>
        <mc:Fallback xmlns="">
          <p:sp>
            <p:nvSpPr>
              <p:cNvPr id="20" name="TextBox 19">
                <a:extLst>
                  <a:ext uri="{FF2B5EF4-FFF2-40B4-BE49-F238E27FC236}">
                    <a16:creationId xmlns:a16="http://schemas.microsoft.com/office/drawing/2014/main" id="{E8010D6C-C6FD-417D-B0EF-049C12D9FFE6}"/>
                  </a:ext>
                </a:extLst>
              </p:cNvPr>
              <p:cNvSpPr txBox="1">
                <a:spLocks noRot="1" noChangeAspect="1" noMove="1" noResize="1" noEditPoints="1" noAdjustHandles="1" noChangeArrowheads="1" noChangeShapeType="1" noTextEdit="1"/>
              </p:cNvSpPr>
              <p:nvPr/>
            </p:nvSpPr>
            <p:spPr>
              <a:xfrm>
                <a:off x="663722" y="5079756"/>
                <a:ext cx="3454856" cy="668516"/>
              </a:xfrm>
              <a:prstGeom prst="rect">
                <a:avLst/>
              </a:prstGeom>
              <a:blipFill>
                <a:blip r:embed="rId3"/>
                <a:stretch>
                  <a:fillRect/>
                </a:stretch>
              </a:blipFill>
            </p:spPr>
            <p:txBody>
              <a:bodyPr/>
              <a:lstStyle/>
              <a:p>
                <a:r>
                  <a:rPr lang="ko-KR" altLang="en-US">
                    <a:noFill/>
                  </a:rPr>
                  <a:t> </a:t>
                </a:r>
              </a:p>
            </p:txBody>
          </p:sp>
        </mc:Fallback>
      </mc:AlternateContent>
      <p:sp>
        <p:nvSpPr>
          <p:cNvPr id="22" name="자유형: 도형 21">
            <a:extLst>
              <a:ext uri="{FF2B5EF4-FFF2-40B4-BE49-F238E27FC236}">
                <a16:creationId xmlns:a16="http://schemas.microsoft.com/office/drawing/2014/main" id="{AF1DD6B1-8C06-4DDC-BA4E-9864E70F761C}"/>
              </a:ext>
            </a:extLst>
          </p:cNvPr>
          <p:cNvSpPr/>
          <p:nvPr/>
        </p:nvSpPr>
        <p:spPr>
          <a:xfrm>
            <a:off x="938768" y="4580928"/>
            <a:ext cx="473649" cy="321054"/>
          </a:xfrm>
          <a:custGeom>
            <a:avLst/>
            <a:gdLst>
              <a:gd name="connsiteX0" fmla="*/ 1006997 w 1006997"/>
              <a:gd name="connsiteY0" fmla="*/ 2728 h 682574"/>
              <a:gd name="connsiteX1" fmla="*/ 613458 w 1006997"/>
              <a:gd name="connsiteY1" fmla="*/ 89538 h 682574"/>
              <a:gd name="connsiteX2" fmla="*/ 364602 w 1006997"/>
              <a:gd name="connsiteY2" fmla="*/ 593036 h 682574"/>
              <a:gd name="connsiteX3" fmla="*/ 0 w 1006997"/>
              <a:gd name="connsiteY3" fmla="*/ 679846 h 682574"/>
            </a:gdLst>
            <a:ahLst/>
            <a:cxnLst>
              <a:cxn ang="0">
                <a:pos x="connsiteX0" y="connsiteY0"/>
              </a:cxn>
              <a:cxn ang="0">
                <a:pos x="connsiteX1" y="connsiteY1"/>
              </a:cxn>
              <a:cxn ang="0">
                <a:pos x="connsiteX2" y="connsiteY2"/>
              </a:cxn>
              <a:cxn ang="0">
                <a:pos x="connsiteX3" y="connsiteY3"/>
              </a:cxn>
            </a:cxnLst>
            <a:rect l="l" t="t" r="r" b="b"/>
            <a:pathLst>
              <a:path w="1006997" h="682574">
                <a:moveTo>
                  <a:pt x="1006997" y="2728"/>
                </a:moveTo>
                <a:cubicBezTo>
                  <a:pt x="863760" y="-3060"/>
                  <a:pt x="720524" y="-8847"/>
                  <a:pt x="613458" y="89538"/>
                </a:cubicBezTo>
                <a:cubicBezTo>
                  <a:pt x="506392" y="187923"/>
                  <a:pt x="466845" y="494651"/>
                  <a:pt x="364602" y="593036"/>
                </a:cubicBezTo>
                <a:cubicBezTo>
                  <a:pt x="262359" y="691421"/>
                  <a:pt x="131179" y="685633"/>
                  <a:pt x="0" y="679846"/>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p>
        </p:txBody>
      </p:sp>
      <p:cxnSp>
        <p:nvCxnSpPr>
          <p:cNvPr id="25" name="직선 연결선 24">
            <a:extLst>
              <a:ext uri="{FF2B5EF4-FFF2-40B4-BE49-F238E27FC236}">
                <a16:creationId xmlns:a16="http://schemas.microsoft.com/office/drawing/2014/main" id="{5D473BA7-4DE8-430B-9594-B6296A07A3A0}"/>
              </a:ext>
            </a:extLst>
          </p:cNvPr>
          <p:cNvCxnSpPr/>
          <p:nvPr/>
        </p:nvCxnSpPr>
        <p:spPr>
          <a:xfrm flipH="1">
            <a:off x="2147915" y="4581307"/>
            <a:ext cx="362393" cy="36239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7ACD9D36-87D8-42C6-87BB-00E1912AB51F}"/>
                  </a:ext>
                </a:extLst>
              </p:cNvPr>
              <p:cNvSpPr txBox="1"/>
              <p:nvPr/>
            </p:nvSpPr>
            <p:spPr>
              <a:xfrm>
                <a:off x="1506910" y="4532036"/>
                <a:ext cx="562975" cy="44275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m:t>
                      </m:r>
                    </m:oMath>
                  </m:oMathPara>
                </a14:m>
                <a:endParaRPr lang="ko-KR" altLang="en-US" sz="2277">
                  <a:latin typeface="Consolas" panose="020B0609020204030204" pitchFamily="49" charset="0"/>
                </a:endParaRPr>
              </a:p>
            </p:txBody>
          </p:sp>
        </mc:Choice>
        <mc:Fallback xmlns="">
          <p:sp>
            <p:nvSpPr>
              <p:cNvPr id="26" name="TextBox 25">
                <a:extLst>
                  <a:ext uri="{FF2B5EF4-FFF2-40B4-BE49-F238E27FC236}">
                    <a16:creationId xmlns:a16="http://schemas.microsoft.com/office/drawing/2014/main" id="{7ACD9D36-87D8-42C6-87BB-00E1912AB51F}"/>
                  </a:ext>
                </a:extLst>
              </p:cNvPr>
              <p:cNvSpPr txBox="1">
                <a:spLocks noRot="1" noChangeAspect="1" noMove="1" noResize="1" noEditPoints="1" noAdjustHandles="1" noChangeArrowheads="1" noChangeShapeType="1" noTextEdit="1"/>
              </p:cNvSpPr>
              <p:nvPr/>
            </p:nvSpPr>
            <p:spPr>
              <a:xfrm>
                <a:off x="1506910" y="4532036"/>
                <a:ext cx="562975" cy="442750"/>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401A6D00-0194-4D44-BCD3-D7F8A20A9864}"/>
                  </a:ext>
                </a:extLst>
              </p:cNvPr>
              <p:cNvSpPr txBox="1"/>
              <p:nvPr/>
            </p:nvSpPr>
            <p:spPr>
              <a:xfrm>
                <a:off x="2665066" y="4526336"/>
                <a:ext cx="562975" cy="44275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m:t>
                      </m:r>
                    </m:oMath>
                  </m:oMathPara>
                </a14:m>
                <a:endParaRPr lang="ko-KR" altLang="en-US" sz="2277">
                  <a:latin typeface="Consolas" panose="020B0609020204030204" pitchFamily="49" charset="0"/>
                </a:endParaRPr>
              </a:p>
            </p:txBody>
          </p:sp>
        </mc:Choice>
        <mc:Fallback xmlns="">
          <p:sp>
            <p:nvSpPr>
              <p:cNvPr id="30" name="TextBox 29">
                <a:extLst>
                  <a:ext uri="{FF2B5EF4-FFF2-40B4-BE49-F238E27FC236}">
                    <a16:creationId xmlns:a16="http://schemas.microsoft.com/office/drawing/2014/main" id="{401A6D00-0194-4D44-BCD3-D7F8A20A9864}"/>
                  </a:ext>
                </a:extLst>
              </p:cNvPr>
              <p:cNvSpPr txBox="1">
                <a:spLocks noRot="1" noChangeAspect="1" noMove="1" noResize="1" noEditPoints="1" noAdjustHandles="1" noChangeArrowheads="1" noChangeShapeType="1" noTextEdit="1"/>
              </p:cNvSpPr>
              <p:nvPr/>
            </p:nvSpPr>
            <p:spPr>
              <a:xfrm>
                <a:off x="2665066" y="4526336"/>
                <a:ext cx="562975" cy="442750"/>
              </a:xfrm>
              <a:prstGeom prst="rect">
                <a:avLst/>
              </a:prstGeom>
              <a:blipFill>
                <a:blip r:embed="rId5"/>
                <a:stretch>
                  <a:fillRect/>
                </a:stretch>
              </a:blipFill>
            </p:spPr>
            <p:txBody>
              <a:bodyPr/>
              <a:lstStyle/>
              <a:p>
                <a:r>
                  <a:rPr lang="ko-KR" altLang="en-US">
                    <a:noFill/>
                  </a:rPr>
                  <a:t> </a:t>
                </a:r>
              </a:p>
            </p:txBody>
          </p:sp>
        </mc:Fallback>
      </mc:AlternateContent>
      <p:sp>
        <p:nvSpPr>
          <p:cNvPr id="27" name="자유형: 도형 26">
            <a:extLst>
              <a:ext uri="{FF2B5EF4-FFF2-40B4-BE49-F238E27FC236}">
                <a16:creationId xmlns:a16="http://schemas.microsoft.com/office/drawing/2014/main" id="{01D47F2D-7057-4933-AA72-A4BB38FB6170}"/>
              </a:ext>
            </a:extLst>
          </p:cNvPr>
          <p:cNvSpPr/>
          <p:nvPr/>
        </p:nvSpPr>
        <p:spPr>
          <a:xfrm>
            <a:off x="3307632" y="4561431"/>
            <a:ext cx="366526" cy="402914"/>
          </a:xfrm>
          <a:custGeom>
            <a:avLst/>
            <a:gdLst>
              <a:gd name="connsiteX0" fmla="*/ 0 w 549798"/>
              <a:gd name="connsiteY0" fmla="*/ 66159 h 604381"/>
              <a:gd name="connsiteX1" fmla="*/ 202557 w 549798"/>
              <a:gd name="connsiteY1" fmla="*/ 25647 h 604381"/>
              <a:gd name="connsiteX2" fmla="*/ 243068 w 549798"/>
              <a:gd name="connsiteY2" fmla="*/ 407612 h 604381"/>
              <a:gd name="connsiteX3" fmla="*/ 468775 w 549798"/>
              <a:gd name="connsiteY3" fmla="*/ 361313 h 604381"/>
              <a:gd name="connsiteX4" fmla="*/ 549798 w 549798"/>
              <a:gd name="connsiteY4" fmla="*/ 604381 h 6043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798" h="604381">
                <a:moveTo>
                  <a:pt x="0" y="66159"/>
                </a:moveTo>
                <a:cubicBezTo>
                  <a:pt x="81023" y="17448"/>
                  <a:pt x="162046" y="-31262"/>
                  <a:pt x="202557" y="25647"/>
                </a:cubicBezTo>
                <a:cubicBezTo>
                  <a:pt x="243068" y="82556"/>
                  <a:pt x="198698" y="351668"/>
                  <a:pt x="243068" y="407612"/>
                </a:cubicBezTo>
                <a:cubicBezTo>
                  <a:pt x="287438" y="463556"/>
                  <a:pt x="417653" y="328518"/>
                  <a:pt x="468775" y="361313"/>
                </a:cubicBezTo>
                <a:cubicBezTo>
                  <a:pt x="519897" y="394108"/>
                  <a:pt x="534847" y="499244"/>
                  <a:pt x="549798" y="604381"/>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p>
        </p:txBody>
      </p:sp>
      <p:sp>
        <p:nvSpPr>
          <p:cNvPr id="28" name="화살표: 오른쪽 27">
            <a:extLst>
              <a:ext uri="{FF2B5EF4-FFF2-40B4-BE49-F238E27FC236}">
                <a16:creationId xmlns:a16="http://schemas.microsoft.com/office/drawing/2014/main" id="{881D5B61-BC27-4C98-93CE-064AD0D5E1D3}"/>
              </a:ext>
            </a:extLst>
          </p:cNvPr>
          <p:cNvSpPr/>
          <p:nvPr/>
        </p:nvSpPr>
        <p:spPr>
          <a:xfrm>
            <a:off x="4332745" y="2844691"/>
            <a:ext cx="755784" cy="661638"/>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427ACFC4-0488-4D50-B627-FD895A1E709A}"/>
                  </a:ext>
                </a:extLst>
              </p:cNvPr>
              <p:cNvSpPr txBox="1"/>
              <p:nvPr/>
            </p:nvSpPr>
            <p:spPr>
              <a:xfrm>
                <a:off x="4111695" y="5266989"/>
                <a:ext cx="5521255"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000">
                          <a:latin typeface="Cambria Math" panose="02040503050406030204" pitchFamily="18" charset="0"/>
                          <a:ea typeface="Cambria Math" panose="02040503050406030204" pitchFamily="18" charset="0"/>
                        </a:rPr>
                        <m:t>cost</m:t>
                      </m:r>
                      <m:r>
                        <a:rPr lang="en-US" altLang="ko-KR" sz="2000">
                          <a:latin typeface="Cambria Math" panose="02040503050406030204" pitchFamily="18" charset="0"/>
                          <a:ea typeface="Cambria Math" panose="02040503050406030204" pitchFamily="18" charset="0"/>
                        </a:rPr>
                        <m:t>(</m:t>
                      </m:r>
                      <m:acc>
                        <m:accPr>
                          <m:chr m:val="̂"/>
                          <m:ctrlPr>
                            <a:rPr lang="en-US" altLang="ko-KR" sz="2000" i="1">
                              <a:latin typeface="Cambria Math" panose="02040503050406030204" pitchFamily="18" charset="0"/>
                            </a:rPr>
                          </m:ctrlPr>
                        </m:accPr>
                        <m:e>
                          <m:r>
                            <a:rPr lang="en-US" altLang="ko-KR" sz="2000" i="1">
                              <a:latin typeface="Cambria Math" panose="02040503050406030204" pitchFamily="18" charset="0"/>
                            </a:rPr>
                            <m:t>𝑦</m:t>
                          </m:r>
                          <m:r>
                            <a:rPr lang="en-US" altLang="ko-KR" sz="2000" i="1">
                              <a:latin typeface="Cambria Math" panose="02040503050406030204" pitchFamily="18" charset="0"/>
                            </a:rPr>
                            <m:t> </m:t>
                          </m:r>
                        </m:e>
                      </m:acc>
                      <m:r>
                        <a:rPr lang="en-US" altLang="ko-KR" sz="2000" i="1">
                          <a:latin typeface="Cambria Math" panose="02040503050406030204" pitchFamily="18" charset="0"/>
                        </a:rPr>
                        <m:t>, </m:t>
                      </m:r>
                      <m:r>
                        <a:rPr lang="en-US" altLang="ko-KR" sz="2000" i="1">
                          <a:latin typeface="Cambria Math" panose="02040503050406030204" pitchFamily="18" charset="0"/>
                        </a:rPr>
                        <m:t>𝑦</m:t>
                      </m:r>
                      <m:r>
                        <a:rPr lang="en-US" altLang="ko-KR" sz="2000">
                          <a:latin typeface="Cambria Math" panose="02040503050406030204" pitchFamily="18" charset="0"/>
                          <a:ea typeface="Cambria Math" panose="02040503050406030204" pitchFamily="18" charset="0"/>
                        </a:rPr>
                        <m:t>)=−(</m:t>
                      </m:r>
                      <m:r>
                        <m:rPr>
                          <m:sty m:val="p"/>
                        </m:rPr>
                        <a:rPr lang="en-US" altLang="ko-KR" sz="2000">
                          <a:latin typeface="Cambria Math" panose="02040503050406030204" pitchFamily="18" charset="0"/>
                          <a:ea typeface="Cambria Math" panose="02040503050406030204" pitchFamily="18" charset="0"/>
                        </a:rPr>
                        <m:t>y</m:t>
                      </m:r>
                      <m:r>
                        <a:rPr lang="en-US" altLang="ko-KR" sz="2000">
                          <a:latin typeface="Cambria Math" panose="02040503050406030204" pitchFamily="18" charset="0"/>
                          <a:ea typeface="Cambria Math" panose="02040503050406030204" pitchFamily="18" charset="0"/>
                        </a:rPr>
                        <m:t>∗</m:t>
                      </m:r>
                      <m:r>
                        <m:rPr>
                          <m:nor/>
                        </m:rPr>
                        <a:rPr lang="en-US" altLang="ko-KR" sz="2000">
                          <a:latin typeface="Cambria Math" panose="02040503050406030204" pitchFamily="18" charset="0"/>
                          <a:ea typeface="Cambria Math" panose="02040503050406030204" pitchFamily="18" charset="0"/>
                        </a:rPr>
                        <m:t>log</m:t>
                      </m:r>
                      <m:r>
                        <m:rPr>
                          <m:nor/>
                        </m:rPr>
                        <a:rPr lang="en-US" altLang="ko-KR" sz="2000">
                          <a:latin typeface="Cambria Math" panose="02040503050406030204" pitchFamily="18" charset="0"/>
                          <a:ea typeface="Cambria Math" panose="02040503050406030204" pitchFamily="18" charset="0"/>
                        </a:rPr>
                        <m:t>(</m:t>
                      </m:r>
                      <m:r>
                        <a:rPr lang="en-US" altLang="ko-KR" sz="2000" i="1">
                          <a:latin typeface="Cambria Math" panose="02040503050406030204" pitchFamily="18" charset="0"/>
                          <a:ea typeface="Cambria Math" panose="02040503050406030204" pitchFamily="18" charset="0"/>
                        </a:rPr>
                        <m:t>𝑎</m:t>
                      </m:r>
                      <m:r>
                        <a:rPr lang="en-US" altLang="ko-KR" sz="2000" i="1">
                          <a:latin typeface="Cambria Math" panose="02040503050406030204" pitchFamily="18" charset="0"/>
                          <a:ea typeface="Cambria Math" panose="02040503050406030204" pitchFamily="18" charset="0"/>
                        </a:rPr>
                        <m:t>)+(1−</m:t>
                      </m:r>
                      <m:r>
                        <a:rPr lang="en-US" altLang="ko-KR" sz="2000" i="1">
                          <a:latin typeface="Cambria Math" panose="02040503050406030204" pitchFamily="18" charset="0"/>
                        </a:rPr>
                        <m:t>𝑦</m:t>
                      </m:r>
                      <m:r>
                        <a:rPr lang="en-US" altLang="ko-KR" sz="2000">
                          <a:latin typeface="Cambria Math" panose="02040503050406030204" pitchFamily="18" charset="0"/>
                        </a:rPr>
                        <m:t>) </m:t>
                      </m:r>
                      <m:r>
                        <m:rPr>
                          <m:sty m:val="p"/>
                        </m:rPr>
                        <a:rPr lang="en-US" altLang="ko-KR" sz="2000">
                          <a:latin typeface="Cambria Math" panose="02040503050406030204" pitchFamily="18" charset="0"/>
                        </a:rPr>
                        <m:t>log</m:t>
                      </m:r>
                      <m:r>
                        <a:rPr lang="en-US" altLang="ko-KR" sz="2000">
                          <a:latin typeface="Cambria Math" panose="02040503050406030204" pitchFamily="18" charset="0"/>
                        </a:rPr>
                        <m:t>(1−</m:t>
                      </m:r>
                      <m:r>
                        <m:rPr>
                          <m:sty m:val="p"/>
                        </m:rPr>
                        <a:rPr lang="en-US" altLang="ko-KR" sz="2000">
                          <a:latin typeface="Cambria Math" panose="02040503050406030204" pitchFamily="18" charset="0"/>
                        </a:rPr>
                        <m:t>a</m:t>
                      </m:r>
                      <m:r>
                        <a:rPr lang="en-US" altLang="ko-KR" sz="2000">
                          <a:latin typeface="Cambria Math" panose="02040503050406030204" pitchFamily="18" charset="0"/>
                        </a:rPr>
                        <m:t>))</m:t>
                      </m:r>
                    </m:oMath>
                  </m:oMathPara>
                </a14:m>
                <a:endParaRPr lang="ko-KR" altLang="en-US" sz="2000">
                  <a:latin typeface="Consolas" panose="020B0609020204030204" pitchFamily="49" charset="0"/>
                </a:endParaRPr>
              </a:p>
            </p:txBody>
          </p:sp>
        </mc:Choice>
        <mc:Fallback xmlns="">
          <p:sp>
            <p:nvSpPr>
              <p:cNvPr id="47" name="TextBox 46">
                <a:extLst>
                  <a:ext uri="{FF2B5EF4-FFF2-40B4-BE49-F238E27FC236}">
                    <a16:creationId xmlns:a16="http://schemas.microsoft.com/office/drawing/2014/main" id="{427ACFC4-0488-4D50-B627-FD895A1E709A}"/>
                  </a:ext>
                </a:extLst>
              </p:cNvPr>
              <p:cNvSpPr txBox="1">
                <a:spLocks noRot="1" noChangeAspect="1" noMove="1" noResize="1" noEditPoints="1" noAdjustHandles="1" noChangeArrowheads="1" noChangeShapeType="1" noTextEdit="1"/>
              </p:cNvSpPr>
              <p:nvPr/>
            </p:nvSpPr>
            <p:spPr>
              <a:xfrm>
                <a:off x="4111695" y="5266989"/>
                <a:ext cx="5521255" cy="400110"/>
              </a:xfrm>
              <a:prstGeom prst="rect">
                <a:avLst/>
              </a:prstGeom>
              <a:blipFill>
                <a:blip r:embed="rId6"/>
                <a:stretch>
                  <a:fillRect t="-6061" b="-1515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75F94EDF-0233-4120-B0DD-93AF30E6FB28}"/>
                  </a:ext>
                </a:extLst>
              </p:cNvPr>
              <p:cNvSpPr txBox="1"/>
              <p:nvPr/>
            </p:nvSpPr>
            <p:spPr>
              <a:xfrm>
                <a:off x="4197216" y="4703182"/>
                <a:ext cx="1511568" cy="384401"/>
              </a:xfrm>
              <a:prstGeom prst="rect">
                <a:avLst/>
              </a:prstGeom>
              <a:noFill/>
            </p:spPr>
            <p:txBody>
              <a:bodyPr wrap="none" rtlCol="0">
                <a:spAutoFit/>
              </a:bodyPr>
              <a:lstStyle/>
              <a:p>
                <a:r>
                  <a:rPr lang="en-US" altLang="ko-KR" sz="1898">
                    <a:latin typeface="Cambria Math" panose="02040503050406030204" pitchFamily="18" charset="0"/>
                    <a:ea typeface="Cambria Math" panose="02040503050406030204" pitchFamily="18" charset="0"/>
                  </a:rPr>
                  <a:t>Cost(</a:t>
                </a:r>
                <a14:m>
                  <m:oMath xmlns:m="http://schemas.openxmlformats.org/officeDocument/2006/math">
                    <m:acc>
                      <m:accPr>
                        <m:chr m:val="̂"/>
                        <m:ctrlPr>
                          <a:rPr lang="en-US" altLang="ko-KR" sz="1898" i="1">
                            <a:latin typeface="Cambria Math" panose="02040503050406030204" pitchFamily="18" charset="0"/>
                          </a:rPr>
                        </m:ctrlPr>
                      </m:accPr>
                      <m:e>
                        <m:r>
                          <a:rPr lang="en-US" altLang="ko-KR" sz="1898" i="1">
                            <a:latin typeface="Cambria Math" panose="02040503050406030204" pitchFamily="18" charset="0"/>
                          </a:rPr>
                          <m:t>𝑦</m:t>
                        </m:r>
                        <m:r>
                          <a:rPr lang="en-US" altLang="ko-KR" sz="1898" i="1">
                            <a:latin typeface="Cambria Math" panose="02040503050406030204" pitchFamily="18" charset="0"/>
                          </a:rPr>
                          <m:t> </m:t>
                        </m:r>
                      </m:e>
                    </m:acc>
                    <m:r>
                      <a:rPr lang="en-US" altLang="ko-KR" sz="1898" i="1">
                        <a:latin typeface="Cambria Math" panose="02040503050406030204" pitchFamily="18" charset="0"/>
                      </a:rPr>
                      <m:t>, </m:t>
                    </m:r>
                    <m:r>
                      <a:rPr lang="en-US" altLang="ko-KR" sz="1898" i="1">
                        <a:latin typeface="Cambria Math" panose="02040503050406030204" pitchFamily="18" charset="0"/>
                      </a:rPr>
                      <m:t>𝑦</m:t>
                    </m:r>
                    <m:r>
                      <a:rPr lang="en-US" altLang="ko-KR" sz="1898" i="1">
                        <a:latin typeface="Cambria Math" panose="02040503050406030204" pitchFamily="18" charset="0"/>
                        <a:ea typeface="Cambria Math" panose="02040503050406030204" pitchFamily="18" charset="0"/>
                      </a:rPr>
                      <m:t>)=</m:t>
                    </m:r>
                  </m:oMath>
                </a14:m>
                <a:endParaRPr lang="ko-KR" altLang="en-US" sz="1898">
                  <a:latin typeface="Consolas" panose="020B0609020204030204" pitchFamily="49" charset="0"/>
                </a:endParaRPr>
              </a:p>
            </p:txBody>
          </p:sp>
        </mc:Choice>
        <mc:Fallback xmlns="">
          <p:sp>
            <p:nvSpPr>
              <p:cNvPr id="48" name="TextBox 47">
                <a:extLst>
                  <a:ext uri="{FF2B5EF4-FFF2-40B4-BE49-F238E27FC236}">
                    <a16:creationId xmlns:a16="http://schemas.microsoft.com/office/drawing/2014/main" id="{75F94EDF-0233-4120-B0DD-93AF30E6FB28}"/>
                  </a:ext>
                </a:extLst>
              </p:cNvPr>
              <p:cNvSpPr txBox="1">
                <a:spLocks noRot="1" noChangeAspect="1" noMove="1" noResize="1" noEditPoints="1" noAdjustHandles="1" noChangeArrowheads="1" noChangeShapeType="1" noTextEdit="1"/>
              </p:cNvSpPr>
              <p:nvPr/>
            </p:nvSpPr>
            <p:spPr>
              <a:xfrm>
                <a:off x="4197216" y="4703182"/>
                <a:ext cx="1511568" cy="384401"/>
              </a:xfrm>
              <a:prstGeom prst="rect">
                <a:avLst/>
              </a:prstGeom>
              <a:blipFill>
                <a:blip r:embed="rId7"/>
                <a:stretch>
                  <a:fillRect l="-4049" t="-9524" b="-2539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9" name="직사각형 48">
                <a:extLst>
                  <a:ext uri="{FF2B5EF4-FFF2-40B4-BE49-F238E27FC236}">
                    <a16:creationId xmlns:a16="http://schemas.microsoft.com/office/drawing/2014/main" id="{0CE36B79-E5F7-4C31-BA1E-9D066734798F}"/>
                  </a:ext>
                </a:extLst>
              </p:cNvPr>
              <p:cNvSpPr/>
              <p:nvPr/>
            </p:nvSpPr>
            <p:spPr>
              <a:xfrm>
                <a:off x="5651724" y="4565622"/>
                <a:ext cx="2859244" cy="67864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1708" i="1">
                              <a:latin typeface="Cambria Math" panose="02040503050406030204" pitchFamily="18" charset="0"/>
                            </a:rPr>
                          </m:ctrlPr>
                        </m:dPr>
                        <m:e>
                          <m:eqArr>
                            <m:eqArrPr>
                              <m:ctrlPr>
                                <a:rPr lang="en-US" altLang="ko-KR" sz="1708" i="1">
                                  <a:latin typeface="Cambria Math" panose="02040503050406030204" pitchFamily="18" charset="0"/>
                                </a:rPr>
                              </m:ctrlPr>
                            </m:eqArrPr>
                            <m:e>
                              <m:r>
                                <m:rPr>
                                  <m:nor/>
                                </m:rPr>
                                <a:rPr lang="en-US" altLang="ko-KR" sz="1708">
                                  <a:latin typeface="Cambria Math" panose="02040503050406030204" pitchFamily="18" charset="0"/>
                                  <a:ea typeface="Cambria Math" panose="02040503050406030204" pitchFamily="18" charset="0"/>
                                </a:rPr>
                                <m:t>− </m:t>
                              </m:r>
                              <m:r>
                                <m:rPr>
                                  <m:nor/>
                                </m:rPr>
                                <a:rPr lang="en-US" altLang="ko-KR" sz="1708">
                                  <a:latin typeface="Cambria Math" panose="02040503050406030204" pitchFamily="18" charset="0"/>
                                  <a:ea typeface="Cambria Math" panose="02040503050406030204" pitchFamily="18" charset="0"/>
                                </a:rPr>
                                <m:t>log</m:t>
                              </m:r>
                              <m:r>
                                <m:rPr>
                                  <m:nor/>
                                </m:rPr>
                                <a:rPr lang="en-US" altLang="ko-KR" sz="1708">
                                  <a:latin typeface="Cambria Math" panose="02040503050406030204" pitchFamily="18" charset="0"/>
                                  <a:ea typeface="Cambria Math" panose="02040503050406030204" pitchFamily="18" charset="0"/>
                                </a:rPr>
                                <m:t>(</m:t>
                              </m:r>
                              <m:acc>
                                <m:accPr>
                                  <m:chr m:val="̂"/>
                                  <m:ctrlPr>
                                    <a:rPr lang="en-US" altLang="ko-KR" sz="1708" i="1">
                                      <a:latin typeface="Cambria Math" panose="02040503050406030204" pitchFamily="18" charset="0"/>
                                    </a:rPr>
                                  </m:ctrlPr>
                                </m:accPr>
                                <m:e>
                                  <m:r>
                                    <a:rPr lang="en-US" altLang="ko-KR" sz="1708" i="1">
                                      <a:latin typeface="Cambria Math" panose="02040503050406030204" pitchFamily="18" charset="0"/>
                                    </a:rPr>
                                    <m:t>𝑦</m:t>
                                  </m:r>
                                  <m:r>
                                    <a:rPr lang="en-US" altLang="ko-KR" sz="1708" i="1">
                                      <a:latin typeface="Cambria Math" panose="02040503050406030204" pitchFamily="18" charset="0"/>
                                    </a:rPr>
                                    <m:t> </m:t>
                                  </m:r>
                                </m:e>
                              </m:acc>
                              <m:r>
                                <a:rPr lang="en-US" altLang="ko-KR" sz="1708" i="1">
                                  <a:latin typeface="Cambria Math" panose="02040503050406030204" pitchFamily="18" charset="0"/>
                                  <a:ea typeface="Cambria Math" panose="02040503050406030204" pitchFamily="18" charset="0"/>
                                </a:rPr>
                                <m:t>)            </m:t>
                              </m:r>
                              <m:r>
                                <a:rPr lang="en-US" altLang="ko-KR" sz="1708" i="1">
                                  <a:latin typeface="Cambria Math" panose="02040503050406030204" pitchFamily="18" charset="0"/>
                                  <a:ea typeface="Cambria Math" panose="02040503050406030204" pitchFamily="18" charset="0"/>
                                </a:rPr>
                                <m:t>𝑖𝑓</m:t>
                              </m:r>
                              <m:r>
                                <a:rPr lang="en-US" altLang="ko-KR" sz="1708" i="1">
                                  <a:latin typeface="Cambria Math" panose="02040503050406030204" pitchFamily="18" charset="0"/>
                                  <a:ea typeface="Cambria Math" panose="02040503050406030204" pitchFamily="18" charset="0"/>
                                </a:rPr>
                                <m:t> </m:t>
                              </m:r>
                              <m:r>
                                <a:rPr lang="en-US" altLang="ko-KR" sz="1708" i="1">
                                  <a:latin typeface="Cambria Math" panose="02040503050406030204" pitchFamily="18" charset="0"/>
                                  <a:ea typeface="Cambria Math" panose="02040503050406030204" pitchFamily="18" charset="0"/>
                                </a:rPr>
                                <m:t>𝑦</m:t>
                              </m:r>
                              <m:r>
                                <a:rPr lang="en-US" altLang="ko-KR" sz="1708" i="1">
                                  <a:latin typeface="Cambria Math" panose="02040503050406030204" pitchFamily="18" charset="0"/>
                                  <a:ea typeface="Cambria Math" panose="02040503050406030204" pitchFamily="18" charset="0"/>
                                </a:rPr>
                                <m:t>=1</m:t>
                              </m:r>
                              <m:r>
                                <m:rPr>
                                  <m:nor/>
                                </m:rPr>
                                <a:rPr lang="en-US" altLang="ko-KR" sz="1708">
                                  <a:latin typeface="Cambria Math" panose="02040503050406030204" pitchFamily="18" charset="0"/>
                                  <a:ea typeface="Cambria Math" panose="02040503050406030204" pitchFamily="18" charset="0"/>
                                </a:rPr>
                                <m:t> </m:t>
                              </m:r>
                            </m:e>
                            <m:e>
                              <m:r>
                                <a:rPr lang="en-US" altLang="ko-KR" sz="1708" i="1">
                                  <a:latin typeface="Cambria Math" panose="02040503050406030204" pitchFamily="18" charset="0"/>
                                </a:rPr>
                                <m:t>  </m:t>
                              </m:r>
                              <m:r>
                                <m:rPr>
                                  <m:nor/>
                                </m:rPr>
                                <a:rPr lang="en-US" altLang="ko-KR" sz="1708">
                                  <a:latin typeface="Cambria Math" panose="02040503050406030204" pitchFamily="18" charset="0"/>
                                  <a:ea typeface="Cambria Math" panose="02040503050406030204" pitchFamily="18" charset="0"/>
                                </a:rPr>
                                <m:t>− </m:t>
                              </m:r>
                              <m:r>
                                <m:rPr>
                                  <m:nor/>
                                </m:rPr>
                                <a:rPr lang="en-US" altLang="ko-KR" sz="1708">
                                  <a:latin typeface="Cambria Math" panose="02040503050406030204" pitchFamily="18" charset="0"/>
                                  <a:ea typeface="Cambria Math" panose="02040503050406030204" pitchFamily="18" charset="0"/>
                                </a:rPr>
                                <m:t>log</m:t>
                              </m:r>
                              <m:r>
                                <m:rPr>
                                  <m:nor/>
                                </m:rPr>
                                <a:rPr lang="en-US" altLang="ko-KR" sz="1708">
                                  <a:latin typeface="Cambria Math" panose="02040503050406030204" pitchFamily="18" charset="0"/>
                                  <a:ea typeface="Cambria Math" panose="02040503050406030204" pitchFamily="18" charset="0"/>
                                </a:rPr>
                                <m:t>(</m:t>
                              </m:r>
                              <m:r>
                                <a:rPr lang="en-US" altLang="ko-KR" sz="1708">
                                  <a:latin typeface="Cambria Math" panose="02040503050406030204" pitchFamily="18" charset="0"/>
                                </a:rPr>
                                <m:t>1−</m:t>
                              </m:r>
                              <m:acc>
                                <m:accPr>
                                  <m:chr m:val="̂"/>
                                  <m:ctrlPr>
                                    <a:rPr lang="en-US" altLang="ko-KR" sz="1708" i="1">
                                      <a:latin typeface="Cambria Math" panose="02040503050406030204" pitchFamily="18" charset="0"/>
                                    </a:rPr>
                                  </m:ctrlPr>
                                </m:accPr>
                                <m:e>
                                  <m:r>
                                    <a:rPr lang="en-US" altLang="ko-KR" sz="1708" i="1">
                                      <a:latin typeface="Cambria Math" panose="02040503050406030204" pitchFamily="18" charset="0"/>
                                    </a:rPr>
                                    <m:t>𝑦</m:t>
                                  </m:r>
                                  <m:r>
                                    <a:rPr lang="en-US" altLang="ko-KR" sz="1708" i="1">
                                      <a:latin typeface="Cambria Math" panose="02040503050406030204" pitchFamily="18" charset="0"/>
                                    </a:rPr>
                                    <m:t> </m:t>
                                  </m:r>
                                </m:e>
                              </m:acc>
                              <m:r>
                                <a:rPr lang="en-US" altLang="ko-KR" sz="1708" i="1">
                                  <a:latin typeface="Cambria Math" panose="02040503050406030204" pitchFamily="18" charset="0"/>
                                  <a:ea typeface="Cambria Math" panose="02040503050406030204" pitchFamily="18" charset="0"/>
                                </a:rPr>
                                <m:t>)     </m:t>
                              </m:r>
                              <m:r>
                                <a:rPr lang="en-US" altLang="ko-KR" sz="1708" i="1">
                                  <a:latin typeface="Cambria Math" panose="02040503050406030204" pitchFamily="18" charset="0"/>
                                  <a:ea typeface="Cambria Math" panose="02040503050406030204" pitchFamily="18" charset="0"/>
                                </a:rPr>
                                <m:t>𝑖𝑓</m:t>
                              </m:r>
                              <m:r>
                                <a:rPr lang="en-US" altLang="ko-KR" sz="1708" i="1">
                                  <a:latin typeface="Cambria Math" panose="02040503050406030204" pitchFamily="18" charset="0"/>
                                  <a:ea typeface="Cambria Math" panose="02040503050406030204" pitchFamily="18" charset="0"/>
                                </a:rPr>
                                <m:t> </m:t>
                              </m:r>
                              <m:r>
                                <a:rPr lang="en-US" altLang="ko-KR" sz="1708" i="1">
                                  <a:latin typeface="Cambria Math" panose="02040503050406030204" pitchFamily="18" charset="0"/>
                                  <a:ea typeface="Cambria Math" panose="02040503050406030204" pitchFamily="18" charset="0"/>
                                </a:rPr>
                                <m:t>𝑦</m:t>
                              </m:r>
                              <m:r>
                                <a:rPr lang="en-US" altLang="ko-KR" sz="1708" i="1">
                                  <a:latin typeface="Cambria Math" panose="02040503050406030204" pitchFamily="18" charset="0"/>
                                  <a:ea typeface="Cambria Math" panose="02040503050406030204" pitchFamily="18" charset="0"/>
                                </a:rPr>
                                <m:t>= </m:t>
                              </m:r>
                              <m:r>
                                <m:rPr>
                                  <m:nor/>
                                </m:rPr>
                                <a:rPr lang="en-US" altLang="ko-KR" sz="1708">
                                  <a:latin typeface="Consolas" panose="020B0609020204030204" pitchFamily="49" charset="0"/>
                                </a:rPr>
                                <m:t>0</m:t>
                              </m:r>
                              <m:r>
                                <m:rPr>
                                  <m:nor/>
                                </m:rPr>
                                <a:rPr lang="ko-KR" altLang="en-US" sz="1708">
                                  <a:latin typeface="Consolas" panose="020B0609020204030204" pitchFamily="49" charset="0"/>
                                </a:rPr>
                                <m:t> </m:t>
                              </m:r>
                            </m:e>
                          </m:eqArr>
                        </m:e>
                      </m:d>
                    </m:oMath>
                  </m:oMathPara>
                </a14:m>
                <a:endParaRPr lang="ko-KR" altLang="en-US" sz="1708"/>
              </a:p>
            </p:txBody>
          </p:sp>
        </mc:Choice>
        <mc:Fallback xmlns="">
          <p:sp>
            <p:nvSpPr>
              <p:cNvPr id="49" name="직사각형 48">
                <a:extLst>
                  <a:ext uri="{FF2B5EF4-FFF2-40B4-BE49-F238E27FC236}">
                    <a16:creationId xmlns:a16="http://schemas.microsoft.com/office/drawing/2014/main" id="{0CE36B79-E5F7-4C31-BA1E-9D066734798F}"/>
                  </a:ext>
                </a:extLst>
              </p:cNvPr>
              <p:cNvSpPr>
                <a:spLocks noRot="1" noChangeAspect="1" noMove="1" noResize="1" noEditPoints="1" noAdjustHandles="1" noChangeArrowheads="1" noChangeShapeType="1" noTextEdit="1"/>
              </p:cNvSpPr>
              <p:nvPr/>
            </p:nvSpPr>
            <p:spPr>
              <a:xfrm>
                <a:off x="5651724" y="4565622"/>
                <a:ext cx="2859244" cy="678647"/>
              </a:xfrm>
              <a:prstGeom prst="rect">
                <a:avLst/>
              </a:prstGeom>
              <a:blipFill>
                <a:blip r:embed="rId8"/>
                <a:stretch>
                  <a:fillRect/>
                </a:stretch>
              </a:blipFill>
            </p:spPr>
            <p:txBody>
              <a:bodyPr/>
              <a:lstStyle/>
              <a:p>
                <a:r>
                  <a:rPr lang="ko-KR" altLang="en-US">
                    <a:noFill/>
                  </a:rPr>
                  <a:t> </a:t>
                </a:r>
              </a:p>
            </p:txBody>
          </p:sp>
        </mc:Fallback>
      </mc:AlternateContent>
      <p:sp>
        <p:nvSpPr>
          <p:cNvPr id="7" name="TextBox 6">
            <a:extLst>
              <a:ext uri="{FF2B5EF4-FFF2-40B4-BE49-F238E27FC236}">
                <a16:creationId xmlns:a16="http://schemas.microsoft.com/office/drawing/2014/main" id="{DFEE9972-18CA-4F1F-9E76-ECC8D8FC16D9}"/>
              </a:ext>
            </a:extLst>
          </p:cNvPr>
          <p:cNvSpPr txBox="1"/>
          <p:nvPr/>
        </p:nvSpPr>
        <p:spPr>
          <a:xfrm>
            <a:off x="786938" y="1447464"/>
            <a:ext cx="4780476" cy="617990"/>
          </a:xfrm>
          <a:prstGeom prst="rect">
            <a:avLst/>
          </a:prstGeom>
          <a:noFill/>
        </p:spPr>
        <p:txBody>
          <a:bodyPr wrap="none" rtlCol="0">
            <a:spAutoFit/>
          </a:bodyPr>
          <a:lstStyle/>
          <a:p>
            <a:pPr algn="l"/>
            <a:r>
              <a:rPr lang="ko-KR" altLang="en-US" sz="1708">
                <a:latin typeface="Consolas" panose="020B0609020204030204" pitchFamily="49" charset="0"/>
              </a:rPr>
              <a:t>로지스틱 회귀에서는 </a:t>
            </a:r>
            <a:r>
              <a:rPr lang="en-US" altLang="ko-KR" sz="1708">
                <a:latin typeface="Consolas" panose="020B0609020204030204" pitchFamily="49" charset="0"/>
              </a:rPr>
              <a:t>MSE</a:t>
            </a:r>
            <a:r>
              <a:rPr lang="ko-KR" altLang="en-US" sz="1708">
                <a:latin typeface="Consolas" panose="020B0609020204030204" pitchFamily="49" charset="0"/>
              </a:rPr>
              <a:t>를 사용할 수 없다</a:t>
            </a:r>
            <a:r>
              <a:rPr lang="en-US" altLang="ko-KR" sz="1708">
                <a:latin typeface="Consolas" panose="020B0609020204030204" pitchFamily="49" charset="0"/>
              </a:rPr>
              <a:t>.</a:t>
            </a:r>
          </a:p>
          <a:p>
            <a:pPr algn="l"/>
            <a:r>
              <a:rPr lang="ko-KR" altLang="en-US" sz="1708">
                <a:latin typeface="Consolas" panose="020B0609020204030204" pitchFamily="49" charset="0"/>
              </a:rPr>
              <a:t>이유 </a:t>
            </a:r>
            <a:r>
              <a:rPr lang="en-US" altLang="ko-KR" sz="1708">
                <a:latin typeface="Consolas" panose="020B0609020204030204" pitchFamily="49" charset="0"/>
              </a:rPr>
              <a:t>: </a:t>
            </a:r>
            <a:r>
              <a:rPr lang="ko-KR" altLang="en-US" sz="1708">
                <a:latin typeface="Consolas" panose="020B0609020204030204" pitchFamily="49" charset="0"/>
              </a:rPr>
              <a:t>지역 최솟값 생성 때문</a:t>
            </a:r>
          </a:p>
        </p:txBody>
      </p:sp>
      <p:sp>
        <p:nvSpPr>
          <p:cNvPr id="45" name="TextBox 44">
            <a:extLst>
              <a:ext uri="{FF2B5EF4-FFF2-40B4-BE49-F238E27FC236}">
                <a16:creationId xmlns:a16="http://schemas.microsoft.com/office/drawing/2014/main" id="{4CB6B910-456A-439F-B5AA-C468F58C701F}"/>
              </a:ext>
            </a:extLst>
          </p:cNvPr>
          <p:cNvSpPr txBox="1"/>
          <p:nvPr/>
        </p:nvSpPr>
        <p:spPr>
          <a:xfrm>
            <a:off x="5839841" y="1522113"/>
            <a:ext cx="3148619" cy="355162"/>
          </a:xfrm>
          <a:prstGeom prst="rect">
            <a:avLst/>
          </a:prstGeom>
          <a:noFill/>
        </p:spPr>
        <p:txBody>
          <a:bodyPr wrap="none" rtlCol="0">
            <a:spAutoFit/>
          </a:bodyPr>
          <a:lstStyle/>
          <a:p>
            <a:pPr algn="l"/>
            <a:r>
              <a:rPr lang="en-US" altLang="ko-KR" sz="1708">
                <a:latin typeface="Consolas" panose="020B0609020204030204" pitchFamily="49" charset="0"/>
              </a:rPr>
              <a:t>Binary</a:t>
            </a:r>
            <a:r>
              <a:rPr lang="ko-KR" altLang="en-US" sz="1708">
                <a:latin typeface="Consolas" panose="020B0609020204030204" pitchFamily="49" charset="0"/>
              </a:rPr>
              <a:t> </a:t>
            </a:r>
            <a:r>
              <a:rPr lang="en-US" altLang="ko-KR" sz="1708">
                <a:latin typeface="Consolas" panose="020B0609020204030204" pitchFamily="49" charset="0"/>
              </a:rPr>
              <a:t>Cross Entropy </a:t>
            </a:r>
            <a:r>
              <a:rPr lang="ko-KR" altLang="en-US" sz="1708">
                <a:latin typeface="Consolas" panose="020B0609020204030204" pitchFamily="49" charset="0"/>
              </a:rPr>
              <a:t>함수</a:t>
            </a:r>
            <a:endParaRPr lang="en-US" altLang="ko-KR" sz="1708">
              <a:latin typeface="Consolas" panose="020B0609020204030204" pitchFamily="49" charset="0"/>
            </a:endParaRPr>
          </a:p>
        </p:txBody>
      </p:sp>
      <p:pic>
        <p:nvPicPr>
          <p:cNvPr id="1026" name="Picture 2">
            <a:extLst>
              <a:ext uri="{FF2B5EF4-FFF2-40B4-BE49-F238E27FC236}">
                <a16:creationId xmlns:a16="http://schemas.microsoft.com/office/drawing/2014/main" id="{A3856393-27E7-4A47-A879-E71EC486BB8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424937" y="2507931"/>
            <a:ext cx="2083015" cy="144292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A81A5A0D-4F9D-4CCF-B2FC-FEC383C9F30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545288" y="2497215"/>
            <a:ext cx="2103060" cy="1456807"/>
          </a:xfrm>
          <a:prstGeom prst="rect">
            <a:avLst/>
          </a:prstGeom>
          <a:noFill/>
          <a:extLst>
            <a:ext uri="{909E8E84-426E-40DD-AFC4-6F175D3DCCD1}">
              <a14:hiddenFill xmlns:a14="http://schemas.microsoft.com/office/drawing/2010/main">
                <a:solidFill>
                  <a:srgbClr val="FFFFFF"/>
                </a:solidFill>
              </a14:hiddenFill>
            </a:ext>
          </a:extLst>
        </p:spPr>
      </p:pic>
      <p:sp>
        <p:nvSpPr>
          <p:cNvPr id="4" name="타원 3">
            <a:extLst>
              <a:ext uri="{FF2B5EF4-FFF2-40B4-BE49-F238E27FC236}">
                <a16:creationId xmlns:a16="http://schemas.microsoft.com/office/drawing/2014/main" id="{3AC43178-A337-4165-9C17-9954A145468E}"/>
              </a:ext>
            </a:extLst>
          </p:cNvPr>
          <p:cNvSpPr/>
          <p:nvPr/>
        </p:nvSpPr>
        <p:spPr>
          <a:xfrm>
            <a:off x="1304711" y="2752191"/>
            <a:ext cx="137354" cy="137354"/>
          </a:xfrm>
          <a:prstGeom prst="ellipse">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9" name="직선 연결선 8">
            <a:extLst>
              <a:ext uri="{FF2B5EF4-FFF2-40B4-BE49-F238E27FC236}">
                <a16:creationId xmlns:a16="http://schemas.microsoft.com/office/drawing/2014/main" id="{DC5DD6E2-2CE0-48AD-9864-51E1D9E8133D}"/>
              </a:ext>
            </a:extLst>
          </p:cNvPr>
          <p:cNvCxnSpPr/>
          <p:nvPr/>
        </p:nvCxnSpPr>
        <p:spPr>
          <a:xfrm>
            <a:off x="494532" y="2889545"/>
            <a:ext cx="1895066" cy="0"/>
          </a:xfrm>
          <a:prstGeom prst="line">
            <a:avLst/>
          </a:prstGeom>
        </p:spPr>
        <p:style>
          <a:lnRef idx="1">
            <a:schemeClr val="dk1"/>
          </a:lnRef>
          <a:fillRef idx="0">
            <a:schemeClr val="dk1"/>
          </a:fillRef>
          <a:effectRef idx="0">
            <a:schemeClr val="dk1"/>
          </a:effectRef>
          <a:fontRef idx="minor">
            <a:schemeClr val="tx1"/>
          </a:fontRef>
        </p:style>
      </p:cxnSp>
      <p:sp>
        <p:nvSpPr>
          <p:cNvPr id="2" name="텍스트 개체 틀 1">
            <a:extLst>
              <a:ext uri="{FF2B5EF4-FFF2-40B4-BE49-F238E27FC236}">
                <a16:creationId xmlns:a16="http://schemas.microsoft.com/office/drawing/2014/main" id="{AF3D7532-2D88-47FF-8E00-D1409DEFB842}"/>
              </a:ext>
            </a:extLst>
          </p:cNvPr>
          <p:cNvSpPr>
            <a:spLocks noGrp="1"/>
          </p:cNvSpPr>
          <p:nvPr>
            <p:ph type="body" sz="quarter" idx="19"/>
          </p:nvPr>
        </p:nvSpPr>
        <p:spPr/>
        <p:txBody>
          <a:bodyPr/>
          <a:lstStyle/>
          <a:p>
            <a:r>
              <a:rPr lang="en-US" altLang="ko-KR"/>
              <a:t>Cost Function</a:t>
            </a:r>
            <a:endParaRPr lang="ko-KR" altLang="en-US"/>
          </a:p>
        </p:txBody>
      </p:sp>
      <p:sp>
        <p:nvSpPr>
          <p:cNvPr id="29" name="텍스트 개체 틀 2">
            <a:extLst>
              <a:ext uri="{FF2B5EF4-FFF2-40B4-BE49-F238E27FC236}">
                <a16:creationId xmlns:a16="http://schemas.microsoft.com/office/drawing/2014/main" id="{BAE2A481-3111-4E82-85EF-059A3DCF02AF}"/>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
        <p:nvSpPr>
          <p:cNvPr id="31" name="타원 30">
            <a:extLst>
              <a:ext uri="{FF2B5EF4-FFF2-40B4-BE49-F238E27FC236}">
                <a16:creationId xmlns:a16="http://schemas.microsoft.com/office/drawing/2014/main" id="{E51A3A89-2219-4C35-BA52-24D93E9A2B40}"/>
              </a:ext>
            </a:extLst>
          </p:cNvPr>
          <p:cNvSpPr/>
          <p:nvPr/>
        </p:nvSpPr>
        <p:spPr>
          <a:xfrm>
            <a:off x="3079369" y="2645826"/>
            <a:ext cx="137354" cy="137354"/>
          </a:xfrm>
          <a:prstGeom prst="ellipse">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32" name="직선 연결선 31">
            <a:extLst>
              <a:ext uri="{FF2B5EF4-FFF2-40B4-BE49-F238E27FC236}">
                <a16:creationId xmlns:a16="http://schemas.microsoft.com/office/drawing/2014/main" id="{136767B5-1486-4D07-BBA8-7EB28E32A95F}"/>
              </a:ext>
            </a:extLst>
          </p:cNvPr>
          <p:cNvCxnSpPr/>
          <p:nvPr/>
        </p:nvCxnSpPr>
        <p:spPr>
          <a:xfrm>
            <a:off x="2309866" y="2802023"/>
            <a:ext cx="1895066" cy="0"/>
          </a:xfrm>
          <a:prstGeom prst="line">
            <a:avLst/>
          </a:prstGeom>
        </p:spPr>
        <p:style>
          <a:lnRef idx="1">
            <a:schemeClr val="dk1"/>
          </a:lnRef>
          <a:fillRef idx="0">
            <a:schemeClr val="dk1"/>
          </a:fillRef>
          <a:effectRef idx="0">
            <a:schemeClr val="dk1"/>
          </a:effectRef>
          <a:fontRef idx="minor">
            <a:schemeClr val="tx1"/>
          </a:fontRef>
        </p:style>
      </p:cxnSp>
      <p:sp>
        <p:nvSpPr>
          <p:cNvPr id="33" name="타원 32">
            <a:extLst>
              <a:ext uri="{FF2B5EF4-FFF2-40B4-BE49-F238E27FC236}">
                <a16:creationId xmlns:a16="http://schemas.microsoft.com/office/drawing/2014/main" id="{A45ED40D-4738-0AE5-5D6E-51C10E0E1BA7}"/>
              </a:ext>
            </a:extLst>
          </p:cNvPr>
          <p:cNvSpPr/>
          <p:nvPr/>
        </p:nvSpPr>
        <p:spPr>
          <a:xfrm>
            <a:off x="2048941" y="3579842"/>
            <a:ext cx="137354" cy="137354"/>
          </a:xfrm>
          <a:prstGeom prst="ellipse">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Tree>
    <p:extLst>
      <p:ext uri="{BB962C8B-B14F-4D97-AF65-F5344CB8AC3E}">
        <p14:creationId xmlns:p14="http://schemas.microsoft.com/office/powerpoint/2010/main" val="30694604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6271" y="255527"/>
            <a:ext cx="4432623" cy="3810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7078" bIns="17078"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endParaRPr lang="ko-KR" altLang="en-US" sz="1898" b="1">
              <a:solidFill>
                <a:schemeClr val="tx1"/>
              </a:solidFill>
              <a:ea typeface="-2002" pitchFamily="18" charset="-127"/>
            </a:endParaRPr>
          </a:p>
        </p:txBody>
      </p:sp>
      <p:sp>
        <p:nvSpPr>
          <p:cNvPr id="6" name="직사각형 5">
            <a:extLst>
              <a:ext uri="{FF2B5EF4-FFF2-40B4-BE49-F238E27FC236}">
                <a16:creationId xmlns:a16="http://schemas.microsoft.com/office/drawing/2014/main" id="{FFE52B80-1654-49A6-99F7-AE124A8A6CD4}"/>
              </a:ext>
            </a:extLst>
          </p:cNvPr>
          <p:cNvSpPr/>
          <p:nvPr/>
        </p:nvSpPr>
        <p:spPr>
          <a:xfrm>
            <a:off x="1185382" y="1839695"/>
            <a:ext cx="5783842" cy="707886"/>
          </a:xfrm>
          <a:prstGeom prst="rect">
            <a:avLst/>
          </a:prstGeom>
        </p:spPr>
        <p:txBody>
          <a:bodyPr wrap="square">
            <a:spAutoFit/>
          </a:bodyPr>
          <a:lstStyle/>
          <a:p>
            <a:r>
              <a:rPr lang="en-US" altLang="ko-KR" sz="2000" b="1" i="1">
                <a:solidFill>
                  <a:srgbClr val="494E52"/>
                </a:solidFill>
                <a:latin typeface="+mj-ea"/>
                <a:ea typeface="+mj-ea"/>
              </a:rPr>
              <a:t>"</a:t>
            </a:r>
            <a:r>
              <a:rPr lang="ko-KR" altLang="en-US" sz="2000" b="1" i="1">
                <a:solidFill>
                  <a:srgbClr val="494E52"/>
                </a:solidFill>
                <a:latin typeface="+mj-ea"/>
                <a:ea typeface="+mj-ea"/>
              </a:rPr>
              <a:t>보통의 사람이 수행하는 지능적인 작업을 자동화하기 위한 연구 활동 </a:t>
            </a:r>
            <a:r>
              <a:rPr lang="en-US" altLang="ko-KR" sz="2000" b="1" i="1">
                <a:solidFill>
                  <a:srgbClr val="494E52"/>
                </a:solidFill>
                <a:latin typeface="+mj-ea"/>
                <a:ea typeface="+mj-ea"/>
              </a:rPr>
              <a:t>- </a:t>
            </a:r>
            <a:r>
              <a:rPr lang="ko-KR" altLang="en-US" sz="2000" b="1" i="1">
                <a:solidFill>
                  <a:srgbClr val="494E52"/>
                </a:solidFill>
                <a:latin typeface="+mj-ea"/>
                <a:ea typeface="+mj-ea"/>
              </a:rPr>
              <a:t>본문</a:t>
            </a:r>
            <a:r>
              <a:rPr lang="en-US" altLang="ko-KR" sz="2000" b="1" i="1">
                <a:solidFill>
                  <a:srgbClr val="494E52"/>
                </a:solidFill>
                <a:latin typeface="+mj-ea"/>
                <a:ea typeface="+mj-ea"/>
              </a:rPr>
              <a:t>"</a:t>
            </a:r>
            <a:endParaRPr lang="ko-KR" altLang="en-US" sz="2000" b="1">
              <a:latin typeface="+mj-ea"/>
              <a:ea typeface="+mj-ea"/>
            </a:endParaRPr>
          </a:p>
        </p:txBody>
      </p:sp>
      <p:sp>
        <p:nvSpPr>
          <p:cNvPr id="9" name="직사각형 8">
            <a:extLst>
              <a:ext uri="{FF2B5EF4-FFF2-40B4-BE49-F238E27FC236}">
                <a16:creationId xmlns:a16="http://schemas.microsoft.com/office/drawing/2014/main" id="{4DAC72C9-A278-4919-B1E0-11C3A52CAF08}"/>
              </a:ext>
            </a:extLst>
          </p:cNvPr>
          <p:cNvSpPr/>
          <p:nvPr/>
        </p:nvSpPr>
        <p:spPr>
          <a:xfrm>
            <a:off x="1185383" y="2983090"/>
            <a:ext cx="6597821" cy="707886"/>
          </a:xfrm>
          <a:prstGeom prst="rect">
            <a:avLst/>
          </a:prstGeom>
        </p:spPr>
        <p:txBody>
          <a:bodyPr wrap="square">
            <a:spAutoFit/>
          </a:bodyPr>
          <a:lstStyle/>
          <a:p>
            <a:r>
              <a:rPr lang="ko-KR" altLang="en-US" sz="2000" b="1" i="1">
                <a:solidFill>
                  <a:srgbClr val="494E52"/>
                </a:solidFill>
                <a:latin typeface="+mj-ea"/>
                <a:ea typeface="+mj-ea"/>
              </a:rPr>
              <a:t>인공지능</a:t>
            </a:r>
            <a:r>
              <a:rPr lang="en-US" altLang="ko-KR" sz="2000" b="1" i="1">
                <a:solidFill>
                  <a:srgbClr val="494E52"/>
                </a:solidFill>
                <a:latin typeface="+mj-ea"/>
                <a:ea typeface="+mj-ea"/>
              </a:rPr>
              <a:t>(</a:t>
            </a:r>
            <a:r>
              <a:rPr lang="ko-KR" altLang="en-US" sz="2000" b="1" i="1">
                <a:solidFill>
                  <a:srgbClr val="494E52"/>
                </a:solidFill>
                <a:latin typeface="+mj-ea"/>
                <a:ea typeface="+mj-ea"/>
              </a:rPr>
              <a:t>人工知能</a:t>
            </a:r>
            <a:r>
              <a:rPr lang="en-US" altLang="ko-KR" sz="2000" b="1" i="1">
                <a:solidFill>
                  <a:srgbClr val="494E52"/>
                </a:solidFill>
                <a:latin typeface="+mj-ea"/>
                <a:ea typeface="+mj-ea"/>
              </a:rPr>
              <a:t>, </a:t>
            </a:r>
            <a:r>
              <a:rPr lang="ko-KR" altLang="en-US" sz="2000" b="1" i="1">
                <a:solidFill>
                  <a:srgbClr val="494E52"/>
                </a:solidFill>
                <a:latin typeface="+mj-ea"/>
                <a:ea typeface="+mj-ea"/>
              </a:rPr>
              <a:t>영어</a:t>
            </a:r>
            <a:r>
              <a:rPr lang="en-US" altLang="ko-KR" sz="2000" b="1" i="1">
                <a:solidFill>
                  <a:srgbClr val="494E52"/>
                </a:solidFill>
                <a:latin typeface="+mj-ea"/>
                <a:ea typeface="+mj-ea"/>
              </a:rPr>
              <a:t>: artificial intelligence, AI)</a:t>
            </a:r>
            <a:r>
              <a:rPr lang="ko-KR" altLang="en-US" sz="2000" b="1" i="1">
                <a:solidFill>
                  <a:srgbClr val="494E52"/>
                </a:solidFill>
                <a:latin typeface="+mj-ea"/>
                <a:ea typeface="+mj-ea"/>
              </a:rPr>
              <a:t>은 기계로부터 만들어진 지능을 말한다</a:t>
            </a:r>
            <a:r>
              <a:rPr lang="en-US" altLang="ko-KR" sz="2000" b="1" i="1">
                <a:solidFill>
                  <a:srgbClr val="494E52"/>
                </a:solidFill>
                <a:latin typeface="+mj-ea"/>
                <a:ea typeface="+mj-ea"/>
              </a:rPr>
              <a:t>. - </a:t>
            </a:r>
            <a:r>
              <a:rPr lang="en-US" altLang="ko-KR" sz="2000" b="1" i="1" err="1">
                <a:solidFill>
                  <a:srgbClr val="494E52"/>
                </a:solidFill>
                <a:latin typeface="+mj-ea"/>
                <a:ea typeface="+mj-ea"/>
              </a:rPr>
              <a:t>wikipedia</a:t>
            </a:r>
            <a:endParaRPr lang="ko-KR" altLang="en-US" sz="2000" b="1">
              <a:latin typeface="+mj-ea"/>
              <a:ea typeface="+mj-ea"/>
            </a:endParaRPr>
          </a:p>
        </p:txBody>
      </p:sp>
      <p:sp>
        <p:nvSpPr>
          <p:cNvPr id="10" name="직사각형 9">
            <a:extLst>
              <a:ext uri="{FF2B5EF4-FFF2-40B4-BE49-F238E27FC236}">
                <a16:creationId xmlns:a16="http://schemas.microsoft.com/office/drawing/2014/main" id="{4374229F-9369-468C-89DF-EABF0C6FCB0B}"/>
              </a:ext>
            </a:extLst>
          </p:cNvPr>
          <p:cNvSpPr/>
          <p:nvPr/>
        </p:nvSpPr>
        <p:spPr>
          <a:xfrm>
            <a:off x="1185383" y="4196772"/>
            <a:ext cx="8232113" cy="1015663"/>
          </a:xfrm>
          <a:prstGeom prst="rect">
            <a:avLst/>
          </a:prstGeom>
        </p:spPr>
        <p:txBody>
          <a:bodyPr wrap="square">
            <a:spAutoFit/>
          </a:bodyPr>
          <a:lstStyle/>
          <a:p>
            <a:r>
              <a:rPr lang="ko-KR" altLang="en-US" sz="2000" b="1" i="1">
                <a:solidFill>
                  <a:srgbClr val="494E52"/>
                </a:solidFill>
                <a:latin typeface="+mj-ea"/>
                <a:ea typeface="+mj-ea"/>
              </a:rPr>
              <a:t>명시적인 규칙을 충분하게 만들어 기계의 수준을 높이는 접근 방법을 </a:t>
            </a:r>
            <a:r>
              <a:rPr lang="en-US" altLang="ko-KR" sz="2000" b="1" i="1">
                <a:solidFill>
                  <a:srgbClr val="494E52"/>
                </a:solidFill>
                <a:latin typeface="+mj-ea"/>
                <a:ea typeface="+mj-ea"/>
              </a:rPr>
              <a:t>symbolic AI </a:t>
            </a:r>
            <a:r>
              <a:rPr lang="ko-KR" altLang="en-US" sz="2000" b="1" i="1">
                <a:solidFill>
                  <a:srgbClr val="494E52"/>
                </a:solidFill>
                <a:latin typeface="+mj-ea"/>
                <a:ea typeface="+mj-ea"/>
              </a:rPr>
              <a:t>라고 하며</a:t>
            </a:r>
            <a:r>
              <a:rPr lang="en-US" altLang="ko-KR" sz="2000" b="1" i="1">
                <a:solidFill>
                  <a:srgbClr val="494E52"/>
                </a:solidFill>
                <a:latin typeface="+mj-ea"/>
                <a:ea typeface="+mj-ea"/>
              </a:rPr>
              <a:t>, 1950</a:t>
            </a:r>
            <a:r>
              <a:rPr lang="ko-KR" altLang="en-US" sz="2000" b="1" i="1">
                <a:solidFill>
                  <a:srgbClr val="494E52"/>
                </a:solidFill>
                <a:latin typeface="+mj-ea"/>
                <a:ea typeface="+mj-ea"/>
              </a:rPr>
              <a:t>년대부터 </a:t>
            </a:r>
            <a:r>
              <a:rPr lang="en-US" altLang="ko-KR" sz="2000" b="1" i="1">
                <a:solidFill>
                  <a:srgbClr val="494E52"/>
                </a:solidFill>
                <a:latin typeface="+mj-ea"/>
                <a:ea typeface="+mj-ea"/>
              </a:rPr>
              <a:t>1980</a:t>
            </a:r>
            <a:r>
              <a:rPr lang="ko-KR" altLang="en-US" sz="2000" b="1" i="1">
                <a:solidFill>
                  <a:srgbClr val="494E52"/>
                </a:solidFill>
                <a:latin typeface="+mj-ea"/>
                <a:ea typeface="+mj-ea"/>
              </a:rPr>
              <a:t>년대까지 </a:t>
            </a:r>
            <a:r>
              <a:rPr lang="en-US" altLang="ko-KR" sz="2000" b="1" i="1">
                <a:solidFill>
                  <a:srgbClr val="494E52"/>
                </a:solidFill>
                <a:latin typeface="+mj-ea"/>
                <a:ea typeface="+mj-ea"/>
              </a:rPr>
              <a:t>AI</a:t>
            </a:r>
            <a:r>
              <a:rPr lang="ko-KR" altLang="en-US" sz="2000" b="1" i="1">
                <a:solidFill>
                  <a:srgbClr val="494E52"/>
                </a:solidFill>
                <a:latin typeface="+mj-ea"/>
                <a:ea typeface="+mj-ea"/>
              </a:rPr>
              <a:t>의 지배적인 패러다임이었습니다</a:t>
            </a:r>
            <a:r>
              <a:rPr lang="en-US" altLang="ko-KR" sz="2000" b="1" i="1">
                <a:solidFill>
                  <a:srgbClr val="494E52"/>
                </a:solidFill>
                <a:latin typeface="+mj-ea"/>
                <a:ea typeface="+mj-ea"/>
              </a:rPr>
              <a:t>.</a:t>
            </a:r>
            <a:endParaRPr lang="ko-KR" altLang="en-US" sz="2000" b="1">
              <a:latin typeface="+mj-ea"/>
              <a:ea typeface="+mj-ea"/>
            </a:endParaRPr>
          </a:p>
        </p:txBody>
      </p:sp>
      <p:sp>
        <p:nvSpPr>
          <p:cNvPr id="2" name="텍스트 개체 틀 1">
            <a:extLst>
              <a:ext uri="{FF2B5EF4-FFF2-40B4-BE49-F238E27FC236}">
                <a16:creationId xmlns:a16="http://schemas.microsoft.com/office/drawing/2014/main" id="{F7CDB6F4-485F-4E25-8622-B087C5D9EAAE}"/>
              </a:ext>
            </a:extLst>
          </p:cNvPr>
          <p:cNvSpPr>
            <a:spLocks noGrp="1"/>
          </p:cNvSpPr>
          <p:nvPr>
            <p:ph type="body" sz="quarter" idx="19"/>
          </p:nvPr>
        </p:nvSpPr>
        <p:spPr>
          <a:xfrm>
            <a:off x="276743" y="164293"/>
            <a:ext cx="5601544" cy="332399"/>
          </a:xfrm>
        </p:spPr>
        <p:txBody>
          <a:bodyPr/>
          <a:lstStyle/>
          <a:p>
            <a:r>
              <a:rPr lang="ko-KR" altLang="en-US" sz="2400" b="1">
                <a:solidFill>
                  <a:schemeClr val="tx1"/>
                </a:solidFill>
              </a:rPr>
              <a:t>인공 지능</a:t>
            </a:r>
          </a:p>
        </p:txBody>
      </p:sp>
      <p:sp>
        <p:nvSpPr>
          <p:cNvPr id="3" name="텍스트 개체 틀 2">
            <a:extLst>
              <a:ext uri="{FF2B5EF4-FFF2-40B4-BE49-F238E27FC236}">
                <a16:creationId xmlns:a16="http://schemas.microsoft.com/office/drawing/2014/main" id="{9DAD1B64-5FD4-4EE1-9A92-5ECF832D63CF}"/>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
        <p:nvSpPr>
          <p:cNvPr id="4" name="Rectangle 8">
            <a:extLst>
              <a:ext uri="{FF2B5EF4-FFF2-40B4-BE49-F238E27FC236}">
                <a16:creationId xmlns:a16="http://schemas.microsoft.com/office/drawing/2014/main" id="{8AB3DF66-9ACB-4096-AC99-BDC0D5AB591A}"/>
              </a:ext>
            </a:extLst>
          </p:cNvPr>
          <p:cNvSpPr>
            <a:spLocks noChangeArrowheads="1"/>
          </p:cNvSpPr>
          <p:nvPr/>
        </p:nvSpPr>
        <p:spPr bwMode="auto">
          <a:xfrm>
            <a:off x="164468" y="796642"/>
            <a:ext cx="7848872" cy="400110"/>
          </a:xfrm>
          <a:prstGeom prst="rect">
            <a:avLst/>
          </a:prstGeom>
          <a:noFill/>
          <a:ln w="9525">
            <a:noFill/>
            <a:miter lim="800000"/>
            <a:headEnd/>
            <a:tailEnd/>
          </a:ln>
        </p:spPr>
        <p:txBody>
          <a:bodyPr wrap="square">
            <a:spAutoFit/>
          </a:bodyPr>
          <a:lstStyle/>
          <a:p>
            <a:pPr>
              <a:spcBef>
                <a:spcPct val="50000"/>
              </a:spcBef>
            </a:pPr>
            <a:r>
              <a:rPr lang="ko-KR" altLang="en-US" sz="2000" b="1">
                <a:latin typeface="+mj-ea"/>
                <a:ea typeface="+mj-ea"/>
              </a:rPr>
              <a:t>인공 지능 정의</a:t>
            </a:r>
          </a:p>
        </p:txBody>
      </p:sp>
    </p:spTree>
    <p:extLst>
      <p:ext uri="{BB962C8B-B14F-4D97-AF65-F5344CB8AC3E}">
        <p14:creationId xmlns:p14="http://schemas.microsoft.com/office/powerpoint/2010/main" val="116819878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1BF8E7E-7992-4302-8FC5-CBD5FDEBA41F}"/>
              </a:ext>
            </a:extLst>
          </p:cNvPr>
          <p:cNvSpPr txBox="1"/>
          <p:nvPr/>
        </p:nvSpPr>
        <p:spPr>
          <a:xfrm>
            <a:off x="322159" y="910134"/>
            <a:ext cx="5474576" cy="442750"/>
          </a:xfrm>
          <a:prstGeom prst="rect">
            <a:avLst/>
          </a:prstGeom>
          <a:noFill/>
        </p:spPr>
        <p:txBody>
          <a:bodyPr wrap="none" rtlCol="0">
            <a:spAutoFit/>
          </a:bodyPr>
          <a:lstStyle/>
          <a:p>
            <a:r>
              <a:rPr lang="en-US" altLang="ko-KR" sz="2277">
                <a:latin typeface="Consolas" panose="020B0609020204030204" pitchFamily="49" charset="0"/>
                <a:ea typeface="Cambria Math" panose="02040503050406030204" pitchFamily="18" charset="0"/>
              </a:rPr>
              <a:t>Logistic regression cost function</a:t>
            </a:r>
            <a:endParaRPr lang="ko-KR" altLang="en-US" sz="2277">
              <a:latin typeface="Consolas" panose="020B0609020204030204" pitchFamily="49"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EB1EA3F-6EBE-4D17-9435-21F7D9F141F5}"/>
                  </a:ext>
                </a:extLst>
              </p:cNvPr>
              <p:cNvSpPr txBox="1"/>
              <p:nvPr/>
            </p:nvSpPr>
            <p:spPr>
              <a:xfrm>
                <a:off x="1079810" y="1855204"/>
                <a:ext cx="1779846" cy="442750"/>
              </a:xfrm>
              <a:prstGeom prst="rect">
                <a:avLst/>
              </a:prstGeom>
              <a:noFill/>
            </p:spPr>
            <p:txBody>
              <a:bodyPr wrap="none" rtlCol="0">
                <a:spAutoFit/>
              </a:bodyPr>
              <a:lstStyle/>
              <a:p>
                <a:r>
                  <a:rPr lang="en-US" altLang="ko-KR" sz="2277">
                    <a:latin typeface="Cambria Math" panose="02040503050406030204" pitchFamily="18" charset="0"/>
                    <a:ea typeface="Cambria Math" panose="02040503050406030204" pitchFamily="18" charset="0"/>
                  </a:rPr>
                  <a:t>Cost(</a:t>
                </a:r>
                <a14:m>
                  <m:oMath xmlns:m="http://schemas.openxmlformats.org/officeDocument/2006/math">
                    <m:acc>
                      <m:accPr>
                        <m:chr m:val="̂"/>
                        <m:ctrlPr>
                          <a:rPr lang="en-US" altLang="ko-KR" sz="2277" i="1">
                            <a:latin typeface="Cambria Math" panose="02040503050406030204" pitchFamily="18" charset="0"/>
                          </a:rPr>
                        </m:ctrlPr>
                      </m:accPr>
                      <m:e>
                        <m:r>
                          <a:rPr lang="en-US" altLang="ko-KR" sz="2277" i="1">
                            <a:latin typeface="Cambria Math" panose="02040503050406030204" pitchFamily="18" charset="0"/>
                          </a:rPr>
                          <m:t>𝑦</m:t>
                        </m:r>
                        <m:r>
                          <a:rPr lang="en-US" altLang="ko-KR" sz="2277" i="1">
                            <a:latin typeface="Cambria Math" panose="02040503050406030204" pitchFamily="18" charset="0"/>
                          </a:rPr>
                          <m:t> </m:t>
                        </m:r>
                      </m:e>
                    </m:acc>
                    <m:r>
                      <a:rPr lang="en-US" altLang="ko-KR" sz="2277" i="1">
                        <a:latin typeface="Cambria Math" panose="02040503050406030204" pitchFamily="18" charset="0"/>
                      </a:rPr>
                      <m:t>, </m:t>
                    </m:r>
                    <m:r>
                      <a:rPr lang="en-US" altLang="ko-KR" sz="2277" i="1">
                        <a:latin typeface="Cambria Math" panose="02040503050406030204" pitchFamily="18" charset="0"/>
                      </a:rPr>
                      <m:t>𝑦</m:t>
                    </m:r>
                    <m:r>
                      <a:rPr lang="en-US" altLang="ko-KR" sz="2277" i="1">
                        <a:latin typeface="Cambria Math" panose="02040503050406030204" pitchFamily="18" charset="0"/>
                        <a:ea typeface="Cambria Math" panose="02040503050406030204" pitchFamily="18" charset="0"/>
                      </a:rPr>
                      <m:t>)=</m:t>
                    </m:r>
                  </m:oMath>
                </a14:m>
                <a:endParaRPr lang="ko-KR" altLang="en-US" sz="2277">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CEB1EA3F-6EBE-4D17-9435-21F7D9F141F5}"/>
                  </a:ext>
                </a:extLst>
              </p:cNvPr>
              <p:cNvSpPr txBox="1">
                <a:spLocks noRot="1" noChangeAspect="1" noMove="1" noResize="1" noEditPoints="1" noAdjustHandles="1" noChangeArrowheads="1" noChangeShapeType="1" noTextEdit="1"/>
              </p:cNvSpPr>
              <p:nvPr/>
            </p:nvSpPr>
            <p:spPr>
              <a:xfrm>
                <a:off x="1079810" y="1855204"/>
                <a:ext cx="1779846" cy="442750"/>
              </a:xfrm>
              <a:prstGeom prst="rect">
                <a:avLst/>
              </a:prstGeom>
              <a:blipFill>
                <a:blip r:embed="rId3"/>
                <a:stretch>
                  <a:fillRect l="-4452" t="-10959" b="-2465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 name="직사각형 4">
                <a:extLst>
                  <a:ext uri="{FF2B5EF4-FFF2-40B4-BE49-F238E27FC236}">
                    <a16:creationId xmlns:a16="http://schemas.microsoft.com/office/drawing/2014/main" id="{6E8F4191-323B-437C-98DA-7F73B38576C1}"/>
                  </a:ext>
                </a:extLst>
              </p:cNvPr>
              <p:cNvSpPr/>
              <p:nvPr/>
            </p:nvSpPr>
            <p:spPr>
              <a:xfrm>
                <a:off x="2848700" y="1704728"/>
                <a:ext cx="3145861" cy="74392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1898" i="1">
                              <a:latin typeface="Cambria Math" panose="02040503050406030204" pitchFamily="18" charset="0"/>
                            </a:rPr>
                          </m:ctrlPr>
                        </m:dPr>
                        <m:e>
                          <m:eqArr>
                            <m:eqArrPr>
                              <m:ctrlPr>
                                <a:rPr lang="en-US" altLang="ko-KR" sz="1898" i="1">
                                  <a:latin typeface="Cambria Math" panose="02040503050406030204" pitchFamily="18" charset="0"/>
                                </a:rPr>
                              </m:ctrlPr>
                            </m:eqArrPr>
                            <m:e>
                              <m:r>
                                <m:rPr>
                                  <m:nor/>
                                </m:rPr>
                                <a:rPr lang="en-US" altLang="ko-KR" sz="1898">
                                  <a:latin typeface="Cambria Math" panose="02040503050406030204" pitchFamily="18" charset="0"/>
                                  <a:ea typeface="Cambria Math" panose="02040503050406030204" pitchFamily="18" charset="0"/>
                                </a:rPr>
                                <m:t>− </m:t>
                              </m:r>
                              <m:r>
                                <m:rPr>
                                  <m:nor/>
                                </m:rPr>
                                <a:rPr lang="en-US" altLang="ko-KR" sz="1898">
                                  <a:latin typeface="Cambria Math" panose="02040503050406030204" pitchFamily="18" charset="0"/>
                                  <a:ea typeface="Cambria Math" panose="02040503050406030204" pitchFamily="18" charset="0"/>
                                </a:rPr>
                                <m:t>log</m:t>
                              </m:r>
                              <m:r>
                                <m:rPr>
                                  <m:nor/>
                                </m:rPr>
                                <a:rPr lang="en-US" altLang="ko-KR" sz="1898">
                                  <a:latin typeface="Cambria Math" panose="02040503050406030204" pitchFamily="18" charset="0"/>
                                  <a:ea typeface="Cambria Math" panose="02040503050406030204" pitchFamily="18" charset="0"/>
                                </a:rPr>
                                <m:t>(</m:t>
                              </m:r>
                              <m:acc>
                                <m:accPr>
                                  <m:chr m:val="̂"/>
                                  <m:ctrlPr>
                                    <a:rPr lang="en-US" altLang="ko-KR" sz="1898" i="1">
                                      <a:latin typeface="Cambria Math" panose="02040503050406030204" pitchFamily="18" charset="0"/>
                                    </a:rPr>
                                  </m:ctrlPr>
                                </m:accPr>
                                <m:e>
                                  <m:r>
                                    <a:rPr lang="en-US" altLang="ko-KR" sz="1898" i="1">
                                      <a:latin typeface="Cambria Math" panose="02040503050406030204" pitchFamily="18" charset="0"/>
                                    </a:rPr>
                                    <m:t>𝑦</m:t>
                                  </m:r>
                                  <m:r>
                                    <a:rPr lang="en-US" altLang="ko-KR" sz="1898" i="1">
                                      <a:latin typeface="Cambria Math" panose="02040503050406030204" pitchFamily="18" charset="0"/>
                                    </a:rPr>
                                    <m:t> </m:t>
                                  </m:r>
                                </m:e>
                              </m:acc>
                              <m:r>
                                <a:rPr lang="en-US" altLang="ko-KR" sz="1898" i="1">
                                  <a:latin typeface="Cambria Math" panose="02040503050406030204" pitchFamily="18" charset="0"/>
                                  <a:ea typeface="Cambria Math" panose="02040503050406030204" pitchFamily="18" charset="0"/>
                                </a:rPr>
                                <m:t>)            </m:t>
                              </m:r>
                              <m:r>
                                <a:rPr lang="en-US" altLang="ko-KR" sz="1898" i="1">
                                  <a:latin typeface="Cambria Math" panose="02040503050406030204" pitchFamily="18" charset="0"/>
                                  <a:ea typeface="Cambria Math" panose="02040503050406030204" pitchFamily="18" charset="0"/>
                                </a:rPr>
                                <m:t>𝑖𝑓</m:t>
                              </m:r>
                              <m:r>
                                <a:rPr lang="en-US" altLang="ko-KR" sz="1898" i="1">
                                  <a:latin typeface="Cambria Math" panose="02040503050406030204" pitchFamily="18" charset="0"/>
                                  <a:ea typeface="Cambria Math" panose="02040503050406030204" pitchFamily="18" charset="0"/>
                                </a:rPr>
                                <m:t> </m:t>
                              </m:r>
                              <m:r>
                                <a:rPr lang="en-US" altLang="ko-KR" sz="1898" i="1">
                                  <a:latin typeface="Cambria Math" panose="02040503050406030204" pitchFamily="18" charset="0"/>
                                  <a:ea typeface="Cambria Math" panose="02040503050406030204" pitchFamily="18" charset="0"/>
                                </a:rPr>
                                <m:t>𝑦</m:t>
                              </m:r>
                              <m:r>
                                <a:rPr lang="en-US" altLang="ko-KR" sz="1898" i="1">
                                  <a:latin typeface="Cambria Math" panose="02040503050406030204" pitchFamily="18" charset="0"/>
                                  <a:ea typeface="Cambria Math" panose="02040503050406030204" pitchFamily="18" charset="0"/>
                                </a:rPr>
                                <m:t>=</m:t>
                              </m:r>
                              <m:r>
                                <a:rPr lang="en-US" altLang="ko-KR" sz="1898" i="1">
                                  <a:latin typeface="Cambria Math" panose="02040503050406030204" pitchFamily="18" charset="0"/>
                                  <a:ea typeface="Cambria Math" panose="02040503050406030204" pitchFamily="18" charset="0"/>
                                </a:rPr>
                                <m:t>1</m:t>
                              </m:r>
                              <m:r>
                                <m:rPr>
                                  <m:nor/>
                                </m:rPr>
                                <a:rPr lang="en-US" altLang="ko-KR" sz="1898">
                                  <a:latin typeface="Cambria Math" panose="02040503050406030204" pitchFamily="18" charset="0"/>
                                  <a:ea typeface="Cambria Math" panose="02040503050406030204" pitchFamily="18" charset="0"/>
                                </a:rPr>
                                <m:t> </m:t>
                              </m:r>
                            </m:e>
                            <m:e>
                              <m:r>
                                <a:rPr lang="en-US" altLang="ko-KR" sz="1898" i="1">
                                  <a:latin typeface="Cambria Math" panose="02040503050406030204" pitchFamily="18" charset="0"/>
                                </a:rPr>
                                <m:t>  </m:t>
                              </m:r>
                              <m:r>
                                <m:rPr>
                                  <m:nor/>
                                </m:rPr>
                                <a:rPr lang="en-US" altLang="ko-KR" sz="1898">
                                  <a:latin typeface="Cambria Math" panose="02040503050406030204" pitchFamily="18" charset="0"/>
                                  <a:ea typeface="Cambria Math" panose="02040503050406030204" pitchFamily="18" charset="0"/>
                                </a:rPr>
                                <m:t>− </m:t>
                              </m:r>
                              <m:r>
                                <m:rPr>
                                  <m:nor/>
                                </m:rPr>
                                <a:rPr lang="en-US" altLang="ko-KR" sz="1898">
                                  <a:latin typeface="Cambria Math" panose="02040503050406030204" pitchFamily="18" charset="0"/>
                                  <a:ea typeface="Cambria Math" panose="02040503050406030204" pitchFamily="18" charset="0"/>
                                </a:rPr>
                                <m:t>log</m:t>
                              </m:r>
                              <m:r>
                                <m:rPr>
                                  <m:nor/>
                                </m:rPr>
                                <a:rPr lang="en-US" altLang="ko-KR" sz="1898">
                                  <a:latin typeface="Cambria Math" panose="02040503050406030204" pitchFamily="18" charset="0"/>
                                  <a:ea typeface="Cambria Math" panose="02040503050406030204" pitchFamily="18" charset="0"/>
                                </a:rPr>
                                <m:t>(</m:t>
                              </m:r>
                              <m:r>
                                <a:rPr lang="en-US" altLang="ko-KR" sz="1898">
                                  <a:latin typeface="Cambria Math" panose="02040503050406030204" pitchFamily="18" charset="0"/>
                                </a:rPr>
                                <m:t>1</m:t>
                              </m:r>
                              <m:r>
                                <a:rPr lang="en-US" altLang="ko-KR" sz="1898">
                                  <a:latin typeface="Cambria Math" panose="02040503050406030204" pitchFamily="18" charset="0"/>
                                </a:rPr>
                                <m:t>−</m:t>
                              </m:r>
                              <m:acc>
                                <m:accPr>
                                  <m:chr m:val="̂"/>
                                  <m:ctrlPr>
                                    <a:rPr lang="en-US" altLang="ko-KR" sz="1898" i="1">
                                      <a:latin typeface="Cambria Math" panose="02040503050406030204" pitchFamily="18" charset="0"/>
                                    </a:rPr>
                                  </m:ctrlPr>
                                </m:accPr>
                                <m:e>
                                  <m:r>
                                    <a:rPr lang="en-US" altLang="ko-KR" sz="1898" i="1">
                                      <a:latin typeface="Cambria Math" panose="02040503050406030204" pitchFamily="18" charset="0"/>
                                    </a:rPr>
                                    <m:t>𝑦</m:t>
                                  </m:r>
                                  <m:r>
                                    <a:rPr lang="en-US" altLang="ko-KR" sz="1898" i="1">
                                      <a:latin typeface="Cambria Math" panose="02040503050406030204" pitchFamily="18" charset="0"/>
                                    </a:rPr>
                                    <m:t> </m:t>
                                  </m:r>
                                </m:e>
                              </m:acc>
                              <m:r>
                                <a:rPr lang="en-US" altLang="ko-KR" sz="1898" i="1">
                                  <a:latin typeface="Cambria Math" panose="02040503050406030204" pitchFamily="18" charset="0"/>
                                  <a:ea typeface="Cambria Math" panose="02040503050406030204" pitchFamily="18" charset="0"/>
                                </a:rPr>
                                <m:t>)     </m:t>
                              </m:r>
                              <m:r>
                                <a:rPr lang="en-US" altLang="ko-KR" sz="1898" i="1">
                                  <a:latin typeface="Cambria Math" panose="02040503050406030204" pitchFamily="18" charset="0"/>
                                  <a:ea typeface="Cambria Math" panose="02040503050406030204" pitchFamily="18" charset="0"/>
                                </a:rPr>
                                <m:t>𝑖𝑓</m:t>
                              </m:r>
                              <m:r>
                                <a:rPr lang="en-US" altLang="ko-KR" sz="1898" i="1">
                                  <a:latin typeface="Cambria Math" panose="02040503050406030204" pitchFamily="18" charset="0"/>
                                  <a:ea typeface="Cambria Math" panose="02040503050406030204" pitchFamily="18" charset="0"/>
                                </a:rPr>
                                <m:t> </m:t>
                              </m:r>
                              <m:r>
                                <a:rPr lang="en-US" altLang="ko-KR" sz="1898" i="1">
                                  <a:latin typeface="Cambria Math" panose="02040503050406030204" pitchFamily="18" charset="0"/>
                                  <a:ea typeface="Cambria Math" panose="02040503050406030204" pitchFamily="18" charset="0"/>
                                </a:rPr>
                                <m:t>𝑦</m:t>
                              </m:r>
                              <m:r>
                                <a:rPr lang="en-US" altLang="ko-KR" sz="1898" i="1">
                                  <a:latin typeface="Cambria Math" panose="02040503050406030204" pitchFamily="18" charset="0"/>
                                  <a:ea typeface="Cambria Math" panose="02040503050406030204" pitchFamily="18" charset="0"/>
                                </a:rPr>
                                <m:t>= </m:t>
                              </m:r>
                              <m:r>
                                <m:rPr>
                                  <m:nor/>
                                </m:rPr>
                                <a:rPr lang="en-US" altLang="ko-KR" sz="1898">
                                  <a:latin typeface="Consolas" panose="020B0609020204030204" pitchFamily="49" charset="0"/>
                                </a:rPr>
                                <m:t>0</m:t>
                              </m:r>
                              <m:r>
                                <m:rPr>
                                  <m:nor/>
                                </m:rPr>
                                <a:rPr lang="ko-KR" altLang="en-US" sz="1898">
                                  <a:latin typeface="Consolas" panose="020B0609020204030204" pitchFamily="49" charset="0"/>
                                </a:rPr>
                                <m:t> </m:t>
                              </m:r>
                            </m:e>
                          </m:eqArr>
                        </m:e>
                      </m:d>
                    </m:oMath>
                  </m:oMathPara>
                </a14:m>
                <a:endParaRPr lang="ko-KR" altLang="en-US" sz="1898"/>
              </a:p>
            </p:txBody>
          </p:sp>
        </mc:Choice>
        <mc:Fallback xmlns="">
          <p:sp>
            <p:nvSpPr>
              <p:cNvPr id="5" name="직사각형 4">
                <a:extLst>
                  <a:ext uri="{FF2B5EF4-FFF2-40B4-BE49-F238E27FC236}">
                    <a16:creationId xmlns:a16="http://schemas.microsoft.com/office/drawing/2014/main" id="{6E8F4191-323B-437C-98DA-7F73B38576C1}"/>
                  </a:ext>
                </a:extLst>
              </p:cNvPr>
              <p:cNvSpPr>
                <a:spLocks noRot="1" noChangeAspect="1" noMove="1" noResize="1" noEditPoints="1" noAdjustHandles="1" noChangeArrowheads="1" noChangeShapeType="1" noTextEdit="1"/>
              </p:cNvSpPr>
              <p:nvPr/>
            </p:nvSpPr>
            <p:spPr>
              <a:xfrm>
                <a:off x="2848700" y="1704728"/>
                <a:ext cx="3145861" cy="743922"/>
              </a:xfrm>
              <a:prstGeom prst="rect">
                <a:avLst/>
              </a:prstGeom>
              <a:blipFill>
                <a:blip r:embed="rId4"/>
                <a:stretch>
                  <a:fillRect/>
                </a:stretch>
              </a:blipFill>
            </p:spPr>
            <p:txBody>
              <a:bodyPr/>
              <a:lstStyle/>
              <a:p>
                <a:r>
                  <a:rPr lang="ko-KR" altLang="en-US">
                    <a:noFill/>
                  </a:rPr>
                  <a:t> </a:t>
                </a:r>
              </a:p>
            </p:txBody>
          </p:sp>
        </mc:Fallback>
      </mc:AlternateContent>
      <p:pic>
        <p:nvPicPr>
          <p:cNvPr id="43010" name="Picture 2">
            <a:extLst>
              <a:ext uri="{FF2B5EF4-FFF2-40B4-BE49-F238E27FC236}">
                <a16:creationId xmlns:a16="http://schemas.microsoft.com/office/drawing/2014/main" id="{790DBCF7-8C6D-4851-BD69-C6B89CA207E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1744" y="2996952"/>
            <a:ext cx="4127260" cy="2858987"/>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5E5A1ADF-E4D0-4459-B2DA-E8AB0742A06D}"/>
                  </a:ext>
                </a:extLst>
              </p:cNvPr>
              <p:cNvSpPr txBox="1"/>
              <p:nvPr/>
            </p:nvSpPr>
            <p:spPr>
              <a:xfrm>
                <a:off x="5629011" y="2978009"/>
                <a:ext cx="3336619" cy="2677656"/>
              </a:xfrm>
              <a:prstGeom prst="rect">
                <a:avLst/>
              </a:prstGeom>
              <a:noFill/>
            </p:spPr>
            <p:txBody>
              <a:bodyPr wrap="none" rtlCol="0">
                <a:spAutoFit/>
              </a:bodyPr>
              <a:lstStyle/>
              <a:p>
                <a:r>
                  <a:rPr lang="en-US" altLang="ko-KR" sz="2400">
                    <a:latin typeface="Cambria Math" panose="02040503050406030204" pitchFamily="18" charset="0"/>
                    <a:ea typeface="Cambria Math" panose="02040503050406030204" pitchFamily="18" charset="0"/>
                  </a:rPr>
                  <a:t>Cost = 0  if  y = 1, </a:t>
                </a:r>
                <a14:m>
                  <m:oMath xmlns:m="http://schemas.openxmlformats.org/officeDocument/2006/math">
                    <m:r>
                      <a:rPr lang="en-US" altLang="ko-KR" sz="2400">
                        <a:latin typeface="Cambria Math" panose="02040503050406030204" pitchFamily="18" charset="0"/>
                        <a:ea typeface="Cambria Math" panose="02040503050406030204" pitchFamily="18" charset="0"/>
                      </a:rPr>
                      <m:t> </m:t>
                    </m:r>
                    <m:acc>
                      <m:accPr>
                        <m:chr m:val="̂"/>
                        <m:ctrlPr>
                          <a:rPr lang="en-US" altLang="ko-KR" sz="2400" i="1">
                            <a:latin typeface="Cambria Math" panose="02040503050406030204" pitchFamily="18" charset="0"/>
                            <a:ea typeface="Cambria Math" panose="02040503050406030204" pitchFamily="18" charset="0"/>
                          </a:rPr>
                        </m:ctrlPr>
                      </m:accPr>
                      <m:e>
                        <m:r>
                          <a:rPr lang="en-US" altLang="ko-KR" sz="2400" i="1">
                            <a:latin typeface="Cambria Math" panose="02040503050406030204" pitchFamily="18" charset="0"/>
                            <a:ea typeface="Cambria Math" panose="02040503050406030204" pitchFamily="18" charset="0"/>
                          </a:rPr>
                          <m:t>𝑦</m:t>
                        </m:r>
                      </m:e>
                    </m:acc>
                    <m:r>
                      <m:rPr>
                        <m:nor/>
                      </m:rPr>
                      <a:rPr lang="en-US" altLang="ko-KR" sz="2400">
                        <a:latin typeface="Cambria Math" panose="02040503050406030204" pitchFamily="18" charset="0"/>
                        <a:ea typeface="Cambria Math" panose="02040503050406030204" pitchFamily="18" charset="0"/>
                      </a:rPr>
                      <m:t> = </m:t>
                    </m:r>
                    <m:r>
                      <m:rPr>
                        <m:nor/>
                      </m:rPr>
                      <a:rPr lang="en-US" altLang="ko-KR" sz="2400">
                        <a:latin typeface="Cambria Math" panose="02040503050406030204" pitchFamily="18" charset="0"/>
                        <a:ea typeface="Cambria Math" panose="02040503050406030204" pitchFamily="18" charset="0"/>
                      </a:rPr>
                      <m:t>1</m:t>
                    </m:r>
                  </m:oMath>
                </a14:m>
                <a:endParaRPr lang="en-US" altLang="ko-KR" sz="2400">
                  <a:latin typeface="Cambria Math" panose="02040503050406030204" pitchFamily="18" charset="0"/>
                  <a:ea typeface="Cambria Math" panose="02040503050406030204" pitchFamily="18" charset="0"/>
                </a:endParaRPr>
              </a:p>
              <a:p>
                <a:endParaRPr lang="en-US" altLang="ko-KR" sz="2400">
                  <a:latin typeface="Cambria Math" panose="02040503050406030204" pitchFamily="18" charset="0"/>
                  <a:ea typeface="Cambria Math" panose="02040503050406030204" pitchFamily="18" charset="0"/>
                </a:endParaRPr>
              </a:p>
              <a:p>
                <a:r>
                  <a:rPr lang="en-US" altLang="ko-KR" sz="2400">
                    <a:latin typeface="Cambria Math" panose="02040503050406030204" pitchFamily="18" charset="0"/>
                    <a:ea typeface="Cambria Math" panose="02040503050406030204" pitchFamily="18" charset="0"/>
                  </a:rPr>
                  <a:t>   But as     </a:t>
                </a:r>
                <a14:m>
                  <m:oMath xmlns:m="http://schemas.openxmlformats.org/officeDocument/2006/math">
                    <m:acc>
                      <m:accPr>
                        <m:chr m:val="̂"/>
                        <m:ctrlPr>
                          <a:rPr lang="en-US" altLang="ko-KR" sz="2400" i="1">
                            <a:latin typeface="Cambria Math" panose="02040503050406030204" pitchFamily="18" charset="0"/>
                            <a:ea typeface="Cambria Math" panose="02040503050406030204" pitchFamily="18" charset="0"/>
                          </a:rPr>
                        </m:ctrlPr>
                      </m:accPr>
                      <m:e>
                        <m:r>
                          <a:rPr lang="en-US" altLang="ko-KR" sz="2400" i="1">
                            <a:latin typeface="Cambria Math" panose="02040503050406030204" pitchFamily="18" charset="0"/>
                            <a:ea typeface="Cambria Math" panose="02040503050406030204" pitchFamily="18" charset="0"/>
                          </a:rPr>
                          <m:t>𝑦</m:t>
                        </m:r>
                        <m:r>
                          <a:rPr lang="en-US" altLang="ko-KR" sz="2400" i="1">
                            <a:latin typeface="Cambria Math" panose="02040503050406030204" pitchFamily="18" charset="0"/>
                            <a:ea typeface="Cambria Math" panose="02040503050406030204" pitchFamily="18" charset="0"/>
                          </a:rPr>
                          <m:t> </m:t>
                        </m:r>
                      </m:e>
                    </m:acc>
                    <m:r>
                      <m:rPr>
                        <m:nor/>
                      </m:rPr>
                      <a:rPr lang="en-US" altLang="ko-KR" sz="2400">
                        <a:latin typeface="Cambria Math" panose="02040503050406030204" pitchFamily="18" charset="0"/>
                        <a:ea typeface="Cambria Math" panose="02040503050406030204" pitchFamily="18" charset="0"/>
                      </a:rPr>
                      <m:t> </m:t>
                    </m:r>
                    <m:r>
                      <a:rPr lang="en-US" altLang="ko-KR" sz="2400" i="1">
                        <a:latin typeface="Cambria Math" panose="02040503050406030204" pitchFamily="18" charset="0"/>
                        <a:ea typeface="Cambria Math" panose="02040503050406030204" pitchFamily="18" charset="0"/>
                      </a:rPr>
                      <m:t>→</m:t>
                    </m:r>
                    <m:r>
                      <m:rPr>
                        <m:nor/>
                      </m:rPr>
                      <a:rPr lang="en-US" altLang="ko-KR" sz="2400">
                        <a:latin typeface="Cambria Math" panose="02040503050406030204" pitchFamily="18" charset="0"/>
                        <a:ea typeface="Cambria Math" panose="02040503050406030204" pitchFamily="18" charset="0"/>
                      </a:rPr>
                      <m:t> 0</m:t>
                    </m:r>
                  </m:oMath>
                </a14:m>
                <a:endParaRPr lang="en-US" altLang="ko-KR" sz="2400">
                  <a:latin typeface="Cambria Math" panose="02040503050406030204" pitchFamily="18" charset="0"/>
                  <a:ea typeface="Cambria Math" panose="02040503050406030204" pitchFamily="18" charset="0"/>
                </a:endParaRPr>
              </a:p>
              <a:p>
                <a:r>
                  <a:rPr lang="en-US" altLang="ko-KR" sz="2400">
                    <a:latin typeface="Cambria Math" panose="02040503050406030204" pitchFamily="18" charset="0"/>
                    <a:ea typeface="Cambria Math" panose="02040503050406030204" pitchFamily="18" charset="0"/>
                  </a:rPr>
                  <a:t>               Cost   </a:t>
                </a:r>
                <a14:m>
                  <m:oMath xmlns:m="http://schemas.openxmlformats.org/officeDocument/2006/math">
                    <m:r>
                      <a:rPr lang="en-US" altLang="ko-KR" sz="2400" i="1">
                        <a:latin typeface="Cambria Math" panose="02040503050406030204" pitchFamily="18" charset="0"/>
                        <a:ea typeface="Cambria Math" panose="02040503050406030204" pitchFamily="18" charset="0"/>
                      </a:rPr>
                      <m:t>→ </m:t>
                    </m:r>
                    <m:r>
                      <a:rPr lang="en-US" altLang="ko-KR" sz="2400" i="1">
                        <a:latin typeface="Cambria Math" panose="02040503050406030204" pitchFamily="18" charset="0"/>
                        <a:ea typeface="Cambria Math" panose="02040503050406030204" pitchFamily="18" charset="0"/>
                      </a:rPr>
                      <m:t>∞</m:t>
                    </m:r>
                  </m:oMath>
                </a14:m>
                <a:endParaRPr lang="en-US" altLang="ko-KR" sz="2400">
                  <a:latin typeface="Cambria Math" panose="02040503050406030204" pitchFamily="18" charset="0"/>
                  <a:ea typeface="Cambria Math" panose="02040503050406030204" pitchFamily="18" charset="0"/>
                </a:endParaRPr>
              </a:p>
              <a:p>
                <a:endParaRPr lang="en-US" altLang="ko-KR" sz="240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acc>
                        <m:accPr>
                          <m:chr m:val="̂"/>
                          <m:ctrlPr>
                            <a:rPr lang="en-US" altLang="ko-KR" sz="2400" i="1">
                              <a:latin typeface="Cambria Math" panose="02040503050406030204" pitchFamily="18" charset="0"/>
                              <a:ea typeface="Cambria Math" panose="02040503050406030204" pitchFamily="18" charset="0"/>
                            </a:rPr>
                          </m:ctrlPr>
                        </m:accPr>
                        <m:e>
                          <m:r>
                            <a:rPr lang="en-US" altLang="ko-KR" sz="2400" i="1">
                              <a:latin typeface="Cambria Math" panose="02040503050406030204" pitchFamily="18" charset="0"/>
                              <a:ea typeface="Cambria Math" panose="02040503050406030204" pitchFamily="18" charset="0"/>
                            </a:rPr>
                            <m:t>𝑦</m:t>
                          </m:r>
                          <m:r>
                            <a:rPr lang="en-US" altLang="ko-KR" sz="2400" i="1">
                              <a:latin typeface="Cambria Math" panose="02040503050406030204" pitchFamily="18" charset="0"/>
                              <a:ea typeface="Cambria Math" panose="02040503050406030204" pitchFamily="18" charset="0"/>
                            </a:rPr>
                            <m:t> </m:t>
                          </m:r>
                        </m:e>
                      </m:acc>
                      <m:r>
                        <m:rPr>
                          <m:nor/>
                        </m:rPr>
                        <a:rPr lang="en-US" altLang="ko-KR" sz="2400">
                          <a:latin typeface="Cambria Math" panose="02040503050406030204" pitchFamily="18" charset="0"/>
                          <a:ea typeface="Cambria Math" panose="02040503050406030204" pitchFamily="18" charset="0"/>
                        </a:rPr>
                        <m:t> </m:t>
                      </m:r>
                      <m:r>
                        <a:rPr lang="en-US" altLang="ko-KR" sz="2400" i="1">
                          <a:latin typeface="Cambria Math" panose="02040503050406030204" pitchFamily="18" charset="0"/>
                          <a:ea typeface="Cambria Math" panose="02040503050406030204" pitchFamily="18" charset="0"/>
                        </a:rPr>
                        <m:t>→</m:t>
                      </m:r>
                      <m:r>
                        <m:rPr>
                          <m:nor/>
                        </m:rPr>
                        <a:rPr lang="en-US" altLang="ko-KR" sz="2400">
                          <a:latin typeface="Cambria Math" panose="02040503050406030204" pitchFamily="18" charset="0"/>
                          <a:ea typeface="Cambria Math" panose="02040503050406030204" pitchFamily="18" charset="0"/>
                        </a:rPr>
                        <m:t> 0</m:t>
                      </m:r>
                      <m:r>
                        <m:rPr>
                          <m:nor/>
                        </m:rPr>
                        <a:rPr lang="en-US" altLang="ko-KR" sz="2400">
                          <a:latin typeface="Cambria Math" panose="02040503050406030204" pitchFamily="18" charset="0"/>
                          <a:ea typeface="Cambria Math" panose="02040503050406030204" pitchFamily="18" charset="0"/>
                        </a:rPr>
                        <m:t>.</m:t>
                      </m:r>
                      <m:r>
                        <m:rPr>
                          <m:nor/>
                        </m:rPr>
                        <a:rPr lang="en-US" altLang="ko-KR" sz="2400">
                          <a:latin typeface="Cambria Math" panose="02040503050406030204" pitchFamily="18" charset="0"/>
                          <a:ea typeface="Cambria Math" panose="02040503050406030204" pitchFamily="18" charset="0"/>
                        </a:rPr>
                        <m:t>1</m:t>
                      </m:r>
                    </m:oMath>
                  </m:oMathPara>
                </a14:m>
                <a:endParaRPr lang="en-US" altLang="ko-KR" sz="2400">
                  <a:latin typeface="Cambria Math" panose="02040503050406030204" pitchFamily="18" charset="0"/>
                  <a:ea typeface="Cambria Math" panose="02040503050406030204" pitchFamily="18" charset="0"/>
                </a:endParaRPr>
              </a:p>
              <a:p>
                <a:r>
                  <a:rPr lang="en-US" altLang="ko-KR" sz="2400">
                    <a:latin typeface="Cambria Math" panose="02040503050406030204" pitchFamily="18" charset="0"/>
                    <a:ea typeface="Cambria Math" panose="02040503050406030204" pitchFamily="18" charset="0"/>
                  </a:rPr>
                  <a:t>               Cost   </a:t>
                </a:r>
                <a14:m>
                  <m:oMath xmlns:m="http://schemas.openxmlformats.org/officeDocument/2006/math">
                    <m:r>
                      <a:rPr lang="en-US" altLang="ko-KR" sz="2400" i="1">
                        <a:latin typeface="Cambria Math" panose="02040503050406030204" pitchFamily="18" charset="0"/>
                        <a:ea typeface="Cambria Math" panose="02040503050406030204" pitchFamily="18" charset="0"/>
                      </a:rPr>
                      <m:t>→</m:t>
                    </m:r>
                    <m:r>
                      <a:rPr lang="en-US" altLang="ko-KR" sz="2400" i="1">
                        <a:latin typeface="Cambria Math" panose="02040503050406030204" pitchFamily="18" charset="0"/>
                        <a:ea typeface="Cambria Math" panose="02040503050406030204" pitchFamily="18" charset="0"/>
                      </a:rPr>
                      <m:t>2</m:t>
                    </m:r>
                    <m:r>
                      <a:rPr lang="en-US" altLang="ko-KR" sz="2400" i="1">
                        <a:latin typeface="Cambria Math" panose="02040503050406030204" pitchFamily="18" charset="0"/>
                        <a:ea typeface="Cambria Math" panose="02040503050406030204" pitchFamily="18" charset="0"/>
                      </a:rPr>
                      <m:t>.</m:t>
                    </m:r>
                    <m:r>
                      <a:rPr lang="en-US" altLang="ko-KR" sz="2400" b="0" i="1" smtClean="0">
                        <a:latin typeface="Cambria Math" panose="02040503050406030204" pitchFamily="18" charset="0"/>
                        <a:ea typeface="Cambria Math" panose="02040503050406030204" pitchFamily="18" charset="0"/>
                      </a:rPr>
                      <m:t>3</m:t>
                    </m:r>
                  </m:oMath>
                </a14:m>
                <a:endParaRPr lang="ko-KR" altLang="en-US" sz="2400">
                  <a:latin typeface="Cambria Math" panose="02040503050406030204" pitchFamily="18" charset="0"/>
                </a:endParaRPr>
              </a:p>
            </p:txBody>
          </p:sp>
        </mc:Choice>
        <mc:Fallback xmlns="">
          <p:sp>
            <p:nvSpPr>
              <p:cNvPr id="13" name="TextBox 12">
                <a:extLst>
                  <a:ext uri="{FF2B5EF4-FFF2-40B4-BE49-F238E27FC236}">
                    <a16:creationId xmlns:a16="http://schemas.microsoft.com/office/drawing/2014/main" id="{5E5A1ADF-E4D0-4459-B2DA-E8AB0742A06D}"/>
                  </a:ext>
                </a:extLst>
              </p:cNvPr>
              <p:cNvSpPr txBox="1">
                <a:spLocks noRot="1" noChangeAspect="1" noMove="1" noResize="1" noEditPoints="1" noAdjustHandles="1" noChangeArrowheads="1" noChangeShapeType="1" noTextEdit="1"/>
              </p:cNvSpPr>
              <p:nvPr/>
            </p:nvSpPr>
            <p:spPr>
              <a:xfrm>
                <a:off x="5629011" y="2978009"/>
                <a:ext cx="3336619" cy="2677656"/>
              </a:xfrm>
              <a:prstGeom prst="rect">
                <a:avLst/>
              </a:prstGeom>
              <a:blipFill>
                <a:blip r:embed="rId6"/>
                <a:stretch>
                  <a:fillRect l="-2737" t="-1822" b="-432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 name="직사각형 5">
                <a:extLst>
                  <a:ext uri="{FF2B5EF4-FFF2-40B4-BE49-F238E27FC236}">
                    <a16:creationId xmlns:a16="http://schemas.microsoft.com/office/drawing/2014/main" id="{E3B4A1E5-1C55-40C6-A553-7CF84A3ADE67}"/>
                  </a:ext>
                </a:extLst>
              </p:cNvPr>
              <p:cNvSpPr/>
              <p:nvPr/>
            </p:nvSpPr>
            <p:spPr>
              <a:xfrm>
                <a:off x="2677799" y="3453762"/>
                <a:ext cx="1350947" cy="44275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ea typeface="Cambria Math" panose="02040503050406030204" pitchFamily="18" charset="0"/>
                        </a:rPr>
                        <m:t>𝑖𝑓</m:t>
                      </m:r>
                      <m:r>
                        <a:rPr lang="en-US" altLang="ko-KR" sz="2277" i="1">
                          <a:latin typeface="Cambria Math" panose="02040503050406030204" pitchFamily="18" charset="0"/>
                          <a:ea typeface="Cambria Math" panose="02040503050406030204" pitchFamily="18" charset="0"/>
                        </a:rPr>
                        <m:t> </m:t>
                      </m:r>
                      <m:r>
                        <a:rPr lang="en-US" altLang="ko-KR" sz="2277" i="1">
                          <a:latin typeface="Cambria Math" panose="02040503050406030204" pitchFamily="18" charset="0"/>
                          <a:ea typeface="Cambria Math" panose="02040503050406030204" pitchFamily="18" charset="0"/>
                        </a:rPr>
                        <m:t>𝑦</m:t>
                      </m:r>
                      <m:r>
                        <a:rPr lang="en-US" altLang="ko-KR" sz="2277" i="1">
                          <a:latin typeface="Cambria Math" panose="02040503050406030204" pitchFamily="18" charset="0"/>
                          <a:ea typeface="Cambria Math" panose="02040503050406030204" pitchFamily="18" charset="0"/>
                        </a:rPr>
                        <m:t>=</m:t>
                      </m:r>
                      <m:r>
                        <a:rPr lang="en-US" altLang="ko-KR" sz="2277" i="1">
                          <a:latin typeface="Cambria Math" panose="02040503050406030204" pitchFamily="18" charset="0"/>
                          <a:ea typeface="Cambria Math" panose="02040503050406030204" pitchFamily="18" charset="0"/>
                        </a:rPr>
                        <m:t>1</m:t>
                      </m:r>
                      <m:r>
                        <m:rPr>
                          <m:nor/>
                        </m:rPr>
                        <a:rPr lang="en-US" altLang="ko-KR" sz="2277">
                          <a:latin typeface="Cambria Math" panose="02040503050406030204" pitchFamily="18" charset="0"/>
                          <a:ea typeface="Cambria Math" panose="02040503050406030204" pitchFamily="18" charset="0"/>
                        </a:rPr>
                        <m:t> </m:t>
                      </m:r>
                    </m:oMath>
                  </m:oMathPara>
                </a14:m>
                <a:endParaRPr lang="ko-KR" altLang="en-US" sz="2277"/>
              </a:p>
            </p:txBody>
          </p:sp>
        </mc:Choice>
        <mc:Fallback xmlns="">
          <p:sp>
            <p:nvSpPr>
              <p:cNvPr id="6" name="직사각형 5">
                <a:extLst>
                  <a:ext uri="{FF2B5EF4-FFF2-40B4-BE49-F238E27FC236}">
                    <a16:creationId xmlns:a16="http://schemas.microsoft.com/office/drawing/2014/main" id="{E3B4A1E5-1C55-40C6-A553-7CF84A3ADE67}"/>
                  </a:ext>
                </a:extLst>
              </p:cNvPr>
              <p:cNvSpPr>
                <a:spLocks noRot="1" noChangeAspect="1" noMove="1" noResize="1" noEditPoints="1" noAdjustHandles="1" noChangeArrowheads="1" noChangeShapeType="1" noTextEdit="1"/>
              </p:cNvSpPr>
              <p:nvPr/>
            </p:nvSpPr>
            <p:spPr>
              <a:xfrm>
                <a:off x="2677799" y="3453762"/>
                <a:ext cx="1350947" cy="442750"/>
              </a:xfrm>
              <a:prstGeom prst="rect">
                <a:avLst/>
              </a:prstGeom>
              <a:blipFill>
                <a:blip r:embed="rId7"/>
                <a:stretch>
                  <a:fillRect l="-450" b="-16667"/>
                </a:stretch>
              </a:blipFill>
            </p:spPr>
            <p:txBody>
              <a:bodyPr/>
              <a:lstStyle/>
              <a:p>
                <a:r>
                  <a:rPr lang="ko-KR" altLang="en-US">
                    <a:noFill/>
                  </a:rPr>
                  <a:t> </a:t>
                </a:r>
              </a:p>
            </p:txBody>
          </p:sp>
        </mc:Fallback>
      </mc:AlternateContent>
      <p:sp>
        <p:nvSpPr>
          <p:cNvPr id="3" name="타원 2">
            <a:extLst>
              <a:ext uri="{FF2B5EF4-FFF2-40B4-BE49-F238E27FC236}">
                <a16:creationId xmlns:a16="http://schemas.microsoft.com/office/drawing/2014/main" id="{4BDEAB89-3214-4A6A-A9CE-68BAEEF1845E}"/>
              </a:ext>
            </a:extLst>
          </p:cNvPr>
          <p:cNvSpPr/>
          <p:nvPr/>
        </p:nvSpPr>
        <p:spPr>
          <a:xfrm>
            <a:off x="1590880" y="4203335"/>
            <a:ext cx="223539" cy="22353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7" name="직선 연결선 6">
            <a:extLst>
              <a:ext uri="{FF2B5EF4-FFF2-40B4-BE49-F238E27FC236}">
                <a16:creationId xmlns:a16="http://schemas.microsoft.com/office/drawing/2014/main" id="{3610FB5D-EAEA-4431-85F0-9F45E16AACD8}"/>
              </a:ext>
            </a:extLst>
          </p:cNvPr>
          <p:cNvCxnSpPr>
            <a:cxnSpLocks/>
          </p:cNvCxnSpPr>
          <p:nvPr/>
        </p:nvCxnSpPr>
        <p:spPr>
          <a:xfrm>
            <a:off x="690875" y="3429168"/>
            <a:ext cx="1800010" cy="186543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타원 19">
            <a:extLst>
              <a:ext uri="{FF2B5EF4-FFF2-40B4-BE49-F238E27FC236}">
                <a16:creationId xmlns:a16="http://schemas.microsoft.com/office/drawing/2014/main" id="{E048BDC7-D2C9-44C3-8567-EC9F0E3B94E6}"/>
              </a:ext>
            </a:extLst>
          </p:cNvPr>
          <p:cNvSpPr/>
          <p:nvPr/>
        </p:nvSpPr>
        <p:spPr>
          <a:xfrm>
            <a:off x="4716843" y="5207423"/>
            <a:ext cx="223539" cy="22353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8" name="직선 연결선 7">
            <a:extLst>
              <a:ext uri="{FF2B5EF4-FFF2-40B4-BE49-F238E27FC236}">
                <a16:creationId xmlns:a16="http://schemas.microsoft.com/office/drawing/2014/main" id="{876AABF5-5810-489C-9BE4-9F54CF779C9E}"/>
              </a:ext>
            </a:extLst>
          </p:cNvPr>
          <p:cNvCxnSpPr/>
          <p:nvPr/>
        </p:nvCxnSpPr>
        <p:spPr>
          <a:xfrm flipV="1">
            <a:off x="1622286" y="4429495"/>
            <a:ext cx="0" cy="1001467"/>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직선 연결선 21">
            <a:extLst>
              <a:ext uri="{FF2B5EF4-FFF2-40B4-BE49-F238E27FC236}">
                <a16:creationId xmlns:a16="http://schemas.microsoft.com/office/drawing/2014/main" id="{5D7A70CD-5D9D-4328-848D-D431F48C7400}"/>
              </a:ext>
            </a:extLst>
          </p:cNvPr>
          <p:cNvCxnSpPr>
            <a:cxnSpLocks/>
          </p:cNvCxnSpPr>
          <p:nvPr/>
        </p:nvCxnSpPr>
        <p:spPr>
          <a:xfrm>
            <a:off x="1221051" y="4424252"/>
            <a:ext cx="401235"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화살표: 오른쪽 11">
            <a:extLst>
              <a:ext uri="{FF2B5EF4-FFF2-40B4-BE49-F238E27FC236}">
                <a16:creationId xmlns:a16="http://schemas.microsoft.com/office/drawing/2014/main" id="{DEF1FB10-DFAB-491B-807B-69DCAB1B4F9A}"/>
              </a:ext>
            </a:extLst>
          </p:cNvPr>
          <p:cNvSpPr/>
          <p:nvPr/>
        </p:nvSpPr>
        <p:spPr>
          <a:xfrm>
            <a:off x="1702650" y="5698947"/>
            <a:ext cx="1063866" cy="320091"/>
          </a:xfrm>
          <a:prstGeom prst="rightArrow">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7" name="타원 26">
            <a:extLst>
              <a:ext uri="{FF2B5EF4-FFF2-40B4-BE49-F238E27FC236}">
                <a16:creationId xmlns:a16="http://schemas.microsoft.com/office/drawing/2014/main" id="{60BC9211-E9AE-4338-BE0A-97320AAB9C17}"/>
              </a:ext>
            </a:extLst>
          </p:cNvPr>
          <p:cNvSpPr/>
          <p:nvPr/>
        </p:nvSpPr>
        <p:spPr>
          <a:xfrm>
            <a:off x="2970336" y="4905242"/>
            <a:ext cx="223539" cy="22353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28" name="직선 연결선 27">
            <a:extLst>
              <a:ext uri="{FF2B5EF4-FFF2-40B4-BE49-F238E27FC236}">
                <a16:creationId xmlns:a16="http://schemas.microsoft.com/office/drawing/2014/main" id="{5B12778A-8447-4FED-9E8B-7E78580796C2}"/>
              </a:ext>
            </a:extLst>
          </p:cNvPr>
          <p:cNvCxnSpPr>
            <a:cxnSpLocks/>
          </p:cNvCxnSpPr>
          <p:nvPr/>
        </p:nvCxnSpPr>
        <p:spPr>
          <a:xfrm>
            <a:off x="1653693" y="4772532"/>
            <a:ext cx="2853357" cy="73258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1" name="타원 30">
            <a:extLst>
              <a:ext uri="{FF2B5EF4-FFF2-40B4-BE49-F238E27FC236}">
                <a16:creationId xmlns:a16="http://schemas.microsoft.com/office/drawing/2014/main" id="{27CD8A84-8CAB-4F4C-8F27-8F9DF0F2E413}"/>
              </a:ext>
            </a:extLst>
          </p:cNvPr>
          <p:cNvSpPr/>
          <p:nvPr/>
        </p:nvSpPr>
        <p:spPr>
          <a:xfrm>
            <a:off x="3991420" y="5123367"/>
            <a:ext cx="223539" cy="22353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2" name="타원 31">
            <a:extLst>
              <a:ext uri="{FF2B5EF4-FFF2-40B4-BE49-F238E27FC236}">
                <a16:creationId xmlns:a16="http://schemas.microsoft.com/office/drawing/2014/main" id="{FD3286BC-5F46-4084-A3B4-E44CD699754C}"/>
              </a:ext>
            </a:extLst>
          </p:cNvPr>
          <p:cNvSpPr/>
          <p:nvPr/>
        </p:nvSpPr>
        <p:spPr>
          <a:xfrm>
            <a:off x="4395280" y="5180571"/>
            <a:ext cx="223539" cy="22353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 name="텍스트 개체 틀 3">
            <a:extLst>
              <a:ext uri="{FF2B5EF4-FFF2-40B4-BE49-F238E27FC236}">
                <a16:creationId xmlns:a16="http://schemas.microsoft.com/office/drawing/2014/main" id="{471ED195-DDF1-4B95-8556-CC682BC8EB80}"/>
              </a:ext>
            </a:extLst>
          </p:cNvPr>
          <p:cNvSpPr>
            <a:spLocks noGrp="1"/>
          </p:cNvSpPr>
          <p:nvPr>
            <p:ph type="body" sz="quarter" idx="19"/>
          </p:nvPr>
        </p:nvSpPr>
        <p:spPr/>
        <p:txBody>
          <a:bodyPr/>
          <a:lstStyle/>
          <a:p>
            <a:r>
              <a:rPr lang="ko-KR" altLang="en-US"/>
              <a:t>로지스틱 회귀 손실 함수</a:t>
            </a:r>
          </a:p>
        </p:txBody>
      </p:sp>
      <p:sp>
        <p:nvSpPr>
          <p:cNvPr id="21" name="텍스트 개체 틀 2">
            <a:extLst>
              <a:ext uri="{FF2B5EF4-FFF2-40B4-BE49-F238E27FC236}">
                <a16:creationId xmlns:a16="http://schemas.microsoft.com/office/drawing/2014/main" id="{2F75CEB1-D1CD-4D52-A726-532459991F59}"/>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
        <p:nvSpPr>
          <p:cNvPr id="23" name="타원 22">
            <a:extLst>
              <a:ext uri="{FF2B5EF4-FFF2-40B4-BE49-F238E27FC236}">
                <a16:creationId xmlns:a16="http://schemas.microsoft.com/office/drawing/2014/main" id="{8C7ED79E-4E6A-B262-0BED-C09718F2D16C}"/>
              </a:ext>
            </a:extLst>
          </p:cNvPr>
          <p:cNvSpPr/>
          <p:nvPr/>
        </p:nvSpPr>
        <p:spPr>
          <a:xfrm>
            <a:off x="1109281" y="1234604"/>
            <a:ext cx="223539" cy="22353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Tree>
    <p:extLst>
      <p:ext uri="{BB962C8B-B14F-4D97-AF65-F5344CB8AC3E}">
        <p14:creationId xmlns:p14="http://schemas.microsoft.com/office/powerpoint/2010/main" val="155180261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4" name="Picture 2">
            <a:extLst>
              <a:ext uri="{FF2B5EF4-FFF2-40B4-BE49-F238E27FC236}">
                <a16:creationId xmlns:a16="http://schemas.microsoft.com/office/drawing/2014/main" id="{79BECEA4-9195-48C3-82A7-CCB9293B15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3880" y="3068960"/>
            <a:ext cx="4127259" cy="285898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51BF8E7E-7992-4302-8FC5-CBD5FDEBA41F}"/>
              </a:ext>
            </a:extLst>
          </p:cNvPr>
          <p:cNvSpPr txBox="1"/>
          <p:nvPr/>
        </p:nvSpPr>
        <p:spPr>
          <a:xfrm>
            <a:off x="508437" y="930054"/>
            <a:ext cx="5474576" cy="442750"/>
          </a:xfrm>
          <a:prstGeom prst="rect">
            <a:avLst/>
          </a:prstGeom>
          <a:noFill/>
        </p:spPr>
        <p:txBody>
          <a:bodyPr wrap="none" rtlCol="0">
            <a:spAutoFit/>
          </a:bodyPr>
          <a:lstStyle/>
          <a:p>
            <a:r>
              <a:rPr lang="en-US" altLang="ko-KR" sz="2277">
                <a:latin typeface="Consolas" panose="020B0609020204030204" pitchFamily="49" charset="0"/>
                <a:ea typeface="Cambria Math" panose="02040503050406030204" pitchFamily="18" charset="0"/>
              </a:rPr>
              <a:t>Logistic regression cost function</a:t>
            </a:r>
            <a:endParaRPr lang="ko-KR" altLang="en-US" sz="2277">
              <a:latin typeface="Consolas" panose="020B0609020204030204" pitchFamily="49"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EB1EA3F-6EBE-4D17-9435-21F7D9F141F5}"/>
                  </a:ext>
                </a:extLst>
              </p:cNvPr>
              <p:cNvSpPr txBox="1"/>
              <p:nvPr/>
            </p:nvSpPr>
            <p:spPr>
              <a:xfrm>
                <a:off x="1131882" y="1988269"/>
                <a:ext cx="1779846" cy="442750"/>
              </a:xfrm>
              <a:prstGeom prst="rect">
                <a:avLst/>
              </a:prstGeom>
              <a:noFill/>
            </p:spPr>
            <p:txBody>
              <a:bodyPr wrap="none" rtlCol="0">
                <a:spAutoFit/>
              </a:bodyPr>
              <a:lstStyle/>
              <a:p>
                <a:r>
                  <a:rPr lang="en-US" altLang="ko-KR" sz="2277">
                    <a:latin typeface="Cambria Math" panose="02040503050406030204" pitchFamily="18" charset="0"/>
                    <a:ea typeface="Cambria Math" panose="02040503050406030204" pitchFamily="18" charset="0"/>
                  </a:rPr>
                  <a:t>Cost(</a:t>
                </a:r>
                <a14:m>
                  <m:oMath xmlns:m="http://schemas.openxmlformats.org/officeDocument/2006/math">
                    <m:acc>
                      <m:accPr>
                        <m:chr m:val="̂"/>
                        <m:ctrlPr>
                          <a:rPr lang="en-US" altLang="ko-KR" sz="2277" i="1">
                            <a:latin typeface="Cambria Math" panose="02040503050406030204" pitchFamily="18" charset="0"/>
                          </a:rPr>
                        </m:ctrlPr>
                      </m:accPr>
                      <m:e>
                        <m:r>
                          <a:rPr lang="en-US" altLang="ko-KR" sz="2277" i="1">
                            <a:latin typeface="Cambria Math" panose="02040503050406030204" pitchFamily="18" charset="0"/>
                          </a:rPr>
                          <m:t>𝑦</m:t>
                        </m:r>
                        <m:r>
                          <a:rPr lang="en-US" altLang="ko-KR" sz="2277" i="1">
                            <a:latin typeface="Cambria Math" panose="02040503050406030204" pitchFamily="18" charset="0"/>
                          </a:rPr>
                          <m:t> </m:t>
                        </m:r>
                      </m:e>
                    </m:acc>
                    <m:r>
                      <a:rPr lang="en-US" altLang="ko-KR" sz="2277" i="1">
                        <a:latin typeface="Cambria Math" panose="02040503050406030204" pitchFamily="18" charset="0"/>
                      </a:rPr>
                      <m:t>, </m:t>
                    </m:r>
                    <m:r>
                      <a:rPr lang="en-US" altLang="ko-KR" sz="2277" i="1">
                        <a:latin typeface="Cambria Math" panose="02040503050406030204" pitchFamily="18" charset="0"/>
                      </a:rPr>
                      <m:t>𝑦</m:t>
                    </m:r>
                    <m:r>
                      <a:rPr lang="en-US" altLang="ko-KR" sz="2277" i="1">
                        <a:latin typeface="Cambria Math" panose="02040503050406030204" pitchFamily="18" charset="0"/>
                        <a:ea typeface="Cambria Math" panose="02040503050406030204" pitchFamily="18" charset="0"/>
                      </a:rPr>
                      <m:t>)=</m:t>
                    </m:r>
                  </m:oMath>
                </a14:m>
                <a:endParaRPr lang="ko-KR" altLang="en-US" sz="2277">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CEB1EA3F-6EBE-4D17-9435-21F7D9F141F5}"/>
                  </a:ext>
                </a:extLst>
              </p:cNvPr>
              <p:cNvSpPr txBox="1">
                <a:spLocks noRot="1" noChangeAspect="1" noMove="1" noResize="1" noEditPoints="1" noAdjustHandles="1" noChangeArrowheads="1" noChangeShapeType="1" noTextEdit="1"/>
              </p:cNvSpPr>
              <p:nvPr/>
            </p:nvSpPr>
            <p:spPr>
              <a:xfrm>
                <a:off x="1131882" y="1988269"/>
                <a:ext cx="1779846" cy="442750"/>
              </a:xfrm>
              <a:prstGeom prst="rect">
                <a:avLst/>
              </a:prstGeom>
              <a:blipFill>
                <a:blip r:embed="rId4"/>
                <a:stretch>
                  <a:fillRect l="-4795" t="-10959" b="-2465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 name="직사각형 4">
                <a:extLst>
                  <a:ext uri="{FF2B5EF4-FFF2-40B4-BE49-F238E27FC236}">
                    <a16:creationId xmlns:a16="http://schemas.microsoft.com/office/drawing/2014/main" id="{6E8F4191-323B-437C-98DA-7F73B38576C1}"/>
                  </a:ext>
                </a:extLst>
              </p:cNvPr>
              <p:cNvSpPr/>
              <p:nvPr/>
            </p:nvSpPr>
            <p:spPr>
              <a:xfrm>
                <a:off x="2900772" y="1837793"/>
                <a:ext cx="3145861" cy="74392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1898" i="1">
                              <a:latin typeface="Cambria Math" panose="02040503050406030204" pitchFamily="18" charset="0"/>
                            </a:rPr>
                          </m:ctrlPr>
                        </m:dPr>
                        <m:e>
                          <m:eqArr>
                            <m:eqArrPr>
                              <m:ctrlPr>
                                <a:rPr lang="en-US" altLang="ko-KR" sz="1898" i="1">
                                  <a:latin typeface="Cambria Math" panose="02040503050406030204" pitchFamily="18" charset="0"/>
                                </a:rPr>
                              </m:ctrlPr>
                            </m:eqArrPr>
                            <m:e>
                              <m:r>
                                <m:rPr>
                                  <m:nor/>
                                </m:rPr>
                                <a:rPr lang="en-US" altLang="ko-KR" sz="1898">
                                  <a:latin typeface="Cambria Math" panose="02040503050406030204" pitchFamily="18" charset="0"/>
                                  <a:ea typeface="Cambria Math" panose="02040503050406030204" pitchFamily="18" charset="0"/>
                                </a:rPr>
                                <m:t>− </m:t>
                              </m:r>
                              <m:r>
                                <m:rPr>
                                  <m:nor/>
                                </m:rPr>
                                <a:rPr lang="en-US" altLang="ko-KR" sz="1898">
                                  <a:latin typeface="Cambria Math" panose="02040503050406030204" pitchFamily="18" charset="0"/>
                                  <a:ea typeface="Cambria Math" panose="02040503050406030204" pitchFamily="18" charset="0"/>
                                </a:rPr>
                                <m:t>log</m:t>
                              </m:r>
                              <m:r>
                                <m:rPr>
                                  <m:nor/>
                                </m:rPr>
                                <a:rPr lang="en-US" altLang="ko-KR" sz="1898">
                                  <a:latin typeface="Cambria Math" panose="02040503050406030204" pitchFamily="18" charset="0"/>
                                  <a:ea typeface="Cambria Math" panose="02040503050406030204" pitchFamily="18" charset="0"/>
                                </a:rPr>
                                <m:t>(</m:t>
                              </m:r>
                              <m:acc>
                                <m:accPr>
                                  <m:chr m:val="̂"/>
                                  <m:ctrlPr>
                                    <a:rPr lang="en-US" altLang="ko-KR" sz="1898" i="1">
                                      <a:latin typeface="Cambria Math" panose="02040503050406030204" pitchFamily="18" charset="0"/>
                                    </a:rPr>
                                  </m:ctrlPr>
                                </m:accPr>
                                <m:e>
                                  <m:r>
                                    <a:rPr lang="en-US" altLang="ko-KR" sz="1898" i="1">
                                      <a:latin typeface="Cambria Math" panose="02040503050406030204" pitchFamily="18" charset="0"/>
                                    </a:rPr>
                                    <m:t>𝑦</m:t>
                                  </m:r>
                                  <m:r>
                                    <a:rPr lang="en-US" altLang="ko-KR" sz="1898" i="1">
                                      <a:latin typeface="Cambria Math" panose="02040503050406030204" pitchFamily="18" charset="0"/>
                                    </a:rPr>
                                    <m:t> </m:t>
                                  </m:r>
                                </m:e>
                              </m:acc>
                              <m:r>
                                <a:rPr lang="en-US" altLang="ko-KR" sz="1898" i="1">
                                  <a:latin typeface="Cambria Math" panose="02040503050406030204" pitchFamily="18" charset="0"/>
                                  <a:ea typeface="Cambria Math" panose="02040503050406030204" pitchFamily="18" charset="0"/>
                                </a:rPr>
                                <m:t>)            </m:t>
                              </m:r>
                              <m:r>
                                <a:rPr lang="en-US" altLang="ko-KR" sz="1898" i="1">
                                  <a:latin typeface="Cambria Math" panose="02040503050406030204" pitchFamily="18" charset="0"/>
                                  <a:ea typeface="Cambria Math" panose="02040503050406030204" pitchFamily="18" charset="0"/>
                                </a:rPr>
                                <m:t>𝑖𝑓</m:t>
                              </m:r>
                              <m:r>
                                <a:rPr lang="en-US" altLang="ko-KR" sz="1898" i="1">
                                  <a:latin typeface="Cambria Math" panose="02040503050406030204" pitchFamily="18" charset="0"/>
                                  <a:ea typeface="Cambria Math" panose="02040503050406030204" pitchFamily="18" charset="0"/>
                                </a:rPr>
                                <m:t> </m:t>
                              </m:r>
                              <m:r>
                                <a:rPr lang="en-US" altLang="ko-KR" sz="1898" i="1">
                                  <a:latin typeface="Cambria Math" panose="02040503050406030204" pitchFamily="18" charset="0"/>
                                  <a:ea typeface="Cambria Math" panose="02040503050406030204" pitchFamily="18" charset="0"/>
                                </a:rPr>
                                <m:t>𝑦</m:t>
                              </m:r>
                              <m:r>
                                <a:rPr lang="en-US" altLang="ko-KR" sz="1898" i="1">
                                  <a:latin typeface="Cambria Math" panose="02040503050406030204" pitchFamily="18" charset="0"/>
                                  <a:ea typeface="Cambria Math" panose="02040503050406030204" pitchFamily="18" charset="0"/>
                                </a:rPr>
                                <m:t>=1</m:t>
                              </m:r>
                              <m:r>
                                <m:rPr>
                                  <m:nor/>
                                </m:rPr>
                                <a:rPr lang="en-US" altLang="ko-KR" sz="1898">
                                  <a:latin typeface="Cambria Math" panose="02040503050406030204" pitchFamily="18" charset="0"/>
                                  <a:ea typeface="Cambria Math" panose="02040503050406030204" pitchFamily="18" charset="0"/>
                                </a:rPr>
                                <m:t> </m:t>
                              </m:r>
                            </m:e>
                            <m:e>
                              <m:r>
                                <a:rPr lang="en-US" altLang="ko-KR" sz="1898" i="1">
                                  <a:latin typeface="Cambria Math" panose="02040503050406030204" pitchFamily="18" charset="0"/>
                                </a:rPr>
                                <m:t>  </m:t>
                              </m:r>
                              <m:r>
                                <m:rPr>
                                  <m:nor/>
                                </m:rPr>
                                <a:rPr lang="en-US" altLang="ko-KR" sz="1898">
                                  <a:latin typeface="Cambria Math" panose="02040503050406030204" pitchFamily="18" charset="0"/>
                                  <a:ea typeface="Cambria Math" panose="02040503050406030204" pitchFamily="18" charset="0"/>
                                </a:rPr>
                                <m:t>− </m:t>
                              </m:r>
                              <m:r>
                                <m:rPr>
                                  <m:nor/>
                                </m:rPr>
                                <a:rPr lang="en-US" altLang="ko-KR" sz="1898">
                                  <a:latin typeface="Cambria Math" panose="02040503050406030204" pitchFamily="18" charset="0"/>
                                  <a:ea typeface="Cambria Math" panose="02040503050406030204" pitchFamily="18" charset="0"/>
                                </a:rPr>
                                <m:t>log</m:t>
                              </m:r>
                              <m:r>
                                <m:rPr>
                                  <m:nor/>
                                </m:rPr>
                                <a:rPr lang="en-US" altLang="ko-KR" sz="1898">
                                  <a:latin typeface="Cambria Math" panose="02040503050406030204" pitchFamily="18" charset="0"/>
                                  <a:ea typeface="Cambria Math" panose="02040503050406030204" pitchFamily="18" charset="0"/>
                                </a:rPr>
                                <m:t>(</m:t>
                              </m:r>
                              <m:r>
                                <a:rPr lang="en-US" altLang="ko-KR" sz="1898">
                                  <a:latin typeface="Cambria Math" panose="02040503050406030204" pitchFamily="18" charset="0"/>
                                </a:rPr>
                                <m:t>1−</m:t>
                              </m:r>
                              <m:acc>
                                <m:accPr>
                                  <m:chr m:val="̂"/>
                                  <m:ctrlPr>
                                    <a:rPr lang="en-US" altLang="ko-KR" sz="1898" i="1">
                                      <a:latin typeface="Cambria Math" panose="02040503050406030204" pitchFamily="18" charset="0"/>
                                    </a:rPr>
                                  </m:ctrlPr>
                                </m:accPr>
                                <m:e>
                                  <m:r>
                                    <a:rPr lang="en-US" altLang="ko-KR" sz="1898" i="1">
                                      <a:latin typeface="Cambria Math" panose="02040503050406030204" pitchFamily="18" charset="0"/>
                                    </a:rPr>
                                    <m:t>𝑦</m:t>
                                  </m:r>
                                  <m:r>
                                    <a:rPr lang="en-US" altLang="ko-KR" sz="1898" i="1">
                                      <a:latin typeface="Cambria Math" panose="02040503050406030204" pitchFamily="18" charset="0"/>
                                    </a:rPr>
                                    <m:t> </m:t>
                                  </m:r>
                                </m:e>
                              </m:acc>
                              <m:r>
                                <a:rPr lang="en-US" altLang="ko-KR" sz="1898" i="1">
                                  <a:latin typeface="Cambria Math" panose="02040503050406030204" pitchFamily="18" charset="0"/>
                                  <a:ea typeface="Cambria Math" panose="02040503050406030204" pitchFamily="18" charset="0"/>
                                </a:rPr>
                                <m:t>)     </m:t>
                              </m:r>
                              <m:r>
                                <a:rPr lang="en-US" altLang="ko-KR" sz="1898" i="1">
                                  <a:latin typeface="Cambria Math" panose="02040503050406030204" pitchFamily="18" charset="0"/>
                                  <a:ea typeface="Cambria Math" panose="02040503050406030204" pitchFamily="18" charset="0"/>
                                </a:rPr>
                                <m:t>𝑖𝑓</m:t>
                              </m:r>
                              <m:r>
                                <a:rPr lang="en-US" altLang="ko-KR" sz="1898" i="1">
                                  <a:latin typeface="Cambria Math" panose="02040503050406030204" pitchFamily="18" charset="0"/>
                                  <a:ea typeface="Cambria Math" panose="02040503050406030204" pitchFamily="18" charset="0"/>
                                </a:rPr>
                                <m:t> </m:t>
                              </m:r>
                              <m:r>
                                <a:rPr lang="en-US" altLang="ko-KR" sz="1898" i="1">
                                  <a:latin typeface="Cambria Math" panose="02040503050406030204" pitchFamily="18" charset="0"/>
                                  <a:ea typeface="Cambria Math" panose="02040503050406030204" pitchFamily="18" charset="0"/>
                                </a:rPr>
                                <m:t>𝑦</m:t>
                              </m:r>
                              <m:r>
                                <a:rPr lang="en-US" altLang="ko-KR" sz="1898" i="1">
                                  <a:latin typeface="Cambria Math" panose="02040503050406030204" pitchFamily="18" charset="0"/>
                                  <a:ea typeface="Cambria Math" panose="02040503050406030204" pitchFamily="18" charset="0"/>
                                </a:rPr>
                                <m:t>= </m:t>
                              </m:r>
                              <m:r>
                                <m:rPr>
                                  <m:nor/>
                                </m:rPr>
                                <a:rPr lang="en-US" altLang="ko-KR" sz="1898">
                                  <a:latin typeface="Consolas" panose="020B0609020204030204" pitchFamily="49" charset="0"/>
                                </a:rPr>
                                <m:t>0</m:t>
                              </m:r>
                              <m:r>
                                <m:rPr>
                                  <m:nor/>
                                </m:rPr>
                                <a:rPr lang="ko-KR" altLang="en-US" sz="1898">
                                  <a:latin typeface="Consolas" panose="020B0609020204030204" pitchFamily="49" charset="0"/>
                                </a:rPr>
                                <m:t> </m:t>
                              </m:r>
                            </m:e>
                          </m:eqArr>
                        </m:e>
                      </m:d>
                    </m:oMath>
                  </m:oMathPara>
                </a14:m>
                <a:endParaRPr lang="ko-KR" altLang="en-US" sz="1898"/>
              </a:p>
            </p:txBody>
          </p:sp>
        </mc:Choice>
        <mc:Fallback xmlns="">
          <p:sp>
            <p:nvSpPr>
              <p:cNvPr id="5" name="직사각형 4">
                <a:extLst>
                  <a:ext uri="{FF2B5EF4-FFF2-40B4-BE49-F238E27FC236}">
                    <a16:creationId xmlns:a16="http://schemas.microsoft.com/office/drawing/2014/main" id="{6E8F4191-323B-437C-98DA-7F73B38576C1}"/>
                  </a:ext>
                </a:extLst>
              </p:cNvPr>
              <p:cNvSpPr>
                <a:spLocks noRot="1" noChangeAspect="1" noMove="1" noResize="1" noEditPoints="1" noAdjustHandles="1" noChangeArrowheads="1" noChangeShapeType="1" noTextEdit="1"/>
              </p:cNvSpPr>
              <p:nvPr/>
            </p:nvSpPr>
            <p:spPr>
              <a:xfrm>
                <a:off x="2900772" y="1837793"/>
                <a:ext cx="3145861" cy="743922"/>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5E5A1ADF-E4D0-4459-B2DA-E8AB0742A06D}"/>
                  </a:ext>
                </a:extLst>
              </p:cNvPr>
              <p:cNvSpPr txBox="1"/>
              <p:nvPr/>
            </p:nvSpPr>
            <p:spPr>
              <a:xfrm>
                <a:off x="5886212" y="3068960"/>
                <a:ext cx="3336619" cy="2677656"/>
              </a:xfrm>
              <a:prstGeom prst="rect">
                <a:avLst/>
              </a:prstGeom>
              <a:noFill/>
            </p:spPr>
            <p:txBody>
              <a:bodyPr wrap="none" rtlCol="0">
                <a:spAutoFit/>
              </a:bodyPr>
              <a:lstStyle/>
              <a:p>
                <a:r>
                  <a:rPr lang="en-US" altLang="ko-KR" sz="2400">
                    <a:latin typeface="Cambria Math" panose="02040503050406030204" pitchFamily="18" charset="0"/>
                    <a:ea typeface="Cambria Math" panose="02040503050406030204" pitchFamily="18" charset="0"/>
                  </a:rPr>
                  <a:t>Cost = 0  if  y = 0, </a:t>
                </a:r>
                <a14:m>
                  <m:oMath xmlns:m="http://schemas.openxmlformats.org/officeDocument/2006/math">
                    <m:r>
                      <a:rPr lang="en-US" altLang="ko-KR" sz="2400">
                        <a:latin typeface="Cambria Math" panose="02040503050406030204" pitchFamily="18" charset="0"/>
                        <a:ea typeface="Cambria Math" panose="02040503050406030204" pitchFamily="18" charset="0"/>
                      </a:rPr>
                      <m:t> </m:t>
                    </m:r>
                    <m:acc>
                      <m:accPr>
                        <m:chr m:val="̂"/>
                        <m:ctrlPr>
                          <a:rPr lang="en-US" altLang="ko-KR" sz="2400" i="1">
                            <a:latin typeface="Cambria Math" panose="02040503050406030204" pitchFamily="18" charset="0"/>
                            <a:ea typeface="Cambria Math" panose="02040503050406030204" pitchFamily="18" charset="0"/>
                          </a:rPr>
                        </m:ctrlPr>
                      </m:accPr>
                      <m:e>
                        <m:r>
                          <a:rPr lang="en-US" altLang="ko-KR" sz="2400" i="1">
                            <a:latin typeface="Cambria Math" panose="02040503050406030204" pitchFamily="18" charset="0"/>
                            <a:ea typeface="Cambria Math" panose="02040503050406030204" pitchFamily="18" charset="0"/>
                          </a:rPr>
                          <m:t>𝑦</m:t>
                        </m:r>
                        <m:r>
                          <a:rPr lang="en-US" altLang="ko-KR" sz="2400" i="1">
                            <a:latin typeface="Cambria Math" panose="02040503050406030204" pitchFamily="18" charset="0"/>
                            <a:ea typeface="Cambria Math" panose="02040503050406030204" pitchFamily="18" charset="0"/>
                          </a:rPr>
                          <m:t> </m:t>
                        </m:r>
                      </m:e>
                    </m:acc>
                    <m:r>
                      <m:rPr>
                        <m:nor/>
                      </m:rPr>
                      <a:rPr lang="en-US" altLang="ko-KR" sz="2400">
                        <a:latin typeface="Cambria Math" panose="02040503050406030204" pitchFamily="18" charset="0"/>
                        <a:ea typeface="Cambria Math" panose="02040503050406030204" pitchFamily="18" charset="0"/>
                      </a:rPr>
                      <m:t>= </m:t>
                    </m:r>
                    <m:r>
                      <a:rPr lang="en-US" altLang="ko-KR" sz="2400">
                        <a:latin typeface="Cambria Math" panose="02040503050406030204" pitchFamily="18" charset="0"/>
                        <a:ea typeface="Cambria Math" panose="02040503050406030204" pitchFamily="18" charset="0"/>
                      </a:rPr>
                      <m:t>0</m:t>
                    </m:r>
                  </m:oMath>
                </a14:m>
                <a:endParaRPr lang="en-US" altLang="ko-KR" sz="2400">
                  <a:latin typeface="Cambria Math" panose="02040503050406030204" pitchFamily="18" charset="0"/>
                  <a:ea typeface="Cambria Math" panose="02040503050406030204" pitchFamily="18" charset="0"/>
                </a:endParaRPr>
              </a:p>
              <a:p>
                <a:endParaRPr lang="en-US" altLang="ko-KR" sz="2400">
                  <a:latin typeface="Cambria Math" panose="02040503050406030204" pitchFamily="18" charset="0"/>
                  <a:ea typeface="Cambria Math" panose="02040503050406030204" pitchFamily="18" charset="0"/>
                </a:endParaRPr>
              </a:p>
              <a:p>
                <a:r>
                  <a:rPr lang="en-US" altLang="ko-KR" sz="2400">
                    <a:latin typeface="Cambria Math" panose="02040503050406030204" pitchFamily="18" charset="0"/>
                    <a:ea typeface="Cambria Math" panose="02040503050406030204" pitchFamily="18" charset="0"/>
                  </a:rPr>
                  <a:t>   But as     </a:t>
                </a:r>
                <a14:m>
                  <m:oMath xmlns:m="http://schemas.openxmlformats.org/officeDocument/2006/math">
                    <m:acc>
                      <m:accPr>
                        <m:chr m:val="̂"/>
                        <m:ctrlPr>
                          <a:rPr lang="en-US" altLang="ko-KR" sz="2400" i="1">
                            <a:latin typeface="Cambria Math" panose="02040503050406030204" pitchFamily="18" charset="0"/>
                            <a:ea typeface="Cambria Math" panose="02040503050406030204" pitchFamily="18" charset="0"/>
                          </a:rPr>
                        </m:ctrlPr>
                      </m:accPr>
                      <m:e>
                        <m:r>
                          <a:rPr lang="en-US" altLang="ko-KR" sz="2400" i="1">
                            <a:latin typeface="Cambria Math" panose="02040503050406030204" pitchFamily="18" charset="0"/>
                            <a:ea typeface="Cambria Math" panose="02040503050406030204" pitchFamily="18" charset="0"/>
                          </a:rPr>
                          <m:t>𝑦</m:t>
                        </m:r>
                        <m:r>
                          <a:rPr lang="en-US" altLang="ko-KR" sz="2400" i="1">
                            <a:latin typeface="Cambria Math" panose="02040503050406030204" pitchFamily="18" charset="0"/>
                            <a:ea typeface="Cambria Math" panose="02040503050406030204" pitchFamily="18" charset="0"/>
                          </a:rPr>
                          <m:t> </m:t>
                        </m:r>
                      </m:e>
                    </m:acc>
                    <m:r>
                      <m:rPr>
                        <m:nor/>
                      </m:rPr>
                      <a:rPr lang="en-US" altLang="ko-KR" sz="2400">
                        <a:latin typeface="Cambria Math" panose="02040503050406030204" pitchFamily="18" charset="0"/>
                        <a:ea typeface="Cambria Math" panose="02040503050406030204" pitchFamily="18" charset="0"/>
                      </a:rPr>
                      <m:t> </m:t>
                    </m:r>
                    <m:r>
                      <a:rPr lang="en-US" altLang="ko-KR" sz="2400" i="1">
                        <a:latin typeface="Cambria Math" panose="02040503050406030204" pitchFamily="18" charset="0"/>
                        <a:ea typeface="Cambria Math" panose="02040503050406030204" pitchFamily="18" charset="0"/>
                      </a:rPr>
                      <m:t>→</m:t>
                    </m:r>
                    <m:r>
                      <m:rPr>
                        <m:nor/>
                      </m:rPr>
                      <a:rPr lang="en-US" altLang="ko-KR" sz="2400">
                        <a:latin typeface="Cambria Math" panose="02040503050406030204" pitchFamily="18" charset="0"/>
                        <a:ea typeface="Cambria Math" panose="02040503050406030204" pitchFamily="18" charset="0"/>
                      </a:rPr>
                      <m:t> 1</m:t>
                    </m:r>
                  </m:oMath>
                </a14:m>
                <a:endParaRPr lang="en-US" altLang="ko-KR" sz="2400">
                  <a:latin typeface="Cambria Math" panose="02040503050406030204" pitchFamily="18" charset="0"/>
                  <a:ea typeface="Cambria Math" panose="02040503050406030204" pitchFamily="18" charset="0"/>
                </a:endParaRPr>
              </a:p>
              <a:p>
                <a:r>
                  <a:rPr lang="en-US" altLang="ko-KR" sz="2400">
                    <a:latin typeface="Cambria Math" panose="02040503050406030204" pitchFamily="18" charset="0"/>
                    <a:ea typeface="Cambria Math" panose="02040503050406030204" pitchFamily="18" charset="0"/>
                  </a:rPr>
                  <a:t>               Cost   </a:t>
                </a:r>
                <a14:m>
                  <m:oMath xmlns:m="http://schemas.openxmlformats.org/officeDocument/2006/math">
                    <m:r>
                      <a:rPr lang="en-US" altLang="ko-KR" sz="2400" i="1">
                        <a:latin typeface="Cambria Math" panose="02040503050406030204" pitchFamily="18" charset="0"/>
                        <a:ea typeface="Cambria Math" panose="02040503050406030204" pitchFamily="18" charset="0"/>
                      </a:rPr>
                      <m:t>→ ∞</m:t>
                    </m:r>
                  </m:oMath>
                </a14:m>
                <a:endParaRPr lang="en-US" altLang="ko-KR" sz="2400">
                  <a:latin typeface="Cambria Math" panose="02040503050406030204" pitchFamily="18" charset="0"/>
                  <a:ea typeface="Cambria Math" panose="02040503050406030204" pitchFamily="18" charset="0"/>
                </a:endParaRPr>
              </a:p>
              <a:p>
                <a:endParaRPr lang="en-US" altLang="ko-KR" sz="240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acc>
                        <m:accPr>
                          <m:chr m:val="̂"/>
                          <m:ctrlPr>
                            <a:rPr lang="en-US" altLang="ko-KR" sz="2400" i="1">
                              <a:latin typeface="Cambria Math" panose="02040503050406030204" pitchFamily="18" charset="0"/>
                              <a:ea typeface="Cambria Math" panose="02040503050406030204" pitchFamily="18" charset="0"/>
                            </a:rPr>
                          </m:ctrlPr>
                        </m:accPr>
                        <m:e>
                          <m:r>
                            <a:rPr lang="en-US" altLang="ko-KR" sz="2400" i="1">
                              <a:latin typeface="Cambria Math" panose="02040503050406030204" pitchFamily="18" charset="0"/>
                              <a:ea typeface="Cambria Math" panose="02040503050406030204" pitchFamily="18" charset="0"/>
                            </a:rPr>
                            <m:t>𝑦</m:t>
                          </m:r>
                          <m:r>
                            <a:rPr lang="en-US" altLang="ko-KR" sz="2400" i="1">
                              <a:latin typeface="Cambria Math" panose="02040503050406030204" pitchFamily="18" charset="0"/>
                              <a:ea typeface="Cambria Math" panose="02040503050406030204" pitchFamily="18" charset="0"/>
                            </a:rPr>
                            <m:t> </m:t>
                          </m:r>
                        </m:e>
                      </m:acc>
                      <m:r>
                        <m:rPr>
                          <m:nor/>
                        </m:rPr>
                        <a:rPr lang="en-US" altLang="ko-KR" sz="2400">
                          <a:latin typeface="Cambria Math" panose="02040503050406030204" pitchFamily="18" charset="0"/>
                          <a:ea typeface="Cambria Math" panose="02040503050406030204" pitchFamily="18" charset="0"/>
                        </a:rPr>
                        <m:t> </m:t>
                      </m:r>
                      <m:r>
                        <a:rPr lang="en-US" altLang="ko-KR" sz="2400" i="1">
                          <a:latin typeface="Cambria Math" panose="02040503050406030204" pitchFamily="18" charset="0"/>
                          <a:ea typeface="Cambria Math" panose="02040503050406030204" pitchFamily="18" charset="0"/>
                        </a:rPr>
                        <m:t>→</m:t>
                      </m:r>
                      <m:r>
                        <m:rPr>
                          <m:nor/>
                        </m:rPr>
                        <a:rPr lang="en-US" altLang="ko-KR" sz="2400">
                          <a:latin typeface="Cambria Math" panose="02040503050406030204" pitchFamily="18" charset="0"/>
                          <a:ea typeface="Cambria Math" panose="02040503050406030204" pitchFamily="18" charset="0"/>
                        </a:rPr>
                        <m:t> 0.9</m:t>
                      </m:r>
                    </m:oMath>
                  </m:oMathPara>
                </a14:m>
                <a:endParaRPr lang="en-US" altLang="ko-KR" sz="2400">
                  <a:latin typeface="Cambria Math" panose="02040503050406030204" pitchFamily="18" charset="0"/>
                  <a:ea typeface="Cambria Math" panose="02040503050406030204" pitchFamily="18" charset="0"/>
                </a:endParaRPr>
              </a:p>
              <a:p>
                <a:r>
                  <a:rPr lang="en-US" altLang="ko-KR" sz="2400">
                    <a:latin typeface="Cambria Math" panose="02040503050406030204" pitchFamily="18" charset="0"/>
                    <a:ea typeface="Cambria Math" panose="02040503050406030204" pitchFamily="18" charset="0"/>
                  </a:rPr>
                  <a:t>               Cost   </a:t>
                </a:r>
                <a14:m>
                  <m:oMath xmlns:m="http://schemas.openxmlformats.org/officeDocument/2006/math">
                    <m:r>
                      <a:rPr lang="en-US" altLang="ko-KR" sz="2400" i="1">
                        <a:latin typeface="Cambria Math" panose="02040503050406030204" pitchFamily="18" charset="0"/>
                        <a:ea typeface="Cambria Math" panose="02040503050406030204" pitchFamily="18" charset="0"/>
                      </a:rPr>
                      <m:t>→2.</m:t>
                    </m:r>
                    <m:r>
                      <a:rPr lang="en-US" altLang="ko-KR" sz="2400" b="0" i="1" smtClean="0">
                        <a:latin typeface="Cambria Math" panose="02040503050406030204" pitchFamily="18" charset="0"/>
                        <a:ea typeface="Cambria Math" panose="02040503050406030204" pitchFamily="18" charset="0"/>
                      </a:rPr>
                      <m:t>3</m:t>
                    </m:r>
                  </m:oMath>
                </a14:m>
                <a:endParaRPr lang="ko-KR" altLang="en-US" sz="2400">
                  <a:latin typeface="Cambria Math" panose="02040503050406030204" pitchFamily="18" charset="0"/>
                </a:endParaRPr>
              </a:p>
            </p:txBody>
          </p:sp>
        </mc:Choice>
        <mc:Fallback xmlns="">
          <p:sp>
            <p:nvSpPr>
              <p:cNvPr id="13" name="TextBox 12">
                <a:extLst>
                  <a:ext uri="{FF2B5EF4-FFF2-40B4-BE49-F238E27FC236}">
                    <a16:creationId xmlns:a16="http://schemas.microsoft.com/office/drawing/2014/main" id="{5E5A1ADF-E4D0-4459-B2DA-E8AB0742A06D}"/>
                  </a:ext>
                </a:extLst>
              </p:cNvPr>
              <p:cNvSpPr txBox="1">
                <a:spLocks noRot="1" noChangeAspect="1" noMove="1" noResize="1" noEditPoints="1" noAdjustHandles="1" noChangeArrowheads="1" noChangeShapeType="1" noTextEdit="1"/>
              </p:cNvSpPr>
              <p:nvPr/>
            </p:nvSpPr>
            <p:spPr>
              <a:xfrm>
                <a:off x="5886212" y="3068960"/>
                <a:ext cx="3336619" cy="2677656"/>
              </a:xfrm>
              <a:prstGeom prst="rect">
                <a:avLst/>
              </a:prstGeom>
              <a:blipFill>
                <a:blip r:embed="rId6"/>
                <a:stretch>
                  <a:fillRect l="-2925" t="-1818" r="-731" b="-409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 name="직사각형 5">
                <a:extLst>
                  <a:ext uri="{FF2B5EF4-FFF2-40B4-BE49-F238E27FC236}">
                    <a16:creationId xmlns:a16="http://schemas.microsoft.com/office/drawing/2014/main" id="{E3B4A1E5-1C55-40C6-A553-7CF84A3ADE67}"/>
                  </a:ext>
                </a:extLst>
              </p:cNvPr>
              <p:cNvSpPr/>
              <p:nvPr/>
            </p:nvSpPr>
            <p:spPr>
              <a:xfrm>
                <a:off x="2731274" y="3511664"/>
                <a:ext cx="1350947" cy="44275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ea typeface="Cambria Math" panose="02040503050406030204" pitchFamily="18" charset="0"/>
                        </a:rPr>
                        <m:t>𝑖𝑓</m:t>
                      </m:r>
                      <m:r>
                        <a:rPr lang="en-US" altLang="ko-KR" sz="2277" i="1">
                          <a:latin typeface="Cambria Math" panose="02040503050406030204" pitchFamily="18" charset="0"/>
                          <a:ea typeface="Cambria Math" panose="02040503050406030204" pitchFamily="18" charset="0"/>
                        </a:rPr>
                        <m:t> </m:t>
                      </m:r>
                      <m:r>
                        <a:rPr lang="en-US" altLang="ko-KR" sz="2277" i="1">
                          <a:latin typeface="Cambria Math" panose="02040503050406030204" pitchFamily="18" charset="0"/>
                          <a:ea typeface="Cambria Math" panose="02040503050406030204" pitchFamily="18" charset="0"/>
                        </a:rPr>
                        <m:t>𝑦</m:t>
                      </m:r>
                      <m:r>
                        <a:rPr lang="en-US" altLang="ko-KR" sz="2277" i="1">
                          <a:latin typeface="Cambria Math" panose="02040503050406030204" pitchFamily="18" charset="0"/>
                          <a:ea typeface="Cambria Math" panose="02040503050406030204" pitchFamily="18" charset="0"/>
                        </a:rPr>
                        <m:t>=0</m:t>
                      </m:r>
                      <m:r>
                        <m:rPr>
                          <m:nor/>
                        </m:rPr>
                        <a:rPr lang="en-US" altLang="ko-KR" sz="2277">
                          <a:latin typeface="Cambria Math" panose="02040503050406030204" pitchFamily="18" charset="0"/>
                          <a:ea typeface="Cambria Math" panose="02040503050406030204" pitchFamily="18" charset="0"/>
                        </a:rPr>
                        <m:t> </m:t>
                      </m:r>
                    </m:oMath>
                  </m:oMathPara>
                </a14:m>
                <a:endParaRPr lang="ko-KR" altLang="en-US" sz="2277"/>
              </a:p>
            </p:txBody>
          </p:sp>
        </mc:Choice>
        <mc:Fallback xmlns="">
          <p:sp>
            <p:nvSpPr>
              <p:cNvPr id="6" name="직사각형 5">
                <a:extLst>
                  <a:ext uri="{FF2B5EF4-FFF2-40B4-BE49-F238E27FC236}">
                    <a16:creationId xmlns:a16="http://schemas.microsoft.com/office/drawing/2014/main" id="{E3B4A1E5-1C55-40C6-A553-7CF84A3ADE67}"/>
                  </a:ext>
                </a:extLst>
              </p:cNvPr>
              <p:cNvSpPr>
                <a:spLocks noRot="1" noChangeAspect="1" noMove="1" noResize="1" noEditPoints="1" noAdjustHandles="1" noChangeArrowheads="1" noChangeShapeType="1" noTextEdit="1"/>
              </p:cNvSpPr>
              <p:nvPr/>
            </p:nvSpPr>
            <p:spPr>
              <a:xfrm>
                <a:off x="2731274" y="3511664"/>
                <a:ext cx="1350947" cy="442750"/>
              </a:xfrm>
              <a:prstGeom prst="rect">
                <a:avLst/>
              </a:prstGeom>
              <a:blipFill>
                <a:blip r:embed="rId7"/>
                <a:stretch>
                  <a:fillRect l="-450" b="-16438"/>
                </a:stretch>
              </a:blipFill>
            </p:spPr>
            <p:txBody>
              <a:bodyPr/>
              <a:lstStyle/>
              <a:p>
                <a:r>
                  <a:rPr lang="ko-KR" altLang="en-US">
                    <a:noFill/>
                  </a:rPr>
                  <a:t> </a:t>
                </a:r>
              </a:p>
            </p:txBody>
          </p:sp>
        </mc:Fallback>
      </mc:AlternateContent>
      <p:sp>
        <p:nvSpPr>
          <p:cNvPr id="3" name="타원 2">
            <a:extLst>
              <a:ext uri="{FF2B5EF4-FFF2-40B4-BE49-F238E27FC236}">
                <a16:creationId xmlns:a16="http://schemas.microsoft.com/office/drawing/2014/main" id="{F0E20D33-B62A-4ABC-92F3-8486595FC615}"/>
              </a:ext>
            </a:extLst>
          </p:cNvPr>
          <p:cNvSpPr/>
          <p:nvPr/>
        </p:nvSpPr>
        <p:spPr>
          <a:xfrm>
            <a:off x="1941424" y="5182141"/>
            <a:ext cx="218217" cy="21821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7" name="직선 연결선 6">
            <a:extLst>
              <a:ext uri="{FF2B5EF4-FFF2-40B4-BE49-F238E27FC236}">
                <a16:creationId xmlns:a16="http://schemas.microsoft.com/office/drawing/2014/main" id="{D67BD758-AA5F-4F3B-A8DE-233D3B039C8F}"/>
              </a:ext>
            </a:extLst>
          </p:cNvPr>
          <p:cNvCxnSpPr>
            <a:cxnSpLocks/>
          </p:cNvCxnSpPr>
          <p:nvPr/>
        </p:nvCxnSpPr>
        <p:spPr>
          <a:xfrm flipV="1">
            <a:off x="3954012" y="3732097"/>
            <a:ext cx="1112792" cy="155915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타원 13">
            <a:extLst>
              <a:ext uri="{FF2B5EF4-FFF2-40B4-BE49-F238E27FC236}">
                <a16:creationId xmlns:a16="http://schemas.microsoft.com/office/drawing/2014/main" id="{3DE961C6-15A7-4B61-8910-9729DB6B3C2E}"/>
              </a:ext>
            </a:extLst>
          </p:cNvPr>
          <p:cNvSpPr/>
          <p:nvPr/>
        </p:nvSpPr>
        <p:spPr>
          <a:xfrm>
            <a:off x="1236980" y="5283953"/>
            <a:ext cx="218217" cy="21821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 name="타원 15">
            <a:extLst>
              <a:ext uri="{FF2B5EF4-FFF2-40B4-BE49-F238E27FC236}">
                <a16:creationId xmlns:a16="http://schemas.microsoft.com/office/drawing/2014/main" id="{AB36F555-4D93-4AFD-AD48-5DCA3C232216}"/>
              </a:ext>
            </a:extLst>
          </p:cNvPr>
          <p:cNvSpPr/>
          <p:nvPr/>
        </p:nvSpPr>
        <p:spPr>
          <a:xfrm>
            <a:off x="4339610" y="4280237"/>
            <a:ext cx="218217" cy="21821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7D1F9190-A56B-41D4-A520-4F5865041841}"/>
              </a:ext>
            </a:extLst>
          </p:cNvPr>
          <p:cNvSpPr/>
          <p:nvPr/>
        </p:nvSpPr>
        <p:spPr>
          <a:xfrm>
            <a:off x="3027508" y="4959203"/>
            <a:ext cx="218217" cy="21821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 name="화살표: 오른쪽 3">
            <a:extLst>
              <a:ext uri="{FF2B5EF4-FFF2-40B4-BE49-F238E27FC236}">
                <a16:creationId xmlns:a16="http://schemas.microsoft.com/office/drawing/2014/main" id="{A780C268-830B-4C7A-9E15-FA725997432F}"/>
              </a:ext>
            </a:extLst>
          </p:cNvPr>
          <p:cNvSpPr/>
          <p:nvPr/>
        </p:nvSpPr>
        <p:spPr>
          <a:xfrm flipH="1">
            <a:off x="1455197" y="5840029"/>
            <a:ext cx="3188202" cy="438010"/>
          </a:xfrm>
          <a:prstGeom prst="rightArrow">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 name="타원 17">
            <a:extLst>
              <a:ext uri="{FF2B5EF4-FFF2-40B4-BE49-F238E27FC236}">
                <a16:creationId xmlns:a16="http://schemas.microsoft.com/office/drawing/2014/main" id="{B426377B-3543-4E80-9B59-2D0ADCD1B454}"/>
              </a:ext>
            </a:extLst>
          </p:cNvPr>
          <p:cNvSpPr/>
          <p:nvPr/>
        </p:nvSpPr>
        <p:spPr>
          <a:xfrm>
            <a:off x="1581844" y="5233834"/>
            <a:ext cx="218217" cy="21821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9" name="직선 연결선 18">
            <a:extLst>
              <a:ext uri="{FF2B5EF4-FFF2-40B4-BE49-F238E27FC236}">
                <a16:creationId xmlns:a16="http://schemas.microsoft.com/office/drawing/2014/main" id="{95578636-1D2C-4A68-B419-6066865D4056}"/>
              </a:ext>
            </a:extLst>
          </p:cNvPr>
          <p:cNvCxnSpPr>
            <a:cxnSpLocks/>
          </p:cNvCxnSpPr>
          <p:nvPr/>
        </p:nvCxnSpPr>
        <p:spPr>
          <a:xfrm flipV="1">
            <a:off x="2218667" y="4903349"/>
            <a:ext cx="1968677" cy="54814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 name="텍스트 개체 틀 7">
            <a:extLst>
              <a:ext uri="{FF2B5EF4-FFF2-40B4-BE49-F238E27FC236}">
                <a16:creationId xmlns:a16="http://schemas.microsoft.com/office/drawing/2014/main" id="{6CFED917-DA8F-4631-8D0B-01BE8782F88A}"/>
              </a:ext>
            </a:extLst>
          </p:cNvPr>
          <p:cNvSpPr>
            <a:spLocks noGrp="1"/>
          </p:cNvSpPr>
          <p:nvPr>
            <p:ph type="body" sz="quarter" idx="19"/>
          </p:nvPr>
        </p:nvSpPr>
        <p:spPr/>
        <p:txBody>
          <a:bodyPr/>
          <a:lstStyle/>
          <a:p>
            <a:r>
              <a:rPr lang="ko-KR" altLang="en-US" sz="2400" b="1">
                <a:solidFill>
                  <a:srgbClr val="000000"/>
                </a:solidFill>
                <a:ea typeface="-2002" pitchFamily="18" charset="-127"/>
              </a:rPr>
              <a:t>로지스틱 회귀 손실 함수</a:t>
            </a:r>
            <a:endParaRPr lang="ko-KR" altLang="en-US"/>
          </a:p>
        </p:txBody>
      </p:sp>
      <p:sp>
        <p:nvSpPr>
          <p:cNvPr id="20" name="텍스트 개체 틀 2">
            <a:extLst>
              <a:ext uri="{FF2B5EF4-FFF2-40B4-BE49-F238E27FC236}">
                <a16:creationId xmlns:a16="http://schemas.microsoft.com/office/drawing/2014/main" id="{6E5B84CF-6A41-440C-80E9-C2D1A9055424}"/>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358380515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1BF8E7E-7992-4302-8FC5-CBD5FDEBA41F}"/>
              </a:ext>
            </a:extLst>
          </p:cNvPr>
          <p:cNvSpPr txBox="1"/>
          <p:nvPr/>
        </p:nvSpPr>
        <p:spPr>
          <a:xfrm>
            <a:off x="596516" y="1239165"/>
            <a:ext cx="5474576" cy="442750"/>
          </a:xfrm>
          <a:prstGeom prst="rect">
            <a:avLst/>
          </a:prstGeom>
          <a:noFill/>
        </p:spPr>
        <p:txBody>
          <a:bodyPr wrap="none" rtlCol="0">
            <a:spAutoFit/>
          </a:bodyPr>
          <a:lstStyle/>
          <a:p>
            <a:r>
              <a:rPr lang="en-US" altLang="ko-KR" sz="2277">
                <a:latin typeface="Consolas" panose="020B0609020204030204" pitchFamily="49" charset="0"/>
                <a:ea typeface="Cambria Math" panose="02040503050406030204" pitchFamily="18" charset="0"/>
              </a:rPr>
              <a:t>Logistic regression cost function</a:t>
            </a:r>
            <a:endParaRPr lang="ko-KR" altLang="en-US" sz="2277">
              <a:latin typeface="Consolas" panose="020B0609020204030204" pitchFamily="49"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EB1EA3F-6EBE-4D17-9435-21F7D9F141F5}"/>
                  </a:ext>
                </a:extLst>
              </p:cNvPr>
              <p:cNvSpPr txBox="1"/>
              <p:nvPr/>
            </p:nvSpPr>
            <p:spPr>
              <a:xfrm>
                <a:off x="2207108" y="2602791"/>
                <a:ext cx="1779846" cy="442750"/>
              </a:xfrm>
              <a:prstGeom prst="rect">
                <a:avLst/>
              </a:prstGeom>
              <a:noFill/>
            </p:spPr>
            <p:txBody>
              <a:bodyPr wrap="none" rtlCol="0">
                <a:spAutoFit/>
              </a:bodyPr>
              <a:lstStyle/>
              <a:p>
                <a:r>
                  <a:rPr lang="en-US" altLang="ko-KR" sz="2277">
                    <a:latin typeface="Cambria Math" panose="02040503050406030204" pitchFamily="18" charset="0"/>
                    <a:ea typeface="Cambria Math" panose="02040503050406030204" pitchFamily="18" charset="0"/>
                  </a:rPr>
                  <a:t>Cost(</a:t>
                </a:r>
                <a14:m>
                  <m:oMath xmlns:m="http://schemas.openxmlformats.org/officeDocument/2006/math">
                    <m:acc>
                      <m:accPr>
                        <m:chr m:val="̂"/>
                        <m:ctrlPr>
                          <a:rPr lang="en-US" altLang="ko-KR" sz="2277" i="1">
                            <a:latin typeface="Cambria Math" panose="02040503050406030204" pitchFamily="18" charset="0"/>
                          </a:rPr>
                        </m:ctrlPr>
                      </m:accPr>
                      <m:e>
                        <m:r>
                          <a:rPr lang="en-US" altLang="ko-KR" sz="2277" i="1">
                            <a:latin typeface="Cambria Math" panose="02040503050406030204" pitchFamily="18" charset="0"/>
                          </a:rPr>
                          <m:t>𝑦</m:t>
                        </m:r>
                        <m:r>
                          <a:rPr lang="en-US" altLang="ko-KR" sz="2277" i="1">
                            <a:latin typeface="Cambria Math" panose="02040503050406030204" pitchFamily="18" charset="0"/>
                          </a:rPr>
                          <m:t> </m:t>
                        </m:r>
                      </m:e>
                    </m:acc>
                    <m:r>
                      <a:rPr lang="en-US" altLang="ko-KR" sz="2277" i="1">
                        <a:latin typeface="Cambria Math" panose="02040503050406030204" pitchFamily="18" charset="0"/>
                      </a:rPr>
                      <m:t>, </m:t>
                    </m:r>
                    <m:r>
                      <a:rPr lang="en-US" altLang="ko-KR" sz="2277" i="1">
                        <a:latin typeface="Cambria Math" panose="02040503050406030204" pitchFamily="18" charset="0"/>
                      </a:rPr>
                      <m:t>𝑦</m:t>
                    </m:r>
                    <m:r>
                      <a:rPr lang="en-US" altLang="ko-KR" sz="2277" i="1">
                        <a:latin typeface="Cambria Math" panose="02040503050406030204" pitchFamily="18" charset="0"/>
                        <a:ea typeface="Cambria Math" panose="02040503050406030204" pitchFamily="18" charset="0"/>
                      </a:rPr>
                      <m:t>)=</m:t>
                    </m:r>
                  </m:oMath>
                </a14:m>
                <a:endParaRPr lang="ko-KR" altLang="en-US" sz="2277">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CEB1EA3F-6EBE-4D17-9435-21F7D9F141F5}"/>
                  </a:ext>
                </a:extLst>
              </p:cNvPr>
              <p:cNvSpPr txBox="1">
                <a:spLocks noRot="1" noChangeAspect="1" noMove="1" noResize="1" noEditPoints="1" noAdjustHandles="1" noChangeArrowheads="1" noChangeShapeType="1" noTextEdit="1"/>
              </p:cNvSpPr>
              <p:nvPr/>
            </p:nvSpPr>
            <p:spPr>
              <a:xfrm>
                <a:off x="2207108" y="2602791"/>
                <a:ext cx="1779846" cy="442750"/>
              </a:xfrm>
              <a:prstGeom prst="rect">
                <a:avLst/>
              </a:prstGeom>
              <a:blipFill>
                <a:blip r:embed="rId3"/>
                <a:stretch>
                  <a:fillRect l="-4452" t="-10959" b="-2465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 name="직사각형 4">
                <a:extLst>
                  <a:ext uri="{FF2B5EF4-FFF2-40B4-BE49-F238E27FC236}">
                    <a16:creationId xmlns:a16="http://schemas.microsoft.com/office/drawing/2014/main" id="{6E8F4191-323B-437C-98DA-7F73B38576C1}"/>
                  </a:ext>
                </a:extLst>
              </p:cNvPr>
              <p:cNvSpPr/>
              <p:nvPr/>
            </p:nvSpPr>
            <p:spPr>
              <a:xfrm>
                <a:off x="3975998" y="2452315"/>
                <a:ext cx="3145861" cy="74392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1898" i="1">
                              <a:latin typeface="Cambria Math" panose="02040503050406030204" pitchFamily="18" charset="0"/>
                            </a:rPr>
                          </m:ctrlPr>
                        </m:dPr>
                        <m:e>
                          <m:eqArr>
                            <m:eqArrPr>
                              <m:ctrlPr>
                                <a:rPr lang="en-US" altLang="ko-KR" sz="1898" i="1">
                                  <a:latin typeface="Cambria Math" panose="02040503050406030204" pitchFamily="18" charset="0"/>
                                </a:rPr>
                              </m:ctrlPr>
                            </m:eqArrPr>
                            <m:e>
                              <m:r>
                                <m:rPr>
                                  <m:nor/>
                                </m:rPr>
                                <a:rPr lang="en-US" altLang="ko-KR" sz="1898">
                                  <a:latin typeface="Cambria Math" panose="02040503050406030204" pitchFamily="18" charset="0"/>
                                  <a:ea typeface="Cambria Math" panose="02040503050406030204" pitchFamily="18" charset="0"/>
                                </a:rPr>
                                <m:t>− </m:t>
                              </m:r>
                              <m:r>
                                <m:rPr>
                                  <m:nor/>
                                </m:rPr>
                                <a:rPr lang="en-US" altLang="ko-KR" sz="1898">
                                  <a:latin typeface="Cambria Math" panose="02040503050406030204" pitchFamily="18" charset="0"/>
                                  <a:ea typeface="Cambria Math" panose="02040503050406030204" pitchFamily="18" charset="0"/>
                                </a:rPr>
                                <m:t>log</m:t>
                              </m:r>
                              <m:r>
                                <m:rPr>
                                  <m:nor/>
                                </m:rPr>
                                <a:rPr lang="en-US" altLang="ko-KR" sz="1898">
                                  <a:latin typeface="Cambria Math" panose="02040503050406030204" pitchFamily="18" charset="0"/>
                                  <a:ea typeface="Cambria Math" panose="02040503050406030204" pitchFamily="18" charset="0"/>
                                </a:rPr>
                                <m:t>(</m:t>
                              </m:r>
                              <m:acc>
                                <m:accPr>
                                  <m:chr m:val="̂"/>
                                  <m:ctrlPr>
                                    <a:rPr lang="en-US" altLang="ko-KR" sz="1898" i="1">
                                      <a:latin typeface="Cambria Math" panose="02040503050406030204" pitchFamily="18" charset="0"/>
                                    </a:rPr>
                                  </m:ctrlPr>
                                </m:accPr>
                                <m:e>
                                  <m:r>
                                    <a:rPr lang="en-US" altLang="ko-KR" sz="1898" i="1">
                                      <a:latin typeface="Cambria Math" panose="02040503050406030204" pitchFamily="18" charset="0"/>
                                    </a:rPr>
                                    <m:t>𝑦</m:t>
                                  </m:r>
                                  <m:r>
                                    <a:rPr lang="en-US" altLang="ko-KR" sz="1898" i="1">
                                      <a:latin typeface="Cambria Math" panose="02040503050406030204" pitchFamily="18" charset="0"/>
                                    </a:rPr>
                                    <m:t> </m:t>
                                  </m:r>
                                </m:e>
                              </m:acc>
                              <m:r>
                                <a:rPr lang="en-US" altLang="ko-KR" sz="1898" i="1">
                                  <a:latin typeface="Cambria Math" panose="02040503050406030204" pitchFamily="18" charset="0"/>
                                  <a:ea typeface="Cambria Math" panose="02040503050406030204" pitchFamily="18" charset="0"/>
                                </a:rPr>
                                <m:t>)            </m:t>
                              </m:r>
                              <m:r>
                                <a:rPr lang="en-US" altLang="ko-KR" sz="1898" i="1">
                                  <a:latin typeface="Cambria Math" panose="02040503050406030204" pitchFamily="18" charset="0"/>
                                  <a:ea typeface="Cambria Math" panose="02040503050406030204" pitchFamily="18" charset="0"/>
                                </a:rPr>
                                <m:t>𝑖𝑓</m:t>
                              </m:r>
                              <m:r>
                                <a:rPr lang="en-US" altLang="ko-KR" sz="1898" i="1">
                                  <a:latin typeface="Cambria Math" panose="02040503050406030204" pitchFamily="18" charset="0"/>
                                  <a:ea typeface="Cambria Math" panose="02040503050406030204" pitchFamily="18" charset="0"/>
                                </a:rPr>
                                <m:t> </m:t>
                              </m:r>
                              <m:r>
                                <a:rPr lang="en-US" altLang="ko-KR" sz="1898" i="1">
                                  <a:latin typeface="Cambria Math" panose="02040503050406030204" pitchFamily="18" charset="0"/>
                                  <a:ea typeface="Cambria Math" panose="02040503050406030204" pitchFamily="18" charset="0"/>
                                </a:rPr>
                                <m:t>𝑦</m:t>
                              </m:r>
                              <m:r>
                                <a:rPr lang="en-US" altLang="ko-KR" sz="1898" i="1">
                                  <a:latin typeface="Cambria Math" panose="02040503050406030204" pitchFamily="18" charset="0"/>
                                  <a:ea typeface="Cambria Math" panose="02040503050406030204" pitchFamily="18" charset="0"/>
                                </a:rPr>
                                <m:t>=1</m:t>
                              </m:r>
                              <m:r>
                                <m:rPr>
                                  <m:nor/>
                                </m:rPr>
                                <a:rPr lang="en-US" altLang="ko-KR" sz="1898">
                                  <a:latin typeface="Cambria Math" panose="02040503050406030204" pitchFamily="18" charset="0"/>
                                  <a:ea typeface="Cambria Math" panose="02040503050406030204" pitchFamily="18" charset="0"/>
                                </a:rPr>
                                <m:t> </m:t>
                              </m:r>
                            </m:e>
                            <m:e>
                              <m:r>
                                <a:rPr lang="en-US" altLang="ko-KR" sz="1898" i="1">
                                  <a:latin typeface="Cambria Math" panose="02040503050406030204" pitchFamily="18" charset="0"/>
                                </a:rPr>
                                <m:t>  </m:t>
                              </m:r>
                              <m:r>
                                <m:rPr>
                                  <m:nor/>
                                </m:rPr>
                                <a:rPr lang="en-US" altLang="ko-KR" sz="1898">
                                  <a:latin typeface="Cambria Math" panose="02040503050406030204" pitchFamily="18" charset="0"/>
                                  <a:ea typeface="Cambria Math" panose="02040503050406030204" pitchFamily="18" charset="0"/>
                                </a:rPr>
                                <m:t>− </m:t>
                              </m:r>
                              <m:r>
                                <m:rPr>
                                  <m:nor/>
                                </m:rPr>
                                <a:rPr lang="en-US" altLang="ko-KR" sz="1898">
                                  <a:latin typeface="Cambria Math" panose="02040503050406030204" pitchFamily="18" charset="0"/>
                                  <a:ea typeface="Cambria Math" panose="02040503050406030204" pitchFamily="18" charset="0"/>
                                </a:rPr>
                                <m:t>log</m:t>
                              </m:r>
                              <m:r>
                                <m:rPr>
                                  <m:nor/>
                                </m:rPr>
                                <a:rPr lang="en-US" altLang="ko-KR" sz="1898">
                                  <a:latin typeface="Cambria Math" panose="02040503050406030204" pitchFamily="18" charset="0"/>
                                  <a:ea typeface="Cambria Math" panose="02040503050406030204" pitchFamily="18" charset="0"/>
                                </a:rPr>
                                <m:t>(</m:t>
                              </m:r>
                              <m:r>
                                <a:rPr lang="en-US" altLang="ko-KR" sz="1898">
                                  <a:latin typeface="Cambria Math" panose="02040503050406030204" pitchFamily="18" charset="0"/>
                                </a:rPr>
                                <m:t>1−</m:t>
                              </m:r>
                              <m:acc>
                                <m:accPr>
                                  <m:chr m:val="̂"/>
                                  <m:ctrlPr>
                                    <a:rPr lang="en-US" altLang="ko-KR" sz="1898" i="1">
                                      <a:latin typeface="Cambria Math" panose="02040503050406030204" pitchFamily="18" charset="0"/>
                                    </a:rPr>
                                  </m:ctrlPr>
                                </m:accPr>
                                <m:e>
                                  <m:r>
                                    <a:rPr lang="en-US" altLang="ko-KR" sz="1898" i="1">
                                      <a:latin typeface="Cambria Math" panose="02040503050406030204" pitchFamily="18" charset="0"/>
                                    </a:rPr>
                                    <m:t>𝑦</m:t>
                                  </m:r>
                                  <m:r>
                                    <a:rPr lang="en-US" altLang="ko-KR" sz="1898" i="1">
                                      <a:latin typeface="Cambria Math" panose="02040503050406030204" pitchFamily="18" charset="0"/>
                                    </a:rPr>
                                    <m:t> </m:t>
                                  </m:r>
                                </m:e>
                              </m:acc>
                              <m:r>
                                <a:rPr lang="en-US" altLang="ko-KR" sz="1898" i="1">
                                  <a:latin typeface="Cambria Math" panose="02040503050406030204" pitchFamily="18" charset="0"/>
                                  <a:ea typeface="Cambria Math" panose="02040503050406030204" pitchFamily="18" charset="0"/>
                                </a:rPr>
                                <m:t>)     </m:t>
                              </m:r>
                              <m:r>
                                <a:rPr lang="en-US" altLang="ko-KR" sz="1898" i="1">
                                  <a:latin typeface="Cambria Math" panose="02040503050406030204" pitchFamily="18" charset="0"/>
                                  <a:ea typeface="Cambria Math" panose="02040503050406030204" pitchFamily="18" charset="0"/>
                                </a:rPr>
                                <m:t>𝑖𝑓</m:t>
                              </m:r>
                              <m:r>
                                <a:rPr lang="en-US" altLang="ko-KR" sz="1898" i="1">
                                  <a:latin typeface="Cambria Math" panose="02040503050406030204" pitchFamily="18" charset="0"/>
                                  <a:ea typeface="Cambria Math" panose="02040503050406030204" pitchFamily="18" charset="0"/>
                                </a:rPr>
                                <m:t> </m:t>
                              </m:r>
                              <m:r>
                                <a:rPr lang="en-US" altLang="ko-KR" sz="1898" i="1">
                                  <a:latin typeface="Cambria Math" panose="02040503050406030204" pitchFamily="18" charset="0"/>
                                  <a:ea typeface="Cambria Math" panose="02040503050406030204" pitchFamily="18" charset="0"/>
                                </a:rPr>
                                <m:t>𝑦</m:t>
                              </m:r>
                              <m:r>
                                <a:rPr lang="en-US" altLang="ko-KR" sz="1898" i="1">
                                  <a:latin typeface="Cambria Math" panose="02040503050406030204" pitchFamily="18" charset="0"/>
                                  <a:ea typeface="Cambria Math" panose="02040503050406030204" pitchFamily="18" charset="0"/>
                                </a:rPr>
                                <m:t>= </m:t>
                              </m:r>
                              <m:r>
                                <m:rPr>
                                  <m:nor/>
                                </m:rPr>
                                <a:rPr lang="en-US" altLang="ko-KR" sz="1898">
                                  <a:latin typeface="Consolas" panose="020B0609020204030204" pitchFamily="49" charset="0"/>
                                </a:rPr>
                                <m:t>0</m:t>
                              </m:r>
                              <m:r>
                                <m:rPr>
                                  <m:nor/>
                                </m:rPr>
                                <a:rPr lang="ko-KR" altLang="en-US" sz="1898">
                                  <a:latin typeface="Consolas" panose="020B0609020204030204" pitchFamily="49" charset="0"/>
                                </a:rPr>
                                <m:t> </m:t>
                              </m:r>
                            </m:e>
                          </m:eqArr>
                        </m:e>
                      </m:d>
                    </m:oMath>
                  </m:oMathPara>
                </a14:m>
                <a:endParaRPr lang="ko-KR" altLang="en-US" sz="1898"/>
              </a:p>
            </p:txBody>
          </p:sp>
        </mc:Choice>
        <mc:Fallback xmlns="">
          <p:sp>
            <p:nvSpPr>
              <p:cNvPr id="5" name="직사각형 4">
                <a:extLst>
                  <a:ext uri="{FF2B5EF4-FFF2-40B4-BE49-F238E27FC236}">
                    <a16:creationId xmlns:a16="http://schemas.microsoft.com/office/drawing/2014/main" id="{6E8F4191-323B-437C-98DA-7F73B38576C1}"/>
                  </a:ext>
                </a:extLst>
              </p:cNvPr>
              <p:cNvSpPr>
                <a:spLocks noRot="1" noChangeAspect="1" noMove="1" noResize="1" noEditPoints="1" noAdjustHandles="1" noChangeArrowheads="1" noChangeShapeType="1" noTextEdit="1"/>
              </p:cNvSpPr>
              <p:nvPr/>
            </p:nvSpPr>
            <p:spPr>
              <a:xfrm>
                <a:off x="3975998" y="2452315"/>
                <a:ext cx="3145861" cy="743922"/>
              </a:xfrm>
              <a:prstGeom prst="rect">
                <a:avLst/>
              </a:prstGeom>
              <a:blipFill>
                <a:blip r:embed="rId4"/>
                <a:stretch>
                  <a:fillRect/>
                </a:stretch>
              </a:blipFill>
            </p:spPr>
            <p:txBody>
              <a:bodyPr/>
              <a:lstStyle/>
              <a:p>
                <a:r>
                  <a:rPr lang="ko-KR" altLang="en-US">
                    <a:noFill/>
                  </a:rPr>
                  <a:t> </a:t>
                </a:r>
              </a:p>
            </p:txBody>
          </p:sp>
        </mc:Fallback>
      </mc:AlternateContent>
      <p:sp>
        <p:nvSpPr>
          <p:cNvPr id="3" name="화살표: 아래쪽 2">
            <a:extLst>
              <a:ext uri="{FF2B5EF4-FFF2-40B4-BE49-F238E27FC236}">
                <a16:creationId xmlns:a16="http://schemas.microsoft.com/office/drawing/2014/main" id="{918DC9EF-E8E7-4C36-BD33-4119D1121E21}"/>
              </a:ext>
            </a:extLst>
          </p:cNvPr>
          <p:cNvSpPr/>
          <p:nvPr/>
        </p:nvSpPr>
        <p:spPr>
          <a:xfrm>
            <a:off x="3975998" y="3518842"/>
            <a:ext cx="1038966" cy="537809"/>
          </a:xfrm>
          <a:prstGeom prst="down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50F1DD07-7808-44AC-A089-AC57AFD980C3}"/>
                  </a:ext>
                </a:extLst>
              </p:cNvPr>
              <p:cNvSpPr txBox="1"/>
              <p:nvPr/>
            </p:nvSpPr>
            <p:spPr>
              <a:xfrm>
                <a:off x="1309658" y="4406971"/>
                <a:ext cx="6803081" cy="559512"/>
              </a:xfrm>
              <a:prstGeom prst="rect">
                <a:avLst/>
              </a:prstGeom>
              <a:noFill/>
            </p:spPr>
            <p:txBody>
              <a:bodyPr wrap="none" rtlCol="0">
                <a:spAutoFit/>
              </a:bodyPr>
              <a:lstStyle/>
              <a:p>
                <a:r>
                  <a:rPr lang="en-US" altLang="ko-KR" sz="3036">
                    <a:latin typeface="Consolas" panose="020B0609020204030204" pitchFamily="49" charset="0"/>
                  </a:rPr>
                  <a:t>L = -(</a:t>
                </a:r>
                <a14:m>
                  <m:oMath xmlns:m="http://schemas.openxmlformats.org/officeDocument/2006/math">
                    <m:r>
                      <m:rPr>
                        <m:sty m:val="p"/>
                      </m:rPr>
                      <a:rPr lang="en-US" altLang="ko-KR" sz="3036">
                        <a:latin typeface="Cambria Math" panose="02040503050406030204" pitchFamily="18" charset="0"/>
                        <a:ea typeface="Cambria Math" panose="02040503050406030204" pitchFamily="18" charset="0"/>
                      </a:rPr>
                      <m:t>y</m:t>
                    </m:r>
                    <m:r>
                      <a:rPr lang="en-US" altLang="ko-KR" sz="3036">
                        <a:latin typeface="Cambria Math" panose="02040503050406030204" pitchFamily="18" charset="0"/>
                        <a:ea typeface="Cambria Math" panose="02040503050406030204" pitchFamily="18" charset="0"/>
                      </a:rPr>
                      <m:t>∗</m:t>
                    </m:r>
                    <m:r>
                      <m:rPr>
                        <m:nor/>
                      </m:rPr>
                      <a:rPr lang="en-US" altLang="ko-KR" sz="3036">
                        <a:latin typeface="Cambria Math" panose="02040503050406030204" pitchFamily="18" charset="0"/>
                        <a:ea typeface="Cambria Math" panose="02040503050406030204" pitchFamily="18" charset="0"/>
                      </a:rPr>
                      <m:t>log</m:t>
                    </m:r>
                    <m:r>
                      <m:rPr>
                        <m:nor/>
                      </m:rPr>
                      <a:rPr lang="en-US" altLang="ko-KR" sz="3036">
                        <a:latin typeface="Cambria Math" panose="02040503050406030204" pitchFamily="18" charset="0"/>
                        <a:ea typeface="Cambria Math" panose="02040503050406030204" pitchFamily="18" charset="0"/>
                      </a:rPr>
                      <m:t>(</m:t>
                    </m:r>
                    <m:r>
                      <a:rPr lang="en-US" altLang="ko-KR" sz="3036" i="1">
                        <a:latin typeface="Cambria Math" panose="02040503050406030204" pitchFamily="18" charset="0"/>
                        <a:ea typeface="Cambria Math" panose="02040503050406030204" pitchFamily="18" charset="0"/>
                      </a:rPr>
                      <m:t>𝑎</m:t>
                    </m:r>
                    <m:r>
                      <a:rPr lang="en-US" altLang="ko-KR" sz="3036" i="1">
                        <a:latin typeface="Cambria Math" panose="02040503050406030204" pitchFamily="18" charset="0"/>
                        <a:ea typeface="Cambria Math" panose="02040503050406030204" pitchFamily="18" charset="0"/>
                      </a:rPr>
                      <m:t>) +(1−</m:t>
                    </m:r>
                    <m:r>
                      <a:rPr lang="en-US" altLang="ko-KR" sz="3036" i="1">
                        <a:latin typeface="Cambria Math" panose="02040503050406030204" pitchFamily="18" charset="0"/>
                      </a:rPr>
                      <m:t>𝑦</m:t>
                    </m:r>
                    <m:r>
                      <a:rPr lang="en-US" altLang="ko-KR" sz="3036">
                        <a:latin typeface="Cambria Math" panose="02040503050406030204" pitchFamily="18" charset="0"/>
                      </a:rPr>
                      <m:t>) </m:t>
                    </m:r>
                    <m:r>
                      <m:rPr>
                        <m:sty m:val="p"/>
                      </m:rPr>
                      <a:rPr lang="en-US" altLang="ko-KR" sz="3036">
                        <a:latin typeface="Cambria Math" panose="02040503050406030204" pitchFamily="18" charset="0"/>
                      </a:rPr>
                      <m:t>log</m:t>
                    </m:r>
                    <m:r>
                      <a:rPr lang="en-US" altLang="ko-KR" sz="3036">
                        <a:latin typeface="Cambria Math" panose="02040503050406030204" pitchFamily="18" charset="0"/>
                      </a:rPr>
                      <m:t>(1−</m:t>
                    </m:r>
                    <m:r>
                      <m:rPr>
                        <m:sty m:val="p"/>
                      </m:rPr>
                      <a:rPr lang="en-US" altLang="ko-KR" sz="3036">
                        <a:latin typeface="Cambria Math" panose="02040503050406030204" pitchFamily="18" charset="0"/>
                      </a:rPr>
                      <m:t>a</m:t>
                    </m:r>
                    <m:r>
                      <a:rPr lang="en-US" altLang="ko-KR" sz="3036">
                        <a:latin typeface="Cambria Math" panose="02040503050406030204" pitchFamily="18" charset="0"/>
                      </a:rPr>
                      <m:t>))</m:t>
                    </m:r>
                  </m:oMath>
                </a14:m>
                <a:endParaRPr lang="ko-KR" altLang="en-US" sz="3036">
                  <a:latin typeface="Consolas" panose="020B0609020204030204" pitchFamily="49" charset="0"/>
                </a:endParaRPr>
              </a:p>
            </p:txBody>
          </p:sp>
        </mc:Choice>
        <mc:Fallback xmlns="">
          <p:sp>
            <p:nvSpPr>
              <p:cNvPr id="12" name="TextBox 11">
                <a:extLst>
                  <a:ext uri="{FF2B5EF4-FFF2-40B4-BE49-F238E27FC236}">
                    <a16:creationId xmlns:a16="http://schemas.microsoft.com/office/drawing/2014/main" id="{50F1DD07-7808-44AC-A089-AC57AFD980C3}"/>
                  </a:ext>
                </a:extLst>
              </p:cNvPr>
              <p:cNvSpPr txBox="1">
                <a:spLocks noRot="1" noChangeAspect="1" noMove="1" noResize="1" noEditPoints="1" noAdjustHandles="1" noChangeArrowheads="1" noChangeShapeType="1" noTextEdit="1"/>
              </p:cNvSpPr>
              <p:nvPr/>
            </p:nvSpPr>
            <p:spPr>
              <a:xfrm>
                <a:off x="1309658" y="4406971"/>
                <a:ext cx="6803081" cy="559512"/>
              </a:xfrm>
              <a:prstGeom prst="rect">
                <a:avLst/>
              </a:prstGeom>
              <a:blipFill>
                <a:blip r:embed="rId5"/>
                <a:stretch>
                  <a:fillRect l="-2151" t="-13043" b="-32609"/>
                </a:stretch>
              </a:blipFill>
            </p:spPr>
            <p:txBody>
              <a:bodyPr/>
              <a:lstStyle/>
              <a:p>
                <a:r>
                  <a:rPr lang="ko-KR" altLang="en-US">
                    <a:noFill/>
                  </a:rPr>
                  <a:t> </a:t>
                </a:r>
              </a:p>
            </p:txBody>
          </p:sp>
        </mc:Fallback>
      </mc:AlternateContent>
      <p:sp>
        <p:nvSpPr>
          <p:cNvPr id="4" name="텍스트 개체 틀 3">
            <a:extLst>
              <a:ext uri="{FF2B5EF4-FFF2-40B4-BE49-F238E27FC236}">
                <a16:creationId xmlns:a16="http://schemas.microsoft.com/office/drawing/2014/main" id="{1C66A25A-B2DC-4DA5-B771-E9CA8FBE7821}"/>
              </a:ext>
            </a:extLst>
          </p:cNvPr>
          <p:cNvSpPr>
            <a:spLocks noGrp="1"/>
          </p:cNvSpPr>
          <p:nvPr>
            <p:ph type="body" sz="quarter" idx="19"/>
          </p:nvPr>
        </p:nvSpPr>
        <p:spPr/>
        <p:txBody>
          <a:bodyPr/>
          <a:lstStyle/>
          <a:p>
            <a:r>
              <a:rPr lang="ko-KR" altLang="en-US" sz="2400" b="1">
                <a:solidFill>
                  <a:srgbClr val="000000"/>
                </a:solidFill>
                <a:ea typeface="-2002" pitchFamily="18" charset="-127"/>
              </a:rPr>
              <a:t>로지스틱 회귀 손실 함수</a:t>
            </a:r>
            <a:endParaRPr lang="ko-KR" altLang="en-US"/>
          </a:p>
        </p:txBody>
      </p:sp>
      <p:sp>
        <p:nvSpPr>
          <p:cNvPr id="10" name="텍스트 개체 틀 2">
            <a:extLst>
              <a:ext uri="{FF2B5EF4-FFF2-40B4-BE49-F238E27FC236}">
                <a16:creationId xmlns:a16="http://schemas.microsoft.com/office/drawing/2014/main" id="{28E741EF-6E33-430A-B8C8-D11FA07D7BD7}"/>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313693157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타원 9">
            <a:extLst>
              <a:ext uri="{FF2B5EF4-FFF2-40B4-BE49-F238E27FC236}">
                <a16:creationId xmlns:a16="http://schemas.microsoft.com/office/drawing/2014/main" id="{DBA9BFFA-9B02-47C7-B0C7-F539D7423C8C}"/>
              </a:ext>
            </a:extLst>
          </p:cNvPr>
          <p:cNvSpPr/>
          <p:nvPr/>
        </p:nvSpPr>
        <p:spPr>
          <a:xfrm>
            <a:off x="2298271" y="1724454"/>
            <a:ext cx="994504" cy="99450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1" name="직선 화살표 연결선 10">
            <a:extLst>
              <a:ext uri="{FF2B5EF4-FFF2-40B4-BE49-F238E27FC236}">
                <a16:creationId xmlns:a16="http://schemas.microsoft.com/office/drawing/2014/main" id="{420EBB15-296C-48F9-B73F-10653E4C653C}"/>
              </a:ext>
            </a:extLst>
          </p:cNvPr>
          <p:cNvCxnSpPr>
            <a:endCxn id="10" idx="2"/>
          </p:cNvCxnSpPr>
          <p:nvPr/>
        </p:nvCxnSpPr>
        <p:spPr>
          <a:xfrm>
            <a:off x="1679716" y="2221706"/>
            <a:ext cx="61855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직선 화살표 연결선 12">
            <a:extLst>
              <a:ext uri="{FF2B5EF4-FFF2-40B4-BE49-F238E27FC236}">
                <a16:creationId xmlns:a16="http://schemas.microsoft.com/office/drawing/2014/main" id="{B122AD72-4770-45B9-BE3E-11DFE36F51B9}"/>
              </a:ext>
            </a:extLst>
          </p:cNvPr>
          <p:cNvCxnSpPr>
            <a:cxnSpLocks/>
            <a:endCxn id="10" idx="1"/>
          </p:cNvCxnSpPr>
          <p:nvPr/>
        </p:nvCxnSpPr>
        <p:spPr>
          <a:xfrm>
            <a:off x="1988994" y="1548122"/>
            <a:ext cx="454918" cy="32197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직선 화살표 연결선 13">
            <a:extLst>
              <a:ext uri="{FF2B5EF4-FFF2-40B4-BE49-F238E27FC236}">
                <a16:creationId xmlns:a16="http://schemas.microsoft.com/office/drawing/2014/main" id="{A747B463-DC30-4EDC-969C-B777DFC58F2E}"/>
              </a:ext>
            </a:extLst>
          </p:cNvPr>
          <p:cNvCxnSpPr>
            <a:cxnSpLocks/>
            <a:endCxn id="10" idx="3"/>
          </p:cNvCxnSpPr>
          <p:nvPr/>
        </p:nvCxnSpPr>
        <p:spPr>
          <a:xfrm flipV="1">
            <a:off x="1884260" y="2573317"/>
            <a:ext cx="559652" cy="32197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C6B6C13D-AF8B-42B1-A55C-907A95D0FCE2}"/>
              </a:ext>
            </a:extLst>
          </p:cNvPr>
          <p:cNvSpPr txBox="1"/>
          <p:nvPr/>
        </p:nvSpPr>
        <p:spPr>
          <a:xfrm>
            <a:off x="1642321" y="1213081"/>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w</a:t>
            </a:r>
            <a:endParaRPr lang="ko-KR" altLang="en-US" sz="2277">
              <a:latin typeface="Cambria Math" panose="02040503050406030204" pitchFamily="18" charset="0"/>
            </a:endParaRPr>
          </a:p>
        </p:txBody>
      </p:sp>
      <p:sp>
        <p:nvSpPr>
          <p:cNvPr id="16" name="TextBox 15">
            <a:extLst>
              <a:ext uri="{FF2B5EF4-FFF2-40B4-BE49-F238E27FC236}">
                <a16:creationId xmlns:a16="http://schemas.microsoft.com/office/drawing/2014/main" id="{0C5C59A3-426C-47F1-BCE5-AF1363CDABF4}"/>
              </a:ext>
            </a:extLst>
          </p:cNvPr>
          <p:cNvSpPr txBox="1"/>
          <p:nvPr/>
        </p:nvSpPr>
        <p:spPr>
          <a:xfrm>
            <a:off x="1312950" y="1966027"/>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x</a:t>
            </a:r>
            <a:endParaRPr lang="ko-KR" altLang="en-US" sz="2277">
              <a:latin typeface="Cambria Math" panose="02040503050406030204" pitchFamily="18" charset="0"/>
            </a:endParaRPr>
          </a:p>
        </p:txBody>
      </p:sp>
      <p:sp>
        <p:nvSpPr>
          <p:cNvPr id="17" name="TextBox 16">
            <a:extLst>
              <a:ext uri="{FF2B5EF4-FFF2-40B4-BE49-F238E27FC236}">
                <a16:creationId xmlns:a16="http://schemas.microsoft.com/office/drawing/2014/main" id="{02DD6C78-D28D-4485-ABDF-2C85316A8313}"/>
              </a:ext>
            </a:extLst>
          </p:cNvPr>
          <p:cNvSpPr txBox="1"/>
          <p:nvPr/>
        </p:nvSpPr>
        <p:spPr>
          <a:xfrm>
            <a:off x="1566866" y="2734303"/>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b</a:t>
            </a:r>
            <a:endParaRPr lang="ko-KR" altLang="en-US" sz="2277">
              <a:latin typeface="Cambria Math" panose="02040503050406030204" pitchFamily="18" charset="0"/>
            </a:endParaRPr>
          </a:p>
        </p:txBody>
      </p:sp>
      <p:sp>
        <p:nvSpPr>
          <p:cNvPr id="18" name="TextBox 17">
            <a:extLst>
              <a:ext uri="{FF2B5EF4-FFF2-40B4-BE49-F238E27FC236}">
                <a16:creationId xmlns:a16="http://schemas.microsoft.com/office/drawing/2014/main" id="{4A59A1B0-3738-4EC4-80FD-E0BB6E782098}"/>
              </a:ext>
            </a:extLst>
          </p:cNvPr>
          <p:cNvSpPr txBox="1"/>
          <p:nvPr/>
        </p:nvSpPr>
        <p:spPr>
          <a:xfrm>
            <a:off x="2298271" y="1884201"/>
            <a:ext cx="366767" cy="442750"/>
          </a:xfrm>
          <a:prstGeom prst="rect">
            <a:avLst/>
          </a:prstGeom>
          <a:noFill/>
        </p:spPr>
        <p:txBody>
          <a:bodyPr wrap="squar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19" name="TextBox 18">
            <a:extLst>
              <a:ext uri="{FF2B5EF4-FFF2-40B4-BE49-F238E27FC236}">
                <a16:creationId xmlns:a16="http://schemas.microsoft.com/office/drawing/2014/main" id="{787D4BE2-ED6E-445A-BBD4-FBC1834AA701}"/>
              </a:ext>
            </a:extLst>
          </p:cNvPr>
          <p:cNvSpPr txBox="1"/>
          <p:nvPr/>
        </p:nvSpPr>
        <p:spPr>
          <a:xfrm>
            <a:off x="2297206" y="2120498"/>
            <a:ext cx="366767" cy="442750"/>
          </a:xfrm>
          <a:prstGeom prst="rect">
            <a:avLst/>
          </a:prstGeom>
          <a:noFill/>
        </p:spPr>
        <p:txBody>
          <a:bodyPr wrap="squar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cxnSp>
        <p:nvCxnSpPr>
          <p:cNvPr id="20" name="직선 화살표 연결선 19">
            <a:extLst>
              <a:ext uri="{FF2B5EF4-FFF2-40B4-BE49-F238E27FC236}">
                <a16:creationId xmlns:a16="http://schemas.microsoft.com/office/drawing/2014/main" id="{AE6D3702-D0B3-4E3B-A3C2-242B59823EFE}"/>
              </a:ext>
            </a:extLst>
          </p:cNvPr>
          <p:cNvCxnSpPr>
            <a:cxnSpLocks/>
          </p:cNvCxnSpPr>
          <p:nvPr/>
        </p:nvCxnSpPr>
        <p:spPr>
          <a:xfrm>
            <a:off x="3292775" y="2228759"/>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58F5961-F293-4285-9DB3-E1073C429C2A}"/>
              </a:ext>
            </a:extLst>
          </p:cNvPr>
          <p:cNvSpPr txBox="1"/>
          <p:nvPr/>
        </p:nvSpPr>
        <p:spPr>
          <a:xfrm>
            <a:off x="3744184" y="1983474"/>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z</a:t>
            </a:r>
            <a:endParaRPr lang="ko-KR" altLang="en-US" sz="2277">
              <a:latin typeface="Cambria Math" panose="02040503050406030204" pitchFamily="18" charset="0"/>
            </a:endParaRPr>
          </a:p>
        </p:txBody>
      </p:sp>
      <p:sp>
        <p:nvSpPr>
          <p:cNvPr id="22" name="타원 21">
            <a:extLst>
              <a:ext uri="{FF2B5EF4-FFF2-40B4-BE49-F238E27FC236}">
                <a16:creationId xmlns:a16="http://schemas.microsoft.com/office/drawing/2014/main" id="{CBA67049-F98B-46FE-A37F-EC108AEA3678}"/>
              </a:ext>
            </a:extLst>
          </p:cNvPr>
          <p:cNvSpPr/>
          <p:nvPr/>
        </p:nvSpPr>
        <p:spPr>
          <a:xfrm>
            <a:off x="6591548" y="1839070"/>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23" name="연결선: 꺾임 22">
            <a:extLst>
              <a:ext uri="{FF2B5EF4-FFF2-40B4-BE49-F238E27FC236}">
                <a16:creationId xmlns:a16="http://schemas.microsoft.com/office/drawing/2014/main" id="{66BAA396-EFCF-478C-9296-2006A5CFA032}"/>
              </a:ext>
            </a:extLst>
          </p:cNvPr>
          <p:cNvCxnSpPr>
            <a:cxnSpLocks/>
          </p:cNvCxnSpPr>
          <p:nvPr/>
        </p:nvCxnSpPr>
        <p:spPr>
          <a:xfrm flipH="1">
            <a:off x="6786249" y="2046423"/>
            <a:ext cx="409747" cy="351611"/>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8F2CB9E9-11F9-4199-BD09-A8FA9EFD73DC}"/>
                  </a:ext>
                </a:extLst>
              </p:cNvPr>
              <p:cNvSpPr txBox="1"/>
              <p:nvPr/>
            </p:nvSpPr>
            <p:spPr>
              <a:xfrm>
                <a:off x="7968305" y="2002700"/>
                <a:ext cx="366767" cy="442750"/>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277" i="1">
                              <a:latin typeface="Cambria Math" panose="02040503050406030204" pitchFamily="18" charset="0"/>
                            </a:rPr>
                          </m:ctrlPr>
                        </m:accPr>
                        <m:e>
                          <m:r>
                            <a:rPr lang="en-US" altLang="ko-KR" sz="2277" i="1">
                              <a:latin typeface="Cambria Math" panose="02040503050406030204" pitchFamily="18" charset="0"/>
                            </a:rPr>
                            <m:t>𝑦</m:t>
                          </m:r>
                        </m:e>
                      </m:acc>
                    </m:oMath>
                  </m:oMathPara>
                </a14:m>
                <a:endParaRPr lang="ko-KR" altLang="en-US" sz="2277">
                  <a:latin typeface="Consolas" panose="020B0609020204030204" pitchFamily="49" charset="0"/>
                </a:endParaRPr>
              </a:p>
            </p:txBody>
          </p:sp>
        </mc:Choice>
        <mc:Fallback xmlns="">
          <p:sp>
            <p:nvSpPr>
              <p:cNvPr id="24" name="TextBox 23">
                <a:extLst>
                  <a:ext uri="{FF2B5EF4-FFF2-40B4-BE49-F238E27FC236}">
                    <a16:creationId xmlns:a16="http://schemas.microsoft.com/office/drawing/2014/main" id="{8F2CB9E9-11F9-4199-BD09-A8FA9EFD73DC}"/>
                  </a:ext>
                </a:extLst>
              </p:cNvPr>
              <p:cNvSpPr txBox="1">
                <a:spLocks noRot="1" noChangeAspect="1" noMove="1" noResize="1" noEditPoints="1" noAdjustHandles="1" noChangeArrowheads="1" noChangeShapeType="1" noTextEdit="1"/>
              </p:cNvSpPr>
              <p:nvPr/>
            </p:nvSpPr>
            <p:spPr>
              <a:xfrm>
                <a:off x="7968305" y="2002700"/>
                <a:ext cx="366767" cy="442750"/>
              </a:xfrm>
              <a:prstGeom prst="rect">
                <a:avLst/>
              </a:prstGeom>
              <a:blipFill>
                <a:blip r:embed="rId3"/>
                <a:stretch>
                  <a:fillRect t="-5556" r="-20000" b="-9722"/>
                </a:stretch>
              </a:blipFill>
            </p:spPr>
            <p:txBody>
              <a:bodyPr/>
              <a:lstStyle/>
              <a:p>
                <a:r>
                  <a:rPr lang="ko-KR" altLang="en-US">
                    <a:noFill/>
                  </a:rPr>
                  <a:t> </a:t>
                </a:r>
              </a:p>
            </p:txBody>
          </p:sp>
        </mc:Fallback>
      </mc:AlternateContent>
      <p:cxnSp>
        <p:nvCxnSpPr>
          <p:cNvPr id="25" name="직선 화살표 연결선 24">
            <a:extLst>
              <a:ext uri="{FF2B5EF4-FFF2-40B4-BE49-F238E27FC236}">
                <a16:creationId xmlns:a16="http://schemas.microsoft.com/office/drawing/2014/main" id="{76B9195D-2461-424C-8802-96BD0C59FE06}"/>
              </a:ext>
            </a:extLst>
          </p:cNvPr>
          <p:cNvCxnSpPr>
            <a:cxnSpLocks/>
            <a:stCxn id="22" idx="6"/>
            <a:endCxn id="24" idx="1"/>
          </p:cNvCxnSpPr>
          <p:nvPr/>
        </p:nvCxnSpPr>
        <p:spPr>
          <a:xfrm>
            <a:off x="7356820" y="2221706"/>
            <a:ext cx="611485" cy="236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3EB59782-60DC-45AF-82C3-896F42C98ACD}"/>
              </a:ext>
            </a:extLst>
          </p:cNvPr>
          <p:cNvSpPr txBox="1"/>
          <p:nvPr/>
        </p:nvSpPr>
        <p:spPr>
          <a:xfrm>
            <a:off x="6460750" y="2718958"/>
            <a:ext cx="1159292" cy="384401"/>
          </a:xfrm>
          <a:prstGeom prst="rect">
            <a:avLst/>
          </a:prstGeom>
          <a:noFill/>
        </p:spPr>
        <p:txBody>
          <a:bodyPr wrap="none" rtlCol="0">
            <a:spAutoFit/>
          </a:bodyPr>
          <a:lstStyle/>
          <a:p>
            <a:pPr algn="l"/>
            <a:r>
              <a:rPr lang="ko-KR" altLang="en-US" sz="1898" b="1">
                <a:latin typeface="+mj-ea"/>
                <a:ea typeface="+mj-ea"/>
              </a:rPr>
              <a:t>임계함수</a:t>
            </a:r>
          </a:p>
        </p:txBody>
      </p:sp>
      <p:sp>
        <p:nvSpPr>
          <p:cNvPr id="27" name="타원 26">
            <a:extLst>
              <a:ext uri="{FF2B5EF4-FFF2-40B4-BE49-F238E27FC236}">
                <a16:creationId xmlns:a16="http://schemas.microsoft.com/office/drawing/2014/main" id="{9416FAF4-44FD-4686-BC08-7F7EE9CE2C6E}"/>
              </a:ext>
            </a:extLst>
          </p:cNvPr>
          <p:cNvSpPr/>
          <p:nvPr/>
        </p:nvSpPr>
        <p:spPr>
          <a:xfrm>
            <a:off x="4541892" y="184370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28" name="직선 연결선 27">
            <a:extLst>
              <a:ext uri="{FF2B5EF4-FFF2-40B4-BE49-F238E27FC236}">
                <a16:creationId xmlns:a16="http://schemas.microsoft.com/office/drawing/2014/main" id="{8D6430DE-D113-46C0-A77B-74CCBEA6D7BC}"/>
              </a:ext>
            </a:extLst>
          </p:cNvPr>
          <p:cNvCxnSpPr/>
          <p:nvPr/>
        </p:nvCxnSpPr>
        <p:spPr>
          <a:xfrm>
            <a:off x="4918960" y="1983589"/>
            <a:ext cx="0" cy="46551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직선 연결선 28">
            <a:extLst>
              <a:ext uri="{FF2B5EF4-FFF2-40B4-BE49-F238E27FC236}">
                <a16:creationId xmlns:a16="http://schemas.microsoft.com/office/drawing/2014/main" id="{B20C628C-8A6C-4258-BA3D-37503B134539}"/>
              </a:ext>
            </a:extLst>
          </p:cNvPr>
          <p:cNvCxnSpPr>
            <a:cxnSpLocks/>
          </p:cNvCxnSpPr>
          <p:nvPr/>
        </p:nvCxnSpPr>
        <p:spPr>
          <a:xfrm>
            <a:off x="4682369" y="2223397"/>
            <a:ext cx="48059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원호 29">
            <a:extLst>
              <a:ext uri="{FF2B5EF4-FFF2-40B4-BE49-F238E27FC236}">
                <a16:creationId xmlns:a16="http://schemas.microsoft.com/office/drawing/2014/main" id="{986D3474-8431-4261-8DC5-01121FC80332}"/>
              </a:ext>
            </a:extLst>
          </p:cNvPr>
          <p:cNvSpPr/>
          <p:nvPr/>
        </p:nvSpPr>
        <p:spPr>
          <a:xfrm rot="5400000">
            <a:off x="4537904" y="2025816"/>
            <a:ext cx="381057" cy="38105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31" name="원호 30">
            <a:extLst>
              <a:ext uri="{FF2B5EF4-FFF2-40B4-BE49-F238E27FC236}">
                <a16:creationId xmlns:a16="http://schemas.microsoft.com/office/drawing/2014/main" id="{A5457878-7973-4928-82DC-A6D276EEA60C}"/>
              </a:ext>
            </a:extLst>
          </p:cNvPr>
          <p:cNvSpPr/>
          <p:nvPr/>
        </p:nvSpPr>
        <p:spPr>
          <a:xfrm rot="16200000">
            <a:off x="4918961" y="2059653"/>
            <a:ext cx="381057" cy="38105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cxnSp>
        <p:nvCxnSpPr>
          <p:cNvPr id="32" name="직선 화살표 연결선 31">
            <a:extLst>
              <a:ext uri="{FF2B5EF4-FFF2-40B4-BE49-F238E27FC236}">
                <a16:creationId xmlns:a16="http://schemas.microsoft.com/office/drawing/2014/main" id="{2E1204B2-BE74-4C00-B931-18F160282387}"/>
              </a:ext>
            </a:extLst>
          </p:cNvPr>
          <p:cNvCxnSpPr>
            <a:cxnSpLocks/>
          </p:cNvCxnSpPr>
          <p:nvPr/>
        </p:nvCxnSpPr>
        <p:spPr>
          <a:xfrm>
            <a:off x="4103897" y="2228759"/>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ED5F5EF3-2FB3-4AFA-B324-4DAB140A6EA5}"/>
              </a:ext>
            </a:extLst>
          </p:cNvPr>
          <p:cNvCxnSpPr>
            <a:cxnSpLocks/>
          </p:cNvCxnSpPr>
          <p:nvPr/>
        </p:nvCxnSpPr>
        <p:spPr>
          <a:xfrm>
            <a:off x="5309109" y="2228759"/>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C8F1BD53-7367-4BF2-AC39-B8A94A5E71FF}"/>
              </a:ext>
            </a:extLst>
          </p:cNvPr>
          <p:cNvSpPr txBox="1"/>
          <p:nvPr/>
        </p:nvSpPr>
        <p:spPr>
          <a:xfrm>
            <a:off x="5760518" y="1983474"/>
            <a:ext cx="366767" cy="442750"/>
          </a:xfrm>
          <a:prstGeom prst="rect">
            <a:avLst/>
          </a:prstGeom>
          <a:noFill/>
        </p:spPr>
        <p:txBody>
          <a:bodyPr wrap="square" rtlCol="0">
            <a:spAutoFit/>
          </a:bodyPr>
          <a:lstStyle/>
          <a:p>
            <a:pPr algn="l"/>
            <a:r>
              <a:rPr lang="en-US" altLang="ko-KR" sz="2277">
                <a:latin typeface="Cambria Math" panose="02040503050406030204" pitchFamily="18" charset="0"/>
              </a:rPr>
              <a:t>a</a:t>
            </a:r>
            <a:endParaRPr lang="ko-KR" altLang="en-US" sz="2277">
              <a:latin typeface="Cambria Math" panose="02040503050406030204" pitchFamily="18" charset="0"/>
            </a:endParaRPr>
          </a:p>
        </p:txBody>
      </p:sp>
      <p:cxnSp>
        <p:nvCxnSpPr>
          <p:cNvPr id="35" name="직선 화살표 연결선 34">
            <a:extLst>
              <a:ext uri="{FF2B5EF4-FFF2-40B4-BE49-F238E27FC236}">
                <a16:creationId xmlns:a16="http://schemas.microsoft.com/office/drawing/2014/main" id="{C97E3735-82EE-41AC-8BC9-9196CFF06CBD}"/>
              </a:ext>
            </a:extLst>
          </p:cNvPr>
          <p:cNvCxnSpPr>
            <a:cxnSpLocks/>
          </p:cNvCxnSpPr>
          <p:nvPr/>
        </p:nvCxnSpPr>
        <p:spPr>
          <a:xfrm>
            <a:off x="6120231" y="2228759"/>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99FDEB8F-0757-4530-A41E-C19971427F8C}"/>
              </a:ext>
            </a:extLst>
          </p:cNvPr>
          <p:cNvSpPr txBox="1"/>
          <p:nvPr/>
        </p:nvSpPr>
        <p:spPr>
          <a:xfrm>
            <a:off x="4367290" y="2694386"/>
            <a:ext cx="1487908" cy="384401"/>
          </a:xfrm>
          <a:prstGeom prst="rect">
            <a:avLst/>
          </a:prstGeom>
          <a:noFill/>
        </p:spPr>
        <p:txBody>
          <a:bodyPr wrap="none" rtlCol="0">
            <a:spAutoFit/>
          </a:bodyPr>
          <a:lstStyle/>
          <a:p>
            <a:pPr algn="l"/>
            <a:r>
              <a:rPr lang="ko-KR" altLang="en-US" sz="1898" b="1">
                <a:latin typeface="+mj-ea"/>
                <a:ea typeface="+mj-ea"/>
              </a:rPr>
              <a:t>활성화 함수</a:t>
            </a:r>
          </a:p>
        </p:txBody>
      </p:sp>
      <p:sp>
        <p:nvSpPr>
          <p:cNvPr id="39" name="타원 38">
            <a:extLst>
              <a:ext uri="{FF2B5EF4-FFF2-40B4-BE49-F238E27FC236}">
                <a16:creationId xmlns:a16="http://schemas.microsoft.com/office/drawing/2014/main" id="{D053F728-C8F6-467C-98E0-F32BFA4F0A70}"/>
              </a:ext>
            </a:extLst>
          </p:cNvPr>
          <p:cNvSpPr/>
          <p:nvPr/>
        </p:nvSpPr>
        <p:spPr>
          <a:xfrm>
            <a:off x="2298271" y="4392243"/>
            <a:ext cx="994504" cy="99450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40" name="직선 화살표 연결선 39">
            <a:extLst>
              <a:ext uri="{FF2B5EF4-FFF2-40B4-BE49-F238E27FC236}">
                <a16:creationId xmlns:a16="http://schemas.microsoft.com/office/drawing/2014/main" id="{812B3FBA-1891-47FA-B29C-F93E2F8D171F}"/>
              </a:ext>
            </a:extLst>
          </p:cNvPr>
          <p:cNvCxnSpPr>
            <a:endCxn id="39" idx="2"/>
          </p:cNvCxnSpPr>
          <p:nvPr/>
        </p:nvCxnSpPr>
        <p:spPr>
          <a:xfrm>
            <a:off x="1679716" y="4889495"/>
            <a:ext cx="61855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3EC0BD17-06B6-4D53-B788-DB6E1D125DB0}"/>
              </a:ext>
            </a:extLst>
          </p:cNvPr>
          <p:cNvCxnSpPr>
            <a:cxnSpLocks/>
            <a:endCxn id="39" idx="1"/>
          </p:cNvCxnSpPr>
          <p:nvPr/>
        </p:nvCxnSpPr>
        <p:spPr>
          <a:xfrm>
            <a:off x="1988994" y="4215911"/>
            <a:ext cx="454918" cy="32197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20957BA8-991E-43EE-AC7A-25A24126D54D}"/>
              </a:ext>
            </a:extLst>
          </p:cNvPr>
          <p:cNvCxnSpPr>
            <a:cxnSpLocks/>
            <a:endCxn id="39" idx="3"/>
          </p:cNvCxnSpPr>
          <p:nvPr/>
        </p:nvCxnSpPr>
        <p:spPr>
          <a:xfrm flipV="1">
            <a:off x="1884260" y="5241106"/>
            <a:ext cx="559652" cy="32197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6B236F67-EFAB-44B2-9F69-A9B25F5F4D2C}"/>
              </a:ext>
            </a:extLst>
          </p:cNvPr>
          <p:cNvSpPr txBox="1"/>
          <p:nvPr/>
        </p:nvSpPr>
        <p:spPr>
          <a:xfrm>
            <a:off x="1642321" y="3880870"/>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w</a:t>
            </a:r>
            <a:endParaRPr lang="ko-KR" altLang="en-US" sz="2277">
              <a:latin typeface="Cambria Math" panose="02040503050406030204" pitchFamily="18" charset="0"/>
            </a:endParaRPr>
          </a:p>
        </p:txBody>
      </p:sp>
      <p:sp>
        <p:nvSpPr>
          <p:cNvPr id="44" name="TextBox 43">
            <a:extLst>
              <a:ext uri="{FF2B5EF4-FFF2-40B4-BE49-F238E27FC236}">
                <a16:creationId xmlns:a16="http://schemas.microsoft.com/office/drawing/2014/main" id="{1374E927-6AD5-403B-9305-0327502EF4D0}"/>
              </a:ext>
            </a:extLst>
          </p:cNvPr>
          <p:cNvSpPr txBox="1"/>
          <p:nvPr/>
        </p:nvSpPr>
        <p:spPr>
          <a:xfrm>
            <a:off x="1312950" y="4633816"/>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x</a:t>
            </a:r>
            <a:endParaRPr lang="ko-KR" altLang="en-US" sz="2277">
              <a:latin typeface="Cambria Math" panose="02040503050406030204" pitchFamily="18" charset="0"/>
            </a:endParaRPr>
          </a:p>
        </p:txBody>
      </p:sp>
      <p:sp>
        <p:nvSpPr>
          <p:cNvPr id="45" name="TextBox 44">
            <a:extLst>
              <a:ext uri="{FF2B5EF4-FFF2-40B4-BE49-F238E27FC236}">
                <a16:creationId xmlns:a16="http://schemas.microsoft.com/office/drawing/2014/main" id="{7737E305-BCB6-4E3F-9A05-5C22075E359A}"/>
              </a:ext>
            </a:extLst>
          </p:cNvPr>
          <p:cNvSpPr txBox="1"/>
          <p:nvPr/>
        </p:nvSpPr>
        <p:spPr>
          <a:xfrm>
            <a:off x="1566866" y="5402092"/>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b</a:t>
            </a:r>
            <a:endParaRPr lang="ko-KR" altLang="en-US" sz="2277">
              <a:latin typeface="Cambria Math" panose="02040503050406030204" pitchFamily="18" charset="0"/>
            </a:endParaRPr>
          </a:p>
        </p:txBody>
      </p:sp>
      <p:sp>
        <p:nvSpPr>
          <p:cNvPr id="46" name="TextBox 45">
            <a:extLst>
              <a:ext uri="{FF2B5EF4-FFF2-40B4-BE49-F238E27FC236}">
                <a16:creationId xmlns:a16="http://schemas.microsoft.com/office/drawing/2014/main" id="{51E0C7E9-5037-4D74-A68B-A18940E9C8E2}"/>
              </a:ext>
            </a:extLst>
          </p:cNvPr>
          <p:cNvSpPr txBox="1"/>
          <p:nvPr/>
        </p:nvSpPr>
        <p:spPr>
          <a:xfrm>
            <a:off x="2298271" y="4551990"/>
            <a:ext cx="366767" cy="442750"/>
          </a:xfrm>
          <a:prstGeom prst="rect">
            <a:avLst/>
          </a:prstGeom>
          <a:noFill/>
        </p:spPr>
        <p:txBody>
          <a:bodyPr wrap="squar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47" name="TextBox 46">
            <a:extLst>
              <a:ext uri="{FF2B5EF4-FFF2-40B4-BE49-F238E27FC236}">
                <a16:creationId xmlns:a16="http://schemas.microsoft.com/office/drawing/2014/main" id="{BCE614B3-746E-4451-8AC8-EC9ECF63B954}"/>
              </a:ext>
            </a:extLst>
          </p:cNvPr>
          <p:cNvSpPr txBox="1"/>
          <p:nvPr/>
        </p:nvSpPr>
        <p:spPr>
          <a:xfrm>
            <a:off x="2297206" y="4788288"/>
            <a:ext cx="366767" cy="442750"/>
          </a:xfrm>
          <a:prstGeom prst="rect">
            <a:avLst/>
          </a:prstGeom>
          <a:noFill/>
        </p:spPr>
        <p:txBody>
          <a:bodyPr wrap="squar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cxnSp>
        <p:nvCxnSpPr>
          <p:cNvPr id="48" name="직선 화살표 연결선 47">
            <a:extLst>
              <a:ext uri="{FF2B5EF4-FFF2-40B4-BE49-F238E27FC236}">
                <a16:creationId xmlns:a16="http://schemas.microsoft.com/office/drawing/2014/main" id="{D1D618A5-3C57-4FE1-B848-9B148A09DC21}"/>
              </a:ext>
            </a:extLst>
          </p:cNvPr>
          <p:cNvCxnSpPr>
            <a:cxnSpLocks/>
          </p:cNvCxnSpPr>
          <p:nvPr/>
        </p:nvCxnSpPr>
        <p:spPr>
          <a:xfrm>
            <a:off x="3292775" y="4896548"/>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245BA8EB-1569-4482-B3D5-DD86130B99EB}"/>
              </a:ext>
            </a:extLst>
          </p:cNvPr>
          <p:cNvSpPr txBox="1"/>
          <p:nvPr/>
        </p:nvSpPr>
        <p:spPr>
          <a:xfrm>
            <a:off x="3744184" y="4651263"/>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z</a:t>
            </a:r>
            <a:endParaRPr lang="ko-KR" altLang="en-US" sz="2277">
              <a:latin typeface="Cambria Math" panose="02040503050406030204" pitchFamily="18" charset="0"/>
            </a:endParaRPr>
          </a:p>
        </p:txBody>
      </p:sp>
      <p:sp>
        <p:nvSpPr>
          <p:cNvPr id="50" name="타원 49">
            <a:extLst>
              <a:ext uri="{FF2B5EF4-FFF2-40B4-BE49-F238E27FC236}">
                <a16:creationId xmlns:a16="http://schemas.microsoft.com/office/drawing/2014/main" id="{0C5EAD53-CA90-4FE5-921A-4F47429433E3}"/>
              </a:ext>
            </a:extLst>
          </p:cNvPr>
          <p:cNvSpPr/>
          <p:nvPr/>
        </p:nvSpPr>
        <p:spPr>
          <a:xfrm>
            <a:off x="6591548" y="450685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163345F8-8180-4C46-83B2-42C08E8FA19B}"/>
                  </a:ext>
                </a:extLst>
              </p:cNvPr>
              <p:cNvSpPr txBox="1"/>
              <p:nvPr/>
            </p:nvSpPr>
            <p:spPr>
              <a:xfrm>
                <a:off x="7968305" y="4670490"/>
                <a:ext cx="366767" cy="442750"/>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277" i="1">
                              <a:latin typeface="Cambria Math" panose="02040503050406030204" pitchFamily="18" charset="0"/>
                            </a:rPr>
                          </m:ctrlPr>
                        </m:accPr>
                        <m:e>
                          <m:r>
                            <a:rPr lang="en-US" altLang="ko-KR" sz="2277" i="1">
                              <a:latin typeface="Cambria Math" panose="02040503050406030204" pitchFamily="18" charset="0"/>
                            </a:rPr>
                            <m:t>𝑦</m:t>
                          </m:r>
                        </m:e>
                      </m:acc>
                    </m:oMath>
                  </m:oMathPara>
                </a14:m>
                <a:endParaRPr lang="ko-KR" altLang="en-US" sz="2277">
                  <a:latin typeface="Consolas" panose="020B0609020204030204" pitchFamily="49" charset="0"/>
                </a:endParaRPr>
              </a:p>
            </p:txBody>
          </p:sp>
        </mc:Choice>
        <mc:Fallback xmlns="">
          <p:sp>
            <p:nvSpPr>
              <p:cNvPr id="52" name="TextBox 51">
                <a:extLst>
                  <a:ext uri="{FF2B5EF4-FFF2-40B4-BE49-F238E27FC236}">
                    <a16:creationId xmlns:a16="http://schemas.microsoft.com/office/drawing/2014/main" id="{163345F8-8180-4C46-83B2-42C08E8FA19B}"/>
                  </a:ext>
                </a:extLst>
              </p:cNvPr>
              <p:cNvSpPr txBox="1">
                <a:spLocks noRot="1" noChangeAspect="1" noMove="1" noResize="1" noEditPoints="1" noAdjustHandles="1" noChangeArrowheads="1" noChangeShapeType="1" noTextEdit="1"/>
              </p:cNvSpPr>
              <p:nvPr/>
            </p:nvSpPr>
            <p:spPr>
              <a:xfrm>
                <a:off x="7968305" y="4670490"/>
                <a:ext cx="366767" cy="442750"/>
              </a:xfrm>
              <a:prstGeom prst="rect">
                <a:avLst/>
              </a:prstGeom>
              <a:blipFill>
                <a:blip r:embed="rId4"/>
                <a:stretch>
                  <a:fillRect t="-5479" r="-20000" b="-8219"/>
                </a:stretch>
              </a:blipFill>
            </p:spPr>
            <p:txBody>
              <a:bodyPr/>
              <a:lstStyle/>
              <a:p>
                <a:r>
                  <a:rPr lang="ko-KR" altLang="en-US">
                    <a:noFill/>
                  </a:rPr>
                  <a:t> </a:t>
                </a:r>
              </a:p>
            </p:txBody>
          </p:sp>
        </mc:Fallback>
      </mc:AlternateContent>
      <p:cxnSp>
        <p:nvCxnSpPr>
          <p:cNvPr id="53" name="직선 화살표 연결선 52">
            <a:extLst>
              <a:ext uri="{FF2B5EF4-FFF2-40B4-BE49-F238E27FC236}">
                <a16:creationId xmlns:a16="http://schemas.microsoft.com/office/drawing/2014/main" id="{ED4CCA23-90A9-42E4-86DC-A4BAB5670C21}"/>
              </a:ext>
            </a:extLst>
          </p:cNvPr>
          <p:cNvCxnSpPr>
            <a:cxnSpLocks/>
            <a:stCxn id="50" idx="6"/>
            <a:endCxn id="52" idx="1"/>
          </p:cNvCxnSpPr>
          <p:nvPr/>
        </p:nvCxnSpPr>
        <p:spPr>
          <a:xfrm>
            <a:off x="7356820" y="4889495"/>
            <a:ext cx="611485" cy="237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B965E04E-C58B-446E-9BCB-DB45F2E7F953}"/>
              </a:ext>
            </a:extLst>
          </p:cNvPr>
          <p:cNvSpPr txBox="1"/>
          <p:nvPr/>
        </p:nvSpPr>
        <p:spPr>
          <a:xfrm>
            <a:off x="6460750" y="5386747"/>
            <a:ext cx="1159292" cy="384401"/>
          </a:xfrm>
          <a:prstGeom prst="rect">
            <a:avLst/>
          </a:prstGeom>
          <a:noFill/>
        </p:spPr>
        <p:txBody>
          <a:bodyPr wrap="none" rtlCol="0">
            <a:spAutoFit/>
          </a:bodyPr>
          <a:lstStyle/>
          <a:p>
            <a:pPr algn="l"/>
            <a:r>
              <a:rPr lang="ko-KR" altLang="en-US" sz="1898" b="1">
                <a:latin typeface="+mj-ea"/>
                <a:ea typeface="+mj-ea"/>
              </a:rPr>
              <a:t>임계함수</a:t>
            </a:r>
          </a:p>
        </p:txBody>
      </p:sp>
      <p:sp>
        <p:nvSpPr>
          <p:cNvPr id="55" name="타원 54">
            <a:extLst>
              <a:ext uri="{FF2B5EF4-FFF2-40B4-BE49-F238E27FC236}">
                <a16:creationId xmlns:a16="http://schemas.microsoft.com/office/drawing/2014/main" id="{8A4DC699-A801-443F-9DA8-98B5936B0D6A}"/>
              </a:ext>
            </a:extLst>
          </p:cNvPr>
          <p:cNvSpPr/>
          <p:nvPr/>
        </p:nvSpPr>
        <p:spPr>
          <a:xfrm>
            <a:off x="4541892" y="4511498"/>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60" name="직선 화살표 연결선 59">
            <a:extLst>
              <a:ext uri="{FF2B5EF4-FFF2-40B4-BE49-F238E27FC236}">
                <a16:creationId xmlns:a16="http://schemas.microsoft.com/office/drawing/2014/main" id="{C2150830-0AE3-4CA5-BEB5-96EE8E0C518B}"/>
              </a:ext>
            </a:extLst>
          </p:cNvPr>
          <p:cNvCxnSpPr>
            <a:cxnSpLocks/>
          </p:cNvCxnSpPr>
          <p:nvPr/>
        </p:nvCxnSpPr>
        <p:spPr>
          <a:xfrm>
            <a:off x="4103897" y="4896548"/>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EE655629-DD84-4E23-BB67-F2DB6BE814A9}"/>
              </a:ext>
            </a:extLst>
          </p:cNvPr>
          <p:cNvCxnSpPr>
            <a:cxnSpLocks/>
          </p:cNvCxnSpPr>
          <p:nvPr/>
        </p:nvCxnSpPr>
        <p:spPr>
          <a:xfrm>
            <a:off x="5309109" y="4896548"/>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67F7ED54-58F5-47B4-B192-71F6BE971E7F}"/>
              </a:ext>
            </a:extLst>
          </p:cNvPr>
          <p:cNvSpPr txBox="1"/>
          <p:nvPr/>
        </p:nvSpPr>
        <p:spPr>
          <a:xfrm>
            <a:off x="5760518" y="4651263"/>
            <a:ext cx="366767" cy="442750"/>
          </a:xfrm>
          <a:prstGeom prst="rect">
            <a:avLst/>
          </a:prstGeom>
          <a:noFill/>
        </p:spPr>
        <p:txBody>
          <a:bodyPr wrap="square" rtlCol="0">
            <a:spAutoFit/>
          </a:bodyPr>
          <a:lstStyle/>
          <a:p>
            <a:pPr algn="l"/>
            <a:r>
              <a:rPr lang="en-US" altLang="ko-KR" sz="2277">
                <a:latin typeface="Cambria Math" panose="02040503050406030204" pitchFamily="18" charset="0"/>
              </a:rPr>
              <a:t>a</a:t>
            </a:r>
            <a:endParaRPr lang="ko-KR" altLang="en-US" sz="2277">
              <a:latin typeface="Cambria Math" panose="02040503050406030204" pitchFamily="18" charset="0"/>
            </a:endParaRPr>
          </a:p>
        </p:txBody>
      </p:sp>
      <p:cxnSp>
        <p:nvCxnSpPr>
          <p:cNvPr id="63" name="직선 화살표 연결선 62">
            <a:extLst>
              <a:ext uri="{FF2B5EF4-FFF2-40B4-BE49-F238E27FC236}">
                <a16:creationId xmlns:a16="http://schemas.microsoft.com/office/drawing/2014/main" id="{6259E1B6-A6A2-4974-B0AF-F030DB9ED2B9}"/>
              </a:ext>
            </a:extLst>
          </p:cNvPr>
          <p:cNvCxnSpPr>
            <a:cxnSpLocks/>
          </p:cNvCxnSpPr>
          <p:nvPr/>
        </p:nvCxnSpPr>
        <p:spPr>
          <a:xfrm>
            <a:off x="6120231" y="4896548"/>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DE75C940-5684-42FB-A670-2419AD6B5993}"/>
                  </a:ext>
                </a:extLst>
              </p:cNvPr>
              <p:cNvSpPr txBox="1"/>
              <p:nvPr/>
            </p:nvSpPr>
            <p:spPr>
              <a:xfrm>
                <a:off x="3350962" y="5013176"/>
                <a:ext cx="1027845" cy="384401"/>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1898" b="1" i="1">
                          <a:solidFill>
                            <a:srgbClr val="3399FF"/>
                          </a:solidFill>
                          <a:latin typeface="Cambria Math" panose="02040503050406030204" pitchFamily="18" charset="0"/>
                          <a:ea typeface="고도 M" panose="02000503000000020004" pitchFamily="2" charset="-127"/>
                        </a:rPr>
                        <m:t>−</m:t>
                      </m:r>
                      <m:r>
                        <a:rPr lang="ko-KR" altLang="en-US" sz="1898" b="1" i="1">
                          <a:solidFill>
                            <a:srgbClr val="3399FF"/>
                          </a:solidFill>
                          <a:latin typeface="Cambria Math" panose="02040503050406030204" pitchFamily="18" charset="0"/>
                          <a:ea typeface="고도 M" panose="02000503000000020004" pitchFamily="2" charset="-127"/>
                        </a:rPr>
                        <m:t>∞</m:t>
                      </m:r>
                      <m:r>
                        <a:rPr lang="en-US" altLang="ko-KR" sz="1898" b="1" i="1">
                          <a:solidFill>
                            <a:srgbClr val="3399FF"/>
                          </a:solidFill>
                          <a:latin typeface="Cambria Math" panose="02040503050406030204" pitchFamily="18" charset="0"/>
                          <a:ea typeface="Cambria Math" panose="02040503050406030204" pitchFamily="18" charset="0"/>
                        </a:rPr>
                        <m:t>~∞</m:t>
                      </m:r>
                    </m:oMath>
                  </m:oMathPara>
                </a14:m>
                <a:endParaRPr lang="ko-KR" altLang="en-US" sz="1898" b="1">
                  <a:solidFill>
                    <a:srgbClr val="3399FF"/>
                  </a:solidFill>
                  <a:latin typeface="고도 M" panose="02000503000000020004" pitchFamily="2" charset="-127"/>
                  <a:ea typeface="고도 M" panose="02000503000000020004" pitchFamily="2" charset="-127"/>
                </a:endParaRPr>
              </a:p>
            </p:txBody>
          </p:sp>
        </mc:Choice>
        <mc:Fallback xmlns="">
          <p:sp>
            <p:nvSpPr>
              <p:cNvPr id="64" name="TextBox 63">
                <a:extLst>
                  <a:ext uri="{FF2B5EF4-FFF2-40B4-BE49-F238E27FC236}">
                    <a16:creationId xmlns:a16="http://schemas.microsoft.com/office/drawing/2014/main" id="{DE75C940-5684-42FB-A670-2419AD6B5993}"/>
                  </a:ext>
                </a:extLst>
              </p:cNvPr>
              <p:cNvSpPr txBox="1">
                <a:spLocks noRot="1" noChangeAspect="1" noMove="1" noResize="1" noEditPoints="1" noAdjustHandles="1" noChangeArrowheads="1" noChangeShapeType="1" noTextEdit="1"/>
              </p:cNvSpPr>
              <p:nvPr/>
            </p:nvSpPr>
            <p:spPr>
              <a:xfrm>
                <a:off x="3350962" y="5013176"/>
                <a:ext cx="1027845" cy="384401"/>
              </a:xfrm>
              <a:prstGeom prst="rect">
                <a:avLst/>
              </a:prstGeom>
              <a:blipFill>
                <a:blip r:embed="rId5"/>
                <a:stretch>
                  <a:fillRect/>
                </a:stretch>
              </a:blipFill>
            </p:spPr>
            <p:txBody>
              <a:bodyPr/>
              <a:lstStyle/>
              <a:p>
                <a:r>
                  <a:rPr lang="ko-KR" altLang="en-US">
                    <a:noFill/>
                  </a:rPr>
                  <a:t> </a:t>
                </a:r>
              </a:p>
            </p:txBody>
          </p:sp>
        </mc:Fallback>
      </mc:AlternateContent>
      <p:cxnSp>
        <p:nvCxnSpPr>
          <p:cNvPr id="65" name="연결선: 꺾임 64">
            <a:extLst>
              <a:ext uri="{FF2B5EF4-FFF2-40B4-BE49-F238E27FC236}">
                <a16:creationId xmlns:a16="http://schemas.microsoft.com/office/drawing/2014/main" id="{E45D8C1C-BE00-4C9C-8EE8-9800600A003B}"/>
              </a:ext>
            </a:extLst>
          </p:cNvPr>
          <p:cNvCxnSpPr>
            <a:cxnSpLocks/>
            <a:stCxn id="62" idx="0"/>
          </p:cNvCxnSpPr>
          <p:nvPr/>
        </p:nvCxnSpPr>
        <p:spPr>
          <a:xfrm rot="16200000" flipV="1">
            <a:off x="5244427" y="3951788"/>
            <a:ext cx="618010" cy="780940"/>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64962A7B-35FB-4EED-91B2-7EA25D04A60D}"/>
              </a:ext>
            </a:extLst>
          </p:cNvPr>
          <p:cNvSpPr txBox="1"/>
          <p:nvPr/>
        </p:nvSpPr>
        <p:spPr>
          <a:xfrm>
            <a:off x="5234906" y="3610360"/>
            <a:ext cx="1487908" cy="384401"/>
          </a:xfrm>
          <a:prstGeom prst="rect">
            <a:avLst/>
          </a:prstGeom>
          <a:noFill/>
        </p:spPr>
        <p:txBody>
          <a:bodyPr wrap="none" rtlCol="0">
            <a:spAutoFit/>
          </a:bodyPr>
          <a:lstStyle/>
          <a:p>
            <a:pPr algn="l"/>
            <a:r>
              <a:rPr lang="ko-KR" altLang="en-US" sz="1898" b="1">
                <a:latin typeface="+mj-ea"/>
                <a:ea typeface="+mj-ea"/>
              </a:rPr>
              <a:t>역방향 계산</a:t>
            </a:r>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4CB6DD5-8372-4863-920E-7A48EA9E2464}"/>
                  </a:ext>
                </a:extLst>
              </p:cNvPr>
              <p:cNvSpPr txBox="1"/>
              <p:nvPr/>
            </p:nvSpPr>
            <p:spPr>
              <a:xfrm>
                <a:off x="5684233" y="5042415"/>
                <a:ext cx="590226" cy="355162"/>
              </a:xfrm>
              <a:prstGeom prst="rect">
                <a:avLst/>
              </a:prstGeom>
              <a:noFill/>
            </p:spPr>
            <p:txBody>
              <a:bodyPr wrap="none" rtlCol="0">
                <a:spAutoFit/>
              </a:bodyPr>
              <a:lstStyle/>
              <a:p>
                <a:pPr algn="l"/>
                <a14:m>
                  <m:oMath xmlns:m="http://schemas.openxmlformats.org/officeDocument/2006/math">
                    <m:r>
                      <a:rPr lang="en-US" altLang="ko-KR" sz="1708" b="1" i="1">
                        <a:solidFill>
                          <a:srgbClr val="3399FF"/>
                        </a:solidFill>
                        <a:latin typeface="Cambria Math" panose="02040503050406030204" pitchFamily="18" charset="0"/>
                        <a:ea typeface="Cambria Math" panose="02040503050406030204" pitchFamily="18" charset="0"/>
                      </a:rPr>
                      <m:t>𝟎</m:t>
                    </m:r>
                    <m:r>
                      <a:rPr lang="en-US" altLang="ko-KR" sz="1708" b="1" i="1">
                        <a:solidFill>
                          <a:srgbClr val="3399FF"/>
                        </a:solidFill>
                        <a:latin typeface="Cambria Math" panose="02040503050406030204" pitchFamily="18" charset="0"/>
                        <a:ea typeface="Cambria Math" panose="02040503050406030204" pitchFamily="18" charset="0"/>
                      </a:rPr>
                      <m:t>~</m:t>
                    </m:r>
                  </m:oMath>
                </a14:m>
                <a:r>
                  <a:rPr lang="en-US" altLang="ko-KR" sz="1708" b="1">
                    <a:solidFill>
                      <a:srgbClr val="3399FF"/>
                    </a:solidFill>
                    <a:latin typeface="Cambria Math" panose="02040503050406030204" pitchFamily="18" charset="0"/>
                    <a:ea typeface="Cambria Math" panose="02040503050406030204" pitchFamily="18" charset="0"/>
                  </a:rPr>
                  <a:t>1</a:t>
                </a:r>
                <a:endParaRPr lang="ko-KR" altLang="en-US" sz="1708" b="1">
                  <a:solidFill>
                    <a:srgbClr val="3399FF"/>
                  </a:solidFill>
                  <a:latin typeface="Cambria Math" panose="02040503050406030204" pitchFamily="18" charset="0"/>
                  <a:ea typeface="고도 M" panose="02000503000000020004" pitchFamily="2" charset="-127"/>
                </a:endParaRPr>
              </a:p>
            </p:txBody>
          </p:sp>
        </mc:Choice>
        <mc:Fallback xmlns="">
          <p:sp>
            <p:nvSpPr>
              <p:cNvPr id="67" name="TextBox 66">
                <a:extLst>
                  <a:ext uri="{FF2B5EF4-FFF2-40B4-BE49-F238E27FC236}">
                    <a16:creationId xmlns:a16="http://schemas.microsoft.com/office/drawing/2014/main" id="{14CB6DD5-8372-4863-920E-7A48EA9E2464}"/>
                  </a:ext>
                </a:extLst>
              </p:cNvPr>
              <p:cNvSpPr txBox="1">
                <a:spLocks noRot="1" noChangeAspect="1" noMove="1" noResize="1" noEditPoints="1" noAdjustHandles="1" noChangeArrowheads="1" noChangeShapeType="1" noTextEdit="1"/>
              </p:cNvSpPr>
              <p:nvPr/>
            </p:nvSpPr>
            <p:spPr>
              <a:xfrm>
                <a:off x="5684233" y="5042415"/>
                <a:ext cx="590226" cy="355162"/>
              </a:xfrm>
              <a:prstGeom prst="rect">
                <a:avLst/>
              </a:prstGeom>
              <a:blipFill>
                <a:blip r:embed="rId6"/>
                <a:stretch>
                  <a:fillRect t="-6897" r="-8247" b="-25862"/>
                </a:stretch>
              </a:blipFill>
            </p:spPr>
            <p:txBody>
              <a:bodyPr/>
              <a:lstStyle/>
              <a:p>
                <a:r>
                  <a:rPr lang="ko-KR" altLang="en-US">
                    <a:noFill/>
                  </a:rPr>
                  <a:t> </a:t>
                </a:r>
              </a:p>
            </p:txBody>
          </p:sp>
        </mc:Fallback>
      </mc:AlternateContent>
      <p:sp>
        <p:nvSpPr>
          <p:cNvPr id="69" name="TextBox 68">
            <a:extLst>
              <a:ext uri="{FF2B5EF4-FFF2-40B4-BE49-F238E27FC236}">
                <a16:creationId xmlns:a16="http://schemas.microsoft.com/office/drawing/2014/main" id="{807CDE1F-CF16-4EDE-8F64-A3EEE07EAFB9}"/>
              </a:ext>
            </a:extLst>
          </p:cNvPr>
          <p:cNvSpPr txBox="1"/>
          <p:nvPr/>
        </p:nvSpPr>
        <p:spPr>
          <a:xfrm>
            <a:off x="7861140" y="5049180"/>
            <a:ext cx="877163" cy="307777"/>
          </a:xfrm>
          <a:prstGeom prst="rect">
            <a:avLst/>
          </a:prstGeom>
          <a:noFill/>
        </p:spPr>
        <p:txBody>
          <a:bodyPr wrap="none" rtlCol="0">
            <a:spAutoFit/>
          </a:bodyPr>
          <a:lstStyle/>
          <a:p>
            <a:pPr algn="l"/>
            <a:r>
              <a:rPr lang="en-US" altLang="ko-KR" sz="1400" b="1">
                <a:solidFill>
                  <a:srgbClr val="3399FF"/>
                </a:solidFill>
                <a:latin typeface="+mj-ea"/>
                <a:ea typeface="+mj-ea"/>
              </a:rPr>
              <a:t>0 </a:t>
            </a:r>
            <a:r>
              <a:rPr lang="ko-KR" altLang="en-US" sz="1400" b="1">
                <a:solidFill>
                  <a:srgbClr val="3399FF"/>
                </a:solidFill>
                <a:latin typeface="+mj-ea"/>
                <a:ea typeface="+mj-ea"/>
              </a:rPr>
              <a:t>또는 </a:t>
            </a:r>
            <a:r>
              <a:rPr lang="en-US" altLang="ko-KR" sz="1400" b="1">
                <a:solidFill>
                  <a:srgbClr val="3399FF"/>
                </a:solidFill>
                <a:latin typeface="+mj-ea"/>
                <a:ea typeface="+mj-ea"/>
              </a:rPr>
              <a:t>1</a:t>
            </a:r>
            <a:endParaRPr lang="ko-KR" altLang="en-US" sz="1400" b="1">
              <a:solidFill>
                <a:srgbClr val="3399FF"/>
              </a:solidFill>
              <a:latin typeface="+mj-ea"/>
              <a:ea typeface="+mj-ea"/>
            </a:endParaRPr>
          </a:p>
        </p:txBody>
      </p:sp>
      <mc:AlternateContent xmlns:mc="http://schemas.openxmlformats.org/markup-compatibility/2006" xmlns:a14="http://schemas.microsoft.com/office/drawing/2010/main">
        <mc:Choice Requires="a14">
          <p:sp>
            <p:nvSpPr>
              <p:cNvPr id="8" name="직사각형 7">
                <a:extLst>
                  <a:ext uri="{FF2B5EF4-FFF2-40B4-BE49-F238E27FC236}">
                    <a16:creationId xmlns:a16="http://schemas.microsoft.com/office/drawing/2014/main" id="{F54CC26D-21A1-4D8B-96BD-8B55FEE4AB1F}"/>
                  </a:ext>
                </a:extLst>
              </p:cNvPr>
              <p:cNvSpPr/>
              <p:nvPr/>
            </p:nvSpPr>
            <p:spPr>
              <a:xfrm>
                <a:off x="4535227" y="4641116"/>
                <a:ext cx="829319" cy="48000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328" b="1" i="1">
                              <a:solidFill>
                                <a:srgbClr val="000000"/>
                              </a:solidFill>
                              <a:latin typeface="Cambria Math" panose="02040503050406030204" pitchFamily="18" charset="0"/>
                              <a:ea typeface="Cambria Math" panose="02040503050406030204" pitchFamily="18" charset="0"/>
                            </a:rPr>
                          </m:ctrlPr>
                        </m:fPr>
                        <m:num>
                          <m:r>
                            <a:rPr lang="en-US" altLang="ko-KR" sz="1328" b="1" i="1">
                              <a:latin typeface="Cambria Math" panose="02040503050406030204" pitchFamily="18" charset="0"/>
                              <a:ea typeface="Cambria Math" panose="02040503050406030204" pitchFamily="18" charset="0"/>
                            </a:rPr>
                            <m:t>𝟏</m:t>
                          </m:r>
                        </m:num>
                        <m:den>
                          <m:r>
                            <a:rPr lang="en-US" altLang="ko-KR" sz="1328" b="1" i="1">
                              <a:solidFill>
                                <a:srgbClr val="000000"/>
                              </a:solidFill>
                              <a:latin typeface="Cambria Math" panose="02040503050406030204" pitchFamily="18" charset="0"/>
                              <a:ea typeface="Cambria Math" panose="02040503050406030204" pitchFamily="18" charset="0"/>
                            </a:rPr>
                            <m:t>𝟏</m:t>
                          </m:r>
                          <m:sSup>
                            <m:sSupPr>
                              <m:ctrlPr>
                                <a:rPr lang="en-US" altLang="ko-KR" sz="1328" b="1" i="1">
                                  <a:latin typeface="Cambria Math" panose="02040503050406030204" pitchFamily="18" charset="0"/>
                                  <a:ea typeface="Cambria Math" panose="02040503050406030204" pitchFamily="18" charset="0"/>
                                </a:rPr>
                              </m:ctrlPr>
                            </m:sSupPr>
                            <m:e>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𝒆</m:t>
                              </m:r>
                            </m:e>
                            <m:sup>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𝒛</m:t>
                              </m:r>
                            </m:sup>
                          </m:sSup>
                        </m:den>
                      </m:f>
                    </m:oMath>
                  </m:oMathPara>
                </a14:m>
                <a:endParaRPr lang="ko-KR" altLang="en-US" sz="1328" b="1"/>
              </a:p>
            </p:txBody>
          </p:sp>
        </mc:Choice>
        <mc:Fallback xmlns="">
          <p:sp>
            <p:nvSpPr>
              <p:cNvPr id="8" name="직사각형 7">
                <a:extLst>
                  <a:ext uri="{FF2B5EF4-FFF2-40B4-BE49-F238E27FC236}">
                    <a16:creationId xmlns:a16="http://schemas.microsoft.com/office/drawing/2014/main" id="{F54CC26D-21A1-4D8B-96BD-8B55FEE4AB1F}"/>
                  </a:ext>
                </a:extLst>
              </p:cNvPr>
              <p:cNvSpPr>
                <a:spLocks noRot="1" noChangeAspect="1" noMove="1" noResize="1" noEditPoints="1" noAdjustHandles="1" noChangeArrowheads="1" noChangeShapeType="1" noTextEdit="1"/>
              </p:cNvSpPr>
              <p:nvPr/>
            </p:nvSpPr>
            <p:spPr>
              <a:xfrm>
                <a:off x="4535227" y="4641116"/>
                <a:ext cx="829319" cy="480003"/>
              </a:xfrm>
              <a:prstGeom prst="rect">
                <a:avLst/>
              </a:prstGeom>
              <a:blipFill>
                <a:blip r:embed="rId7"/>
                <a:stretch>
                  <a:fillRect b="-253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68" name="TextBox 7167">
                <a:extLst>
                  <a:ext uri="{FF2B5EF4-FFF2-40B4-BE49-F238E27FC236}">
                    <a16:creationId xmlns:a16="http://schemas.microsoft.com/office/drawing/2014/main" id="{071CF7AC-54F1-483D-AE56-0C7814A8FEEE}"/>
                  </a:ext>
                </a:extLst>
              </p:cNvPr>
              <p:cNvSpPr txBox="1"/>
              <p:nvPr/>
            </p:nvSpPr>
            <p:spPr>
              <a:xfrm>
                <a:off x="6639534" y="4694380"/>
                <a:ext cx="690637" cy="40870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1328" b="1" i="1">
                          <a:latin typeface="Cambria Math" panose="02040503050406030204" pitchFamily="18" charset="0"/>
                        </a:rPr>
                        <m:t>𝒂</m:t>
                      </m:r>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𝟎</m:t>
                      </m:r>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𝟓</m:t>
                      </m:r>
                    </m:oMath>
                  </m:oMathPara>
                </a14:m>
                <a:endParaRPr lang="en-US" altLang="ko-KR" sz="1328" b="1">
                  <a:latin typeface="Consolas" panose="020B0609020204030204" pitchFamily="49"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ko-KR" sz="1328" b="1" i="1">
                          <a:latin typeface="Cambria Math" panose="02040503050406030204" pitchFamily="18" charset="0"/>
                        </a:rPr>
                        <m:t>𝒂</m:t>
                      </m:r>
                      <m:r>
                        <a:rPr lang="en-US" altLang="ko-KR" sz="1328" b="1" i="1">
                          <a:latin typeface="Cambria Math" panose="02040503050406030204" pitchFamily="18" charset="0"/>
                          <a:ea typeface="Cambria Math" panose="02040503050406030204" pitchFamily="18" charset="0"/>
                        </a:rPr>
                        <m:t>&lt;</m:t>
                      </m:r>
                      <m:r>
                        <a:rPr lang="en-US" altLang="ko-KR" sz="1328" b="1" i="1">
                          <a:latin typeface="Cambria Math" panose="02040503050406030204" pitchFamily="18" charset="0"/>
                          <a:ea typeface="Cambria Math" panose="02040503050406030204" pitchFamily="18" charset="0"/>
                        </a:rPr>
                        <m:t>𝟎</m:t>
                      </m:r>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𝟓</m:t>
                      </m:r>
                    </m:oMath>
                  </m:oMathPara>
                </a14:m>
                <a:endParaRPr lang="en-US" altLang="ko-KR" sz="1328" b="1">
                  <a:latin typeface="Consolas" panose="020B0609020204030204" pitchFamily="49" charset="0"/>
                  <a:ea typeface="Cambria Math" panose="02040503050406030204" pitchFamily="18" charset="0"/>
                </a:endParaRPr>
              </a:p>
            </p:txBody>
          </p:sp>
        </mc:Choice>
        <mc:Fallback xmlns="">
          <p:sp>
            <p:nvSpPr>
              <p:cNvPr id="7168" name="TextBox 7167">
                <a:extLst>
                  <a:ext uri="{FF2B5EF4-FFF2-40B4-BE49-F238E27FC236}">
                    <a16:creationId xmlns:a16="http://schemas.microsoft.com/office/drawing/2014/main" id="{071CF7AC-54F1-483D-AE56-0C7814A8FEEE}"/>
                  </a:ext>
                </a:extLst>
              </p:cNvPr>
              <p:cNvSpPr txBox="1">
                <a:spLocks noRot="1" noChangeAspect="1" noMove="1" noResize="1" noEditPoints="1" noAdjustHandles="1" noChangeArrowheads="1" noChangeShapeType="1" noTextEdit="1"/>
              </p:cNvSpPr>
              <p:nvPr/>
            </p:nvSpPr>
            <p:spPr>
              <a:xfrm>
                <a:off x="6639534" y="4694380"/>
                <a:ext cx="690637" cy="408702"/>
              </a:xfrm>
              <a:prstGeom prst="rect">
                <a:avLst/>
              </a:prstGeom>
              <a:blipFill>
                <a:blip r:embed="rId8"/>
                <a:stretch>
                  <a:fillRect r="-3540" b="-4478"/>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1C83E2F8-6182-4BAD-937D-39623CC61DB0}"/>
              </a:ext>
            </a:extLst>
          </p:cNvPr>
          <p:cNvSpPr>
            <a:spLocks noGrp="1"/>
          </p:cNvSpPr>
          <p:nvPr>
            <p:ph type="body" sz="quarter" idx="19"/>
          </p:nvPr>
        </p:nvSpPr>
        <p:spPr/>
        <p:txBody>
          <a:bodyPr/>
          <a:lstStyle/>
          <a:p>
            <a:r>
              <a:rPr lang="ko-KR" altLang="en-US" sz="2400" b="1">
                <a:solidFill>
                  <a:srgbClr val="000000"/>
                </a:solidFill>
                <a:ea typeface="-2002" pitchFamily="18" charset="-127"/>
              </a:rPr>
              <a:t>로지스틱 회귀 손실 함수</a:t>
            </a:r>
            <a:endParaRPr lang="ko-KR" altLang="en-US"/>
          </a:p>
        </p:txBody>
      </p:sp>
      <p:sp>
        <p:nvSpPr>
          <p:cNvPr id="58" name="텍스트 개체 틀 2">
            <a:extLst>
              <a:ext uri="{FF2B5EF4-FFF2-40B4-BE49-F238E27FC236}">
                <a16:creationId xmlns:a16="http://schemas.microsoft.com/office/drawing/2014/main" id="{994CDCA1-C607-4B57-9496-CEB1A94D5188}"/>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354831708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타원 38">
            <a:extLst>
              <a:ext uri="{FF2B5EF4-FFF2-40B4-BE49-F238E27FC236}">
                <a16:creationId xmlns:a16="http://schemas.microsoft.com/office/drawing/2014/main" id="{D053F728-C8F6-467C-98E0-F32BFA4F0A70}"/>
              </a:ext>
            </a:extLst>
          </p:cNvPr>
          <p:cNvSpPr/>
          <p:nvPr/>
        </p:nvSpPr>
        <p:spPr>
          <a:xfrm>
            <a:off x="2409929" y="3141453"/>
            <a:ext cx="994504" cy="99450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40" name="직선 화살표 연결선 39">
            <a:extLst>
              <a:ext uri="{FF2B5EF4-FFF2-40B4-BE49-F238E27FC236}">
                <a16:creationId xmlns:a16="http://schemas.microsoft.com/office/drawing/2014/main" id="{812B3FBA-1891-47FA-B29C-F93E2F8D171F}"/>
              </a:ext>
            </a:extLst>
          </p:cNvPr>
          <p:cNvCxnSpPr>
            <a:endCxn id="39" idx="2"/>
          </p:cNvCxnSpPr>
          <p:nvPr/>
        </p:nvCxnSpPr>
        <p:spPr>
          <a:xfrm>
            <a:off x="1791375" y="3638705"/>
            <a:ext cx="61855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3EC0BD17-06B6-4D53-B788-DB6E1D125DB0}"/>
              </a:ext>
            </a:extLst>
          </p:cNvPr>
          <p:cNvCxnSpPr>
            <a:cxnSpLocks/>
            <a:endCxn id="39" idx="1"/>
          </p:cNvCxnSpPr>
          <p:nvPr/>
        </p:nvCxnSpPr>
        <p:spPr>
          <a:xfrm>
            <a:off x="2100653" y="2965121"/>
            <a:ext cx="454918" cy="32197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20957BA8-991E-43EE-AC7A-25A24126D54D}"/>
              </a:ext>
            </a:extLst>
          </p:cNvPr>
          <p:cNvCxnSpPr>
            <a:cxnSpLocks/>
            <a:endCxn id="39" idx="3"/>
          </p:cNvCxnSpPr>
          <p:nvPr/>
        </p:nvCxnSpPr>
        <p:spPr>
          <a:xfrm flipV="1">
            <a:off x="1995919" y="3990316"/>
            <a:ext cx="559652" cy="32197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6B236F67-EFAB-44B2-9F69-A9B25F5F4D2C}"/>
              </a:ext>
            </a:extLst>
          </p:cNvPr>
          <p:cNvSpPr txBox="1"/>
          <p:nvPr/>
        </p:nvSpPr>
        <p:spPr>
          <a:xfrm>
            <a:off x="1753980" y="2630081"/>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w</a:t>
            </a:r>
            <a:endParaRPr lang="ko-KR" altLang="en-US" sz="2277">
              <a:latin typeface="Cambria Math" panose="02040503050406030204" pitchFamily="18" charset="0"/>
            </a:endParaRPr>
          </a:p>
        </p:txBody>
      </p:sp>
      <p:sp>
        <p:nvSpPr>
          <p:cNvPr id="44" name="TextBox 43">
            <a:extLst>
              <a:ext uri="{FF2B5EF4-FFF2-40B4-BE49-F238E27FC236}">
                <a16:creationId xmlns:a16="http://schemas.microsoft.com/office/drawing/2014/main" id="{1374E927-6AD5-403B-9305-0327502EF4D0}"/>
              </a:ext>
            </a:extLst>
          </p:cNvPr>
          <p:cNvSpPr txBox="1"/>
          <p:nvPr/>
        </p:nvSpPr>
        <p:spPr>
          <a:xfrm>
            <a:off x="1424608" y="3383027"/>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x</a:t>
            </a:r>
            <a:endParaRPr lang="ko-KR" altLang="en-US" sz="2277">
              <a:latin typeface="Cambria Math" panose="02040503050406030204" pitchFamily="18" charset="0"/>
            </a:endParaRPr>
          </a:p>
        </p:txBody>
      </p:sp>
      <p:sp>
        <p:nvSpPr>
          <p:cNvPr id="45" name="TextBox 44">
            <a:extLst>
              <a:ext uri="{FF2B5EF4-FFF2-40B4-BE49-F238E27FC236}">
                <a16:creationId xmlns:a16="http://schemas.microsoft.com/office/drawing/2014/main" id="{7737E305-BCB6-4E3F-9A05-5C22075E359A}"/>
              </a:ext>
            </a:extLst>
          </p:cNvPr>
          <p:cNvSpPr txBox="1"/>
          <p:nvPr/>
        </p:nvSpPr>
        <p:spPr>
          <a:xfrm>
            <a:off x="1678524" y="4151303"/>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b</a:t>
            </a:r>
            <a:endParaRPr lang="ko-KR" altLang="en-US" sz="2277">
              <a:latin typeface="Cambria Math" panose="02040503050406030204" pitchFamily="18" charset="0"/>
            </a:endParaRPr>
          </a:p>
        </p:txBody>
      </p:sp>
      <p:sp>
        <p:nvSpPr>
          <p:cNvPr id="46" name="TextBox 45">
            <a:extLst>
              <a:ext uri="{FF2B5EF4-FFF2-40B4-BE49-F238E27FC236}">
                <a16:creationId xmlns:a16="http://schemas.microsoft.com/office/drawing/2014/main" id="{51E0C7E9-5037-4D74-A68B-A18940E9C8E2}"/>
              </a:ext>
            </a:extLst>
          </p:cNvPr>
          <p:cNvSpPr txBox="1"/>
          <p:nvPr/>
        </p:nvSpPr>
        <p:spPr>
          <a:xfrm>
            <a:off x="2409930" y="3301201"/>
            <a:ext cx="366767" cy="442750"/>
          </a:xfrm>
          <a:prstGeom prst="rect">
            <a:avLst/>
          </a:prstGeom>
          <a:noFill/>
        </p:spPr>
        <p:txBody>
          <a:bodyPr wrap="squar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47" name="TextBox 46">
            <a:extLst>
              <a:ext uri="{FF2B5EF4-FFF2-40B4-BE49-F238E27FC236}">
                <a16:creationId xmlns:a16="http://schemas.microsoft.com/office/drawing/2014/main" id="{BCE614B3-746E-4451-8AC8-EC9ECF63B954}"/>
              </a:ext>
            </a:extLst>
          </p:cNvPr>
          <p:cNvSpPr txBox="1"/>
          <p:nvPr/>
        </p:nvSpPr>
        <p:spPr>
          <a:xfrm>
            <a:off x="2408864" y="3537498"/>
            <a:ext cx="366767" cy="442750"/>
          </a:xfrm>
          <a:prstGeom prst="rect">
            <a:avLst/>
          </a:prstGeom>
          <a:noFill/>
        </p:spPr>
        <p:txBody>
          <a:bodyPr wrap="squar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cxnSp>
        <p:nvCxnSpPr>
          <p:cNvPr id="48" name="직선 화살표 연결선 47">
            <a:extLst>
              <a:ext uri="{FF2B5EF4-FFF2-40B4-BE49-F238E27FC236}">
                <a16:creationId xmlns:a16="http://schemas.microsoft.com/office/drawing/2014/main" id="{D1D618A5-3C57-4FE1-B848-9B148A09DC21}"/>
              </a:ext>
            </a:extLst>
          </p:cNvPr>
          <p:cNvCxnSpPr>
            <a:cxnSpLocks/>
          </p:cNvCxnSpPr>
          <p:nvPr/>
        </p:nvCxnSpPr>
        <p:spPr>
          <a:xfrm>
            <a:off x="3404434" y="3645759"/>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245BA8EB-1569-4482-B3D5-DD86130B99EB}"/>
              </a:ext>
            </a:extLst>
          </p:cNvPr>
          <p:cNvSpPr txBox="1"/>
          <p:nvPr/>
        </p:nvSpPr>
        <p:spPr>
          <a:xfrm>
            <a:off x="3855843" y="3400473"/>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z</a:t>
            </a:r>
            <a:endParaRPr lang="ko-KR" altLang="en-US" sz="2277">
              <a:latin typeface="Cambria Math" panose="02040503050406030204" pitchFamily="18" charset="0"/>
            </a:endParaRPr>
          </a:p>
        </p:txBody>
      </p:sp>
      <p:sp>
        <p:nvSpPr>
          <p:cNvPr id="50" name="타원 49">
            <a:extLst>
              <a:ext uri="{FF2B5EF4-FFF2-40B4-BE49-F238E27FC236}">
                <a16:creationId xmlns:a16="http://schemas.microsoft.com/office/drawing/2014/main" id="{0C5EAD53-CA90-4FE5-921A-4F47429433E3}"/>
              </a:ext>
            </a:extLst>
          </p:cNvPr>
          <p:cNvSpPr/>
          <p:nvPr/>
        </p:nvSpPr>
        <p:spPr>
          <a:xfrm>
            <a:off x="6703207" y="325606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163345F8-8180-4C46-83B2-42C08E8FA19B}"/>
                  </a:ext>
                </a:extLst>
              </p:cNvPr>
              <p:cNvSpPr txBox="1"/>
              <p:nvPr/>
            </p:nvSpPr>
            <p:spPr>
              <a:xfrm>
                <a:off x="8079963" y="3419700"/>
                <a:ext cx="366767" cy="442750"/>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277" i="1">
                              <a:latin typeface="Cambria Math" panose="02040503050406030204" pitchFamily="18" charset="0"/>
                            </a:rPr>
                          </m:ctrlPr>
                        </m:accPr>
                        <m:e>
                          <m:r>
                            <a:rPr lang="en-US" altLang="ko-KR" sz="2277" i="1">
                              <a:latin typeface="Cambria Math" panose="02040503050406030204" pitchFamily="18" charset="0"/>
                            </a:rPr>
                            <m:t>𝑦</m:t>
                          </m:r>
                        </m:e>
                      </m:acc>
                    </m:oMath>
                  </m:oMathPara>
                </a14:m>
                <a:endParaRPr lang="ko-KR" altLang="en-US" sz="2277">
                  <a:latin typeface="Consolas" panose="020B0609020204030204" pitchFamily="49" charset="0"/>
                </a:endParaRPr>
              </a:p>
            </p:txBody>
          </p:sp>
        </mc:Choice>
        <mc:Fallback xmlns="">
          <p:sp>
            <p:nvSpPr>
              <p:cNvPr id="52" name="TextBox 51">
                <a:extLst>
                  <a:ext uri="{FF2B5EF4-FFF2-40B4-BE49-F238E27FC236}">
                    <a16:creationId xmlns:a16="http://schemas.microsoft.com/office/drawing/2014/main" id="{163345F8-8180-4C46-83B2-42C08E8FA19B}"/>
                  </a:ext>
                </a:extLst>
              </p:cNvPr>
              <p:cNvSpPr txBox="1">
                <a:spLocks noRot="1" noChangeAspect="1" noMove="1" noResize="1" noEditPoints="1" noAdjustHandles="1" noChangeArrowheads="1" noChangeShapeType="1" noTextEdit="1"/>
              </p:cNvSpPr>
              <p:nvPr/>
            </p:nvSpPr>
            <p:spPr>
              <a:xfrm>
                <a:off x="8079963" y="3419700"/>
                <a:ext cx="366767" cy="442750"/>
              </a:xfrm>
              <a:prstGeom prst="rect">
                <a:avLst/>
              </a:prstGeom>
              <a:blipFill>
                <a:blip r:embed="rId3"/>
                <a:stretch>
                  <a:fillRect t="-5479" r="-18033" b="-8219"/>
                </a:stretch>
              </a:blipFill>
            </p:spPr>
            <p:txBody>
              <a:bodyPr/>
              <a:lstStyle/>
              <a:p>
                <a:r>
                  <a:rPr lang="ko-KR" altLang="en-US">
                    <a:noFill/>
                  </a:rPr>
                  <a:t> </a:t>
                </a:r>
              </a:p>
            </p:txBody>
          </p:sp>
        </mc:Fallback>
      </mc:AlternateContent>
      <p:cxnSp>
        <p:nvCxnSpPr>
          <p:cNvPr id="53" name="직선 화살표 연결선 52">
            <a:extLst>
              <a:ext uri="{FF2B5EF4-FFF2-40B4-BE49-F238E27FC236}">
                <a16:creationId xmlns:a16="http://schemas.microsoft.com/office/drawing/2014/main" id="{ED4CCA23-90A9-42E4-86DC-A4BAB5670C21}"/>
              </a:ext>
            </a:extLst>
          </p:cNvPr>
          <p:cNvCxnSpPr>
            <a:cxnSpLocks/>
            <a:stCxn id="50" idx="6"/>
            <a:endCxn id="52" idx="1"/>
          </p:cNvCxnSpPr>
          <p:nvPr/>
        </p:nvCxnSpPr>
        <p:spPr>
          <a:xfrm>
            <a:off x="7468479" y="3638705"/>
            <a:ext cx="611484" cy="237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55" name="타원 54">
            <a:extLst>
              <a:ext uri="{FF2B5EF4-FFF2-40B4-BE49-F238E27FC236}">
                <a16:creationId xmlns:a16="http://schemas.microsoft.com/office/drawing/2014/main" id="{8A4DC699-A801-443F-9DA8-98B5936B0D6A}"/>
              </a:ext>
            </a:extLst>
          </p:cNvPr>
          <p:cNvSpPr/>
          <p:nvPr/>
        </p:nvSpPr>
        <p:spPr>
          <a:xfrm>
            <a:off x="4653550" y="326070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60" name="직선 화살표 연결선 59">
            <a:extLst>
              <a:ext uri="{FF2B5EF4-FFF2-40B4-BE49-F238E27FC236}">
                <a16:creationId xmlns:a16="http://schemas.microsoft.com/office/drawing/2014/main" id="{C2150830-0AE3-4CA5-BEB5-96EE8E0C518B}"/>
              </a:ext>
            </a:extLst>
          </p:cNvPr>
          <p:cNvCxnSpPr>
            <a:cxnSpLocks/>
          </p:cNvCxnSpPr>
          <p:nvPr/>
        </p:nvCxnSpPr>
        <p:spPr>
          <a:xfrm>
            <a:off x="4215556" y="3645759"/>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EE655629-DD84-4E23-BB67-F2DB6BE814A9}"/>
              </a:ext>
            </a:extLst>
          </p:cNvPr>
          <p:cNvCxnSpPr>
            <a:cxnSpLocks/>
          </p:cNvCxnSpPr>
          <p:nvPr/>
        </p:nvCxnSpPr>
        <p:spPr>
          <a:xfrm>
            <a:off x="5420768" y="3645759"/>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67F7ED54-58F5-47B4-B192-71F6BE971E7F}"/>
              </a:ext>
            </a:extLst>
          </p:cNvPr>
          <p:cNvSpPr txBox="1"/>
          <p:nvPr/>
        </p:nvSpPr>
        <p:spPr>
          <a:xfrm>
            <a:off x="5872177" y="3400473"/>
            <a:ext cx="366767" cy="442750"/>
          </a:xfrm>
          <a:prstGeom prst="rect">
            <a:avLst/>
          </a:prstGeom>
          <a:noFill/>
        </p:spPr>
        <p:txBody>
          <a:bodyPr wrap="square" rtlCol="0">
            <a:spAutoFit/>
          </a:bodyPr>
          <a:lstStyle/>
          <a:p>
            <a:pPr algn="l"/>
            <a:r>
              <a:rPr lang="en-US" altLang="ko-KR" sz="2277">
                <a:latin typeface="Cambria Math" panose="02040503050406030204" pitchFamily="18" charset="0"/>
              </a:rPr>
              <a:t>a</a:t>
            </a:r>
            <a:endParaRPr lang="ko-KR" altLang="en-US" sz="2277">
              <a:latin typeface="Cambria Math" panose="02040503050406030204" pitchFamily="18" charset="0"/>
            </a:endParaRPr>
          </a:p>
        </p:txBody>
      </p:sp>
      <p:cxnSp>
        <p:nvCxnSpPr>
          <p:cNvPr id="63" name="직선 화살표 연결선 62">
            <a:extLst>
              <a:ext uri="{FF2B5EF4-FFF2-40B4-BE49-F238E27FC236}">
                <a16:creationId xmlns:a16="http://schemas.microsoft.com/office/drawing/2014/main" id="{6259E1B6-A6A2-4974-B0AF-F030DB9ED2B9}"/>
              </a:ext>
            </a:extLst>
          </p:cNvPr>
          <p:cNvCxnSpPr>
            <a:cxnSpLocks/>
          </p:cNvCxnSpPr>
          <p:nvPr/>
        </p:nvCxnSpPr>
        <p:spPr>
          <a:xfrm>
            <a:off x="6231890" y="3645759"/>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DE75C940-5684-42FB-A670-2419AD6B5993}"/>
                  </a:ext>
                </a:extLst>
              </p:cNvPr>
              <p:cNvSpPr txBox="1"/>
              <p:nvPr/>
            </p:nvSpPr>
            <p:spPr>
              <a:xfrm>
                <a:off x="3462620" y="3841871"/>
                <a:ext cx="1027845" cy="384401"/>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1898" i="1">
                          <a:solidFill>
                            <a:srgbClr val="3399FF"/>
                          </a:solidFill>
                          <a:latin typeface="Cambria Math" panose="02040503050406030204" pitchFamily="18" charset="0"/>
                          <a:ea typeface="고도 M" panose="02000503000000020004" pitchFamily="2" charset="-127"/>
                        </a:rPr>
                        <m:t>−</m:t>
                      </m:r>
                      <m:r>
                        <a:rPr lang="ko-KR" altLang="en-US" sz="1898" i="1">
                          <a:solidFill>
                            <a:srgbClr val="3399FF"/>
                          </a:solidFill>
                          <a:latin typeface="Cambria Math" panose="02040503050406030204" pitchFamily="18" charset="0"/>
                          <a:ea typeface="고도 M" panose="02000503000000020004" pitchFamily="2" charset="-127"/>
                        </a:rPr>
                        <m:t>∞</m:t>
                      </m:r>
                      <m:r>
                        <a:rPr lang="en-US" altLang="ko-KR" sz="1898" i="1">
                          <a:solidFill>
                            <a:srgbClr val="3399FF"/>
                          </a:solidFill>
                          <a:latin typeface="Cambria Math" panose="02040503050406030204" pitchFamily="18" charset="0"/>
                          <a:ea typeface="Cambria Math" panose="02040503050406030204" pitchFamily="18" charset="0"/>
                        </a:rPr>
                        <m:t>~∞</m:t>
                      </m:r>
                    </m:oMath>
                  </m:oMathPara>
                </a14:m>
                <a:endParaRPr lang="ko-KR" altLang="en-US" sz="1898">
                  <a:solidFill>
                    <a:srgbClr val="3399FF"/>
                  </a:solidFill>
                  <a:latin typeface="고도 M" panose="02000503000000020004" pitchFamily="2" charset="-127"/>
                  <a:ea typeface="고도 M" panose="02000503000000020004" pitchFamily="2" charset="-127"/>
                </a:endParaRPr>
              </a:p>
            </p:txBody>
          </p:sp>
        </mc:Choice>
        <mc:Fallback xmlns="">
          <p:sp>
            <p:nvSpPr>
              <p:cNvPr id="64" name="TextBox 63">
                <a:extLst>
                  <a:ext uri="{FF2B5EF4-FFF2-40B4-BE49-F238E27FC236}">
                    <a16:creationId xmlns:a16="http://schemas.microsoft.com/office/drawing/2014/main" id="{DE75C940-5684-42FB-A670-2419AD6B5993}"/>
                  </a:ext>
                </a:extLst>
              </p:cNvPr>
              <p:cNvSpPr txBox="1">
                <a:spLocks noRot="1" noChangeAspect="1" noMove="1" noResize="1" noEditPoints="1" noAdjustHandles="1" noChangeArrowheads="1" noChangeShapeType="1" noTextEdit="1"/>
              </p:cNvSpPr>
              <p:nvPr/>
            </p:nvSpPr>
            <p:spPr>
              <a:xfrm>
                <a:off x="3462620" y="3841871"/>
                <a:ext cx="1027845" cy="384401"/>
              </a:xfrm>
              <a:prstGeom prst="rect">
                <a:avLst/>
              </a:prstGeom>
              <a:blipFill>
                <a:blip r:embed="rId4"/>
                <a:stretch>
                  <a:fillRect/>
                </a:stretch>
              </a:blipFill>
            </p:spPr>
            <p:txBody>
              <a:bodyPr/>
              <a:lstStyle/>
              <a:p>
                <a:r>
                  <a:rPr lang="ko-KR" altLang="en-US">
                    <a:noFill/>
                  </a:rPr>
                  <a:t> </a:t>
                </a:r>
              </a:p>
            </p:txBody>
          </p:sp>
        </mc:Fallback>
      </mc:AlternateContent>
      <p:cxnSp>
        <p:nvCxnSpPr>
          <p:cNvPr id="65" name="연결선: 꺾임 64">
            <a:extLst>
              <a:ext uri="{FF2B5EF4-FFF2-40B4-BE49-F238E27FC236}">
                <a16:creationId xmlns:a16="http://schemas.microsoft.com/office/drawing/2014/main" id="{E45D8C1C-BE00-4C9C-8EE8-9800600A003B}"/>
              </a:ext>
            </a:extLst>
          </p:cNvPr>
          <p:cNvCxnSpPr>
            <a:cxnSpLocks/>
            <a:stCxn id="62" idx="0"/>
          </p:cNvCxnSpPr>
          <p:nvPr/>
        </p:nvCxnSpPr>
        <p:spPr>
          <a:xfrm rot="16200000" flipV="1">
            <a:off x="5356087" y="2700998"/>
            <a:ext cx="618009" cy="780941"/>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64962A7B-35FB-4EED-91B2-7EA25D04A60D}"/>
              </a:ext>
            </a:extLst>
          </p:cNvPr>
          <p:cNvSpPr txBox="1"/>
          <p:nvPr/>
        </p:nvSpPr>
        <p:spPr>
          <a:xfrm>
            <a:off x="5346565" y="2359570"/>
            <a:ext cx="1487908" cy="384401"/>
          </a:xfrm>
          <a:prstGeom prst="rect">
            <a:avLst/>
          </a:prstGeom>
          <a:noFill/>
        </p:spPr>
        <p:txBody>
          <a:bodyPr wrap="none" rtlCol="0">
            <a:spAutoFit/>
          </a:bodyPr>
          <a:lstStyle/>
          <a:p>
            <a:pPr algn="l"/>
            <a:r>
              <a:rPr lang="ko-KR" altLang="en-US" sz="1898" b="1">
                <a:latin typeface="+mj-ea"/>
                <a:ea typeface="+mj-ea"/>
              </a:rPr>
              <a:t>역방향 계산</a:t>
            </a:r>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4CB6DD5-8372-4863-920E-7A48EA9E2464}"/>
                  </a:ext>
                </a:extLst>
              </p:cNvPr>
              <p:cNvSpPr txBox="1"/>
              <p:nvPr/>
            </p:nvSpPr>
            <p:spPr>
              <a:xfrm>
                <a:off x="5795891" y="3856490"/>
                <a:ext cx="583814" cy="355162"/>
              </a:xfrm>
              <a:prstGeom prst="rect">
                <a:avLst/>
              </a:prstGeom>
              <a:noFill/>
            </p:spPr>
            <p:txBody>
              <a:bodyPr wrap="none" rtlCol="0">
                <a:spAutoFit/>
              </a:bodyPr>
              <a:lstStyle/>
              <a:p>
                <a:pPr algn="l"/>
                <a14:m>
                  <m:oMath xmlns:m="http://schemas.openxmlformats.org/officeDocument/2006/math">
                    <m:r>
                      <a:rPr lang="en-US" altLang="ko-KR" sz="1708" i="1">
                        <a:solidFill>
                          <a:srgbClr val="3399FF"/>
                        </a:solidFill>
                        <a:latin typeface="Cambria Math" panose="02040503050406030204" pitchFamily="18" charset="0"/>
                        <a:ea typeface="Cambria Math" panose="02040503050406030204" pitchFamily="18" charset="0"/>
                      </a:rPr>
                      <m:t>0~</m:t>
                    </m:r>
                  </m:oMath>
                </a14:m>
                <a:r>
                  <a:rPr lang="en-US" altLang="ko-KR" sz="1708">
                    <a:solidFill>
                      <a:srgbClr val="3399FF"/>
                    </a:solidFill>
                    <a:latin typeface="Cambria Math" panose="02040503050406030204" pitchFamily="18" charset="0"/>
                    <a:ea typeface="Cambria Math" panose="02040503050406030204" pitchFamily="18" charset="0"/>
                  </a:rPr>
                  <a:t>1</a:t>
                </a:r>
                <a:endParaRPr lang="ko-KR" altLang="en-US" sz="1708">
                  <a:solidFill>
                    <a:srgbClr val="3399FF"/>
                  </a:solidFill>
                  <a:latin typeface="Cambria Math" panose="02040503050406030204" pitchFamily="18" charset="0"/>
                  <a:ea typeface="고도 M" panose="02000503000000020004" pitchFamily="2" charset="-127"/>
                </a:endParaRPr>
              </a:p>
            </p:txBody>
          </p:sp>
        </mc:Choice>
        <mc:Fallback xmlns="">
          <p:sp>
            <p:nvSpPr>
              <p:cNvPr id="67" name="TextBox 66">
                <a:extLst>
                  <a:ext uri="{FF2B5EF4-FFF2-40B4-BE49-F238E27FC236}">
                    <a16:creationId xmlns:a16="http://schemas.microsoft.com/office/drawing/2014/main" id="{14CB6DD5-8372-4863-920E-7A48EA9E2464}"/>
                  </a:ext>
                </a:extLst>
              </p:cNvPr>
              <p:cNvSpPr txBox="1">
                <a:spLocks noRot="1" noChangeAspect="1" noMove="1" noResize="1" noEditPoints="1" noAdjustHandles="1" noChangeArrowheads="1" noChangeShapeType="1" noTextEdit="1"/>
              </p:cNvSpPr>
              <p:nvPr/>
            </p:nvSpPr>
            <p:spPr>
              <a:xfrm>
                <a:off x="5795891" y="3856490"/>
                <a:ext cx="583814" cy="355162"/>
              </a:xfrm>
              <a:prstGeom prst="rect">
                <a:avLst/>
              </a:prstGeom>
              <a:blipFill>
                <a:blip r:embed="rId5"/>
                <a:stretch>
                  <a:fillRect t="-6897" r="-6250" b="-24138"/>
                </a:stretch>
              </a:blipFill>
            </p:spPr>
            <p:txBody>
              <a:bodyPr/>
              <a:lstStyle/>
              <a:p>
                <a:r>
                  <a:rPr lang="ko-KR" altLang="en-US">
                    <a:noFill/>
                  </a:rPr>
                  <a:t> </a:t>
                </a:r>
              </a:p>
            </p:txBody>
          </p:sp>
        </mc:Fallback>
      </mc:AlternateContent>
      <p:sp>
        <p:nvSpPr>
          <p:cNvPr id="69" name="TextBox 68">
            <a:extLst>
              <a:ext uri="{FF2B5EF4-FFF2-40B4-BE49-F238E27FC236}">
                <a16:creationId xmlns:a16="http://schemas.microsoft.com/office/drawing/2014/main" id="{807CDE1F-CF16-4EDE-8F64-A3EEE07EAFB9}"/>
              </a:ext>
            </a:extLst>
          </p:cNvPr>
          <p:cNvSpPr txBox="1"/>
          <p:nvPr/>
        </p:nvSpPr>
        <p:spPr>
          <a:xfrm>
            <a:off x="7972164" y="3885729"/>
            <a:ext cx="841897" cy="296684"/>
          </a:xfrm>
          <a:prstGeom prst="rect">
            <a:avLst/>
          </a:prstGeom>
          <a:noFill/>
        </p:spPr>
        <p:txBody>
          <a:bodyPr wrap="none" rtlCol="0">
            <a:spAutoFit/>
          </a:bodyPr>
          <a:lstStyle/>
          <a:p>
            <a:pPr algn="l"/>
            <a:r>
              <a:rPr lang="en-US" altLang="ko-KR" sz="1328" b="1">
                <a:solidFill>
                  <a:srgbClr val="3399FF"/>
                </a:solidFill>
                <a:latin typeface="+mj-ea"/>
                <a:ea typeface="+mj-ea"/>
              </a:rPr>
              <a:t>0 </a:t>
            </a:r>
            <a:r>
              <a:rPr lang="ko-KR" altLang="en-US" sz="1328" b="1">
                <a:solidFill>
                  <a:srgbClr val="3399FF"/>
                </a:solidFill>
                <a:latin typeface="+mj-ea"/>
                <a:ea typeface="+mj-ea"/>
              </a:rPr>
              <a:t>또는 </a:t>
            </a:r>
            <a:r>
              <a:rPr lang="en-US" altLang="ko-KR" sz="1328" b="1">
                <a:solidFill>
                  <a:srgbClr val="3399FF"/>
                </a:solidFill>
                <a:latin typeface="+mj-ea"/>
                <a:ea typeface="+mj-ea"/>
              </a:rPr>
              <a:t>1</a:t>
            </a:r>
            <a:endParaRPr lang="ko-KR" altLang="en-US" sz="1328" b="1">
              <a:solidFill>
                <a:srgbClr val="3399FF"/>
              </a:solidFill>
              <a:latin typeface="+mj-ea"/>
              <a:ea typeface="+mj-ea"/>
            </a:endParaRPr>
          </a:p>
        </p:txBody>
      </p:sp>
      <mc:AlternateContent xmlns:mc="http://schemas.openxmlformats.org/markup-compatibility/2006" xmlns:a14="http://schemas.microsoft.com/office/drawing/2010/main">
        <mc:Choice Requires="a14">
          <p:sp>
            <p:nvSpPr>
              <p:cNvPr id="8" name="직사각형 7">
                <a:extLst>
                  <a:ext uri="{FF2B5EF4-FFF2-40B4-BE49-F238E27FC236}">
                    <a16:creationId xmlns:a16="http://schemas.microsoft.com/office/drawing/2014/main" id="{F54CC26D-21A1-4D8B-96BD-8B55FEE4AB1F}"/>
                  </a:ext>
                </a:extLst>
              </p:cNvPr>
              <p:cNvSpPr/>
              <p:nvPr/>
            </p:nvSpPr>
            <p:spPr>
              <a:xfrm>
                <a:off x="4646885" y="3390326"/>
                <a:ext cx="829319" cy="48000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328" b="1" i="1">
                              <a:solidFill>
                                <a:srgbClr val="000000"/>
                              </a:solidFill>
                              <a:latin typeface="Cambria Math" panose="02040503050406030204" pitchFamily="18" charset="0"/>
                              <a:ea typeface="Cambria Math" panose="02040503050406030204" pitchFamily="18" charset="0"/>
                            </a:rPr>
                          </m:ctrlPr>
                        </m:fPr>
                        <m:num>
                          <m:r>
                            <a:rPr lang="en-US" altLang="ko-KR" sz="1328" b="1" i="1">
                              <a:latin typeface="Cambria Math" panose="02040503050406030204" pitchFamily="18" charset="0"/>
                              <a:ea typeface="Cambria Math" panose="02040503050406030204" pitchFamily="18" charset="0"/>
                            </a:rPr>
                            <m:t>𝟏</m:t>
                          </m:r>
                        </m:num>
                        <m:den>
                          <m:r>
                            <a:rPr lang="en-US" altLang="ko-KR" sz="1328" b="1" i="1">
                              <a:solidFill>
                                <a:srgbClr val="000000"/>
                              </a:solidFill>
                              <a:latin typeface="Cambria Math" panose="02040503050406030204" pitchFamily="18" charset="0"/>
                              <a:ea typeface="Cambria Math" panose="02040503050406030204" pitchFamily="18" charset="0"/>
                            </a:rPr>
                            <m:t>𝟏</m:t>
                          </m:r>
                          <m:sSup>
                            <m:sSupPr>
                              <m:ctrlPr>
                                <a:rPr lang="en-US" altLang="ko-KR" sz="1328" b="1" i="1">
                                  <a:latin typeface="Cambria Math" panose="02040503050406030204" pitchFamily="18" charset="0"/>
                                  <a:ea typeface="Cambria Math" panose="02040503050406030204" pitchFamily="18" charset="0"/>
                                </a:rPr>
                              </m:ctrlPr>
                            </m:sSupPr>
                            <m:e>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𝒆</m:t>
                              </m:r>
                            </m:e>
                            <m:sup>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𝒛</m:t>
                              </m:r>
                            </m:sup>
                          </m:sSup>
                        </m:den>
                      </m:f>
                    </m:oMath>
                  </m:oMathPara>
                </a14:m>
                <a:endParaRPr lang="ko-KR" altLang="en-US" sz="1328" b="1"/>
              </a:p>
            </p:txBody>
          </p:sp>
        </mc:Choice>
        <mc:Fallback xmlns="">
          <p:sp>
            <p:nvSpPr>
              <p:cNvPr id="8" name="직사각형 7">
                <a:extLst>
                  <a:ext uri="{FF2B5EF4-FFF2-40B4-BE49-F238E27FC236}">
                    <a16:creationId xmlns:a16="http://schemas.microsoft.com/office/drawing/2014/main" id="{F54CC26D-21A1-4D8B-96BD-8B55FEE4AB1F}"/>
                  </a:ext>
                </a:extLst>
              </p:cNvPr>
              <p:cNvSpPr>
                <a:spLocks noRot="1" noChangeAspect="1" noMove="1" noResize="1" noEditPoints="1" noAdjustHandles="1" noChangeArrowheads="1" noChangeShapeType="1" noTextEdit="1"/>
              </p:cNvSpPr>
              <p:nvPr/>
            </p:nvSpPr>
            <p:spPr>
              <a:xfrm>
                <a:off x="4646885" y="3390326"/>
                <a:ext cx="829319" cy="480003"/>
              </a:xfrm>
              <a:prstGeom prst="rect">
                <a:avLst/>
              </a:prstGeom>
              <a:blipFill>
                <a:blip r:embed="rId6"/>
                <a:stretch>
                  <a:fillRect b="-253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68" name="TextBox 7167">
                <a:extLst>
                  <a:ext uri="{FF2B5EF4-FFF2-40B4-BE49-F238E27FC236}">
                    <a16:creationId xmlns:a16="http://schemas.microsoft.com/office/drawing/2014/main" id="{071CF7AC-54F1-483D-AE56-0C7814A8FEEE}"/>
                  </a:ext>
                </a:extLst>
              </p:cNvPr>
              <p:cNvSpPr txBox="1"/>
              <p:nvPr/>
            </p:nvSpPr>
            <p:spPr>
              <a:xfrm>
                <a:off x="6751192" y="3443590"/>
                <a:ext cx="690637" cy="40870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1328" b="1" i="1">
                          <a:latin typeface="Cambria Math" panose="02040503050406030204" pitchFamily="18" charset="0"/>
                        </a:rPr>
                        <m:t>𝒂</m:t>
                      </m:r>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𝟎</m:t>
                      </m:r>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𝟓</m:t>
                      </m:r>
                    </m:oMath>
                  </m:oMathPara>
                </a14:m>
                <a:endParaRPr lang="en-US" altLang="ko-KR" sz="1328" b="1">
                  <a:latin typeface="Consolas" panose="020B0609020204030204" pitchFamily="49"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ko-KR" sz="1328" b="1" i="1">
                          <a:latin typeface="Cambria Math" panose="02040503050406030204" pitchFamily="18" charset="0"/>
                        </a:rPr>
                        <m:t>𝒂</m:t>
                      </m:r>
                      <m:r>
                        <a:rPr lang="en-US" altLang="ko-KR" sz="1328" b="1" i="1">
                          <a:latin typeface="Cambria Math" panose="02040503050406030204" pitchFamily="18" charset="0"/>
                          <a:ea typeface="Cambria Math" panose="02040503050406030204" pitchFamily="18" charset="0"/>
                        </a:rPr>
                        <m:t>&lt;</m:t>
                      </m:r>
                      <m:r>
                        <a:rPr lang="en-US" altLang="ko-KR" sz="1328" b="1" i="1">
                          <a:latin typeface="Cambria Math" panose="02040503050406030204" pitchFamily="18" charset="0"/>
                          <a:ea typeface="Cambria Math" panose="02040503050406030204" pitchFamily="18" charset="0"/>
                        </a:rPr>
                        <m:t>𝟎</m:t>
                      </m:r>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𝟓</m:t>
                      </m:r>
                    </m:oMath>
                  </m:oMathPara>
                </a14:m>
                <a:endParaRPr lang="en-US" altLang="ko-KR" sz="1328" b="1">
                  <a:latin typeface="Consolas" panose="020B0609020204030204" pitchFamily="49" charset="0"/>
                  <a:ea typeface="Cambria Math" panose="02040503050406030204" pitchFamily="18" charset="0"/>
                </a:endParaRPr>
              </a:p>
            </p:txBody>
          </p:sp>
        </mc:Choice>
        <mc:Fallback xmlns="">
          <p:sp>
            <p:nvSpPr>
              <p:cNvPr id="7168" name="TextBox 7167">
                <a:extLst>
                  <a:ext uri="{FF2B5EF4-FFF2-40B4-BE49-F238E27FC236}">
                    <a16:creationId xmlns:a16="http://schemas.microsoft.com/office/drawing/2014/main" id="{071CF7AC-54F1-483D-AE56-0C7814A8FEEE}"/>
                  </a:ext>
                </a:extLst>
              </p:cNvPr>
              <p:cNvSpPr txBox="1">
                <a:spLocks noRot="1" noChangeAspect="1" noMove="1" noResize="1" noEditPoints="1" noAdjustHandles="1" noChangeArrowheads="1" noChangeShapeType="1" noTextEdit="1"/>
              </p:cNvSpPr>
              <p:nvPr/>
            </p:nvSpPr>
            <p:spPr>
              <a:xfrm>
                <a:off x="6751192" y="3443590"/>
                <a:ext cx="690637" cy="408702"/>
              </a:xfrm>
              <a:prstGeom prst="rect">
                <a:avLst/>
              </a:prstGeom>
              <a:blipFill>
                <a:blip r:embed="rId7"/>
                <a:stretch>
                  <a:fillRect r="-2632" b="-2985"/>
                </a:stretch>
              </a:blipFill>
            </p:spPr>
            <p:txBody>
              <a:bodyPr/>
              <a:lstStyle/>
              <a:p>
                <a:r>
                  <a:rPr lang="ko-KR" altLang="en-US">
                    <a:noFill/>
                  </a:rPr>
                  <a:t> </a:t>
                </a:r>
              </a:p>
            </p:txBody>
          </p:sp>
        </mc:Fallback>
      </mc:AlternateContent>
      <p:sp>
        <p:nvSpPr>
          <p:cNvPr id="7" name="화살표: 원형 6">
            <a:extLst>
              <a:ext uri="{FF2B5EF4-FFF2-40B4-BE49-F238E27FC236}">
                <a16:creationId xmlns:a16="http://schemas.microsoft.com/office/drawing/2014/main" id="{3E54A66F-526C-424D-8AD1-D3664B1023E1}"/>
              </a:ext>
            </a:extLst>
          </p:cNvPr>
          <p:cNvSpPr/>
          <p:nvPr/>
        </p:nvSpPr>
        <p:spPr>
          <a:xfrm rot="10997524">
            <a:off x="6468632" y="3293535"/>
            <a:ext cx="1279957" cy="1279957"/>
          </a:xfrm>
          <a:prstGeom prst="circularArrow">
            <a:avLst>
              <a:gd name="adj1" fmla="val 10730"/>
              <a:gd name="adj2" fmla="val 1142319"/>
              <a:gd name="adj3" fmla="val 20233103"/>
              <a:gd name="adj4" fmla="val 10639743"/>
              <a:gd name="adj5" fmla="val 12500"/>
            </a:avLst>
          </a:prstGeom>
          <a:solidFill>
            <a:srgbClr val="E2E2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8" name="TextBox 67">
            <a:extLst>
              <a:ext uri="{FF2B5EF4-FFF2-40B4-BE49-F238E27FC236}">
                <a16:creationId xmlns:a16="http://schemas.microsoft.com/office/drawing/2014/main" id="{429891F2-934D-42FC-BA28-9430CA2FB97D}"/>
              </a:ext>
            </a:extLst>
          </p:cNvPr>
          <p:cNvSpPr txBox="1"/>
          <p:nvPr/>
        </p:nvSpPr>
        <p:spPr>
          <a:xfrm>
            <a:off x="6663220" y="4578464"/>
            <a:ext cx="1245854" cy="355162"/>
          </a:xfrm>
          <a:prstGeom prst="rect">
            <a:avLst/>
          </a:prstGeom>
          <a:noFill/>
        </p:spPr>
        <p:txBody>
          <a:bodyPr wrap="none" rtlCol="0">
            <a:spAutoFit/>
          </a:bodyPr>
          <a:lstStyle/>
          <a:p>
            <a:pPr algn="l"/>
            <a:r>
              <a:rPr lang="ko-KR" altLang="en-US" sz="1708" b="1">
                <a:latin typeface="+mj-ea"/>
                <a:ea typeface="+mj-ea"/>
              </a:rPr>
              <a:t>손실함수 </a:t>
            </a:r>
            <a:r>
              <a:rPr lang="en-US" altLang="ko-KR" sz="1708" b="1">
                <a:latin typeface="+mj-ea"/>
                <a:ea typeface="+mj-ea"/>
              </a:rPr>
              <a:t>L</a:t>
            </a:r>
            <a:endParaRPr lang="ko-KR" altLang="en-US" sz="1708" b="1">
              <a:latin typeface="+mj-ea"/>
              <a:ea typeface="+mj-ea"/>
            </a:endParaRPr>
          </a:p>
        </p:txBody>
      </p:sp>
      <p:sp>
        <p:nvSpPr>
          <p:cNvPr id="70" name="화살표: 원형 69">
            <a:extLst>
              <a:ext uri="{FF2B5EF4-FFF2-40B4-BE49-F238E27FC236}">
                <a16:creationId xmlns:a16="http://schemas.microsoft.com/office/drawing/2014/main" id="{59137F2C-E35C-486F-B655-D606517787C0}"/>
              </a:ext>
            </a:extLst>
          </p:cNvPr>
          <p:cNvSpPr/>
          <p:nvPr/>
        </p:nvSpPr>
        <p:spPr>
          <a:xfrm rot="10997524">
            <a:off x="4402878" y="3321504"/>
            <a:ext cx="1279957" cy="1279957"/>
          </a:xfrm>
          <a:prstGeom prst="circularArrow">
            <a:avLst>
              <a:gd name="adj1" fmla="val 10730"/>
              <a:gd name="adj2" fmla="val 1142319"/>
              <a:gd name="adj3" fmla="val 20233103"/>
              <a:gd name="adj4" fmla="val 10639743"/>
              <a:gd name="adj5" fmla="val 12500"/>
            </a:avLst>
          </a:prstGeom>
          <a:solidFill>
            <a:srgbClr val="E2E2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1" name="화살표: 원형 70">
            <a:extLst>
              <a:ext uri="{FF2B5EF4-FFF2-40B4-BE49-F238E27FC236}">
                <a16:creationId xmlns:a16="http://schemas.microsoft.com/office/drawing/2014/main" id="{71E15683-63AE-44EA-B896-07732310EFEB}"/>
              </a:ext>
            </a:extLst>
          </p:cNvPr>
          <p:cNvSpPr/>
          <p:nvPr/>
        </p:nvSpPr>
        <p:spPr>
          <a:xfrm rot="10997524">
            <a:off x="2259974" y="3555901"/>
            <a:ext cx="1279957" cy="1279957"/>
          </a:xfrm>
          <a:prstGeom prst="circularArrow">
            <a:avLst>
              <a:gd name="adj1" fmla="val 10730"/>
              <a:gd name="adj2" fmla="val 1142319"/>
              <a:gd name="adj3" fmla="val 20233103"/>
              <a:gd name="adj4" fmla="val 10639743"/>
              <a:gd name="adj5" fmla="val 12500"/>
            </a:avLst>
          </a:prstGeom>
          <a:solidFill>
            <a:srgbClr val="E2E2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F13752A-7A29-4B41-A87F-E9D32F69C64C}"/>
                  </a:ext>
                </a:extLst>
              </p:cNvPr>
              <p:cNvSpPr txBox="1"/>
              <p:nvPr/>
            </p:nvSpPr>
            <p:spPr>
              <a:xfrm>
                <a:off x="6204802" y="4529326"/>
                <a:ext cx="409919" cy="55585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898" i="1">
                              <a:latin typeface="Cambria Math" panose="02040503050406030204" pitchFamily="18" charset="0"/>
                            </a:rPr>
                          </m:ctrlPr>
                        </m:fPr>
                        <m:num>
                          <m:r>
                            <a:rPr lang="en-US" altLang="ko-KR" sz="1898" i="1">
                              <a:latin typeface="Cambria Math" panose="02040503050406030204" pitchFamily="18" charset="0"/>
                            </a:rPr>
                            <m:t>𝜕</m:t>
                          </m:r>
                          <m:r>
                            <a:rPr lang="en-US" altLang="ko-KR" sz="1898" i="1">
                              <a:latin typeface="Cambria Math" panose="02040503050406030204" pitchFamily="18" charset="0"/>
                            </a:rPr>
                            <m:t>𝐿</m:t>
                          </m:r>
                        </m:num>
                        <m:den>
                          <m:r>
                            <a:rPr lang="en-US" altLang="ko-KR" sz="1898" i="1">
                              <a:latin typeface="Cambria Math" panose="02040503050406030204" pitchFamily="18" charset="0"/>
                            </a:rPr>
                            <m:t>𝜕</m:t>
                          </m:r>
                          <m:r>
                            <a:rPr lang="en-US" altLang="ko-KR" sz="1898" i="1">
                              <a:latin typeface="Cambria Math" panose="02040503050406030204" pitchFamily="18" charset="0"/>
                            </a:rPr>
                            <m:t>𝑎</m:t>
                          </m:r>
                        </m:den>
                      </m:f>
                    </m:oMath>
                  </m:oMathPara>
                </a14:m>
                <a:endParaRPr lang="ko-KR" altLang="en-US" sz="1898">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8F13752A-7A29-4B41-A87F-E9D32F69C64C}"/>
                  </a:ext>
                </a:extLst>
              </p:cNvPr>
              <p:cNvSpPr txBox="1">
                <a:spLocks noRot="1" noChangeAspect="1" noMove="1" noResize="1" noEditPoints="1" noAdjustHandles="1" noChangeArrowheads="1" noChangeShapeType="1" noTextEdit="1"/>
              </p:cNvSpPr>
              <p:nvPr/>
            </p:nvSpPr>
            <p:spPr>
              <a:xfrm>
                <a:off x="6204802" y="4529326"/>
                <a:ext cx="409919" cy="555858"/>
              </a:xfrm>
              <a:prstGeom prst="rect">
                <a:avLst/>
              </a:prstGeom>
              <a:blipFill>
                <a:blip r:embed="rId8"/>
                <a:stretch>
                  <a:fillRect b="-109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E2359CCA-99E4-4B86-AAC2-8C3338464503}"/>
                  </a:ext>
                </a:extLst>
              </p:cNvPr>
              <p:cNvSpPr txBox="1"/>
              <p:nvPr/>
            </p:nvSpPr>
            <p:spPr>
              <a:xfrm>
                <a:off x="4830930" y="4529327"/>
                <a:ext cx="409919" cy="555793"/>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898" i="1">
                              <a:latin typeface="Cambria Math" panose="02040503050406030204" pitchFamily="18" charset="0"/>
                            </a:rPr>
                          </m:ctrlPr>
                        </m:fPr>
                        <m:num>
                          <m:r>
                            <a:rPr lang="en-US" altLang="ko-KR" sz="1898" i="1">
                              <a:latin typeface="Cambria Math" panose="02040503050406030204" pitchFamily="18" charset="0"/>
                            </a:rPr>
                            <m:t>𝜕</m:t>
                          </m:r>
                          <m:r>
                            <a:rPr lang="en-US" altLang="ko-KR" sz="1898" i="1">
                              <a:latin typeface="Cambria Math" panose="02040503050406030204" pitchFamily="18" charset="0"/>
                            </a:rPr>
                            <m:t>𝑎</m:t>
                          </m:r>
                        </m:num>
                        <m:den>
                          <m:r>
                            <a:rPr lang="en-US" altLang="ko-KR" sz="1898" i="1">
                              <a:latin typeface="Cambria Math" panose="02040503050406030204" pitchFamily="18" charset="0"/>
                            </a:rPr>
                            <m:t>𝜕</m:t>
                          </m:r>
                          <m:r>
                            <a:rPr lang="en-US" altLang="ko-KR" sz="1898" i="1">
                              <a:latin typeface="Cambria Math" panose="02040503050406030204" pitchFamily="18" charset="0"/>
                            </a:rPr>
                            <m:t>𝑧</m:t>
                          </m:r>
                        </m:den>
                      </m:f>
                    </m:oMath>
                  </m:oMathPara>
                </a14:m>
                <a:endParaRPr lang="ko-KR" altLang="en-US" sz="1898">
                  <a:latin typeface="Consolas" panose="020B0609020204030204" pitchFamily="49" charset="0"/>
                </a:endParaRPr>
              </a:p>
            </p:txBody>
          </p:sp>
        </mc:Choice>
        <mc:Fallback xmlns="">
          <p:sp>
            <p:nvSpPr>
              <p:cNvPr id="72" name="TextBox 71">
                <a:extLst>
                  <a:ext uri="{FF2B5EF4-FFF2-40B4-BE49-F238E27FC236}">
                    <a16:creationId xmlns:a16="http://schemas.microsoft.com/office/drawing/2014/main" id="{E2359CCA-99E4-4B86-AAC2-8C3338464503}"/>
                  </a:ext>
                </a:extLst>
              </p:cNvPr>
              <p:cNvSpPr txBox="1">
                <a:spLocks noRot="1" noChangeAspect="1" noMove="1" noResize="1" noEditPoints="1" noAdjustHandles="1" noChangeArrowheads="1" noChangeShapeType="1" noTextEdit="1"/>
              </p:cNvSpPr>
              <p:nvPr/>
            </p:nvSpPr>
            <p:spPr>
              <a:xfrm>
                <a:off x="4830930" y="4529327"/>
                <a:ext cx="409919" cy="555793"/>
              </a:xfrm>
              <a:prstGeom prst="rect">
                <a:avLst/>
              </a:prstGeom>
              <a:blipFill>
                <a:blip r:embed="rId9"/>
                <a:stretch>
                  <a:fillRect b="-109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39A39338-E888-4445-8D30-EC16E7080714}"/>
                  </a:ext>
                </a:extLst>
              </p:cNvPr>
              <p:cNvSpPr txBox="1"/>
              <p:nvPr/>
            </p:nvSpPr>
            <p:spPr>
              <a:xfrm>
                <a:off x="3244852" y="4521830"/>
                <a:ext cx="454355" cy="55585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898" i="1">
                              <a:latin typeface="Cambria Math" panose="02040503050406030204" pitchFamily="18" charset="0"/>
                            </a:rPr>
                          </m:ctrlPr>
                        </m:fPr>
                        <m:num>
                          <m:r>
                            <a:rPr lang="en-US" altLang="ko-KR" sz="1898" i="1">
                              <a:latin typeface="Cambria Math" panose="02040503050406030204" pitchFamily="18" charset="0"/>
                            </a:rPr>
                            <m:t>𝜕</m:t>
                          </m:r>
                          <m:r>
                            <a:rPr lang="en-US" altLang="ko-KR" sz="1898" i="1">
                              <a:latin typeface="Cambria Math" panose="02040503050406030204" pitchFamily="18" charset="0"/>
                            </a:rPr>
                            <m:t>𝑧</m:t>
                          </m:r>
                        </m:num>
                        <m:den>
                          <m:r>
                            <a:rPr lang="en-US" altLang="ko-KR" sz="1898" i="1">
                              <a:latin typeface="Cambria Math" panose="02040503050406030204" pitchFamily="18" charset="0"/>
                            </a:rPr>
                            <m:t>𝜕</m:t>
                          </m:r>
                          <m:r>
                            <a:rPr lang="en-US" altLang="ko-KR" sz="1898" i="1">
                              <a:latin typeface="Cambria Math" panose="02040503050406030204" pitchFamily="18" charset="0"/>
                            </a:rPr>
                            <m:t>𝑤</m:t>
                          </m:r>
                        </m:den>
                      </m:f>
                    </m:oMath>
                  </m:oMathPara>
                </a14:m>
                <a:endParaRPr lang="ko-KR" altLang="en-US" sz="1898">
                  <a:latin typeface="Consolas" panose="020B0609020204030204" pitchFamily="49" charset="0"/>
                </a:endParaRPr>
              </a:p>
            </p:txBody>
          </p:sp>
        </mc:Choice>
        <mc:Fallback xmlns="">
          <p:sp>
            <p:nvSpPr>
              <p:cNvPr id="73" name="TextBox 72">
                <a:extLst>
                  <a:ext uri="{FF2B5EF4-FFF2-40B4-BE49-F238E27FC236}">
                    <a16:creationId xmlns:a16="http://schemas.microsoft.com/office/drawing/2014/main" id="{39A39338-E888-4445-8D30-EC16E7080714}"/>
                  </a:ext>
                </a:extLst>
              </p:cNvPr>
              <p:cNvSpPr txBox="1">
                <a:spLocks noRot="1" noChangeAspect="1" noMove="1" noResize="1" noEditPoints="1" noAdjustHandles="1" noChangeArrowheads="1" noChangeShapeType="1" noTextEdit="1"/>
              </p:cNvSpPr>
              <p:nvPr/>
            </p:nvSpPr>
            <p:spPr>
              <a:xfrm>
                <a:off x="3244852" y="4521830"/>
                <a:ext cx="454355" cy="555858"/>
              </a:xfrm>
              <a:prstGeom prst="rect">
                <a:avLst/>
              </a:prstGeom>
              <a:blipFill>
                <a:blip r:embed="rId10"/>
                <a:stretch>
                  <a:fillRect b="-1099"/>
                </a:stretch>
              </a:blipFill>
            </p:spPr>
            <p:txBody>
              <a:bodyPr/>
              <a:lstStyle/>
              <a:p>
                <a:r>
                  <a:rPr lang="ko-KR" altLang="en-US">
                    <a:noFill/>
                  </a:rPr>
                  <a:t> </a:t>
                </a:r>
              </a:p>
            </p:txBody>
          </p:sp>
        </mc:Fallback>
      </mc:AlternateContent>
      <p:sp>
        <p:nvSpPr>
          <p:cNvPr id="74" name="TextBox 73">
            <a:extLst>
              <a:ext uri="{FF2B5EF4-FFF2-40B4-BE49-F238E27FC236}">
                <a16:creationId xmlns:a16="http://schemas.microsoft.com/office/drawing/2014/main" id="{59AE4400-A4C1-4B94-AFDD-8A0EA7674775}"/>
              </a:ext>
            </a:extLst>
          </p:cNvPr>
          <p:cNvSpPr txBox="1"/>
          <p:nvPr/>
        </p:nvSpPr>
        <p:spPr>
          <a:xfrm>
            <a:off x="1288372" y="1169146"/>
            <a:ext cx="3424335" cy="968535"/>
          </a:xfrm>
          <a:prstGeom prst="rect">
            <a:avLst/>
          </a:prstGeom>
          <a:noFill/>
        </p:spPr>
        <p:txBody>
          <a:bodyPr wrap="none" rtlCol="0">
            <a:spAutoFit/>
          </a:bodyPr>
          <a:lstStyle/>
          <a:p>
            <a:pPr algn="l"/>
            <a:r>
              <a:rPr lang="ko-KR" altLang="en-US" sz="1898" b="1">
                <a:latin typeface="+mj-ea"/>
                <a:ea typeface="+mj-ea"/>
              </a:rPr>
              <a:t>특성이 하나인 경우 </a:t>
            </a:r>
            <a:r>
              <a:rPr lang="en-US" altLang="ko-KR" sz="1898" b="1">
                <a:latin typeface="+mj-ea"/>
                <a:ea typeface="+mj-ea"/>
              </a:rPr>
              <a:t>=&gt; x 1</a:t>
            </a:r>
            <a:r>
              <a:rPr lang="ko-KR" altLang="en-US" sz="1898" b="1">
                <a:latin typeface="+mj-ea"/>
                <a:ea typeface="+mj-ea"/>
              </a:rPr>
              <a:t>개</a:t>
            </a:r>
            <a:endParaRPr lang="en-US" altLang="ko-KR" sz="1898" b="1">
              <a:latin typeface="+mj-ea"/>
              <a:ea typeface="+mj-ea"/>
            </a:endParaRPr>
          </a:p>
          <a:p>
            <a:pPr algn="l"/>
            <a:endParaRPr lang="en-US" altLang="ko-KR" sz="1898" b="1">
              <a:latin typeface="+mj-ea"/>
              <a:ea typeface="+mj-ea"/>
            </a:endParaRPr>
          </a:p>
          <a:p>
            <a:pPr algn="l"/>
            <a:r>
              <a:rPr lang="en-US" altLang="ko-KR" sz="1898" b="1">
                <a:latin typeface="+mj-ea"/>
                <a:ea typeface="+mj-ea"/>
              </a:rPr>
              <a:t>z = wx + b</a:t>
            </a:r>
            <a:endParaRPr lang="ko-KR" altLang="en-US" sz="1898" b="1">
              <a:latin typeface="+mj-ea"/>
              <a:ea typeface="+mj-ea"/>
            </a:endParaRPr>
          </a:p>
        </p:txBody>
      </p:sp>
      <p:sp>
        <p:nvSpPr>
          <p:cNvPr id="2" name="텍스트 개체 틀 1">
            <a:extLst>
              <a:ext uri="{FF2B5EF4-FFF2-40B4-BE49-F238E27FC236}">
                <a16:creationId xmlns:a16="http://schemas.microsoft.com/office/drawing/2014/main" id="{4762933A-0F9B-4E6B-9FF3-7DF75428DFE6}"/>
              </a:ext>
            </a:extLst>
          </p:cNvPr>
          <p:cNvSpPr>
            <a:spLocks noGrp="1"/>
          </p:cNvSpPr>
          <p:nvPr>
            <p:ph type="body" sz="quarter" idx="19"/>
          </p:nvPr>
        </p:nvSpPr>
        <p:spPr/>
        <p:txBody>
          <a:bodyPr/>
          <a:lstStyle/>
          <a:p>
            <a:r>
              <a:rPr lang="ko-KR" altLang="en-US" sz="2400" b="1">
                <a:solidFill>
                  <a:srgbClr val="000000"/>
                </a:solidFill>
                <a:ea typeface="-2002" pitchFamily="18" charset="-127"/>
              </a:rPr>
              <a:t>로지스틱 회귀 손실 함수</a:t>
            </a:r>
            <a:endParaRPr lang="ko-KR" altLang="en-US"/>
          </a:p>
        </p:txBody>
      </p:sp>
      <p:sp>
        <p:nvSpPr>
          <p:cNvPr id="51" name="텍스트 개체 틀 2">
            <a:extLst>
              <a:ext uri="{FF2B5EF4-FFF2-40B4-BE49-F238E27FC236}">
                <a16:creationId xmlns:a16="http://schemas.microsoft.com/office/drawing/2014/main" id="{31737845-2500-44B3-A8EF-9217524DC8AA}"/>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209648312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8D34CD81-F2F2-4AD2-94A5-B2C8F159BCCA}"/>
                  </a:ext>
                </a:extLst>
              </p:cNvPr>
              <p:cNvSpPr txBox="1"/>
              <p:nvPr/>
            </p:nvSpPr>
            <p:spPr>
              <a:xfrm>
                <a:off x="1033689" y="2653872"/>
                <a:ext cx="2954911" cy="55585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898" i="1">
                              <a:latin typeface="Cambria Math" panose="02040503050406030204" pitchFamily="18" charset="0"/>
                            </a:rPr>
                          </m:ctrlPr>
                        </m:fPr>
                        <m:num>
                          <m:r>
                            <a:rPr lang="en-US" altLang="ko-KR" sz="1898" i="1">
                              <a:latin typeface="Cambria Math" panose="02040503050406030204" pitchFamily="18" charset="0"/>
                            </a:rPr>
                            <m:t>𝜕</m:t>
                          </m:r>
                          <m:r>
                            <a:rPr lang="en-US" altLang="ko-KR" sz="1898" i="1">
                              <a:latin typeface="Cambria Math" panose="02040503050406030204" pitchFamily="18" charset="0"/>
                            </a:rPr>
                            <m:t>𝐿</m:t>
                          </m:r>
                        </m:num>
                        <m:den>
                          <m:r>
                            <a:rPr lang="en-US" altLang="ko-KR" sz="1898" i="1">
                              <a:latin typeface="Cambria Math" panose="02040503050406030204" pitchFamily="18" charset="0"/>
                            </a:rPr>
                            <m:t>𝜕</m:t>
                          </m:r>
                          <m:r>
                            <a:rPr lang="en-US" altLang="ko-KR" sz="1898" i="1">
                              <a:latin typeface="Cambria Math" panose="02040503050406030204" pitchFamily="18" charset="0"/>
                            </a:rPr>
                            <m:t>𝑤</m:t>
                          </m:r>
                        </m:den>
                      </m:f>
                      <m:r>
                        <a:rPr lang="en-US" altLang="ko-KR" sz="1898">
                          <a:latin typeface="Cambria Math" panose="02040503050406030204" pitchFamily="18" charset="0"/>
                        </a:rPr>
                        <m:t>=</m:t>
                      </m:r>
                      <m:f>
                        <m:fPr>
                          <m:ctrlPr>
                            <a:rPr lang="en-US" altLang="ko-KR" sz="1898" i="1">
                              <a:latin typeface="Cambria Math" panose="02040503050406030204" pitchFamily="18" charset="0"/>
                            </a:rPr>
                          </m:ctrlPr>
                        </m:fPr>
                        <m:num>
                          <m:r>
                            <a:rPr lang="en-US" altLang="ko-KR" sz="1898" i="1">
                              <a:latin typeface="Cambria Math" panose="02040503050406030204" pitchFamily="18" charset="0"/>
                            </a:rPr>
                            <m:t>𝜕</m:t>
                          </m:r>
                          <m:r>
                            <a:rPr lang="en-US" altLang="ko-KR" sz="1898" i="1">
                              <a:latin typeface="Cambria Math" panose="02040503050406030204" pitchFamily="18" charset="0"/>
                            </a:rPr>
                            <m:t>𝐿</m:t>
                          </m:r>
                        </m:num>
                        <m:den>
                          <m:r>
                            <a:rPr lang="en-US" altLang="ko-KR" sz="1898" i="1">
                              <a:latin typeface="Cambria Math" panose="02040503050406030204" pitchFamily="18" charset="0"/>
                            </a:rPr>
                            <m:t>𝜕</m:t>
                          </m:r>
                          <m:r>
                            <a:rPr lang="en-US" altLang="ko-KR" sz="1898" i="1">
                              <a:latin typeface="Cambria Math" panose="02040503050406030204" pitchFamily="18" charset="0"/>
                            </a:rPr>
                            <m:t>𝑎</m:t>
                          </m:r>
                        </m:den>
                      </m:f>
                      <m:f>
                        <m:fPr>
                          <m:ctrlPr>
                            <a:rPr lang="en-US" altLang="ko-KR" sz="1898" i="1">
                              <a:latin typeface="Cambria Math" panose="02040503050406030204" pitchFamily="18" charset="0"/>
                            </a:rPr>
                          </m:ctrlPr>
                        </m:fPr>
                        <m:num>
                          <m:r>
                            <a:rPr lang="en-US" altLang="ko-KR" sz="1898" i="1">
                              <a:latin typeface="Cambria Math" panose="02040503050406030204" pitchFamily="18" charset="0"/>
                            </a:rPr>
                            <m:t>𝜕</m:t>
                          </m:r>
                          <m:r>
                            <a:rPr lang="en-US" altLang="ko-KR" sz="1898" i="1">
                              <a:latin typeface="Cambria Math" panose="02040503050406030204" pitchFamily="18" charset="0"/>
                            </a:rPr>
                            <m:t>𝑎</m:t>
                          </m:r>
                        </m:num>
                        <m:den>
                          <m:r>
                            <a:rPr lang="en-US" altLang="ko-KR" sz="1898" i="1">
                              <a:latin typeface="Cambria Math" panose="02040503050406030204" pitchFamily="18" charset="0"/>
                            </a:rPr>
                            <m:t>𝜕</m:t>
                          </m:r>
                          <m:r>
                            <a:rPr lang="en-US" altLang="ko-KR" sz="1898" i="1">
                              <a:latin typeface="Cambria Math" panose="02040503050406030204" pitchFamily="18" charset="0"/>
                            </a:rPr>
                            <m:t>𝑧</m:t>
                          </m:r>
                        </m:den>
                      </m:f>
                      <m:f>
                        <m:fPr>
                          <m:ctrlPr>
                            <a:rPr lang="en-US" altLang="ko-KR" sz="1898" i="1">
                              <a:latin typeface="Cambria Math" panose="02040503050406030204" pitchFamily="18" charset="0"/>
                            </a:rPr>
                          </m:ctrlPr>
                        </m:fPr>
                        <m:num>
                          <m:r>
                            <a:rPr lang="en-US" altLang="ko-KR" sz="1898" i="1">
                              <a:latin typeface="Cambria Math" panose="02040503050406030204" pitchFamily="18" charset="0"/>
                            </a:rPr>
                            <m:t>𝜕</m:t>
                          </m:r>
                          <m:r>
                            <a:rPr lang="en-US" altLang="ko-KR" sz="1898" i="1">
                              <a:latin typeface="Cambria Math" panose="02040503050406030204" pitchFamily="18" charset="0"/>
                            </a:rPr>
                            <m:t>𝑧</m:t>
                          </m:r>
                        </m:num>
                        <m:den>
                          <m:r>
                            <a:rPr lang="en-US" altLang="ko-KR" sz="1898" i="1">
                              <a:latin typeface="Cambria Math" panose="02040503050406030204" pitchFamily="18" charset="0"/>
                            </a:rPr>
                            <m:t>𝜕</m:t>
                          </m:r>
                          <m:r>
                            <a:rPr lang="en-US" altLang="ko-KR" sz="1898" i="1">
                              <a:latin typeface="Cambria Math" panose="02040503050406030204" pitchFamily="18" charset="0"/>
                            </a:rPr>
                            <m:t>𝑤</m:t>
                          </m:r>
                        </m:den>
                      </m:f>
                      <m:r>
                        <a:rPr lang="en-US" altLang="ko-KR" sz="1898" i="1">
                          <a:latin typeface="Cambria Math" panose="02040503050406030204" pitchFamily="18" charset="0"/>
                        </a:rPr>
                        <m:t>=</m:t>
                      </m:r>
                      <m:d>
                        <m:dPr>
                          <m:ctrlPr>
                            <a:rPr lang="en-US" altLang="ko-KR" sz="1898" i="1">
                              <a:latin typeface="Cambria Math" panose="02040503050406030204" pitchFamily="18" charset="0"/>
                            </a:rPr>
                          </m:ctrlPr>
                        </m:dPr>
                        <m:e>
                          <m:r>
                            <a:rPr lang="en-US" altLang="ko-KR" sz="1898" i="1">
                              <a:latin typeface="Cambria Math" panose="02040503050406030204" pitchFamily="18" charset="0"/>
                            </a:rPr>
                            <m:t>𝑎</m:t>
                          </m:r>
                          <m:r>
                            <a:rPr lang="en-US" altLang="ko-KR" sz="1898" i="1">
                              <a:latin typeface="Cambria Math" panose="02040503050406030204" pitchFamily="18" charset="0"/>
                            </a:rPr>
                            <m:t>−</m:t>
                          </m:r>
                          <m:r>
                            <a:rPr lang="en-US" altLang="ko-KR" sz="1898" i="1">
                              <a:latin typeface="Cambria Math" panose="02040503050406030204" pitchFamily="18" charset="0"/>
                            </a:rPr>
                            <m:t>𝑦</m:t>
                          </m:r>
                        </m:e>
                      </m:d>
                      <m:r>
                        <a:rPr lang="en-US" altLang="ko-KR" sz="1898" i="1">
                          <a:latin typeface="Cambria Math" panose="02040503050406030204" pitchFamily="18" charset="0"/>
                        </a:rPr>
                        <m:t>𝑥</m:t>
                      </m:r>
                    </m:oMath>
                  </m:oMathPara>
                </a14:m>
                <a:endParaRPr lang="ko-KR" altLang="en-US" sz="1898">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8D34CD81-F2F2-4AD2-94A5-B2C8F159BCCA}"/>
                  </a:ext>
                </a:extLst>
              </p:cNvPr>
              <p:cNvSpPr txBox="1">
                <a:spLocks noRot="1" noChangeAspect="1" noMove="1" noResize="1" noEditPoints="1" noAdjustHandles="1" noChangeArrowheads="1" noChangeShapeType="1" noTextEdit="1"/>
              </p:cNvSpPr>
              <p:nvPr/>
            </p:nvSpPr>
            <p:spPr>
              <a:xfrm>
                <a:off x="1033689" y="2653872"/>
                <a:ext cx="2954911" cy="555858"/>
              </a:xfrm>
              <a:prstGeom prst="rect">
                <a:avLst/>
              </a:prstGeom>
              <a:blipFill>
                <a:blip r:embed="rId3"/>
                <a:stretch>
                  <a:fillRect/>
                </a:stretch>
              </a:blipFill>
            </p:spPr>
            <p:txBody>
              <a:bodyPr/>
              <a:lstStyle/>
              <a:p>
                <a:r>
                  <a:rPr lang="ko-KR" altLang="en-US">
                    <a:noFill/>
                  </a:rPr>
                  <a:t> </a:t>
                </a:r>
              </a:p>
            </p:txBody>
          </p:sp>
        </mc:Fallback>
      </mc:AlternateContent>
      <p:sp>
        <p:nvSpPr>
          <p:cNvPr id="2" name="TextBox 1">
            <a:extLst>
              <a:ext uri="{FF2B5EF4-FFF2-40B4-BE49-F238E27FC236}">
                <a16:creationId xmlns:a16="http://schemas.microsoft.com/office/drawing/2014/main" id="{A36B531B-ADFA-48F3-A517-2BCD4621F8BE}"/>
              </a:ext>
            </a:extLst>
          </p:cNvPr>
          <p:cNvSpPr txBox="1"/>
          <p:nvPr/>
        </p:nvSpPr>
        <p:spPr>
          <a:xfrm>
            <a:off x="663003" y="1085565"/>
            <a:ext cx="6355266" cy="400110"/>
          </a:xfrm>
          <a:prstGeom prst="rect">
            <a:avLst/>
          </a:prstGeom>
          <a:noFill/>
        </p:spPr>
        <p:txBody>
          <a:bodyPr wrap="none" rtlCol="0">
            <a:spAutoFit/>
          </a:bodyPr>
          <a:lstStyle/>
          <a:p>
            <a:pPr algn="l"/>
            <a:r>
              <a:rPr lang="en-US" altLang="ko-KR" sz="2000" b="1">
                <a:latin typeface="+mj-ea"/>
                <a:ea typeface="+mj-ea"/>
              </a:rPr>
              <a:t>chain rule</a:t>
            </a:r>
            <a:r>
              <a:rPr lang="ko-KR" altLang="en-US" sz="2000" b="1">
                <a:latin typeface="+mj-ea"/>
                <a:ea typeface="+mj-ea"/>
              </a:rPr>
              <a:t>을 이용하여 각 단계의 미분 결과를 곱한다</a:t>
            </a:r>
            <a:r>
              <a:rPr lang="en-US" altLang="ko-KR" sz="2000" b="1">
                <a:latin typeface="+mj-ea"/>
                <a:ea typeface="+mj-ea"/>
              </a:rPr>
              <a:t>.</a:t>
            </a:r>
            <a:endParaRPr lang="ko-KR" altLang="en-US" sz="2000" b="1">
              <a:latin typeface="+mj-ea"/>
              <a:ea typeface="+mj-ea"/>
            </a:endParaRPr>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E8D36D44-44FB-4D1F-B17A-B139A5085E38}"/>
                  </a:ext>
                </a:extLst>
              </p:cNvPr>
              <p:cNvSpPr txBox="1"/>
              <p:nvPr/>
            </p:nvSpPr>
            <p:spPr>
              <a:xfrm>
                <a:off x="1100493" y="3600099"/>
                <a:ext cx="3240439" cy="514885"/>
              </a:xfrm>
              <a:prstGeom prst="rect">
                <a:avLst/>
              </a:prstGeom>
              <a:noFill/>
            </p:spPr>
            <p:txBody>
              <a:bodyPr wrap="none" lIns="0" tIns="0" rIns="0" bIns="0" rtlCol="0">
                <a:spAutoFit/>
              </a:bodyPr>
              <a:lstStyle/>
              <a:p>
                <a:pPr algn="l"/>
                <a14:m>
                  <m:oMath xmlns:m="http://schemas.openxmlformats.org/officeDocument/2006/math">
                    <m:f>
                      <m:fPr>
                        <m:ctrlPr>
                          <a:rPr lang="en-US" altLang="ko-KR" sz="2277" i="1">
                            <a:latin typeface="Cambria Math" panose="02040503050406030204" pitchFamily="18" charset="0"/>
                          </a:rPr>
                        </m:ctrlPr>
                      </m:fPr>
                      <m:num>
                        <m:r>
                          <a:rPr lang="en-US" altLang="ko-KR" sz="2277" i="1">
                            <a:latin typeface="Cambria Math" panose="02040503050406030204" pitchFamily="18" charset="0"/>
                          </a:rPr>
                          <m:t>𝜕</m:t>
                        </m:r>
                        <m:r>
                          <a:rPr lang="en-US" altLang="ko-KR" sz="2277" i="1">
                            <a:latin typeface="Cambria Math" panose="02040503050406030204" pitchFamily="18" charset="0"/>
                          </a:rPr>
                          <m:t>𝐿</m:t>
                        </m:r>
                      </m:num>
                      <m:den>
                        <m:r>
                          <a:rPr lang="en-US" altLang="ko-KR" sz="2277" i="1">
                            <a:latin typeface="Cambria Math" panose="02040503050406030204" pitchFamily="18" charset="0"/>
                          </a:rPr>
                          <m:t>𝜕</m:t>
                        </m:r>
                        <m:r>
                          <a:rPr lang="en-US" altLang="ko-KR" sz="2277" i="1">
                            <a:latin typeface="Cambria Math" panose="02040503050406030204" pitchFamily="18" charset="0"/>
                          </a:rPr>
                          <m:t>𝑎</m:t>
                        </m:r>
                      </m:den>
                    </m:f>
                    <m:r>
                      <a:rPr lang="en-US" altLang="ko-KR" sz="2277">
                        <a:latin typeface="Cambria Math" panose="02040503050406030204" pitchFamily="18" charset="0"/>
                      </a:rPr>
                      <m:t>=</m:t>
                    </m:r>
                    <m:r>
                      <a:rPr lang="en-US" altLang="ko-KR" sz="2277" i="1">
                        <a:latin typeface="Cambria Math" panose="02040503050406030204" pitchFamily="18" charset="0"/>
                      </a:rPr>
                      <m:t>−(</m:t>
                    </m:r>
                    <m:r>
                      <a:rPr lang="en-US" altLang="ko-KR" sz="2277" i="1">
                        <a:latin typeface="Cambria Math" panose="02040503050406030204" pitchFamily="18" charset="0"/>
                      </a:rPr>
                      <m:t>𝑦</m:t>
                    </m:r>
                    <m:f>
                      <m:fPr>
                        <m:ctrlPr>
                          <a:rPr lang="el-GR" altLang="ko-KR" sz="2277" i="1">
                            <a:latin typeface="Cambria Math" panose="02040503050406030204" pitchFamily="18" charset="0"/>
                          </a:rPr>
                        </m:ctrlPr>
                      </m:fPr>
                      <m:num>
                        <m:r>
                          <a:rPr lang="en-US" altLang="ko-KR" sz="2277" i="1">
                            <a:latin typeface="Cambria Math" panose="02040503050406030204" pitchFamily="18" charset="0"/>
                          </a:rPr>
                          <m:t>1</m:t>
                        </m:r>
                      </m:num>
                      <m:den>
                        <m:r>
                          <a:rPr lang="en-US" altLang="ko-KR" sz="2277" i="1">
                            <a:latin typeface="Cambria Math" panose="02040503050406030204" pitchFamily="18" charset="0"/>
                          </a:rPr>
                          <m:t>𝑎</m:t>
                        </m:r>
                      </m:den>
                    </m:f>
                    <m:r>
                      <a:rPr lang="en-US" altLang="ko-KR" sz="2277" i="1">
                        <a:latin typeface="Cambria Math" panose="02040503050406030204" pitchFamily="18" charset="0"/>
                      </a:rPr>
                      <m:t>−(</m:t>
                    </m:r>
                    <m:r>
                      <a:rPr lang="en-US" altLang="ko-KR" sz="2277" i="1">
                        <a:latin typeface="Cambria Math" panose="02040503050406030204" pitchFamily="18" charset="0"/>
                      </a:rPr>
                      <m:t>1</m:t>
                    </m:r>
                    <m:r>
                      <a:rPr lang="en-US" altLang="ko-KR" sz="2277" i="1">
                        <a:latin typeface="Cambria Math" panose="02040503050406030204" pitchFamily="18" charset="0"/>
                      </a:rPr>
                      <m:t>−</m:t>
                    </m:r>
                    <m:r>
                      <a:rPr lang="en-US" altLang="ko-KR" sz="2277" i="1">
                        <a:latin typeface="Cambria Math" panose="02040503050406030204" pitchFamily="18" charset="0"/>
                      </a:rPr>
                      <m:t>𝑦</m:t>
                    </m:r>
                    <m:r>
                      <a:rPr lang="en-US" altLang="ko-KR" sz="2277" i="1">
                        <a:latin typeface="Cambria Math" panose="02040503050406030204" pitchFamily="18" charset="0"/>
                      </a:rPr>
                      <m:t>)</m:t>
                    </m:r>
                    <m:f>
                      <m:fPr>
                        <m:ctrlPr>
                          <a:rPr lang="en-US" altLang="ko-KR" sz="2277" i="1">
                            <a:latin typeface="Cambria Math" panose="02040503050406030204" pitchFamily="18" charset="0"/>
                          </a:rPr>
                        </m:ctrlPr>
                      </m:fPr>
                      <m:num>
                        <m:r>
                          <a:rPr lang="en-US" altLang="ko-KR" sz="2277" i="1">
                            <a:latin typeface="Cambria Math" panose="02040503050406030204" pitchFamily="18" charset="0"/>
                          </a:rPr>
                          <m:t>1</m:t>
                        </m:r>
                      </m:num>
                      <m:den>
                        <m:r>
                          <a:rPr lang="en-US" altLang="ko-KR" sz="2277" i="1">
                            <a:latin typeface="Cambria Math" panose="02040503050406030204" pitchFamily="18" charset="0"/>
                          </a:rPr>
                          <m:t>1</m:t>
                        </m:r>
                        <m:r>
                          <a:rPr lang="en-US" altLang="ko-KR" sz="2277" i="1">
                            <a:latin typeface="Cambria Math" panose="02040503050406030204" pitchFamily="18" charset="0"/>
                          </a:rPr>
                          <m:t>−</m:t>
                        </m:r>
                        <m:r>
                          <a:rPr lang="en-US" altLang="ko-KR" sz="2277" i="1">
                            <a:latin typeface="Cambria Math" panose="02040503050406030204" pitchFamily="18" charset="0"/>
                          </a:rPr>
                          <m:t>𝑎</m:t>
                        </m:r>
                      </m:den>
                    </m:f>
                  </m:oMath>
                </a14:m>
                <a:r>
                  <a:rPr lang="en-US" altLang="ko-KR" sz="2277">
                    <a:latin typeface="Consolas" panose="020B0609020204030204" pitchFamily="49" charset="0"/>
                  </a:rPr>
                  <a:t>)</a:t>
                </a:r>
                <a:endParaRPr lang="ko-KR" altLang="en-US" sz="2277">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E8D36D44-44FB-4D1F-B17A-B139A5085E38}"/>
                  </a:ext>
                </a:extLst>
              </p:cNvPr>
              <p:cNvSpPr txBox="1">
                <a:spLocks noRot="1" noChangeAspect="1" noMove="1" noResize="1" noEditPoints="1" noAdjustHandles="1" noChangeArrowheads="1" noChangeShapeType="1" noTextEdit="1"/>
              </p:cNvSpPr>
              <p:nvPr/>
            </p:nvSpPr>
            <p:spPr>
              <a:xfrm>
                <a:off x="1100493" y="3600099"/>
                <a:ext cx="3240439" cy="514885"/>
              </a:xfrm>
              <a:prstGeom prst="rect">
                <a:avLst/>
              </a:prstGeom>
              <a:blipFill>
                <a:blip r:embed="rId4"/>
                <a:stretch>
                  <a:fillRect l="-188" r="-4331" b="-1904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ECC644AC-4DF1-48A4-82C4-063C0EEBD3E0}"/>
                  </a:ext>
                </a:extLst>
              </p:cNvPr>
              <p:cNvSpPr txBox="1"/>
              <p:nvPr/>
            </p:nvSpPr>
            <p:spPr>
              <a:xfrm>
                <a:off x="1033689" y="4393989"/>
                <a:ext cx="1636923" cy="555793"/>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898" i="1">
                              <a:latin typeface="Cambria Math" panose="02040503050406030204" pitchFamily="18" charset="0"/>
                            </a:rPr>
                          </m:ctrlPr>
                        </m:fPr>
                        <m:num>
                          <m:r>
                            <a:rPr lang="en-US" altLang="ko-KR" sz="1898" i="1">
                              <a:latin typeface="Cambria Math" panose="02040503050406030204" pitchFamily="18" charset="0"/>
                            </a:rPr>
                            <m:t>𝜕</m:t>
                          </m:r>
                          <m:r>
                            <a:rPr lang="en-US" altLang="ko-KR" sz="1898" i="1">
                              <a:latin typeface="Cambria Math" panose="02040503050406030204" pitchFamily="18" charset="0"/>
                            </a:rPr>
                            <m:t>𝑎</m:t>
                          </m:r>
                        </m:num>
                        <m:den>
                          <m:r>
                            <a:rPr lang="en-US" altLang="ko-KR" sz="1898" i="1">
                              <a:latin typeface="Cambria Math" panose="02040503050406030204" pitchFamily="18" charset="0"/>
                            </a:rPr>
                            <m:t>𝜕</m:t>
                          </m:r>
                          <m:r>
                            <a:rPr lang="en-US" altLang="ko-KR" sz="1898" i="1">
                              <a:latin typeface="Cambria Math" panose="02040503050406030204" pitchFamily="18" charset="0"/>
                            </a:rPr>
                            <m:t>𝑧</m:t>
                          </m:r>
                        </m:den>
                      </m:f>
                      <m:r>
                        <a:rPr lang="en-US" altLang="ko-KR" sz="1898">
                          <a:latin typeface="Cambria Math" panose="02040503050406030204" pitchFamily="18" charset="0"/>
                        </a:rPr>
                        <m:t>=</m:t>
                      </m:r>
                      <m:r>
                        <a:rPr lang="en-US" altLang="ko-KR" sz="1898" i="1">
                          <a:latin typeface="Cambria Math" panose="02040503050406030204" pitchFamily="18" charset="0"/>
                        </a:rPr>
                        <m:t>𝑎</m:t>
                      </m:r>
                      <m:r>
                        <a:rPr lang="en-US" altLang="ko-KR" sz="1898" i="1">
                          <a:latin typeface="Cambria Math" panose="02040503050406030204" pitchFamily="18" charset="0"/>
                        </a:rPr>
                        <m:t>(</m:t>
                      </m:r>
                      <m:r>
                        <a:rPr lang="en-US" altLang="ko-KR" sz="1898" i="1">
                          <a:latin typeface="Cambria Math" panose="02040503050406030204" pitchFamily="18" charset="0"/>
                        </a:rPr>
                        <m:t>1</m:t>
                      </m:r>
                      <m:r>
                        <a:rPr lang="en-US" altLang="ko-KR" sz="1898" i="1">
                          <a:latin typeface="Cambria Math" panose="02040503050406030204" pitchFamily="18" charset="0"/>
                        </a:rPr>
                        <m:t>−</m:t>
                      </m:r>
                      <m:r>
                        <a:rPr lang="en-US" altLang="ko-KR" sz="1898" i="1">
                          <a:latin typeface="Cambria Math" panose="02040503050406030204" pitchFamily="18" charset="0"/>
                        </a:rPr>
                        <m:t>𝑎</m:t>
                      </m:r>
                      <m:r>
                        <a:rPr lang="en-US" altLang="ko-KR" sz="1898" i="1">
                          <a:latin typeface="Cambria Math" panose="02040503050406030204" pitchFamily="18" charset="0"/>
                        </a:rPr>
                        <m:t>)</m:t>
                      </m:r>
                    </m:oMath>
                  </m:oMathPara>
                </a14:m>
                <a:endParaRPr lang="ko-KR" altLang="en-US" sz="1898">
                  <a:latin typeface="Consolas" panose="020B0609020204030204" pitchFamily="49" charset="0"/>
                </a:endParaRPr>
              </a:p>
            </p:txBody>
          </p:sp>
        </mc:Choice>
        <mc:Fallback xmlns="">
          <p:sp>
            <p:nvSpPr>
              <p:cNvPr id="54" name="TextBox 53">
                <a:extLst>
                  <a:ext uri="{FF2B5EF4-FFF2-40B4-BE49-F238E27FC236}">
                    <a16:creationId xmlns:a16="http://schemas.microsoft.com/office/drawing/2014/main" id="{ECC644AC-4DF1-48A4-82C4-063C0EEBD3E0}"/>
                  </a:ext>
                </a:extLst>
              </p:cNvPr>
              <p:cNvSpPr txBox="1">
                <a:spLocks noRot="1" noChangeAspect="1" noMove="1" noResize="1" noEditPoints="1" noAdjustHandles="1" noChangeArrowheads="1" noChangeShapeType="1" noTextEdit="1"/>
              </p:cNvSpPr>
              <p:nvPr/>
            </p:nvSpPr>
            <p:spPr>
              <a:xfrm>
                <a:off x="1033689" y="4393989"/>
                <a:ext cx="1636923" cy="555793"/>
              </a:xfrm>
              <a:prstGeom prst="rect">
                <a:avLst/>
              </a:prstGeom>
              <a:blipFill>
                <a:blip r:embed="rId5"/>
                <a:stretch>
                  <a:fillRect b="-109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A483994B-8DDE-4F0B-A9EB-82C125302C53}"/>
                  </a:ext>
                </a:extLst>
              </p:cNvPr>
              <p:cNvSpPr txBox="1"/>
              <p:nvPr/>
            </p:nvSpPr>
            <p:spPr>
              <a:xfrm>
                <a:off x="1033689" y="5216642"/>
                <a:ext cx="908133" cy="55585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898" i="1">
                              <a:latin typeface="Cambria Math" panose="02040503050406030204" pitchFamily="18" charset="0"/>
                            </a:rPr>
                          </m:ctrlPr>
                        </m:fPr>
                        <m:num>
                          <m:r>
                            <a:rPr lang="en-US" altLang="ko-KR" sz="1898" i="1">
                              <a:latin typeface="Cambria Math" panose="02040503050406030204" pitchFamily="18" charset="0"/>
                            </a:rPr>
                            <m:t>𝜕</m:t>
                          </m:r>
                          <m:r>
                            <a:rPr lang="en-US" altLang="ko-KR" sz="1898" i="1">
                              <a:latin typeface="Cambria Math" panose="02040503050406030204" pitchFamily="18" charset="0"/>
                            </a:rPr>
                            <m:t>𝑧</m:t>
                          </m:r>
                        </m:num>
                        <m:den>
                          <m:r>
                            <a:rPr lang="en-US" altLang="ko-KR" sz="1898" i="1">
                              <a:latin typeface="Cambria Math" panose="02040503050406030204" pitchFamily="18" charset="0"/>
                            </a:rPr>
                            <m:t>𝜕</m:t>
                          </m:r>
                          <m:r>
                            <a:rPr lang="en-US" altLang="ko-KR" sz="1898" i="1">
                              <a:latin typeface="Cambria Math" panose="02040503050406030204" pitchFamily="18" charset="0"/>
                            </a:rPr>
                            <m:t>𝑤</m:t>
                          </m:r>
                        </m:den>
                      </m:f>
                      <m:r>
                        <a:rPr lang="en-US" altLang="ko-KR" sz="1898">
                          <a:latin typeface="Cambria Math" panose="02040503050406030204" pitchFamily="18" charset="0"/>
                        </a:rPr>
                        <m:t>=</m:t>
                      </m:r>
                      <m:r>
                        <a:rPr lang="en-US" altLang="ko-KR" sz="1898" i="1">
                          <a:latin typeface="Cambria Math" panose="02040503050406030204" pitchFamily="18" charset="0"/>
                        </a:rPr>
                        <m:t>𝑥</m:t>
                      </m:r>
                    </m:oMath>
                  </m:oMathPara>
                </a14:m>
                <a:endParaRPr lang="ko-KR" altLang="en-US" sz="1898">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A483994B-8DDE-4F0B-A9EB-82C125302C53}"/>
                  </a:ext>
                </a:extLst>
              </p:cNvPr>
              <p:cNvSpPr txBox="1">
                <a:spLocks noRot="1" noChangeAspect="1" noMove="1" noResize="1" noEditPoints="1" noAdjustHandles="1" noChangeArrowheads="1" noChangeShapeType="1" noTextEdit="1"/>
              </p:cNvSpPr>
              <p:nvPr/>
            </p:nvSpPr>
            <p:spPr>
              <a:xfrm>
                <a:off x="1033689" y="5216642"/>
                <a:ext cx="908133" cy="555858"/>
              </a:xfrm>
              <a:prstGeom prst="rect">
                <a:avLst/>
              </a:prstGeom>
              <a:blipFill>
                <a:blip r:embed="rId6"/>
                <a:stretch>
                  <a:fillRect b="-109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C367C1E8-98AE-4F23-8732-A6D9B66A062F}"/>
                  </a:ext>
                </a:extLst>
              </p:cNvPr>
              <p:cNvSpPr txBox="1"/>
              <p:nvPr/>
            </p:nvSpPr>
            <p:spPr>
              <a:xfrm>
                <a:off x="5731137" y="2653872"/>
                <a:ext cx="2717924" cy="55585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898" i="1">
                              <a:latin typeface="Cambria Math" panose="02040503050406030204" pitchFamily="18" charset="0"/>
                            </a:rPr>
                          </m:ctrlPr>
                        </m:fPr>
                        <m:num>
                          <m:r>
                            <a:rPr lang="en-US" altLang="ko-KR" sz="1898" i="1">
                              <a:latin typeface="Cambria Math" panose="02040503050406030204" pitchFamily="18" charset="0"/>
                            </a:rPr>
                            <m:t>𝜕</m:t>
                          </m:r>
                          <m:r>
                            <a:rPr lang="en-US" altLang="ko-KR" sz="1898" i="1">
                              <a:latin typeface="Cambria Math" panose="02040503050406030204" pitchFamily="18" charset="0"/>
                            </a:rPr>
                            <m:t>𝐿</m:t>
                          </m:r>
                        </m:num>
                        <m:den>
                          <m:r>
                            <a:rPr lang="en-US" altLang="ko-KR" sz="1898" i="1">
                              <a:latin typeface="Cambria Math" panose="02040503050406030204" pitchFamily="18" charset="0"/>
                            </a:rPr>
                            <m:t>𝜕</m:t>
                          </m:r>
                          <m:r>
                            <a:rPr lang="en-US" altLang="ko-KR" sz="1898" i="1">
                              <a:latin typeface="Cambria Math" panose="02040503050406030204" pitchFamily="18" charset="0"/>
                            </a:rPr>
                            <m:t>𝑏</m:t>
                          </m:r>
                        </m:den>
                      </m:f>
                      <m:r>
                        <a:rPr lang="en-US" altLang="ko-KR" sz="1898">
                          <a:latin typeface="Cambria Math" panose="02040503050406030204" pitchFamily="18" charset="0"/>
                        </a:rPr>
                        <m:t>=</m:t>
                      </m:r>
                      <m:f>
                        <m:fPr>
                          <m:ctrlPr>
                            <a:rPr lang="en-US" altLang="ko-KR" sz="1898" i="1">
                              <a:latin typeface="Cambria Math" panose="02040503050406030204" pitchFamily="18" charset="0"/>
                            </a:rPr>
                          </m:ctrlPr>
                        </m:fPr>
                        <m:num>
                          <m:r>
                            <a:rPr lang="en-US" altLang="ko-KR" sz="1898" i="1">
                              <a:latin typeface="Cambria Math" panose="02040503050406030204" pitchFamily="18" charset="0"/>
                            </a:rPr>
                            <m:t>𝜕</m:t>
                          </m:r>
                          <m:r>
                            <a:rPr lang="en-US" altLang="ko-KR" sz="1898" i="1">
                              <a:latin typeface="Cambria Math" panose="02040503050406030204" pitchFamily="18" charset="0"/>
                            </a:rPr>
                            <m:t>𝐿</m:t>
                          </m:r>
                        </m:num>
                        <m:den>
                          <m:r>
                            <a:rPr lang="en-US" altLang="ko-KR" sz="1898" i="1">
                              <a:latin typeface="Cambria Math" panose="02040503050406030204" pitchFamily="18" charset="0"/>
                            </a:rPr>
                            <m:t>𝜕</m:t>
                          </m:r>
                          <m:r>
                            <a:rPr lang="en-US" altLang="ko-KR" sz="1898" i="1">
                              <a:latin typeface="Cambria Math" panose="02040503050406030204" pitchFamily="18" charset="0"/>
                            </a:rPr>
                            <m:t>𝑎</m:t>
                          </m:r>
                        </m:den>
                      </m:f>
                      <m:f>
                        <m:fPr>
                          <m:ctrlPr>
                            <a:rPr lang="en-US" altLang="ko-KR" sz="1898" i="1">
                              <a:latin typeface="Cambria Math" panose="02040503050406030204" pitchFamily="18" charset="0"/>
                            </a:rPr>
                          </m:ctrlPr>
                        </m:fPr>
                        <m:num>
                          <m:r>
                            <a:rPr lang="en-US" altLang="ko-KR" sz="1898" i="1">
                              <a:latin typeface="Cambria Math" panose="02040503050406030204" pitchFamily="18" charset="0"/>
                            </a:rPr>
                            <m:t>𝜕</m:t>
                          </m:r>
                          <m:r>
                            <a:rPr lang="en-US" altLang="ko-KR" sz="1898" i="1">
                              <a:latin typeface="Cambria Math" panose="02040503050406030204" pitchFamily="18" charset="0"/>
                            </a:rPr>
                            <m:t>𝑎</m:t>
                          </m:r>
                        </m:num>
                        <m:den>
                          <m:r>
                            <a:rPr lang="en-US" altLang="ko-KR" sz="1898" i="1">
                              <a:latin typeface="Cambria Math" panose="02040503050406030204" pitchFamily="18" charset="0"/>
                            </a:rPr>
                            <m:t>𝜕</m:t>
                          </m:r>
                          <m:r>
                            <a:rPr lang="en-US" altLang="ko-KR" sz="1898" i="1">
                              <a:latin typeface="Cambria Math" panose="02040503050406030204" pitchFamily="18" charset="0"/>
                            </a:rPr>
                            <m:t>𝑧</m:t>
                          </m:r>
                        </m:den>
                      </m:f>
                      <m:f>
                        <m:fPr>
                          <m:ctrlPr>
                            <a:rPr lang="en-US" altLang="ko-KR" sz="1898" i="1">
                              <a:latin typeface="Cambria Math" panose="02040503050406030204" pitchFamily="18" charset="0"/>
                            </a:rPr>
                          </m:ctrlPr>
                        </m:fPr>
                        <m:num>
                          <m:r>
                            <a:rPr lang="en-US" altLang="ko-KR" sz="1898" i="1">
                              <a:latin typeface="Cambria Math" panose="02040503050406030204" pitchFamily="18" charset="0"/>
                            </a:rPr>
                            <m:t>𝜕</m:t>
                          </m:r>
                          <m:r>
                            <a:rPr lang="en-US" altLang="ko-KR" sz="1898" i="1">
                              <a:latin typeface="Cambria Math" panose="02040503050406030204" pitchFamily="18" charset="0"/>
                            </a:rPr>
                            <m:t>𝑧</m:t>
                          </m:r>
                        </m:num>
                        <m:den>
                          <m:r>
                            <a:rPr lang="en-US" altLang="ko-KR" sz="1898" i="1">
                              <a:latin typeface="Cambria Math" panose="02040503050406030204" pitchFamily="18" charset="0"/>
                            </a:rPr>
                            <m:t>𝜕</m:t>
                          </m:r>
                          <m:r>
                            <a:rPr lang="en-US" altLang="ko-KR" sz="1898" i="1">
                              <a:latin typeface="Cambria Math" panose="02040503050406030204" pitchFamily="18" charset="0"/>
                            </a:rPr>
                            <m:t>𝑏</m:t>
                          </m:r>
                        </m:den>
                      </m:f>
                      <m:r>
                        <a:rPr lang="en-US" altLang="ko-KR" sz="1898" i="1">
                          <a:latin typeface="Cambria Math" panose="02040503050406030204" pitchFamily="18" charset="0"/>
                        </a:rPr>
                        <m:t>=</m:t>
                      </m:r>
                      <m:d>
                        <m:dPr>
                          <m:ctrlPr>
                            <a:rPr lang="en-US" altLang="ko-KR" sz="1898" i="1">
                              <a:latin typeface="Cambria Math" panose="02040503050406030204" pitchFamily="18" charset="0"/>
                            </a:rPr>
                          </m:ctrlPr>
                        </m:dPr>
                        <m:e>
                          <m:r>
                            <a:rPr lang="en-US" altLang="ko-KR" sz="1898" i="1">
                              <a:latin typeface="Cambria Math" panose="02040503050406030204" pitchFamily="18" charset="0"/>
                            </a:rPr>
                            <m:t>𝑎</m:t>
                          </m:r>
                          <m:r>
                            <a:rPr lang="en-US" altLang="ko-KR" sz="1898" i="1">
                              <a:latin typeface="Cambria Math" panose="02040503050406030204" pitchFamily="18" charset="0"/>
                            </a:rPr>
                            <m:t>−</m:t>
                          </m:r>
                          <m:r>
                            <a:rPr lang="en-US" altLang="ko-KR" sz="1898" i="1">
                              <a:latin typeface="Cambria Math" panose="02040503050406030204" pitchFamily="18" charset="0"/>
                            </a:rPr>
                            <m:t>𝑦</m:t>
                          </m:r>
                        </m:e>
                      </m:d>
                    </m:oMath>
                  </m:oMathPara>
                </a14:m>
                <a:endParaRPr lang="ko-KR" altLang="en-US" sz="1898">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C367C1E8-98AE-4F23-8732-A6D9B66A062F}"/>
                  </a:ext>
                </a:extLst>
              </p:cNvPr>
              <p:cNvSpPr txBox="1">
                <a:spLocks noRot="1" noChangeAspect="1" noMove="1" noResize="1" noEditPoints="1" noAdjustHandles="1" noChangeArrowheads="1" noChangeShapeType="1" noTextEdit="1"/>
              </p:cNvSpPr>
              <p:nvPr/>
            </p:nvSpPr>
            <p:spPr>
              <a:xfrm>
                <a:off x="5731137" y="2653872"/>
                <a:ext cx="2717924" cy="555858"/>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8CA98715-BCC7-458F-A6A3-E8F281B94DDC}"/>
                  </a:ext>
                </a:extLst>
              </p:cNvPr>
              <p:cNvSpPr txBox="1"/>
              <p:nvPr/>
            </p:nvSpPr>
            <p:spPr>
              <a:xfrm>
                <a:off x="5817017" y="3600099"/>
                <a:ext cx="3240439" cy="514885"/>
              </a:xfrm>
              <a:prstGeom prst="rect">
                <a:avLst/>
              </a:prstGeom>
              <a:noFill/>
            </p:spPr>
            <p:txBody>
              <a:bodyPr wrap="none" lIns="0" tIns="0" rIns="0" bIns="0" rtlCol="0">
                <a:spAutoFit/>
              </a:bodyPr>
              <a:lstStyle/>
              <a:p>
                <a:pPr algn="l"/>
                <a14:m>
                  <m:oMath xmlns:m="http://schemas.openxmlformats.org/officeDocument/2006/math">
                    <m:f>
                      <m:fPr>
                        <m:ctrlPr>
                          <a:rPr lang="en-US" altLang="ko-KR" sz="2277" i="1">
                            <a:latin typeface="Cambria Math" panose="02040503050406030204" pitchFamily="18" charset="0"/>
                          </a:rPr>
                        </m:ctrlPr>
                      </m:fPr>
                      <m:num>
                        <m:r>
                          <a:rPr lang="en-US" altLang="ko-KR" sz="2277" i="1">
                            <a:latin typeface="Cambria Math" panose="02040503050406030204" pitchFamily="18" charset="0"/>
                          </a:rPr>
                          <m:t>𝜕</m:t>
                        </m:r>
                        <m:r>
                          <a:rPr lang="en-US" altLang="ko-KR" sz="2277" i="1">
                            <a:latin typeface="Cambria Math" panose="02040503050406030204" pitchFamily="18" charset="0"/>
                          </a:rPr>
                          <m:t>𝐿</m:t>
                        </m:r>
                      </m:num>
                      <m:den>
                        <m:r>
                          <a:rPr lang="en-US" altLang="ko-KR" sz="2277" i="1">
                            <a:latin typeface="Cambria Math" panose="02040503050406030204" pitchFamily="18" charset="0"/>
                          </a:rPr>
                          <m:t>𝜕</m:t>
                        </m:r>
                        <m:r>
                          <a:rPr lang="en-US" altLang="ko-KR" sz="2277" i="1">
                            <a:latin typeface="Cambria Math" panose="02040503050406030204" pitchFamily="18" charset="0"/>
                          </a:rPr>
                          <m:t>𝑎</m:t>
                        </m:r>
                      </m:den>
                    </m:f>
                    <m:r>
                      <a:rPr lang="en-US" altLang="ko-KR" sz="2277">
                        <a:latin typeface="Cambria Math" panose="02040503050406030204" pitchFamily="18" charset="0"/>
                      </a:rPr>
                      <m:t>=</m:t>
                    </m:r>
                    <m:r>
                      <a:rPr lang="en-US" altLang="ko-KR" sz="2277" i="1">
                        <a:latin typeface="Cambria Math" panose="02040503050406030204" pitchFamily="18" charset="0"/>
                      </a:rPr>
                      <m:t>−(</m:t>
                    </m:r>
                    <m:r>
                      <a:rPr lang="en-US" altLang="ko-KR" sz="2277" i="1">
                        <a:latin typeface="Cambria Math" panose="02040503050406030204" pitchFamily="18" charset="0"/>
                      </a:rPr>
                      <m:t>𝑦</m:t>
                    </m:r>
                    <m:f>
                      <m:fPr>
                        <m:ctrlPr>
                          <a:rPr lang="el-GR" altLang="ko-KR" sz="2277" i="1">
                            <a:latin typeface="Cambria Math" panose="02040503050406030204" pitchFamily="18" charset="0"/>
                          </a:rPr>
                        </m:ctrlPr>
                      </m:fPr>
                      <m:num>
                        <m:r>
                          <a:rPr lang="en-US" altLang="ko-KR" sz="2277" i="1">
                            <a:latin typeface="Cambria Math" panose="02040503050406030204" pitchFamily="18" charset="0"/>
                          </a:rPr>
                          <m:t>1</m:t>
                        </m:r>
                      </m:num>
                      <m:den>
                        <m:r>
                          <a:rPr lang="en-US" altLang="ko-KR" sz="2277" i="1">
                            <a:latin typeface="Cambria Math" panose="02040503050406030204" pitchFamily="18" charset="0"/>
                          </a:rPr>
                          <m:t>𝑎</m:t>
                        </m:r>
                      </m:den>
                    </m:f>
                    <m:r>
                      <a:rPr lang="en-US" altLang="ko-KR" sz="2277" i="1">
                        <a:latin typeface="Cambria Math" panose="02040503050406030204" pitchFamily="18" charset="0"/>
                      </a:rPr>
                      <m:t>−(</m:t>
                    </m:r>
                    <m:r>
                      <a:rPr lang="en-US" altLang="ko-KR" sz="2277" i="1">
                        <a:latin typeface="Cambria Math" panose="02040503050406030204" pitchFamily="18" charset="0"/>
                      </a:rPr>
                      <m:t>1</m:t>
                    </m:r>
                    <m:r>
                      <a:rPr lang="en-US" altLang="ko-KR" sz="2277" i="1">
                        <a:latin typeface="Cambria Math" panose="02040503050406030204" pitchFamily="18" charset="0"/>
                      </a:rPr>
                      <m:t>−</m:t>
                    </m:r>
                    <m:r>
                      <a:rPr lang="en-US" altLang="ko-KR" sz="2277" i="1">
                        <a:latin typeface="Cambria Math" panose="02040503050406030204" pitchFamily="18" charset="0"/>
                      </a:rPr>
                      <m:t>𝑦</m:t>
                    </m:r>
                    <m:r>
                      <a:rPr lang="en-US" altLang="ko-KR" sz="2277" i="1">
                        <a:latin typeface="Cambria Math" panose="02040503050406030204" pitchFamily="18" charset="0"/>
                      </a:rPr>
                      <m:t>)</m:t>
                    </m:r>
                    <m:f>
                      <m:fPr>
                        <m:ctrlPr>
                          <a:rPr lang="en-US" altLang="ko-KR" sz="2277" i="1">
                            <a:latin typeface="Cambria Math" panose="02040503050406030204" pitchFamily="18" charset="0"/>
                          </a:rPr>
                        </m:ctrlPr>
                      </m:fPr>
                      <m:num>
                        <m:r>
                          <a:rPr lang="en-US" altLang="ko-KR" sz="2277" i="1">
                            <a:latin typeface="Cambria Math" panose="02040503050406030204" pitchFamily="18" charset="0"/>
                          </a:rPr>
                          <m:t>1</m:t>
                        </m:r>
                      </m:num>
                      <m:den>
                        <m:r>
                          <a:rPr lang="en-US" altLang="ko-KR" sz="2277" i="1">
                            <a:latin typeface="Cambria Math" panose="02040503050406030204" pitchFamily="18" charset="0"/>
                          </a:rPr>
                          <m:t>1</m:t>
                        </m:r>
                        <m:r>
                          <a:rPr lang="en-US" altLang="ko-KR" sz="2277" i="1">
                            <a:latin typeface="Cambria Math" panose="02040503050406030204" pitchFamily="18" charset="0"/>
                          </a:rPr>
                          <m:t>−</m:t>
                        </m:r>
                        <m:r>
                          <a:rPr lang="en-US" altLang="ko-KR" sz="2277" i="1">
                            <a:latin typeface="Cambria Math" panose="02040503050406030204" pitchFamily="18" charset="0"/>
                          </a:rPr>
                          <m:t>𝑎</m:t>
                        </m:r>
                      </m:den>
                    </m:f>
                  </m:oMath>
                </a14:m>
                <a:r>
                  <a:rPr lang="en-US" altLang="ko-KR" sz="2277">
                    <a:latin typeface="Consolas" panose="020B0609020204030204" pitchFamily="49" charset="0"/>
                  </a:rPr>
                  <a:t>)</a:t>
                </a:r>
                <a:endParaRPr lang="ko-KR" altLang="en-US" sz="2277">
                  <a:latin typeface="Consolas" panose="020B0609020204030204" pitchFamily="49" charset="0"/>
                </a:endParaRPr>
              </a:p>
            </p:txBody>
          </p:sp>
        </mc:Choice>
        <mc:Fallback xmlns="">
          <p:sp>
            <p:nvSpPr>
              <p:cNvPr id="58" name="TextBox 57">
                <a:extLst>
                  <a:ext uri="{FF2B5EF4-FFF2-40B4-BE49-F238E27FC236}">
                    <a16:creationId xmlns:a16="http://schemas.microsoft.com/office/drawing/2014/main" id="{8CA98715-BCC7-458F-A6A3-E8F281B94DDC}"/>
                  </a:ext>
                </a:extLst>
              </p:cNvPr>
              <p:cNvSpPr txBox="1">
                <a:spLocks noRot="1" noChangeAspect="1" noMove="1" noResize="1" noEditPoints="1" noAdjustHandles="1" noChangeArrowheads="1" noChangeShapeType="1" noTextEdit="1"/>
              </p:cNvSpPr>
              <p:nvPr/>
            </p:nvSpPr>
            <p:spPr>
              <a:xfrm>
                <a:off x="5817017" y="3600099"/>
                <a:ext cx="3240439" cy="514885"/>
              </a:xfrm>
              <a:prstGeom prst="rect">
                <a:avLst/>
              </a:prstGeom>
              <a:blipFill>
                <a:blip r:embed="rId8"/>
                <a:stretch>
                  <a:fillRect r="-4323" b="-1904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568FE369-4D5E-4F0B-B1FD-1CD6B9D638F5}"/>
                  </a:ext>
                </a:extLst>
              </p:cNvPr>
              <p:cNvSpPr txBox="1"/>
              <p:nvPr/>
            </p:nvSpPr>
            <p:spPr>
              <a:xfrm>
                <a:off x="5731137" y="4393989"/>
                <a:ext cx="1636923" cy="555793"/>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898" i="1">
                              <a:latin typeface="Cambria Math" panose="02040503050406030204" pitchFamily="18" charset="0"/>
                            </a:rPr>
                          </m:ctrlPr>
                        </m:fPr>
                        <m:num>
                          <m:r>
                            <a:rPr lang="en-US" altLang="ko-KR" sz="1898" i="1">
                              <a:latin typeface="Cambria Math" panose="02040503050406030204" pitchFamily="18" charset="0"/>
                            </a:rPr>
                            <m:t>𝜕</m:t>
                          </m:r>
                          <m:r>
                            <a:rPr lang="en-US" altLang="ko-KR" sz="1898" i="1">
                              <a:latin typeface="Cambria Math" panose="02040503050406030204" pitchFamily="18" charset="0"/>
                            </a:rPr>
                            <m:t>𝑎</m:t>
                          </m:r>
                        </m:num>
                        <m:den>
                          <m:r>
                            <a:rPr lang="en-US" altLang="ko-KR" sz="1898" i="1">
                              <a:latin typeface="Cambria Math" panose="02040503050406030204" pitchFamily="18" charset="0"/>
                            </a:rPr>
                            <m:t>𝜕</m:t>
                          </m:r>
                          <m:r>
                            <a:rPr lang="en-US" altLang="ko-KR" sz="1898" i="1">
                              <a:latin typeface="Cambria Math" panose="02040503050406030204" pitchFamily="18" charset="0"/>
                            </a:rPr>
                            <m:t>𝑧</m:t>
                          </m:r>
                        </m:den>
                      </m:f>
                      <m:r>
                        <a:rPr lang="en-US" altLang="ko-KR" sz="1898">
                          <a:latin typeface="Cambria Math" panose="02040503050406030204" pitchFamily="18" charset="0"/>
                        </a:rPr>
                        <m:t>=</m:t>
                      </m:r>
                      <m:r>
                        <a:rPr lang="en-US" altLang="ko-KR" sz="1898" i="1">
                          <a:latin typeface="Cambria Math" panose="02040503050406030204" pitchFamily="18" charset="0"/>
                        </a:rPr>
                        <m:t>𝑎</m:t>
                      </m:r>
                      <m:r>
                        <a:rPr lang="en-US" altLang="ko-KR" sz="1898" i="1">
                          <a:latin typeface="Cambria Math" panose="02040503050406030204" pitchFamily="18" charset="0"/>
                        </a:rPr>
                        <m:t>(</m:t>
                      </m:r>
                      <m:r>
                        <a:rPr lang="en-US" altLang="ko-KR" sz="1898" i="1">
                          <a:latin typeface="Cambria Math" panose="02040503050406030204" pitchFamily="18" charset="0"/>
                        </a:rPr>
                        <m:t>1</m:t>
                      </m:r>
                      <m:r>
                        <a:rPr lang="en-US" altLang="ko-KR" sz="1898" i="1">
                          <a:latin typeface="Cambria Math" panose="02040503050406030204" pitchFamily="18" charset="0"/>
                        </a:rPr>
                        <m:t>−</m:t>
                      </m:r>
                      <m:r>
                        <a:rPr lang="en-US" altLang="ko-KR" sz="1898" i="1">
                          <a:latin typeface="Cambria Math" panose="02040503050406030204" pitchFamily="18" charset="0"/>
                        </a:rPr>
                        <m:t>𝑎</m:t>
                      </m:r>
                      <m:r>
                        <a:rPr lang="en-US" altLang="ko-KR" sz="1898" i="1">
                          <a:latin typeface="Cambria Math" panose="02040503050406030204" pitchFamily="18" charset="0"/>
                        </a:rPr>
                        <m:t>)</m:t>
                      </m:r>
                    </m:oMath>
                  </m:oMathPara>
                </a14:m>
                <a:endParaRPr lang="ko-KR" altLang="en-US" sz="1898">
                  <a:latin typeface="Consolas" panose="020B0609020204030204" pitchFamily="49" charset="0"/>
                </a:endParaRPr>
              </a:p>
            </p:txBody>
          </p:sp>
        </mc:Choice>
        <mc:Fallback xmlns="">
          <p:sp>
            <p:nvSpPr>
              <p:cNvPr id="59" name="TextBox 58">
                <a:extLst>
                  <a:ext uri="{FF2B5EF4-FFF2-40B4-BE49-F238E27FC236}">
                    <a16:creationId xmlns:a16="http://schemas.microsoft.com/office/drawing/2014/main" id="{568FE369-4D5E-4F0B-B1FD-1CD6B9D638F5}"/>
                  </a:ext>
                </a:extLst>
              </p:cNvPr>
              <p:cNvSpPr txBox="1">
                <a:spLocks noRot="1" noChangeAspect="1" noMove="1" noResize="1" noEditPoints="1" noAdjustHandles="1" noChangeArrowheads="1" noChangeShapeType="1" noTextEdit="1"/>
              </p:cNvSpPr>
              <p:nvPr/>
            </p:nvSpPr>
            <p:spPr>
              <a:xfrm>
                <a:off x="5731137" y="4393989"/>
                <a:ext cx="1636923" cy="555793"/>
              </a:xfrm>
              <a:prstGeom prst="rect">
                <a:avLst/>
              </a:prstGeom>
              <a:blipFill>
                <a:blip r:embed="rId9"/>
                <a:stretch>
                  <a:fillRect b="-109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A16FE76F-AB33-40BD-9355-5D90D0562345}"/>
                  </a:ext>
                </a:extLst>
              </p:cNvPr>
              <p:cNvSpPr txBox="1"/>
              <p:nvPr/>
            </p:nvSpPr>
            <p:spPr>
              <a:xfrm>
                <a:off x="5731137" y="5216642"/>
                <a:ext cx="855683" cy="555793"/>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898" i="1">
                              <a:latin typeface="Cambria Math" panose="02040503050406030204" pitchFamily="18" charset="0"/>
                            </a:rPr>
                          </m:ctrlPr>
                        </m:fPr>
                        <m:num>
                          <m:r>
                            <a:rPr lang="en-US" altLang="ko-KR" sz="1898" i="1">
                              <a:latin typeface="Cambria Math" panose="02040503050406030204" pitchFamily="18" charset="0"/>
                            </a:rPr>
                            <m:t>𝜕</m:t>
                          </m:r>
                          <m:r>
                            <a:rPr lang="en-US" altLang="ko-KR" sz="1898" i="1">
                              <a:latin typeface="Cambria Math" panose="02040503050406030204" pitchFamily="18" charset="0"/>
                            </a:rPr>
                            <m:t>𝑧</m:t>
                          </m:r>
                        </m:num>
                        <m:den>
                          <m:r>
                            <a:rPr lang="en-US" altLang="ko-KR" sz="1898" i="1">
                              <a:latin typeface="Cambria Math" panose="02040503050406030204" pitchFamily="18" charset="0"/>
                            </a:rPr>
                            <m:t>𝜕</m:t>
                          </m:r>
                          <m:r>
                            <a:rPr lang="en-US" altLang="ko-KR" sz="1898" i="1">
                              <a:latin typeface="Cambria Math" panose="02040503050406030204" pitchFamily="18" charset="0"/>
                            </a:rPr>
                            <m:t>𝑏</m:t>
                          </m:r>
                        </m:den>
                      </m:f>
                      <m:r>
                        <a:rPr lang="en-US" altLang="ko-KR" sz="1898">
                          <a:latin typeface="Cambria Math" panose="02040503050406030204" pitchFamily="18" charset="0"/>
                        </a:rPr>
                        <m:t>=</m:t>
                      </m:r>
                      <m:r>
                        <a:rPr lang="en-US" altLang="ko-KR" sz="1898">
                          <a:latin typeface="Cambria Math" panose="02040503050406030204" pitchFamily="18" charset="0"/>
                        </a:rPr>
                        <m:t>1</m:t>
                      </m:r>
                    </m:oMath>
                  </m:oMathPara>
                </a14:m>
                <a:endParaRPr lang="ko-KR" altLang="en-US" sz="1898">
                  <a:latin typeface="Consolas" panose="020B0609020204030204" pitchFamily="49" charset="0"/>
                </a:endParaRPr>
              </a:p>
            </p:txBody>
          </p:sp>
        </mc:Choice>
        <mc:Fallback xmlns="">
          <p:sp>
            <p:nvSpPr>
              <p:cNvPr id="74" name="TextBox 73">
                <a:extLst>
                  <a:ext uri="{FF2B5EF4-FFF2-40B4-BE49-F238E27FC236}">
                    <a16:creationId xmlns:a16="http://schemas.microsoft.com/office/drawing/2014/main" id="{A16FE76F-AB33-40BD-9355-5D90D0562345}"/>
                  </a:ext>
                </a:extLst>
              </p:cNvPr>
              <p:cNvSpPr txBox="1">
                <a:spLocks noRot="1" noChangeAspect="1" noMove="1" noResize="1" noEditPoints="1" noAdjustHandles="1" noChangeArrowheads="1" noChangeShapeType="1" noTextEdit="1"/>
              </p:cNvSpPr>
              <p:nvPr/>
            </p:nvSpPr>
            <p:spPr>
              <a:xfrm>
                <a:off x="5731137" y="5216642"/>
                <a:ext cx="855683" cy="555793"/>
              </a:xfrm>
              <a:prstGeom prst="rect">
                <a:avLst/>
              </a:prstGeom>
              <a:blipFill>
                <a:blip r:embed="rId10"/>
                <a:stretch>
                  <a:fillRect b="-1099"/>
                </a:stretch>
              </a:blipFill>
            </p:spPr>
            <p:txBody>
              <a:bodyPr/>
              <a:lstStyle/>
              <a:p>
                <a:r>
                  <a:rPr lang="ko-KR" altLang="en-US">
                    <a:noFill/>
                  </a:rPr>
                  <a:t> </a:t>
                </a:r>
              </a:p>
            </p:txBody>
          </p:sp>
        </mc:Fallback>
      </mc:AlternateContent>
      <p:sp>
        <p:nvSpPr>
          <p:cNvPr id="75" name="TextBox 74">
            <a:extLst>
              <a:ext uri="{FF2B5EF4-FFF2-40B4-BE49-F238E27FC236}">
                <a16:creationId xmlns:a16="http://schemas.microsoft.com/office/drawing/2014/main" id="{03F928CF-983A-4227-9369-647883A96FE2}"/>
              </a:ext>
            </a:extLst>
          </p:cNvPr>
          <p:cNvSpPr txBox="1"/>
          <p:nvPr/>
        </p:nvSpPr>
        <p:spPr>
          <a:xfrm>
            <a:off x="1241366" y="1896867"/>
            <a:ext cx="2106667" cy="400110"/>
          </a:xfrm>
          <a:prstGeom prst="rect">
            <a:avLst/>
          </a:prstGeom>
          <a:noFill/>
        </p:spPr>
        <p:txBody>
          <a:bodyPr wrap="none" rtlCol="0">
            <a:spAutoFit/>
          </a:bodyPr>
          <a:lstStyle/>
          <a:p>
            <a:pPr algn="l"/>
            <a:r>
              <a:rPr lang="en-US" altLang="ko-KR" sz="2000" b="1">
                <a:latin typeface="맑은 고딕" panose="020B0503020000020004" pitchFamily="50" charset="-127"/>
                <a:ea typeface="맑은 고딕" panose="020B0503020000020004" pitchFamily="50" charset="-127"/>
              </a:rPr>
              <a:t>w</a:t>
            </a:r>
            <a:r>
              <a:rPr lang="ko-KR" altLang="en-US" sz="2000" b="1">
                <a:latin typeface="맑은 고딕" panose="020B0503020000020004" pitchFamily="50" charset="-127"/>
                <a:ea typeface="맑은 고딕" panose="020B0503020000020004" pitchFamily="50" charset="-127"/>
              </a:rPr>
              <a:t>에 대하여 미분</a:t>
            </a:r>
          </a:p>
        </p:txBody>
      </p:sp>
      <p:sp>
        <p:nvSpPr>
          <p:cNvPr id="76" name="TextBox 75">
            <a:extLst>
              <a:ext uri="{FF2B5EF4-FFF2-40B4-BE49-F238E27FC236}">
                <a16:creationId xmlns:a16="http://schemas.microsoft.com/office/drawing/2014/main" id="{830FC2CD-38A0-41D7-8FF4-8CE8801010AD}"/>
              </a:ext>
            </a:extLst>
          </p:cNvPr>
          <p:cNvSpPr txBox="1"/>
          <p:nvPr/>
        </p:nvSpPr>
        <p:spPr>
          <a:xfrm>
            <a:off x="5731137" y="1957957"/>
            <a:ext cx="2063385" cy="400110"/>
          </a:xfrm>
          <a:prstGeom prst="rect">
            <a:avLst/>
          </a:prstGeom>
          <a:noFill/>
        </p:spPr>
        <p:txBody>
          <a:bodyPr wrap="none" rtlCol="0">
            <a:spAutoFit/>
          </a:bodyPr>
          <a:lstStyle/>
          <a:p>
            <a:pPr algn="l"/>
            <a:r>
              <a:rPr lang="en-US" altLang="ko-KR" sz="2000" b="1">
                <a:latin typeface="맑은 고딕" panose="020B0503020000020004" pitchFamily="50" charset="-127"/>
                <a:ea typeface="맑은 고딕" panose="020B0503020000020004" pitchFamily="50" charset="-127"/>
              </a:rPr>
              <a:t>b</a:t>
            </a:r>
            <a:r>
              <a:rPr lang="ko-KR" altLang="en-US" sz="2000" b="1">
                <a:latin typeface="맑은 고딕" panose="020B0503020000020004" pitchFamily="50" charset="-127"/>
                <a:ea typeface="맑은 고딕" panose="020B0503020000020004" pitchFamily="50" charset="-127"/>
              </a:rPr>
              <a:t>에 대하여 미분</a:t>
            </a:r>
          </a:p>
        </p:txBody>
      </p:sp>
      <p:sp>
        <p:nvSpPr>
          <p:cNvPr id="3" name="텍스트 개체 틀 2">
            <a:extLst>
              <a:ext uri="{FF2B5EF4-FFF2-40B4-BE49-F238E27FC236}">
                <a16:creationId xmlns:a16="http://schemas.microsoft.com/office/drawing/2014/main" id="{18ADC5B5-B890-4F6D-B10A-F809C2E61C0C}"/>
              </a:ext>
            </a:extLst>
          </p:cNvPr>
          <p:cNvSpPr>
            <a:spLocks noGrp="1"/>
          </p:cNvSpPr>
          <p:nvPr>
            <p:ph type="body" sz="quarter" idx="19"/>
          </p:nvPr>
        </p:nvSpPr>
        <p:spPr/>
        <p:txBody>
          <a:bodyPr/>
          <a:lstStyle/>
          <a:p>
            <a:r>
              <a:rPr lang="ko-KR" altLang="en-US" sz="2400" b="1">
                <a:solidFill>
                  <a:srgbClr val="000000"/>
                </a:solidFill>
                <a:ea typeface="-2002" pitchFamily="18" charset="-127"/>
              </a:rPr>
              <a:t>로지스틱 회귀 손실 함수</a:t>
            </a:r>
            <a:endParaRPr lang="ko-KR" altLang="en-US"/>
          </a:p>
        </p:txBody>
      </p:sp>
      <p:sp>
        <p:nvSpPr>
          <p:cNvPr id="17" name="텍스트 개체 틀 2">
            <a:extLst>
              <a:ext uri="{FF2B5EF4-FFF2-40B4-BE49-F238E27FC236}">
                <a16:creationId xmlns:a16="http://schemas.microsoft.com/office/drawing/2014/main" id="{F10D35CB-153A-4221-94BB-0CD914F779CB}"/>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4A9DB0C2-8EF3-3F5D-6292-C93825A7B51D}"/>
                  </a:ext>
                </a:extLst>
              </p:cNvPr>
              <p:cNvSpPr txBox="1"/>
              <p:nvPr/>
            </p:nvSpPr>
            <p:spPr>
              <a:xfrm>
                <a:off x="2108684" y="1424378"/>
                <a:ext cx="4541821" cy="400110"/>
              </a:xfrm>
              <a:prstGeom prst="rect">
                <a:avLst/>
              </a:prstGeom>
              <a:noFill/>
            </p:spPr>
            <p:txBody>
              <a:bodyPr wrap="none" rtlCol="0">
                <a:spAutoFit/>
              </a:bodyPr>
              <a:lstStyle/>
              <a:p>
                <a:r>
                  <a:rPr lang="en-US" altLang="ko-KR" sz="2000">
                    <a:latin typeface="Consolas" panose="020B0609020204030204" pitchFamily="49" charset="0"/>
                  </a:rPr>
                  <a:t>L = -(</a:t>
                </a:r>
                <a14:m>
                  <m:oMath xmlns:m="http://schemas.openxmlformats.org/officeDocument/2006/math">
                    <m:r>
                      <m:rPr>
                        <m:sty m:val="p"/>
                      </m:rPr>
                      <a:rPr lang="en-US" altLang="ko-KR" sz="2000">
                        <a:latin typeface="Cambria Math" panose="02040503050406030204" pitchFamily="18" charset="0"/>
                        <a:ea typeface="Cambria Math" panose="02040503050406030204" pitchFamily="18" charset="0"/>
                      </a:rPr>
                      <m:t>y</m:t>
                    </m:r>
                    <m:r>
                      <a:rPr lang="en-US" altLang="ko-KR" sz="2000">
                        <a:latin typeface="Cambria Math" panose="02040503050406030204" pitchFamily="18" charset="0"/>
                        <a:ea typeface="Cambria Math" panose="02040503050406030204" pitchFamily="18" charset="0"/>
                      </a:rPr>
                      <m:t>∗</m:t>
                    </m:r>
                    <m:r>
                      <m:rPr>
                        <m:nor/>
                      </m:rPr>
                      <a:rPr lang="en-US" altLang="ko-KR" sz="2000">
                        <a:latin typeface="Cambria Math" panose="02040503050406030204" pitchFamily="18" charset="0"/>
                        <a:ea typeface="Cambria Math" panose="02040503050406030204" pitchFamily="18" charset="0"/>
                      </a:rPr>
                      <m:t>log</m:t>
                    </m:r>
                    <m:r>
                      <m:rPr>
                        <m:nor/>
                      </m:rPr>
                      <a:rPr lang="en-US" altLang="ko-KR" sz="2000">
                        <a:latin typeface="Cambria Math" panose="02040503050406030204" pitchFamily="18" charset="0"/>
                        <a:ea typeface="Cambria Math" panose="02040503050406030204" pitchFamily="18" charset="0"/>
                      </a:rPr>
                      <m:t>(</m:t>
                    </m:r>
                    <m:r>
                      <a:rPr lang="en-US" altLang="ko-KR" sz="2000" i="1">
                        <a:latin typeface="Cambria Math" panose="02040503050406030204" pitchFamily="18" charset="0"/>
                        <a:ea typeface="Cambria Math" panose="02040503050406030204" pitchFamily="18" charset="0"/>
                      </a:rPr>
                      <m:t>𝑎</m:t>
                    </m:r>
                    <m:r>
                      <a:rPr lang="en-US" altLang="ko-KR" sz="2000" i="1">
                        <a:latin typeface="Cambria Math" panose="02040503050406030204" pitchFamily="18" charset="0"/>
                        <a:ea typeface="Cambria Math" panose="02040503050406030204" pitchFamily="18" charset="0"/>
                      </a:rPr>
                      <m:t>) +(</m:t>
                    </m:r>
                    <m:r>
                      <a:rPr lang="en-US" altLang="ko-KR" sz="2000" i="1">
                        <a:latin typeface="Cambria Math" panose="02040503050406030204" pitchFamily="18" charset="0"/>
                        <a:ea typeface="Cambria Math" panose="02040503050406030204" pitchFamily="18" charset="0"/>
                      </a:rPr>
                      <m:t>1</m:t>
                    </m:r>
                    <m:r>
                      <a:rPr lang="en-US" altLang="ko-KR" sz="2000" i="1">
                        <a:latin typeface="Cambria Math" panose="02040503050406030204" pitchFamily="18" charset="0"/>
                        <a:ea typeface="Cambria Math" panose="02040503050406030204" pitchFamily="18" charset="0"/>
                      </a:rPr>
                      <m:t>−</m:t>
                    </m:r>
                    <m:r>
                      <a:rPr lang="en-US" altLang="ko-KR" sz="2000" i="1">
                        <a:latin typeface="Cambria Math" panose="02040503050406030204" pitchFamily="18" charset="0"/>
                      </a:rPr>
                      <m:t>𝑦</m:t>
                    </m:r>
                    <m:r>
                      <a:rPr lang="en-US" altLang="ko-KR" sz="2000">
                        <a:latin typeface="Cambria Math" panose="02040503050406030204" pitchFamily="18" charset="0"/>
                      </a:rPr>
                      <m:t>) </m:t>
                    </m:r>
                    <m:r>
                      <m:rPr>
                        <m:sty m:val="p"/>
                      </m:rPr>
                      <a:rPr lang="en-US" altLang="ko-KR" sz="2000">
                        <a:latin typeface="Cambria Math" panose="02040503050406030204" pitchFamily="18" charset="0"/>
                      </a:rPr>
                      <m:t>log</m:t>
                    </m:r>
                    <m:r>
                      <a:rPr lang="en-US" altLang="ko-KR" sz="2000">
                        <a:latin typeface="Cambria Math" panose="02040503050406030204" pitchFamily="18" charset="0"/>
                      </a:rPr>
                      <m:t>(</m:t>
                    </m:r>
                    <m:r>
                      <a:rPr lang="en-US" altLang="ko-KR" sz="2000">
                        <a:latin typeface="Cambria Math" panose="02040503050406030204" pitchFamily="18" charset="0"/>
                      </a:rPr>
                      <m:t>1</m:t>
                    </m:r>
                    <m:r>
                      <a:rPr lang="en-US" altLang="ko-KR" sz="2000">
                        <a:latin typeface="Cambria Math" panose="02040503050406030204" pitchFamily="18" charset="0"/>
                      </a:rPr>
                      <m:t>−</m:t>
                    </m:r>
                    <m:r>
                      <m:rPr>
                        <m:sty m:val="p"/>
                      </m:rPr>
                      <a:rPr lang="en-US" altLang="ko-KR" sz="2000">
                        <a:latin typeface="Cambria Math" panose="02040503050406030204" pitchFamily="18" charset="0"/>
                      </a:rPr>
                      <m:t>a</m:t>
                    </m:r>
                    <m:r>
                      <a:rPr lang="en-US" altLang="ko-KR" sz="2000">
                        <a:latin typeface="Cambria Math" panose="02040503050406030204" pitchFamily="18" charset="0"/>
                      </a:rPr>
                      <m:t>))</m:t>
                    </m:r>
                  </m:oMath>
                </a14:m>
                <a:endParaRPr lang="ko-KR" altLang="en-US" sz="2000">
                  <a:latin typeface="Consolas" panose="020B0609020204030204" pitchFamily="49" charset="0"/>
                </a:endParaRPr>
              </a:p>
            </p:txBody>
          </p:sp>
        </mc:Choice>
        <mc:Fallback xmlns="">
          <p:sp>
            <p:nvSpPr>
              <p:cNvPr id="15" name="TextBox 14">
                <a:extLst>
                  <a:ext uri="{FF2B5EF4-FFF2-40B4-BE49-F238E27FC236}">
                    <a16:creationId xmlns:a16="http://schemas.microsoft.com/office/drawing/2014/main" id="{4A9DB0C2-8EF3-3F5D-6292-C93825A7B51D}"/>
                  </a:ext>
                </a:extLst>
              </p:cNvPr>
              <p:cNvSpPr txBox="1">
                <a:spLocks noRot="1" noChangeAspect="1" noMove="1" noResize="1" noEditPoints="1" noAdjustHandles="1" noChangeArrowheads="1" noChangeShapeType="1" noTextEdit="1"/>
              </p:cNvSpPr>
              <p:nvPr/>
            </p:nvSpPr>
            <p:spPr>
              <a:xfrm>
                <a:off x="2108684" y="1424378"/>
                <a:ext cx="4541821" cy="400110"/>
              </a:xfrm>
              <a:prstGeom prst="rect">
                <a:avLst/>
              </a:prstGeom>
              <a:blipFill>
                <a:blip r:embed="rId11"/>
                <a:stretch>
                  <a:fillRect l="-1477" t="-9231" b="-27692"/>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19143335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8D34CD81-F2F2-4AD2-94A5-B2C8F159BCCA}"/>
                  </a:ext>
                </a:extLst>
              </p:cNvPr>
              <p:cNvSpPr txBox="1"/>
              <p:nvPr/>
            </p:nvSpPr>
            <p:spPr>
              <a:xfrm>
                <a:off x="1033689" y="2653872"/>
                <a:ext cx="2455800" cy="55585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898" i="1">
                              <a:latin typeface="Cambria Math" panose="02040503050406030204" pitchFamily="18" charset="0"/>
                            </a:rPr>
                          </m:ctrlPr>
                        </m:fPr>
                        <m:num>
                          <m:r>
                            <a:rPr lang="en-US" altLang="ko-KR" sz="1898" i="1">
                              <a:latin typeface="Cambria Math" panose="02040503050406030204" pitchFamily="18" charset="0"/>
                            </a:rPr>
                            <m:t>𝜕</m:t>
                          </m:r>
                          <m:r>
                            <a:rPr lang="en-US" altLang="ko-KR" sz="1898" i="1">
                              <a:latin typeface="Cambria Math" panose="02040503050406030204" pitchFamily="18" charset="0"/>
                            </a:rPr>
                            <m:t>𝐿</m:t>
                          </m:r>
                        </m:num>
                        <m:den>
                          <m:r>
                            <a:rPr lang="en-US" altLang="ko-KR" sz="1898" i="1">
                              <a:latin typeface="Cambria Math" panose="02040503050406030204" pitchFamily="18" charset="0"/>
                            </a:rPr>
                            <m:t>𝜕</m:t>
                          </m:r>
                          <m:r>
                            <a:rPr lang="en-US" altLang="ko-KR" sz="1898" i="1">
                              <a:latin typeface="Cambria Math" panose="02040503050406030204" pitchFamily="18" charset="0"/>
                            </a:rPr>
                            <m:t>𝑤</m:t>
                          </m:r>
                        </m:den>
                      </m:f>
                      <m:r>
                        <a:rPr lang="en-US" altLang="ko-KR" sz="1898">
                          <a:latin typeface="Cambria Math" panose="02040503050406030204" pitchFamily="18" charset="0"/>
                        </a:rPr>
                        <m:t>=</m:t>
                      </m:r>
                      <m:f>
                        <m:fPr>
                          <m:ctrlPr>
                            <a:rPr lang="en-US" altLang="ko-KR" sz="1898" i="1">
                              <a:latin typeface="Cambria Math" panose="02040503050406030204" pitchFamily="18" charset="0"/>
                            </a:rPr>
                          </m:ctrlPr>
                        </m:fPr>
                        <m:num>
                          <m:r>
                            <a:rPr lang="en-US" altLang="ko-KR" sz="1898" i="1">
                              <a:latin typeface="Cambria Math" panose="02040503050406030204" pitchFamily="18" charset="0"/>
                            </a:rPr>
                            <m:t>𝜕</m:t>
                          </m:r>
                          <m:r>
                            <a:rPr lang="en-US" altLang="ko-KR" sz="1898" i="1">
                              <a:latin typeface="Cambria Math" panose="02040503050406030204" pitchFamily="18" charset="0"/>
                            </a:rPr>
                            <m:t>𝐿</m:t>
                          </m:r>
                        </m:num>
                        <m:den>
                          <m:r>
                            <a:rPr lang="en-US" altLang="ko-KR" sz="1898" i="1">
                              <a:latin typeface="Cambria Math" panose="02040503050406030204" pitchFamily="18" charset="0"/>
                            </a:rPr>
                            <m:t>𝜕</m:t>
                          </m:r>
                          <m:r>
                            <a:rPr lang="en-US" altLang="ko-KR" sz="1898" i="1">
                              <a:latin typeface="Cambria Math" panose="02040503050406030204" pitchFamily="18" charset="0"/>
                            </a:rPr>
                            <m:t>𝑎</m:t>
                          </m:r>
                        </m:den>
                      </m:f>
                      <m:f>
                        <m:fPr>
                          <m:ctrlPr>
                            <a:rPr lang="en-US" altLang="ko-KR" sz="1898" i="1">
                              <a:latin typeface="Cambria Math" panose="02040503050406030204" pitchFamily="18" charset="0"/>
                            </a:rPr>
                          </m:ctrlPr>
                        </m:fPr>
                        <m:num>
                          <m:r>
                            <a:rPr lang="en-US" altLang="ko-KR" sz="1898" i="1">
                              <a:latin typeface="Cambria Math" panose="02040503050406030204" pitchFamily="18" charset="0"/>
                            </a:rPr>
                            <m:t>𝜕</m:t>
                          </m:r>
                          <m:r>
                            <a:rPr lang="en-US" altLang="ko-KR" sz="1898" i="1">
                              <a:latin typeface="Cambria Math" panose="02040503050406030204" pitchFamily="18" charset="0"/>
                            </a:rPr>
                            <m:t>𝑎</m:t>
                          </m:r>
                        </m:num>
                        <m:den>
                          <m:r>
                            <a:rPr lang="en-US" altLang="ko-KR" sz="1898" i="1">
                              <a:latin typeface="Cambria Math" panose="02040503050406030204" pitchFamily="18" charset="0"/>
                            </a:rPr>
                            <m:t>𝜕</m:t>
                          </m:r>
                          <m:r>
                            <a:rPr lang="en-US" altLang="ko-KR" sz="1898" i="1">
                              <a:latin typeface="Cambria Math" panose="02040503050406030204" pitchFamily="18" charset="0"/>
                            </a:rPr>
                            <m:t>𝑧</m:t>
                          </m:r>
                        </m:den>
                      </m:f>
                      <m:r>
                        <a:rPr lang="en-US" altLang="ko-KR" sz="1898" i="1">
                          <a:latin typeface="Cambria Math" panose="02040503050406030204" pitchFamily="18" charset="0"/>
                        </a:rPr>
                        <m:t>=</m:t>
                      </m:r>
                      <m:d>
                        <m:dPr>
                          <m:ctrlPr>
                            <a:rPr lang="en-US" altLang="ko-KR" sz="1898" i="1">
                              <a:latin typeface="Cambria Math" panose="02040503050406030204" pitchFamily="18" charset="0"/>
                            </a:rPr>
                          </m:ctrlPr>
                        </m:dPr>
                        <m:e>
                          <m:r>
                            <a:rPr lang="en-US" altLang="ko-KR" sz="1898" i="1">
                              <a:latin typeface="Cambria Math" panose="02040503050406030204" pitchFamily="18" charset="0"/>
                            </a:rPr>
                            <m:t>𝑎</m:t>
                          </m:r>
                          <m:r>
                            <a:rPr lang="en-US" altLang="ko-KR" sz="1898" i="1">
                              <a:latin typeface="Cambria Math" panose="02040503050406030204" pitchFamily="18" charset="0"/>
                            </a:rPr>
                            <m:t>−</m:t>
                          </m:r>
                          <m:r>
                            <a:rPr lang="en-US" altLang="ko-KR" sz="1898" i="1">
                              <a:latin typeface="Cambria Math" panose="02040503050406030204" pitchFamily="18" charset="0"/>
                            </a:rPr>
                            <m:t>𝑦</m:t>
                          </m:r>
                        </m:e>
                      </m:d>
                    </m:oMath>
                  </m:oMathPara>
                </a14:m>
                <a:endParaRPr lang="ko-KR" altLang="en-US" sz="1898">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8D34CD81-F2F2-4AD2-94A5-B2C8F159BCCA}"/>
                  </a:ext>
                </a:extLst>
              </p:cNvPr>
              <p:cNvSpPr txBox="1">
                <a:spLocks noRot="1" noChangeAspect="1" noMove="1" noResize="1" noEditPoints="1" noAdjustHandles="1" noChangeArrowheads="1" noChangeShapeType="1" noTextEdit="1"/>
              </p:cNvSpPr>
              <p:nvPr/>
            </p:nvSpPr>
            <p:spPr>
              <a:xfrm>
                <a:off x="1033689" y="2653872"/>
                <a:ext cx="2455800" cy="555858"/>
              </a:xfrm>
              <a:prstGeom prst="rect">
                <a:avLst/>
              </a:prstGeom>
              <a:blipFill>
                <a:blip r:embed="rId3"/>
                <a:stretch>
                  <a:fillRect/>
                </a:stretch>
              </a:blipFill>
            </p:spPr>
            <p:txBody>
              <a:bodyPr/>
              <a:lstStyle/>
              <a:p>
                <a:r>
                  <a:rPr lang="ko-KR" altLang="en-US">
                    <a:noFill/>
                  </a:rPr>
                  <a:t> </a:t>
                </a:r>
              </a:p>
            </p:txBody>
          </p:sp>
        </mc:Fallback>
      </mc:AlternateContent>
      <p:sp>
        <p:nvSpPr>
          <p:cNvPr id="2" name="TextBox 1">
            <a:extLst>
              <a:ext uri="{FF2B5EF4-FFF2-40B4-BE49-F238E27FC236}">
                <a16:creationId xmlns:a16="http://schemas.microsoft.com/office/drawing/2014/main" id="{A36B531B-ADFA-48F3-A517-2BCD4621F8BE}"/>
              </a:ext>
            </a:extLst>
          </p:cNvPr>
          <p:cNvSpPr txBox="1"/>
          <p:nvPr/>
        </p:nvSpPr>
        <p:spPr>
          <a:xfrm>
            <a:off x="663003" y="1085565"/>
            <a:ext cx="6355266" cy="400110"/>
          </a:xfrm>
          <a:prstGeom prst="rect">
            <a:avLst/>
          </a:prstGeom>
          <a:noFill/>
        </p:spPr>
        <p:txBody>
          <a:bodyPr wrap="none" rtlCol="0">
            <a:spAutoFit/>
          </a:bodyPr>
          <a:lstStyle/>
          <a:p>
            <a:pPr algn="l"/>
            <a:r>
              <a:rPr lang="en-US" altLang="ko-KR" sz="2000" b="1">
                <a:latin typeface="+mj-ea"/>
                <a:ea typeface="+mj-ea"/>
              </a:rPr>
              <a:t>chain rule</a:t>
            </a:r>
            <a:r>
              <a:rPr lang="ko-KR" altLang="en-US" sz="2000" b="1">
                <a:latin typeface="+mj-ea"/>
                <a:ea typeface="+mj-ea"/>
              </a:rPr>
              <a:t>을 이용하여 각 단계의 미분 결과를 곱한다</a:t>
            </a:r>
            <a:r>
              <a:rPr lang="en-US" altLang="ko-KR" sz="2000" b="1">
                <a:latin typeface="+mj-ea"/>
                <a:ea typeface="+mj-ea"/>
              </a:rPr>
              <a:t>.</a:t>
            </a:r>
            <a:endParaRPr lang="ko-KR" altLang="en-US" sz="2000" b="1">
              <a:latin typeface="+mj-ea"/>
              <a:ea typeface="+mj-ea"/>
            </a:endParaRPr>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E8D36D44-44FB-4D1F-B17A-B139A5085E38}"/>
                  </a:ext>
                </a:extLst>
              </p:cNvPr>
              <p:cNvSpPr txBox="1"/>
              <p:nvPr/>
            </p:nvSpPr>
            <p:spPr>
              <a:xfrm>
                <a:off x="1100493" y="3600099"/>
                <a:ext cx="3240439" cy="514885"/>
              </a:xfrm>
              <a:prstGeom prst="rect">
                <a:avLst/>
              </a:prstGeom>
              <a:noFill/>
            </p:spPr>
            <p:txBody>
              <a:bodyPr wrap="none" lIns="0" tIns="0" rIns="0" bIns="0" rtlCol="0">
                <a:spAutoFit/>
              </a:bodyPr>
              <a:lstStyle/>
              <a:p>
                <a:pPr algn="l"/>
                <a14:m>
                  <m:oMath xmlns:m="http://schemas.openxmlformats.org/officeDocument/2006/math">
                    <m:f>
                      <m:fPr>
                        <m:ctrlPr>
                          <a:rPr lang="en-US" altLang="ko-KR" sz="2277" i="1">
                            <a:latin typeface="Cambria Math" panose="02040503050406030204" pitchFamily="18" charset="0"/>
                          </a:rPr>
                        </m:ctrlPr>
                      </m:fPr>
                      <m:num>
                        <m:r>
                          <a:rPr lang="en-US" altLang="ko-KR" sz="2277" i="1">
                            <a:latin typeface="Cambria Math" panose="02040503050406030204" pitchFamily="18" charset="0"/>
                          </a:rPr>
                          <m:t>𝜕</m:t>
                        </m:r>
                        <m:r>
                          <a:rPr lang="en-US" altLang="ko-KR" sz="2277" i="1">
                            <a:latin typeface="Cambria Math" panose="02040503050406030204" pitchFamily="18" charset="0"/>
                          </a:rPr>
                          <m:t>𝐿</m:t>
                        </m:r>
                      </m:num>
                      <m:den>
                        <m:r>
                          <a:rPr lang="en-US" altLang="ko-KR" sz="2277" i="1">
                            <a:latin typeface="Cambria Math" panose="02040503050406030204" pitchFamily="18" charset="0"/>
                          </a:rPr>
                          <m:t>𝜕</m:t>
                        </m:r>
                        <m:r>
                          <a:rPr lang="en-US" altLang="ko-KR" sz="2277" i="1">
                            <a:latin typeface="Cambria Math" panose="02040503050406030204" pitchFamily="18" charset="0"/>
                          </a:rPr>
                          <m:t>𝑎</m:t>
                        </m:r>
                      </m:den>
                    </m:f>
                    <m:r>
                      <a:rPr lang="en-US" altLang="ko-KR" sz="2277">
                        <a:latin typeface="Cambria Math" panose="02040503050406030204" pitchFamily="18" charset="0"/>
                      </a:rPr>
                      <m:t>=</m:t>
                    </m:r>
                    <m:r>
                      <a:rPr lang="en-US" altLang="ko-KR" sz="2277" i="1">
                        <a:latin typeface="Cambria Math" panose="02040503050406030204" pitchFamily="18" charset="0"/>
                      </a:rPr>
                      <m:t>−(</m:t>
                    </m:r>
                    <m:r>
                      <a:rPr lang="en-US" altLang="ko-KR" sz="2277" i="1">
                        <a:latin typeface="Cambria Math" panose="02040503050406030204" pitchFamily="18" charset="0"/>
                      </a:rPr>
                      <m:t>𝑦</m:t>
                    </m:r>
                    <m:f>
                      <m:fPr>
                        <m:ctrlPr>
                          <a:rPr lang="el-GR" altLang="ko-KR" sz="2277" i="1">
                            <a:latin typeface="Cambria Math" panose="02040503050406030204" pitchFamily="18" charset="0"/>
                          </a:rPr>
                        </m:ctrlPr>
                      </m:fPr>
                      <m:num>
                        <m:r>
                          <a:rPr lang="en-US" altLang="ko-KR" sz="2277" i="1">
                            <a:latin typeface="Cambria Math" panose="02040503050406030204" pitchFamily="18" charset="0"/>
                          </a:rPr>
                          <m:t>1</m:t>
                        </m:r>
                      </m:num>
                      <m:den>
                        <m:r>
                          <a:rPr lang="en-US" altLang="ko-KR" sz="2277" i="1">
                            <a:latin typeface="Cambria Math" panose="02040503050406030204" pitchFamily="18" charset="0"/>
                          </a:rPr>
                          <m:t>𝑎</m:t>
                        </m:r>
                      </m:den>
                    </m:f>
                    <m:r>
                      <a:rPr lang="en-US" altLang="ko-KR" sz="2277" i="1">
                        <a:latin typeface="Cambria Math" panose="02040503050406030204" pitchFamily="18" charset="0"/>
                      </a:rPr>
                      <m:t>−(1−</m:t>
                    </m:r>
                    <m:r>
                      <a:rPr lang="en-US" altLang="ko-KR" sz="2277" i="1">
                        <a:latin typeface="Cambria Math" panose="02040503050406030204" pitchFamily="18" charset="0"/>
                      </a:rPr>
                      <m:t>𝑦</m:t>
                    </m:r>
                    <m:r>
                      <a:rPr lang="en-US" altLang="ko-KR" sz="2277" i="1">
                        <a:latin typeface="Cambria Math" panose="02040503050406030204" pitchFamily="18" charset="0"/>
                      </a:rPr>
                      <m:t>)</m:t>
                    </m:r>
                    <m:f>
                      <m:fPr>
                        <m:ctrlPr>
                          <a:rPr lang="en-US" altLang="ko-KR" sz="2277" i="1">
                            <a:latin typeface="Cambria Math" panose="02040503050406030204" pitchFamily="18" charset="0"/>
                          </a:rPr>
                        </m:ctrlPr>
                      </m:fPr>
                      <m:num>
                        <m:r>
                          <a:rPr lang="en-US" altLang="ko-KR" sz="2277" i="1">
                            <a:latin typeface="Cambria Math" panose="02040503050406030204" pitchFamily="18" charset="0"/>
                          </a:rPr>
                          <m:t>1</m:t>
                        </m:r>
                      </m:num>
                      <m:den>
                        <m:r>
                          <a:rPr lang="en-US" altLang="ko-KR" sz="2277" i="1">
                            <a:latin typeface="Cambria Math" panose="02040503050406030204" pitchFamily="18" charset="0"/>
                          </a:rPr>
                          <m:t>1−</m:t>
                        </m:r>
                        <m:r>
                          <a:rPr lang="en-US" altLang="ko-KR" sz="2277" i="1">
                            <a:latin typeface="Cambria Math" panose="02040503050406030204" pitchFamily="18" charset="0"/>
                          </a:rPr>
                          <m:t>𝑎</m:t>
                        </m:r>
                      </m:den>
                    </m:f>
                  </m:oMath>
                </a14:m>
                <a:r>
                  <a:rPr lang="en-US" altLang="ko-KR" sz="2277">
                    <a:latin typeface="Consolas" panose="020B0609020204030204" pitchFamily="49" charset="0"/>
                  </a:rPr>
                  <a:t>)</a:t>
                </a:r>
                <a:endParaRPr lang="ko-KR" altLang="en-US" sz="2277">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E8D36D44-44FB-4D1F-B17A-B139A5085E38}"/>
                  </a:ext>
                </a:extLst>
              </p:cNvPr>
              <p:cNvSpPr txBox="1">
                <a:spLocks noRot="1" noChangeAspect="1" noMove="1" noResize="1" noEditPoints="1" noAdjustHandles="1" noChangeArrowheads="1" noChangeShapeType="1" noTextEdit="1"/>
              </p:cNvSpPr>
              <p:nvPr/>
            </p:nvSpPr>
            <p:spPr>
              <a:xfrm>
                <a:off x="1100493" y="3600099"/>
                <a:ext cx="3240439" cy="514885"/>
              </a:xfrm>
              <a:prstGeom prst="rect">
                <a:avLst/>
              </a:prstGeom>
              <a:blipFill>
                <a:blip r:embed="rId4"/>
                <a:stretch>
                  <a:fillRect l="-188" r="-4331" b="-1904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ECC644AC-4DF1-48A4-82C4-063C0EEBD3E0}"/>
                  </a:ext>
                </a:extLst>
              </p:cNvPr>
              <p:cNvSpPr txBox="1"/>
              <p:nvPr/>
            </p:nvSpPr>
            <p:spPr>
              <a:xfrm>
                <a:off x="1033689" y="4393989"/>
                <a:ext cx="1636923" cy="555793"/>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898" i="1">
                              <a:latin typeface="Cambria Math" panose="02040503050406030204" pitchFamily="18" charset="0"/>
                            </a:rPr>
                          </m:ctrlPr>
                        </m:fPr>
                        <m:num>
                          <m:r>
                            <a:rPr lang="en-US" altLang="ko-KR" sz="1898" i="1">
                              <a:latin typeface="Cambria Math" panose="02040503050406030204" pitchFamily="18" charset="0"/>
                            </a:rPr>
                            <m:t>𝜕</m:t>
                          </m:r>
                          <m:r>
                            <a:rPr lang="en-US" altLang="ko-KR" sz="1898" i="1">
                              <a:latin typeface="Cambria Math" panose="02040503050406030204" pitchFamily="18" charset="0"/>
                            </a:rPr>
                            <m:t>𝑎</m:t>
                          </m:r>
                        </m:num>
                        <m:den>
                          <m:r>
                            <a:rPr lang="en-US" altLang="ko-KR" sz="1898" i="1">
                              <a:latin typeface="Cambria Math" panose="02040503050406030204" pitchFamily="18" charset="0"/>
                            </a:rPr>
                            <m:t>𝜕</m:t>
                          </m:r>
                          <m:r>
                            <a:rPr lang="en-US" altLang="ko-KR" sz="1898" i="1">
                              <a:latin typeface="Cambria Math" panose="02040503050406030204" pitchFamily="18" charset="0"/>
                            </a:rPr>
                            <m:t>𝑧</m:t>
                          </m:r>
                        </m:den>
                      </m:f>
                      <m:r>
                        <a:rPr lang="en-US" altLang="ko-KR" sz="1898">
                          <a:latin typeface="Cambria Math" panose="02040503050406030204" pitchFamily="18" charset="0"/>
                        </a:rPr>
                        <m:t>=</m:t>
                      </m:r>
                      <m:r>
                        <a:rPr lang="en-US" altLang="ko-KR" sz="1898" i="1">
                          <a:latin typeface="Cambria Math" panose="02040503050406030204" pitchFamily="18" charset="0"/>
                        </a:rPr>
                        <m:t>𝑎</m:t>
                      </m:r>
                      <m:r>
                        <a:rPr lang="en-US" altLang="ko-KR" sz="1898" i="1">
                          <a:latin typeface="Cambria Math" panose="02040503050406030204" pitchFamily="18" charset="0"/>
                        </a:rPr>
                        <m:t>(1−</m:t>
                      </m:r>
                      <m:r>
                        <a:rPr lang="en-US" altLang="ko-KR" sz="1898" i="1">
                          <a:latin typeface="Cambria Math" panose="02040503050406030204" pitchFamily="18" charset="0"/>
                        </a:rPr>
                        <m:t>𝑎</m:t>
                      </m:r>
                      <m:r>
                        <a:rPr lang="en-US" altLang="ko-KR" sz="1898" i="1">
                          <a:latin typeface="Cambria Math" panose="02040503050406030204" pitchFamily="18" charset="0"/>
                        </a:rPr>
                        <m:t>)</m:t>
                      </m:r>
                    </m:oMath>
                  </m:oMathPara>
                </a14:m>
                <a:endParaRPr lang="ko-KR" altLang="en-US" sz="1898">
                  <a:latin typeface="Consolas" panose="020B0609020204030204" pitchFamily="49" charset="0"/>
                </a:endParaRPr>
              </a:p>
            </p:txBody>
          </p:sp>
        </mc:Choice>
        <mc:Fallback xmlns="">
          <p:sp>
            <p:nvSpPr>
              <p:cNvPr id="54" name="TextBox 53">
                <a:extLst>
                  <a:ext uri="{FF2B5EF4-FFF2-40B4-BE49-F238E27FC236}">
                    <a16:creationId xmlns:a16="http://schemas.microsoft.com/office/drawing/2014/main" id="{ECC644AC-4DF1-48A4-82C4-063C0EEBD3E0}"/>
                  </a:ext>
                </a:extLst>
              </p:cNvPr>
              <p:cNvSpPr txBox="1">
                <a:spLocks noRot="1" noChangeAspect="1" noMove="1" noResize="1" noEditPoints="1" noAdjustHandles="1" noChangeArrowheads="1" noChangeShapeType="1" noTextEdit="1"/>
              </p:cNvSpPr>
              <p:nvPr/>
            </p:nvSpPr>
            <p:spPr>
              <a:xfrm>
                <a:off x="1033689" y="4393989"/>
                <a:ext cx="1636923" cy="555793"/>
              </a:xfrm>
              <a:prstGeom prst="rect">
                <a:avLst/>
              </a:prstGeom>
              <a:blipFill>
                <a:blip r:embed="rId5"/>
                <a:stretch>
                  <a:fillRect b="-1099"/>
                </a:stretch>
              </a:blipFill>
            </p:spPr>
            <p:txBody>
              <a:bodyPr/>
              <a:lstStyle/>
              <a:p>
                <a:r>
                  <a:rPr lang="ko-KR" altLang="en-US">
                    <a:noFill/>
                  </a:rPr>
                  <a:t> </a:t>
                </a:r>
              </a:p>
            </p:txBody>
          </p:sp>
        </mc:Fallback>
      </mc:AlternateContent>
      <p:sp>
        <p:nvSpPr>
          <p:cNvPr id="75" name="TextBox 74">
            <a:extLst>
              <a:ext uri="{FF2B5EF4-FFF2-40B4-BE49-F238E27FC236}">
                <a16:creationId xmlns:a16="http://schemas.microsoft.com/office/drawing/2014/main" id="{03F928CF-983A-4227-9369-647883A96FE2}"/>
              </a:ext>
            </a:extLst>
          </p:cNvPr>
          <p:cNvSpPr txBox="1"/>
          <p:nvPr/>
        </p:nvSpPr>
        <p:spPr>
          <a:xfrm>
            <a:off x="1241366" y="1896867"/>
            <a:ext cx="2106667" cy="400110"/>
          </a:xfrm>
          <a:prstGeom prst="rect">
            <a:avLst/>
          </a:prstGeom>
          <a:noFill/>
        </p:spPr>
        <p:txBody>
          <a:bodyPr wrap="none" rtlCol="0">
            <a:spAutoFit/>
          </a:bodyPr>
          <a:lstStyle/>
          <a:p>
            <a:pPr algn="l"/>
            <a:r>
              <a:rPr lang="en-US" altLang="ko-KR" sz="2000" b="1">
                <a:latin typeface="맑은 고딕" panose="020B0503020000020004" pitchFamily="50" charset="-127"/>
                <a:ea typeface="맑은 고딕" panose="020B0503020000020004" pitchFamily="50" charset="-127"/>
              </a:rPr>
              <a:t>w</a:t>
            </a:r>
            <a:r>
              <a:rPr lang="ko-KR" altLang="en-US" sz="2000" b="1">
                <a:latin typeface="맑은 고딕" panose="020B0503020000020004" pitchFamily="50" charset="-127"/>
                <a:ea typeface="맑은 고딕" panose="020B0503020000020004" pitchFamily="50" charset="-127"/>
              </a:rPr>
              <a:t>에 대하여 미분</a:t>
            </a:r>
          </a:p>
        </p:txBody>
      </p:sp>
      <p:sp>
        <p:nvSpPr>
          <p:cNvPr id="3" name="텍스트 개체 틀 2">
            <a:extLst>
              <a:ext uri="{FF2B5EF4-FFF2-40B4-BE49-F238E27FC236}">
                <a16:creationId xmlns:a16="http://schemas.microsoft.com/office/drawing/2014/main" id="{18ADC5B5-B890-4F6D-B10A-F809C2E61C0C}"/>
              </a:ext>
            </a:extLst>
          </p:cNvPr>
          <p:cNvSpPr>
            <a:spLocks noGrp="1"/>
          </p:cNvSpPr>
          <p:nvPr>
            <p:ph type="body" sz="quarter" idx="19"/>
          </p:nvPr>
        </p:nvSpPr>
        <p:spPr/>
        <p:txBody>
          <a:bodyPr/>
          <a:lstStyle/>
          <a:p>
            <a:r>
              <a:rPr lang="ko-KR" altLang="en-US" sz="2400" b="1">
                <a:solidFill>
                  <a:srgbClr val="000000"/>
                </a:solidFill>
                <a:ea typeface="-2002" pitchFamily="18" charset="-127"/>
              </a:rPr>
              <a:t>로지스틱 회귀 손실 함수</a:t>
            </a:r>
            <a:endParaRPr lang="ko-KR" altLang="en-US"/>
          </a:p>
        </p:txBody>
      </p:sp>
      <p:sp>
        <p:nvSpPr>
          <p:cNvPr id="17" name="텍스트 개체 틀 2">
            <a:extLst>
              <a:ext uri="{FF2B5EF4-FFF2-40B4-BE49-F238E27FC236}">
                <a16:creationId xmlns:a16="http://schemas.microsoft.com/office/drawing/2014/main" id="{F10D35CB-153A-4221-94BB-0CD914F779CB}"/>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4A9DB0C2-8EF3-3F5D-6292-C93825A7B51D}"/>
                  </a:ext>
                </a:extLst>
              </p:cNvPr>
              <p:cNvSpPr txBox="1"/>
              <p:nvPr/>
            </p:nvSpPr>
            <p:spPr>
              <a:xfrm>
                <a:off x="2108684" y="1424378"/>
                <a:ext cx="4541821" cy="400110"/>
              </a:xfrm>
              <a:prstGeom prst="rect">
                <a:avLst/>
              </a:prstGeom>
              <a:noFill/>
            </p:spPr>
            <p:txBody>
              <a:bodyPr wrap="none" rtlCol="0">
                <a:spAutoFit/>
              </a:bodyPr>
              <a:lstStyle/>
              <a:p>
                <a:r>
                  <a:rPr lang="en-US" altLang="ko-KR" sz="2000">
                    <a:latin typeface="Consolas" panose="020B0609020204030204" pitchFamily="49" charset="0"/>
                  </a:rPr>
                  <a:t>L = -(</a:t>
                </a:r>
                <a14:m>
                  <m:oMath xmlns:m="http://schemas.openxmlformats.org/officeDocument/2006/math">
                    <m:r>
                      <m:rPr>
                        <m:sty m:val="p"/>
                      </m:rPr>
                      <a:rPr lang="en-US" altLang="ko-KR" sz="2000">
                        <a:latin typeface="Cambria Math" panose="02040503050406030204" pitchFamily="18" charset="0"/>
                        <a:ea typeface="Cambria Math" panose="02040503050406030204" pitchFamily="18" charset="0"/>
                      </a:rPr>
                      <m:t>y</m:t>
                    </m:r>
                    <m:r>
                      <a:rPr lang="en-US" altLang="ko-KR" sz="2000">
                        <a:latin typeface="Cambria Math" panose="02040503050406030204" pitchFamily="18" charset="0"/>
                        <a:ea typeface="Cambria Math" panose="02040503050406030204" pitchFamily="18" charset="0"/>
                      </a:rPr>
                      <m:t>∗</m:t>
                    </m:r>
                    <m:r>
                      <m:rPr>
                        <m:nor/>
                      </m:rPr>
                      <a:rPr lang="en-US" altLang="ko-KR" sz="2000">
                        <a:latin typeface="Cambria Math" panose="02040503050406030204" pitchFamily="18" charset="0"/>
                        <a:ea typeface="Cambria Math" panose="02040503050406030204" pitchFamily="18" charset="0"/>
                      </a:rPr>
                      <m:t>log</m:t>
                    </m:r>
                    <m:r>
                      <m:rPr>
                        <m:nor/>
                      </m:rPr>
                      <a:rPr lang="en-US" altLang="ko-KR" sz="2000">
                        <a:latin typeface="Cambria Math" panose="02040503050406030204" pitchFamily="18" charset="0"/>
                        <a:ea typeface="Cambria Math" panose="02040503050406030204" pitchFamily="18" charset="0"/>
                      </a:rPr>
                      <m:t>(</m:t>
                    </m:r>
                    <m:r>
                      <a:rPr lang="en-US" altLang="ko-KR" sz="2000" i="1">
                        <a:latin typeface="Cambria Math" panose="02040503050406030204" pitchFamily="18" charset="0"/>
                        <a:ea typeface="Cambria Math" panose="02040503050406030204" pitchFamily="18" charset="0"/>
                      </a:rPr>
                      <m:t>𝑎</m:t>
                    </m:r>
                    <m:r>
                      <a:rPr lang="en-US" altLang="ko-KR" sz="2000" i="1">
                        <a:latin typeface="Cambria Math" panose="02040503050406030204" pitchFamily="18" charset="0"/>
                        <a:ea typeface="Cambria Math" panose="02040503050406030204" pitchFamily="18" charset="0"/>
                      </a:rPr>
                      <m:t>) +(1−</m:t>
                    </m:r>
                    <m:r>
                      <a:rPr lang="en-US" altLang="ko-KR" sz="2000" i="1">
                        <a:latin typeface="Cambria Math" panose="02040503050406030204" pitchFamily="18" charset="0"/>
                      </a:rPr>
                      <m:t>𝑦</m:t>
                    </m:r>
                    <m:r>
                      <a:rPr lang="en-US" altLang="ko-KR" sz="2000">
                        <a:latin typeface="Cambria Math" panose="02040503050406030204" pitchFamily="18" charset="0"/>
                      </a:rPr>
                      <m:t>) </m:t>
                    </m:r>
                    <m:r>
                      <m:rPr>
                        <m:sty m:val="p"/>
                      </m:rPr>
                      <a:rPr lang="en-US" altLang="ko-KR" sz="2000">
                        <a:latin typeface="Cambria Math" panose="02040503050406030204" pitchFamily="18" charset="0"/>
                      </a:rPr>
                      <m:t>log</m:t>
                    </m:r>
                    <m:r>
                      <a:rPr lang="en-US" altLang="ko-KR" sz="2000">
                        <a:latin typeface="Cambria Math" panose="02040503050406030204" pitchFamily="18" charset="0"/>
                      </a:rPr>
                      <m:t>(1−</m:t>
                    </m:r>
                    <m:r>
                      <m:rPr>
                        <m:sty m:val="p"/>
                      </m:rPr>
                      <a:rPr lang="en-US" altLang="ko-KR" sz="2000">
                        <a:latin typeface="Cambria Math" panose="02040503050406030204" pitchFamily="18" charset="0"/>
                      </a:rPr>
                      <m:t>a</m:t>
                    </m:r>
                    <m:r>
                      <a:rPr lang="en-US" altLang="ko-KR" sz="2000">
                        <a:latin typeface="Cambria Math" panose="02040503050406030204" pitchFamily="18" charset="0"/>
                      </a:rPr>
                      <m:t>))</m:t>
                    </m:r>
                  </m:oMath>
                </a14:m>
                <a:endParaRPr lang="ko-KR" altLang="en-US" sz="2000">
                  <a:latin typeface="Consolas" panose="020B0609020204030204" pitchFamily="49" charset="0"/>
                </a:endParaRPr>
              </a:p>
            </p:txBody>
          </p:sp>
        </mc:Choice>
        <mc:Fallback xmlns="">
          <p:sp>
            <p:nvSpPr>
              <p:cNvPr id="15" name="TextBox 14">
                <a:extLst>
                  <a:ext uri="{FF2B5EF4-FFF2-40B4-BE49-F238E27FC236}">
                    <a16:creationId xmlns:a16="http://schemas.microsoft.com/office/drawing/2014/main" id="{4A9DB0C2-8EF3-3F5D-6292-C93825A7B51D}"/>
                  </a:ext>
                </a:extLst>
              </p:cNvPr>
              <p:cNvSpPr txBox="1">
                <a:spLocks noRot="1" noChangeAspect="1" noMove="1" noResize="1" noEditPoints="1" noAdjustHandles="1" noChangeArrowheads="1" noChangeShapeType="1" noTextEdit="1"/>
              </p:cNvSpPr>
              <p:nvPr/>
            </p:nvSpPr>
            <p:spPr>
              <a:xfrm>
                <a:off x="2108684" y="1424378"/>
                <a:ext cx="4541821" cy="400110"/>
              </a:xfrm>
              <a:prstGeom prst="rect">
                <a:avLst/>
              </a:prstGeom>
              <a:blipFill>
                <a:blip r:embed="rId6"/>
                <a:stretch>
                  <a:fillRect l="-1477" t="-9231" b="-2769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CEE6EDD2-AD8D-2D54-FFC0-E4538DE7D1D9}"/>
                  </a:ext>
                </a:extLst>
              </p:cNvPr>
              <p:cNvSpPr txBox="1"/>
              <p:nvPr/>
            </p:nvSpPr>
            <p:spPr>
              <a:xfrm>
                <a:off x="4772980" y="2380273"/>
                <a:ext cx="4994381" cy="78733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277" b="0" i="1" smtClean="0">
                          <a:latin typeface="Cambria Math" panose="02040503050406030204" pitchFamily="18" charset="0"/>
                        </a:rPr>
                        <m:t>=(</m:t>
                      </m:r>
                      <m:r>
                        <a:rPr lang="en-US" altLang="ko-KR" sz="2277" i="1" smtClean="0">
                          <a:latin typeface="Cambria Math" panose="02040503050406030204" pitchFamily="18" charset="0"/>
                        </a:rPr>
                        <m:t>−</m:t>
                      </m:r>
                      <m:d>
                        <m:dPr>
                          <m:ctrlPr>
                            <a:rPr lang="en-US" altLang="ko-KR" sz="2277" i="1" smtClean="0">
                              <a:latin typeface="Cambria Math" panose="02040503050406030204" pitchFamily="18" charset="0"/>
                            </a:rPr>
                          </m:ctrlPr>
                        </m:dPr>
                        <m:e>
                          <m:r>
                            <a:rPr lang="en-US" altLang="ko-KR" sz="2277" i="1" smtClean="0">
                              <a:latin typeface="Cambria Math" panose="02040503050406030204" pitchFamily="18" charset="0"/>
                            </a:rPr>
                            <m:t>𝑦</m:t>
                          </m:r>
                          <m:f>
                            <m:fPr>
                              <m:ctrlPr>
                                <a:rPr lang="el-GR" altLang="ko-KR" sz="2277" i="1">
                                  <a:latin typeface="Cambria Math" panose="02040503050406030204" pitchFamily="18" charset="0"/>
                                </a:rPr>
                              </m:ctrlPr>
                            </m:fPr>
                            <m:num>
                              <m:r>
                                <a:rPr lang="en-US" altLang="ko-KR" sz="2277" i="1">
                                  <a:latin typeface="Cambria Math" panose="02040503050406030204" pitchFamily="18" charset="0"/>
                                </a:rPr>
                                <m:t>1</m:t>
                              </m:r>
                            </m:num>
                            <m:den>
                              <m:r>
                                <a:rPr lang="en-US" altLang="ko-KR" sz="2277" i="1">
                                  <a:latin typeface="Cambria Math" panose="02040503050406030204" pitchFamily="18" charset="0"/>
                                </a:rPr>
                                <m:t>𝑎</m:t>
                              </m:r>
                            </m:den>
                          </m:f>
                          <m:r>
                            <a:rPr lang="en-US" altLang="ko-KR" sz="2277" i="1">
                              <a:latin typeface="Cambria Math" panose="02040503050406030204" pitchFamily="18" charset="0"/>
                            </a:rPr>
                            <m:t>−</m:t>
                          </m:r>
                          <m:d>
                            <m:dPr>
                              <m:ctrlPr>
                                <a:rPr lang="en-US" altLang="ko-KR" sz="2277" i="1">
                                  <a:latin typeface="Cambria Math" panose="02040503050406030204" pitchFamily="18" charset="0"/>
                                </a:rPr>
                              </m:ctrlPr>
                            </m:dPr>
                            <m:e>
                              <m:r>
                                <a:rPr lang="en-US" altLang="ko-KR" sz="2277" i="1">
                                  <a:latin typeface="Cambria Math" panose="02040503050406030204" pitchFamily="18" charset="0"/>
                                </a:rPr>
                                <m:t>1−</m:t>
                              </m:r>
                              <m:r>
                                <a:rPr lang="en-US" altLang="ko-KR" sz="2277" i="1">
                                  <a:latin typeface="Cambria Math" panose="02040503050406030204" pitchFamily="18" charset="0"/>
                                </a:rPr>
                                <m:t>𝑦</m:t>
                              </m:r>
                            </m:e>
                          </m:d>
                          <m:f>
                            <m:fPr>
                              <m:ctrlPr>
                                <a:rPr lang="en-US" altLang="ko-KR" sz="2277" i="1">
                                  <a:latin typeface="Cambria Math" panose="02040503050406030204" pitchFamily="18" charset="0"/>
                                </a:rPr>
                              </m:ctrlPr>
                            </m:fPr>
                            <m:num>
                              <m:r>
                                <a:rPr lang="en-US" altLang="ko-KR" sz="2277" i="1">
                                  <a:latin typeface="Cambria Math" panose="02040503050406030204" pitchFamily="18" charset="0"/>
                                </a:rPr>
                                <m:t>1</m:t>
                              </m:r>
                            </m:num>
                            <m:den>
                              <m:r>
                                <a:rPr lang="en-US" altLang="ko-KR" sz="2277" i="1">
                                  <a:latin typeface="Cambria Math" panose="02040503050406030204" pitchFamily="18" charset="0"/>
                                </a:rPr>
                                <m:t>1−</m:t>
                              </m:r>
                              <m:r>
                                <a:rPr lang="en-US" altLang="ko-KR" sz="2277" i="1">
                                  <a:latin typeface="Cambria Math" panose="02040503050406030204" pitchFamily="18" charset="0"/>
                                </a:rPr>
                                <m:t>𝑎</m:t>
                              </m:r>
                            </m:den>
                          </m:f>
                        </m:e>
                      </m:d>
                      <m:r>
                        <a:rPr lang="en-US" altLang="ko-KR" sz="2277" b="0" i="0" smtClean="0">
                          <a:latin typeface="Cambria Math" panose="02040503050406030204" pitchFamily="18" charset="0"/>
                        </a:rPr>
                        <m:t>∗</m:t>
                      </m:r>
                      <m:r>
                        <a:rPr lang="en-US" altLang="ko-KR" sz="2400" i="1">
                          <a:latin typeface="Cambria Math" panose="02040503050406030204" pitchFamily="18" charset="0"/>
                        </a:rPr>
                        <m:t>𝑎</m:t>
                      </m:r>
                      <m:r>
                        <a:rPr lang="en-US" altLang="ko-KR" sz="2400" i="1">
                          <a:latin typeface="Cambria Math" panose="02040503050406030204" pitchFamily="18" charset="0"/>
                        </a:rPr>
                        <m:t>(1−</m:t>
                      </m:r>
                      <m:r>
                        <a:rPr lang="en-US" altLang="ko-KR" sz="2400" i="1">
                          <a:latin typeface="Cambria Math" panose="02040503050406030204" pitchFamily="18" charset="0"/>
                        </a:rPr>
                        <m:t>𝑎</m:t>
                      </m:r>
                      <m:r>
                        <a:rPr lang="en-US" altLang="ko-KR" sz="2400" i="1">
                          <a:latin typeface="Cambria Math" panose="02040503050406030204" pitchFamily="18" charset="0"/>
                        </a:rPr>
                        <m:t>)</m:t>
                      </m:r>
                    </m:oMath>
                  </m:oMathPara>
                </a14:m>
                <a:endParaRPr lang="ko-KR" altLang="en-US" sz="2277">
                  <a:latin typeface="Consolas" panose="020B0609020204030204" pitchFamily="49" charset="0"/>
                </a:endParaRPr>
              </a:p>
            </p:txBody>
          </p:sp>
        </mc:Choice>
        <mc:Fallback xmlns="">
          <p:sp>
            <p:nvSpPr>
              <p:cNvPr id="16" name="TextBox 15">
                <a:extLst>
                  <a:ext uri="{FF2B5EF4-FFF2-40B4-BE49-F238E27FC236}">
                    <a16:creationId xmlns:a16="http://schemas.microsoft.com/office/drawing/2014/main" id="{CEE6EDD2-AD8D-2D54-FFC0-E4538DE7D1D9}"/>
                  </a:ext>
                </a:extLst>
              </p:cNvPr>
              <p:cNvSpPr txBox="1">
                <a:spLocks noRot="1" noChangeAspect="1" noMove="1" noResize="1" noEditPoints="1" noAdjustHandles="1" noChangeArrowheads="1" noChangeShapeType="1" noTextEdit="1"/>
              </p:cNvSpPr>
              <p:nvPr/>
            </p:nvSpPr>
            <p:spPr>
              <a:xfrm>
                <a:off x="4772980" y="2380273"/>
                <a:ext cx="4994381" cy="787331"/>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96BC9887-8F55-FC20-D4CD-D8BF094C0CC5}"/>
                  </a:ext>
                </a:extLst>
              </p:cNvPr>
              <p:cNvSpPr txBox="1"/>
              <p:nvPr/>
            </p:nvSpPr>
            <p:spPr>
              <a:xfrm>
                <a:off x="4772980" y="3327376"/>
                <a:ext cx="4590552" cy="6496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277" b="0" i="1" smtClean="0">
                          <a:latin typeface="Cambria Math" panose="02040503050406030204" pitchFamily="18" charset="0"/>
                        </a:rPr>
                        <m:t>=(</m:t>
                      </m:r>
                      <m:r>
                        <a:rPr lang="en-US" altLang="ko-KR" sz="2277" i="1" smtClean="0">
                          <a:latin typeface="Cambria Math" panose="02040503050406030204" pitchFamily="18" charset="0"/>
                        </a:rPr>
                        <m:t>−</m:t>
                      </m:r>
                      <m:d>
                        <m:dPr>
                          <m:ctrlPr>
                            <a:rPr lang="en-US" altLang="ko-KR" sz="2277" i="1" smtClean="0">
                              <a:latin typeface="Cambria Math" panose="02040503050406030204" pitchFamily="18" charset="0"/>
                            </a:rPr>
                          </m:ctrlPr>
                        </m:dPr>
                        <m:e>
                          <m:r>
                            <a:rPr lang="en-US" altLang="ko-KR" sz="2277" i="1" smtClean="0">
                              <a:latin typeface="Cambria Math" panose="02040503050406030204" pitchFamily="18" charset="0"/>
                            </a:rPr>
                            <m:t>𝑦</m:t>
                          </m:r>
                          <m:f>
                            <m:fPr>
                              <m:ctrlPr>
                                <a:rPr lang="el-GR" altLang="ko-KR" sz="2277" i="1">
                                  <a:latin typeface="Cambria Math" panose="02040503050406030204" pitchFamily="18" charset="0"/>
                                </a:rPr>
                              </m:ctrlPr>
                            </m:fPr>
                            <m:num>
                              <m:r>
                                <a:rPr lang="en-US" altLang="ko-KR" sz="2000" i="1">
                                  <a:latin typeface="Cambria Math" panose="02040503050406030204" pitchFamily="18" charset="0"/>
                                </a:rPr>
                                <m:t>𝑎</m:t>
                              </m:r>
                              <m:r>
                                <a:rPr lang="en-US" altLang="ko-KR" sz="2000" i="1">
                                  <a:latin typeface="Cambria Math" panose="02040503050406030204" pitchFamily="18" charset="0"/>
                                </a:rPr>
                                <m:t>(1−</m:t>
                              </m:r>
                              <m:r>
                                <a:rPr lang="en-US" altLang="ko-KR" sz="2000" i="1">
                                  <a:latin typeface="Cambria Math" panose="02040503050406030204" pitchFamily="18" charset="0"/>
                                </a:rPr>
                                <m:t>𝑎</m:t>
                              </m:r>
                              <m:r>
                                <a:rPr lang="en-US" altLang="ko-KR" sz="2000" i="1">
                                  <a:latin typeface="Cambria Math" panose="02040503050406030204" pitchFamily="18" charset="0"/>
                                </a:rPr>
                                <m:t>)</m:t>
                              </m:r>
                            </m:num>
                            <m:den>
                              <m:r>
                                <a:rPr lang="en-US" altLang="ko-KR" sz="2277" i="1">
                                  <a:latin typeface="Cambria Math" panose="02040503050406030204" pitchFamily="18" charset="0"/>
                                </a:rPr>
                                <m:t>𝑎</m:t>
                              </m:r>
                            </m:den>
                          </m:f>
                          <m:r>
                            <a:rPr lang="en-US" altLang="ko-KR" sz="2277" i="1">
                              <a:latin typeface="Cambria Math" panose="02040503050406030204" pitchFamily="18" charset="0"/>
                            </a:rPr>
                            <m:t>−</m:t>
                          </m:r>
                          <m:d>
                            <m:dPr>
                              <m:ctrlPr>
                                <a:rPr lang="en-US" altLang="ko-KR" sz="2277" i="1">
                                  <a:latin typeface="Cambria Math" panose="02040503050406030204" pitchFamily="18" charset="0"/>
                                </a:rPr>
                              </m:ctrlPr>
                            </m:dPr>
                            <m:e>
                              <m:r>
                                <a:rPr lang="en-US" altLang="ko-KR" sz="2277" i="1">
                                  <a:latin typeface="Cambria Math" panose="02040503050406030204" pitchFamily="18" charset="0"/>
                                </a:rPr>
                                <m:t>1−</m:t>
                              </m:r>
                              <m:r>
                                <a:rPr lang="en-US" altLang="ko-KR" sz="2277" i="1">
                                  <a:latin typeface="Cambria Math" panose="02040503050406030204" pitchFamily="18" charset="0"/>
                                </a:rPr>
                                <m:t>𝑦</m:t>
                              </m:r>
                            </m:e>
                          </m:d>
                          <m:f>
                            <m:fPr>
                              <m:ctrlPr>
                                <a:rPr lang="en-US" altLang="ko-KR" sz="2277" i="1">
                                  <a:latin typeface="Cambria Math" panose="02040503050406030204" pitchFamily="18" charset="0"/>
                                </a:rPr>
                              </m:ctrlPr>
                            </m:fPr>
                            <m:num>
                              <m:r>
                                <a:rPr lang="en-US" altLang="ko-KR" sz="2000" i="1">
                                  <a:latin typeface="Cambria Math" panose="02040503050406030204" pitchFamily="18" charset="0"/>
                                </a:rPr>
                                <m:t>𝑎</m:t>
                              </m:r>
                              <m:r>
                                <a:rPr lang="en-US" altLang="ko-KR" sz="2000" i="1">
                                  <a:latin typeface="Cambria Math" panose="02040503050406030204" pitchFamily="18" charset="0"/>
                                </a:rPr>
                                <m:t>(1−</m:t>
                              </m:r>
                              <m:r>
                                <a:rPr lang="en-US" altLang="ko-KR" sz="2000" i="1">
                                  <a:latin typeface="Cambria Math" panose="02040503050406030204" pitchFamily="18" charset="0"/>
                                </a:rPr>
                                <m:t>𝑎</m:t>
                              </m:r>
                              <m:r>
                                <a:rPr lang="en-US" altLang="ko-KR" sz="2000" i="1">
                                  <a:latin typeface="Cambria Math" panose="02040503050406030204" pitchFamily="18" charset="0"/>
                                </a:rPr>
                                <m:t>)</m:t>
                              </m:r>
                            </m:num>
                            <m:den>
                              <m:r>
                                <a:rPr lang="en-US" altLang="ko-KR" sz="2277" i="1">
                                  <a:latin typeface="Cambria Math" panose="02040503050406030204" pitchFamily="18" charset="0"/>
                                </a:rPr>
                                <m:t>1−</m:t>
                              </m:r>
                              <m:r>
                                <a:rPr lang="en-US" altLang="ko-KR" sz="2277" i="1">
                                  <a:latin typeface="Cambria Math" panose="02040503050406030204" pitchFamily="18" charset="0"/>
                                </a:rPr>
                                <m:t>𝑎</m:t>
                              </m:r>
                            </m:den>
                          </m:f>
                        </m:e>
                      </m:d>
                    </m:oMath>
                  </m:oMathPara>
                </a14:m>
                <a:endParaRPr lang="ko-KR" altLang="en-US" sz="2277">
                  <a:latin typeface="Consolas" panose="020B0609020204030204" pitchFamily="49" charset="0"/>
                </a:endParaRPr>
              </a:p>
            </p:txBody>
          </p:sp>
        </mc:Choice>
        <mc:Fallback xmlns="">
          <p:sp>
            <p:nvSpPr>
              <p:cNvPr id="18" name="TextBox 17">
                <a:extLst>
                  <a:ext uri="{FF2B5EF4-FFF2-40B4-BE49-F238E27FC236}">
                    <a16:creationId xmlns:a16="http://schemas.microsoft.com/office/drawing/2014/main" id="{96BC9887-8F55-FC20-D4CD-D8BF094C0CC5}"/>
                  </a:ext>
                </a:extLst>
              </p:cNvPr>
              <p:cNvSpPr txBox="1">
                <a:spLocks noRot="1" noChangeAspect="1" noMove="1" noResize="1" noEditPoints="1" noAdjustHandles="1" noChangeArrowheads="1" noChangeShapeType="1" noTextEdit="1"/>
              </p:cNvSpPr>
              <p:nvPr/>
            </p:nvSpPr>
            <p:spPr>
              <a:xfrm>
                <a:off x="4772980" y="3327376"/>
                <a:ext cx="4590552" cy="649665"/>
              </a:xfrm>
              <a:prstGeom prst="rect">
                <a:avLst/>
              </a:prstGeom>
              <a:blipFill>
                <a:blip r:embed="rId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4750322C-C0FE-4743-C27A-5947F8AA43EE}"/>
                  </a:ext>
                </a:extLst>
              </p:cNvPr>
              <p:cNvSpPr txBox="1"/>
              <p:nvPr/>
            </p:nvSpPr>
            <p:spPr>
              <a:xfrm>
                <a:off x="4772980" y="4136813"/>
                <a:ext cx="3633559" cy="3504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277" b="0" i="1" smtClean="0">
                          <a:latin typeface="Cambria Math" panose="02040503050406030204" pitchFamily="18" charset="0"/>
                        </a:rPr>
                        <m:t>=(</m:t>
                      </m:r>
                      <m:r>
                        <a:rPr lang="en-US" altLang="ko-KR" sz="2277" i="1" smtClean="0">
                          <a:latin typeface="Cambria Math" panose="02040503050406030204" pitchFamily="18" charset="0"/>
                        </a:rPr>
                        <m:t>−</m:t>
                      </m:r>
                      <m:d>
                        <m:dPr>
                          <m:ctrlPr>
                            <a:rPr lang="en-US" altLang="ko-KR" sz="2277" i="1" smtClean="0">
                              <a:latin typeface="Cambria Math" panose="02040503050406030204" pitchFamily="18" charset="0"/>
                            </a:rPr>
                          </m:ctrlPr>
                        </m:dPr>
                        <m:e>
                          <m:r>
                            <a:rPr lang="en-US" altLang="ko-KR" sz="2277" i="1" smtClean="0">
                              <a:latin typeface="Cambria Math" panose="02040503050406030204" pitchFamily="18" charset="0"/>
                            </a:rPr>
                            <m:t>𝑦</m:t>
                          </m:r>
                          <m:r>
                            <a:rPr lang="en-US" altLang="ko-KR" sz="2277" b="0" i="1" smtClean="0">
                              <a:latin typeface="Cambria Math" panose="02040503050406030204" pitchFamily="18" charset="0"/>
                            </a:rPr>
                            <m:t>(1−</m:t>
                          </m:r>
                          <m:r>
                            <a:rPr lang="en-US" altLang="ko-KR" sz="2277" b="0" i="1" smtClean="0">
                              <a:latin typeface="Cambria Math" panose="02040503050406030204" pitchFamily="18" charset="0"/>
                            </a:rPr>
                            <m:t>𝑎</m:t>
                          </m:r>
                          <m:r>
                            <a:rPr lang="en-US" altLang="ko-KR" sz="2277" b="0" i="1" smtClean="0">
                              <a:latin typeface="Cambria Math" panose="02040503050406030204" pitchFamily="18" charset="0"/>
                            </a:rPr>
                            <m:t>) −</m:t>
                          </m:r>
                          <m:d>
                            <m:dPr>
                              <m:ctrlPr>
                                <a:rPr lang="en-US" altLang="ko-KR" sz="2277" i="1">
                                  <a:latin typeface="Cambria Math" panose="02040503050406030204" pitchFamily="18" charset="0"/>
                                </a:rPr>
                              </m:ctrlPr>
                            </m:dPr>
                            <m:e>
                              <m:r>
                                <a:rPr lang="en-US" altLang="ko-KR" sz="2277" i="1">
                                  <a:latin typeface="Cambria Math" panose="02040503050406030204" pitchFamily="18" charset="0"/>
                                </a:rPr>
                                <m:t>1−</m:t>
                              </m:r>
                              <m:r>
                                <a:rPr lang="en-US" altLang="ko-KR" sz="2277" i="1">
                                  <a:latin typeface="Cambria Math" panose="02040503050406030204" pitchFamily="18" charset="0"/>
                                </a:rPr>
                                <m:t>𝑦</m:t>
                              </m:r>
                            </m:e>
                          </m:d>
                          <m:r>
                            <a:rPr lang="en-US" altLang="ko-KR" sz="2277" b="0" i="1" smtClean="0">
                              <a:latin typeface="Cambria Math" panose="02040503050406030204" pitchFamily="18" charset="0"/>
                            </a:rPr>
                            <m:t>𝑎</m:t>
                          </m:r>
                        </m:e>
                      </m:d>
                    </m:oMath>
                  </m:oMathPara>
                </a14:m>
                <a:endParaRPr lang="ko-KR" altLang="en-US" sz="2277">
                  <a:latin typeface="Consolas" panose="020B0609020204030204" pitchFamily="49" charset="0"/>
                </a:endParaRPr>
              </a:p>
            </p:txBody>
          </p:sp>
        </mc:Choice>
        <mc:Fallback xmlns="">
          <p:sp>
            <p:nvSpPr>
              <p:cNvPr id="19" name="TextBox 18">
                <a:extLst>
                  <a:ext uri="{FF2B5EF4-FFF2-40B4-BE49-F238E27FC236}">
                    <a16:creationId xmlns:a16="http://schemas.microsoft.com/office/drawing/2014/main" id="{4750322C-C0FE-4743-C27A-5947F8AA43EE}"/>
                  </a:ext>
                </a:extLst>
              </p:cNvPr>
              <p:cNvSpPr txBox="1">
                <a:spLocks noRot="1" noChangeAspect="1" noMove="1" noResize="1" noEditPoints="1" noAdjustHandles="1" noChangeArrowheads="1" noChangeShapeType="1" noTextEdit="1"/>
              </p:cNvSpPr>
              <p:nvPr/>
            </p:nvSpPr>
            <p:spPr>
              <a:xfrm>
                <a:off x="4772980" y="4136813"/>
                <a:ext cx="3633559" cy="350417"/>
              </a:xfrm>
              <a:prstGeom prst="rect">
                <a:avLst/>
              </a:prstGeom>
              <a:blipFill>
                <a:blip r:embed="rId9"/>
                <a:stretch>
                  <a:fillRect b="-3508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70B6E3EA-5D7B-982A-8350-71CE969F1505}"/>
                  </a:ext>
                </a:extLst>
              </p:cNvPr>
              <p:cNvSpPr txBox="1"/>
              <p:nvPr/>
            </p:nvSpPr>
            <p:spPr>
              <a:xfrm>
                <a:off x="4772980" y="4647002"/>
                <a:ext cx="2966581" cy="3504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277" b="0" i="1" smtClean="0">
                          <a:latin typeface="Cambria Math" panose="02040503050406030204" pitchFamily="18" charset="0"/>
                        </a:rPr>
                        <m:t>=</m:t>
                      </m:r>
                      <m:r>
                        <a:rPr lang="en-US" altLang="ko-KR" sz="2277" i="1" smtClean="0">
                          <a:latin typeface="Cambria Math" panose="02040503050406030204" pitchFamily="18" charset="0"/>
                        </a:rPr>
                        <m:t>−</m:t>
                      </m:r>
                      <m:r>
                        <a:rPr lang="en-US" altLang="ko-KR" sz="2277" b="0" i="1" smtClean="0">
                          <a:latin typeface="Cambria Math" panose="02040503050406030204" pitchFamily="18" charset="0"/>
                        </a:rPr>
                        <m:t>(</m:t>
                      </m:r>
                      <m:r>
                        <a:rPr lang="en-US" altLang="ko-KR" sz="2277" i="1" smtClean="0">
                          <a:latin typeface="Cambria Math" panose="02040503050406030204" pitchFamily="18" charset="0"/>
                        </a:rPr>
                        <m:t>𝑦</m:t>
                      </m:r>
                      <m:r>
                        <a:rPr lang="en-US" altLang="ko-KR" sz="2277" b="0" i="1" smtClean="0">
                          <a:latin typeface="Cambria Math" panose="02040503050406030204" pitchFamily="18" charset="0"/>
                        </a:rPr>
                        <m:t>−</m:t>
                      </m:r>
                      <m:r>
                        <a:rPr lang="en-US" altLang="ko-KR" sz="2277" b="0" i="1" smtClean="0">
                          <a:latin typeface="Cambria Math" panose="02040503050406030204" pitchFamily="18" charset="0"/>
                        </a:rPr>
                        <m:t>𝑦𝑎</m:t>
                      </m:r>
                      <m:r>
                        <a:rPr lang="en-US" altLang="ko-KR" sz="2277" b="0" i="1" smtClean="0">
                          <a:latin typeface="Cambria Math" panose="02040503050406030204" pitchFamily="18" charset="0"/>
                        </a:rPr>
                        <m:t>−</m:t>
                      </m:r>
                      <m:r>
                        <a:rPr lang="en-US" altLang="ko-KR" sz="2277" b="0" i="1" smtClean="0">
                          <a:latin typeface="Cambria Math" panose="02040503050406030204" pitchFamily="18" charset="0"/>
                        </a:rPr>
                        <m:t>𝑎</m:t>
                      </m:r>
                      <m:r>
                        <a:rPr lang="en-US" altLang="ko-KR" sz="2277" b="0" i="1" smtClean="0">
                          <a:latin typeface="Cambria Math" panose="02040503050406030204" pitchFamily="18" charset="0"/>
                        </a:rPr>
                        <m:t>+</m:t>
                      </m:r>
                      <m:r>
                        <a:rPr lang="en-US" altLang="ko-KR" sz="2277" b="0" i="1" smtClean="0">
                          <a:latin typeface="Cambria Math" panose="02040503050406030204" pitchFamily="18" charset="0"/>
                        </a:rPr>
                        <m:t>𝑦𝑎</m:t>
                      </m:r>
                      <m:r>
                        <a:rPr lang="en-US" altLang="ko-KR" sz="2277" b="0" i="1" smtClean="0">
                          <a:latin typeface="Cambria Math" panose="02040503050406030204" pitchFamily="18" charset="0"/>
                        </a:rPr>
                        <m:t>)</m:t>
                      </m:r>
                    </m:oMath>
                  </m:oMathPara>
                </a14:m>
                <a:endParaRPr lang="ko-KR" altLang="en-US" sz="2277">
                  <a:latin typeface="Consolas" panose="020B0609020204030204" pitchFamily="49" charset="0"/>
                </a:endParaRPr>
              </a:p>
            </p:txBody>
          </p:sp>
        </mc:Choice>
        <mc:Fallback xmlns="">
          <p:sp>
            <p:nvSpPr>
              <p:cNvPr id="20" name="TextBox 19">
                <a:extLst>
                  <a:ext uri="{FF2B5EF4-FFF2-40B4-BE49-F238E27FC236}">
                    <a16:creationId xmlns:a16="http://schemas.microsoft.com/office/drawing/2014/main" id="{70B6E3EA-5D7B-982A-8350-71CE969F1505}"/>
                  </a:ext>
                </a:extLst>
              </p:cNvPr>
              <p:cNvSpPr txBox="1">
                <a:spLocks noRot="1" noChangeAspect="1" noMove="1" noResize="1" noEditPoints="1" noAdjustHandles="1" noChangeArrowheads="1" noChangeShapeType="1" noTextEdit="1"/>
              </p:cNvSpPr>
              <p:nvPr/>
            </p:nvSpPr>
            <p:spPr>
              <a:xfrm>
                <a:off x="4772980" y="4647002"/>
                <a:ext cx="2966581" cy="350417"/>
              </a:xfrm>
              <a:prstGeom prst="rect">
                <a:avLst/>
              </a:prstGeom>
              <a:blipFill>
                <a:blip r:embed="rId10"/>
                <a:stretch>
                  <a:fillRect r="-1232" b="-3275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950E2F81-9A43-CF17-8566-B1C2E216B8A9}"/>
                  </a:ext>
                </a:extLst>
              </p:cNvPr>
              <p:cNvSpPr txBox="1"/>
              <p:nvPr/>
            </p:nvSpPr>
            <p:spPr>
              <a:xfrm>
                <a:off x="4772980" y="5157192"/>
                <a:ext cx="1388201" cy="3504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277" b="0" i="1" smtClean="0">
                          <a:latin typeface="Cambria Math" panose="02040503050406030204" pitchFamily="18" charset="0"/>
                        </a:rPr>
                        <m:t>=</m:t>
                      </m:r>
                      <m:r>
                        <a:rPr lang="en-US" altLang="ko-KR" sz="2277" i="1" smtClean="0">
                          <a:latin typeface="Cambria Math" panose="02040503050406030204" pitchFamily="18" charset="0"/>
                        </a:rPr>
                        <m:t>(</m:t>
                      </m:r>
                      <m:r>
                        <a:rPr lang="en-US" altLang="ko-KR" sz="2277" b="0" i="1" smtClean="0">
                          <a:latin typeface="Cambria Math" panose="02040503050406030204" pitchFamily="18" charset="0"/>
                        </a:rPr>
                        <m:t>𝑎</m:t>
                      </m:r>
                      <m:r>
                        <a:rPr lang="en-US" altLang="ko-KR" sz="2277" b="0" i="1" smtClean="0">
                          <a:latin typeface="Cambria Math" panose="02040503050406030204" pitchFamily="18" charset="0"/>
                        </a:rPr>
                        <m:t>−</m:t>
                      </m:r>
                      <m:r>
                        <a:rPr lang="en-US" altLang="ko-KR" sz="2277" b="0" i="1" smtClean="0">
                          <a:latin typeface="Cambria Math" panose="02040503050406030204" pitchFamily="18" charset="0"/>
                        </a:rPr>
                        <m:t>𝑦</m:t>
                      </m:r>
                      <m:r>
                        <a:rPr lang="en-US" altLang="ko-KR" sz="2277" b="0" i="1" smtClean="0">
                          <a:latin typeface="Cambria Math" panose="02040503050406030204" pitchFamily="18" charset="0"/>
                        </a:rPr>
                        <m:t>)</m:t>
                      </m:r>
                    </m:oMath>
                  </m:oMathPara>
                </a14:m>
                <a:endParaRPr lang="ko-KR" altLang="en-US" sz="2277">
                  <a:latin typeface="Consolas" panose="020B0609020204030204" pitchFamily="49" charset="0"/>
                </a:endParaRPr>
              </a:p>
            </p:txBody>
          </p:sp>
        </mc:Choice>
        <mc:Fallback xmlns="">
          <p:sp>
            <p:nvSpPr>
              <p:cNvPr id="21" name="TextBox 20">
                <a:extLst>
                  <a:ext uri="{FF2B5EF4-FFF2-40B4-BE49-F238E27FC236}">
                    <a16:creationId xmlns:a16="http://schemas.microsoft.com/office/drawing/2014/main" id="{950E2F81-9A43-CF17-8566-B1C2E216B8A9}"/>
                  </a:ext>
                </a:extLst>
              </p:cNvPr>
              <p:cNvSpPr txBox="1">
                <a:spLocks noRot="1" noChangeAspect="1" noMove="1" noResize="1" noEditPoints="1" noAdjustHandles="1" noChangeArrowheads="1" noChangeShapeType="1" noTextEdit="1"/>
              </p:cNvSpPr>
              <p:nvPr/>
            </p:nvSpPr>
            <p:spPr>
              <a:xfrm>
                <a:off x="4772980" y="5157192"/>
                <a:ext cx="1388201" cy="350417"/>
              </a:xfrm>
              <a:prstGeom prst="rect">
                <a:avLst/>
              </a:prstGeom>
              <a:blipFill>
                <a:blip r:embed="rId11"/>
                <a:stretch>
                  <a:fillRect r="-3509" b="-35088"/>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73940651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extBox 37">
            <a:extLst>
              <a:ext uri="{FF2B5EF4-FFF2-40B4-BE49-F238E27FC236}">
                <a16:creationId xmlns:a16="http://schemas.microsoft.com/office/drawing/2014/main" id="{832D152C-1EDC-4DB1-A9A7-71F4CA51D727}"/>
              </a:ext>
            </a:extLst>
          </p:cNvPr>
          <p:cNvSpPr txBox="1"/>
          <p:nvPr/>
        </p:nvSpPr>
        <p:spPr>
          <a:xfrm>
            <a:off x="632520" y="1029872"/>
            <a:ext cx="3597460" cy="1015663"/>
          </a:xfrm>
          <a:prstGeom prst="rect">
            <a:avLst/>
          </a:prstGeom>
          <a:noFill/>
        </p:spPr>
        <p:txBody>
          <a:bodyPr wrap="none" rtlCol="0">
            <a:spAutoFit/>
          </a:bodyPr>
          <a:lstStyle/>
          <a:p>
            <a:pPr algn="l"/>
            <a:r>
              <a:rPr lang="ko-KR" altLang="en-US" sz="2000" b="1">
                <a:latin typeface="+mj-ea"/>
                <a:ea typeface="+mj-ea"/>
              </a:rPr>
              <a:t>특성이 두개인 경우 </a:t>
            </a:r>
            <a:r>
              <a:rPr lang="en-US" altLang="ko-KR" sz="2000" b="1">
                <a:latin typeface="+mj-ea"/>
                <a:ea typeface="+mj-ea"/>
              </a:rPr>
              <a:t>=&gt; x 2</a:t>
            </a:r>
            <a:r>
              <a:rPr lang="ko-KR" altLang="en-US" sz="2000" b="1">
                <a:latin typeface="+mj-ea"/>
                <a:ea typeface="+mj-ea"/>
              </a:rPr>
              <a:t>개</a:t>
            </a:r>
            <a:endParaRPr lang="en-US" altLang="ko-KR" sz="2000" b="1">
              <a:latin typeface="+mj-ea"/>
              <a:ea typeface="+mj-ea"/>
            </a:endParaRPr>
          </a:p>
          <a:p>
            <a:pPr algn="l"/>
            <a:endParaRPr lang="en-US" altLang="ko-KR" sz="2000" b="1">
              <a:latin typeface="+mj-ea"/>
              <a:ea typeface="+mj-ea"/>
            </a:endParaRPr>
          </a:p>
          <a:p>
            <a:r>
              <a:rPr lang="en-US" altLang="ko-KR" sz="2000" b="1">
                <a:latin typeface="+mj-ea"/>
                <a:ea typeface="+mj-ea"/>
              </a:rPr>
              <a:t>y = w</a:t>
            </a:r>
            <a:r>
              <a:rPr lang="en-US" altLang="ko-KR" sz="2000" b="1" baseline="-25000">
                <a:latin typeface="+mj-ea"/>
                <a:ea typeface="+mj-ea"/>
              </a:rPr>
              <a:t>1</a:t>
            </a:r>
            <a:r>
              <a:rPr lang="en-US" altLang="ko-KR" sz="2000" b="1">
                <a:latin typeface="+mj-ea"/>
                <a:ea typeface="+mj-ea"/>
              </a:rPr>
              <a:t>x</a:t>
            </a:r>
            <a:r>
              <a:rPr lang="en-US" altLang="ko-KR" sz="2000" b="1" baseline="-25000">
                <a:latin typeface="+mj-ea"/>
                <a:ea typeface="+mj-ea"/>
              </a:rPr>
              <a:t>1</a:t>
            </a:r>
            <a:r>
              <a:rPr lang="en-US" altLang="ko-KR" sz="2000" b="1">
                <a:latin typeface="+mj-ea"/>
                <a:ea typeface="+mj-ea"/>
              </a:rPr>
              <a:t> + w</a:t>
            </a:r>
            <a:r>
              <a:rPr lang="en-US" altLang="ko-KR" sz="2000" b="1" baseline="-25000">
                <a:latin typeface="+mj-ea"/>
                <a:ea typeface="+mj-ea"/>
              </a:rPr>
              <a:t>2</a:t>
            </a:r>
            <a:r>
              <a:rPr lang="en-US" altLang="ko-KR" sz="2000" b="1">
                <a:latin typeface="+mj-ea"/>
                <a:ea typeface="+mj-ea"/>
              </a:rPr>
              <a:t>x</a:t>
            </a:r>
            <a:r>
              <a:rPr lang="en-US" altLang="ko-KR" sz="2000" b="1" baseline="-25000">
                <a:latin typeface="+mj-ea"/>
                <a:ea typeface="+mj-ea"/>
              </a:rPr>
              <a:t>2</a:t>
            </a:r>
            <a:r>
              <a:rPr lang="en-US" altLang="ko-KR" sz="2000" b="1">
                <a:latin typeface="+mj-ea"/>
                <a:ea typeface="+mj-ea"/>
              </a:rPr>
              <a:t> + b</a:t>
            </a:r>
            <a:endParaRPr lang="ko-KR" altLang="en-US" sz="2000" b="1">
              <a:latin typeface="+mj-ea"/>
              <a:ea typeface="+mj-ea"/>
            </a:endParaRPr>
          </a:p>
        </p:txBody>
      </p:sp>
      <mc:AlternateContent xmlns:mc="http://schemas.openxmlformats.org/markup-compatibility/2006" xmlns:a14="http://schemas.microsoft.com/office/drawing/2010/main">
        <mc:Choice Requires="a14">
          <p:sp>
            <p:nvSpPr>
              <p:cNvPr id="2" name="직사각형 1">
                <a:extLst>
                  <a:ext uri="{FF2B5EF4-FFF2-40B4-BE49-F238E27FC236}">
                    <a16:creationId xmlns:a16="http://schemas.microsoft.com/office/drawing/2014/main" id="{ACF9C609-517F-423F-960F-D9FDCAF73A91}"/>
                  </a:ext>
                </a:extLst>
              </p:cNvPr>
              <p:cNvSpPr/>
              <p:nvPr/>
            </p:nvSpPr>
            <p:spPr>
              <a:xfrm>
                <a:off x="5457056" y="3240176"/>
                <a:ext cx="3497624" cy="1584601"/>
              </a:xfrm>
              <a:prstGeom prst="rect">
                <a:avLst/>
              </a:prstGeom>
            </p:spPr>
            <p:txBody>
              <a:bodyPr wrap="none">
                <a:spAutoFit/>
              </a:bodyPr>
              <a:lstStyle/>
              <a:p>
                <a:r>
                  <a:rPr lang="en-US" altLang="ko-KR" sz="2400">
                    <a:solidFill>
                      <a:srgbClr val="000000"/>
                    </a:solidFill>
                    <a:latin typeface="Cambria Math" panose="02040503050406030204" pitchFamily="18" charset="0"/>
                    <a:ea typeface="Cambria Math" panose="02040503050406030204" pitchFamily="18" charset="0"/>
                  </a:rPr>
                  <a:t>J(</a:t>
                </a:r>
                <a14:m>
                  <m:oMath xmlns:m="http://schemas.openxmlformats.org/officeDocument/2006/math">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a:rPr lang="en-US" altLang="ko-KR" sz="2400" i="1">
                            <a:solidFill>
                              <a:srgbClr val="000000"/>
                            </a:solidFill>
                            <a:latin typeface="Cambria Math" panose="02040503050406030204" pitchFamily="18" charset="0"/>
                            <a:ea typeface="Cambria Math" panose="02040503050406030204" pitchFamily="18" charset="0"/>
                          </a:rPr>
                          <m:t>𝑤</m:t>
                        </m:r>
                      </m:e>
                      <m:sub>
                        <m:r>
                          <a:rPr lang="en-US" altLang="ko-KR" sz="2400" i="1">
                            <a:solidFill>
                              <a:srgbClr val="000000"/>
                            </a:solidFill>
                            <a:latin typeface="Cambria Math" panose="02040503050406030204" pitchFamily="18" charset="0"/>
                            <a:ea typeface="Cambria Math" panose="02040503050406030204" pitchFamily="18" charset="0"/>
                          </a:rPr>
                          <m:t>1</m:t>
                        </m:r>
                      </m:sub>
                    </m:sSub>
                    <m:r>
                      <a:rPr lang="en-US" altLang="ko-KR" sz="2400" i="1">
                        <a:solidFill>
                          <a:srgbClr val="000000"/>
                        </a:solidFill>
                        <a:latin typeface="Cambria Math" panose="02040503050406030204" pitchFamily="18" charset="0"/>
                        <a:ea typeface="Cambria Math" panose="02040503050406030204" pitchFamily="18" charset="0"/>
                      </a:rPr>
                      <m:t>,</m:t>
                    </m:r>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a:rPr lang="en-US" altLang="ko-KR" sz="2400" i="1">
                            <a:solidFill>
                              <a:srgbClr val="000000"/>
                            </a:solidFill>
                            <a:latin typeface="Cambria Math" panose="02040503050406030204" pitchFamily="18" charset="0"/>
                            <a:ea typeface="Cambria Math" panose="02040503050406030204" pitchFamily="18" charset="0"/>
                          </a:rPr>
                          <m:t>𝑤</m:t>
                        </m:r>
                      </m:e>
                      <m:sub>
                        <m:r>
                          <a:rPr lang="en-US" altLang="ko-KR" sz="2400" i="1">
                            <a:solidFill>
                              <a:srgbClr val="000000"/>
                            </a:solidFill>
                            <a:latin typeface="Cambria Math" panose="02040503050406030204" pitchFamily="18" charset="0"/>
                            <a:ea typeface="Cambria Math" panose="02040503050406030204" pitchFamily="18" charset="0"/>
                          </a:rPr>
                          <m:t>2</m:t>
                        </m:r>
                      </m:sub>
                    </m:sSub>
                  </m:oMath>
                </a14:m>
                <a:r>
                  <a:rPr lang="en-US" altLang="ko-KR" sz="2400">
                    <a:solidFill>
                      <a:srgbClr val="000000"/>
                    </a:solidFill>
                    <a:latin typeface="Cambria Math" panose="02040503050406030204" pitchFamily="18" charset="0"/>
                    <a:ea typeface="Cambria Math" panose="02040503050406030204" pitchFamily="18" charset="0"/>
                  </a:rPr>
                  <a:t>,b) = </a:t>
                </a:r>
                <a14:m>
                  <m:oMath xmlns:m="http://schemas.openxmlformats.org/officeDocument/2006/math">
                    <m:sSup>
                      <m:sSupPr>
                        <m:ctrlPr>
                          <a:rPr lang="en-US" altLang="ko-KR" sz="2400" i="1">
                            <a:solidFill>
                              <a:srgbClr val="000000"/>
                            </a:solidFill>
                            <a:latin typeface="Cambria Math" panose="02040503050406030204" pitchFamily="18" charset="0"/>
                            <a:ea typeface="Cambria Math" panose="02040503050406030204" pitchFamily="18" charset="0"/>
                          </a:rPr>
                        </m:ctrlPr>
                      </m:sSupPr>
                      <m:e>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2</m:t>
                            </m:r>
                          </m:den>
                        </m:f>
                        <m:r>
                          <m:rPr>
                            <m:nor/>
                          </m:rPr>
                          <a:rPr lang="en-US" altLang="ko-KR" sz="2400">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a:rPr lang="en-US" altLang="ko-KR" sz="2400" i="1">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y</m:t>
                        </m:r>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2 </m:t>
                        </m:r>
                      </m:sup>
                    </m:sSup>
                  </m:oMath>
                </a14:m>
                <a:endParaRPr lang="en-US" altLang="ko-KR" sz="2400">
                  <a:solidFill>
                    <a:srgbClr val="000000"/>
                  </a:solidFill>
                  <a:latin typeface="Cambria Math" panose="02040503050406030204" pitchFamily="18" charset="0"/>
                  <a:ea typeface="Cambria Math" panose="02040503050406030204" pitchFamily="18" charset="0"/>
                </a:endParaRPr>
              </a:p>
              <a:p>
                <a:endParaRPr lang="en-US" altLang="ko-KR" sz="2400">
                  <a:solidFill>
                    <a:srgbClr val="000000"/>
                  </a:solidFill>
                  <a:latin typeface="Cambria Math" panose="02040503050406030204" pitchFamily="18" charset="0"/>
                  <a:ea typeface="Cambria Math" panose="02040503050406030204" pitchFamily="18" charset="0"/>
                </a:endParaRPr>
              </a:p>
              <a:p>
                <a14:m>
                  <m:oMath xmlns:m="http://schemas.openxmlformats.org/officeDocument/2006/math">
                    <m:f>
                      <m:fPr>
                        <m:ctrlPr>
                          <a:rPr lang="en-US" altLang="ko-KR" sz="2400" i="1">
                            <a:latin typeface="Cambria Math" panose="02040503050406030204" pitchFamily="18" charset="0"/>
                            <a:ea typeface="Cambria Math" panose="02040503050406030204" pitchFamily="18" charset="0"/>
                          </a:rPr>
                        </m:ctrlPr>
                      </m:fPr>
                      <m:num>
                        <m:r>
                          <a:rPr lang="en-US" altLang="ko-KR" sz="2400" i="1">
                            <a:latin typeface="Cambria Math" panose="02040503050406030204" pitchFamily="18" charset="0"/>
                            <a:ea typeface="Cambria Math" panose="02040503050406030204" pitchFamily="18" charset="0"/>
                          </a:rPr>
                          <m:t>𝜕</m:t>
                        </m:r>
                      </m:num>
                      <m:den>
                        <m:r>
                          <a:rPr lang="en-US" altLang="ko-KR" sz="2400" i="1">
                            <a:latin typeface="Cambria Math" panose="02040503050406030204" pitchFamily="18" charset="0"/>
                            <a:ea typeface="Cambria Math" panose="02040503050406030204" pitchFamily="18" charset="0"/>
                          </a:rPr>
                          <m:t>𝜕</m:t>
                        </m:r>
                        <m:sSub>
                          <m:sSubPr>
                            <m:ctrlPr>
                              <a:rPr lang="en-US" altLang="ko-KR" sz="2400" i="1">
                                <a:latin typeface="Cambria Math" panose="02040503050406030204" pitchFamily="18" charset="0"/>
                                <a:ea typeface="Cambria Math" panose="02040503050406030204" pitchFamily="18" charset="0"/>
                              </a:rPr>
                            </m:ctrlPr>
                          </m:sSubPr>
                          <m:e>
                            <m:r>
                              <m:rPr>
                                <m:sty m:val="p"/>
                              </m:rPr>
                              <a:rPr lang="en-US" altLang="ko-KR" sz="2400" i="1">
                                <a:latin typeface="Cambria Math" panose="02040503050406030204" pitchFamily="18" charset="0"/>
                                <a:ea typeface="Cambria Math" panose="02040503050406030204" pitchFamily="18" charset="0"/>
                              </a:rPr>
                              <m:t>w</m:t>
                            </m:r>
                          </m:e>
                          <m:sub>
                            <m:r>
                              <a:rPr lang="en-US" altLang="ko-KR" sz="2400" b="0" i="1" smtClean="0">
                                <a:latin typeface="Cambria Math" panose="02040503050406030204" pitchFamily="18" charset="0"/>
                                <a:ea typeface="Cambria Math" panose="02040503050406030204" pitchFamily="18" charset="0"/>
                              </a:rPr>
                              <m:t>2</m:t>
                            </m:r>
                          </m:sub>
                        </m:sSub>
                      </m:den>
                    </m:f>
                  </m:oMath>
                </a14:m>
                <a:r>
                  <a:rPr lang="en-US" altLang="ko-KR" sz="2400">
                    <a:latin typeface="Cambria Math" panose="02040503050406030204" pitchFamily="18" charset="0"/>
                    <a:ea typeface="Cambria Math" panose="02040503050406030204" pitchFamily="18" charset="0"/>
                  </a:rPr>
                  <a:t>J(</a:t>
                </a:r>
                <a14:m>
                  <m:oMath xmlns:m="http://schemas.openxmlformats.org/officeDocument/2006/math">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a:rPr lang="en-US" altLang="ko-KR" sz="2400" i="1">
                            <a:solidFill>
                              <a:srgbClr val="000000"/>
                            </a:solidFill>
                            <a:latin typeface="Cambria Math" panose="02040503050406030204" pitchFamily="18" charset="0"/>
                            <a:ea typeface="Cambria Math" panose="02040503050406030204" pitchFamily="18" charset="0"/>
                          </a:rPr>
                          <m:t>𝑤</m:t>
                        </m:r>
                      </m:e>
                      <m:sub>
                        <m:r>
                          <a:rPr lang="en-US" altLang="ko-KR" sz="2400" i="1">
                            <a:solidFill>
                              <a:srgbClr val="000000"/>
                            </a:solidFill>
                            <a:latin typeface="Cambria Math" panose="02040503050406030204" pitchFamily="18" charset="0"/>
                            <a:ea typeface="Cambria Math" panose="02040503050406030204" pitchFamily="18" charset="0"/>
                          </a:rPr>
                          <m:t>1</m:t>
                        </m:r>
                      </m:sub>
                    </m:sSub>
                    <m:r>
                      <a:rPr lang="en-US" altLang="ko-KR" sz="2400" i="1">
                        <a:solidFill>
                          <a:srgbClr val="000000"/>
                        </a:solidFill>
                        <a:latin typeface="Cambria Math" panose="02040503050406030204" pitchFamily="18" charset="0"/>
                        <a:ea typeface="Cambria Math" panose="02040503050406030204" pitchFamily="18" charset="0"/>
                      </a:rPr>
                      <m:t>,</m:t>
                    </m:r>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a:rPr lang="en-US" altLang="ko-KR" sz="2400" i="1">
                            <a:solidFill>
                              <a:srgbClr val="000000"/>
                            </a:solidFill>
                            <a:latin typeface="Cambria Math" panose="02040503050406030204" pitchFamily="18" charset="0"/>
                            <a:ea typeface="Cambria Math" panose="02040503050406030204" pitchFamily="18" charset="0"/>
                          </a:rPr>
                          <m:t>𝑤</m:t>
                        </m:r>
                      </m:e>
                      <m:sub>
                        <m:r>
                          <a:rPr lang="en-US" altLang="ko-KR" sz="2400" i="1">
                            <a:solidFill>
                              <a:srgbClr val="000000"/>
                            </a:solidFill>
                            <a:latin typeface="Cambria Math" panose="02040503050406030204" pitchFamily="18" charset="0"/>
                            <a:ea typeface="Cambria Math" panose="02040503050406030204" pitchFamily="18" charset="0"/>
                          </a:rPr>
                          <m:t>2</m:t>
                        </m:r>
                      </m:sub>
                    </m:sSub>
                  </m:oMath>
                </a14:m>
                <a:r>
                  <a:rPr lang="en-US" altLang="ko-KR" sz="2400">
                    <a:solidFill>
                      <a:srgbClr val="000000"/>
                    </a:solidFill>
                    <a:latin typeface="Cambria Math" panose="02040503050406030204" pitchFamily="18" charset="0"/>
                    <a:ea typeface="Cambria Math" panose="02040503050406030204" pitchFamily="18" charset="0"/>
                  </a:rPr>
                  <a:t>,b</a:t>
                </a:r>
                <a:r>
                  <a:rPr lang="en-US" altLang="ko-KR" sz="2400">
                    <a:latin typeface="Cambria Math" panose="02040503050406030204" pitchFamily="18" charset="0"/>
                    <a:ea typeface="Cambria Math" panose="02040503050406030204" pitchFamily="18" charset="0"/>
                  </a:rPr>
                  <a:t>) = </a:t>
                </a:r>
                <a14:m>
                  <m:oMath xmlns:m="http://schemas.openxmlformats.org/officeDocument/2006/math">
                    <m:f>
                      <m:fPr>
                        <m:ctrlPr>
                          <a:rPr lang="en-US" altLang="ko-KR" sz="2400" i="1">
                            <a:latin typeface="Cambria Math" panose="02040503050406030204" pitchFamily="18" charset="0"/>
                            <a:ea typeface="Cambria Math" panose="02040503050406030204" pitchFamily="18" charset="0"/>
                          </a:rPr>
                        </m:ctrlPr>
                      </m:fPr>
                      <m:num>
                        <m:r>
                          <a:rPr lang="en-US" altLang="ko-KR" sz="2400" i="1">
                            <a:latin typeface="Cambria Math" panose="02040503050406030204" pitchFamily="18" charset="0"/>
                            <a:ea typeface="Cambria Math" panose="02040503050406030204" pitchFamily="18" charset="0"/>
                          </a:rPr>
                          <m:t>𝜕</m:t>
                        </m:r>
                        <m:r>
                          <m:rPr>
                            <m:sty m:val="p"/>
                          </m:rPr>
                          <a:rPr lang="en-US" altLang="ko-KR" sz="2400">
                            <a:latin typeface="Cambria Math" panose="02040503050406030204" pitchFamily="18" charset="0"/>
                            <a:ea typeface="Cambria Math" panose="02040503050406030204" pitchFamily="18" charset="0"/>
                          </a:rPr>
                          <m:t>J</m:t>
                        </m:r>
                      </m:num>
                      <m:den>
                        <m:r>
                          <a:rPr lang="en-US" altLang="ko-KR" sz="2400" i="1">
                            <a:latin typeface="Cambria Math" panose="02040503050406030204" pitchFamily="18" charset="0"/>
                            <a:ea typeface="Cambria Math" panose="02040503050406030204" pitchFamily="18" charset="0"/>
                          </a:rPr>
                          <m:t>𝜕</m:t>
                        </m:r>
                        <m:acc>
                          <m:accPr>
                            <m:chr m:val="̂"/>
                            <m:ctrlPr>
                              <a:rPr lang="en-US" altLang="ko-KR" sz="2400" i="1">
                                <a:latin typeface="Cambria Math" panose="02040503050406030204" pitchFamily="18" charset="0"/>
                                <a:ea typeface="Cambria Math" panose="02040503050406030204" pitchFamily="18" charset="0"/>
                              </a:rPr>
                            </m:ctrlPr>
                          </m:accPr>
                          <m:e>
                            <m:r>
                              <m:rPr>
                                <m:sty m:val="p"/>
                              </m:rPr>
                              <a:rPr lang="en-US" altLang="ko-KR" sz="2400" i="1">
                                <a:latin typeface="Cambria Math" panose="02040503050406030204" pitchFamily="18" charset="0"/>
                                <a:ea typeface="Cambria Math" panose="02040503050406030204" pitchFamily="18" charset="0"/>
                              </a:rPr>
                              <m:t>y</m:t>
                            </m:r>
                          </m:e>
                        </m:acc>
                      </m:den>
                    </m:f>
                  </m:oMath>
                </a14:m>
                <a:r>
                  <a:rPr lang="ko-KR" altLang="en-US" sz="2400">
                    <a:latin typeface="Cambria Math" panose="02040503050406030204" pitchFamily="18" charset="0"/>
                  </a:rPr>
                  <a:t> </a:t>
                </a:r>
                <a14:m>
                  <m:oMath xmlns:m="http://schemas.openxmlformats.org/officeDocument/2006/math">
                    <m:r>
                      <a:rPr lang="ko-KR" altLang="en-US" sz="2400" i="1">
                        <a:solidFill>
                          <a:srgbClr val="000000"/>
                        </a:solidFill>
                        <a:latin typeface="Cambria Math" panose="02040503050406030204" pitchFamily="18" charset="0"/>
                      </a:rPr>
                      <m:t>∗</m:t>
                    </m:r>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num>
                      <m:den>
                        <m:r>
                          <a:rPr lang="en-US" altLang="ko-KR" sz="2400" i="1">
                            <a:solidFill>
                              <a:srgbClr val="000000"/>
                            </a:solidFill>
                            <a:latin typeface="Cambria Math" panose="02040503050406030204" pitchFamily="18" charset="0"/>
                            <a:ea typeface="Cambria Math" panose="02040503050406030204" pitchFamily="18" charset="0"/>
                          </a:rPr>
                          <m:t>𝜕</m:t>
                        </m:r>
                        <m:sSub>
                          <m:sSubPr>
                            <m:ctrlPr>
                              <a:rPr lang="en-US" altLang="ko-KR" sz="2400" i="1" smtClean="0">
                                <a:solidFill>
                                  <a:srgbClr val="000000"/>
                                </a:solidFill>
                                <a:latin typeface="Cambria Math" panose="02040503050406030204" pitchFamily="18" charset="0"/>
                                <a:ea typeface="Cambria Math" panose="02040503050406030204" pitchFamily="18" charset="0"/>
                              </a:rPr>
                            </m:ctrlPr>
                          </m:sSubPr>
                          <m:e>
                            <m:r>
                              <m:rPr>
                                <m:sty m:val="p"/>
                              </m:rPr>
                              <a:rPr lang="en-US" altLang="ko-KR" sz="2400" i="1">
                                <a:solidFill>
                                  <a:srgbClr val="000000"/>
                                </a:solidFill>
                                <a:latin typeface="Cambria Math" panose="02040503050406030204" pitchFamily="18" charset="0"/>
                                <a:ea typeface="Cambria Math" panose="02040503050406030204" pitchFamily="18" charset="0"/>
                              </a:rPr>
                              <m:t>w</m:t>
                            </m:r>
                          </m:e>
                          <m:sub>
                            <m:r>
                              <a:rPr lang="en-US" altLang="ko-KR" sz="2400" b="0" i="1" smtClean="0">
                                <a:solidFill>
                                  <a:srgbClr val="000000"/>
                                </a:solidFill>
                                <a:latin typeface="Cambria Math" panose="02040503050406030204" pitchFamily="18" charset="0"/>
                                <a:ea typeface="Cambria Math" panose="02040503050406030204" pitchFamily="18" charset="0"/>
                              </a:rPr>
                              <m:t>2</m:t>
                            </m:r>
                          </m:sub>
                        </m:sSub>
                      </m:den>
                    </m:f>
                  </m:oMath>
                </a14:m>
                <a:endParaRPr lang="ko-KR" altLang="en-US" sz="2400">
                  <a:latin typeface="Cambria Math" panose="02040503050406030204" pitchFamily="18" charset="0"/>
                </a:endParaRPr>
              </a:p>
            </p:txBody>
          </p:sp>
        </mc:Choice>
        <mc:Fallback xmlns="">
          <p:sp>
            <p:nvSpPr>
              <p:cNvPr id="2" name="직사각형 1">
                <a:extLst>
                  <a:ext uri="{FF2B5EF4-FFF2-40B4-BE49-F238E27FC236}">
                    <a16:creationId xmlns:a16="http://schemas.microsoft.com/office/drawing/2014/main" id="{ACF9C609-517F-423F-960F-D9FDCAF73A91}"/>
                  </a:ext>
                </a:extLst>
              </p:cNvPr>
              <p:cNvSpPr>
                <a:spLocks noRot="1" noChangeAspect="1" noMove="1" noResize="1" noEditPoints="1" noAdjustHandles="1" noChangeArrowheads="1" noChangeShapeType="1" noTextEdit="1"/>
              </p:cNvSpPr>
              <p:nvPr/>
            </p:nvSpPr>
            <p:spPr>
              <a:xfrm>
                <a:off x="5457056" y="3240176"/>
                <a:ext cx="3497624" cy="1584601"/>
              </a:xfrm>
              <a:prstGeom prst="rect">
                <a:avLst/>
              </a:prstGeom>
              <a:blipFill>
                <a:blip r:embed="rId3"/>
                <a:stretch>
                  <a:fillRect l="-261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 name="직사각형 2">
                <a:extLst>
                  <a:ext uri="{FF2B5EF4-FFF2-40B4-BE49-F238E27FC236}">
                    <a16:creationId xmlns:a16="http://schemas.microsoft.com/office/drawing/2014/main" id="{08957D3E-E28E-473E-8D83-5E16C2E7320A}"/>
                  </a:ext>
                </a:extLst>
              </p:cNvPr>
              <p:cNvSpPr/>
              <p:nvPr/>
            </p:nvSpPr>
            <p:spPr>
              <a:xfrm>
                <a:off x="644094" y="2510360"/>
                <a:ext cx="4236897" cy="2948436"/>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f>
                        <m:fPr>
                          <m:ctrlPr>
                            <a:rPr lang="en-US" altLang="ko-KR" sz="2400" i="1" smtClean="0">
                              <a:latin typeface="Cambria Math" panose="02040503050406030204" pitchFamily="18" charset="0"/>
                              <a:ea typeface="Cambria Math" panose="02040503050406030204" pitchFamily="18" charset="0"/>
                            </a:rPr>
                          </m:ctrlPr>
                        </m:fPr>
                        <m:num>
                          <m:r>
                            <a:rPr lang="en-US" altLang="ko-KR" sz="2400" i="1">
                              <a:latin typeface="Cambria Math" panose="02040503050406030204" pitchFamily="18" charset="0"/>
                              <a:ea typeface="Cambria Math" panose="02040503050406030204" pitchFamily="18" charset="0"/>
                            </a:rPr>
                            <m:t>𝜕</m:t>
                          </m:r>
                        </m:num>
                        <m:den>
                          <m:r>
                            <a:rPr lang="en-US" altLang="ko-KR" sz="2400" i="1">
                              <a:latin typeface="Cambria Math" panose="02040503050406030204" pitchFamily="18" charset="0"/>
                              <a:ea typeface="Cambria Math" panose="02040503050406030204" pitchFamily="18" charset="0"/>
                            </a:rPr>
                            <m:t>𝜕</m:t>
                          </m:r>
                          <m:acc>
                            <m:accPr>
                              <m:chr m:val="̂"/>
                              <m:ctrlPr>
                                <a:rPr lang="en-US" altLang="ko-KR" sz="2400" i="1">
                                  <a:latin typeface="Cambria Math" panose="02040503050406030204" pitchFamily="18" charset="0"/>
                                  <a:ea typeface="Cambria Math" panose="02040503050406030204" pitchFamily="18" charset="0"/>
                                </a:rPr>
                              </m:ctrlPr>
                            </m:accPr>
                            <m:e>
                              <m:r>
                                <m:rPr>
                                  <m:sty m:val="p"/>
                                </m:rPr>
                                <a:rPr lang="en-US" altLang="ko-KR" sz="2400" i="1">
                                  <a:latin typeface="Cambria Math" panose="02040503050406030204" pitchFamily="18" charset="0"/>
                                  <a:ea typeface="Cambria Math" panose="02040503050406030204" pitchFamily="18" charset="0"/>
                                </a:rPr>
                                <m:t>y</m:t>
                              </m:r>
                            </m:e>
                          </m:acc>
                        </m:den>
                      </m:f>
                      <m:r>
                        <a:rPr lang="en-US" altLang="ko-KR" sz="2400" i="1">
                          <a:latin typeface="Cambria Math" panose="02040503050406030204" pitchFamily="18" charset="0"/>
                          <a:ea typeface="Cambria Math" panose="02040503050406030204" pitchFamily="18" charset="0"/>
                        </a:rPr>
                        <m:t> </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2</m:t>
                              </m:r>
                            </m:den>
                          </m:f>
                          <m:r>
                            <m:rPr>
                              <m:nor/>
                            </m:rPr>
                            <a:rPr lang="en-US" altLang="ko-KR" sz="2400">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m:rPr>
                              <m:nor/>
                            </m:rPr>
                            <a:rPr lang="en-US" altLang="ko-KR" sz="2400">
                              <a:solidFill>
                                <a:srgbClr val="000000"/>
                              </a:solidFill>
                              <a:latin typeface="Cambria Math" panose="02040503050406030204" pitchFamily="18" charset="0"/>
                              <a:ea typeface="Cambria Math" panose="02040503050406030204" pitchFamily="18" charset="0"/>
                            </a:rPr>
                            <m:t> − </m:t>
                          </m:r>
                          <m:r>
                            <m:rPr>
                              <m:nor/>
                            </m:rPr>
                            <a:rPr lang="en-US" altLang="ko-KR" sz="2400">
                              <a:solidFill>
                                <a:srgbClr val="000000"/>
                              </a:solidFill>
                              <a:latin typeface="Cambria Math" panose="02040503050406030204" pitchFamily="18" charset="0"/>
                              <a:ea typeface="Cambria Math" panose="02040503050406030204" pitchFamily="18" charset="0"/>
                            </a:rPr>
                            <m:t>y</m:t>
                          </m:r>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2 </m:t>
                          </m:r>
                        </m:sup>
                      </m:sSup>
                      <m:r>
                        <a:rPr lang="en-US" altLang="ko-KR" sz="2400" i="1">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m:rPr>
                          <m:nor/>
                        </m:rPr>
                        <a:rPr lang="en-US" altLang="ko-KR" sz="2400">
                          <a:solidFill>
                            <a:srgbClr val="000000"/>
                          </a:solidFill>
                          <a:latin typeface="Cambria Math" panose="02040503050406030204" pitchFamily="18" charset="0"/>
                          <a:ea typeface="Cambria Math" panose="02040503050406030204" pitchFamily="18" charset="0"/>
                        </a:rPr>
                        <m:t> − </m:t>
                      </m:r>
                      <m:r>
                        <m:rPr>
                          <m:nor/>
                        </m:rPr>
                        <a:rPr lang="en-US" altLang="ko-KR" sz="2400">
                          <a:solidFill>
                            <a:srgbClr val="000000"/>
                          </a:solidFill>
                          <a:latin typeface="Cambria Math" panose="02040503050406030204" pitchFamily="18" charset="0"/>
                          <a:ea typeface="Cambria Math" panose="02040503050406030204" pitchFamily="18" charset="0"/>
                        </a:rPr>
                        <m:t>y</m:t>
                      </m:r>
                    </m:oMath>
                  </m:oMathPara>
                </a14:m>
                <a:endParaRPr lang="en-US" altLang="ko-KR" sz="2400">
                  <a:solidFill>
                    <a:srgbClr val="FFFFFF"/>
                  </a:solidFill>
                  <a:latin typeface="Cambria Math" panose="02040503050406030204" pitchFamily="18" charset="0"/>
                  <a:ea typeface="Cambria Math" panose="02040503050406030204" pitchFamily="18" charset="0"/>
                </a:endParaRPr>
              </a:p>
              <a:p>
                <a:endParaRPr lang="en-US" altLang="ko-KR" sz="2400">
                  <a:latin typeface="Cambria Math" panose="02040503050406030204" pitchFamily="18" charset="0"/>
                  <a:ea typeface="Cambria Math" panose="02040503050406030204" pitchFamily="18" charset="0"/>
                </a:endParaRPr>
              </a:p>
              <a:p>
                <a:pPr lvl="0"/>
                <a14:m>
                  <m:oMathPara xmlns:m="http://schemas.openxmlformats.org/officeDocument/2006/math">
                    <m:oMathParaPr>
                      <m:jc m:val="left"/>
                    </m:oMathParaPr>
                    <m:oMath xmlns:m="http://schemas.openxmlformats.org/officeDocument/2006/math">
                      <m:f>
                        <m:fPr>
                          <m:ctrlPr>
                            <a:rPr lang="en-US" altLang="ko-KR" sz="2400" i="1" smtClean="0">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m:t>
                          </m:r>
                        </m:num>
                        <m:den>
                          <m:r>
                            <a:rPr lang="en-US" altLang="ko-KR" sz="2400" i="1">
                              <a:solidFill>
                                <a:srgbClr val="000000"/>
                              </a:solidFill>
                              <a:latin typeface="Cambria Math" panose="02040503050406030204" pitchFamily="18" charset="0"/>
                              <a:ea typeface="Cambria Math" panose="02040503050406030204" pitchFamily="18" charset="0"/>
                            </a:rPr>
                            <m:t>𝜕</m:t>
                          </m:r>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m:rPr>
                                  <m:sty m:val="p"/>
                                </m:rPr>
                                <a:rPr lang="en-US" altLang="ko-KR" sz="2400" i="1">
                                  <a:solidFill>
                                    <a:srgbClr val="000000"/>
                                  </a:solidFill>
                                  <a:latin typeface="Cambria Math" panose="02040503050406030204" pitchFamily="18" charset="0"/>
                                  <a:ea typeface="Cambria Math" panose="02040503050406030204" pitchFamily="18" charset="0"/>
                                </a:rPr>
                                <m:t>w</m:t>
                              </m:r>
                            </m:e>
                            <m:sub>
                              <m:r>
                                <a:rPr lang="en-US" altLang="ko-KR" sz="2400" b="0" i="1" smtClean="0">
                                  <a:solidFill>
                                    <a:srgbClr val="000000"/>
                                  </a:solidFill>
                                  <a:latin typeface="Cambria Math" panose="02040503050406030204" pitchFamily="18" charset="0"/>
                                  <a:ea typeface="Cambria Math" panose="02040503050406030204" pitchFamily="18" charset="0"/>
                                </a:rPr>
                                <m:t>2</m:t>
                              </m:r>
                            </m:sub>
                          </m:sSub>
                        </m:den>
                      </m:f>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a:rPr lang="en-US" altLang="ko-KR" sz="2400" i="1">
                              <a:solidFill>
                                <a:srgbClr val="000000"/>
                              </a:solidFill>
                              <a:latin typeface="Cambria Math" panose="02040503050406030204" pitchFamily="18" charset="0"/>
                              <a:ea typeface="Cambria Math" panose="02040503050406030204" pitchFamily="18" charset="0"/>
                            </a:rPr>
                            <m:t>𝑤</m:t>
                          </m:r>
                        </m:e>
                        <m:sub>
                          <m:r>
                            <a:rPr lang="en-US" altLang="ko-KR" sz="2400" i="1">
                              <a:solidFill>
                                <a:srgbClr val="000000"/>
                              </a:solidFill>
                              <a:latin typeface="Cambria Math" panose="02040503050406030204" pitchFamily="18" charset="0"/>
                              <a:ea typeface="Cambria Math" panose="02040503050406030204" pitchFamily="18" charset="0"/>
                            </a:rPr>
                            <m:t>1</m:t>
                          </m:r>
                        </m:sub>
                      </m:sSub>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a:rPr lang="en-US" altLang="ko-KR" sz="2400" i="1">
                              <a:solidFill>
                                <a:srgbClr val="000000"/>
                              </a:solidFill>
                              <a:latin typeface="Cambria Math" panose="02040503050406030204" pitchFamily="18" charset="0"/>
                              <a:ea typeface="Cambria Math" panose="02040503050406030204" pitchFamily="18" charset="0"/>
                            </a:rPr>
                            <m:t>𝑥</m:t>
                          </m:r>
                        </m:e>
                        <m:sub>
                          <m:r>
                            <a:rPr lang="en-US" altLang="ko-KR" sz="2400" i="1">
                              <a:solidFill>
                                <a:srgbClr val="000000"/>
                              </a:solidFill>
                              <a:latin typeface="Cambria Math" panose="02040503050406030204" pitchFamily="18" charset="0"/>
                              <a:ea typeface="Cambria Math" panose="02040503050406030204" pitchFamily="18" charset="0"/>
                            </a:rPr>
                            <m:t>1</m:t>
                          </m:r>
                        </m:sub>
                      </m:sSub>
                      <m:r>
                        <a:rPr lang="en-US" altLang="ko-KR" sz="2400" i="1">
                          <a:solidFill>
                            <a:srgbClr val="000000"/>
                          </a:solidFill>
                          <a:latin typeface="Cambria Math" panose="02040503050406030204" pitchFamily="18" charset="0"/>
                          <a:ea typeface="Cambria Math" panose="02040503050406030204" pitchFamily="18" charset="0"/>
                        </a:rPr>
                        <m:t>+</m:t>
                      </m:r>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a:rPr lang="en-US" altLang="ko-KR" sz="2400" i="1">
                              <a:solidFill>
                                <a:srgbClr val="000000"/>
                              </a:solidFill>
                              <a:latin typeface="Cambria Math" panose="02040503050406030204" pitchFamily="18" charset="0"/>
                              <a:ea typeface="Cambria Math" panose="02040503050406030204" pitchFamily="18" charset="0"/>
                            </a:rPr>
                            <m:t>𝑤</m:t>
                          </m:r>
                        </m:e>
                        <m:sub>
                          <m:r>
                            <a:rPr lang="en-US" altLang="ko-KR" sz="2400" i="1">
                              <a:solidFill>
                                <a:srgbClr val="000000"/>
                              </a:solidFill>
                              <a:latin typeface="Cambria Math" panose="02040503050406030204" pitchFamily="18" charset="0"/>
                              <a:ea typeface="Cambria Math" panose="02040503050406030204" pitchFamily="18" charset="0"/>
                            </a:rPr>
                            <m:t>2</m:t>
                          </m:r>
                        </m:sub>
                      </m:sSub>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a:rPr lang="en-US" altLang="ko-KR" sz="2400" i="1">
                              <a:solidFill>
                                <a:srgbClr val="000000"/>
                              </a:solidFill>
                              <a:latin typeface="Cambria Math" panose="02040503050406030204" pitchFamily="18" charset="0"/>
                              <a:ea typeface="Cambria Math" panose="02040503050406030204" pitchFamily="18" charset="0"/>
                            </a:rPr>
                            <m:t>𝑥</m:t>
                          </m:r>
                        </m:e>
                        <m:sub>
                          <m:r>
                            <a:rPr lang="en-US" altLang="ko-KR" sz="2400" i="1">
                              <a:solidFill>
                                <a:srgbClr val="000000"/>
                              </a:solidFill>
                              <a:latin typeface="Cambria Math" panose="02040503050406030204" pitchFamily="18" charset="0"/>
                              <a:ea typeface="Cambria Math" panose="02040503050406030204" pitchFamily="18" charset="0"/>
                            </a:rPr>
                            <m:t>2</m:t>
                          </m:r>
                        </m:sub>
                      </m:sSub>
                      <m:r>
                        <a:rPr lang="en-US" altLang="ko-KR" sz="2400" i="1">
                          <a:solidFill>
                            <a:srgbClr val="000000"/>
                          </a:solidFill>
                          <a:latin typeface="Cambria Math" panose="02040503050406030204" pitchFamily="18" charset="0"/>
                          <a:ea typeface="Cambria Math" panose="02040503050406030204" pitchFamily="18" charset="0"/>
                        </a:rPr>
                        <m:t>+</m:t>
                      </m:r>
                      <m:r>
                        <a:rPr lang="en-US" altLang="ko-KR" sz="2400" i="1">
                          <a:solidFill>
                            <a:srgbClr val="000000"/>
                          </a:solidFill>
                          <a:latin typeface="Cambria Math" panose="02040503050406030204" pitchFamily="18" charset="0"/>
                          <a:ea typeface="Cambria Math" panose="02040503050406030204" pitchFamily="18" charset="0"/>
                        </a:rPr>
                        <m:t>𝑏</m:t>
                      </m:r>
                      <m:r>
                        <a:rPr lang="en-US" altLang="ko-KR" sz="2400" i="1">
                          <a:solidFill>
                            <a:srgbClr val="000000"/>
                          </a:solidFill>
                          <a:latin typeface="Cambria Math" panose="02040503050406030204" pitchFamily="18" charset="0"/>
                          <a:ea typeface="Cambria Math" panose="02040503050406030204" pitchFamily="18" charset="0"/>
                        </a:rPr>
                        <m:t>=</m:t>
                      </m:r>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m:rPr>
                              <m:sty m:val="p"/>
                            </m:rPr>
                            <a:rPr lang="en-US" altLang="ko-KR" sz="2400" i="1">
                              <a:solidFill>
                                <a:srgbClr val="000000"/>
                              </a:solidFill>
                              <a:latin typeface="Cambria Math" panose="02040503050406030204" pitchFamily="18" charset="0"/>
                              <a:ea typeface="Cambria Math" panose="02040503050406030204" pitchFamily="18" charset="0"/>
                            </a:rPr>
                            <m:t>x</m:t>
                          </m:r>
                        </m:e>
                        <m:sub>
                          <m:r>
                            <a:rPr lang="en-US" altLang="ko-KR" sz="2400" b="0" i="1" smtClean="0">
                              <a:solidFill>
                                <a:srgbClr val="000000"/>
                              </a:solidFill>
                              <a:latin typeface="Cambria Math" panose="02040503050406030204" pitchFamily="18" charset="0"/>
                              <a:ea typeface="Cambria Math" panose="02040503050406030204" pitchFamily="18" charset="0"/>
                            </a:rPr>
                            <m:t>2</m:t>
                          </m:r>
                        </m:sub>
                      </m:sSub>
                    </m:oMath>
                  </m:oMathPara>
                </a14:m>
                <a:endParaRPr lang="en-US" altLang="ko-KR" sz="2400" i="1">
                  <a:solidFill>
                    <a:srgbClr val="000000"/>
                  </a:solidFill>
                  <a:latin typeface="Cambria Math" panose="02040503050406030204" pitchFamily="18" charset="0"/>
                  <a:ea typeface="Cambria Math" panose="02040503050406030204" pitchFamily="18" charset="0"/>
                </a:endParaRPr>
              </a:p>
              <a:p>
                <a:endParaRPr lang="en-US" altLang="ko-KR" sz="2400">
                  <a:latin typeface="Cambria Math" panose="02040503050406030204" pitchFamily="18" charset="0"/>
                  <a:ea typeface="Cambria Math" panose="02040503050406030204" pitchFamily="18" charset="0"/>
                </a:endParaRPr>
              </a:p>
              <a:p>
                <a14:m>
                  <m:oMath xmlns:m="http://schemas.openxmlformats.org/officeDocument/2006/math">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a:solidFill>
                              <a:srgbClr val="000000"/>
                            </a:solidFill>
                            <a:latin typeface="Cambria Math" panose="02040503050406030204" pitchFamily="18" charset="0"/>
                            <a:ea typeface="Cambria Math" panose="02040503050406030204" pitchFamily="18" charset="0"/>
                          </a:rPr>
                          <m:t>J</m:t>
                        </m:r>
                      </m:num>
                      <m:den>
                        <m:r>
                          <a:rPr lang="en-US" altLang="ko-KR" sz="2400" i="1">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den>
                    </m:f>
                  </m:oMath>
                </a14:m>
                <a:r>
                  <a:rPr lang="ko-KR" altLang="en-US" sz="2400">
                    <a:solidFill>
                      <a:srgbClr val="FFFFFF"/>
                    </a:solidFill>
                    <a:latin typeface="Cambria Math" panose="02040503050406030204" pitchFamily="18" charset="0"/>
                  </a:rPr>
                  <a:t> </a:t>
                </a:r>
                <a14:m>
                  <m:oMath xmlns:m="http://schemas.openxmlformats.org/officeDocument/2006/math">
                    <m:r>
                      <a:rPr lang="ko-KR" altLang="en-US" sz="2400" i="1">
                        <a:solidFill>
                          <a:srgbClr val="000000"/>
                        </a:solidFill>
                        <a:latin typeface="Cambria Math" panose="02040503050406030204" pitchFamily="18" charset="0"/>
                      </a:rPr>
                      <m:t>∗</m:t>
                    </m:r>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num>
                      <m:den>
                        <m:r>
                          <a:rPr lang="en-US" altLang="ko-KR" sz="2400" i="1">
                            <a:solidFill>
                              <a:srgbClr val="000000"/>
                            </a:solidFill>
                            <a:latin typeface="Cambria Math" panose="02040503050406030204" pitchFamily="18" charset="0"/>
                            <a:ea typeface="Cambria Math" panose="02040503050406030204" pitchFamily="18" charset="0"/>
                          </a:rPr>
                          <m:t>𝜕</m:t>
                        </m:r>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m:rPr>
                                <m:sty m:val="p"/>
                              </m:rPr>
                              <a:rPr lang="en-US" altLang="ko-KR" sz="2400" i="1">
                                <a:solidFill>
                                  <a:srgbClr val="000000"/>
                                </a:solidFill>
                                <a:latin typeface="Cambria Math" panose="02040503050406030204" pitchFamily="18" charset="0"/>
                                <a:ea typeface="Cambria Math" panose="02040503050406030204" pitchFamily="18" charset="0"/>
                              </a:rPr>
                              <m:t>w</m:t>
                            </m:r>
                          </m:e>
                          <m:sub>
                            <m:r>
                              <a:rPr lang="en-US" altLang="ko-KR" sz="2400" b="0" i="1" smtClean="0">
                                <a:solidFill>
                                  <a:srgbClr val="000000"/>
                                </a:solidFill>
                                <a:latin typeface="Cambria Math" panose="02040503050406030204" pitchFamily="18" charset="0"/>
                                <a:ea typeface="Cambria Math" panose="02040503050406030204" pitchFamily="18" charset="0"/>
                              </a:rPr>
                              <m:t>2</m:t>
                            </m:r>
                          </m:sub>
                        </m:sSub>
                      </m:den>
                    </m:f>
                  </m:oMath>
                </a14:m>
                <a:r>
                  <a:rPr lang="ko-KR" altLang="en-US" sz="2400">
                    <a:latin typeface="Cambria Math" panose="02040503050406030204" pitchFamily="18" charset="0"/>
                  </a:rPr>
                  <a:t>   </a:t>
                </a:r>
                <a14:m>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r>
                          <a:rPr lang="en-US" altLang="ko-KR" sz="2400" i="1">
                            <a:solidFill>
                              <a:srgbClr val="000000"/>
                            </a:solidFill>
                            <a:latin typeface="Cambria Math" panose="02040503050406030204" pitchFamily="18" charset="0"/>
                            <a:ea typeface="Cambria Math" panose="02040503050406030204" pitchFamily="18" charset="0"/>
                          </a:rPr>
                          <m:t> </m:t>
                        </m:r>
                      </m:e>
                      <m:sup>
                        <m:r>
                          <a:rPr lang="en-US" altLang="ko-KR" sz="2400" i="1">
                            <a:solidFill>
                              <a:srgbClr val="000000"/>
                            </a:solidFill>
                            <a:latin typeface="Cambria Math" panose="02040503050406030204" pitchFamily="18" charset="0"/>
                            <a:ea typeface="Cambria Math" panose="02040503050406030204" pitchFamily="18" charset="0"/>
                          </a:rPr>
                          <m:t> </m:t>
                        </m:r>
                      </m:sup>
                    </m:sSup>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a:rPr lang="en-US" altLang="ko-KR" sz="2400" i="1">
                            <a:solidFill>
                              <a:srgbClr val="000000"/>
                            </a:solidFill>
                            <a:latin typeface="Cambria Math" panose="02040503050406030204" pitchFamily="18" charset="0"/>
                            <a:ea typeface="Cambria Math" panose="02040503050406030204" pitchFamily="18" charset="0"/>
                          </a:rPr>
                          <m:t>𝑥</m:t>
                        </m:r>
                      </m:e>
                      <m:sub>
                        <m:r>
                          <a:rPr lang="en-US" altLang="ko-KR" sz="2400" b="0" i="1" smtClean="0">
                            <a:solidFill>
                              <a:srgbClr val="000000"/>
                            </a:solidFill>
                            <a:latin typeface="Cambria Math" panose="02040503050406030204" pitchFamily="18" charset="0"/>
                            <a:ea typeface="Cambria Math" panose="02040503050406030204" pitchFamily="18" charset="0"/>
                          </a:rPr>
                          <m:t>2</m:t>
                        </m:r>
                      </m:sub>
                    </m:sSub>
                    <m:r>
                      <a:rPr lang="en-US" altLang="ko-KR" sz="2400" i="1">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m:rPr>
                        <m:nor/>
                      </m:rPr>
                      <a:rPr lang="en-US" altLang="ko-KR" sz="2400">
                        <a:solidFill>
                          <a:srgbClr val="000000"/>
                        </a:solidFill>
                        <a:latin typeface="Cambria Math" panose="02040503050406030204" pitchFamily="18" charset="0"/>
                        <a:ea typeface="Cambria Math" panose="02040503050406030204" pitchFamily="18" charset="0"/>
                      </a:rPr>
                      <m:t> − </m:t>
                    </m:r>
                    <m:r>
                      <m:rPr>
                        <m:nor/>
                      </m:rPr>
                      <a:rPr lang="en-US" altLang="ko-KR" sz="2400">
                        <a:solidFill>
                          <a:srgbClr val="000000"/>
                        </a:solidFill>
                        <a:latin typeface="Cambria Math" panose="02040503050406030204" pitchFamily="18" charset="0"/>
                        <a:ea typeface="Cambria Math" panose="02040503050406030204" pitchFamily="18" charset="0"/>
                      </a:rPr>
                      <m:t>y</m:t>
                    </m:r>
                    <m:r>
                      <a:rPr lang="en-US" altLang="ko-KR" sz="2400" i="1">
                        <a:solidFill>
                          <a:srgbClr val="000000"/>
                        </a:solidFill>
                        <a:latin typeface="Cambria Math" panose="02040503050406030204" pitchFamily="18" charset="0"/>
                        <a:ea typeface="Cambria Math" panose="02040503050406030204" pitchFamily="18" charset="0"/>
                      </a:rPr>
                      <m:t>)</m:t>
                    </m:r>
                    <m:r>
                      <m:rPr>
                        <m:nor/>
                      </m:rPr>
                      <a:rPr lang="en-US" altLang="ko-KR" sz="2400">
                        <a:solidFill>
                          <a:srgbClr val="FFFFFF"/>
                        </a:solidFill>
                        <a:latin typeface="Cambria Math" panose="02040503050406030204" pitchFamily="18" charset="0"/>
                        <a:ea typeface="Cambria Math" panose="02040503050406030204" pitchFamily="18" charset="0"/>
                      </a:rPr>
                      <m:t>x</m:t>
                    </m:r>
                  </m:oMath>
                </a14:m>
                <a:endParaRPr lang="ko-KR" altLang="en-US" sz="2400">
                  <a:latin typeface="Cambria Math" panose="02040503050406030204" pitchFamily="18" charset="0"/>
                </a:endParaRPr>
              </a:p>
            </p:txBody>
          </p:sp>
        </mc:Choice>
        <mc:Fallback xmlns="">
          <p:sp>
            <p:nvSpPr>
              <p:cNvPr id="3" name="직사각형 2">
                <a:extLst>
                  <a:ext uri="{FF2B5EF4-FFF2-40B4-BE49-F238E27FC236}">
                    <a16:creationId xmlns:a16="http://schemas.microsoft.com/office/drawing/2014/main" id="{08957D3E-E28E-473E-8D83-5E16C2E7320A}"/>
                  </a:ext>
                </a:extLst>
              </p:cNvPr>
              <p:cNvSpPr>
                <a:spLocks noRot="1" noChangeAspect="1" noMove="1" noResize="1" noEditPoints="1" noAdjustHandles="1" noChangeArrowheads="1" noChangeShapeType="1" noTextEdit="1"/>
              </p:cNvSpPr>
              <p:nvPr/>
            </p:nvSpPr>
            <p:spPr>
              <a:xfrm>
                <a:off x="644094" y="2510360"/>
                <a:ext cx="4236897" cy="2948436"/>
              </a:xfrm>
              <a:prstGeom prst="rect">
                <a:avLst/>
              </a:prstGeom>
              <a:blipFill>
                <a:blip r:embed="rId4"/>
                <a:stretch>
                  <a:fillRect/>
                </a:stretch>
              </a:blipFill>
            </p:spPr>
            <p:txBody>
              <a:bodyPr/>
              <a:lstStyle/>
              <a:p>
                <a:r>
                  <a:rPr lang="ko-KR" altLang="en-US">
                    <a:noFill/>
                  </a:rPr>
                  <a:t> </a:t>
                </a:r>
              </a:p>
            </p:txBody>
          </p:sp>
        </mc:Fallback>
      </mc:AlternateContent>
      <p:sp>
        <p:nvSpPr>
          <p:cNvPr id="4" name="TextBox 3">
            <a:extLst>
              <a:ext uri="{FF2B5EF4-FFF2-40B4-BE49-F238E27FC236}">
                <a16:creationId xmlns:a16="http://schemas.microsoft.com/office/drawing/2014/main" id="{4A9D54B4-299F-4CA1-BEB4-833A0D2A8516}"/>
              </a:ext>
            </a:extLst>
          </p:cNvPr>
          <p:cNvSpPr txBox="1"/>
          <p:nvPr/>
        </p:nvSpPr>
        <p:spPr>
          <a:xfrm>
            <a:off x="5457056" y="1661134"/>
            <a:ext cx="2135521" cy="384401"/>
          </a:xfrm>
          <a:prstGeom prst="rect">
            <a:avLst/>
          </a:prstGeom>
          <a:noFill/>
        </p:spPr>
        <p:txBody>
          <a:bodyPr wrap="none" rtlCol="0">
            <a:spAutoFit/>
          </a:bodyPr>
          <a:lstStyle/>
          <a:p>
            <a:pPr algn="l"/>
            <a:r>
              <a:rPr lang="en-US" altLang="ko-KR" sz="1898">
                <a:latin typeface="Consolas" panose="020B0609020204030204" pitchFamily="49" charset="0"/>
              </a:rPr>
              <a:t>Chain Rule </a:t>
            </a:r>
            <a:r>
              <a:rPr lang="ko-KR" altLang="en-US" sz="1898">
                <a:latin typeface="Consolas" panose="020B0609020204030204" pitchFamily="49" charset="0"/>
              </a:rPr>
              <a:t>사용</a:t>
            </a: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8B337BA4-4E8C-44B9-A55C-CB280372F37D}"/>
                  </a:ext>
                </a:extLst>
              </p:cNvPr>
              <p:cNvSpPr txBox="1"/>
              <p:nvPr/>
            </p:nvSpPr>
            <p:spPr>
              <a:xfrm>
                <a:off x="5426311" y="2512834"/>
                <a:ext cx="3219119" cy="461665"/>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a:rPr lang="en-US" altLang="ko-KR" sz="2400" i="1">
                          <a:solidFill>
                            <a:srgbClr val="000000"/>
                          </a:solidFill>
                          <a:latin typeface="Cambria Math" panose="02040503050406030204" pitchFamily="18" charset="0"/>
                          <a:ea typeface="Cambria Math" panose="02040503050406030204" pitchFamily="18" charset="0"/>
                        </a:rPr>
                        <m:t>=</m:t>
                      </m:r>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a:rPr lang="en-US" altLang="ko-KR" sz="2400" i="1">
                              <a:solidFill>
                                <a:srgbClr val="000000"/>
                              </a:solidFill>
                              <a:latin typeface="Cambria Math" panose="02040503050406030204" pitchFamily="18" charset="0"/>
                              <a:ea typeface="Cambria Math" panose="02040503050406030204" pitchFamily="18" charset="0"/>
                            </a:rPr>
                            <m:t>𝑤</m:t>
                          </m:r>
                        </m:e>
                        <m:sub>
                          <m:r>
                            <a:rPr lang="en-US" altLang="ko-KR" sz="2400" i="1">
                              <a:solidFill>
                                <a:srgbClr val="000000"/>
                              </a:solidFill>
                              <a:latin typeface="Cambria Math" panose="02040503050406030204" pitchFamily="18" charset="0"/>
                              <a:ea typeface="Cambria Math" panose="02040503050406030204" pitchFamily="18" charset="0"/>
                            </a:rPr>
                            <m:t>1</m:t>
                          </m:r>
                        </m:sub>
                      </m:sSub>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a:rPr lang="en-US" altLang="ko-KR" sz="2400" i="1">
                              <a:solidFill>
                                <a:srgbClr val="000000"/>
                              </a:solidFill>
                              <a:latin typeface="Cambria Math" panose="02040503050406030204" pitchFamily="18" charset="0"/>
                              <a:ea typeface="Cambria Math" panose="02040503050406030204" pitchFamily="18" charset="0"/>
                            </a:rPr>
                            <m:t>𝑥</m:t>
                          </m:r>
                        </m:e>
                        <m:sub>
                          <m:r>
                            <a:rPr lang="en-US" altLang="ko-KR" sz="2400" i="1">
                              <a:solidFill>
                                <a:srgbClr val="000000"/>
                              </a:solidFill>
                              <a:latin typeface="Cambria Math" panose="02040503050406030204" pitchFamily="18" charset="0"/>
                              <a:ea typeface="Cambria Math" panose="02040503050406030204" pitchFamily="18" charset="0"/>
                            </a:rPr>
                            <m:t>1</m:t>
                          </m:r>
                        </m:sub>
                      </m:sSub>
                      <m:r>
                        <a:rPr lang="en-US" altLang="ko-KR" sz="2400" i="1">
                          <a:solidFill>
                            <a:srgbClr val="000000"/>
                          </a:solidFill>
                          <a:latin typeface="Cambria Math" panose="02040503050406030204" pitchFamily="18" charset="0"/>
                          <a:ea typeface="Cambria Math" panose="02040503050406030204" pitchFamily="18" charset="0"/>
                        </a:rPr>
                        <m:t>+</m:t>
                      </m:r>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a:rPr lang="en-US" altLang="ko-KR" sz="2400" i="1">
                              <a:solidFill>
                                <a:srgbClr val="000000"/>
                              </a:solidFill>
                              <a:latin typeface="Cambria Math" panose="02040503050406030204" pitchFamily="18" charset="0"/>
                              <a:ea typeface="Cambria Math" panose="02040503050406030204" pitchFamily="18" charset="0"/>
                            </a:rPr>
                            <m:t>𝑤</m:t>
                          </m:r>
                        </m:e>
                        <m:sub>
                          <m:r>
                            <a:rPr lang="en-US" altLang="ko-KR" sz="2400" i="1">
                              <a:solidFill>
                                <a:srgbClr val="000000"/>
                              </a:solidFill>
                              <a:latin typeface="Cambria Math" panose="02040503050406030204" pitchFamily="18" charset="0"/>
                              <a:ea typeface="Cambria Math" panose="02040503050406030204" pitchFamily="18" charset="0"/>
                            </a:rPr>
                            <m:t>2</m:t>
                          </m:r>
                        </m:sub>
                      </m:sSub>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a:rPr lang="en-US" altLang="ko-KR" sz="2400" i="1">
                              <a:solidFill>
                                <a:srgbClr val="000000"/>
                              </a:solidFill>
                              <a:latin typeface="Cambria Math" panose="02040503050406030204" pitchFamily="18" charset="0"/>
                              <a:ea typeface="Cambria Math" panose="02040503050406030204" pitchFamily="18" charset="0"/>
                            </a:rPr>
                            <m:t>𝑥</m:t>
                          </m:r>
                        </m:e>
                        <m:sub>
                          <m:r>
                            <a:rPr lang="en-US" altLang="ko-KR" sz="2400" i="1">
                              <a:solidFill>
                                <a:srgbClr val="000000"/>
                              </a:solidFill>
                              <a:latin typeface="Cambria Math" panose="02040503050406030204" pitchFamily="18" charset="0"/>
                              <a:ea typeface="Cambria Math" panose="02040503050406030204" pitchFamily="18" charset="0"/>
                            </a:rPr>
                            <m:t>2</m:t>
                          </m:r>
                        </m:sub>
                      </m:sSub>
                      <m:r>
                        <a:rPr lang="en-US" altLang="ko-KR" sz="2400" i="1">
                          <a:solidFill>
                            <a:srgbClr val="000000"/>
                          </a:solidFill>
                          <a:latin typeface="Cambria Math" panose="02040503050406030204" pitchFamily="18" charset="0"/>
                          <a:ea typeface="Cambria Math" panose="02040503050406030204" pitchFamily="18" charset="0"/>
                        </a:rPr>
                        <m:t>+</m:t>
                      </m:r>
                      <m:r>
                        <a:rPr lang="en-US" altLang="ko-KR" sz="2400" i="1">
                          <a:solidFill>
                            <a:srgbClr val="000000"/>
                          </a:solidFill>
                          <a:latin typeface="Cambria Math" panose="02040503050406030204" pitchFamily="18" charset="0"/>
                          <a:ea typeface="Cambria Math" panose="02040503050406030204" pitchFamily="18" charset="0"/>
                        </a:rPr>
                        <m:t>𝑏</m:t>
                      </m:r>
                    </m:oMath>
                  </m:oMathPara>
                </a14:m>
                <a:endParaRPr lang="en-US" altLang="ko-KR" sz="2400">
                  <a:solidFill>
                    <a:srgbClr val="000000"/>
                  </a:solidFill>
                  <a:latin typeface="Cambria Math" panose="02040503050406030204" pitchFamily="18" charset="0"/>
                  <a:ea typeface="Cambria Math" panose="02040503050406030204" pitchFamily="18" charset="0"/>
                </a:endParaRPr>
              </a:p>
            </p:txBody>
          </p:sp>
        </mc:Choice>
        <mc:Fallback xmlns="">
          <p:sp>
            <p:nvSpPr>
              <p:cNvPr id="59" name="TextBox 58">
                <a:extLst>
                  <a:ext uri="{FF2B5EF4-FFF2-40B4-BE49-F238E27FC236}">
                    <a16:creationId xmlns:a16="http://schemas.microsoft.com/office/drawing/2014/main" id="{8B337BA4-4E8C-44B9-A55C-CB280372F37D}"/>
                  </a:ext>
                </a:extLst>
              </p:cNvPr>
              <p:cNvSpPr txBox="1">
                <a:spLocks noRot="1" noChangeAspect="1" noMove="1" noResize="1" noEditPoints="1" noAdjustHandles="1" noChangeArrowheads="1" noChangeShapeType="1" noTextEdit="1"/>
              </p:cNvSpPr>
              <p:nvPr/>
            </p:nvSpPr>
            <p:spPr>
              <a:xfrm>
                <a:off x="5426311" y="2512834"/>
                <a:ext cx="3219119" cy="461665"/>
              </a:xfrm>
              <a:prstGeom prst="rect">
                <a:avLst/>
              </a:prstGeom>
              <a:blipFill>
                <a:blip r:embed="rId5"/>
                <a:stretch>
                  <a:fillRect l="-568" t="-1316" b="-13158"/>
                </a:stretch>
              </a:blipFill>
            </p:spPr>
            <p:txBody>
              <a:bodyPr/>
              <a:lstStyle/>
              <a:p>
                <a:r>
                  <a:rPr lang="ko-KR" altLang="en-US">
                    <a:noFill/>
                  </a:rPr>
                  <a:t> </a:t>
                </a:r>
              </a:p>
            </p:txBody>
          </p:sp>
        </mc:Fallback>
      </mc:AlternateContent>
      <p:sp>
        <p:nvSpPr>
          <p:cNvPr id="5" name="텍스트 개체 틀 4">
            <a:extLst>
              <a:ext uri="{FF2B5EF4-FFF2-40B4-BE49-F238E27FC236}">
                <a16:creationId xmlns:a16="http://schemas.microsoft.com/office/drawing/2014/main" id="{E88A360B-D63D-4A10-9BC2-4818CFB171EB}"/>
              </a:ext>
            </a:extLst>
          </p:cNvPr>
          <p:cNvSpPr>
            <a:spLocks noGrp="1"/>
          </p:cNvSpPr>
          <p:nvPr>
            <p:ph type="body" sz="quarter" idx="19"/>
          </p:nvPr>
        </p:nvSpPr>
        <p:spPr/>
        <p:txBody>
          <a:bodyPr/>
          <a:lstStyle/>
          <a:p>
            <a:r>
              <a:rPr lang="ko-KR" altLang="en-US" sz="2400" b="1">
                <a:solidFill>
                  <a:srgbClr val="000000"/>
                </a:solidFill>
                <a:ea typeface="-2002" pitchFamily="18" charset="-127"/>
              </a:rPr>
              <a:t>로지스틱 회귀 손실 함수</a:t>
            </a:r>
            <a:endParaRPr lang="ko-KR" altLang="en-US"/>
          </a:p>
        </p:txBody>
      </p:sp>
      <p:sp>
        <p:nvSpPr>
          <p:cNvPr id="10" name="텍스트 개체 틀 2">
            <a:extLst>
              <a:ext uri="{FF2B5EF4-FFF2-40B4-BE49-F238E27FC236}">
                <a16:creationId xmlns:a16="http://schemas.microsoft.com/office/drawing/2014/main" id="{95FED4E8-B2C6-48C0-B73F-BEADF0DB5DAB}"/>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6573808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타원 38">
            <a:extLst>
              <a:ext uri="{FF2B5EF4-FFF2-40B4-BE49-F238E27FC236}">
                <a16:creationId xmlns:a16="http://schemas.microsoft.com/office/drawing/2014/main" id="{D053F728-C8F6-467C-98E0-F32BFA4F0A70}"/>
              </a:ext>
            </a:extLst>
          </p:cNvPr>
          <p:cNvSpPr/>
          <p:nvPr/>
        </p:nvSpPr>
        <p:spPr>
          <a:xfrm>
            <a:off x="2432282" y="3459553"/>
            <a:ext cx="994504" cy="99450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40" name="직선 화살표 연결선 39">
            <a:extLst>
              <a:ext uri="{FF2B5EF4-FFF2-40B4-BE49-F238E27FC236}">
                <a16:creationId xmlns:a16="http://schemas.microsoft.com/office/drawing/2014/main" id="{812B3FBA-1891-47FA-B29C-F93E2F8D171F}"/>
              </a:ext>
            </a:extLst>
          </p:cNvPr>
          <p:cNvCxnSpPr>
            <a:endCxn id="39" idx="2"/>
          </p:cNvCxnSpPr>
          <p:nvPr/>
        </p:nvCxnSpPr>
        <p:spPr>
          <a:xfrm>
            <a:off x="1813728" y="3956805"/>
            <a:ext cx="61855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3EC0BD17-06B6-4D53-B788-DB6E1D125DB0}"/>
              </a:ext>
            </a:extLst>
          </p:cNvPr>
          <p:cNvCxnSpPr>
            <a:cxnSpLocks/>
            <a:endCxn id="39" idx="1"/>
          </p:cNvCxnSpPr>
          <p:nvPr/>
        </p:nvCxnSpPr>
        <p:spPr>
          <a:xfrm>
            <a:off x="2123006" y="3283221"/>
            <a:ext cx="454918" cy="32197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20957BA8-991E-43EE-AC7A-25A24126D54D}"/>
              </a:ext>
            </a:extLst>
          </p:cNvPr>
          <p:cNvCxnSpPr>
            <a:cxnSpLocks/>
            <a:endCxn id="39" idx="3"/>
          </p:cNvCxnSpPr>
          <p:nvPr/>
        </p:nvCxnSpPr>
        <p:spPr>
          <a:xfrm flipV="1">
            <a:off x="2018272" y="4308416"/>
            <a:ext cx="559652" cy="32197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6B236F67-EFAB-44B2-9F69-A9B25F5F4D2C}"/>
                  </a:ext>
                </a:extLst>
              </p:cNvPr>
              <p:cNvSpPr txBox="1"/>
              <p:nvPr/>
            </p:nvSpPr>
            <p:spPr>
              <a:xfrm>
                <a:off x="1445703" y="2867474"/>
                <a:ext cx="780940" cy="4427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a:rPr lang="en-US" altLang="ko-KR" sz="2277" i="1">
                              <a:latin typeface="Cambria Math" panose="02040503050406030204" pitchFamily="18" charset="0"/>
                            </a:rPr>
                            <m:t>𝑤</m:t>
                          </m:r>
                        </m:e>
                        <m:sub>
                          <m:r>
                            <a:rPr lang="en-US" altLang="ko-KR" sz="2277" i="1">
                              <a:latin typeface="Cambria Math" panose="02040503050406030204" pitchFamily="18" charset="0"/>
                            </a:rPr>
                            <m:t>1</m:t>
                          </m:r>
                        </m:sub>
                      </m:sSub>
                      <m:sSub>
                        <m:sSubPr>
                          <m:ctrlPr>
                            <a:rPr lang="en-US" altLang="ko-KR" sz="2277" i="1">
                              <a:latin typeface="Cambria Math" panose="02040503050406030204" pitchFamily="18" charset="0"/>
                            </a:rPr>
                          </m:ctrlPr>
                        </m:sSubPr>
                        <m:e>
                          <m:r>
                            <a:rPr lang="en-US" altLang="ko-KR" sz="2277" i="1">
                              <a:latin typeface="Cambria Math" panose="02040503050406030204" pitchFamily="18" charset="0"/>
                            </a:rPr>
                            <m:t>𝑥</m:t>
                          </m:r>
                        </m:e>
                        <m:sub>
                          <m:r>
                            <a:rPr lang="en-US" altLang="ko-KR" sz="2277" i="1">
                              <a:latin typeface="Cambria Math" panose="02040503050406030204" pitchFamily="18" charset="0"/>
                            </a:rPr>
                            <m:t>1</m:t>
                          </m:r>
                        </m:sub>
                      </m:sSub>
                    </m:oMath>
                  </m:oMathPara>
                </a14:m>
                <a:endParaRPr lang="ko-KR" altLang="en-US" sz="2277">
                  <a:latin typeface="Cambria Math" panose="02040503050406030204" pitchFamily="18" charset="0"/>
                </a:endParaRPr>
              </a:p>
            </p:txBody>
          </p:sp>
        </mc:Choice>
        <mc:Fallback xmlns="">
          <p:sp>
            <p:nvSpPr>
              <p:cNvPr id="43" name="TextBox 42">
                <a:extLst>
                  <a:ext uri="{FF2B5EF4-FFF2-40B4-BE49-F238E27FC236}">
                    <a16:creationId xmlns:a16="http://schemas.microsoft.com/office/drawing/2014/main" id="{6B236F67-EFAB-44B2-9F69-A9B25F5F4D2C}"/>
                  </a:ext>
                </a:extLst>
              </p:cNvPr>
              <p:cNvSpPr txBox="1">
                <a:spLocks noRot="1" noChangeAspect="1" noMove="1" noResize="1" noEditPoints="1" noAdjustHandles="1" noChangeArrowheads="1" noChangeShapeType="1" noTextEdit="1"/>
              </p:cNvSpPr>
              <p:nvPr/>
            </p:nvSpPr>
            <p:spPr>
              <a:xfrm>
                <a:off x="1445703" y="2867474"/>
                <a:ext cx="780940" cy="442750"/>
              </a:xfrm>
              <a:prstGeom prst="rect">
                <a:avLst/>
              </a:prstGeom>
              <a:blipFill>
                <a:blip r:embed="rId3"/>
                <a:stretch>
                  <a:fillRect b="-2740"/>
                </a:stretch>
              </a:blipFill>
            </p:spPr>
            <p:txBody>
              <a:bodyPr/>
              <a:lstStyle/>
              <a:p>
                <a:r>
                  <a:rPr lang="ko-KR" altLang="en-US">
                    <a:noFill/>
                  </a:rPr>
                  <a:t> </a:t>
                </a:r>
              </a:p>
            </p:txBody>
          </p:sp>
        </mc:Fallback>
      </mc:AlternateContent>
      <p:sp>
        <p:nvSpPr>
          <p:cNvPr id="45" name="TextBox 44">
            <a:extLst>
              <a:ext uri="{FF2B5EF4-FFF2-40B4-BE49-F238E27FC236}">
                <a16:creationId xmlns:a16="http://schemas.microsoft.com/office/drawing/2014/main" id="{7737E305-BCB6-4E3F-9A05-5C22075E359A}"/>
              </a:ext>
            </a:extLst>
          </p:cNvPr>
          <p:cNvSpPr txBox="1"/>
          <p:nvPr/>
        </p:nvSpPr>
        <p:spPr>
          <a:xfrm>
            <a:off x="1700877" y="4469403"/>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b</a:t>
            </a:r>
            <a:endParaRPr lang="ko-KR" altLang="en-US" sz="2277">
              <a:latin typeface="Cambria Math" panose="02040503050406030204" pitchFamily="18" charset="0"/>
            </a:endParaRPr>
          </a:p>
        </p:txBody>
      </p:sp>
      <p:sp>
        <p:nvSpPr>
          <p:cNvPr id="47" name="TextBox 46">
            <a:extLst>
              <a:ext uri="{FF2B5EF4-FFF2-40B4-BE49-F238E27FC236}">
                <a16:creationId xmlns:a16="http://schemas.microsoft.com/office/drawing/2014/main" id="{BCE614B3-746E-4451-8AC8-EC9ECF63B954}"/>
              </a:ext>
            </a:extLst>
          </p:cNvPr>
          <p:cNvSpPr txBox="1"/>
          <p:nvPr/>
        </p:nvSpPr>
        <p:spPr>
          <a:xfrm>
            <a:off x="2445323" y="3714536"/>
            <a:ext cx="366767" cy="442750"/>
          </a:xfrm>
          <a:prstGeom prst="rect">
            <a:avLst/>
          </a:prstGeom>
          <a:noFill/>
        </p:spPr>
        <p:txBody>
          <a:bodyPr wrap="squar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cxnSp>
        <p:nvCxnSpPr>
          <p:cNvPr id="48" name="직선 화살표 연결선 47">
            <a:extLst>
              <a:ext uri="{FF2B5EF4-FFF2-40B4-BE49-F238E27FC236}">
                <a16:creationId xmlns:a16="http://schemas.microsoft.com/office/drawing/2014/main" id="{D1D618A5-3C57-4FE1-B848-9B148A09DC21}"/>
              </a:ext>
            </a:extLst>
          </p:cNvPr>
          <p:cNvCxnSpPr>
            <a:cxnSpLocks/>
          </p:cNvCxnSpPr>
          <p:nvPr/>
        </p:nvCxnSpPr>
        <p:spPr>
          <a:xfrm>
            <a:off x="3426787" y="3963859"/>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245BA8EB-1569-4482-B3D5-DD86130B99EB}"/>
              </a:ext>
            </a:extLst>
          </p:cNvPr>
          <p:cNvSpPr txBox="1"/>
          <p:nvPr/>
        </p:nvSpPr>
        <p:spPr>
          <a:xfrm>
            <a:off x="3878196" y="3718573"/>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z</a:t>
            </a:r>
            <a:endParaRPr lang="ko-KR" altLang="en-US" sz="2277">
              <a:latin typeface="Cambria Math" panose="02040503050406030204" pitchFamily="18" charset="0"/>
            </a:endParaRPr>
          </a:p>
        </p:txBody>
      </p:sp>
      <p:sp>
        <p:nvSpPr>
          <p:cNvPr id="50" name="타원 49">
            <a:extLst>
              <a:ext uri="{FF2B5EF4-FFF2-40B4-BE49-F238E27FC236}">
                <a16:creationId xmlns:a16="http://schemas.microsoft.com/office/drawing/2014/main" id="{0C5EAD53-CA90-4FE5-921A-4F47429433E3}"/>
              </a:ext>
            </a:extLst>
          </p:cNvPr>
          <p:cNvSpPr/>
          <p:nvPr/>
        </p:nvSpPr>
        <p:spPr>
          <a:xfrm>
            <a:off x="6725560" y="357416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163345F8-8180-4C46-83B2-42C08E8FA19B}"/>
                  </a:ext>
                </a:extLst>
              </p:cNvPr>
              <p:cNvSpPr txBox="1"/>
              <p:nvPr/>
            </p:nvSpPr>
            <p:spPr>
              <a:xfrm>
                <a:off x="8102316" y="3737800"/>
                <a:ext cx="366767" cy="442750"/>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277" i="1">
                              <a:latin typeface="Cambria Math" panose="02040503050406030204" pitchFamily="18" charset="0"/>
                            </a:rPr>
                          </m:ctrlPr>
                        </m:accPr>
                        <m:e>
                          <m:r>
                            <a:rPr lang="en-US" altLang="ko-KR" sz="2277" i="1">
                              <a:latin typeface="Cambria Math" panose="02040503050406030204" pitchFamily="18" charset="0"/>
                            </a:rPr>
                            <m:t>𝑦</m:t>
                          </m:r>
                        </m:e>
                      </m:acc>
                    </m:oMath>
                  </m:oMathPara>
                </a14:m>
                <a:endParaRPr lang="ko-KR" altLang="en-US" sz="2277">
                  <a:latin typeface="Consolas" panose="020B0609020204030204" pitchFamily="49" charset="0"/>
                </a:endParaRPr>
              </a:p>
            </p:txBody>
          </p:sp>
        </mc:Choice>
        <mc:Fallback xmlns="">
          <p:sp>
            <p:nvSpPr>
              <p:cNvPr id="52" name="TextBox 51">
                <a:extLst>
                  <a:ext uri="{FF2B5EF4-FFF2-40B4-BE49-F238E27FC236}">
                    <a16:creationId xmlns:a16="http://schemas.microsoft.com/office/drawing/2014/main" id="{163345F8-8180-4C46-83B2-42C08E8FA19B}"/>
                  </a:ext>
                </a:extLst>
              </p:cNvPr>
              <p:cNvSpPr txBox="1">
                <a:spLocks noRot="1" noChangeAspect="1" noMove="1" noResize="1" noEditPoints="1" noAdjustHandles="1" noChangeArrowheads="1" noChangeShapeType="1" noTextEdit="1"/>
              </p:cNvSpPr>
              <p:nvPr/>
            </p:nvSpPr>
            <p:spPr>
              <a:xfrm>
                <a:off x="8102316" y="3737800"/>
                <a:ext cx="366767" cy="442750"/>
              </a:xfrm>
              <a:prstGeom prst="rect">
                <a:avLst/>
              </a:prstGeom>
              <a:blipFill>
                <a:blip r:embed="rId4"/>
                <a:stretch>
                  <a:fillRect t="-5479" r="-20000" b="-8219"/>
                </a:stretch>
              </a:blipFill>
            </p:spPr>
            <p:txBody>
              <a:bodyPr/>
              <a:lstStyle/>
              <a:p>
                <a:r>
                  <a:rPr lang="ko-KR" altLang="en-US">
                    <a:noFill/>
                  </a:rPr>
                  <a:t> </a:t>
                </a:r>
              </a:p>
            </p:txBody>
          </p:sp>
        </mc:Fallback>
      </mc:AlternateContent>
      <p:cxnSp>
        <p:nvCxnSpPr>
          <p:cNvPr id="53" name="직선 화살표 연결선 52">
            <a:extLst>
              <a:ext uri="{FF2B5EF4-FFF2-40B4-BE49-F238E27FC236}">
                <a16:creationId xmlns:a16="http://schemas.microsoft.com/office/drawing/2014/main" id="{ED4CCA23-90A9-42E4-86DC-A4BAB5670C21}"/>
              </a:ext>
            </a:extLst>
          </p:cNvPr>
          <p:cNvCxnSpPr>
            <a:cxnSpLocks/>
            <a:stCxn id="50" idx="6"/>
            <a:endCxn id="52" idx="1"/>
          </p:cNvCxnSpPr>
          <p:nvPr/>
        </p:nvCxnSpPr>
        <p:spPr>
          <a:xfrm>
            <a:off x="7490832" y="3956805"/>
            <a:ext cx="611484" cy="237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55" name="타원 54">
            <a:extLst>
              <a:ext uri="{FF2B5EF4-FFF2-40B4-BE49-F238E27FC236}">
                <a16:creationId xmlns:a16="http://schemas.microsoft.com/office/drawing/2014/main" id="{8A4DC699-A801-443F-9DA8-98B5936B0D6A}"/>
              </a:ext>
            </a:extLst>
          </p:cNvPr>
          <p:cNvSpPr/>
          <p:nvPr/>
        </p:nvSpPr>
        <p:spPr>
          <a:xfrm>
            <a:off x="4675903" y="357880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60" name="직선 화살표 연결선 59">
            <a:extLst>
              <a:ext uri="{FF2B5EF4-FFF2-40B4-BE49-F238E27FC236}">
                <a16:creationId xmlns:a16="http://schemas.microsoft.com/office/drawing/2014/main" id="{C2150830-0AE3-4CA5-BEB5-96EE8E0C518B}"/>
              </a:ext>
            </a:extLst>
          </p:cNvPr>
          <p:cNvCxnSpPr>
            <a:cxnSpLocks/>
          </p:cNvCxnSpPr>
          <p:nvPr/>
        </p:nvCxnSpPr>
        <p:spPr>
          <a:xfrm>
            <a:off x="4237909" y="3963859"/>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EE655629-DD84-4E23-BB67-F2DB6BE814A9}"/>
              </a:ext>
            </a:extLst>
          </p:cNvPr>
          <p:cNvCxnSpPr>
            <a:cxnSpLocks/>
          </p:cNvCxnSpPr>
          <p:nvPr/>
        </p:nvCxnSpPr>
        <p:spPr>
          <a:xfrm>
            <a:off x="5443121" y="3963859"/>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67F7ED54-58F5-47B4-B192-71F6BE971E7F}"/>
              </a:ext>
            </a:extLst>
          </p:cNvPr>
          <p:cNvSpPr txBox="1"/>
          <p:nvPr/>
        </p:nvSpPr>
        <p:spPr>
          <a:xfrm>
            <a:off x="5894530" y="3718573"/>
            <a:ext cx="366767" cy="442750"/>
          </a:xfrm>
          <a:prstGeom prst="rect">
            <a:avLst/>
          </a:prstGeom>
          <a:noFill/>
        </p:spPr>
        <p:txBody>
          <a:bodyPr wrap="square" rtlCol="0">
            <a:spAutoFit/>
          </a:bodyPr>
          <a:lstStyle/>
          <a:p>
            <a:pPr algn="l"/>
            <a:r>
              <a:rPr lang="en-US" altLang="ko-KR" sz="2277">
                <a:latin typeface="Cambria Math" panose="02040503050406030204" pitchFamily="18" charset="0"/>
              </a:rPr>
              <a:t>a</a:t>
            </a:r>
            <a:endParaRPr lang="ko-KR" altLang="en-US" sz="2277">
              <a:latin typeface="Cambria Math" panose="02040503050406030204" pitchFamily="18" charset="0"/>
            </a:endParaRPr>
          </a:p>
        </p:txBody>
      </p:sp>
      <p:cxnSp>
        <p:nvCxnSpPr>
          <p:cNvPr id="63" name="직선 화살표 연결선 62">
            <a:extLst>
              <a:ext uri="{FF2B5EF4-FFF2-40B4-BE49-F238E27FC236}">
                <a16:creationId xmlns:a16="http://schemas.microsoft.com/office/drawing/2014/main" id="{6259E1B6-A6A2-4974-B0AF-F030DB9ED2B9}"/>
              </a:ext>
            </a:extLst>
          </p:cNvPr>
          <p:cNvCxnSpPr>
            <a:cxnSpLocks/>
          </p:cNvCxnSpPr>
          <p:nvPr/>
        </p:nvCxnSpPr>
        <p:spPr>
          <a:xfrm>
            <a:off x="6254243" y="3963859"/>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DE75C940-5684-42FB-A670-2419AD6B5993}"/>
                  </a:ext>
                </a:extLst>
              </p:cNvPr>
              <p:cNvSpPr txBox="1"/>
              <p:nvPr/>
            </p:nvSpPr>
            <p:spPr>
              <a:xfrm>
                <a:off x="3484973" y="4159971"/>
                <a:ext cx="1027845" cy="384401"/>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1898" b="1" i="1">
                          <a:solidFill>
                            <a:srgbClr val="3399FF"/>
                          </a:solidFill>
                          <a:latin typeface="Cambria Math" panose="02040503050406030204" pitchFamily="18" charset="0"/>
                          <a:ea typeface="고도 M" panose="02000503000000020004" pitchFamily="2" charset="-127"/>
                        </a:rPr>
                        <m:t>−</m:t>
                      </m:r>
                      <m:r>
                        <a:rPr lang="ko-KR" altLang="en-US" sz="1898" b="1" i="1">
                          <a:solidFill>
                            <a:srgbClr val="3399FF"/>
                          </a:solidFill>
                          <a:latin typeface="Cambria Math" panose="02040503050406030204" pitchFamily="18" charset="0"/>
                          <a:ea typeface="고도 M" panose="02000503000000020004" pitchFamily="2" charset="-127"/>
                        </a:rPr>
                        <m:t>∞</m:t>
                      </m:r>
                      <m:r>
                        <a:rPr lang="en-US" altLang="ko-KR" sz="1898" b="1" i="1">
                          <a:solidFill>
                            <a:srgbClr val="3399FF"/>
                          </a:solidFill>
                          <a:latin typeface="Cambria Math" panose="02040503050406030204" pitchFamily="18" charset="0"/>
                          <a:ea typeface="Cambria Math" panose="02040503050406030204" pitchFamily="18" charset="0"/>
                        </a:rPr>
                        <m:t>~∞</m:t>
                      </m:r>
                    </m:oMath>
                  </m:oMathPara>
                </a14:m>
                <a:endParaRPr lang="ko-KR" altLang="en-US" sz="1898" b="1">
                  <a:solidFill>
                    <a:srgbClr val="3399FF"/>
                  </a:solidFill>
                  <a:latin typeface="고도 M" panose="02000503000000020004" pitchFamily="2" charset="-127"/>
                  <a:ea typeface="고도 M" panose="02000503000000020004" pitchFamily="2" charset="-127"/>
                </a:endParaRPr>
              </a:p>
            </p:txBody>
          </p:sp>
        </mc:Choice>
        <mc:Fallback xmlns="">
          <p:sp>
            <p:nvSpPr>
              <p:cNvPr id="64" name="TextBox 63">
                <a:extLst>
                  <a:ext uri="{FF2B5EF4-FFF2-40B4-BE49-F238E27FC236}">
                    <a16:creationId xmlns:a16="http://schemas.microsoft.com/office/drawing/2014/main" id="{DE75C940-5684-42FB-A670-2419AD6B5993}"/>
                  </a:ext>
                </a:extLst>
              </p:cNvPr>
              <p:cNvSpPr txBox="1">
                <a:spLocks noRot="1" noChangeAspect="1" noMove="1" noResize="1" noEditPoints="1" noAdjustHandles="1" noChangeArrowheads="1" noChangeShapeType="1" noTextEdit="1"/>
              </p:cNvSpPr>
              <p:nvPr/>
            </p:nvSpPr>
            <p:spPr>
              <a:xfrm>
                <a:off x="3484973" y="4159971"/>
                <a:ext cx="1027845" cy="384401"/>
              </a:xfrm>
              <a:prstGeom prst="rect">
                <a:avLst/>
              </a:prstGeom>
              <a:blipFill>
                <a:blip r:embed="rId5"/>
                <a:stretch>
                  <a:fillRect/>
                </a:stretch>
              </a:blipFill>
            </p:spPr>
            <p:txBody>
              <a:bodyPr/>
              <a:lstStyle/>
              <a:p>
                <a:r>
                  <a:rPr lang="ko-KR" altLang="en-US">
                    <a:noFill/>
                  </a:rPr>
                  <a:t> </a:t>
                </a:r>
              </a:p>
            </p:txBody>
          </p:sp>
        </mc:Fallback>
      </mc:AlternateContent>
      <p:cxnSp>
        <p:nvCxnSpPr>
          <p:cNvPr id="65" name="연결선: 꺾임 64">
            <a:extLst>
              <a:ext uri="{FF2B5EF4-FFF2-40B4-BE49-F238E27FC236}">
                <a16:creationId xmlns:a16="http://schemas.microsoft.com/office/drawing/2014/main" id="{E45D8C1C-BE00-4C9C-8EE8-9800600A003B}"/>
              </a:ext>
            </a:extLst>
          </p:cNvPr>
          <p:cNvCxnSpPr>
            <a:cxnSpLocks/>
            <a:stCxn id="62" idx="0"/>
          </p:cNvCxnSpPr>
          <p:nvPr/>
        </p:nvCxnSpPr>
        <p:spPr>
          <a:xfrm rot="16200000" flipV="1">
            <a:off x="5378440" y="3019098"/>
            <a:ext cx="618009" cy="780941"/>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64962A7B-35FB-4EED-91B2-7EA25D04A60D}"/>
              </a:ext>
            </a:extLst>
          </p:cNvPr>
          <p:cNvSpPr txBox="1"/>
          <p:nvPr/>
        </p:nvSpPr>
        <p:spPr>
          <a:xfrm>
            <a:off x="5368918" y="2677670"/>
            <a:ext cx="1487908" cy="384401"/>
          </a:xfrm>
          <a:prstGeom prst="rect">
            <a:avLst/>
          </a:prstGeom>
          <a:noFill/>
        </p:spPr>
        <p:txBody>
          <a:bodyPr wrap="none" rtlCol="0">
            <a:spAutoFit/>
          </a:bodyPr>
          <a:lstStyle/>
          <a:p>
            <a:pPr algn="l"/>
            <a:r>
              <a:rPr lang="ko-KR" altLang="en-US" sz="1898" b="1">
                <a:latin typeface="+mj-ea"/>
                <a:ea typeface="+mj-ea"/>
              </a:rPr>
              <a:t>역방향 계산</a:t>
            </a:r>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4CB6DD5-8372-4863-920E-7A48EA9E2464}"/>
                  </a:ext>
                </a:extLst>
              </p:cNvPr>
              <p:cNvSpPr txBox="1"/>
              <p:nvPr/>
            </p:nvSpPr>
            <p:spPr>
              <a:xfrm>
                <a:off x="5818244" y="4174590"/>
                <a:ext cx="590226" cy="355162"/>
              </a:xfrm>
              <a:prstGeom prst="rect">
                <a:avLst/>
              </a:prstGeom>
              <a:noFill/>
            </p:spPr>
            <p:txBody>
              <a:bodyPr wrap="none" rtlCol="0">
                <a:spAutoFit/>
              </a:bodyPr>
              <a:lstStyle/>
              <a:p>
                <a:pPr algn="l"/>
                <a14:m>
                  <m:oMath xmlns:m="http://schemas.openxmlformats.org/officeDocument/2006/math">
                    <m:r>
                      <a:rPr lang="en-US" altLang="ko-KR" sz="1708" b="1" i="1">
                        <a:solidFill>
                          <a:srgbClr val="3399FF"/>
                        </a:solidFill>
                        <a:latin typeface="Cambria Math" panose="02040503050406030204" pitchFamily="18" charset="0"/>
                        <a:ea typeface="Cambria Math" panose="02040503050406030204" pitchFamily="18" charset="0"/>
                      </a:rPr>
                      <m:t>𝟎</m:t>
                    </m:r>
                    <m:r>
                      <a:rPr lang="en-US" altLang="ko-KR" sz="1708" b="1" i="1">
                        <a:solidFill>
                          <a:srgbClr val="3399FF"/>
                        </a:solidFill>
                        <a:latin typeface="Cambria Math" panose="02040503050406030204" pitchFamily="18" charset="0"/>
                        <a:ea typeface="Cambria Math" panose="02040503050406030204" pitchFamily="18" charset="0"/>
                      </a:rPr>
                      <m:t>~</m:t>
                    </m:r>
                  </m:oMath>
                </a14:m>
                <a:r>
                  <a:rPr lang="en-US" altLang="ko-KR" sz="1708" b="1">
                    <a:solidFill>
                      <a:srgbClr val="3399FF"/>
                    </a:solidFill>
                    <a:latin typeface="Cambria Math" panose="02040503050406030204" pitchFamily="18" charset="0"/>
                    <a:ea typeface="Cambria Math" panose="02040503050406030204" pitchFamily="18" charset="0"/>
                  </a:rPr>
                  <a:t>1</a:t>
                </a:r>
                <a:endParaRPr lang="ko-KR" altLang="en-US" sz="1708" b="1">
                  <a:solidFill>
                    <a:srgbClr val="3399FF"/>
                  </a:solidFill>
                  <a:latin typeface="Cambria Math" panose="02040503050406030204" pitchFamily="18" charset="0"/>
                  <a:ea typeface="고도 M" panose="02000503000000020004" pitchFamily="2" charset="-127"/>
                </a:endParaRPr>
              </a:p>
            </p:txBody>
          </p:sp>
        </mc:Choice>
        <mc:Fallback xmlns="">
          <p:sp>
            <p:nvSpPr>
              <p:cNvPr id="67" name="TextBox 66">
                <a:extLst>
                  <a:ext uri="{FF2B5EF4-FFF2-40B4-BE49-F238E27FC236}">
                    <a16:creationId xmlns:a16="http://schemas.microsoft.com/office/drawing/2014/main" id="{14CB6DD5-8372-4863-920E-7A48EA9E2464}"/>
                  </a:ext>
                </a:extLst>
              </p:cNvPr>
              <p:cNvSpPr txBox="1">
                <a:spLocks noRot="1" noChangeAspect="1" noMove="1" noResize="1" noEditPoints="1" noAdjustHandles="1" noChangeArrowheads="1" noChangeShapeType="1" noTextEdit="1"/>
              </p:cNvSpPr>
              <p:nvPr/>
            </p:nvSpPr>
            <p:spPr>
              <a:xfrm>
                <a:off x="5818244" y="4174590"/>
                <a:ext cx="590226" cy="355162"/>
              </a:xfrm>
              <a:prstGeom prst="rect">
                <a:avLst/>
              </a:prstGeom>
              <a:blipFill>
                <a:blip r:embed="rId6"/>
                <a:stretch>
                  <a:fillRect t="-6897" r="-8247" b="-24138"/>
                </a:stretch>
              </a:blipFill>
            </p:spPr>
            <p:txBody>
              <a:bodyPr/>
              <a:lstStyle/>
              <a:p>
                <a:r>
                  <a:rPr lang="ko-KR" altLang="en-US">
                    <a:noFill/>
                  </a:rPr>
                  <a:t> </a:t>
                </a:r>
              </a:p>
            </p:txBody>
          </p:sp>
        </mc:Fallback>
      </mc:AlternateContent>
      <p:sp>
        <p:nvSpPr>
          <p:cNvPr id="69" name="TextBox 68">
            <a:extLst>
              <a:ext uri="{FF2B5EF4-FFF2-40B4-BE49-F238E27FC236}">
                <a16:creationId xmlns:a16="http://schemas.microsoft.com/office/drawing/2014/main" id="{807CDE1F-CF16-4EDE-8F64-A3EEE07EAFB9}"/>
              </a:ext>
            </a:extLst>
          </p:cNvPr>
          <p:cNvSpPr txBox="1"/>
          <p:nvPr/>
        </p:nvSpPr>
        <p:spPr>
          <a:xfrm>
            <a:off x="7994517" y="4203829"/>
            <a:ext cx="841897" cy="296684"/>
          </a:xfrm>
          <a:prstGeom prst="rect">
            <a:avLst/>
          </a:prstGeom>
          <a:noFill/>
        </p:spPr>
        <p:txBody>
          <a:bodyPr wrap="none" rtlCol="0">
            <a:spAutoFit/>
          </a:bodyPr>
          <a:lstStyle/>
          <a:p>
            <a:pPr algn="l"/>
            <a:r>
              <a:rPr lang="en-US" altLang="ko-KR" sz="1328" b="1">
                <a:solidFill>
                  <a:srgbClr val="3399FF"/>
                </a:solidFill>
                <a:latin typeface="+mj-ea"/>
                <a:ea typeface="+mj-ea"/>
              </a:rPr>
              <a:t>0 </a:t>
            </a:r>
            <a:r>
              <a:rPr lang="ko-KR" altLang="en-US" sz="1328" b="1">
                <a:solidFill>
                  <a:srgbClr val="3399FF"/>
                </a:solidFill>
                <a:latin typeface="+mj-ea"/>
                <a:ea typeface="+mj-ea"/>
              </a:rPr>
              <a:t>또는 </a:t>
            </a:r>
            <a:r>
              <a:rPr lang="en-US" altLang="ko-KR" sz="1328" b="1">
                <a:solidFill>
                  <a:srgbClr val="3399FF"/>
                </a:solidFill>
                <a:latin typeface="+mj-ea"/>
                <a:ea typeface="+mj-ea"/>
              </a:rPr>
              <a:t>1</a:t>
            </a:r>
            <a:endParaRPr lang="ko-KR" altLang="en-US" sz="1328" b="1">
              <a:solidFill>
                <a:srgbClr val="3399FF"/>
              </a:solidFill>
              <a:latin typeface="+mj-ea"/>
              <a:ea typeface="+mj-ea"/>
            </a:endParaRPr>
          </a:p>
        </p:txBody>
      </p:sp>
      <mc:AlternateContent xmlns:mc="http://schemas.openxmlformats.org/markup-compatibility/2006" xmlns:a14="http://schemas.microsoft.com/office/drawing/2010/main">
        <mc:Choice Requires="a14">
          <p:sp>
            <p:nvSpPr>
              <p:cNvPr id="8" name="직사각형 7">
                <a:extLst>
                  <a:ext uri="{FF2B5EF4-FFF2-40B4-BE49-F238E27FC236}">
                    <a16:creationId xmlns:a16="http://schemas.microsoft.com/office/drawing/2014/main" id="{F54CC26D-21A1-4D8B-96BD-8B55FEE4AB1F}"/>
                  </a:ext>
                </a:extLst>
              </p:cNvPr>
              <p:cNvSpPr/>
              <p:nvPr/>
            </p:nvSpPr>
            <p:spPr>
              <a:xfrm>
                <a:off x="4669238" y="3708426"/>
                <a:ext cx="829319" cy="48000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328" b="1" i="1">
                              <a:solidFill>
                                <a:srgbClr val="000000"/>
                              </a:solidFill>
                              <a:latin typeface="Cambria Math" panose="02040503050406030204" pitchFamily="18" charset="0"/>
                              <a:ea typeface="Cambria Math" panose="02040503050406030204" pitchFamily="18" charset="0"/>
                            </a:rPr>
                          </m:ctrlPr>
                        </m:fPr>
                        <m:num>
                          <m:r>
                            <a:rPr lang="en-US" altLang="ko-KR" sz="1328" b="1" i="1">
                              <a:latin typeface="Cambria Math" panose="02040503050406030204" pitchFamily="18" charset="0"/>
                              <a:ea typeface="Cambria Math" panose="02040503050406030204" pitchFamily="18" charset="0"/>
                            </a:rPr>
                            <m:t>𝟏</m:t>
                          </m:r>
                        </m:num>
                        <m:den>
                          <m:r>
                            <a:rPr lang="en-US" altLang="ko-KR" sz="1328" b="1" i="1">
                              <a:solidFill>
                                <a:srgbClr val="000000"/>
                              </a:solidFill>
                              <a:latin typeface="Cambria Math" panose="02040503050406030204" pitchFamily="18" charset="0"/>
                              <a:ea typeface="Cambria Math" panose="02040503050406030204" pitchFamily="18" charset="0"/>
                            </a:rPr>
                            <m:t>𝟏</m:t>
                          </m:r>
                          <m:sSup>
                            <m:sSupPr>
                              <m:ctrlPr>
                                <a:rPr lang="en-US" altLang="ko-KR" sz="1328" b="1" i="1">
                                  <a:latin typeface="Cambria Math" panose="02040503050406030204" pitchFamily="18" charset="0"/>
                                  <a:ea typeface="Cambria Math" panose="02040503050406030204" pitchFamily="18" charset="0"/>
                                </a:rPr>
                              </m:ctrlPr>
                            </m:sSupPr>
                            <m:e>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𝒆</m:t>
                              </m:r>
                            </m:e>
                            <m:sup>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𝒛</m:t>
                              </m:r>
                            </m:sup>
                          </m:sSup>
                        </m:den>
                      </m:f>
                    </m:oMath>
                  </m:oMathPara>
                </a14:m>
                <a:endParaRPr lang="ko-KR" altLang="en-US" sz="1328" b="1"/>
              </a:p>
            </p:txBody>
          </p:sp>
        </mc:Choice>
        <mc:Fallback xmlns="">
          <p:sp>
            <p:nvSpPr>
              <p:cNvPr id="8" name="직사각형 7">
                <a:extLst>
                  <a:ext uri="{FF2B5EF4-FFF2-40B4-BE49-F238E27FC236}">
                    <a16:creationId xmlns:a16="http://schemas.microsoft.com/office/drawing/2014/main" id="{F54CC26D-21A1-4D8B-96BD-8B55FEE4AB1F}"/>
                  </a:ext>
                </a:extLst>
              </p:cNvPr>
              <p:cNvSpPr>
                <a:spLocks noRot="1" noChangeAspect="1" noMove="1" noResize="1" noEditPoints="1" noAdjustHandles="1" noChangeArrowheads="1" noChangeShapeType="1" noTextEdit="1"/>
              </p:cNvSpPr>
              <p:nvPr/>
            </p:nvSpPr>
            <p:spPr>
              <a:xfrm>
                <a:off x="4669238" y="3708426"/>
                <a:ext cx="829319" cy="480003"/>
              </a:xfrm>
              <a:prstGeom prst="rect">
                <a:avLst/>
              </a:prstGeom>
              <a:blipFill>
                <a:blip r:embed="rId7"/>
                <a:stretch>
                  <a:fillRect b="-253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68" name="TextBox 7167">
                <a:extLst>
                  <a:ext uri="{FF2B5EF4-FFF2-40B4-BE49-F238E27FC236}">
                    <a16:creationId xmlns:a16="http://schemas.microsoft.com/office/drawing/2014/main" id="{071CF7AC-54F1-483D-AE56-0C7814A8FEEE}"/>
                  </a:ext>
                </a:extLst>
              </p:cNvPr>
              <p:cNvSpPr txBox="1"/>
              <p:nvPr/>
            </p:nvSpPr>
            <p:spPr>
              <a:xfrm>
                <a:off x="6773545" y="3761690"/>
                <a:ext cx="690637" cy="40870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1328" b="1" i="1">
                          <a:latin typeface="Cambria Math" panose="02040503050406030204" pitchFamily="18" charset="0"/>
                        </a:rPr>
                        <m:t>𝒂</m:t>
                      </m:r>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𝟎</m:t>
                      </m:r>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𝟓</m:t>
                      </m:r>
                    </m:oMath>
                  </m:oMathPara>
                </a14:m>
                <a:endParaRPr lang="en-US" altLang="ko-KR" sz="1328" b="1">
                  <a:latin typeface="Consolas" panose="020B0609020204030204" pitchFamily="49"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ko-KR" sz="1328" b="1" i="1">
                          <a:latin typeface="Cambria Math" panose="02040503050406030204" pitchFamily="18" charset="0"/>
                        </a:rPr>
                        <m:t>𝒂</m:t>
                      </m:r>
                      <m:r>
                        <a:rPr lang="en-US" altLang="ko-KR" sz="1328" b="1" i="1">
                          <a:latin typeface="Cambria Math" panose="02040503050406030204" pitchFamily="18" charset="0"/>
                          <a:ea typeface="Cambria Math" panose="02040503050406030204" pitchFamily="18" charset="0"/>
                        </a:rPr>
                        <m:t>&lt;</m:t>
                      </m:r>
                      <m:r>
                        <a:rPr lang="en-US" altLang="ko-KR" sz="1328" b="1" i="1">
                          <a:latin typeface="Cambria Math" panose="02040503050406030204" pitchFamily="18" charset="0"/>
                          <a:ea typeface="Cambria Math" panose="02040503050406030204" pitchFamily="18" charset="0"/>
                        </a:rPr>
                        <m:t>𝟎</m:t>
                      </m:r>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𝟓</m:t>
                      </m:r>
                    </m:oMath>
                  </m:oMathPara>
                </a14:m>
                <a:endParaRPr lang="en-US" altLang="ko-KR" sz="1328" b="1">
                  <a:latin typeface="Consolas" panose="020B0609020204030204" pitchFamily="49" charset="0"/>
                  <a:ea typeface="Cambria Math" panose="02040503050406030204" pitchFamily="18" charset="0"/>
                </a:endParaRPr>
              </a:p>
            </p:txBody>
          </p:sp>
        </mc:Choice>
        <mc:Fallback xmlns="">
          <p:sp>
            <p:nvSpPr>
              <p:cNvPr id="7168" name="TextBox 7167">
                <a:extLst>
                  <a:ext uri="{FF2B5EF4-FFF2-40B4-BE49-F238E27FC236}">
                    <a16:creationId xmlns:a16="http://schemas.microsoft.com/office/drawing/2014/main" id="{071CF7AC-54F1-483D-AE56-0C7814A8FEEE}"/>
                  </a:ext>
                </a:extLst>
              </p:cNvPr>
              <p:cNvSpPr txBox="1">
                <a:spLocks noRot="1" noChangeAspect="1" noMove="1" noResize="1" noEditPoints="1" noAdjustHandles="1" noChangeArrowheads="1" noChangeShapeType="1" noTextEdit="1"/>
              </p:cNvSpPr>
              <p:nvPr/>
            </p:nvSpPr>
            <p:spPr>
              <a:xfrm>
                <a:off x="6773545" y="3761690"/>
                <a:ext cx="690637" cy="408702"/>
              </a:xfrm>
              <a:prstGeom prst="rect">
                <a:avLst/>
              </a:prstGeom>
              <a:blipFill>
                <a:blip r:embed="rId8"/>
                <a:stretch>
                  <a:fillRect r="-3540" b="-4478"/>
                </a:stretch>
              </a:blipFill>
            </p:spPr>
            <p:txBody>
              <a:bodyPr/>
              <a:lstStyle/>
              <a:p>
                <a:r>
                  <a:rPr lang="ko-KR" altLang="en-US">
                    <a:noFill/>
                  </a:rPr>
                  <a:t> </a:t>
                </a:r>
              </a:p>
            </p:txBody>
          </p:sp>
        </mc:Fallback>
      </mc:AlternateContent>
      <p:sp>
        <p:nvSpPr>
          <p:cNvPr id="7" name="화살표: 원형 6">
            <a:extLst>
              <a:ext uri="{FF2B5EF4-FFF2-40B4-BE49-F238E27FC236}">
                <a16:creationId xmlns:a16="http://schemas.microsoft.com/office/drawing/2014/main" id="{3E54A66F-526C-424D-8AD1-D3664B1023E1}"/>
              </a:ext>
            </a:extLst>
          </p:cNvPr>
          <p:cNvSpPr/>
          <p:nvPr/>
        </p:nvSpPr>
        <p:spPr>
          <a:xfrm rot="10997524">
            <a:off x="6490985" y="3611635"/>
            <a:ext cx="1279957" cy="1279957"/>
          </a:xfrm>
          <a:prstGeom prst="circularArrow">
            <a:avLst>
              <a:gd name="adj1" fmla="val 10730"/>
              <a:gd name="adj2" fmla="val 1142319"/>
              <a:gd name="adj3" fmla="val 20233103"/>
              <a:gd name="adj4" fmla="val 10639743"/>
              <a:gd name="adj5" fmla="val 12500"/>
            </a:avLst>
          </a:prstGeom>
          <a:solidFill>
            <a:srgbClr val="E2E2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8" name="TextBox 67">
            <a:extLst>
              <a:ext uri="{FF2B5EF4-FFF2-40B4-BE49-F238E27FC236}">
                <a16:creationId xmlns:a16="http://schemas.microsoft.com/office/drawing/2014/main" id="{429891F2-934D-42FC-BA28-9430CA2FB97D}"/>
              </a:ext>
            </a:extLst>
          </p:cNvPr>
          <p:cNvSpPr txBox="1"/>
          <p:nvPr/>
        </p:nvSpPr>
        <p:spPr>
          <a:xfrm>
            <a:off x="6685573" y="4896564"/>
            <a:ext cx="1245854" cy="355162"/>
          </a:xfrm>
          <a:prstGeom prst="rect">
            <a:avLst/>
          </a:prstGeom>
          <a:noFill/>
        </p:spPr>
        <p:txBody>
          <a:bodyPr wrap="none" rtlCol="0">
            <a:spAutoFit/>
          </a:bodyPr>
          <a:lstStyle/>
          <a:p>
            <a:pPr algn="l"/>
            <a:r>
              <a:rPr lang="ko-KR" altLang="en-US" sz="1708" b="1">
                <a:latin typeface="+mj-ea"/>
                <a:ea typeface="+mj-ea"/>
              </a:rPr>
              <a:t>손실함수 </a:t>
            </a:r>
            <a:r>
              <a:rPr lang="en-US" altLang="ko-KR" sz="1708" b="1">
                <a:latin typeface="+mj-ea"/>
                <a:ea typeface="+mj-ea"/>
              </a:rPr>
              <a:t>L</a:t>
            </a:r>
            <a:endParaRPr lang="ko-KR" altLang="en-US" sz="1708" b="1">
              <a:latin typeface="+mj-ea"/>
              <a:ea typeface="+mj-ea"/>
            </a:endParaRPr>
          </a:p>
        </p:txBody>
      </p:sp>
      <p:sp>
        <p:nvSpPr>
          <p:cNvPr id="70" name="화살표: 원형 69">
            <a:extLst>
              <a:ext uri="{FF2B5EF4-FFF2-40B4-BE49-F238E27FC236}">
                <a16:creationId xmlns:a16="http://schemas.microsoft.com/office/drawing/2014/main" id="{59137F2C-E35C-486F-B655-D606517787C0}"/>
              </a:ext>
            </a:extLst>
          </p:cNvPr>
          <p:cNvSpPr/>
          <p:nvPr/>
        </p:nvSpPr>
        <p:spPr>
          <a:xfrm rot="10997524">
            <a:off x="4425231" y="3639604"/>
            <a:ext cx="1279957" cy="1279957"/>
          </a:xfrm>
          <a:prstGeom prst="circularArrow">
            <a:avLst>
              <a:gd name="adj1" fmla="val 10730"/>
              <a:gd name="adj2" fmla="val 1142319"/>
              <a:gd name="adj3" fmla="val 20233103"/>
              <a:gd name="adj4" fmla="val 10639743"/>
              <a:gd name="adj5" fmla="val 12500"/>
            </a:avLst>
          </a:prstGeom>
          <a:solidFill>
            <a:srgbClr val="E2E2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1" name="화살표: 원형 70">
            <a:extLst>
              <a:ext uri="{FF2B5EF4-FFF2-40B4-BE49-F238E27FC236}">
                <a16:creationId xmlns:a16="http://schemas.microsoft.com/office/drawing/2014/main" id="{71E15683-63AE-44EA-B896-07732310EFEB}"/>
              </a:ext>
            </a:extLst>
          </p:cNvPr>
          <p:cNvSpPr/>
          <p:nvPr/>
        </p:nvSpPr>
        <p:spPr>
          <a:xfrm rot="10997524">
            <a:off x="2282327" y="3874001"/>
            <a:ext cx="1279957" cy="1279957"/>
          </a:xfrm>
          <a:prstGeom prst="circularArrow">
            <a:avLst>
              <a:gd name="adj1" fmla="val 10730"/>
              <a:gd name="adj2" fmla="val 1142319"/>
              <a:gd name="adj3" fmla="val 20233103"/>
              <a:gd name="adj4" fmla="val 10639743"/>
              <a:gd name="adj5" fmla="val 12500"/>
            </a:avLst>
          </a:prstGeom>
          <a:solidFill>
            <a:srgbClr val="E2E2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F13752A-7A29-4B41-A87F-E9D32F69C64C}"/>
                  </a:ext>
                </a:extLst>
              </p:cNvPr>
              <p:cNvSpPr txBox="1"/>
              <p:nvPr/>
            </p:nvSpPr>
            <p:spPr>
              <a:xfrm>
                <a:off x="6227155" y="4847426"/>
                <a:ext cx="409919" cy="55585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898" i="1">
                              <a:latin typeface="Cambria Math" panose="02040503050406030204" pitchFamily="18" charset="0"/>
                            </a:rPr>
                          </m:ctrlPr>
                        </m:fPr>
                        <m:num>
                          <m:r>
                            <a:rPr lang="en-US" altLang="ko-KR" sz="1898" i="1">
                              <a:latin typeface="Cambria Math" panose="02040503050406030204" pitchFamily="18" charset="0"/>
                            </a:rPr>
                            <m:t>𝜕</m:t>
                          </m:r>
                          <m:r>
                            <a:rPr lang="en-US" altLang="ko-KR" sz="1898" i="1">
                              <a:latin typeface="Cambria Math" panose="02040503050406030204" pitchFamily="18" charset="0"/>
                            </a:rPr>
                            <m:t>𝐿</m:t>
                          </m:r>
                        </m:num>
                        <m:den>
                          <m:r>
                            <a:rPr lang="en-US" altLang="ko-KR" sz="1898" i="1">
                              <a:latin typeface="Cambria Math" panose="02040503050406030204" pitchFamily="18" charset="0"/>
                            </a:rPr>
                            <m:t>𝜕</m:t>
                          </m:r>
                          <m:r>
                            <a:rPr lang="en-US" altLang="ko-KR" sz="1898" i="1">
                              <a:latin typeface="Cambria Math" panose="02040503050406030204" pitchFamily="18" charset="0"/>
                            </a:rPr>
                            <m:t>𝑎</m:t>
                          </m:r>
                        </m:den>
                      </m:f>
                    </m:oMath>
                  </m:oMathPara>
                </a14:m>
                <a:endParaRPr lang="ko-KR" altLang="en-US" sz="1898">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8F13752A-7A29-4B41-A87F-E9D32F69C64C}"/>
                  </a:ext>
                </a:extLst>
              </p:cNvPr>
              <p:cNvSpPr txBox="1">
                <a:spLocks noRot="1" noChangeAspect="1" noMove="1" noResize="1" noEditPoints="1" noAdjustHandles="1" noChangeArrowheads="1" noChangeShapeType="1" noTextEdit="1"/>
              </p:cNvSpPr>
              <p:nvPr/>
            </p:nvSpPr>
            <p:spPr>
              <a:xfrm>
                <a:off x="6227155" y="4847426"/>
                <a:ext cx="409919" cy="555858"/>
              </a:xfrm>
              <a:prstGeom prst="rect">
                <a:avLst/>
              </a:prstGeom>
              <a:blipFill>
                <a:blip r:embed="rId9"/>
                <a:stretch>
                  <a:fillRect b="-109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E2359CCA-99E4-4B86-AAC2-8C3338464503}"/>
                  </a:ext>
                </a:extLst>
              </p:cNvPr>
              <p:cNvSpPr txBox="1"/>
              <p:nvPr/>
            </p:nvSpPr>
            <p:spPr>
              <a:xfrm>
                <a:off x="4853283" y="4847427"/>
                <a:ext cx="409919" cy="555793"/>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898" i="1">
                              <a:latin typeface="Cambria Math" panose="02040503050406030204" pitchFamily="18" charset="0"/>
                            </a:rPr>
                          </m:ctrlPr>
                        </m:fPr>
                        <m:num>
                          <m:r>
                            <a:rPr lang="en-US" altLang="ko-KR" sz="1898" i="1">
                              <a:latin typeface="Cambria Math" panose="02040503050406030204" pitchFamily="18" charset="0"/>
                            </a:rPr>
                            <m:t>𝜕</m:t>
                          </m:r>
                          <m:r>
                            <a:rPr lang="en-US" altLang="ko-KR" sz="1898" i="1">
                              <a:latin typeface="Cambria Math" panose="02040503050406030204" pitchFamily="18" charset="0"/>
                            </a:rPr>
                            <m:t>𝑎</m:t>
                          </m:r>
                        </m:num>
                        <m:den>
                          <m:r>
                            <a:rPr lang="en-US" altLang="ko-KR" sz="1898" i="1">
                              <a:latin typeface="Cambria Math" panose="02040503050406030204" pitchFamily="18" charset="0"/>
                            </a:rPr>
                            <m:t>𝜕</m:t>
                          </m:r>
                          <m:r>
                            <a:rPr lang="en-US" altLang="ko-KR" sz="1898" i="1">
                              <a:latin typeface="Cambria Math" panose="02040503050406030204" pitchFamily="18" charset="0"/>
                            </a:rPr>
                            <m:t>𝑧</m:t>
                          </m:r>
                        </m:den>
                      </m:f>
                    </m:oMath>
                  </m:oMathPara>
                </a14:m>
                <a:endParaRPr lang="ko-KR" altLang="en-US" sz="1898">
                  <a:latin typeface="Consolas" panose="020B0609020204030204" pitchFamily="49" charset="0"/>
                </a:endParaRPr>
              </a:p>
            </p:txBody>
          </p:sp>
        </mc:Choice>
        <mc:Fallback xmlns="">
          <p:sp>
            <p:nvSpPr>
              <p:cNvPr id="72" name="TextBox 71">
                <a:extLst>
                  <a:ext uri="{FF2B5EF4-FFF2-40B4-BE49-F238E27FC236}">
                    <a16:creationId xmlns:a16="http://schemas.microsoft.com/office/drawing/2014/main" id="{E2359CCA-99E4-4B86-AAC2-8C3338464503}"/>
                  </a:ext>
                </a:extLst>
              </p:cNvPr>
              <p:cNvSpPr txBox="1">
                <a:spLocks noRot="1" noChangeAspect="1" noMove="1" noResize="1" noEditPoints="1" noAdjustHandles="1" noChangeArrowheads="1" noChangeShapeType="1" noTextEdit="1"/>
              </p:cNvSpPr>
              <p:nvPr/>
            </p:nvSpPr>
            <p:spPr>
              <a:xfrm>
                <a:off x="4853283" y="4847427"/>
                <a:ext cx="409919" cy="555793"/>
              </a:xfrm>
              <a:prstGeom prst="rect">
                <a:avLst/>
              </a:prstGeom>
              <a:blipFill>
                <a:blip r:embed="rId10"/>
                <a:stretch>
                  <a:fillRect b="-109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39A39338-E888-4445-8D30-EC16E7080714}"/>
                  </a:ext>
                </a:extLst>
              </p:cNvPr>
              <p:cNvSpPr txBox="1"/>
              <p:nvPr/>
            </p:nvSpPr>
            <p:spPr>
              <a:xfrm>
                <a:off x="3267205" y="4839930"/>
                <a:ext cx="524053" cy="605294"/>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898" i="1">
                              <a:latin typeface="Cambria Math" panose="02040503050406030204" pitchFamily="18" charset="0"/>
                            </a:rPr>
                          </m:ctrlPr>
                        </m:fPr>
                        <m:num>
                          <m:r>
                            <a:rPr lang="en-US" altLang="ko-KR" sz="1898" i="1">
                              <a:latin typeface="Cambria Math" panose="02040503050406030204" pitchFamily="18" charset="0"/>
                            </a:rPr>
                            <m:t>𝜕</m:t>
                          </m:r>
                          <m:r>
                            <a:rPr lang="en-US" altLang="ko-KR" sz="1898" i="1">
                              <a:latin typeface="Cambria Math" panose="02040503050406030204" pitchFamily="18" charset="0"/>
                            </a:rPr>
                            <m:t>𝑧</m:t>
                          </m:r>
                        </m:num>
                        <m:den>
                          <m:r>
                            <a:rPr lang="en-US" altLang="ko-KR" sz="1898" i="1">
                              <a:latin typeface="Cambria Math" panose="02040503050406030204" pitchFamily="18" charset="0"/>
                            </a:rPr>
                            <m:t>𝜕</m:t>
                          </m:r>
                          <m:sSub>
                            <m:sSubPr>
                              <m:ctrlPr>
                                <a:rPr lang="en-US" altLang="ko-KR" sz="1898" i="1">
                                  <a:latin typeface="Cambria Math" panose="02040503050406030204" pitchFamily="18" charset="0"/>
                                </a:rPr>
                              </m:ctrlPr>
                            </m:sSubPr>
                            <m:e>
                              <m:r>
                                <a:rPr lang="en-US" altLang="ko-KR" sz="1898" i="1">
                                  <a:latin typeface="Cambria Math" panose="02040503050406030204" pitchFamily="18" charset="0"/>
                                </a:rPr>
                                <m:t>𝑤</m:t>
                              </m:r>
                            </m:e>
                            <m:sub>
                              <m:r>
                                <a:rPr lang="en-US" altLang="ko-KR" sz="1898" i="1">
                                  <a:latin typeface="Cambria Math" panose="02040503050406030204" pitchFamily="18" charset="0"/>
                                </a:rPr>
                                <m:t>𝑖</m:t>
                              </m:r>
                            </m:sub>
                          </m:sSub>
                        </m:den>
                      </m:f>
                    </m:oMath>
                  </m:oMathPara>
                </a14:m>
                <a:endParaRPr lang="ko-KR" altLang="en-US" sz="1898">
                  <a:latin typeface="Consolas" panose="020B0609020204030204" pitchFamily="49" charset="0"/>
                </a:endParaRPr>
              </a:p>
            </p:txBody>
          </p:sp>
        </mc:Choice>
        <mc:Fallback xmlns="">
          <p:sp>
            <p:nvSpPr>
              <p:cNvPr id="73" name="TextBox 72">
                <a:extLst>
                  <a:ext uri="{FF2B5EF4-FFF2-40B4-BE49-F238E27FC236}">
                    <a16:creationId xmlns:a16="http://schemas.microsoft.com/office/drawing/2014/main" id="{39A39338-E888-4445-8D30-EC16E7080714}"/>
                  </a:ext>
                </a:extLst>
              </p:cNvPr>
              <p:cNvSpPr txBox="1">
                <a:spLocks noRot="1" noChangeAspect="1" noMove="1" noResize="1" noEditPoints="1" noAdjustHandles="1" noChangeArrowheads="1" noChangeShapeType="1" noTextEdit="1"/>
              </p:cNvSpPr>
              <p:nvPr/>
            </p:nvSpPr>
            <p:spPr>
              <a:xfrm>
                <a:off x="3267205" y="4839930"/>
                <a:ext cx="524053" cy="605294"/>
              </a:xfrm>
              <a:prstGeom prst="rect">
                <a:avLst/>
              </a:prstGeom>
              <a:blipFill>
                <a:blip r:embed="rId11"/>
                <a:stretch>
                  <a:fillRect b="-1010"/>
                </a:stretch>
              </a:blipFill>
            </p:spPr>
            <p:txBody>
              <a:bodyPr/>
              <a:lstStyle/>
              <a:p>
                <a:r>
                  <a:rPr lang="ko-KR" altLang="en-US">
                    <a:noFill/>
                  </a:rPr>
                  <a:t> </a:t>
                </a:r>
              </a:p>
            </p:txBody>
          </p:sp>
        </mc:Fallback>
      </mc:AlternateContent>
      <p:sp>
        <p:nvSpPr>
          <p:cNvPr id="38" name="TextBox 37">
            <a:extLst>
              <a:ext uri="{FF2B5EF4-FFF2-40B4-BE49-F238E27FC236}">
                <a16:creationId xmlns:a16="http://schemas.microsoft.com/office/drawing/2014/main" id="{832D152C-1EDC-4DB1-A9A7-71F4CA51D727}"/>
              </a:ext>
            </a:extLst>
          </p:cNvPr>
          <p:cNvSpPr txBox="1"/>
          <p:nvPr/>
        </p:nvSpPr>
        <p:spPr>
          <a:xfrm>
            <a:off x="845455" y="1075216"/>
            <a:ext cx="4007828" cy="968535"/>
          </a:xfrm>
          <a:prstGeom prst="rect">
            <a:avLst/>
          </a:prstGeom>
          <a:noFill/>
        </p:spPr>
        <p:txBody>
          <a:bodyPr wrap="none" rtlCol="0">
            <a:spAutoFit/>
          </a:bodyPr>
          <a:lstStyle/>
          <a:p>
            <a:pPr algn="l"/>
            <a:r>
              <a:rPr lang="ko-KR" altLang="en-US" sz="1898" b="1">
                <a:latin typeface="+mj-ea"/>
                <a:ea typeface="+mj-ea"/>
              </a:rPr>
              <a:t>특성이 여러개인 경우 </a:t>
            </a:r>
            <a:r>
              <a:rPr lang="en-US" altLang="ko-KR" sz="1898" b="1">
                <a:latin typeface="+mj-ea"/>
                <a:ea typeface="+mj-ea"/>
              </a:rPr>
              <a:t>=&gt; x n</a:t>
            </a:r>
            <a:r>
              <a:rPr lang="ko-KR" altLang="en-US" sz="1898" b="1">
                <a:latin typeface="+mj-ea"/>
                <a:ea typeface="+mj-ea"/>
              </a:rPr>
              <a:t>개</a:t>
            </a:r>
            <a:endParaRPr lang="en-US" altLang="ko-KR" sz="1898" b="1">
              <a:latin typeface="+mj-ea"/>
              <a:ea typeface="+mj-ea"/>
            </a:endParaRPr>
          </a:p>
          <a:p>
            <a:pPr algn="l"/>
            <a:endParaRPr lang="en-US" altLang="ko-KR" sz="1898" b="1">
              <a:latin typeface="+mj-ea"/>
              <a:ea typeface="+mj-ea"/>
            </a:endParaRPr>
          </a:p>
          <a:p>
            <a:r>
              <a:rPr lang="en-US" altLang="ko-KR" sz="1898" b="1">
                <a:latin typeface="+mj-ea"/>
                <a:ea typeface="+mj-ea"/>
              </a:rPr>
              <a:t>z = w</a:t>
            </a:r>
            <a:r>
              <a:rPr lang="en-US" altLang="ko-KR" sz="1898" b="1" baseline="-25000">
                <a:latin typeface="+mj-ea"/>
                <a:ea typeface="+mj-ea"/>
              </a:rPr>
              <a:t>1</a:t>
            </a:r>
            <a:r>
              <a:rPr lang="en-US" altLang="ko-KR" sz="1898" b="1">
                <a:latin typeface="+mj-ea"/>
                <a:ea typeface="+mj-ea"/>
              </a:rPr>
              <a:t>x</a:t>
            </a:r>
            <a:r>
              <a:rPr lang="en-US" altLang="ko-KR" sz="1898" b="1" baseline="-25000">
                <a:latin typeface="+mj-ea"/>
                <a:ea typeface="+mj-ea"/>
              </a:rPr>
              <a:t>1</a:t>
            </a:r>
            <a:r>
              <a:rPr lang="en-US" altLang="ko-KR" sz="1898" b="1">
                <a:latin typeface="+mj-ea"/>
                <a:ea typeface="+mj-ea"/>
              </a:rPr>
              <a:t> + w</a:t>
            </a:r>
            <a:r>
              <a:rPr lang="en-US" altLang="ko-KR" sz="1898" b="1" baseline="-25000">
                <a:latin typeface="+mj-ea"/>
                <a:ea typeface="+mj-ea"/>
              </a:rPr>
              <a:t>2</a:t>
            </a:r>
            <a:r>
              <a:rPr lang="en-US" altLang="ko-KR" sz="1898" b="1">
                <a:latin typeface="+mj-ea"/>
                <a:ea typeface="+mj-ea"/>
              </a:rPr>
              <a:t>x</a:t>
            </a:r>
            <a:r>
              <a:rPr lang="en-US" altLang="ko-KR" sz="1898" b="1" baseline="-25000">
                <a:latin typeface="+mj-ea"/>
                <a:ea typeface="+mj-ea"/>
              </a:rPr>
              <a:t>2</a:t>
            </a:r>
            <a:r>
              <a:rPr lang="en-US" altLang="ko-KR" sz="1898" b="1">
                <a:latin typeface="+mj-ea"/>
                <a:ea typeface="+mj-ea"/>
              </a:rPr>
              <a:t> +  ... + w</a:t>
            </a:r>
            <a:r>
              <a:rPr lang="en-US" altLang="ko-KR" sz="1898" b="1" baseline="-25000">
                <a:latin typeface="+mj-ea"/>
                <a:ea typeface="+mj-ea"/>
              </a:rPr>
              <a:t>n</a:t>
            </a:r>
            <a:r>
              <a:rPr lang="en-US" altLang="ko-KR" sz="1898" b="1">
                <a:latin typeface="+mj-ea"/>
                <a:ea typeface="+mj-ea"/>
              </a:rPr>
              <a:t>x</a:t>
            </a:r>
            <a:r>
              <a:rPr lang="en-US" altLang="ko-KR" sz="1898" b="1" baseline="-25000">
                <a:latin typeface="+mj-ea"/>
                <a:ea typeface="+mj-ea"/>
              </a:rPr>
              <a:t>n</a:t>
            </a:r>
            <a:r>
              <a:rPr lang="en-US" altLang="ko-KR" sz="1898" b="1">
                <a:latin typeface="+mj-ea"/>
                <a:ea typeface="+mj-ea"/>
              </a:rPr>
              <a:t> + b</a:t>
            </a:r>
            <a:endParaRPr lang="ko-KR" altLang="en-US" sz="1898" b="1">
              <a:latin typeface="+mj-ea"/>
              <a:ea typeface="+mj-ea"/>
            </a:endParaRPr>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9A5A8B67-E5A7-4311-8835-E643BECCB524}"/>
                  </a:ext>
                </a:extLst>
              </p:cNvPr>
              <p:cNvSpPr txBox="1"/>
              <p:nvPr/>
            </p:nvSpPr>
            <p:spPr>
              <a:xfrm>
                <a:off x="1107453" y="3629354"/>
                <a:ext cx="780940" cy="4427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a:rPr lang="en-US" altLang="ko-KR" sz="2277" i="1">
                              <a:latin typeface="Cambria Math" panose="02040503050406030204" pitchFamily="18" charset="0"/>
                            </a:rPr>
                            <m:t>𝑤</m:t>
                          </m:r>
                        </m:e>
                        <m:sub>
                          <m:r>
                            <a:rPr lang="en-US" altLang="ko-KR" sz="2277" i="1">
                              <a:latin typeface="Cambria Math" panose="02040503050406030204" pitchFamily="18" charset="0"/>
                            </a:rPr>
                            <m:t>𝑛</m:t>
                          </m:r>
                        </m:sub>
                      </m:sSub>
                      <m:sSub>
                        <m:sSubPr>
                          <m:ctrlPr>
                            <a:rPr lang="en-US" altLang="ko-KR" sz="2277" i="1">
                              <a:latin typeface="Cambria Math" panose="02040503050406030204" pitchFamily="18" charset="0"/>
                            </a:rPr>
                          </m:ctrlPr>
                        </m:sSubPr>
                        <m:e>
                          <m:r>
                            <a:rPr lang="en-US" altLang="ko-KR" sz="2277" i="1">
                              <a:latin typeface="Cambria Math" panose="02040503050406030204" pitchFamily="18" charset="0"/>
                            </a:rPr>
                            <m:t>𝑥</m:t>
                          </m:r>
                        </m:e>
                        <m:sub>
                          <m:r>
                            <a:rPr lang="en-US" altLang="ko-KR" sz="2277" i="1">
                              <a:latin typeface="Cambria Math" panose="02040503050406030204" pitchFamily="18" charset="0"/>
                            </a:rPr>
                            <m:t>𝑛</m:t>
                          </m:r>
                        </m:sub>
                      </m:sSub>
                    </m:oMath>
                  </m:oMathPara>
                </a14:m>
                <a:endParaRPr lang="ko-KR" altLang="en-US" sz="2277">
                  <a:latin typeface="Cambria Math" panose="02040503050406030204" pitchFamily="18" charset="0"/>
                </a:endParaRPr>
              </a:p>
            </p:txBody>
          </p:sp>
        </mc:Choice>
        <mc:Fallback xmlns="">
          <p:sp>
            <p:nvSpPr>
              <p:cNvPr id="51" name="TextBox 50">
                <a:extLst>
                  <a:ext uri="{FF2B5EF4-FFF2-40B4-BE49-F238E27FC236}">
                    <a16:creationId xmlns:a16="http://schemas.microsoft.com/office/drawing/2014/main" id="{9A5A8B67-E5A7-4311-8835-E643BECCB524}"/>
                  </a:ext>
                </a:extLst>
              </p:cNvPr>
              <p:cNvSpPr txBox="1">
                <a:spLocks noRot="1" noChangeAspect="1" noMove="1" noResize="1" noEditPoints="1" noAdjustHandles="1" noChangeArrowheads="1" noChangeShapeType="1" noTextEdit="1"/>
              </p:cNvSpPr>
              <p:nvPr/>
            </p:nvSpPr>
            <p:spPr>
              <a:xfrm>
                <a:off x="1107453" y="3629354"/>
                <a:ext cx="780940" cy="442750"/>
              </a:xfrm>
              <a:prstGeom prst="rect">
                <a:avLst/>
              </a:prstGeom>
              <a:blipFill>
                <a:blip r:embed="rId12"/>
                <a:stretch>
                  <a:fillRect/>
                </a:stretch>
              </a:blipFill>
            </p:spPr>
            <p:txBody>
              <a:bodyPr/>
              <a:lstStyle/>
              <a:p>
                <a:r>
                  <a:rPr lang="ko-KR" altLang="en-US">
                    <a:noFill/>
                  </a:rPr>
                  <a:t> </a:t>
                </a:r>
              </a:p>
            </p:txBody>
          </p:sp>
        </mc:Fallback>
      </mc:AlternateContent>
      <p:sp>
        <p:nvSpPr>
          <p:cNvPr id="54" name="TextBox 53">
            <a:extLst>
              <a:ext uri="{FF2B5EF4-FFF2-40B4-BE49-F238E27FC236}">
                <a16:creationId xmlns:a16="http://schemas.microsoft.com/office/drawing/2014/main" id="{0AE03A74-D402-450D-9283-6F1A752C2E8D}"/>
              </a:ext>
            </a:extLst>
          </p:cNvPr>
          <p:cNvSpPr txBox="1"/>
          <p:nvPr/>
        </p:nvSpPr>
        <p:spPr>
          <a:xfrm>
            <a:off x="1595533" y="3248522"/>
            <a:ext cx="253596" cy="482120"/>
          </a:xfrm>
          <a:prstGeom prst="rect">
            <a:avLst/>
          </a:prstGeom>
          <a:noFill/>
        </p:spPr>
        <p:txBody>
          <a:bodyPr wrap="none" rtlCol="0">
            <a:spAutoFit/>
          </a:bodyPr>
          <a:lstStyle/>
          <a:p>
            <a:pPr>
              <a:lnSpc>
                <a:spcPts val="949"/>
              </a:lnSpc>
            </a:pPr>
            <a:r>
              <a:rPr lang="en-US" altLang="ko-KR" sz="1898">
                <a:latin typeface="고도 M" panose="02000503000000020004" pitchFamily="2" charset="-127"/>
                <a:ea typeface="고도 M" panose="02000503000000020004" pitchFamily="2" charset="-127"/>
              </a:rPr>
              <a:t>.</a:t>
            </a:r>
          </a:p>
          <a:p>
            <a:pPr>
              <a:lnSpc>
                <a:spcPts val="949"/>
              </a:lnSpc>
            </a:pPr>
            <a:r>
              <a:rPr lang="en-US" altLang="ko-KR" sz="1898">
                <a:latin typeface="고도 M" panose="02000503000000020004" pitchFamily="2" charset="-127"/>
                <a:ea typeface="고도 M" panose="02000503000000020004" pitchFamily="2" charset="-127"/>
              </a:rPr>
              <a:t>.</a:t>
            </a:r>
          </a:p>
          <a:p>
            <a:pPr>
              <a:lnSpc>
                <a:spcPts val="949"/>
              </a:lnSpc>
            </a:pPr>
            <a:r>
              <a:rPr lang="en-US" altLang="ko-KR" sz="1898">
                <a:latin typeface="고도 M" panose="02000503000000020004" pitchFamily="2" charset="-127"/>
                <a:ea typeface="고도 M" panose="02000503000000020004" pitchFamily="2" charset="-127"/>
              </a:rPr>
              <a:t>.</a:t>
            </a:r>
            <a:endParaRPr lang="ko-KR" altLang="en-US" sz="1898">
              <a:latin typeface="고도 M" panose="02000503000000020004" pitchFamily="2" charset="-127"/>
              <a:ea typeface="고도 M" panose="02000503000000020004" pitchFamily="2" charset="-127"/>
            </a:endParaRPr>
          </a:p>
        </p:txBody>
      </p:sp>
      <p:cxnSp>
        <p:nvCxnSpPr>
          <p:cNvPr id="56" name="직선 화살표 연결선 55">
            <a:extLst>
              <a:ext uri="{FF2B5EF4-FFF2-40B4-BE49-F238E27FC236}">
                <a16:creationId xmlns:a16="http://schemas.microsoft.com/office/drawing/2014/main" id="{E22C8526-87D1-43E5-808C-6EC2861C0C6F}"/>
              </a:ext>
            </a:extLst>
          </p:cNvPr>
          <p:cNvCxnSpPr>
            <a:cxnSpLocks/>
          </p:cNvCxnSpPr>
          <p:nvPr/>
        </p:nvCxnSpPr>
        <p:spPr>
          <a:xfrm>
            <a:off x="2054560" y="3487943"/>
            <a:ext cx="438907" cy="21393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7" name="직선 화살표 연결선 56">
            <a:extLst>
              <a:ext uri="{FF2B5EF4-FFF2-40B4-BE49-F238E27FC236}">
                <a16:creationId xmlns:a16="http://schemas.microsoft.com/office/drawing/2014/main" id="{A616D860-3E06-494F-8542-F17AF1A1C82C}"/>
              </a:ext>
            </a:extLst>
          </p:cNvPr>
          <p:cNvCxnSpPr>
            <a:cxnSpLocks/>
          </p:cNvCxnSpPr>
          <p:nvPr/>
        </p:nvCxnSpPr>
        <p:spPr>
          <a:xfrm>
            <a:off x="1964679" y="3695148"/>
            <a:ext cx="473171" cy="11993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2" name="텍스트 개체 틀 1">
            <a:extLst>
              <a:ext uri="{FF2B5EF4-FFF2-40B4-BE49-F238E27FC236}">
                <a16:creationId xmlns:a16="http://schemas.microsoft.com/office/drawing/2014/main" id="{42DFA2E5-BA84-4169-9EDB-A2B1600B72A3}"/>
              </a:ext>
            </a:extLst>
          </p:cNvPr>
          <p:cNvSpPr>
            <a:spLocks noGrp="1"/>
          </p:cNvSpPr>
          <p:nvPr>
            <p:ph type="body" sz="quarter" idx="19"/>
          </p:nvPr>
        </p:nvSpPr>
        <p:spPr/>
        <p:txBody>
          <a:bodyPr/>
          <a:lstStyle/>
          <a:p>
            <a:r>
              <a:rPr lang="ko-KR" altLang="en-US" sz="2400" b="1">
                <a:solidFill>
                  <a:srgbClr val="000000"/>
                </a:solidFill>
                <a:ea typeface="-2002" pitchFamily="18" charset="-127"/>
              </a:rPr>
              <a:t>로지스틱 회귀 손실 함수</a:t>
            </a:r>
            <a:endParaRPr lang="ko-KR" altLang="en-US"/>
          </a:p>
        </p:txBody>
      </p:sp>
      <p:sp>
        <p:nvSpPr>
          <p:cNvPr id="44" name="텍스트 개체 틀 2">
            <a:extLst>
              <a:ext uri="{FF2B5EF4-FFF2-40B4-BE49-F238E27FC236}">
                <a16:creationId xmlns:a16="http://schemas.microsoft.com/office/drawing/2014/main" id="{B77F7F37-6EBE-4ABC-9D89-3AB8366A5A7F}"/>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197910588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8D34CD81-F2F2-4AD2-94A5-B2C8F159BCCA}"/>
                  </a:ext>
                </a:extLst>
              </p:cNvPr>
              <p:cNvSpPr txBox="1"/>
              <p:nvPr/>
            </p:nvSpPr>
            <p:spPr>
              <a:xfrm>
                <a:off x="990518" y="2657269"/>
                <a:ext cx="3338093" cy="6372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000" i="1">
                              <a:latin typeface="Cambria Math" panose="02040503050406030204" pitchFamily="18" charset="0"/>
                            </a:rPr>
                          </m:ctrlPr>
                        </m:fPr>
                        <m:num>
                          <m:r>
                            <a:rPr lang="en-US" altLang="ko-KR" sz="2000" i="1">
                              <a:latin typeface="Cambria Math" panose="02040503050406030204" pitchFamily="18" charset="0"/>
                            </a:rPr>
                            <m:t>𝜕</m:t>
                          </m:r>
                          <m:r>
                            <a:rPr lang="en-US" altLang="ko-KR" sz="2000" i="1">
                              <a:latin typeface="Cambria Math" panose="02040503050406030204" pitchFamily="18" charset="0"/>
                            </a:rPr>
                            <m:t>𝐿</m:t>
                          </m:r>
                        </m:num>
                        <m:den>
                          <m:r>
                            <a:rPr lang="en-US" altLang="ko-KR" sz="2000" i="1">
                              <a:latin typeface="Cambria Math" panose="02040503050406030204" pitchFamily="18" charset="0"/>
                            </a:rPr>
                            <m:t>𝜕</m:t>
                          </m:r>
                          <m:sSub>
                            <m:sSubPr>
                              <m:ctrlPr>
                                <a:rPr lang="en-US" altLang="ko-KR" sz="2000" i="1">
                                  <a:latin typeface="Cambria Math" panose="02040503050406030204" pitchFamily="18" charset="0"/>
                                </a:rPr>
                              </m:ctrlPr>
                            </m:sSubPr>
                            <m:e>
                              <m:r>
                                <a:rPr lang="en-US" altLang="ko-KR" sz="2000" i="1">
                                  <a:latin typeface="Cambria Math" panose="02040503050406030204" pitchFamily="18" charset="0"/>
                                </a:rPr>
                                <m:t>𝑤</m:t>
                              </m:r>
                            </m:e>
                            <m:sub>
                              <m:r>
                                <a:rPr lang="en-US" altLang="ko-KR" sz="2000" i="1">
                                  <a:latin typeface="Cambria Math" panose="02040503050406030204" pitchFamily="18" charset="0"/>
                                </a:rPr>
                                <m:t>𝑖</m:t>
                              </m:r>
                            </m:sub>
                          </m:sSub>
                        </m:den>
                      </m:f>
                      <m:r>
                        <a:rPr lang="en-US" altLang="ko-KR" sz="2000">
                          <a:latin typeface="Cambria Math" panose="02040503050406030204" pitchFamily="18" charset="0"/>
                        </a:rPr>
                        <m:t>=</m:t>
                      </m:r>
                      <m:f>
                        <m:fPr>
                          <m:ctrlPr>
                            <a:rPr lang="en-US" altLang="ko-KR" sz="2000" i="1">
                              <a:latin typeface="Cambria Math" panose="02040503050406030204" pitchFamily="18" charset="0"/>
                            </a:rPr>
                          </m:ctrlPr>
                        </m:fPr>
                        <m:num>
                          <m:r>
                            <a:rPr lang="en-US" altLang="ko-KR" sz="2000" i="1">
                              <a:latin typeface="Cambria Math" panose="02040503050406030204" pitchFamily="18" charset="0"/>
                            </a:rPr>
                            <m:t>𝜕</m:t>
                          </m:r>
                          <m:r>
                            <a:rPr lang="en-US" altLang="ko-KR" sz="2000" i="1">
                              <a:latin typeface="Cambria Math" panose="02040503050406030204" pitchFamily="18" charset="0"/>
                            </a:rPr>
                            <m:t>𝐿</m:t>
                          </m:r>
                        </m:num>
                        <m:den>
                          <m:r>
                            <a:rPr lang="en-US" altLang="ko-KR" sz="2000" i="1">
                              <a:latin typeface="Cambria Math" panose="02040503050406030204" pitchFamily="18" charset="0"/>
                            </a:rPr>
                            <m:t>𝜕</m:t>
                          </m:r>
                          <m:r>
                            <a:rPr lang="en-US" altLang="ko-KR" sz="2000" i="1">
                              <a:latin typeface="Cambria Math" panose="02040503050406030204" pitchFamily="18" charset="0"/>
                            </a:rPr>
                            <m:t>𝑎</m:t>
                          </m:r>
                        </m:den>
                      </m:f>
                      <m:f>
                        <m:fPr>
                          <m:ctrlPr>
                            <a:rPr lang="en-US" altLang="ko-KR" sz="2000" i="1">
                              <a:latin typeface="Cambria Math" panose="02040503050406030204" pitchFamily="18" charset="0"/>
                            </a:rPr>
                          </m:ctrlPr>
                        </m:fPr>
                        <m:num>
                          <m:r>
                            <a:rPr lang="en-US" altLang="ko-KR" sz="2000" i="1">
                              <a:latin typeface="Cambria Math" panose="02040503050406030204" pitchFamily="18" charset="0"/>
                            </a:rPr>
                            <m:t>𝜕</m:t>
                          </m:r>
                          <m:r>
                            <a:rPr lang="en-US" altLang="ko-KR" sz="2000" i="1">
                              <a:latin typeface="Cambria Math" panose="02040503050406030204" pitchFamily="18" charset="0"/>
                            </a:rPr>
                            <m:t>𝑎</m:t>
                          </m:r>
                        </m:num>
                        <m:den>
                          <m:r>
                            <a:rPr lang="en-US" altLang="ko-KR" sz="2000" i="1">
                              <a:latin typeface="Cambria Math" panose="02040503050406030204" pitchFamily="18" charset="0"/>
                            </a:rPr>
                            <m:t>𝜕</m:t>
                          </m:r>
                          <m:r>
                            <a:rPr lang="en-US" altLang="ko-KR" sz="2000" i="1">
                              <a:latin typeface="Cambria Math" panose="02040503050406030204" pitchFamily="18" charset="0"/>
                            </a:rPr>
                            <m:t>𝑧</m:t>
                          </m:r>
                        </m:den>
                      </m:f>
                      <m:f>
                        <m:fPr>
                          <m:ctrlPr>
                            <a:rPr lang="en-US" altLang="ko-KR" sz="2000" i="1">
                              <a:latin typeface="Cambria Math" panose="02040503050406030204" pitchFamily="18" charset="0"/>
                            </a:rPr>
                          </m:ctrlPr>
                        </m:fPr>
                        <m:num>
                          <m:r>
                            <a:rPr lang="en-US" altLang="ko-KR" sz="2000" i="1">
                              <a:latin typeface="Cambria Math" panose="02040503050406030204" pitchFamily="18" charset="0"/>
                            </a:rPr>
                            <m:t>𝜕</m:t>
                          </m:r>
                          <m:r>
                            <a:rPr lang="en-US" altLang="ko-KR" sz="2000" i="1">
                              <a:latin typeface="Cambria Math" panose="02040503050406030204" pitchFamily="18" charset="0"/>
                            </a:rPr>
                            <m:t>𝑧</m:t>
                          </m:r>
                        </m:num>
                        <m:den>
                          <m:r>
                            <a:rPr lang="en-US" altLang="ko-KR" sz="2000" i="1">
                              <a:latin typeface="Cambria Math" panose="02040503050406030204" pitchFamily="18" charset="0"/>
                            </a:rPr>
                            <m:t>𝜕</m:t>
                          </m:r>
                          <m:sSub>
                            <m:sSubPr>
                              <m:ctrlPr>
                                <a:rPr lang="en-US" altLang="ko-KR" sz="2000" i="1">
                                  <a:latin typeface="Cambria Math" panose="02040503050406030204" pitchFamily="18" charset="0"/>
                                </a:rPr>
                              </m:ctrlPr>
                            </m:sSubPr>
                            <m:e>
                              <m:r>
                                <a:rPr lang="en-US" altLang="ko-KR" sz="2000" i="1">
                                  <a:latin typeface="Cambria Math" panose="02040503050406030204" pitchFamily="18" charset="0"/>
                                </a:rPr>
                                <m:t>𝑤</m:t>
                              </m:r>
                            </m:e>
                            <m:sub>
                              <m:r>
                                <a:rPr lang="en-US" altLang="ko-KR" sz="2000" i="1">
                                  <a:latin typeface="Cambria Math" panose="02040503050406030204" pitchFamily="18" charset="0"/>
                                </a:rPr>
                                <m:t>𝑖</m:t>
                              </m:r>
                            </m:sub>
                          </m:sSub>
                        </m:den>
                      </m:f>
                      <m:r>
                        <a:rPr lang="en-US" altLang="ko-KR" sz="2000" i="1">
                          <a:latin typeface="Cambria Math" panose="02040503050406030204" pitchFamily="18" charset="0"/>
                        </a:rPr>
                        <m:t>=</m:t>
                      </m:r>
                      <m:d>
                        <m:dPr>
                          <m:ctrlPr>
                            <a:rPr lang="en-US" altLang="ko-KR" sz="2000" i="1">
                              <a:latin typeface="Cambria Math" panose="02040503050406030204" pitchFamily="18" charset="0"/>
                            </a:rPr>
                          </m:ctrlPr>
                        </m:dPr>
                        <m:e>
                          <m:r>
                            <a:rPr lang="en-US" altLang="ko-KR" sz="2000" i="1">
                              <a:latin typeface="Cambria Math" panose="02040503050406030204" pitchFamily="18" charset="0"/>
                            </a:rPr>
                            <m:t>𝑎</m:t>
                          </m:r>
                          <m:r>
                            <a:rPr lang="en-US" altLang="ko-KR" sz="2000" i="1">
                              <a:latin typeface="Cambria Math" panose="02040503050406030204" pitchFamily="18" charset="0"/>
                            </a:rPr>
                            <m:t>−</m:t>
                          </m:r>
                          <m:r>
                            <a:rPr lang="en-US" altLang="ko-KR" sz="2000" i="1">
                              <a:latin typeface="Cambria Math" panose="02040503050406030204" pitchFamily="18" charset="0"/>
                            </a:rPr>
                            <m:t>𝑦</m:t>
                          </m:r>
                        </m:e>
                      </m:d>
                      <m:sSub>
                        <m:sSubPr>
                          <m:ctrlPr>
                            <a:rPr lang="en-US" altLang="ko-KR" sz="2000" i="1">
                              <a:latin typeface="Cambria Math" panose="02040503050406030204" pitchFamily="18" charset="0"/>
                            </a:rPr>
                          </m:ctrlPr>
                        </m:sSubPr>
                        <m:e>
                          <m:r>
                            <a:rPr lang="en-US" altLang="ko-KR" sz="2000" i="1">
                              <a:latin typeface="Cambria Math" panose="02040503050406030204" pitchFamily="18" charset="0"/>
                            </a:rPr>
                            <m:t>𝑥</m:t>
                          </m:r>
                        </m:e>
                        <m:sub>
                          <m:r>
                            <a:rPr lang="en-US" altLang="ko-KR" sz="2000" i="1">
                              <a:latin typeface="Cambria Math" panose="02040503050406030204" pitchFamily="18" charset="0"/>
                            </a:rPr>
                            <m:t>𝑖</m:t>
                          </m:r>
                        </m:sub>
                      </m:sSub>
                    </m:oMath>
                  </m:oMathPara>
                </a14:m>
                <a:endParaRPr lang="ko-KR" altLang="en-US" sz="2000">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8D34CD81-F2F2-4AD2-94A5-B2C8F159BCCA}"/>
                  </a:ext>
                </a:extLst>
              </p:cNvPr>
              <p:cNvSpPr txBox="1">
                <a:spLocks noRot="1" noChangeAspect="1" noMove="1" noResize="1" noEditPoints="1" noAdjustHandles="1" noChangeArrowheads="1" noChangeShapeType="1" noTextEdit="1"/>
              </p:cNvSpPr>
              <p:nvPr/>
            </p:nvSpPr>
            <p:spPr>
              <a:xfrm>
                <a:off x="990518" y="2657269"/>
                <a:ext cx="3338093" cy="637226"/>
              </a:xfrm>
              <a:prstGeom prst="rect">
                <a:avLst/>
              </a:prstGeom>
              <a:blipFill>
                <a:blip r:embed="rId3"/>
                <a:stretch>
                  <a:fillRect b="-962"/>
                </a:stretch>
              </a:blipFill>
            </p:spPr>
            <p:txBody>
              <a:bodyPr/>
              <a:lstStyle/>
              <a:p>
                <a:r>
                  <a:rPr lang="ko-KR" altLang="en-US">
                    <a:noFill/>
                  </a:rPr>
                  <a:t> </a:t>
                </a:r>
              </a:p>
            </p:txBody>
          </p:sp>
        </mc:Fallback>
      </mc:AlternateContent>
      <p:sp>
        <p:nvSpPr>
          <p:cNvPr id="2" name="TextBox 1">
            <a:extLst>
              <a:ext uri="{FF2B5EF4-FFF2-40B4-BE49-F238E27FC236}">
                <a16:creationId xmlns:a16="http://schemas.microsoft.com/office/drawing/2014/main" id="{A36B531B-ADFA-48F3-A517-2BCD4621F8BE}"/>
              </a:ext>
            </a:extLst>
          </p:cNvPr>
          <p:cNvSpPr txBox="1"/>
          <p:nvPr/>
        </p:nvSpPr>
        <p:spPr>
          <a:xfrm>
            <a:off x="663003" y="1085565"/>
            <a:ext cx="6355266" cy="400110"/>
          </a:xfrm>
          <a:prstGeom prst="rect">
            <a:avLst/>
          </a:prstGeom>
          <a:noFill/>
        </p:spPr>
        <p:txBody>
          <a:bodyPr wrap="none" rtlCol="0">
            <a:spAutoFit/>
          </a:bodyPr>
          <a:lstStyle/>
          <a:p>
            <a:pPr algn="l"/>
            <a:r>
              <a:rPr lang="en-US" altLang="ko-KR" sz="2000" b="1">
                <a:latin typeface="+mj-ea"/>
                <a:ea typeface="+mj-ea"/>
              </a:rPr>
              <a:t>chain rule</a:t>
            </a:r>
            <a:r>
              <a:rPr lang="ko-KR" altLang="en-US" sz="2000" b="1">
                <a:latin typeface="+mj-ea"/>
                <a:ea typeface="+mj-ea"/>
              </a:rPr>
              <a:t>을 이용하여 각 단계의 미분 결과를 곱한다</a:t>
            </a:r>
            <a:r>
              <a:rPr lang="en-US" altLang="ko-KR" sz="2000" b="1">
                <a:latin typeface="+mj-ea"/>
                <a:ea typeface="+mj-ea"/>
              </a:rPr>
              <a:t>.</a:t>
            </a:r>
            <a:endParaRPr lang="ko-KR" altLang="en-US" sz="2000" b="1">
              <a:latin typeface="+mj-ea"/>
              <a:ea typeface="+mj-ea"/>
            </a:endParaRPr>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E8D36D44-44FB-4D1F-B17A-B139A5085E38}"/>
                  </a:ext>
                </a:extLst>
              </p:cNvPr>
              <p:cNvSpPr txBox="1"/>
              <p:nvPr/>
            </p:nvSpPr>
            <p:spPr>
              <a:xfrm>
                <a:off x="1072386" y="3603496"/>
                <a:ext cx="2849242" cy="452560"/>
              </a:xfrm>
              <a:prstGeom prst="rect">
                <a:avLst/>
              </a:prstGeom>
              <a:noFill/>
            </p:spPr>
            <p:txBody>
              <a:bodyPr wrap="none" lIns="0" tIns="0" rIns="0" bIns="0" rtlCol="0">
                <a:spAutoFit/>
              </a:bodyPr>
              <a:lstStyle/>
              <a:p>
                <a:pPr algn="l"/>
                <a14:m>
                  <m:oMath xmlns:m="http://schemas.openxmlformats.org/officeDocument/2006/math">
                    <m:f>
                      <m:fPr>
                        <m:ctrlPr>
                          <a:rPr lang="en-US" altLang="ko-KR" sz="2000" i="1">
                            <a:latin typeface="Cambria Math" panose="02040503050406030204" pitchFamily="18" charset="0"/>
                          </a:rPr>
                        </m:ctrlPr>
                      </m:fPr>
                      <m:num>
                        <m:r>
                          <a:rPr lang="en-US" altLang="ko-KR" sz="2000" i="1">
                            <a:latin typeface="Cambria Math" panose="02040503050406030204" pitchFamily="18" charset="0"/>
                          </a:rPr>
                          <m:t>𝜕</m:t>
                        </m:r>
                        <m:r>
                          <a:rPr lang="en-US" altLang="ko-KR" sz="2000" i="1">
                            <a:latin typeface="Cambria Math" panose="02040503050406030204" pitchFamily="18" charset="0"/>
                          </a:rPr>
                          <m:t>𝐿</m:t>
                        </m:r>
                      </m:num>
                      <m:den>
                        <m:r>
                          <a:rPr lang="en-US" altLang="ko-KR" sz="2000" i="1">
                            <a:latin typeface="Cambria Math" panose="02040503050406030204" pitchFamily="18" charset="0"/>
                          </a:rPr>
                          <m:t>𝜕</m:t>
                        </m:r>
                        <m:r>
                          <a:rPr lang="en-US" altLang="ko-KR" sz="2000" i="1">
                            <a:latin typeface="Cambria Math" panose="02040503050406030204" pitchFamily="18" charset="0"/>
                          </a:rPr>
                          <m:t>𝑎</m:t>
                        </m:r>
                      </m:den>
                    </m:f>
                    <m:r>
                      <a:rPr lang="en-US" altLang="ko-KR" sz="2000">
                        <a:latin typeface="Cambria Math" panose="02040503050406030204" pitchFamily="18" charset="0"/>
                      </a:rPr>
                      <m:t>=</m:t>
                    </m:r>
                    <m:r>
                      <a:rPr lang="en-US" altLang="ko-KR" sz="2000" i="1">
                        <a:latin typeface="Cambria Math" panose="02040503050406030204" pitchFamily="18" charset="0"/>
                      </a:rPr>
                      <m:t>−(</m:t>
                    </m:r>
                    <m:r>
                      <a:rPr lang="en-US" altLang="ko-KR" sz="2000" i="1">
                        <a:latin typeface="Cambria Math" panose="02040503050406030204" pitchFamily="18" charset="0"/>
                      </a:rPr>
                      <m:t>𝑦</m:t>
                    </m:r>
                    <m:f>
                      <m:fPr>
                        <m:ctrlPr>
                          <a:rPr lang="el-GR" altLang="ko-KR" sz="2000" i="1">
                            <a:latin typeface="Cambria Math" panose="02040503050406030204" pitchFamily="18" charset="0"/>
                          </a:rPr>
                        </m:ctrlPr>
                      </m:fPr>
                      <m:num>
                        <m:r>
                          <a:rPr lang="en-US" altLang="ko-KR" sz="2000" i="1">
                            <a:latin typeface="Cambria Math" panose="02040503050406030204" pitchFamily="18" charset="0"/>
                          </a:rPr>
                          <m:t>1</m:t>
                        </m:r>
                      </m:num>
                      <m:den>
                        <m:r>
                          <a:rPr lang="en-US" altLang="ko-KR" sz="2000" i="1">
                            <a:latin typeface="Cambria Math" panose="02040503050406030204" pitchFamily="18" charset="0"/>
                          </a:rPr>
                          <m:t>𝑎</m:t>
                        </m:r>
                      </m:den>
                    </m:f>
                    <m:r>
                      <a:rPr lang="en-US" altLang="ko-KR" sz="2000" i="1">
                        <a:latin typeface="Cambria Math" panose="02040503050406030204" pitchFamily="18" charset="0"/>
                      </a:rPr>
                      <m:t>−(1−</m:t>
                    </m:r>
                    <m:r>
                      <a:rPr lang="en-US" altLang="ko-KR" sz="2000" i="1">
                        <a:latin typeface="Cambria Math" panose="02040503050406030204" pitchFamily="18" charset="0"/>
                      </a:rPr>
                      <m:t>𝑦</m:t>
                    </m:r>
                    <m:r>
                      <a:rPr lang="en-US" altLang="ko-KR" sz="2000" i="1">
                        <a:latin typeface="Cambria Math" panose="02040503050406030204" pitchFamily="18" charset="0"/>
                      </a:rPr>
                      <m:t>)</m:t>
                    </m:r>
                    <m:f>
                      <m:fPr>
                        <m:ctrlPr>
                          <a:rPr lang="en-US" altLang="ko-KR" sz="2000" i="1">
                            <a:latin typeface="Cambria Math" panose="02040503050406030204" pitchFamily="18" charset="0"/>
                          </a:rPr>
                        </m:ctrlPr>
                      </m:fPr>
                      <m:num>
                        <m:r>
                          <a:rPr lang="en-US" altLang="ko-KR" sz="2000" i="1">
                            <a:latin typeface="Cambria Math" panose="02040503050406030204" pitchFamily="18" charset="0"/>
                          </a:rPr>
                          <m:t>1</m:t>
                        </m:r>
                      </m:num>
                      <m:den>
                        <m:r>
                          <a:rPr lang="en-US" altLang="ko-KR" sz="2000" i="1">
                            <a:latin typeface="Cambria Math" panose="02040503050406030204" pitchFamily="18" charset="0"/>
                          </a:rPr>
                          <m:t>1−</m:t>
                        </m:r>
                        <m:r>
                          <a:rPr lang="en-US" altLang="ko-KR" sz="2000" i="1">
                            <a:latin typeface="Cambria Math" panose="02040503050406030204" pitchFamily="18" charset="0"/>
                          </a:rPr>
                          <m:t>𝑎</m:t>
                        </m:r>
                      </m:den>
                    </m:f>
                  </m:oMath>
                </a14:m>
                <a:r>
                  <a:rPr lang="en-US" altLang="ko-KR" sz="2000">
                    <a:latin typeface="Consolas" panose="020B0609020204030204" pitchFamily="49" charset="0"/>
                  </a:rPr>
                  <a:t>)</a:t>
                </a:r>
                <a:endParaRPr lang="ko-KR" altLang="en-US" sz="2000">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E8D36D44-44FB-4D1F-B17A-B139A5085E38}"/>
                  </a:ext>
                </a:extLst>
              </p:cNvPr>
              <p:cNvSpPr txBox="1">
                <a:spLocks noRot="1" noChangeAspect="1" noMove="1" noResize="1" noEditPoints="1" noAdjustHandles="1" noChangeArrowheads="1" noChangeShapeType="1" noTextEdit="1"/>
              </p:cNvSpPr>
              <p:nvPr/>
            </p:nvSpPr>
            <p:spPr>
              <a:xfrm>
                <a:off x="1072386" y="3603496"/>
                <a:ext cx="2849242" cy="452560"/>
              </a:xfrm>
              <a:prstGeom prst="rect">
                <a:avLst/>
              </a:prstGeom>
              <a:blipFill>
                <a:blip r:embed="rId4"/>
                <a:stretch>
                  <a:fillRect l="-214" r="-4497" b="-2027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ECC644AC-4DF1-48A4-82C4-063C0EEBD3E0}"/>
                  </a:ext>
                </a:extLst>
              </p:cNvPr>
              <p:cNvSpPr txBox="1"/>
              <p:nvPr/>
            </p:nvSpPr>
            <p:spPr>
              <a:xfrm>
                <a:off x="990519" y="4397386"/>
                <a:ext cx="1726050" cy="58522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a:latin typeface="Cambria Math" panose="02040503050406030204" pitchFamily="18" charset="0"/>
                            </a:rPr>
                          </m:ctrlPr>
                        </m:fPr>
                        <m:num>
                          <m:r>
                            <a:rPr lang="en-US" altLang="ko-KR" sz="2000" i="1">
                              <a:latin typeface="Cambria Math" panose="02040503050406030204" pitchFamily="18" charset="0"/>
                            </a:rPr>
                            <m:t>𝜕</m:t>
                          </m:r>
                          <m:r>
                            <a:rPr lang="en-US" altLang="ko-KR" sz="2000" i="1">
                              <a:latin typeface="Cambria Math" panose="02040503050406030204" pitchFamily="18" charset="0"/>
                            </a:rPr>
                            <m:t>𝑎</m:t>
                          </m:r>
                        </m:num>
                        <m:den>
                          <m:r>
                            <a:rPr lang="en-US" altLang="ko-KR" sz="2000" i="1">
                              <a:latin typeface="Cambria Math" panose="02040503050406030204" pitchFamily="18" charset="0"/>
                            </a:rPr>
                            <m:t>𝜕</m:t>
                          </m:r>
                          <m:r>
                            <a:rPr lang="en-US" altLang="ko-KR" sz="2000" i="1">
                              <a:latin typeface="Cambria Math" panose="02040503050406030204" pitchFamily="18" charset="0"/>
                            </a:rPr>
                            <m:t>𝑧</m:t>
                          </m:r>
                        </m:den>
                      </m:f>
                      <m:r>
                        <a:rPr lang="en-US" altLang="ko-KR" sz="2000">
                          <a:latin typeface="Cambria Math" panose="02040503050406030204" pitchFamily="18" charset="0"/>
                        </a:rPr>
                        <m:t>=</m:t>
                      </m:r>
                      <m:r>
                        <a:rPr lang="en-US" altLang="ko-KR" sz="2000" i="1">
                          <a:latin typeface="Cambria Math" panose="02040503050406030204" pitchFamily="18" charset="0"/>
                        </a:rPr>
                        <m:t>𝑎</m:t>
                      </m:r>
                      <m:r>
                        <a:rPr lang="en-US" altLang="ko-KR" sz="2000" i="1">
                          <a:latin typeface="Cambria Math" panose="02040503050406030204" pitchFamily="18" charset="0"/>
                        </a:rPr>
                        <m:t>(1−</m:t>
                      </m:r>
                      <m:r>
                        <a:rPr lang="en-US" altLang="ko-KR" sz="2000" i="1">
                          <a:latin typeface="Cambria Math" panose="02040503050406030204" pitchFamily="18" charset="0"/>
                        </a:rPr>
                        <m:t>𝑎</m:t>
                      </m:r>
                      <m:r>
                        <a:rPr lang="en-US" altLang="ko-KR" sz="2000" i="1">
                          <a:latin typeface="Cambria Math" panose="02040503050406030204" pitchFamily="18" charset="0"/>
                        </a:rPr>
                        <m:t>)</m:t>
                      </m:r>
                    </m:oMath>
                  </m:oMathPara>
                </a14:m>
                <a:endParaRPr lang="ko-KR" altLang="en-US" sz="2000">
                  <a:latin typeface="Consolas" panose="020B0609020204030204" pitchFamily="49" charset="0"/>
                </a:endParaRPr>
              </a:p>
            </p:txBody>
          </p:sp>
        </mc:Choice>
        <mc:Fallback xmlns="">
          <p:sp>
            <p:nvSpPr>
              <p:cNvPr id="54" name="TextBox 53">
                <a:extLst>
                  <a:ext uri="{FF2B5EF4-FFF2-40B4-BE49-F238E27FC236}">
                    <a16:creationId xmlns:a16="http://schemas.microsoft.com/office/drawing/2014/main" id="{ECC644AC-4DF1-48A4-82C4-063C0EEBD3E0}"/>
                  </a:ext>
                </a:extLst>
              </p:cNvPr>
              <p:cNvSpPr txBox="1">
                <a:spLocks noRot="1" noChangeAspect="1" noMove="1" noResize="1" noEditPoints="1" noAdjustHandles="1" noChangeArrowheads="1" noChangeShapeType="1" noTextEdit="1"/>
              </p:cNvSpPr>
              <p:nvPr/>
            </p:nvSpPr>
            <p:spPr>
              <a:xfrm>
                <a:off x="990519" y="4397386"/>
                <a:ext cx="1726050" cy="585225"/>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A483994B-8DDE-4F0B-A9EB-82C125302C53}"/>
                  </a:ext>
                </a:extLst>
              </p:cNvPr>
              <p:cNvSpPr txBox="1"/>
              <p:nvPr/>
            </p:nvSpPr>
            <p:spPr>
              <a:xfrm>
                <a:off x="1072386" y="5252441"/>
                <a:ext cx="876971" cy="492507"/>
              </a:xfrm>
              <a:prstGeom prst="rect">
                <a:avLst/>
              </a:prstGeom>
              <a:noFill/>
            </p:spPr>
            <p:txBody>
              <a:bodyPr wrap="none" lIns="0" tIns="0" rIns="0" bIns="0" rtlCol="0">
                <a:spAutoFit/>
              </a:bodyPr>
              <a:lstStyle/>
              <a:p>
                <a14:m>
                  <m:oMath xmlns:m="http://schemas.openxmlformats.org/officeDocument/2006/math">
                    <m:f>
                      <m:fPr>
                        <m:ctrlPr>
                          <a:rPr lang="en-US" altLang="ko-KR" sz="2000" i="1">
                            <a:latin typeface="Cambria Math" panose="02040503050406030204" pitchFamily="18" charset="0"/>
                          </a:rPr>
                        </m:ctrlPr>
                      </m:fPr>
                      <m:num>
                        <m:r>
                          <a:rPr lang="en-US" altLang="ko-KR" sz="2000" i="1">
                            <a:latin typeface="Cambria Math" panose="02040503050406030204" pitchFamily="18" charset="0"/>
                          </a:rPr>
                          <m:t>𝜕</m:t>
                        </m:r>
                        <m:r>
                          <a:rPr lang="en-US" altLang="ko-KR" sz="2000" i="1">
                            <a:latin typeface="Cambria Math" panose="02040503050406030204" pitchFamily="18" charset="0"/>
                          </a:rPr>
                          <m:t>𝑧</m:t>
                        </m:r>
                      </m:num>
                      <m:den>
                        <m:r>
                          <a:rPr lang="en-US" altLang="ko-KR" sz="2000" i="1">
                            <a:latin typeface="Cambria Math" panose="02040503050406030204" pitchFamily="18" charset="0"/>
                          </a:rPr>
                          <m:t>𝜕</m:t>
                        </m:r>
                        <m:sSub>
                          <m:sSubPr>
                            <m:ctrlPr>
                              <a:rPr lang="en-US" altLang="ko-KR" sz="2000" i="1">
                                <a:latin typeface="Cambria Math" panose="02040503050406030204" pitchFamily="18" charset="0"/>
                              </a:rPr>
                            </m:ctrlPr>
                          </m:sSubPr>
                          <m:e>
                            <m:r>
                              <a:rPr lang="en-US" altLang="ko-KR" sz="2000" i="1">
                                <a:latin typeface="Cambria Math" panose="02040503050406030204" pitchFamily="18" charset="0"/>
                              </a:rPr>
                              <m:t>𝑤</m:t>
                            </m:r>
                          </m:e>
                          <m:sub>
                            <m:r>
                              <a:rPr lang="en-US" altLang="ko-KR" sz="2000" i="1">
                                <a:latin typeface="Cambria Math" panose="02040503050406030204" pitchFamily="18" charset="0"/>
                              </a:rPr>
                              <m:t>𝑖</m:t>
                            </m:r>
                          </m:sub>
                        </m:sSub>
                      </m:den>
                    </m:f>
                    <m:r>
                      <a:rPr lang="en-US" altLang="ko-KR" sz="2000">
                        <a:latin typeface="Cambria Math" panose="02040503050406030204" pitchFamily="18" charset="0"/>
                      </a:rPr>
                      <m:t>=</m:t>
                    </m:r>
                  </m:oMath>
                </a14:m>
                <a:r>
                  <a:rPr lang="en-US" altLang="ko-KR" sz="2000"/>
                  <a:t> </a:t>
                </a:r>
                <a14:m>
                  <m:oMath xmlns:m="http://schemas.openxmlformats.org/officeDocument/2006/math">
                    <m:sSub>
                      <m:sSubPr>
                        <m:ctrlPr>
                          <a:rPr lang="en-US" altLang="ko-KR" sz="2000" i="1">
                            <a:latin typeface="Cambria Math" panose="02040503050406030204" pitchFamily="18" charset="0"/>
                          </a:rPr>
                        </m:ctrlPr>
                      </m:sSubPr>
                      <m:e>
                        <m:r>
                          <a:rPr lang="en-US" altLang="ko-KR" sz="2000" i="1">
                            <a:latin typeface="Cambria Math" panose="02040503050406030204" pitchFamily="18" charset="0"/>
                          </a:rPr>
                          <m:t>𝑥</m:t>
                        </m:r>
                      </m:e>
                      <m:sub>
                        <m:r>
                          <a:rPr lang="en-US" altLang="ko-KR" sz="2000" i="1">
                            <a:latin typeface="Cambria Math" panose="02040503050406030204" pitchFamily="18" charset="0"/>
                          </a:rPr>
                          <m:t>𝑖</m:t>
                        </m:r>
                      </m:sub>
                    </m:sSub>
                  </m:oMath>
                </a14:m>
                <a:endParaRPr lang="ko-KR" altLang="en-US" sz="2000">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A483994B-8DDE-4F0B-A9EB-82C125302C53}"/>
                  </a:ext>
                </a:extLst>
              </p:cNvPr>
              <p:cNvSpPr txBox="1">
                <a:spLocks noRot="1" noChangeAspect="1" noMove="1" noResize="1" noEditPoints="1" noAdjustHandles="1" noChangeArrowheads="1" noChangeShapeType="1" noTextEdit="1"/>
              </p:cNvSpPr>
              <p:nvPr/>
            </p:nvSpPr>
            <p:spPr>
              <a:xfrm>
                <a:off x="1072386" y="5252441"/>
                <a:ext cx="876971" cy="492507"/>
              </a:xfrm>
              <a:prstGeom prst="rect">
                <a:avLst/>
              </a:prstGeom>
              <a:blipFill>
                <a:blip r:embed="rId6"/>
                <a:stretch>
                  <a:fillRect l="-69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C367C1E8-98AE-4F23-8732-A6D9B66A062F}"/>
                  </a:ext>
                </a:extLst>
              </p:cNvPr>
              <p:cNvSpPr txBox="1"/>
              <p:nvPr/>
            </p:nvSpPr>
            <p:spPr>
              <a:xfrm>
                <a:off x="5687966" y="2657269"/>
                <a:ext cx="3011337" cy="58528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a:latin typeface="Cambria Math" panose="02040503050406030204" pitchFamily="18" charset="0"/>
                            </a:rPr>
                          </m:ctrlPr>
                        </m:fPr>
                        <m:num>
                          <m:r>
                            <a:rPr lang="en-US" altLang="ko-KR" sz="2000" i="1">
                              <a:latin typeface="Cambria Math" panose="02040503050406030204" pitchFamily="18" charset="0"/>
                            </a:rPr>
                            <m:t>𝜕</m:t>
                          </m:r>
                          <m:r>
                            <a:rPr lang="en-US" altLang="ko-KR" sz="2000" i="1">
                              <a:latin typeface="Cambria Math" panose="02040503050406030204" pitchFamily="18" charset="0"/>
                            </a:rPr>
                            <m:t>𝐿</m:t>
                          </m:r>
                        </m:num>
                        <m:den>
                          <m:r>
                            <a:rPr lang="en-US" altLang="ko-KR" sz="2000" i="1">
                              <a:latin typeface="Cambria Math" panose="02040503050406030204" pitchFamily="18" charset="0"/>
                            </a:rPr>
                            <m:t>𝜕</m:t>
                          </m:r>
                          <m:r>
                            <a:rPr lang="en-US" altLang="ko-KR" sz="2000" i="1">
                              <a:latin typeface="Cambria Math" panose="02040503050406030204" pitchFamily="18" charset="0"/>
                            </a:rPr>
                            <m:t>𝑏</m:t>
                          </m:r>
                        </m:den>
                      </m:f>
                      <m:r>
                        <a:rPr lang="en-US" altLang="ko-KR" sz="2000">
                          <a:latin typeface="Cambria Math" panose="02040503050406030204" pitchFamily="18" charset="0"/>
                        </a:rPr>
                        <m:t>=</m:t>
                      </m:r>
                      <m:f>
                        <m:fPr>
                          <m:ctrlPr>
                            <a:rPr lang="en-US" altLang="ko-KR" sz="2000" i="1">
                              <a:latin typeface="Cambria Math" panose="02040503050406030204" pitchFamily="18" charset="0"/>
                            </a:rPr>
                          </m:ctrlPr>
                        </m:fPr>
                        <m:num>
                          <m:r>
                            <a:rPr lang="en-US" altLang="ko-KR" sz="2000" i="1">
                              <a:latin typeface="Cambria Math" panose="02040503050406030204" pitchFamily="18" charset="0"/>
                            </a:rPr>
                            <m:t>𝜕</m:t>
                          </m:r>
                          <m:r>
                            <a:rPr lang="en-US" altLang="ko-KR" sz="2000" i="1">
                              <a:latin typeface="Cambria Math" panose="02040503050406030204" pitchFamily="18" charset="0"/>
                            </a:rPr>
                            <m:t>𝐿</m:t>
                          </m:r>
                        </m:num>
                        <m:den>
                          <m:r>
                            <a:rPr lang="en-US" altLang="ko-KR" sz="2000" i="1">
                              <a:latin typeface="Cambria Math" panose="02040503050406030204" pitchFamily="18" charset="0"/>
                            </a:rPr>
                            <m:t>𝜕</m:t>
                          </m:r>
                          <m:r>
                            <a:rPr lang="en-US" altLang="ko-KR" sz="2000" i="1">
                              <a:latin typeface="Cambria Math" panose="02040503050406030204" pitchFamily="18" charset="0"/>
                            </a:rPr>
                            <m:t>𝑎</m:t>
                          </m:r>
                        </m:den>
                      </m:f>
                      <m:f>
                        <m:fPr>
                          <m:ctrlPr>
                            <a:rPr lang="en-US" altLang="ko-KR" sz="2000" i="1">
                              <a:latin typeface="Cambria Math" panose="02040503050406030204" pitchFamily="18" charset="0"/>
                            </a:rPr>
                          </m:ctrlPr>
                        </m:fPr>
                        <m:num>
                          <m:r>
                            <a:rPr lang="en-US" altLang="ko-KR" sz="2000" i="1">
                              <a:latin typeface="Cambria Math" panose="02040503050406030204" pitchFamily="18" charset="0"/>
                            </a:rPr>
                            <m:t>𝜕</m:t>
                          </m:r>
                          <m:r>
                            <a:rPr lang="en-US" altLang="ko-KR" sz="2000" i="1">
                              <a:latin typeface="Cambria Math" panose="02040503050406030204" pitchFamily="18" charset="0"/>
                            </a:rPr>
                            <m:t>𝑎</m:t>
                          </m:r>
                        </m:num>
                        <m:den>
                          <m:r>
                            <a:rPr lang="en-US" altLang="ko-KR" sz="2000" i="1">
                              <a:latin typeface="Cambria Math" panose="02040503050406030204" pitchFamily="18" charset="0"/>
                            </a:rPr>
                            <m:t>𝜕</m:t>
                          </m:r>
                          <m:r>
                            <a:rPr lang="en-US" altLang="ko-KR" sz="2000" i="1">
                              <a:latin typeface="Cambria Math" panose="02040503050406030204" pitchFamily="18" charset="0"/>
                            </a:rPr>
                            <m:t>𝑧</m:t>
                          </m:r>
                        </m:den>
                      </m:f>
                      <m:f>
                        <m:fPr>
                          <m:ctrlPr>
                            <a:rPr lang="en-US" altLang="ko-KR" sz="2000" i="1">
                              <a:latin typeface="Cambria Math" panose="02040503050406030204" pitchFamily="18" charset="0"/>
                            </a:rPr>
                          </m:ctrlPr>
                        </m:fPr>
                        <m:num>
                          <m:r>
                            <a:rPr lang="en-US" altLang="ko-KR" sz="2000" i="1">
                              <a:latin typeface="Cambria Math" panose="02040503050406030204" pitchFamily="18" charset="0"/>
                            </a:rPr>
                            <m:t>𝜕</m:t>
                          </m:r>
                          <m:r>
                            <a:rPr lang="en-US" altLang="ko-KR" sz="2000" i="1">
                              <a:latin typeface="Cambria Math" panose="02040503050406030204" pitchFamily="18" charset="0"/>
                            </a:rPr>
                            <m:t>𝑧</m:t>
                          </m:r>
                        </m:num>
                        <m:den>
                          <m:r>
                            <a:rPr lang="en-US" altLang="ko-KR" sz="2000" i="1">
                              <a:latin typeface="Cambria Math" panose="02040503050406030204" pitchFamily="18" charset="0"/>
                            </a:rPr>
                            <m:t>𝜕</m:t>
                          </m:r>
                          <m:r>
                            <a:rPr lang="en-US" altLang="ko-KR" sz="2000" i="1">
                              <a:latin typeface="Cambria Math" panose="02040503050406030204" pitchFamily="18" charset="0"/>
                            </a:rPr>
                            <m:t>𝑏</m:t>
                          </m:r>
                        </m:den>
                      </m:f>
                      <m:r>
                        <a:rPr lang="en-US" altLang="ko-KR" sz="2000" i="1">
                          <a:latin typeface="Cambria Math" panose="02040503050406030204" pitchFamily="18" charset="0"/>
                        </a:rPr>
                        <m:t>=</m:t>
                      </m:r>
                      <m:d>
                        <m:dPr>
                          <m:ctrlPr>
                            <a:rPr lang="en-US" altLang="ko-KR" sz="2000" i="1">
                              <a:latin typeface="Cambria Math" panose="02040503050406030204" pitchFamily="18" charset="0"/>
                            </a:rPr>
                          </m:ctrlPr>
                        </m:dPr>
                        <m:e>
                          <m:r>
                            <a:rPr lang="en-US" altLang="ko-KR" sz="2000" i="1">
                              <a:latin typeface="Cambria Math" panose="02040503050406030204" pitchFamily="18" charset="0"/>
                            </a:rPr>
                            <m:t>𝑎</m:t>
                          </m:r>
                          <m:r>
                            <a:rPr lang="en-US" altLang="ko-KR" sz="2000" i="1">
                              <a:latin typeface="Cambria Math" panose="02040503050406030204" pitchFamily="18" charset="0"/>
                            </a:rPr>
                            <m:t>−</m:t>
                          </m:r>
                          <m:r>
                            <a:rPr lang="en-US" altLang="ko-KR" sz="2000" i="1">
                              <a:latin typeface="Cambria Math" panose="02040503050406030204" pitchFamily="18" charset="0"/>
                            </a:rPr>
                            <m:t>𝑦</m:t>
                          </m:r>
                        </m:e>
                      </m:d>
                      <m:r>
                        <a:rPr lang="en-US" altLang="ko-KR" sz="2000" i="1">
                          <a:latin typeface="Cambria Math" panose="02040503050406030204" pitchFamily="18" charset="0"/>
                        </a:rPr>
                        <m:t>1</m:t>
                      </m:r>
                    </m:oMath>
                  </m:oMathPara>
                </a14:m>
                <a:endParaRPr lang="ko-KR" altLang="en-US" sz="2000">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C367C1E8-98AE-4F23-8732-A6D9B66A062F}"/>
                  </a:ext>
                </a:extLst>
              </p:cNvPr>
              <p:cNvSpPr txBox="1">
                <a:spLocks noRot="1" noChangeAspect="1" noMove="1" noResize="1" noEditPoints="1" noAdjustHandles="1" noChangeArrowheads="1" noChangeShapeType="1" noTextEdit="1"/>
              </p:cNvSpPr>
              <p:nvPr/>
            </p:nvSpPr>
            <p:spPr>
              <a:xfrm>
                <a:off x="5687966" y="2657269"/>
                <a:ext cx="3011337" cy="585288"/>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8CA98715-BCC7-458F-A6A3-E8F281B94DDC}"/>
                  </a:ext>
                </a:extLst>
              </p:cNvPr>
              <p:cNvSpPr txBox="1"/>
              <p:nvPr/>
            </p:nvSpPr>
            <p:spPr>
              <a:xfrm>
                <a:off x="5769834" y="3603496"/>
                <a:ext cx="2849242" cy="452560"/>
              </a:xfrm>
              <a:prstGeom prst="rect">
                <a:avLst/>
              </a:prstGeom>
              <a:noFill/>
            </p:spPr>
            <p:txBody>
              <a:bodyPr wrap="none" lIns="0" tIns="0" rIns="0" bIns="0" rtlCol="0">
                <a:spAutoFit/>
              </a:bodyPr>
              <a:lstStyle/>
              <a:p>
                <a:pPr algn="l"/>
                <a14:m>
                  <m:oMath xmlns:m="http://schemas.openxmlformats.org/officeDocument/2006/math">
                    <m:f>
                      <m:fPr>
                        <m:ctrlPr>
                          <a:rPr lang="en-US" altLang="ko-KR" sz="2000" i="1">
                            <a:latin typeface="Cambria Math" panose="02040503050406030204" pitchFamily="18" charset="0"/>
                          </a:rPr>
                        </m:ctrlPr>
                      </m:fPr>
                      <m:num>
                        <m:r>
                          <a:rPr lang="en-US" altLang="ko-KR" sz="2000" i="1">
                            <a:latin typeface="Cambria Math" panose="02040503050406030204" pitchFamily="18" charset="0"/>
                          </a:rPr>
                          <m:t>𝜕</m:t>
                        </m:r>
                        <m:r>
                          <a:rPr lang="en-US" altLang="ko-KR" sz="2000" i="1">
                            <a:latin typeface="Cambria Math" panose="02040503050406030204" pitchFamily="18" charset="0"/>
                          </a:rPr>
                          <m:t>𝐿</m:t>
                        </m:r>
                      </m:num>
                      <m:den>
                        <m:r>
                          <a:rPr lang="en-US" altLang="ko-KR" sz="2000" i="1">
                            <a:latin typeface="Cambria Math" panose="02040503050406030204" pitchFamily="18" charset="0"/>
                          </a:rPr>
                          <m:t>𝜕</m:t>
                        </m:r>
                        <m:r>
                          <a:rPr lang="en-US" altLang="ko-KR" sz="2000" i="1">
                            <a:latin typeface="Cambria Math" panose="02040503050406030204" pitchFamily="18" charset="0"/>
                          </a:rPr>
                          <m:t>𝑎</m:t>
                        </m:r>
                      </m:den>
                    </m:f>
                    <m:r>
                      <a:rPr lang="en-US" altLang="ko-KR" sz="2000">
                        <a:latin typeface="Cambria Math" panose="02040503050406030204" pitchFamily="18" charset="0"/>
                      </a:rPr>
                      <m:t>=</m:t>
                    </m:r>
                    <m:r>
                      <a:rPr lang="en-US" altLang="ko-KR" sz="2000" i="1">
                        <a:latin typeface="Cambria Math" panose="02040503050406030204" pitchFamily="18" charset="0"/>
                      </a:rPr>
                      <m:t>−(</m:t>
                    </m:r>
                    <m:r>
                      <a:rPr lang="en-US" altLang="ko-KR" sz="2000" i="1">
                        <a:latin typeface="Cambria Math" panose="02040503050406030204" pitchFamily="18" charset="0"/>
                      </a:rPr>
                      <m:t>𝑦</m:t>
                    </m:r>
                    <m:f>
                      <m:fPr>
                        <m:ctrlPr>
                          <a:rPr lang="el-GR" altLang="ko-KR" sz="2000" i="1">
                            <a:latin typeface="Cambria Math" panose="02040503050406030204" pitchFamily="18" charset="0"/>
                          </a:rPr>
                        </m:ctrlPr>
                      </m:fPr>
                      <m:num>
                        <m:r>
                          <a:rPr lang="en-US" altLang="ko-KR" sz="2000" i="1">
                            <a:latin typeface="Cambria Math" panose="02040503050406030204" pitchFamily="18" charset="0"/>
                          </a:rPr>
                          <m:t>1</m:t>
                        </m:r>
                      </m:num>
                      <m:den>
                        <m:r>
                          <a:rPr lang="en-US" altLang="ko-KR" sz="2000" i="1">
                            <a:latin typeface="Cambria Math" panose="02040503050406030204" pitchFamily="18" charset="0"/>
                          </a:rPr>
                          <m:t>𝑎</m:t>
                        </m:r>
                      </m:den>
                    </m:f>
                    <m:r>
                      <a:rPr lang="en-US" altLang="ko-KR" sz="2000" i="1">
                        <a:latin typeface="Cambria Math" panose="02040503050406030204" pitchFamily="18" charset="0"/>
                      </a:rPr>
                      <m:t>−(1−</m:t>
                    </m:r>
                    <m:r>
                      <a:rPr lang="en-US" altLang="ko-KR" sz="2000" i="1">
                        <a:latin typeface="Cambria Math" panose="02040503050406030204" pitchFamily="18" charset="0"/>
                      </a:rPr>
                      <m:t>𝑦</m:t>
                    </m:r>
                    <m:r>
                      <a:rPr lang="en-US" altLang="ko-KR" sz="2000" i="1">
                        <a:latin typeface="Cambria Math" panose="02040503050406030204" pitchFamily="18" charset="0"/>
                      </a:rPr>
                      <m:t>)</m:t>
                    </m:r>
                    <m:f>
                      <m:fPr>
                        <m:ctrlPr>
                          <a:rPr lang="en-US" altLang="ko-KR" sz="2000" i="1">
                            <a:latin typeface="Cambria Math" panose="02040503050406030204" pitchFamily="18" charset="0"/>
                          </a:rPr>
                        </m:ctrlPr>
                      </m:fPr>
                      <m:num>
                        <m:r>
                          <a:rPr lang="en-US" altLang="ko-KR" sz="2000" i="1">
                            <a:latin typeface="Cambria Math" panose="02040503050406030204" pitchFamily="18" charset="0"/>
                          </a:rPr>
                          <m:t>1</m:t>
                        </m:r>
                      </m:num>
                      <m:den>
                        <m:r>
                          <a:rPr lang="en-US" altLang="ko-KR" sz="2000" i="1">
                            <a:latin typeface="Cambria Math" panose="02040503050406030204" pitchFamily="18" charset="0"/>
                          </a:rPr>
                          <m:t>1−</m:t>
                        </m:r>
                        <m:r>
                          <a:rPr lang="en-US" altLang="ko-KR" sz="2000" i="1">
                            <a:latin typeface="Cambria Math" panose="02040503050406030204" pitchFamily="18" charset="0"/>
                          </a:rPr>
                          <m:t>𝑎</m:t>
                        </m:r>
                      </m:den>
                    </m:f>
                  </m:oMath>
                </a14:m>
                <a:r>
                  <a:rPr lang="en-US" altLang="ko-KR" sz="2000">
                    <a:latin typeface="Consolas" panose="020B0609020204030204" pitchFamily="49" charset="0"/>
                  </a:rPr>
                  <a:t>)</a:t>
                </a:r>
                <a:endParaRPr lang="ko-KR" altLang="en-US" sz="2000">
                  <a:latin typeface="Consolas" panose="020B0609020204030204" pitchFamily="49" charset="0"/>
                </a:endParaRPr>
              </a:p>
            </p:txBody>
          </p:sp>
        </mc:Choice>
        <mc:Fallback xmlns="">
          <p:sp>
            <p:nvSpPr>
              <p:cNvPr id="58" name="TextBox 57">
                <a:extLst>
                  <a:ext uri="{FF2B5EF4-FFF2-40B4-BE49-F238E27FC236}">
                    <a16:creationId xmlns:a16="http://schemas.microsoft.com/office/drawing/2014/main" id="{8CA98715-BCC7-458F-A6A3-E8F281B94DDC}"/>
                  </a:ext>
                </a:extLst>
              </p:cNvPr>
              <p:cNvSpPr txBox="1">
                <a:spLocks noRot="1" noChangeAspect="1" noMove="1" noResize="1" noEditPoints="1" noAdjustHandles="1" noChangeArrowheads="1" noChangeShapeType="1" noTextEdit="1"/>
              </p:cNvSpPr>
              <p:nvPr/>
            </p:nvSpPr>
            <p:spPr>
              <a:xfrm>
                <a:off x="5769834" y="3603496"/>
                <a:ext cx="2849242" cy="452560"/>
              </a:xfrm>
              <a:prstGeom prst="rect">
                <a:avLst/>
              </a:prstGeom>
              <a:blipFill>
                <a:blip r:embed="rId8"/>
                <a:stretch>
                  <a:fillRect r="-4487" b="-2027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568FE369-4D5E-4F0B-B1FD-1CD6B9D638F5}"/>
                  </a:ext>
                </a:extLst>
              </p:cNvPr>
              <p:cNvSpPr txBox="1"/>
              <p:nvPr/>
            </p:nvSpPr>
            <p:spPr>
              <a:xfrm>
                <a:off x="5687967" y="4397386"/>
                <a:ext cx="1726050" cy="58522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a:latin typeface="Cambria Math" panose="02040503050406030204" pitchFamily="18" charset="0"/>
                            </a:rPr>
                          </m:ctrlPr>
                        </m:fPr>
                        <m:num>
                          <m:r>
                            <a:rPr lang="en-US" altLang="ko-KR" sz="2000" i="1">
                              <a:latin typeface="Cambria Math" panose="02040503050406030204" pitchFamily="18" charset="0"/>
                            </a:rPr>
                            <m:t>𝜕</m:t>
                          </m:r>
                          <m:r>
                            <a:rPr lang="en-US" altLang="ko-KR" sz="2000" i="1">
                              <a:latin typeface="Cambria Math" panose="02040503050406030204" pitchFamily="18" charset="0"/>
                            </a:rPr>
                            <m:t>𝑎</m:t>
                          </m:r>
                        </m:num>
                        <m:den>
                          <m:r>
                            <a:rPr lang="en-US" altLang="ko-KR" sz="2000" i="1">
                              <a:latin typeface="Cambria Math" panose="02040503050406030204" pitchFamily="18" charset="0"/>
                            </a:rPr>
                            <m:t>𝜕</m:t>
                          </m:r>
                          <m:r>
                            <a:rPr lang="en-US" altLang="ko-KR" sz="2000" i="1">
                              <a:latin typeface="Cambria Math" panose="02040503050406030204" pitchFamily="18" charset="0"/>
                            </a:rPr>
                            <m:t>𝑧</m:t>
                          </m:r>
                        </m:den>
                      </m:f>
                      <m:r>
                        <a:rPr lang="en-US" altLang="ko-KR" sz="2000">
                          <a:latin typeface="Cambria Math" panose="02040503050406030204" pitchFamily="18" charset="0"/>
                        </a:rPr>
                        <m:t>=</m:t>
                      </m:r>
                      <m:r>
                        <a:rPr lang="en-US" altLang="ko-KR" sz="2000" i="1">
                          <a:latin typeface="Cambria Math" panose="02040503050406030204" pitchFamily="18" charset="0"/>
                        </a:rPr>
                        <m:t>𝑎</m:t>
                      </m:r>
                      <m:r>
                        <a:rPr lang="en-US" altLang="ko-KR" sz="2000" i="1">
                          <a:latin typeface="Cambria Math" panose="02040503050406030204" pitchFamily="18" charset="0"/>
                        </a:rPr>
                        <m:t>(1−</m:t>
                      </m:r>
                      <m:r>
                        <a:rPr lang="en-US" altLang="ko-KR" sz="2000" i="1">
                          <a:latin typeface="Cambria Math" panose="02040503050406030204" pitchFamily="18" charset="0"/>
                        </a:rPr>
                        <m:t>𝑎</m:t>
                      </m:r>
                      <m:r>
                        <a:rPr lang="en-US" altLang="ko-KR" sz="2000" i="1">
                          <a:latin typeface="Cambria Math" panose="02040503050406030204" pitchFamily="18" charset="0"/>
                        </a:rPr>
                        <m:t>)</m:t>
                      </m:r>
                    </m:oMath>
                  </m:oMathPara>
                </a14:m>
                <a:endParaRPr lang="ko-KR" altLang="en-US" sz="2000">
                  <a:latin typeface="Consolas" panose="020B0609020204030204" pitchFamily="49" charset="0"/>
                </a:endParaRPr>
              </a:p>
            </p:txBody>
          </p:sp>
        </mc:Choice>
        <mc:Fallback xmlns="">
          <p:sp>
            <p:nvSpPr>
              <p:cNvPr id="59" name="TextBox 58">
                <a:extLst>
                  <a:ext uri="{FF2B5EF4-FFF2-40B4-BE49-F238E27FC236}">
                    <a16:creationId xmlns:a16="http://schemas.microsoft.com/office/drawing/2014/main" id="{568FE369-4D5E-4F0B-B1FD-1CD6B9D638F5}"/>
                  </a:ext>
                </a:extLst>
              </p:cNvPr>
              <p:cNvSpPr txBox="1">
                <a:spLocks noRot="1" noChangeAspect="1" noMove="1" noResize="1" noEditPoints="1" noAdjustHandles="1" noChangeArrowheads="1" noChangeShapeType="1" noTextEdit="1"/>
              </p:cNvSpPr>
              <p:nvPr/>
            </p:nvSpPr>
            <p:spPr>
              <a:xfrm>
                <a:off x="5687967" y="4397386"/>
                <a:ext cx="1726050" cy="585225"/>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A16FE76F-AB33-40BD-9355-5D90D0562345}"/>
                  </a:ext>
                </a:extLst>
              </p:cNvPr>
              <p:cNvSpPr txBox="1"/>
              <p:nvPr/>
            </p:nvSpPr>
            <p:spPr>
              <a:xfrm>
                <a:off x="5687966" y="5220039"/>
                <a:ext cx="904735" cy="58522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a:latin typeface="Cambria Math" panose="02040503050406030204" pitchFamily="18" charset="0"/>
                            </a:rPr>
                          </m:ctrlPr>
                        </m:fPr>
                        <m:num>
                          <m:r>
                            <a:rPr lang="en-US" altLang="ko-KR" sz="2000" i="1">
                              <a:latin typeface="Cambria Math" panose="02040503050406030204" pitchFamily="18" charset="0"/>
                            </a:rPr>
                            <m:t>𝜕</m:t>
                          </m:r>
                          <m:r>
                            <a:rPr lang="en-US" altLang="ko-KR" sz="2000" i="1">
                              <a:latin typeface="Cambria Math" panose="02040503050406030204" pitchFamily="18" charset="0"/>
                            </a:rPr>
                            <m:t>𝑧</m:t>
                          </m:r>
                        </m:num>
                        <m:den>
                          <m:r>
                            <a:rPr lang="en-US" altLang="ko-KR" sz="2000" i="1">
                              <a:latin typeface="Cambria Math" panose="02040503050406030204" pitchFamily="18" charset="0"/>
                            </a:rPr>
                            <m:t>𝜕</m:t>
                          </m:r>
                          <m:r>
                            <a:rPr lang="en-US" altLang="ko-KR" sz="2000" i="1">
                              <a:latin typeface="Cambria Math" panose="02040503050406030204" pitchFamily="18" charset="0"/>
                            </a:rPr>
                            <m:t>𝑏</m:t>
                          </m:r>
                        </m:den>
                      </m:f>
                      <m:r>
                        <a:rPr lang="en-US" altLang="ko-KR" sz="2000">
                          <a:latin typeface="Cambria Math" panose="02040503050406030204" pitchFamily="18" charset="0"/>
                        </a:rPr>
                        <m:t>=1</m:t>
                      </m:r>
                    </m:oMath>
                  </m:oMathPara>
                </a14:m>
                <a:endParaRPr lang="ko-KR" altLang="en-US" sz="2000">
                  <a:latin typeface="Consolas" panose="020B0609020204030204" pitchFamily="49" charset="0"/>
                </a:endParaRPr>
              </a:p>
            </p:txBody>
          </p:sp>
        </mc:Choice>
        <mc:Fallback xmlns="">
          <p:sp>
            <p:nvSpPr>
              <p:cNvPr id="74" name="TextBox 73">
                <a:extLst>
                  <a:ext uri="{FF2B5EF4-FFF2-40B4-BE49-F238E27FC236}">
                    <a16:creationId xmlns:a16="http://schemas.microsoft.com/office/drawing/2014/main" id="{A16FE76F-AB33-40BD-9355-5D90D0562345}"/>
                  </a:ext>
                </a:extLst>
              </p:cNvPr>
              <p:cNvSpPr txBox="1">
                <a:spLocks noRot="1" noChangeAspect="1" noMove="1" noResize="1" noEditPoints="1" noAdjustHandles="1" noChangeArrowheads="1" noChangeShapeType="1" noTextEdit="1"/>
              </p:cNvSpPr>
              <p:nvPr/>
            </p:nvSpPr>
            <p:spPr>
              <a:xfrm>
                <a:off x="5687966" y="5220039"/>
                <a:ext cx="904735" cy="585225"/>
              </a:xfrm>
              <a:prstGeom prst="rect">
                <a:avLst/>
              </a:prstGeom>
              <a:blipFill>
                <a:blip r:embed="rId10"/>
                <a:stretch>
                  <a:fillRect/>
                </a:stretch>
              </a:blipFill>
            </p:spPr>
            <p:txBody>
              <a:bodyPr/>
              <a:lstStyle/>
              <a:p>
                <a:r>
                  <a:rPr lang="ko-KR" altLang="en-US">
                    <a:noFill/>
                  </a:rPr>
                  <a:t> </a:t>
                </a:r>
              </a:p>
            </p:txBody>
          </p:sp>
        </mc:Fallback>
      </mc:AlternateContent>
      <p:sp>
        <p:nvSpPr>
          <p:cNvPr id="75" name="TextBox 74">
            <a:extLst>
              <a:ext uri="{FF2B5EF4-FFF2-40B4-BE49-F238E27FC236}">
                <a16:creationId xmlns:a16="http://schemas.microsoft.com/office/drawing/2014/main" id="{03F928CF-983A-4227-9369-647883A96FE2}"/>
              </a:ext>
            </a:extLst>
          </p:cNvPr>
          <p:cNvSpPr txBox="1"/>
          <p:nvPr/>
        </p:nvSpPr>
        <p:spPr>
          <a:xfrm>
            <a:off x="990518" y="1950078"/>
            <a:ext cx="2355132" cy="442750"/>
          </a:xfrm>
          <a:prstGeom prst="rect">
            <a:avLst/>
          </a:prstGeom>
          <a:noFill/>
        </p:spPr>
        <p:txBody>
          <a:bodyPr wrap="none" rtlCol="0">
            <a:spAutoFit/>
          </a:bodyPr>
          <a:lstStyle/>
          <a:p>
            <a:pPr algn="l"/>
            <a:r>
              <a:rPr lang="en-US" altLang="ko-KR" sz="2277">
                <a:latin typeface="맑은 고딕" panose="020B0503020000020004" pitchFamily="50" charset="-127"/>
                <a:ea typeface="맑은 고딕" panose="020B0503020000020004" pitchFamily="50" charset="-127"/>
              </a:rPr>
              <a:t>w</a:t>
            </a:r>
            <a:r>
              <a:rPr lang="ko-KR" altLang="en-US" sz="2277">
                <a:latin typeface="맑은 고딕" panose="020B0503020000020004" pitchFamily="50" charset="-127"/>
                <a:ea typeface="맑은 고딕" panose="020B0503020000020004" pitchFamily="50" charset="-127"/>
              </a:rPr>
              <a:t>에 대하여 미분</a:t>
            </a:r>
          </a:p>
        </p:txBody>
      </p:sp>
      <p:sp>
        <p:nvSpPr>
          <p:cNvPr id="76" name="TextBox 75">
            <a:extLst>
              <a:ext uri="{FF2B5EF4-FFF2-40B4-BE49-F238E27FC236}">
                <a16:creationId xmlns:a16="http://schemas.microsoft.com/office/drawing/2014/main" id="{830FC2CD-38A0-41D7-8FF4-8CE8801010AD}"/>
              </a:ext>
            </a:extLst>
          </p:cNvPr>
          <p:cNvSpPr txBox="1"/>
          <p:nvPr/>
        </p:nvSpPr>
        <p:spPr>
          <a:xfrm>
            <a:off x="5687966" y="1950078"/>
            <a:ext cx="2315057" cy="442750"/>
          </a:xfrm>
          <a:prstGeom prst="rect">
            <a:avLst/>
          </a:prstGeom>
          <a:noFill/>
        </p:spPr>
        <p:txBody>
          <a:bodyPr wrap="none" rtlCol="0">
            <a:spAutoFit/>
          </a:bodyPr>
          <a:lstStyle/>
          <a:p>
            <a:pPr algn="l"/>
            <a:r>
              <a:rPr lang="en-US" altLang="ko-KR" sz="2277">
                <a:latin typeface="맑은 고딕" panose="020B0503020000020004" pitchFamily="50" charset="-127"/>
                <a:ea typeface="맑은 고딕" panose="020B0503020000020004" pitchFamily="50" charset="-127"/>
              </a:rPr>
              <a:t>b</a:t>
            </a:r>
            <a:r>
              <a:rPr lang="ko-KR" altLang="en-US" sz="2277">
                <a:latin typeface="맑은 고딕" panose="020B0503020000020004" pitchFamily="50" charset="-127"/>
                <a:ea typeface="맑은 고딕" panose="020B0503020000020004" pitchFamily="50" charset="-127"/>
              </a:rPr>
              <a:t>에 대하여 미분</a:t>
            </a:r>
          </a:p>
        </p:txBody>
      </p:sp>
      <p:sp>
        <p:nvSpPr>
          <p:cNvPr id="3" name="텍스트 개체 틀 2">
            <a:extLst>
              <a:ext uri="{FF2B5EF4-FFF2-40B4-BE49-F238E27FC236}">
                <a16:creationId xmlns:a16="http://schemas.microsoft.com/office/drawing/2014/main" id="{E7D455F7-ABD6-4D82-8320-70367A2DE9D6}"/>
              </a:ext>
            </a:extLst>
          </p:cNvPr>
          <p:cNvSpPr>
            <a:spLocks noGrp="1"/>
          </p:cNvSpPr>
          <p:nvPr>
            <p:ph type="body" sz="quarter" idx="19"/>
          </p:nvPr>
        </p:nvSpPr>
        <p:spPr/>
        <p:txBody>
          <a:bodyPr/>
          <a:lstStyle/>
          <a:p>
            <a:r>
              <a:rPr lang="ko-KR" altLang="en-US" sz="2400" b="1">
                <a:solidFill>
                  <a:srgbClr val="000000"/>
                </a:solidFill>
                <a:ea typeface="-2002" pitchFamily="18" charset="-127"/>
              </a:rPr>
              <a:t>로지스틱 회귀 손실 함수</a:t>
            </a:r>
            <a:endParaRPr lang="ko-KR" altLang="en-US"/>
          </a:p>
        </p:txBody>
      </p:sp>
      <p:sp>
        <p:nvSpPr>
          <p:cNvPr id="16" name="텍스트 개체 틀 2">
            <a:extLst>
              <a:ext uri="{FF2B5EF4-FFF2-40B4-BE49-F238E27FC236}">
                <a16:creationId xmlns:a16="http://schemas.microsoft.com/office/drawing/2014/main" id="{C67BEE6C-F3A9-4E0E-940D-9F1170413BDE}"/>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3500172385"/>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FFFFCC"/>
        </a:solidFill>
        <a:ln w="9525">
          <a:solidFill>
            <a:srgbClr val="FF6600"/>
          </a:solidFill>
        </a:ln>
      </a:spPr>
      <a:bodyPr lIns="36000" rIns="36000" rtlCol="0" anchor="ctr"/>
      <a:lstStyle>
        <a:defPPr algn="ctr">
          <a:defRPr sz="1898">
            <a:solidFill>
              <a:schemeClr val="tx1"/>
            </a:solidFill>
            <a:latin typeface="Consolas" panose="020B0609020204030204" pitchFamily="49" charset="0"/>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rtlCol="0">
        <a:spAutoFit/>
      </a:bodyPr>
      <a:lstStyle>
        <a:defPPr algn="l">
          <a:defRPr sz="2400" smtClean="0">
            <a:latin typeface="Consolas" panose="020B0609020204030204" pitchFamily="49"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58179</TotalTime>
  <Words>39253</Words>
  <Application>Microsoft Office PowerPoint</Application>
  <PresentationFormat>A4 용지(210x297mm)</PresentationFormat>
  <Paragraphs>8918</Paragraphs>
  <Slides>389</Slides>
  <Notes>385</Notes>
  <HiddenSlides>0</HiddenSlides>
  <MMClips>0</MMClips>
  <ScaleCrop>false</ScaleCrop>
  <HeadingPairs>
    <vt:vector size="6" baseType="variant">
      <vt:variant>
        <vt:lpstr>사용한 글꼴</vt:lpstr>
      </vt:variant>
      <vt:variant>
        <vt:i4>15</vt:i4>
      </vt:variant>
      <vt:variant>
        <vt:lpstr>테마</vt:lpstr>
      </vt:variant>
      <vt:variant>
        <vt:i4>1</vt:i4>
      </vt:variant>
      <vt:variant>
        <vt:lpstr>슬라이드 제목</vt:lpstr>
      </vt:variant>
      <vt:variant>
        <vt:i4>389</vt:i4>
      </vt:variant>
    </vt:vector>
  </HeadingPairs>
  <TitlesOfParts>
    <vt:vector size="405" baseType="lpstr">
      <vt:lpstr>Bradley Hand ITC</vt:lpstr>
      <vt:lpstr>맑은 고딕</vt:lpstr>
      <vt:lpstr>굴림</vt:lpstr>
      <vt:lpstr>맑은 고딕</vt:lpstr>
      <vt:lpstr>Cambria Math</vt:lpstr>
      <vt:lpstr>Wingdings</vt:lpstr>
      <vt:lpstr>고도 B</vt:lpstr>
      <vt:lpstr>Candara</vt:lpstr>
      <vt:lpstr>Calibri</vt:lpstr>
      <vt:lpstr>나눔스퀘어 ExtraBold</vt:lpstr>
      <vt:lpstr>LG스마트체2.0 Regular</vt:lpstr>
      <vt:lpstr>고도 M</vt:lpstr>
      <vt:lpstr>Arial</vt:lpstr>
      <vt:lpstr>Calibri Light</vt:lpstr>
      <vt:lpstr>Consolas</vt:lpstr>
      <vt:lpstr>Office 테마</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이영수/선임/시스템에어컨Control Biz.팀(youngsoo.lee@lge.com)</dc:creator>
  <cp:lastModifiedBy>kim jungin</cp:lastModifiedBy>
  <cp:revision>2648</cp:revision>
  <cp:lastPrinted>2018-09-03T04:45:55Z</cp:lastPrinted>
  <dcterms:created xsi:type="dcterms:W3CDTF">2015-04-18T08:49:35Z</dcterms:created>
  <dcterms:modified xsi:type="dcterms:W3CDTF">2022-05-18T07:30:31Z</dcterms:modified>
</cp:coreProperties>
</file>